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1" r:id="rId6"/>
    <p:sldId id="260" r:id="rId7"/>
    <p:sldId id="263" r:id="rId8"/>
    <p:sldId id="266" r:id="rId9"/>
    <p:sldId id="265" r:id="rId10"/>
    <p:sldId id="264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79" d="100"/>
          <a:sy n="79" d="100"/>
        </p:scale>
        <p:origin x="37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32:56.7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43AA8C7-D6B7-4181-ABF8-E16B318340A5}" emma:medium="tactile" emma:mode="ink">
          <msink:context xmlns:msink="http://schemas.microsoft.com/ink/2010/main" type="writingRegion" rotatedBoundingBox="8798,1797 8846,3194 8074,3220 8027,1824"/>
        </emma:interpretation>
      </emma:emma>
    </inkml:annotationXML>
    <inkml:traceGroup>
      <inkml:annotationXML>
        <emma:emma xmlns:emma="http://www.w3.org/2003/04/emma" version="1.0">
          <emma:interpretation id="{271F3CE2-AEE4-4EB2-82FC-647E0FB4B973}" emma:medium="tactile" emma:mode="ink">
            <msink:context xmlns:msink="http://schemas.microsoft.com/ink/2010/main" type="paragraph" rotatedBoundingBox="8798,1797 8846,3194 8074,3220 8027,1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23C13B-9D0D-4F6B-A762-3471588DDCC9}" emma:medium="tactile" emma:mode="ink">
              <msink:context xmlns:msink="http://schemas.microsoft.com/ink/2010/main" type="line" rotatedBoundingBox="8798,1797 8846,3194 8074,3220 8027,1824"/>
            </emma:interpretation>
          </emma:emma>
        </inkml:annotationXML>
        <inkml:traceGroup>
          <inkml:annotationXML>
            <emma:emma xmlns:emma="http://www.w3.org/2003/04/emma" version="1.0">
              <emma:interpretation id="{54CD6AE6-D44A-46F5-8265-7C0771C10AA5}" emma:medium="tactile" emma:mode="ink">
                <msink:context xmlns:msink="http://schemas.microsoft.com/ink/2010/main" type="inkWord" rotatedBoundingBox="8798,1797 8846,3194 8074,3220 8027,1824"/>
              </emma:interpretation>
              <emma:one-of disjunction-type="recognition" id="oneOf0">
                <emma:interpretation id="interp0" emma:lang="" emma:confidence="0">
                  <emma:literal>c</emma:literal>
                </emma:interpretation>
                <emma:interpretation id="interp1" emma:lang="" emma:confidence="0">
                  <emma:literal>u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w</emma:literal>
                </emma:interpretation>
              </emma:one-of>
            </emma:emma>
          </inkml:annotationXML>
          <inkml:trace contextRef="#ctx0" brushRef="#br0">394-148 704 0,'-4'-11'264'0,"4"11"-208"0,0-10-12 0,-4 3 80 16,4 7-76-16,-4-3 96 15,0 3-84-15,-3-4 60 16,-1 8-68-16,-8-1 4 15,5 4-32-15,-12 3 12 16,3 8-20-16,-3-1 0 16,4 4-8-16,-5 6-16 15,9 1 4-15,-1-1 4 16,9 1 0-16,3-11 8 16,4 3-4-16,4-9 8 15,7 9-8-15,1-13-12 16,0 11 4-16,3-12-120 15,1 1 68-15,-1-7-560 16,4 4 340-16</inkml:trace>
          <inkml:trace contextRef="#ctx0" brushRef="#br0" timeOffset="-23858.7381">26 31 664 0,'-8'-4'244'0,"8"15"-188"0,-7-8-16 0,7-6 120 16,7 3-96-16,-3-7 28 16,4 3-56-1,8-6 12-15,-5 3-28 0,1 0 44 16,3 4-36-16,-3 3-4 16,3 3-16-16,-7 4-8 15,4 7 4-15,-12 0-4 16,0 3 0-16,-12 0 24 15,0 0-12-15,-11-3 24 16,4-4-24-16,-4-10 4 16,3 0-8-16,5-13-8 15,11 2 4-15,0-9-16 16,8 6 8-16,4-3-4 16,3 3 0-16,5 10-12 15,-5 8 12-15,-7 10 20 16,0 6-4-16,-12-3 16 15,5 4-16-15,-17-7 4 16,9-4-4-16</inkml:trace>
          <inkml:trace contextRef="#ctx0" brushRef="#br0" timeOffset="-22593.4294">154 698 852 0,'19'-10'316'0,"-11"13"-248"0,11-6-16 0,-19-1 4 16,8 8-40-16,0-8 84 16,-4 4-56-16,3-6 68 15,-7 2-64-15,0-3 28 16,0 4-44-16,-7-7 24 15,3-1-28-15,-12-6 16 16,-3 3-24-16,-8-10 8 16,0 7-16-16,-4-4 64 15,-4 8-44-15,-11-1 16 16,15 7-32-16,0 0-8 16,3 7-4-16,1 0-16 15,12 7 8-15,3 0-16 16,5 3 12-16,14 4-12 15,1 0 8-15,11 6 24 16,1 1-4-16,11 3-72 0,-4-3 32 16,-8-1-76-16,8 1 64 0,-7 0-16 15,-1-1 36 1,-7 4 12-16,-5 0 12 0,-7 14-20 16,0 0 12-16,-7 14-12 15,-1-1 8-15,-4 8-88 16,8-4 52-16,1-10 16 15,6-8 16-15,1-9 16 16,8-4 0-16,-1-14 8 16,5 1-4-16,-8-15 8 15,3 4-8-15,-3-10 8 16,0 3-8-16,-8-10 8 16,4 0-8-16,-4-7 68 15,0 6-40-15,0-6 40 16,4 4-40-16,-4-1 36 15,0 4-40-15,0-4 20 16,0 7-28-16,-4-3 36 16,0 7-32-16,-4-4 20 15,0 7-24-15,-11 0 36 16,7 4-32-16,-3-4-12 16,3 7-8-16,-3-3 4 15,-1 3-4-15,9-4-28 16,3 8 12-16,0-4 4 0,8 0 8 15,-4 0 0-15,4 6 0 0,-1 1-124 16,5 0 68-16,4-3-340 16,-1 3 220-16</inkml:trace>
          <inkml:trace contextRef="#ctx0" brushRef="#br0" timeOffset="-22337.2487">642 949 1080 0,'-12'0'400'0,"12"0"-312"0,12 7-24 0,-16-3 132 16,4 10-120-16,-8 3 32 15,8 3-64-15,0 8-8 16,0-1-24-16,0-2-76 16,8-1 32-16,0-11-516 15,3 1 304-15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35:29.993"/>
    </inkml:context>
    <inkml:brush xml:id="br0">
      <inkml:brushProperty name="width" value="0.02646" units="cm"/>
      <inkml:brushProperty name="height" value="0.0264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34C2FD3-669D-4728-9769-58A8163AC112}" emma:medium="tactile" emma:mode="ink">
          <msink:context xmlns:msink="http://schemas.microsoft.com/ink/2010/main" type="inkDrawing" rotatedBoundingBox="12003,13053 16401,13103 16400,13162 12002,13113" semanticType="underline" shapeName="Other">
            <msink:sourceLink direction="with" ref="{A570F9FF-7A1A-494A-9DD2-7E7DE83FB4C2}"/>
          </msink:context>
        </emma:interpretation>
      </emma:emma>
    </inkml:annotationXML>
    <inkml:trace contextRef="#ctx0" brushRef="#br0">-4 25 1040 0,'-8'-10'384'0,"8"10"-300"0,0 0-20 15,0 0 120 1,0 0-112-16,0 0 96 15,0 0-100-15,8-7 28 16,-1 7-56-16,-3-7-16 0,4 7-12 0,11 0 8 16,-3 7-12-16,7-7-20 15,4 7 4-15,20 3 32 16,-1 0-16-16,39-3 44 16,-3 0-28-16,49-7-4 15,-7 0-12-15,66 0 12 16,-4 3-12-16,57-3 16 15,-10 4-16-15,53-1-12 16,-30 4 0-16,42-7 12 16,-43 7-4-16,24 0 24 15,-35 0-16-15,-4-7 32 16,-43-4-28-16,-7 4 12 16,-31 0-16-16,-20-3-8 15,-31 3 0-15,-18-7-92 16,-25 0 48-16,-14 0-172 15,-17 4 120-15,-18-4-184 16,-4 4 152-16,-24-1-492 16,0 4 344-16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5:20.181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FEBC489-46BA-4EEF-B2FA-AF3CE87C8D80}" emma:medium="tactile" emma:mode="ink">
          <msink:context xmlns:msink="http://schemas.microsoft.com/ink/2010/main" type="writingRegion" rotatedBoundingBox="8726,14623 9251,13488 9824,13753 9299,14888"/>
        </emma:interpretation>
      </emma:emma>
    </inkml:annotationXML>
    <inkml:traceGroup>
      <inkml:annotationXML>
        <emma:emma xmlns:emma="http://www.w3.org/2003/04/emma" version="1.0">
          <emma:interpretation id="{69E0CF6E-6A01-4E28-BED5-0371005A00B9}" emma:medium="tactile" emma:mode="ink">
            <msink:context xmlns:msink="http://schemas.microsoft.com/ink/2010/main" type="paragraph" rotatedBoundingBox="8726,14623 9251,13488 9824,13753 9299,148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1213BD-09B7-4DF4-89D3-06F06D78C7A5}" emma:medium="tactile" emma:mode="ink">
              <msink:context xmlns:msink="http://schemas.microsoft.com/ink/2010/main" type="line" rotatedBoundingBox="8726,14623 9251,13488 9824,13753 9299,14888"/>
            </emma:interpretation>
          </emma:emma>
        </inkml:annotationXML>
        <inkml:traceGroup>
          <inkml:annotationXML>
            <emma:emma xmlns:emma="http://www.w3.org/2003/04/emma" version="1.0">
              <emma:interpretation id="{7C2E287B-CE7C-4822-9CA4-3347A7DE3C55}" emma:medium="tactile" emma:mode="ink">
                <msink:context xmlns:msink="http://schemas.microsoft.com/ink/2010/main" type="inkWord" rotatedBoundingBox="8726,14623 9251,13488 9824,13753 9299,148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4732 8307 208 0,'-4'-7'76'0,"8"3"-60"0,0 1-4 16,-4 3 152-16,7-4-92 16,-3 1 68-16,4 3-80 15,0-4 80-15,-8 4-80 16,7 0 88-16,-7 0-88 15,12 0 68 1,4 0-48-16,-1-3-40 0,4 0-8 16,1-1-20-16,3 1 12 15,0-1-16-15,0 1 24 16,1-1-20-16,-9 4-180 16,1 0 92-16,-9 0-352 15</inkml:trace>
          <inkml:trace contextRef="#ctx0" brushRef="#br0" timeOffset="1799.3679">5018 8506 392 0,'0'-3'148'0,"4"3"-116"0,0-4-8 16,0 1 84-16,-4-1-64 15,4 1 96-15,-4-4-80 16,4 4 16-16,3-1-44 15,1 1 24-15,0-1-32 16,3 4 12-16,1 0-20 0,0 4-16 0,-1 3-4 16,1 3 12-16,-4 0-4 15,-1 4 40-15,-3 0-20 16,-4 0-4-16,-4 3-12 16,-7-3 12-16,-1-1-12 15,0 1 16-15,-3-4-16 16,0 1-20-16,3-4 4 15,0-1 12-15,5 1 0 16,-1-3-20-16,0-4 8 16,4 3 4-16,4-3 4 15,0 0 16-15,16 0-16 16,-1 0 0-16,5 0 0 16,3 0 0-16,-4 0 16 15,0 0-8-15,-3 4-180 16,-1-4 96-16,-7-4-448 15,4 4 292 1,-4 7 12-16</inkml:trace>
          <inkml:trace contextRef="#ctx0" brushRef="#br0" timeOffset="2438.3287">4840 7976 364 0,'-15'4'132'0,"15"-4"-100"0,0 3-12 16,-4-3 124-1,8 0-84-15,-8 0 96 16,4 4-88-16,-8-4 28 15,8 3-56-15,0-3 64 16,8 0-56-16,-4-3 44 16,-4 3-52-16,7-7 32 0,5 3-40 0,3 1 16 15,-3 3-28-15,7 0 16 16,1 0-20-16,7-4 0 16,0 4-8-16,0 0 4 15,-8 0-8-15,1-3 16 16,-1 3-12-16,-11-4 32 15,0 8-24-15,-16-8 4 16,8 4-12-16</inkml:trace>
          <inkml:trace contextRef="#ctx0" brushRef="#br0" timeOffset="-632.9548">5103 8038 540 0,'24'-7'200'0,"-17"4"-156"0,1 3-12 0,-4-4 132 16,0 1-96-16,-4 3 44 15,0 0-68-15,-4-3-24 16,-8-1-12-16,-3 4 0 0,-1 0-4 16,-3 0-28-16,-4 4 12 15,0-4 40-15,-5 0-16 16,1 0-20-16,0 0 4 15,4 0 16-15,4 0-4 0,3 0-40 16,5 0 20-16,3 3 20 16,0 0-4-16,4 1-36 15,0-1 20-15,0 1 0 16,-3 3 12-16,3-1 24 16,-4 1-12-16,4 4 12 15,-3-1-12-15,3 4-8 16,0 0 0-16,0 3 12 15,-4 3-8-15,0 4 24 16,5 4-20-16,-5 0 24 16,-4 3-24-16,-3-4 12 15,-1-3-12-15,5-3-8 16,-1-4 0-16,4-3-4 16,1-1 0-16,3 1-12 15,8-3 8-15,3-1 40 16,9 0-24-16,7-3 36 0,8-7-32 15,4 7-4 1,-4-4-8-16,0 4 28 0,0-3-16 16,-8-1 4-16,-4 1-12 15,-3-1-112-15,-5 4 56 16,-3-7-304-16,-8 0 192 16,4-3-368-1</inkml:trace>
          <inkml:trace contextRef="#ctx0" brushRef="#br0" timeOffset="-13395.2729">4657 8627 384 0,'-4'-7'140'0,"8"7"-108"0,0-7-8 15,-4 7 64-15,0 0-52 16,0 0-20-16,8 0-16 15,-8 0 44-15,4 7-24 16,-4-7 44-16,0 0-36 16,3 7 40-16,-3-1-40 15,0 1 48-15,-3-7-44 0,-1 4 56 0,0-1-52 16,0 1 12-16,0-4-32 16,0 7 0-16,-3-7-8 15,3 10 12-15,4-3-12 16,-4 0-12-16,4 10 0 15,0 0 28-15,-8 4-12 16,8-1 12-16,0 11-12 16,0 0-8-16,0 0 0 15,0 0 12-15,4 0-8 16,0 4 40-16,0-4-24 16,3-4-32-16,1-6 4 0,-4 6 36 15,0-6-20-15,0-4 16 16,-4-7-16-16,0 1-8 15,0-1 0 1,0-6-24-16,0-4 12 0,0 0 32 16,0 0-16-16,0 0 8 15,0 0-8-15,0 0 28 16,0 0-20-16,0 0-24 16,0 0 4-16,0-4 0 15,-4 1 4-15,0-1 0 16,0 1 0-16,0-1 8 15,0 4-4-15,-3-7-4 16,3 7 4-16,0 0 12 16,-4 0-8-16,0-3-4 0,-3 0 0 15,-1-1-4-15,-3 1 0 16,-1-1 0-16,1 1 0 16,-4-1-28-16,-1 1 16 15,1-1 40-15,3 1-16 16,-3-4 0-16,0 0-8 15,3 0-4-15,5 0 0 16,-1-3 0-16,4-4 0 16,4 1 8-16,1-1-4 15,3 4-12-15,0-1 4 16,0 1-4-16,-4 3 0 0,4-7 8 16,4 4 0-1,-4 0 8-15,0-1-4 0,3-2-12 16,1-1 4-16,4 0 4 15,8-3 0-15,-5 0 32 16,-3-4-16-16,11 4-24 16,-7 0 4-16,7-1 0 15,-3 1 4-15,3 0 8 16,-7 3-4-16,3 0 8 16,-11 1-8-16,4 2-12 15,-8 4 4-15,0 1 48 16,-4 2-24-16,0 1 8 31,0 3-16-31,0 0 0 0,4 0-4 16,0 0 20-16,12 3-16 0,3 4 24 15,5-4-24-15,-1 4-568 16,4 4 304-16,-11 16-404 16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5:25.656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E3FFAE-C8CB-4FFC-9BD8-43317E5141CF}" emma:medium="tactile" emma:mode="ink">
          <msink:context xmlns:msink="http://schemas.microsoft.com/ink/2010/main" type="writingRegion" rotatedBoundingBox="9076,18052 10314,15964 10963,16349 9725,18437"/>
        </emma:interpretation>
      </emma:emma>
    </inkml:annotationXML>
    <inkml:traceGroup>
      <inkml:annotationXML>
        <emma:emma xmlns:emma="http://www.w3.org/2003/04/emma" version="1.0">
          <emma:interpretation id="{74E021C0-8D9D-4EB9-A0A0-CC2F3901417B}" emma:medium="tactile" emma:mode="ink">
            <msink:context xmlns:msink="http://schemas.microsoft.com/ink/2010/main" type="paragraph" rotatedBoundingBox="9076,18052 10314,15964 10963,16349 9725,184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B30719-D4F3-4F73-A5C2-35D5F05F8473}" emma:medium="tactile" emma:mode="ink">
              <msink:context xmlns:msink="http://schemas.microsoft.com/ink/2010/main" type="line" rotatedBoundingBox="9076,18052 10314,15964 10963,16349 9725,18437"/>
            </emma:interpretation>
          </emma:emma>
        </inkml:annotationXML>
        <inkml:traceGroup>
          <inkml:annotationXML>
            <emma:emma xmlns:emma="http://www.w3.org/2003/04/emma" version="1.0">
              <emma:interpretation id="{44D9BBD6-283D-4076-BA8A-8F5D0AB1F62F}" emma:medium="tactile" emma:mode="ink">
                <msink:context xmlns:msink="http://schemas.microsoft.com/ink/2010/main" type="inkWord" rotatedBoundingBox="9076,18052 10314,15964 10963,16349 9725,184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5589 11782 92 0,'-15'21'32'0,"11"-21"-24"0,-4 13 0 0,8-9-4 16,-4-4-4-16,-7 0 0 16,7 10 0-16,-8-10 184 15,9-3-100-15,3-4 96 16,11 3-100-16,-7-9 32 0,11-5-64 15,-7 1 20-15,12 0-40 16,-1-11-8-16,-4-2-12 16,16-5 4-16,0 11-8 0,16-14 8 15,11-10-8-15,-4 0 16 16,8-31-12-16,-8-14 24 16,-4 7-20-16,-7 7 12 15,-5 13-12-15,-7-3-24 16,0 4 4-16,-8 10 4 15,-3 3 4-15,-1 8 16 16,-3 2-8-16,-5 8 48 16,5 3-28-16,-9 7 12 15,1 7-24-15,-4 3-16 16,4-3-4-16,-4 10 28 16,-1 0-12-16,-3 0-4 0,4-3-4 15,-4 6-16-15,0 1 8 16,0 3 12-16,0 0-4 15,-4 0-20-15,1 0 8 16,-1 0 4-16,0 0 4 16,0 0 8-16,0 0-4 15,0 0-4-15,4 0 4 16,0-7-16-16,0 7 8 16,0-7 20-16,0 0-8 15,0 7-20-15,4-7 4 16,-4 4 12-16,0-1 0 0,0 1-4 15,0 3 4-15,0 0 4 16,-4-7-4-16,-4 7-4 16,1 0 4-16,-1 4-16 15,0-4 8-15,1 3-4 16,-1 0 0-16,-4 4-12 16,4 4 12-16,-3 2 32 15,-5 5-16-15,1 2-8 16,-4 4-4-16,-1 0-16 15,5 0 12-15,3-3 12 16,1-4 0-16,7-3 32 16,8-4-20-16,7-6-12 15,9-1-8-15,3-6 4 16,4-1 0-16,4-2 24 16,4-1-12-16,-1 0-12 0,-3 0-4 15,-7 0 12 1,-5 0-4-16,-15-7 8 0,-8 1-8 15,-12-5 16 1,1-2-12-16,-4-1 92 0,3 4-52 16,1-7 20-16,3 10-36 15,4 0 12-15,8 7-24 16,4 4-336-16,4 6 172 16</inkml:trace>
          <inkml:trace contextRef="#ctx0" brushRef="#br0" timeOffset="736.2553">5435 12157 456 0,'4'-10'168'0,"7"6"-128"0,1-3-16 0,-12 7 104 16,0-3-76-16,-4 0-12 15,-4-4-24-15,-7 3-24 16,-9-3 4-16,-3 4 20 0,-11 3-8 15,-1 0 16-15,0 0-16 16,5 0-20-16,3 0 4 0,4 0 48 16,7 0-20-16,5 0-8 15,7 0-8-15,-4 14 4 16,1 3 32 0,-1 10-24-16,1 18 4 15,-1 17-12-15,-3 3 20 16,3 1-16-16,0-8 56 15,1-16-36-15,-1-5 28 16,4-6-32-16,5-10 0 16,-1-7-16-16,4-4 36 15,7-3-24-15,1-7-32 16,4 0 4-16,7 0 36 16,0-7-20-16,8 7 24 15,4 4-20-15,0-4-16 16,0 0-4-16,-4 0 48 0,0 0-24 15,-7 0-64-15,-5 0 24 16,-7 0-240-16,-4-4 144 16,-4 4-372-1,0 0 272-15,-4 0-48 16</inkml:trace>
          <inkml:trace contextRef="#ctx0" brushRef="#br0" timeOffset="1043.81">5040 12405 696 0,'-4'-11'256'16,"8"5"-196"-16,4-1-20 0,0 0 112 0,7 0-92 15,4-3 0-15,5-1-36 16,3 8 20-16,8-1-28 15,-1 4-156-15,1 0 76 0,4 4-600 16</inkml:trace>
          <inkml:trace contextRef="#ctx0" brushRef="#br0" timeOffset="1230.8327">5408 12563 644 0,'-4'4'236'0,"4"-4"-180"0,0 24-20 0,0-14 124 15,0 7-96-15,0 0-16 16,0 4-32-16,-4 0-16 15,0-4 4-15,-4-3 20 0,1 3-12 16,3-3 24-16,-4-8-24 16,0 5-120-16,-3-11 60 0,11 0-608 15</inkml:trace>
          <inkml:trace contextRef="#ctx0" brushRef="#br0" timeOffset="1624.9507">4951 11982 600 0,'4'-7'224'0,"-4"7"-176"0,0-4-12 0,4 1 236 16,4-4-156-16,3 0 68 0,9-3-108 15,7-4 16 1,19 7-52-16,16-3 12 0,15 10-32 0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5:00.800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D01E2D0-6D10-4989-9CEB-813A30D17ED8}" emma:medium="tactile" emma:mode="ink">
          <msink:context xmlns:msink="http://schemas.microsoft.com/ink/2010/main" type="writingRegion" rotatedBoundingBox="5392,14272 5148,16907 4627,16859 4871,14224"/>
        </emma:interpretation>
      </emma:emma>
    </inkml:annotationXML>
    <inkml:traceGroup>
      <inkml:annotationXML>
        <emma:emma xmlns:emma="http://www.w3.org/2003/04/emma" version="1.0">
          <emma:interpretation id="{E67D2F0D-A90B-4E4C-B2CC-B88FD632D912}" emma:medium="tactile" emma:mode="ink">
            <msink:context xmlns:msink="http://schemas.microsoft.com/ink/2010/main" type="paragraph" rotatedBoundingBox="5392,14272 5148,16907 4627,16859 4871,142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58FC3E-A151-4EDB-B274-5EEE10D88591}" emma:medium="tactile" emma:mode="ink">
              <msink:context xmlns:msink="http://schemas.microsoft.com/ink/2010/main" type="line" rotatedBoundingBox="5392,14272 5148,16907 4627,16859 4871,14224"/>
            </emma:interpretation>
          </emma:emma>
        </inkml:annotationXML>
        <inkml:traceGroup>
          <inkml:annotationXML>
            <emma:emma xmlns:emma="http://www.w3.org/2003/04/emma" version="1.0">
              <emma:interpretation id="{FC58930F-49C4-4346-A720-473B7687DD14}" emma:medium="tactile" emma:mode="ink">
                <msink:context xmlns:msink="http://schemas.microsoft.com/ink/2010/main" type="inkWord" rotatedBoundingBox="5364,14270 5302,14947 4808,14902 4871,142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375 9 540 0,'4'-11'200'0,"0"11"-156"0,3 0-12 16,-7 0 116-16,0 0-88 0,-7 0 36 15,-5 0-56-15,0 4-24 16,-7 3-8-16,4-1-20 0,-12 1 8 16,-1 4 4-16,-6 2 0 15,-9 1 16-15,-3 3-8 16,3 14 60-16,4 14-40 15,8 7 60-15,8-4-52 16,11 10 44-16,16-6-44 16,12-7 32-16,11-1-36 15,0-13 16-15,8 0-28 16,-4-3 0-16,-4-18-12 0,-4 11-368 16,-4-14 196-16</inkml:trace>
          <inkml:trace contextRef="#ctx0" brushRef="#br0" timeOffset="221.6184">-90 342 652 0,'-3'-24'244'0,"10"21"-192"0,9-1-12 15,-5 1 172-15,9-1-124 16,3 4 8-16,8 4-56 16,4-4 16-16,0 7-32 15,-1 7-56-15,-3-1 16 0,0-9-464 16</inkml:trace>
          <inkml:trace contextRef="#ctx0" brushRef="#br0" timeOffset="612.6586">270 542 488 0,'4'-7'180'0,"8"7"-140"0,-4-7-12 16,3 14 56-16,-3-7-52 15,7 7 16-15,1-4-32 16,-4 4 28-16,-1 0-28 16,-3 7 12-16,-8-4-16 0,-4-3-8 15,-8 7 0-15,-3-4-4 16,-4-3 0-16,-1 0 24 15,-3 7-12-15,8-7 120 16,-1-4-76-16,24 4 40 16,3 0-20-1,9-7-44-15,3 7 8 16,4-7-24-16,4 7-720 16</inkml:trace>
        </inkml:traceGroup>
        <inkml:traceGroup>
          <inkml:annotationXML>
            <emma:emma xmlns:emma="http://www.w3.org/2003/04/emma" version="1.0">
              <emma:interpretation id="{A4F8BDAF-7353-45E6-842C-81EF8210F133}" emma:medium="tactile" emma:mode="ink">
                <msink:context xmlns:msink="http://schemas.microsoft.com/ink/2010/main" type="inkWord" rotatedBoundingBox="5210,16243 5148,16907 4660,16862 4722,16198"/>
              </emma:interpretation>
              <emma:one-of disjunction-type="recognition" id="oneOf1">
                <emma:interpretation id="interp1" emma:lang="" emma:confidence="0">
                  <emma:literal>E</emma:literal>
                </emma:interpretation>
                <emma:interpretation id="interp2" emma:lang="" emma:confidence="0">
                  <emma:literal>=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5</emma:literal>
                </emma:interpretation>
                <emma:interpretation id="interp5" emma:lang="" emma:confidence="0">
                  <emma:literal>☺</emma:literal>
                </emma:interpretation>
              </emma:one-of>
            </emma:emma>
          </inkml:annotationXML>
          <inkml:trace contextRef="#ctx0" brushRef="#br0" timeOffset="1360.8929">278 1991 124 0,'-11'-11'44'0,"11"8"-32"0,-16-1-4 16,8 4 152-16,-3 0-88 15,-5 4 16-15,-7 3-52 16,-8 6 124-16,-8 5-88 16,-3-1 76-16,-5 7-88 15,1 7 100-15,-1 3-88 16,9 4 40-16,3-3-64 0,4 2 36 15,15-2-48-15,1-1 16 16,11-3-32-16,16-3 44 16,7-4-36-16,16-7 48 15,4-3-44-15,3-7-184 16,-3-7 84-16,-4-4-436 16,-8-6 280-16</inkml:trace>
          <inkml:trace contextRef="#ctx0" brushRef="#br0" timeOffset="1528.84">-241 2280 664 0,'12'0'244'0,"4"0"-188"0,11-7-16 0,-8 10 76 15,4 1-72-15,16-1 24 0,0 0-36 16,-1 4-152-16</inkml:trace>
          <inkml:trace contextRef="#ctx0" brushRef="#br0" timeOffset="1812.0928">208 2390 572 0,'-3'10'208'0,"-1"4"-160"0,-4 13-12 0,8-6 84 16,-4 6-72-16,0 8 0 15,0-1-32-15,1-3 32 16,-5-7-24-16,-4-3-268 16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5:16.562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F0371BD-0910-45B0-AB33-15FAA5FC3786}" emma:medium="tactile" emma:mode="ink">
          <msink:context xmlns:msink="http://schemas.microsoft.com/ink/2010/main" type="writingRegion" rotatedBoundingBox="11522,15408 13266,16231 12986,16824 11242,16001"/>
        </emma:interpretation>
      </emma:emma>
    </inkml:annotationXML>
    <inkml:traceGroup>
      <inkml:annotationXML>
        <emma:emma xmlns:emma="http://www.w3.org/2003/04/emma" version="1.0">
          <emma:interpretation id="{81243190-046E-4807-9A4C-D04709232C3F}" emma:medium="tactile" emma:mode="ink">
            <msink:context xmlns:msink="http://schemas.microsoft.com/ink/2010/main" type="paragraph" rotatedBoundingBox="11522,15408 13266,16231 12986,16824 11242,160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18CC4E-1055-476B-B3AF-55519F941BFE}" emma:medium="tactile" emma:mode="ink">
              <msink:context xmlns:msink="http://schemas.microsoft.com/ink/2010/main" type="line" rotatedBoundingBox="11522,15408 13266,16231 12986,16824 11242,16001"/>
            </emma:interpretation>
          </emma:emma>
        </inkml:annotationXML>
        <inkml:traceGroup>
          <inkml:annotationXML>
            <emma:emma xmlns:emma="http://www.w3.org/2003/04/emma" version="1.0">
              <emma:interpretation id="{E524674D-18E9-44B3-A533-9805AD00276F}" emma:medium="tactile" emma:mode="ink">
                <msink:context xmlns:msink="http://schemas.microsoft.com/ink/2010/main" type="inkWord" rotatedBoundingBox="11522,15408 12962,16088 12682,16680 11242,160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6986 10138 508 0,'-7'-3'188'0,"7"-4"-148"0,0 3-8 0,0 4 248 16,-8-3-160-16,8 3 64 16,0 0-108-16,0 0-72 15,0 7-4-15,0 0 36 0,8 0-16 0,-8-1-64 16,7 5 24-16,-7-1-424 16,8-3 244-1,-4 3-252-15</inkml:trace>
          <inkml:trace contextRef="#ctx0" brushRef="#br0" timeOffset="225.1322">6952 10362 644 0,'-20'3'236'0,"20"-3"-180"0,0 14-20 0,4-7 0 16,4 0-28-16,11 0-556 16</inkml:trace>
          <inkml:trace contextRef="#ctx0" brushRef="#br0" timeOffset="34391.8538">7898 10571 280 0,'-7'-7'104'0,"14"3"-84"0,5 1 0 0,-12 0 144 15,8 3-92-15,-4-4 8 16,-1 1-52-16,-3-1 28 15,0 1-32-15,-3-1 12 16,-1-3-20-16,-4 1-8 16,-4-1-4-16,5-4 4 0,-5 1-4 15,-4 0-4-15,-3-4 4 0,0 0 48 16,-8-3-28-16,0 3 60 16,-12 0-48-1,4 4 12-15,-15 0-32 0,15-1 20 16,-4 1-24-1,-7 3 24-15,19 4-24 0,-4-1 4 16,4-2-8-16,7 6 28 16,5-7-20-16,3 0 20 15,-7 3-20-15,11-3 0 16,-4 1-8-16,5 2 4 16,-1 1-8-16,-11-4 8 15,7 0-16 1,4 3 0-16,-3 1 12 15,-5-4-4-15,4 4 8 16,12-4-8-16,0 3-4 16,-3-3 4-16,3 1 12 0,0-1-8 15,0 3-12-15,-4 1 0 16,0-1 12-16,-4 1-4 16,8 0-20-16,-8 3 8 15,8 0-68-15,-4 0 44 16,1 0-200-16,3 0 132 15</inkml:trace>
          <inkml:trace contextRef="#ctx0" brushRef="#br0" timeOffset="129.8742">6909 10303 288 0,'0'7'108'0,"8"-7"-84"0,0 0-4 0</inkml:trace>
          <inkml:trace contextRef="#ctx0" brushRef="#br0" timeOffset="34902.752">7349 10203 444 0,'-8'3'164'0,"8"-3"-124"0,-12 3-16 16,5 1 60-16,-5 3-52 16,12-4 16-16,-19 1-32 15,11 3-8-15,-12-1-4 16,-7 5 4-16,4-4-4 0,-12-1 8 16,4 5-8-16,-4-4 16 15,5 0-12-15,-1-7 76 16,0 6-48-16,11-2 48 15,9-4-48-15,3 0 44 16,0 3-48-16,8-3-8 16,16 0-12-16,-5 4-20 15,5-1 4-15,-1 1 12 0,5 3-4 16,-5-1-20-16,4 1 8 16,1 4 20-16,-1-1-4 15,-11 0 24-15,11 1-20 16,1-1 12-16,-13-3-12 15,13 0 12-15,-9-4-16 16,-3-3 40-16,4 0-24 16,-5-7 12-16,13 4-20 15,-13-8-16-15,-7-2-4 16,12-4 64-16,-4-8-32 16,0 5 8-16,3-1-24 0,-3-6 0 15,4 16-4-15,-5 1 12 16,5 7-12-16,-4 3-392 15,-1 3 212-15</inkml:trace>
          <inkml:trace contextRef="#ctx0" brushRef="#br0" timeOffset="35820.6933">7898 10746 788 0,'-11'-14'292'0,"18"14"-228"0,5 0-16 16,-4-3 116-16,7 3-100 15,1-7 44-15,3 0-64 16,12 0 20-16,4 7-36 16,-4 0 0-16,4 0-16 0,-8 0-384 15,-8 7 200-15</inkml:trace>
          <inkml:trace contextRef="#ctx0" brushRef="#br0" timeOffset="35623.168">8398 10433 424 0,'15'-10'156'0,"-11"10"-120"0,4-7-8 0,-8 7 236 15,8-7-148-15,-16 7 52 16,8-7-100-16,-8 7-8 16,-11-7-36-16,-1 7-12 0,-7-7-8 15,0 4 4-15,-12-7-4 16,1 6-4-16,-1 1 4 16,0 6 4-16,4-10-4 15,8 7-4-15,8 0 4 0,-8 4-24 16,19-1 12-16,-3 4 20 15,3 0-4-15,-4 0 16 16,4-4-16-16,8 4 4 16,-11 0-4-16,3 0 12 15,8 0-12-15,-8 0-20 16,-3 3 4-16,11-3 40 16,0 0-20-16,-8 0-28 15,8 0 8-15,0 3 28 16,-4 7-12-16,0 4 28 15,4 6-24-15,4 8 24 16,4 2-24-16,-4 1 4 16,-4 0-8-16,7-7-8 15,-7 0 4-15,0-7 12 16,0 0-8-16,-7 4 16 16,7-11-16-16,-4-3-28 0,-4 3 8 15,8-10 24-15,0 7-8 16,0-11 8-16,8 4-4 15,-4 0 28-15,15 0-20 16,0-7 12-16,9 0-16 16,-9 0 12-16,8-4-16 15,0 1 24-15,-8-1-20 16,-3 1-188-16,-4 3 92 16,-5 0-264-16,-7-7 196 0,-4-3-404 15</inkml:trace>
          <inkml:trace contextRef="#ctx0" brushRef="#br0" timeOffset="36391.747">8363 10887 496 0,'-8'0'184'0,"8"0"-140"0,0 4-16 16,0-4 144-16,-4 10-100 0,4 0 0 15,-4 1-48-15,-3 2 28 16,3 1-28-16,0 0 40 0,0-4-36 16,0 1 40-16,-4-1-40 15,1-3 20-15,-1-4-28 16,4-3 8-16,4 0-16 16,0 0-96-16,0-3 48 15,0 3-360 1,12 7-124-16</inkml:trace>
        </inkml:traceGroup>
        <inkml:traceGroup>
          <inkml:annotationXML>
            <emma:emma xmlns:emma="http://www.w3.org/2003/04/emma" version="1.0">
              <emma:interpretation id="{8D76765B-88F0-4AC7-A107-2D972FD53D8F}" emma:medium="tactile" emma:mode="ink">
                <msink:context xmlns:msink="http://schemas.microsoft.com/ink/2010/main" type="inkWord" rotatedBoundingBox="12896,16488 13100,16584 13039,16714 12835,16617"/>
              </emma:interpretation>
              <emma:one-of disjunction-type="recognition" id="oneOf1">
                <emma:interpretation id="interp1" emma:lang="" emma:confidence="1">
                  <emma:literal>r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p</emma:literal>
                </emma:interpretation>
              </emma:one-of>
            </emma:emma>
          </inkml:annotationXML>
          <inkml:trace contextRef="#ctx0" brushRef="#br0" timeOffset="37168.4516">8479 10935 372 0,'-4'0'140'0,"0"0"-112"0,4 0-4 16,0 7 84-16,0 0-64 15,0 0 88-15,0 0-76 0,-4-4 24 16,0 4-44-16,4 0 48 16,0 0-48-16,-3 0-8 0,3 0-16 15,0-7 16-15,0 0-16 16,0 7 24-16,0-7-24 16,0 0 4-16,0 0-8 15,0 0 4-15,0 0-8 16,0-4-20-16,0 1 8 0,0-1 4 15,0 1 4-15,0 0 16 16,3-1-8-16,1 1-4 16,0-4 0-16,0 3-4 15,0 1 0-15,0-4 0 16,0 0 0-16,3 4 0 16,-3-1 0-16,4 1-12 15,0-1 8-15,-4 1-4 16,0-1 0-16,3 4 8 15,1 0 0-15,-8 0 0 16,8 0 0-16,0-3 24 16,-8 3-12-16,7 0 32 15,5 0-28-15,-4 0 20 16,3 0-20-16,-3 0 36 16,0 0-28-16,-1 7 4 15,1-7-16-15,-8 0 12 16,0 0-16-16,8 0 48 0,0 0-28 15,-1 3-4-15,1-3-16 16,0 7-8-16,0-7 4 16,-1 7 20-16,1-7-12 15,0 7 4-15,0-7-8 16,-8 0-8-16,0 0 4 16,0 7 4-16,0 0-4 15,-4-4 8-15,4-3-8 16,-4 7 32-16,0-7-20 15,4 0 4-15,0 0-12 16,0 0-332-16,0 0 176 0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5:36.335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1A1F727-77F8-40E7-8CE6-FE51F8FA53D2}" emma:medium="tactile" emma:mode="ink">
          <msink:context xmlns:msink="http://schemas.microsoft.com/ink/2010/main" type="writingRegion" rotatedBoundingBox="7663,15654 10496,15158 10697,16307 7864,16803"/>
        </emma:interpretation>
      </emma:emma>
    </inkml:annotationXML>
    <inkml:traceGroup>
      <inkml:annotationXML>
        <emma:emma xmlns:emma="http://www.w3.org/2003/04/emma" version="1.0">
          <emma:interpretation id="{54E7A837-AA16-49D3-9503-A8C3273CFC24}" emma:medium="tactile" emma:mode="ink">
            <msink:context xmlns:msink="http://schemas.microsoft.com/ink/2010/main" type="paragraph" rotatedBoundingBox="7663,15654 10496,15158 10697,16307 7864,168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614B99-39E6-4892-B027-87E2E8FF209E}" emma:medium="tactile" emma:mode="ink">
              <msink:context xmlns:msink="http://schemas.microsoft.com/ink/2010/main" type="line" rotatedBoundingBox="7663,15654 10496,15158 10697,16307 7864,16803"/>
            </emma:interpretation>
          </emma:emma>
        </inkml:annotationXML>
        <inkml:traceGroup>
          <inkml:annotationXML>
            <emma:emma xmlns:emma="http://www.w3.org/2003/04/emma" version="1.0">
              <emma:interpretation id="{89FFE6A3-7F6B-464D-B4F0-B0A6A06CF711}" emma:medium="tactile" emma:mode="ink">
                <msink:context xmlns:msink="http://schemas.microsoft.com/ink/2010/main" type="inkWord" rotatedBoundingBox="7703,15882 9606,15548 9767,16470 7864,16803">
                  <msink:destinationLink direction="with" ref="{3E588A63-941C-434C-AF8F-352E270E6A3F}"/>
                </msink:context>
              </emma:interpretation>
              <emma:one-of disjunction-type="recognition" id="oneOf0">
                <emma:interpretation id="interp0" emma:lang="" emma:confidence="0">
                  <emma:literal>-it</emma:literal>
                </emma:interpretation>
                <emma:interpretation id="interp1" emma:lang="" emma:confidence="0">
                  <emma:literal>wit</emma:literal>
                </emma:interpretation>
                <emma:interpretation id="interp2" emma:lang="" emma:confidence="0">
                  <emma:literal>rat</emma:literal>
                </emma:interpretation>
                <emma:interpretation id="interp3" emma:lang="" emma:confidence="0">
                  <emma:literal>nit</emma:literal>
                </emma:interpretation>
                <emma:interpretation id="interp4" emma:lang="" emma:confidence="0">
                  <emma:literal>rift</emma:literal>
                </emma:interpretation>
              </emma:one-of>
            </emma:emma>
          </inkml:annotationXML>
          <inkml:trace contextRef="#ctx0" brushRef="#br0">3826 10591 476 0,'0'-10'176'0,"8"7"-136"0,-4-1-12 0,-1 4 76 15,1-3-64-15,0-1-8 16,-4 4-20 0,-4 0 16-16,0 4-16 0,-7-1-12 0,-9 1-4 15,-11-1 12-15,8-3-4 16,-8 0-4-16,0-3 4 16,-4-1 40-16,1 1-24 15,-1-1 16-15,0-3-20 16,4 1-8-16,8 2-4 0,3 1-32 15,9-1 16-15,3 4 4 16,4 0 8-16,4 7 52 16,4 3-28-16,0 8 52 15,4 9-44-15,-1 8-16 16,-3 6-8-16,0-3 24 16,-4 0-16-16,0-4 32 15,-4-3-32-15,0-4 4 16,0-2-12-16,1-8 20 15,-1-7-16-15,4 0 12 16,4-3-12-16,3-3 28 16,5-4-24-16,3 0-40 15,9 3 12-15,3-3 12 16,4 4 0-16,0 2 20 16,-4 1-12-16,0 0 48 0,0 0-28 15,-8-7-216-15,-3 0 100 16,-5 0-292-16,-3 0 212 15</inkml:trace>
          <inkml:trace contextRef="#ctx0" brushRef="#br0" timeOffset="287.7652">3416 10877 612 0,'0'-7'228'0,"7"4"-180"0,5-8-12 15,0 8 168 1,3-1-120-16,0 4-16 0,5 0-44 16,3-3 0-16,0 0-16 15,4 3-12-15,0 0 0 0,1-4-172 16,-1 1 96-16,8 3-516 15</inkml:trace>
          <inkml:trace contextRef="#ctx0" brushRef="#br0" timeOffset="703.8717">3779 10911 436 0,'-3'-10'160'0,"3"10"-124"0,15 4-8 0,-7-4 52 16,3 3-48-16,-7 0 60 16,4 4-56-16,0 0 36 15,0 3-40-15,-5 1 8 16,1-1-24-16,-4 4 64 16,4 0-48-16,-12-1-12 15,5 5-12-15,-13-5 8 16,4 5-8-16,-11-8 4 15,12 0-4-15,-1-3 20 0,0 0-16 16,5-4 84 0,14 1-52-16,5-4-20 15,3 3-16-15,1-3-8 0,7 0 44 16,0 0-24-16</inkml:trace>
          <inkml:trace contextRef="#ctx0" brushRef="#br0" timeOffset="943.5093">3934 10946 624 0,'-15'-7'228'0,"19"10"-176"0,0-3-16 0,3 0 116 16,13 0-92-16,3-3 8 16,4 3-40-16,12-4-24 15,-1 8-8-15,1-4-76 16,0 0 44-16</inkml:trace>
          <inkml:trace contextRef="#ctx0" brushRef="#br0" timeOffset="1257.9556">4120 10853 372 0,'-23'-10'140'0,"23"10"-112"0,-16 10-4 15,9-10 172 1,3 3-112-16,-4 1 20 15,8 6-64-15,-8 4 60 0,8 0-52 0,-4 3 8 16,4 0-32-16,-3 0 40 16,-1 0-36-16,-4 1 56 15,4-1-48-15,-4-7 0 16,8 4-20-16,0-7 24 16,4 0-24-16,4-11 4 15,7 4-12-15,9 0-208 16,3 0 108-16,8 0-516 15,3 7 336-15,-7 7 24 16</inkml:trace>
          <inkml:trace contextRef="#ctx0" brushRef="#br0" timeOffset="-28105.3551">5189 9945 236 0,'-4'-3'88'0,"4"3"-68"0,-3-7-4 0,3 7 96 15,0 0-64-15,0 0 44 16,0 0-56-16,0 0 24 16,0 0-32-16,0 0 52 15,0 0-44-15,0 0 20 16,0 0-36-16,0 0 36 16,0 0-32-16,3 7-4 0,-3-7-12 15,4 3 20-15,4 1-16 0,3-4 12 16,-11 0-12-16,0 0 12 15,8 7-16-15,-8-7-28 16,0 0 8-16,0 0 24 16,0 0-8-16,0 0 28 15,0 0-20-15,0 0 32 16,0 0-28-16,0 0 4 16,0 0-12-16,0 0-16 15,0 0 4-15,0 0 12 16,-8 0-4-16,8 7 24 15,-3-7-16-15,-5 0-4 16,8 0-4-16,0 0-4 16,-8 0 0-16,8 0 24 15,-4 0-12-15,1 3-12 16,-1 1-4-16,-4-1 12 16,8-3-4-16,0 3 16 15,-4-3-12-15,0 0-12 0,4 0 0 16,0 0 28-1,0 0-12-15,0 0-12 0,0 0-4 16,0 0-4 0,0 0 0-16,0 0 0 0,0 0 0 15,0 0 16-15,4-3-4 16,0 0-12-16,-4 3 4 16,0 0-4-16,0 0 0 15,0 0 8-15,0 0 0 0,0 0 16 16,0 0-8-16,0 6-20 15,0-6 4-15,0 0-4 16,0 0 4-16,0 4 16 16,0-4-4-16,-4 0-4 15,0 7 4-15,4-7 12 16,0 0-8-16,0 0-4 16,0 0 0-16,0 0 20 15,0 0-12-15,0 0-76 16,4 7 36-16,0 0-608 15,11-1 352 1,-11-2 16-16</inkml:trace>
        </inkml:traceGroup>
        <inkml:traceGroup>
          <inkml:annotationXML>
            <emma:emma xmlns:emma="http://www.w3.org/2003/04/emma" version="1.0">
              <emma:interpretation id="{DC933ECD-79C6-4B39-8299-C78FC3366A30}" emma:medium="tactile" emma:mode="ink">
                <msink:context xmlns:msink="http://schemas.microsoft.com/ink/2010/main" type="inkWord" rotatedBoundingBox="10306,15828 10604,15776 10654,16059 10355,16111">
                  <msink:destinationLink direction="with" ref="{3E588A63-941C-434C-AF8F-352E270E6A3F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3407.5395">6036 10255 340 0,'0'-3'128'0,"0"6"-100"0,0-3-8 16,0 0 104-16,0 0-72 15,11 0 96-15,-11 0-88 16,0-3 60-16,4-1-68 16,-4 1 76-16,0-1-72 15,0 1 16-15,0 0-40 0,-4-1 12 16,0 4-24-16,-3 0 36 15,7 0-32-15,0 0 32 16,0 0-32-16,7 7 32 16,-3 0-32-16,4 0 4 15,7 0-16-15,5-1 36 0,-9 12-24 16,5-5 12-16,7-2-20 16,-4-1-8-1,0 0-4-15,-3 1 4 0,-1-1-4 16,-3-3 8-16,-1-4-8 15,-3 1-12-15,-1 3 4 16,-7-7 20-16,0 0-8 16,0 0-12-16,0 0 0 15,-3 7 48-15,3-7-24 16,-4 0 0-16,4 0-12 16,-4 0-16-16,0 0 4 15,-4 0 4-15,5 0 0 0,-5 3 0 16,4 0 0-16,-4 4 0 15,4-3 0-15,-7 3 0 16,-1 0 0-16,-3-1 0 16,0 5 0-16,-5-1-20 15,1 0 12-15,0 1 20 16,3-4-4-16,-3 3 4 16,0-3-4-1,7-4-8-15,1-3-8 16,3 0 4-16,0 0-4 15,8 0 0-15,-3 0 16 16,-1-3-4-16,0 3-4 16,0-4 4-16,-4 1-4 15,5 0 0-15,-1-4 24 16,0 3-12-16,0-3-32 0,4 0 12 16,-4 1 8-16,8-1 4 15,0 0-28-15,7-4 12 16,-3 1 32-16,4 0-12 15,-1-1 8-15,5-2-8 16,-9-1 4-16,1 4-8 16,0-4-20-16,3 0 8 15,-7 0-4-15,4 4 4 16,-8 0 8-16,11 3 0 16,-11-7-20-16,8 7 12 15,-8 0 20-15,4 0-4 16,-8 4-28-16,8 0 8 0,-4 3 4 15,4-4 8-15,-8 1 8 16,12-1-4-16,-8 1-4 16,7-1 4-16,1 1 4 15,0-1-4-15,-8 1-12 16,3 0 4-16,-3-4 12 16,12 3-4-16,-16 1-20 15,8-1 8 1,-8 1 4-16,8-1 4 15,-8 1 8-15,4 3-4 16,-8-3-36-16,16 3 16 0,-8 0 40 16,0 6-12-16,-8 5 44 15,20-4-32-15,-12 3-4 16,0 4-12-16,0 0 20 16,4-4-16-16,-4 4-32 0,-4 10 12 15</inkml:trace>
        </inkml:traceGroup>
        <inkml:traceGroup>
          <inkml:annotationXML>
            <emma:emma xmlns:emma="http://www.w3.org/2003/04/emma" version="1.0">
              <emma:interpretation id="{5BA7C8CB-2EC9-49D1-B2E2-0CC501E5C351}" emma:medium="tactile" emma:mode="ink">
                <msink:context xmlns:msink="http://schemas.microsoft.com/ink/2010/main" type="inkWord" rotatedBoundingBox="8072,15582 9217,15382 9290,15801 8146,16002"/>
              </emma:interpretation>
            </emma:emma>
          </inkml:annotationXML>
          <inkml:trace contextRef="#ctx0" brushRef="#br0" timeOffset="-949.0417">3694 9966 248 0,'-11'-3'92'0,"11"6"-72"0,-4 1-4 15,4-4 88-15,4 6-60 16,-4 5 36-16,11-1-48 15,-3 4 96-15,0 3-72 16,-1 4 20-16,-3-1-44 16,4 1 24-16,-8 0-32 15,8 3-12-15,3-4-8 0,-3 1 4 0,0-4-4 16,3-3 24-16,1-4-16 16,0 4-4-16,3-10-4 15,-3-1 20-15,-1-3-12 16,1 0 12-16,0 0-12 15,-1 0-24-15,1 0 4 16,-4 3 32-16,3-3-16 16,1-3 0-16,-1 3-4 15,-3-3-16-15,4-1 8 16,-5 1 20-16,5-4-8 16,-4 3-20-16,-1 1 4 0,1 3-24 15,0 3 20-15,-4 4 4 16,0 0 8-16,0 0 0 15,-1 3 0-15,-3 4-12 16,0 3 8-16,0-3-4 16,0 0 0-1,-3-4 32-15,-1 0-12 0,0-3-12 16,0-3-4-16,0-1 28 16,0-3-12-16,4 0 4 15,0-7-8-15,0 0 12 16,4-3-12-16,4 0-4 15,3-4 0-15,5 0-16 16,3 0 8-16,4 4-16 16,4 0 12-16,1-4-4 15,-1 7 4-15,4 0 8 16,-4 7 0-16,0-7-12 0,4 7 8 16,-4-6-4-16,8-1 0 15,-8 3 32-15,4 1-12 16,7 3 12-16,5 0-12 15,-5 0 0-15,1 3-4 16,-4 8-24-16,-4-11 8 16,-4 6 12-16,-8-6 0 15,1 7-4-15,-5-7 4 16,1-7 20-16,-1 1-12 16,-3-1 32-16,3-11-28 15,4-2 56 1,-7 3-40-16,4-14 20 15,3 10-32-15,-4-10-16 16,-3 7-8-16,0 0 28 16,-5 10-12-16,-7 7-76 15,-7 0 36-15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7:04.085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16F357-82BC-45BC-B6E2-2BB74C769D39}" emma:medium="tactile" emma:mode="ink">
          <msink:context xmlns:msink="http://schemas.microsoft.com/ink/2010/main" type="writingRegion" rotatedBoundingBox="22365,16185 18910,15888 19100,13673 22555,13970"/>
        </emma:interpretation>
      </emma:emma>
    </inkml:annotationXML>
    <inkml:traceGroup>
      <inkml:annotationXML>
        <emma:emma xmlns:emma="http://www.w3.org/2003/04/emma" version="1.0">
          <emma:interpretation id="{F3BD71CC-E815-46B5-AE62-915D38767707}" emma:medium="tactile" emma:mode="ink">
            <msink:context xmlns:msink="http://schemas.microsoft.com/ink/2010/main" type="paragraph" rotatedBoundingBox="22365,16185 18910,15888 18996,14890 22451,151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354AD2-D1D1-4F74-B2A5-24152C7FEF69}" emma:medium="tactile" emma:mode="ink">
              <msink:context xmlns:msink="http://schemas.microsoft.com/ink/2010/main" type="line" rotatedBoundingBox="22365,16185 18910,15888 18996,14890 22451,15188"/>
            </emma:interpretation>
          </emma:emma>
        </inkml:annotationXML>
        <inkml:traceGroup>
          <inkml:annotationXML>
            <emma:emma xmlns:emma="http://www.w3.org/2003/04/emma" version="1.0">
              <emma:interpretation id="{5E3D4ACA-1FF4-4864-A026-857863BF04CE}" emma:medium="tactile" emma:mode="ink">
                <msink:context xmlns:msink="http://schemas.microsoft.com/ink/2010/main" type="inkWord" rotatedBoundingBox="22372,16099 21667,16038 21745,15127 22451,15188"/>
              </emma:interpretation>
              <emma:one-of disjunction-type="recognition" id="oneOf0">
                <emma:interpretation id="interp0" emma:lang="" emma:confidence="0">
                  <emma:literal>of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or</emma:literal>
                </emma:interpretation>
                <emma:interpretation id="interp3" emma:lang="" emma:confidence="0">
                  <emma:literal>8</emma:literal>
                </emma:interpretation>
                <emma:interpretation id="interp4" emma:lang="" emma:confidence="0">
                  <emma:literal>off</emma:literal>
                </emma:interpretation>
              </emma:one-of>
            </emma:emma>
          </inkml:annotationXML>
          <inkml:trace contextRef="#ctx0" brushRef="#br0">2895 2090 384 0,'7'-4'140'0,"-3"4"-108"0,8-3-8 16,-4-1 76-16,11 1-60 16,-4 0 72-16,5-1-64 0,3 1 0 15,-8 3-28 1,5 0 24-16,-1 0-28 0,1 7 20 16,-5 3-20-16,-3 4 8 0,-1-1-12 15,-7 5 28-15,-4-5-24 16,-8-2 4-16,1 2-12 15,-5 1 36-15,-3 3-20 16,3-3-4-16,-7 0-12 16,-9-4 4-16,1-3-8 15,-4 0-12-15,0 3 4 16,8-3-4-16,-4 0 0 0,15 0 52 16,1 0-24-1,3-4 8-15,8 4-16 0,0-7 56 16,12 0-40-16,3 7-4 15,1 0-12-15,-1 0 16 16,5 0-16-16,-1-4-4 16,4-3-4-16,0 7-24 15,-3-3 12-15,3-1 56 16,-4 0-24-16,-3-3 0 16,3-6-16-16,-3 6-68 15,-5-11 32-15,-3 11-296 16,0 7-340-1</inkml:trace>
          <inkml:trace contextRef="#ctx0" brushRef="#br0" timeOffset="-960.5559">2953 1577 444 0,'50'-14'164'0,"-27"11"-124"0,8-11-16 0,-19 7 140 16,-4 0-96-16,-1-3 52 16,-7 0-72-16,0-4 28 15,-11 0-44-15,-5 0-20 0,-15 4-4 0,-4-4 0 16,-3-3-4-16,-9 7-4 16,-7 3 4-16,8 3-32 15,3 1 16-15,8-4-4 16,8 7 8-16,-4 4 52 15,8 2-24-15,3 5-36 16,9 6 8-16,-5 0 0 16,5 11 8-16,-1 3 8 15,4 3-4-15,-3 0 52 16,11 4-32-16,-8 0 16 16,-4 3-24-16,5 8 0 15,-9 2-8-15,8-6 12 16,-3-4-12-16,-1-6 24 15,1-4-20-15,-1-11 12 0,4-2-12 16,4-5 20 0,4-6-20-16,8-3 12 15,8 2-12-15,-5-2-8 0,16-1 0 16,0 4-24-16,1 4 12 16,2-1 40-16,5 0-20 15,-4 1 36-15,8-5-32 16,-12 1 12-16,4-7-16 15,-12 0-280-15,-15-10-224 32,0-4 248-32,-8-6-152 15</inkml:trace>
          <inkml:trace contextRef="#ctx0" brushRef="#br0" timeOffset="-702.3684">2523 1763 592 0,'-8'-10'220'0,"16"10"-172"0,-8-4-12 16,8 4 180-16,3-3-124 16,5-1 52-16,3-3-84 15,0 4-12-15,9-4-28 16,3 4 4-16,3-1-12 0,13 4 28 15,-8-3-24-15,-1 3-252 16,1 0 128-16,-4 0-392 16,-8 13 284-16,-8-2-88 15</inkml:trace>
        </inkml:traceGroup>
        <inkml:traceGroup>
          <inkml:annotationXML>
            <emma:emma xmlns:emma="http://www.w3.org/2003/04/emma" version="1.0">
              <emma:interpretation id="{9A5B5106-20E9-44B4-B69C-88F9248C35E4}" emma:medium="tactile" emma:mode="ink">
                <msink:context xmlns:msink="http://schemas.microsoft.com/ink/2010/main" type="inkWord" rotatedBoundingBox="20959,16064 18910,15888 18990,14959 21039,1513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557.9259">1249 1646 476 0,'-11'-7'176'0,"22"4"-136"0,-11 3-12 16,0 0 128-16,-7 0-92 15,-5 3 36-15,-3 0-60 16,-9 4-40-16,-18 0-4 16,3 4 0-16,-11-1 4 0,3 0 76 15,1 0-40-15,-1 1 48 0,9-1-48 16,-9-3 8-16,12 0-28 15,4-4 20-15,4 4-24 16,8 0-20-16,11 0 0 16,8 3 48-16,8 8-20 15,11-5 0-15,8 4-12 16,4 4 12-16,8 3-12 16,4 4 4-16,-5 3-4 15,-3-7 4-15,-4 3-8 16,-8-3 8-16,-3 0-8 0,-5-10 16 15,-3-3-12 1,-4-5 60-16,3 1-40 16,-3-14-212-16,4 1 96 0,-1-5-328 15,5-3 232-15,-1 1-284 16</inkml:trace>
          <inkml:trace contextRef="#ctx0" brushRef="#br0" timeOffset="-4774.1605">-295 1701 580 0,'0'0'216'0,"4"0"-168"0,0-7-12 16,3 4 144-16,5-1-104 0,-1 1 76 15,9-1-88-15,3 1 36 16,4-4-60-16,4 7 24 0,4 0-36 16,8 0 0-16,3 0-16 15,-3 3 28-15,-5 4-24 16,-3-3-232-16,-4-4 112 16,-4 3-336-1,-4 1 248-15,1 6-228 0</inkml:trace>
          <inkml:trace contextRef="#ctx0" brushRef="#br0" timeOffset="-4262.3002">332 1859 436 0,'-4'0'160'0,"8"0"-124"0,-4 0-8 0,0 0 44 16,8 4-44-16,-8 3 52 16,7 3-48-16,-7 4 20 15,-7 3-32-15,-1 7 60 16,8 7-44-16,-12 0 56 0,5 3-56 0,-5-3 0 15,4-3-20-15,-3-1 24 16,3 1-24-16,0-11 12 16,0-7-16-16,4 1 28 15,4-4-24-15,0-7 56 16,0 0-40-16,0 0-76 16,0 0 20-16,0 0-248 15,0 0 152-15</inkml:trace>
          <inkml:trace contextRef="#ctx0" brushRef="#br0" timeOffset="-5029.3403">390 1491 320 0,'8'3'120'0,"-4"-6"-96"15,-1 0-4-15,-3 3 124 0,0-4-84 16,-3 1 0-16,-1-1-36 16,-4 1-16-16,-8-1-4 15,-3 1 4-15,-4-1-4 16,-4 1-36-16,-4-4 16 16,-4-3 4-16,-4-4 12 15,-3-7 8-15,-1-6-4 16,4-1 40-16,8 1-20 15,4-1 4-15,8 4-16 16,3 7 72 0,9 3-48-16,3 4-12 15,4 7-16-15,0 3-8 0,0 10 0 16,-12 7 24-16,5 11-12 0,-13 6 40 16,5 7-28-16,-1 4 20 15,-3 7-24-15,-1-8 36 0,-3-2-32 16,4-1-24-16,0 0 0 15,-1-10 24-15,5 0-12 16,-1-10 32-16,1 3-28 16,7-7 32-16,0-3-32 15,4 0 12-15,4-1-16 16,4-2 36-16,8-4-24 16,3 6 20-16,1-2-24 0,7 6-8 15,4-7-8-15,0 4 4 16,8 3-4-16,4 4-12 15,7-11 4-15,-7 4 12 16,0-4-4-16,-1-3 60 16,-11-3-36-16,4-4 8 15,-11-7-24-15,-5-7-236 16,-3-7 120-16,-12-3-292 16,0-7 224-16</inkml:trace>
          <inkml:trace contextRef="#ctx0" brushRef="#br0" timeOffset="-1862.4538">1691 1677 340 0,'15'-4'128'0,"-11"4"-100"0,11 0-8 0,-11 0 44 16,12 0-40-16,-12 0 68 15,3 0-52-15,1 0 36 16,0-6-44-16,-8 6 16 0,0 0-28 16,0 0 16-16,-8 0-20 15,-7 6-24-15,3-2 0 0,-7-1 48 16,-1 1-20-16,-7 3-20 15,-4-1 0-15,-4 1 0 16,1 0 0-16,3 4 0 16,0-5 0-16,0 5 8 15,0-4-4-15,4 3-4 16,0-3 4-16,3 0-4 16,1-4 0-16,4 1 0 15,3-1 0-15,9 1 8 16,-1-1-4-16,4 0-12 0,0-3 4 15,0 4 28-15,-4-1-12 16,1 4-12-16,3-3-4 16,-4-1 4-16,4 0 0 15,0 1 8-15,0-1-4 16,4-3-4-16,0 0 4 16,8 0-16-16,-8 0 8 15,8 4 12-15,-8-4-4 16,0 0 8-16,8 0-8 15,-8 0-12-15,0 0 4 16,0 0 4-16,0 0 0 16,0 0-12-16,0 0 8 0,4 3-4 15,-4-3 0-15,0 0 24 16,7 7-8-16,-7-7 16 16,4 4-16-16,-4-4 32 15,8 6-24-15,0 1 20 16,-1 0-20-16,1 4 36 15,0 6-28-15,4 3-4 16,-1 4-12-16,5 1 28 16,-1 6-20-16,1-7 4 15,-5 0-12-15,5-4 12 16,-1-6-12-16,1-4 24 16,-5 1-20-16,1-4 32 15,-4 0-28-15,-8-7-12 16,7 0-8-16,-7 0-156 0,-4 0 88 15</inkml:trace>
        </inkml:traceGroup>
      </inkml:traceGroup>
    </inkml:traceGroup>
    <inkml:traceGroup>
      <inkml:annotationXML>
        <emma:emma xmlns:emma="http://www.w3.org/2003/04/emma" version="1.0">
          <emma:interpretation id="{87343E37-4DDC-4ABD-A625-24AD09ADD304}" emma:medium="tactile" emma:mode="ink">
            <msink:context xmlns:msink="http://schemas.microsoft.com/ink/2010/main" type="paragraph" rotatedBoundingBox="21544,14437 19223,14498 19203,13760 21525,137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3D59797-2504-49D1-A323-BFF04D1D9FB2}" emma:medium="tactile" emma:mode="ink">
              <msink:context xmlns:msink="http://schemas.microsoft.com/ink/2010/main" type="line" rotatedBoundingBox="21544,14437 19223,14498 19203,13760 21525,13700"/>
            </emma:interpretation>
          </emma:emma>
        </inkml:annotationXML>
        <inkml:traceGroup>
          <inkml:annotationXML>
            <emma:emma xmlns:emma="http://www.w3.org/2003/04/emma" version="1.0">
              <emma:interpretation id="{29DCA983-A33D-4393-93B2-6AC8CA6FA922}" emma:medium="tactile" emma:mode="ink">
                <msink:context xmlns:msink="http://schemas.microsoft.com/ink/2010/main" type="inkWord" rotatedBoundingBox="21544,14437 19223,14498 19203,13760 21525,1370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60018.7265">649 493 444 0,'-7'4'164'0,"7"-4"-124"0,-4 13-16 0,0-6 140 16,4 7-96-16,-4 3 44 16,-4 7-68-16,4 7 56 15,-3 0-60-15,-5-7 8 16,4 7-28-16,-3-14-4 16,3 4-8-16,0-14-172 15,8-7 88-15</inkml:trace>
          <inkml:trace contextRef="#ctx0" brushRef="#br0" timeOffset="-59630.6943">851 435 372 0,'-8'-7'140'0,"8"7"-112"0,-4-7-4 0,0 3 268 15,8 4-164-15,-4-6 108 0,0 6-140 0,0-7 88 16,0 7-104-16,4 0 20 15,0 0-60-15,11 0 4 16,5 0-28-16,26 0 28 16,8 0-28-16,12 3-4 15,0 1-8-15,-8-4 12 16,-4 3-8-16,-11-3-28 16,-5 3 8-16,-10-6-356 15,-5 3 200-15,-12-7-388 16,-3 0 316-16</inkml:trace>
          <inkml:trace contextRef="#ctx0" brushRef="#br0" timeOffset="-59286.7789">1195 221 592 0,'0'-7'220'0,"0"7"-172"0,8 4-12 15,-4-4 92 1,4 7-76-16,3 3-4 15,1 7-28-15,7-6 28 16,0 6-24-16,5-7 12 16,-1 0-20-16,0 4-8 15,4 0-4-15,-4-11 40 16,-3 8-24-16,-9-1 52 16,1 0-40-16,-8 4 80 0,0 0-60 0,-12 7-8 15,4-4-28-15,-7 0 24 16,-1 4-24-16,-7-4 32 15,3 0-32-15,-7 4-4 16,7-4-8-16,-7-3 20 16,0-1-12-16,0-6 12 15,11 4-12-15,-7-8-8 16,7 4 0-16,8-11-312 16,8 4 168-16</inkml:trace>
          <inkml:trace contextRef="#ctx0" brushRef="#br0" timeOffset="-60381.1903">-20 438 756 0,'-8'-3'280'0,"8"3"-216"0,8 0-20 0,3 0 200 15,5 0-144-15,11 0 12 16,4 0-68-16,4 0-20 16,3 0-16-16,5-4-24 15,-4 4 8-15,-1 0-224 16,-3 4 124-16</inkml:trace>
          <inkml:trace contextRef="#ctx0" brushRef="#br0" timeOffset="-60624.8383">444 77 488 0,'23'-14'180'0,"-23"14"-140"0,20-10-12 16,-13 3 56 0,5 7-52-16,-4-7 24 15,0 3-36-15,-5-6 44 16,5 7-36-16,-12-8 40 0,4 8-40 0,-11-4 12 16,3 7-24-16,-11-3-8 15,-1 6-4 1,-11 1-4-16,8-4 0 0,-12 6 24 15,8-6-12-15,-4 7-20 16,8-3 0-16,-8 3 32 16,4 6-16-16,-4-6-28 15,8 7 12-15,-8 0 52 16,7 3-20-16,-7 11 16 16,4-1-24-16,-4 7 64 15,12 4-48-15,0 7 32 16,11 0-36-16,8-1 36 0,12-2-36 15,7-8 12-15,0 1-24 16,8-4 28-16,4-7-28 0,0-4 20 16,-4-2-20-16,4-5 8 15,-3-6-12-15,-9-7-76 32,8 7 32-32,4-14-92 15,-12 0 68-15,1 0-156 16,-1 4 116-16,0-4-208 15,-7 7 172-15</inkml:trace>
          <inkml:trace contextRef="#ctx0" brushRef="#br0" timeOffset="-58701.7243">2151 159 476 0,'4'-10'176'0,"-4"10"-136"0,-8 7-12 16,1 0 128-1,-1 7-92-15,-11 10 72 16,-5 3-80-16,-3 8 12 16,4-1-36-16,-12-3-4 15,4-4-16-15,-11-9 28 0,11-1-24 0,-8-10 32 16,12-4-32-16,4-10 48 15,7 0-36-15,5-13-4 16,11-1-16-16,7-13-8 16,1 6 4-16,19-13-16 15,-7 7 8-15,-1-4-32 16,8 10 20-16,-8 8-12 16,1 6 16-16,-5 10-8 15,1 8 8-15,-9 16 68 16,5 4-28-16,0 18 32 15,-5-1-32-15,9 0-28 16,3 1 0-16,16-8 44 16,-4-6-24-16,12-8 0 15,-1 1-12-15,-3-14-24 16,-4 0 8-16,-16-14-40 16,-3 0 28-16,-20-17-4 15,-4 3 16-15,-19-17 32 16,0 4-12-16,-8-7-12 15,12 6-4-15,3 4 12 16,9 14-4-16,7 3-36 16,8 7 16-16,15 14-480 15,8 10 276-15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6:47.361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F01360-8473-4B66-BF17-52DA5A0D9E4F}" emma:medium="tactile" emma:mode="ink">
          <msink:context xmlns:msink="http://schemas.microsoft.com/ink/2010/main" type="inkDrawing" rotatedBoundingBox="14349,11161 15510,11169 15509,11221 14349,11214" semanticType="underline" shapeName="Other">
            <msink:sourceLink direction="with" ref="{1641503E-F387-4BF0-A05F-C749A261404F}"/>
          </msink:context>
        </emma:interpretation>
      </emma:emma>
    </inkml:annotationXML>
    <inkml:trace contextRef="#ctx0" brushRef="#br0">0 47 392 0,'8'-14'148'0,"-5"14"-116"0,1 0-8 0,-4 0 92 0,0 0-68 16,4-3 76-16,0-1-68 15,0-2 24-15,4 2-48 16,-1-3 0-16,1 4-20 16,4-1 20-16,-1 4-20 0,5 0-4 15,3 0-4-15,4-3 12 16,5 3-8-16,3 0 16 16,11 0-16-16,5 0-12 15,3 0 0-15,20 0 20 16,19 3-8-16,4 4 16 15,-4 7-16-15,-4-7-12 16,-12-4 0-16,-3 1 20 16,-8-1-8-16,-8-6-12 15,-11 3 0-15,-12-4 20 0,-8 1-8 16,-8-4 4-16,-7 4-4 16,-8-4-16-16,-4 7 4 15,0-11 12-15,1 11-4 16,3 0-108-16,7 4 56 15,1 3-304 1,0 0 192-16,7-1-208 16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5:11.649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E588A63-941C-434C-AF8F-352E270E6A3F}" emma:medium="tactile" emma:mode="ink">
          <msink:context xmlns:msink="http://schemas.microsoft.com/ink/2010/main" type="inkDrawing" rotatedBoundingBox="9600,15560 11375,16005 11337,16156 9562,15711" semanticType="strikethrough" shapeName="Other">
            <msink:sourceLink direction="with" ref="{89FFE6A3-7F6B-464D-B4F0-B0A6A06CF711}"/>
            <msink:sourceLink direction="with" ref="{DC933ECD-79C6-4B39-8299-C78FC3366A30}"/>
          </msink:context>
        </emma:interpretation>
      </emma:emma>
    </inkml:annotationXML>
    <inkml:trace contextRef="#ctx0" brushRef="#br0">5197 9980 196 0,'0'-4'72'0,"8"4"-56"0,-8-3-4 0,0 3 72 15,0 0-48-15,0 0 48 16,0 0-48-16,0 7 16 16,0 0-32-16,0 0 36 0,0-7-32 15,0 0 20-15,3 7-24 16,-3-7 0-16,8 3-12 16,0-3 12-16,0 0-12 15,-5 0 32-15,9 0-24 16,-8 0 12-16,0 0-16 15,-4 0 12-15,0 0-16 0,0 0 32 32,7 3-24-32,5-3 12 0,-4 4-16 15,-1-1 28-15,5 1-24 16,-4-1-4 0,3 1 16-16,8-1-16 0,-3 0-4 15,-5 1-4-15,8-1 4 16,-11 1-4-16,8-1-4 15,-1 1 4-15,-7 3-16 0,11-4 8 16,-11 0 20-16,7 1-8 16,-3 3 16-16,7-4-16 15,-4 4-12-15,1 0 0 16,-1 0 20-16,-4 0-8 16,-3 0-4-16,11 0 0 15,-7-1-4-15,-4 1 0 16,7 0-20-16,-3 0 12 15,-1 0 20-15,5 0-4 16,-5 0-12-16,12 0 0 16,0-1 28-16,4-2-12 15,-8 3 4-15,8-4-8 0,0 4 12 16,-4-3-12-16,0-1-56 16,-3 4 24-16,-9 0 28 15,9 0 0-15,-1-4 0 16,0 1 0-16,-4 2 4 15,5 1-4-15,-5 0-4 16,4-3 4-16,-7 2-4 16,7 5 0-16,-11-4-20 15,7 0 12-15,-3-1-32 16,3 5 60 0,-3-1-16-16,3-3 4 15,0 0-4-15,-3 0-4 16,3 0 0-16,1-4 0 15,-1-3 0-15,1 4 0 0,-1-4 0 16,0 0 0-16,1 0 0 16,-1 3 0-16,0-3 0 15,1 3 0-15,3-3 0 16,-4 4-12-16,1-4 8 16,-1 7 4-16,1-7 0 15,-1 0 8-15,4 7-4 16,1-7 40-16,-1 0-20 15,0 3-40-15,-4 0 8 16,5 1 0-16,-1-4 8 16,0 3 8-16,4 4-4 15,-4-3 32-15,1-1-20 0,-1 1-12 16,-4-4-8-16,-3 3 20 16,-1 0-8-16,-3-3-20 15,0 0 4-15,0 0 40 16,-8 0-20-16,0 0 8 15,0 0-12-15,0 0-24 16,3 0 8-16,-3 0 40 16,0 0-20-16,4 0 0 15,-4 0-8-15,0 0 4 16,8-3-4-16,-8 3 16 16,0 0-12-16,0 0 16 15,8 0-16-15,-8 0 32 16,0 0-24-16,7 0-12 15,1 0-8-15,0 0-4 16,-1 0 0-16,5 0 52 0,-1 0-24 16,5 0 44-16,-8 0-36 15,7 0-32-15,-7 0 0 16,-4 0 8-16,-4 0 0 16,7 0 16-16,-3-3-12 15,-4 3 32-15,0 0-24 16,8 0-12-16,-1 0-8 15,1-4 40-15,4 1-24 16,-1 3 0-16,-3 0-8 16,3 0-4-16,-3-4 0 15,0 4 8-15,3 0-4 0,-3 0 32 16,0 0-20-16,-1 0 32 16,-3-3-32-16,8 3-4 15,-12 0-8-15,8 0-4 16,-8 0 0-16,0 0 8 15,0 0-4-15,0-4 24 16,0 1-16-16,-8 3 32 16,-4 0-28-16,-7 0-672 15,11 7 352-15,5 0-368 16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6:47.810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D522B7-3828-40F2-AD3D-0A75EDF67244}" emma:medium="tactile" emma:mode="ink">
          <msink:context xmlns:msink="http://schemas.microsoft.com/ink/2010/main" type="inkDrawing" rotatedBoundingBox="14271,11383 15575,11316 15577,11344 14272,11410" semanticType="underline" shapeName="Other">
            <msink:sourceLink direction="with" ref="{1641503E-F387-4BF0-A05F-C749A261404F}"/>
          </msink:context>
        </emma:interpretation>
      </emma:emma>
    </inkml:annotationXML>
    <inkml:trace contextRef="#ctx0" brushRef="#br0">0 61 352 0,'20'0'132'0,"3"7"-104"0,8-14-8 0,-8 14 140 16,12-7-92-16,12 0 0 15,7 0-44-15,4 3 12 16,11-6-24-16,17-4 24 0,18 7-24 15,5-7 32-15,-5 3-28 16,-7-3 56-16,-4 1-40 16,-8-1 4-16,-12-4-24 15,-11 4 20-15,-11 4-20 16,-16-4-12-16,-12 7-4 16,-8 0-4-16,-7 0 0 0,-8 0-264 15,-4 7 144-15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6:48.998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C85C38D-D807-4E6A-A4CA-7CBFFB3D7260}" emma:medium="tactile" emma:mode="ink">
          <msink:context xmlns:msink="http://schemas.microsoft.com/ink/2010/main" type="inkDrawing" rotatedBoundingBox="5764,11058 7269,11001 7272,11080 5766,11138" semanticType="underline" shapeName="Other">
            <msink:sourceLink direction="with" ref="{8213A234-A0C4-4634-985B-B005B5A63B40}"/>
          </msink:context>
        </emma:interpretation>
      </emma:emma>
    </inkml:annotationXML>
    <inkml:trace contextRef="#ctx0" brushRef="#br0">0 109 300 0,'11'-13'112'0,"-11"9"-88"0,4 4-8 15,-4 0 92-15,0 0-64 16,0 0 44-16,0-3-52 16,0-1 0-16,4 1-24 15,0-1 28-15,4 1-24 16,-1-1 4 0,5 1-12-16,3 0-8 0,5-1 4 15,7 1 4-15,15-4-4 0,13 0-4 0,14 0 4 16,5 7 12-16,3-10-8 15,5 3 16-15,14-3-16 16,5 3 16-16,11 3-16 16,-19 4-20-16,-8 4 4 15,-7-4 12-15,-20 3 0 16,0-3-12-16,-12 4 4 16,-7-1 20-16,-8 0-8 15,-8 1 4-15,0 3-4 16,-3-7 4-1,-1 3-8-15,4 1 8 0,1-1-8 16,-1 1-116-16,0 6 60 16,-4-10-376-16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36:32.584"/>
    </inkml:context>
    <inkml:brush xml:id="br0">
      <inkml:brushProperty name="width" value="0.02646" units="cm"/>
      <inkml:brushProperty name="height" value="0.0264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64CF69-7C60-41EB-A147-FE58EC94A678}" emma:medium="tactile" emma:mode="ink">
          <msink:context xmlns:msink="http://schemas.microsoft.com/ink/2010/main" type="inkDrawing" rotatedBoundingBox="13916,15845 17864,15973 17861,16050 13913,15923" shapeName="Other"/>
        </emma:interpretation>
      </emma:emma>
    </inkml:annotationXML>
    <inkml:trace contextRef="#ctx0" brushRef="#br0">0 25 704 0,'8'-17'264'0,"0"17"-208"0,0 0-12 0,-1 0 176 16,1-3-128-16,0-1 112 15,0 1-116 1,3 3 24-16,5 0-16 0,-9-3-52 15,5 9-24-15,0-2-12 16,11 3 8 0,4 0 0-16,0-7-8 15,12 10 16-15,3-3-16 0,12 0-4 16,16-4 0-16,27 4 4 16,4 3-4-16,22-3 24 15,32 4-16-15,23 2 12 16,31-6-12-16,20 4-44 15,30-1 20-15,16-3 12 16,15-11 0-16,-11 11 12 16,0-3-8-16,-24 2 8 15,-34-9-8-15,-31 0 8 16,-28-1-8-16,-42 1 8 16,-35-1-8-16,-46-3-204 15,-31 4-580 1,-20 3 416-1,-11 3-124-15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6:49.477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EA3160-051C-4B3A-80D1-4EA6B8C9DBE5}" emma:medium="tactile" emma:mode="ink">
          <msink:context xmlns:msink="http://schemas.microsoft.com/ink/2010/main" type="inkDrawing" rotatedBoundingBox="5642,11275 7190,11174 7191,11198 5644,11299" shapeName="Other"/>
        </emma:interpretation>
      </emma:emma>
    </inkml:annotationXML>
    <inkml:trace contextRef="#ctx0" brushRef="#br0">-2 99 464 0,'-11'4'176'0,"15"-8"-140"0,3 1-8 0,1 6 48 16,8 4-48-16,3-3 24 15,8-4-32-15,0 0 28 16,16-7-32-16,15 0 56 0,27 0-40 15,16-3-32-15,7-1-4 16,8-2 8-16,20 6 0 0,3-4 24 16,-11 8-16-16,-16-4-4 15,-8 4-4-15,-11-4 12 16,-15 3-8-16,-20-2 4 16,-16 6-4-16,-14-7 4 15,-17 14-8-15,-11-7-64 16,-8 0 32-16,1 6-332 15,7 1 200 1,0-7-164-16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5:46.795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744BD8-B824-47A1-8A30-7F5B9BC3CA51}" emma:medium="tactile" emma:mode="ink">
          <msink:context xmlns:msink="http://schemas.microsoft.com/ink/2010/main" type="writingRegion" rotatedBoundingBox="6720,14063 7183,14796 6781,15049 6319,14317"/>
        </emma:interpretation>
      </emma:emma>
    </inkml:annotationXML>
    <inkml:traceGroup>
      <inkml:annotationXML>
        <emma:emma xmlns:emma="http://www.w3.org/2003/04/emma" version="1.0">
          <emma:interpretation id="{F6C43A98-4E20-4DB5-A8A6-2806E82CF17A}" emma:medium="tactile" emma:mode="ink">
            <msink:context xmlns:msink="http://schemas.microsoft.com/ink/2010/main" type="paragraph" rotatedBoundingBox="6720,14063 7183,14796 6781,15049 6319,14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32DA5E-FEFF-448F-9540-8366D10B8E2F}" emma:medium="tactile" emma:mode="ink">
              <msink:context xmlns:msink="http://schemas.microsoft.com/ink/2010/main" type="line" rotatedBoundingBox="6720,14063 7183,14796 6781,15049 6319,14317"/>
            </emma:interpretation>
          </emma:emma>
        </inkml:annotationXML>
        <inkml:traceGroup>
          <inkml:annotationXML>
            <emma:emma xmlns:emma="http://www.w3.org/2003/04/emma" version="1.0">
              <emma:interpretation id="{43799BA0-3699-49AD-BBA9-C907FE869F75}" emma:medium="tactile" emma:mode="ink">
                <msink:context xmlns:msink="http://schemas.microsoft.com/ink/2010/main" type="inkWord" rotatedBoundingBox="6720,14063 6966,14451 6608,14677 6363,142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2301 8582 340 0,'15'-7'128'0,"-15"7"-100"0,20-7-8 0,-13 0 156 15,1 4-100-15,0-8 52 16,-1 8-80-16,-3-7 0 15,4 3-28-15,-20 0-12 16,9 3-4-16,-9 4 4 16,-7 4-4-16,-12-1 8 15,0 8-8-15,-8-1-4 16,12 0 4-16,0-3 4 16,7 0-4-16,5-3-20 15,7-1 8-15,0-3-4 16,5 0 4-16,-1 0 8 15,8 0 0-15,-1 0 0 16,5 3 0-16,-4 1-12 16,4 3 8-16,-8 0 4 15,0 3 0-15,-8 4-20 16,4 3 12-16,-7 0 12 0,-5 4 0 16,8 6 24-16,1-3-16 0,-1 0 32 15,-4-3-28-15,12 0 32 16,0-1-32-16,0-2 32 0,8-1-32 15,4-3 20-15,-1-1-20 16,16 1 8-16,-3-4-12 16,7 1 12-16,0-1-16 15,-1 0 4-15,5 1-4 16,-4-1-148-16,-4-3 76 16,-3 0-300-1</inkml:trace>
          <inkml:trace contextRef="#ctx0" brushRef="#br0" timeOffset="259.2149">2099 8775 508 0,'0'-11'188'0,"4"11"-148"0,0-10-8 16,15 6 148-16,-7-6-104 15,7 0-12 1,1 6-40-16,7-3-28 0,4 4 0 16,-4 0-112-16,8 3 64 0</inkml:trace>
        </inkml:traceGroup>
        <inkml:traceGroup>
          <inkml:annotationXML>
            <emma:emma xmlns:emma="http://www.w3.org/2003/04/emma" version="1.0">
              <emma:interpretation id="{2AC6DF8A-1878-40E3-9B26-9DC64AC34316}" emma:medium="tactile" emma:mode="ink">
                <msink:context xmlns:msink="http://schemas.microsoft.com/ink/2010/main" type="inkWord" rotatedBoundingBox="6891,14508 7104,14846 6781,15049 6568,14712"/>
              </emma:interpretation>
              <emma:one-of disjunction-type="recognition" id="oneOf1">
                <emma:interpretation id="interp1" emma:lang="" emma:confidence="0">
                  <emma:literal>or</emma:literal>
                </emma:interpretation>
                <emma:interpretation id="interp2" emma:lang="" emma:confidence="0">
                  <emma:literal>For</emma:literal>
                </emma:interpretation>
                <emma:interpretation id="interp3" emma:lang="" emma:confidence="0">
                  <emma:literal>2n</emma:literal>
                </emma:interpretation>
                <emma:interpretation id="interp4" emma:lang="" emma:confidence="0">
                  <emma:literal>vr</emma:literal>
                </emma:interpretation>
                <emma:interpretation id="interp5" emma:lang="" emma:confidence="0">
                  <emma:literal>nr</emma:literal>
                </emma:interpretation>
              </emma:one-of>
            </emma:emma>
          </inkml:annotationXML>
          <inkml:trace contextRef="#ctx0" brushRef="#br0" timeOffset="796.1744">2308 9012 436 0,'8'-7'160'0,"-8"7"-124"0,20-14-8 16,-9 7 80 0,5 7-64-16,-1-3-20 15,4 6-12-15,5 1-32 16,-5 6 12-16,-11 4 20 16,3 3-4-16,-11 4 4 0,0 3-4 15,-19-3 4-15,4-1-8 0,-16-3 16 16,7 4-12-16,-10-4-4 15,3-6 0-15,3-1 84 16,9-3-48-16,7 0 28 16,12-4-40-16,8-3 52 0,12 0-44 15,3 0-16-15,4 0-12 16,4 0 36-16,-4 4-24 16,4-1-8-16,-12-3-8 15,-3 0-236-15,-5 3 128 16,-3-3-316-1,4 0 232-15,-8 7-60 16</inkml:trace>
          <inkml:trace contextRef="#ctx0" brushRef="#br0" timeOffset="1397.887">2545 9070 332 0,'0'-3'120'0,"0"3"-92"0,-8 7-8 16,4-4 80-1,4 8-60-15,-8 2 52 0,0 5-52 16,1 2 24-16,3-3-36 0,4 1 80 15,-8-1-60-15,4-3 4 16,4-4-32-16,4 0 32 0,-4-3-28 16,0-7 40-16,0 0-36 15,0 0 20-15,0 0-28 16,4-3 0-16,0-1-12 16,0 1-8-16,-8-1 4 15,8 1-24-15,3-4 12 16,1 0 20-16,-4 4-4 15,4-4-28-15,0-3 8 16,-1-1-4-16,1 4 8 0,4-6 16 16,-1 2-4-16,5 4-20 15,-12 4 8-15,11-7-12 16,-7 6 8 0,3 4 8-16,-7 4 64 15,-4-4-32-15,4 10 32 16,0 0-32-16,4 1 0 15,0 2-16-15,-8-2 28 16,0 2-24-16,3-2 4 16,-3-1-12-16,0-3 20 15,4 0-16-15,-4-7 56 16,-4 7-36-16,4-7-252 16,0 0 116-16,-3 0-504 15,6 7 336-15,13 0-24 16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7:24.714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F6DE70C-737F-43D2-A253-46AE571B5FEF}" emma:medium="tactile" emma:mode="ink">
          <msink:context xmlns:msink="http://schemas.microsoft.com/ink/2010/main" type="writingRegion" rotatedBoundingBox="18874,16097 19691,16097 19691,16448 18874,16448"/>
        </emma:interpretation>
      </emma:emma>
    </inkml:annotationXML>
    <inkml:traceGroup>
      <inkml:annotationXML>
        <emma:emma xmlns:emma="http://www.w3.org/2003/04/emma" version="1.0">
          <emma:interpretation id="{E7727165-9EAB-4B9B-88A5-7DCD05BBB75D}" emma:medium="tactile" emma:mode="ink">
            <msink:context xmlns:msink="http://schemas.microsoft.com/ink/2010/main" type="paragraph" rotatedBoundingBox="18874,16097 19691,16097 19691,16448 18874,164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FF5934-0F63-4086-B24B-CDA9EE6C6EE0}" emma:medium="tactile" emma:mode="ink">
              <msink:context xmlns:msink="http://schemas.microsoft.com/ink/2010/main" type="line" rotatedBoundingBox="18874,16097 19691,16097 19691,16448 18874,16448"/>
            </emma:interpretation>
          </emma:emma>
        </inkml:annotationXML>
        <inkml:traceGroup>
          <inkml:annotationXML>
            <emma:emma xmlns:emma="http://www.w3.org/2003/04/emma" version="1.0">
              <emma:interpretation id="{BAACE2CA-FCC0-49DF-BE0D-0712C7FE011E}" emma:medium="tactile" emma:mode="ink">
                <msink:context xmlns:msink="http://schemas.microsoft.com/ink/2010/main" type="inkWord" rotatedBoundingBox="18874,16097 19691,16097 19691,16448 18874,16448"/>
              </emma:interpretation>
              <emma:one-of disjunction-type="recognition" id="oneOf0">
                <emma:interpretation id="interp0" emma:lang="" emma:confidence="0">
                  <emma:literal>z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2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&gt;</emma:literal>
                </emma:interpretation>
              </emma:one-of>
            </emma:emma>
          </inkml:annotationXML>
          <inkml:trace contextRef="#ctx0" brushRef="#br0">4 107 300 0,'-4'-24'112'0,"4"17"-88"0,0-7-8 16,0 7 128-16,0 0-84 15,4 1 44-15,-4-1-60 16,0 0 48-16,0 0-56 16,4 0 36-16,4 4-40 15,-8 3-20-15,11 0-4 0,5 0 0 16,11-4-4-16,19 1 8 16,12-1-8-16,8 1 16 15,12 10-12-15,-5 0 40 16,-7-7-24-16,0 3-68 15,-12 0 24-15,-11 4 52 16,-9 0-16-16,-10 0-4 0,-13 3-8 16,-15 4-92-16,-11 3 48 15,-4 7-152-15,-16 1 108 16,-12 2-164 0,-19 4 140-16,-7-7-36 15,-12 0 88-15,3 0 84 16,17-6-12-16,7-8 200 15,11-3-120-15,12 0 92 16,16 0-108-16,11-7-12 16,16-4-40-16,23-3 44 15,35 0-40-15,19 7 28 0,19 7-32 0,-11 0 8 16,0 7-20-16,0-4 8 16,-8 4-12-16,-19-7 0 15,-16-7-4-15,-38 0-32 16,-20-7-288-1,1 7 168-15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7:52.354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6615C6-78B1-4FB7-9064-ABDFFD4E305D}" emma:medium="tactile" emma:mode="ink">
          <msink:context xmlns:msink="http://schemas.microsoft.com/ink/2010/main" type="inkDrawing" rotatedBoundingBox="7063,4399 20175,4683 20170,4893 7059,4609" semanticType="underline" shapeName="Other">
            <msink:sourceLink direction="with" ref="{40190AF2-5EA4-47BF-A532-021DFB7C9F22}"/>
            <msink:destinationLink direction="with" ref="{81AD9F37-DD70-4ECB-BAF4-9A3A40A78B7A}"/>
          </msink:context>
        </emma:interpretation>
      </emma:emma>
    </inkml:annotationXML>
    <inkml:trace contextRef="#ctx0" brushRef="#br0">0 81 340 0,'19'-6'128'0,"-4"6"-100"0,12-7-8 0,-7 3 24 15,11-3-28-15,4 1 12 16,11 2-16-16,20-6 44 15,7 10-28-15,-3-7 28 16,0 3-28-16,15 1-36 16,20 0 4-16,-9-1 16 15,5 4-4-15,31-3 4 0,15-1-4 16,-8 1 28 0,-3-1-20-16,34 1 4 15,-15 6-12-15,31-6-16 16,-1 6 4-16,32 1 4 0,-16-8 0 15,16 4 8-15,8 7-4 16,-12 0-20-16,23 3 8 16,-16 1 12-16,36 6 0 0,-16 7 16 15,12 0-12-15,7 0 40 16,4 0-24-16,8 4-4 16,-4-4-12-16,16-3 4 15,-16-4-8-15,31-3 24 16,-27-4-16-16,27-7 12 0,-27 4-12 15,19 0 36-15,-11-7-24 16,23 4 4-16,-23-4-16 16,15 0 12-16,-11-7-16 15,22 3 68-15,-18 4-44 16,-12 0-4-16,3-3-16 16,-49 3 16-1,-9 3-16-15,17 1 12 16,-40 3-12-16,20-1 12 15,-28-2-16-15,24 3-4 16,-31-7 0-16,8 0 4 16,-27 0-4-16,11 0 8 15,-27 0-8-15,0-7 24 16,-19 3-16-16,-16-9-32 16,-19 6 12-16,-12-7 28 15,-15 4-12-15,-12-8-8 16,-15 8-4-16,-16-4-252 15,-15 7 140-15,-12 4-484 16,0 6 340-16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8:17.771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AD9F37-DD70-4ECB-BAF4-9A3A40A78B7A}" emma:medium="tactile" emma:mode="ink">
          <msink:context xmlns:msink="http://schemas.microsoft.com/ink/2010/main" type="inkDrawing" rotatedBoundingBox="11795,343 13032,4682 12790,4751 11553,412" semanticType="callout" shapeName="Other">
            <msink:sourceLink direction="with" ref="{4D6615C6-78B1-4FB7-9064-ABDFFD4E305D}"/>
            <msink:sourceLink direction="with" ref="{3F319F60-7AC4-4151-9D2B-AAFFE9A1BE5D}"/>
          </msink:context>
        </emma:interpretation>
      </emma:emma>
    </inkml:annotationXML>
    <inkml:trace contextRef="#ctx0" brushRef="#br0">1159 4362 144 0,'3'-14'52'0,"-3"14"-40"0,4-10 0 16,-4 3 0-1,0 7-8-15,0-10 32 16,0 6-20-16,0-2 40 16,0 2-32-16,-4-3-12 0,4 4-8 0,-3-8-24 15,3 1 12 1,-4-7 20-16,8 3-4 0,-4-10-12 16,0 3 0-16,0-3-4 15,0 4 0-15,-4-1 16 16,4 7-4-16,-4-3 8 15,0 7-8-15,-4-1 84 16,4 5-44-16,-3-5 4 16,3 8-28-16,-8-8-12 15,4 5-4-15,1-5 4 16,3 4-4-16,-4-6 8 16,4 6-8-16,-4-11 40 15,4 8-20-15,-3-4 12 16,3 8-20-16,-4-12 20 15,4 8-24-15,-7-11 4 16,3 8-8-16,-4-5 12 16,8 5-12-16,-7-8-4 15,3 7 0-15,-7-6 4 16,3 6-4-16,-7-10 16 16,3 7-12-16,-7-14 16 15,7 3-16-15,-7-3-4 16,8 0 0-16,-5 0 20 15,9 7-12-15,-5-10 24 16,5 10-24-16,-5-7-40 16,8 6 16-16,-7 1 28 15,7 4-8-15,-3-11 8 16,3 14-8-16,-4-14-24 0,8 7 8 16,-3-11 4-16,3 4 4 0,-4-10 8 15,4 6-4-15,-4-9-12 16,5 13 4-16,-5-7 12 15,4 10-4-15,-12-6 8 16,13 10-8-16,-9-7-4 16,4 10 4-16,-3-6-4 15,7 9 0-15,-8-6 0 16,4 4 0-16,1-8 16 16,3 8-8-16,-8-15-4 15,8 4 0-15,-7-14 12 16,11 11-8-16,-12-14 4 15,4 10-4-15,-7-7 20 16,11 7-16-16,-12-3-4 16,13 14-4-16,-13-11-4 15,1 10 0-15,-5-6 8 16,13 10-4-16,-21-14-12 16,17 7 4-16,-9-10 4 15,1 6 0-15,4-13-12 16,3 7 8-16,-7-11 12 15,11 7-4-15,0-3-20 16,-3 10 8-16,3-3 12 16,-4 7 0-16,4-4 32 15,-3 7-20-15,-5-7-4 16,12 10-8-16,-11-13-32 0,3 10 16 16,5-20-4-16,3 6 8 0,-12-10 0 15,12 7 0 1,1-4 24-16,-5 14-8 0,-4-7 16 15,8 14-16-15,-3-6-20 16,7 9 4-16,-8-10 20 16,4 11-4-16,-4-18-20 15,4 4 4-15,-3-18-4 16,7 4 4-16,-8-10-12 16,8 13 12-16,-4-6 32 15,4 13-16-15,-4-3 8 16,4 6-8-16,-8 5 4 15,4 2-8-15,-3-3 8 16,3 7-8-16,-8-10-4 16,8 0 4-16,-3-11-40 15,3 4 20-15,-4-4-4 16,8 11 12-16,-8 3 60 16,8 7-28-16,-7 4 16 15,7 10-24-15,-8-1 0 16,8 8-8-16,-4 3-16 15,4 0 4-15,-4 0-16 16,8 4 12-16,-4 3 40 16,0 0-20-16,0 0 16 15,4 7-16-15,-4 3-88 16,0 7 44-16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8:18.194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0A99DD3-AFE0-4AB5-8E68-8E177167B598}" emma:medium="tactile" emma:mode="ink">
          <msink:context xmlns:msink="http://schemas.microsoft.com/ink/2010/main" type="writingRegion" rotatedBoundingBox="12012,852 12651,5208 12027,5299 11388,943"/>
        </emma:interpretation>
      </emma:emma>
    </inkml:annotationXML>
    <inkml:traceGroup>
      <inkml:annotationXML>
        <emma:emma xmlns:emma="http://www.w3.org/2003/04/emma" version="1.0">
          <emma:interpretation id="{DEA0A098-BDD6-4475-AB56-5B00E0469EEA}" emma:medium="tactile" emma:mode="ink">
            <msink:context xmlns:msink="http://schemas.microsoft.com/ink/2010/main" type="paragraph" rotatedBoundingBox="12012,852 12651,5208 12027,5299 11388,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63E324-6547-4240-AAFD-633E81965244}" emma:medium="tactile" emma:mode="ink">
              <msink:context xmlns:msink="http://schemas.microsoft.com/ink/2010/main" type="line" rotatedBoundingBox="12012,852 12651,5208 12027,5299 11388,943"/>
            </emma:interpretation>
          </emma:emma>
        </inkml:annotationXML>
        <inkml:traceGroup>
          <inkml:annotationXML>
            <emma:emma xmlns:emma="http://www.w3.org/2003/04/emma" version="1.0">
              <emma:interpretation id="{3F319F60-7AC4-4151-9D2B-AAFFE9A1BE5D}" emma:medium="tactile" emma:mode="ink">
                <msink:context xmlns:msink="http://schemas.microsoft.com/ink/2010/main" type="inkWord" rotatedBoundingBox="11768,888 11782,980 11740,987 11726,894">
                  <msink:destinationLink direction="with" ref="{81AD9F37-DD70-4ECB-BAF4-9A3A40A78B7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 0 384 0,'0'11'140'0,"0"-11"-108"0,8 3-8 16,-4 1 12 0,3 3-24-16,1 3 24 0,4 0-24 0,-4 11-32 31,-1 0 12-31</inkml:trace>
        </inkml:traceGroup>
        <inkml:traceGroup>
          <inkml:annotationXML>
            <emma:emma xmlns:emma="http://www.w3.org/2003/04/emma" version="1.0">
              <emma:interpretation id="{16766BC8-4AFE-4E67-A90A-AAE92055E019}" emma:medium="tactile" emma:mode="ink">
                <msink:context xmlns:msink="http://schemas.microsoft.com/ink/2010/main" type="inkWord" rotatedBoundingBox="11871,1621 11878,1674 11860,1677 11852,162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3.2464">140 727 176 0,'0'55'64'0,"0"-55"-48"0</inkml:trace>
        </inkml:traceGroup>
        <inkml:traceGroup>
          <inkml:annotationXML>
            <emma:emma xmlns:emma="http://www.w3.org/2003/04/emma" version="1.0">
              <emma:interpretation id="{D76A05CF-6140-4359-B01D-8DABB461C6D6}" emma:medium="tactile" emma:mode="ink">
                <msink:context xmlns:msink="http://schemas.microsoft.com/ink/2010/main" type="inkWord" rotatedBoundingBox="11812,2058 11993,3288 11901,3301 11720,207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08.6819">164 1724 580 0,'-8'28'216'0,"8"-28"-168"0,0 27-12 0,0-6 48 15,0 0-52-15,4 6-4 16,-4 4-16-16</inkml:trace>
          <inkml:trace contextRef="#ctx0" brushRef="#br0" timeOffset="872.8218">63 1167 488 0,'-4'21'180'0,"4"-21"-140"0,0 24-12 0,0-4 48 16,0 1-48-16,0 10-4 16,8 3-12-16,0 8 16 15,-1-1-16-15</inkml:trace>
          <inkml:trace contextRef="#ctx0" brushRef="#br0" timeOffset="1157.5762">152 2206 528 0,'-8'24'196'0,"8"-24"-152"0,8 45-12 15,-4-28 8 1,-4-3-28-16,8 7 24 0,-1-4-24 0,-3 14-240 15,4 0 120-15</inkml:trace>
        </inkml:traceGroup>
        <inkml:traceGroup>
          <inkml:annotationXML>
            <emma:emma xmlns:emma="http://www.w3.org/2003/04/emma" version="1.0">
              <emma:interpretation id="{C70711B0-020D-4F0E-A1BF-7EC57BAA821E}" emma:medium="tactile" emma:mode="ink">
                <msink:context xmlns:msink="http://schemas.microsoft.com/ink/2010/main" type="inkWord" rotatedBoundingBox="12417,3613 12651,5208 12027,5299 11793,370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61.8551">202 2791 384 0,'-4'10'140'0,"4"-10"-108"0,4 52-8 0,0-35-12 15,4 0-12-15,0 1-152 16,-1 2 84-16</inkml:trace>
          <inkml:trace contextRef="#ctx0" brushRef="#br0" timeOffset="1438.3239">245 3135 488 0,'-8'45'180'0,"8"-45"-140"0,-8 31-12 0,5-21 76 16,6 4-64-16,-3 0 8 16,8 0-28-16,0-1-28 15,3 1 0-15,1-4 12 16,4 4 0-16,-5 0-64 15,-3 3 32-15,0-3 12 16,-4 0 12-16,-4-4-8 16,0 4 8-16,-4-4-120 15,15 4 68-15</inkml:trace>
          <inkml:trace contextRef="#ctx0" brushRef="#br0" timeOffset="1561.1498">415 3459 384 0,'-8'20'140'0,"8"-20"-108"0,-11 21-8 0,11-11 76 16,0 4-60-16,-8-4-16 16,8 4-16-16</inkml:trace>
          <inkml:trace contextRef="#ctx0" brushRef="#br0" timeOffset="2760.0563">376 3885 280 0,'-19'4'104'0,"19"-4"-84"0,-11 17 0 15,3-10 12 1,0 0-20-16,-4 3 32 16,12 0-28-16,-19 1 92 15,11 3-60-15,-3-1 40 16,3 1-52-16,-4 0 24 15,5 0-32-15,-1-4-8 0,8 4-12 0,0-1 12 16,8 5-12-16,-5-5 24 16,9 5-20-16,4-8-12 15,-1 7-4-15,4-20 4 16,1 3 0-16,-1-7 16 16,0 3-8-1,1-6-4-15,3 7 0 0,-11-4-4 16,7 7 0-16,0 0 16 15,-3 7-8-15,3-4-20 16,1 4 4-16,-9 0 32 16,9 0-16-16,-5 3 0 15,-3 4-4-15,-5 0 20 16,5 3-12-16,-8 0-12 16,4 4-4-16,-8-1 28 15,-4 4-12-15,4 0-4 16,0-3-4-16,0-4-4 15,0-3 0-15,0-4-28 16,0-3 16-16,0-10-4 16,8 3 8-16,-5-7 0 15,-3-3 0-15,8-4 16 16,-8 0-4-16,8-13 8 16,-4 6-8-16,0-14 8 15,-1 5-8-15,1-8-28 16,0 10 12-16,4-6-20 15,4 10 16-15,-1-4 8 16,1 11 8-16,-1 7 60 16,5 6-32-16,-4 4 16 0,-1 4-28 15,1-4-8 1,-1 0-4-16,-3-4 4 0,4 1-4 0,-1-4 16 16,1-4-12-16,0 1 24 15,-1 0-20-15,5-4-252 16,-1 7 132-16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8:25.968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41D4FD-D6F1-49D7-A9BA-357634B88182}" emma:medium="tactile" emma:mode="ink">
          <msink:context xmlns:msink="http://schemas.microsoft.com/ink/2010/main" type="writingRegion" rotatedBoundingBox="24174,6135 22088,6399 21967,5445 24053,5180"/>
        </emma:interpretation>
      </emma:emma>
    </inkml:annotationXML>
    <inkml:traceGroup>
      <inkml:annotationXML>
        <emma:emma xmlns:emma="http://www.w3.org/2003/04/emma" version="1.0">
          <emma:interpretation id="{6CB0A613-3C85-429A-BDED-26258A0B8149}" emma:medium="tactile" emma:mode="ink">
            <msink:context xmlns:msink="http://schemas.microsoft.com/ink/2010/main" type="paragraph" rotatedBoundingBox="24174,6135 22088,6399 21967,5445 24053,51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AD1B8D-7C89-4876-8C1F-6D7EC1104A38}" emma:medium="tactile" emma:mode="ink">
              <msink:context xmlns:msink="http://schemas.microsoft.com/ink/2010/main" type="line" rotatedBoundingBox="24174,6135 22088,6399 21967,5445 24053,5180"/>
            </emma:interpretation>
          </emma:emma>
        </inkml:annotationXML>
        <inkml:traceGroup>
          <inkml:annotationXML>
            <emma:emma xmlns:emma="http://www.w3.org/2003/04/emma" version="1.0">
              <emma:interpretation id="{33D62325-D78F-444C-A247-8BF6BF12B5F5}" emma:medium="tactile" emma:mode="ink">
                <msink:context xmlns:msink="http://schemas.microsoft.com/ink/2010/main" type="inkWord" rotatedBoundingBox="24174,6135 22088,6399 21967,5445 24053,51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337 7 352 0,'0'0'132'0,"3"-4"-104"0,5 4-8 16,-4-3 60-16,-4 3-48 15,0 0 60-15,0 0-56 16,8 0-8-16,-1 0-16 16,-7 0 60-16,-7 7-40 15,3 0 32-15,-8 3-36 16,-3 0 28-16,-5 4-32 0,1 0 4 16,-8-1-16-16,-8 1 12 15,8 0-16-15,-12 0 68 16,8 3-44-16,-3 0-20 15,3 7-12-15,3 7 8 16,9 7-4-16,4 7 16 0,11 3-12 16,8 0-4-16,11 0 0 15,8-6 4-15,8-8-4 16,4-10 32-16,-8 0-20 16,0-3 64-16,-7-7-44 15,-5 3-16 1,-7 0-164-16,-4 0 76 15,-8-3-192-15,-12-4 148 16</inkml:trace>
          <inkml:trace contextRef="#ctx0" brushRef="#br0" timeOffset="276.2566">-198 482 572 0,'-7'-7'208'0,"14"3"-160"0,13-13-12 15,-1 7 112-15,-3-4-88 16,11-3 28-16,7 3-52 16,1 4-40-16,4 3 0 15,0 3 52-15,3 4-24 0,-7 4 8 16,0-1-20-16,-4-3-16 15,-4 0 0-15,-8-3-156 32,5-1 88-32,-13-3-172 0</inkml:trace>
          <inkml:trace contextRef="#ctx0" brushRef="#br0" timeOffset="1463.9063">704 340 424 0,'0'-3'156'0,"0"3"-120"0,0 3-8 16,0-3 36-16,8 0-40 15,4 7 32-15,7-7-28 16,4 7-44-16,4-3 8 15,-3-1 72-15,7-6-36 16,7-1 28-16,16-3-36 16,-3 7 36-16,-1-7-32 15,-7 7 12-15,-5 0-20 0,-14 0 72 0,-21 0-52 16,-3 0 24-16,-15 7-40 16,-12-7-176-16,0 4 84 15</inkml:trace>
          <inkml:trace contextRef="#ctx0" brushRef="#br0" timeOffset="1115.9672">499 688 520 0,'-8'0'192'0,"5"0"-152"0,-1-3-8 16,4 3 60-16,0 3-56 16,-4 4 12-16,4 0-28 0,4 3-28 15,3 7 0-15,1 4 32 0,4 6-16 16,-5 4 16-16,9 4-12 16,-8-4 28-16,-8-4-24 15,-8-3-4-15,-8-6-8 16,9-11-260-1</inkml:trace>
          <inkml:trace contextRef="#ctx0" brushRef="#br0" timeOffset="2268.5467">1680 103 540 0,'-20'0'200'0,"9"3"-156"0,-5 4-12 0,9 0-16 16,-5 7-16-16,-3 3 16 16,-5 4-8-16,1 6-4 15,3 8 0-15,-3-4 40 0,0-4-24 0,-1 1-8 16,1-1-8-16,3-13 56 15,1-4-32-15,3-16-4 16,1-8-12-16,11-3-20 16,0-8 4-16,11-5-16 15,1 2 12-15,0 0 4 16,-1 4 4-16,5 7-20 16,-1 7 12-16,-3 3-24 15,-1 4 20-15,1 9 56 16,-4 8-20-16,-1 3 32 15,5 4-28-15,4 0 16 16,7-1-24-16,8-2 8 16,11-5-16-16,9-2 20 15,3-5-20-15,-8-12 56 16,-7-1-36-16,-20-4 36 0,-3-2-36 16,-20-8 24-16,-19-7-28 15,-16 4 0-15,0 4-16 16,-7 6-44-16,-1-3 20 15,20 6-24-15,8 5 20 16,11 2-248-16,20 8 148 16</inkml:trace>
          <inkml:trace contextRef="#ctx0" brushRef="#br0" timeOffset="1757.6891">1002 175 624 0,'-11'-3'228'0,"11"3"-176"0,0 0-16 0,0 0-36 0,4 3-8 15,7 1 4-15,12-1 4 16,8 1 16-16,8 2-8 15,8 5-12-15,-5-1 0 0,-7 4 20 16,-8 0-8-16,-15 3 156 16,-16 7-92-16,-15 7 24 15,-20 7-56-15,-12 3 28 16,5 7-40-16,3-10 4 16,1-3-20-16,19-11-8 15,-1-4 0-15,21-9-16 16,14-11-52-1,12 0 32-15,8-14-380 16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8:47.768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B1B7FF-0B32-4AAA-BEE9-CB870530ECB3}" emma:medium="tactile" emma:mode="ink">
          <msink:context xmlns:msink="http://schemas.microsoft.com/ink/2010/main" type="writingRegion" rotatedBoundingBox="8957,5335 9423,6172 8729,6557 8264,5721"/>
        </emma:interpretation>
      </emma:emma>
    </inkml:annotationXML>
    <inkml:traceGroup>
      <inkml:annotationXML>
        <emma:emma xmlns:emma="http://www.w3.org/2003/04/emma" version="1.0">
          <emma:interpretation id="{1EE5BE08-DDB0-45A3-B377-A149278DCD40}" emma:medium="tactile" emma:mode="ink">
            <msink:context xmlns:msink="http://schemas.microsoft.com/ink/2010/main" type="paragraph" rotatedBoundingBox="8957,5335 9423,6172 8729,6557 8264,57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830171-0291-4718-8EC8-86943CE9534D}" emma:medium="tactile" emma:mode="ink">
              <msink:context xmlns:msink="http://schemas.microsoft.com/ink/2010/main" type="line" rotatedBoundingBox="8957,5335 9423,6172 8729,6557 8264,5721"/>
            </emma:interpretation>
          </emma:emma>
        </inkml:annotationXML>
        <inkml:traceGroup>
          <inkml:annotationXML>
            <emma:emma xmlns:emma="http://www.w3.org/2003/04/emma" version="1.0">
              <emma:interpretation id="{45D4A49A-D18A-4D7C-B6CE-EDD39B662051}" emma:medium="tactile" emma:mode="ink">
                <msink:context xmlns:msink="http://schemas.microsoft.com/ink/2010/main" type="inkWord" rotatedBoundingBox="8717,5469 9041,6051 8588,6303 8264,5721"/>
              </emma:interpretation>
              <emma:one-of disjunction-type="recognition" id="oneOf0">
                <emma:interpretation id="interp0" emma:lang="" emma:confidence="1">
                  <emma:literal>u</emma:literal>
                </emma:interpretation>
                <emma:interpretation id="interp1" emma:lang="" emma:confidence="0">
                  <emma:literal>U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"</emma:literal>
                </emma:interpretation>
              </emma:one-of>
            </emma:emma>
          </inkml:annotationXML>
          <inkml:trace contextRef="#ctx0" brushRef="#br0">364 0 384 0,'-47'21'140'0,"47"-21"-108"0,-77 13-8 0,38 5 76 15,8-5-60-15,-15 18 44 16,3 4-48-16,4 20 8 16,12 0-28-16,12 14-8 15,15-7-4-15,15-4 12 16,9-6-8-16,18-8 24 15,8-9-20-15,1-4 12 0,-1-7-12 0,0-7 36 32,-7-3-24-32,3-4 12 0,-18-3-20 0,10-7-272 15,-11 0 140-15</inkml:trace>
        </inkml:traceGroup>
        <inkml:traceGroup>
          <inkml:annotationXML>
            <emma:emma xmlns:emma="http://www.w3.org/2003/04/emma" version="1.0">
              <emma:interpretation id="{4879DB50-82C0-457F-9E84-913B50040F26}" emma:medium="tactile" emma:mode="ink">
                <msink:context xmlns:msink="http://schemas.microsoft.com/ink/2010/main" type="inkWord" rotatedBoundingBox="9008,5427 9014,5436 9001,5443 8996,543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34.2218">627-62 92 0,'0'-7'32'0,"0"7"-24"16</inkml:trace>
        </inkml:traceGroup>
        <inkml:traceGroup>
          <inkml:annotationXML>
            <emma:emma xmlns:emma="http://www.w3.org/2003/04/emma" version="1.0">
              <emma:interpretation id="{CEE61B8C-36FD-49FC-ADC0-533C6BFBF600}" emma:medium="tactile" emma:mode="ink">
                <msink:context xmlns:msink="http://schemas.microsoft.com/ink/2010/main" type="inkWord" rotatedBoundingBox="8813,5604 9198,6297 8851,6490 8466,5797"/>
              </emma:interpretation>
              <emma:one-of disjunction-type="recognition" id="oneOf2">
                <emma:interpretation id="interp6" emma:lang="" emma:confidence="0">
                  <emma:literal>"</emma:literal>
                </emma:interpretation>
                <emma:interpretation id="interp7" emma:lang="" emma:confidence="0">
                  <emma:literal>• \</emma:literal>
                </emma:interpretation>
                <emma:interpretation id="interp8" emma:lang="" emma:confidence="0">
                  <emma:literal>. \</emma:literal>
                </emma:interpretation>
                <emma:interpretation id="interp9" emma:lang="" emma:confidence="0">
                  <emma:literal>^</emma:literal>
                </emma:interpretation>
                <emma:interpretation id="interp10" emma:lang="" emma:confidence="0">
                  <emma:literal>/ \</emma:literal>
                </emma:interpretation>
              </emma:one-of>
            </emma:emma>
          </inkml:annotationXML>
          <inkml:trace contextRef="#ctx0" brushRef="#br0" timeOffset="226.6018">104 313 340 0,'8'-27'128'0,"-8"27"-100"0,31-11-8 0,-12 8 156 16,5 3-100-16,7-7 76 15,0 7-88-15,3 0 8 16,1 3-40-16,4 1-4 15,-4 3-16-15,4 0 36 16,-1-1-24-16,9 1-384 16,-5 4 196-16</inkml:trace>
          <inkml:trace contextRef="#ctx0" brushRef="#br0" timeOffset="397.0551">689 643 488 0,'-39'42'180'0,"39"-42"-140"0,-23 62-12 15,19-24-12-15,-4-1-16 0,1 12 52 16,3-1-28-16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8:48.785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E9DBBF-F6C9-4BFE-9785-B76FE1623310}" emma:medium="tactile" emma:mode="ink">
          <msink:context xmlns:msink="http://schemas.microsoft.com/ink/2010/main" type="writingRegion" rotatedBoundingBox="8116,2708 8798,2708 8798,3754 8116,3754"/>
        </emma:interpretation>
      </emma:emma>
    </inkml:annotationXML>
    <inkml:traceGroup>
      <inkml:annotationXML>
        <emma:emma xmlns:emma="http://www.w3.org/2003/04/emma" version="1.0">
          <emma:interpretation id="{A46ED4B5-214D-48AE-B375-2D4350A20EDD}" emma:medium="tactile" emma:mode="ink">
            <msink:context xmlns:msink="http://schemas.microsoft.com/ink/2010/main" type="paragraph" rotatedBoundingBox="8116,2708 8798,2708 8798,3754 8116,37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67E032-5BE4-4B06-8B30-6217ABB504A5}" emma:medium="tactile" emma:mode="ink">
              <msink:context xmlns:msink="http://schemas.microsoft.com/ink/2010/main" type="line" rotatedBoundingBox="8116,2708 8798,2708 8798,3754 8116,3754"/>
            </emma:interpretation>
          </emma:emma>
        </inkml:annotationXML>
        <inkml:traceGroup>
          <inkml:annotationXML>
            <emma:emma xmlns:emma="http://www.w3.org/2003/04/emma" version="1.0">
              <emma:interpretation id="{3FBA3CB7-6578-4724-A1F3-BE8EEBD021F1}" emma:medium="tactile" emma:mode="ink">
                <msink:context xmlns:msink="http://schemas.microsoft.com/ink/2010/main" type="inkWord" rotatedBoundingBox="8116,2708 8798,2708 8798,3754 8116,3754"/>
              </emma:interpretation>
              <emma:one-of disjunction-type="recognition" id="oneOf0">
                <emma:interpretation id="interp0" emma:lang="" emma:confidence="0">
                  <emma:literal>G</emma:literal>
                </emma:interpretation>
                <emma:interpretation id="interp1" emma:lang="" emma:confidence="0">
                  <emma:literal>k</emma:literal>
                </emma:interpretation>
                <emma:interpretation id="interp2" emma:lang="" emma:confidence="0">
                  <emma:literal>5</emma:literal>
                </emma:interpretation>
                <emma:interpretation id="interp3" emma:lang="" emma:confidence="0">
                  <emma:literal>h</emma:literal>
                </emma:interpretation>
                <emma:interpretation id="interp4" emma:lang="" emma:confidence="0">
                  <emma:literal>K</emma:literal>
                </emma:interpretation>
              </emma:one-of>
            </emma:emma>
          </inkml:annotationXML>
          <inkml:trace contextRef="#ctx0" brushRef="#br0">460-3 728 0,'-43'3'268'0,"43"-3"-208"0,-65 28-16 0,26-4-16 15,4 3-24-15,-23 22-48 16,4 2 28-16,-4 15 56 15,7-4-20-15,17 0 48 16,14-7-40-16,16 0-4 16,16-7-16-16,15 0 56 15,8-10-36-15,27-7 84 16,0-4-60-16</inkml:trace>
          <inkml:trace contextRef="#ctx0" brushRef="#br0" timeOffset="192.9476">88 592 840 0,'-38'-14'312'0,"38"14"-244"0,-4-6-16 0,8 2-56 16,3 8-8-16,13-8 40 16,7 4-16-16,8-7 0 15,3 4-8-15,17-1 64 16,-1 4-36-16,8 4-304 15,0 3 148-15</inkml:trace>
          <inkml:trace contextRef="#ctx0" brushRef="#br0" timeOffset="412.0297">607 726 716 0,'-8'14'264'0,"8"-14"-204"0,8 38-16 0,-8-21 8 15,8 4-36-15,-16 3 4 16,8 3-12-16,-19 1 20 16,11 0-16-16,-19-4-4 15,8-4-4-15,-5-6-4 16,1 0 0-16,19-7-28 16,8 3 16-16,23-3 4 15,12 0 8-15,23 0-452 16,4 3 248-16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8:50.590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FB4AA14-C984-43E9-9059-3F73FB0524F1}" emma:medium="tactile" emma:mode="ink">
          <msink:context xmlns:msink="http://schemas.microsoft.com/ink/2010/main" type="inkDrawing" rotatedBoundingBox="7267,9941 20454,10619 20442,10842 7255,10164" shapeName="Other">
            <msink:destinationLink direction="with" ref="{CFD1EB6C-ED27-4E0D-A993-ACAAA17C3A2A}"/>
            <msink:destinationLink direction="to" ref="{594AB53F-C948-4EBF-8410-9646DC0F2C2B}"/>
            <msink:destinationLink direction="from" ref="{594AB53F-C948-4EBF-8410-9646DC0F2C2B}"/>
          </msink:context>
        </emma:interpretation>
      </emma:emma>
    </inkml:annotationXML>
    <inkml:trace contextRef="#ctx0" brushRef="#br0">-3 0 392 0,'-19'11'148'0,"19"-11"-116"0,19 10-8 0,-3-7-4 16,3 4-16-16,16 0-12 15,7 0 4-15,5 0 48 16,3 3-24-16,20 1 24 16,-4 2-24-16,34 5 16 15,1-1-20-15,34-4-36 16,-7 1 12-16,50 0 64 15,-15 3-32-15,54-3 20 16,-1 0-28-16,102 3 20 0,-9-7-24 16,24 11 12-16,27-7-12 15,-11 10 12-15,30 10-16 0,24 1 4 16,11-1-4-16,4-3 12 0,43 3-12 16,15-6-12-16,27-11 0 15,-15 0 56-15,15-6-28 16,-23 2-64-16,-4 5 20 15,12-1 16-15,-8-3 4 16,-39-4 20-16,-15 11-12 16,-8-8 24-16,-58 8-20 15,-4-7 4-15,-50-1-8 16,-19-2 4-16,-20-4-8 16,-54-7 16-16,-8 0-12 0,-23-4-20 15,-20 1 4-15,-34-8-144 16,-16-6 80-16,-26-10-372 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36:50.645"/>
    </inkml:context>
    <inkml:brush xml:id="br0">
      <inkml:brushProperty name="width" value="0.02646" units="cm"/>
      <inkml:brushProperty name="height" value="0.0264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BF99A2-C221-44C9-ACF4-02AAAB08364A}" emma:medium="tactile" emma:mode="ink">
          <msink:context xmlns:msink="http://schemas.microsoft.com/ink/2010/main" type="inkDrawing" rotatedBoundingBox="4090,13045 4879,17724 3916,17887 3126,13207" semanticType="callout" shapeName="Other">
            <msink:sourceLink direction="to" ref="{663C0EDB-CC8D-482E-895E-572DB40EFED1}"/>
            <msink:sourceLink direction="from" ref="{D19A3584-C658-47F4-9FB9-0D26DEC17645}"/>
          </msink:context>
        </emma:interpretation>
      </emma:emma>
    </inkml:annotationXML>
    <inkml:trace contextRef="#ctx0" brushRef="#br0">619 48 736 0,'20'-24'272'0,"-20"24"-208"0,11-10-20 0,-7 3-24 16,4 7-20-16,0-7 8 16,-1 4-4-16,-10 6 16 15,-1 4-12-15,-12 3-4 16,5 4 0-16,-13 0-16 16,9 0 8-16,-12 3 12 15,11 0-4-15,-7 4 8 16,4-1-8-16,-8 11-4 15,-1 7 4-15,-2 10 28 16,2 4-16-16,-10 13-4 16,7 4-8-16,-12 7 4 15,8-4-4-15,-3 18-4 0,7-4 4 0,-4 17-4 16,4-3 0 0,0 6 8-16,8 4-4 0,-4 4-4 15,11 6 4-15,-3-6-4 16,15-14 0-1,0-4 8-15,12 7-4 16,-1 4 8-16,9 0-8 16,7-8-12-16,-3-9 4 15,-1-1 4-15,8 4 0 16,-15 0-12-16,7 7 8 16,-4-11 12-16,5-6-4 15,-1 0-12-15,4-4 4 16,4 3-4-16,4 4 0 0,8-7 52 15,4 1-24-15,3-5 44 0,8-2-36 16,-3-8-24-16,3 0-4 16,-15 4 24-16,7 3-12 0,-7 1 4 15,-4 2-8-15,-4-9-8 16,-4-4 4-16,0-7 28 16,4-4-16-16,0-2 40 15,4-1-32-15,-1-4 32 16,1-6-32-16,0-7 12 15,-4-7-20-15,-8-3 0 16,0-7-8-16,-7-4 20 16,-4-3-16-16,-5-7-136 15,-7 0 68-15,0-3-808 16</inkml:trace>
    <inkml:trace contextRef="#ctx0" brushRef="#br0" timeOffset="692.3447">1270 4102 580 0,'-12'0'216'0,"4"17"-168"0,-11-3-12 15,15-7 120-15,-4 3-92 16,8 4-28-16,-7 3-20 16,14 0-8-16,-3 0-4 15,4-3 8-15,-4 10-8 0,4-3-4 16,-1 6 4-16,-7 8 48 16,-7 3-28-16,7 10 0 15,-16-3-16-15,12 3 4 16,-4-10-8-16,-3-1 16 15,-5-6-12-15,5-7 32 16,3-6-24-16,4-5 20 16,0 1-20-16,0-3-8 0,1-5-4 15,-1 1 28-15,0-3-16 16,-4-1 12-16,0 7-16 16,1-6 36-16,-1-4-24 15,-4 0 56 1,1-4 0-16,-5 1-40 15,1-4-12-15,-5 0-20 16,-3-3 4-16,-4 0-8 16,0-8-12-16,4 1 4 15,-1 0 40-15,5 3-24 16,7-3 0-16,-3 7-8 16,11-1-16-16,-4 1 8 15,8 0 28-15,8-4-12 0,-4 4-12 16,4-1-4-16,11-6 20 15,0 7-8-15,1-4-4 16,7-3 0-16,0 0-4 16,-8-4 0-16,8 0 0 15,-7 1 0-15,-1 2 8 16,-11 1-4-16,3 4 16 16,-3-1-12-16,0 7 16 15,-8 0-16-15,0 4-12 16,0 3 0-16,0 0-260 15,12 10 144-15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8:52.256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D1EB6C-ED27-4E0D-A993-ACAAA17C3A2A}" emma:medium="tactile" emma:mode="ink">
          <msink:context xmlns:msink="http://schemas.microsoft.com/ink/2010/main" type="inkDrawing" rotatedBoundingBox="13019,6676 13365,10385 13248,10396 12902,6687" semanticType="callout" shapeName="Other">
            <msink:sourceLink direction="with" ref="{5FB4AA14-C984-43E9-9059-3F73FB0524F1}"/>
            <msink:sourceLink direction="with" ref="{06E5A85A-F693-4D55-90E0-6502F89B812E}"/>
          </msink:context>
        </emma:interpretation>
      </emma:emma>
    </inkml:annotationXML>
    <inkml:trace contextRef="#ctx0" brushRef="#br0">-3 38 352 0,'0'-14'132'0,"0"14"-104"0,4-3-8 0,0-1-28 15,0 4 0-15,0-3 76 16,0 3-40-16,4-7 36 16,3 4-36-16,-7-1 28 15,0 4-32-15,0 0-12 16,0 4-8-16,-4-1 28 15,3 4-16-15,-3 3-4 16,4 1-8-16,-4 2 56 16,0 1-32-16,0 3-4 15,0 1-12-15,0 13 0 16,4 0-8-16,-4 13 16 16,0 1-12-16,0 10-12 15,0-3 0-15,0 3 20 16,0-4-8-16,0-2 4 15,4-5-4-15,4 4 12 16,0-3-12-16,-5 10 4 16,-3 0-4-16,8 7-16 15,-8-3 4-15,0 3 28 16,4-7-12-16,-4 0 4 16,0-4-8-16,0-2-16 0,0-12 4 15,0 22 4-15,4-11 0 0,0 14 16 16,4-10-8-16,-5 6-4 15,1-6 0-15,0-1 4 16,4-2-4-16,-4-8-4 16,0-3 4-16,0 0-4 15,-1-1 0-15,1 8-12 16,4-4 8-16,0 11 12 16,3-4-4-16,1 7 8 15,0-7-8-15,-5 4-4 16,5-7 4-16,-4-4-16 15,-1-3 8-15,-3-7 12 16,4-4-4-16,0 1 8 16,0-1-8-16,-1 4-4 15,1 0 4-15,-8 7 12 16,8 0-8-16,-4 7 4 16,0 0-4-16,3-4-16 15,-3 0 4-15,0-3 4 16,4-4 0-16,-1-3 0 15,1-3 0-15,0-4 16 16,0 0-8-16,-4-3-20 16,7 3 4-16,-11-7 12 15,4 0 0-15,-8 0 16 16,4 4-12-16,-11 3-12 16,7 0 0-16,-4 4 12 0,8-1-4 15,-4 4-20-15,4-3 8 16,-4 6-12-16,8-6 8 15,-4-1 68-15,8 1-28 0,-8-1-48 16,4 1 12-16,-4-1 24 16,0-3-8-16,-4 4-8 15,4-4-4-15,-8-3 12 16,8 3-4-16,-4-10-20 16,8 3 8-16,-4-3 4 15,4 3 4-15,-4-3 16 16,4-1-8-16,-4-2-4 15,0 2 0-15,-4-2 4 16,4-4-4-16,-4-1 8 16,0 8-8-16,-4-7 8 15,8-3-8-15,-3 2 16 16,6 1-12-16,-3 0 4 16,4-7-4-16,-4 7-8 15,4-3 4-15,-4-4 4 16,0 6-4-16,0-6-12 15,0 7 4-15,0 7 4 16,4-4 0-16,-4 4 32 16,4-7-16-16,-8 3-76 15,4 4 32-15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8:53.067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94AB53F-C948-4EBF-8410-9646DC0F2C2B}" emma:medium="tactile" emma:mode="ink">
          <msink:context xmlns:msink="http://schemas.microsoft.com/ink/2010/main" type="inkDrawing" rotatedBoundingBox="13293,10611 13481,10644 13476,10669 13288,10636" semanticType="callout" shapeName="Other">
            <msink:sourceLink direction="to" ref="{5FB4AA14-C984-43E9-9059-3F73FB0524F1}"/>
            <msink:sourceLink direction="from" ref="{5FB4AA14-C984-43E9-9059-3F73FB0524F1}"/>
          </msink:context>
        </emma:interpretation>
      </emma:emma>
    </inkml:annotationXML>
    <inkml:trace contextRef="#ctx0" brushRef="#br0">-6 1 352 0,'0'7'132'0,"0"-7"-104"0,0 0-8 0,0 0 80 15,0 0-60-15,0 0 36 16,0 0-44-16,0 0-20 15,0 0-4-15,8 0 24 16,-8 0-16-16,8 0-4 16,-8 0-8-16,11 0 12 15,-3 7-8-15,4-7 24 16,-5 6-20-16,1 1 40 16,-4-7-28-16,4 0 32 15,3 0-32-15,5 0-4 16,-5 7-12-16,-3-3-8 15,4-1 4-15,3-3 4 16,-3 3-4-16,-4-3 16 16,3 4-12-16,-11-8 40 15,8 4-24-15,-16-6-12 16,8 2-8-16,-11-3 20 16,11 4-12-16,-8-1 4 15,8 8-8-15,-4-4-16 16,4 0 4-16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8:22.985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0190AF2-5EA4-47BF-A532-021DFB7C9F22}" emma:medium="tactile" emma:mode="ink">
          <msink:context xmlns:msink="http://schemas.microsoft.com/ink/2010/main" type="writingRegion" rotatedBoundingBox="12971,4288 13652,4288 13652,4681 12971,4681">
            <msink:destinationLink direction="with" ref="{4D6615C6-78B1-4FB7-9064-ABDFFD4E305D}"/>
          </msink:context>
        </emma:interpretation>
      </emma:emma>
    </inkml:annotationXML>
    <inkml:traceGroup>
      <inkml:annotationXML>
        <emma:emma xmlns:emma="http://www.w3.org/2003/04/emma" version="1.0">
          <emma:interpretation id="{E9E8FC18-B254-47CA-89EE-D318C64DDDEE}" emma:medium="tactile" emma:mode="ink">
            <msink:context xmlns:msink="http://schemas.microsoft.com/ink/2010/main" type="paragraph" rotatedBoundingBox="12971,4288 13652,4288 13652,4681 12971,46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166698-6135-4303-A9E1-C535B1F507C6}" emma:medium="tactile" emma:mode="ink">
              <msink:context xmlns:msink="http://schemas.microsoft.com/ink/2010/main" type="line" rotatedBoundingBox="12971,4288 13652,4288 13652,4681 12971,4681"/>
            </emma:interpretation>
          </emma:emma>
        </inkml:annotationXML>
        <inkml:traceGroup>
          <inkml:annotationXML>
            <emma:emma xmlns:emma="http://www.w3.org/2003/04/emma" version="1.0">
              <emma:interpretation id="{20B10966-516A-4DE7-A9D5-956BB1723ED4}" emma:medium="tactile" emma:mode="ink">
                <msink:context xmlns:msink="http://schemas.microsoft.com/ink/2010/main" type="inkWord" rotatedBoundingBox="12906,4444 13618,4245 13700,4535 12988,4734"/>
              </emma:interpretation>
            </emma:emma>
          </inkml:annotationXML>
          <inkml:trace contextRef="#ctx0" brushRef="#br0">147-75 176 0,'-4'-7'64'0,"4"7"-48"0,0-14-8 15,0 7 76 1,4 4-48-16,0-11 32 15,4 4-40-15,-4-11-8 16,4 7-12-16,-4-7 4 16,3 4-8-16,1-3 8 15,0 6-8-15,4-7-4 16,-5 4 4-16,-7 0-24 0,8 3 12 0,-4-3 76 16,4 7-40-16,-8-1 8 15,8 4-20-15,-5 0-4 16,5 4-4-16,0 3 20 15,4 3-16-15,-1 1 24 16,5 3-24-16,-8 0 12 16,7 3-12-16,1-7-16 15,-1 4 0-15,1-10-4 16,-1 10 0-16,1-14 24 16,-1 7-8-16,1-7-4 15,-8 7 0-15,3-3 20 16,9 3-12-16,-8 0-4 15,3 6-4-15,-7 1-16 16,4 0 8-16,-1-3 4 16,5-1 0-16,-12-6-20 15,11 3 12-15,-15-11 12 16,8 4 0-16,-4-3 16 16,8 0-12-16,-16 3 4 15,11 0-4-15,-7 0-16 16,4 4 4-16,0 3 4 15,8 0 0-15,-8-7 8 16,4 14-4-16,7-14-28 16,-7 7 12-16,4-7 4 15,-5 0 8-15,5-3 8 0,-4 3-4 16,0-14 8-16,3 11-8 16,-3-4-20-16,4 7 8 0,-8 0 4 31,3 7 4-31,-3 0 8 0,0 0-4 0,0 7 16 15,4 7-12-15,0-4 4 16,3-3-4-16,-3 0 12 16,4 3-12-16,-5-6 4 15,1 3-4-15,-4-4 36 16,4 4-20-16,-8 7-32 16,0-4 4-16,-4 11 16 15,4-4-4-15,-4 4-4 16,8 3 0-16,-4-7-4 15,0 10 0-15,0-9-12 16,0-1 8-16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8:53.698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9A1E1F-750D-42D5-9985-B6EB7BB35468}" emma:medium="tactile" emma:mode="ink">
          <msink:context xmlns:msink="http://schemas.microsoft.com/ink/2010/main" type="inkDrawing" rotatedBoundingBox="13164,8240 14731,7415 14925,7783 13358,8608" semanticType="callout" shapeName="Other">
            <msink:sourceLink direction="from" ref="{06E5A85A-F693-4D55-90E0-6502F89B812E}"/>
            <msink:sourceLink direction="to" ref="{06E5A85A-F693-4D55-90E0-6502F89B812E}"/>
          </msink:context>
        </emma:interpretation>
      </emma:emma>
    </inkml:annotationXML>
    <inkml:trace contextRef="#ctx0" brushRef="#br0">1235-3 404 0,'-8'-18'148'0,"8"18"-112"0,-27 35-12 0,3-8 4 15,9 4-20-15,-47 17 24 16,-8 1-20-16,-34 26-4 16,3-6-4-16,-34 24 40 15,19-3-24-15,-16-11 80 16,27-17-56-16,5-4 4 16,22-17-28-16,13-13 48 15,22-7-36-15,8-21-324 16,20-7 160-16</inkml:trace>
    <inkml:trace contextRef="#ctx0" brushRef="#br0" timeOffset="212.5649">23 444 464 0,'-35'17'176'0,"35"-17"-140"0,-31 52-8 16,8-14 12-1,7-7-28-15,-22 10 76 16,7 0-52-16,-12 0 12 0,8-6-28 0,0-4 40 31,12-7-32-31,0-3-16 0,11-1-4 0,20-3 16 16,8-3-12-16,30 7 24 15,0-1-24-15,24 5 68 16,4-1-48-16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8:54.993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33F4C8-A277-4928-AF13-E062F208433D}" emma:medium="tactile" emma:mode="ink">
          <msink:context xmlns:msink="http://schemas.microsoft.com/ink/2010/main" type="writingRegion" rotatedBoundingBox="15439,7269 21200,7175 21237,9478 15477,9571"/>
        </emma:interpretation>
      </emma:emma>
    </inkml:annotationXML>
    <inkml:traceGroup>
      <inkml:annotationXML>
        <emma:emma xmlns:emma="http://www.w3.org/2003/04/emma" version="1.0">
          <emma:interpretation id="{0361E419-A2CB-47D1-8E1F-4F63D2CFADAA}" emma:medium="tactile" emma:mode="ink">
            <msink:context xmlns:msink="http://schemas.microsoft.com/ink/2010/main" type="paragraph" rotatedBoundingBox="15439,7269 21076,7177 21085,7733 15448,78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DCF9B2-EB44-4716-8EA0-CA829CCD19B4}" emma:medium="tactile" emma:mode="ink">
              <msink:context xmlns:msink="http://schemas.microsoft.com/ink/2010/main" type="line" rotatedBoundingBox="15439,7269 21076,7177 21085,7733 15448,7825"/>
            </emma:interpretation>
          </emma:emma>
        </inkml:annotationXML>
        <inkml:traceGroup>
          <inkml:annotationXML>
            <emma:emma xmlns:emma="http://www.w3.org/2003/04/emma" version="1.0">
              <emma:interpretation id="{06E5A85A-F693-4D55-90E0-6502F89B812E}" emma:medium="tactile" emma:mode="ink">
                <msink:context xmlns:msink="http://schemas.microsoft.com/ink/2010/main" type="inkWord" rotatedBoundingBox="15441,7395 17373,7364 17380,7793 15448,7825">
                  <msink:destinationLink direction="from" ref="{6E9A1E1F-750D-42D5-9985-B6EB7BB35468}"/>
                  <msink:destinationLink direction="to" ref="{6E9A1E1F-750D-42D5-9985-B6EB7BB35468}"/>
                  <msink:destinationLink direction="with" ref="{CFD1EB6C-ED27-4E0D-A993-ACAAA17C3A2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 20 280 0,'0'-7'104'0,"0"7"-84"0,8-7 0 0,-4 7 12 15,0 0-20-15,3-6 40 16,1 6-28-16,0 0 32 16,3 6-32-16,-3 1-12 15,0 11-8-15,-8 16 4 16,0 7-4-16,-8 4 32 16,4 0-20-16,-7 3 48 15,3-3-36-15,-8-14 48 16,9 0-44-16,-5-18 56 15,8 4-52-15,0-23 12 16,4-1-32-16,4-24 0 0,8 7-8 16,3-31 12-16,8 10-12 0,-3-10-56 15,3 10 24-15,-4 7 12 16,5 7 8-16,-9 7-32 16,1 10 20-16,-5 8-48 15,1 9 36-15,-8 14 8 16,3 4 8-16,-3 20-16 15,4 4 16-15,-4 6 68 16,4-2-32-16,-4-5-8 16,3-6-8-16,1-7 52 15,0-7-32-15,-4-7 32 16,3-6-32-16,-3-15 16 16,0-3-24-16,4-17 16 15,3 0-20-15,1-24-8 16,0 3-4-16,3-6-104 15,1 10 56-15,-1-1-8 16,5 15 32-16,-5 6-40 16,0 11 32-16,-7 13 76 15,4 7-24-15,-8 21 36 16,0 4-32-16,-4 10 0 16,0 3-16-16,-4-3 28 15,4-4-24-15,-4-7 48 16,4-3-36-16,-4-7 48 15,8-7-44-15,-4-10-112 16,8-3 40-16,3-15-408 0,9 1 248 16</inkml:trace>
          <inkml:trace contextRef="#ctx0" brushRef="#br0" timeOffset="297.7947">876 99 508 0,'0'-38'188'0,"0"38"-148"0,-12-17-8 0,5 10 52 15,3 4-52-15,-16 0 68 16,1 3-60-16,-12 10-36 16,0 4-4-16,0 17-32 15,4 3 20-15,4 11-4 16,11-4 8-16,8 0 16 16,8-3-4-16,12-7 24 15,7-3-16-15,12-8 40 16,4-3-28-16,3-10 40 15,-3 0-36-15,-4-17-16 16,-8-4-4-16,-8-20 24 16,-7-4-16-16,-5-10-32 15,-7 3 8-15,-11-7-24 16,-5 21 16-16,9-6 16 16,-1 19 4-16</inkml:trace>
          <inkml:trace contextRef="#ctx0" brushRef="#br0" timeOffset="927.4712">1128 13 416 0,'-4'7'152'0,"4"-7"-116"0,4 28-12 0,0-8 84 15,-1 1-64-15,-3 13 16 16,8 4-36-16,-8-7-12 15,12 7-8-15,-12-14 48 16,0 4-28-16,-4-18 44 16,-4 7-40-16,4-17 40 15,-3-3-40-15,-1-21 4 16,4-4-20-16,0-10 0 16,8 0-4-16,0-3-52 15,7 3 28-15,5 7 4 16,3 11 8-16,1 3-40 15,14 6 24-15,-3 1 8 16,4 6 8-16,-8 4 4 16,0 7 0-16,1 0 8 15,-5 4-4-15,4-1 16 16,-12 0-12-16,5 0 40 16,-1 4-24-16,0 0-4 15,1 0-12-15,-1 0-8 16,0-1 4-16,1 1-24 15,7 0 12-15,-8-4 12 16,8 0 0-16,-11-10 24 16,3 4-16-16,-7-11 4 15,-1 0-8-15,-11-10-16 0,0 3 4 16,-7-10 4-16,-1 7 0 0,-11-7-20 16,3 3 12-1,-7-3 64-15,7 10-28 0,-7-3-28 16,4 10-4-16,-4 7-28 15,7 7 20-15,1 21 32 16,11 3-12-16,15 17 44 16,9 3-28-16,18 4 56 15,5-3-44-15,27-11-236 16,-1-3 108-16,17-10-516 16,-9-4 340-16</inkml:trace>
        </inkml:traceGroup>
        <inkml:traceGroup>
          <inkml:annotationXML>
            <emma:emma xmlns:emma="http://www.w3.org/2003/04/emma" version="1.0">
              <emma:interpretation id="{7EB14464-EEB2-48A6-8724-8C949587DB0B}" emma:medium="tactile" emma:mode="ink">
                <msink:context xmlns:msink="http://schemas.microsoft.com/ink/2010/main" type="inkWord" rotatedBoundingBox="18226,7224 21076,7177 21085,7723 18235,77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14.4038">3435 110 436 0,'-12'-18'160'0,"12"18"-124"0,-4 7-8 0,-3-3-16 16,3 6-12-16,-12 7 60 16,9 4-32-16,-5 6-20 15,12 4-8-15,0 0 8 16,8-3-4-16,-1-4 24 15,9-3-16-15,-5-11 40 16,5 0-28-16,3-13 20 16,-7-4-24-16,0-14 0 15,-9 4-12-15,-6-17-8 16,3 3 4-16,-12-11-24 16,4 8 12-16,-3 3 12 15,7 10 0-15</inkml:trace>
          <inkml:trace contextRef="#ctx0" brushRef="#br0" timeOffset="2264.0237">3764 113 520 0,'11'-10'192'0,"-11"10"-152"0,16 3-8 0,-16 4 0 15,0 7-24-15,-4 7 24 16,4 6-20-16,-4 4 24 16,0 3-24-16,0-6 76 15,4-4-52-15,-3-10 76 16,6 0-64-16,-3-14 28 16,8-4-44-16,0-17 0 15,4 4-20-15,-1-21 12 16,1 1-16-16,-1-8-12 15,5 10 0-15,-4 4-4 16,3 11 0-16,4 3 0 16,1 10 0-16,11 3-256 15,0 8 144-15</inkml:trace>
          <inkml:trace contextRef="#ctx0" brushRef="#br0" timeOffset="1544.11">2804 17 404 0,'0'14'148'0,"0"-14"-112"0,8 44-12 0,-8-13 48 15,0 0-44-15,0 14-12 16,0 0-8-16,0-4 96 16,0-3-56-16,-4-11 32 15,0-3-44-15,-4-13 64 16,8-4-52-16,-8-18 8 15,4 1-32-15,4-24 12 16,0 3-20-16,8-24 0 16,4 6-8-16,7-2-40 15,-3 9 16-15,7 5-56 16,0 9 40-16,0 7-12 16,12 11 28-16,-15 10-60 15,-1 7 40-15,-11 17 96 16,3 4-32-16,-11 9 32 15,0 5-40-15,0-1 28 16,-7-3-32-16,3-4 64 16,4-3-44-16,-8-10-32 15,16-7-8-15,-8-7-228 16,11-4 124-16,9-10-368 16,7 0 268-16</inkml:trace>
          <inkml:trace contextRef="#ctx0" brushRef="#br0" timeOffset="3572.92">4213-31 320 0,'15'0'120'0,"-15"0"-96"0,8 10-4 0,-12-3 36 16,4 7-36-16,-7 10 60 15,-1 3-44-15,-8 14 12 16,9 4-32-16,-9 0 20 15,12-7-24-15,-4 3-4 16,1-13-4-16,7-4 100 16,0-7-56-16,0-10 24 15,7-7-40-15,-7-14-4 16,8 4-16-16,4-21 20 16,-4 0-20-16,3-14-108 15,-3 7 48-15,4-10-40 16,7 10 48-16,-4 4 8 15,1 13 16-15,3 4-24 16,4 10 24-16,1 7 68 16,-1 7-28-16,-4 10-8 15,1 4-8-15,-13 3 8 16,5 3-8-16,-12 1 48 16,0-1-28-16,-12-3 4 15,5-3-20-15,-5-7 36 16,4 0-24-16,-3-11 32 0,11 1-32 0,0-11-4 15,7 0-12-15,5-7 12 16,0 0-12-16,7-6-28 16,8 6 8-16,-11-7-4 15,3 7 8-15,0-6 16 16,-7 6-4 0,3-3-4-16,-3 3 4 0,-4-3 4 15,3 7-4-15,-3-4-20 16,4 3 8-16,-12 1-32 15,7 7 24-15,1 3-12 16,-8 7 16-16,12 6-36 16,-4 5 28-16,-8 9 24 15,11 1 0-15,-3 3 52 16,0 0-28-16,3-4 56 16,9-3-48-16,-5-7-96 15,4 1 32-15,1-8-136 16,-1-3 92-16,0-11-168 15,1 4 136-15,-1-10-120 16,1 0 132-16,7-11-32 16,0 7 72-16,0-3 56 15,4 3 0-15,4 1 144 16,3 2-80-16,-3 1 48 16,-4 0-68-16,-4-1 80 15,0 4-72-15,-7-6 44 16,-1 2-60-16,-11-6 24 0,-4 7-36 0,-8-7-16 15,4 6-8 1,-16-3-4-16,5 4 0 0,-9 0-28 16,13 3 16-16,-13 0-4 15,1 7 8-15,3 7 24 16,13 3-8-16,-5 11-12 16,8 3 0-16,0 7 40 15,11 3-24-15,-3-6 24 16,4-1-20-16,3-6 20 15,-3-4-24-15,-4-10-120 16,-1-3 60-16,-7-15-88 16,4 4 76-16,-8-10-56 15,4 0 68-15,0-4 24 16,-7 4 16-16,7 0-20 16,0 10 16-16,0 7 12 15,7 10 4-15,5 8 60 16,3 6-36-16,5-4 16 15,-1 8-28-15,16-4-16 16,-4-3-4-16,8-8 28 16,-1-2-12-16,-3-15 12 15,0 1-12-15,-4-21 12 16,0 3-16-16,-12-24 4 16,-3 7-4-16,3-17-16 15,1 11 4-15,-5-15 4 16,4 14 0-16,-7-3 184 0,4 7-100 15,-9 10 20-15,1 14-64 0,-8 17-36 16,4 3-4-16,-12 18 24 16,4 6-12-16,-7 15 24 15,-1-1-24-15,8 14 40 16,4-3-28-16,4 6 76 16,4-6-56-16,0-14-284 15,3-7 128-15</inkml:trace>
        </inkml:traceGroup>
      </inkml:traceGroup>
    </inkml:traceGroup>
    <inkml:traceGroup>
      <inkml:annotationXML>
        <emma:emma xmlns:emma="http://www.w3.org/2003/04/emma" version="1.0">
          <emma:interpretation id="{9523FC19-4168-4B5F-BFE8-4CF2ECA47CDE}" emma:medium="tactile" emma:mode="ink">
            <msink:context xmlns:msink="http://schemas.microsoft.com/ink/2010/main" type="paragraph" rotatedBoundingBox="15898,8303 21224,8270 21231,9519 15906,95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4F9EA6-5D7A-4E2C-B901-E5DD091E2BAA}" emma:medium="tactile" emma:mode="ink">
              <msink:context xmlns:msink="http://schemas.microsoft.com/ink/2010/main" type="line" rotatedBoundingBox="15898,8303 21224,8270 21231,9519 15906,9552"/>
            </emma:interpretation>
          </emma:emma>
        </inkml:annotationXML>
        <inkml:traceGroup>
          <inkml:annotationXML>
            <emma:emma xmlns:emma="http://www.w3.org/2003/04/emma" version="1.0">
              <emma:interpretation id="{4F9CA82E-D195-4223-8949-33A3A807495F}" emma:medium="tactile" emma:mode="ink">
                <msink:context xmlns:msink="http://schemas.microsoft.com/ink/2010/main" type="inkWord" rotatedBoundingBox="15898,8303 20046,8277 20054,9526 15906,955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413.6076">1658 1421 320 0,'-4'-28'120'0,"4"28"-96"0,12-24-4 0,-5 14 112 16,5 6-76-16,7-3 40 16,9 7-56-16,6 7-16 15,1 7-12-15,8 10-12 16,-8 4 4-16,-8-1 12 15,0 1-8-15,-19-4 24 16,-8-4-20-16,-28-6 24 16,1 0-24-16,-19-7-12 15,3-4-4-15,-7-10 28 16,11 4-12-16,1-7-4 16,14 3-4-16,13-4-32 15,11 5 16-15,15 6-20 16,12 3 16-16,39 0 60 15,4 4-20-15,23 0-44 16,-4 0 8-16,11-7-8 16,-14 4 12-16,-5-8 16 15,-15 1-4-15,-16-11 24 16,-15 7-16-16,-16-14-4 16,-11 4-4-16,-20-21 56 15,-7 7-32-15,-12-6 32 16,4 6-32-16,-12 6-8 15,12 5-12-15,-12 9-8 16,12 11 4-16,-8 14-32 16,8 7 16-16,4 10-20 0,8 3 16 15,11 4 16-15,12 0 4 16,11 0 32 0,0-4-20-16,20-6 48 0,-4-8-36 0,31-6-68 15,-1-4 20-15,21-6-100 16,-21 3 68-16,21-14-36 15,-21 0 48-15,-10-10 24 16,3-7 12-16,-12-7 20 16,-11 7-8-16,-4-11 48 15,-4 11-28-15,-8-7 56 16,8 11-48-16,-19-4 36 16,4 10-40-16,-12 0-44 15,0 7 4-15,-8 4-8 16,4 6 8-16,-4 11-36 15,1 7 24-15,-13 9-12 16,13 1 20-16,-5 7 16 16,4-3 0-16,-3-4-4 15,3 0 4-15,4-7 20 16,-4-4-12-16,1-6 56 16,7 0-36-16,0-11 36 15,0 1-36-15,-8-11 8 16,16 3-24-16,-8-13-8 15,7 0-4-15,-7-21-24 16,20 4 12-16,-1-14-48 16,0 6 28-16,8 1-12 15,12 14 24-15,-12 6-44 16,8 11 32-16,-12 16-36 0,4 8 32 16,-11 10 28-16,-5 7 4 0,-3 4 0 15,-4-4 4-15,4-4 20 16,0 1-12-16,3-8 32 15,9 1-28-15,-1-4 56 16,8-3-40-16,0-7-24 16,0-4-8-16,0-13-44 15,4 3 24-15,-11-27-36 16,7 3 32-16,-8-24 0 16,0 13 16-16,-3-6 16 15,3 7-4-15,-11 3-28 16,-4 17 12-16,-8 1-40 15,-4 9 32-15,-11 8 40 16,3 10-8-16,-15 7 16 16,4 6-16-16,-7 11-16 15,10 0 0-15,5 7 4 16,3-4 0-16,16-3 44 16,8 0-24-16,12-7 44 15,-1-3-36-15,8-11-164 16,4 1 72-16,4-15-124 15,-8 4 104-15,0-17-16 16,0 3 56-16,-4-27-52 16,-7 3 56-16,-12-20 16 15,3 3 20-15,-14-11 20 0,7 15-8 16,0-4 192-16,-4 13-112 16,-4 4 72-16,8 14-96 0,8 7-52 15,-4 10-12-15,11 11 4 16,-3 9 0-16,-4 22-12 15,11 3 4-15,-19 24 28 16,12 0-12-16,-24 6 32 16,4-6-28-16,-11-7 48 15,7-6-36-15,-15-12 56 16,12-6-48-16</inkml:trace>
          <inkml:trace contextRef="#ctx0" brushRef="#br0" timeOffset="7714.9105">3895 1280 548 0,'-19'27'204'0,"19"-27"-156"0,-27 41-16 16,15-16 124 0,9-1-92-16,-9 7-8 0,8 0-36 0,4-4 64 15,4 1-48-15,8-11-12 16,3 0-16-16</inkml:trace>
          <inkml:trace contextRef="#ctx0" brushRef="#br0" timeOffset="7581.0533">3961 929 664 0,'-19'-42'244'0,"19"42"-188"0,-19 14-16 16,-1-4-40-1,12 1-8-15,-3 6 48 16,-5 4-20-16</inkml:trace>
          <inkml:trace contextRef="#ctx0" brushRef="#br0" timeOffset="5927.4253">450 1252 464 0,'4'-41'176'0,"-4"41"-140"0,8-21-8 16,0 14 56-1,3 7-52-15,9 0-4 16,-1 7-16-16,8 14-12 15,0 3 4-15,0 17-40 16,-4 0 20-16,-7 8 48 0,-5-5-12 0,-14-2 68 16,-5-5-48-16,-15-2 44 31,3-8-48-31,-11-6 8 0,4-4-28 0,0-13 36 16,8-1-28-16,3-10-144 15,9 4 64-15,7-18-52 16,7 7 64-16,9-6 16 15,7 6 16-15,16-10-16 16,3 3 16-16,12-3 12 16,1 4 4-16,3-5-4 15,-8 12 4-15,-3-4-24 16,-5 3 12-16,-7 0-4 16,-4 4 4-16,-8-1 32 15,-3 4-12-15,-9-6 56 16,1 2-36-16,-12-6 48 15,4 7-48-15,-12-7 4 16,0 3-24-16,-11-3 12 16,3 6-16-16,-15-6 4 15,8 7-4-15,-12-1-40 16,4 8 16-16,-4 3-28 16,12 7 24-16,8 14-24 15,7 3 24-15,12 17 28 16,7 0-4-16,13 4 36 15,3-4-24-15,8 1 20 16,-1-8-20-16,5-7 28 16,-4-6-28-16,0-14 48 0,0 0-36 15,-4-14-180-15,0 0 80 0,-4-14-64 16,-4 4 84-16,-4-10 8 16,-3 3 28-16,-5 0 4 15,1 6 4-15,-8 8 44 16,0 10-24-16,-4 10 16 15,0 8-16-15,0-1 28 16,0 10-24-16,-4-9 12 16,4-1-16-16,-8-10 28 15,4-1-24-15,-11-9 32 16,11 3-32-16,-8-14 12 16,8 4-16-16,1-14-24 15,6 0 4-15,5-11-12 16,4 4 8-16,15-3-20 15,4 10 20-15,15 7-12 16,1 3 12-16,11 14 24 16,-4 0-4-16,4 7 4 15,-4 3-4-15,1 0-8 16,-9 4 4-16,0-7-4 16,-3 3 0-16,-4-6 8 15,-12 3-4-15,-16-11 8 16,5 4-8-16,-16-13 24 15,0 2-16-15,-16-13-12 16,9 7-4-16,-9-7 12 16,5 7-4-16,-1-4-48 0,8 11 28 15,-11-1-24-15,15 8 24 0,-8 6-28 16,8 4 28-16,-12 10 4 16,8 4 12-16,-3 10 16 15,3 3-8 1,-8 22 4-16,8-1-4 0,-11 13 28 15,7-2-20-15,-7 20 32 16,7-4-32-16,-4 15 40 16,12-11-32-16,0-11-4 15,0-13-12-15,0-13 56 16,0-12-36-16,0-12-56 16,0-5 16-16</inkml:trace>
          <inkml:trace contextRef="#ctx0" brushRef="#br0" timeOffset="4831.4725">504 1194 300 0,'12'-7'112'0,"-12"7"-88"0,4 0-8 0,-4 0 48 16,0 7-40-16,-4 10 52 16,0-3-44-16,-4 23 48 15,8 5-48-15,-7 16 12 16,7-3-28-16,-4 7 20 15,4-10-24-15,-4 3 4 16,8-7-8-16,-8 4 20 16,4-8-16-16,-4-2 24 15,4-8-24-15,-4-10 84 16,4-7-52-16,-4-17-32 16,4 0-8-16,-4-20-216 15,8-1 116-15,-4 0-348 16,8 1 248-16</inkml:trace>
          <inkml:trace contextRef="#ctx0" brushRef="#br0" timeOffset="8030.2482">4143 1290 416 0,'-19'-10'152'0,"19"10"-116"0,-27 3-12 0,7 4 48 16,9 3-44-16,-12 7 32 16,3 4-32-16,-3 7 36 15,4 3-36-15,3 3 4 16,12 4-20-16,12-4 44 15,4-3-28-15,7-10 48 16,4 0-44-16,16-11 28 16,0-3-32-16,7-11-236 15,1 4 112-15,-5-10-168 16,-7 0 152-16</inkml:trace>
          <inkml:trace contextRef="#ctx0" brushRef="#br0" timeOffset="8197.7017">4345 1280 424 0,'-12'-18'156'0,"12"18"-120"0,-4 7-8 0,4 0 16 15,8 3-28-15,0 11 40 16,3 3-32-16,-3 4-4 16,11 3-12-16,-11 0 48 15,4-4-32-15,-5-3 8 16,1-3-20-16,-4-7 28 16,0-1-24-16,-8-6-128 15,4-3 60-15</inkml:trace>
          <inkml:trace contextRef="#ctx0" brushRef="#br0" timeOffset="8389.9075">4441 1441 332 0,'12'11'120'0,"-12"-11"-92"0,8 17-8 0,-1-3 44 16,5 3-40-16,4 0 8 16,3 7-20-16,-4-7 28 15,1-3-24-15,-1 0 32 16,1-4-32-16,-5-3 32 15,1 0-32-15,-12-14-76 16,0 7 32-16,-8-14-168 16,8 4 112-16</inkml:trace>
        </inkml:traceGroup>
        <inkml:traceGroup>
          <inkml:annotationXML>
            <emma:emma xmlns:emma="http://www.w3.org/2003/04/emma" version="1.0">
              <emma:interpretation id="{9B586EB0-1B28-4C69-A893-B472DAC59D67}" emma:medium="tactile" emma:mode="ink">
                <msink:context xmlns:msink="http://schemas.microsoft.com/ink/2010/main" type="inkWord" rotatedBoundingBox="20181,8444 21225,8438 21228,8973 20184,8979"/>
              </emma:interpretation>
              <emma:one-of disjunction-type="recognition" id="oneOf3">
                <emma:interpretation id="interp3" emma:lang="" emma:confidence="0">
                  <emma:literal>can</emma:literal>
                </emma:interpretation>
                <emma:interpretation id="interp4" emma:lang="" emma:confidence="0">
                  <emma:literal>Can</emma:literal>
                </emma:interpretation>
                <emma:interpretation id="interp5" emma:lang="" emma:confidence="0">
                  <emma:literal>her</emma:literal>
                </emma:interpretation>
                <emma:interpretation id="interp6" emma:lang="" emma:confidence="0">
                  <emma:literal>ten</emma:literal>
                </emma:interpretation>
                <emma:interpretation id="interp7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9097.499">4751 1366 112 0,'35'-14'44'0,"-35"14"-36"0,27-24 0 0,-23 10 12 15,11 7-12 1,-11-14 120-16,4 4-72 0,0-10 48 16,-8 3-60-16,0-7 56 15,4 3-60-15,-8-3 36 16,0 7-44-16,-4 0 60 16,0 7-52-16,-7 6 20 15,3 8-40-15,-7 6-16 16,7 8-8-16,-3 13 4 15,3 3 0-15,1 22 0 16,7 2 0-16,4 11 60 16,7 0-32-16,-7-3 16 15,12-11-28-15,3-7 52 16,5-10-36-16,-1-7-148 16,1-3 64-16,-1-11-92 15,8-3 84-15,0-10 16 16,0-4 24-16,4-17 16 15,4 3 4-15,-4-10-28 16,4 3 16-16,-12-3 84 16,0 11-40-16,-3-4 60 15,-9 7-52-15,-7-1-12 16,0 8-16-16,-16 0 0 16,1 3-8-16,-12 0-4 15,-1 7 4-15,-11 0-4 16,12 7 0-16,4 7-36 0,7 3 20 0,20 7 16 15,4 3 0 1,7 1 12-16,8 3-8 0,0-4 16 16,4-3-12-16,4-6 4 15,-8 2-4-15,-4-16-16 16,1 3 4-16,-5-7-24 16,0 0 16-16,-15-7-76 15,12 0 52-15,-16-10 4 16,7-1 20-16,-3-6-8 15,4 7 12-15,0 0 40 16,-4 10-20-16,3 7 52 16,9 10-36-16,7 4 56 15,4 7-48-15,8-4 36 16,11 4-40-16,12-8 0 16,-7 8-20-16,7-21 72 15,-12 7-48-15,-7-24 56 16,-8 6-52-16,-12-23 40 15,-3 0-44-15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9:46.681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A166F04-40D1-4522-B11A-DF9609BF8F9A}" emma:medium="tactile" emma:mode="ink">
          <msink:context xmlns:msink="http://schemas.microsoft.com/ink/2010/main" type="writingRegion" rotatedBoundingBox="18235,1069 25101,2063 24816,4031 17950,3037"/>
        </emma:interpretation>
      </emma:emma>
    </inkml:annotationXML>
    <inkml:traceGroup>
      <inkml:annotationXML>
        <emma:emma xmlns:emma="http://www.w3.org/2003/04/emma" version="1.0">
          <emma:interpretation id="{5CE76FAC-2EDA-41E1-B4EC-D45B4DCDB064}" emma:medium="tactile" emma:mode="ink">
            <msink:context xmlns:msink="http://schemas.microsoft.com/ink/2010/main" type="paragraph" rotatedBoundingBox="18235,1069 25101,2063 24816,4031 17950,30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5925E1-E5B3-4B70-B252-1A36F8C39C41}" emma:medium="tactile" emma:mode="ink">
              <msink:context xmlns:msink="http://schemas.microsoft.com/ink/2010/main" type="line" rotatedBoundingBox="18235,1069 25101,2063 24816,4031 17950,3037"/>
            </emma:interpretation>
          </emma:emma>
        </inkml:annotationXML>
        <inkml:traceGroup>
          <inkml:annotationXML>
            <emma:emma xmlns:emma="http://www.w3.org/2003/04/emma" version="1.0">
              <emma:interpretation id="{B80BF7FD-7DA6-4D5F-960A-C8A27D96965B}" emma:medium="tactile" emma:mode="ink">
                <msink:context xmlns:msink="http://schemas.microsoft.com/ink/2010/main" type="inkWord" rotatedBoundingBox="18213,1221 19309,1380 19099,2829 18003,26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651 111 332 0,'0'-7'120'0,"3"0"-92"0,5-6-8 0,-4 6 80 15,0 0-60-15,-4 0 44 16,0 3-48-16,-4 1 24 16,4-4-32-16,-4 7 16 15,0-3-24-15,-3 3 0 16,-1 0-12-16,-4 0-16 0,-3 0 4 16,-8-4 12-16,-5 4-4 15,-3-7 32 1,4 4-20-16,-15 0 4 15,3-1-12-15,4-3 4 16,0 7-8-16,4 0 8 16,4 0-8-16,-4-7-4 0,8 4 4 0,4-1-24 15,-1 1 12-15,5 3 32 16,3 0-16-16,5 0-28 16,-1 0 12-16,4 0 0 15,-4 0 8-15,0 10 8 16,1 4-4-16,-5 7-12 15,1 10 4-15,-5 10 4 16,1 7 0-16,-5 4 16 16,9 3-8-16,-1-7-28 15,0 4 8-15,5-8-4 16,3 5 8-16,0 2 16 0,4 8-4 16,4 6 8-16,-4 0-8 15,0-3 8-15,-4-3-8 16,4-14 8-16,-4-8-8 15,0-6 16-15,0-10-12 16,4-4 4-16,0-3-4 16,0-7-24-16,8 3 0 15,4-3 8 1,3 0 12-16,1-4 0 16,-1 1 8-16,8-4-8 0,1 0-20 15,3 0 8-15,4 3 20 16,-8-3-4-16,8 7-12 15,-4 0 0-15,4-3 20 16,4 2-8-16,-4 1-20 16,-12 0 4-16,0-3 40 15,-3 2-20-15,-5-2 8 16,-3-4-12-16,0-4-76 16,-4 1 36-16,-4 0-252 15</inkml:trace>
          <inkml:trace contextRef="#ctx0" brushRef="#br0" timeOffset="275.7318">113 538 404 0,'-8'-11'148'0,"-4"11"-112"0,1 0-12 0,11 0 180 16,0 0-116-16,7 4 28 15,9-1-72-15,3-3 24 16,4-3-36-16,4-4-8 0,4 0-16 16,8-3 20-16,0-4-16 15,7 4-12-15,5 3-4 16,-1 3-436-16</inkml:trace>
          <inkml:trace contextRef="#ctx0" brushRef="#br0" timeOffset="810.1539">550 958 476 0,'-4'0'176'0,"8"-4"-136"0,4 1-12 0,-1-1 76 15,9-3-64-15,-1 1 8 16,13-1-28-16,-1 0 4 15,4 3-12-15,3 4-24 0,-3 11 4 16,-4-4 4-16,-7 10 4 16,-1 3 32-1,-3-2-16-15,-12 6-32 16,-4 14 8-16,-4-1 44 16,-12-9-16-16,-3 3-8 15,-20 3-8-15,0-6 12 0,-3-8-8 16,-1-6 4-16,1-3-4 0,3-8-16 15,20-6 4-15,11-4-32 16,8-4 20-16,19 1 16 16,8 3 0-16,12 0 28 15,4 14-16-15,-5 0-32 16,9 3 12-16,-9 1 8 16,1 2 4-16,0-2 16 15,-4-1-12-15,3 4 24 16,-7-7-20-16,-7-4-120 15,-9 1 60-15,-7-4-300 16,0-7 192 0,-8 0-104-16</inkml:trace>
          <inkml:trace contextRef="#ctx0" brushRef="#br0" timeOffset="1607.8548">171-219 280 0,'3'-7'104'0,"-6"3"-84"0,3 4 0 0,-4-3 56 16,4 3-44-16,-8 0 24 15,4-3-36-15,4 3 0 16,0 0-12-16,0 0 48 16,0 0-32-16,0 0 52 15,12 3-44-15,-12 4-16 16,7-4-8-16,1 1-8 15,0 3 0-15,0 0 32 0,-1-1-16 0,1-2 40 16,-8-4-32-16,16 7 4 16,-1-7-16-1,4 0-8-15,9 7-20 16,10-4 8-16,5-3 40 16,15 7-20-16,0-7 0 15,0-3-8-15,-4-4-4 16,-7 7 0-16,-12-4 16 15,-8 4-8-15,-8-3 68 16,-7-1-44-16,-12 1-4 16,0 3-16-16,-12 0-100 15,-7 0 52-15,-5 3-340 16,5 4 208 0,-8-7-160-16</inkml:trace>
        </inkml:traceGroup>
        <inkml:traceGroup>
          <inkml:annotationXML>
            <emma:emma xmlns:emma="http://www.w3.org/2003/04/emma" version="1.0">
              <emma:interpretation id="{6967C8F9-8D76-4A61-8D52-E1987DAA1C6B}" emma:medium="tactile" emma:mode="ink">
                <msink:context xmlns:msink="http://schemas.microsoft.com/ink/2010/main" type="inkWord" rotatedBoundingBox="21164,1923 23355,2240 23131,3787 20940,34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7316.3596">3368 1254 72 0,'31'-14'24'0,"-8"7"-16"0,12 0-4 0,-15 7 60 0,3-3-36 15,4-1 52-15,0 4-48 16,-4 0 4-16,0 0-24 16,1 0 56-16</inkml:trace>
          <inkml:trace contextRef="#ctx0" brushRef="#br0" timeOffset="117637.2119">3883 1429 268 0,'0'14'100'0,"4"6"-76"0,0 11-8 0,0-10 60 16,-4 3-44-16,0 4 4 15,0 3-20-15,0-4 16 16,-4 1-20-16,0-4 32 16,0-4-28-16,-4-2-144 15,-3-8 64-15,3 0-200 16</inkml:trace>
          <inkml:trace contextRef="#ctx0" brushRef="#br0" timeOffset="118068.9054">3546 651 164 0,'20'-13'60'0,"-9"13"-44"0,9 0-8 0,-17 0 44 15,13 3-32-15,-5 0 16 16,5 1-20-16,3 3 28 16,8-7-28-16,-3 0 12 15,-1 0-16-15,0-7 0 16,-4 7-4-16,1 0 4 0,-9 0-8 15,1 7 40-15,-4 0-20 16,-8 3-188-16,-4-3 88 16,-4 7-116-16</inkml:trace>
          <inkml:trace contextRef="#ctx0" brushRef="#br0" timeOffset="118565.6814">3035 679 92 0,'-4'27'32'0,"16"-6"-24"0,7 20 0 0,-15-17 20 0,8 18-16 15,-1 6 40-15,1 7-28 16,-4-3 48 0,-4 13-40-16,-8 4 28 0,-4 24-32 15,0-4 28 1,1 4-32-16,-1-10-12 0,8-8-8 16,0-2 4-16,-4-5-4 15,8-2 32-15,4-8-20 16,-5-10-4-16,9-3-8 15,-4-14 20-15,3-10-12 16,-7 3-76-16,4-14 36 16,0-3-280-16</inkml:trace>
          <inkml:trace contextRef="#ctx0" brushRef="#br0" timeOffset="117089.1413">3949 885 184 0,'0'-7'68'0,"0"7"-52"0,0 0-4 16,0 0 28-16,-4 7-24 16,0-7-12-16,-4 7-8 15,-3-7 4-15,-1 7 0 16,-7-3-12-16,3-1 8 0,-7 4 40 16,-4 0-24-16,-12-4 0 15,-7 1-8-15,-5-4-16 16,-11-4 8-16,4-3-16 15,12-3 12-15,7 0 20 16,8-4-4-16,12 0 16 16,7 4-16-16,5 3-12 15,3 3 0-15,0 4-16 16,0 11 12-16,0 9 12 16,-4 8 0-16,1 6 76 15,-1 8-44-15,-4-1-12 0,1 7-16 16,-1 0 8-16,4 4-8 15,1 3 24-15,3 0-20 16,4-7-12-16,-4-10-4 16,4-7 12-16,0-3-4 15,0-8-4-15,4-3 4 16,0-3 12-16,-1-3-8 16,1-5-4-16,4 1 0 15,0-3-4-15,3-4 0 16,9 0 0-16,3-4 0 15,8 4 8-15,12 0-4 16,-1 4-4-16,5-1 4 16,-1 4 28-16,-3 0-16 15,-9 0 20-15,-10 0-20 16,-9 3-176-16</inkml:trace>
          <inkml:trace contextRef="#ctx0" brushRef="#br0" timeOffset="119206.8873">4119 576 216 0,'0'-7'80'0,"0"14"-60"0,0 0-8 15,-4-1 20-15,4 12-20 16,0-5-4-16,0 11-4 15,0 11 4-15,4-1-4 16,0 4-12-16,4 0 4 16,-4 0 28-16,-1-4-12 15,1 4 84-15,0-3-52 16,0-1-32-16,-4 0-8 16,0 1 4-16,0-4-4 15,0 3-4-15,0 4 4 16,0 3 4-16,4 7-4 0,0 7 16 15,0 4-12-15,3 3 32 16,-7-4-24-16,4 4 20 16,4-10-20-16,0-4 20 15,-8 4-24-15,11 3-32 16,-3 7 12-16,0-4 8 16,0 4 4-16,-4-10 8 15,-4-11-8-15,0-3 24 16,0-7-16-16,-4-4 12 15,0-6-12-15,4-7 0 16,0-7-4-16,0-7-84 0,-4 0 40 16,4-11-224-16,-4-6 144 15,0-7-108-15</inkml:trace>
          <inkml:trace contextRef="#ctx0" brushRef="#br0" timeOffset="119717.0274">4979 1013 228 0,'0'-7'84'0,"0"7"-64"0,0 3-8 0,-4 11 12 16,4 0-16-16,-12 0 48 16,-3 6-28-16,-13 1-4 15,-10 3-16-15,-16 3 12 16,-1 4-12-16,-10 4-4 15,6-1 0-15,9-3 4 16,8 0-4-16,3-7 40 16,12-7-20-16,15-3-4 0,1 0-12 15,3 0 28-15,8-1-20 16,4 1 32-16,3 3-32 16,5 4 32-16,3 0-32 15,5 3 12-15,11-7-16 16,4-3 28-16,3 6-24 15,13 1 4-15,-13-4-12 0,1 4 64 16,-8-4-40-16,-4-3-72 16,-15 0 16-16,11-4-108 15,-19-7 76-15,4 4-176 16</inkml:trace>
          <inkml:trace contextRef="#ctx0" brushRef="#br0" timeOffset="120167.2249">5184 1281 80 0,'-58'34'32'16,"31"-13"-24"-16,-12 10-4 0,19-14 52 0,-3 4-32 15,0 0 44-15,-4-11-40 16,8 0 28-16,7-3-28 15,-4-3 8-15,9-1-20 16,7-3-16-16,7 3-4 16,1 4 48-16,0 4-24 15,4-1 16-15,-9 0-20 16,13 4 28-16,-4 3-28 16,3-3 20-16,-3 3-20 15,-1 0 8-15,12-3-12 16,-3 0 20-16,-1 0-20 15,1-4 68-15,-9 0-48 0,5 1-260 16</inkml:trace>
        </inkml:traceGroup>
        <inkml:traceGroup>
          <inkml:annotationXML>
            <emma:emma xmlns:emma="http://www.w3.org/2003/04/emma" version="1.0">
              <emma:interpretation id="{014E0C42-4AD7-4EF6-AF8C-3113FEF54AA2}" emma:medium="tactile" emma:mode="ink">
                <msink:context xmlns:msink="http://schemas.microsoft.com/ink/2010/main" type="inkWord" rotatedBoundingBox="23704,1930 24644,2066 24439,3485 23499,334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2017.3727">6082 534 320 0,'23'-3'120'0,"-8"-1"-96"0,9-2-4 16,-17 6 8-16,5 0-20 16,4-4-12-16,3 1 0 15,-7 3 48-15,7 0-24 16,-19 3-124-16</inkml:trace>
          <inkml:trace contextRef="#ctx0" brushRef="#br0" timeOffset="121577.5122">6252 1629 92 0,'4'6'32'0,"4"8"-24"0,-4-7 0 0,-4-7-24 15,0 7 8-15,-4 3 64 16,4 1-28-16,0-4 84 15,-8-1-60-15,8 1 16 16,-4 4-36-16,-4-1-32 16,5 0 0-16,-9 4 24 15,8-4-12-15,-4 4-4 16,1 3-4-16,3-10-4 0,4 7 0 16,0-4 8-16,4-3-4 15,3-7 16-15,5 7-12 16,3-7 16-16,5-7-16 15,-1 4 16-15,4-1-16 16,1 1 24-16,-5-1-20 16,-7 1-136-16,-1 3 68 15,-11 0-104-15</inkml:trace>
          <inkml:trace contextRef="#ctx0" brushRef="#br0" timeOffset="122525.6769">5594 555 144 0,'4'7'52'0,"-4"-4"-40"0,12 8 0 16,-12-1 36-16,7 4-28 15,-3 6 52-15,0 11-40 16,-4 11 12-16,0 9-28 15,0 8 28-15,8 3-28 16,-4 3 12-16,-4 0-16 16,0 4 36-16,0 7-24 15,0 7-4-15,0 3-12 16,0 0 4-16,0-7-8 0,-4-10 8 16,4-4-8-16,-8-7 8 15,4-3-8-15,4-3 16 16,4 0-12-16,4-1-20 15</inkml:trace>
          <inkml:trace contextRef="#ctx0" brushRef="#br0" timeOffset="121116.7876">5764 1364 112 0,'4'-21'44'0,"12"11"-36"0,-5-4 0 0,5 7 84 16,3 0-52-16,4 0 28 15,4 0-40-15,1 4-8 0,-1-1-12 16,0 11 48-16,-4 0-32 16,-4 4-292-16</inkml:trace>
          <inkml:trace contextRef="#ctx0" brushRef="#br0" timeOffset="120878.6195">6411 885 196 0,'15'-20'72'0,"1"9"-56"0,3-6-4 16,-15 10 64-16,-4 0-44 15,-4 1 68-15,-4 2-60 16,-7 4 28-16,-12 4-40 15,-8 6 8-15,0 4-20 16,-4-1-24-16,1-2 0 0,-1-1-12 16,-7-3 8-16,15-4 16 15,-4 1 0-15,8-4 8 16,7 0-8-16,-3 3-28 16,0-3 12-16,7 7 40 15,-7 7-16-15,-4 0 0 16,0 3-8-16,0 14 20 15,7 0-12-15,-7 3 24 16,8 1-24-16,4 9 12 16,7 8-12-16,4-4-8 15,8 7 0-15,4-3 4 0,-5-4-4 16,9-7 40-16,-4-3-20 0,0-7 12 16,-1-7-20-16,-3 0 8 15,8-3-12-15,-8-4-16 31,7 0 0-31,1-3-16 0,11-4 12 16,-4 1 4-16,5 2 4 16,-1-2 24-1,8-1-12-15,-4-6 24 0,4 2-24 16,-12 1-100-16,-3-7 44 16,-5 7-164-16,-11-7 112 15,0 0-236-15</inkml:trace>
        </inkml:traceGroup>
        <inkml:traceGroup>
          <inkml:annotationXML>
            <emma:emma xmlns:emma="http://www.w3.org/2003/04/emma" version="1.0">
              <emma:interpretation id="{504B4DA1-FFBE-4C24-A26F-B22F6B7921F1}" emma:medium="tactile" emma:mode="ink">
                <msink:context xmlns:msink="http://schemas.microsoft.com/ink/2010/main" type="inkWord" rotatedBoundingBox="24816,2021 25101,2063 24890,3527 24604,3485"/>
              </emma:interpretation>
              <emma:one-of disjunction-type="recognition" id="oneOf3">
                <emma:interpretation id="interp3" emma:lang="" emma:confidence="1">
                  <emma:literal>|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1</emma:literal>
                </emma:interpretation>
                <emma:interpretation id="interp6" emma:lang="" emma:confidence="0">
                  <emma:literal>l</emma:literal>
                </emma:interpretation>
                <emma:interpretation id="interp7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23050.0734">6728 517 164 0,'0'0'60'0,"-4"0"-44"0,12 0-8 0,-8 0 52 16,8 7-36-16,3 3 52 16,-7 11-44-16,8 3 72 15,-8 17-56-15,7 25 52 16,-11 16-56-16,12 4 24 16,-12 4-40-16,0 17 0 15,-4 13-16-15,4 0 12 16,0-3-16-16,0 0 16 0,4 7-16 0,-8 4-408 15,12 2 216 1,-8-16-32-16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9:51.982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36D261-618D-41DA-A1DF-4F87E0FE921C}" emma:medium="tactile" emma:mode="ink">
          <msink:context xmlns:msink="http://schemas.microsoft.com/ink/2010/main" type="writingRegion" rotatedBoundingBox="18627,4865 18706,5988 17922,6043 17843,4920"/>
        </emma:interpretation>
      </emma:emma>
    </inkml:annotationXML>
    <inkml:traceGroup>
      <inkml:annotationXML>
        <emma:emma xmlns:emma="http://www.w3.org/2003/04/emma" version="1.0">
          <emma:interpretation id="{9FD5555D-5E5C-402C-8DC4-E03A90A92FCB}" emma:medium="tactile" emma:mode="ink">
            <msink:context xmlns:msink="http://schemas.microsoft.com/ink/2010/main" type="paragraph" rotatedBoundingBox="18627,4865 18706,5988 17922,6043 17843,49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4663E2-C746-41B9-8F42-25B1CBF03A8B}" emma:medium="tactile" emma:mode="ink">
              <msink:context xmlns:msink="http://schemas.microsoft.com/ink/2010/main" type="line" rotatedBoundingBox="18627,4865 18706,5988 17922,6043 17843,4920"/>
            </emma:interpretation>
          </emma:emma>
        </inkml:annotationXML>
        <inkml:traceGroup>
          <inkml:annotationXML>
            <emma:emma xmlns:emma="http://www.w3.org/2003/04/emma" version="1.0">
              <emma:interpretation id="{2AA003DD-9B30-4639-82E8-6597041CF9BB}" emma:medium="tactile" emma:mode="ink">
                <msink:context xmlns:msink="http://schemas.microsoft.com/ink/2010/main" type="inkWord" rotatedBoundingBox="18387,4882 18390,4927 17994,4955 17991,4910"/>
              </emma:interpretation>
              <emma:one-of disjunction-type="recognition" id="oneOf0">
                <emma:interpretation id="interp0" emma:lang="" emma:confidence="1">
                  <emma:literal>•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|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:</emma:literal>
                </emma:interpretation>
              </emma:one-of>
            </emma:emma>
          </inkml:annotationXML>
          <inkml:trace contextRef="#ctx0" brushRef="#br0">89-144 268 0,'0'-4'100'0,"3"4"-76"0,-3 4-8 15,0-4 44-15,8 0-36 16,-8 0 68-16,8 0-52 0,-8 0 0 16,8 3-24-16,-1 4 8 15,5-4-16-15,0 1 32 16,7-1-24-16,0-3-24 15,5 4 4-15,3-4 28 16,-4 0-16-16,12-4 28 16,-4 1-24-16,-4 3-4 15,0 0-4-15,-4-4 20 16,-3 4-12-16,-1 4 12 0,-4-8-12 16,-3 4-8-16,0 0 0 15,-12 0 4-15,0-3-4 0,0-1-20 16,0 1 8-16,0 3-288 15,0 0 164 1,7 7-148-16</inkml:trace>
        </inkml:traceGroup>
        <inkml:traceGroup>
          <inkml:annotationXML>
            <emma:emma xmlns:emma="http://www.w3.org/2003/04/emma" version="1.0">
              <emma:interpretation id="{7B25369A-3380-40FE-8B37-CDF536BA3823}" emma:medium="tactile" emma:mode="ink">
                <msink:context xmlns:msink="http://schemas.microsoft.com/ink/2010/main" type="inkWord" rotatedBoundingBox="18557,5035 18611,5799 17908,5848 17855,508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352.8441">658 31 196 0,'0'-3'72'0,"0"6"-56"0,0-3-4 0,0 0 84 0,0 0-56 16,0-3 44-16,0-1-48 15,0 1 32-15,-4-1-36 16,0 1 0-16,0-1-20 16,-4 1 12-16,-3 0-16 15,-1 3 16-15,-3 0-16 16,-5 3-4-16,1-3 0 16,-4 0 4-16,-1 0-4 15,1 0 8-15,-8-3-8 16,0 3-12-16,0-4 4 15,0 4 84-15,-4 0-48 0,5 4-80 16,-1 2 24 0,0 1-4-16,3 4 16 0,1-1 12 15,4 4 0-15,4-1 8 16,-4 1-4-16,11 0-20 16,0 3 8-16,5 0-4 15,-1 1 4-15,4 6-12 16,0 3 12-16,0 1 64 15,0-1-28-15,4 8-56 16,-7 3 16-16,3 3 8 16,0-3 4-16,-4 0 12 15,0 3-8-15,1 0 24 0,-1-6-16 16,0-4-20-16,4-4 0 16,0 1-4-16,1-11 4 15,3 3 16-15,0-9-4 16,0 3 8-16,0-8-8 15,3 1 40-15,5 0-20 16,4-3 4-16,-1-4-16 16,5 0-24-16,3 0 4 0,4 0-4 15,5 0 4-15,3 6 32 16,7-6-12-16,9 7 4 16,-1 4-8-16,-3-8 12 15,-5 1-12-15,-7-4 4 16,0 0-4-16,-7-4 12 15,-1 1-12-15,-8 3-4 16,-3 0 0-16,-8-4-120 0,-4 1 64 16,0-1-224-1</inkml:trace>
          <inkml:trace contextRef="#ctx0" brushRef="#br0" timeOffset="-1019.9573">0 441 404 0,'3'0'148'15,"9"0"-112"-15,4 0-12 0,-5 0 100 0,9 0-72 16,3 0 40-16,8-4-52 16,4 4-40-16,7 0-4 15,-3 0 28-15,3 0-16 0,-11 4 8 16,0-4-8-16,-7 0 12 16,-5 6-12-16,-4-2-188 15,1-4 96-15,-4 3-292 16,3 1 212-1,0-1 40-15</inkml:trace>
        </inkml:traceGroup>
        <inkml:traceGroup>
          <inkml:annotationXML>
            <emma:emma xmlns:emma="http://www.w3.org/2003/04/emma" version="1.0">
              <emma:interpretation id="{CD4C700A-03C8-4C4B-95C4-26C125ABB324}" emma:medium="tactile" emma:mode="ink">
                <msink:context xmlns:msink="http://schemas.microsoft.com/ink/2010/main" type="inkWord" rotatedBoundingBox="18681,5629 18706,5988 18572,5998 18547,5638"/>
              </emma:interpretation>
              <emma:one-of disjunction-type="recognition" id="oneOf2">
                <emma:interpretation id="interp6" emma:lang="" emma:confidence="0">
                  <emma:literal>-</emma:literal>
                </emma:interpretation>
                <emma:interpretation id="interp7" emma:lang="" emma:confidence="0">
                  <emma:literal>_</emma:literal>
                </emma:interpretation>
                <emma:interpretation id="interp8" emma:lang="" emma:confidence="0">
                  <emma:literal>~</emma:literal>
                </emma:interpretation>
                <emma:interpretation id="interp9" emma:lang="" emma:confidence="0">
                  <emma:literal>&gt;</emma:literal>
                </emma:interpretation>
                <emma:interpretation id="interp10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-698.0472">778 571 352 0,'-16'14'132'0,"20"-7"-104"0,-4 10-8 0,0 0 52 0,-8 7-44 16,8 11 24-16,-4 6-32 15,1-3 44-15,3 0-36 16,-8-4-4-16,0-3-16 16,-4 0-8-1,1-7 4-15,-5-10-392 0,5-11 212 16,-5-13 8-16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4:14.040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29D957-137A-4C96-BCDC-ABBDDEF9B9EE}" emma:medium="tactile" emma:mode="ink">
          <msink:context xmlns:msink="http://schemas.microsoft.com/ink/2010/main" type="inkDrawing" rotatedBoundingBox="10545,12574 13887,13613 13013,16424 9671,15385" semanticType="enclosure" shapeName="Other">
            <msink:sourceLink direction="with" ref="{7C4270F1-8B53-41D4-9094-C0213EA0E634}"/>
            <msink:destinationLink direction="with" ref="{D0206C02-F9C6-4BD6-AC27-DC04FC6C8F65}"/>
            <msink:destinationLink direction="with" ref="{D05435F2-6819-4DE7-9D82-33C741D0CA22}"/>
            <msink:destinationLink direction="with" ref="{6E1D03F1-80A2-48B1-A74F-347569361EA1}"/>
            <msink:destinationLink direction="with" ref="{437E9BCD-BEEE-463E-B30C-C9ABFD83C2EF}"/>
            <msink:destinationLink direction="with" ref="{DEE7FA5A-940D-4096-B452-9495887A1E45}"/>
            <msink:destinationLink direction="with" ref="{57034A5C-20AC-44C9-954B-F3C6D6C10360}"/>
            <msink:destinationLink direction="with" ref="{171FC4F9-9AC8-47CF-B08C-9B94150B3143}"/>
            <msink:destinationLink direction="with" ref="{07361DB7-9962-480D-99B2-67265ECEA568}"/>
          </msink:context>
        </emma:interpretation>
      </emma:emma>
    </inkml:annotationXML>
    <inkml:trace contextRef="#ctx0" brushRef="#br0">1030 125 444 0,'-19'-17'164'0,"19"17"-124"0,0-7-16 15,-8 7 88-15,8-7-68 16,-11 0 60-16,3 0-60 15,0 4 40-15,-4-4-48 16,5 0 8-16,-13 0-28 0,9 0 20 16,-9 7-24-16,1-7-4 15,-4 4-4-15,0 3-4 16,3 3 0-16,-3-3 60 16,0 7-32-16,-4 0-4 15,0 0-12-15,-1 0 0 16,1 0-8-16,8 3 16 15,0 1-12-15,-8-1 16 16,7 7-16-16,1-3 4 0,7 3-4 16,-7 4-8-16,0 3 4 15,-1 0-4-15,-3 0 0 16,4 3 0-16,-9-2 0 16,9 2-28-16,0 1 16 15,-1-1 4-15,1 1 8 16,0-4 16-16,-1 0-8 15,1 0-4-15,-4 0 0 16,7-7 4-16,-3 4-4 16,0 3-4-16,-1-3 4 0,1 3-24 15,-4-4 12-15,3 8-4 16,5 3 4-16,-1 0 8 16,1 7 0-16,3-1 0 15,1 1 0-15,3 0-12 16,4 0 8-16,0-7-4 15,0 0 0-15,0 0 52 16,1 0-24-16,-1-4-8 16,0-2-8-16,0-1-4 15,0 0 0-15,0-4 32 16,0 4-16-16,0 1-24 16,4 2 4-16,-7 4 0 15,7 0 4-15,0 7 0 16,7 0 0-16,-7-4 0 15,0 11 0-15,8-4 0 0,-4-3 0 16,4-4 24-16,0 1-12 16,-1-8-12-16,5-3-4 15,-1 0 12-15,1 1-4 16,4-1 8-16,-1 0-8 16,4 3 8-16,1 4-8 15,-1 0-4-15,4 7 4 16,1 3 4-16,-1 1-4 15,0-1 8-15,0 0-8 16,0-3 8-16,1 0-8 16,-1-4-4-16,0-3 4 15,4 7 40-15,0-14-24 0,0 7-20 16,1-7 0-16,3 4-20 16,0 3 12-16,7 0 4 15,1 3 4-15,7 7 0 16,9-6 0-16,-5-1 24 15,-4 1-12-15,9-4-4 16,-9 3-4-16,-3-3-4 16,-9-7 0-16,5 0 16 15,0-3-8-15,-4-4-12 16,11 0 0-16,4-3 12 16,5 0-4-16,7-4 8 15,0 0-8-15,-8 1-4 16,4-4 4-16,-4 3-16 15,-8 0 8-15,1-3 40 16,-1-3-24-16,12-1 0 16,-3-6-8-16,10 3 4 0,-7-4-4 15,8 1-4-15,-12-4 4 16,5 0-4-16,-13 0 0 16,0-3 24-16,1-7-12 15,-8 3-4-15,15-7-4 16,4 1-16-16,8-1 8 15,0 0-4-15,-12-3 0 16,4 0 8-16,4-3 0 16,-16 6 16-16,-3-10-8 15,-5-4-4-15,1 5 0 0,-4-1 12 16,0 3-8-16,4-3-4 16,3-3 0-16,5 6-24 15,-9 4 12-15,5 0 20 16,-4-4-4-16,-1-3 4 15,-3-3-4-15,-8 0 4 16,-4-4-8-16,-3-7 16 16,-5-3-12-16,1 0-28 15,-1 3 8-15,-7 0 12 16,0 4 4-16,0 3 8 16,-5 0-8-16,1 4-4 15,0-1 4-15,-8-2-16 16,4-8 8-16,4 0 12 15,-4 0-4-15,0-3-12 16,0-3 4-16,0-1-4 0,0 7 0 16,-8 4 24-16,5 3-8 15,-5 7-12-15,-4-3 0 16,8 6-16-16,0-6 12 16,-3 3 32-16,-1-7-16 15,0 0-8-15,0-3-4 16,-3-4 4-16,-9-3 0 15,5 0-12-15,-4 3 8 16,-1 4 20-16,-3 3-8 16,-4 7-28-16,4 7 8 15,-8-4 12-15,4 4 4 0,0 7-12 16,-1-7 4 0,5 3-16-16,-4 1 12 0,0-4 20 15,15-1-4-15,-11 5-4 16,4-4 0-16,-1 0-4 15,9 0 0-15,-16-1 0 16,7 1 0-16,1 0-20 16,4-3 12-16,-9-1 12 15,1 1 0-15,-8-1-4 16,4 4 4-16,-12 0-16 16,5 3 8-16,-9 1 4 15,0 2 0-15,-3-2 8 16,7 6-4-16,8 4-12 15,-4-1 4-15,8 1 4 32,-4 3 0-32,-4 0 0 0,5-3 0 15,-5 3 0-15,4-3 0 0,-4-1 0 16,4 8 0-16,-12 0 0 16,1 3 0-16,-5-4-28 15,1 1 16-15,-1 3 4 16,1 0 8-16,11 7 0 0,-4-7 0 15,8 0 32-15,-11 3-16 16,3-3-40-16,8 0 12 16,-11 0 0-16,3-3 12 15,-8 3-12-15,1 0 8 16,-1 3-4-16,1 0 0 0,-4-3 24 16,3 7-8-16,12-7-4 31,4 7 0-31,-3-7-32 15,3 7 16-15,-4-7 32 16,12 7-12-16,-12-7-36 16,8 3 16-16,0 4 0 15,3-7 12-15,-11 7 0 0,8 0 0 16,0 7-12-16,4-4 8 16,8 11-236-16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4:16.113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4270F1-8B53-41D4-9094-C0213EA0E634}" emma:medium="tactile" emma:mode="ink">
          <msink:context xmlns:msink="http://schemas.microsoft.com/ink/2010/main" type="writingRegion" rotatedBoundingBox="11051,14314 11775,14314 11775,15188 11051,15188">
            <msink:destinationLink direction="with" ref="{9A29D957-137A-4C96-BCDC-ABBDDEF9B9EE}"/>
            <msink:destinationLink direction="with" ref="{716D1769-E9A9-4169-8716-75A4B4313257}"/>
            <msink:destinationLink direction="with" ref="{E6461E34-0804-4B01-BAD0-C715B1A77027}"/>
            <msink:destinationLink direction="with" ref="{0894192C-5F0E-439A-9BA3-E46602E50A36}"/>
            <msink:destinationLink direction="with" ref="{07C7089E-DB19-44DE-96BF-7608AFED46D2}"/>
          </msink:context>
        </emma:interpretation>
      </emma:emma>
    </inkml:annotationXML>
    <inkml:traceGroup>
      <inkml:annotationXML>
        <emma:emma xmlns:emma="http://www.w3.org/2003/04/emma" version="1.0">
          <emma:interpretation id="{06E21CD5-6B5D-4DCF-86E3-B2A559C2426B}" emma:medium="tactile" emma:mode="ink">
            <msink:context xmlns:msink="http://schemas.microsoft.com/ink/2010/main" type="paragraph" rotatedBoundingBox="11051,14314 11775,14314 11775,15188 11051,151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6BC452-7FE6-41A3-AAB7-0162E61C576C}" emma:medium="tactile" emma:mode="ink">
              <msink:context xmlns:msink="http://schemas.microsoft.com/ink/2010/main" type="line" rotatedBoundingBox="11051,14314 11775,14314 11775,15188 11051,15188"/>
            </emma:interpretation>
          </emma:emma>
        </inkml:annotationXML>
        <inkml:traceGroup>
          <inkml:annotationXML>
            <emma:emma xmlns:emma="http://www.w3.org/2003/04/emma" version="1.0">
              <emma:interpretation id="{9C98914B-E507-49F3-ADE9-65CFF2E6FBAA}" emma:medium="tactile" emma:mode="ink">
                <msink:context xmlns:msink="http://schemas.microsoft.com/ink/2010/main" type="inkWord" rotatedBoundingBox="11051,14314 11775,14314 11775,15188 11051,15188">
                  <msink:destinationLink direction="with" ref="{B1E46E7B-43DA-4EBB-AED8-F9C785BE0D9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16 450 456 0,'0'3'168'0,"8"-3"-128"0,7 0-16 16,-7 4 124-16,0-4-88 16,7 0 64-16,1 0-72 0,-1 0-40 15,5-4-8-15,3 1-4 0,4-1 0 16,4-6 32-16,4 10-16 15,3-3-188-15,-3-1 88 16,0 8-404 0</inkml:trace>
          <inkml:trace contextRef="#ctx0" brushRef="#br0" timeOffset="544.0359">721 536 456 0,'0'-7'168'0,"0"3"-128"0,-4 4-16 16,0 0 36-16,-4 0-40 15,0 0 16-15,-3-3-20 16,-5 6 52-16,-3-3-36 15,-4 0 4-15,-4 0-24 0,-4 4 20 0,11-1-20 16,1 1 4-16,0 3-8 16,11 0-16-16,19 3 4 15,5 4 4-15,11 6 0 16,-4 4-12-16,4 4 8 16,0 3 12-16,1 7-4 15,-9-7 8-15,-8 0-8 16,-3 0 96-16,-16-7-56 15,-3-4 44-15,-8-6-52 16,-9-4 0-16,-3-10-24 0,-7 0-8 16,-5 0 0-16,4 0-136 15,5 0 72-15,7 0-584 16</inkml:trace>
          <inkml:trace contextRef="#ctx0" brushRef="#br0" timeOffset="-256.6821">446 61 164 0,'-8'-4'60'0,"16"1"-44"0,-8-4-8 0,0 7 208 15,0-3-120-15,0-1 52 16,0-3-88-16,0 4-4 0,0-4-32 15,-8 4-4-15,0-1-12 16,4 1 28-16,-11-1-20 16,3-3 32-1,-3 7-32-15,-5 0-12 0,1 0-8 16,-8 4 20-16,0 3-8 16,-4-4 48-16,12 1-28 15,-9 2 4-15,9-2-20 0,0 6 12 16,-8 1-16-16,7-1-4 15,5 0 0-15,-1 4 48 16,-7 0-28-16,11 6-12 16,5 1-4-16,-1 3 0 15,-4 4-4-15,9 3 32 16,-5 3-20-16,0-3-32 16,0 0 8-16,4 0 20 15,-3 0-8-15,7-4 28 16,4-2-20-16,-1-1 12 15,5-4-12-15,4-3 20 0,7 1-20 16,-3-1-4 0,-1-7-4-16,4 1 12 0,1-5-8 15,-1 1 16-15,1-3-16 16,-1-4-4-16,0 0 0 16,-3 0 4-16,11 0-4 15,-8 0 8-15,1-4-8 16,3 1-160-16,-4 3 84 0,-7-4-192 15,-1 1 152 1,-11 3-424-16</inkml:trace>
        </inkml:traceGroup>
      </inkml:traceGroup>
    </inkml:traceGroup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4:31.081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9215468-47BE-4F5D-A6DC-3A2A1D1E003F}" emma:medium="tactile" emma:mode="ink">
          <msink:context xmlns:msink="http://schemas.microsoft.com/ink/2010/main" type="inkDrawing" rotatedBoundingBox="5298,14285 10002,14372 10001,14439 5297,14352" semanticType="callout" shapeName="Other">
            <msink:destinationLink direction="with" ref="{B36B9229-A40E-4B93-9C54-9645EC1407F2}"/>
            <msink:destinationLink direction="with" ref="{437E9BCD-BEEE-463E-B30C-C9ABFD83C2EF}"/>
          </msink:context>
        </emma:interpretation>
      </emma:emma>
    </inkml:annotationXML>
    <inkml:trace contextRef="#ctx0" brushRef="#br0">0 8 280 0,'0'0'104'0,"4"0"-84"0,8 0 0 16,-8 0 136-16,-4 0-88 16,7 0 0-16,1 0-44 15,4 0 44-15,-5 0-36 16,5-7 36-16,3 7-36 15,-3 0 8-15,4 0-24 16,-5 0 0-16,9-7-8 0,-1 7 4 16,0 0-8-16,8 4-4 0,0-1 4 15,1 1 4-15,3-1-4 16,3 1-12-16,-3-4 4 16,12 3 20-16,-12-3-8 15,8 0-12 1,-5-3 0-16,17-1 12 0,-5 1-4 15,8 3-28-15,12 0 12 16,-8 0 24-16,8 0-8 16,-12 7 0-16,4-1 0 15,-3 1-4-15,-9 0 0 16,12 0-12-16,4-3 8 0,8-4 28 16,-1 0-12-16,9 0-20 15,-12 0 0-15,-1 0 32 16,-7 0-16-16,-3 0-28 15,3 0 12-15,4 0 8 16,3 0 4-16,21 3-12 16,-9 4 4-16,8 0 20 15,-11 0-8-15,-1 0-4 16,-3-11 0-16,4 1 4 16,7-1-4-16,-8 1-12 15,5-1 4-15,-12 4 20 16,7-3-8-16,-15-4-4 15,16 0 0-15,19 7-24 16,-4-7 12-16,4 7 12 16,-8-3 0-16,-4 3-4 15,-15 0 4-15,0 0-24 0,0 3 12 16,-1 1 20-16,1 3-4 16,0-1-4-16,0 8 0 15,-4-3 4-15,-4-5-4 16,-12-2-4-16,-7-1 4 15,7-3-4-15,-15 0 0 16,4 0 0-16,4-3 0 16,0 3 60-16,3 0-32 15,1 0-36-15,-1 3 0 16,-3 1 20-16,0 3-8 16,-4-4 8-16,-12 4-4 15,0-7 28-15,0 0-20 16,-3 0 4-16,3 0-12 0,-11 0-8 15,3-7 4-15,-3 7 20 16,-5 0-12-16,-3 0 4 16,4-7-8-16,-8 7 4 15,0 0-8-15,0 0 16 16,0 0-12-16,0 0-20 16,8 0 32-1,11-7-12-15,0 7-4 16,1-3 0-16,-9 3-16 15,5-4 8-15,-4 4 12 16,-5 0-4-16,1 0 16 16,4 0-12-16,-12 0-12 15,0 0 0-15,0 0 12 16,0 0-4-16,0 0-12 16,0 0 4-16,0 0 20 15,0 0-8-15,-8-3-276 16,4 0 144-16,-4 3-484 15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35:26.556"/>
    </inkml:context>
    <inkml:brush xml:id="br0">
      <inkml:brushProperty name="width" value="0.02646" units="cm"/>
      <inkml:brushProperty name="height" value="0.0264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570F9FF-7A1A-494A-9DD2-7E7DE83FB4C2}" emma:medium="tactile" emma:mode="ink">
          <msink:context xmlns:msink="http://schemas.microsoft.com/ink/2010/main" type="writingRegion" rotatedBoundingBox="12890,11829 14485,12348 14205,13208 12610,12690">
            <msink:destinationLink direction="with" ref="{034C2FD3-669D-4728-9769-58A8163AC112}"/>
            <msink:destinationLink direction="with" ref="{6AEF84C5-5C13-4037-B31A-FE1F96264DD2}"/>
          </msink:context>
        </emma:interpretation>
      </emma:emma>
    </inkml:annotationXML>
    <inkml:traceGroup>
      <inkml:annotationXML>
        <emma:emma xmlns:emma="http://www.w3.org/2003/04/emma" version="1.0">
          <emma:interpretation id="{4A99031B-30F3-42C1-9B58-AE9AF0FB9985}" emma:medium="tactile" emma:mode="ink">
            <msink:context xmlns:msink="http://schemas.microsoft.com/ink/2010/main" type="paragraph" rotatedBoundingBox="12890,11829 14485,12348 14205,13208 12610,126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887ABE-4D2E-4415-ADCC-A4C1B19FF90B}" emma:medium="tactile" emma:mode="ink">
              <msink:context xmlns:msink="http://schemas.microsoft.com/ink/2010/main" type="line" rotatedBoundingBox="12890,11829 14485,12348 14205,13208 12610,12690"/>
            </emma:interpretation>
          </emma:emma>
        </inkml:annotationXML>
        <inkml:traceGroup>
          <inkml:annotationXML>
            <emma:emma xmlns:emma="http://www.w3.org/2003/04/emma" version="1.0">
              <emma:interpretation id="{140FFCA5-8AB4-44A2-A059-B81F6E8A461A}" emma:medium="tactile" emma:mode="ink">
                <msink:context xmlns:msink="http://schemas.microsoft.com/ink/2010/main" type="inkWord" rotatedBoundingBox="12890,11829 14485,12348 14205,13208 12610,126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4955 2597 932 0,'16'0'348'0,"-16"0"-272"0,23-10-20 0,-7 3 76 16,-5 7-84-16,16-10 96 16,-7 3-84-16,11-10 0 15,-4 6-40-15,0-9 48 16,-8 6-36-16,1-10 28 15,-1 13-32-15,-11-9 36 16,-8 3-36-16,-8-4 56 16,4 4-48-16,-19-4 12 15,3 7-32-15,-11-3 52 16,4 0-36-16,-11 10 12 16,3 0-28-16,-12 7-24 15,16 7 0-15,-7 7 12 16,3 3 0-16,8 0-12 15,7 11 4-15,1-4-24 16,19 0 16-16,8 3-136 16,3-2 80-16,9-8-64 15,7 0 72-15,12-7-16 0,-5 1 40 16,-3 2 16-16,0 1 8 0,-19 3 20 16,0 4-4-1,-20 10 16-15,4 3-12 0,-23 11 68 16,0-4-44-1,-8 8-12-15,12-5-12 0,-12 4 0 16,15 1-4-16,1-5-12 16,11-2 4-16,5-8 12 15,14-6-4-15,5-15-4 16,3-6 4-16,0-10-24 16,8-1 12-16,-7-9 12 15,-9-5 0-15,5-9 8 16,-5 6-8-16,-18-13 32 15,-1 6-20-15,-19-3 84 16,8 7-56-16,-12 0 48 16,3 10-52-16,1 1-20 15,16 6-12-15,-5 7-8 16,16 3 0-16,0 1 0 16,16 6 0-16,-5-3-64 15,16 3 36-15</inkml:trace>
          <inkml:trace contextRef="#ctx0" brushRef="#br0" timeOffset="331.0668">5455 2546 1360 0,'-39'0'504'0,"39"0"-392"0,-8 7-32 0,16-4-96 16,0 4-8-16,11-7-588 15,1 3 336-15</inkml:trace>
          <inkml:trace contextRef="#ctx0" brushRef="#br0" timeOffset="201.2602">5304 2718 1120 0,'0'-4'416'0,"0"4"-324"0,0 17-24 0,0-6 156 15,-8-1-136-15,-4 7 16 16,5 0-60-16,-5 1-12 15,4 2-20-15,8-6-24 16,0 0 4-16,20-7-400 16,7-4 220-16</inkml:trace>
          <inkml:trace contextRef="#ctx0" brushRef="#br0" timeOffset="1018.3544">6175 2680 996 0,'19'-24'368'0,"-19"24"-284"0,0-14-24 0,0 7 168 31,0 4-136-31,-11-8 52 0,3 1-84 0,-12-7-4 16,1 6-32-16,-20-6-20 16,12 7-8-16,-19 0 12 15,7 6-4-15,-15 4-4 16,15 4 4-16,-7 3-16 16,19 3 8-16,0 7 12 15,15-3-4-15,12-4-12 16,12 4 4-16,7-7-4 15,8 7 0-15,12-11-80 16,-4 4 48-16,-4 0-64 16,3 0 60-16,-3-4-4 15,-4 4 28-15,-7 3 4 16,-5 1 8-16,-11 2 24 16,-4 5-8-16,-4 9 32 15,-3 1-24-15,-13 9 32 16,1 5-32-16,-1 9 4 15,9 1-12-15,-8 3 4 16,3-10-8-16,4-7-4 16,5-1 4-16,-5-12 12 15,12-12-8-15,-8-2-12 16,8-4 0-16,-7-14 12 16,7-4-4-16,0-16-4 15,0 10 4-15,0-21 12 0,0 7-8 0,0-7 128 16,-4 14-72-16,-4-7 84 15,0 17-84-15,4-10 12 16,-3 17-44-16,-1-7-32 16,8 14 0-16,8 0-20 15,-1 0 12-15,5 7-180 16,7 0 100-16</inkml:trace>
          <inkml:trace contextRef="#ctx0" brushRef="#br0" timeOffset="1147.2122">6303 2862 1372 0,'-20'0'508'0,"20"0"-396"0,0 0-32 0,0 4-40 16,0 6-40-16,0 4 8 16,0 6-4-16,0 4-4 15,0 4 4-15,0-7-164 16,-8-1 88-16</inkml:trace>
          <inkml:trace contextRef="#ctx0" brushRef="#br0" timeOffset="2582.0317">6171 3000 520 0,'0'-4'192'0,"0"4"-152"0,-8 4-8 0,4-4 36 16,4 0-44-16,-4 0 132 15,8 0-88-15,-4 0 92 16,0 0-92-16,4 0 108 16,-4 0-100-16,0-4 32 15,8 4-64-15,-8-3 28 16,0 3-40-16,0 0-8 16,0 7-16-16,-8-4-16 15,16 4 4-15,-16 3 4 16,8 4 0-16,0 7 0 15,0 0 0-15,0 6 8 16,8 1-4-16,0 6 24 16,-4 4-16-16,-4 3 24 15,0-3-24-15,0 0 4 16,0-7-8-16,0-7 56 16,-4 0-36-16,-12-3 16 15,5-4-28-15,-9-10-16 16,1 3-4-16,-4-10 12 0,-1 7-4 15,5-14 16-15,4 0-12 0,-5-13 60 16,20-5-40-16,0-12-12 16,8 2-8-1,4-3 0-15,7 7-4 0,8-3-4 16,0 6 4-16,4 4 20 16,-8 11-12-16,1-1 4 15,-5 3-8-15,4 1 4 16,-4 3-8-16,-7-3 8 15,7 7-8-15,1-8-12 16,-1 8 4-16,-3-8-128 16,-5 8 72-16,5-7-400 15,-5 6 256-15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8:06.512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7AC0D93-8590-4C98-AF17-DCBF0AF231A7}" emma:medium="tactile" emma:mode="ink">
          <msink:context xmlns:msink="http://schemas.microsoft.com/ink/2010/main" type="inkDrawing" rotatedBoundingBox="12857,4721 13678,4947 13640,5087 12819,4861" semanticType="callout" shapeName="Other"/>
        </emma:interpretation>
      </emma:emma>
    </inkml:annotationXML>
    <inkml:trace contextRef="#ctx0" brushRef="#br0">0 73 112 0,'3'-7'44'0,"-3"7"-36"0,4 0 0 15,0 0-16 1,0 0 4-16,-4 0 20 15,0 0-8-15,4 0 68 16,0 0-44-16,-4 0 112 16,0 0-84-16,0 0 44 15,0 0-60-15,0 0 20 0,0 0-36 0,-4 0 28 16,4 0-32 0,-4 3 20-16,8 1-24 0,-4-1 0 15,0 0-12-15,0 4 12 16,0 0-12-16,0 0 24 15,0 0-20-15,0-4 40 16,4 1-28-16,-4-4 12 16,0 0-20-16,4 0-16 15,0 0-4-15,-4-4 28 16,0 1-12-16,0-4 40 16,4 7-28-16,-4-7 32 15,3 7-32-15,-3-3-12 16,0 3-8-16,0-7-4 15,4 7 0-15,-4-4 0 16,0 4 0-16,0-6 44 16,0-1-24-16,0-4-28 15,8 8 4-15,-4-7 16 16,0 6-4-16,0-3-12 16,0 4 0-16,-4-4 4 15,0 7 0-15,0-3 8 16,0 3-4-16,0-4-12 15,0 8 4-15,4-4 20 16,-1 0-8-16,-3 0 16 16,0 0-16-16,4-4 4 15,0 4-4-15,0-3-32 0,0 3 12 0,-4-4-4 16,4 4 8-16,0 0 8 16,0 7 0-16,-4-7 16 15,0 0-8-15,4 0 4 16,-1 4-4-16,-3-4-16 15,0 0 4-15,4 0 20 16,0 0-8-16,-4-4-12 16,4 4 0-16,-4-3 4 15,4-1 0-15,-4 1 8 16,0 3-4-16,0-4-28 16,0 8 12-16,0-4 24 15,0 0-8-15,0 0 0 16,0 0 0-16,4 0-32 15,0 0 16-15,0 0 48 16,0 0-16-16,-1-4-28 16,1 4 4-16,4 0-16 15,0 4 8-15,-4-1 0 16,0 1 4-16,0-1 16 16,-1 4-4-16,5 0-12 15,0 0 4-15,-4 0 4 16,4 3 0-16,-4-7 8 15,-1 4-4-15,1-3 16 16,4-1-12-16,0 1-12 16,4 2 0-16,-1-6-4 15,5 4 0-15,-8-1 16 16,3 1-4-16,-11-1-4 0,4 1 4 16,-4 3 4-16,8-1-4 0,-8-2-20 15,0-1 8-15,0 1 12 16,8-1 0-16,3-3 16 15,5 4-12-15,-1-4-28 16,1 0 8-16,3-4 24 16,-7 4-8-16,4 0-16 15,-9 4 4-15,-3-1 4 16,4 0 4-16,-4 1 8 16,0 3-4-16,4 0-20 15,3 0 8-15,9-4 20 16,-13 4-4-16,9-4 4 15,7 4-4-15,-11-3-32 16,4-1 12-16,-5-3 4 16,5 4 8-16,-5-1 0 15,1 0 0-15,0 1 8 16,-1-1-4-16,1 1 8 16,-4 3-8-16,4-4-20 15,-9 4 8-15,5-4 12 16,0 1 0-16,0-4 24 15,0 3-16-15,3-3-12 16,-7 0-4-16,4 0 4 16,4 0 0-16,-9 0-12 15,9 7 8-15,-12-7 4 16,4 0 0-16,0 0 8 0,0 7-4 16,0-7-36-16,0 7 16 15,3-7 24-15,-7 3-4 0,8-3 28 16,4 4-20-16,-8-8-12 15,3 4-4-15,1-3-4 16,-8 3 0-16,0-7 8 16,0 14 0-16,0-7 0 15,0 0 0-15,8 0 0 16,-8 0 0-16,0 0 8 16,0 0-4-16,0-7-4 15,4 7 4-15,-4 0 12 16,4-7-8-16,0 0-20 15,3 7 4-15,-7 0 12 16,0 0 0-16,-7-3-136 16,7 3 76-16,-4-4-272 15,4 8 184-15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8:21.785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B19934-B728-430B-93A2-E471A4864727}" emma:medium="tactile" emma:mode="ink">
          <msink:context xmlns:msink="http://schemas.microsoft.com/ink/2010/main" type="inkDrawing" rotatedBoundingBox="13697,4798 13724,4874 13704,4882 13676,4806" shapeName="Other"/>
        </emma:interpretation>
      </emma:emma>
    </inkml:annotationXML>
    <inkml:trace contextRef="#ctx0" brushRef="#br0">871 48 384 0,'-8'0'140'0,"8"0"-108"0,-4 0-8 0,0 0 120 15,4 4-84-15,-4-1 0 16,8 4-36-16,-4 0-16 16,4 3-4-16,0-3 4 15,4 4-4-15,-1-1-12 16,5 4 4-16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8:07.134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7B650A-1D61-49B4-87AB-39393BDF5E5A}" emma:medium="tactile" emma:mode="ink">
          <msink:context xmlns:msink="http://schemas.microsoft.com/ink/2010/main" type="inkDrawing" rotatedBoundingBox="13620,4919 13635,4918 13636,4920 13621,4922" semanticType="callout" shapeName="Other"/>
        </emma:interpretation>
      </emma:emma>
    </inkml:annotationXML>
    <inkml:trace contextRef="#ctx0" brushRef="#br0">808 165 164 0,'0'-3'60'0,"0"3"-44"0,-4 3-8 0,1-3-20 15,6 0 4-15,-3 0-12 16,0 0 8-16,0 0 8 15,0 0 4 1,-3 0 16-16,3 0-8 0,-4 0-12 16,0 0 0-16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8:07.862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5BA04E5-999D-46B4-855E-B3D7C94733A4}" emma:medium="tactile" emma:mode="ink">
          <msink:context xmlns:msink="http://schemas.microsoft.com/ink/2010/main" type="inkDrawing" rotatedBoundingBox="13544,4988 13715,5007 13713,5023 13543,5003" semanticType="callout" shapeName="Other">
            <msink:sourceLink direction="with" ref="{F138760A-31F2-48F3-B8A1-A255C5B569E4}"/>
          </msink:context>
        </emma:interpretation>
      </emma:emma>
    </inkml:annotationXML>
    <inkml:trace contextRef="#ctx0" brushRef="#br0">715 248 268 0,'4'-7'100'0,"-4"7"-76"0,8-7-8 16,-8 7 88 0,4 0-60-16,-4 0 0 15,0 0-28-15,3 0-4 0,1 7-4 0,4-7 28 16,-8 0-20-16,4 0 48 15,0 7-36 1,0-7 28-16,4 0-28 0,-1 0-8 16,1 7-12-16,4-7 12 15,-8 0-12-15,0 0 32 16,-1 0-24-16,-3 0 4 16,0 0-12-16,8 0 20 15,-8 3-16-15,8-3 4 16,-8 0-8-16,4 0 12 15,4 0-12-15,-1 0-4 16,1 0 0-16,-4-3 4 16,4 3-4-16,-8-7 24 15,0 14-16-15,0-7 4 16,0 0-8-16,0 0 36 16,0 0-20-16,0 0-4 15,0 0-12-15,0 0-8 16,4 0 4-16,0 0-4 15,0 0 0-15,-4 0-12 16,0 0 8-16,0 0 4 16,0 0 0-16,3 0 16 15,1 0-8-15,-4 0 48 16,0 0-28-16,0 3-24 16,8 1-4-16,-8-4-8 15,0 0 0-15,0 0 44 16,0 0-24-16,0 0 0 0,0 0-8 15,0 0 12-15,0 0-8 0,-8-4-136 16,8 4 72-16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8:21.870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138760A-31F2-48F3-B8A1-A255C5B569E4}" emma:medium="tactile" emma:mode="ink">
          <msink:context xmlns:msink="http://schemas.microsoft.com/ink/2010/main" type="inkDrawing" rotatedBoundingBox="13672,5000 13684,4993 13687,4998 13676,5005" shapeName="Other">
            <msink:destinationLink direction="with" ref="{F5BA04E5-999D-46B4-855E-B3D7C94733A4}"/>
          </msink:context>
        </emma:interpretation>
      </emma:emma>
    </inkml:annotationXML>
    <inkml:trace contextRef="#ctx0" brushRef="#br0">859 241 384 0,'-12'7'140'0,"12"-7"-108"0,4 0-8 0,-4-7-12 16,8 7-12-16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4:31.620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36B9229-A40E-4B93-9C54-9645EC1407F2}" emma:medium="tactile" emma:mode="ink">
          <msink:context xmlns:msink="http://schemas.microsoft.com/ink/2010/main" type="inkDrawing" rotatedBoundingBox="7761,14677 7819,14151 8272,14201 8214,14727" semanticType="callout" shapeName="Other">
            <msink:sourceLink direction="with" ref="{A9215468-47BE-4F5D-A6DC-3A2A1D1E003F}"/>
          </msink:context>
        </emma:interpretation>
      </emma:emma>
    </inkml:annotationXML>
    <inkml:trace contextRef="#ctx0" brushRef="#br0">-4 5 528 0,'-8'0'196'0,"16"0"-152"0,0-6-12 16,0 6 148-16,3 0-104 0,8 0 8 16,9 0-56-16,3 6-8 15,3 5-12-15,5 3-8 0,0-8 4 16,0 8 4-16,-1 3-4 15,-3-6-12-15,-4 2 4 16,0-6 12-16,-8 0-4 16,-7 4 8-16,-9 2-8 15,-10-2 8-15,-1 9-8 16,-16-3 40-16,-3 14-20 16,-8 7 4-16,-8 7-16 0,-11 0-8 15,0-1 0-15,-1 1 4 16,9-14-4-16,7-7-36 15,12-3 16-15,11-4 32 16,16-7-8-16,15-6-740 16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4:33.801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14D155-F790-4C90-A1BF-6767B34E47B9}" emma:medium="tactile" emma:mode="ink">
          <msink:context xmlns:msink="http://schemas.microsoft.com/ink/2010/main" type="inkDrawing" rotatedBoundingBox="13349,14461 14974,14406 14976,14452 13350,14507" shapeName="Other">
            <msink:destinationLink direction="to" ref="{7337865E-6D33-43B4-BCDD-AFBC570BD97D}"/>
          </msink:context>
        </emma:interpretation>
      </emma:emma>
    </inkml:annotationXML>
    <inkml:trace contextRef="#ctx0" brushRef="#br0">0 72 392 0,'0'0'148'0,"8"0"-116"0,0 0-8 0,-8 0-4 16,7 4-16-16,5-4 60 15,-4 0-36-15,-4 0-12 16,3 0-8-16,1 0 80 0,-8 0-48 16,0 0 36-16,8 0-44 15,3 0 44-15,-3-4-44 16,4 4 4-16,7-3-24 0,-3 0 36 16,7-4-24-16,4 3 12 15,12 1-20 1,15-1 44-16,19 1-32 0,13-1 56 15,6 4-48-15,13 0 28 16,34 4-36-16,-15 3 0 16,-4-7-16-16,-15 0 0 15,-24-7-4-15,-15 0 4 32,-4 7-8-32,-16-10 32 15,-3 6-20-15,-24-6 4 16,1 7-12-16,-13-8-24 0,5 11 8 15,-12-3-24-15,8 6 20 0,-4-3 32 16,3 11-12-16,5-8-44 16,11 4 20-16,-4-4-156 15,5 4 96-15,-1 0-212 16,-4-7 160-16,-11 0-404 16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4:41.920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1ED79B9-3E34-4C91-93C8-26A775CF9F17}" emma:medium="tactile" emma:mode="ink">
          <msink:context xmlns:msink="http://schemas.microsoft.com/ink/2010/main" type="inkDrawing" rotatedBoundingBox="4794,12835 10023,13625 9977,13929 4749,13139" semanticType="callout" shapeName="Other">
            <msink:destinationLink direction="with" ref="{2075AA28-5C29-480C-B393-F1D9DF75A89E}"/>
          </msink:context>
        </emma:interpretation>
      </emma:emma>
    </inkml:annotationXML>
    <inkml:trace contextRef="#ctx0" brushRef="#br0">0-4 216 0,'8'0'80'0,"-4"0"-60"0,0 0-8 16,-4 0 128-16,11 0-80 15,-3 0 44-15,0 0-60 16,0 0 56-16,-1 0-60 0,-7 0-16 15,0 0-16-15,8 0 0 16,4 0-4-16,-8 7 24 0,7-7-16 16,1 0 12-1,-1 0-12-15,5 0 0 0,-1 0-4 16,5 0 20-16,-1 0-16 16,-3 0 4-16,3 0-8 15,-3 0-8-15,-1 0 4 16,-7 0-16-16,7 7 8 15,1-7 4-15,-5 7 0 16,5-7 24-16,-1 0-12 0,1 3 24 16,-5-3-24-16,1 0 4 15,7 0-8-15,-3 0-16 16,-1 0 4-16,-3 0 28 16,0 0-12-16,-1 7 12 15,1-7-12-15,-1 0-24 16,1 0 4-16,0 0 4 15,3 0 4-15,1 0 16 16,-1 0-8-16,4 0-4 16,5-7 0-16,-5 7-4 15,0 0 0-15,1 0 8 16,-1 0-4-16,0 0-12 16,1 0 4-16,-1 0 28 15,8 4-12-15,0-1-20 16,4-3 0-16,-7 4 32 0,-1-4-16 15,4 3-8-15,-8-6-4 16,8 6 4-16,0 1 0 16,-7-4 8-16,-1 0-4 15,0 7-12-15,-3-7 4 16,3 0 4-16,1 0 0 16,-5 0 0-16,1 0 0 15,3 0-12-15,0 0 8 16,1 0 12-16,-1 0-4 15,4 0-4-15,1-4 4 16,-1 4-24-16,0 0 12 0,0 0 12 16,0 0 0-16,1 0 16 15,3 0-12-15,-4 0-4 16,4 0 0-16,-4 0-4 16,-3 0 0-16,-1 0-12 15,4 4 8-15,-3-4 28 16,-1 0-12-16,0 3-4 15,5-3-4-15,-5 0 4 16,4 0-4-16,-4 0-4 16,1 0 4-16,-1 0-4 15,1 0 0-15,-1-3 0 16,4 3 0-16,0 0 8 16,1-4-4-16,-1 4-4 15,0 0 4-15,0 0 4 16,4 0-4-16,-3 0-4 0,3 0 4 15,-4 0 12-15,0 0-8 16,0 0-12-16,-3 0 0 16,-1 4-16-16,0-1 12 15,1-3 4-15,-1 3 4 16,0 1 24-16,-3-4-12 16,3 3-12-16,1 1-4 15,-1-4 4-15,-7 0 0 16,3 3 0-16,-3-3 0 15,-1 4 0-15,1-4 0 16,-4 3 0-16,-1-3 0 16,5 4 0-16,0-1 0 0,-1-3 0 15,1 0 0-15,3 0 8 16,1 3-4-16,-1-3-20 16,5 0 8-16,-1 0 4 15,-3 0 4-15,3 0 8 16,-4 0-4-16,1 0-12 15,-1 0 4-15,5 4-4 16,-1-1 0-16,4 1 24 16,1-1-8-16,-1 1-4 15,0-1 0-15,0 7 4 16,-3-6-4-16,-1-1-4 16,-4 1 4-16,5-1-24 15,-5 1 32 1,-3-4-12-16,3 3-4 15,-3 0 0-15,0 1 4 0,-1-1 0 16,1 4-12-16,-1-3 8 16,5 3 20-1,-1-1 0-15,-3-2-8 16,0-1-28-16,-1 1 8 16,5-4 12-16,-1 3 4 15,-3 1-4-15,-1 3 4 16,5-7 4-16,-1 3-4 15,1 0 8-15,-1 1-8 16,1-1-12-16,-1 1 4 16,1-1 12-16,-1-3-4 0,1 7-12 15,-1-7 4-15,1 3-4 16,-1 1 0-16,1-1 24 16,-1-3-8-16,1 4-20 15,-1-1 4-15,1-3 20 16,-1 11-4-16,-3-11-12 15,-1 6 0-15,1-6 4 16,3 4 0-16,1-1 8 16,-4 1-4-16,-1 3-4 15,1 0 4-15,-1-4-16 16,1 0 8-16,-4 1 12 16,-1-1-4-16,1 1-4 15,4-1 4-15,-4 4-4 16,-1-4 0-16,5 1 0 15,0 3 0-15,-5-4 0 0,9 4 8 16,3 0-4 0,-3 0 8-16,-5 0-8 15,1-4-12-15,-1 4 4 16,1-3 4-16,0-1 0 16,-1 0 24-16,1 4-12 15,0-3-32-15,3-1 12 16,1-3 20-16,-5 4-8 15,5-1 28-15,-1-3-20 16,1 4-12-16,-1-1-4 16,1-3 48-16,-1 0-24 0,-3 0-36 15,3 3 8-15,1 1-8 16,-1-4 8-16,1 7 16 16,-1 0-4-16,4-4-4 15,-3 4 4-15,-1 0-16 16,1 0 8-16,-1-7-4 15,1 3 0-15,-5 4 16 16,1 0-4-16,0-4-4 16,3 1 4-16,-3-1-4 15,-4 4 0-15,3-3 8 16,1-4-4-16,-5 0-12 16,5 0 4-16,-4 0 4 15,0 3 0-15,3-3 0 16,1 0 0-16,-4-3 8 15,-1 6-4-15,5-3-4 16,-4 3 4-16,-1-3 20 0,5 0-12 16,0 4-32-16,-1-1 12 15,1-3-16-15,-1 0 12 16,1 7 60-16,4-7-24 16,-1 7-56-16,4-7 20 15,-3 4 8-15,-1-4 4 16,1 3-8-16,-5-3 4 15,1 3 12-15,0 1-4 16,3-4 24-16,-3 0-16 16,3 3-32-16,1 1 12 0,-1-1 8 15,5-3 4-15,-5 4 16 16,1-1-12-16,3 0-28 16,-4 1 8-16,1-1 32 15,-1 1-12-15,-3-1-8 16,0 1-4-16,-1-4-4 15,-3 0 0-15,0 0 16 16,-1 3-4-16,1 1-20 16,0-4 8-16,0 3 4 15,-1 0 4-15,1-3 16 16,0 0-8-16,0 4-28 16,-1-1 8-16,1 1 24 15,0-1-8-15,0-3-8 16,-1 0 0-16,1 4 12 15,0-1-4-15,3-3 8 16,1 0-8-16,-4 0-4 16,0 4 4-16,-1-1-16 0,1 0 8 15,0-3 4-15,0 0 0 16,-1 4 0-16,1-1 0 16,0 1 8-16,-8-4-4 15,7 3-12-15,5-3 4 16,0 4 12-16,3-1-4 15,1-3 24-15,-5 0-16 16,1 0-20-16,0 0 0 16,-5 0 4-16,-7 0 4 15,8 0-12-15,0 0 8 0,-8 0 12 16,7 0-4-16,1 4-20 16,4-4 8-16,-1 3 12 15,5 0 0-15,-1 1 8 16,1-1-8-16,-1 1-4 15,-3 3 4-15,3-1-16 16,-3 1 8-16,0 0-4 16,-1 0 0-16,1 0-12 15,0 0 12-15,-1 0 12 16,1 0 0-16,-1 0-4 16,1-1 4-16,0 1 4 15,-5 0-4-15,5 0-36 16,0 0 16-16,3-4 60 15,-7 4-24-15,0-3-32 16,3-1 4-16,-3 1 0 16,-8-4 8-16,0 0-12 0,0 0 8 15,0 0 12-15,8 3-4 16,-1 0 24-16,-3 4-16 16,4-7-12-16,0 7-4 15,-8-7-16-15,0 0 12 16,0 0 20-16,4 7-4 15,-4-7-4-15,7 7 0 16,-7-7 4-16,0 0-4 16,0 0-12-16,0 0 4 15,-3 0 20-15,3 0-8 16,-12-3-196-16,-4-1 100 16,-7 1-616-16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4:43.932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075AA28-5C29-480C-B393-F1D9DF75A89E}" emma:medium="tactile" emma:mode="ink">
          <msink:context xmlns:msink="http://schemas.microsoft.com/ink/2010/main" type="inkDrawing" rotatedBoundingBox="6025,11650 10066,12923 9974,13217 5933,11943" semanticType="callout" shapeName="Other">
            <msink:sourceLink direction="with" ref="{B1ED79B9-3E34-4C91-93C8-26A775CF9F17}"/>
            <msink:sourceLink direction="with" ref="{C8A987B2-5B40-47D0-9B34-14AA20075B3D}"/>
          </msink:context>
        </emma:interpretation>
      </emma:emma>
    </inkml:annotationXML>
    <inkml:trace contextRef="#ctx0" brushRef="#br0">0 7 268 0,'16'0'100'0,"-13"0"-76"0,13-4-8 16,-4 4 132-16,3 0-84 16,4 0 28-16,1-3-56 15,7 3 48-15,-4 0-48 16,12 3 0-16,-8 1-20 16,4-4-4-16,-4 3-4 0,8 4-8 0,-12-7 4 15,4 7-16-15,0 3 8 16,0-6 56-16,0-1-28 15,4-3-12-15,-3 0-4 16,10 0 8-16,16 3-8 16,-3 1 4-16,11-1-4 15,-4 4-8-15,-4 0 4 16,-8 3 12-16,1-3-8 16,-1 0-20-16,-7 0 4 15,8-4 12-15,-9 1 0 16,16-1 8-16,-3 1-8 0,7-1-12 15,4 4 4-15,-4 0 4 16,-12 3 0-16,8-3-12 16,-11 7 8-16,0 3 4 15,-9-7 0-15,1 11 8 16,0-7-4-16,4 3-12 16,3 0 4-16,1 4 28 15,7-11-12-15,1 4-20 16,3 3 0-16,-8 0-4 15,5 1 4-15,-5 2 16 16,-3 4-4-16,-8-3 8 16,-1 0-8-16,1-1-12 15,-4-2 4-15,8 2 20 16,3-6-8-16,-3-4-20 16,0 1 4-16,0-1-4 15,3 0 4-15,5 4 16 0,-1-4-4 16,-7 1-12-16,-4-1 4 15,-1-3 12 1,1 7-4-16,-8-4 8 0,-3-3-8 16,3 3 32-16,0-6-20 15,0 2-4-15,4-2-8 16,-4-1-16-16,8-3 8 16,-4 4 4-16,4-1 0 15,-4 4 0-15,-4 0 0 16,0 0 0-16,4 3 0 15,-4 1-12-15,-8-1 8 0,8 4 20 16,-7 3-8-16,-1 0-20 16,8 0 4-16,-7 0 12 15,-5 4 0-15,12-4 8 16,-8 0-8-16,1 1-12 16,-1-1 4-16,-7-3 4 15,7-4 0-15,-3 0-20 16,-5-3 12-16,9 3 12 15,-13 1 0-15,9 3-12 16,-1-4 4-16,-3 4 12 16,7-4-4-16,8 4 16 15,0 0-12-15,-3-1-20 16,3 1 4-16,8-4 20 16,-8-3-4-16,-4 4 4 0,4-1-4 15,0 0 4-15,-8-6-8 16,1 3 24-1,7-1-16-15,-8 1-4 0,-3 0-4 16,3 0 12-16,-7 3-8 16,3-3-4-16,-3 0 0 15,-1-3-16-15,9-1 8 16,-12 0 48-16,-1 4-24 16,5-7 16-16,-4-3-20 15,3 6 28-15,-3-3-28 16,4 4 4-1,-5-4 4-15,1 0-12 0,0 0 0 16,-4 0-4-16,-4 0 12 16,7-4-12-16,-7 4-12 15,0 0 0-15,0 0 12 16,0 0-4-16,0 0-312 16,-7 11 172-16,-5-4-488 15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4:45.133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0206C02-F9C6-4BD6-AC27-DC04FC6C8F65}" emma:medium="tactile" emma:mode="ink">
          <msink:context xmlns:msink="http://schemas.microsoft.com/ink/2010/main" type="inkDrawing" rotatedBoundingBox="9919,13087 10456,13449 10427,13493 9890,13131" semanticType="callout" shapeName="Other">
            <msink:sourceLink direction="with" ref="{9A29D957-137A-4C96-BCDC-ABBDDEF9B9EE}"/>
            <msink:sourceLink direction="with" ref="{C8A987B2-5B40-47D0-9B34-14AA20075B3D}"/>
          </msink:context>
        </emma:interpretation>
      </emma:emma>
    </inkml:annotationXML>
    <inkml:trace contextRef="#ctx0" brushRef="#br0">8 0 352 0,'4'0'132'0,"-16"0"-104"0,20 7-8 16,-8-7-8-1,4 7-4-15,11-7-4 16,-3 3 24-16,3 1-16 16,-3-1 32-16,-4 1-28 15,3-1 12-15,-3 1-16 16,4 3 36-16,3-4-24 15,-3 4-12-15,3 0-8 0,-3 0 48 16,7 0-28-16,1-1 0 16,-5 5-16-16,4 2-8 15,-7 1 4-15,7 0-16 0,1-4 8 16,-1 4 12-16,1 0-4 16,3-4 8-16,0 4-8 15,-4-4-20-15,-3 1 8 16,-5 2 32-16,5 1-16 15,-12 0-16-15,4 0 0 16,-1-4 12-16,-7 0 0 0,12-3 16 16,-4 0-12-16,-1 0-40 15,5 3 20-15,0-3 20 16,-1 0-4-16,1 0 0 16,-4 0 0-16,-1-4-4 15,-7-3 0-15,4 4 44 16,-4-4-24-16,-4 0 16 15,4 0-20-15,0 0-16 16,0 0-4-16,0 0-48 16,0-4 24-16,-7-10-488 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34:51.006"/>
    </inkml:context>
    <inkml:brush xml:id="br0">
      <inkml:brushProperty name="width" value="0.02646" units="cm"/>
      <inkml:brushProperty name="height" value="0.0264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7E21E6-B5F8-4457-88C9-DDDD5449F7BA}" emma:medium="tactile" emma:mode="ink">
          <msink:context xmlns:msink="http://schemas.microsoft.com/ink/2010/main" type="writingRegion" rotatedBoundingBox="12800,9466 9089,19567 4938,18041 8649,7941"/>
        </emma:interpretation>
      </emma:emma>
    </inkml:annotationXML>
    <inkml:traceGroup>
      <inkml:annotationXML>
        <emma:emma xmlns:emma="http://www.w3.org/2003/04/emma" version="1.0">
          <emma:interpretation id="{7352554F-2132-45B5-8272-199EF59B8704}" emma:medium="tactile" emma:mode="ink">
            <msink:context xmlns:msink="http://schemas.microsoft.com/ink/2010/main" type="paragraph" rotatedBoundingBox="12927,9539 10873,14590 9740,14130 11793,90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A8C8C5-389D-42E0-AF57-1EBEEABC9FBA}" emma:medium="tactile" emma:mode="ink">
              <msink:context xmlns:msink="http://schemas.microsoft.com/ink/2010/main" type="inkBullet" rotatedBoundingBox="12313,9289 12255,9433 12178,9401 12236,9258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4243-362 912 0,'-8'-21'340'0,"8"21"-264"15,24-7-24-15,-21 11 52 16,5 3-68-16,-8 7 24 16,4 3-40-16,-4 3 28 15,4 4-32-15,-8 1 32 16,4-5-32-16,-8-6 76 16,1-4-56-16,-1-6 48 15,4-1-48-15,-4-17 16 16,8 4-32-16,-7-14-16 15,14 3-8-15,-7-3-4 16,8 4 0-16,0 6-132 16,-1 7 72-16,-10 10-260 0,3 8 184 0</inkml:trace>
      </inkml:traceGroup>
      <inkml:traceGroup>
        <inkml:annotationXML>
          <emma:emma xmlns:emma="http://www.w3.org/2003/04/emma" version="1.0">
            <emma:interpretation id="{C97A1984-4E22-4E22-B92C-7A587D1C0055}" emma:medium="tactile" emma:mode="ink">
              <msink:context xmlns:msink="http://schemas.microsoft.com/ink/2010/main" type="line" rotatedBoundingBox="12550,10464 10873,14590 9740,14130 11417,10004"/>
            </emma:interpretation>
          </emma:emma>
        </inkml:annotationXML>
        <inkml:traceGroup>
          <inkml:annotationXML>
            <emma:emma xmlns:emma="http://www.w3.org/2003/04/emma" version="1.0">
              <emma:interpretation id="{AF7064E6-D461-47D4-9437-DF1ABFC1A0FE}" emma:medium="tactile" emma:mode="ink">
                <msink:context xmlns:msink="http://schemas.microsoft.com/ink/2010/main" type="inkWord" rotatedBoundingBox="12163,10307 12142,10358 11946,10279 11967,10227"/>
              </emma:interpretation>
            </emma:emma>
          </inkml:annotationXML>
          <inkml:trace contextRef="#ctx0" brushRef="#br0" timeOffset="1896.8422">3976 632 924 0,'-19'-17'340'0,"19"17"-260"0,0-7-28 0,7 0 152 15,-3 7-124-15,16-3-8 16,-1 3-44-16,8 3 16 16,0 4-28-16,-7 4-4 15,7-1-8-15,-8 4 4 16,0 3-4-16,-11-7 40 15,-8 4-20-15,-8-11 40 16,-3 4-36-16,-5-10 20 16,5-1-28-16,-9-6-28 15,13 3 4-15,-1-6-396 16,4 6 220-16</inkml:trace>
        </inkml:traceGroup>
        <inkml:traceGroup>
          <inkml:annotationXML>
            <emma:emma xmlns:emma="http://www.w3.org/2003/04/emma" version="1.0">
              <emma:interpretation id="{8CCF95AF-DD6C-4524-8B2A-5A9B7A7007B2}" emma:medium="tactile" emma:mode="ink">
                <msink:context xmlns:msink="http://schemas.microsoft.com/ink/2010/main" type="inkWord" rotatedBoundingBox="11349,10556 11306,10662 11184,10612 11227,10506">
                  <msink:destinationLink direction="with" ref="{5E09B6E7-8548-44CB-A404-78DD0E20CEF7}"/>
                </msink:context>
              </emma:interpretation>
            </emma:emma>
          </inkml:annotationXML>
          <inkml:trace contextRef="#ctx0" brushRef="#br0" timeOffset="-685.3294">3237 853 892 0,'-8'3'332'0,"8"-3"-260"0,4-3-20 16,0 3 52-1,3 7-68-15,5 3 40 16,7-3-44-16,-3 0-20 15,-5 10-4-15,-3 3 0 0,0 5-4 0,-8-12 76 16,4 5-44-16,-12-12 56 16,4 8-52-16,-11-14 24 15,7 0-36-15,-4-7 8 16,8 0-20-16,-3-6-24 16,7 2 0-16,0-2-24 15,7-1 20-15</inkml:trace>
        </inkml:traceGroup>
        <inkml:traceGroup>
          <inkml:annotationXML>
            <emma:emma xmlns:emma="http://www.w3.org/2003/04/emma" version="1.0">
              <emma:interpretation id="{363EFE05-A26A-4C5B-9E0A-E7E3291BBFEA}" emma:medium="tactile" emma:mode="ink">
                <msink:context xmlns:msink="http://schemas.microsoft.com/ink/2010/main" type="inkWord" rotatedBoundingBox="12088,11602 10873,14590 9740,14130 10955,11141">
                  <msink:destinationLink direction="with" ref="{5E09B6E7-8548-44CB-A404-78DD0E20CEF7}"/>
                </msink:context>
              </emma:interpretation>
            </emma:emma>
          </inkml:annotationXML>
          <inkml:trace contextRef="#ctx0" brushRef="#br0" timeOffset="977.41">3384 1658 624 0,'-12'0'228'0,"12"0"-176"0,-8 0-16 0,8 3 204 16,0 1-140-16,0-1 72 15,8 1-100-15,-8-4-4 16,12 10-44-16,-12 4-12 16,7-1-8-16,-7 5 4 15,0-5-4-15,-7-6-4 16,-5 4 4-16,4-8 20 16,-3 1-12-16,-5-11 100 15,12 0-60-15,-11-7 40 16,15 7-56-16,0-3 24 15,0 6-32-15,-12 1-36 16,24 3 4-16</inkml:trace>
          <inkml:trace contextRef="#ctx0" brushRef="#br0" timeOffset="33643.9542">2795 2257 880 0,'0'-11'328'0,"0"11"-256"0,-7-10-16 15,3 3 108 1,4 7-100-16,-8 0 80 16,4 3-84-16,-8 11-56 15,5 3-8-15,-9 4 16 16,12 3-8-16,-11 7 44 16,11 0-24-16,-11-3 76 15,15-4-56-15,-8-7 76 16,8-3-68-16,-12-11 36 15,12-3-52-15,0-14-28 16,12 4-8-16,-12-14 8 0,8 3-4 0,-1-10-28 16,5 4 12-16,-12-8-32 15,8 8 28-15,-4-4-4 16,-1 14 12-16,1 0-12 16,4 6 12-16,-4 11 20 15,4 7-4-15,3 7 40 16,5 6-24-16,3 5 20 15,4-5-24-15,1 1 28 16,3 0-32-16,0-8 76 16,-8-2-56-16,8-8 76 15,-7 0-64-15,-9-13 36 16,12 0-48-16,-11-14 44 16,0 3-48-16,-5-20 12 15,5 0-28-15,-4-11 8 16,-8 7-12-16,7-3-44 15,-7 14 20-15,0 3-8 16,8 10 12-16,-8 4-168 16,4 6 96-16,4 8-244 15,3 3 184-15,-3 0-260 16,0 7 228-16</inkml:trace>
          <inkml:trace contextRef="#ctx0" brushRef="#br0" timeOffset="27142.6079">3430 2807 808 0,'8'10'300'0,"-8"-10"-232"0,12 0-20 16,-12 0 152-1,7 0-120-15,-7-3 72 16,0 3-88-16,0-3 44 16,0-1-64-16,-7-3 68 15,3 4-64-15,-23-4-16 16,7 3-20-16,-26-6-12 16,11 7 4-16,-31-11 40 15,8 7-24-15,-23-10 44 16,3 7-36-16,-7-8 4 15,12 5-20-15,-13-5 36 0,21 8-24 16,-1-4 20-16,19 11-24 0,1-7 28 16,15 6-32-16,4 1 4 15,11 3-12-15,16 0-24 16,8 3 8-16,11 1 4 16,9 9 4-16,18 4-12 15,0 4 8-15,13 3 4 16,6 7 0-16,1 7-20 15,0-4 12-15,-12 4-4 16,-7-3 4-16,-9 3 44 16,-3-4-24-16,-15-3-8 15,-9 0-8-15,-11 0 12 16,-11 0-4-16,-5 3-4 16,-15-3 4-16,-8 0-60 15,-3 0 32-15,-28 7 20 16,12 0 4-1,-8-7 0-15,0 7 4 0,-7-7-4 16,7-4 0-16,0-3 8 16,12 0-4-16,-4-3 8 15,19 0-8 1,-7-1-20-16,11 1 8 0,4 3-4 16,16-7 4-16,-5-3 8 15,9 3 0-15,-1-3 16 16,8 0-8-16,-8-4 4 15,9 0-4-15,-5-3-24 0,0 0 8 0,0 0 20 16,8 0-4-16,-4 0 4 16,4 0-4-16,-7-4-8 15,7 1 4-15,-8-4 20 16,16 0-12-16,-8 0 32 16,7 0-28-16,-3-4 20 15,4 4-20-15,4-3-8 16,11 3-4-16,8 0-4 15,4 3 0-15,15 1 0 16,-3-1 0-16,26 4 0 16,1 7 0-16,22-7-12 15,-3 6 8-15,20-2 12 16,-21 2-4-16,5 1-4 16,-19-7 4-16,-9 0 4 15,-11-4-4-15,-11-3 8 16,-8 0-8-16,-12-3 16 15,-8-1-12-15,-3-2-4 16,-5-1 0-16,-11 0-40 16,0 3 20-16,0-3-188 15,0 7 112-15,0-3-208 16,0 6 172-16</inkml:trace>
          <inkml:trace contextRef="#ctx0" brushRef="#br0" timeOffset="32699.4155">3132 4173 1040 0,'0'7'384'0,"0"-7"-300"0,-15 38-20 0,7-17-36 16,8 3-28-16</inkml:trace>
          <inkml:trace contextRef="#ctx0" brushRef="#br0" timeOffset="32022.6153">2280 4208 788 0,'-3'-18'292'0,"3"18"-228"0,0-13-16 0,0 13 116 15,0 0-100-15,3 7 36 16,1-7-60-16,0 13 72 16,0 11-60-16,4 14 28 15,0 10-48-15,-8 11 44 16,3-4-44-16,-6-3 36 15,-1-4-36-15,-8-7 104 16,8-3-76 0,-11-14 100-16,-1-3-96 0,-11-11 16 15,8-7-48-15,-1-9-48 16,1 2 8-16</inkml:trace>
          <inkml:trace contextRef="#ctx0" brushRef="#br0" timeOffset="32158.9784">2369 3998 1320 0,'12'-14'488'0,"-12"14"-380"0,12 0-28 16,-12-7 140-1,0 7-136-15,0 0 0 16,4-7-52-16,3 4-72 16,5 3 16-16</inkml:trace>
        </inkml:traceGroup>
      </inkml:traceGroup>
    </inkml:traceGroup>
    <inkml:traceGroup>
      <inkml:annotationXML>
        <emma:emma xmlns:emma="http://www.w3.org/2003/04/emma" version="1.0">
          <emma:interpretation id="{7EA64F0A-EABB-4C38-8558-1C49FB4D5EA5}" emma:medium="tactile" emma:mode="ink">
            <msink:context xmlns:msink="http://schemas.microsoft.com/ink/2010/main" type="paragraph" rotatedBoundingBox="11319,9355 9700,13861 8452,13413 10071,89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36B63B-FFEA-4685-9F08-5627F5BC9C10}" emma:medium="tactile" emma:mode="ink">
              <msink:context xmlns:msink="http://schemas.microsoft.com/ink/2010/main" type="inkBullet" rotatedBoundingBox="11104,9277 10695,10414 9871,10118 10279,8981"/>
            </emma:interpretation>
          </emma:emma>
        </inkml:annotationXML>
        <inkml:trace contextRef="#ctx0" brushRef="#br0" timeOffset="53673.3072">2079 330 696 0,'-4'0'256'0,"4"0"-196"0,0-4-20 16,0 1 84 0,0 6-76-16,0 1 32 15,4-1-44-15,-4 0-12 16,0 8-16-16,-4 3 20 15,4 3-16-15,-4 3 32 16,-3 1-28-16,3 3 32 16,4-3-32-16,0-1 4 15,4 1-12-15,-4-7-8 16,7-4 4-16,1-6 12 16,4 3-8-16,-4-11-40 0,3 1 20 15</inkml:trace>
        <inkml:trace contextRef="#ctx0" brushRef="#br0" timeOffset="-1620.6992">2679 712 1588 0,'-4'-11'588'0,"4"11"-456"0,-4-10-36 0,1 6 36 15,6 4-92-15,-3-3-16 16,0 6-16-16,4-3-28 15,4 0 12-15,0 0-188 16,3 7 104-16,-3 0-232 16,0 0 180-16</inkml:trace>
        <inkml:trace contextRef="#ctx0" brushRef="#br0" timeOffset="53881.3608">2222 264 652 0,'0'-3'244'0,"0"3"-192"0,4 0-12 0</inkml:trace>
        <inkml:trace contextRef="#ctx0" brushRef="#br0" timeOffset="-2849.5074">2238-63 756 0,'8'-3'280'0,"-8"3"-216"0,11 3-20 0,-7 1 92 16,0 3-84-16,0 3-4 15,4 7-28-15,-8 0 12 16,3 1-20-16,-3-1 68 15,0 0-48-15,-3-7 84 16,3 1-64-16,-8-11 36 16,0 0-52-16,-4-7-12 15,5 0-12-15,-5-7-20 16,4 4 4-16</inkml:trace>
        <inkml:trace contextRef="#ctx0" brushRef="#br0" timeOffset="52503.6969">2075 68 548 0,'-4'-7'204'0,"4"7"-156"0,8 0-16 0,-8-3 96 32,0 3-76-32,0-4 96 0,0 4-88 0,0-3 44 15,4-1-64-15,0-2 24 16,4 2-36-16,-4-3 0 15,3 7-16-15,-3-7 12 16,4 7-16-16,-4-7 16 16,3 7-16-16,1 0-20 15,0 4 4-15,0-1-4 16,-1 4 4-16,1 0 32 16,0 3-12-16,-8 1-12 15,4 3-4-15,-8-8 40 16,0 5-24-16,-4-8 36 15,1 1-32-15,-5-8-12 16,8 4-8-16,-4-7 12 16,4 4-4-16,1-7-12 15,3 3 4-15,0-4 4 16,3 8 0-16,1-4-20 16,4 7 12-16,-4-3 12 15,4 3 0-15,-4 0-4 16,-1 3 4-16,-3-3-4 15,0 0 0-15,-3 0 52 16,3 7-28-16,-8-4 16 16,4 1-24-16,-4-4 0 15,8 0-8-15</inkml:trace>
        <inkml:trace contextRef="#ctx0" brushRef="#br0" timeOffset="58764.3775">2788 106 664 0,'-4'-3'244'0,"4"3"-188"0,0-4-16 0,0 1 100 15,4 3-84-15,-1-4 4 16,5 1-36-16,-4-4 20 15,4 7-28-15,0-4-12 16,-1 4-8-16,-3 0 20 16,4 7-8-16,-8 0 4 15,4 4-4-15,-4-5 12 16,8 1-12-16,-8-7 16 16,0 0-16-16,0 0 24 15,0 0-20-15,-8-3-12 16,8 3-4-16,-4-7 20 15,4 4-8-15,-4-8-20 16,4 4 4-16,0-3-4 16,4 7 4-16,-4-4 0 15,12 7 0-15,-12-4 8 16,7 8 0-16,-3-1 8 16,0 1-4-16,-4-4-4 15,0 0 4-15,-4 0 4 16,4 0-4-16,-8 0 8 15,5 0-8-15,-5-4-12 16,4 4 4-16,0-7 12 16,0 4-4-16,0-4-20 15,4 3 8-15,0-2 20 16,4 2-4-16,0 1-12 0,4 3 0 16,-8-4 12-16,0 8-4 0,0-1 24 15,-4 4-16-15,4 0 48 16,0 0-32-16,-4-4 20 15,8 1-28-15,-4-8 16 16,0 4-20-16,0-7-16 16,12 4-4-16,-9-7 4 15,13 6 0-15</inkml:trace>
        <inkml:trace contextRef="#ctx0" brushRef="#br0" timeOffset="-1996.1982">2861 30 1216 0,'0'-20'448'0,"0"20"-348"0,12-4-28 0,-8-3 68 15,-1 7-92-15,5 0 32 16,0 0-44-16,0 0-32 16,-1 7-4-16,-3-7 8 15,0 4-4-15,0 2-4 16,0-6 4-16,-8 0 12 15,4 0-8-15,-8 0-4 16,4 0 0-16,-3-10-112 16,3 10 60-16,0-7-668 15,8 0 396-15</inkml:trace>
        <inkml:trace contextRef="#ctx0" brushRef="#br0" timeOffset="60313.5255">2803 58 592 0,'8'-4'220'0,"-8"4"-172"0,8-7-12 0,-5 4 120 16,1 6-92-16,4-6 80 16,-4 3-84-16,0-3-12 15,4 6-32-15,-5-3-12 16,1 7 0-16,4 0-16 15,0 7 8-15,-1-4 20 16,1 0-8-16,0-3 16 16,-8 0-16-16,0 0 40 15,0 0-24-15,-16-7 12 16,9 3-20-16,-9-6-16 16,9 3-4-16,-9-7 20 15,8 3-8-15,1-2-20 16,3 2 4-16,4-3 4 15,4 4 4-15,3-1 0 0,5 4 0 16,0 0 0-16,-1 7 0 0,-3-3 0 16,3 3 0-16,-7-4 16 15,0 4-8-15,-8-7-4 16,0 3 0-16,-7-6-4 16,3 3 0-16,-3-7-12 15,11 4 8-15</inkml:trace>
        <inkml:trace contextRef="#ctx0" brushRef="#br0" timeOffset="-2438.916">2300-634 880 0,'4'-10'328'0,"-4"10"-256"0,7-4-16 0,-3 1 28 31,8 6-56-31,0-3 32 0,-1 0-32 0,-3 0-16 15,3 4-8-15,-11-4-4 16,4 3 0-16,-15 1 44 16,3-1-24-16,-11 1-20 15,3-1 0-15,-3-3 16 16,3 3-8-16,5-6 16 16,7 3-16-16,4-7-4 15,8 7 0-15</inkml:trace>
      </inkml:traceGroup>
      <inkml:traceGroup>
        <inkml:annotationXML>
          <emma:emma xmlns:emma="http://www.w3.org/2003/04/emma" version="1.0">
            <emma:interpretation id="{3926AF7F-6ECE-40FE-9773-CAEDD4CE7C96}" emma:medium="tactile" emma:mode="ink">
              <msink:context xmlns:msink="http://schemas.microsoft.com/ink/2010/main" type="line" rotatedBoundingBox="10772,10878 9700,13861 8452,13413 9523,10430"/>
            </emma:interpretation>
          </emma:emma>
        </inkml:annotationXML>
        <inkml:traceGroup>
          <inkml:annotationXML>
            <emma:emma xmlns:emma="http://www.w3.org/2003/04/emma" version="1.0">
              <emma:interpretation id="{D15A2A7C-0B10-4D4F-93F6-BF5B1E52744D}" emma:medium="tactile" emma:mode="ink">
                <msink:context xmlns:msink="http://schemas.microsoft.com/ink/2010/main" type="inkWord" rotatedBoundingBox="10347,10726 10198,11142 9477,10882 9626,1046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168.7183">2215 1451 912 0,'-8'-7'340'0,"8"7"-264"16,0 0-24-16,0-3 256 15,0 6-180-15,0-3 160 16,0 0-168-16,-4 0 36 16,4 7-92-16,-4 0-28 15,0 4-24-15,0-5 0 16,4 1-8-16,0-7-64 15,8 0 32-15</inkml:trace>
          <inkml:trace contextRef="#ctx0" brushRef="#br0" timeOffset="-3316.248">1646 846 976 0,'15'-11'360'0,"-15"11"-280"0,16-6-20 16,-13 6 36-1,5 3-64-15,0 0 16 0,0 8-32 0,-8-1-8 16,0 0-4-16,-4 1 20 15,0-1-12-15,-12-3 24 16,5 3-24-16,-9-10-4 16,9 4-4-16,-5-8 28 15,9 1-16-15,-1-4-12 16,8 0-8-16,0-3 40 16,8 3-24-16,-1 0-124 15,5 4 60-15</inkml:trace>
        </inkml:traceGroup>
        <inkml:traceGroup>
          <inkml:annotationXML>
            <emma:emma xmlns:emma="http://www.w3.org/2003/04/emma" version="1.0">
              <emma:interpretation id="{3DE3A98A-B20F-49F5-BDA1-975105D17A3D}" emma:medium="tactile" emma:mode="ink">
                <msink:context xmlns:msink="http://schemas.microsoft.com/ink/2010/main" type="inkWord" rotatedBoundingBox="10260,12301 9700,13861 8452,13413 9012,1185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5085.6396">1882 2707 976 0,'-8'4'360'0,"8"-4"-280"0,15-4-20 0,-11 1 80 16,-4 6-88-16,0-3 120 16,0 0-96-16,0-3 40 15,-4 3-68-15,-11-7 36 16,7 0-48-16,-15-7 0 16,-4 4-24-16,-20-4-8 15,-7 4 0-15,-23-4 28 16,3 7-16-16,-22-13 48 15,6 6-36-15,-6-7 48 16,14 4-44-16,-7 0 12 16,24 7-28-16,10-1 20 15,17 4-24-15,11-3-12 16,11 10-4-16,16 7-4 16,12 3 0-16,19 7 0 0,7 4 0 0,13 7 8 15,11-1 0 1,-4 8 0-16,4-1 0 15,-4 4 0-15,0-4 0 0,4 1-20 16,-12-1 12-16,-4-3 4 16,-7 0 4-1,-4 0 8-15,-8 0-4 0,-8 3 8 16,-11 1-8-16,-23 3 16 16,3-4-12-16,-15 4-48 15,0 0 24-15,-31 6-60 16,19-2 44-16,-46 2 16 15,19-6 12-15,-19 0-8 16,4 0 8-16,-1-4 4 16,9 1 0-16,-5-4 8 15,17 0-4-15,-5-4 16 16,15 8-12-16,1-8-20 16,15-3 4-16,0 0 12 15,8-3 0-15,0-4-12 16,12-3 4-16,-1-4 4 15,12 4 0-15,0-4 0 16,4 1 0-16,4-4 8 16,4-1-4-16,4-2 24 15,-1 3-16-15,9 0-4 16,3 0-4-16,12-1-4 0,3 1 0 16,21 0 0-16,-1-3 0 0,31 3 16 15,-4 3-8 1,23-7-4-16,-11 4 0 15,0 0 4-15,-16 0-4 16,-4-4-12-16,-15 1 4 0,-15-4 40 16,-8 0-24-16,-16-4 60 15,-4 1-40-15,-11-4-16 16,-4 7-8-16,-8-7-8 16,4 4 0-16,-4-4-176 15,8 7 96-15,0-4-188 16,3 4 152-16,5-3-272 15,4 3 220-15</inkml:trace>
          <inkml:trace contextRef="#ctx0" brushRef="#br0" timeOffset="132864.7043">1928 2535 600 0,'12'-3'224'0,"-4"3"-176"0,-1 3-12 16,-14 4 60-16,14 4-60 15,-7 2 56-15,0 8-52 16,0 0 32-16,4 3-40 16,-4 3 24-16,8 8-28 0,-8-1 16 15,0-3-24-15,8 0 0 16,-4-4-12-16,3 1 12 15,1-4-12-15,0-3 4 16,-4-1-4-16,-4-2 36 16,0-1-20-16,7-7 4 15,1 0-16-15,-8-3 28 16,0 0-24-16,0-7 32 16,0 0-32-16,12-3 20 0,-5-4-20 15,5-3-16-15,4-4-4 16,3-3 12-16,0-4-4 15,1 0-4-15,7 1 4 16,-8-1 20 0,0 4-12-16,-7-4-4 15,-4 4-4-15,0 0-24 16,-16 3 12-16,0 0 12 16,-4 4 0-16,-7 0 32 15,0-1-20-15,-8 4-4 16,15 0-8-16,-11 4-4 15,19-4 0-15,-12 7 0 0,13 0 0 0,-5-3-36 32,8 6 20-32,0 7-284 0</inkml:trace>
        </inkml:traceGroup>
      </inkml:traceGroup>
    </inkml:traceGroup>
    <inkml:traceGroup>
      <inkml:annotationXML>
        <emma:emma xmlns:emma="http://www.w3.org/2003/04/emma" version="1.0">
          <emma:interpretation id="{06600FDF-69B0-4079-A42F-6DA8671697E8}" emma:medium="tactile" emma:mode="ink">
            <msink:context xmlns:msink="http://schemas.microsoft.com/ink/2010/main" type="paragraph" rotatedBoundingBox="10353,9095 6813,18730 4938,18041 8479,84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06DAD0-53B8-403F-A5BD-2D36042AAF11}" emma:medium="tactile" emma:mode="ink">
              <msink:context xmlns:msink="http://schemas.microsoft.com/ink/2010/main" type="inkBullet" rotatedBoundingBox="9572,8808 9550,8867 9457,8833 9479,8773"/>
            </emma:interpretation>
            <emma:one-of disjunction-type="recognition" id="oneOf3">
              <emma:interpretation id="interp3" emma:lang="" emma:confidence="0">
                <emma:literal>•</emma:literal>
              </emma:interpretation>
            </emma:one-of>
          </emma:emma>
        </inkml:annotationXML>
        <inkml:trace contextRef="#ctx0" brushRef="#br0" timeOffset="-4802.2015">1487-854 860 0,'-8'-7'320'0,"8"7"-248"0,0-7-20 0,0 4 76 31,8 3-80-31,0 0 16 0,3 3-40 16,-3 4 4-16,4 7-16 0,-1-4 12 15,-3 4-16-15,0-4 24 16,-1 1-20-16,-14-5 128 15,7 1-76-15,-8-10-4 16,4-1-36-16,-4-9 0 16,1 6-12-16,-1-10-24 15,-4 3 4-15,4 0-12 16,8 4 8-16,-3 3-8 16,3 7 8-16,0 0-132 15,3 10 76-15,5-3-560 16,4 3 348-16</inkml:trace>
      </inkml:traceGroup>
      <inkml:traceGroup>
        <inkml:annotationXML>
          <emma:emma xmlns:emma="http://www.w3.org/2003/04/emma" version="1.0">
            <emma:interpretation id="{4CE5939E-E3EC-40AA-98C0-7705F2A10A99}" emma:medium="tactile" emma:mode="ink">
              <msink:context xmlns:msink="http://schemas.microsoft.com/ink/2010/main" type="line" rotatedBoundingBox="10105,9769 6813,18730 4938,18041 8231,9080"/>
            </emma:interpretation>
          </emma:emma>
        </inkml:annotationXML>
        <inkml:traceGroup>
          <inkml:annotationXML>
            <emma:emma xmlns:emma="http://www.w3.org/2003/04/emma" version="1.0">
              <emma:interpretation id="{68EA6391-23BB-4269-A0B9-CCB0034CEFFC}" emma:medium="tactile" emma:mode="ink">
                <msink:context xmlns:msink="http://schemas.microsoft.com/ink/2010/main" type="inkWord" rotatedBoundingBox="9465,9533 9407,9690 8680,9423 8737,9266"/>
              </emma:interpretation>
            </emma:emma>
          </inkml:annotationXML>
          <inkml:trace contextRef="#ctx0" brushRef="#br0" timeOffset="-5325.5932">747-310 768 0,'-23'-14'284'0,"23"14"-220"16,0-10-20-16,0 3 68 16,4 7-72-16,0-11 28 15,4 1-40-15,3 3 16 16,5 0-24-16,-5 7-28 16,1 7 4-16,-4 0 28 15,0 10-16-15,-1-3-8 16,1 3-4-16,-8-3-4 15,0 3 0-15,-8-10 24 16,4 0-8-16,-7-14 40 16,3 7-24-16,0-7 4 15,4-7-16-15,1-3-16 0,3 0 0 0,-4 3 20 16,8 0-8-16,-8 8-128 16,4 2 68-16</inkml:trace>
          <inkml:trace contextRef="#ctx0" brushRef="#br0" timeOffset="-4188.066">1301-21 904 0,'0'-14'332'16,"0"14"-256"-16,16-7-24 0,-9 0 88 16,5 7-88-16,0-3 52 15,-1 6-64-15,-3 1 8 16,3 2-32-16,-3 5 0 16,4-1-8-16,-4 0-16 15,-1 1 4-15,-7-4 20 16,4 3-8-16,-12-7 24 15,1 1-20-15,-13-8 4 16,9 1-8-16,-5-7 20 16,5-1-16-16,-1-2 4 15,4 6-8-15,8 0-8 16,4 3 4-16,4 1-24 0,7 6 12 0,-3 1-76 16,3 6 48-16,-7-3-328 15,4 3 200-15</inkml:trace>
        </inkml:traceGroup>
        <inkml:traceGroup>
          <inkml:annotationXML>
            <emma:emma xmlns:emma="http://www.w3.org/2003/04/emma" version="1.0">
              <emma:interpretation id="{CA121C9C-BFC3-4C62-A51B-23555029CF6C}" emma:medium="tactile" emma:mode="ink">
                <msink:context xmlns:msink="http://schemas.microsoft.com/ink/2010/main" type="inkWord" rotatedBoundingBox="9068,9993 8902,10444 7869,10065 8035,9613"/>
              </emma:interpretation>
            </emma:emma>
          </inkml:annotationXML>
          <inkml:trace contextRef="#ctx0" brushRef="#br0" timeOffset="-5900.1207">16 89 696 0,'-12'-11'256'0,"12"11"-196"0,-4-6-20 0,4-1-4 15,4 7-28-15,0-7 92 16,8 3-52-16,-1-6 12 16,5 3-36-16,7-3 24 15,4 6-32-15,0-3 12 16,0 7-16-16,-3 0 12 31,-5 7-16-31,-7 0 4 0,-5 4-4 0,-7-5 80 16,0 5-44-16,-19-4 12 15,3 0-32-15,-7-7 56 16,8 3-44-16,-1-10 44 16,5 4-44-16,3-11-28 15,4 4-8-15,12-8 8 16,3 8-4-16,1 0-28 15,0 6 12-15,-5 4-12 16,5 4 12-16</inkml:trace>
          <inkml:trace contextRef="#ctx0" brushRef="#br0" timeOffset="-3720.8252">902 708 932 0,'8'-10'348'0,"-8"10"-272"0,4-14-20 16,0 7 104 0,0 4-100-16,0-4 52 15,-1 3-64-15,-3 1-24 16,8 3-16-16,-8 3-20 16,0 8 8-16,0 2-4 0,0 5 0 0,-11-1 16 15,7 0-4-15,-8-3 8 16,4 3-8-16,-3-10 40 15,3-4-20-15,0-9 40 16,4-1-36-16,-3-11-4 16,7 5-16-16,-4-5-96 15,8 5 52-15,-4 2-448 16,7 4 268-16</inkml:trace>
        </inkml:traceGroup>
        <inkml:traceGroup>
          <inkml:annotationXML>
            <emma:emma xmlns:emma="http://www.w3.org/2003/04/emma" version="1.0">
              <emma:interpretation id="{2F53F3E0-B660-484D-AC55-2F10B15D7A1E}" emma:medium="tactile" emma:mode="ink">
                <msink:context xmlns:msink="http://schemas.microsoft.com/ink/2010/main" type="inkWord" rotatedBoundingBox="9428,11613 9227,12160 8930,12051 9131,11503"/>
              </emma:interpretation>
            </emma:emma>
          </inkml:annotationXML>
          <inkml:trace contextRef="#ctx0" brushRef="#br0" timeOffset="30429.0755">1077 2177 904 0,'-12'7'332'0,"12"-7"-256"0,-8 28-24 0,-3-14 28 16,3-1-56-16,0 15 52 15,4-1-44-15,-4 1 36 16,8-1-36-16,-3-2 68 16,3-1-52-16,-4-11 44 15,8 1-52-15,-4-14 60 16,0 0-60-16,0-14 0 16,0 1-24-16,0-11-12 15,3 6 0-15,-3-13-16 16,0 7 8-16,0-10-4 15,0-1 0-15,0 8 0 16,0 6 0-16,0 4 8 16,4 7 0-16,4 6 0 15,0 8 0-15,3 6 32 16,5 7-16-16,3 4 20 16,1 3-20-16,-1 4 28 0,8-4-28 15,-8-4 40-15,12-2-32 0,-7-8 48 16,-1 0-40-16,-8-10 48 15,-3 4-48-15,3-18 92 16,-3 0-72-16,-4-24 12 16,-4 0-40-16,0-17-20 15,-1 4-8-15,1-4-16 16,8 10 12-16,-8 7-364 16,4 7 200-16,-1 14-580 15,5 3 424-15</inkml:trace>
        </inkml:traceGroup>
        <inkml:traceGroup>
          <inkml:annotationXML>
            <emma:emma xmlns:emma="http://www.w3.org/2003/04/emma" version="1.0">
              <emma:interpretation id="{D0586D21-137B-44D0-816C-B87C01B2FB5E}" emma:medium="tactile" emma:mode="ink">
                <msink:context xmlns:msink="http://schemas.microsoft.com/ink/2010/main" type="inkWord" rotatedBoundingBox="8265,12208 7734,13654 7119,13428 7651,1198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5792.171">-611 3051 1172 0,'0'0'436'0,"0"0"-340"0,0 4-24 0,7-4 64 16,5 3-88-16,15-3 88 15,0 4-80-15,24-8 8 16,-5 1-40-16,20-7-12 15,4 3-8-15,-1 0 4 16,-3 0-4-16,0 0-12 16,-12 7 4-16,-15-3 12 15,-1 6-4-15,-10-3-4 16,-9 7 4-16,-11 0-16 16,-1 0 8-16</inkml:trace>
          <inkml:trace contextRef="#ctx0" brushRef="#br0" timeOffset="46359.7917">-507 3320 1152 0,'-11'-10'428'0,"11"10"-332"0,11-4-28 15,-11 1 76 1,0-1-92-16,0-3 40 16,8 7-52-16,0-7-4 15,3 7-24-15,9-10-32 0,-5 10 8 0,5 4 12 16,-1 13 4-16,0 7-4 16,1 3 4-16,-5 8-4 15,4 3 0-15,-11 6 16 16,4-2-8-16,-16 6-12 15,0 3 0-15,-15-2 40 16,-1-5-24-16,-14-6 8 16,3-7-12-16,-12-7 4 15,4-7-8-15,-7-6 16 16,11-1-12-16,4-10 4 16,4-7-4-16,8-10 20 15,11 3-16-15,4-6-4 16,12 2-4-16,-1-6-16 15,9 7 8-15,-1-4-4 16,1 8 0 0,-1 2 0-16,1 8 0 0,-1 6-12 15,5 8 12-15,-1 13 4 16,0 3 4-16,8 11 24 16,1 3-12-1,-1-3 12-15,-4 0-12 0,0-7 44 16,0-3-28-16,1-11 40 15,-5 0-40-15,0-10 12 16,-3 0-24-16,-1-21-8 16,1 7-4-16</inkml:trace>
          <inkml:trace contextRef="#ctx0" brushRef="#br0" timeOffset="45488.849">-120 2415 880 0,'-4'-7'328'0,"4"7"-256"0,-7 3-16 0,3 1 108 15,4-1-100-15,-8 4 44 16,4 7-64-16,-7 13 80 16,3 4-68-16,-8 18 24 15,9 2-44-15,-5 4 32 16,4-3-40-16,1 0-24 15,3-8-4-15,-8-2 8 16,8-8-4-16,-4-7-20 16,8 1 8-16</inkml:trace>
        </inkml:traceGroup>
        <inkml:traceGroup>
          <inkml:annotationXML>
            <emma:emma xmlns:emma="http://www.w3.org/2003/04/emma" version="1.0">
              <emma:interpretation id="{2A06EB5F-9303-4802-8669-E837CF1B90EE}" emma:medium="tactile" emma:mode="ink">
                <msink:context xmlns:msink="http://schemas.microsoft.com/ink/2010/main" type="inkWord" rotatedBoundingBox="7094,15507 6663,16682 5905,16404 6337,15229"/>
              </emma:interpretation>
            </emma:emma>
          </inkml:annotationXML>
          <inkml:trace contextRef="#ctx0" brushRef="#br0" timeOffset="81551.4011">-1680 5763 736 0,'-7'-17'272'0,"-5"20"-208"0,12-10-20 15,-8 7 160-15,4-3-120 16,-3 3 72-16,7-4-92 16,0 4-28-16,0 0-20 15,11 7 4-15,9-3-12 0,7 3 16 0,0-4-16 16,11 4 4-16,9-7-4 15,19 3-8-15,-4-3 4 16,-4 0 12 0,4 0-8-16,-12 0 4 0,-15 0-4 15,-12-3-8-15,-4 0 4 16,-11-1 4-16,-12 1-4 16,-11-1-248-16,-5 4 132 15,-7 0-148-15,-4 4 148 0,4-4-28 16,0 0 84-16,0 3 32 15,0 1 16-15,4-1 120 16,3 0-60-16,-3 4 128 16,12 4-100-16,-5 6-32 15,1 3-28-15,-5 22-20 16,9 27 4-16,-1 13-16 16,4 4 8-16,1-17 4 15,-1 7 0-15,4-14 8 16,0 6-4-16,-4-9-4 15,1-4 4-15,-5-3 20 16,0-11-12-16,-7-10-4 16,-4-7-4-16,-8-7 28 15,0-7-16-15,-4-3-12 16,0-3-8-16,-4-4-4 0,8 0 0 16,-3 3 0-16,3 4 0 15,-4 0 8-15,8 3 0 16,-4 1 88-16,4-1-48 15,0-3 72-15,15 0-64 16,0 0-8-16,8 0-24 16,12-1 8-16,12-2-16 15,18 3 16-15,16 0-16 16,12 3-4-16,8 4 0 16,-16-1-4-16,4-2 0 15,-12-1 8-15,-3-3-4 0,3-7 52 16,-4 3-32-16,5-6 60 15,-13 0-48-15,5-8-8 16,-8 8-16-16,-4-1 0 16,-8-3-8-16,-7 7 8 15,-5 0-8-15,-11 0-36 16,0 0 16-16,-4 7-416 16,4-3 236-16,0-8-624 15</inkml:trace>
        </inkml:traceGroup>
        <inkml:traceGroup>
          <inkml:annotationXML>
            <emma:emma xmlns:emma="http://www.w3.org/2003/04/emma" version="1.0">
              <emma:interpretation id="{663C0EDB-CC8D-482E-895E-572DB40EFED1}" emma:medium="tactile" emma:mode="ink">
                <msink:context xmlns:msink="http://schemas.microsoft.com/ink/2010/main" type="inkWord" rotatedBoundingBox="6421,18116 6269,18530 6000,18431 6152,18017">
                  <msink:destinationLink direction="to" ref="{DEBF99A2-C221-44C9-ACF4-02AAAB08364A}"/>
                </msink:context>
              </emma:interpretation>
            </emma:emma>
          </inkml:annotationXML>
          <inkml:trace contextRef="#ctx0" brushRef="#br0" timeOffset="122215.894">-1587 8495 840 0,'-19'-17'312'0,"23"17"-244"0,3 0-16 15,1-4 180-15,-8-2-136 16,0-1 0-16,0 3-64 15,-8 1-4-15,1-1-16 16,-5 4-8-16,-7 0 0 0,-8 4-4 16,0-1 0-16,-4 1 8 15,-4-1-4-15,0 1-12 16,12-4 4-16,-4 0 4 16,11 3 0-16,4-3 0 0,5 3 0 15,3-3-12-15,4 0 8 16,-8 0-4-16,8 4 0 15,0 13 8-15,0 0 0 16,-8 7 8-16,8 4-4 16,-7 3-28-16,-5-7 12 15,0 7 24-15,-3-7-8 16,3 7 0-16,5-7 0 16,-1-3-4-16,0-7 0 15,4-4 0-15,0-3 0 16,4-7 8-16,0 0-4 15,0 0-12-15,8 0 4 0,4 3-4 16,-1-3 0-16,1 10 16 16,3-3-4-16,5-7 8 15,3 11-8-15,0-11-4 16,-3 0 4-16,-1 0-252 16,0 0 136-16,-7-4-668 15</inkml:trace>
        </inkml:traceGroup>
      </inkml:traceGroup>
    </inkml:traceGroup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4:46.562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05435F2-6819-4DE7-9D82-33C741D0CA22}" emma:medium="tactile" emma:mode="ink">
          <msink:context xmlns:msink="http://schemas.microsoft.com/ink/2010/main" type="inkDrawing" rotatedBoundingBox="7964,11325 11113,12926 11002,13145 7853,11544" semanticType="callout" shapeName="Other">
            <msink:sourceLink direction="with" ref="{9A29D957-137A-4C96-BCDC-ABBDDEF9B9EE}"/>
            <msink:sourceLink direction="with" ref="{F86AF95E-0766-44FF-8C94-1C93C63311E0}"/>
          </msink:context>
        </emma:interpretation>
      </emma:emma>
    </inkml:annotationXML>
    <inkml:trace contextRef="#ctx0" brushRef="#br0">0-1 340 0,'19'-3'128'0,"-7"0"-100"0,11-1-8 16,-11 4 112-16,7 0-76 15,8 0 40-15,0 4-56 16,1-1 4-16,3 4-28 16,-4 0 8-16,0 3-12 15,4 0 12-15,4 1-16 0,-4 2 32 16,7-2-24-16,9 9 20 16,7-2-20-16,4 2-16 15,-4 4-4-15,0 0 4 16,-3 1 0-16,-5 2 0 15,1 4 0-15,-1-7 8 16,0 4-4-16,9-8-4 0,3-3 4 16,8 1-4-16,3 6 0 15,5-4-12-15,-8 1 8 16,-4-4 20-16,-12 0-8 16,-4 4-20-16,1 0 4 15,-9-1 48-15,9 5-20 16,-1-1 16-16,1 0-20 15,7 7-16-15,4 0-4 16,4 6 12-16,-12-6-4 16,5 0 8-16,-5-3-8 15,-8-4-4-15,5 0 4 0,-8-3 12 16,-1-4-8-16,1 0-20 16,0 0 4-16,7-3 20 15,-3 0-4-15,-1 0-28 16,1-1 8-16,-4 1 12 15,-1 3 4-15,-3 1-12 16,4-1 4-16,-12 3 40 16,4 1-24-16,-4 0 16 15,0-1-16-15,-7 1-16 16,-1 0 0-16,0-1-4 16,-3-2 0-16,-5-1 0 15,9 3 0-15,-1 1 24 16,8 3-8-16,0 0-40 15,0 0 20-15,4 4 44 16,-7-4-12-16,-5 3-8 0,-4-9-8 16,-3-1-16-16,0 3 8 15,-5-9 12-15,1-4-4 16,-4 6-4-16,11-6 4 16,-3-3-16-16,-4 3 8 15,3 0-4-15,9-1 0 16,-5 5 16-16,-3-1-4 15,3 0-4-15,-3-10 4 16,-4 7 12-16,3 0-8 16,-3-7-4-16,4 7 0 15,-12-7 12-15,0 0-8 0,0 0 4 16,0-7-4-16,0 7-52 16,0-7 28-16,-12 7-692 15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4:48.285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1D03F1-80A2-48B1-A74F-347569361EA1}" emma:medium="tactile" emma:mode="ink">
          <msink:context xmlns:msink="http://schemas.microsoft.com/ink/2010/main" type="inkDrawing" rotatedBoundingBox="12724,13260 15130,11569 15248,11737 12842,13428" semanticType="callout" shapeName="Other">
            <msink:sourceLink direction="with" ref="{9A29D957-137A-4C96-BCDC-ABBDDEF9B9EE}"/>
            <msink:sourceLink direction="with" ref="{848F2BA8-CF85-44FD-B360-E5DBC6A0012F}"/>
          </msink:context>
        </emma:interpretation>
      </emma:emma>
    </inkml:annotationXML>
    <inkml:trace contextRef="#ctx0" brushRef="#br0">0 1685 364 0,'8'-7'132'0,"-8"7"-100"0,0-4-12 0,0 4 60 15,0 0-48-15,0 0-12 16,0 0-12-16,7-3 0 15,1-1-4-15,-4 1 24 16,-4-4-16-16,8-3 56 16,3-4-36-16,-3 0 36 15,4-3-36-15,3-4 44 16,-3-3-44-16,7 0 28 0,0-7-32 16,8 4 28-16,12-4-32 15,0-7 32-15,15-3-32 0,12-11 4 16,0-13-16-1,15-11 0-15,-7-3-4 16,11 3-32-16,15 7 12 0,13 4 40 16,-5-11-16-16,-3 0 36 15,7-6-32-15,12 3 20 16,-4 7-20-16,-8 13-8 16,-15 4-4-16,-4 7 20 15,-4-4-12-15,-12-3 12 16,8 7-12-16,-11 0-60 15,-8 10 24-15,-4 3 12 16,-12 8 8-16,-4 10-16 16,-11 6 12-16,-4 5-12 15,-4 6 8-15,-7 3 24 16,-9 7-4-16,-7 1-320 0,-8-1 168 16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4:49.697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8F2BA8-CF85-44FD-B360-E5DBC6A0012F}" emma:medium="tactile" emma:mode="ink">
          <msink:context xmlns:msink="http://schemas.microsoft.com/ink/2010/main" type="inkDrawing" rotatedBoundingBox="13175,13684 15261,12558 15322,12671 13236,13797" semanticType="callout" shapeName="Other">
            <msink:destinationLink direction="with" ref="{6E1D03F1-80A2-48B1-A74F-347569361EA1}"/>
          </msink:context>
        </emma:interpretation>
      </emma:emma>
    </inkml:annotationXML>
    <inkml:trace contextRef="#ctx0" brushRef="#br0">0 1113 332 0,'8'-7'120'0,"-8"7"-92"0,11-3-8 16,-11 3 96-16,8 0-68 16,0-3 96-16,-4-1-84 15,3 1 16-15,1-1-44 0,0 1 24 16,4-4-32-16,-1 0 48 0,-3 4-40 15,11-4 12-15,1 0-28 16,-1-4 36-16,8 1-28 16,0-7-4-16,12-7-12 15,0-7 12-15,15-17-12 16,31-14 24-16,12-7-20 16,7 4 12-16,5-1-12 15,30-6 0-15,12 3-4 16,-12-3 28-16,5-7-20 15,-5-4 12-15,-7 18-16 0,-12 3-24 16,-16 17 4-16,-23 11 20 16,-23 6-4-16,-3 4 16 15,-24 14-16-15,3 3-40 16,-10 7 20-16,-17 3-156 16,1 1 92-16,0 13-356 15,-16 0 244 1,8 0-200-16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4:50.434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7195CD9-0F9E-4C48-98C1-C1A546B232AB}" emma:medium="tactile" emma:mode="ink">
          <msink:context xmlns:msink="http://schemas.microsoft.com/ink/2010/main" type="inkDrawing" rotatedBoundingBox="13398,14116 15080,14075 15082,14146 13400,14187" shapeName="Other"/>
        </emma:interpretation>
      </emma:emma>
    </inkml:annotationXML>
    <inkml:trace contextRef="#ctx0" brushRef="#br0">14 90 352 0,'-8'0'132'0,"8"0"-104"0,-8-7-8 0,8 7 60 15,0 0-48-15,8-3 92 16,-8 3-68-16,8-4 36 16,-4-3-56-16,11 4 52 15,-3-1-52-15,7 1 12 0,-3-1-32 16,3 4 8-16,8-3-12 16,4 3 0-16,31 3-4 15,27-3-16-15,16 4 4 16,11-1-4-16,39 4 0 15,7-3 16-15,-15 3-4 16,-7-7 52-16,-5-4-32 0,-15 1-36 16,-23-4 4-16,-20-4 28 15,-22-2-12-15,-21-1 60 16,-10 4-36-16,-20-4-24 16,-16 7-8-16,-7 7-160 15,-9 0 88-15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4:51.754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84C29EF-0B28-4F08-AA73-EC932A400249}" emma:medium="tactile" emma:mode="ink">
          <msink:context xmlns:msink="http://schemas.microsoft.com/ink/2010/main" type="writingRegion" rotatedBoundingBox="13974,12430 14404,14085 13872,14223 13441,12568"/>
        </emma:interpretation>
      </emma:emma>
    </inkml:annotationXML>
    <inkml:traceGroup>
      <inkml:annotationXML>
        <emma:emma xmlns:emma="http://www.w3.org/2003/04/emma" version="1.0">
          <emma:interpretation id="{51F07986-8A78-4A2A-BD43-4A7967F7FEA3}" emma:medium="tactile" emma:mode="ink">
            <msink:context xmlns:msink="http://schemas.microsoft.com/ink/2010/main" type="paragraph" rotatedBoundingBox="13974,12430 14404,14085 13872,14223 13441,125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C20842-A3AD-454A-B74D-BFF1E823C767}" emma:medium="tactile" emma:mode="ink">
              <msink:context xmlns:msink="http://schemas.microsoft.com/ink/2010/main" type="line" rotatedBoundingBox="13974,12430 14404,14085 13872,14223 13441,12568"/>
            </emma:interpretation>
          </emma:emma>
        </inkml:annotationXML>
        <inkml:traceGroup>
          <inkml:annotationXML>
            <emma:emma xmlns:emma="http://www.w3.org/2003/04/emma" version="1.0">
              <emma:interpretation id="{B164266E-64E6-42CE-9924-0E2958A143C2}" emma:medium="tactile" emma:mode="ink">
                <msink:context xmlns:msink="http://schemas.microsoft.com/ink/2010/main" type="inkWord" rotatedBoundingBox="13741,12490 13786,12663 13494,12738 13449,125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 77 664 0,'0'-28'244'0,"-8"25"-188"0,23-1-16 15,-3 1 144-15,-4-1-108 16,11 1 16-16,0-4-56 16,8 0-16-16,4-3-12 15,4 7-8-15,12-1 4 0,-9 4-24 16,-11 4 12-16,-11 2 20 15,-4 8-4-15,-16 3-40 16,-20 18 20-16,1 3-572 16,0-4 324-16,-4-10-64 15</inkml:trace>
        </inkml:traceGroup>
        <inkml:traceGroup>
          <inkml:annotationXML>
            <emma:emma xmlns:emma="http://www.w3.org/2003/04/emma" version="1.0">
              <emma:interpretation id="{2306D8C5-C747-4CE9-B007-C684CA313587}" emma:medium="tactile" emma:mode="ink">
                <msink:context xmlns:msink="http://schemas.microsoft.com/ink/2010/main" type="inkWord" rotatedBoundingBox="14131,13036 14208,13330 13953,13396 13877,13103"/>
              </emma:interpretation>
            </emma:emma>
          </inkml:annotationXML>
          <inkml:trace contextRef="#ctx0" brushRef="#br0" timeOffset="-750.9395">433 589 488 0,'-7'-10'180'0,"7"10"-140"0,11 0-12 16,-3 0 136-16,4 0-96 15,11 4 0-15,0 2-44 16,4 8-16-16,4-7-4 16,4-3 20-16,0 9-12 0,-4-13 4 15,-4 7-8-15,-8 0-16 16,-11 0 4-16,-8 3 40 15,-8 11-24-15,-11 3 0 0,-1 7-8 16,-7 7-180-16,-7 7 96 16,-1-8-436-1</inkml:trace>
        </inkml:traceGroup>
        <inkml:traceGroup>
          <inkml:annotationXML>
            <emma:emma xmlns:emma="http://www.w3.org/2003/04/emma" version="1.0">
              <emma:interpretation id="{D8709873-ACB8-4A9B-8C44-461038CAE5DA}" emma:medium="tactile" emma:mode="ink">
                <msink:context xmlns:msink="http://schemas.microsoft.com/ink/2010/main" type="inkWord" rotatedBoundingBox="14040,13903 14108,14162 13872,14223 13804,13964"/>
              </emma:interpretation>
            </emma:emma>
          </inkml:annotationXML>
          <inkml:trace contextRef="#ctx0" brushRef="#br0" timeOffset="-387.0299">437 1419 528 0,'0'17'196'0,"8"-7"-152"0,11 4-12 16,-3-4 28-16,7 8-40 16,8 2 16-16,0 1-20 15,0 0-8-15,-4 3-4 16,-8-4 20-16,-11-3-12 0,-12 1-4 15,-11-5-4-15,-16-2 4 0,-23-4-4 16,-12-4-116-16,-4-10 60 16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4:52.595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F39255-4497-4E2C-A60C-C8022DCFB021}" emma:medium="tactile" emma:mode="ink">
          <msink:context xmlns:msink="http://schemas.microsoft.com/ink/2010/main" type="writingRegion" rotatedBoundingBox="10078,12338 8437,13861 7999,13389 9640,11866"/>
        </emma:interpretation>
      </emma:emma>
    </inkml:annotationXML>
    <inkml:traceGroup>
      <inkml:annotationXML>
        <emma:emma xmlns:emma="http://www.w3.org/2003/04/emma" version="1.0">
          <emma:interpretation id="{B3902BC3-1AF2-4910-8FEA-BEBCB996995F}" emma:medium="tactile" emma:mode="ink">
            <msink:context xmlns:msink="http://schemas.microsoft.com/ink/2010/main" type="paragraph" rotatedBoundingBox="10078,12338 8437,13861 7999,13389 9640,118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8FDD5F-A871-475B-AE90-ADACF3989129}" emma:medium="tactile" emma:mode="ink">
              <msink:context xmlns:msink="http://schemas.microsoft.com/ink/2010/main" type="line" rotatedBoundingBox="10078,12338 8437,13861 7999,13389 9640,11866"/>
            </emma:interpretation>
          </emma:emma>
        </inkml:annotationXML>
        <inkml:traceGroup>
          <inkml:annotationXML>
            <emma:emma xmlns:emma="http://www.w3.org/2003/04/emma" version="1.0">
              <emma:interpretation id="{C8A987B2-5B40-47D0-9B34-14AA20075B3D}" emma:medium="tactile" emma:mode="ink">
                <msink:context xmlns:msink="http://schemas.microsoft.com/ink/2010/main" type="inkWord" rotatedBoundingBox="10078,12338 9911,12492 9639,12199 9806,12044">
                  <msink:destinationLink direction="with" ref="{D0206C02-F9C6-4BD6-AC27-DC04FC6C8F65}"/>
                  <msink:destinationLink direction="with" ref="{2075AA28-5C29-480C-B393-F1D9DF75A89E}"/>
                </msink:context>
              </emma:interpretation>
              <emma:one-of disjunction-type="recognition" id="oneOf0">
                <emma:interpretation id="interp0" emma:lang="" emma:confidence="0">
                  <emma:literal>...</emma:literal>
                </emma:interpretation>
                <emma:interpretation id="interp1" emma:lang="" emma:confidence="0">
                  <emma:literal>r.</emma:literal>
                </emma:interpretation>
                <emma:interpretation id="interp2" emma:lang="" emma:confidence="0">
                  <emma:literal>r.n</emma:literal>
                </emma:interpretation>
                <emma:interpretation id="interp3" emma:lang="" emma:confidence="0">
                  <emma:literal>r.r</emma:literal>
                </emma:interpretation>
                <emma:interpretation id="interp4" emma:lang="" emma:confidence="0">
                  <emma:literal>r.^</emma:literal>
                </emma:interpretation>
              </emma:one-of>
            </emma:emma>
          </inkml:annotationXML>
          <inkml:trace contextRef="#ctx0" brushRef="#br0">29 5 560 0,'-20'-3'208'0,"16"3"-164"0,0-4-8 15,1 4 92-15,3 0-76 16,0 0 32-16,7 10-48 16,5 1 20-16,7 6-28 15,-7 7 16-15,11 7-24 0,-11 10 16 0,15 4-20 16,-16 0 0-16,9-1-8 16,-5-2 20-16,-3-11-16 15,-12-4 68-15,-8-6-48 16,-3-4-56-16,-9-7 12 15,-7-6-564 1</inkml:trace>
        </inkml:traceGroup>
        <inkml:traceGroup>
          <inkml:annotationXML>
            <emma:emma xmlns:emma="http://www.w3.org/2003/04/emma" version="1.0">
              <emma:interpretation id="{F86AF95E-0766-44FF-8C94-1C93C63311E0}" emma:medium="tactile" emma:mode="ink">
                <msink:context xmlns:msink="http://schemas.microsoft.com/ink/2010/main" type="inkWord" rotatedBoundingBox="9155,12604 9052,12700 8908,12545 9011,12449">
                  <msink:destinationLink direction="with" ref="{D05435F2-6819-4DE7-9D82-33C741D0CA22}"/>
                </msink:context>
              </emma:interpretation>
            </emma:emma>
          </inkml:annotationXML>
          <inkml:trace contextRef="#ctx0" brushRef="#br0" timeOffset="450.6349">-792 439 404 0,'-12'-7'148'0,"8"7"-112"0,-3 0-12 0,3 0 152 16,-4 0-100-16,4 3 52 16,0 1-80-16,4-4 56 15,0 0-64-15,8 6 44 0,8 1-48 16,-1 0 8-16,4 4-28 15,5-1 28-15,7 0-28 16,-12 0 20-16,0 1-20 16,1-1 52-16,-5 4-36 15,-15-4 12-15,-8 7-28 16,-19 4-596-16,-4 7 312 16,-7-8-200-16</inkml:trace>
        </inkml:traceGroup>
        <inkml:traceGroup>
          <inkml:annotationXML>
            <emma:emma xmlns:emma="http://www.w3.org/2003/04/emma" version="1.0">
              <emma:interpretation id="{4B71E8AD-7445-419C-BE6A-5387AE940582}" emma:medium="tactile" emma:mode="ink">
                <msink:context xmlns:msink="http://schemas.microsoft.com/ink/2010/main" type="inkWord" rotatedBoundingBox="8644,13579 8393,13812 8117,13515 8369,13282">
                  <msink:destinationLink direction="with" ref="{DEE7FA5A-940D-4096-B452-9495887A1E45}"/>
                </msink:context>
              </emma:interpretation>
            </emma:emma>
          </inkml:annotationXML>
          <inkml:trace contextRef="#ctx0" brushRef="#br0" timeOffset="946.6417">-1477 1271 528 0,'-4'4'196'0,"0"-1"-152"0,12-3-12 0,-4 0 88 16,3 7-72-16,13 7 8 16,3 0-36-16,4 3 40 0,12 7-32 15,-1 0 4-15,1 3-20 16,0 1 0-16,-8 0-4 0,-4-4-8 15,-8-4 4-15,-11-3 56 16,-16-6-32-16,-15-1 8 16,-20 0-24-16,-11 1 0 15,-12-4-4-15,4 3-156 16,1 0 80-16,-9 1-560 16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5:06.497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7E9BCD-BEEE-463E-B30C-C9ABFD83C2EF}" emma:medium="tactile" emma:mode="ink">
          <msink:context xmlns:msink="http://schemas.microsoft.com/ink/2010/main" type="inkDrawing" rotatedBoundingBox="6246,15339 10110,14782 10155,15095 6291,15652" semanticType="callout" shapeName="Other">
            <msink:sourceLink direction="with" ref="{9A29D957-137A-4C96-BCDC-ABBDDEF9B9EE}"/>
            <msink:sourceLink direction="with" ref="{A9215468-47BE-4F5D-A6DC-3A2A1D1E003F}"/>
          </msink:context>
        </emma:interpretation>
      </emma:emma>
    </inkml:annotationXML>
    <inkml:trace contextRef="#ctx0" brushRef="#br0">0 531 352 0,'23'-7'132'0,"-15"11"-104"0,11-1-8 16,-11 4 36-16,-1-7-36 15,-3 7 52-15,12 0-40 16,-5 0 4-16,1 3-24 16,3-3 0-16,-3 0-4 0,11 0-8 15,-3-4 4 1,3 1 48-16,4-4-28 0,12-4 16 15,3 4-24-15,5 0 0 16,3 0-8-16,16 4-24 0,-4-1 8 16,0 1 4-16,-8-4 4 15,8 0 0-15,8-4 0 16,3 1 0-16,12-1 0 16,8 8 8-16,0-11-4 15,-15 3 16-15,7 4-12 16,4-3-4-16,8-4 0 15,3 0-4-15,-7-3 0 0,-4 3-20 16,-8-3 12-16,5-1 20 16,18-3-4-16,-3 8-4 15,-4-1 0-15,-5-4-4 16,-10 5 0-16,-1-5 0 16,0 4 0-16,1-3 16 15,-1 3-8-15,4-3-12 16,-19-4 0-16,0 4 40 15,-12-4-24-15,-4-7-8 16,-3 4-8-16,-5-4 4 16,-3-10 0-16,0 4 0 15,3-1 0-15,1-3-12 32,3 7 8-32,8-3 4 15,1 10 0-15,3-7-12 0,-8 6 8 0,-3 5 4 16,-1-1 0-16,-11 0 44 15,0 7-24-15,-12 0 8 0,0 4-16 16,-7-4 36-16,-1 0-24 16,-3 4 32-16,-1-1-32 15,1 1 40-15,-4-4-36 16,-1 3-16-16,1 1-4 16,-4 0 52-16,0-4-32 15,-4 0 8-15,0 3-24 16,0 1 20-16,-4 3-20 0,-4 0-120 15,-3 3 60-15,-5 4-572 16,5 10 340 0,-17-3-20-16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5:08.111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E7FA5A-940D-4096-B452-9495887A1E45}" emma:medium="tactile" emma:mode="ink">
          <msink:context xmlns:msink="http://schemas.microsoft.com/ink/2010/main" type="inkDrawing" rotatedBoundingBox="6932,16548 10425,15279 10524,15551 7030,16820" semanticType="callout" shapeName="Other">
            <msink:sourceLink direction="with" ref="{9A29D957-137A-4C96-BCDC-ABBDDEF9B9EE}"/>
            <msink:sourceLink direction="with" ref="{4B71E8AD-7445-419C-BE6A-5387AE940582}"/>
          </msink:context>
        </emma:interpretation>
      </emma:emma>
    </inkml:annotationXML>
    <inkml:trace contextRef="#ctx0" brushRef="#br0">2 1249 464 0,'-19'0'176'0,"27"6"-140"16,-5-6-8-16,-3 0 120 0,16 7-88 15,3-3 28-15,1-1-52 16,-1-3 4-16,8 0-24 15,8-3 36-15,11-1-28 0,9-3 20 16,3 4-24-16,11 0 8 16,5-1-16-16,-4-3 0 15,-1-6-4-15,16-5 28 16,16-6-20-16,11-7-32 16,1-3 8-16,-9-7-8 15,16-8 8-15,19-2 8 16,-7 6 0-16,-16 4 8 15,-7-4-4-15,7 14 8 16,0 0-8 0,-8 14 24-1,-11-4-16 1,-8 4-20 0,-8-4 0-16,-3-3 12 15,7-10 0-15,8-7-12 16,7-18 4-16,-14-3-4 15,-1-3 0-15,-19 3 8 0,7 3 0 0,1 4 8 0,-1 7-4 16,1 3-12-16,-4 4 4 0,-12 7 64 0,-12 10-32 16,-7 3-12-16,-12 4-8 0,-8 10 8 15,-7-3-8-15,-4 6-20 16,-1 4 4-16,-7 0 40 16,0 0-20-16,0 0 8 15,0 0-12-15,0 0-216 16,0 0 112-16,-23 10-508 31,-8 4 268-31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5:06.858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C52F58-B102-4E00-AB8C-5DABDA776E49}" emma:medium="tactile" emma:mode="ink">
          <msink:context xmlns:msink="http://schemas.microsoft.com/ink/2010/main" type="inkDrawing" rotatedBoundingBox="8642,15122 9001,15240 8898,15553 8539,15435" shapeName="Other"/>
        </emma:interpretation>
      </emma:emma>
    </inkml:annotationXML>
    <inkml:trace contextRef="#ctx0" brushRef="#br0">42 0 496 0,'-23'7'184'0,"15"-7"-140"0,-4 4-16 0,12-4 120 15,0 0-88-15,16 6 20 16,3 1-48-16,12 0 40 16,8 0-40-16,0-7 12 0,7 0-28 15,4 3 0-15,1 4-8 16,-9 0 12-16,-14 7-12 16,-17 7 24-16,-22 3-20 15,-17 7 56-15,-6 0-36 16,-13 0 4-16,1-4-24 15,-5 4-808 1,-3-3 432-16,8-11 148 0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5:08.480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78513D-6596-4C0F-9704-61F535BFD3EF}" emma:medium="tactile" emma:mode="ink">
          <msink:context xmlns:msink="http://schemas.microsoft.com/ink/2010/main" type="inkDrawing" rotatedBoundingBox="9170,15661 9446,15817 9337,16009 9061,15854" shapeName="Other"/>
        </emma:interpretation>
      </emma:emma>
    </inkml:annotationXML>
    <inkml:trace contextRef="#ctx0" brushRef="#br0">-4 13 600 0,'0'-7'224'0,"8"0"-176"0,15 7-12 0,-8 0 80 16,9 0-72-16,11 0 0 16,-1 0-28-16,1 7-4 15,-4 0-4-15,0 3-16 0,-4 4 4 0,-4-4 20 16,-11 0-8-16,0 8 60 16,-12-1-40-1,-12 7-4-15,4-4-12 0,-11 5 16 16,-4-5-16-16,3-3-136 15,-3 1 68-15,-4 6-580 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35:11.801"/>
    </inkml:context>
    <inkml:brush xml:id="br0">
      <inkml:brushProperty name="width" value="0.02646" units="cm"/>
      <inkml:brushProperty name="height" value="0.0264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34C452-CB74-4323-9DFD-2703AF9BED75}" emma:medium="tactile" emma:mode="ink">
          <msink:context xmlns:msink="http://schemas.microsoft.com/ink/2010/main" type="writingRegion" rotatedBoundingBox="4961,11971 7017,11971 7017,12659 4961,12659"/>
        </emma:interpretation>
      </emma:emma>
    </inkml:annotationXML>
    <inkml:traceGroup>
      <inkml:annotationXML>
        <emma:emma xmlns:emma="http://www.w3.org/2003/04/emma" version="1.0">
          <emma:interpretation id="{D91E22E4-1807-467B-86F5-934CAF51DECD}" emma:medium="tactile" emma:mode="ink">
            <msink:context xmlns:msink="http://schemas.microsoft.com/ink/2010/main" type="paragraph" rotatedBoundingBox="4961,11971 7017,11971 7017,12659 4961,126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196087-0886-4D54-9F16-ABD9470672C1}" emma:medium="tactile" emma:mode="ink">
              <msink:context xmlns:msink="http://schemas.microsoft.com/ink/2010/main" type="line" rotatedBoundingBox="4961,11971 7017,11971 7017,12659 4961,12659"/>
            </emma:interpretation>
          </emma:emma>
        </inkml:annotationXML>
        <inkml:traceGroup>
          <inkml:annotationXML>
            <emma:emma xmlns:emma="http://www.w3.org/2003/04/emma" version="1.0">
              <emma:interpretation id="{D19A3584-C658-47F4-9FB9-0D26DEC17645}" emma:medium="tactile" emma:mode="ink">
                <msink:context xmlns:msink="http://schemas.microsoft.com/ink/2010/main" type="inkWord" rotatedBoundingBox="4961,11971 5592,11971 5592,12659 4961,12659">
                  <msink:destinationLink direction="from" ref="{DEBF99A2-C221-44C9-ACF4-02AAAB08364A}"/>
                </msink:context>
              </emma:interpretation>
            </emma:emma>
          </inkml:annotationXML>
          <inkml:trace contextRef="#ctx0" brushRef="#br0">-3000 2477 728 0,'8'-11'268'0,"-8"11"-208"16,8-13-16-16,-8 6 80 15,0 7-76-15,0-7 96 16,4 0-84-16,-4-3 96 16,0 3-92-16,0-7 60 15,7 11-72-15,1-11-12 16,-8 7-24-16,0 0-20 16,8 7 0-16,-8-7 4 15,0 7 0-15,-8 7 0 16,8 0 0-16,-8 7-12 0,1 3 8 0,-5 14-4 15,4 0 0-15,-3 21 24 32,11-4-8-32,-8 10-4 0,0-3 0 0,0 0-4 15,12-3 0-15,-4-7 16 16,4-4-8-16,4-10 4 16,7-4-4-16,-3-9-8 15,7 2 4-15,8-9 4 16,1 2-4-16,3-13-4 15,3 7 4-15,5-14-60 16,-4 1 32-16,4-12-104 16,-1 5 72-16,1-18-56 15,0 6 68-15,-4-16 32 16,3 0 8-16,-11-14 4 16,-3 14 4-16,-5-18-4 15,4 11 0-15,-11-4 44 16,3 14-24-16,-7-3 88 15,-4 10-60-15,4 0 40 16,-8 11-52-16,0-1 16 16,7 7-32-16,-7 0 36 15,0 4-32-15,0-4-12 16,0 7-8-16,0 1-4 16,0 2 0-16,-7 8-12 15,7 2 8-15,-8 12 40 16,4 2-24-16,-19 22-8 0,11 6-8 0,-15 24 12 15,8-10-4 1,-12 3-12-16,11-3 4 16,-3 0 48-16,12-10-24 0,-9-7 0 15,12-8-12 1,8-9-24-16,0-4 8 0,8-10-24 16,0 0 20-16</inkml:trace>
        </inkml:traceGroup>
        <inkml:traceGroup>
          <inkml:annotationXML>
            <emma:emma xmlns:emma="http://www.w3.org/2003/04/emma" version="1.0">
              <emma:interpretation id="{EFFD85C2-4718-4A2E-85EB-044CBDA3EE3D}" emma:medium="tactile" emma:mode="ink">
                <msink:context xmlns:msink="http://schemas.microsoft.com/ink/2010/main" type="inkWord" rotatedBoundingBox="6665,12594 7017,12594 7017,12625 6665,126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469.9715">-1312 2948 996 0,'-12'-3'368'0,"12"3"-284"0,0-4-24 16,-7 1 168-1,14 6-136-15,-7-3 88 16,0 0-108-16,0 0 16 16,8 0-52-16,-4 0 12 15,12 0-28-15,11 0 0 16,-4 0-12-16,4 0-8 15,12 4 4-15,-4-1-4 16,3 1 0-16,-11-1 16 0,8 1-8 16,-12-1-28-1,-3 0 8-15,-13-3-120 0,9 4 76 0</inkml:trace>
        </inkml:traceGroup>
      </inkml:traceGroup>
    </inkml:traceGroup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5:10.208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7034A5C-20AC-44C9-954B-F3C6D6C10360}" emma:medium="tactile" emma:mode="ink">
          <msink:context xmlns:msink="http://schemas.microsoft.com/ink/2010/main" type="inkDrawing" rotatedBoundingBox="7933,17183 10823,15623 11020,15987 8130,17547" semanticType="callout" shapeName="Other">
            <msink:sourceLink direction="with" ref="{9A29D957-137A-4C96-BCDC-ABBDDEF9B9EE}"/>
            <msink:sourceLink direction="with" ref="{58DF0405-9C10-40CE-990D-5E156A08A1C2}"/>
          </msink:context>
        </emma:interpretation>
      </emma:emma>
    </inkml:annotationXML>
    <inkml:trace contextRef="#ctx0" brushRef="#br0">-4 1504 508 0,'-12'7'188'0,"16"-3"-148"0,8 3-8 0,0-1 96 15,7 1-76-15,12 7 8 0,4-11-40 16,11 1 24-16,4-1-28 15,16-6 32-15,19-4-32 0,20-7 12 16,-4 4-16-16,3-4 28 16,5-13-24-16,18-8 32 15,13-9-32-15,-16-12-12 16,-1-16-8-16,9-10 4 16,11 2 0-16,-11 8 16 15,-1-14-8-15,5-14 92 16,11-17-52-16,-11 18-4 15,-20 13-28-15,-16 10 16 16,-11 4-20-16,-7-1 24 16,-9-2-24-16,-7 6 32 15,-16 7-28-15,-15 17 4 0,-8 4-12 16,-15 13-16-16,0 15 4 16,-9 9-104-16,-3 14 60 15,-3 11-236-15,-1 3 160 16,-4 0-368-1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4:34.323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337865E-6D33-43B4-BCDD-AFBC570BD97D}" emma:medium="tactile" emma:mode="ink">
          <msink:context xmlns:msink="http://schemas.microsoft.com/ink/2010/main" type="inkDrawing" rotatedBoundingBox="14242,14220 14580,14447 14398,14719 14060,14493" semanticType="callout" shapeName="Other">
            <msink:sourceLink direction="to" ref="{7014D155-F790-4C90-A1BF-6767B34E47B9}"/>
          </msink:context>
        </emma:interpretation>
      </emma:emma>
    </inkml:annotationXML>
    <inkml:trace contextRef="#ctx0" brushRef="#br0">-2298-582 476 0,'-11'-10'176'0,"15"10"-136"0,-4-3-12 15,0 3 108-15,0 0-80 16,7 0 32-16,5 0-52 15,11 3-12-15,8 4-16 0,8 0-8 0,4 3 4 16,3 4-4-16,4-4 0 16,-3 11 0-16,-16-11 0 15,4 4 52-15,-20 0-28 16,4-7 44-16,-15-4-40 16,-4 4 40-16,-4 0-40 15,-11 7 40-15,-4 3-40 16,-1 4 4-16,-7 3-20 15,0 0-24-15,0 7 4 16,4-11-4-16,3 4 4 0,-3-13 52 16,4 2-24-16,-1-6 24 15,9-7-24-15,-5-7 0 16,5-3-12-16,11-4 12 16,0-6-12-16,7-4-4 15,1 0 0-15,12-1-788 16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5:14.645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30A5A1-45A1-44BC-AE31-16813E7567EA}" emma:medium="tactile" emma:mode="ink">
          <msink:context xmlns:msink="http://schemas.microsoft.com/ink/2010/main" type="inkDrawing" rotatedBoundingBox="12727,15911 16087,16798 16029,17015 12670,16128" semanticType="underline" shapeName="Other">
            <msink:sourceLink direction="with" ref="{E7E389BF-5B92-4130-B4D1-4EB7BB8D0FD8}"/>
          </msink:context>
        </emma:interpretation>
      </emma:emma>
    </inkml:annotationXML>
    <inkml:trace contextRef="#ctx0" brushRef="#br0">4-3 488 0,'-11'0'180'0,"11"14"-140"0,8-3-12 0,-5 2 84 16,5 1-68-16,12 3 68 15,7 4-60-15,11 10 24 16,9 7-44-16,15 3 8 0,42 18-24 0,20-1 20 16,31 4-24-16,35-4 40 15,15-6-28 1,43-4 20-16,3-3-24 0,28-4 16 15,-16 1-20-15,12-5-8 16,-23 15-4-16,-28-4-92 16,-3-3 48-16,-28-7-144 15,-38-7 104-15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5:15.206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4926830-0BDB-4B1F-9460-565ADBD66B70}" emma:medium="tactile" emma:mode="ink">
          <msink:context xmlns:msink="http://schemas.microsoft.com/ink/2010/main" type="inkDrawing" rotatedBoundingBox="14111,15855 15595,16132 15584,16192 14100,15916" semanticType="strikethrough" shapeName="Other">
            <msink:sourceLink direction="with" ref="{E7E389BF-5B92-4130-B4D1-4EB7BB8D0FD8}"/>
          </msink:context>
        </emma:interpretation>
      </emma:emma>
    </inkml:annotationXML>
    <inkml:trace contextRef="#ctx0" brushRef="#br0">13 59 520 0,'-15'-28'192'0,"19"25"-152"0,4-14-8 15,-5 13 116-15,1 1-88 16,0-1 52-16,-4 4-64 31,23 7 0-31,8 10 36 0,16-3-52 0,15 3 32 16,15 4-36-16,12 3 8 15,-7 4-20-15,10-8 44 16,28 8-32-16,12-1 4 16,0-9-20-16,-12-1 28 0,-4-7-24 15,-8 0 20-15,-15-3-20 16,-27 0-8 0,-16-3-4-16,-23-4 40 0,-27 0-24 15,-27 3-168-15,-11 1 80 16,-13-1-556-1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5:15.430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EF4FC41-60DF-43AB-A3C0-97A5B85043AA}" emma:medium="tactile" emma:mode="ink">
          <msink:context xmlns:msink="http://schemas.microsoft.com/ink/2010/main" type="inkDrawing" rotatedBoundingBox="14374,15713 14844,16053 14622,16361 14151,16021" semanticType="strikethrough" shapeName="Other">
            <msink:sourceLink direction="with" ref="{E7E389BF-5B92-4130-B4D1-4EB7BB8D0FD8}"/>
          </msink:context>
        </emma:interpretation>
      </emma:emma>
    </inkml:annotationXML>
    <inkml:trace contextRef="#ctx0" brushRef="#br0">-1 20 520 0,'-12'-17'192'0,"32"20"-152"0,22 4-8 0,-11 0 176 15,16 7-120-15,7 10 44 0,4 7-80 16,4 0-4-16,-4-4-28 16,8 4-4-16,-20 0-8 0,-19-3 64 15,-19 3-40-15,-27 3 48 16,-16 1-44-16,-23-8 8 16,-27-3-28-16,-8-3-88 15,0-4 40-15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4:32.314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3068BF-B283-45CC-9227-1832F2B8E340}" emma:medium="tactile" emma:mode="ink">
          <msink:context xmlns:msink="http://schemas.microsoft.com/ink/2010/main" type="inkDrawing" rotatedBoundingBox="10142,14462 10320,14480 10318,14500 10140,14482" shapeName="Other"/>
        </emma:interpretation>
      </emma:emma>
    </inkml:annotationXML>
    <inkml:trace contextRef="#ctx0" brushRef="#br0">-905 171 592 0,'-8'-10'220'0,"20"10"-172"0,3 0-12 0,-3-7 48 16,-1 14-52-16,9-7-12 16,3 7-12-16,4-1-52 15,4-6 24-15,-4 7-204 16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5:16.901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6D1769-E9A9-4169-8716-75A4B4313257}" emma:medium="tactile" emma:mode="ink">
          <msink:context xmlns:msink="http://schemas.microsoft.com/ink/2010/main" type="inkDrawing" rotatedBoundingBox="10649,15261 12861,15211 12863,15324 10652,15375" semanticType="underline" shapeName="Other">
            <msink:sourceLink direction="with" ref="{7C4270F1-8B53-41D4-9094-C0213EA0E634}"/>
          </msink:context>
        </emma:interpretation>
      </emma:emma>
    </inkml:annotationXML>
    <inkml:trace contextRef="#ctx0" brushRef="#br0">0 148 436 0,'12'-6'160'0,"-9"6"-124"0,9-11-8 0,-4 8 104 16,3-1-76-16,5-3 48 15,11 1-60-15,4-1 36 16,23 3-44-16,16 1 0 0,19-1-24 16,42 1 12-16,40 0-16 15,15 6-12-15,38 0 0 16,-15 8 40-16,4-4-24 15,-15-1-36-15,-28-2 12 16,-39-8 0-16,-34-2 12 0,-27-8 32 16,-24 0-16-16,-22-7 4 15,-17 1-12-15,-18-1-236 16,-16 0 124-16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5:16.348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461E34-0804-4B01-BAD0-C715B1A77027}" emma:medium="tactile" emma:mode="ink">
          <msink:context xmlns:msink="http://schemas.microsoft.com/ink/2010/main" type="inkDrawing" rotatedBoundingBox="10787,15532 12150,15577 12148,15639 10785,15595" semanticType="underline" shapeName="Other">
            <msink:sourceLink direction="with" ref="{7C4270F1-8B53-41D4-9094-C0213EA0E634}"/>
          </msink:context>
        </emma:interpretation>
      </emma:emma>
    </inkml:annotationXML>
    <inkml:trace contextRef="#ctx0" brushRef="#br0">24 38 508 0,'-16'-11'188'0,"8"8"-148"16,8-4-8-16,0 3 140 0,0 1-100 16,0 0 16-16,8-1-52 15,19 1 20-15,12-1-32 16,15 8-40-16,16-1 8 0,11 1 0 15,24-1 8-15,26 11 8 16,-18 0-4-16,-1-1 16 16,8-2-12-16,-23-1 24 15,-1-3-20-15,-14-4-12 16,-13-6-4-16,-14-4 20 0,-17 0-8 16,-11-3 40-16,0-1-24 15,-15 1-4-15,-12 7-12 16,0-1-8-16,-12 4 4 15,5 11-420 1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5:18.298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71FC4F9-9AC8-47CF-B08C-9B94150B3143}" emma:medium="tactile" emma:mode="ink">
          <msink:context xmlns:msink="http://schemas.microsoft.com/ink/2010/main" type="inkDrawing" rotatedBoundingBox="10046,14125 12965,13960 12968,14015 10049,14181" semanticType="callout" shapeName="Other">
            <msink:sourceLink direction="with" ref="{9A29D957-137A-4C96-BCDC-ABBDDEF9B9EE}"/>
          </msink:context>
        </emma:interpretation>
      </emma:emma>
    </inkml:annotationXML>
    <inkml:trace contextRef="#ctx0" brushRef="#br0">-2 182 384 0,'-4'7'140'0,"0"0"-108"0,12-7-8 16,0 6 100-1,11-6-72-15,16-6 32 0,23-1-48 16,23 3 32-16,16-6-40 16,42-4 40-16,51-3-40 15,31-4 48-15,30 8-44 0,16-5 4 16,4 15-24-16,-19-1 20 0,-8-2-20 15,-39 2 12-15,-35 1-12 16,-34-4 20-16,-32 3-20 16,-26-9 40-16,-28-1-28 15,-23 3-128-15,-19 5 56 16,-16-1-272-16,-3 3 176 16,-17-3-312-1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4:33.213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1E46E7B-43DA-4EBB-AED8-F9C785BE0D94}" emma:medium="tactile" emma:mode="ink">
          <msink:context xmlns:msink="http://schemas.microsoft.com/ink/2010/main" type="inkDrawing" rotatedBoundingBox="11818,14363 13030,14489 13024,14551 11811,14424" semanticType="callout" shapeName="Other">
            <msink:sourceLink direction="with" ref="{9C98914B-E507-49F3-ADE9-65CFF2E6FBAA}"/>
            <msink:sourceLink direction="with" ref="{07C7089E-DB19-44DE-96BF-7608AFED46D2}"/>
          </msink:context>
        </emma:interpretation>
      </emma:emma>
    </inkml:annotationXML>
    <inkml:trace contextRef="#ctx0" brushRef="#br0">759 99 1008 0,'24'-7'372'0,"-13"3"-288"0,5-2-24 16,-5 6-8-16,9 0-40 15,-9 3 32-15,9 4-28 16,3 0-128-16,0 0 60 16,4 0-148-16,0-4 112 0,8 0 8 15,-12-3 48-15,4-3 20 16,0 0 12-16,-7-1 52 15,7 1-28-15,-8 3 68 16,1 3-52-16,-1-3 36 16,8 4-44-16,-8 2 0 15,1 1-20-15,-1 7 0 16,8-7-4-16,8 0 20 16,4 3-16-16,0 4 4 15,-1-7-8-15,9-4-8 0,-1 4 4 16,-7-7 4-16,-4 7-4 15,-4-4-4-15,-4-3 4 16,0 4-4-16,-8-1 0 16,1-3-12-16,-1 0 8 15,-4-3 12-15,5-1-4 16,-1-2-4-16,-7 2 4 16,3-3-4-16,-3 0 0 15,3 0 16-15,-3 4-8 16,-12 0-12-16,0 3 0 15,0 0 4-15,0 0 0 16,0 0-20-16,0 0 12 0,8 6-12 16,-4 1 8-16,11 4-380 15,16-8 216-15,4-3-352 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34:53.962"/>
    </inkml:context>
    <inkml:brush xml:id="br0">
      <inkml:brushProperty name="width" value="0.02646" units="cm"/>
      <inkml:brushProperty name="height" value="0.0264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4E82E61-FE57-40BD-A0CD-FEBB1068FBAC}" emma:medium="tactile" emma:mode="ink">
          <msink:context xmlns:msink="http://schemas.microsoft.com/ink/2010/main" type="writingRegion" rotatedBoundingBox="13452,9934 17973,10367 17864,11513 13342,11080"/>
        </emma:interpretation>
      </emma:emma>
    </inkml:annotationXML>
    <inkml:traceGroup>
      <inkml:annotationXML>
        <emma:emma xmlns:emma="http://www.w3.org/2003/04/emma" version="1.0">
          <emma:interpretation id="{312383BD-B56D-4C0B-B4F2-92CBF98C3AD2}" emma:medium="tactile" emma:mode="ink">
            <msink:context xmlns:msink="http://schemas.microsoft.com/ink/2010/main" type="paragraph" rotatedBoundingBox="13452,9934 17973,10367 17864,11513 13342,110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79BCFD-C41E-453D-9CC2-78CE8AEA8EF2}" emma:medium="tactile" emma:mode="ink">
              <msink:context xmlns:msink="http://schemas.microsoft.com/ink/2010/main" type="line" rotatedBoundingBox="13452,9934 17973,10367 17864,11513 13342,11080"/>
            </emma:interpretation>
          </emma:emma>
        </inkml:annotationXML>
        <inkml:traceGroup>
          <inkml:annotationXML>
            <emma:emma xmlns:emma="http://www.w3.org/2003/04/emma" version="1.0">
              <emma:interpretation id="{3D19047B-0B9E-4796-886A-87D99228E6B3}" emma:medium="tactile" emma:mode="ink">
                <msink:context xmlns:msink="http://schemas.microsoft.com/ink/2010/main" type="inkWord" rotatedBoundingBox="13445,10008 13857,10048 13797,10669 13385,106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5559 608 1008 0,'-7'-10'372'0,"7"10"-288"0,-8-10-24 0,4 6 108 15,4 4-104-15,-8-3 80 16,4 3-84-16,-7 10-12 16,-1 4-32-16,-3 20-20 15,7 4 0-15,-4 14 20 16,5-1-8-16,-5-2 48 15,4-8-28-15,0 0 84 16,8-10-64-16,-11-10 76 16,11-7-72-16,-8-14 16 15,8-4-36-15,0-17-20 16,0 4-8-16,0-24-16 16,8 7 8-16,-4-15 12 0,0 12-4 15,-4-12-4-15,0 8 4 0,0 0-4 16,0 10 0-16,0 3-20 15,0 8 12-15,0 2-12 16,0 8 8-16,3 3-8 16,5 11 8-1,4 9-8-15,7 5 8 0,4 16 8 16,1 7 4-16,3 14 16 16,0 0-8-16,4 4 4 15,-4-4-4-15,0-7 12 16,0-10-12-16,0-10 84 15,-8-8-48-15,-7-13 100 16,7-7-80-16,-11-24 84 16,0-4-84-16,4-30-24 15,-5 3-24-15,1-14 12 16,0 7-16-16,0-3-32 16,-1 10 12-16,1 0 0 15,0 17 8-15,-4 0-12 16,3 10 8-16,-7 4-268 15,4 11 144-15</inkml:trace>
        </inkml:traceGroup>
        <inkml:traceGroup>
          <inkml:annotationXML>
            <emma:emma xmlns:emma="http://www.w3.org/2003/04/emma" version="1.0">
              <emma:interpretation id="{24954D0C-4153-487D-B840-9209A414F5A3}" emma:medium="tactile" emma:mode="ink">
                <msink:context xmlns:msink="http://schemas.microsoft.com/ink/2010/main" type="inkWord" rotatedBoundingBox="14782,10061 17973,10367 17864,11513 14672,11207"/>
              </emma:interpretation>
              <emma:one-of disjunction-type="recognition" id="oneOf1">
                <emma:interpretation id="interp1" emma:lang="" emma:confidence="1">
                  <emma:literal>charges</emma:literal>
                </emma:interpretation>
                <emma:interpretation id="interp2" emma:lang="" emma:confidence="0">
                  <emma:literal>changes</emma:literal>
                </emma:interpretation>
                <emma:interpretation id="interp3" emma:lang="" emma:confidence="0">
                  <emma:literal>charger</emma:literal>
                </emma:interpretation>
                <emma:interpretation id="interp4" emma:lang="" emma:confidence="0">
                  <emma:literal>charge</emma:literal>
                </emma:interpretation>
                <emma:interpretation id="interp5" emma:lang="" emma:confidence="0">
                  <emma:literal>charge'</emma:literal>
                </emma:interpretation>
              </emma:one-of>
            </emma:emma>
          </inkml:annotationXML>
          <inkml:trace contextRef="#ctx0" brushRef="#br0" timeOffset="2852.3898">7104 877 892 0,'11'-17'332'0,"-11"17"-260"0,16-14-20 16,-4 3 176-1,-5 5-136-15,1-12 124 0,-4 8-128 0,-4-11 28 16,0 8-72-16,-12-8 4 16,5 7-32-16,-13-6 0 15,-7 2-8-15,-12 1-24 16,8 7 8-16,-23 3-4 16,8 4 4-16,-1 9-12 15,9 5 12-15,-1 13 32 16,12 3-16-16,7 11 28 15,13 3-24-15,14 4 12 16,13-4-12-16,19-6-8 16,7-8 0-16,20-13-16 15,7 0 8-15,-7-17-92 16,0-1 48-16,0-17-72 16,-12 1 64-16,-4-18-32 15,-3 4 52-15,-1-18 20 16,-7 0 12-16,-12-6 12 15,8 10-4-15,-12-1 112 16,-7 12-64-16,3 2 68 16,-7 11-68-16,-12 7 4 15,7 10-32-15,-14 14 12 16,3 10-20-16,-16 14 20 16,-3 7-24-16,0 17 4 15,-4 3-8-15,0 4 12 16,7-3-12-16,-7-4 4 0,8-3-4 15,-1-21 28-15,13 0-20 0,-1-18 4 16,4-6-12-16,8-21 4 16,4 1-8-16,11-29-116 15,4-2 60-15,8-15-84 16,0 14 76-16,4 1 32 16,-4 13 20-16,-4 3 8 15,0 11 0-15,-7 14 32 16,-5 6-16-16,-11 18 40 15,4 6-32-15,-8 21 32 16,0 0-32-16,0 8-12 16,0-1-8-16,-4-11-4 15,4-6 0-15,-4-7 24 16,4-7-12-16,0-10 4 16,8 0-8-16,-1-14-172 15,9 0 88-15,7-17-260 16,8 3 188-16,16-7 0 15,-9 0 88-15,17-3 48 16,-9 4 12-16,0-8 64 16,1 8-36-16,-8-11 148 15,-1 10-100-15,-18-7 92 16,-1 11-100-16,-11-7 12 16,-8 7-48-16,-20-4-4 15,1 11-16-15,-16 0-60 16,8 6 24-16,-12 8 4 15,8 3 8-15,-3 13-16 0,6 4 16 0,5 11-4 16,8-1 8-16,3 0 32 16,12 1-12-16,16-11-4 15,-1-3-4-15,8-11 28 16,4 0-16-16,4-10-68 16,0-3 28-16,0-7-124 15,0 3 84-15,0-17-116 16,0 10 104-16,-4-10 12 15,-3 3 40-15,-1 0 112 16,-4 11-44-16,1 0 124 16,3 3-96-16,0 3 44 15,4 8-68-15,0 6 28 16,-7 7-44-16,-1 4-8 16,0 3-16-16,-7 0-8 15,-4 0 4-15,-12-6 12 16,4 2-8-16,-16-6 4 15,5-4-4-15,-9-3 12 16,1-7-12-16,0-21 24 16,11 11-20-16,-8-28-20 15,12 7 0-15,8-24-32 16,4 17 24-16,8-3 16 16,3 14 0-16,0 3-44 15,5 6 28-15,-5 1 12 16,4 14 4-16,-11 6 0 15,7 4 4-15,-3 3-24 0,3 4 12 16,4 0 12-16,0 3 0 0,8-3-28 16,4 0 12-16,-4-4-40 31,4 0 32-31,0-6-12 0,-4-1 20 16,-12-6 16-16,8 3 0 0,-15-4 16 15,-1 1-12-15,-11-4 16 16,4 7-16-16,-11-4 4 15,-5 4-4-15,-7 0-8 16,3 7 4-16,-15 0-16 16,12 4 8-16,-8 2 4 15,7 1 0-15,5 0 16 16,7 6-8-16,0 5-12 16,8-8 0-16,8 3 20 15,8 5-8-15,-5-12-12 16,9-2 0-16,-5-5-40 15,8 1 24-15,-7-7-108 16,-5 0 72-16,1-7 0 16,0 7 32-16,-1-17 8 15,-7 4 8-15,0-12 8 16,8 12 0-16,-12-11 8 16,3 6-4-16,-3-2 24 15,0 13-16-15,0 7 32 16,4 14-28-16,-4 17 12 0,4 0-16 15,-8 13 0-15,4 4-4 16,-11 21-8-16,3-3 4 0,-15 20 12 16,3-7-8-16,-14 0 4 15,3-7-4-15,-12-6 12 16,4-18-12-16,-15-10-4 16,12-11 0-16,-13-10 56 15,13-3-32-15,-5-10 52 16,12-1-48-16,4-10 64 15,8 4-56-15,8-11-16 16,11 0-16-16,8-10-20 16,11 7 8-16,16-18-120 15,4 4 68-15,15-17-172 16,1 7 128-16,11-7 4 16,-4 10 60-16,11 0 32 15,-3 7 4-15,4 0 36 16,-4 11-20-16,-16-5 20 15,4 12-20-15,-15-11 52 16,0 10-36-16,-5 0 36 16,-6 0-36-16,-5 1 8 15,0 2-24-15,-4-6 20 16,-7 7-24-16,-4-7 48 16,3 3-32-16,-3-7 4 15,0 14-20-15,-8-7 12 16,4 4-16-16,-4-4 16 15,0 7-16-15,-4-10 4 0,4 10-4 16,-8-10 4-16,-4 3-8 16,-3 1-20-16,3 2 8 15,-15 11-12-15,8 0 8 16,0 11 0-16,-1 9 4 0,5 11-12 16,7 0 12-16,8 7 20 15,4-3-4-15,11-1-12 16,9 0 0-16,-5-10 12 15,8-3-4-15,4-14-4 16,4 0 4-16,-4-14-76 16,4 0 40-16,-4-10-76 15,3 3 64-15,-3-17-124 16,-3 4 96-16,-1-18-36 16,-4 7 64-16,0-7 16 15,-4 7 16-15,9 7 12 16,-9 7 0-16,4-3 32 15,12 17-16-15,-8-4 76 16,4 14-56-16,0 0 48 16,-4 0-48-16,4 14 68 15,0 3-56-15,4 7 36 16,0-4-48-16,0 5 44 16,-1 6-48-16,-7-1 12 15,1-2-28-15,-9 0 36 16,-7-4-28-16,-12-4 4 15,0 1-16-15,-20-4 20 16,1-3-20-16,-20-4 12 0,12-3-12 16,-16-10 20-16,12 3-20 0,-3-11 12 15,10 4-12-15,5-6-16 16,11 6 0-16,8-7-156 16,12 4 88-16,11-1-800 15,8 5 484-15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4:32.642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94192C-5F0E-439A-9BA3-E46602E50A36}" emma:medium="tactile" emma:mode="ink">
          <msink:context xmlns:msink="http://schemas.microsoft.com/ink/2010/main" type="inkDrawing" rotatedBoundingBox="10514,14462 11425,14423 11428,14481 10516,14520" semanticType="underline" shapeName="Other">
            <msink:sourceLink direction="with" ref="{7C4270F1-8B53-41D4-9094-C0213EA0E634}"/>
          </msink:context>
        </emma:interpretation>
      </emma:emma>
    </inkml:annotationXML>
    <inkml:trace contextRef="#ctx0" brushRef="#br0">-538 185 332 0,'8'-4'120'0,"4"4"-92"0,-4-7-8 0,-1 7-8 0,5-3-12 15,7 0-12-15,-7-1 8 16,3 1 28-16,5-1-12 15,-1 1-20-15,0-1 0 16,9 4 12-16,-1 0 0 16,0 0 52-16,4 4-32 15,4 3-56-15,7 0 20 16,1-1 44-16,-5-2-16 16,9-1-4-16,-8 1-8 15,-1-4-92-15,-3-4 48 16,-4 1 16-16,-4-4 16 0,0-3 184 15,0-1-96-15,0 1 80 16,-3 0-92-16,3 3 24 16,8 0-52-16,-4 7-68 15,7-3 16-15,-3 9-556 16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5:17.590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7C7089E-DB19-44DE-96BF-7608AFED46D2}" emma:medium="tactile" emma:mode="ink">
          <msink:context xmlns:msink="http://schemas.microsoft.com/ink/2010/main" type="inkDrawing" rotatedBoundingBox="10225,14828 13047,14676 13052,14761 10230,14913" semanticType="underline" shapeName="Other">
            <msink:sourceLink direction="with" ref="{7C4270F1-8B53-41D4-9094-C0213EA0E634}"/>
            <msink:destinationLink direction="with" ref="{B1E46E7B-43DA-4EBB-AED8-F9C785BE0D94}"/>
          </msink:context>
        </emma:interpretation>
      </emma:emma>
    </inkml:annotationXML>
    <inkml:trace contextRef="#ctx0" brushRef="#br0">0 229 340 0,'23'-14'128'0,"-11"7"-100"0,7-3-8 16,-7 7 0-16,-1-4-16 15,1 3 24-15,-4-2-16 16,0-1 48-16,-5 3-32 16,1 4 40-16,4-7-40 15,0 7 40-15,-4 0-40 16,-4 0 64-16,11 0-52 16,-3-7 72-16,4 7-64 15,-1 0-44-15,9 0-4 0,3 0 12 0,15 0-4 16,21-6 24-16,53-1-20 15,35 7 24-15,35-7-24 16,35 3 12-16,27-6-12 16,15 10 20-16,-23-3-20 15,8-1 32-15,-35-10-28 16,-23 7 4-16,-35-10-12 16,-20 0 4-16,-38 0-8 15,-35 0 40-15,-23 3-20 16,-35 4-56-16,-11 6 16 15,-17 4-472-15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4:17.433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3D7050-7F97-4713-9E80-11856F859BAF}" emma:medium="tactile" emma:mode="ink">
          <msink:context xmlns:msink="http://schemas.microsoft.com/ink/2010/main" type="writingRegion" rotatedBoundingBox="16320,13046 20065,13181 19962,16046 16217,15911"/>
        </emma:interpretation>
      </emma:emma>
    </inkml:annotationXML>
    <inkml:traceGroup>
      <inkml:annotationXML>
        <emma:emma xmlns:emma="http://www.w3.org/2003/04/emma" version="1.0">
          <emma:interpretation id="{A8D1D497-246C-4E52-AD9D-7B4CF8333FA7}" emma:medium="tactile" emma:mode="ink">
            <msink:context xmlns:msink="http://schemas.microsoft.com/ink/2010/main" type="paragraph" rotatedBoundingBox="16304,13069 17384,13069 17384,13901 16304,139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4A0D14-8325-4671-9CA8-6DC90D984A5E}" emma:medium="tactile" emma:mode="ink">
              <msink:context xmlns:msink="http://schemas.microsoft.com/ink/2010/main" type="inkBullet" rotatedBoundingBox="16603,12882 17608,13403 17266,14063 16261,13542"/>
            </emma:interpretation>
          </emma:emma>
        </inkml:annotationXML>
        <inkml:trace contextRef="#ctx0" brushRef="#br0">521-1831 488 0,'-20'-6'180'0,"1"-1"-140"0,-8 0-12 0,15 7 20 16,-15 3-32-16,-12-3 4 16,-7 0-12-16,-1 7 20 15,-7 3-16-15,4 4 76 0,-8 3-52 16,8 1 76-16,-1 9-64 16,5 11 28-16,3 20-44 15,8 1 24-15,4 6-28 16,12-10-28-16,11-6 0 15,16-5 44-15,15-6-24 16,4-7 24-16,12-10-24 0,4-1 8 16,7-6-16-16,8-4-88 15,4-3 44-15,-8-7-192 32,-4 4 124-32,-11-4-368 15,-8 3 260-15,-19 1-36 0</inkml:trace>
        <inkml:trace contextRef="#ctx0" brushRef="#br0" timeOffset="210.0914">-141-1380 696 0,'-27'-17'256'0,"23"3"-196"0,0 7-20 16,8 0 120-16,11 7-96 15,5-6 36-15,3-5-60 16,8 11 12-16,11 0-32 15,5-3-16-15,15 3-8 0,7-4 4 0,9 11 0 16,-9-3-212-16,-7 3 116 16,-7 3-420-1,-9 0 288 1,-3 1-36-16</inkml:trace>
        <inkml:trace contextRef="#ctx0" brushRef="#br0" timeOffset="586.6393">614-1222 632 0,'-16'11'236'0,"12"-1"-184"0,-7 4-16 16,7-4 28-16,4 7-44 15,4 7 36-15,3 4-32 16,9 0-4-16,7-1-12 16,8-6 48-16,15-11-32 0,5-7 8 15,3-9-20-15,-11-12-8 16,-13 5 0-16,-10-15 20 15,-20 1-12-15,-16-1-12 0,-11 11-4 16,-8-4-4 0,1 4 0-16,3 7-232 0,11 10 132 15,13 7-424 1</inkml:trace>
      </inkml:traceGroup>
    </inkml:traceGroup>
    <inkml:traceGroup>
      <inkml:annotationXML>
        <emma:emma xmlns:emma="http://www.w3.org/2003/04/emma" version="1.0">
          <emma:interpretation id="{6495FE48-2CA7-47FD-AC83-7949FB9A3F23}" emma:medium="tactile" emma:mode="ink">
            <msink:context xmlns:msink="http://schemas.microsoft.com/ink/2010/main" type="paragraph" rotatedBoundingBox="16423,14900 19999,15028 19962,16046 16387,159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E5D54D-12F8-42E9-BBD2-481B6740315A}" emma:medium="tactile" emma:mode="ink">
              <msink:context xmlns:msink="http://schemas.microsoft.com/ink/2010/main" type="line" rotatedBoundingBox="16423,14900 19999,15028 19962,16046 16387,15917"/>
            </emma:interpretation>
          </emma:emma>
        </inkml:annotationXML>
        <inkml:traceGroup>
          <inkml:annotationXML>
            <emma:emma xmlns:emma="http://www.w3.org/2003/04/emma" version="1.0">
              <emma:interpretation id="{D39A6544-F5E0-4A02-AE0C-9B6CD524F66B}" emma:medium="tactile" emma:mode="ink">
                <msink:context xmlns:msink="http://schemas.microsoft.com/ink/2010/main" type="inkWord" rotatedBoundingBox="16423,14900 18609,14978 18573,15996 16387,159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167.6012">552 48 488 0,'11'-14'180'0,"-15"8"-140"0,-3-5-12 0,7 8 76 16,-8-1-64-16,0 1 0 15,-11-1 4 1,-1 1-28-16,-7 3 8 0,-8 3-12 16,-3 4-8-16,-9 7 0 15,1 3 64-15,-5 1-36 0,5 6 60 16,0 7-56-16,3 0 0 15,8 6-20-15,8 1 24 16,4 0-24-16,7 3 48 16,5 4-36-16,3-4-16 15,12-6-4-15,7-1 8 16,9-3-8-16,7-3 32 16,16-4-24-16,-1-4 40 15,12-2-32-15,-3-5-56 16,-5-2 16-16,-7-8-272 15,-8-3 160-15,-8-7-472 16</inkml:trace>
          <inkml:trace contextRef="#ctx0" brushRef="#br0" timeOffset="3381.1691">-72 423 612 0,'8'-10'228'0,"-4"13"-180"0,15-3-12 0,-3-3 160 15,7-4-116-15,12 0 12 16,15 4-56-16,16-1 0 16,8 1-20-16,-5 3-52 0,-11 7 20 15,-4-7-348-15,-3 0 200 16</inkml:trace>
          <inkml:trace contextRef="#ctx0" brushRef="#br0" timeOffset="3933.6378">675 588 248 0,'-11'7'92'0,"3"-7"-72"0,-4 0-4 0,9 0 132 16,-5 7-84-16,0-7 28 15,0 0-56-15,-3 7 4 16,-5-7-24-16,9 4 44 16,-1 2-32-16,0-2 4 15,4-1-20-15,4 11 0 16,0-4-4-16,8 4-8 0,0 10 4 15,3-3-16-15,-3 10 8 16,4 0 20-16,-1 0-8 0,1 3-4 16,-4-6 0-16,-1-1-24 15,-7 1 12-15,-4-8 120 16,1-6-64-16,-5 3 88 16,-4-3-76-16,1-4-24 15,-5-10-20-15,1 0 12 16,-1 0-16-16,5 0-12 15,-5 4-4-15,4-1-4 16,5 1 0-16,-1 3-308 16,0 0 168-16</inkml:trace>
          <inkml:trace contextRef="#ctx0" brushRef="#br0" timeOffset="4623.8155">1140 334 488 0,'-16'-17'180'0,"16"17"-140"0,0-4-12 16,0 4 152-16,-3 0-104 16,3 0 40-16,0 0-68 15,0-3 16-15,0 3-36 16,0 0 8-16,7 7-20 0,1 3-8 16,4-3-4-16,3 0-4 15,5 10 0-15,-1-3 0 16,8 3 0-16,8 3 24 15,4-6-12-15,3 3 4 16,1 1-8-16,-5-5-16 0,-3-2 4 16,-4-4-16-16,-8 3 12 15,-7 4 32-15,-8-7-16 16,-8-4 8-16,-4 7-8 16,-8-3 12-16,-3 4-12 15,-8-1-28-15,-5 4 8 16,-3 3 24-16,-7 4-8 15,3-1 8-15,0 4-4 16,0 0 28-16,0-3-20 0,4 0-4 16,4-4-8-1,8-3 20-15,3-8-12 0,9 1 12 16,7-7-12-16,4-3-288 16,3-7 148-16,5-4-520 15</inkml:trace>
          <inkml:trace contextRef="#ctx0" brushRef="#br0" timeOffset="5089.0523">1651 320 540 0,'0'3'200'0,"4"-3"-156"0,11 11-12 0,-3-8 88 16,3 4-72-16,9 3 8 16,7 1-36-16,0-1 32 15,7 4-28-15,9-4 12 0,-1 0-20 16,-3 1 36-16,-8-4-28 15,-4 0 32-15,-4-1-32 0,-4 1-4 16,-8-3-12-16,-3-1 56 16,0 1-36-16,-12-4-20 15,0 0-8-15,0 0 8 16,0 0-4-16,3 7-36 16,-3 3 16-16,-3 0 16 15,-5 4 0-15,-4 7 12 16,-11 6-8-16,-12 14 52 15,-11 11-32-15,3 7-12 16,-3-1-4-16,-5-10 24 16,17-7-16-16,-1-6-4 15,8-11-8-15,11-3-332 16,8-8 180-16</inkml:trace>
        </inkml:traceGroup>
        <inkml:traceGroup>
          <inkml:annotationXML>
            <emma:emma xmlns:emma="http://www.w3.org/2003/04/emma" version="1.0">
              <emma:interpretation id="{20C340F2-DDF6-4452-9E42-8EA86F41F9A0}" emma:medium="tactile" emma:mode="ink">
                <msink:context xmlns:msink="http://schemas.microsoft.com/ink/2010/main" type="inkWord" rotatedBoundingBox="19196,15120 19994,15149 19970,15825 19172,1579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509.5009">3234 296 508 0,'4'-17'188'0,"-4"17"-148"0,8-11-8 0,-8 5 140 15,4 2-100-15,-12-10 32 16,4 7-60-16,-15-3-36 16,-1 7-8-16,-14-4 0 15,3 7 0-15,-12 3 24 0,-3 4-12 16,-5 3 32-16,-3 8-28 15,-4 6 64-15,0 3-44 16,8 8 12-16,11-1-32 0,16 0-24 16,19 1 0-16,19 3 32 15,20 3-16-15,0 4 52 16,11-7-32-16,1-4-32 16,-8-6 0-16,7-8-324 15,-7-3 176-15,-4-10-448 16</inkml:trace>
          <inkml:trace contextRef="#ctx0" brushRef="#br0" timeOffset="5760.6586">2758 492 768 0,'-27'-17'284'0,"23"17"-220"0,8 0-20 0,-4 0 56 16,15 0-64-16,5 0 40 0,15 3-44 15,0 1 8-15,11-4-24 16,4 0 0-16,8-4-8 0,4 1-156 16,4 3 80-16,-4 0-360 15</inkml:trace>
          <inkml:trace contextRef="#ctx0" brushRef="#br0" timeOffset="6380.8294">3354 733 624 0,'-7'-4'228'0,"-5"4"-176"0,4 4-16 15,0-1 88-15,1 4-76 16,3 7 0-16,-4 3-32 16,8 4 24-16,4 3-24 15,4-3 4-15,7-1-12 0,5-3 20 16,-1-3-16-16,0-3 24 15,8-11-24-15,-3-4-4 0,-5-6-4 16,-4-4-40-16,1-7 20 16,-12-3 4-1,0 0 12-15,-12-3 0 16,0 3 0-16,-11 3-20 16,-1 7 12-1,1 7-12-15,0 11 8 0,3 6-556 16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5:10.461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3FEE60B-F6A1-49DF-92A5-BDF074AE976C}" emma:medium="tactile" emma:mode="ink">
          <msink:context xmlns:msink="http://schemas.microsoft.com/ink/2010/main" type="writingRegion" rotatedBoundingBox="10122,15959 10640,15959 10640,16252 10122,16252"/>
        </emma:interpretation>
      </emma:emma>
    </inkml:annotationXML>
    <inkml:traceGroup>
      <inkml:annotationXML>
        <emma:emma xmlns:emma="http://www.w3.org/2003/04/emma" version="1.0">
          <emma:interpretation id="{BBB61290-12A6-414A-821F-639C074576C9}" emma:medium="tactile" emma:mode="ink">
            <msink:context xmlns:msink="http://schemas.microsoft.com/ink/2010/main" type="paragraph" rotatedBoundingBox="10122,15959 10640,15959 10640,16252 10122,162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9F5066-29F5-4E84-BEBA-BAAE073AC6A1}" emma:medium="tactile" emma:mode="ink">
              <msink:context xmlns:msink="http://schemas.microsoft.com/ink/2010/main" type="line" rotatedBoundingBox="10122,15959 10640,15959 10640,16252 10122,16252"/>
            </emma:interpretation>
          </emma:emma>
        </inkml:annotationXML>
        <inkml:traceGroup>
          <inkml:annotationXML>
            <emma:emma xmlns:emma="http://www.w3.org/2003/04/emma" version="1.0">
              <emma:interpretation id="{58DF0405-9C10-40CE-990D-5E156A08A1C2}" emma:medium="tactile" emma:mode="ink">
                <msink:context xmlns:msink="http://schemas.microsoft.com/ink/2010/main" type="inkWord" rotatedBoundingBox="10122,15959 10640,15959 10640,16252 10122,16252">
                  <msink:destinationLink direction="with" ref="{57034A5C-20AC-44C9-954B-F3C6D6C10360}"/>
                </msink:context>
              </emma:interpretation>
            </emma:emma>
          </inkml:annotationXML>
          <inkml:trace contextRef="#ctx0" brushRef="#br0">-3 86 424 0,'0'-17'156'0,"11"10"-120"0,20-10-8 15,-4 7 88-15,16-1-68 16,15 1 44-16,4 0-56 16,-8 6 16-16,0 8-32 15,-7 6-16-15,-5 0-8 0,-7 7 28 16,-8 4-12-16,-11 7 76 16,-5 6-52-16,-11 7 12 15,-4 1-28-15,-3-5-512 16,3-6 264-1,0-13-84-15</inkml:trace>
        </inkml:traceGroup>
      </inkml:traceGroup>
    </inkml:traceGroup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5:19.500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8AAC5E4-1A03-4869-B49C-3587E88F9789}" emma:medium="tactile" emma:mode="ink">
          <msink:context xmlns:msink="http://schemas.microsoft.com/ink/2010/main" type="inkDrawing" rotatedBoundingBox="10905,13325 12772,13266 12774,13330 10907,13389" shapeName="Other">
            <msink:destinationLink direction="with" ref="{07361DB7-9962-480D-99B2-67265ECEA568}"/>
          </msink:context>
        </emma:interpretation>
      </emma:emma>
    </inkml:annotationXML>
    <inkml:trace contextRef="#ctx0" brushRef="#br0">24 104 268 0,'-8'-7'100'0,"0"3"-76"0,0-9-8 15,8 6 140-15,0 0-88 16,0 7-28-16,0-4-24 15,0 4 60-15,8-6-40 16,0 6 24-16,4-7-40 0,7 7 36 16,8-7-32-1,12 7 48-15,7-7-40 0,24 7 48 0,34 0-48 16,20 0 4-16,8 0-24 16,38 0 28-16,8 0-24 15,-19-7 12-15,19 0-16 16,-19 0-16-16,-12 4 0 15,-39-1 12-15,-26 1-4 16,-24 3 52-16,-31 0-32 16,-16 7-144-16,-30 3 68 15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5:19.003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7361DB7-9962-480D-99B2-67265ECEA568}" emma:medium="tactile" emma:mode="ink">
          <msink:context xmlns:msink="http://schemas.microsoft.com/ink/2010/main" type="inkDrawing" rotatedBoundingBox="10477,13623 12393,13563 12395,13624 10479,13684" semanticType="callout" shapeName="Other">
            <msink:sourceLink direction="with" ref="{38AAC5E4-1A03-4869-B49C-3587E88F9789}"/>
            <msink:sourceLink direction="with" ref="{9A29D957-137A-4C96-BCDC-ABBDDEF9B9EE}"/>
          </msink:context>
        </emma:interpretation>
      </emma:emma>
    </inkml:annotationXML>
    <inkml:trace contextRef="#ctx0" brushRef="#br0">0 72 352 0,'4'-7'132'0,"-1"7"-104"0,1 0-8 15,4 0 124-15,0 0-84 16,3 7 64-16,1-7-72 15,0 7 4-15,7 0-32 16,12-7 32-16,31 0-32 16,39 0 12-16,7 0-20 0,31-4 20 15,39 1-24-15,0 3 24 16,8-4-24-16,4 1 48 16,-31 3-32-16,-20-7 4 15,-27-7-20-15,-15 7-16 16,-27-6 0-16,-20 2 40 15,-23 1-24-15,-19 0 24 16,-16 6-20-16,-11 4-8 0,0 4-4 16,-16 3-340-16,-4-1 184 15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5:13.897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7E389BF-5B92-4130-B4D1-4EB7BB8D0FD8}" emma:medium="tactile" emma:mode="ink">
          <msink:context xmlns:msink="http://schemas.microsoft.com/ink/2010/main" type="writingRegion" rotatedBoundingBox="13308,14865 15115,14865 15115,16396 13308,16396">
            <msink:destinationLink direction="with" ref="{BEF4FC41-60DF-43AB-A3C0-97A5B85043AA}"/>
            <msink:destinationLink direction="with" ref="{0830A5A1-45A1-44BC-AE31-16813E7567EA}"/>
            <msink:destinationLink direction="with" ref="{54926830-0BDB-4B1F-9460-565ADBD66B70}"/>
          </msink:context>
        </emma:interpretation>
      </emma:emma>
    </inkml:annotationXML>
    <inkml:traceGroup>
      <inkml:annotationXML>
        <emma:emma xmlns:emma="http://www.w3.org/2003/04/emma" version="1.0">
          <emma:interpretation id="{D5B146C1-479F-4CC9-8A3B-62FABCF33764}" emma:medium="tactile" emma:mode="ink">
            <msink:context xmlns:msink="http://schemas.microsoft.com/ink/2010/main" type="paragraph" rotatedBoundingBox="13308,14865 15115,14865 15115,16396 13308,16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11185B-99FC-4026-ADCC-B9B88C9239EE}" emma:medium="tactile" emma:mode="ink">
              <msink:context xmlns:msink="http://schemas.microsoft.com/ink/2010/main" type="line" rotatedBoundingBox="13308,14865 15115,14865 15115,16396 13308,16396"/>
            </emma:interpretation>
          </emma:emma>
        </inkml:annotationXML>
        <inkml:traceGroup>
          <inkml:annotationXML>
            <emma:emma xmlns:emma="http://www.w3.org/2003/04/emma" version="1.0">
              <emma:interpretation id="{97D093FA-A682-4DF9-BB47-8E064787EA6A}" emma:medium="tactile" emma:mode="ink">
                <msink:context xmlns:msink="http://schemas.microsoft.com/ink/2010/main" type="inkWord" rotatedBoundingBox="13308,14865 15115,14865 15115,16396 13308,16396"/>
              </emma:interpretation>
            </emma:emma>
          </inkml:annotationXML>
          <inkml:trace contextRef="#ctx0" brushRef="#br0">-3141 502 72 0,'0'-6'24'0,"0"12"-16"0,0-6-4 15,-4 0 104-15,0 0-60 16,0 0 0-16,0 0-32 16,4 0 16-16,0 0-20 15,0 0-12-15,0 0-4 16,8 0 4-16,0 0 0 16,-1 0 0-16,1 0 0 15,-4 0-20-15,-4 0 12 16,-4-6-4-16,-4 6 4 15,1-7 16-15,-1 7-4 0,0 0-4 16,0 0 4-16,4-7 64 16,1 7-36-16,3 0 32 15,0-4-36-15,0 4 36 16,0 0-36-16,3-3 92 16,1-1-68-16,4 4 40 15,-4 0-56-15,0 0 16 16,4-6-32-16,3 6 16 0,5 6-20 15,3-6 8-15,8 11-12 16,12 9 28-16,7 1-24 16,28 13 12-16,34 18-16 15,8 7-8-15,4 9 0 16,27 1 20-16,16 0-12 0,-20-7 32 16,-23-4-28-16,-4-2 4 15,-15-1-12-15,-8 3-8 16,-12 4 4-16,-15-10-16 15,-8-1 8-15,-19-9 12 16,0-5-4-16,-20-9 52 16,-11-11-32-16,-1-3-300 15,-14-4 148-15,-5-20-428 16</inkml:trace>
          <inkml:trace contextRef="#ctx0" brushRef="#br0" timeOffset="-953.0937">-2375-55 612 0,'15'0'228'0,"-7"7"-180"0,8-7-12 0,-1 7 72 16,5 3-68 0,7 11-16-16,7-1-16 0,5 8-8 15,-4 6 0-15,-8-3 32 0,-15 4-16 16,-16-1 56-16,-23 4-40 16,-8-4-128-16,-8-6 48 15,-3-8-564 1</inkml:trace>
          <inkml:trace contextRef="#ctx0" brushRef="#br0" timeOffset="292.2793">-1965 919 528 0,'-4'10'196'0,"4"11"-152"0,4 6-12 0,8-10 88 16,7 1-72-16,8 2 16 15,8 1-40-15,-4 0 4 16,-4-1-16-16,0-3 28 0,-3-6-24 0,-17 3 40 16,-7-4-32-16,-11-3-180 15,-24-4 84-15</inkml:trace>
        </inkml:traceGroup>
      </inkml:traceGroup>
    </inkml:traceGroup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5:12.697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5670C72-5F25-49CC-8897-E0D5F9272480}" emma:medium="tactile" emma:mode="ink">
          <msink:context xmlns:msink="http://schemas.microsoft.com/ink/2010/main" type="inkDrawing" rotatedBoundingBox="13460,14928 14659,15087 14655,15112 13457,14953" shapeName="Other"/>
        </emma:interpretation>
      </emma:emma>
    </inkml:annotationXML>
    <inkml:trace contextRef="#ctx0" brushRef="#br0">-3021 34 300 0,'0'-6'112'0,"0"2"-88"0,0 1-8 15,3 3 100-15,-3 0-68 0,4 0 0 16,4 0-32-16,-4-4 40 15,-4 4-28-15,0 0 20 16,0 0-28-16,0 0 28 16,8 7-32-16,-8-7 56 15,19 4-24-15,4 2-20 16,12-2 8-16,23 3-24 16,23-4-32-16,8 8 12 15,4-5 52-15,-4 8-20 16,4-4 8-16,8 11-20 15,-4-7-16-15,-12 0 0 16,-15-1 20-16,-16-2-8 16,-8-4 16-16,-7-1-16 0,-8-6 48 15,-8 0-28-15,-4-6 12 16,1 6-24-16,-12 0 28 16,-8 0-28-16,-4 10-364 15,-8-3 184-15,-11-7-356 16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6:05.454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9C5DEE-F855-43CF-A750-85E982302671}" emma:medium="tactile" emma:mode="ink">
          <msink:context xmlns:msink="http://schemas.microsoft.com/ink/2010/main" type="inkDrawing" rotatedBoundingBox="1682,1299 13543,1222 13544,1335 1683,1411" semanticType="underline" shapeName="Other">
            <msink:destinationLink direction="with" ref="{43F846CD-DF0E-4738-AAB5-F19B189A8C30}"/>
          </msink:context>
        </emma:interpretation>
      </emma:emma>
    </inkml:annotationXML>
    <inkml:trace contextRef="#ctx0" brushRef="#br0">-5 148 528 0,'0'-13'196'0,"0"13"-152"0,15 3-12 15,-11-3 72 1,0 0-64-16,4 0 36 16,-1 0-44-16,-3-3 0 15,0 3-20-15,0-4 72 16,4 1-48-16,3-8-4 15,1 15-20-15,7-8 8 0,1 8-12 16,11-8-12 0,0 4 0-16,11-3 20 15,5 3-8-15,7-4-20 16,0 4 4-16,0 0 4 0,-4 7 4 0,12-7 16 16,-4 0-8-16,28-3-4 15,-9 3 0-15,20-7-4 16,-16 7 0-16,20-3 24 15,-16 3-12-15,23-4-20 16,-11 4 0-16,4 0 20 16,-8 4-4-16,-4-4-4 15,-8 0 0-15,12 0-16 16,-8 0 8-16,4-4 12 16,-4 4-4-16,-7 0 8 15,-13 0-8-15,1 0-4 16,-8 0 4-16,0 0 20 15,-3 0-12-15,10 0-32 16,1 4 12-16,19-4-8 16,-11 0 8-16,19-4 8 15,-8 4 0-15,27-7 0 16,-3 7 0-16,18-3 0 16,-18 3 0-16,22 0 0 15,-14 3 0-15,14-3 0 16,-11-3 0-16,12 3 16 15,-8 3-8-15,11-3-20 16,-11 0 4-16,8 0 4 16,-20 0 4-16,23-7 0 0,-7 7 0 15,4-3-20-15,-16 3 12 16,23-7 32-16,-15 7-16 0,16-3-8 16,-17 3-4-1,21-7 4-15,-20 0 0 0,15 0 0 16,-19 7 0-16,15-7 8 15,-19 0-4-15,28 4-12 16,-20-1 4-16,7-3 4 16,-19 7 0-16,24 0 8 15,-12 0-4-15,11-3-20 16,-11 3 8-16,19-3 20 16,-19 3-4-16,16-11-12 15,-16 8 0-15,15-1-4 16,-15 4 0-16,15-7 16 15,-19 14-4-15,12-14 8 16,-20 14-8-16,20 4-12 16,-12-4 4-16,7-4-4 15,-18 7 0-15,11-3 16 16,-12 4-4-16,20-5-20 16,-20 5 8-16,5-11 12 15,-13 7 0-15,16-4 16 16,-15 4-12-16,15-7-12 15,-19 3 0-15,4-3 12 16,-12 0-4-16,7 0-12 16,-7-6 4-16,20 6 4 0,-16 0 0 15,7 0 44 1,-14 0-24-16,14 0 0 0,-7 0-12 16,16 0 4-16,-13 0-8 0,5 0 16 15,-16 3-12-15,0-3-460 16,-7 0 244-16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6:09.103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F846CD-DF0E-4738-AAB5-F19B189A8C30}" emma:medium="tactile" emma:mode="ink">
          <msink:context xmlns:msink="http://schemas.microsoft.com/ink/2010/main" type="inkDrawing" rotatedBoundingBox="7489,6560 14944,735 15561,1523 8105,7349" semanticType="callout" shapeName="Other">
            <msink:sourceLink direction="with" ref="{869C5DEE-F855-43CF-A750-85E982302671}"/>
            <msink:sourceLink direction="with" ref="{4909A739-32A4-4285-9785-D580DC473FCF}"/>
          </msink:context>
        </emma:interpretation>
      </emma:emma>
    </inkml:annotationXML>
    <inkml:trace contextRef="#ctx0" brushRef="#br0">1 5733 508 0,'-8'7'188'0,"8"-7"-148"0,0-7-8 16,0 7 36 0,0-7-44-16,0-3 60 15,8-4-48-15,-8-3 56 16,11 3-56-16,-3-24 36 15,11 7-40-15,1-31 16 16,-1 11-28-16,0-22-8 0,9 15-8 0,18-28 20 16,-7 10-12-16,34-41 4 31,12 4-8-31,43-63 12 0,0 11-12 16,50-73 4-16,-8 25-4 0,74-76 12 15,-15 31-12-15,88-65-40 16,-23 47 20-16,93-54-8 15,-42 55 12-15,88-49 76 16,-49 59-36-16,72-31 16 16,-49 59-32-16,34 6 0 15,-61 49-8-15,3 6 20 16,-58 42-16-16,-4 4 40 16,-65 26-28-16,-24 5 12 15,-50 33-20-15,-23 8-16 16,-47 20-4-16,-11 3-304 15,-28 11 168-15,-26 7-412 16,-12 10 312-16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37:02.279"/>
    </inkml:context>
    <inkml:brush xml:id="br0">
      <inkml:brushProperty name="width" value="0.02646" units="cm"/>
      <inkml:brushProperty name="height" value="0.0264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AEF84C5-5C13-4037-B31A-FE1F96264DD2}" emma:medium="tactile" emma:mode="ink">
          <msink:context xmlns:msink="http://schemas.microsoft.com/ink/2010/main" type="inkDrawing" rotatedBoundingBox="13491,11497 13637,13067 12438,13179 12292,11609" hotPoints="13735,12407 13035,13106 12335,12407 13035,11707" semanticType="enclosure" shapeName="Circle">
            <msink:sourceLink direction="with" ref="{A570F9FF-7A1A-494A-9DD2-7E7DE83FB4C2}"/>
          </msink:context>
        </emma:interpretation>
      </emma:emma>
    </inkml:annotationXML>
    <inkml:trace contextRef="#ctx0" brushRef="#br0">526 41 488 0,'-3'-13'180'0,"3"2"-140"0,0 4-12 15,0 4 4-15,-8 0-24 16,8-1-4-16,-8 4 0 16,4 0-4-16,-4 0 0 15,1 0 0-15,-1 0 0 16,-4 4 32-16,5 2-16 15,-5 1 4-15,0 4-12 16,-3 2-16-16,-4 1 4 16,7 3 12-16,-7 4-4 0,-5-4-12 0,5 0 4 15,0 4 20-15,-1 0-8 16,-7 3-4 0,8 3 0-16,-8 4 12 0,7-7-8 15,-7 7-12-15,8-7 0 16,0 4 4-16,-1-4 0 15,9-7 44-15,-5 1-24 16,12 2 8-16,-3 1-16 16,-1 3 20-16,0 0-20 15,4 0 12-15,-11 10-12 16,3 1-16-16,4 3 0 16,4 0 12-16,-3-7-4 0,-1 6 8 15,8-6-8-15,0 7-4 16,8-14 4-16,-8 4-16 15,7-4 8-15,-3 0 12 16,4-3-4-16,-8 3-4 16,0-7 4-16,0 4 40 15,0-1-24-15,0 1 8 16,0-4-16-16,0 0 20 16,8 4-20-16,-8-4 4 15,19 4-8-15,-3-4-8 16,-5 0 4-16,9 4 4 15,3 0-4-15,-4 3-4 16,1 0 4-16,-9 0-4 16,9-4 0-16,-5 1 8 15,4 3-4-15,1-3-20 0,-1-4 8 16,8 4 4-16,-7-4 4 16,11 3 16-16,-4-2-8 15,0-1-12-15,8-3 0 16,-4-1 12-16,-4 1-4 15,4-3 16-15,-4-1-12 16,0 0-12-16,0-3 0 16,0 0 20-16,-4-4-8 15,4-3-12-15,4 0 0 16,0-3 20-16,0-1-8 16,-4-2-12-16,0-5 0 0,-7 4 4 15,7 1 0 1,-8-5 16-16,12-3-8 0,-4 4 24 15,-7-4-20-15,-1 1-4 16,0-1-4-16,5-3-4 16,-1-4 0-16,-8 0 8 15,5-3-4-15,-1-3-4 16,-7-4 4-16,3-7 28 16,-3-3-16-16,3-1 20 15,-3-2-20-15,-1-1-8 16,-11-3-4-16,12-11-4 15,-4 1 0-15,-8-8 8 16,0-3-4-16,-8 4-12 16,-4 0 4-16,-7 3 4 15,11 7 0-15,-3-4 32 0,-5-6-16 16,-3 6 20-16,-8-3-20 16,7 7 28-16,-7 4-28 15,4 6 32-15,-12 4-32 16,8 10 12-16,-4 3-16 15,0 11-8 1,0 3 0-16,4 4 4 16,4 10-4-16,4 10-28 15,3-3 12-15,8 7-100 16,8-4 60-16,8 4-496 16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8:22.094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A31F226-0064-4BEB-A395-F30D4A54ED67}" emma:medium="tactile" emma:mode="ink">
          <msink:context xmlns:msink="http://schemas.microsoft.com/ink/2010/main" type="writingRegion" rotatedBoundingBox="18205,12990 20803,13154 20745,14074 18147,13909"/>
        </emma:interpretation>
      </emma:emma>
    </inkml:annotationXML>
    <inkml:traceGroup>
      <inkml:annotationXML>
        <emma:emma xmlns:emma="http://www.w3.org/2003/04/emma" version="1.0">
          <emma:interpretation id="{903FA648-2DF6-4596-A735-B5EA0DE265ED}" emma:medium="tactile" emma:mode="ink">
            <msink:context xmlns:msink="http://schemas.microsoft.com/ink/2010/main" type="paragraph" rotatedBoundingBox="18205,12990 20803,13154 20745,14074 18147,139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E02127-2892-4558-8EBA-77245E7CB216}" emma:medium="tactile" emma:mode="ink">
              <msink:context xmlns:msink="http://schemas.microsoft.com/ink/2010/main" type="line" rotatedBoundingBox="18205,12990 20803,13154 20745,14074 18147,13909"/>
            </emma:interpretation>
          </emma:emma>
        </inkml:annotationXML>
        <inkml:traceGroup>
          <inkml:annotationXML>
            <emma:emma xmlns:emma="http://www.w3.org/2003/04/emma" version="1.0">
              <emma:interpretation id="{743BAE4D-B34E-4C9D-9E0B-AEDA518960EC}" emma:medium="tactile" emma:mode="ink">
                <msink:context xmlns:msink="http://schemas.microsoft.com/ink/2010/main" type="inkWord" rotatedBoundingBox="18205,12990 20803,13154 20745,14074 18147,139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349 201 424 0,'-12'-18'156'0,"12"18"-120"0,-23-24-8 16,11 11 80 0,5 2-64-16,-13-13 0 15,1 7-28-15,-8-11 16 0,7 11-20 0,-7-7 84 16,4 10-52-16,-4 1 56 15,4 13-56-15,-4 13 4 16,3 5-28-16,-3 19 92 16,12 8-60-16,3 7-16 15,8-4-20-15,12-3 56 16,8-4-40-16,15-10 24 16,3-4-36-16,28-13 28 15,4-3-32-15,12-5-252 16,-5-6 128-16,1-13-304 15,-12 2 236-15</inkml:trace>
          <inkml:trace contextRef="#ctx0" brushRef="#br0" timeOffset="417.6105">809-157 560 0,'-15'-14'208'0,"15"14"-164"0,-8-14-8 15,4 11 100 1,1 3-80-16,-9 3 32 15,0 8-52-15,-7 9 48 16,7 4-48-16,-11 31 64 16,8 7-60-16,-9 14-16 15,5 0-16-15,-4-8 80 16,3-12-48-16,1-15 52 16,7-3-52-16,-3-18 52 15,7 1-56-15,4-14 36 16,8-4-40-16,8-10-8 0,7-10-16 0,8-21-8 15,0 4 4-15,16-18-112 16,0 8 60-16,3-1-16 16,0 10 40-16,-7 8-40 15,-4 13 36-15,-12 11-12 16,-3 10 24-16,-17 17 60 16,-3 7-20-16,-11 10 8 15,3 4-20-15,-11-1 20 16,7-6-20-16,-7-3 56 15,3-8-36-15,-3-6 56 16,7 0-52-16,1-8-176 16,3-6 76-16,4 0-244 15,8-7 176-15</inkml:trace>
          <inkml:trace contextRef="#ctx0" brushRef="#br0" timeOffset="1859.0322">1286 194 436 0,'-4'-31'160'0,"4"31"-124"0,4-38-8 16,-4 24 116 0,4 4-84-16,-4-4 64 15,0 0-72-15,-4 4 32 0,4 3-48 0,-8-7 0 16,4 11-24-16,-11-4 28 15,-1 7-24-15,-11 3 20 16,8 11-20-16,-12 3 20 16,4 11-24-16,3 3-4 15,9 7-4-15,3 6 56 16,12-6-32-16,8-3 8 16,4-8-24-16,7-6 36 15,0 0-24-15,1-11-4 16,-1 0-12-16,-4-10-140 15,1 0 76-15,-4-7-132 16,-1 0 108-16,1-10-20 16,3 3 56-16,-3-10 0 15,3 14 28-15,1-7 36 16,-1 7-12-16,5 6 36 16,-1 4-28-16,4-7 40 15,4 14-32-15,0-7 12 16,4 0-20-16,-3 0 20 15,-1 0-24-15,-8 0-4 16,-4 0-4-16,-7 0 4 16,-4 0-4-16,-12 0 16 15,4 7-12-15,-11 0-4 16,3 7 0-16,1-1 28 16,3 5-16-16,0-1 56 15,8 0-40-15,4 0-8 16,4 0-12-16,0-3 44 0,-1-3-32 15,1-8 44-15,0 4-40 0,-8-11 12 16,0 4-24-16,0-3 8 16,0 0-12-16,-4-8-8 15,0 4 0-15,-4-13-32 16,5 2 16-16,-1-19-76 16,4-1 52-16,4-10-32 15,3 10 44-15,5-4 12 16,7 11 8-16,4 4-16 15,1 6 12-15,-1 4-12 16,-4 7 8-16,-3 3-20 16,-1 7 20-16,-3 0 4 15,3 3 8-15,1 1 8 16,-1 6-4-16,9-3 24 16,-1 0-16-16,4 0 32 15,0 0-28-15,8-7-76 16,-4 3 32-16,-4-6-36 15,0 3 40-15,-8-7 0 16,-3 0 16-16,-16-7 44 16,-4 11-24-16,-15-11-36 15,3 7 12-15,-7 0 12 16,7 4 0-16,-3 3-16 16,4 3 8-16,-1 7-12 15,8 4 8-15,8 3 0 16,4 4 4-16,0 7 16 0,8-1-4 15,3 1-12-15,1-1 4 16,-1 1-24-16,4-4 16 0,-7 0 32 16,0-3-12-16,-12-1 16 15,0 1-12-15,-12-1 0 16,4 1-4-16,-7 7-32 16,-1-1 12-16,-3 14 12 15,0 11 4-15,3 3-20 16,-3 4 8-16,3-4 4 15,1-14 4-15,-5-10 68 0,5-10-36 16,-4-11 4-16,-1-10-20 16,1-10 32-16,0-15-24 0,3-9 56 15,1-7-44-15,7-4-8 16,4 0-16-16,12 1-12 16,11 2 4-16,8 8-68 15,8 10 36-15,8 0 4 16,7 3 12-16,20 4-8 15,15 3 12-15,4 0-12 16,-8 1 8-16,-11-1 24 16,-8 0-4-16,-16-3 24 15,-11 0-20-15,-8-1-32 16,-4-2 12-16,-11-1 64 16,-4 0-32-16,-4 1-16 15,-8-1-8-15,0 7 8 16,0 4-4-16,-4 0-28 15,-3 6 12-15,-1 4 4 0,0 11 8 16,-7 9 0-16,-4 8 0 16,3 3 44-16,5 10-24 15,7-3 36-15,12-7-32 16,8 0 32-16,15-4-32 16,8-6 64-16,3-7-48 15,13-4-316-15,3-6 148 16,0 6-668-1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6:54.312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476FE99-3ABC-4A41-85C1-CAF723CE829F}" emma:medium="tactile" emma:mode="ink">
          <msink:context xmlns:msink="http://schemas.microsoft.com/ink/2010/main" type="writingRegion" rotatedBoundingBox="13598,9332 22070,9224 22084,10297 13612,10406"/>
        </emma:interpretation>
      </emma:emma>
    </inkml:annotationXML>
    <inkml:traceGroup>
      <inkml:annotationXML>
        <emma:emma xmlns:emma="http://www.w3.org/2003/04/emma" version="1.0">
          <emma:interpretation id="{3939316B-18C7-4590-BAF9-09E36A2FAB4C}" emma:medium="tactile" emma:mode="ink">
            <msink:context xmlns:msink="http://schemas.microsoft.com/ink/2010/main" type="paragraph" rotatedBoundingBox="13598,9332 22070,9224 22084,10297 13612,104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A1EB85-3750-4F47-B556-3D9751B7EDEE}" emma:medium="tactile" emma:mode="ink">
              <msink:context xmlns:msink="http://schemas.microsoft.com/ink/2010/main" type="line" rotatedBoundingBox="13598,9332 22070,9224 22084,10297 13612,10406"/>
            </emma:interpretation>
          </emma:emma>
        </inkml:annotationXML>
        <inkml:traceGroup>
          <inkml:annotationXML>
            <emma:emma xmlns:emma="http://www.w3.org/2003/04/emma" version="1.0">
              <emma:interpretation id="{D52B4956-6AA9-4A49-B222-508D3E2A3AF4}" emma:medium="tactile" emma:mode="ink">
                <msink:context xmlns:msink="http://schemas.microsoft.com/ink/2010/main" type="inkWord" rotatedBoundingBox="13600,9519 14866,9503 14875,10154 13609,101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7801 5097 580 0,'4'-14'216'0,"-4"14"-168"0,19-3-12 0,-11 3 48 15,-1 3-52-15,-3 7 60 16,4 8-56-16,-4 16 72 15,0 4-60-15,-4 20 64 16,4 4-64-16,0-3 36 16,-1-4-48-16,-3-10 8 15,4-11-28-15,-4-6 108 16,0-4-72-16,0-11 68 16,0-2-68-16,4-11-444 15,8-4 212-15</inkml:trace>
          <inkml:trace contextRef="#ctx0" brushRef="#br0" timeOffset="314.8622">8455 5011 820 0,'-4'-24'304'0,"4"24"-236"0,-12 10-20 16,1-3 28-1,-1 3-52-15,-15 7-12 16,4-6-4-16,-24 3-8 15,9-1 0-15,-20 5 0 16,11-1 0-16,-11-3 68 0,8 3-36 0,0-4 40 16,11 5-40-16,4 2 8 15,16-6-24-15,11 10 0 32,12 4-8-32,15 10 20 0,8-1-16 0,20 5 24 15,-1-1-24-15,1-3 24 16,-1-4-24-16,-3-3 68 15,-5 0-48-15,-11-10 32 16,-3-4-36-16,-9-7-324 16,-3 1 160-16</inkml:trace>
          <inkml:trace contextRef="#ctx0" brushRef="#br0" timeOffset="629.2519">9055 5148 652 0,'8'-24'244'0,"-8"24"-192"0,-12-17-12 16,-3 7 84 0,11 6-76-16,-12-2 60 15,9 2-64-15,-17 1 48 16,5 6-52-16,-27-3 8 15,7 10-32-15,-15 11 72 16,7 7-52-16,-7 20-12 16,15 7-16-16,12 10 36 0,16 1-24 15,26-4 36-15,12-11-32 0,20-3 64 16,3-10-48-16,12-14 36 16,4-7-44-16,15-10-432 15,-4 0 216-15</inkml:trace>
        </inkml:traceGroup>
        <inkml:traceGroup>
          <inkml:annotationXML>
            <emma:emma xmlns:emma="http://www.w3.org/2003/04/emma" version="1.0">
              <emma:interpretation id="{7DDA4189-4C5A-4C53-8EE1-B772F4F0D90D}" emma:medium="tactile" emma:mode="ink">
                <msink:context xmlns:msink="http://schemas.microsoft.com/ink/2010/main" type="inkWord" rotatedBoundingBox="15356,9611 15930,9604 15937,10130 15363,101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83.2127">9605 5100 540 0,'0'-7'200'0,"0"7"-156"0,0-3-12 15,0 0 72 1,4 6-64-16,-4-3 88 16,0 0-72-16,-4 3 24 0,4 4-44 0,0 11 4 31,0 2-24-31,-12 21 28 16,8 8-28-16,0 13 20 0,-3-4-20 0,-1 1 36 15,8-8-28-15,-8-6 32 16,8-11-32-16,0-6 32 15,8-8-32-15,-8-6 48 16,8-3-40-16,-5-8 20 16,13-3-32-16,3-3-44 15,8-1 12-15,12-3 0 16,8 7 12-16,11-7 0 16,-4 4 0-16,-4-4 24 15,-3 7-12-15,-5-3 40 16,1-1-28-16,-16-6-120 15,0 3 52-15,-8-3-240 16,1 3 160-16,-13-7-484 16,5 7 340-16</inkml:trace>
        </inkml:traceGroup>
        <inkml:traceGroup>
          <inkml:annotationXML>
            <emma:emma xmlns:emma="http://www.w3.org/2003/04/emma" version="1.0">
              <emma:interpretation id="{7B3CDA51-68AB-4BC6-BB09-354C09FBE7B4}" emma:medium="tactile" emma:mode="ink">
                <msink:context xmlns:msink="http://schemas.microsoft.com/ink/2010/main" type="inkWord" rotatedBoundingBox="17233,9450 17718,9444 17724,9876 17238,988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979.3292">11447 5093 696 0,'-11'21'256'0,"11"-21"-196"0,0 31-20 0,0-10 76 16,0-4-72-16,0 7 16 16,7 4-36-16,-7-1 12 15,4 1-20-15,-4-8 28 16,8 1-28-16,-16-7 56 16,8-1-40-16</inkml:trace>
          <inkml:trace contextRef="#ctx0" brushRef="#br0" timeOffset="1711.619">11548 4935 904 0,'0'-7'332'0,"8"4"-256"0,-4 3-24 16,3 0-24 0,-7 0-28-16,8 0-12 15,11 0 8-15,-7 0-84 16,4 7 48-16</inkml:trace>
          <inkml:trace contextRef="#ctx0" brushRef="#br0" timeOffset="2354.3178">11691 5093 404 0,'-4'0'148'0,"4"0"-112"0,12 14-12 0,-4-3 120 16,-1-1-84-16,-3 7 64 15,4 0-72-15,-8 4 48 16,4 0-56-16,-4-1 48 16,4-3-52-16,-4-3 24 15,4-4-36-15,0-10 16 16,-1 4-24-16,1-11 8 16,8 0-16-16,0-7 12 15,3 1-16-15,4-5 4 16,1 8-4-16,-5 0-76 15,5 6 36-15,-9 8 4 16,1 3 16-16,-8 10 48 16,0 4-24-16,-4 3 44 15,3 3-32-15,1-3 48 16,0-3-40-16,4-11-456 16,3 1 232-16</inkml:trace>
        </inkml:traceGroup>
        <inkml:traceGroup>
          <inkml:annotationXML>
            <emma:emma xmlns:emma="http://www.w3.org/2003/04/emma" version="1.0">
              <emma:interpretation id="{47A06FC5-D5D2-47B9-9314-EAC3B7BFAA39}" emma:medium="tactile" emma:mode="ink">
                <msink:context xmlns:msink="http://schemas.microsoft.com/ink/2010/main" type="inkWord" rotatedBoundingBox="18933,9264 22070,9224 22084,10297 18947,1033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733.9472">13499 5152 436 0,'-12'-21'160'0,"12"21"-124"0,-19-24-8 0,4 14 72 16,3 3-60-16,-7-7 0 16,-8 7-24-16,-8 0 76 15,4 4-48-15,-4 6 48 16,4 4-52-16,-4 7 52 15,12 3-56-15,-4 7-8 16,7 4-16-16,5-1 8 16,11 1-12-16,4-4 32 15,4-3-24-15,11-11 32 16,5 0-32-16,3-17-224 16,4 1 112-16</inkml:trace>
          <inkml:trace contextRef="#ctx0" brushRef="#br0" timeOffset="2927.8425">13414 4897 352 0,'11'-82'132'0,"-11"82"-104"0,16-55-8 16,-4 37 192-1,-5 12-120-15,1 9 52 16,-4 11-84-16,-8 20 24 0,-4 4-48 0,1 10 52 16,-5 0-52-16,-4 1 0 15,5-5-20-15,-8-2 52 16,19-5-40-16,-4-9 40 15,4-4-36-15,11-7-328 16,1-3 164-16</inkml:trace>
          <inkml:trace contextRef="#ctx0" brushRef="#br0" timeOffset="3199.0633">13685 5090 912 0,'-27'21'340'0,"27"-21"-264"15,-23 24-24-15,7-14 88 16,12 4-88-16,-4 0 16 16,5-1-44-16,-1-2 68 15,8-1-56-15</inkml:trace>
          <inkml:trace contextRef="#ctx0" brushRef="#br0" timeOffset="3068.2158">13708 4801 756 0,'-12'-24'280'0,"12"24"-216"0,-15 0-20 0,7 3-32 16,8 1-16-16</inkml:trace>
          <inkml:trace contextRef="#ctx0" brushRef="#br0" timeOffset="3528.4396">14041 5083 372 0,'0'-3'140'0,"0"3"-112"0,-23-4-4 0,7 1 100 16,9 6-72-16,-17-3 60 15,5 4-68-15,-4-1-12 16,3 7-20-16,1 4-20 15,11 0 4-15,16 10 4 16,4 0 0-16,22 11 44 16,1 2-24-16,4-6 0 15,-8 0-12-15,-4-10 20 16,-15 0-16-16,-16-11 40 16,0-3-28-16,-27-14 4 15,4 4-16-15,-12-11 0 16,12 3-4-16,4-9-24 15,7 6 8-15</inkml:trace>
          <inkml:trace contextRef="#ctx0" brushRef="#br0" timeOffset="5091.6517">14548 5159 652 0,'0'-7'244'0,"0"7"-192"0,0-10-12 16,0 3 136 0,0 7-104-16,0-14 32 15,-4 7-60-15,-15-3-8 16,3 3-24-16,-18 0-8 16,-1 7 0-16,-8-7-48 15,8 14 24-15,0-7 16 16,12 7 4-16,4-4-44 0,7 4 28 0,8 0 4 15,12 3 8-15,0-3 20 16,11 4-8-16,8-1 4 31,0 0-4-31,1 1-120 0,-5 6 60 0,-8 14-192 16,-3 0 140-16,-12 20 44 16,0 4 44-16,-20 4 4 15,13 3 8-15,-13-4-16 16,5 1 12-16,-1-8 4 15,5-9 4-15,-5-4 192 16,9-1-104-16,-9-16 96 16,8-7-104-16,-7-18 44 15,7 1-72-15,-11-14 48 16,-1 0-56-16,-3-11 40 16,4 4-48-16,-1-10-12 15,13 3-12-15,7-14-44 16,15 7 16-16,8-10-12 15,8 3 16-15,16-3-20 16,-1 7 20-16,20-8-216 16,0 12 128-16,0-1-244 15,-8 14 196-15,-12-11-176 16,-7 15 188-16,-8-5 184 16,-8 8-20-16,-7 0 240 15,-1 7-148-15,-7-1 32 16,4 8-88-16,-9 3 12 0,5 3-44 15,-4 4 52-15,0 7-48 16,0 7-8-16,3 3-16 16,-7 7 8-16,4 3-12 0,-4 1 16 15,4-1-16-15,-4-3 24 16,4 0-20-16,-4-7 12 16,0-3-12-16,8-8 28 15,0-2-24-15,-5-11-76 16,5 0 32-16,0-14-104 15,-4 0 72-15,11-17-24 16,1 4 48-16,-1-11 24 16,5 10 8-16,-9-6 12 15,5 10-4-15,-12-4 16 16,3 11-12-16,-7 0 120 16,0 7-72-16,-4-1 76 15,1 8-76-15,-5 6-12 16,4 4-28-16,-4 10 8 15,8 7-16-15,0 11 24 16,4 3-20-16,0 0 68 16,8-1-48-16,-1-6 68 15,1-7-60-15,7-13-432 16,1-1 212-16</inkml:trace>
          <inkml:trace contextRef="#ctx0" brushRef="#br0" timeOffset="5344.8274">15380 4952 1092 0,'-19'-17'404'0,"19"17"-316"0,-15 0-24 0,11 4-88 16,4 6 0-16,0 4 36 16,7 3-4-16,1 4-264 15,4 3 140-15,-8 0-80 16,3-4 116-16,-10 1 80 15,-1-4 4-15,-12 7 236 16,5-3-132-16,-13-4 60 16,9 4-100-16,-4-1-40 15,7 1-16-15,4 0 40 16,16-4-28-16</inkml:trace>
          <inkml:trace contextRef="#ctx0" brushRef="#br0" timeOffset="5960.9763">15617 5052 696 0,'0'-10'256'0,"0"10"-196"0,0-4-20 16,-8 4 24-1,4 4-44-15,-8-1-20 16,5 8 0-16,-5-1 8 15,4 0-4-15,0 7-12 0,8 1 4 0,0 9 4 16,8-3 0-16,0 7 8 16,0 4-4-16,3-1 16 15,5 0-12-15,-8-6-12 16,-1-4 0-16,-7-3-60 16,-4-1 36-16,-11-13-24 15,3 7 32-15,-11-14 8 16,4 0 12-16,-1-7 16 15,9 0-8-15,3-7-20 16,8 8 4-16,0-8-12 16,16 4 8-16,7-1 0 15,4 1 4-15,12 3-56 16,3 4 36-16,12-4-32 16,-3 3 36-16,3-6 12 15,-12 6 8-15,9-9 4 16,-5 2 0-16,-11-6 140 15,0 3-76-15,-4-10 72 16,-4 7-80-16,-8-7 56 16,1 7-60-16,-9-7 76 15,-3 7-72-15,-8-4-8 16,0 11-32-16,-8-1-36 16,4 4 8-16,-11 4-4 15,3 3 8-15,-15 7 8 16,16 3 0-16,-17 11-28 15,13 3 16-15,0 14 24 16,11 0-8-16,11 6 28 0,9 1-20 16,34-4 56-16,4-3-36 0,20-14-60 15,0-10 16-15</inkml:trace>
        </inkml:traceGroup>
      </inkml:traceGroup>
    </inkml:traceGroup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5:54.591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25008D-D142-4A46-852A-9F2C50F25956}" emma:medium="tactile" emma:mode="ink">
          <msink:context xmlns:msink="http://schemas.microsoft.com/ink/2010/main" type="writingRegion" rotatedBoundingBox="486,487 23673,268 23844,18362 657,18580"/>
        </emma:interpretation>
      </emma:emma>
    </inkml:annotationXML>
    <inkml:traceGroup>
      <inkml:annotationXML>
        <emma:emma xmlns:emma="http://www.w3.org/2003/04/emma" version="1.0">
          <emma:interpretation id="{4107767D-37F9-48E4-8BA6-BACB9AC200DB}" emma:medium="tactile" emma:mode="ink">
            <msink:context xmlns:msink="http://schemas.microsoft.com/ink/2010/main" type="paragraph" rotatedBoundingBox="2033,368 12656,424 12652,1239 2029,11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6593040-5E7C-48F0-B886-7E60A2E0084D}" emma:medium="tactile" emma:mode="ink">
              <msink:context xmlns:msink="http://schemas.microsoft.com/ink/2010/main" type="line" rotatedBoundingBox="2033,368 12656,424 12652,1239 2029,1182"/>
            </emma:interpretation>
          </emma:emma>
        </inkml:annotationXML>
        <inkml:traceGroup>
          <inkml:annotationXML>
            <emma:emma xmlns:emma="http://www.w3.org/2003/04/emma" version="1.0">
              <emma:interpretation id="{9ADB28D1-7909-4E42-B73C-EB483FEEE3D6}" emma:medium="tactile" emma:mode="ink">
                <msink:context xmlns:msink="http://schemas.microsoft.com/ink/2010/main" type="inkWord" rotatedBoundingBox="2032,503 3171,510 3168,1105 2029,10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-3147-3949 340 0,'-15'-21'128'0,"15"21"-100"0,-27-14-8 15,7 7 140-15,9 7-92 0,-20-7 60 16,4 4-72-16,-12-7 28 16,8 10-48-16,-4-7 68 15,8 7-56-15,-4 0 44 16,-4 0-52-16,-15 17 8 15,23 0-32-15,-20 7 20 16,9 11-24-16,-9 16 48 16,12-6-32-16,4 10 48 15,16-3-44-15,11 3-32 16,8-4-4-16,19 5 16 16,8-12-4-16,15-2 16 15,1-11-16-15,23-18 16 16,-1-6-16-16,13-14-328 15,-5-10 172-15</inkml:trace>
          <inkml:trace contextRef="#ctx0" brushRef="#br0" timeOffset="325.3632">-2841-3739 716 0,'-12'-7'264'0,"12"7"-204"0,-19 3-16 0,4 1 20 15,15 2-44-15,-20 5 52 16,12 6-40-16,-11 7-16 16,15 4-8-16,0-4-52 15,1 0 24-15,22-4 32 16,-4 1-4-16,9-7 16 16,14 0-12-16,-3-4 0 15,12-10-4-15,-5 0-16 16,-3-7 4-16,-8 0 20 15,-12 4-8-15,-15-14-4 16,-4 3 0-16,-19-7 4 16,-5 7-4-16,-3-3 8 15,8 7-8-15,0-7-28 16,11-1 12-16,8 5-20 16,12 2 16-16</inkml:trace>
        </inkml:traceGroup>
        <inkml:traceGroup>
          <inkml:annotationXML>
            <emma:emma xmlns:emma="http://www.w3.org/2003/04/emma" version="1.0">
              <emma:interpretation id="{247A3F37-751B-4521-BFF6-25CAC675050F}" emma:medium="tactile" emma:mode="ink">
                <msink:context xmlns:msink="http://schemas.microsoft.com/ink/2010/main" type="inkWord" rotatedBoundingBox="3437,494 6521,510 6517,1206 3433,118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51.5613">-2365-3808 464 0,'12'0'176'0,"-12"0"-140"0,8 10-8 16,-8-3 108-16,11 7-80 0,-7 10 24 16,4 3-48-16,-4 1-20 15,0 3-8-15,-4 0 20 16,-4-4-12-16,4-6 12 15,0 0-12-15,-4-4 20 16,4-10-20-16,0 0-20 16,4-7 0-16,0-14 4 15,7-3 4-15,5-11-72 16,7 7 40-16,0-6-24 16,4 10 36-16,4-1-8 15,0 12 16-15,-8 6 132 16,-3 6-68-16,-13 8 72 15,-7 7-72-15,-15 3 4 16,11-3-32-16,-8 3-4 16,5-4-12-16,14-6-24 15,13 0 8-15,11-7-32 16,15 3 24-16,24-6-180 0,-4-4 108 16,-16-4-40-1,8 4 76-15,-15-10 40 16,-5 6 8-16,-14-6 48 15,-5 7-20-15,-15-11 136 16,0 4-88-16,-12-11 20 16,4 7-52-16,-8-7 44 15,1 4-48-15,-1 0-16 0,5 3-12 16,-1 7-64-16,8 0 32 16,-4 14 4-1,4 0 8-15,-4 7 20 0,8 0-4 0,0 3 8 16,4 0-8-16,-1-3-92 15,1 3 52-15,0-10-148 16,3 3 104-16,1-10-140 16,3 4 128-16,1-18-20 15,3 0 68-15,5-17 36 16,-1-13 8-16,-4-15 44 16,0 7-20-16,-3-13 196 15,3 10-120-15,-7 7 128 16,0 10-136-16,-9 7 132 15,5 14-128-15,-16 10-4 16,5 14-56-16,-13 20-8 16,4 8-16-16,-7 23-8 15,4 4 0-15,-5 14 28 16,9-7-16-16,-5 3-4 16,8-10-8-16,1 3 12 15,3-16-8-15,-4-5-12 16,8-9 0-16,-4-15-84 15,4-6 48-15,-4-14-232 16,8-3 152-16,0-11-388 16,4 0 288-16</inkml:trace>
          <inkml:trace contextRef="#ctx0" brushRef="#br0" timeOffset="1827.868">-1289-3667 456 0,'-4'7'168'0,"4"-7"-128"0,-3 13-16 0,-1-2 80 16,8-1-64-16,-4 11 28 16,0-1-40-16,0 1 28 15,3 3-32-15,1 0 12 16,4 0-20-16,0-10-8 15,0 0-4-15,3-14 12 16,1 7-8-16,-1-21-152 16,5 7 76-16,-4-7-76 15,3-3 80-15,-3-7 8 16,3 7 36-16,-3-4 76 16,-1 11-32-16,-3 0 176 15,0 6-108-15,-8 4 72 16,4 7-96-16,0 3-28 15,3 4-24-15,1-4-16 16,4 4 4-16,3-7 20 16,1 3-12-16,3-10-136 15,0 0 68-15,8-3-132 16,1-7 108-16,-1-4-84 0,0 7 96 16,0-14-20-1,-4 8 52-15,0-5 84 0,1 8-24 0,-5-4 168 16,0 11-104-16,-3-4 124 31,-1 7-120-31,-3 0 8 0,3 7-60 0,-3 0-8 16,0 3-20-16,-5-7 20 15,-3 4-20-15,-4 0 32 16,4 0-28-16,-12-3-4 16,1-1-8-16,-21 0-92 15,9 4 48-15,-12-3-20 16,4 3 36-16,0-4 24 15,8 4 0-15,-9 0-32 16,17 0 16-16,3 3-12 16,8 0 16-16,0 4 24 15,19 3-4-15,9-10 32 16,10 7-24-16,1-7-144 16,7 3 64-16</inkml:trace>
          <inkml:trace contextRef="#ctx0" brushRef="#br0" timeOffset="2249.4801">-534-3647 664 0,'8'-6'244'0,"-8"6"-188"0,19 6-16 0,-11 5 128 16,4-8-100-16,7 1 24 16,0 6-52-16,8-10-8 15,4 0-20-15,12-7 12 16,3 4-16-16,13-4 24 16,-13-7-20-16,4 0 24 15,-7 7-24-15,-12-3-4 16,-4 3-4-16,-15-3-128 15,3 3 68-15</inkml:trace>
          <inkml:trace contextRef="#ctx0" brushRef="#br0" timeOffset="2009.8429">-329-3695 728 0,'12'-65'268'0,"-12"65"-208"0,-4-76-16 15,4 52 228 1,0 10-156-16,0 1 16 16,0 9-80-16,-11 21-36 0,3 4-8 0,-15 24-8 15,11 3 0-15,-7 17 0 16,-1-6 0-16,5 6-564 15,3-3 308-15</inkml:trace>
          <inkml:trace contextRef="#ctx0" brushRef="#br0" timeOffset="2999.9766">-81-3478 436 0,'0'17'160'0,"0"-17"-124"0,4 14-8 0,0-10 72 15,4-1-60-15,-1-6 16 16,1 3-32-16,4-7-32 16,-1 0 4-16,1-7 8 15,3 4 0-15,-3-8 60 16,0 8-36-16,-1-7 96 15,1 7-72-15,-8 3 48 16,4 0-60-16,-8 14 32 16,3-4-40-16,1 11-36 15,0 3 0-15,0 0 36 16,4 1-20-16,-1-1 8 16,5 0-12-16,4-3-104 15,-1-4 52-15,-3-10-112 16,3 4 88-16,-3-8-12 15,-1-3 48-15,-7-7 44 16,4 4-4-16,-8-11-8 16,4 8-4-16,-4-8 28 15,4 4-12-15,0 0 128 16,3 3-76-16,5 0 32 16,7 4-56-16,1 3 4 0,3 7-28 15,0 0-44-15,4 0 16 16,0 7 44-16,4 0-12 0,0 0 8 15,-4 3-16-15,0-3-68 16,-3 0 28-16,-1-7-60 16,4 3 52-16,-4-3 0 15,-3 0 20-15,-9-7 12 16,1 4 4-16,-1-14 0 16,1 10 0-16,-8-17 52 15,0 10-28-15,-8 0 120 16,4-3-76-16,-8 3 36 15,8 4-60-15,-8 3-8 16,8 7-20-16,-19 0-12 16,7 7 0-16,-7 10 28 15,4 0-16-15,-1 4-32 16,8 3 8-16,8 0-8 16,8 7 8-16,8-7 76 15,7 0-36-15,8-7-56 16,0-3 12-16,0-10-388 15,4-4 220-15</inkml:trace>
        </inkml:traceGroup>
        <inkml:traceGroup>
          <inkml:annotationXML>
            <emma:emma xmlns:emma="http://www.w3.org/2003/04/emma" version="1.0">
              <emma:interpretation id="{953175E3-6533-4858-B7E7-AAFB96C1EBA1}" emma:medium="tactile" emma:mode="ink">
                <msink:context xmlns:msink="http://schemas.microsoft.com/ink/2010/main" type="inkWord" rotatedBoundingBox="7373,396 9475,407 9471,1094 7369,108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123.4527">1580-3970 528 0,'-8'-38'196'0,"20"28"-152"0,11-8-12 0,-11 8 80 15,-1 10-68-15,9 0 16 16,3 4-36-16,0 20-4 16,0 10-12-16,0 25 12 15,-3-4-12-15,-5 7 16 16,-3 0-16-16,-4-14 4 16,3-3-4-16,-15-11 100 15,4-6-60-15,-7-8 24 16,-1-6-40-16,-4-11 4 15,12-3-20-15,-7-17 0 16,14 0-8-16,-7-24 4 16,12 3-8-16,7-24-28 15,1 3 12-15,-5-3-20 16,12 11 16-16,-7 9-16 16,11 8 16-16,-8 20 60 15,0 14-20-15,-15 31 32 16,7 11-28-16,-15 19 16 15,4 5-24-15,-8-1 0 0,4-10-12 16,0-3 4-16,4-11-8 16,0-6 24-16,0-15-16 0,0-6 56 15,7-14-36-15,5-10 12 16,-1-4-28-16,8-13-24 16,5-1 0-16,3-27-76 15,3 3 48-15,1-17-40 16,-4 1 44-16,0 2-16 15,-4 21 28-15,-4 18-8 16,1 13 16-16,-5 31 60 16,-3 11-24-16,-13 27 8 15,1 7-20-15,-11 0 12 16,3-4-16-16,-8-3 40 16,0-3-24-16,-3 0 32 15,3-18-32-15,-3-3-216 16,11-7 104-16,-8-13-268 15,12-5 204-15</inkml:trace>
          <inkml:trace contextRef="#ctx0" brushRef="#br0" timeOffset="4649.3524">2540-3581 788 0,'-12'3'292'0,"12"-3"-228"0,0 7-16 15,4-7 8 1,12 0-40-16,-5-7 32 0,16 0-32 0,0-3 4 16,4 3-12-16,4-7 4 15,-8 11-8-15,-7-11 16 16,-9 0-12-16,-11 8 4 16,-7-1-4-16,-24 7-32 15,0 7 12-15,-4-1 120 16,-4 8-60-16,4 7-24 15,16-4-20-15,0 4-24 16,19 10 12-16,19-14 48 16,8 4-20-16,27-8-20 15,16 1 0-15,11-14-116 16,-3 0 64-16,7-14-128 16,-16 4 100-16,1-11-20 15,-12 8 56-15,-23-8 64 16,-4 7-12-16,-31-6 20 15,0 2-16-15,-19-6 36 16,-1 4-24-16,-3 2 84 16,8 8-60-16,-9 7-24 15,5 9-12-15,0 8-48 16,11 3 20-16,-8 11 16 16,13-7 0-16,-1 3 20 15,4 7-12-15,4-11 16 16,3 1-16-16,5-11-40 15,3-3 20-15,1-10-200 16,3 3 116-16,1-11-216 0,-1 1 180 0</inkml:trace>
          <inkml:trace contextRef="#ctx0" brushRef="#br0" timeOffset="4820.3057">3299-3908 644 0,'11'-134'236'0,"-11"134"-180"0,12-45-20 0,-8 28 264 15,0 10-172-15,-4 0 12 16,0 14-88-16,-8 17 0 15,0 14-32-15,-11 27 8 16,-1 4-16-16,-11 7 64 16,4-7-44-16,0-7-92 15,16-7 32-15,-5-14-268 16,12-7 164-16</inkml:trace>
          <inkml:trace contextRef="#ctx0" brushRef="#br0" timeOffset="5150.8147">3519-3636 716 0,'-23'31'264'0,"23"-31"-204"0,-8 24-16 0,4-14 72 15,4 1-72-15,0-1 0 16,4 4-28-16,0-4 24 15,0-3-24-15,0-7 12 16,4 3-16-16</inkml:trace>
          <inkml:trace contextRef="#ctx0" brushRef="#br0" timeOffset="5013.8207">3674-4101 1068 0,'-19'-3'396'0,"19"3"-308"0,-4 10-24 15,-4-3-8 1,4 3-44-16,-11 14 12 15,15-3-12-15,-20 13-200 16,17 4 100-16</inkml:trace>
        </inkml:traceGroup>
        <inkml:traceGroup>
          <inkml:annotationXML>
            <emma:emma xmlns:emma="http://www.w3.org/2003/04/emma" version="1.0">
              <emma:interpretation id="{33E6B406-EEAD-4BEE-BC2E-7393B78B1ECB}" emma:medium="tactile" emma:mode="ink">
                <msink:context xmlns:msink="http://schemas.microsoft.com/ink/2010/main" type="inkWord" rotatedBoundingBox="9855,887 10040,888 10039,1025 9854,102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452.7936">4232-3581 592 0,'7'-4'220'0,"-7"4"-172"0,-4-6-12 0,4-1 68 16,4 7-64-16,-4-7 44 15,0 7-48-15,-4-11 24 16,1 8-32-16,-9-4-44 15,4 4 8-15,-11-4 44 16,7 7-16-16,-11 10 8 16,8 0-16-16,-16 1-24 15,11 6 4-15,1-3 32 16,7 6-16-16,5-9 36 16,10 6-28-16,9-10-84 15,3 3 36-15,5-10-228 16,7 0 144-16,-8-7-140 15,-3 4 144-15,-5-4 60 16,5 7 36-16,-12-10 216 16,3 10-108-16,-7 0 168 15,4 10-152-15,0-7 0 16,4 11-64-16,-4-10 24 16,4 2-40-16</inkml:trace>
        </inkml:traceGroup>
        <inkml:traceGroup>
          <inkml:annotationXML>
            <emma:emma xmlns:emma="http://www.w3.org/2003/04/emma" version="1.0">
              <emma:interpretation id="{6B840A0C-52B9-45E4-B236-99DBF832642B}" emma:medium="tactile" emma:mode="ink">
                <msink:context xmlns:msink="http://schemas.microsoft.com/ink/2010/main" type="inkWord" rotatedBoundingBox="11049,520 12655,529 12652,1162 11045,115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218.6797">5749-3764 464 0,'16'-17'176'0,"-16"17"-140"0,11-14-8 0,-7 4 180 16,0 10-120-16,-4-17 104 15,4 10-108-15,-4-10 24 16,0 3-64-16,-4-10 28 15,4 7-40-15,-12-7-20 16,1 6-4 0,-16-6-20-16,3 7 8 0,-22 3-16 15,7 11 12-15,-15 3-4 16,11 3 4-16,-11 21 32 16,8 11-12-16,-12 17 32 15,11-1-28-15,9 4-4 16,10-3-8-16,21 6 40 15,3-13-24-15,23 3 8 16,12-3-16 0,19-11 28-16,16-13-24 0,-4-14 32 15,0 3-32-15,4-13-76 16,-8-4 32-16,-12 0-236 16,-11 4 144-1,-19-4-192-15,-5 7 176 16</inkml:trace>
          <inkml:trace contextRef="#ctx0" brushRef="#br0" timeOffset="9124.2954">6024-3502 456 0,'0'-17'168'0,"4"10"-128"0,0-3-16 0,-4 3 124 15,4 7-88-15,-4-11 64 16,3 1-72-16,-6-7 4 16,3 7-32-16,-8-8 12 15,4 8-20-15,-8-7 8 16,5 0-12-16,-17 10 20 15,5 7-20-15,-20 7 32 16,4-1-28-16,-11 8 12 16,7 7-16-16,4 3 0 15,8 0-4-15,12 4 4 16,15-1-8-16,11-10 32 16,13-3-20-16,7-7 12 15,7-4-16-15,-3-9-16 16,-4 2 0-16,-4-6-84 0,-4-1 48 15,-7-6 24-15,-1 7 12 0,-11-4-4 32,0 11 4-32,-12-4-16 0,1 7 12 0,-5 7 40 15,4 3-20-15,1 7 24 16,7 7-20-16,7-10 8 16,5 3-12-16,7-6 0 15,8-4-4-15,12-11-208 16,0-3 108-16,15-7-140 15,-8 1 136-15,1-5-8 16,-8 1 64-16,-5 0 44 16,-14 7 0-16,-1-14 20 15,-11 6-16-15,0-2 192 16,-8 6-112-16,-8-3 72 16,0 3-96-16,0 11-28 15,8 6-20-15,0 4-24 16,0 7 4-16,8-1 20 15,0 1-8-15,11 7 4 16,-7 6-4-16,7-6 28 16,-3 7-20-16,3-1 4 15,-7-3-12-15,-8 0-96 16,7-3 52-16,-15-4-88 16,-3 0 72-16,-9-6 0 15,5-11 32-15,-24-11 12 0,15 5 8 16,-15-12 32-16,16 1-16 15,0 3 4-15,15 7-12 0,4 1-24 16,11 2 8-16,9 4 4 16,15 0 4-16,7 0 16 15,1 4-8-15,3-4-12 16,1-4 0-16,3 4 20 16,0 0-8-16,-3-7-4 15,-5 0 0-15,-7-10 12 16,-4 7-8-16,-11-11 136 15,-1 4-76-15,-11-7 112 16,-1 3-104-16,-7-3 84 16,0 7-92-16,-3-4 4 15,-5 11-48-15,-8 3-48 16,5 10 12-16,-9 8-16 16,1 6 16-16,7 4 0 15,5 3 4-15,14 7 44 16,13-7-24-16,11 3-152 15,11-6 76-15</inkml:trace>
        </inkml:traceGroup>
      </inkml:traceGroup>
    </inkml:traceGroup>
    <inkml:traceGroup>
      <inkml:annotationXML>
        <emma:emma xmlns:emma="http://www.w3.org/2003/04/emma" version="1.0">
          <emma:interpretation id="{0C9EBBE6-AECA-4001-9225-5B414A5C53B8}" emma:medium="tactile" emma:mode="ink">
            <msink:context xmlns:msink="http://schemas.microsoft.com/ink/2010/main" type="paragraph" rotatedBoundingBox="5840,4225 8924,4419 8856,5495 5772,530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AE576EC-7628-4BF7-BDA6-B41BDBC802C4}" emma:medium="tactile" emma:mode="ink">
              <msink:context xmlns:msink="http://schemas.microsoft.com/ink/2010/main" type="inkBullet" rotatedBoundingBox="5823,4486 6587,4534 6536,5349 5772,5300"/>
            </emma:interpretation>
          </emma:emma>
        </inkml:annotationXML>
        <inkml:trace contextRef="#ctx0" brushRef="#br0" timeOffset="17125.7083">109 188 456 0,'8'-24'168'0,"-1"10"-128"0,1-3-16 0,0 10 80 15,0 4-64-15,-1-4 60 16,5 7-56-16,0 10-12 15,-1 11-20-15,1 13 24 16,-1 4-20-16,-11 7 12 16,4 0-16-16,-12-1 20 15,5-6-20-15,-17 0 24 16,5-7-24-16,-12-3 48 16,7-4-32-16,-3-11 12 15,4-2-24-15,-4-15 20 16,7 1-24-16,1-18-12 15,3 1-4-15,4-18 12 16,4 3-4-16,0-16 8 16,8 6-8-16,-4-14-20 15,4 11 8-15,0-3 32 16,8 13-16-16,-5 0 16 0,1 14-12 0,0 0-24 16,4 10 4-16,-1 4 12 15,5 6 0-15,3 8 8 16,0 6-8-16,8 4 24 15,4 6-16-15,4-2 12 16,4-1-12-16,7-7 20 16,-3 4-20-16,3-14 40 15,-3 0-28-15,0-17 12 16,-5 10-20-16,-7-14 28 16,-4 11-28-16,-11-11 40 15,-1 11-32-15,-11-11-252 16,0 14 124-16,-12 4-372 15,4 6 264-15</inkml:trace>
        <inkml:trace contextRef="#ctx0" brushRef="#br0" timeOffset="17966.4443">353 553 496 0,'0'-7'184'0,"0"7"-140"0,0-3-16 0,0-4 120 31,7 7-88-31,5-7 8 0,4 7-40 0,-1-7 52 16,4 0-44-16,5 4 20 15,-5 3-36-15,0 0-8 16,1 3-8-16,-13-3 4 16,5 14-4-16,-4-7 24 15,-8 3-16-15,-8-3 24 16,4 7-24-16,-11-4 24 16,3 7-24-16,-15-6 12 15,0-1-12-15,0-3 44 16,11 7-28-16,-7-7 64 15,8 3-52-15,3-3-24 16,12 7-16-16,8-8 16 16,3 5-8-16,9-11 32 15,-1 7-24-15,4-7 40 16,0 0-32-16,-3-4-92 16,3 1 36-16,-11-4-368 15,7 3 220-15</inkml:trace>
        <inkml:trace contextRef="#ctx0" brushRef="#br0" timeOffset="18133.3879">751 577 808 0,'-11'7'300'0,"11"-7"-232"0,-8 31-20 0,4-10 64 15,4 3-72-15,-11 14 0 16,3 3-24-16,-8 0 8 15,9 1-16-15</inkml:trace>
      </inkml:traceGroup>
      <inkml:traceGroup>
        <inkml:annotationXML>
          <emma:emma xmlns:emma="http://www.w3.org/2003/04/emma" version="1.0">
            <emma:interpretation id="{2D59A1B5-1B85-4E2E-8BA9-C37B66928CB6}" emma:medium="tactile" emma:mode="ink">
              <msink:context xmlns:msink="http://schemas.microsoft.com/ink/2010/main" type="line" rotatedBoundingBox="7088,4303 8924,4419 8858,5460 7022,5344"/>
            </emma:interpretation>
          </emma:emma>
        </inkml:annotationXML>
        <inkml:traceGroup>
          <inkml:annotationXML>
            <emma:emma xmlns:emma="http://www.w3.org/2003/04/emma" version="1.0">
              <emma:interpretation id="{92DAE970-ABA3-4F01-9CA8-8534AE0F3E17}" emma:medium="tactile" emma:mode="ink">
                <msink:context xmlns:msink="http://schemas.microsoft.com/ink/2010/main" type="inkWord" rotatedBoundingBox="7088,4303 8924,4419 8858,5460 7022,534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9978.3619">1530 543 404 0,'0'3'148'0,"0"-3"-112"0,3 10-12 0,1-6 152 16,0-1-100-16,4 4 32 16,0 4-64-16,7-5 52 15,1 5-56-15,-5-4-36 16,5 0-4-16,-5-1 40 16,1 5-20-16,-8-4 0 15,4 3-12-15,-12 0 56 16,0 4-36-16,-16 0-28 15,5 3-4-15,-8 4 28 16,-1 6-16-16,5-10 52 16,8 1-32-16,3 2 20 15,4-6-28-15,8-10 36 16,4 9-32-16,3-13-12 16,8 7-8-16,1-7 20 15,3 0-12-15,-11 0-260 16,3 0 136-16</inkml:trace>
          <inkml:trace contextRef="#ctx0" brushRef="#br0" timeOffset="20849.9943">1727 484 768 0,'15'0'284'0,"-15"0"-220"0,28 7-20 0,-17-7-20 16,5 0-24-16,11-7-240 15,4 0 132-15</inkml:trace>
          <inkml:trace contextRef="#ctx0" brushRef="#br0" timeOffset="20686.5602">1801 295 592 0,'-12'3'220'16,"12"-3"-172"-16,8 7-12 0,-8-7 232 15,0 0-152-15,4 0 44 16,7 7-96-16,1-3-16 16,3 2-28-16,1-2 40 15,-1-1-32-15,1 4-340 16,3 3 168-16</inkml:trace>
          <inkml:trace contextRef="#ctx0" brushRef="#br0" timeOffset="21255.1371">2273 288 664 0,'19'-7'244'0,"-19"7"-188"0,8 10-16 0,-8-3 68 16,0 4-68-16,0 9 8 15,0 8-28-15,-4-1 4 16,4 4-12-16,-4-3 12 16,0-4-16-16,-11 0 32 15,11-3-24-15,-19-8 40 16,3 1-32-16,-11-10-4 16,8-4-12-16,-8-11-8 15,12 4 4-15,3-13-4 16,5 3 0-16,11-18 24 15,11 8-12-15,5-15-4 16,3 8-4-16,16 0 64 0,-4 6-36 16,8 4 24-16,-12 7-36 0,0 6-16 15,4 8-8-15,-8 3 12 16,-4 7-4-16,-7 0 40 16,7 3-20-16,-3-3 4 15,-4 0-16-15,3-4-340 16,0 4 176-16,-3-3-440 15,4-1 332-15</inkml:trace>
          <inkml:trace contextRef="#ctx0" brushRef="#br0" timeOffset="21765.9296">2362 570 456 0,'0'0'168'0,"0"0"-128"0,8 4-16 16,-5-4 124-1,-3 3-88-15,8 1 44 16,0-1-60-16,4 0-24 16,-5 4-12-16,-7-3 8 0,12-1-8 0,-12 4 24 15,8 0-20-15,-1 0 40 16,-3 0-28-16,-4 0 20 16,8 3-24-16,-16 4 8 15,8 0-16-15,-4 3 36 16,4 3-24-16,-15 1-24 15,3 7 0-15,-7-8-8 16,11 1 0-16,-11-4 32 16,3 0-12-16,5-6-32 15,-1-1 12-15,4-3 64 16,8 0-32-16,0-4 44 16,8 1-36-16,4-4-36 15,7 0 0-15,-3-4 44 16,-5 1-20-16,9-4-248 15,-1 0 124-15,-4-7-540 16,9 4 356-16</inkml:trace>
          <inkml:trace contextRef="#ctx0" brushRef="#br0" timeOffset="19579.2494">1557 85 424 0,'-20'10'156'0,"20"-10"-120"0,-15 42-8 0,7-18 80 16,4 0-64-16,-4 17 0 16,5 4-28-16,-5 0 24 15,4-1-24-15,-8-2 48 16,8-5-36-16,-11-2 84 16,7-4-64-16,-11-7 108 15,3 0-84-15,-7-10 68 16,8-4-80-16,-9-10 56 15,5 0-64-15,0-10 4 16,3 3-32-16,1-7-12 16,3 4-8-16,1-4-40 15,3 4 20-15,0-4-144 16,8 7 88-16,0 0-304 16,4 7 212-16</inkml:trace>
          <inkml:trace contextRef="#ctx0" brushRef="#br0" timeOffset="19305.9334">1340 92 592 0,'-20'-7'220'0,"20"7"-172"0,-7 0-12 16,3 0 120 0,4 0-92-16,-4 0 72 15,8 0-80-15,7 0 24 16,9 0-48-16,15 0 8 16,3 3-24-16,13-3 20 15,-1 4-24-15,0-4 4 16,-3 3-8-16,-12-3 20 15,-4 0-16-15,-12 0 48 0,0 0-32 0,-11 0-84 16,-4 0 28-16,-8-3-264 16,0 3 160-16,-7-4-256 15,3 1 216-15</inkml:trace>
          <inkml:trace contextRef="#ctx0" brushRef="#br0" timeOffset="20356.9673">1371-215 904 0,'-8'4'332'0,"8"-4"-256"0,-4 0-24 0,0 0 152 16,8 0-124-16,0 0 56 16,8 0-80-16,7 0-16 15,4 3-24-15,4 1 52 16,4 3-40-16,4-1 32 16,0 1-32-16,4 0-300 15,-4 4 148-15,-4 2-560 16,0 1 384-16</inkml:trace>
          <inkml:trace contextRef="#ctx0" brushRef="#br0" timeOffset="22430.8085">2745 470 1048 0,'-8'-6'388'0,"8"6"-300"0,27 0-28 0,-15-4 40 16,4 4-68-16,14-3 16 16,-2 6-32-16,-1 1 20 15,4 2-24-15</inkml:trace>
          <inkml:trace contextRef="#ctx0" brushRef="#br0" timeOffset="22245.8407">3082 264 520 0,'4'-21'192'0,"-4"21"-152"0,7-20-8 0,-7 9 132 32,0 4-96-32,-11-10 96 0,3 7-96 0,-7-4-8 15,-1 7-36-15,-11-3 88 16,4 6-60-16,-4 1-24 15,3 6-16-15,-3 1 12 16,12 6-12-16,-1 0-56 16,9 4 20-16,-5 3 56 15,8 1-16-15,-4 6 12 16,5 3-16-16,-5 8 20 16,4-1-20-16,-8 1 12 15,8-1-12-15,-7 0 12 16,3 1-16-16,-3-1 24 15,3-6-20-15,0-4 24 16,8-3-24-16,-8-4 12 16,8-3-12-16,8-4-32 15,0 0 8-15,0-3-20 16,11-3 16-16,0 2 28 16,8 1-8-16,-7-3 8 15,-1-1-4-15,0-6-304 16,1 3 160-16,-1-7-448 15,0 3 328-15</inkml:trace>
          <inkml:trace contextRef="#ctx0" brushRef="#br0" timeOffset="23162.7007">2896-98 976 0,'-8'-13'360'0,"8"13"-280"0,0 0-20 0,4 0 132 16,8 0-116-16,3 0 16 15,8 7-56-15,1-4 28 16,3 0-36-16,0-3 40 16,4 4-40-16</inkml:trace>
          <inkml:trace contextRef="#ctx0" brushRef="#br0" timeOffset="22816.3348">2989 584 644 0,'0'0'236'0,"0"0"-180"0,0 7-20 0,4-4 104 15,4 1-84-15,3 3 32 16,1 3-52-16,-1 4-12 16,1 0-16-16,-4 3 12 15,-1 3-12-15,-3 1 4 0,0 0-4 16,-8 3 28 0,0-4-20-16,-11 1-4 0,3-4-8 0,-3-3 4 15,7 3-4-15,-3-3 68 16,-1 3-40-16,4-6-12 15,8 2-12-15,4-2 16 16,4-1-12-16,0-7 24 16,3 1-24-16,1-8 12 15,-1 4-12-15,1-3-228 16,0 3 120-16</inkml:trace>
        </inkml:traceGroup>
      </inkml:traceGroup>
    </inkml:traceGroup>
    <inkml:traceGroup>
      <inkml:annotationXML>
        <emma:emma xmlns:emma="http://www.w3.org/2003/04/emma" version="1.0">
          <emma:interpretation id="{7496F2E6-C55B-4E2F-BFD8-FD49F3533B33}" emma:medium="tactile" emma:mode="ink">
            <msink:context xmlns:msink="http://schemas.microsoft.com/ink/2010/main" type="paragraph" rotatedBoundingBox="10433,5892 16269,5837 16281,7191 10446,724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77C53B97-303D-48C6-9A51-0D64A9ACE932}" emma:medium="tactile" emma:mode="ink">
              <msink:context xmlns:msink="http://schemas.microsoft.com/ink/2010/main" type="line" rotatedBoundingBox="10433,5892 16269,5837 16281,7191 10446,7246"/>
            </emma:interpretation>
          </emma:emma>
        </inkml:annotationXML>
        <inkml:traceGroup>
          <inkml:annotationXML>
            <emma:emma xmlns:emma="http://www.w3.org/2003/04/emma" version="1.0">
              <emma:interpretation id="{AC037BD5-0665-43E9-ACB2-F887E1C9770B}" emma:medium="tactile" emma:mode="ink">
                <msink:context xmlns:msink="http://schemas.microsoft.com/ink/2010/main" type="inkWord" rotatedBoundingBox="10435,6164 11178,6158 11185,6934 10443,694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6809.0508">4847 1641 436 0,'8'3'160'0,"-4"8"-124"0,3 16-8 16,-3-3 0-1,4 4-20-15,-8 20 68 16,4 0-44-16,-8 4 40 16,4-4-40-16,-12-7 80 0,5-3-64 0,-13-7 56 15,1-3-60-15,-12-11 24 16,8-3-40-16,-8-14 88 16,4-4-64-16,0-16 4 15,7 2-36-15,5-30-4 16,7 7-8-16,8-14-24 15,8 10 8-15,3-3-24 16,5 10 20-16,3 3 32 16,-3 11-12-16,7 4 8 15,-4 6-8-15,1 4 28 16,-1 6-20-16,0 4 20 16,1 4-20-16,15-1 8 15,-1 4-12-15,24-4 28 16,-3 4-24-16,7-7 32 15,0 0-32-15,-8-3 40 16,-4-4-32-16,-7-3 32 16,-9 3-32-16,-10-4-12 15,-5 1-8-15,-7 0-224 16,-5 3 120-16</inkml:trace>
          <inkml:trace contextRef="#ctx0" brushRef="#br0" timeOffset="27261.275">5281 2185 780 0,'0'3'288'0,"0"-3"-224"0,0 10-20 16,-4-3 68-1,4 0-72-15,-8 10 28 16,8 7-40-16,-15 7-8 16,11 0-12-16,-4 0 4 15,8-3-8-15,-4-11 24 16,4 0-16-16,-4-13 40 15,8-4-28-15</inkml:trace>
        </inkml:traceGroup>
        <inkml:traceGroup>
          <inkml:annotationXML>
            <emma:emma xmlns:emma="http://www.w3.org/2003/04/emma" version="1.0">
              <emma:interpretation id="{2D61D4A7-BCB2-4E84-859F-507CB432ADA6}" emma:medium="tactile" emma:mode="ink">
                <msink:context xmlns:msink="http://schemas.microsoft.com/ink/2010/main" type="inkWord" rotatedBoundingBox="11659,6984 11766,6983 11768,7233 11661,723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9325.588">5943 2463 872 0,'0'-3'324'0,"7"10"-252"0,5 17-20 0,-12-7 40 16,4 4-60-16,-16 10 32 16,8 3-36-16,-11 1 44 15,-1-4-40-15,-15-4-200 16,4-3 88-16</inkml:trace>
        </inkml:traceGroup>
        <inkml:traceGroup>
          <inkml:annotationXML>
            <emma:emma xmlns:emma="http://www.w3.org/2003/04/emma" version="1.0">
              <emma:interpretation id="{CFA3784A-9DCA-4722-8058-52486B31E332}" emma:medium="tactile" emma:mode="ink">
                <msink:context xmlns:msink="http://schemas.microsoft.com/ink/2010/main" type="inkWord" rotatedBoundingBox="12565,6078 13872,6065 13882,7135 12575,714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0024.1937">7065 1823 768 0,'-15'-17'284'0,"15"17"-220"0,-8-14-20 0,4 7 156 15,8 4-120 1,0-4 28-16,4 7-64 0,7-3-20 16,4 3-12-16,16-4-20 15,0 1 4-15,15-8 20 16,1 8-8-16,3-1 24 16,-4 4-20-16,-7 0 32 15,-4 4-28-15,-20-1-68 16,-4 4 28-16,-18-3-256 15,-5 3 156-15,-15-11-160 16,3 4 164-16,-11-3-60 16,4 3 104-16,-8-4 32 15,12 4 28-15,-4 0 76 16,8 7-32-16,-5 3 120 16,9 8-80-16,-1 16 28 15,5 4-56-15,-1 17 28 16,8 4-36-16,0 9-8 15,4-9-16-15,-3 3 4 16,6-7-8-16,-6 0 128 16,3-7-68-16,-8-10 104 15,0-3-96-15,-15-15 68 16,4-6-80-16,-24-14 56 16,8-4-64-16,-19-16 16 0,7 3-40 0,-3-11-8 15,11 4-12-15,5-4-40 16,10 8 16-16,9-4-12 15,11 10 16-15,12-3-316 16,11 10 176-16</inkml:trace>
          <inkml:trace contextRef="#ctx0" brushRef="#br0" timeOffset="30234.7482">7402 2281 860 0,'0'28'320'0,"0"-28"-248"0,-8 65-20 0,4-34 4 15,4 0-40-15,-7 10 40 16,7-3-32-16,-4-3-4 16,8-8-12-16,-4-10 28 15,0 0-20-15,0-13-304 16,4-1 156-16</inkml:trace>
          <inkml:trace contextRef="#ctx0" brushRef="#br0" timeOffset="30497.9485">7096 1551 872 0,'-8'0'324'0,"8"0"-252"0,8 0-20 0,-4 0 40 15,12 0-60-15,-5 0 24 16,9 0-36-16,7 0 16 16,0 4-20-16,11-4-24 15,1 0 0-15,15 0-516 16,4 0 288-16</inkml:trace>
          <inkml:trace contextRef="#ctx0" brushRef="#br0" timeOffset="30894.8563">7855 2171 852 0,'-19'7'316'0,"19"-7"-248"0,0 10-16 0,11-10-28 15,5 4-24-15,15-4 52 16,3 0-28-16</inkml:trace>
          <inkml:trace contextRef="#ctx0" brushRef="#br0" timeOffset="30759.4955">7878 1909 840 0,'-15'0'312'0,"15"0"-244"0,4 14-16 16,7-11 68-1,-3 4-76-15,11 0 8 16,4 4-32-16,12-1 48 0,0 0-36 0,4-3-500 15,0 3 256-15</inkml:trace>
        </inkml:traceGroup>
        <inkml:traceGroup>
          <inkml:annotationXML>
            <emma:emma xmlns:emma="http://www.w3.org/2003/04/emma" version="1.0">
              <emma:interpretation id="{896BD3F5-7F77-487E-A092-5CA28330BED6}" emma:medium="tactile" emma:mode="ink">
                <msink:context xmlns:msink="http://schemas.microsoft.com/ink/2010/main" type="inkWord" rotatedBoundingBox="14614,5853 16269,5837 16281,7090 14626,7106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1523.0263">8950 1741 612 0,'0'-11'228'0,"0"11"-180"0,12 0-12 0,-8 0 72 16,0 0-68-16,-4 7 52 15,11 0-52-15,-7 7 8 16,0 3-32-16,-4 14 20 16,8 0-24-16,-8 10-12 15,8 7-4-15,-8 1 56 16,0-5-28-16,-8-2 24 15,8-8-28-15,-12-6 44 16,5-8-36-16,-9-6 4 16,4 0-20-16,-7-11 12 15,4-3-16-15,-5-10 24 16,9 3-20-16,-9-17-4 16,13 3-4-16,-13-20 12 15,12-4-8-15,5-20-12 16,-5 13 0-16,8-3 40 15,0 10-24-15,0 4-8 16,11 10-8-16,-3 7 40 16,12 10-24-16,-1 1-28 15,0 9 8-15,8-3 28 16,8 7-12-16,12 0 16 16,-1 4-12-16,12-1 36 15,0-3-24-15,0 7 56 16,-11-7-44-16,-12 0-32 0,-4 3-8 0,-16-6-168 31,-3 3 96-31,-5 0-420 0,-7 0 276 0</inkml:trace>
          <inkml:trace contextRef="#ctx0" brushRef="#br0" timeOffset="31825.843">9283 2178 780 0,'-11'14'288'0,"11"-14"-224"0,-8 27-20 15,0-6 32 1,8-1-52-16,-7 11 0 16,7 0-16-16,-8 7-8 15,8-3 4-15,-8-8 64 16,8 1-36-16,-4-11-92 16,8-3 32-16</inkml:trace>
          <inkml:trace contextRef="#ctx0" brushRef="#br0" timeOffset="32289.5765">10240 1737 788 0,'-4'-17'292'0,"4"17"-228"0,-12-14-16 0,8 7 64 15,0 7-72-15,-7-7 36 16,-1 1-44-16,-11-5 24 16,7 4-28-16,-7-3 8 15,4 3-20-15,-8-7 36 16,7 7-28-16,-3 1-40 16,0 2 8-16,-4 4-8 15,7 4 8-15,-11 13 0 16,4 3 0-16,0 36-12 15,4 5 12-15,-4 15 12 16,11 0 0-16,-3 0-12 16,11-7 4-16,1-1 40 15,3-9-24-15,-4-4 24 16,8-7-20-16,-4-10 36 16,0-10-28-16,4-11 48 15,4-7-40-15,8-6-52 16,7-4 12-16,12-4-28 15,0 4 20-15,8-3 28 16,-1 6-8-16,1-6-80 0,0 3 44 0,0-7-280 16,-12 3 172-16</inkml:trace>
          <inkml:trace contextRef="#ctx0" brushRef="#br0" timeOffset="32502.6427">9887 2133 964 0,'-27'-7'360'0,"27"7"-280"0,4-7-24 0,0 4 48 16,11 6-68-16,9-3-4 16,14 4-20-16,-3-4 24 15,12 3-20-15,-1 1-120 16,-7 2 56-16,0 1-484 15,3 0 292-15</inkml:trace>
          <inkml:trace contextRef="#ctx0" brushRef="#br0" timeOffset="32698.188">10437 2302 800 0,'-27'34'296'0,"27"-34"-232"0,-8 48-16 16,8-20-8 0,0-4-32-16,12 3 24 0,-4 1-20 0,11-4 32 15,-4 4-28-15,-3-18-340 16,0 4 176-16</inkml:trace>
          <inkml:trace contextRef="#ctx0" brushRef="#br0" timeOffset="33015.5065">10089 1372 788 0,'-12'-17'292'0,"12"17"-228"0,8-14-16 15,-8 7 228 1,0 4-160-16,0-4 60 16,11 0-104-16,-3 7-60 15,11 0-12-15,9 0 32 16,10 0-20-16,16 4 96 15,4 3-60-15,4-1-532 16,-7 1 260-16</inkml:trace>
        </inkml:traceGroup>
      </inkml:traceGroup>
    </inkml:traceGroup>
    <inkml:traceGroup>
      <inkml:annotationXML>
        <emma:emma xmlns:emma="http://www.w3.org/2003/04/emma" version="1.0">
          <emma:interpretation id="{B2C8C9C9-E114-46A4-B48B-F99236829B87}" emma:medium="tactile" emma:mode="ink">
            <msink:context xmlns:msink="http://schemas.microsoft.com/ink/2010/main" type="paragraph" rotatedBoundingBox="2167,7506 20963,7264 20984,8851 2187,90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DB419B9-8AAA-417C-9399-E540477146ED}" emma:medium="tactile" emma:mode="ink">
              <msink:context xmlns:msink="http://schemas.microsoft.com/ink/2010/main" type="inkBullet" rotatedBoundingBox="2173,7994 3047,7983 3052,8369 2178,8380"/>
            </emma:interpretation>
            <emma:one-of disjunction-type="recognition" id="oneOf10">
              <emma:interpretation id="interp10" emma:lang="" emma:confidence="0">
                <emma:literal>→</emma:literal>
              </emma:interpretation>
            </emma:one-of>
          </emma:emma>
        </inkml:annotationXML>
        <inkml:trace contextRef="#ctx0" brushRef="#br0" timeOffset="152802.8004">-3619 3506 392 0,'0'-3'148'0,"0"3"-116"0,-8 0-8 15,8 0 40 1,8 3-40-16,-4 1 32 16,4-1-28-16,-1 1 28 15,1-1-32-15,8 1 20 16,7 3-24-16,19-7-8 16,5 3-8-16,26 4-16 15,1 3 8-15,-1 4 20 16,1 3-8-16,-8-3-4 0,-4 3 0 0,-12-3-4 15,-11 0 0-15,-12-4 0 16,4 0 0 0,-16-6 44-16,-3-1-24 0,-12-6 16 15,4-1-20-15</inkml:trace>
        <inkml:trace contextRef="#ctx0" brushRef="#br0" timeOffset="153091.0658">-2973 3462 216 0,'-11'0'80'0,"11"0"-60"0,4 3-8 0,-4 1 108 16,7-1-68-16,13 1 60 15,3 2-68-15,12 1 32 16,0 4-44-16,0 6 8 15,-5 7-24-15,-6 7 0 16,-5 3-8-16,-19 8 28 16,-4-1-20-16,-19 4 40 15,0-4-32-15,-8-3 56 16,8-4-44-16</inkml:trace>
      </inkml:traceGroup>
      <inkml:traceGroup>
        <inkml:annotationXML>
          <emma:emma xmlns:emma="http://www.w3.org/2003/04/emma" version="1.0">
            <emma:interpretation id="{D06D2B86-514D-4051-84A1-5523957FAF28}" emma:medium="tactile" emma:mode="ink">
              <msink:context xmlns:msink="http://schemas.microsoft.com/ink/2010/main" type="line" rotatedBoundingBox="3712,7486 20963,7264 20984,8851 3732,9073"/>
            </emma:interpretation>
          </emma:emma>
        </inkml:annotationXML>
        <inkml:traceGroup>
          <inkml:annotationXML>
            <emma:emma xmlns:emma="http://www.w3.org/2003/04/emma" version="1.0">
              <emma:interpretation id="{2586077E-914E-45B7-9365-CC8810EB7FFD}" emma:medium="tactile" emma:mode="ink">
                <msink:context xmlns:msink="http://schemas.microsoft.com/ink/2010/main" type="inkWord" rotatedBoundingBox="3716,7820 6402,7785 6415,8835 3730,8870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7634.4218">-410 3513 748 0,'-27'0'276'0,"27"0"-216"0,-8-3-16 0,8-1 156 16,12 8-120-16,7-8 12 16,4 1-56-1,28-4-8-15,3 4-16 0,8-4 0 16,0 7-4-16,-4-4 20 15,-8 4-16-15,-7-3 32 0,-8 6-28 0,-8-3 4 16,-4 0-12-16,-11 4-148 16,-5-1 76-1,-11-3-124-15,1 4 108 0,-9-1-56 16,0 1 76-16,-3-4-28 16,3 0 52-16,-3 0 20 15,7 3 12-15,-7 0-8 16,7 4 8-16,-4 0 4 15,4 0 0-15,-3 7 8 16,7 7-4-16,-8 10 40 16,8 6-20-16,-3 15 20 15,3 3-24-15,0 4 28 16,8-4-32-16,-4 10 56 16,4-6-40-16,0 6 28 15,-4-3-32-15,0-7 52 16,0-7-44-16,-8-10 88 15,0-7-68-15,-11-10 44 16,7-4-60-16,-27-10 52 16,16-4-56-16,-15-10 0 15,7 4-20-15,-16-14 32 16,12 3-24-16,-11-14-4 16,15 8-12-16,-16-18 20 15,20 14-16-15,-11-14 24 16,10 10-24-16,-2-6-372 15,10 6 192-15,5-13-620 16,7 3 444-16</inkml:trace>
          <inkml:trace contextRef="#ctx0" brushRef="#br0" timeOffset="37907.148">-425 3334 788 0,'-12'-7'292'0,"12"7"-228"0,-8-10-16 0,4 7 204 15,8 3-148-15,-4-4 44 16,16 1-84-16,3-7-32 15,4 6-20-15,12-3 16 16,4 4-16-16,7-4 76 16,1 3-52-16</inkml:trace>
          <inkml:trace contextRef="#ctx0" brushRef="#br0" timeOffset="38520.278">329 3957 716 0,'0'0'264'0,"0"0"-204"0,16 7-16 0,-1-7 116 15,9 4-96-15,-1-4-16 16,12 3-32-16,-4-3 40 15,11 4-32-15,-11-4-44 16,4 0 8-16</inkml:trace>
          <inkml:trace contextRef="#ctx0" brushRef="#br0" timeOffset="38311.7376">388 3747 904 0,'-12'4'332'0,"12"-4"-256"0,4 0-24 0,0 0 64 15,7 0-76-15,5 0 36 16,7 0-44-16,4 0 16 16,0 7-28-16,4-4 60 15,0 4-44-15,0-10-412 16,-4 10 204-16</inkml:trace>
          <inkml:trace contextRef="#ctx0" brushRef="#br0" timeOffset="36763.0696">-2001 3451 384 0,'-8'-6'140'0,"8"6"-108"0,4-11-8 15,-4 8 120-15,0 6-84 16,0-6 72-16,0 3-76 0,4-4-4 15,0 8-32-15,0-8 60 16,0 4-48-16,-4-3 48 16,11 6-44-16,-3-3 0 15,0 0-24-15,3 0 28 16,13 0-24-16,-1 0-24 16,12 0 4-16,3-3-16 15,9 3 8-15,19-7 36 16,3-3-16-16,17-1 16 15,-9 11-12-15,0-10 12 16,-11 10-16-16,-8-7-12 16,-7 7 0-16,-9-3 12 15,-7 3-4-15,-8-4 40 16,-11 8-20-16,-5-4 12 16,-3 3-20-16,-8-3 8 15,0 0-12-15,-4 0-8 16,4 4 0-16,-8-1-4 15,1 0 0-15,-5-3 8 16,8 4-4-16,-8-1-12 16,9 1 4-16,-13-1-4 15,8 8 0-15,-11-1 16 16,7 0-4-16,-7 7-28 16,4 4 12-16,-13 13-32 15,9 8 28-15,-8 13-4 0,4 3 12 16,-8 4 8-1,11-3 0-15,-11-1 0 16,4-16 0-16,0 2 24 16,12-2-12-16,-8-4 12 0,3-7-12 0,-3-7 64 15,4-7-44-15,-1-14 16 16,9-3-32-16,-9-13 8 16,5 2-12-16,-12-13 12 15,11 0-16-15,-15-14 24 16,8 7-20-16,-20-20-32 15,9 6 12-15,-17-14 20 16,13 11-8-16,-9-7-8 16,12 14 0-16,0-1 40 15,12 11-24-15,0 0-8 16,11 11-8-16,1-4-32 16,19 10 20-16,-1 0 4 15,5 7 12-15,7 0 8 16,1 7-4-16,7 0-100 15,0 4 52-15,4-1-456 16,4 8 276-16</inkml:trace>
          <inkml:trace contextRef="#ctx0" brushRef="#br0" timeOffset="36975.6702">-967 3895 880 0,'19'18'328'0,"-19"-18"-256"0,4 17-16 0,0-10 12 16,0 0-48-16,-1 0 16 16,-3-1-20-16,8-6 64 15,0 0-48-15</inkml:trace>
        </inkml:traceGroup>
        <inkml:traceGroup>
          <inkml:annotationXML>
            <emma:emma xmlns:emma="http://www.w3.org/2003/04/emma" version="1.0">
              <emma:interpretation id="{4909A739-32A4-4285-9785-D580DC473FCF}" emma:medium="tactile" emma:mode="ink">
                <msink:context xmlns:msink="http://schemas.microsoft.com/ink/2010/main" type="inkWord" rotatedBoundingBox="6885,7445 10650,7397 10671,8984 6905,9032">
                  <msink:destinationLink direction="with" ref="{43F846CD-DF0E-4738-AAB5-F19B189A8C30}"/>
                </msink:context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3105.8511">2327 4253 528 0,'-19'-3'196'0,"19"3"-152"0,-4-3-12 16,0-1 212-1,8 8-140-15,0-8 28 16,3 4-80-16,5-7 12 16,7 7-36-16,5-3-28 15,-1 6 0-15,8-3 8 16,0 0-4-16,0 0 16 15,0 0-12-15,-4 0 40 16,0 0-24-16,-8-3-56 16,-3-1 16-16,-9-6-192 0,5 3 116 0,-4-7-364 15,0 4 252 1</inkml:trace>
          <inkml:trace contextRef="#ctx0" brushRef="#br0" timeOffset="43385.0943">2470 4026 464 0,'0'0'176'0,"0"0"-140"0,0-3-8 0,0-1 56 16,0 8-52-16,-4-4 48 15,4 7-44-15,-4 0 32 16,1 6-36-16,-5 5 44 15,8-1-44-15,-8 10 12 16,4 4-28-16,-3 7 64 16,7 0-48-16,-8 0 16 15,4 0-32-15,-4-4 0 16,0 1-8-16,5-8 28 16,3 1-20-16,0-8 4 15,3 1-12-15,9-7 20 16,0-4-16-16,7-6 4 15,8-1-8-15,8-6 20 16,-4 3-16-16</inkml:trace>
          <inkml:trace contextRef="#ctx0" brushRef="#br0" timeOffset="45740.869">3388 3982 592 0,'-24'-7'220'0,"24"7"-172"0,0 0-12 15,4 0 100 1,8 3-80-16,7-3 40 15,8 4-56-15,12-4-4 16,0 0-24-16,15-4 0 16,-4 4-4-16,8-3 20 15,4 3-16-15,-4 0 4 16,-11 3-8-16,-1 1 4 16,-7-1-8-16,-12-3 8 0,-8 0-8 15,-3-3-136-15,-4 3 76 0,-12-4-552 16,11 8 336-16</inkml:trace>
          <inkml:trace contextRef="#ctx0" brushRef="#br0" timeOffset="45456.1118">3477 3833 436 0,'0'-10'160'0,"0"10"-124"0,4-3-8 16,-4-4 148-16,0 14-100 0,0-7 24 16,0 0-60-16,3 0 36 15,5 7-44-15,4-4 36 31,7 4-36-31,8-4 0 0,0 4-20 0,12-7 12 16,0 4-16-16,15-8 16 16,-4 4-16-16,1 0 16 15,-5 4-16-15,-11-4 60 16,-4 0-40-16,-12 0-204 16,1 3 92-16</inkml:trace>
          <inkml:trace contextRef="#ctx0" brushRef="#br0" timeOffset="46146.048">3810 3692 424 0,'-24'7'156'0,"24"-7"-120"0,-7 14-8 0,3-7 124 15,12 0-88-15,-1 3 36 16,9 0-60-16,7 1-4 16,8 3-24-16,8-4 28 15,3 4-24-15,-3-4 20 16,0 4-20-16,-8-4 0 15,-4 0-8-15,-8 1 36 16,0-1-20-16,-11 0 56 16,-8 1-44-16,-8-1 56 15,-11 4-56-15,-8 0 0 16,4-1-20-16,-16 5 32 16,4 2-24-16,0 1-12 15,8 3-8-15,4-3-4 0,8 6 0 0,3-10 24 16,12 1-12-16,12-12 68 15,3-6-48-15,8-6-312 16,4 2 152-16</inkml:trace>
          <inkml:trace contextRef="#ctx0" brushRef="#br0" timeOffset="46536.5861">4665 3720 664 0,'0'-45'244'0,"0"45"-188"0,-15-21-16 0,3 15 120 16,4 6-96-16,-11 6 80 15,0 8-84-15,-12 7-32 16,7 6-16-16,5 4-24 16,7 4 8-16,12-4 4 15,12 0 0-15,15-4 44 16,0-3-24-16,20-6 44 15,-9-5-36-15,9-6 28 16,-1 0-28-16,-7-14 60 16,-4 0-48-16,-12-10-16 15,-7-3-16-15,-24-11 0 16,8 0-4-16,-27-14-4 16,7 7 4-1,-7 4 4-15,8 6-4 0,-4 4-28 16,7 17 12-16,5 7 12 0,3 7 4 15,16 7-372-15,3 10 200 16</inkml:trace>
          <inkml:trace contextRef="#ctx0" brushRef="#br0" timeOffset="40012.0152">1096 3820 860 0,'4'-7'320'0,"-4"7"-248"0,19-7-20 16,-3 4 92-1,-5 3-88-15,9-4 4 16,7 8-36-16,-8-4-16 16,8 3-4-16,0-3 12 0,4 0-8 0,-11 0 32 31,7 3-24-31,-8-3 32 0,-3 0-32 0,-5-3-268 15,-3 3 136-15</inkml:trace>
          <inkml:trace contextRef="#ctx0" brushRef="#br0" timeOffset="40576.6878">1789 3018 540 0,'-8'-24'200'0,"8"24"-156"0,-4-21-12 15,4 14 132 1,8 4-96-16,0-11 24 16,7 7-52-16,5 0 28 0,-1 0-40 0,16-3 12 15,4 3-24-15,15 14-8 16,4 10-4-16,0 14-16 15,0 14 8-15,-16 13 28 16,1-3-12-16,-12 7 24 16,-15-10-24-16,-1-11 32 15,-7 4-28-15,-24-11 56 16,-3-3-40-16,-28-3 28 16,9-4-32-16,-28-10 0 15,19 0-16-15,-11-14-8 16,24 0 0-16,-13-11 12 15,28 1-8-15,3-11-12 16,5 4 0-16,22-10-48 16,5 9 24-16,19-6 16 15,3 7 8-15,17-4-40 16,-9 11 24-16,4 0-276 16,-7 3 164-16</inkml:trace>
          <inkml:trace contextRef="#ctx0" brushRef="#br0" timeOffset="42754.4174">1812 4009 436 0,'-4'-10'160'16,"4"10"-124"-16,8 0-8 0,-4-4 96 15,0 4-72-15,7-3 68 16,5 6-68-16,3-3-28 16,4 4-16-16,5 6 16 15,2 4-12-15,5 13 12 16,0 4-12-16,-8 11 20 16,0-1-20-16,-15 0 12 15,-4 1-12-15,-20-8 36 16,0-3-24-16,-18-7 4 0,-1-3-16 15,-8-8 12-15,4-2-16 0,0-4-12 16,12-4 0-16,0-6 92 16,7-1-48-1,8-10 8-15,12 4-28 0,4-10-48 16,4 6 16-16,7-10 0 16,4 6 12-16,8-2 8 15,0 6-4-15,4 0-204 16,-4 7 108-16,4 0-280 15,-4 7 208-15</inkml:trace>
          <inkml:trace contextRef="#ctx0" brushRef="#br0" timeOffset="42183.4945">1828 3816 424 0,'-4'-7'156'0,"4"7"-120"0,4 11-8 0,-4-11 124 16,0 0-88-16,0 0 52 15,0 0-68-15,0 0 28 16,3 3-44-16,-3 1 24 16,8-1-28-16,0 0-8 15,0 4-12-15,-1-3-8 16,1 3 4-16,4-7 28 16,-1 3-16-16,9-3 4 15,3 0-12-15,16-3-16 16,-1 3 4-16,20-7 4 15,1 3 0-15,14-6 0 16,-3 3 0-16,15-7 32 16,-4 4-16-16,8 0-40 15,-7 3 12-15,-5 3 28 16,-11-2-8-16,-12-1 72 16,-8 3-48-16,-11 1 4 15,-8 3-20-15,-7-4 24 16,-1 1-24-16,-7-1 4 15,-1 4-12-15,-3-3 4 16,0 6-8-16,-4-6-4 16,3 3 4-16,-7-3-312 15,0 6 168-15,0-6-384 16,4 3 296-16</inkml:trace>
          <inkml:trace contextRef="#ctx0" brushRef="#br0" timeOffset="41328.7231">2513 3193 592 0,'-16'4'220'0,"16"-4"-172"0,0 17-12 0,0-10 76 16,8 3-68-16,4 0 44 15,3-3-52-15,16 7 0 16,4-4-24-16,11-3 12 15,-7 4-16-15,4-15 32 16,-5 4-24-16,-7-7 20 16,-4 0-20-16,-19-3 36 15,4 3-28-15,-12-13-24 16,0 2 0-16,-12-13 16 16,4 0-8-16,-11-6 4 15,4 12-4-15,-9-9-16 16,5 6 4-16,-8 1 28 15,8 10-12-15,-8-4-32 16,7 18 12-16,-7-4 8 16,4 7 4-16,-4 0-12 15,11 10 4-15,-3-3-16 16,7 7 12 0,-3 3-12-16,7-3 8 0,-4 13 24 15,9-3-4-15,-5 4-28 0,4 3 8 16,0 0 48-16,4-7-16 0,-8 7-8 15,16 0-8-15,-8-4-4 16,0-2 0-16,0-1 8 16,0-4-4-1,4-3-4-15,0 8 4 0,0-5 4 16,3-3-4-16,-3 1 24 16,0-1-16-16,0 4-4 15,4-1-4-15,-8-10 28 16,0 11-16-16,-8-14 4 15,8 10-12-15,-8-10-8 16,4 7 4-16,-7-7 28 16,7 0-16-16,-8-4 20 15,5 4-20-15,-9-7-52 16,8 3 20-16,-3-3-228 16,3 0 136-16</inkml:trace>
        </inkml:traceGroup>
        <inkml:traceGroup>
          <inkml:annotationXML>
            <emma:emma xmlns:emma="http://www.w3.org/2003/04/emma" version="1.0">
              <emma:interpretation id="{470DDD38-15A0-47DA-B590-90E8844F07D3}" emma:medium="tactile" emma:mode="ink">
                <msink:context xmlns:msink="http://schemas.microsoft.com/ink/2010/main" type="inkWord" rotatedBoundingBox="11156,8598 11225,8598 11227,8804 11158,8805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6703.5303">5424 4074 932 0,'-16'35'348'0,"16"-35"-272"0,-11 52-20 0,3-28-12 16,4 3-36-16,-11 8 76 16,3-1-48-16</inkml:trace>
        </inkml:traceGroup>
        <inkml:traceGroup>
          <inkml:annotationXML>
            <emma:emma xmlns:emma="http://www.w3.org/2003/04/emma" version="1.0">
              <emma:interpretation id="{616529B6-22DA-492C-958A-53AD4A25DEFA}" emma:medium="tactile" emma:mode="ink">
                <msink:context xmlns:msink="http://schemas.microsoft.com/ink/2010/main" type="inkWord" rotatedBoundingBox="12184,7611 14633,7579 14649,8782 12199,8814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8232.3835">6427 3775 664 0,'-35'-10'244'0,"35"10"-188"0,0-7-16 0,0 0 100 15,7 7-84-15,13-7 40 16,11 4-56-16,15-8-16 16,16 4-12-16,35-3 16 15,4 7-16-15,42-15 32 16,-4 18-28-16,20-7 40 15,-12 4-32-15,19-7 4 16,-22 6-16-16,-1-10 0 16,-23 8-4-16,-16-5 48 15,-22 11-32-15,-20-13 44 16,-16 6-40-16,-23-7-4 16,-7 4-16-16,-28 3-296 15,-7 3 156-15,-35 1-404 16,7 10 300-16</inkml:trace>
          <inkml:trace contextRef="#ctx0" brushRef="#br0" timeOffset="48669.0443">6694 3768 404 0,'-24'-10'148'0,"24"10"-112"0,8-4-12 16,0 1 20-16,3 6-28 0,13 1 64 15,3 3-44-15,15 10 56 16,5 4-56-16,7 9-16 16,-4 1-12-1,-3 14 36-15,-5 0-24 0,-7 10 24 16,-8-3-24-16,-15-1 52 16,-4-6-40-16,-16-4 48 15,-4-6-48-15,-23-15 20 16,5-2-32-16,-21-18 36 15,5-7-32-15,-8-24-4 16,11 7-12-16,-3-14-8 16,22 0 4-16,9 4-60 15,11 3 32-15,19-4 4 16,9 11 8-16,22 10-16 16,4 1 16-16,12 9 24 15,0-3-8-15,12 4 0 16,-1 6 0-16,13-3 4 15,-5 4-4-15,0-4 32 16,-11 3-20-16,-8-3 48 16,-16 0-36-16,-11-7 28 15,-8 4-28-15</inkml:trace>
          <inkml:trace contextRef="#ctx0" brushRef="#br0" timeOffset="47857.8873">6845 3176 456 0,'-4'-10'168'0,"4"10"-128"0,0-18-16 15,7 8 112 1,-3 7-80-16,4-11 32 15,11 0-52-15,1 0 12 16,7 4-28-16,8 7 72 16,-4 3-56-16,4 13-40 0,-5 12 0 0,5 5 24 15,-8 1-12-15,4 7 36 16,0 0-28-16,-11-7 32 16,-1 0-32-16,-15-7 64 15,-4 7-44-15,-16-10 20 16,1 3-36-16,-12-17 28 15,8 7-32-15,-12-21 4 16,3 7-12-16,1-14 4 16,8 4-8-16,4-11-4 15,11 7 4-15,8-3-60 16,11 3 32-16,4 4 12 16,8 3 8-16,1 0-76 15,-1 7 44-15,0 0-276 16,4 7 172-16</inkml:trace>
          <inkml:trace contextRef="#ctx0" brushRef="#br0" timeOffset="48898.1543">7212 3875 664 0,'-11'14'244'0,"11"-14"-188"0,0 20-16 0,0-6 120 31,0 0-96-31,0 13 28 0,0 4-56 0,0 11-24 16,0-1-4-16,0 4 24 15,7-1-16-15,-3-6 48 16,4-7-36-16,11-7 48 15,5-6-44-15,26-18-404 16,4 0 204-16</inkml:trace>
          <inkml:trace contextRef="#ctx0" brushRef="#br0" timeOffset="49326.7949">8381 3816 728 0,'8'11'268'0,"-8"-11"-208"0,58-7-16 0,-4 0-8 16,-7 7-28-16</inkml:trace>
          <inkml:trace contextRef="#ctx0" brushRef="#br0" timeOffset="49153.5732">8525 3493 860 0,'-20'-24'320'0,"20"24"-248"0,16-14-20 16,-12 7 120-1,11 7-104-15,12-7 0 16,0 7-44-16,12 0 28 15,0 0-28-15,7 0-128 16,-7 7 56-16,0 7-652 0,3 3 384 0</inkml:trace>
        </inkml:traceGroup>
        <inkml:traceGroup>
          <inkml:annotationXML>
            <emma:emma xmlns:emma="http://www.w3.org/2003/04/emma" version="1.0">
              <emma:interpretation id="{0575377C-AAD3-4E6C-AD69-129E7E9632E3}" emma:medium="tactile" emma:mode="ink">
                <msink:context xmlns:msink="http://schemas.microsoft.com/ink/2010/main" type="inkWord" rotatedBoundingBox="15166,8042 15861,8033 15868,8576 15173,8585"/>
              </emma:interpretation>
            </emma:emma>
          </inkml:annotationXML>
          <inkml:trace contextRef="#ctx0" brushRef="#br0" timeOffset="49629.0971">9477 3544 716 0,'-4'-27'264'0,"4"27"-204"0,-12 0-16 0,5 7 88 15,-1 0-80-15,-11 17-12 16,-1 7-24-16,5 7 12 16,-1 10-16-16,9-4 32 15,7-2-28-15,3-8 12 16,13-3-16-16,7-10 64 15,8-1-44-15,4-13-28 16,4-3-8-16,-12-18-8 0,4 0 4 16,-12-17 0-16,-3 4 0 0,-13-21 44 15,-3 3-24-15,-15-7 60 16,-1 14-40-16,1 0 12 16,-1 18-28-16,-3 9-36 15,8 5 12-15,3 6-60 16,12 13 36-16,11 5-776 15,4-1 444-15</inkml:trace>
          <inkml:trace contextRef="#ctx0" brushRef="#br0" timeOffset="49801.7195">10065 3871 748 0,'-7'18'276'0,"7"-18"-216"0,7 27-16 0,-11-13 40 16,4 3-56-16,-11 7 16 16,-8-3-28-16,-24 6-720 15,4 8 380-15</inkml:trace>
        </inkml:traceGroup>
        <inkml:traceGroup>
          <inkml:annotationXML>
            <emma:emma xmlns:emma="http://www.w3.org/2003/04/emma" version="1.0">
              <emma:interpretation id="{EFA71104-01AF-44C2-A2DD-F59B3CFDA6F1}" emma:medium="tactile" emma:mode="ink">
                <msink:context xmlns:msink="http://schemas.microsoft.com/ink/2010/main" type="inkWord" rotatedBoundingBox="18314,7694 20968,7660 20977,8382 18323,8416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2003.7607">13658 3537 716 0,'0'-86'264'0,"0"86"-204"0,19-34-16 0,-3 20 20 15,-5 4-44-15,24-11 16 16,-4 11-20-16,27-4-8 15,4 0-4-15,4 4 28 16,-8 3-16-16,-4-3-68 16,-7 6 28-16,-1-6 16 15,-7 3 8-15,-8-10 0 16,-4 7 4-16,0-11 188 16,-8 7-104-16,-11-6 16 15,4 6-60-15,-12 0-48 16,7 11 0-16,-14 6-140 15,7 4 76-15</inkml:trace>
          <inkml:trace contextRef="#ctx0" brushRef="#br0" timeOffset="50890.8025">12694 3431 664 0,'35'-17'244'0,"-20"13"-188"0,12-6-16 15,-23 3 4-15,4 7-32 0,-12-7 68 16,0 0-48-16,-19-7 24 16,4 14-36-16,-24-10-28 15,12 10 4-15,-8-3-16 16,12 6 8-16,-8-3 24 15,16 7-4-15,4-4-28 16,7 4 8-16,12 4-4 16,7 2 8-16,12 8-12 15,8 7 12-15,4 9 20 16,0 1-4-16,-4 4-28 16,-4-5 8-16,-15 1 84 15,-8-7-40-15,-28 4 36 16,-3-8-40-16,-15-10 8 15,7-3-20-15,-12-7 20 16,17-3-24-16</inkml:trace>
          <inkml:trace contextRef="#ctx0" brushRef="#br0" timeOffset="51762.6196">12775 3668 508 0,'-11'-51'188'0,"11"51"-148"0,34-49-8 0,-10 29 52 15,3 6-52-15,19-7 60 16,1 8-56-16,18-11 20 15,1 3-36-15,16 4 8 16,3 6-16-16,-8 1-8 16,-7 3 0-16,3-3 40 15,-18 6-24-15,-17-6 68 16,-11 3-48-16,-7-3 52 16,-9 6-52-16,-18-3-28 15,3 7-12-15,-16 0-20 16,1 4 12-16,-20 6-12 15,4 7 8-15,-11 14 0 16,11 4 4-16,4 10 16 16,4 3-4-16,15-3 32 15,5-8-20-15,14-6 40 16,5-7-32-16,15-17-76 0,4 0 28 16,4-14-212-16,-4-3 132 0,-4-18-108 15,-8 4 124-15,-3-7 12 16,-5 0 48-16,-11 11 160 15,0 9-72-15,-7 11 108 16,7 11-92-16,0 9 36 16,7 11-64-1,1 7-32-15,4-7-16 0,15-7 80 16,0 0-48-16,4-10 0 16,12-7-20-16,-5-7-176 15,1-7 88-15,0-24-32 16,3 11 64-16,-11-29 28 15,8-2 12-15,-12-11 20 16,-8 7-8-16,1-18 40 16,-5 11-24-16,-11 1 216 15,4 12-132-15,-16 15-20 16,4 13-56-16,-3 25-76 16,-1 9 20-16,-4 18-32 15,4 4 32-15,-3 20 108 16,3 3-44-16,-4 15-60 15,5-4 12-15,-5-7-260 16,-3 0 148-16</inkml:trace>
          <inkml:trace contextRef="#ctx0" brushRef="#br0" timeOffset="51123.4199">13220 3166 652 0,'-27'-4'244'0,"27"4"-192"0,-19 42-12 16,3-18-40-1,13 3-8-15,-5 21 48 16,-4 7-20-16,4 25 52 16,8-5-40-16,-3 11 36 0,3-10-36 15,-8-14-124-15,8-7 48 0,-4-3-432 16,-4-11 260-16</inkml:trace>
          <inkml:trace contextRef="#ctx0" brushRef="#br0" timeOffset="52154.8623">14258 3341 800 0,'-27'28'296'0,"27"-28"-232"0,-20 34-16 0,16-13 196 16,-3 3-144-16,-1 14 20 15,8 0-72-15,0 0 40 16,8-1-52-16,-8-12 88 15,11-1-68-15,-3-11-292 16,4 1 128-16,-1-14-404 16,5 0 288-16</inkml:trace>
          <inkml:trace contextRef="#ctx0" brushRef="#br0" timeOffset="52352.9184">14641 3414 904 0,'27'-14'332'0,"-27"14"-256"0,19-4-24 0,-19 1 108 15,-3 6-100-15,-24 1-24 16,3 6-24-16,-14 11-4 31,3 6-4-31,0 15-48 0,8 2 28 0,15-2-8 16,12 2 16-16,23-6 76 16,8-7-36-16,16-14-232 15,3-3 108-15</inkml:trace>
          <inkml:trace contextRef="#ctx0" brushRef="#br0" timeOffset="54884.9129">15075 3445 288 0,'7'-7'108'0,"1"7"-84"0,8 0-4 16,-13 0 84 0,1 0-60-16,4-4 112 15,0 4-84-15,0-3 96 16,-1-1-96-16,-3-3 68 15,4 4-80-15,-8-4-4 0,0 7-36 16,0-3-12-16,0 3-4 0,0-4-16 16,0 4 8-16,0-3-16 15,0 3 12-15,0-4 20 16,0 8-4-16,0-8 24 16,0 4-20-16,0-3-20 15,0 6 0-15,0-6 20 16,0 3-4-16,-4-4-40 15,8 4 20-15,-4-3 20 16,0 3-4-16,0-3-16 16,0 6 4-16,0-3 4 15,0 0 4-15,0 0 0 16,0 0 0-16,0 0 8 16,8 3-4-16,-8-3-12 15,0 0 4-15,3 0 12 16,1 4-4-16,-4-4-4 15,0 0 4-15,0 0 12 16,0 0-8-16,0 0 4 16,0 0-4-16,0 0-16 15,0 0 4-15,0 0-4 16,0 0 0-16,0 0 16 16,0 0-4-16,0 0-28 15,0 0 12-15,0 0 24 16,0 0-8-16,0 0 0 15,0 0 0-15,0 0-4 16,0 0 0-16,-4 0 0 16,4 0 0-16,-3 0 0 0,-5 0 0 0,4 0 8 15,4 0-4-15,-8 0 8 16,8 0-8-16,-11 0-20 16,11 0 8-16,-8 0 4 15,4 0 4-15,-4 0 0 16,4 0 0-16,-11 0-12 15,3 0 8-15,-3 0 12 16,3 3-4-16,-3 1-20 16,7 3 8-16,-4-4-32 15,9 1 24-15,-5 2 40 16,8 1-12-16,0 4-36 16,4 2 12-16,0 1 20 15,3 3-4-15,1 4 8 16,0 0-4-16,-8-1 20 15,4 4-16-15,-8-6 12 16,0-5-12-16,-8 5 0 16,5 2-4-16,-5-9-8 15,4 2 4-15,-3-6-4 16,7 7 0-16,-8-11 44 16,4 4-24-16,-3 0 52 15,3-7-40-15,-4 7 12 16,8-7-28-16,-7 0 8 15,3 0-12-15,0 0-16 16,5-7 0-16</inkml:trace>
        </inkml:traceGroup>
      </inkml:traceGroup>
    </inkml:traceGroup>
    <inkml:traceGroup>
      <inkml:annotationXML>
        <emma:emma xmlns:emma="http://www.w3.org/2003/04/emma" version="1.0">
          <emma:interpretation id="{33F2D710-993F-4033-A55C-6CF2C1B97A21}" emma:medium="tactile" emma:mode="ink">
            <msink:context xmlns:msink="http://schemas.microsoft.com/ink/2010/main" type="paragraph" rotatedBoundingBox="775,9571 10274,9810 10246,10926 747,106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F58E8F-7074-40F7-9CA8-2C82980460E4}" emma:medium="tactile" emma:mode="ink">
              <msink:context xmlns:msink="http://schemas.microsoft.com/ink/2010/main" type="line" rotatedBoundingBox="775,9571 10274,9810 10246,10926 747,10687"/>
            </emma:interpretation>
          </emma:emma>
        </inkml:annotationXML>
        <inkml:traceGroup>
          <inkml:annotationXML>
            <emma:emma xmlns:emma="http://www.w3.org/2003/04/emma" version="1.0">
              <emma:interpretation id="{4B17DFFF-D377-4014-B002-79071987F73C}" emma:medium="tactile" emma:mode="ink">
                <msink:context xmlns:msink="http://schemas.microsoft.com/ink/2010/main" type="inkWord" rotatedBoundingBox="774,9601 3243,9663 3216,10749 747,10687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57446.1574">-3820 5424 592 0,'-4'62'220'0,"4"-62"-172"0,8 45-12 0,-8-25 4 16,3-3-28-16,-6 4 32 16,3 0-28-16,0-4 56 15,0-3-40-15</inkml:trace>
          <inkml:trace contextRef="#ctx0" brushRef="#br0" timeOffset="157264.1136">-3685 5117 260 0,'4'-6'96'0,"-4"6"-76"0</inkml:trace>
          <inkml:trace contextRef="#ctx0" brushRef="#br0" timeOffset="158461.8262">-3654 5465 436 0,'-19'24'160'0,"19"-24"-124"0,-27 28-8 15,15-14 96 1,4-1-72-16,-7 1 16 16,7 3-44-16,-7-6-12 15,15 2-8-15,0-9 20 0,7 3-12 0,9-14 12 16,3 3-12-16,-7-13-112 15,7 0 52-15,-3-11-84 16,-1 8 72-16,-7-11-20 16,3 7 44-16,-7-4 24 15,4 11 8-15,-4 3 12 16,0 7-4-16,0 4 60 16,0 6-36-16,-1 4 8 15,1 7-24-15,-4 7 72 16,4 6-48-16,0 4-12 15,0 4-16-15,0-8 24 16,0 1-16-16,-4-4-4 16,0-4-8-16,0-6 40 15,7 0-24-15,-14-7 36 16,7 0-32-16,0-7-4 16,0 0-12-16,7-14 4 15,-7 4-8-15,8-15-48 16,0 8 28-16,3-3-68 15,5 2 48-15,3 1 8 16,-3 3 16-16,-5 4-8 16,5 7 12-16,-8-4 4 15,3 7 4-15,-11 0 44 16,0 7-24-16,-4-4 24 16,4 7-24-16,-3 1-28 15,-1 3 4-15,-4-1-8 0,16 4 4 16,-8-3 8-16,7 3 0 0,-3-3 0 15,-4 3 0-15,8-6 44 16,4-1-24-16,-9-3 0 16,1 0-12-16,4-7 28 15,-8 3-20-15,0-3 20 16,0 0-20-16,0-3 28 16,12 3-28-16,-12-10-40 15,7 3 12-15,-7-11-120 16,12 5 72-16,-4-8-20 15,7 7 52-15,-3-3-4 16,7 10 20-16,8-7 0 16,-3 8 4-16,-5 2 0 15,0-3 0-15,-3 4 16 16,-5 3-4-16,-7 0 8 16,-4 7-8-16,-7 0 40 15,3 3-20-15,-12 0 48 16,16 4-40-16,-8-4 20 15,8 1-32-15,8-5 16 16,4 5-20-16,3-8 36 16,5 1-28-16,-1-8 32 15,0 4-32-15,1-7 12 16,-5 4-20-16,-11-11-156 16,4 7 72-16,-16-10-544 15,8 3 340-15</inkml:trace>
          <inkml:trace contextRef="#ctx0" brushRef="#br0" timeOffset="156105.2045">-4734 5379 372 0,'-15'-17'140'0,"15"17"-112"0,-20-21-4 0,9 11 48 16,3 6-44-16,-11-9 40 15,7 2-36-15,-15 1 16 16,0 7-28-16,-4 6 60 15,4 4-44-15,-8 14 36 16,15 6-40-16,-7 11 0 16,8 3-20-16,15 1 20 15,8-1-20-15,11-7 48 16,5-3-32-16,15-10 28 16,-1-7-28-16,9-7-148 15,-4-1 64-15,0-12-300 16,-1-1 200-16</inkml:trace>
          <inkml:trace contextRef="#ctx0" brushRef="#br0" timeOffset="156975.4363">-4567 5303 600 0,'-12'-13'224'0,"12"13"-176"0,-16 0-12 0,1 3 52 16,11 7-56-16,-11 11-12 16,7 7-12-16,-4 6-20 15,4 4 8-15,1 3 12 16,3-3-4-16,4-4 8 15,4-6-8-15,3-7 40 16,5-1-20-16,0-9 20 16,3-5-24-16,-3-9 16 15,-1 0-20-15,-7-11-156 16,4 0 72-16,-8-10-76 16,0 7 80-16,-4-14-88 15,0 7 88-15,4-7 12 16,4 7 32-16,4-4 0 15,7 11 8-15,5-7 8 16,7 10 4-16,0-3 32 16,4 6-16-16,-4 1 48 15,-4 7-36-15,-3 3-4 16,-1 3-16-16,-4 7 28 16,-7 4-20-16,-8 10 48 15,4 0-36-15,-4 7-4 16,0 4-16-16,0-1 12 15,0-3-12-15,0-3 16 16,4-1-16-16,0-10 24 16,0 1-20-16,-4-8 56 15,4-3-36-15,-4-7 12 16,3 0-28-16,1-10 8 0,0-1-12 16,4-13-16-16,0 4 0 0,7-15-24 15,1 8 16-15,-1-4-12 16,4 6 12-16,1 5-20 15,-1 6 20-15,-11 11-40 16,11 13 32-16,-11 4 60 16,4 3-20-16,-12 4 28 15,0 3-28-15,-4 0 0 16,0-4-12-16,0 5 12 16,4-5-12-16,4-10 32 15,4 4-24-15,3-14-4 16,1 7-8-16,3-14-104 15,1 7 56-15,3-20-68 16,1 9 64-16,-1-20-12 16,0 4 36-16,1-21-40 15,-1 6 36-15,-7-6 8 16,-1 7 8-16,-7-4 20 16,0 14-4-16,-8 0 60 15,4 7-36-15,-4 3 104 16,8 8-76-16,-8 2-40 15,4 8-16-15,0 10 4 16,0 6 0-16,0 18 40 16,0 7-20-16,0 21 4 15,0 3-16-15,-4 7 28 16,4-7-24-16,-4-7 12 0,4-7-16 16,-7-7 36-16,3-10-24 0,-4-7-216 15,8-10 104-15</inkml:trace>
          <inkml:trace contextRef="#ctx0" brushRef="#br0" timeOffset="157173.4227">-4103 5238 592 0,'-4'-7'220'0,"4"7"-172"0,8 0-12 0,-4 0 4 16,4 0-28-16,15 0-4 15,4 0-4-15,15 0 48 16,5 0-28-16,3 0-12 16,4 0-4-16,-15 0-248 15,0 0 132-15</inkml:trace>
          <inkml:trace contextRef="#ctx0" brushRef="#br0" timeOffset="158808.7488">-3131 5520 488 0,'-31'31'180'0,"31"-31"-140"0,4 45-12 16,-4-28 40-1,7 0-44-15,5-3 32 16,-4 3-28-16,7-3 36 16,-3 0-36-16,-1-7-76 15,-3 3 24-15,4-3-388 16,-4-7 228-16</inkml:trace>
          <inkml:trace contextRef="#ctx0" brushRef="#br0" timeOffset="158620.2476">-2976 5176 548 0,'-35'-21'204'0,"35"21"-156"0,-20-7-16 0,13 7 8 15,7 0-28-15,0 0-4 16,3 0-4-16</inkml:trace>
          <inkml:trace contextRef="#ctx0" brushRef="#br0" timeOffset="159631.9529">-2973 5438 320 0,'20'-14'120'0,"-20"14"-96"0,35 3-4 16,-16-3 36 0,4 7-36-16,12 0 8 15,0 7-16-15,-4-7-24 16,0 0 4-16,-12-1 48 16,-3 5-20-16,-16-8 24 15,-4 1-24-15,-16-4 28 16,5 7-32-16,-8-1 40 0,7 1-32 0,1 4-32 15,3 9 4-15,12-2 0 16,8 2 4-16,15-3 16 16,0 4-8-16,8-11 68 15,4 4-44-15,8-7-20 16,-16-4-12-16,-4-3-28 16,-4 0 16-16,-15-3-48 15,4 3 32-15,-16-14-20 16,8 7 28-16,-11-6 36 15,3 6-8-15,-11-4-28 16,11 8 12-16,-4 3-24 16,12 7 16-16,-8 3 36 15,8 4-12-15,0 7 44 16,8-1-28-16,0 11 12 16,4 4-20-16,-1 16 0 15,-3 1-8-15,4 13-8 16,-5 1 4-16,-14-8 48 15,3-3-28-15,-12-10 16 16,1-11-24-16,-9-9 20 16,5-5-24-16,-16-9 40 15,8-5-28-15,-4-19-24 16,12-1 0-16,-4-24 60 16,7 7-32-16,5-14 8 15,7 1-24-15,11-1-16 16,9 14 0-16,11 0-4 0,8 14 0 15,7-1-36-15,5 12 24 0</inkml:trace>
          <inkml:trace contextRef="#ctx0" brushRef="#br0" timeOffset="159007.7805">-2818 5186 300 0,'-23'7'112'0,"23"-7"-88"0,-19 31-8 0,11-7-24 15,8 0 0-15,-4 21 32 16,8 7-16-16,0 6-140 15,4 1 68-15</inkml:trace>
        </inkml:traceGroup>
        <inkml:traceGroup>
          <inkml:annotationXML>
            <emma:emma xmlns:emma="http://www.w3.org/2003/04/emma" version="1.0">
              <emma:interpretation id="{0D0DDA94-B71B-40BA-A2EF-817961D85515}" emma:medium="tactile" emma:mode="ink">
                <msink:context xmlns:msink="http://schemas.microsoft.com/ink/2010/main" type="inkWord" rotatedBoundingBox="4922,9676 6437,9714 6414,10598 4900,10560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6670.8498">-801 5352 716 0,'-42'-14'264'0,"38"14"-204"0,-12-7-16 0,12 0 116 15,0 7-96-15,-7-7 104 16,11 4-92-16,0-11 20 15,0 14-56-15,0-7-16 16,8 7-12-16,3-7-12 16,9 7 4-16,18-7 20 15,-3 4-12-15,23-8-12 16,8 1-4-16,27 0-4 16,8 3 0-16,11 0 16 15,-15 4-4-15,11-4 8 16,-15 0-8-16,4 0 16 15,-20 0-12-15,-3 0 16 16,-16 7-16-16,-16-7 32 16,-11 7-24-16,-15-3 20 15,-9 6-20-15,-10-3-8 16,-5 4-4-16,-4-1-16 16,4 1 8-16,-7-1-32 15,3 4 20-15,-3 0 40 16,3 0-12-16,-3 3 16 15,3 4-16-15,-7 10-24 16,7 3 4-16,-11 18-24 16,4 0 20-16,-8 13-4 15,7 1 8-15,-3 6-12 0,4 1 12 16,-5 3 12-16,5-1 0 16,0 1 8-16,7-7-8 0,-3-10 8 15,7-7-8-15,-12-14 76 16,9-11-44-16,-16-13 24 15,7-7-40-15,-26-20 52 16,7-5-40-16,-19-23-16 16,12 7-8-16,-12-14-20 15,11 14 8-15,-7-15 4 16,11 12 0-16,-7-15 0 16,15 8 0-16,0-8-36 15,8 7 20-15,4 8-12 16,8 9 16-16,3 1-64 15,12 10 44-15,8 3 4 16,-4 7 16-16,11 4 36 16,4 10-12-16,1 0-136 15,-1 14 68-15</inkml:trace>
          <inkml:trace contextRef="#ctx0" brushRef="#br0" timeOffset="56884.4362">566 5682 808 0,'-16'7'300'0,"16"-7"-232"0,12 27-20 0,-8-13 20 16,-1 0-48-16,1 3 24 15,4 4-24-15,0-4 16 16,3-3-20-16,-3-7 64 15,4 3-48-15</inkml:trace>
        </inkml:traceGroup>
        <inkml:traceGroup>
          <inkml:annotationXML>
            <emma:emma xmlns:emma="http://www.w3.org/2003/04/emma" version="1.0">
              <emma:interpretation id="{970FA9CD-0B19-452F-B8ED-DD8475ACBD4C}" emma:medium="tactile" emma:mode="ink">
                <msink:context xmlns:msink="http://schemas.microsoft.com/ink/2010/main" type="inkWord" rotatedBoundingBox="7003,9742 7601,9757 7576,10747 6978,10732"/>
              </emma:interpretation>
            </emma:emma>
          </inkml:annotationXML>
          <inkml:trace contextRef="#ctx0" brushRef="#br0" timeOffset="57198.141">1193 5599 800 0,'7'4'296'0,"-7"-4"-232"0,4 14-16 15,4-21 96 1,8 7-88-16,15-7 32 15,3 3-52-15,24-3 32 16,1 4-40-16,14-4 12 16,-7 4-24-16,-4-8 28 15,-8 8-28-15,-11-4-172 16,-5 4 84-16,-11-4-220 16,-7 3 164-16</inkml:trace>
          <inkml:trace contextRef="#ctx0" brushRef="#br0" timeOffset="57949.1385">1235 5355 788 0,'-19'-3'292'0,"19"3"-228"0,-4-4-16 0,0 1 184 16,0 6-136-16,0-3 112 16,4 0-120-16,0 0-20 15,0 0-44-15,8-3 80 16,4-1-56-16,7-3 12 16,8-3-36-16,16-7 12 15,-1 3-20-15,13-3-8 16,-1 6-4-16,0 1 20 15,0 3-12-15,-11 0-12 16,-4 4-4-16,-12-1 12 16,-8 4-4-16,-4-3-80 15,-3 6 40-15,-12-3-208 16,4 0 140-16,-4 0-264 16,0 0 208-16</inkml:trace>
          <inkml:trace contextRef="#ctx0" brushRef="#br0" timeOffset="57541.5539">1638 5458 464 0,'-16'0'176'0,"16"0"-140"0,-7 7-8 0,7-3 20 16,7 2-32-16,-7 8 144 16,0 3-88-16,0 8 40 15,8 2-68-15,0 11 36 16,-4 0-44-16,-4 20 16 15,8 1-32-15,-8 17 8 16,7-8-16-16,-3 1 56 16,-4-7-40-16,0-10 52 15,0-11-48-15,-8-10 80 16,1-7-60-16,-13-10 36 16,5 0-52-16,-20-11 44 15,4 4-48-15,-15-7-8 16,11 4-12-16,-19-8 8 15,11 1-12-15,-4-8 40 16,17 4-24-16,-1-13-24 16,3 6 0-16,5-17 0 15,8 4 0-15</inkml:trace>
        </inkml:traceGroup>
        <inkml:traceGroup>
          <inkml:annotationXML>
            <emma:emma xmlns:emma="http://www.w3.org/2003/04/emma" version="1.0">
              <emma:interpretation id="{0110618C-A948-47C0-BAC2-E92E98D9C93F}" emma:medium="tactile" emma:mode="ink">
                <msink:context xmlns:msink="http://schemas.microsoft.com/ink/2010/main" type="inkWord" rotatedBoundingBox="8295,10171 8901,10186 8896,10376 8291,10361"/>
              </emma:interpretation>
            </emma:emma>
          </inkml:annotationXML>
          <inkml:trace contextRef="#ctx0" brushRef="#br0" timeOffset="58549.7848">2490 5837 832 0,'27'0'308'0,"-27"0"-240"0,108-10-20 0,-50 3-24 16,0 7-24-16,27-11 8 16,-3 4-4-16,14-3-520 15,-3 7 280-15</inkml:trace>
          <inkml:trace contextRef="#ctx0" brushRef="#br0" timeOffset="58354.2652">2586 5654 892 0,'-15'-3'332'0,"15"3"-260"0,-4 3-20 16,8-3 140-1,4 0-116-15,11 0-48 16,4 0-20-16,16 0 4 16,0 0-4-16,11 0 84 15,-4 7-48-15,1-3-480 0,-1-1 236 0</inkml:trace>
        </inkml:traceGroup>
        <inkml:traceGroup>
          <inkml:annotationXML>
            <emma:emma xmlns:emma="http://www.w3.org/2003/04/emma" version="1.0">
              <emma:interpretation id="{AF1BAD0D-D20D-4A8E-A5D9-E0E1EAD52295}" emma:medium="tactile" emma:mode="ink">
                <msink:context xmlns:msink="http://schemas.microsoft.com/ink/2010/main" type="inkWord" rotatedBoundingBox="9510,10063 10267,10082 10253,10627 9496,10608"/>
              </emma:interpretation>
            </emma:emma>
          </inkml:annotationXML>
          <inkml:trace contextRef="#ctx0" brushRef="#br0" timeOffset="58892.697">4061 5565 600 0,'0'-14'224'0,"0"14"-176"0,-27-3-12 15,4 3 140 1,4 3-104-16,-28 8 104 16,5-1-100-16,-17 7 12 15,17 7-52-15,-1 4-12 16,16-1-16-16,8 1 4 15,11-1-8-15,20 1 52 0,7-4-32 0,24-7 16 16,3-3-24-16,8-11-80 31,0-3 36-31,-11-10 0 0,-4 0 16 0,-16-11 36 16,-7 7-12-16,-16-13-12 16,-4 6-4-16,-23-10-4 15,-1 7 0-15,-10 0 16 16,3 10-4-16,8 4-28 15,7 10 12-15,17 0-348 16,10 7 200-16</inkml:trace>
          <inkml:trace contextRef="#ctx0" brushRef="#br0" timeOffset="59058.6396">4425 5840 852 0,'16'49'316'0,"-16"-49"-248"0,15 79-16 16,-19-48 60 0,0 0-72-16,-15 10-28 15,0-10-8-15</inkml:trace>
        </inkml:traceGroup>
      </inkml:traceGroup>
    </inkml:traceGroup>
    <inkml:traceGroup>
      <inkml:annotationXML>
        <emma:emma xmlns:emma="http://www.w3.org/2003/04/emma" version="1.0">
          <emma:interpretation id="{BA374709-2DB9-4408-AE4D-21B8A0A8E962}" emma:medium="tactile" emma:mode="ink">
            <msink:context xmlns:msink="http://schemas.microsoft.com/ink/2010/main" type="paragraph" rotatedBoundingBox="584,10889 3334,10860 3345,11888 595,119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C35065-C241-4C8E-8B7D-A71DF31E04BC}" emma:medium="tactile" emma:mode="ink">
              <msink:context xmlns:msink="http://schemas.microsoft.com/ink/2010/main" type="line" rotatedBoundingBox="584,10889 3334,10860 3345,11888 595,11916"/>
            </emma:interpretation>
          </emma:emma>
        </inkml:annotationXML>
        <inkml:traceGroup>
          <inkml:annotationXML>
            <emma:emma xmlns:emma="http://www.w3.org/2003/04/emma" version="1.0">
              <emma:interpretation id="{CF4B9BE9-1202-4AEE-9AD7-D528483BEDE3}" emma:medium="tactile" emma:mode="ink">
                <msink:context xmlns:msink="http://schemas.microsoft.com/ink/2010/main" type="inkWord" rotatedBoundingBox="584,10889 3334,10860 3345,11888 595,11916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60504.774">-5160 6580 520 0,'-50'-10'192'0,"50"10"-152"15,-4 21-8-15,8-11-16 16,8 0-16-16,3-3 24 16,8 4-12-16,16-11 40 15,4 3-28-15,11-13 12 16,0-1-20-16,-4-9 20 16,-3 3-24-16,-9-4 4 15,-7 7-8-15,-11-7 20 16,-5 8-16-16,-19-5-12 15,0 5-4-15,-26-1 20 16,-1 4-8-16,-24 6-48 0,5 11 24 16,-8 3 64-16,8 8-24 0,7 13 20 15,12 3-28-15,16 11 20 16,11-1-24-16,19 5 12 16,8-8-12-16,20-7 44 15,7-3-28-15,8-7 48 16,0-3-44-16,4-14-172 15,-4 3 72-15</inkml:trace>
          <inkml:trace contextRef="#ctx0" brushRef="#br0" timeOffset="160937.9261">-4293 6570 664 0,'-15'-41'244'0,"15"41"-188"0,-43-28-16 15,12 18 68 1,12 3-68-16,-27 0 8 15,7 7-28-15,-12 4-28 16,9 6 0-16,-1 4 4 16,16-1 4-16,8 5-20 15,7 2 12-15,12-2 12 16,12-1 0-16,15-7 8 16,8-3-8-16,15-4-64 15,0 4 32-15,1 0-24 16,-9 0 32-16,-18 7-8 0,-5 3 16 15,-31 14-20 1,-3 0 20-16,-28 17 76 0,1 0-36 16,-13 35 44-16,9 0-40 0,7 10-8 15,20-11-16-15,3-13-8 16,9-7 4-16,11-24 56 16,7-7-32-16,16-17 76 15,4-4-56-15,8-17 28 16,0 0-44-16,-4-27-8 15,-4 3-16-15,-24-28 12 16,-3 4-12-16,-19-3-12 16,-9 9 0-16,-10 8-4 15,6 14 0-15,1-1-124 16,8 11 72-16</inkml:trace>
          <inkml:trace contextRef="#ctx0" brushRef="#br0" timeOffset="161433.7799">-4180 6525 364 0,'7'-10'132'0,"-7"10"-100"0,0 7-12 15,0 0 68 1,0 7-52-16,-4 17 84 0,4 3-68 0,-7 11 52 16,3-4-60-16,-4 0 48 15,4-6-52-15,-3-4-56 16,10-7 8-16,1-7 76 15,4 0-36-15,0-10 52 16,-1 0-48-16,9-10-88 16,3-1 24-16,-11-13-220 15,8 3 136-15,-5-17-132 16,1 4 136-16,-1-4-28 16,-3 7 80-16,-4 3 180 15,0 11-64-15,-4 10 132 16,0 10-112-16,-4 11 40 15,4 3-72-15,-4 0 0 16,0 0-28-16,8-4 24 16,4 1-28-16,11-7 20 15,4-4-20-15,20-10-324 16,-4 4 164-16</inkml:trace>
          <inkml:trace contextRef="#ctx0" brushRef="#br0" timeOffset="161763.8043">-3623 6635 548 0,'4'-27'204'0,"-4"27"-156"0,-16-10-16 0,9 3 60 16,3 7-56-16,-8-4-20 15,1 8-16-15,-13 3 8 16,1 6-4-16,-12 1 8 16,8 3-8-16,-8 4-20 15,8-4 8-15,4 4 20 16,8 3-4-16,7-7 24 15,12-3-20-15,11-7-84 16,8 0 40-16,8-4-68 16,4 4 56-16,4 0-12 15,-12 3 32-15,-4 1-4 16,0 2 16-16,-11-2 52 16,0 2-20-16,-1-6 8 15,-3 4-16-15,-4-11 36 16,0 3-24-16,4-6 12 15,3 3-20-15,5-7-104 16,3 0 44-16</inkml:trace>
          <inkml:trace contextRef="#ctx0" brushRef="#br0" timeOffset="162113.234">-3503 6487 520 0,'23'-17'192'0,"-23"17"-152"0,43-10-8 0,-20 10-8 15,4 3-20-15,20 1 32 16,-1 6-20-16</inkml:trace>
          <inkml:trace contextRef="#ctx0" brushRef="#br0" timeOffset="161986.3995">-3294 6360 488 0,'-15'-10'180'0,"15"10"-140"0,-27-4-12 16,7 4 136-1,9 7-96-15,-13 0 44 16,5 7-68-16,-4 13-24 16,7 4-12-16,1 21-36 15,7 3 16-15,0 11 40 0,8-5-16 0,4-5-52 16,8-8 16-16,-4-10-216 16,7-11 128-16</inkml:trace>
          <inkml:trace contextRef="#ctx0" brushRef="#br0" timeOffset="162385.4952">-3189 6694 820 0,'-31'41'304'0,"31"-41"-236"0,-24 28-20 0,17-14 0 15,-1-1-36-15,4 1 56 16,8 3-36-16,4-3 28 15,7 0-32-15</inkml:trace>
          <inkml:trace contextRef="#ctx0" brushRef="#br0" timeOffset="162252.2313">-3007 6398 320 0,'-12'-21'120'0,"12"21"-96"0,-19-7-4 0,7 4-8 16,8 6-12-16,-11 1-204 15,7 6 112-15</inkml:trace>
          <inkml:trace contextRef="#ctx0" brushRef="#br0" timeOffset="163012.2355">-2899 6666 404 0,'-8'-10'148'0,"8"10"-112"0,4-7-12 0,-4 7-4 16,0 7-16-16,0 0 16 16,0 3-12-16,-4 11 68 15,4 7-44-15,-8-1-28 16,-3-3-8-16,-1 0 16 16,5-3-4-16,3-7 32 15,4-1-24-15,7-6 40 16,5-3-32-16,3-11-12 15,5 3-8-15,-1-9-156 16,1 6 84-16,-9-7 36 16,5 7 24-16,-24-3 36 15,4 3-16-15,-11-3-12 16,7 3-4-16,-8-7 84 0,5 7-48 16,3-7-8-16,4 4-16 15,8-4-36-15,4 7 16 0,7-3 32 16,8 7-12-16,8-1-8 15,0 4-4-15,4-7-4 16,0 11 0-16,-8-4 24 16,-4 3-8-16,-3 1-28 15,-5 2 8-15,-7-2 40 16,0 3-16-16,-8 0 24 16,0 0-20-16,0 3-16 15,4 4-4-15,7-1 20 16,-3 1-8-16,4-3 16 15,-1 2-16-15,1-2 16 16,-1-8-16-16,-7-3 76 16,4 3-48-16,-8-6-32 15,4 0-4-15,-8-11 12 16,4 4-4-16,0-8 16 16,4 5-16-16,0-1-12 15,3-3 0-15,-3 3-76 16,4 10 44-16,4 11 12 15,-1 7 20-15,5 3 28 16,-5 4-12-16</inkml:trace>
        </inkml:traceGroup>
      </inkml:traceGroup>
    </inkml:traceGroup>
    <inkml:traceGroup>
      <inkml:annotationXML>
        <emma:emma xmlns:emma="http://www.w3.org/2003/04/emma" version="1.0">
          <emma:interpretation id="{B8775776-1F74-4BB9-B855-5CAF05D4B2D1}" emma:medium="tactile" emma:mode="ink">
            <msink:context xmlns:msink="http://schemas.microsoft.com/ink/2010/main" type="paragraph" rotatedBoundingBox="6789,11313 17727,11206 17739,12462 6802,1256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48041FF-BAF1-4AFD-8831-6A3C033B1AAE}" emma:medium="tactile" emma:mode="ink">
              <msink:context xmlns:msink="http://schemas.microsoft.com/ink/2010/main" type="line" rotatedBoundingBox="6789,11313 17727,11206 17739,12462 6802,12568"/>
            </emma:interpretation>
          </emma:emma>
        </inkml:annotationXML>
        <inkml:traceGroup>
          <inkml:annotationXML>
            <emma:emma xmlns:emma="http://www.w3.org/2003/04/emma" version="1.0">
              <emma:interpretation id="{5131D31A-8930-4C49-A2BA-85B4315BDDE1}" emma:medium="tactile" emma:mode="ink">
                <msink:context xmlns:msink="http://schemas.microsoft.com/ink/2010/main" type="inkWord" rotatedBoundingBox="6789,11313 9353,11288 9365,12527 6802,12551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82284.4133">1135 7747 488 0,'-8'-17'180'0,"8"17"-140"0,4-17-12 16,4 7 56 0,3 3-52-16,5-7 24 15,3 4-36-15,4-4 0 16,4 4-12-16,4 3 12 16,4 7-12-16,4 13-4 15,-4 12 0-15,-4 9 28 16,3 0-16-16,-22 8 20 15,4-1-20-15,-16-3 64 0,3-7-48 16,-30-4 32-16,8 1-36 0,-16-7 8 16,4-4-20-16,-8-7 28 15,12-3-28-15,-4-10 84 16,8 3-56-16,4-11-12 16,7 1-20-16,12-11-12 15,8 4 4-15,4-4-4 16,7 4 0-16,16-4-12 15,-4 4 8-15,7 0 20 16,9 3-8-16,3 1-232 16,-3 6 120-16</inkml:trace>
          <inkml:trace contextRef="#ctx0" brushRef="#br0" timeOffset="82960.2113">1715 7830 456 0,'0'-7'168'0,"0"7"-128"0,12 0-16 0,-12-7 44 15,4 7-44-15,0 0 52 16,0 7-44-16,-1 0 12 16,1 0-28-16,0 10 52 15,8 7-36-15,-20-3 12 16,8 6-28-16,-12-6 88 16,12-4-56-16,-11-3 12 15,7 0-36 1,-8-7 56-16,8-4-44 0,1-6 0 15,3 3-20-15,3-11-4 16,9 4-4-16,7-10-16 16,1 0 4-16,-9 0 4 15,13-4 0-15,-13 11-44 16,9 3 24-16,-1 0-12 16,-4 14 20-16,-3 0 24 15,0 0-4-15,-5 10 40 16,5-3-24-16,-12-4 32 15,8 4-32-15,-12-4 4 16,8 4-16-16,-4 0 0 0,0-7-4 0,-4-1 28 16,4 1-20-16,-4-7-24 15,8 0 4-15,0 0 44 16,4 0-20-16,7-3-240 16,4 3 120-16</inkml:trace>
          <inkml:trace contextRef="#ctx0" brushRef="#br0" timeOffset="83409.2071">2888 7104 436 0,'-11'-11'160'0,"11"11"-124"0,-8-7-8 16,8 4 220-1,0 0-140-15,-8-8 96 16,16 4-116-16,-8-3 48 16,15 3-80-16,-3-7-20 15,15 7-24-15,4-6 32 0,-4 6-20 0,27-7-24 16,4 0 0-16,20 4 16 16,-8 7-8-16,-1-1 24 15,-15 4-20-15,-7 0-4 16,-16 10-4-16,-4-10 12 15,-12 7-8-15,-11 0-216 16,-4 0 116-16,-19 3-308 16,7-3 224-16</inkml:trace>
          <inkml:trace contextRef="#ctx0" brushRef="#br0" timeOffset="83798.7267">3194 7007 320 0,'-15'-7'120'0,"15"7"-96"0,-4 0-4 15,-4 0 36 1,8 7-36-16,0 0 0 16,0 7-12-16,-8 10 92 15,8 7-56-15,0 10 16 16,-7 1-36-16,3 6-12 16,4-3-8-16,0 3 48 15,0-4-28-15,-4 8 60 16,4-11-48-16,-4 4 44 15,0 0-44-15,-4-11 44 16,1 1-48-16,-9-1 12 16,4-6-28-16,-7-8 96 15,7 1-60-15,-3-7 40 0,-4-4-56 0,-1-10 16 16,1 0-32-16,-8-10 36 16,4-1-32-16,-16-16 32 15,8 6-32-15,-16-10 4 16,13 7-16-16,-9-7 20 15,12 4-20-15,4 3-20 16,8 6 0-16,7-6 4 16,8 7 4-16,12 7-212 15,11 6 116-15</inkml:trace>
          <inkml:trace contextRef="#ctx0" brushRef="#br0" timeOffset="84625.2236">3252 7651 404 0,'4'-14'148'0,"-4"14"-112"0,0-10-12 0,0 6 64 16,0 4-52-16,0-3-12 16,0 3-16-16,-4 3 24 15,4 4-16-15,-4 7 48 16,-3 3-36-16,-1 4 56 15,4 3-48-15,0 0 36 16,-4 0-40-16,1-3 36 16,7 0-40-16,-4-8-16 15,8 1-4-15,-4-4 8 16,3-3-8-16,-3-7-4 16,0 0 0-16,4 0 12 15,0 0-8-15,0-3 24 16,0 3-20-16,4-7-20 15,7 4 0-15,-3-8-4 16,-1 1 4-16,5-4 16 16,-1 4-4-16,9-7-12 15,-9 3 4-15,4-3-24 16,9 3 16-16,-9-3 48 0,0 6-16 16,1 1 44-16,-1 3-36 15,-11 0 56-15,3 7-48 16,-3 0-24-16,4 4-12 0,-5-1 24 15,1 4-12-15,0 3 4 16,-4 1-8-16,4 2 4 16,-1 1-8-16,-7 0-4 15,4 3 4-15,-4-3 20 16,8 0-12-16,-16-4 12 16,8 0-12-16,0-3 36 15,0 4-24-15,-4-8 12 16,4 0-20-16,-7-3-60 15,7 4 20-15</inkml:trace>
          <inkml:trace contextRef="#ctx0" brushRef="#br0" timeOffset="81772.5527">1003 7413 476 0,'-8'-3'176'0,"8"3"-136"0,0 0-12 0,0 0 100 16,0 0-76-16,0 0 76 15,0 0-72-15,8 0 48 16,-8 3-60-16,8-3 24 16,-8 4-40-16,11-1 36 15,-3 1-36-15,4-1 12 16,3 1-24-16,-3-1 8 16,7 1-12-16,8-1 36 15,0 0-24-15,20-6-32 16,-1 3 4-16,24-3 16 15,11-1-4-15,12-3-4 16,0 4 0-16,12-4 4 16,-12 7-4-16,11-4-4 15,-7 8 4-15,0-4 4 16,-12 7-4-16,-12-4 8 16,-15 1-8-16,-11-4 32 15,-8 3-20-15,-12-3 40 16,0 0-32-16,-12-3 12 15,-3 3-20-15,-8-7-184 0,-4 3 92 0,-8-3-204 16,4 7 160-16</inkml:trace>
          <inkml:trace contextRef="#ctx0" brushRef="#br0" timeOffset="81051.1339">1162 7076 332 0,'4'-31'120'0,"-4"31"-92"0,15-24-8 0,-11 10 68 15,4 7-52-15,-1-13 120 16,5 6-88-16,0-10 44 16,-1 7-64-16,5-7 64 15,3 3-64-15,12-3 28 16,0 3-44-16,12 0 0 16,-1 4-20-16,9 7-24 15,-1 7 4-15,4 9 20 16,-11 5-4-16,-5 9 16 15,-3 8-16-15,-8 10 32 16,0 3-24-16,-11 4 4 16,-4 0-12-16,-12-1 56 15,-4-6-36-15,-16-3 16 16,5-8-28-16,-28-10 20 16,5-3-24-16,-9-14 4 15,1-3-8-15,-1-11 4 16,12-3-8-16,12-14 8 0,11 7-8 15,20-14-28-15,12 7 12 0,14-7-12 16,5 14 12-16,8 3-72 16,-5 11 48-16,-7-4-188 15,-4 11 124-15</inkml:trace>
        </inkml:traceGroup>
        <inkml:traceGroup>
          <inkml:annotationXML>
            <emma:emma xmlns:emma="http://www.w3.org/2003/04/emma" version="1.0">
              <emma:interpretation id="{04307A95-67B2-4FD7-8D87-CD111197FBCD}" emma:medium="tactile" emma:mode="ink">
                <msink:context xmlns:msink="http://schemas.microsoft.com/ink/2010/main" type="inkWord" rotatedBoundingBox="10004,11805 10449,11800 10451,11951 10006,11955"/>
              </emma:interpretation>
            </emma:emma>
          </inkml:annotationXML>
          <inkml:trace contextRef="#ctx0" brushRef="#br0" timeOffset="85826.1281">4204 7317 520 0,'4'-7'192'0,"-4"7"-152"0,0-3-8 0,0-1 148 15,0 8-104-15,0-4 76 16,0 0-88-16,8-4 8 16,-4 4-40-16,11-3 40 15,-3-1-40-15,15-2-8 16,0 6-12-16,12-7 0 15,0 7-8-15,-1-4 8 16,-3 8-8-16,0-4 8 16,-12 3-8-16,-3-3 40 15,-5 0-20-15,-7 0-180 16,-4 4 84-16,-16-4-404 16,12 3 264-16</inkml:trace>
          <inkml:trace contextRef="#ctx0" brushRef="#br0" timeOffset="86136.4528">4247 7431 560 0,'0'-4'208'0,"0"4"-164"0,0 4-8 0,0-4 144 16,0 0-104-16,0 0 68 15,8 0-84-15,3 0 8 16,9 0-36-16,15-4 12 16,3 1-24-16,9-4-16 15,7 7-8-15,-4-4 20 16,4 4-8-16,-7 0-20 15,-8 4 4-15</inkml:trace>
        </inkml:traceGroup>
        <inkml:traceGroup>
          <inkml:annotationXML>
            <emma:emma xmlns:emma="http://www.w3.org/2003/04/emma" version="1.0">
              <emma:interpretation id="{4A100DCC-6BBA-4828-8380-F4046891E2DA}" emma:medium="tactile" emma:mode="ink">
                <msink:context xmlns:msink="http://schemas.microsoft.com/ink/2010/main" type="inkWord" rotatedBoundingBox="11066,11622 11543,11617 11547,12079 11071,12084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87297.6474">5501 7234 424 0,'-7'-3'156'0,"7"3"-120"0,0 0-8 15,-8-3 72 1,16 3-60-16,-8-4 52 16,0 4-52-16,0-3 16 15,0-1-36-15,0-3 28 16,0 7-32-16,-8-3 12 15,8 3-16-15,-4 0 36 0,-4 3-24 0,0-3 4 16,-3 4-16-16,3-1 20 16,-4 1-20-16,-3-1 4 15,3 4-8-15,5-4 20 16,-5 1-16-16,4-1 40 16,1 4-28-16,-13 0 4 15,9 0-16-15,-1 0 36 16,4 3-24-16,-7-3-12 15,11 3-8-15,-12 4-4 16,13 0 0-16,-5 0 16 16,4 3-8-16,0 0 24 15,4 4-20-15,0-1 24 16,8 1-24-16,3 0 12 16,5 3-12-16,-5-7 28 15,5 0-24-15,-4-6 4 16,7 2-12-16,0-6 36 15,1 0-20-15,7-3-32 16,-8-1 4-16,8-3 28 16,0 0-16-16,4-3-8 15,-4 3-4-15,0-7 40 16,-3 3-24-16,-1-6 0 16,-4 0-8-16,1-8 12 15,-1 8-8-15,-4-7-4 16,-3 3 0-16,0-7 28 0,-5 4-16 15,1-10-12-15,-8 9-8 16,0-6 4-16,-8 4 0 0,1-11 0 16,-5 14 0-16,-7-11-36 15,7 11 20-15,-11-4-4 16,4 11 12-16,-1-7 8 16,1 6 0-16,-1-3 16 15,1 4-8-15,-8-4 24 16,8 4-20-16,-8-4 4 15,7 7-8-15,1-3 4 16,-1 7-8-16,1-4-20 16,4 7 8-16,3 0 12 15,4 7 0-15</inkml:trace>
        </inkml:traceGroup>
        <inkml:traceGroup>
          <inkml:annotationXML>
            <emma:emma xmlns:emma="http://www.w3.org/2003/04/emma" version="1.0">
              <emma:interpretation id="{AA44A7FA-DDB0-4E77-B76D-EF3CD6FB686F}" emma:medium="tactile" emma:mode="ink">
                <msink:context xmlns:msink="http://schemas.microsoft.com/ink/2010/main" type="inkWord" rotatedBoundingBox="12651,12331 12839,12330 12840,12510 12652,12511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95317.7614">7038 7806 624 0,'0'0'228'0,"0"0"-176"0,-8 27-16 0,-3-9-8 16,3 2-24-16,-19 8 16 15,8-4-12-15,-20 0 4 16,0-3-4-16,4-1-112 16</inkml:trace>
        </inkml:traceGroup>
        <inkml:traceGroup>
          <inkml:annotationXML>
            <emma:emma xmlns:emma="http://www.w3.org/2003/04/emma" version="1.0">
              <emma:interpretation id="{9DD70090-8B1F-4474-90F5-0DE1DD7ACE25}" emma:medium="tactile" emma:mode="ink">
                <msink:context xmlns:msink="http://schemas.microsoft.com/ink/2010/main" type="inkWord" rotatedBoundingBox="13952,11455 15059,11444 15068,12398 13961,12409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96079.7883">8354 7090 540 0,'-7'-28'200'0,"7"28"-156"0,-12-17-12 0,8 3 140 16,4 14-100-16,0-17 16 16,8 10-52-16,7-10 0 15,5 3-20-15,26 1 28 16,8 2-28-16,20-3 4 16,-4 14-12-16,-1-6 12 15,-7 9-12-15,-8 0 48 16,-7-3-28-16,-8 0-4 15,-8 0-16-15,-12 4 20 16,-8-4-16-16,-11 0-232 16,0 0 116-16,-15-4-132 15,3 4 136-15,-15-6-100 16,8 6 116-16,-12-7 0 16,4 7 52-16,-4 3 36 15,8 4 0-15,-8 3 28 16,11 8-20-16,-3 12 84 15,8 1-52-15,-1 21 84 16,12 3-72-16,0 7 0 16,8-3-36-16,0 3-4 15,8-4-8-15,-1 8 56 16,1-4-36-16,-20-1 76 16,20-9-56-16,-24-7 44 0,-3-7-52 0,-8-14 40 15,-5-7-44-15,-18-17 52 16,11-3-52-16,-11-22 20 15,7 5-36-15,-7-15-16 16,7 8-8-16,-15-8 12 16,23 11-4-16,-16 0-4 15,20 7 4-15,0 0-60 16,8 10 32-16,11 0-288 16,8 7 172-16</inkml:trace>
          <inkml:trace contextRef="#ctx0" brushRef="#br0" timeOffset="96442.9886">8838 7575 436 0,'0'-7'160'0,"0"7"-124"0,-8 4-8 16,-3-1 132 0,22 4-92-16,-22 10 112 0,11 4-100 0,0 13 44 15,0 1-68-15,-4-1 36 16,0 1-52-16,-4-4-12 15,8-4-16-15,0-6 68 16,0-1-44-16,-4-9 56 16,-3-4-52-16,7-11-20 15,0 1-12-15,0-11-336 16,0 0 180-16</inkml:trace>
          <inkml:trace contextRef="#ctx0" brushRef="#br0" timeOffset="96906.5431">9009 7603 372 0,'0'-4'140'0,"0"4"-112"0,-12 0-4 16,12 0 120-1,0 4-84-15,0 6 80 16,0 7-80-16,0 7 20 15,0 4-44-15,-4 3 56 16,0 3-52-16,4-6 44 16,0-1-48-16,0-6 8 15,8-4-28-15,-8-3 72 16,0-4-52-16,0-10 32 16,0 0-40-16,0-13 8 15,0 2-20-15,0-13 20 0,0 7-24 0,0-14-20 16,12 7 0-16,-1-14 12 15,-3 14 0 1,7-4-48-16,5 11 28 0,11 0-16 16,-4 7 20-16,0 6-36 15,0 4 28-15,-8 7-48 16,-7 7 40-16,-4 10 68 16,-1 4-20-16,-7 2 20 15,0-2-24-15,0 0-8 16,0-1-4-16,0-6 56 15,4 3-32-15,4-14 52 16,0 4-48-16,3-7-120 16,5 0 44-16</inkml:trace>
        </inkml:traceGroup>
        <inkml:traceGroup>
          <inkml:annotationXML>
            <emma:emma xmlns:emma="http://www.w3.org/2003/04/emma" version="1.0">
              <emma:interpretation id="{E8D91632-0C15-4E2D-846E-27808901232D}" emma:medium="tactile" emma:mode="ink">
                <msink:context xmlns:msink="http://schemas.microsoft.com/ink/2010/main" type="inkWord" rotatedBoundingBox="15662,11728 15842,11726 15845,11964 15665,11966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97340.6969">9864 7427 820 0,'8'4'304'0,"-8"-4"-236"0,62 3-20 0,-31-3 20 15,0 7-48-15</inkml:trace>
          <inkml:trace contextRef="#ctx0" brushRef="#br0" timeOffset="97224.8881">9949 7241 652 0,'-11'-13'244'0,"11"13"-192"0,-4-4-12 0,4 1 128 15,7-1-100-15,1-3-52 16,4 7-16-16,3-7 28 16,5 7-16-16,3 0-396 15,0 7 208-15</inkml:trace>
        </inkml:traceGroup>
        <inkml:traceGroup>
          <inkml:annotationXML>
            <emma:emma xmlns:emma="http://www.w3.org/2003/04/emma" version="1.0">
              <emma:interpretation id="{01E86080-B9BD-4508-ADE5-ACA1A1432E0A}" emma:medium="tactile" emma:mode="ink">
                <msink:context xmlns:msink="http://schemas.microsoft.com/ink/2010/main" type="inkWord" rotatedBoundingBox="16546,11351 17728,11340 17737,12289 16555,12300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98021.0071">10801 6880 612 0,'-8'-4'228'0,"8"4"-180"0,0 0-12 0,8-6 44 32,7 6-52-32,12-4 68 0,12 1-56 0,11-4 8 15,5 7-28-15,7-4-20 16,-4 4-4-16,0-3 20 16,-4 3-8-16,-8-7-4 15,1 4 0-15,-8-4 20 16,-5 7-12-16,-14-7-48 15,-5 7 20-15,-15-4-208 16,-4 8 124-16</inkml:trace>
          <inkml:trace contextRef="#ctx0" brushRef="#br0" timeOffset="98334.8645">11215 6845 340 0,'-4'0'128'0,"4"0"-100"0,-4 7-8 15,-3-3 60 1,14 6-48-16,-7 11 40 15,0 3-40-15,0 24 36 16,0 7-40-16,0 14 40 16,0 0-40-16,0-4 64 15,4-6-52-15,0-4 72 16,0-7-64-16,-4-10 36 16,0-7-48-16,-8-10 52 15,-3 6-52-15,-9-23 36 16,1-4-40-16,-24-7-8 0,1 3-16 0,-16-6 4 31,11 0-8-31,-15-4 8 0,24 3-8 0,-9-6-4 16,16 7 4-16,4-7-200 15,12 6 108-15</inkml:trace>
          <inkml:trace contextRef="#ctx0" brushRef="#br0" timeOffset="98827.6514">11312 7544 456 0,'0'-14'168'0,"0"14"-128"0,0-10-16 16,0 3 140-1,11 4-96-15,-3-7 60 16,0 6-72-16,0-3 0 0,-1 7-32 0,1-3-20 16,4 6-8-16,-1-3 48 31,1 7-24-31,0-3-8 0,-1 13-8 0,-11 0 12 16,0 0-8-16,-11 0 24 15,-5 11-20-15,-3-4 4 16,3 4-8-16,-7-4-16 15,4-4 4-15,3 1 4 16,9 0 0-16,3-11 32 16,8 0-16-16,3-3 32 15,5 0-32-15,15-7 20 16,-8 3-20-16,16-6-104 16,-4 3 44-16</inkml:trace>
          <inkml:trace contextRef="#ctx0" brushRef="#br0" timeOffset="99384.637">11691 7479 444 0,'-8'3'164'0,"8"-3"-124"0,-3 14-16 0,-1-4 96 16,8 1-72-16,-4 9 32 16,3 1-44-16,-3 3 40 15,4 4-44-15,-4-8 56 16,0 1-52-16,0-7 36 15,4 0-40-15,-4-11 36 16,0-3-40-16,0-10 4 16,0-1-20-16,0-6 0 15,12 3-4-15,-4-6-8 16,-1 2 4-16,5-2-16 16,3 3 8-16,-3-1-32 15,4 8 20-15,-1-4 16 16,0 7 0-16,-3-3 0 15,4 7 4-15,-5-4-48 16,1 3 24-16,-1 4 16 16,1 4 4-16,-4-1 20 15,3 4-12-15,-3 3-4 16,4 8 0-16,-5-1 12 16,1 3-8-16,-8-2 32 15,4 2-24-15,-4-2 40 16,0-5-32-16,0-2 12 15,0-4-20-15,0-7-140 16,0 0 68-16</inkml:trace>
        </inkml:traceGroup>
      </inkml:traceGroup>
    </inkml:traceGroup>
    <inkml:traceGroup>
      <inkml:annotationXML>
        <emma:emma xmlns:emma="http://www.w3.org/2003/04/emma" version="1.0">
          <emma:interpretation id="{54CF1C15-A7C0-4FC6-AF50-355679F406D8}" emma:medium="tactile" emma:mode="ink">
            <msink:context xmlns:msink="http://schemas.microsoft.com/ink/2010/main" type="paragraph" rotatedBoundingBox="5467,12907 12616,12833 12627,13876 5478,1395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54B797B-0426-4E12-9CCD-8501650B7AA3}" emma:medium="tactile" emma:mode="ink">
              <msink:context xmlns:msink="http://schemas.microsoft.com/ink/2010/main" type="inkBullet" rotatedBoundingBox="5468,12990 6202,12982 6209,13616 5475,13624"/>
            </emma:interpretation>
          </emma:emma>
        </inkml:annotationXML>
        <inkml:trace contextRef="#ctx0" brushRef="#br0" timeOffset="107971.7863">-329 8797 52 0,'4'-10'16'0,"0"6"-12"0,0 1 0 0,4 3 148 16,-8 0-84-16,7 3 8 15,-3 4-48-15,0 4 124 16,0 6-84-16,-4 7 56 15,0 10-68-15,0 1 36 0,0-1-52 16,0-3 24-16,-4-3-36 16,0-4 44-16,0-3-40 0,1-8 20 15,3-2-32-15,0-11 28 16,0-4-32-16,3-3 12 16,5-3-16-16,0-11 0 15,4-3-4-15,3-3 20 16,1-8-16-16,3 1-20 15,0 3 0-15,1 3 4 16,-1 4 4-16,0 0-36 16,1 7 20-16,-5 3-56 15,-3 4 40-15,-1 3 88 16,-3 7-32-16,0 3 24 16,0 8-32-16,-1 6 0 15,1 4-8-15,4 6 4 0,-5 8-8 16,1-1 24-16,0-3-16 15,0 0 4-15,-1-4-8 16,-3-2 20-16,-4-5-16 16,4-3 24-16,0-3-24 15,-4-3 24-15,4 2-24 16,-4-9 56-16,0-4-36 16,0 0-296-16,4-4 140 15,-4-3-596 1</inkml:trace>
        <inkml:trace contextRef="#ctx0" brushRef="#br0" timeOffset="108379.3693">-201 8632 488 0,'0'-10'180'0,"0"13"-140"0,0-6-12 16,8-1 48-16,0 1-48 16,3-1 104-16,1-3-76 15,-1 1-24-15,1-5-20 0,7 4 4 16,1-6-8-16,-5-1 40 0,-7-3-24 15,11 3-32-15,-3-3 4 16,-1 3 16-16,-7 4-4 16,0 3 24-1,11 0-20-15,-11 3 32 0,-4 8-28 16,11 3-32-16,-3 3 8 16,-4 4 52-16,-1 0-20 15,1-4 44-15,0 4-40 16,0-1-384-16,3 5-220 15</inkml:trace>
        <inkml:trace contextRef="#ctx0" brushRef="#br0" timeOffset="108756.8875">380 8962 624 0,'-4'7'228'0,"4"-7"-176"0,0 7-16 0,0-7 80 15,0 0-72-15,0 0 36 16,8 4-48-16,-4-4 8 16,3 0-24-16,-3-4 0 15,0 1-8-15,-4-4 28 16,4 0-20-16,-8-7-164 15,4 4 80-15</inkml:trace>
      </inkml:traceGroup>
      <inkml:traceGroup>
        <inkml:annotationXML>
          <emma:emma xmlns:emma="http://www.w3.org/2003/04/emma" version="1.0">
            <emma:interpretation id="{A117DDB6-07BB-4E7D-9988-3E3AE5323204}" emma:medium="tactile" emma:mode="ink">
              <msink:context xmlns:msink="http://schemas.microsoft.com/ink/2010/main" type="line" rotatedBoundingBox="6809,12893 12616,12833 12627,13876 6820,13936"/>
            </emma:interpretation>
          </emma:emma>
        </inkml:annotationXML>
        <inkml:traceGroup>
          <inkml:annotationXML>
            <emma:emma xmlns:emma="http://www.w3.org/2003/04/emma" version="1.0">
              <emma:interpretation id="{03E487B9-92A2-471B-99FC-5486B75CE175}" emma:medium="tactile" emma:mode="ink">
                <msink:context xmlns:msink="http://schemas.microsoft.com/ink/2010/main" type="inkWord" rotatedBoundingBox="6810,12988 8133,12974 8143,13922 6820,13936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09171.4896">1270 8584 416 0,'8'-4'152'0,"-8"4"-116"0,8-7-12 15,-8 4 180 1,0 3-116-16,-4-3 28 0,4 3-72 0,-12-4-20 16,4 8-12-16,-11-1 8 15,4 4-12-15,-13 7 16 16,9-1-16-16,-16 8 32 16,8 3-24-16,-8 28 64 15,8 10-44-15,0 27 28 16,16-13-36-16,7-7-8 15,11 0-12-15,5-4 12 16,7-3-12-16,8 7 92 0,4-14-52 16,8-14 4-16,4-13-32 0,3-11-436 15,5-10 228-15</inkml:trace>
          <inkml:trace contextRef="#ctx0" brushRef="#br0" timeOffset="109621.921">1766 8677 780 0,'-16'-14'288'0,"24"11"-224"0,-4-8-20 0,-4 8 128 16,4-4-104-16,0 0 16 16,15 4-48-16,8-8-36 15,8 8 0-15,27-8 16 16,0 5-8-16,7 2 24 16,-3 4-20-16,-8 4 24 15,-7-4-24-15,-17 0 4 16,-3 3-8-16,-19-3-216 15,-4 3 112-15,-20-3-216 16,1 0 176-16</inkml:trace>
          <inkml:trace contextRef="#ctx0" brushRef="#br0" timeOffset="109833.9841">2095 8584 384 0,'-4'7'140'16,"4"-7"-108"-16,-4 13-8 0,-4-6 64 15,16 4-52-15,-8 20 48 16,0 7-48-16,0 27 8 0,0 4-28 16,0 0 20-16,0-14-24 15,0-4 68-15,0-2-48 16,-4-18 60-16,-4-4-56 0,-3 1 12 16,-12-11-32-16,-5-3 20 15,-3-1-24-15,0-6 12 16,-3-3-12-16,-1-8 64 15,0-3-44-15,4 0 24 0,4-6-36 16,4-5 0-16,3-6-12 16,9 0 20-16,3 0-16 15,8-3-20-15,4 3 0 16,4 10-480-16,7 3 268 16,1 1-276-1</inkml:trace>
          <inkml:trace contextRef="#ctx0" brushRef="#br0" timeOffset="110841.0048">1808 8508 436 0,'-7'-7'160'0,"7"7"-124"0,-4-7-8 0,-4 0 220 16,8 4-140-16,0-7 116 15,8 6-132-15,-4-3-48 16,3 7-28-16,5-7-36 16,3 7 12-16,16 0 76 15,-4 7-40-15</inkml:trace>
          <inkml:trace contextRef="#ctx0" brushRef="#br0" timeOffset="110447.1149">2075 9166 384 0,'-4'-7'140'0,"4"7"-108"0,4 0-8 0,-4 0 216 15,0 0-136-15,0 0 28 16,8 0-80-16,0-7 20 16,7 7-40-16,1-4 16 15,-1 8-28-15,5-4 0 16,3 7-12-16,-4-7-40 15,4 7 16-15,-7-1 4 16,-1 5 12-16,-7-1 8 16,0 0-4-16,-8 1 24 15,-4-1-16-15,-8 0 12 0,-7 1-12 16,-4 2-16-16,0-6 0 16,-1 4-4-16,5-4 0 0,4-1 44 15,7 5-24-15,4-4 44 16,12-4-32-16,11 1 4 15,8-1-16-15,4 0 28 16,0-3-24-16,-4 7 40 16,0-7-32-16,-7 7-128 15,-5-7 56-15,-3 0-328 16,-5 0 212-16,-7 0-360 16</inkml:trace>
          <inkml:trace contextRef="#ctx0" brushRef="#br0" timeOffset="112399.1391">1715 8522 208 0,'-7'3'76'0,"7"4"-60"0,-4-3-4 15,4-4 40-15,0 0-32 16,7 0-36-16,1-4 8 15,-4 4 72-15,8 0-36 16,-5-3 44-16,-3-1-40 16,-4 4 36-16,0 0-40 15,0 0 28 1,0 0-28-16,0 0 0 0,0 0-16 0,4 0-8 16,0 4 0-16,0-4 64 15,4 0-36-15,3 0 48 16,1 3-44-16,0-3 0 15,3 0-24-15,-3-3 12 16,3 3-16-16,-3-4 16 16,-1 8-16-16,1-4 16 15,0 3-16-15,-1-3 4 16,9-3-4-16,-1-1 4 16,4 4-8-16,0-3 32 15,4-1-20-15,1-2-4 16,-1 6-8-16,0-7-24 15,-4 7 12-15,0-7 48 16,-3 7-20-16,-1 0 8 16,-8 3-16-16,5-6 12 15,-4 3-16-15,-5-4 24 16,1 4-20-16,-8-3 40 16,0 6-28-16,0-6 4 15,0 3-16-15,-4 0-24 16,4 3 4-16,-4-3 20 15,8 0-4-15,-4 0 40 16,0 0-24-16,0 0-188 16,0 0 88-16</inkml:trace>
          <inkml:trace contextRef="#ctx0" brushRef="#br0" timeOffset="113183.2287">1657 8529 372 0,'12'0'140'0,"-8"0"-112"0,4 0-4 0,-8 0 64 16,7-4-52-16,1 4 92 16,0 0-72-16,-4-3 0 15,3 3-36-15,9 0 24 16,-8 3-28-16,7 1 20 0,1-4-20 16,3 0 8-16,8 0-12 15,0 0 20-15,4 0-20 16,8-7 24-16,3 3-24 15,-7-2 12 1,4-1-12-16,-4 0-24 16,0 7 4-16,-8-7 4 15,-8 7 4-15,0-4 88 16,-3 8-48-16,-8-8-8 16,-5 4-20-16,5-3 24 15,-4 3-20-15,0 0 4 16,0 0-12-16,-4-3 4 15,0-1-8-15,8-3-4 16,-5 7 4-16,-3-7 20 16,8 7-12-16,-8-7 24 15,0 7-24-15,-8-3-188 16,8 3 92-16</inkml:trace>
        </inkml:traceGroup>
        <inkml:traceGroup>
          <inkml:annotationXML>
            <emma:emma xmlns:emma="http://www.w3.org/2003/04/emma" version="1.0">
              <emma:interpretation id="{D4CBE719-7ED7-40A6-812E-401BB4045418}" emma:medium="tactile" emma:mode="ink">
                <msink:context xmlns:msink="http://schemas.microsoft.com/ink/2010/main" type="inkWord" rotatedBoundingBox="8646,13397 8975,13393 8976,13482 8647,13486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13755.4619">2865 8962 404 0,'-8'-6'148'0,"8"6"-112"0,-4-4-12 0,1 1 224 16,3 6-140-16,-4-3 132 16,4 0-136-16,4-3-56 15,7 3-32-15,9-7 60 16,3 0-40-16,8-7 4 16,4 7-24-16,3-6 16 15,1 6-20-15,0-4 56 16,-4 8-36-16,-8-7-164 15,0 10 68-15</inkml:trace>
        </inkml:traceGroup>
        <inkml:traceGroup>
          <inkml:annotationXML>
            <emma:emma xmlns:emma="http://www.w3.org/2003/04/emma" version="1.0">
              <emma:interpretation id="{54154F32-B7AD-4A82-8845-378C7E73044E}" emma:medium="tactile" emma:mode="ink">
                <msink:context xmlns:msink="http://schemas.microsoft.com/ink/2010/main" type="inkWord" rotatedBoundingBox="9439,12866 11661,12843 11670,13704 9448,13728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14413.2109">4046 8591 332 0,'-8'-4'120'0,"8"4"-92"0,-4 7-8 0,4 0 96 16,4-7-68-16,-4 7 44 16,8 7-56-16,-8 17 16 15,8 0-32-15,-5 27 36 16,5-3-32-16,-8 7 48 15,8-3-40-15,-4-4 56 16,0-10-52-16,-12-8 44 0,0-6-44 16,4-7 24-16,-3-6-32 15,-9-8 44-15,-7-7-40 16,-8-6 20-16,-4-4-32 0,-4-3 36 31,4-1-32-31,-11-9 12 16,11 6-20-16,-4-10 8 0,8 7-12 0,4-7 28 15,8 6-24 1,4-2-4-16,7 3-8 0,4 3-156 16,4 3 84-16</inkml:trace>
          <inkml:trace contextRef="#ctx0" brushRef="#br0" timeOffset="114088.8488">3736 8577 624 0,'-12'-7'228'0,"12"7"-176"0,4-3-16 16,4-1 140-1,4 4-104-15,11-7 16 16,8 4-52-16,15-4-36 0,1 7 0 0,11-7 16 15,-4 7-8-15,4 0 16 16,-11 0-16-16,-1 0-4 16,-11 0 0-16,-12 0 4 15,4 4-4-15,-19-1 40 16,4 4-20-16,-16-4-188 16,-4 4 88-16</inkml:trace>
          <inkml:trace contextRef="#ctx0" brushRef="#br0" timeOffset="115068.4533">3651 8446 592 0,'-12'-10'220'0,"12"10"-172"0,4-14-12 0,-4 7 172 16,8 4-120-16,0-8 28 15,3 1-72-15,1-4-20 16,15 7-12-16,-4-3 8 15,4 7-12-15,8-4 16 16,4 7-16-16,0-4 60 16,7 4-40-16,0-7-92 15,-7 14 36-15,8-7-336 16,-13 0 200-16</inkml:trace>
          <inkml:trace contextRef="#ctx0" brushRef="#br0" timeOffset="114714.5134">4305 9007 540 0,'12'0'200'0,"-5"-3"-156"0,-3 13-12 15,-4-3 96-15,8 3-76 16,-8 11 68-16,0 3-68 15,-4 0-20-15,0 4-20 16,0-11 52-16,1 4-36 0,-1-11 52 16,4 4-48-16,0-7 48 15,0-7-48-15,0 0-76 16,-4 0 20-16,-4-7-440 16,8 0 252-1,-4-7-236-15</inkml:trace>
          <inkml:trace contextRef="#ctx0" brushRef="#br0" timeOffset="115590.215">4816 8381 560 0,'0'-17'208'0,"0"17"-164"0,12-11-8 0,-5 4 76 15,1 7-68-15,4-3 8 16,7 6-32-16,8 11 24 15,0 3-28-15,8 18 20 16,4 6-20-16,0 14 20 0,-12 14-24 16,-12 24 32-16,-11 0-28 15,-16-4 12-15,-3-13-16 16,-20-14 72-16,-7-3-48 0,-5-15 76 16,1-16-64-16,-1-4 8 15,5-17-32-15,-1 0-252 16,12-14 124-16,8 0-444 15,3-3 308-15,13-11-104 16</inkml:trace>
          <inkml:trace contextRef="#ctx0" brushRef="#br0" timeOffset="115734.1002">5393 8615 880 0,'4'-7'328'0,"11"0"-256"0,5 0-16 0,-1 7 72 16,12-3-80-16,15-4-12 0,1 7-20 16,-1 0 48-1,1 3-36-15,-9 1-256 0,-3 3 120 0,-15 3-628 16</inkml:trace>
          <inkml:trace contextRef="#ctx0" brushRef="#br0" timeOffset="115964.213">5397 8777 840 0,'15'0'312'0,"-3"0"-244"0,27-11-16 15,-5 8 4-15,24-4-40 16,8 0 48-16,0 4-36 0,-4-1-324 16,-4 4 164-16,0 7-436 15</inkml:trace>
        </inkml:traceGroup>
        <inkml:traceGroup>
          <inkml:annotationXML>
            <emma:emma xmlns:emma="http://www.w3.org/2003/04/emma" version="1.0">
              <emma:interpretation id="{1C5ABAE9-6FBC-4D0E-8EB3-D5E880A59A04}" emma:medium="tactile" emma:mode="ink">
                <msink:context xmlns:msink="http://schemas.microsoft.com/ink/2010/main" type="inkWord" rotatedBoundingBox="12218,13108 12619,13104 12622,13443 12222,13447"/>
              </emma:interpretation>
              <emma:one-of disjunction-type="recognition" id="oneOf28">
                <emma:interpretation id="interp28" emma:lang="" emma:confidence="1">
                  <emma:literal>3=0</emma:literal>
                </emma:interpretation>
                <emma:interpretation id="interp29" emma:lang="" emma:confidence="0">
                  <emma:literal>J =0</emma:literal>
                </emma:interpretation>
                <emma:interpretation id="interp30" emma:lang="" emma:confidence="0">
                  <emma:literal>J =o</emma:literal>
                </emma:interpretation>
                <emma:interpretation id="interp31" emma:lang="" emma:confidence="0">
                  <emma:literal>j =0</emma:literal>
                </emma:interpretation>
                <emma:interpretation id="interp32" emma:lang="" emma:confidence="0">
                  <emma:literal>] =0</emma:literal>
                </emma:interpretation>
              </emma:one-of>
            </emma:emma>
          </inkml:annotationXML>
          <inkml:trace contextRef="#ctx0" brushRef="#br0" timeOffset="116273.5663">6566 8591 756 0,'-19'0'280'0,"11"-4"-216"0,-4 1-20 16,-3 3 84-16,3 3-80 0,-3 4 8 0,-5 3-36 15,1 4 32-15,0 7-28 16,11 6-24-16,8 11 0 0,8 7 44 15,7 0-24-15,8-4 68 16,12-3-48 0,12-10 80-16,11-15-68 0,7-6-72 15,-7-10 12-15,-11-11-48 16,-12-17 32-16,-24-7 12 16,-22-3 8-16,-16-1-16 15,-12 5 12-15,4 6-12 16,4 10 8-16,4 4 24 15,15 3-4-15,5 7-108 16,7 7 52-16,19 14-788 16</inkml:trace>
        </inkml:traceGroup>
      </inkml:traceGroup>
    </inkml:traceGroup>
    <inkml:traceGroup>
      <inkml:annotationXML>
        <emma:emma xmlns:emma="http://www.w3.org/2003/04/emma" version="1.0">
          <emma:interpretation id="{75D601B6-25CD-484E-91BF-6FD0F24554A6}" emma:medium="tactile" emma:mode="ink">
            <msink:context xmlns:msink="http://schemas.microsoft.com/ink/2010/main" type="paragraph" rotatedBoundingBox="5993,14433 22122,14060 22152,15370 6023,1574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AAC6D87-3535-4BA0-9108-4ED8D932DE47}" emma:medium="tactile" emma:mode="ink">
              <msink:context xmlns:msink="http://schemas.microsoft.com/ink/2010/main" type="line" rotatedBoundingBox="5993,14433 22122,14060 22152,15370 6023,15743"/>
            </emma:interpretation>
          </emma:emma>
        </inkml:annotationXML>
        <inkml:traceGroup>
          <inkml:annotationXML>
            <emma:emma xmlns:emma="http://www.w3.org/2003/04/emma" version="1.0">
              <emma:interpretation id="{4BAC6428-37EF-4165-B2F5-25E2804B86F9}" emma:medium="tactile" emma:mode="ink">
                <msink:context xmlns:msink="http://schemas.microsoft.com/ink/2010/main" type="inkWord" rotatedBoundingBox="5997,14624 8612,14563 8630,15339 6015,15400">
                  <msink:destinationLink direction="with" ref="{4905346C-E5BF-44C3-A5CA-249536DAC12A}"/>
                </msink:context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23869.8524">349 10250 476 0,'8'-10'176'0,"-5"6"-136"0,9 1-12 0,-4 3 84 16,3 0-68-16,1 0 24 0,4-4-36 16,-1 4 24-16,0 4-32 15,1 3 32-15,-1 3-32 0,1 4-4 16,-4-1-12-16,-1 5 4 16,1-1-8-16,-8 3 16 15,-4 5-12-15,-4-8 32 16,-8 3-24-16,-3 5 32 15,-9-12-32-15,-3 1 12 16,-4-4-16-16,-3-6 12 16,3-8-16-16,0-2 40 15,4-8-24-15,-1 0-40 16,5-3 8-16,4 3 8 16,3-3 4-16,9 0-20 15,3-1 8-15,8 1 4 0,-1 0 4 16,5-4 24-16,0 1-12 15,0-1-4-15,-1 4-4 16,1 3-4-16,0 0 0 16,4 4 0-16,-1 3 0 15,1 4-12-15,3-1 8 16,1 1 12-16,7-4-4 16,0 7 60-16,4-4-36 15,0 1-4-15,4 3-12 16,0 0 44-16,4 0-32 15,-4-4 24 1,4 1-28-16,0-4 8 0,4 0-16 16,-12-3 28-16,11 3-24 0,-18 4 4 15,-1-1-12-15,-11 1 12 16,-4 3-12-16,-4 0 32 16,0 0-24-16,0 0-216 15,0 0 108-15,0 0-476 16,7-4 316-16,5-6-240 15</inkml:trace>
          <inkml:trace contextRef="#ctx0" brushRef="#br0" timeOffset="124599.2941">531 10505 404 0,'4'-7'148'0,"-4"7"-112"0,-4-4-12 15,4-3 224 1,4 7-140-16,0-6 44 16,-1 2-88-16,1-3-8 15,8 4-32-15,-1-1-12 16,5 4-8-16,-4 4-4 0,-1 3 0 0,1 3 8 16,-1 7-4-16,-7 4-4 15,4-1 4-15,-12 1-16 16,4 3 8-16,-8-3 48 15,5 0-24-15,-13-4 8 16,4-4-16-16,-3-2-16 16,3-1 0-16,1-3 4 15,3 0 0-15,0 0-12 16,8-7 8-16,0 3 48 16,8 1-24-16,0-1 24 15,7 1-24-15,1-4-28 16,-1 3 4-16,1 0 0 15,-1 4 4-15,1-3 52 16,-1-1-28-16,-3 1-116 16,-1 3 48-16</inkml:trace>
          <inkml:trace contextRef="#ctx0" brushRef="#br0" timeOffset="126361.5063">1526 10136 392 0,'15'-3'148'0,"-15"3"-116"0,4 3-8 0,0-6 180 15,7 3-116 1,1-4 80-16,4 4-100 0,-13-3 52 16,5 3-68-16,-12-3-20 15,4 6-20-15,-7-3-12 16,-5 7 4-16,-19-4 4 16,8 4-4-16,-24-3-4 15,9 2 4-15,-9-9 28 16,8 3-16-16,1-14-12 15,7 7-8-15,0-3-16 16,11 0 12-16,-7-4 56 16,16 11-24-16,-9-8 0 15,13 8-16-15,-5 3-32 16,8 3 12-16,-7 8 4 16,7 2 8-16,-4 1 32 15,4 3-16-15,-8 7-4 16,9 4-8-16,-13 3 12 15,8-4-8-15,-7 4-12 16,3-3 0-16,5 3 48 16,-1 0-24-16,0 0-8 15,4-4-8-15,0-6 28 16,4 0-16-16,0-4 12 16,4-3-16-16,0-4 12 15,4 0-16-15,0 1-12 0,-1-1 0 16,5-3-4-16,3 0 0 15,5-4 24-15,3 4-8 0,4-7-12 16,0 4 0-16,4-4 28 16,0 3-12-16,4 0 40 15,-4-3-28-15,-12 7-32 16,4-7 4-16,-7 0-88 16,-1 7 52-16,-7-14-204 15,-4 7 136-15,-8-13-428 16,4 6 300-16,0-11-96 15</inkml:trace>
          <inkml:trace contextRef="#ctx0" brushRef="#br0" timeOffset="126605.6556">1088 10339 768 0,'4'-3'284'0,"-4"3"-220"0,12-4-20 16,-8 1 136 0,3 6-108-16,9-6 60 15,3 3-76-15,1-3-8 16,-1 6-28-16,8-6 24 16,0 3-28-16,8-4-68 15,0 4 28-15,0-3-476 16,3 6 276-16</inkml:trace>
          <inkml:trace contextRef="#ctx0" brushRef="#br0" timeOffset="127100.4722">1495 10542 528 0,'0'0'196'0,"0"0"-152"0,15 0-12 16,-3 0 96-1,7 7-76-15,0-3-20 16,9 3-20-16,-1 3 12 16,-4 0-12-16,0 8 12 15,-3-5-12-15,-9 1-8 16,5 3 0-16,-16 0 40 16,0 1-24-16,-16-5 8 15,1 5-16-15,-12-8-8 16,7 4 0-16,-7 0 100 15,4-4-56-15,-8-3 52 16,23 0-60-16,-7-4 8 0,15 4-32 16,7-7 8-16,5 0-12 0,19 0 0 15,4 3-4-15,-4-3 56 16,0 7-36-16,-8-10-188 16,4 3 88-16,0 0-416 15,-7-4 272-15,-1 1-240 16</inkml:trace>
          <inkml:trace contextRef="#ctx0" brushRef="#br0" timeOffset="278678.2869">1812 10578 248 0,'4'-7'92'0,"-8"7"-72"0,4 0-4 0,0 0 16 16,0 0-20-16,0 0 24 0,0 0-24 16,4 0 4-16,-4 0-8 15,0 0 36-15,0 0-20 16,0 0 12-16,0 0-20 15,4 3 28-15,0 4-28 16,3 0 4-16,-7 3-12 16,0 1 12-16,4 3-12 15,-4-1 32-15,8 1-24 16,-8 3 32-16,0 1-32 16,-4-1 20-16,0 3-20 15,4-2-8-15,-4-1-4 16,1 0 4-16,-5 0-4 0,8-3-12 15,0-4 4-15,0 1 20 0,0-5-8 16,0 1 16-16,0-7-16 16,0 0 16 15,0 0-16-31,0 0 16 0,0 0-16 0,4-3-4 16,-4-1 0-16,4-2-16 15,-4-1 8-15,0 0 4 0,0-3 0 16,7-1 24-16,-3-3-12 15,4 1-20-15,-8-1 0 16,4-3 4-16,0-4 4 16,3 0 0-16,-3 1 0 15,4-1-12-15,-4 4 8 16,-4 3 4-16,8 4 0 0,-4 3-12 16,3 0 8-16,-3 4-4 15,4-1 0-15,0 4 16 16,-1 0-4-16,1 0-20 15,4 0 8-15,-8 4 40 16,3-1-20-16,1 0 24 16,0 1-20-16,0-1-16 15,-5 4-4-15,5-3 28 16,-8-4-12-16,4 7-4 16,0-1-4-16,-4-6-4 15,12 4 0-15,-9 3 8 16,5 0-4-16,0 3-20 15,0 0 8-15,-4 1 12 16,-1-1 0-16,-3 0-4 0,0 4 4 16,0-4-4-16,0 1 0 15,4-1 32-15,-4 0-16 16,0-3-12-16,0 0-8 16,0 3 20-16,0-3-8 15,0 0-4-15,0-7 0 16,0 7-4-16,4 0 0 15,-4 0 16-15,0-7-8 16,8 7-4-16,0-4 0 16,3 1-180-16,5-1 96 15,-5-3-464 1</inkml:trace>
          <inkml:trace contextRef="#ctx0" brushRef="#br0" timeOffset="127567.2128">2435 10398 736 0,'-3'-4'272'0,"3"4"-208"0,-8 0-20 0,8 0 184 16,0 0-132-16,0 0 32 16,8-3-76-16,3 0 56 15,5-1-60-15,11-3 8 0,15 4-32 16,9-1 4-16,3 1-16 15,0 3 28-15,-8 0-24 16,-7 0 32-16,-12 0-32 16,-7 0-144-16,-20-4-180 31,-4 4 156-31,-16-3-500 0</inkml:trace>
        </inkml:traceGroup>
        <inkml:traceGroup>
          <inkml:annotationXML>
            <emma:emma xmlns:emma="http://www.w3.org/2003/04/emma" version="1.0">
              <emma:interpretation id="{AC52D523-BA15-495A-9C92-0FECF6656D2F}" emma:medium="tactile" emma:mode="ink">
                <msink:context xmlns:msink="http://schemas.microsoft.com/ink/2010/main" type="inkWord" rotatedBoundingBox="9375,14537 10007,14522 10022,15167 9390,15182">
                  <msink:destinationLink direction="with" ref="{4905346C-E5BF-44C3-A5CA-249536DAC12A}"/>
                </msink:context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29890.9391">3655 10143 436 0,'0'-20'160'0,"11"20"-124"0,1-7-8 0,-4 7 88 15,7 7-68-15,5-4 44 16,-1 11-56-16,0-1 60 16,8 12-56-16,-11-1 20 15,3-4-40-15,-7 4 0 16,-4 1-12-16,-12-1 20 16,-4 3-16-16,-11-3 40 15,-1 0-28-15,-11-10 20 16,4 3-24-16,-4-10 8 0,4-7-16 15,4-14 20 1,4 11-20-16,-1-18-4 16,9 8-4-16,-1-12-24 15,8 5 12-15,0-8-4 16,8 8 4-16,-4-11-12 16,4 10 12-16,0-3 4 0,4 10 4 15,-1-3 24-15,1 7-12 0,-4-4 12 16,4 7-12-16,-1-3 20 15,5 6-20-15,-4-6 32 16,3 10-28-16,16-10 20 16,1 3-20-16,18-7 36 15,-3 0-28-15,19 4 4 16,-12-4-16-16,4-3 20 16,0 10-20-16,-15 0 4 15,0 7-8-15,-12 0 20 16,0 0-16-16,-15 7 32 15,3 3-28-15,-3 1-208 16,-5 6 104-16</inkml:trace>
          <inkml:trace contextRef="#ctx0" brushRef="#br0" timeOffset="130177.7259">4143 10412 612 0,'-12'17'228'0,"12"-17"-180"0,0 45-12 0,-4-25 160 31,4 4-116-31,-4 4 12 0,4-1-56 0,0-2-16 15,4-5-12-15,-4-6 36 16,0 0-20-16,0-14-136 16,0 0 60-16,0-11-388 15,8 1 244-15</inkml:trace>
        </inkml:traceGroup>
        <inkml:traceGroup>
          <inkml:annotationXML>
            <emma:emma xmlns:emma="http://www.w3.org/2003/04/emma" version="1.0">
              <emma:interpretation id="{8ED1176A-EEDC-45A2-ABF8-213AEDA3790A}" emma:medium="tactile" emma:mode="ink">
                <msink:context xmlns:msink="http://schemas.microsoft.com/ink/2010/main" type="inkWord" rotatedBoundingBox="10480,14437 11091,14423 11106,15072 10495,15086">
                  <msink:destinationLink direction="with" ref="{4905346C-E5BF-44C3-A5CA-249536DAC12A}"/>
                </msink:context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30670.6627">5281 9937 580 0,'-12'-4'216'0,"12"4"-168"0,-19-3-12 16,3-1-12-1,12 4-20-15,-15-3-4 16,0 3 4-16,-16-4 4 16,8 1-4-16,-4-4 52 15,-4 7-32-15,-4-3 60 16,0 6-48-16,-3 1 56 16,11 2-56-16,-8 5 28 15,12 3-36-15,-8 6 36 0,12 4-36 16,-4 11-24-1,11 3-4-15,-3 3 0 0,7-3 0 0,-3 0 32 16,11-1-16-16,0-6 12 16,4-3-16-16,-4-7 28 15,8 3-24-15,-4-11 40 16,4 5-32-16,0-11 4 16,0 3-16-16,4-7-8 15,3 8 0 1,5-11-16-16,3-4 8 0,8 4 4 15,4 0 0-15,4 0 32 16,4 0-16-16,-4 0-100 16,3 0 40-16,-15 0-244 15,1 0 160-15</inkml:trace>
          <inkml:trace contextRef="#ctx0" brushRef="#br0" timeOffset="130867.6862">4719 10257 956 0,'4'0'352'0,"-4"0"-272"0,12 7-24 16,-4-7 68-1,3 0-80-15,12 0-20 0,5 0-12 16,10-4 20-16,5 4-16 0</inkml:trace>
          <inkml:trace contextRef="#ctx0" brushRef="#br0" timeOffset="131123.867">5300 10329 768 0,'-23'17'284'0,"23"-17"-220"0,-12 24-20 0,8-10 48 16,8 3-60-16,0 7 16 16,0 1-32-16,-4 2 28 15,4-3-28-15,-8-3 12 16,4-4-16-16,-4-10-244 15,0-4 124-15,0-10-512 0</inkml:trace>
        </inkml:traceGroup>
        <inkml:traceGroup>
          <inkml:annotationXML>
            <emma:emma xmlns:emma="http://www.w3.org/2003/04/emma" version="1.0">
              <emma:interpretation id="{9CB32B87-1BAC-41E4-AD6E-7F73FB69DB98}" emma:medium="tactile" emma:mode="ink">
                <msink:context xmlns:msink="http://schemas.microsoft.com/ink/2010/main" type="inkWord" rotatedBoundingBox="11151,14900 11411,14894 11417,15146 11156,15152">
                  <msink:destinationLink direction="with" ref="{4905346C-E5BF-44C3-A5CA-249536DAC12A}"/>
                </msink:context>
              </emma:interpretation>
              <emma:one-of disjunction-type="recognition" id="oneOf32">
                <emma:interpretation id="interp36" emma:lang="" emma:confidence="1">
                  <emma:literal>n</emma:literal>
                </emma:interpretation>
                <emma:interpretation id="interp37" emma:lang="" emma:confidence="0">
                  <emma:literal>m</emma:literal>
                </emma:interpretation>
                <emma:interpretation id="interp38" emma:lang="" emma:confidence="0">
                  <emma:literal>M</emma:literal>
                </emma:interpretation>
                <emma:interpretation id="interp39" emma:lang="" emma:confidence="0">
                  <emma:literal>N</emma:literal>
                </emma:interpretation>
                <emma:interpretation id="interp40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280805.6525">5389 10378 184 0,'8'-3'68'0,"-8"6"-52"0,0-3-4 0,0 0 116 16,0 0-72-16,0 0 32 0,0 0-52 15,0 0 56-15,0 0-52 16,-4 0 8-16,0 0-28 16,0 0-28-16,0 0 0 15,4 0 12-15,-4 4 0 16,4-1-4-16,-3 4 4 16,3-7 48-16,0 7-28 15,0 0 0-15,0 3-16 16,0-3-8-16,0 3 4 15,3 1 20-15,-3 2-12 0,0 1 4 16,-3-3-8-16,-1 2 4 16,0-2-8-16,0-1-4 15,0 0 4-15,0-3 12 16,4-7-8-16,0 0-4 0,0 0 0 16,0 7-4-16,0-7 0 15,0 3 8-15,0-3-4 16,0 0 8-16,0 0-8 15,0 0-12-15,0 0 4 16,0 0 28-16,0 0-12 16,0-3-32-16,0 0 12 15,0-1 0-15,0 1 8 16,4-1 0-16,4-3 0 16,-4 0 0-16,-4 1 0 15,4-1 8-15,3 0-4 0,1-3 8 16,0-1-8-1,-4 4-12-15,0 0 4 0,-4-3 4 16,3 3 0-16,1 0-12 16,0 0 8-16,0 1 4 15,0 2 0-15,0 1 0 16,3-4 0-16,-3 3 8 16,-4 1-4-16,4-1-20 15,0-2 8-15,0 6 4 16,0 0 4-16,0 0 8 15,3 0-4-15,5 0-12 16,-4 0 4-16,0 0-4 16,3 0 0-16,5 0 8 15,-5 0 0-15,1 0 0 16,-4 6 0-16,-1-2-12 16,-7-4 8-16,0 0 12 0,0 7-4 15,12-4 8-15,-12-3-8 16,0 0-4-16,0 0 4 15,8 4-16-15,-1-1 8 16,-7-3 12-16,0 0-4 16,4 4-12-16,4 2 4 15,-8-6 12-15,0 7-4 16,8 0-4-16,-8 0 4 16,0 0-16-16,0-4 8 15,0 8 12-15,0-4-4 16,0 0-20-16,0-1 8 0,0 1 12 15,0 0 0-15,0-7-12 16,4 7 4-16,-4 0-4 16,4 0 0-16,-4-4 16 15,0 11-4-15,0-4 8 16,0-3-8-16,-8 4 16 16,8-1-12-16,-8-3 40 15,8 3-24-15,-8-3-12 16,8 0-8-16,-4 0 12 15,4 0-8-15,0-7 32 16,0 0-24-16,0 0 12 16,0 0-16-16,4-7 0 15,4 0-4-15,-8-7-420 16</inkml:trace>
        </inkml:traceGroup>
        <inkml:traceGroup>
          <inkml:annotationXML>
            <emma:emma xmlns:emma="http://www.w3.org/2003/04/emma" version="1.0">
              <emma:interpretation id="{6A4C5239-A814-4579-B412-24E205968168}" emma:medium="tactile" emma:mode="ink">
                <msink:context xmlns:msink="http://schemas.microsoft.com/ink/2010/main" type="inkWord" rotatedBoundingBox="11564,14628 11870,14621 11875,14815 11569,14822">
                  <msink:destinationLink direction="with" ref="{4905346C-E5BF-44C3-A5CA-249536DAC12A}"/>
                </msink:context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31643.3039">5784 10281 912 0,'-16'7'340'0,"24"-11"-264"0,0 4-24 16,4 4 96-16,3-1-92 16,4-3 4-16,12 0-36 15,-4 4-96-15,12-4 40 16,8-4-720-16,-1 4 412 0,8 0 36 15</inkml:trace>
          <inkml:trace contextRef="#ctx0" brushRef="#br0" timeOffset="131428.7691">5850 10116 1060 0,'-8'-4'392'0,"8"4"-304"0,8-3-28 0,-1-1 92 15,5 4-96-15,7-3-20 16,1 3-24-16,-1 0 12 0,8 3-12 16,0 1-348-16,0 6 184 0,-7-6-636 15</inkml:trace>
        </inkml:traceGroup>
        <inkml:traceGroup>
          <inkml:annotationXML>
            <emma:emma xmlns:emma="http://www.w3.org/2003/04/emma" version="1.0">
              <emma:interpretation id="{28D73F76-7AAD-41C4-B240-5E1AECFD1C5E}" emma:medium="tactile" emma:mode="ink">
                <msink:context xmlns:msink="http://schemas.microsoft.com/ink/2010/main" type="inkWord" rotatedBoundingBox="12450,14461 12930,14450 12938,14835 12459,14846">
                  <msink:destinationLink direction="with" ref="{4905346C-E5BF-44C3-A5CA-249536DAC12A}"/>
                </msink:context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33508.2739">6937 10064 384 0,'0'-7'140'0,"0"7"-108"0,0-17-8 0,0 3 164 15,0 11-108-15,0-11 72 16,0 7-88-16,-7-7 52 15,7 4-64-15,-4-4 24 16,-4 4-44-16,-7 0 16 16,3 3-28-16,-15 3 0 15,8 4-12-15,-12 7 20 16,4 7-16-16,-8 10 48 16,8 7-32-16,3 7 20 15,5 7-28-15,-4-4 28 16,19 4-32-16,8-8 32 15,15-6-32-15,16-10 48 16,11 0-36-16,20-7 64 16,-8-4-52-16,4-7 8 15,-11-3-28-15,-5-13-48 16,0-1 16-16,-18-17 12 16,-9 3 0-16,-19-17-8 15,-8 4 4-15,-11-4-4 16,-1 8 0-16,-7-1-28 15,0 17 20-15,4 11-4 16,15 6 12-16</inkml:trace>
        </inkml:traceGroup>
        <inkml:traceGroup>
          <inkml:annotationXML>
            <emma:emma xmlns:emma="http://www.w3.org/2003/04/emma" version="1.0">
              <emma:interpretation id="{EA17B534-F11D-401F-812E-9E5A7075E8E6}" emma:medium="tactile" emma:mode="ink">
                <msink:context xmlns:msink="http://schemas.microsoft.com/ink/2010/main" type="inkWord" rotatedBoundingBox="13471,15215 13595,15212 13602,15511 13477,15513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37219.4509">7731 10735 592 0,'0'-27'220'0,"8"23"-172"0,-4-10-12 0,3 14 208 16,1 0-140-16,0 7-8 0,0 7-60 16,3 10 0-16,-3 7-20 15,-4-7 36-15,-8 7-28 0,-4 0 76 16,-3 0-56-16,-13 7-560 16,-7 0 280-16,-11-7-288 15</inkml:trace>
        </inkml:traceGroup>
        <inkml:traceGroup>
          <inkml:annotationXML>
            <emma:emma xmlns:emma="http://www.w3.org/2003/04/emma" version="1.0">
              <emma:interpretation id="{B111CA97-A152-4866-B227-28A663FD4D2A}" emma:medium="tactile" emma:mode="ink">
                <msink:context xmlns:msink="http://schemas.microsoft.com/ink/2010/main" type="inkWord" rotatedBoundingBox="14917,14227 18369,14147 18399,15457 14947,15536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38450.0331">9481 10209 508 0,'-4'-7'188'0,"4"-4"-148"0,0 1-8 0,0 3 140 16,-12 0-100-16,5-3-12 16,-1 3-36-16,-12-3 32 15,1 6-28-15,-20 1-16 16,12 6-4-16,-19 4 132 15,7 7-76-15,-7 7 44 16,7 3-64-16,8 0 28 16,16 0-40-16,22-3 16 15,17-1-28-15,18 1 72 16,5-4-56-16,18-7-92 16,1 1 28-16</inkml:trace>
          <inkml:trace contextRef="#ctx0" brushRef="#br0" timeOffset="138738.2984">10058 10233 820 0,'-20'-21'304'0,"20"21"-236"0,-38-21-20 0,14 14 124 15,13 4-104-15,-36 6-8 16,9 4-40-16,-17 11-8 16,17-1-4-16,-9 0-24 15,20 0 8-15,15-3 20 16,12 3-4-16,20-6 60 15,19-5-40-15,7-2-12 16,0-4-8-16,1 0-116 16,-8 0 60-16,-5-4-40 15,-10 1 48-15,-9-7-20 16,-3 3 36-16,-16-7-88 16,0 4 64-16</inkml:trace>
          <inkml:trace contextRef="#ctx0" brushRef="#br0" timeOffset="139349.9255">10216 10160 520 0,'-7'-7'192'0,"7"7"-152"0,0 14-8 15,0-10 116 1,0 3-88-16,0 3-8 16,0 7-32-16,-12-3 48 0,4 3-40 0,-3-7 60 15,7 1-52-15,0-4-8 16,-4 0-16-16,8-11 24 16,0 4-20-16,12-10-4 15,3-1-8-15,12-9-76 16,4 3 40-16,4-4-40 15,4 7 40-15,-12 0-8 16,0 11 24-16,-15 3 28 16,-1 7-8-16,-11 3 124 15,-4 4-72-15,-3 3 16 16,-5 0-48-16,4-3 4 16,8 0-16-16,4-4 36 15,12 1-24-15,3-8-164 16,0 7 76-16,16-10-160 15,-4 4 124-15,8-11-56 16,-4 7 92-16,0-4 20 16,3 4 24-16,-7-6 24 15,4-1 0-15,-4-7-20 16,4-3 8-16,4-21 40 16,-8 7-20-16,3-28 44 15,-6 11-32-15,-9-14 120 16,0 17-80-16,-11 1 48 15,-8 9-64-15,0 4 28 16,-8 14-44-16,-3 7 0 16,-9 6-20-16,-7 18-32 15,0 7 8-15,-8 27 4 0,8 4 8 0,-4 9 24 16,12 8-12-16,-8-10-100 16,15-14 44-16,-3-11-308 15,11-3 196-15</inkml:trace>
          <inkml:trace contextRef="#ctx0" brushRef="#br0" timeOffset="139517.4209">10557 9933 880 0,'-8'-24'328'0,"8"24"-256"0,27-10-16 0,-11 6 12 15,3 8-48-15,8-4 8 16,0 7-16-16,24-7-184 15,3 0 96-15,12-7-424 16,0 3 280-16</inkml:trace>
          <inkml:trace contextRef="#ctx0" brushRef="#br0" timeOffset="139772.6208">11072 9833 580 0,'-39'21'216'0,"39"-21"-168"0,-27 38-12 0,15-14 112 16,5 4-88-16,-1 9 8 15,4 1-40-15,0 0 8 16,8-7-20-16,-4-7-104 15,4 4 44-15,-8-15-316 16,4-2 200-16</inkml:trace>
          <inkml:trace contextRef="#ctx0" brushRef="#br0" timeOffset="139637.7413">11219 9758 684 0,'-12'-18'252'0,"12"18"-192"0,-15-6-20 16,3 2 136-1,8 8-104-15,-11-4-44 16,7 0-24-16,-3 0 0 15,3 6 0-15,4 1-256 16,4 4 136-16</inkml:trace>
          <inkml:trace contextRef="#ctx0" brushRef="#br0" timeOffset="140540.0909">11250 9964 196 0,'-8'10'72'0,"8"-10"-56"0,-4 28-4 15,4-14 196 1,0 6-116-16,0 1 8 15,-7 3-60-15,-1 0 40 16,8-3-44-16,-4-4 64 16,-4 0-60-16,0-6 28 15,8-1-40-15,-3-13 16 16,3 3-24-16,0-14 16 0,11 3-20 16,-3-16-16-16,4 3-4 0,7-14-84 15,0 14 48-15,8-11-12 16,-7 11 32-16,-1 0 32 15,0 11-8-15,-3-5 140 16,-8 18-76-16,-8 0 48 16,4 0-68-16,-12 14 0 15,4 0-28-15,-4 6-12 16,8 1-4-16,-11 10 28 16,11 0-16-16,0-3 4 15,11-1-12-15,-11-6 28 16,8-4-20-16,-4-7 40 15,4 1-32-15,-8-11 12 16,7 0-20-16,-7-7-24 16,0 0 0-16,8-10 4 15,-4 0 4-15,4-11-80 16,3 4 44-16,5-7-12 16,3 0 28-16,0 3-12 15,1 4 16-15,-1 7 8 16,8 3 8-16,-11 1-20 15,3 6 12-15,-7 7 20 16,-5 3-4-16,-14 4 32 16,7 3-24-16,-12 14 40 15,4-3-32-15,-3 3 4 16,3 0-16-16,0 4 20 0,8-8-20 16,8-2 24-16,-8-5-24 15,12-2 56-15,3-4-36 0,4-7-68 16,1 0 16-16,-1-7-124 15,-7 0 80-15,3-3-204 16,-3 3 152-16,-4-11-536 16,-1 8 364-16</inkml:trace>
          <inkml:trace contextRef="#ctx0" brushRef="#br0" timeOffset="140811.3653">11869 10002 852 0,'-19'48'316'0,"19"-48"-248"0,-27 52-16 16,23-31 60 0,4 3-72-16,0 0 52 15,0 0-52-15,4-7-364 16,11 0 176-16</inkml:trace>
          <inkml:trace contextRef="#ctx0" brushRef="#br0" timeOffset="140710.0609">11989 9665 1040 0,'4'-21'384'0,"-4"21"-300"0,-11-7-20 0,3 7 52 16,8 4-76-16,-8 2-28 16,0-2-8-16,4 13-868 15,8 0 472-15</inkml:trace>
          <inkml:trace contextRef="#ctx0" brushRef="#br0" timeOffset="141018.0279">12322 9703 580 0,'-4'-4'216'0,"4"4"-168"0,-19 7-12 0,4 0 84 16,7 7-72-16,-15 13-12 15,7 4-20-15,-7 28 4 16,3 3-12-16,1 6-56 15,11-2 24-15,-11-11-412 16,11-7 240-16</inkml:trace>
          <inkml:trace contextRef="#ctx0" brushRef="#br0" timeOffset="141616.1528">11877 10030 808 0,'-15'-18'300'0,"15"18"-232"0,15-7-20 15,-7 4-8 1,11 6-32-16,20-3 16 16,7 0-16-16,20-3 24 15,0 3-20-15,7-7-128 16,-7 0 64-16,-15-7-28 16,-5 4 52-16,-11-7 24 0,-16 3 4 0,-7 0 72 15,-4 4-40 1,-16 7 76-16,4 3-60 0,-15 13 28 15,11 8-44-15,-8 17-28 16,13 3-4-16,3 11 60 16,0-7-32-16,11-1 8 15,5-6-24-15,3-10 0 16,4-1-4-16,0-20-244 16,1 4 128-16,-5-15-116 15,4 4 132-15,-3-14-92 16,-1 1 104-16,-15-12 52 15,4 8 20-15,-16-3 96 16,4 9-44-16,-4 11 92 16,-3 7-76-16,-9 14 32 15,13 6-52-15,-5 4 4 16,4 7-28-16,0 31-8 16,1 0-4-16,3 24 28 15,-4-11-16-15,-4-2 4 16,1-12-12-16,-16-9 28 15,0-11-20-15,-20-13-48 16,8-8 16-16,-19-13 56 16,12-7-20-16,-4-7 20 15,11-7-24-15,8-10 228 16,15 3-132-16,16-7 68 16,8 4-108-16,19-4-24 0,12 1-28 15,7-1 12-15,5 4-20 16,-1-11-620-16,0 4 332 15</inkml:trace>
        </inkml:traceGroup>
        <inkml:traceGroup>
          <inkml:annotationXML>
            <emma:emma xmlns:emma="http://www.w3.org/2003/04/emma" version="1.0">
              <emma:interpretation id="{5D25A8DB-FA1B-404C-A4C8-74F47348AA01}" emma:medium="tactile" emma:mode="ink">
                <msink:context xmlns:msink="http://schemas.microsoft.com/ink/2010/main" type="inkWord" rotatedBoundingBox="19206,14292 22126,14224 22151,15322 19231,15390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44168.4352">13472 10102 520 0,'-27'-4'192'15,"27"4"-152"-15,-20 11-8 0,13-4 132 16,3 0-96-16,4 6 60 16,4 4-72-16,11-3-8 15,5 3-28-15,7-3 4 16,0 0-12-16,11-7 36 15,1 0-24-15,0-11-12 0,4 1-8 16,-13-7 20-16,5 3-12 0,-15-11-4 31,-1 8-4-31,-15-11-4 0,-4 4 0 0,-16-14 0 16,9 7 0-16,-20-10 0 16,7 6 0-16,-7 1-12 15,-4 3 8-15,-4 10-24 16,-3 14 16-16,-1 7 76 15,12 17-36-15,0 7 36 16,7 10-36-16,20 0 0 16,0-3-16-16,20 0 36 15,7-3-24-15,4-8 48 16,7-3-40-16,17-10 48 16,-9 0-48-16,12-11-252 15,4 1 116-15,4-8-120 16,0-3 132-16,0-6 24 15,-8-1 40-15,-12-10 40 16,1 3-8-16,-9-7 28 16,-3 4-20-16,-8-10 100 15,-4 3-60-15,-15-3 28 16,0 6-44-16,-16-6-12 16,8 9-16-16,-19 5-24 15,-1 6 8-15,-18 4-4 16,3 6 4-16,-4 4 8 15,12 7 0-15,-8 4-28 16,12 9 16-16,15-6 24 0,16 3-8 16,4 0-16-16,7 7 4 15,16-10-92-15,-8 0 52 0,4-4-92 16,4 4 80-16,-4 3-8 31,-12 1 44-31,-3 9 4 0,-5 1 12 0,-11 13 104 16,-11 4-52-16,-9 23 36 15,5 1-48-15,-16 7-8 16,7 3-16-16,1-13 4 16,8-4-8-16,3-11 32 15,4-9-20-15,16-15 12 16,4-3-16-16,7-10-8 16,8-7 0-16,0-21-40 15,12 4 20-15,0-21 4 16,-12 0 12-16,0-24 24 15,-8 13-12-15,-19-16 100 16,0 10-60-16,-11 3-16 16,-5 7-20-16,-7-7-40 15,7 21 12-15</inkml:trace>
          <inkml:trace contextRef="#ctx0" brushRef="#br0" timeOffset="144725.5349">14540 10005 384 0,'-31'-34'140'0,"31"34"-108"0,0-17-8 0,-7 10 180 16,14 7-116-16,-14 3 44 15,7 8-80-15,0 13 40 16,-8 7-52-16,0 14 52 16,4-1-56-16,-3 1 0 15,7-7-20-15,0-4 24 16,0-3-24-16,0-7 48 16,7-3-36-16,-7-7 40 15,8-4-40-15,4-6-60 16,-5-4 20-16,5-11-124 15,0 4 76-15,7-17-72 16,4 4 76-16,-3-18-12 16,-1 7 40-16,-7-11-20 15,7 12 28-15,-4 2 88 16,-7 7-36-16,-4 11 80 16,4 10-64-16,-20 14 8 15,8 6-32-15,-7 11 32 16,-1 0-32-16,-7-3 4 15,11-1-16-15,0-6 28 16,8 0-24-16,8-7 56 16,0-4-40-16,3-3-244 0,16 3 112 15,0-6-444-15,12 2 304 0</inkml:trace>
          <inkml:trace contextRef="#ctx0" brushRef="#br0" timeOffset="144919.9336">15187 10195 488 0,'0'-14'180'0,"0"14"-140"0,-12-28-12 0,4 11 128 16,8 7-92-16,-19-7-16 15,4 3-32-15,-9 0-16 16,-3 7 4-16,-11 7 12 16,11 14-8-16,-1 3 48 15,1 4-28-15,8 6 12 16,0 1-24-16,3 3 8 15,12 0-12-15,4-10 44 16,8-4-28-16,4-3-24 16,7-1-4-16,0-13-300 15,1 0 164-15</inkml:trace>
          <inkml:trace contextRef="#ctx0" brushRef="#br0" timeOffset="145030.2265">14982 10246 548 0,'-20'-6'204'0,"20"6"-156"0,-7 20-16 16,10-16 60-1,9 9-56-15,7 1 40 16,1-3-44-16,26 2 8 0,8 1-24 0</inkml:trace>
          <inkml:trace contextRef="#ctx0" brushRef="#br0" timeOffset="145550.168">15288 9851 912 0,'19'-11'340'0,"-19"11"-264"0,27-3-24 16,-15-1 80-1,7 8-84-15,0-4 16 16,8 0-40-16,20-4-20 16,-1 1-8-16,20-4-224 15,0 4 120-15,0-8 12 0,0 1 60 0,-20-4 88 32,-7 4-28-32,-16-4 232 0,-4 4-144 0,-7-4 68 15,-4 7-108-15,-12 4-40 16,0 3-20-16,-15 0-40 15,3 7 16-15,-11 3 100 16,8 7-44-16,-5 7-616 16,9 4 308-16</inkml:trace>
          <inkml:trace contextRef="#ctx0" brushRef="#br0" timeOffset="145237.3323">15489 9744 768 0,'8'-21'284'0,"-8"21"-220"0,3-3-20 0,-6 10-4 16,3 3-32-16,-8 24 32 15,4 4-24-15,-15 31 20 16,11 3-20-16,-19 11 52 16,7-11-36-16,1-6 48 15,0-11-48-15,-1-10-260 16,1-8 120-16</inkml:trace>
          <inkml:trace contextRef="#ctx0" brushRef="#br0" timeOffset="145687.5295">15597 10005 800 0,'-54'38'296'0,"54"-38"-232"0,-19 59-16 0,7-28 52 15,8-4-64-15,0 4 68 16,-3-3-64-16,7-7 36 16,7 6-44-16,1-13-52 15,11 0 8-15,1-7-508 16,7-4 284-16</inkml:trace>
          <inkml:trace contextRef="#ctx0" brushRef="#br0" timeOffset="146284.2666">15926 10123 924 0,'0'-4'340'0,"0"4"-260"0,-15 7-28 15,11 0 20-15,-4 10-52 16,-3 7-20-16,3 0 0 0,-12 4 16 16,13-1-8-16,-1 1 24 31,8-1-20-31,0-6 24 0,8 0-24 0,-1-8-92 15,13-2 44-15,-9-15-96 16,5 1 76-16,-5-11-16 16,-3 4 44-16,0-14 16 15,4 0 8-15,-12-4 12 16,0 7-4-16,0-3-12 16,7 11 4-16,-7-1 28 15,0 7-12-15,0-3-12 16,4 6-4-16,-4-3 20 15,8 7-8-15,0-3-4 16,3 3 0-16,-3-4 12 16,4 8-8-16,3-4-4 15,-7 3 0-15,3 4-24 16,1 0 12-16,-4 10-12 16,3-3 8-16,-3 3 88 15,0 0-44-15,-8 4 52 16,4 3-48-16,-4-10 32 15,0 10-36-15,0-7 24 16,0-3-28-16,0-7 88 16,0-4-64-16,0-6 4 15,8-4-36-15,-1-3 4 16,5 3-12-16,-4-14-16 16,11 4 0-16,-3-7-4 0,3 10 0 15,0 7-88-15,4 0 48 0,1 14 60 16,-1-3-8-16,0 9 44 15,-4 5-32-15,-7-1 56 16,7 3-40-16,-19 5-736 16,-7-1 380-16</inkml:trace>
        </inkml:traceGroup>
      </inkml:traceGroup>
    </inkml:traceGroup>
    <inkml:traceGroup>
      <inkml:annotationXML>
        <emma:emma xmlns:emma="http://www.w3.org/2003/04/emma" version="1.0">
          <emma:interpretation id="{C828D8D1-C64E-4E13-B4F9-964AEE5BFA05}" emma:medium="tactile" emma:mode="ink">
            <msink:context xmlns:msink="http://schemas.microsoft.com/ink/2010/main" type="paragraph" rotatedBoundingBox="661,15420 15150,15940 15104,17215 616,166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78B777-A2FC-4A82-9923-A89858AF9A53}" emma:medium="tactile" emma:mode="ink">
              <msink:context xmlns:msink="http://schemas.microsoft.com/ink/2010/main" type="line" rotatedBoundingBox="661,15420 15150,15940 15104,17215 616,16696"/>
            </emma:interpretation>
          </emma:emma>
        </inkml:annotationXML>
        <inkml:traceGroup>
          <inkml:annotationXML>
            <emma:emma xmlns:emma="http://www.w3.org/2003/04/emma" version="1.0">
              <emma:interpretation id="{DD7D687F-5B26-4002-898F-1955FD6200BD}" emma:medium="tactile" emma:mode="ink">
                <msink:context xmlns:msink="http://schemas.microsoft.com/ink/2010/main" type="inkWord" rotatedBoundingBox="660,15458 3584,15563 3539,16800 616,16696"/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83923.9049">-4931 10942 372 0,'-39'3'140'0,"39"-3"-112"0,-27 31-4 0,11 0 216 16,12 4-136-16,-11 30 88 15,7 0-108-15,-7 11-16 16,7-4-40-16,-11 1 0 15,7-8-16-15,-3 4 0 16,-5-7-4-16,12-14 56 16,-7-10-36-16,3-17-168 15,12-1 72-15</inkml:trace>
          <inkml:trace contextRef="#ctx0" brushRef="#br0" timeOffset="184045.7428">-5160 11482 800 0,'0'-3'296'0,"0"3"-232"0,23 0-16 0,-3 0 140 0,15 0-112 16,11 0-12-16,12 0-40 15,0 0-300-15</inkml:trace>
          <inkml:trace contextRef="#ctx0" brushRef="#br0" timeOffset="183704.2525">-5017 11021 664 0,'-7'-7'244'0,"7"7"-188"0,0 0-16 0,0 0 40 0,7 3-52 16,13 1 60-16,11-1-52 15,11 1 28-15,9-4-36 16,3-7-8-16,12 0-12 0,7 0 12 16,5-7-12-16,-5 11 24 15,-3-4-20-15,-20 7-84 16,-15 0 40-16,-8 7-368 16</inkml:trace>
          <inkml:trace contextRef="#ctx0" brushRef="#br0" timeOffset="185950.3401">-4351 11472 312 0,'0'-7'112'0,"0"14"-84"0,-11-11-12 0,7 4 72 16,-8 0-52-16,-3 0 48 15,-5 0-48-15,-3-3 16 16,-4 3-32-16,0 0 60 16,-4 0-44-16,4 0 36 15,-4 7-40-15,0 3 44 16,8 4-44-16,-1 3 72 16,-3 11-56-16,0-1-16 15,12 1-20-15,3-1 8 16,8-3-12-16,8-3 68 0,12-11-44 0,3-6 24 15,8-11-36-15,0-10-168 16,8 0 80-16,0 3-144 16,-4-3 124-16,0-4-4 15,-12 7 60-15,1 11 28 16,-5-4 4-16,-3 7 28 16,-1 7-16-16,5-4 76 15,3 7-52-15,0 1 4 16,16 3-24-16,-4-8 32 15,4-2-24-15,0-4 20 16,0-4-24-16,0 4-52 16,-16 0 16-16,0 0-68 0,-3 4 48 15,-5 3 8 1,-18 13 16-16,-1-2-8 16,0 6 12-1,-7 3 12-15,-1-3 0 0,5-6 32 16,-1-5-20-16,8-6 56 15,4 0-40-15,8-21 12 16,0-10-28-16,11-3-8 16,0-8-4-16,-3 1-32 15,7-1 16-15,-4 8 12 0,1 3 4 16,3 0 32-16,-8 3-20 16,1 7-48-16,-1 1 16 15,5 6-32-15,-1 0 28 0,8 3 8 16,12 4 12-16,0 0 44 15,7 4-24 1,8-1-28-16,-7 1 4 0,-1-1 8 16,-7 1 0-16,-8-1 24 15,4-3-16-15,-16 3-4 16,0-3-4-16,-3 4-4 16,-16-4 0-16,-8 7 8 15,-11-7-4-15,-1 0 16 31,1 7-12-31,-23-7-4 16,11 3 0-16,-16 1-40 16,1-1 20-16,-1 4-4 15,9 3 12-15,-5 4-12 16,12 3 12-16,8 4-4 16,11-1 4-16,8-2 8 0,16 2 0 0,-1-9 8 15,13-4-4-15,-1-7 24 16,4 6-16-16,4-16-40 15,0 3 16-15,-8-10-60 16,-3 3 40-16,-5-3 0 16,-3 3 16-16,-5 0 4 15,1 8 4-15,0-1-20 16,3 7 16-16,5 0 32 16,3 7-12-16,12-7 16 15,4 10-12-15,35-10-8 16,11-4 0-16,4 4 20 15,-11 0-12-15,-4-3-20 0,-5 0 0 16,-10-4 20-16,-21 0-4 0,-14-4 16 31,-1 5-16-31,-27-8-4 16,1 4 0-16,-24-4-16 16,-4 7 8-16,-16 0-16 15,5 7 12-15,-12 7-12 16,11 3 8-16,5 7 8 15,15 7 4-15,0 4-20 16,15 0 12-16,8 3 20 0,4-7-4 16,12-7 16-16,-1-7-16 15,13-10 48-15,7-7-28 16,3-10-40 0,-3 0 4-16,8-11-8 0,0 4 8 15,-4-21-12-15,0 8 12 0,-4-32 20 16,-1 3-4-16,-2-20-12 15,-17 17 0-15,1 18 48 16,-8 16-24-16,-4 18 8 16,-12 24-16-16,-3 21-16 0,-1 16 0 15,-11 15 20-15,-4-1-8 16,4-13 16 0,11 7-16-16,-11-4 24 15,12-7-20-15,3 1 48 16,5-8-32-16,7-10 20 15,7-3-28-15,13-14-116 0,7-7 52 16,0-11-132-16,-8-2 96 16,8-5-20-1,0 8 56-15,-7-4 20 16,3 7 12-16,0 0 92 16,-11 4-48-16,-1 3 88 15,5 3-68-15,-8 1 44 16,3 6-56-16,-3 1-28 15,-4 2-12-15,4-6 80 16,3 0-48-16,5-7-124 0,3-3 48 16,0-1-164-16,8-3 120 15,-7 0-112-15,-1 1 116 16,-3-5-44 0,-5 4 76-16,-3 0 44 0,-8 7 8 15,0-6 120-15,0 6-68 0,0 6 96 16,0-2-88-16,0 10 32 15,12 6-52-15,-5-2 4 16,5 2-28-16,3 8 8 16,5 3-12-16,-9 10 0 15,-14 4-4-15,-9 3 12 16,-15 4-12-16,-12 3-28 16,-3 3 8-16,-5-3 24 0,1 0-8 15,7-13-8 1,8-1 0-16,0-10 160 15,12-4-84-15,-1-16 104 16,9-11-100-16,-1-11-8 16,8-6-40-16,4-14 28 15,4 4-32-15,0-18 12 16,8 0-20-16,-1-30-492 0,5-15 260 16,15 7-436-16</inkml:trace>
          <inkml:trace contextRef="#ctx0" brushRef="#br0" timeOffset="186088.7077">-2512 11169 664 0,'4'-10'244'0,"-4"13"-188"0,-4-3-16 16,4 0 172-16,0 7-124 16,-4 3 0-1,4 4-56-15</inkml:trace>
          <inkml:trace contextRef="#ctx0" brushRef="#br0" timeOffset="186387.4678">-2237 11493 560 0,'4'3'208'0,"-4"-3"-164"0,-12 7-8 0,1-4 112 16,-1 4-88-16,-7 7 28 15,7-7-52-15,-11 10-40 16,7 4 0-16,1-1 36 0,-1 11-20 16,12 0 16-16,8-3-16 15,12-4 20-15,-8-3-20 16,3-8-188-16,-3-6 92 0,-8 4-316 15,0-11 224 1</inkml:trace>
        </inkml:traceGroup>
        <inkml:traceGroup>
          <inkml:annotationXML>
            <emma:emma xmlns:emma="http://www.w3.org/2003/04/emma" version="1.0">
              <emma:interpretation id="{D79CFE7B-4A3B-41AB-ABE8-650F078765EA}" emma:medium="tactile" emma:mode="ink">
                <msink:context xmlns:msink="http://schemas.microsoft.com/ink/2010/main" type="inkWord" rotatedBoundingBox="4087,15543 5569,15596 5540,16414 4058,16361"/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87196.9907">-1567 11048 520 0,'-20'-24'192'16,"13"31"-152"-16,-9 10-8 0,4 4-36 0,-3 17-4 16,-1 17 76-16,-3 14-40 15,11-4 0-15,-3-6-16 16,-1-1 32-16,4-13-20 16,1-7 84-16,3-4-60 0,0-10 64 15,0-3-60-15,0-7 48 16,4-4-56-16,0-10 4 15,0 0-28-15,8 0-12 16,4 0-4-16,3 0-4 16,4 0 0-16,12 4-232 15,8 3 128-15,11-4-272 16,5 0 208 0,-1-3-200-16</inkml:trace>
          <inkml:trace contextRef="#ctx0" brushRef="#br0" timeOffset="187962.5283">-1196 11561 436 0,'8'-10'160'0,"0"7"-124"0,-1-15-8 16,-7 15 44-16,0-4-44 0,-3-3 40 16,-1-1-36-16,-4 1 36 15,-4 0-40-15,1 10-24 16,-1 0-4-16,-7 0-20 0,-1 3 12 16,-3 11-4-16,-4 0 4 15,4 3 32-15,0 4-12 16,3 6 12-16,5-3-12 15,7-3 28-15,8 0-24 16,8-8 48-16,7-2-36 16,9-8-4-16,3-10-16 0,-4-3-104 31,4 0 52-31,0-11-52 0,0 0 56 16,-4 1 12-16,1 2 16 15,-9 5 48-15,-3-1-24 16,-5 4 132-16,-3 6-80 0,-4 1-20 31,4 3-28-31,-8 3 4 16,0 7-12-16,-3 1 4 15,3 2-4-15,-4-2 36 16,8-1-20-16,-4-3 20 16,4 3-24-16,0-10 28 15,4 4-32-15,-4-8 4 16,4 1-12-16,0-7-8 15,7 3 4-15,-3-7-40 0,0 4 20 16,0-1-4-16,-1 4 12 0,1 4-44 16,4 3 24-16,-4 3-28 15,3 4 32-15,1 4 36 16,3 2-4-16,1 5 28 16,3-5-24-16,0-2 40 15,5-4-28-15,-5-7 32 16,0-4-32-16,-3 1-48 0,-1-4 12 15,-3-4-52-15,-4-2 36 16,-4 2-28-16,-4 1 32 16,-4 0-8-16,0 3 20 0,0 7-72 15,-4 3 48 1,8 1 84 0,12 6-24-16,3 4 40 0,9 0-36 15,3-1 44-15,4-9-40 16,0 3 4-16,0-14-24 15,-8 3 44-15,-8-9-28 0,1 2 4 16,-5-3-20-16,-7 1-24 16,-4-4 4-16,-4-4 32 31,0 7-16-31,-11-3-8 16,11 7-4-16,-11 6-312 15,15 1 168-15</inkml:trace>
          <inkml:trace contextRef="#ctx0" brushRef="#br0" timeOffset="188144.1152">-255 11730 612 0,'-12'45'228'0,"1"-21"-180"0,-24 0-12 0,8-3-168 16,-8-1 64-16,4 1-332 16</inkml:trace>
        </inkml:traceGroup>
        <inkml:traceGroup>
          <inkml:annotationXML>
            <emma:emma xmlns:emma="http://www.w3.org/2003/04/emma" version="1.0">
              <emma:interpretation id="{BB862878-05A1-4812-8D66-6D1B557260EC}" emma:medium="tactile" emma:mode="ink">
                <msink:context xmlns:msink="http://schemas.microsoft.com/ink/2010/main" type="inkWord" rotatedBoundingBox="6150,15729 7515,15778 7497,16276 6132,16227"/>
              </emma:interpretation>
              <emma:one-of disjunction-type="recognition" id="oneOf4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89101.0568">376 11355 508 0,'-16'0'188'0,"13"-7"-148"0,-1-3-8 16,0 10 168-16,0 0-116 16,4-4 8-16,8 4-52 15,3 0-48-15,13 4 4 16,10-1 8-16,13-3 0 0,-1 0 24 16,5-3-16-16,7-1 24 15,4 1-24-15,0-1-32 16,-12 4 12-16,-11 0-24 15,-12 0 16-15,-8 4-8 16,-11 3 12-16,-12 3 24 0,-12 0-4 16,-7 7 4-16,-8 1-4 15,4 2-8-15,0 4 4 16,4 1-16-16,3-1 8 16,-3 3 40-16,4-10-24 15,0 4-8-15,-1-7-8 16,5-4 28-16,3-3-12 15,0-7 24-15,1 0-24 16,-1-7 56-16,1-7-36 16,3-3 28-16,0-7-32 15,0-3 28-15,1-8-32 0,-1-3-40 16,0 4 8-16,0-4 8 16,1 10 4-1,-1 8-36 1,0 6 16-16,-3 4-12 15,7 6 16-15,0 8 24 0,4 3-4 16,0 3-356-16,8 4 192 16,3-4-408-16</inkml:trace>
          <inkml:trace contextRef="#ctx0" brushRef="#br0" timeOffset="189514.1532">1266 11365 436 0,'-19'-3'160'0,"15"20"-124"0,-15 7-8 16,7-14 52-16,-7 4-48 15,-4 3 60-15,-8-3-56 16,-8 0-16-16,-8 0-12 16,1-1 8-16,-4-2-8 15,3 3 16 1,5-8-16-16,-1 1-4 16,16 0 0-16,4 0-268 15,34-4-132-15</inkml:trace>
          <inkml:trace contextRef="#ctx0" brushRef="#br0" timeOffset="189257.9712">933 11362 364 0,'8'3'132'0,"4"14"-100"0,7-3-12 0,-3 0 156 15,7 3-100-15,0 11 24 16,8-8-60-16,0 1 16 16,-4 0-28-16,0-1-8 0,-7-3-12 15,-5-3 36-15,-3-3-20 16,-9-5-472-1,1 5 244-15,0-4-80 16</inkml:trace>
          <inkml:trace contextRef="#ctx0" brushRef="#br0" timeOffset="190084.6695">1282 11527 624 0,'4'3'228'0,"11"-6"-176"0,12 0-16 0,-4 3 72 15,8 0-68-15,8 0 8 16,4 0-28-16,-1 0-408 16,1-4 212-16,-16 11-172 0</inkml:trace>
          <inkml:trace contextRef="#ctx0" brushRef="#br0" timeOffset="189884.1367">1711 11358 508 0,'-15'-17'188'0,"19"10"-148"0,-8 0-8 0,0 7 72 16,0-7-64-16,0 7 16 15,1-3-32-15,-9 0-20 16,0 3-8-16,1 0 4 16,-5 0 0-16,1 3 8 15,-5 0-4-15,-3-3-20 0,-8 7 8 16,4 7-32-16,4-4 24 0,0 8 24 16,-1 6-4-16,5-4 0 15,4 1 0-15,-1 0 28 31,4-1-16-31,-7 8 12 0,0-1-16 16,3 1 0-16,5-4-4 16,-1-3-8-16,4-4 4 15,4-3 4-15,4-1-4 0,8 1 40 16,11 0-20-16,5 0 4 16,7 0-16-16,7 3 12 15,5-4-16-15,0-6 24 16,-5 0-20-16,-3-7-276 15,-8-3 140-15,-4-4-364 16</inkml:trace>
          <inkml:trace contextRef="#ctx0" brushRef="#br0" timeOffset="190308.2641">1398 11269 548 0,'-4'-17'204'0,"8"17"-156"0,4 0-16 15,-1-4 104 1,5 1-80-16,3 3 16 0,5 0-48 16,7 3 24-16,4 7-32 15,8-3-100-15,-1 7 40 0,5-4-536 16</inkml:trace>
        </inkml:traceGroup>
        <inkml:traceGroup>
          <inkml:annotationXML>
            <emma:emma xmlns:emma="http://www.w3.org/2003/04/emma" version="1.0">
              <emma:interpretation id="{AE2D14C3-784B-4554-BB48-5E4F68D51BB7}" emma:medium="tactile" emma:mode="ink">
                <msink:context xmlns:msink="http://schemas.microsoft.com/ink/2010/main" type="inkWord" rotatedBoundingBox="8064,15884 9094,15921 9085,16176 8055,16139"/>
              </emma:interpretation>
              <emma:one-of disjunction-type="recognition" id="oneOf4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90775.8721">2257 11551 728 0,'4'10'268'0,"12"-3"-208"0,11-3-16 0,-4-1 44 15,16-3-56-15,27-3-172 16,15-4 76-16,8 7-500 16</inkml:trace>
          <inkml:trace contextRef="#ctx0" brushRef="#br0" timeOffset="190640.1511">2362 11386 716 0,'19'0'264'0,"-7"-7"-204"0,19 3-16 0,-16 4 52 0,16-6-60 16,12 6 24-16,7 6-40 15,0 1-116-15,-3 0 52 16,-1-3-540-16,-7 13 324 16,-16-10 56-16</inkml:trace>
          <inkml:trace contextRef="#ctx0" brushRef="#br0" timeOffset="191104.2457">3055 11434 652 0,'-39'0'244'0,"39"0"-192"15,-19 24-12-15,11-10 100 0,-8 3-84 16,13 4-4-16,6 10-32 16,13 0 48-16,-1 0-40 15,13-11 40-15,14-2-36 0,8-12-88 16,5-6 28-16,-9-13 0 16,-3-11 16-16,-24-1 20 15,-23-2-4-15,-23 3-12 16,-12 0 4-16,-3 3-4 15,-1 11 0-15,4 6-248 16,8 15 140-16,4 13-412 16</inkml:trace>
        </inkml:traceGroup>
        <inkml:traceGroup>
          <inkml:annotationXML>
            <emma:emma xmlns:emma="http://www.w3.org/2003/04/emma" version="1.0">
              <emma:interpretation id="{E45D745F-C8F3-4F2F-B484-9C313266FAE7}" emma:medium="tactile" emma:mode="ink">
                <msink:context xmlns:msink="http://schemas.microsoft.com/ink/2010/main" type="inkWord" rotatedBoundingBox="10016,16004 10970,16038 10945,16733 9992,16699"/>
              </emma:interpretation>
              <emma:one-of disjunction-type="recognition" id="oneOf42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92036.3106">4216 12005 600 0,'-19'4'224'0,"30"-4"-176"0,9-7-12 0,-5 4 132 16,28-1-100-16,23 1 0 15,19 3-44-15,0 0 0 16,8-4-12-16,7 4-244 0,5-7 124 15,-4 4-412-15</inkml:trace>
          <inkml:trace contextRef="#ctx0" brushRef="#br0" timeOffset="191842.7439">4553 11802 476 0,'-47'-13'176'0,"20"9"-136"0,-8 1-12 15,20-1 240-15,3 1-152 16,5-1 104-1,34-3-136-15,23 1-48 16,8 2 0-16,8 1-24 0,11-1 68 16,12 4-48-16,4 4-12 15,0 9-12-15,-19 1-248 16,-16-3 132-16,-23 6-336 16,-20 7 252-1,-30-14-184-15</inkml:trace>
          <inkml:trace contextRef="#ctx0" brushRef="#br0" timeOffset="192288.4951">4909 11524 528 0,'-8'-18'196'0,"12"25"-152"0,4-14-12 16,4 7 80-16,7 7-68 15,4 0-8-15,8 3-24 16,0 14 8-16,4 4-12 16,0 13 120-16,-4 14-72 0,-12 4 24 15,-11 6-48-15,-8-6 24 0,-12-11-32 16,-11-3 40-16,-12 0-36 15,-4 3 56 1,-3-4-48-16,3 1-692 16,16-7 352-16,4-10-100 15</inkml:trace>
        </inkml:traceGroup>
        <inkml:traceGroup>
          <inkml:annotationXML>
            <emma:emma xmlns:emma="http://www.w3.org/2003/04/emma" version="1.0">
              <emma:interpretation id="{F3548943-486F-4AFB-AA62-69EBCBFF247F}" emma:medium="tactile" emma:mode="ink">
                <msink:context xmlns:msink="http://schemas.microsoft.com/ink/2010/main" type="inkWord" rotatedBoundingBox="12236,16004 12939,16029 12912,16783 12209,16758">
                  <msink:destinationLink direction="with" ref="{563AC766-523F-40D8-94F1-587D70EBAD6C}"/>
                </msink:context>
              </emma:interpretation>
              <emma:one-of disjunction-type="recognition" id="oneOf43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92931.1475">6984 11548 332 0,'-31'-21'120'0,"19"18"-92"0,-15-11-8 0,8 10 52 15,-8-3-44 1,-12 4 32-16,-3 0-32 0,-1 3-36 16,0 3 4-16,5-3 88 15,3 3-44-15,-4 1 52 16,12 3-52-16,0-4 40 15,8 4-44-15,-1 7-20 16,1 3-8-16,7 17 0 16,4 11-4-16,-3 17-12 15,11 7 4-15,-8-14 28 0,4-10-12 16,0-14 32-16,1 0-28 16,-5-7 20-16,8-3-20 0,0-4 36 15,0-10-28-15,0 0-12 16,11-1-8-16,5-2 20 15,3 3-12-15,1-7 4 16,7 0-8-16,0 0 20 16,4 0-16-16,4 0-48 15,-4 0 20-15,-4 3-384 16</inkml:trace>
          <inkml:trace contextRef="#ctx0" brushRef="#br0" timeOffset="193179.4116">6473 11809 572 0,'-8'-10'208'0,"16"20"-160"0,-4-3-12 0,-4-7 120 15,15 7-92-15,-3 3 36 16,7 4-60-16,8-7 12 15,0 3-32-15,1 4 16 0,3-7-20 16,-4 0-236-16,-8 0 116 0</inkml:trace>
          <inkml:trace contextRef="#ctx0" brushRef="#br0" timeOffset="193458.7223">6852 11981 464 0,'-11'7'176'0,"7"0"-140"0,-4 7-8 16,0-4 84-16,1 7-68 0,-9 4 16 15,5 0-36-15,3-1 32 16,0 4-32-16,0-3 48 0,8 0-40 16,-7-7 36-16,7-4-36 15,-8-3 52-15,8-7-48 16,0 0-668 0,8 3 344-16,-1 1 12 15</inkml:trace>
          <inkml:trace contextRef="#ctx0" brushRef="#br0" timeOffset="193937.9348">7023 11950 520 0,'-20'14'192'0,"13"0"-152"0,-5 3-8 0,8-7 52 15,-11 1-52-15,3 3 32 16,4 3-36-16,-3 0 44 16,-1 0-40-16,0 0-24 0,1 4-8 15,-1 0 60-15,4-4-32 16,5 0 8-16,-5-3-24 15,8 0 44-15,11-1-28 16,5-2 28-16,7-1-28 16,4-3-124-16,4 0 52 15,0-7-460 1,8 7 280-16,0-7-100 0</inkml:trace>
          <inkml:trace contextRef="#ctx0" brushRef="#br0" timeOffset="193624.8764">6976 12057 528 0,'4'-3'196'0,"0"3"-152"0,4-4-12 16,-1 8 36-16,9-1-44 15,-1 0 8-15,5-3-20 16,3 0 12-16,0 0-16 15,0 0-260-15</inkml:trace>
        </inkml:traceGroup>
        <inkml:traceGroup>
          <inkml:annotationXML>
            <emma:emma xmlns:emma="http://www.w3.org/2003/04/emma" version="1.0">
              <emma:interpretation id="{00F19ABF-5A0F-4A97-8D73-F4780F8E82F2}" emma:medium="tactile" emma:mode="ink">
                <msink:context xmlns:msink="http://schemas.microsoft.com/ink/2010/main" type="inkWord" rotatedBoundingBox="13472,16373 13662,16380 13654,16577 13465,16571">
                  <msink:destinationLink direction="with" ref="{563AC766-523F-40D8-94F1-587D70EBAD6C}"/>
                </msink:context>
              </emma:interpretation>
              <emma:one-of disjunction-type="recognition" id="oneOf44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94712.995">7665 12044 664 0,'27'4'244'0,"-11"-8"-188"0,15-6-16 0,-4 6 4 16,15 1-32-16,5 0-128 0</inkml:trace>
          <inkml:trace contextRef="#ctx0" brushRef="#br0" timeOffset="194585.7122">7723 11862 560 0,'-7'-7'208'0,"10"7"-164"0,-3-3-8 15,0 3 188-15,0 0-128 16,8 0-20-16,4 0-48 16,3 3-16-16,5 4-4 0,3 0 12 0,4 0-12 15,0 3-568 1</inkml:trace>
        </inkml:traceGroup>
        <inkml:traceGroup>
          <inkml:annotationXML>
            <emma:emma xmlns:emma="http://www.w3.org/2003/04/emma" version="1.0">
              <emma:interpretation id="{88572D5A-B7E2-4C4B-BF35-A84C4E18C79E}" emma:medium="tactile" emma:mode="ink">
                <msink:context xmlns:msink="http://schemas.microsoft.com/ink/2010/main" type="inkWord" rotatedBoundingBox="14232,15975 15148,16008 15119,16796 14203,16764">
                  <msink:destinationLink direction="with" ref="{563AC766-523F-40D8-94F1-587D70EBAD6C}"/>
                </msink:context>
              </emma:interpretation>
              <emma:one-of disjunction-type="recognition" id="oneOf45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95723.4151">8997 11542 612 0,'39'-21'228'0,"-39"21"-180"0,42-14-12 0,-30 8 36 15,-1 6-48-15,-11-11 32 16,8 4-28-16,-16 7 0 16,5 0-16-16,-21-3-16 15,5 3 0-15,-20 0 4 16,12 3 0-16,-15-3 8 0,-1-7-4 15,12 4-4 1,-4 3 4-16,4-7-16 16,8 7 8-16,-8-3-24 15,16 6 16-15,-9-3-4 16,5 7 8-16,-4 0-12 16,3 7 12-16,-11 13-48 15,4 4 28-15,0 21 40 16,0 3-4-16,-4 10 36 0,4 1-28 15,8-8 4-15,3-13-12 16,1-11 20-16,-1 1-16 16,12-11 32-16,4-7-28 0,8 0 20 15,11-7-20-15,12-6 20 16,8 6-24-16,8-3-4 0,3 0-4 16,0-4-48-16,-7 1 24 15</inkml:trace>
          <inkml:trace contextRef="#ctx0" brushRef="#br0" timeOffset="196075.654">8432 11786 832 0,'0'-14'308'0,"11"8"-240"0,9-5-20 0,7 4 152 0,12 0-120 16,7 4-24-16,8 3-36 16,-4 10 0-16,-3 1-12 15,-4-4-636-15,-1 3 340 16,-15-3-148-16</inkml:trace>
          <inkml:trace contextRef="#ctx0" brushRef="#br0" timeOffset="196385.5866">8741 12041 476 0,'4'0'176'0,"8"-4"-136"0,11-3-12 0,-11 7-12 15,7-3-16-15,0 0-12 16,-3 3 8-16,-1 0 28 16,1 0-12-16,-8 3 76 15,3 4-52-15,-3 0 4 16,-8 3-24-16,0 0 16 16,4 4-20-16,-12 7-12 15,4 0-4-15,0-1 28 16,-7 1-12-16,-5-4 32 0,-3-3-28 15,-4-7 20-15,-1-4-20 0,1-3 0 16,0-3-8-16,4-4 20 16,3 0-16-16,5 0 12 15,7 4-12-15,11-1 36 16,9 4-24-16,-1 7 4 16,5 0-16-16,3 0 44 15,4 0-28-15,0 0-156 16,-7-1 68-16,-1-6-504 15,4 4 312 1,-7 3-8-16</inkml:trace>
          <inkml:trace contextRef="#ctx0" brushRef="#br0" timeOffset="196885.9582">8958 12075 684 0,'-4'-3'252'0,"4"3"-192"0,4 0-20 0,4-4 76 32,4 4-72-32,7-3 16 0,8 6-36 0,16-3-12 15,3 0-8-15,1 0 4 16,-5 0-4-16,-3 7 24 0,-8-3-16 15,-12-4-4 1,0 0-4-16,-11-4-128 16,0 4 68-16,-12-7-268 15,4 0 180-15</inkml:trace>
          <inkml:trace contextRef="#ctx0" brushRef="#br0" timeOffset="197051.8994">9144 11955 424 0,'0'7'156'0,"-4"0"-120"0,-7 3-8 15,11-10 116-15,-4 7-84 0,-4 7 52 16,0-1-64-16,0 1 64 16,1 3-64-16,-1 4 52 15,8 3-56-15,-4 0 4 16,4 0-28-16,0 0 40 16,0-3-32-16,-4-4 4 15,0 0-20-15,-3-3 36 16,-1-4-24-16,0-6 20 15,0 3-24-15,8-7-16 16,8 3-8-16,11-3-4 16,5 4 0-16,18-1-220 15,5 4 120-15</inkml:trace>
        </inkml:traceGroup>
      </inkml:traceGroup>
    </inkml:traceGroup>
    <inkml:traceGroup>
      <inkml:annotationXML>
        <emma:emma xmlns:emma="http://www.w3.org/2003/04/emma" version="1.0">
          <emma:interpretation id="{81FE9664-13EC-46B5-85EB-846E7F8BBC2B}" emma:medium="tactile" emma:mode="ink">
            <msink:context xmlns:msink="http://schemas.microsoft.com/ink/2010/main" type="paragraph" rotatedBoundingBox="652,16830 23843,17237 23821,18510 630,181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3D8519-A288-4982-A86A-1623A39D4876}" emma:medium="tactile" emma:mode="ink">
              <msink:context xmlns:msink="http://schemas.microsoft.com/ink/2010/main" type="line" rotatedBoundingBox="652,16830 23843,17237 23821,18510 630,18103"/>
            </emma:interpretation>
          </emma:emma>
        </inkml:annotationXML>
        <inkml:traceGroup>
          <inkml:annotationXML>
            <emma:emma xmlns:emma="http://www.w3.org/2003/04/emma" version="1.0">
              <emma:interpretation id="{2DCAD650-E45B-4D50-BE9E-AB51E17B740A}" emma:medium="tactile" emma:mode="ink">
                <msink:context xmlns:msink="http://schemas.microsoft.com/ink/2010/main" type="inkWord" rotatedBoundingBox="651,16899 2927,16939 2914,17731 637,17691"/>
              </emma:interpretation>
              <emma:one-of disjunction-type="recognition" id="oneOf46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204927.5992">-4405 12554 340 0,'-4'-7'128'0,"4"7"-100"0,-8-7-8 0,8 7 124 16,0-7-84-16,0-3 52 15,0 3-64-15,8-11 0 0,-8 12-28 16,0-15 32-16,-8 4-28 16,-7 3-40-16,-4 0 8 0,-12 0-8 15,4 4 8-15,-12-4 16 16,0 11-4-16,-3 3-4 31,-5 3 4-15,8 11 28-1,-7 3-16-15,-12 7-12 0,-8 4-8 0,0 6 20 0,0 4-8 0,12 3 112 16,16 1-68-16,7 13 32 16,15 14-48-16,24-7 48 15,11 0-48-15,28-4 0 16,11-10-20-16,8-13 8 15,-1-8-16-15,1-13 16 16,-4-7-16-16,-4-11-232 16,0-6 120-16,-15-4-228 0,-12-3 184 15,-12-10-284 1</inkml:trace>
          <inkml:trace contextRef="#ctx0" brushRef="#br0" timeOffset="205217.8728">-4819 12750 416 0,'-8'-14'152'0,"8"14"-116"0,8-4-12 0,4 4 128 15,3 0-88-15,4 0 36 0,12 0-60 16,-4 0-32 0,12 0-8-16,8-3 0 0,-1 3 0 15,-3 0 8-15,-12 0-4 16,-12 0-4-1,-4 7 4-15,-15 3 92 0,-11 4-52 16,-5 7 88-16,-3 10-76 16,0 10 8-16,-1 4-40 15,5 3 12-15,-1-3-20 0,5-4 0 16,-1-7-8-16,4-6 4 16,1-4-8-16,3-7-268 15,-4-10 148-15</inkml:trace>
          <inkml:trace contextRef="#ctx0" brushRef="#br0" timeOffset="206248.7511">-4115 12788 352 0,'-3'-18'132'0,"10"15"-104"0,-3-11-8 0,-4 7 88 16,0 0-64-16,0-3 8 15,0 3-32-15,-8 0 32 0,8 0-28 16,-11 4-4-16,-5 3-12 16,5 0 72-16,-9 3-44 15,-7 11 84-15,-11 3-68 0,3 7 72 16,-4 14-72-16,4 0 28 31,0 0-48-31,4 7 0 16,12-4-20-16,7-7 20 15,9-6-20-15,10-11 4 16,9-3-8-16,15-14-52 0,7-7 28 16,-3-10-120-16,-4-11 76 15,-4-6-8-15,-7-4 40 16,-1-3 28-16,-7 3 0 0,-8 7 12 15,-4 7-8-15,0 3 52 16,0 4-32-16,0 10 24 16,0 7-28-16,-8 14 44 15,8 3-36-15,-4 14 4 16,8 0-20 0,-4 3 20-16,0 8-20 0,0-11-4 15,0-7-4-15,0-10-40 16,0-1 20-16,4-2-128 0,-4-11 84 15,7-14-128-15,5-3 108 16,7-7-144 0,1-11 124-16,3-10-188 15,4 8 164-15,4-1 44 16,-4 3 48-16,4 15 240 0,-12 2-116 16,-7 8 204-16,-12 7-168 15,0 6 104 1,-12 14-136-16,-7 7 32 0,11 11-80 15,-3 6-24-15,-5 0-16 0,9 1 8 16,3-11-8-16,0-4-4 16,4-6 0-16,0-1 12 15,0-6-8-15,4-10-40 16,3-1 20-16,-7-3 12 16,0 0 0-16,0 0-60 15,0 0 32-15,8 0-84 16,-4-3 60-16,4-1-60 15,3-10 64-15,5-6-84 16,-1-1 76-16,5-3-32 16,-1-3 48-16,0-4 16 0,-7 10 12 15,0 0 48-15,-5 4-24 16,-7 3 60-16,-4 4-40 16,1 3 80-16,-1 4-60 15,-4 3 8-15,0 3-36 16,1 4 32-16,-1 3-32 15,4 4 76-15,0 3-56 16,0 4-20-16,4 0-16 16,4 6 16-16,-4-3-12 15,0 0 32-15,0 0-28 0,0-3-12 16,0-7-8 0,0-4 20-16,4-3-8 15,4-7-20-15,3-7 4 0,5-10-276 16,3 7 152-16,12-8-444 15</inkml:trace>
          <inkml:trace contextRef="#ctx0" brushRef="#br0" timeOffset="206609.2214">-3487 12726 288 0,'-8'0'108'0,"8"3"-84"0,-12-3-4 16,-7 10 12-16,11-3-20 16,-4 0 4-16,-7 3-8 0,8 4 28 15,-5 3-20-15,1 1 100 16,3-1-64-16,4 7 48 16,8 3-60-16,-4-3-4 15,12 1-20-15,0-1-4 16,11 3-4-16,-3-10-8 0,-5 7 4 15,1-10-24-15,-1 0 12 16,-7-4 4-16,-8-3 4 16,-7 0 16-16,-12 0-8 15,-8-4 40-15,-8 8-24 16,-4-4 100-16,5-4-68 16,7 1-24-16,15-4-20 0,20-4-4 15,23 1-4-15,8-11-248 16,11-7 132-16</inkml:trace>
          <inkml:trace contextRef="#ctx0" brushRef="#br0" timeOffset="206911.5558">-3255 12784 496 0,'4'-31'184'0,"-16"21"-140"0,-23-4-16 16,16 11 164-16,0-1-112 16,-9 4 88-16,5 4-96 15,-4-1-28 1,8 4-28-16,-1 3-4 15,5 11-8-15,11 0-20 0,0 13 8 16,12-3-12-16,4-4 8 16,3 8 8-16,8-4 4 15,-3-11 16-15,-5 5-8 0,1-8-20 16,-9 0 4-16,-7 10 20 0,-7-13-4 16,-5 10-4-16,-4-10 0 15,-3 17 20 1,4 0-12-16,-9-14-4 15,9-3-4-15,-8-14-4 16,3-7 0-16,5 4-292 16,11-15 160-16,19 1-396 15</inkml:trace>
          <inkml:trace contextRef="#ctx0" brushRef="#br0" timeOffset="207146.1489">-3050 12609 904 0,'-8'0'332'0,"8"0"-256"0,0 6-24 15,-7-2 64-15,-1 3-76 16,4 3-204-16</inkml:trace>
          <inkml:trace contextRef="#ctx0" brushRef="#br0" timeOffset="207376.8774">-2880 12812 624 0,'-27'0'228'0,"27"3"-176"0,-19 7-16 0,11 1 16 16,-3 2-36-16,3 1-4 16,0 10-8-16,-4 4-4 15,24-1 0-15,-12 1 16 0,8-7-8 16,3 6 16-16,5-6-16 16,-1-4 156-16,-3-3-92 0,-4 3-20 15,-8 0-32 1,-8 4-20-16,-11-1-184 15,-8-2 100-15</inkml:trace>
        </inkml:traceGroup>
        <inkml:traceGroup>
          <inkml:annotationXML>
            <emma:emma xmlns:emma="http://www.w3.org/2003/04/emma" version="1.0">
              <emma:interpretation id="{552926D7-53A1-4EDC-933A-ECD4500DF477}" emma:medium="tactile" emma:mode="ink">
                <msink:context xmlns:msink="http://schemas.microsoft.com/ink/2010/main" type="inkWord" rotatedBoundingBox="3797,16951 5533,16981 5517,17891 3781,17860"/>
              </emma:interpretation>
              <emma:one-of disjunction-type="recognition" id="oneOf47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08053.0891">-1862 12430 372 0,'-19'13'140'0,"11"18"-112"0,1 11-4 16,-1-18 188-16,-4 3-120 15,-3 8 68-15,3 6-92 16,-3 11 12-16,-1 6-44 16,1-3 100-16,7-3-76 0,0-14 72 15,4 3-76-15,0-10 56 16,8 0-60-16,8-7-4 16,7 3-28-16,5-2-12 0,6-1-4 15,9-7 12 1,-4 0-8-16,8 0-276 0,3-10 144 15,1-7-528 1</inkml:trace>
          <inkml:trace contextRef="#ctx0" brushRef="#br0" timeOffset="208816.1732">-1351 12860 320 0,'-7'-48'120'0,"7"24"-96"0,-12 3-4 0,12 7 140 15,-4 0-92-15,-7 1-20 0,-5 2-28 16,-3 4 24-16,-4 4-20 16,-5 3 40-1,5 7-36-15,-12 10 92 0,1 7-68 16,3 7 40-16,3 7-56 16,9 3-12-16,7 0-12 15,-3-3 32-15,15-7-20 0,0-7-12 16,8-3-8-16,3-7-32 15,9-7 16-15,7-7-120 16,-8-4 76-16,8-6-164 16,0-11 124-16,0-6-32 15,-7-11 76 1,7-3-4-16,-8 6 32 16,1 11 92-16,-1 3-36 0,-4 8 148 15,-3 9-100-15,0 11 44 16,-5 14-76-16,5 10 28 15,-4 7-44-15,-8 3-8 0,0 0-16 16,0-13 12-16,8 3-12 16,-8-7 4-16,0-4-4 15,7-6 12-15,-3-10-12 16,12-8-28-16,-5-6 8 16,-3-11-84-1,4-3 56-15,-5-3-28 16,5-1 40-16,-4 1 24 15,3 6 4-15,-3 11 44 16,0 10-20-16,0 10 40 16,-5 11-36-16,5 10 4 0,4 3-20 15,3 0 12-15,-3-10-16 16,3-3-4-16,-3-7 0 16,0-4-76-16,-5-10 40 0,-7-10-76 31,0 10 64-31,0-14-8 0,-7-3 32 15,3 3 12-15,-4 4 8 16,8 3 8 0,0 7-4-16,8 7 104 15,3 7-60-15,9 3 44 16,18 7-56-16,24 10 32 0,12-6-36 16,-4 3 0-16,-9-14-20 15,-10-3 28-15,-12-11-24 16,-12-6 20-16,-8-4-20 0,-15-7 20 0,-8-7-24 15,-8-13 12-15,-7-7-12 16,0-11 12-16,3 4-16 16,5 14-28-16,3 9 8 15,16 12-92 1,3 6 56-16</inkml:trace>
          <inkml:trace contextRef="#ctx0" brushRef="#br0" timeOffset="208969.5811">-282 13262 716 0,'0'28'264'0,"-8"-7"-204"0,-31 13-16 15,12-13-464-15</inkml:trace>
        </inkml:traceGroup>
        <inkml:traceGroup>
          <inkml:annotationXML>
            <emma:emma xmlns:emma="http://www.w3.org/2003/04/emma" version="1.0">
              <emma:interpretation id="{963F6F3E-D51A-4A9E-AEE8-15D7D2B2227A}" emma:medium="tactile" emma:mode="ink">
                <msink:context xmlns:msink="http://schemas.microsoft.com/ink/2010/main" type="inkWord" rotatedBoundingBox="6126,17126 7376,17148 7366,17697 6117,17675"/>
              </emma:interpretation>
              <emma:one-of disjunction-type="recognition" id="oneOf48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210061.4851">388 12729 404 0,'-28'-7'148'0,"25"7"-112"0,-5 0-12 0,4 0 188 15,0 0-120-15,0 0 140 16,4 0-132-16,0 0-28 0,12 4-44 16,3-1 52-16,9 4-48 0,10 0 16 15,9-4-32-15,3 1 0 16,1-1-8-16,3-3-8 16,1-3 4-16,3-1-16 15,-12 4 8-15,-7-3-4 16,-12-1 0-16,-7 4 88 15,-8 0-48-15,-12 0 16 16,-4 0-28-16,0 0 24 16,1 0-28-16,3 0-32 15,0 0 8-15,4 0 20 16,0 0-8-16,8 0 8 16,-8 0-4-16,0 0-24 15,-4 4 8-15,-4 3-12 16,-4 6 8-16,-3 12 8 15,-5 5 4-15,-3 12 0 16,-4 6 0-16,4-7 0 0,0-3 0 16,-1-4-20-16,5-3 12 15,0-6 40-15,-1-12-20 16,5-6 8-16,-4-7-12 16,3-7 12-16,-3-3-12 15,-1-7-4-15,-3-7 0 16,-4-7-4-16,0-4 0 15,0 1 0-15,4-1 0 16,3 5 0-16,9 2 0 16,7 7 32-16,11 4-16 0,9 7-32 15,7 0 8-15</inkml:trace>
          <inkml:trace contextRef="#ctx0" brushRef="#br0" timeOffset="210242.0339">930 12915 996 0,'-8'0'368'0,"12"7"-284"0,0-7-24 15,-4 0-24-15,0 0-32 16</inkml:trace>
          <inkml:trace contextRef="#ctx0" brushRef="#br0" timeOffset="210752.2159">1131 12677 696 0,'15'-3'256'0,"1"10"-196"0,7-4-20 16,-4 1 68-16,8 13-68 15,28-7 0-15,3 21-24 0,0 17-4 16,-4 7-4-16,-8 4-8 16,-7-4 4-16,-16-10 84 15,-19-4-48-15,-31-7 132 16,0-6-96-16,-31-7-36 16,12-1-24-16,-13-9 16 15,1-5-16-15,8-9 40 16,7 0-32-16,5-11-100 15,15-7 40-15</inkml:trace>
          <inkml:trace contextRef="#ctx0" brushRef="#br0" timeOffset="210469.2638">1363 12705 392 0,'-4'-4'148'0,"8"8"-116"0,-8-1-8 0,4 4 172 16,-4 4-112-16,0 6-8 16,-3 10-48-16,-5 18 40 15,4 10-36-15,1 0 12 0,-9-3-28 0,8-4 8 16,-3-10-12-16,3-4 44 16,4-6-28-16,-4-11-332 15,1-7 164-15</inkml:trace>
          <inkml:trace contextRef="#ctx0" brushRef="#br0" timeOffset="211080.9246">1274 12657 860 0,'-15'-14'320'0,"26"14"-248"0,-3-7-20 16,7 4 252-16,5-4-176 15,7 3-8 1,12 4-72-16,19 0-48 0,4 4 0 15,-1 3-856-15</inkml:trace>
        </inkml:traceGroup>
        <inkml:traceGroup>
          <inkml:annotationXML>
            <emma:emma xmlns:emma="http://www.w3.org/2003/04/emma" version="1.0">
              <emma:interpretation id="{EEB9F3D2-4927-420F-9F1F-43002FCCCAF5}" emma:medium="tactile" emma:mode="ink">
                <msink:context xmlns:msink="http://schemas.microsoft.com/ink/2010/main" type="inkWord" rotatedBoundingBox="7793,17287 8769,17304 8755,18100 7779,18083"/>
              </emma:interpretation>
              <emma:one-of disjunction-type="recognition" id="oneOf49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212802.0403">1990 13149 872 0,'-4'10'324'0,"8"-10"-252"0,12 0-20 0,-5 0 244 16,1 7-172-16,23-7-24 0,11 10-64 16,1-3-44-16,3-7 0 15,-4-3-648-15</inkml:trace>
          <inkml:trace contextRef="#ctx0" brushRef="#br0" timeOffset="212634.0937">2025 12970 612 0,'-4'-4'228'0,"12"4"-180"0,7 4-12 15,1-4 192-15,7 0-132 0,12 0 8 16,4-4-64-16,-1 4-28 16,-3-6-8-16,-8 2 4 15,4 8-4-15,-8-4 8 16,-3 0-8-16,-12 0-196 15,-1 0 104-15</inkml:trace>
          <inkml:trace contextRef="#ctx0" brushRef="#br0" timeOffset="213261.7636">2764 12966 508 0,'-3'0'188'0,"3"0"-148"0,3 0-8 16,1 7 124-16,4 4-92 0,4 2-16 16,7-6-32-16,4-3 4 15,0-4-12-15,5 0 32 0,-1-7-24 16,-4-10-4-16,-4-4-8 15,-11 0 4 1,0 4-4-16,-16-10 8 16,4 9-8-16,-19-9 8 15,4 6-8-15,-24 1 24 16,8 6-16-16,-11 0 56 16,7 7-36-16,-4 14 48 15,12-3-48-15,0 23 28 16,12 4-32-16,-8 14-36 15,11 3 4-15,-3 10 52 16,8-6-24-16,-1 17 32 16,4-18-28-16,0 35 0 15,5-13-16-15,-1-4 36 16,8-11-24-16,-4-13 20 16,3-11-24-16,-10-17 36 15,3 1-32-15,-8-18-68 16,1-7 24-16,-5-14-100 15,1 7 68-15,-9-13-196 16,17 10 140-16</inkml:trace>
        </inkml:traceGroup>
        <inkml:traceGroup>
          <inkml:annotationXML>
            <emma:emma xmlns:emma="http://www.w3.org/2003/04/emma" version="1.0">
              <emma:interpretation id="{8DF7E576-2EDE-4FAE-8CC1-09F2904D8592}" emma:medium="tactile" emma:mode="ink">
                <msink:context xmlns:msink="http://schemas.microsoft.com/ink/2010/main" type="inkWord" rotatedBoundingBox="9677,17259 10877,17280 10866,17936 9665,17915"/>
              </emma:interpretation>
              <emma:one-of disjunction-type="recognition" id="oneOf50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214604.8862">3895 13204 820 0,'-27'7'304'0,"38"0"-236"0,24-4-20 16,-4 1 184-16,12 2-136 15,15-2 8-15,19-4-64 16,20 0-12-16,7 0-16 16,1-4-16-16,-16 4 0 0,-12-3-60 15,-15 0 36-15,-11-1 12 16,-16-3 12-16,-8 0 4 0,-12 4 0 15,-3-4-20-15,-4 4 12 16,-1-1-364-16,1 1 200 16</inkml:trace>
          <inkml:trace contextRef="#ctx0" brushRef="#br0" timeOffset="214322.9636">4077 13042 612 0,'-4'-3'228'0,"4"3"-180"0,19-14-12 0,-11 7 176 16,11 7-124-16,12-10 52 15,8 17-80-15,23-14-12 16,4 14-28-16,19-7-4 15,-12 10-8-15,-3-3-8 16,-4 0 4-16,-8-4-148 16,-12 11 80-16,-22-7-220 15,-5 3 160-15</inkml:trace>
          <inkml:trace contextRef="#ctx0" brushRef="#br0" timeOffset="214851.0409">4735 12798 464 0,'-31'-21'176'0,"27"14"-140"15,-4 0-8-15,4 4 196 0,0-4-128 16,1 4 112 0,6 3-120-16,5 0-40 15,4 3-28-15,7-3 16 16,1 14-20-16,11-4 32 15,3 7-32-15,17 7-4 16,3 7-8-16,12 7-4 0,-20 4 0 16,-23-8 76-1,1 4-40-15,-24-4 84 16,-8 1-68-16,-31-1 36 16,0-3-52-16,-19-3 32 15,4-1-36-15,-8-6-284 0,8-4 140 16,-12 0-640-16</inkml:trace>
          <inkml:trace contextRef="#ctx0" brushRef="#br0" timeOffset="216611.7257">4886 13214 384 0,'0'-3'140'0,"-4"3"-108"0,8-4-8 0,-4 4 76 16,0 0-60 0,0 0 36-16,0 0-44 0,0 7 104 15,-4 7-76-15,-8 0 20 0,-3 6-48 16,-5-2 12-16,1 9-24 0,-4-3 8 16,0 0-16-16,3-7 20 15,9 1-20-15,-1-1-92 16</inkml:trace>
        </inkml:traceGroup>
        <inkml:traceGroup>
          <inkml:annotationXML>
            <emma:emma xmlns:emma="http://www.w3.org/2003/04/emma" version="1.0">
              <emma:interpretation id="{F31D8B92-6F1F-45E5-B2C6-680A52D2B9D3}" emma:medium="tactile" emma:mode="ink">
                <msink:context xmlns:msink="http://schemas.microsoft.com/ink/2010/main" type="inkWord" rotatedBoundingBox="11663,17288 12630,17305 12612,18305 11646,18288"/>
              </emma:interpretation>
              <emma:one-of disjunction-type="recognition" id="oneOf51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221036.9563">6620 13297 236 0,'0'-7'88'0,"0"7"-68"0,-8 3-4 0,1-3 60 16,14 0-44-16,-7 4 104 15,0 3-80-15,-7 3 64 16,7 7-68-16,-4 7 84 16,8 0-76-16,-4 4 52 15,0-1-68-15,-12-3 16 16,12-3-40-16,0 0 36 16,0-7-32-16,-8-11 20 15,16-3-24-15,-8-10-8 16,0 3-8-16,8-14-4 15,3 4 0-15,-3-11-20 16,4 8 12-16,3-4-24 16,1 6 20-16,-1-2 4 15,4 10 8-15,-3-1-36 16,3 8 20-16,-3 6 16 16,3 4 0-16,-3 7 72 15,-1 6-40-15,-7-2 16 16,0 9-32-16,-8-3 8 0,3-3-12 15,-6-4 44-15,3 0-28 0,-8-13-148 16,8 3 68-16,4-14-380 16,3 0 240-16</inkml:trace>
          <inkml:trace contextRef="#ctx0" brushRef="#br0" timeOffset="229774.5675">5865 12880 416 0,'-4'-17'152'0,"4"14"-116"0,8-14-12 15,-4 10 136-15,4 0-92 16,3-7 52-16,-3 4-72 16,4 3 44-16,-1-3-52 15,1 3 16-15,-1-4-36 0,-3 11 8 16,0-3-16-16,11 3-24 15,1 0 4 1,3 3 4-16,4-3 12 16,0 11-4-16,-4-4-4 31,4 3 4-31,1 7-16 0,-9 4 8 16,8 3-4-16,-8 3 0 0,-7 1 8 15,7 3 0-15,-15 3 0 16,4-6 0-16,0 3 8 15,-4-7-4-15,-4 3-28 16,0-6 12-16,0 0 32 16,7-4-12-16,-7-3 16 15,0 3-12-15,-7-3 0 16,7 3-4-16,-12-3-24 16,4 3 8-16,0-4-4 15,-3 5 4-15,-1-11 52 16,4 10-24-16,-3-7 16 15,3-3-20-15,0 3-8 16,1-3-4-16,-5 0 4 0,0 0-4 16,-7 0 16-16,-4-4-12 15,0 1 48-15,3-4-28 16,-3 0 4-16,4 0-20 0,-1 0 36 16,13 0-24-16,-5 0-4 15,4-4-12-15,8 1-8 16,0-1 4-16,0 1 12 15,-4 0-8-15,4-1-248 16,0-3 128-16,0 4-464 16</inkml:trace>
          <inkml:trace contextRef="#ctx0" brushRef="#br0" timeOffset="217468.0421">6214 12908 372 0,'15'-28'140'0,"-11"22"-112"0,4-5-4 16,3 11 40-16,-7 11-40 15,-4 2 60-15,-4 11-48 16,0 11 64-16,-15 6-60 16,7 4 52-16,1 0-52 15,-5-8-12-15,-3-2-16 16,7-4 16-16,-3-4-16 0,3-3 4 16,1-10-8-16,-5 0-128 15,5-11 64-15</inkml:trace>
          <inkml:trace contextRef="#ctx0" brushRef="#br0" timeOffset="230383.6877">6140 13603 416 0,'-8'-3'152'0,"8"3"-116"0,12-7-12 16,-12 3 84-1,8 4-64-15,3-7-8 16,9 7-24-16,-5 0-12 16,4 4 4-16,1-4 40 15,-1 3-24-15,1 1 24 16,-1 3-24-16,-4-1 0 16,-3 5-12-16,-4-1 12 0,-1 0-12 0,-14-3-4 15,7 11 0-15,-20-5 12 16,5 4-8-16,-8-3-4 15,3-3 0-15,-7-5 4 16,0 5-4-16,8-8 8 16,3 8-8-16,1-8 84 15,7 0-44-15,8-3 40 16,4 7-48-16,4-7 32 16,3 0-36-16,9 0 0 15,3 0-20-15,0 4 12 16,0 3-16-16,1-7-196 15,-5 0 100-15</inkml:trace>
        </inkml:traceGroup>
        <inkml:traceGroup>
          <inkml:annotationXML>
            <emma:emma xmlns:emma="http://www.w3.org/2003/04/emma" version="1.0">
              <emma:interpretation id="{2C379761-AE38-40E1-AE62-0FCFF52B15AB}" emma:medium="tactile" emma:mode="ink">
                <msink:context xmlns:msink="http://schemas.microsoft.com/ink/2010/main" type="inkWord" rotatedBoundingBox="12994,17689 13191,17693 13190,17717 12993,17713"/>
              </emma:interpretation>
            </emma:emma>
          </inkml:annotationXML>
          <inkml:trace contextRef="#ctx0" brushRef="#br0" timeOffset="221267.5696">7193 13190 1008 0,'0'-3'372'0,"0"3"-288"15,0 3-24-15,8-6 124 16,3 3-112-16,24-7 8 15,0 3-52-15,19-3-24 16,0 7-8-16</inkml:trace>
        </inkml:traceGroup>
        <inkml:traceGroup>
          <inkml:annotationXML>
            <emma:emma xmlns:emma="http://www.w3.org/2003/04/emma" version="1.0">
              <emma:interpretation id="{D40C49F5-3757-42F8-82A0-4E9502F75EA4}" emma:medium="tactile" emma:mode="ink">
                <msink:context xmlns:msink="http://schemas.microsoft.com/ink/2010/main" type="inkWord" rotatedBoundingBox="13644,17386 14043,17393 14029,18158 13631,18151"/>
              </emma:interpretation>
              <emma:one-of disjunction-type="recognition" id="oneOf52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231522.2152">8215 13397 612 0,'0'0'228'0,"0"0"-180"0,4 17-12 0,0-7 184 16,0 7-128-16,-4 14 16 15,3-3-64-15,-3 6-4 16,0-3-24-16,-7-3 8 15,3-4-12-15,-8-17-308 16,8 3 164-16</inkml:trace>
          <inkml:trace contextRef="#ctx0" brushRef="#br0" timeOffset="231323.6869">7843 12894 572 0,'8'-24'208'0,"-8"24"-160"0,31-7-12 0,-4 14-4 16,12 3-24-16,7 14-20 15,5 11 4-15,-9 6-4 16,-3 4 4-16,-8 0 32 0,-8-7-12 15,-7-4 84-15,-13-7-52 16,-14-2 112 0,3-5-88-16,-23-3 44 15,0-3-64-15,-15 3 12 16,7-3-40-16,-11 0 0 16,11 0-12-16,0-4-8 15,12 4 4-15,4-4-16 16,7 0 8-16</inkml:trace>
          <inkml:trace contextRef="#ctx0" brushRef="#br0" timeOffset="230940.67">8114 12973 540 0,'-4'-10'200'0,"4"10"-156"0,4-7-12 16,-8 7 88-1,4 7-72-15,-7 7 52 16,-1 6-60-16,-8 8 24 15,9 6-36-15,-9 1 8 16,9-1-20-16,-5-10-8 16,8 7-4-16,-8-10 40 15,9 0-24-15,-9-8-264 16,4-6 132-16</inkml:trace>
        </inkml:traceGroup>
        <inkml:traceGroup>
          <inkml:annotationXML>
            <emma:emma xmlns:emma="http://www.w3.org/2003/04/emma" version="1.0">
              <emma:interpretation id="{229CF4B6-898C-423E-A53B-094120D52B98}" emma:medium="tactile" emma:mode="ink">
                <msink:context xmlns:msink="http://schemas.microsoft.com/ink/2010/main" type="inkWord" rotatedBoundingBox="14458,17892 14621,17895 14618,18077 14455,18074"/>
              </emma:interpretation>
              <emma:one-of disjunction-type="recognition" id="oneOf53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222739.818">8683 13369 540 0,'-15'31'200'0,"15"-31"-156"0,-8 48-12 15,4-31 52 1,8 11-52-16,-4-11 48 0,4 4-44 16,-4-11 44-16,0 0-48 15,0-13 20-15,8-11-32 16,-12-3-16-16,12 7-8 0,-1-18 20 16,9 4-8-16,-5-7-12 15,5 14 0-15,-1 0-48 16,1 6 24-16,-4 4 140 15,-1 18-64-15,1 3 136 16,-1 3-104-16,-3 7 24 16,0 0-64-16,-12-3 28 15,4-4-36-15,-4 0-336 16,0 0 164-16</inkml:trace>
        </inkml:traceGroup>
        <inkml:traceGroup>
          <inkml:annotationXML>
            <emma:emma xmlns:emma="http://www.w3.org/2003/04/emma" version="1.0">
              <emma:interpretation id="{A54A5F47-8178-49E0-8BB3-D22245E81F3F}" emma:medium="tactile" emma:mode="ink">
                <msink:context xmlns:msink="http://schemas.microsoft.com/ink/2010/main" type="inkWord" rotatedBoundingBox="15166,17254 16436,17277 16419,18261 15149,18239"/>
              </emma:interpretation>
              <emma:one-of disjunction-type="recognition" id="oneOf54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232286.2621">9357 13218 944 0,'8'10'352'0,"-8"-10"-276"0,31 0-20 0,-12 0 16 15,4 0-52-15,8 0-256 16,0 3 128-16,12 4-548 16</inkml:trace>
          <inkml:trace contextRef="#ctx0" brushRef="#br0" timeOffset="232198.0278">9496 13066 1040 0,'-7'0'384'0,"7"0"-300"0,7-3-20 16,-3-1 16 0,4 4-56-16,7-3 0 15,5 6-16-15,-1-3-112 16,0 7 56-16,1-3-728 15,3 3 428-15</inkml:trace>
          <inkml:trace contextRef="#ctx0" brushRef="#br0" timeOffset="233209.2172">10147 13070 548 0,'-4'-11'204'0,"4"11"-156"15,-4-7-16-15,0 4 212 16,8 6-140-16,-8-3 36 16,4 4-84-16,0 3 4 15,8 3-40-15,7 4 36 16,5 3-32-16,14-7 40 16,5 4-36-16,11-10 20 15,5-1-28-15,3-6-192 0,-12-1 88 16,-11-10-44-16,-8-10 76 15,-11 0 40-15,-16 0 8 16,-16-14 16-16,5 4-8 0,-24-21 8 16,0 14-8-16,-15-4-4 15,7 14 4-15,-4 3-32 16,13 11 16-16,-1 10 24 16,12 7-8-16,-1 7 52 15,5 21-28-15,7 9 40 16,1 19-40-16,-1-1 40 15,8 3-40-15,-3 7 20 16,-1-6-28-16,-4-7 28 16,8 3-32-16,-3-4 32 15,3-6-32-15,-4-11 56 16,4-3-40-16,-8-13 56 16,1-1-52-16,-12-14-16 15,7-3-12-15,-15-3 0 16,8-4-4-16,-4-3-4 0,0 3 4 15,0 0-376-15,3-4 204 16</inkml:trace>
          <inkml:trace contextRef="#ctx0" brushRef="#br0" timeOffset="233959.4027">10592 13414 488 0,'8'-11'180'0,"-8"11"-140"0,11-6-12 16,-11-1 180-16,8 7-120 16,-8 0-16-16,0 0-48 0,0 10 0 15,-8-3-16-15,-3 10 16 0,-5 0-16 16,-3 4-4-16,-1 0 0 16,1 6 56-16,0-6-32 15,11-1-12-15,16 4-8 16,-1-3 16-16,13-7-12 15,-1 3 4-15,0 0-8 16,1 1-16-16,-1-1 4 16,-11-4 4-16,-8-2 0 15,-8-1 52-15,-11 0-28 0,-1-6 16 16,-14-1-24-16,3 1 20 16,-4-4-24-16,12 0-164 15,7 0 84-15,12 0-660 16</inkml:trace>
        </inkml:traceGroup>
        <inkml:traceGroup>
          <inkml:annotationXML>
            <emma:emma xmlns:emma="http://www.w3.org/2003/04/emma" version="1.0">
              <emma:interpretation id="{3265A551-0529-4C50-8659-9E73FAC26197}" emma:medium="tactile" emma:mode="ink">
                <msink:context xmlns:msink="http://schemas.microsoft.com/ink/2010/main" type="inkWord" rotatedBoundingBox="16894,18271 17108,18275 17106,18392 16892,18389"/>
              </emma:interpretation>
              <emma:one-of disjunction-type="recognition" id="oneOf55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234074.242">11308 13751 780 0,'-4'17'288'0,"-4"-6"-224"0,-7-1-20 15,3 0-32-15,-15-3-16 0,-12 10-500 16,-15 0 276-16,-4 8-48 16</inkml:trace>
        </inkml:traceGroup>
        <inkml:traceGroup>
          <inkml:annotationXML>
            <emma:emma xmlns:emma="http://www.w3.org/2003/04/emma" version="1.0">
              <emma:interpretation id="{32B5B986-917D-477D-A9EB-611A9831145D}" emma:medium="tactile" emma:mode="ink">
                <msink:context xmlns:msink="http://schemas.microsoft.com/ink/2010/main" type="inkWord" rotatedBoundingBox="18236,17139 20587,17180 20569,18185 18219,18144">
                  <msink:destinationLink direction="with" ref="{63E5152D-6330-4F41-A73F-3CC2FA1C338D}"/>
                </msink:context>
              </emma:interpretation>
              <emma:one-of disjunction-type="recognition" id="oneOf56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235990.7799">12876 12853 364 0,'4'-10'132'0,"-4"6"-100"0,4 1-12 0,-4-4 140 16,-4 7-92-16,4-7 36 16,-12 0-64-16,4 0 12 15,4 4-32-15,-3-1 52 0,-1 1-40 16,-4-7 28-16,-3 6-32 16,-5 1-8-16,1-1-12 15,0-3 28-15,-8 7-20 0,3 0 12 16,-3 14-16-16,0-10 0 15,0 9-4-15,0-2 20 16,0-1-16-16,8 4 24 16,-5-1-24-16,1 1 48 15,12 10-32-15,-1 0 20 16,-4 0-28-16,9 4 36 16,-9 10-32-16,8 0 12 15,5-4-20-15,-1 1-8 16,4-8-4-16,0 4 20 15,15-10-12-15,1-1 40 16,-1-6-28-16,5-4 12 16,7-3-20-16,7 0 44 15,-3-7-32-15,-3 0-172 16,-9 0 76-16,-4 0-116 16,-11 0 104-16,-4 0-176 0,0-3 144 15,-7 3-336 1,3 0 252-16,4 0-88 15</inkml:trace>
          <inkml:trace contextRef="#ctx0" brushRef="#br0" timeOffset="236587.0024">12434 13114 392 0,'0'-10'148'0,"4"10"-116"0,0-7-8 15,0 4 188-15,-4-1-120 16,4 1 36-16,4-4-80 15,-4 4 32-15,-4-1-44 16,0 1 32 0,3-1-36-16,-3 1 68 15,4 3-52-15,-8-4 20 16,4 8-40-16,-3-8 60 16,6 4-48-16,-3-3 36 15,0 6-44-15,0-6 44 0,8-1-44 0,0-6 12 16,4 10-28-16,7-10 44 15,8 3-32-15,8 3-24 16,4 4-4-16,7 0 36 16,-7 4-24-16,-1-4-8 15,1 7-8-15,-16-7 28 16,1-7-12-16,-17 7 32 16,-7 0-28-16,-4 0-40 15,-3 0 12-15,-13 0-340 16,1 0 192-16,-4 7-444 0,3-4 340 15,9-6-184-15</inkml:trace>
          <inkml:trace contextRef="#ctx0" brushRef="#br0" timeOffset="237701.5222">12717 13297 332 0,'-8'-4'120'0,"8"4"-92"0,4-3-8 15,0-1 176 1,4 4-112-16,3-6 64 15,5 6-88-15,-4-7-16 16,7 7-28-16,4-4 24 16,-4 8-24-16,-3-4 12 15,3 3-16-15,-3-3 20 16,3 4-20-16,-3-4 32 16,-1 10-28-16,-3 4 12 15,-1-4-16-15,-11 11-8 16,4-4 0-16,-12 3 48 15,5 5-28-15,-13-15 0 16,1 14-16-16,-5-14 4 16,5 11-8-16,-5-11-4 0,5 1 4 15,-1 6-16-15,5-7 8 0,3-3 20 16,8 7-8-16,0-4 24 16,8-3-20-16,3-4 12 0,1-3-12 15,4 0 20-15,3 0-20 16,0 0 4-16,1 0-8 15,-1 0-8-15,-7 0 4 16,3 0 4-16,-3-3-4 0,-5 3-152 16,-3-7 80-16,4 7-264 15,0-7 188-15,3 0-368 16</inkml:trace>
          <inkml:trace contextRef="#ctx0" brushRef="#br0" timeOffset="238850.06">13317 13073 808 0,'-39'-24'300'0,"39"24"-232"0,-7-7-20 0,7 7 220 16,7 0-156-16,13-3 44 15,3 3-92-15,20-4-24 16,3 4-24-16,4 0 32 16,-3 0-24-16,-1 0-532 15,1 7 276-15</inkml:trace>
          <inkml:trace contextRef="#ctx0" brushRef="#br0" timeOffset="238659.057">13747 12719 684 0,'23'-18'252'0,"-23"18"-192"0,39-13-20 16,-24 2 156-1,5 5-116-15,-1-1 20 16,0 0-60-16,-3 0 36 16,-5 7-44-16,-18-7 20 0,3 7-32 0,-31 0 8 15,8 10-16-15,-20-10-16 16,1 4 0-16,-4-8 4 16,3 4 0-16,-7-10-20 31,15 10 12-31,-7-3 12 0,19-1 0 0,7 1-36 15,1 3 16-15,11 0-28 16,4 0 24-16,-3 7-16 0,7 6 20 16,0 11 16-16,-8 21 4 15,4 10 60 1,-4 4-36-16,-7 9 16 16,3-2-28-16,1-11-8 15,3-3-4-15,-4-11 20 16,8-7-12-16,-7-6 32 15,7-4-28-15,-4-17 84 16,8 3-56-16,-8-3 32 16,8-7-44-16,0 0-28 15,4 0-4-15,0-7-64 16,4 14 36-16,7-7-4 16,5 7 16-16,18 0-24 0,5-4 24 15,3 7 40-15,-7-6-12 16,-4 6 8-16,-8-6-12 15,-8-4-192-15,5 3 100 0,-17-6-228 16,1 3 176-16</inkml:trace>
          <inkml:trace contextRef="#ctx0" brushRef="#br0" timeOffset="239413.0579">13619 13379 444 0,'0'-13'164'0,"0"13"-124"0,8-18-16 0,-4 8 96 16,3 7-72-16,9-11 16 15,-4 7-40-15,3-10 48 16,4 13-40-16,-7-3 12 16,7 7-28-16,-3 7 0 15,-5 4-8-15,-3 13 64 16,-8 7-40-16,-11 7-20 15,3-1-12-15,-8 1 16 16,9 0-8-16,-13-7 40 16,5-7-24-16,-5-7 20 15,5 1-24-15,-4-15-8 16,3 0-8-16,1-13 4 16,3 3-4-16,4-7 8 15,4 4-8-15,4 7-72 16,8 3 36-16,4 0 32 15,3 7 0-15,5 10 48 16,3 3-24-16,4-2 12 0,0-5-20 16,8-6-316-16,0-7 164 0</inkml:trace>
          <inkml:trace contextRef="#ctx0" brushRef="#br0" timeOffset="240738.0855">13882 13424 280 0,'8'-10'104'0,"-8"10"-84"0,19-11 0 0,-19-2 120 15,12 13-80-15,-4-4 64 16,-1 1-72-16,1-8 84 15,-4 1-76-15,4 3 16 16,3 0-44-16,-7 1 12 16,0 2-24-16,-4 4-28 15,0 4 4-15,0 2 36 16,-4 8-20-16,-3 14 60 16,-1 6-40-16,-4-3 48 15,4 7-48-15,-3-7 28 16,7 7-32-16,-8-7 52 15,12-4-44-15,0-23-8 16,4-1-16-16,4-20 16 16,7 0-16-16,5-7 4 15,-1 0-8-15,1-11-8 16,7 4 4-16,-8 0-60 16,0 7 32-16,1 3-16 15,-1 4 24-15,-11 3-28 16,11 14 28-16,-11 0 24 15,4 14-4-15,-5 3 36 16,1 4-24-16,-8 10 4 16,4-3-12-16,-4 3 28 15,0-4-20-15,-4-6 32 16,4-4-32-16,-8-7 12 0,4 1-16 16,1-11-200-16,3 0 100 0,0-14-272 15,0 3 204-15</inkml:trace>
          <inkml:trace contextRef="#ctx0" brushRef="#br0" timeOffset="240842.9117">14378 13042 808 0,'-27'-7'300'16,"27"7"-232"-16,7-3-20 0,1 3 88 0,4-7-84 16,15 7 60-1,4 0-68-15,11 7-4 16,5-4-24-16,3-3 24 16,-3 4-24-16,11-4-736 15,-12 0 392-15,8-14-64 0</inkml:trace>
        </inkml:traceGroup>
        <inkml:traceGroup>
          <inkml:annotationXML>
            <emma:emma xmlns:emma="http://www.w3.org/2003/04/emma" version="1.0">
              <emma:interpretation id="{D5B68D71-240D-4321-A9F6-06C1952E2364}" emma:medium="tactile" emma:mode="ink">
                <msink:context xmlns:msink="http://schemas.microsoft.com/ink/2010/main" type="inkWord" rotatedBoundingBox="20893,17231 22397,17257 22383,18060 20879,18034">
                  <msink:destinationLink direction="with" ref="{63E5152D-6330-4F41-A73F-3CC2FA1C338D}"/>
                </msink:context>
              </emma:interpretation>
              <emma:one-of disjunction-type="recognition" id="oneOf57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243411.2753">15802 13118 756 0,'-11'-14'280'0,"18"18"-216"0,21 2-20 0,-9-6 216 16,-4 4-152-16,16-4 28 15,4 14-84-15,0-11 4 16,-4-3-36-16,0 7 28 0,4-7-32 15,-4-7-472-15,0 7 248 16,-8 0-208-16,-4-3 240 16,1 3-160-16</inkml:trace>
          <inkml:trace contextRef="#ctx0" brushRef="#br0" timeOffset="243196.7044">16050 12836 228 0,'0'-11'84'0,"4"11"-64"0,0 0-8 0,-4 0-4 0,0 0-8 16,0 0 16-16,11 0-8 15,-3 4-4-15,4-1 0 16,-12-3 72-16,0 0-40 16,0 0 48-16,0 0-48 15,0 0 16-15,0 0-32 16,0 0 8-16,0 0-16 15,0 0-8-15,8 4 0 16,-8-4 4-16,3 3-4 16,5-3 84-16,0 0-44 15,0 0-20-15,-8 0-16 16,0 0 52-16,0 0-32 16,0 0 8-16,0 0-24 0,0 0 20 15,0 0-20-15,0 0 48 16,0 0-32-16,0 0-16 0,0 0-4 15,0 0 8-15,11 0-8 16,-7 0 16-16,4 0-16 16,0 0-12-16,-8 0 0 15,7 0-4-15,1 0 0 16,4 0 16-16,-12 0-4 16,4-3 8-16,-1-1-8 15,9 1-20-15,-4-1 8 16,3-3 32-16,5 1-16 15,3-1-28-15,5 0 12 0,3 3 8 16,0-2 4-16,0 6-12 16,-8-4 4-16,1 1 12 15,-5-1-4-15,-3-3 8 16,-5 7-8-16,1-7 112 16,-4-3-64-16,-4 7 52 15,0-4-64-15,-4 3 32 16,-8 1-40-16,-3-1-52 15,-12 4 8-15,0 0 36 16,-12 0-12-16,-7 0-8 16,-1 4-8-16,1-1 4 15,-1-3 0-15,-7 0 96 16,8-3-52-16,3 3-8 16,12-4-24-16,8 1 0 15,3-4-8-15,20 7-56 16,0 0 56-1,8 10-8-15,4-3 16 0,7 0-4 16,-11 0-8-16,-4 0 4 16,4 3 4-16,-16-3-4 15,4 4-12-15,-4 2 4 16,0-6-4-16,-3 10 0 16,-1 1-36-16,12 9 24 15,-8 7-4-15,1 4 16 16,-5 4 16-16,4-1-4 15,-3 0 40-15,3-10-20 16,-7-3-12-16,3-4-8 0,0-4 20 16,5-6-12-16,-1 0 12 15,4-4-12-15,0 1-16 16,4-1 0-16,4 0 20 16,8-3-8-16,3 7-4 15,4-4 0-15,1 1 4 16,11-1-4-16,-4-3 24 15,0 3-16-15,0-6 24 16,-4-4-24-16,-7-4-20 16,-5 1 0-16,-3-4-84 15,-4 0 52-15,-4-3-128 16,-4 3 96-16,-4-4-292 16,1 1 204-16</inkml:trace>
          <inkml:trace contextRef="#ctx0" brushRef="#br0" timeOffset="241336.6776">15547 12753 612 0,'-8'-10'228'0,"0"3"-180"0,-7 0-12 0,7 7 116 0,-7-3-92 16,-1 3-8-16,-7 3-32 16,-8 4 56-16,-4 3-44 15,-7 7 60-15,-5 8-56 0,-3 16 36 16,3 10-40-16,5-2 52 15,7 6-48-15,12-4-16 16,7-6-12-16,16-7 24 16,8-4-16-16,19 1 48 15,16-4-36-15,-5-7-24 16,9-14-4-16,-1 0-388 16,-7-3 212-16,-8-7-440 15</inkml:trace>
          <inkml:trace contextRef="#ctx0" brushRef="#br0" timeOffset="241694.6447">15133 13063 736 0,'-16'-14'272'0,"16"14"-208"0,8 0-20 0,4 0 184 16,3 0-132-16,12 7 68 0,8 0-96 15,4 0-40-15,-1-4-16 16,1 4 20-16,-8 0-16 0,0 0-392 16,0 0 204-16</inkml:trace>
          <inkml:trace contextRef="#ctx0" brushRef="#br0" timeOffset="241813.4606">15508 13204 840 0,'-19'17'312'0,"19"-17"-244"0,-20 41-16 16,9-13 68-16,11 3-76 0,-4 10 8 15,4 4-32-15,-8-11 48 16,16 4-36-16,-8-17-260 15,0-4 120-15,4-17-524 16,4 0 356-16</inkml:trace>
          <inkml:trace contextRef="#ctx0" brushRef="#br0" timeOffset="243803.8179">16213 13242 892 0,'-16'13'332'0,"8"5"-260"0,5 13-20 16,-1-11 36-16,0 11-60 0,4 0 24 16,4 0-32-16,-4-7 16 15,0-3-20-15,-4-4-24 0,0-13 0 16,0-4-444-16,8-4 244 16</inkml:trace>
          <inkml:trace contextRef="#ctx0" brushRef="#br0" timeOffset="244144.475">16472 13259 528 0,'-19'0'196'0,"19"3"-152"0,0 15-12 0,0-5 96 0,0 5-76 16,-4 9 8-16,4 4-40 15,-4 3 92-15,0 1-60 16,-4-8 40-16,8-3-56 0,-7-6 76 16,7-8-60-16,-8 0 36 15,0-10-52-15,4-10-12 16,4 3-12-16,0-10 0 16,8-7-8-16,4-4-20 15,-5 1 8-15,13 3-136 16,-1 3 76-16,-3 7 12 15,-5 4 36-15,9 7 8 16,-5 6 4-16,-3 7 112 0,3 4-56 16,-3 7 52-16,-5 6-60 15,-3-3 8-15,-4 4-32 16,-4-4 52-16,1-7-36 16,-1-3-376-16,4-7 184 15,-8-11-580 1,8-6 416-16,-4-7 148 15</inkml:trace>
        </inkml:traceGroup>
        <inkml:traceGroup>
          <inkml:annotationXML>
            <emma:emma xmlns:emma="http://www.w3.org/2003/04/emma" version="1.0">
              <emma:interpretation id="{B7EB5502-E583-4EDB-B17B-D3445BBE214C}" emma:medium="tactile" emma:mode="ink">
                <msink:context xmlns:msink="http://schemas.microsoft.com/ink/2010/main" type="inkWord" rotatedBoundingBox="22852,17339 23841,17356 23823,18367 22834,18349">
                  <msink:destinationLink direction="with" ref="{63E5152D-6330-4F41-A73F-3CC2FA1C338D}"/>
                </msink:context>
              </emma:interpretation>
              <emma:one-of disjunction-type="recognition" id="oneOf58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244477.8562">17045 13169 892 0,'15'0'332'0,"5"7"-260"0,-1 0-20 0,1-7 80 15,-1 0-84-15,8 0 0 16</inkml:trace>
          <inkml:trace contextRef="#ctx0" brushRef="#br0" timeOffset="244360.0438">17150 12973 984 0,'0'-24'368'0,"11"17"-288"0,5 11-20 15,-5-4 80-15,5-4-88 16,7 8 8-16,0 3-40 16,-3 3-84-16,7 0 36 15,-16 4-580-15</inkml:trace>
          <inkml:trace contextRef="#ctx0" brushRef="#br0" timeOffset="245052.4349">17637 13152 652 0,'12'11'244'0,"-12"-11"-192"0,23 13-12 15,-7-6 100-15,7-3-84 16,8-4 4-16,11-4-36 16,9-3-16-16,-1-3-4 15,0-4-4-15,-7 4 0 0,-12-7 16 16,-12-4-8-16,-11-3 16 15,-16-7-16-15,-11-10 48 16,-8-4-28-16,-4 4-32 16,8 6 0-1,-8 4 60-15,7 11-28 0,-14 13-36 16,14 7 0-16,-18 17 0 16,23 7 8-16,-20 21 44 15,8 3-24-15,-12 7 0 16,12-3-12-16,-7 13 36 15,3 7-20-15,15 11 40 16,1-1-36-16,4-16 40 16,3-4-40-16,4-4 28 15,-11-13-28-15,-4-7-72 16,-4-17 24-16,-4 9-12 16,0-5 20-16,0-5 8 0,-4-3 4 0,4-10-88 15,4 0 48-15,7 4-240 16,1-8 156-16</inkml:trace>
          <inkml:trace contextRef="#ctx0" brushRef="#br0" timeOffset="245413.373">17870 13658 664 0,'19'-3'244'0,"0"-1"-188"0,-3-3-16 0,-12 7 120 16,-4 0-96 0,0 0 0-16,-4-3-40 0,-12 6 20 15,-7 4-28-15,0 0 32 0,7 3-32 16,-7 8 32-16,11-1-32 15,5 0 4-15,-1 7-12 16,8-3 12-16,12-1-12 16,3 1 32-16,-3-4-24 15,3-6 40-15,-7-5-32 16,-8-6 32-16,-8 0-32 0,0-3-4 16,-11 0-12-16,-8-8-8 15,0 8 4-15,0-4-40 16,-4 0 20-16,-4 7-864 15,4 14 480 1,4-4 84-16</inkml:trace>
        </inkml:traceGroup>
      </inkml:traceGroup>
    </inkml:traceGroup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38:28.693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B4BA46-AE7C-46DF-A541-327EABC0D178}" emma:medium="tactile" emma:mode="ink">
          <msink:context xmlns:msink="http://schemas.microsoft.com/ink/2010/main" type="writingRegion" rotatedBoundingBox="1103,8344 3072,8881 2828,9778 858,9241"/>
        </emma:interpretation>
      </emma:emma>
    </inkml:annotationXML>
    <inkml:traceGroup>
      <inkml:annotationXML>
        <emma:emma xmlns:emma="http://www.w3.org/2003/04/emma" version="1.0">
          <emma:interpretation id="{06746B01-43CB-4E0D-AAE8-2940E84C57D8}" emma:medium="tactile" emma:mode="ink">
            <msink:context xmlns:msink="http://schemas.microsoft.com/ink/2010/main" type="paragraph" rotatedBoundingBox="1103,8344 3072,8881 2828,9778 858,92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63BD0B-DD4E-4FE7-8223-A5BAEDC9ACDE}" emma:medium="tactile" emma:mode="ink">
              <msink:context xmlns:msink="http://schemas.microsoft.com/ink/2010/main" type="line" rotatedBoundingBox="1103,8344 3072,8881 2828,9778 858,9241"/>
            </emma:interpretation>
          </emma:emma>
        </inkml:annotationXML>
        <inkml:traceGroup>
          <inkml:annotationXML>
            <emma:emma xmlns:emma="http://www.w3.org/2003/04/emma" version="1.0">
              <emma:interpretation id="{28D43400-5EB5-4259-90D0-C78221270032}" emma:medium="tactile" emma:mode="ink">
                <msink:context xmlns:msink="http://schemas.microsoft.com/ink/2010/main" type="inkWord" rotatedBoundingBox="1103,8344 3072,8881 2828,9778 858,924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-4219 4002 364 0,'-4'-27'132'0,"4"27"-100"0,4-11-12 0,-4 4 0 16,12 7-16-16,-12-3 24 15,0 3-16-15,0 3-4 16,0 4-4-16,-4 7 64 16,4 7-36-16,-8 17 48 15,0 6-44-15,-11 22 24 16,7-1-32-16,-11 7 16 15,7-13-24-15,-3-7 44 16,4-11-36-16,3-10 56 16,4-10-48-16,4-8 72 15,8-9-60-15,4-8 8 16,4-9-32-16,7-25-4 16,0 7-12-16,1-21-84 15,-1 11 40-15,-3-4-32 16,3 11 44-16,-7 6-24 15,3 11 28-15,-7 6-36 0,3 11 36 0,-3 14-12 16,0 7 20-16,-8 13 24 16,4 1-4-16,-4 6-12 15,4-3 0-15,-8 7 40 16,4-7-24-16,-8-7 24 16,4-7-20-16,-8-4 52 15,1-3-36 1,-5-3 20-16,5-3-32 0,-1-11 44 15,4 6-36-15,5-6-208 16,6 0 96-16</inkml:trace>
          <inkml:trace contextRef="#ctx0" brushRef="#br0" timeOffset="1326.5258">-3801 4419 312 0,'12'-21'112'0,"-12"21"-84"0,15-10-12 16,-11-4 72 0,4 14-52-16,-4-14 56 15,-1 4-52-15,-3-4 16 16,0 7-36-16,-7-10-8 16,-1 10-8-16,-11 0 12 15,-1 4-8-15,-11-4-12 16,8 7 0-16,-8 3 12 15,4 4-4-15,-4 7 40 16,12 3-20-16,-5 4-24 0,13-4 0 16,-1 4 8-16,8 3-4 0,4 0 40 15,8-10-20-15,4 3 12 16,3-10-20-16,5 0 44 16,-1 0-32-16,4-7-16 15,0 0-4-15,-3 0-8 16,3 0 0-16,-4-7-44 15,1 0 24-15,-5 0-20 16,1 3 24-16,-9 4-28 16,5 4 28-16,0-4-4 15,3 14 12-15,4-7 16 16,1 6-4-16,-1-9 32 16,0 3-20-16,1 0 4 15,3-7-12-15,-4 0 4 16,5 0-8-16,-5-4 24 15,-4 1-16-15,-3-4-20 16,-4 0 0-16,-4-3-12 16,0 10 8-16,-8 0-28 15,4 0 24-15,-4 10 40 16,0 0-12-16,0 1-8 16,4 2-8-16,-4-2 40 15,8 2-24-15,-4-6 36 16,0 4-32-16,0-11 64 15,0 0-44-15,0-4 0 0,0 1-20 16,-4-8-12-16,4 4 0 16,-4-10 4-16,8 0-4 0,0-7 16 15,4 3-12 1,7-6-48-16,-3 3 24 0,3 3-24 16,5 11 24-16,7-4-8 15,0 14 12-15,4 0 8 16,4 7 4-16,0-4-12 15,-1 4 8-15,-3 0 12 16,0 0-4-16,-7-7 24 16,-5 7-16-16,-7-14 12 15,-5 7-12-15,-7-7 12 16,4 4-16-16,-12-11-28 16,5 7 8-16,-9 0-4 15,0 4 8-15,-3 3 0 16,3 3 0-16,-3 11-20 15,3 3 16-15,1 4 12 16,3-1 4-16,0 1-4 16,4-7 4-16,4 0 4 15,4-1-4-15,0-2 8 16,8-1-8-16,-1-7-72 16,9 4 36-16,-13-3-24 15,1-4 36-15,-4 7-8 16,0-7 16-16,-12 6-36 15,0 12 28-15,-7 16-28 0,3 1 28 16,1 30 20 0,7 4 0-16,-12 3 12 0,12-7-8 0,-7-9 8 15,3-8-8-15,-11-10 40 16,-1-7-20-16,-15-11 20 16,12-3-24-16,-12-10 16 15,4-7-20-15,-3-10-8 16,-1-4-4-16,15-10-16 15,9-3 8-15,3-4-4 16,16 0 0-16,3-7 0 16,9 7 0-16,18-7 8 15,5 7 0-15,15-7 8 16,-4 7-4-16,20 0-12 16,-20 0 4-16,4 7 20 15,-8 3-8-15,-11 1-12 16,8-1 0-16,-13-6 20 15,-3 2-8-15,8-6-20 16,-12 18 4-16,-7-11-24 16,-1 6 20-16,-4 5 56 15,-3 6-20-15,-12-4 32 16,0 8-28-16,-12 3 0 16,5 3-16-16,-13 1 20 15,5 3-20-15,-5 0-32 16,5 0 12-16,-4 10 8 15,11-3 4-15,-4 3-4 16,5-4 4-16,10 12 56 0,5-5-32 16,11 4 40-16,9 0-36 0,10 4 36 15,-7-11-40-15</inkml:trace>
          <inkml:trace contextRef="#ctx0" brushRef="#br0" timeOffset="-566.963">-4506 4057 156 0,'0'-7'56'0,"0"7"-44"0,-11-3-4 16,-1 3 16 0,1 0-16-16,-13 0 32 15,-7 3-24-15,-3 4-24 16,3 4 4-16,-4-1 176 16,0 4-92-16,4 13 100 15,12 4-104-15,-1 14-8 16,16 0-40-16,8 6 20 0,4-6-32 15,19 0 40 1,4-14-32-16,8-7 48 0,3-3-40 0</inkml:trace>
        </inkml:traceGroup>
      </inkml:traceGroup>
    </inkml:traceGroup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40:06.121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905346C-E5BF-44C3-A5CA-249536DAC12A}" emma:medium="tactile" emma:mode="ink">
          <msink:context xmlns:msink="http://schemas.microsoft.com/ink/2010/main" type="inkDrawing" rotatedBoundingBox="5180,14223 13257,14153 13269,15520 5192,15590" hotPoints="12930,14061 12993,15335 5038,15726 4975,14452" semanticType="enclosure" shapeName="Rectangle">
            <msink:sourceLink direction="with" ref="{4BAC6428-37EF-4165-B2F5-25E2804B86F9}"/>
            <msink:sourceLink direction="with" ref="{AC52D523-BA15-495A-9C92-0FECF6656D2F}"/>
            <msink:sourceLink direction="with" ref="{8ED1176A-EEDC-45A2-ABF8-213AEDA3790A}"/>
            <msink:sourceLink direction="with" ref="{6A4C5239-A814-4579-B412-24E205968168}"/>
            <msink:sourceLink direction="with" ref="{28D73F76-7AAD-41C4-B240-5E1AECFD1C5E}"/>
            <msink:sourceLink direction="with" ref="{9CB32B87-1BAC-41E4-AD6E-7F73FB69DB98}"/>
          </msink:context>
        </emma:interpretation>
      </emma:emma>
    </inkml:annotationXML>
    <inkml:trace contextRef="#ctx0" brushRef="#br0">3 214 280 0,'-4'-14'104'0,"4"7"-84"0,4-3 0 0,-4 10 92 16,4-7-64-16,-8 0 32 16,8 0-44-16,-4 7-56 15,0 0 8-15,11 7 20 16,-11 7-4-16,0 3-16 15,0 7 4-15,0 11 40 16,4 6-20-16,-4-3 36 0,-4 7-32 16,1 3 40-16,-1-10-32 15,0 6 4-15,4-6-16 16,-4-7-8-16,8 0 0 16,-4 0 4-16,4-7-4 0,3 11 8 15,1-4-8 1,0-7 8-16,4 0-8 0,-5-4 24 31,1-2-16-31,-4 2-4 0,4-9-4 16,3 2 4-16,-3-2-4 15,0 2 8-15,-1-6-8 16,5 4 8-16,0-5-8 0,11 1-12 16,-4 0 4-16,1 0 4 15,3 0 0-15,0-4 8 16,0 11-4-16,4-7 8 0,-7 3-8 15,7 1-20-15,0-4 8 16,4-1 32-16,-8 1-16 16,0 0-8-16,-3-3-4 15,-1 3 12 1,4-1-4-16,-7 5-12 0,-1-1 4 16,-3 0 4-16,3 4 0 15,1-3 8-15,-1-1-4 16,1 0-4-16,-5 0 4 15,5 1-16-15,-4-4 8 16,7 0 12-16,-4-1-4 16,-3 5-4-16,3-1 4 15,-3 0-4-15,7-6 0 0,-3 3 0 16,-1 0 0-16,1 0-12 16,3-4 8-16,8 0 12 15,-7 1-4-15,7 3-12 16,0 0 4-16,0-1 12 15,4 1-4-15,0 0-4 16,-4 0 4-16,8 0-16 16,-4 0 8-16,-4 0 12 15,4-4-4-15,-4 1 8 16,0-4-8-16,-4 3-12 16,4-3 4-16,-3 0 4 15,3 0 0-15,4 0 0 16,0 0 0-16,4 0 0 15,-1 0 0-15,5 0 16 0,4 0-8 16,-1 4-20-16,-3-1 4 16,-4 0 20-16,4-3-4 15,3 4-20-15,-11-4 4 16,8 0 12-16,-12 0 0 16,12-4-12-16,3 1 4 15,-3 3 4-15,0 0 0 16,11 0 16-16,0 3-8 15,1-3 4-15,3 0-4 16,-4 0-16-16,4-3 4 0,-7 6-4 16,-9-3 0-16,9 0 16 15,-1 0-4-15,5-3-4 16,3 0 4-16,4 3 4 16,-4 0-4-16,4 0-20 15,-7 0 8-15,-5 6-4 16,4 1 4-16,-11-3 8 15,7-1 0-15,1-3 8 16,15 0-4-16,0 0 8 16,4 0-8-16,3 0-12 15,1 0 4-15,-4 4-4 16,-4-1 0-16,-4 1 8 16,0-4 0-16,0 0 16 15,4 0-8-15,4-4-4 16,-1 4 0-16,9 0-16 0,-8 4 8 15,-8-4 12-15,0 0-4 16,-4 0-20-16,4 0 8 16,4 0 12-16,4 0 0 15,4 0-4-15,3 0 4 16,-11 0-4-16,-4 3 0 16,-4 0 0-16,-3-3 0 15,-5 4 0-15,12-4 0 16,-4 0 32-16,5 0-16 15,-5 0-32-15,12 0 8 16,-8 0 8-16,-4 0 4 16,-8 3-4-16,12-6 4 15,-11 3 4-15,-1 0-4 0,12 0-12 16,4-7 4-16,8 4 4 16,3 3 0-16,1 0 8 15,-8 0-4-15,-4 0 24 16,-12-4-16-16,4 4-48 15,-3-3 20-15,7-1 28 16,4 4-4 0,3-3 0-16,1-1-4 15,12 4-4 1,-24 0 0-16,12-3 0 16,-8-7 0-16,-8 3 0 0,0-4 0 15,5 1 0-15,6-4 0 0,1 4 8 16,0 3-4-16,4 0-12 15,-4 0 4-15,-12 0-48 0,-3 1 24 16,-5-5-12 0,-3 1 24-1,0-7-28-15,7-1 28 0,1-2-4 16,-1-4 12-16,-7-4 0 16,7 1 0-16,-7-4 8 0,0-7 0 15,-4 7 16-15,3-7-8 16,-3 4-48-16,4-1 24 15,0 8-24-15,-5-1 24 16,-3 1-16-16,0-1 16 16,-3 4-8-16,-1 0 12 15,4 3 36-15,0 1-16 0,7-1 8 16,-7 4-8 0,0 0-8-16,-4-4 4 0,0 0 4 15,-7 1-4-15,-5-1-4 16,-3-3 4-16,-4 0 4 15,-1 0-4-15,-7 0-4 16,8 0 4-16,-8-4 4 16,0 0-4-16,-8 4-12 15,8 0 4-15,-11 4 12 16,3-4-4-16,0 3 8 16,1 0-8-16,-5 1-20 15,-7-1 8-15,-1 4 48 16,-7 3-20-16,0 0 8 15,0 4-16-15,4 0 0 0,-8-1-4 16,-4 1 12-16,4 0-12 16,-4 3-12-16,4 3 0 15,-8 1 28-15,-3-7-12 16,-9 6 32-16,-3 1-28 16,4-1 48-16,-12 4-36 15,16 0-40-15,-5 4 4 16,5-1 0-16,-8-3 8 15,7 0-12-15,-3 0 8 16,-4 0 4-16,-4 0 0 16,-4 0 0-16,4 0 0 0,-8 4 0 15,8-1 0-15,3 4 0 16,-3-7 0-16,-4 3 8 16,-3-3-4-16,-9 0 16 15,-11 0-12-15,0 4 4 16,11 3-4-16,5-4-16 15,3-3 4-15,4 0-4 16,-4 0 0-16,-4 0 16 16,-3-3-4-16,-5 3 16 15,5 0-12-15,3 0 16 16,0 0-16-16,5 0 24 16,3-4-20-16,-8 1 12 15,-4-1-12-15,-3-3-8 16,3 11 0-16,9-8 12 15,7 4-8-15,7 0-4 16,1 0 0-16,3-6 12 0,1 6-8 16,-4-7-12-16,-8-4 0 15,3 11 4-15,1-7 0 16,-4 7 16-16,4 0-8 16,8 4-28-16,3-1 8 15,4-3 12-15,4 0 4 16,4 4-4-16,0-1 4 15,0-3-4-15,1 0 0 16,-5 0 0-16,-8 4 0 16,1-1 16-16,-9 4-8 15,-3-4-12-15,-4 1 0 16,0 3 12-16,8-4-4 0,-1 4-4 16,1-7 4-16,0 4-16 15,-1-4 8-15,1 0 20 16,-4-4-8-16,0 4-20 15,-1 4 4-15,5-4 4 16,4 0 4-16,3 3 8 16,0 0-4-16,5 1-4 15,-1-1 4-15,-4 4 12 16,1-7-8-16,3 0-20 16,-15 0 4-16,4 0-4 15,-1-3 4-15,-3 3 16 16,-4-4-4-16,4 4-12 15,7-3 4-15,5 3 20 16,-1 0-8-16,4 0 4 16,1-4-4-16,-5 1-16 15,-3 0 4-15,-8-1 20 0,-5-3-8 16,1 4-40-16,-4 3 20 16,8 3 12-16,0 1 0 15,11-1-8-15,9-3 4 16,3 0-4-16,0 0 0 15,4 0 16-15,3-7-4 16,9 7-4-16,-12-3 4 16,7-1-4-16,1-3 0 15,0 4 16-15,-8-4-8 16,7 0-12-16,-7 7 0 0,0-3 4 16,4 3 0-16,0-4-12 15,3 1 8-15,5 3 4 16,-1 0 0-16,1-4 8 15,3 1-4-15,1 0-12 16,-1 3 4-16,0 0-4 16,-3-4 0-16,-1 4 16 15,-3 4-4-15,4-4-12 16,-1 0 4-16,1 3 4 16,-1 0 0-16,1 1 0 15,-5-4 0-15,9 0 0 16,3 0 0-16,0 3 0 15,0-3 0-15,1 4-20 16,-1-4 12-16,-4 3 4 16,-3 1 4-16,-1-1 0 15,1 1 0-15,-5-1 0 0,1-3 0 16,-8 3-12-16,8 1 8 16,-8-4 4-16,-4 3 0 15,0 1-12-15,-4-1 8 16,0 1 12-16,-4-4-4 15,1 7-4-15,3-1 4 16,-8 5-16-16,-3-11 8 16,7 3 12-16,0 4-4 15,-7-7-12-15,-1-3 4 16,-7-1 40-16,4 1-24 0,-4-1 36 16,11 1-32-16,8-1 12 15,4 1-16-15,8 3-16 16,4 0 0-16,7 3 12 15,4-3-4-15,24 7 24 16,-1 7-524 0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40:09.002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63AC766-523F-40D8-94F1-587D70EBAD6C}" emma:medium="tactile" emma:mode="ink">
          <msink:context xmlns:msink="http://schemas.microsoft.com/ink/2010/main" type="inkDrawing" rotatedBoundingBox="11617,15780 15693,15886 15659,17188 11583,17081" hotPoints="16310,16472 14070,17109 11803,16571 14044,15935" semanticType="enclosure" shapeName="Ellipse">
            <msink:sourceLink direction="with" ref="{F3548943-486F-4AFB-AA62-69EBCBFF247F}"/>
            <msink:sourceLink direction="with" ref="{00F19ABF-5A0F-4A97-8D73-F4780F8E82F2}"/>
            <msink:sourceLink direction="with" ref="{88572D5A-B7E2-4C4B-BF35-A84C4E18C79E}"/>
          </msink:context>
        </emma:interpretation>
      </emma:emma>
    </inkml:annotationXML>
    <inkml:trace contextRef="#ctx0" brushRef="#br0">190 160 364 0,'-12'0'132'0,"12"7"-100"0,-8-4-12 16,8 4 24-16,-11 0-28 15,11 3 56-15,-12 1-40 16,-3 2 36-16,7 5-36 16,0 2 24-16,0 8-28 15,1 3-28-15,7 0 0 16,0 10 8-16,0-3-4 0,0-4 40 15,0 1-20-15,0 3-32 16,0-4 4-16,0-3 16 16,0-7-4-16,7 0-4 15,1-3 0-15,0-1 12 16,0-2-8-16,-1-1 4 0,9-3-4 16,-5-1 12-16,1 1-12 15,-4 0-4-15,3 0 0 16,9 3 12-16,-5-3-8 15,5 3-4-15,-1-3 0 16,0 3-4-16,8 0 0 16,-7 0 0-16,7 0 0 15,-8 4 0-15,8-7 0 16,4 3 24-16,-7-10-12 16,-1 0-4-16,12 3-4 15,-8-3 12-15,4 7-8 16,-4-11-4-16,0 11 0 15,4-11-4-15,-4 11 0 0,0-7-12 16,0 0 8-16,0 0 12 16,-4-4-4-16,12 1-4 15,0-1 4-15,-4 4-16 16,4-4 8-16,0 1 4 16,3 3 0-16,1 0 8 15,0-1-4-15,-8 1-4 16,0 0 4-16,-4 0-4 15,4 3 0-15,-4-3 0 16,-4-3 0-16,0 3-12 16,1 3 8-16,-1-3 4 15,0-4 0-15,0 4 0 16,4-3 0-16,1-4 0 0,3 3 0 16,3 4-12-16,1-7 8 15,0 0 20-15,-4 7-8 16,4-7-4-16,4 3 0 15,-8 1-16-15,0-1 8 16,-4 1 12-16,0 2-4 16,0-2-4-16,4-1 4 15,-4 4-24-15,-4-3 12 16,4-1 12-16,4 1 0 16,0-4 8-16,8 0-8 15,0 0-12-15,3 0 4 0,5 0 12 16,3 0-4-16,0 0 8 15,1 0-8-15,-5 0 16 16,-3 3-12-16,-1-3-4 16,-7 0 0-16,4-3-4 15,-4-1 0-15,3 1-28 16,1-8 16-16,4 4 32 16,3 1-12-16,0-1 16 15,1-4-12-15,-1 8-24 16,-7-4 4-16,4-3 4 15,-1-1 4-15,-7-2 0 16,0 6 0-16,4-4 0 16,-1-2 0-16,5-1 16 15,7-3-8-15,-7 0-12 16,7-1 0-16,4 1 12 16,-3 0-4-16,-5 0 16 0,-3 3-12 15,-8 0-4-15,-4-3 0 16,0 0-32-16,-4-4 16 15,0 11-32-15,-4-11 28 16,-8 11-28-16,5-4 24 16,3 0 0-16,-4-3 12 15,5 3-12-15,3-3 12 16,0 3 4-16,-4 1 4 16,4 2 8-16,-8-2-4 15,5-5-12-15,-9 5 4 16,1-1 12-16,-5 3-4 0,5-2-12 15,-5-5 4-15,9 5 4 16,-5-8 0-16,-3 0-36 16,-1 1 20-16,-3-4 4 15,4-4 12-15,-8 1 0 16,0-1 0-16,-4-3 8 16,-4 0-4-16,-4 4-20 15,0-1 8-15,-3 1-12 16,-5-4 8-16,-3 3 36 15,-1 1-16-15,1 2 0 16,-8 1-4-16,-4 4 4 16,-8-1-4-16,8 4-20 15,4 0 8-15,4 3 12 16,-4 0 0-16,0-3-4 16,0-4 4-16,0 4-4 31,3 3 0-31,-7 4 0 0,-3 0 0 0,-1-1-28 15,0 4 16-15,-4 1 12 16,0-1 4-16,1 7-20 0,3 0 8 16,-8 3 20-16,8 11-4 15,4-11 4 1,8 11-4-16,-8-4 12 16,0 1-12-16,-4-1-4 15,5-6 0-15,-13-1-4 16,-4 0 0-16,-11 1 0 0,0-4 0 15,-4 3 0-15,-3 4 0 0,7 0-12 16,11-3 8-16,1-1-24 16,-1 4 16-16,8-4 24 15,-7-3-8-15,15 4 20 16,-8-4-16-16,-3 3-4 16,3 1 0-16,0-1 12 15,-3 0-8-15,-1 4-20 16,1 0 4-16,3 0 32 15,0 0-16-15,0-4 0 16,5 4-4-16,-5-3 12 16,4-4-8-16,-4 3-12 15,8-3 0-15,-7 0 12 16,-5-3-4-16,-3 3-4 16,7-4 4-16,4 4 12 15,-4-3-8-15,1-1-20 0,7 1 4 16,-4 0 12-16,4-1 0 15,-4 1-12-15,4-1 4 16,-4 4 4-16,8 0 0 16,-4-3-20-16,-4-4 12 15,12 7 20-15,-4-7-4 16,4 7-4-16,0-7 0 16,-5 0 4-16,1-3-4 15,0 3 40-15,0 0-20 16,-4 0-32-16,-4 0 4 15,-3 4 0-15,7 0 4 0,-4-1 8 16,4 4-4-16,8 0-4 16,-8-10 4-16,4 10 28 15,-1-4-16-15,9 1-40 16,0-1 12-16,-1 1 0 16,5 3 12-16,-4-3 0 15,-12-1 0-15,15 4-36 16,-15 0 20-16,4 4 32 15,-19-1-8-15,7 0 8 16,4-3-8-16,-15 7 12 16,15-3-12-16,-12 3 24 15,9 0-20-15,-1-1-20 16,12 1 0-16,0 4 20 16,0-8-4-16,-4 1-4 15,4 2 0-15,0-6 48 16,-4 0-28-16,3 7 16 0,9-3-24 15,4-1-8-15,3 1-4 16,12 2 40-16,0 1-24 16,12 0-196-16,-5 14 96 15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40:12.741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E5152D-6330-4F41-A73F-3CC2FA1C338D}" emma:medium="tactile" emma:mode="ink">
          <msink:context xmlns:msink="http://schemas.microsoft.com/ink/2010/main" type="inkDrawing" rotatedBoundingBox="17791,16379 24662,17317 24386,19339 17515,18401" hotPoints="25751,18257 21382,18810 17157,17569 21526,17015" semanticType="enclosure" shapeName="Ellipse">
            <msink:sourceLink direction="with" ref="{32B5B986-917D-477D-A9EB-611A9831145D}"/>
            <msink:sourceLink direction="with" ref="{D5B68D71-240D-4321-A9F6-06C1952E2364}"/>
            <msink:sourceLink direction="with" ref="{B7EB5502-E583-4EDB-B17B-D3445BBE214C}"/>
          </msink:context>
        </emma:interpretation>
      </emma:emma>
    </inkml:annotationXML>
    <inkml:trace contextRef="#ctx0" brushRef="#br0">365 153 248 0,'-23'0'92'0,"8"4"-72"0,-9-4-4 16,13 6 124-16,-9 1-80 16,-7-3 44-16,0 10-60 0,4-1 36 15,-8 5-44-15,0 2 24 16,12 1-32-16,-8 3 28 16,7 7-32-16,-3 7 12 0,8 3-20 15,3 4 36-15,0-1-28 16,8 1 32-16,4 0-32 15,0-4 12-15,4-6-20 16,4-4-8-16,0 0-4 16,0-7 20-16,3 7-12 15,1 3 24-15,-1-6-24 0,5 13 24 16,-1-3-24-16,12 0 24 16,-3 3-24-16,3-3 24 15,8-4-24-15,-1-3 4 16,5-3-8-16,0-1 12 15,0 1-12-15,-5-1-12 16,5-3 0-16,-8-3 4 16,0 0 0-16,4-4 0 15,0-3 0-15,-8 3 16 16,12-10-8-16,7 6 16 16,0-9-16-16,5 6-28 15,7-3 8-15,0 0 4 16,-8 3 8-16,4 1 24 15,-3-5-12-15,-1 8-84 16,-3-7 40-16,3-3 0 16,12-4 20-16,0 0-24 0,4 0 20 15,3 6 16-15,1-2 0 16,-8 3-8-16,-4 0 4 16,0 0-4-16,4-4 0 15,8 7 24-15,7-3-8 16,4 10 4-16,-3 7-4 15,-5 4 4-15,-7-4-8 16,0 10-36-16,-8 1 16 16,8-4-40-16,-4-4 36 15,4 1 32-15,-1 3-4 0,5-4 8 16,-4-3-8-16,0-6 4 16,-1-1-8-16,9 0-20 15,11-10 8-15,8 3 20 16,8 1-4-16,-5-4-12 15,-14 3 0-15,-5-7 12 16,-3 1-4-16,11-4-12 16,0 7 4-16,-4 3 40 15,-7-3-24-15,-4 0-8 16,-8 0-8-16,-4-4 4 16,-8-3 0-16,4 0-20 15,4 0 12-15,-4 0 20 16,4 7-4-16,8 0-20 15,-12-4 4-15,5 4 12 16,-5 3 0-16,-8 4-4 16,1-10 4-16,-1 3 4 0,12-1-4 15,0-2-4-15,8 6 4 16,0-3-24-16,0 10 12 16,-4-10 48-16,-8 10-20 15,0-6-8-15,-15-4-8 16,3-7-4-16,-3 6 0 15,7-6-20-15,5-6 12 16,11 6 20-16,7-4-4 16,-3 1 4-16,-4-8-4 15,-4 8 4-15,0-11-8 16,-7 7-20-16,-9-3 8 0,-3 0-40 16,0-4 28-16,-1-3 8 15,1 10 8-15,0-7-32 16,-1 0 20-16,1 4-40 15,-4 0 36-15,-4-4 8 16,0 3 8-16,-4-2 4 16,-8 9 0-16,1-9-12 15,-5 6 8-15,8-4-16 16,-7 8 12-16,7-4 4 16,-7 0 4-16,7-3 24 15,-8-4-12-15,1 0-12 16,-5 0-4-16,5-3-24 15,3-7 16-15,-3 4 12 16,-1-11 4-16,1 3-12 16,7-3 4-16,0-3 12 0,-3-1-4 15,-1-3-12-15,0 7 4 16,5-3-32-16,-9 3 20 16,8 4-40-16,-7-1 36 15,7-3-12-15,-4 4 20 16,5-15-36-16,3 1 28 15,0-14-20-15,-4-7 24 16,0 0-8-16,-7 0 12 16,-5 4 8-16,-7 6 4 15,-4 4-12-15,0 10 8 16,-4-7 20-16,-3 0-8 0,-1 1-4 16,-4-1 0-16,1-3-32 15,3 3 16-15,-8 4-4 16,5 6 8-16,3 4-64 15,-4 7 40-15,-7 4-100 16,4 2 72 0,-9 8-32-16,-3 0 52 15,-8 0 8-15,1 6 16 16,-1-3 20-16,-8 0 0 16,4 0-48-1,1-3 28-15,-5 0-32 0,-11-1 28 16,0 1 0-16,3 0 12 15,-3 3 0-15,0 0 0 16,-4 0 16-16,4 4-4 16,11-4 8-16,-7-3-8 0,7 3 16 15,-11-4-12-15,-8 1 4 16,-8-7-4-16,-3 13 4 16,-1 4-8-16,8-3 24 15,5-1-16-15,6 1 100 16,5 0-60-16,0-1 12 15,-1 1-40-15,-3-1 12 16,8-3-20-16,-5 7 8 16,1-3-12-16,0 3 0 15,3-4-4-15,1 4 12 16,7 4-12-16,-3-4 24 0,11 0-20 16,-16 3-4-16,8-3-4 15,5 0-16-15,-5 0 8 16,-4-3 4-16,-7 3 0 15,4-4-20-15,-9 4 12 16,5 4 40-16,-8-1-20 16,8 1 0-16,11-4-8 15,-4 0 4-15,-3 0-4 16,3 0-4-16,1 7 4 16,-9-14-24-16,-3 3 12 15,8 1 12-15,-1 3 0 16,1-4 8-16,-1 1-8 15,5 3-28-15,-1 0 12 16,4 0 24-16,5-3-8 16,-1-1 0-16,4 1 0 0,-4-1-16 15,-4 1 8-15,-3 3 12 16,-1 0-4-16,-3-4-4 16,-5 4 4-16,1 0-4 15,0 0 0-15,-5 4-12 16,13-1 8-16,-1-3-4 15,5 0 0-15,3 0 8 16,0 0 0-16,4 0 0 16,0 0 0-16,-4-3 8 15,0-1-4-15,0 1-12 16,-3 0 4-16,3-4 12 16,-4 7-4-16,1-7-12 0,-1 7 4 15,0 0 28-15,4 0-12 16,0-4-12-16,1 4-4 15,6 4 20-15,1-1-8 16,-4 1-12-16,0-4 0 16,0 7 12-16,8-7-4 15,-4-4 24-15,0 4-16 16,-4-3-32-16,0-1 12 16,-4 1 0-16,0-1 8 15,-3 4 8-15,-1 4-4 16,4-4-12-16,-4 0 4 15,1 0 12-15,7 7-4 16,4-4-4-16,0-3 4 16,7 0-4-16,-7 4 0 15,8-4 0-15,-1-4 0 16,9 1 8-16,-9 3-4 0,1-4-4 16,-4 1 4-16,0-1-24 15,-12 4 12-15,4 0-4 16,-4-3 4-16,-4-1 32 15,1 4-12-15,3-3-20 16,-4 0 0-16,4 3 4 16,12 0 4-16,-4 0 16 15,0 0-8-15,0 0-12 16,7 0 0-16,1-7-4 16,0 7 0-16,3-7 16 15,-3-4-4-15,7 8 104 16,-3-4-60-16,-9 0-36 0,-3 4-12 15,8-4-4-15,-16 0 4 16,-7 0 8-16,-9 7-4 0,1 0 32 16,-4 0-20-16,7 0-32 15,9 0 8-15,10 0-8 16,1 4 8-16,4-4 16 16,8-4-4-16,3 4 16 15,0 0-12-15,-3 0-12 16,7 0 0-16,4 4 20 15,-11 2-8-15,-5-2-12 16,9-1 0-16,-9 1-4 16,1-1 0-16,-4 1 16 15,4 3-4-15,-1-4 16 0,1-3-12 16,3 0-12-16,-3 3 0 16,0-3-4-16,7 0 0 15,4 0 16-15,-3 0-4 16,3 0-12-16,0 0 4 15,-3 7 12-15,-5 0-4 16,4-3-4-16,-7-4 4 16,0 7-4-16,3-1 0 15,-3-6 0-15,0 0 0 16,-1 7-12-16,1-3 8 16,7-1 12-16,-3-3-4 0,11 4-12 15,-12 3 4-15,13-4 12 16,-5-3-4-16,0 3-4 15,-4 4 4-15,5-3 20 16,-1-1-12-16,0 1-40 16,-3 2 16-16,11-2 12 15,-8-1 0-15,4 1-8 16,-4-1 4-16,8 1-4 31,-8-1 0-31,5 1 16 16,-5 2-4-16,0-2 8 0,8 3-8 15,-4-7-4-15,0 7 4 16,4 0 20-16,-11-4-12 16,11 7-20-16,-4-3 0 0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40:24.378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D0FDD0-9515-4263-B36E-DB3032C3FA91}" emma:medium="tactile" emma:mode="ink">
          <msink:context xmlns:msink="http://schemas.microsoft.com/ink/2010/main" type="writingRegion" rotatedBoundingBox="23709,15990 24886,15990 24886,17005 23709,17005"/>
        </emma:interpretation>
      </emma:emma>
    </inkml:annotationXML>
    <inkml:traceGroup>
      <inkml:annotationXML>
        <emma:emma xmlns:emma="http://www.w3.org/2003/04/emma" version="1.0">
          <emma:interpretation id="{C242A270-7A35-4941-819E-B3A89803B9AE}" emma:medium="tactile" emma:mode="ink">
            <msink:context xmlns:msink="http://schemas.microsoft.com/ink/2010/main" type="paragraph" rotatedBoundingBox="23709,15990 24886,15990 24886,17005 23709,170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8112BC-3CE3-4F9F-BDE3-01DCD629F956}" emma:medium="tactile" emma:mode="ink">
              <msink:context xmlns:msink="http://schemas.microsoft.com/ink/2010/main" type="line" rotatedBoundingBox="23709,15990 24886,15990 24886,17005 23709,17005"/>
            </emma:interpretation>
          </emma:emma>
        </inkml:annotationXML>
        <inkml:traceGroup>
          <inkml:annotationXML>
            <emma:emma xmlns:emma="http://www.w3.org/2003/04/emma" version="1.0">
              <emma:interpretation id="{979E3BCF-F0AB-44E7-A4FC-F173A36ADAAA}" emma:medium="tactile" emma:mode="ink">
                <msink:context xmlns:msink="http://schemas.microsoft.com/ink/2010/main" type="inkWord" rotatedBoundingBox="23709,16403 24224,16403 24224,17005 23709,1700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42 595 340 0,'0'7'128'0,"0"-14"-100"0,0 7-8 16,0 0 80-16,0 0-60 15,4 0 80-15,7-7-68 16,1 4 0-16,3-11-32 16,9 0 4-16,3-10-12 15,8-7-8-15,11-7 0 0,0 0 12 16,1 0-8-16,3 7 16 16,-11 0-16-16,-8 7 16 15,-8 4-16-15,-7 3 24 0,-5-1-20 16,5 5 4-16,-9 2-8 15,-3 1 4-15,-4 0-8 16,0-1-72 0,0 4 36-16,8 0-216 15</inkml:trace>
          <inkml:trace contextRef="#ctx0" brushRef="#br0" timeOffset="417.8644">34 58 364 0,'0'-14'132'0,"4"14"-100"0,0-7-12 16,7 7 52-16,-7 0-44 16,12 0 60-16,-8 4-52 15,11-1 20-15,-7 1-36 16,3 3 36-16,-3-1-32 16,7 5 48-16,-4 3-40 15,1 3 48-15,-1 7-48 0,13 7-8 0,-9 14-12 16,12 10 44-1,-4 3-32-15,8-3 0 0,-4 0-16 16,-8-17 4-16,-8 0-8 16,1-14-92-16,-4-14 52 15,-1 11-16-15,-7-14 32 16,-4-7-76-16,4-4 56 16,0-2-204-1</inkml:trace>
          <inkml:trace contextRef="#ctx0" brushRef="#br0" timeOffset="-466.7071">7 354 436 0,'-8'3'160'0,"16"-3"-124"0,-8 4-8 0,0-4 36 0,0 0-40 16,0 0-12-16,0 0-4 15,0 0 36-15,0 0-24 16,0 0 24-16,12-4-24 16,-5-2 28-16,9-5-32 15,-1-6 4-15,20-7-12 0,-8-4 4 16,16 1-8-16,7-1-4 16,-3 1 4-16,-1-1 12 15,-3 1-8-15,-1 3 4 16,-19 3-4-16,5 0-16 15,-5 4 4-15,-12 0 28 16,5 7-12-16,-12-1 4 16,3 4-8-16,-7 1 20 15,0 6-16-15,0 0-100 16,0 0 44-16,0 0-264 16</inkml:trace>
        </inkml:traceGroup>
        <inkml:traceGroup>
          <inkml:annotationXML>
            <emma:emma xmlns:emma="http://www.w3.org/2003/04/emma" version="1.0">
              <emma:interpretation id="{272C5357-36F2-476C-A246-ED183A0D9638}" emma:medium="tactile" emma:mode="ink">
                <msink:context xmlns:msink="http://schemas.microsoft.com/ink/2010/main" type="inkWord" rotatedBoundingBox="24507,15990 24886,15990 24886,16440 24507,16440"/>
              </emma:interpretation>
              <emma:one-of disjunction-type="recognition" id="oneOf1">
                <emma:interpretation id="interp1" emma:lang="" emma:confidence="1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6</emma:literal>
                </emma:interpretation>
                <emma:interpretation id="interp5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108.7023">901-293 416 0,'0'-7'152'0,"0"14"-116"0,-4-7-12 0,-3 0 84 16,7 7-64-16,-4 0 68 15,-8 3-60-15,8 4 68 16,-7 0-68-16,-1 3 8 0,-3 7-36 16,3 7 24-16,0 7-32 15,8-7 4-15,4 3-12 16,-7-10-8-16,18 7 4 16,5-14 4-16,7-3-4 15,0 0 8-15,8-11-8 16,4-6-4-16,-4-4 4 15,-4-7-16-15,0 1 8 16,-4-1-16-16,-7 0 12 0,7-3-12 16,-11 0 8-16,-8-4 0 15,11-7 4-15,-7-3 8 16,7-3 0-16,-3-4 8 16,0 0-4-16,-9 7-4 15,9 4 4-15,-12 3 20 16,0 0-12-16,0 6 68 15,-12 5-48-15,1 2 84 16,7 5-64-16,-8 2-44 16,-3 1-8-16,3 3 12 15,-3 0-4-15,3 3-4 16,1 1 0-16,-1-1 12 16,0 0-8-16,-3 4-4 15,3 0 0-15,8 3-4 0,-7 4 0 16,11 0 16-16,-16 3-8 15,12 0-356 1,4 4 192-16,0 0-496 16</inkml:trace>
        </inkml:traceGroup>
      </inkml:traceGroup>
    </inkml:traceGroup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43:47.389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F99823B-3281-4042-AA61-D71C43BDCCB9}" emma:medium="tactile" emma:mode="ink">
          <msink:context xmlns:msink="http://schemas.microsoft.com/ink/2010/main" type="writingRegion" rotatedBoundingBox="3183,470 18556,60 18621,2510 3248,2920"/>
        </emma:interpretation>
      </emma:emma>
    </inkml:annotationXML>
    <inkml:traceGroup>
      <inkml:annotationXML>
        <emma:emma xmlns:emma="http://www.w3.org/2003/04/emma" version="1.0">
          <emma:interpretation id="{AD670FF9-6AF5-4996-A934-0F9F092BFF62}" emma:medium="tactile" emma:mode="ink">
            <msink:context xmlns:msink="http://schemas.microsoft.com/ink/2010/main" type="paragraph" rotatedBoundingBox="3183,470 18556,60 18621,2510 3248,29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D11434-E25B-42F2-A9A1-2E5A8EBFBB54}" emma:medium="tactile" emma:mode="ink">
              <msink:context xmlns:msink="http://schemas.microsoft.com/ink/2010/main" type="line" rotatedBoundingBox="3183,470 18258,68 18298,1550 3222,1953"/>
            </emma:interpretation>
          </emma:emma>
        </inkml:annotationXML>
        <inkml:traceGroup>
          <inkml:annotationXML>
            <emma:emma xmlns:emma="http://www.w3.org/2003/04/emma" version="1.0">
              <emma:interpretation id="{0B2EBC86-EAAA-4880-8AEB-C2D7C9C6933F}" emma:medium="tactile" emma:mode="ink">
                <msink:context xmlns:msink="http://schemas.microsoft.com/ink/2010/main" type="inkWord" rotatedBoundingBox="3183,470 6377,385 6416,1867 3222,19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171 42 364 0,'-70'-14'132'0,"70"14"-100"0,-58-7-12 16,42 0 168-1,5 7-108-15,3-7 36 0,0 7-68 0,24-7-36 16,7 7-12-16,20 0 36 16,7 4-24-16,12 3-20 15,-8 3 4-15,-4 0 0 16,1 1 4-16,-16-5 0 16,-4 5 0-16,-12 6 104 15,-4-7-56-15,-11 7 60 16,-4 4-64-16,-8 7-12 15,1 6-20-15,-5 0-12 16,8-6 4-16,-3 0 28 16,3-1-16-16,0-6 4 15,4-4-12-15</inkml:trace>
          <inkml:trace contextRef="#ctx0" brushRef="#br0" timeOffset="-299.2942">407-275 384 0,'0'-31'140'0,"0"31"-108"0,4-28-8 0,-4 15 12 16,0 2-24-16,-12-6 12 15,8 7-12-15,-7-11 12 16,-1 11-16-16,-27-14 68 16,-3 13-44-16,-20-6 128 15,4 7-88-15,-16 6-8 16,12 4-40-16,-11 14 12 15,11-3-24-15,-23 30-20 32,15 7 0-32,-11 24 84 0,15-3-44 0,23 7 8 15,12 0-24-15,31 10-20 16,20-11 0 0,30 1 28-1,12-7-12-15,27-14 48 0,4-17-32 16,15-14-112-16,-11-4 44 0,-8-20-144 15,-12 0 104-15</inkml:trace>
          <inkml:trace contextRef="#ctx0" brushRef="#br0" timeOffset="360.4588">705 134 444 0,'-8'7'164'0,"8"-7"-124"0,16 0-16 16,-1-7-20-1,4 4-8-15,12-14 4 16,4 10 0-16,4-7 0 0,-4-3 0 15,-8-7 44-15,0 14-24 0,-15-11 88 16,-1 11-60-16,-19-4 64 16,1 3-60-16,-28 5 84 15,4 2-76-15,-19 8 52 16,7 6-68-16,-3-3-40 16,7 13-4-16,8 8-32 15,15 3 20-15,13 0 4 16,10 0 8-16,20 0 16 15,12-4-8-15,11-13-40 16,-3 3 20-16,3-10-244 16,4 0 140-16</inkml:trace>
          <inkml:trace contextRef="#ctx0" brushRef="#br0" timeOffset="2086.8049">1332 24 476 0,'8'-3'176'0,"-8"3"-136"0,11-7-12 0,-11 4 100 15,0 3-76-15,0-4 40 16,0 8-52-16,-7-4 20 16,3 0-32-16,-12 3 16 15,-3 4-24-15,-8 0-28 16,7 7 4-16,-11-4 36 16,8 7-20-16,0 7 8 15,8-7-12-15,-5 7-32 16,20 4 12-16,0-4 32 15,8 0-12-15,11-10-8 16,8-4-4-16,4-10 28 16,4 0-12-16,-8-14 24 15,-3 4-24-15,-5-7 12 16,-4 3-12-16,-7-6-8 16,-8 2 0-16,0-6-32 15,-8 7 16-15,8-4 4 16,0 4 8-16,0 0-36 15,8 3 20-15,11 0-28 0,1 8 24 16,7-1 8 0,-8 7 12-16,8 0-20 0,-3 7 12 15,-1-1 4-15,-4 5 4 0,1 3 16 16,-9 3-8-16,-3-7 32 16,0 7-24-16,-8-6 4 15,3 2-12-15,-3-2-8 16,0-1 4-16,0-3-24 15,0 3 12-15,8-10 4 16,-8 0 4-16,8-3 8 16,-8-1-4-16,12-3-12 15,-5 4 4-15,1-7 12 16,4 6-4 0,-5-6 16-16,5 3-12 15,-12 0 4-15,8 7-4 16,-4-17 4-16,3 10-8 15,-7-3-4 1,8-4 4-16,-4 0-48 0,4 4 24 16,7-4-4-16,1 7 16 15,7 4-20-15,0-1 16 0,12 4 40 16,4 4-16-16,-1-1 0 16,5 4-8-16,-4 0 12 15,-8 0-8-15,4 0-56 16,-8 0 24-16,-8-7-16 15,-4 0 24-15,-7-7 28 16,0 3-8-16,-8-6 8 16,4 0-4-16,-4-8-16 0,0 8 4 15,-4 0-24-15,12-1 16 0,-1 5-12 16,1-1 12-16,-8 7 8 16,4 7 4-1,-12-1 16-15,8 5-8 0,-7-1 4 16,-1 0-4-16,-8 1-8 15,5-1 4-15,-5 0-4 16,8 1 0-16,-3 3-12 16,3 3 8-16,-3 0-16 15,11 7 12-15,3 10 4 16,1 4 4-16,0 10 16 16,8-10-8-16,-5 4 32 15,5-5-24-15,-8 5-32 16,0-4 8-16,-12-4-88 15,4 0 56-15,-11-3-56 16,-1 0 56-16,-11 0-16 16,-4 0 36-16,4 4 0 15,4-4 12-15,-4 7 44 16,7-4-24-16,-3 0 68 16,4 1-44-16,-4-4 28 15,7-4-36-15,-11-3-28 16,15 0 0-16,-7-10 36 15,4 0-24-15,-9-11 16 16,9 1-16-16,-4-14 12 16,3-1-16-16,1-23-12 15,-1 3 0-15,16-24-4 0,0 7 0 16,16-21 8-16,7 7 0 0,15-14 8 16,13 11-4-16,15-8-56 15,-1 15 28-15,-3 6 56 16,0 15-16-16,-11 2 64 15,-9 14-44-15,1-6 28 16,-8 10-36-16,7 0 8 16,-3 3-20-16,7-3 8 15,-3 3-12-15,11-7 20 16,-4 7-20-16,-3-3 12 16,-4 14-12-16,-9-14 12 15,-3 6-16-15,-7-3-4 16,-5 1 0-16,-11 2 4 15,-4 4-4-15,-12 1-4 16,4 2 4-16,-15 1 4 16,3-1-4-16,-15 1-28 15,8-8 12-15,-8 11 48 16,4 0-16-16,4 11-52 16,7-4 16-16,12 0-16 15,8 6 20-15,19 5 16 16,4-5 0-16,20 5 60 15,-1-1-36-15,9-14-424 16,-1 11 212-16</inkml:trace>
        </inkml:traceGroup>
        <inkml:traceGroup>
          <inkml:annotationXML>
            <emma:emma xmlns:emma="http://www.w3.org/2003/04/emma" version="1.0">
              <emma:interpretation id="{14799979-BB1F-486E-A8DB-6E24703EDBAD}" emma:medium="tactile" emma:mode="ink">
                <msink:context xmlns:msink="http://schemas.microsoft.com/ink/2010/main" type="inkWord" rotatedBoundingBox="7308,485 10087,411 10112,1355 7333,142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87.4016">4313-444 520 0,'-12'-13'192'0,"12"13"-152"0,-19-7-8 0,3 3 60 15,1 4-56-15,-16 0 40 16,4 0-44-16,-24 4 68 16,24 3-52-16,-27 3 28 15,12 4-44-15,-20 10 36 16,4 3-40-16,-4 21 28 15,4 4-28-15,-8 7 16 16,23-4-24-16,24 7-44 16,15-7 12-16,27-7 56 15,24 0-24-15,3-7 36 16,8-6-28-16,0-18-140 16,0 0 60-16,0-17-168 15,-7 0 124-15,-13-10-208 16,-3-1 172-16</inkml:trace>
          <inkml:trace contextRef="#ctx0" brushRef="#br0" timeOffset="2927.5401">4022-7 644 0,'-19'-10'236'15,"19"10"-180"-15,-12-7-20 0,12 4 52 16,4-1-56-16,4 1 4 16,0-8-20-16,19 5-4 15,4-1-4-15,15 3-8 16,1 8 4-16,3 3 12 15,-3-1-8-15,-13 8 24 16,-3 3-20-16,-23 1 56 16,-4-1-36-16,-20 4 72 15,1-1-56-15,-12-3-16 16,8 4-20-16,-5-7 24 16,9-4-20-16,3-6-120 0,8-4 56 0,12-11-248 15,8 4 168-15</inkml:trace>
          <inkml:trace contextRef="#ctx0" brushRef="#br0" timeOffset="4084.1157">4557-20 488 0,'-4'20'180'0,"4"-20"-140"0,-8 21-12 0,0-11-4 16,16 4-20-16,-16 0 40 15,8 3-20-15,0 0-32 16,0-3 4-16,0-11 36 16,0 1-20-16,0-8 0 15,8 4-8-15,4-10-4 16,-5 3 0-16,1-10 8 16,4 10-4-16,-1-14-12 15,5 15 4-15,-8-19-16 16,7 15 12-16,1-4 92 15,3 7-44-15,-4 1 52 16,5 2-52-16,7-3-4 16,4 7-20-16,4 0-12 15,-1 0 0-15,9 0 48 16,-4 7-28-16,-4-10 0 0,-4 6-16 16,-4-3-24-16,0 0 8 15,-8-3 56-15,0-1-24 0,-7-6 0 16,-8 3-16-16,-12-7-8 15,0 7 4-15,-11-3 108 16,0 3-60-16,-4 7-28 16,3 0-20-16,1 0-12 15,3 11 0-15,1-1 0 16,-1 7 0-16,13 0 8 16,-1-3 0-16,4 3 8 15,4 4-4-15,7 0 24 16,5-4-16-16,7 0 4 15,4 0-8-15,4-10-104 16,8 0 52-16,3-11-32 16,-3 4 40-16,7-17 4 15,-7 7 20-15,8-14 36 16,-1 7-16-16,0-7 0 16,-11 3-4-16,-4 0-4 15,-11 4 0-15,-13-4 16 16,1 8-8-16,-16 2 24 15,-3 4-20-15,-12 4 48 16,-1 3-32-16,-11 3-24 16,8 11-4-16,0-3-20 15,8 2 12-15,7 4-4 16,1 1 4-16,11-1-12 16,4 0 12-16,11-3 12 15,4 7 0-15,12-15 40 0,4 8-20 16,8-7 20-16,-1 0-24 0,-11-7-8 15,4 3-8-15,-8-6-68 16,0 3 36-16,4-7-16 16,-11 0 28-16,7-10 8 15,-8 3 8-15,0-6-28 16,1 6 16-16,-9-3-4 16,1 6 8-16,-8 8 32 15,11-4-12-15,-15 14 4 16,4 3-8-16,-4 7 28 15,0 1-20-15,0 2-4 16,0 1-8-16,0 3 28 16,0-7-16-16,0 0 20 15,0 1-20-15,0-12 28 16,0-2-28-16,-4-11 4 16,4 4-12-16,0-11-24 15,4 0 8-15,-4-7 4 16,16 4 4-16,-5-3 0 15,5-1 0-15,3 7-72 16,4 4 40-16,5 3-40 16,-1 3 40-16,-4 8-8 15,0 3 24-15,-7 3 88 16,-5 7-40-16,-7 1 0 16,0-1-20-16,0 0-12 15,0 0 4-15,0-7 48 0,3 4-28 0,1 0 16 16,4 3-24-16,3-3-236 15,1 3 116-15</inkml:trace>
          <inkml:trace contextRef="#ctx0" brushRef="#br0" timeOffset="4265.6315">6438 331 652 0,'-8'31'244'0,"8"-31"-192"0,-7 31-12 16,7-18-136-16,0-2 44 0</inkml:trace>
        </inkml:traceGroup>
        <inkml:traceGroup>
          <inkml:annotationXML>
            <emma:emma xmlns:emma="http://www.w3.org/2003/04/emma" version="1.0">
              <emma:interpretation id="{A4189B37-0E08-4D9E-9287-AF1DCC471939}" emma:medium="tactile" emma:mode="ink">
                <msink:context xmlns:msink="http://schemas.microsoft.com/ink/2010/main" type="inkWord" rotatedBoundingBox="12313,541 14104,493 14119,1075 12328,112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705.7087">9055-320 456 0,'-12'-10'168'0,"12"10"-128"0,-11-7-16 0,7 4 104 15,4 3-76-15,-4 0 32 16,0 0-48-16,4-7-12 16,4 7-16-16,8-4-16 15,3 4 4-15,12-3 20 16,8-1-8-16,-4-3-28 16,4 7 8-16,-4 0 4 15,0 7 8-15,-4-7-12 16,-4 4 8-16,0 3 56 15,-7 0-28-15,-5-1 52 0,1 5-44 0,-8-4 28 16,0 3-32-16,-8 7-8 16,4-6-12-16,-4 9 12 15,4 4-12 1,-8 7-40-16,4 4 20 0,-3 2 20 16,-9 1-4-16,-3 4 28 15,7-8-20-15,-7 0 4 16,-1-3-8-16,5-10-24 15,7 3 8-15</inkml:trace>
          <inkml:trace contextRef="#ctx0" brushRef="#br0" timeOffset="5120.1513">8695-347 392 0,'4'-11'148'0,"-4"1"-116"0,7 0-8 0,-7 6 56 15,4 4-48-15,-4-7 60 16,0 4-56-16,0 0 28 15,0 3-36-15,0-4-16 16,0 8-8-16,0-1 20 16,4 0-12-16,-4 8 40 15,0 2-28-15,-4 15 40 16,4 10-36-16,-7 7 4 16,3-4-20-16,-4 11 20 15,0-11-20-15,-3-3 24 16,3-7-24-16,0-7 4 15,8-4-8-15,-4-6 36 16,8-4-20-16,-4-10-164 16,8-3 76-16,0-4-416 15,7 0 268-15</inkml:trace>
          <inkml:trace contextRef="#ctx0" brushRef="#br0" timeOffset="6636.184">9922-196 416 0,'-4'-7'152'0,"4"7"-116"0,-8-7-12 0,5 4 108 16,6 6-76-16,-10-3 32 16,3 7-52-1,-16 0-4-15,5 10-20 0,-12 1 36 16,4 2-24-16,-12 8 64 16,4 6-48-16,0-3 0 15,11-3-24-15,20-1 8 16,8 1-16-16,15-11 16 15,8-7-16-15,8-10 24 16,0 0-20-16,-4-10 12 16,-4 3-12-16,-4-17-8 15,0 7 0-15,-16-7 28 16,1-1-16-16,-16-9 20 16,0 7-20-16,-15-4-36 15,3 7 12-15,-7-4 52 16,4 21-20-16,0-10-28 15,7 10 0-15,4 0 0 16,4 7 4-16,4 0 8 16,4 0-4-16,4 0-108 15,7 14 56-15,-3-11-340 16,4 4 212-16</inkml:trace>
          <inkml:trace contextRef="#ctx0" brushRef="#br0" timeOffset="6951.5221">10352-230 404 0,'-8'0'148'0,"8"0"-112"0,-16 3-12 0,1 1 100 15,0 6-72-15,-13 7 68 16,9-7-68-16,-20 15-40 16,12-5-8-16,-8 11-4 15,12 4 0-15,8 6 8 16,7-7-4-16,16 8 24 15,7-8-16-15,24-7-4 16,-4-2-4-16,15-15 12 16,-3-7-8-16,-1-10 32 15,-7-3-24-15,-12-11 20 16,0 4-20-16,-19-10 20 16,-8 3-24-16,-8-7-4 15,-4 3-4-15,-15-6 64 16,4 13-36-16,-8 0-12 15,15 11-12-15</inkml:trace>
        </inkml:traceGroup>
        <inkml:traceGroup>
          <inkml:annotationXML>
            <emma:emma xmlns:emma="http://www.w3.org/2003/04/emma" version="1.0">
              <emma:interpretation id="{C13A2CC2-E1BE-4666-BCD2-27875B6CAC1E}" emma:medium="tactile" emma:mode="ink">
                <msink:context xmlns:msink="http://schemas.microsoft.com/ink/2010/main" type="inkWord" rotatedBoundingBox="14747,751 15556,729 15566,1120 14757,114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548.2714">11099-27 696 0,'-8'-7'256'0,"8"7"-196"0,-8-14-20 0,4 11 56 16,8 3-60-16,-4 0 4 15,8 0-24-15,11-11 8 16,9 11-16-16,37-3 4 16,1 6-4-16,27-3 12 15,-8 4-12-15,4-4 60 16,-7 7-40-16,-5-7 8 16,-7-7-24-16,-20 7-140 15,-7 0 72-15,-28 0-220 16,-11 0 156-16,-20-17-296 15,-3 10 236-15,-16-7 4 32,12 0 108-32,0-3 388 15,3 3-172-15,-11-6 60 16,8 2-124-16,4 1 36 16,7 10-68-16,8 7 40 0,12 7-52 15,8-3 32-15,3 9-40 16,12 8 8-16,0-4-24 0,8 4-16 15,-5-1-4-15,-6 5 72 16,-1-1-36-16,-23 0 48 16,-8 7-44-16,-23 0 52 15,3 0-52-15,-10-4 12 16,3 4-32-16,0-7-148 16,11-3 68-16,12-14-704 15,16 3 424-15</inkml:trace>
        </inkml:traceGroup>
        <inkml:traceGroup>
          <inkml:annotationXML>
            <emma:emma xmlns:emma="http://www.w3.org/2003/04/emma" version="1.0">
              <emma:interpretation id="{F99017F1-C176-405A-83D6-E5B7E53251BE}" emma:medium="tactile" emma:mode="ink">
                <msink:context xmlns:msink="http://schemas.microsoft.com/ink/2010/main" type="inkWord" rotatedBoundingBox="16447,425 18266,376 18281,936 16461,98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301.1559">12860-378 488 0,'0'-14'180'0,"0"14"-140"0,0-7-12 0,-8 7 92 15,16 0-72-15,-16 0 68 16,8 7-64-16,-7 14 40 16,-1 10-52-16,-4 6-28 15,1 8-12-15,-5 3 8 16,9 1-4-16,3-15 24 16,4 0-16-16,0-6 12 15,4-8-12-15</inkml:trace>
          <inkml:trace contextRef="#ctx0" brushRef="#br0" timeOffset="10855.1287">13282-447 808 0,'8'-38'300'0,"-8"38"-232"0,-8-24-20 0,0 17 80 16,8 4-80-16,-7-4-44 15,3 7-8-15,-8 0-40 16,8 0 28-16,0 17-12 16,4 0 16-16,4 18-20 15,8 6 20-15,3 10 4 16,1 1 8-16,-1 3 16 16,5-7-8-16,-5 1 32 15,1-15-24-15,-9 0 40 0,-3-6-32 16,-11-4 20-1,3-3-24-15,-12-4 8 0,1-3-16 0,-16-8-52 16,4 5 24-16,-16-8-40 16,16 1 32-16,-12-11-8 15,12 3 20-15,8-6 0 16,-1 0 4-16,13-8 0 16,14 5 0-16,5-11 24 15,15 0-8-15,12-7-48 16,0 3 24-16,3-6-8 15,1 10 16-15,-5-4-28 16,-3 7 20-16,-8-3 32 16,-3 14-8-16,-9-4 44 15,-3 0-28-15,-12-3 4 16,0 3-16-16,-16-3 44 16,1 3-28-16,-12-6 4 15,3 6-20-15,-3-3-8 16,8 0 0-16,7 3-32 15,8 4 16-15,12-1-152 16,12 11 88-16,3 0-336 16,4 4 228-16</inkml:trace>
          <inkml:trace contextRef="#ctx0" brushRef="#br0" timeOffset="11269.2311">13867-354 548 0,'-4'-14'204'0,"4"14"-156"0,-4-10-16 0,0 10 124 16,0 0-92-16,-7 7-16 15,3 6-32-15,-19 11-24 16,4 4 4-16,-8 13 4 15,7 1 0-15,5 2 0 16,7-2 0-16,12-11 24 16,12 0-12-16,11-14 12 15,4 7-12-15,12-21 28 16,0-3-24-16,7 0 32 16,-15-3-32-16,4-14 4 15,-12-1-12-15,-7-13 12 16,-1 4-12-16,-15-7-4 15,-4-1 0-15,-19-3-16 16,-4 11 8-16,0 6-32 16,8 14 20-16,-1-7-4 15,20 14 12-15,4 0-284 16,15 7 160-16</inkml:trace>
          <inkml:trace contextRef="#ctx0" brushRef="#br0" timeOffset="11544.9643">14397-382 748 0,'0'-24'276'0,"0"24"-216"0,-12-7-16 0,5 14 24 15,-1 4-48-15,-8 13-8 16,1 7-8-16,-1 6-32 16,9 5 16-16,11-4 32 15,7-4-12-15,16-6 60 16,8-1-36-16,4-13 4 15,7 0-24-15,-3-14-96 16,-4-4 48-16,-12-10 0 16,-8 1 24-16,-27-18 28 15,1 3-8-15,-24-13 24 16,-4 6-20-16,-16 1-12 16,13 17-4-16,7 0-296 15,15 6 164-15</inkml:trace>
        </inkml:traceGroup>
      </inkml:traceGroup>
      <inkml:traceGroup>
        <inkml:annotationXML>
          <emma:emma xmlns:emma="http://www.w3.org/2003/04/emma" version="1.0">
            <emma:interpretation id="{23DE1BBB-D229-4ED2-88A4-9B06DFED238C}" emma:medium="tactile" emma:mode="ink">
              <msink:context xmlns:msink="http://schemas.microsoft.com/ink/2010/main" type="line" rotatedBoundingBox="12232,1347 18605,1390 18598,2521 12224,2478"/>
            </emma:interpretation>
          </emma:emma>
        </inkml:annotationXML>
        <inkml:traceGroup>
          <inkml:annotationXML>
            <emma:emma xmlns:emma="http://www.w3.org/2003/04/emma" version="1.0">
              <emma:interpretation id="{7169355D-1930-4211-933D-276C51F4B916}" emma:medium="tactile" emma:mode="ink">
                <msink:context xmlns:msink="http://schemas.microsoft.com/ink/2010/main" type="inkWord" rotatedBoundingBox="12231,1494 13797,1504 13794,2087 12227,207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107.3509">8556 1067 456 0,'0'0'168'0,"0"0"-128"0,27 0-16 0,-12-4 80 16,-3 1-64-16,15-18 28 16,0 4-40-1,8-17 16-15,0-1-24 0,11-16 28 16,0 6-32-16,1-10 32 15,-4 14-32-15,-5-7 20 16,-7 10-20-16,-11 7 20 16,-5 0-24-16,-15 10 56 15,0 4-36-15,-15 3-16 16,3 11-8-16,-11 6-44 16,3 4 20-16,-11 10 24 15,8 7-4-15,-8 18 0 16,8-5 0-16,-4 15-16 15,8-4 8-15,-9 4 12 16,13-7-4-16,3-4-48 16,8-3 28-16,8-7 36 15,20-7-8-15,26-10 0 16,0-4-8-16,24-7 20 16,-1 4-12-16,1-14 4 15,-12 7-8-15,-8-7-16 16,-8-3 4-16,-7 0 48 15,-16 3-24-15,-11-10 16 16,0 10-20-16,-24-17 0 16,8 10-8-16,-8 0-40 15,-7 4 16-15,0 3-4 0,-1 7 12 16,1 0-12-16,11 7 12 16,-7 0 12-16,11 7 0 15,-12-1-4-15,13 4 4 0,-1 1-24 16,4-1 12-16,0-3-24 15,4-1 20-15,-1-2-180 16,9-1 104-16,-4-7-156 16,0 4 140-16,3-10 8 15,5-1 60-15,-9 1-4 16,5 3 24-16,0 3 96 16,3 8-40-16,-7 3 36 15,3-1-44-15,1-2 0 16,4 2-20-16,3-6 20 15,-4 4-20-15,13-15-4 16,-1 4-4-16,0-7-268 16,4 0 144-16</inkml:trace>
          <inkml:trace contextRef="#ctx0" brushRef="#br0" timeOffset="8631.8964">9543 878 696 0,'7'-28'256'0,"-7"28"-196"0,27-3-20 0,-11 3-4 15,-1 7-28-15,13-1 40 16,-5 8-24-16,12-3 12 16,-8 2-20-16,11-6 28 15,1 4-28-15,-4-15 4 16,4 4-12-16,-1-14-76 15,-3 4 36-15,-4-14 32 16,-4 10 0-16,-7-3-12 16,-1-4 4-16,-11 4 56 15,-8 0-24-15,-8 3 68 16,-4 7-52-16,-3-3 36 16,3 6-44-16,-7 4 0 15,11 4-20-15,-19 10 0 16,15 3-4-16,-7 10-32 15,0 1 12-15,11 6-20 16,8 1 16-16,19-4 52 16,-3 0-16-16,23-14 60 15,3 4-44-15,16-15-544 16,0 1 276-16</inkml:trace>
          <inkml:trace contextRef="#ctx0" brushRef="#br0" timeOffset="8277.3357">9771 578 736 0,'-12'-10'272'0,"12"10"-208"0,4 0-20 15,-4 0 0 1,0 7-32-16,-4 14 32 16,1 6-28-16,-9 21 12 15,0 7-16-15,-15 11 44 0,8-4-28 0,-12-4-180 16,12-6 80-16</inkml:trace>
        </inkml:traceGroup>
        <inkml:traceGroup>
          <inkml:annotationXML>
            <emma:emma xmlns:emma="http://www.w3.org/2003/04/emma" version="1.0">
              <emma:interpretation id="{0CF6D2BE-D3BF-463E-A8F7-59B9DFBD1C5C}" emma:medium="tactile" emma:mode="ink">
                <msink:context xmlns:msink="http://schemas.microsoft.com/ink/2010/main" type="inkWord" rotatedBoundingBox="16530,1611 17848,1620 17846,2006 16527,199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3812.1703">13816 840 436 0,'-4'-21'160'0,"4"21"-124"0,-11-14-8 16,3 4 80-1,4 7-64-15,-15-1 8 0,3 4-32 16,-15 0 4-16,-3 4-12 0,-9 3 44 16,16 6-28-1,-12 1 56-15,4 3-48 0,4-3 44 16,4 3-44-16,0 4-28 15,16 3-8-15,-5 4 8 16,16-1-4-16,8-3-4 16,0-3 4-16,11-4 28 15,-7-3-16-15,3-7 40 16,-3-4-32-16,-8-3 48 16,7 0-40-16,-11-3 28 15,8 3-32-15,-16-7 16 16,8 0-24-16,-11-7-44 15,11 4 12-15,-4-4-24 16,4 7 20-16,-8-7-16 16,8 7 16-16,-4-3 16 15,12 7 4-15,-16-1-28 16,8 4 12-16,-8 0-4 16,8 7 8-16,-11 0 16 15,11 0-4-15,-8 0-4 16,8 0 4-16,-8-4-4 15,8 1 0-15,0-4 16 16,0 0-8-16,-4-4 4 16,4 4-4-16,-7-7-68 0,10 4 32 15,-3-4 4 1,4 7 12-16,-8-4 4 0,4 4 0 0,-3-3-12 16,6 3 12-16,-6 0 20 15,-1 3-4-15,-8 1-12 16,8 3 0-16,-7-7-4 15,7 3 0-15,-4-3 8 16,4 4 0-16,0-4-28 16,4 3 16-16,4-3 4 15,4 4 8-15,4-1 0 16,-1 0 0-16,5-3 16 16,-5 0-8-16,-3-3-28 15,4 3 8-15,-5-3-136 16,1 3 80-16</inkml:trace>
          <inkml:trace contextRef="#ctx0" brushRef="#br0" timeOffset="12736.8128">12984 781 340 0,'0'4'128'0,"0"-4"-100"0,23 3-8 0,-3-3 24 15,-5 0-28-15,12-3 20 16,0 3-20-16,8-7 44 16,0 3-32-16,0-6 12 15,-4 7-24-15,0-8 20 16,-12 4-24-16,-11-10 48 15,3 10-32-15,-22-6-4 16,-8-1-16-16,-16 4 4 16,0 3-8-16,-15 14 24 15,3-4-16-15,-3 18-4 16,3 3-4-16,1 17-24 0,11 4 12 0,0-1 4 16,16 1 4-16,7-3-20 15,8-8 12-15,16-7 20 16,7-2-4-16,24-12 24 15,7-2-20-15,24-11-4 16,-5 3-4-16,1-10-104 16,-4-3 56-16,-8-7-148 15,-12-1 108-15,-7-6 36 16,0 4 36-16,-12-4 56 16,-8 3-24-16,-11 0 156 15,4 8-96-15,-5-1 28 16,1 7-64-16,-8 14-8 15,4 7-24-15,-4 6-8 16,0 8 0-16,-8-1 28 16,8 1-16-16,-7-4-4 15,7-3-8-15,0-8 48 16,0-2-28-16,0-15-12 16,0 1-4-16,0-8 8 15,7 1-8-15,-3-14-4 16,4 0 0-16,4-14-60 15,-1 0 32-15,16-3-24 16,4 17 28-16,12-11 0 16,-1 18 12-16,13 3-28 15,3 14 20-15,-8 0 4 0,4 7 12 16,0 0 8-16,-11 0-4 16,3-3-4-16,-3 2 4 15,-16-6 20-15,-4 0-12 0,-7-3 48 16,-5 3-32-16,-14-7-16 15,-1 0-4-15,-8-7 16 16,0 4-12-16,-7-7-32 16,11 7 12-16,-11 3-16 15,3 3 12-15,-3 8-28 16,11 9 24-16,-11 5-4 16,7 9 12-16,1 4 8 15,7 7 0-15,4-14 0 16,4 4 0-16,7-11 44 15,1 0-24-15,7-17-160 16,1 7 76-16,-5-21-248 16,5 7 172-16</inkml:trace>
        </inkml:traceGroup>
        <inkml:traceGroup>
          <inkml:annotationXML>
            <emma:emma xmlns:emma="http://www.w3.org/2003/04/emma" version="1.0">
              <emma:interpretation id="{9A8E9B82-0BEA-4D35-9762-F32149FCFD8A}" emma:medium="tactile" emma:mode="ink">
                <msink:context xmlns:msink="http://schemas.microsoft.com/ink/2010/main" type="inkWord" rotatedBoundingBox="17238,1757 17965,1762 17963,2034 17236,2029"/>
              </emma:interpretation>
              <emma:one-of disjunction-type="recognition" id="oneOf7">
                <emma:interpretation id="interp7" emma:lang="" emma:confidence="1">
                  <emma:literal>~</emma:literal>
                </emma:interpretation>
                <emma:interpretation id="interp8" emma:lang="" emma:confidence="0">
                  <emma:literal>r</emma:literal>
                </emma:interpretation>
                <emma:interpretation id="interp9" emma:lang="" emma:confidence="0">
                  <emma:literal>n</emma:literal>
                </emma:interpretation>
                <emma:interpretation id="interp10" emma:lang="" emma:confidence="0">
                  <emma:literal>-</emma:literal>
                </emma:interpretation>
                <emma:interpretation id="interp11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14247.3278">13716 905 488 0,'-8'-10'180'0,"8"10"-140"0,-12-7-12 16,5 7 136-1,7 0-96-15,-8-7 0 16,8 14-44-16,-4-7-32 15,4 7 0-15,-8 10-12 16,4-3 8-16,-11 10 24 16,7-7-4-16,-11 4-4 15,11 3 0-15,-4-3 64 0,5-1-36 16,-5-6 60-16,4 0-56 0,1-7 56 16,7-4-56-16,-4-6-24 15,8-1-12-15,-4-3-8 16,15 0 0-16,-3-6 0 15,-5 2 0-15,13-9 24 16,-1 13-8-16,1-21 16 16,-1 11-16-16,4-7-28 15,8 7 8-15,-12-4-4 16,9 7 8-16,-1 4 0 16,0 7 0-16,4 6 0 15,0 7 0-15,3 1 52 16,1-1-24-16,4-7 60 15,0 4-44-15,7-14-44 16,-7-3 4-16,7-7-204 16,-3-4 112-16,-4-6-136 15,-4 3 136-15</inkml:trace>
        </inkml:traceGroup>
        <inkml:traceGroup>
          <inkml:annotationXML>
            <emma:emma xmlns:emma="http://www.w3.org/2003/04/emma" version="1.0">
              <emma:interpretation id="{B8488B9A-6C8A-41E7-A73B-4BC97727C914}" emma:medium="tactile" emma:mode="ink">
                <msink:context xmlns:msink="http://schemas.microsoft.com/ink/2010/main" type="inkWord" rotatedBoundingBox="17771,1726 17930,1727 17929,1865 17770,1864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2870.1657">14118 788 560 0,'-11'11'208'0,"11"-11"-164"0,-8 31-8 15,8-18 4 1,0 8-28-16,4-4 4 15,11 0-8-15,-3-10 20 16,7 7-16-16,8-7 24 0,0-7-24 16,4 0-276-16,-7-7 140 0</inkml:trace>
        </inkml:traceGroup>
        <inkml:traceGroup>
          <inkml:annotationXML>
            <emma:emma xmlns:emma="http://www.w3.org/2003/04/emma" version="1.0">
              <emma:interpretation id="{21744027-F7D9-4B8D-A343-8373B8EC3698}" emma:medium="tactile" emma:mode="ink">
                <msink:context xmlns:msink="http://schemas.microsoft.com/ink/2010/main" type="inkWord" rotatedBoundingBox="17908,1385 18605,1390 18598,2521 17901,2516"/>
              </emma:interpretation>
              <emma:one-of disjunction-type="recognition" id="oneOf9">
                <emma:interpretation id="interp13" emma:lang="" emma:confidence="0">
                  <emma:literal>by</emma:literal>
                </emma:interpretation>
                <emma:interpretation id="interp14" emma:lang="" emma:confidence="0">
                  <emma:literal>ly</emma:literal>
                </emma:interpretation>
                <emma:interpretation id="interp15" emma:lang="" emma:confidence="0">
                  <emma:literal>y</emma:literal>
                </emma:interpretation>
                <emma:interpretation id="interp16" emma:lang="" emma:confidence="0">
                  <emma:literal>(y</emma:literal>
                </emma:interpretation>
                <emma:interpretation id="interp17" emma:lang="" emma:confidence="0">
                  <emma:literal>cy</emma:literal>
                </emma:interpretation>
              </emma:one-of>
            </emma:emma>
          </inkml:annotationXML>
          <inkml:trace contextRef="#ctx0" brushRef="#br0" timeOffset="14907.2017">14447 458 612 0,'0'-10'228'0,"0"10"-180"0,0 0-12 16,-7 0 116 0,3 0-92-16,-4 10 72 15,0-3-76-15,-11 7 12 0,0 6-36 16,-9 11 24-16,1 0-32 0,0 24-12 16,4 4-8-16,0 6 20 15,7-6-12-15,12-8 24 16,4-6-24-16,8-21 12 15,8 0-12-15,11-10 44 16,4-7-28-16,11-14-60 16,1 3 20-16,3-9-132 15,1-1 80-15,-8-10-52 16,-1 3 68-16,-7-3-28 16,-4 7 44-16,-7-4 12 15,-5 4 8-15,-7 3 108 16,0 11-52-16,-8 3 0 15,3 7-28-15,-3 6-12 16,0 5 0-16,0 2-4 16,8 1 0-16,0-4 52 15,11-3-28-15,5-7 60 16,7 3-48-16,-1-6-236 16,5-1 108-16,-8-6-112 15,1 3 120-15,-9-11 40 16,-4 4 24-16,-11-6 12 15,-4 2 0-15,-11 1 120 16,3 6-60-16,-8 15 24 16,5 6-44-16,-5 14-12 15,9 7-12-15,-5 17 28 16,4 0-20-16,-3 24 20 16,3-3-20-16,-8 10 44 15,5-10-32-15,-16-11 28 0,3-13-28 16,-7-15 36-16,0-13-36 0,-3-10-16 15,3-10-4-15,-4-32 8 16,8 1-8-16,11-35-20 16,9 0 4-16,18-7-24 15,12 17 20-15,20-3-4 16,3 17 8-16,16 11-220 16,-11 10 120-16</inkml:trace>
        </inkml:traceGroup>
      </inkml:traceGroup>
    </inkml:traceGroup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476" units="cm"/>
          <inkml:channel name="Y" type="integer" max="2430" units="cm"/>
          <inkml:channel name="T" type="integer" max="2.14748E9" units="dev"/>
        </inkml:traceFormat>
        <inkml:channelProperties>
          <inkml:channelProperty channel="X" name="resolution" value="402.92307" units="1/cm"/>
          <inkml:channelProperty channel="Y" name="resolution" value="140.46243" units="1/cm"/>
          <inkml:channelProperty channel="T" name="resolution" value="1" units="1/dev"/>
        </inkml:channelProperties>
      </inkml:inkSource>
      <inkml:timestamp xml:id="ts0" timeString="2018-08-30T18:48:07.972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E3637B0-1DD9-4CF5-9314-D87A34AA925D}" emma:medium="tactile" emma:mode="ink">
          <msink:context xmlns:msink="http://schemas.microsoft.com/ink/2010/main" type="writingRegion" rotatedBoundingBox="8054,13976 8069,13976 8069,13991 8054,13991"/>
        </emma:interpretation>
      </emma:emma>
    </inkml:annotationXML>
    <inkml:traceGroup>
      <inkml:annotationXML>
        <emma:emma xmlns:emma="http://www.w3.org/2003/04/emma" version="1.0">
          <emma:interpretation id="{B904BA9A-2874-44B1-831D-0EF5E5918D96}" emma:medium="tactile" emma:mode="ink">
            <msink:context xmlns:msink="http://schemas.microsoft.com/ink/2010/main" type="paragraph" rotatedBoundingBox="8054,13976 8069,13976 8069,13991 8054,139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0493D3-9249-4F70-BD3B-42A475D744E7}" emma:medium="tactile" emma:mode="ink">
              <msink:context xmlns:msink="http://schemas.microsoft.com/ink/2010/main" type="line" rotatedBoundingBox="8054,13976 8069,13976 8069,13991 8054,13991"/>
            </emma:interpretation>
          </emma:emma>
        </inkml:annotationXML>
        <inkml:traceGroup>
          <inkml:annotationXML>
            <emma:emma xmlns:emma="http://www.w3.org/2003/04/emma" version="1.0">
              <emma:interpretation id="{772D843B-AB65-4AC3-A210-265EC2B046D9}" emma:medium="tactile" emma:mode="ink">
                <msink:context xmlns:msink="http://schemas.microsoft.com/ink/2010/main" type="inkWord" rotatedBoundingBox="8054,13976 8069,13976 8069,13991 8054,13991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0,'0'0'0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37:03.331"/>
    </inkml:context>
    <inkml:brush xml:id="br0">
      <inkml:brushProperty name="width" value="0.02646" units="cm"/>
      <inkml:brushProperty name="height" value="0.0264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09B6E7-8548-44CB-A404-78DD0E20CEF7}" emma:medium="tactile" emma:mode="ink">
          <msink:context xmlns:msink="http://schemas.microsoft.com/ink/2010/main" type="inkDrawing" rotatedBoundingBox="9745,11654 12869,10714 13148,11640 10024,12580" semanticType="scratchOut" shapeName="Other">
            <msink:sourceLink direction="with" ref="{8CCF95AF-DD6C-4524-8B2A-5A9B7A7007B2}"/>
            <msink:sourceLink direction="with" ref="{363EFE05-A26A-4C5B-9E0A-E7E3291BBFEA}"/>
          </msink:context>
        </emma:interpretation>
      </emma:emma>
    </inkml:annotationXML>
    <inkml:trace contextRef="#ctx0" brushRef="#br0">3108 621 624 0,'8'-17'228'0,"-1"10"-176"0,-3-10-16 16,-4 10 36-16,0-7-48 16,-4 0 60-16,-3-3-48 15,-5 0 44-15,-3 0-44 16,3 0 44-16,-7-1-48 0,-1 1 36 0,1 0-36 16,-4 0-8-16,3 0-16 15,-7-1-16-15,4-2 4 16,-4-1 28-16,0 0-12 15,-4 1 40-15,-4-4-28 16,0 3-4-16,4 0-12 16,-4 4 4-16,-3 0-8 15,11 0 16-15,-12 0-12 16,12 3-20-16,-4-3 4 16,4 3 32-16,0 0-16 15,-4 4-8-15,-4-1-4 0,4 1-4 16,-4 0 0-16,-4-1 24 15,-7 5-8-15,-1-5-4 32,9 4 0-32,-17-3-4 15,17 7 0-15,-16-4-12 16,15 3 8-16,-8 4 4 16,16 4 0-16,-11-1 0 15,3 7 0-15,-7 1-12 16,7-1 8-16,-7 0 20 15,-1 4-8-15,-19 0-12 16,20 0 0-16,-20-1 4 16,8 5 0-16,-8-1 0 15,12 0 0-15,-4 4-12 16,4-4 8-16,-4 4 4 0,3-1 0 0,-3-3 8 16,12 4-4-16,-1 0-4 15,1-1 4-15,0 1-16 16,-1-4 8-16,8-3 12 15,1 3-4-15,-1-3-12 16,12 3 4-16,0-3 12 16,0 0-4-16,0 3-4 15,7 0 4-15,-11 0-16 16,16 4 8-16,-16 3 4 16,11 0 0-16,1 4 8 15,0-1-4-15,-8 4-12 16,7 0 4-16,1 0 4 15,3 7 0 1,-3-4 0-16,-4-3 0 0,7 0 0 0,-3 4 0 16,3-8 0-16,-3 4 0 0,0 0 0 15,-1 4 0-15,1 2 0 16,4 8 0-16,-5 0 0 16,9 0 0-16,-9-4-12 15,5 4 8-15,11-8-4 16,-4-2 0-16,0-8 24 15,8-2-8-15,-3-8-12 16,-5 0 0 0,0-3 4-16,4-1 16 15,-4-2-8-15,1-4-4 16,-5 3 0-16,12-3 4 0,0 0-4 16,-8 0-152-16,8 0 80 15,0-7-464 1,8-7 292-16,-8-14-184 15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476" units="cm"/>
          <inkml:channel name="Y" type="integer" max="2430" units="cm"/>
          <inkml:channel name="T" type="integer" max="2.14748E9" units="dev"/>
        </inkml:traceFormat>
        <inkml:channelProperties>
          <inkml:channelProperty channel="X" name="resolution" value="402.92307" units="1/cm"/>
          <inkml:channelProperty channel="Y" name="resolution" value="140.46243" units="1/cm"/>
          <inkml:channelProperty channel="T" name="resolution" value="1" units="1/dev"/>
        </inkml:channelProperties>
      </inkml:inkSource>
      <inkml:timestamp xml:id="ts0" timeString="2018-08-30T18:48:09.432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 contextRef="#ctx0" brushRef="#br0">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36:13.761"/>
    </inkml:context>
    <inkml:brush xml:id="br0">
      <inkml:brushProperty name="width" value="0.02646" units="cm"/>
      <inkml:brushProperty name="height" value="0.02646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8-30T17:35:14.459"/>
    </inkml:context>
  </inkml:definitions>
  <inkml:traceGroup>
    <inkml:annotationXML>
      <emma:emma xmlns:emma="http://www.w3.org/2003/04/emma" version="1.0">
        <emma:interpretation id="{EFE2005D-EF0C-4EC8-8F98-2197BDC75468}" emma:medium="tactile" emma:mode="ink">
          <msink:context xmlns:msink="http://schemas.microsoft.com/ink/2010/main" type="writingRegion" rotatedBoundingBox="5414,15289 16789,14713 16978,18447 5603,19023"/>
        </emma:interpretation>
      </emma:emma>
    </inkml:annotationXML>
    <inkml:traceGroup>
      <inkml:annotationXML>
        <emma:emma xmlns:emma="http://www.w3.org/2003/04/emma" version="1.0">
          <emma:interpretation id="{46D2389A-08CC-4BFE-A2BE-93BCB0DE7178}" emma:medium="tactile" emma:mode="ink">
            <msink:context xmlns:msink="http://schemas.microsoft.com/ink/2010/main" type="paragraph" rotatedBoundingBox="5971,15499 16720,14600 16925,17055 6177,179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48694E-2E71-439F-9762-00EFE349329F}" emma:medium="tactile" emma:mode="ink">
              <msink:context xmlns:msink="http://schemas.microsoft.com/ink/2010/main" type="inkBullet" rotatedBoundingBox="6000,15845 6918,15768 6984,16567 6067,16643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-1068 6403 1068 0,'-16'-7'396'0,"24"7"-308"0,-12-3-24 16,4 3-220-16,16 7 72 15,-5 3-676-15</inkml:trace>
        <inkml:trace contextRef="#ctx0" brushRef="#br0" timeOffset="-159.9007">-1126 6771 820 0,'-12'4'304'0,"16"2"-236"0,-12 8-20 0,5-3 52 16,-5 6-64-16,-4 0 24 16,-3 4-40-16,7-4 52 15,-8-3-40-15,13-4 56 0,-1 0-52 16,8-3-32-16,3 0-8 15,5-7-60-15,0-7 32 0</inkml:trace>
        <inkml:trace contextRef="#ctx0" brushRef="#br0" timeOffset="-560.1564">-1571 6289 684 0,'-8'-6'252'0,"12"6"-192"0,4-7-20 0,-8 7 180 16,0 0-128-16,0 0 112 16,7-7-116-16,-7 7-28 15,4 0-40-15,-4 0-8 0,0 0-4 16,0 0 4-16,4-11-8 0,-4 11-12 15,-4-3 4-15,-4 0 64 16,1-4-32-16,-5 7 16 16,-3 0-28-16,-5 0 0 15,1-4-8-15,-8 4 4 16,-4 4-8-16,-4-1-12 16,-4 4 4-16,1 0 20 15,-1 3-8-15,0-3 60 16,8 3-40-16,4 4 24 15,4 0-32-15,11 0 16 16,8 3-20-16,12 0 0 16,15-3-8-16,16 0-16 15,11-1 4-15,8-6 4 16,0-3 0-16,-11-4 8 16,3-4-4-16,-3-3-36 15,-9-6 16-15,-3 2-4 0,-8 4 12 16,-7-6 24-16,-13-1-8 15,-7 4 32 1,-11-11-24-16,-5 4 84 0,1-4-56 16,-1 4 4-16,-3 0-28 15,0-4-40-15,3 4 12 16,1 3 28-16,7 0-12 16,0 4-88-16,0 3 44 15,5 4-272-15,3 3 172 16,11 3-892-1</inkml:trace>
      </inkml:traceGroup>
      <inkml:traceGroup>
        <inkml:annotationXML>
          <emma:emma xmlns:emma="http://www.w3.org/2003/04/emma" version="1.0">
            <emma:interpretation id="{5713B5C3-47CD-475D-ADAE-6563B77E66DC}" emma:medium="tactile" emma:mode="ink">
              <msink:context xmlns:msink="http://schemas.microsoft.com/ink/2010/main" type="line" rotatedBoundingBox="7464,15374 15435,14707 15564,16246 7593,16913"/>
            </emma:interpretation>
          </emma:emma>
        </inkml:annotationXML>
        <inkml:traceGroup>
          <inkml:annotationXML>
            <emma:emma xmlns:emma="http://www.w3.org/2003/04/emma" version="1.0">
              <emma:interpretation id="{A9FD3358-514D-4E2F-8982-24757443222A}" emma:medium="tactile" emma:mode="ink">
                <msink:context xmlns:msink="http://schemas.microsoft.com/ink/2010/main" type="inkWord" rotatedBoundingBox="7511,15936 7786,15913 7801,16097 7527,1612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49.5605">-456 6289 944 0,'-12'-10'352'0,"27"14"-276"0,-3-8-20 0,-4 4 84 16,3 0-88-16,5 0-20 15,3 0-20-15,4 4-12 16,5-1 0-16,3 4 16 0,0 0-8 15,-1 0-92-15,-6-4 48 16,-9 4-228-16,-15-7 148 16,0 10-548-1</inkml:trace>
          <inkml:trace contextRef="#ctx0" brushRef="#br0" timeOffset="2273.387">-472 6427 768 0,'8'-7'284'0,"-4"14"-220"0,7-7-20 0,1 0 164 0,3 0-124 16,9 4 0-16,3 2-52 15,11-2-136-15,9-4 56 16,19 3-732-16</inkml:trace>
        </inkml:traceGroup>
        <inkml:traceGroup>
          <inkml:annotationXML>
            <emma:emma xmlns:emma="http://www.w3.org/2003/04/emma" version="1.0">
              <emma:interpretation id="{72DE1499-5365-4609-8511-5C80090FA157}" emma:medium="tactile" emma:mode="ink">
                <msink:context xmlns:msink="http://schemas.microsoft.com/ink/2010/main" type="inkWord" rotatedBoundingBox="8582,15431 10939,15627 10849,16709 8492,16513"/>
              </emma:interpretation>
            </emma:emma>
          </inkml:annotationXML>
          <inkml:trace contextRef="#ctx0" brushRef="#br0" timeOffset="3823.1164">1812 5925 976 0,'-4'-18'360'0,"4"12"-280"0,0-5-20 0,-11 4 168 0,-9 1-136 16,1 2 8-16,-16 8-60 15,-8 6-20-15,-7 14-12 16,0 7-8-16,-4 14 4 0,7 17 40 16,8 10-24-16,1-3 80 15,3 10-56-15,16 0 4 32,3 7-28-32,12 10-4 15,12-10-8-15,4-7-40 16,7-10 16-16,8-14-568 15,4-10 324-15,19-11-532 0</inkml:trace>
          <inkml:trace contextRef="#ctx0" brushRef="#br0" timeOffset="4291.8633">1754 6327 912 0,'-4'4'340'0,"0"6"-264"0,-4 7-24 0,5 0 124 0,-5 11-108 15,-4 13 60 1,5 14-72-16,-1 0-8 0,4-6-28 16,4-8 48-16,0-7-36 0,0-6 28 15,8-18-32-15,-8-10 28 16,4-7-32-16,-1-13-4 16,9-15-12-16,-8-3-24 15,7-6 8-15,1 2-4 16,4 8 4-16,7 6 0 15,4 8 0-15,-8 3-12 16,8 6 20 15,12 8 0-31,-12-1 0 16,-7 4 4-16,-1-3-4 0,-7 6 0 16,-9-3-176-16,1 0 96 0</inkml:trace>
          <inkml:trace contextRef="#ctx0" brushRef="#br0" timeOffset="4506.9343">1769 6248 1172 0,'0'-21'436'0,"0"21"-340"0,8-13-24 0,4 9 100 0,11-3-108 15,-4 1-44-15,5 2-16 16,-5 4-80-16,16 4 44 16,-16-1-400-16,20 7-388 15</inkml:trace>
          <inkml:trace contextRef="#ctx0" brushRef="#br0" timeOffset="4898.2732">1982 6775 852 0,'-15'10'316'0,"11"-10"-248"0,12 7-16 0,-8 3 76 15,-4 0-80-15,4 1 8 16,8-1-36-16,-4 4-12 15,3 0-4-15,1-7-16 0,-4-1 8 0,4-6 20 16,-1-3-8-16,-7 0-12 16,0-1 0-16,0-6-148 15,0-4 84-15,0 4-668 16</inkml:trace>
          <inkml:trace contextRef="#ctx0" brushRef="#br0" timeOffset="5040.3626">2048 6554 944 0,'-27'-10'352'0,"23"10"-276"0,4 3-20 16,0-3-28-16,0 0-28 15,12 7-792-15</inkml:trace>
          <inkml:trace contextRef="#ctx0" brushRef="#br0" timeOffset="5657.4922">2350 5987 716 0,'19'-31'264'0,"1"24"-204"0,26 3-16 0,-19 8 256 15,20 10-172-15,-1 16 100 16,20 22-136-16,0 17 20 15,7 7-68-15,-22 17 48 0,-5 10-56 0,-19 0-8 16,-19-3-16-16,-23-11 16 16,-24-13-16-16,-15-7 40 15,-20-4-28-15,-11-10-340 16,-8-10 172-16,4-14-868 16</inkml:trace>
          <inkml:trace contextRef="#ctx0" brushRef="#br0" timeOffset="3493.7405">833 6386 352 0,'-16'-21'132'0,"24"14"-104"0,0-3-8 0,-8 3 124 16,4 0-84-16,-1-7 64 16,-3 4-72-16,0 3 128 15,0 0-100-15,0 0 104 16,-3 1-104-16,-1 2 100 0,-8 4-104 15,4 0 60-15,-3 0-80 16,3 0 12-16,-15-7-36 16,7 7-40-16,1 0 4 15,-5 0 8-15,1 0 0 16,-8 0 52-16,0 7-32 16,4 0 24-16,-4 3-28 0,3 4 44 15,9 0-36-15,15 3-4 16,11 4-16-16,17-4-16 15,2 0 4-15,17-3 12 16,-4-7-4-16,-1-14-72 16,-3 0 36-16,-4 0-84 15,-8-7 64-15,-8 1 36 16,-19-1 12-16,-8-3 16 16,-3-4-8-16,-12 7 60 15,-1-6-36-15,-3 9 96 16,8 4-72-16,-1 0-32 15,9 7-16-15,11 0-84 16,11 7 44-16,13 0-524 16,18-7 308-16,5-7-516 15</inkml:trace>
          <inkml:trace contextRef="#ctx0" brushRef="#br0" timeOffset="2629.34">747 5921 872 0,'-27'-17'324'0,"27"17"-252"0,0-7-20 0,0 7 84 15,0-3-84-15,16-1 60 16,-5 1-68-16,9 3-20 0,7 0-16 16,8-4-8-16,7 1 0 0,5 0 8 15,-1-1-4-15,-3 4-4 16,-1 0 4-16,-14 0 20 15,-9-7-12-15,-11 7-144 16,-16 0 68-16,-11 0-264 16,-5 0 184-16,-11 7-464 15</inkml:trace>
          <inkml:trace contextRef="#ctx0" brushRef="#br0" timeOffset="2984.0312">782 6066 624 0,'-7'58'228'0,"7"-20"-176"0,-4 17-16 16,0-20 80-16,4 2-72 16,-12 8-36-16,8 7-8 0,0-4 12 15,-15-3-4-15,4-1 24 0,-1-9-20 16,-3-8 12-16,-1-3-12 16,-3-17-8-1,0 0 0-15,4-14 12 16,-1 7-8-16,5-3 4 0,-1-1-4 15,5 4 136-15,-1 11 16 16,8 6-76 0,4 4-4-16,8 3-48 15,7-4 12 1,9 4-24-16,11-3-8 16,7 0-8-16,8-8-24 0,1-9 12 15,-5-4-56-15,-7 0 32 16,-4 0-100-16,-4-7 76 15,-12 0-44-15,-7-3 56 0,-5-4-44 16,-7 7 48-16,0 0-648 16</inkml:trace>
        </inkml:traceGroup>
        <inkml:traceGroup>
          <inkml:annotationXML>
            <emma:emma xmlns:emma="http://www.w3.org/2003/04/emma" version="1.0">
              <emma:interpretation id="{737A07ED-8E0A-4D5D-8B05-505F950F5777}" emma:medium="tactile" emma:mode="ink">
                <msink:context xmlns:msink="http://schemas.microsoft.com/ink/2010/main" type="inkWord" rotatedBoundingBox="11409,16004 11765,15875 11868,16159 11512,16288"/>
              </emma:interpretation>
            </emma:emma>
          </inkml:annotationXML>
          <inkml:trace contextRef="#ctx0" brushRef="#br0" timeOffset="12112.9607">3438 6351 820 0,'-4'-7'304'0,"4"7"-236"0,0-3-20 15,0 3 124-15,0 0-104 0,12-3 148 16,-1 3-120-16,9-4-24 16,7 1-44-16,0-1 24 0,4 4-28 15,4-7-12-15,11 7-8 16,-7 0-4-16,-12-6 0 15,12 6 8-15,-20 0-4 16,0 3-224-16,1 0 124 16</inkml:trace>
          <inkml:trace contextRef="#ctx0" brushRef="#br0" timeOffset="12278.6578">3473 6486 1048 0,'-8'3'388'0,"16"0"-300"0,3 4-28 16,-3-3 216-16,4-1-164 15,11 4-16-15,0 3-64 16,20 1-76-16,-5-1 20 16,1 0-448-16,4-3 260 0</inkml:trace>
        </inkml:traceGroup>
        <inkml:traceGroup>
          <inkml:annotationXML>
            <emma:emma xmlns:emma="http://www.w3.org/2003/04/emma" version="1.0">
              <emma:interpretation id="{EADAFDF5-F9E5-4585-8625-CB61DE9EDEF5}" emma:medium="tactile" emma:mode="ink">
                <msink:context xmlns:msink="http://schemas.microsoft.com/ink/2010/main" type="inkWord" rotatedBoundingBox="13660,14891 13675,16355 12526,16367 12511,14902"/>
              </emma:interpretation>
            </emma:emma>
          </inkml:annotationXML>
          <inkml:trace contextRef="#ctx0" brushRef="#br0" timeOffset="16524.9668">4952 5323 932 0,'-8'-14'348'0,"8"14"-272"0,0 3-20 16,-4 4 40-16,4 7-64 15,0 10 68-15,0 14-60 16,-8 3-16-16,4 7-16 15,-3-6 80-15,-1-8-48 0,-4-3 60 0,8-4-56 16,-3-9 24-16,-1-8-40 16,4-10 52-16,0-7-44 15,0-10-24-15,8-11-12 16,-4-3-44-16,12-6 24 16,-12-5-64-16,4 4 48 15,-4 4 16-15,3 6 16 16,-3 8-16-16,8 6 12 15,4 7 4-15,-12 7 4 16,8 10 24-16,11 15-12 0,-7 9 32 16,7 7-28-16,4 4 12 15,0 3-16-15,4-7-16 16,-3-6 0-16,-1-11 28 16,0-7-12-16,-4-7 32 15,-3-13-28-15,-4-14 100 16,-5-14-64-16,-3-10 28 15,-4-14-44-15,-4-4-4 16,0 4-20-16,4 7 12 16,-7 7-16-16,7 6-64 15,7 11 28-15,1 7-532 16,8 10 304-16,-5 10-684 16</inkml:trace>
          <inkml:trace contextRef="#ctx0" brushRef="#br0" timeOffset="13327.6438">5408 5973 1152 0,'39'-14'428'0,"-23"0"-332"0,14 11-28 15,-18-1 120-15,4 1-116 16,-5 0 8-16,-3-1-52 15,4 4 36-15,-9-3-36 0,-3-1 48 16,-11 1-44-16,-9-1-8 0,-11 1-12 16,-15-4-28-16,-12 0 8 15,-12 7-12-15,-11-7 8 16,4 7-8-16,-1-7 8 16,-3 1 0-16,7-1 4 15,5 3 32-15,7 4-12 16,7 7 12-16,13 0-12 15,11-4-24-15,12 11 4 16,15 0 12-16,27 3 0 16,23 0 8-16,12 4-8 15,16 3-4-15,11 0 4 16,4 4-24-16,4 3 12 0,-15-7-68 16,-5 3 44-16,-11-3 12 15,-19-3 16-15,-16-4-8 16,-8 4 8-16,-11 6 4 15,-8-3 0-15,-8 4 0 16,-11-4 0-16,-8 4 0 16,-12 3 0-16,0 0-12 15,-19 3 8-15,-4 0-24 16,4 1 16-16,-15-4 4 16,3 0 8-16,-11-7 8 15,7 0-4-15,4-3 32 16,12-1-20-16,8-10 56 15,11 4-40-15,12 0 12 0,0-11-28 16,15 4-8-16,9 0-4 16,3-7 12-16,0 0-8 15,11 0 32-15,1 0-24 16,3-7 48-16,5 7-36 16,3-7 28-16,0 4-28 15,8 3-8-15,-8 0-12 16,8 0-8-16,8 0 4 15,7 3-16-15,5-3 8 16,18 0 12-16,20 0-4 16,8 4-12-16,4-4 4 15,-4 0 4-15,-16 3 0 0,-7-3 8 16,-13-3-4-16,-14 3 16 16,-12-4-12-16,-8 1 4 15,-8 3-4-15,-7-3-52 16,-4-4 28-16,-1 0-492 15</inkml:trace>
        </inkml:traceGroup>
        <inkml:traceGroup>
          <inkml:annotationXML>
            <emma:emma xmlns:emma="http://www.w3.org/2003/04/emma" version="1.0">
              <emma:interpretation id="{94F59728-348B-42B6-8EF3-BBB410484BC8}" emma:medium="tactile" emma:mode="ink">
                <msink:context xmlns:msink="http://schemas.microsoft.com/ink/2010/main" type="inkWord" rotatedBoundingBox="14499,15001 15453,14921 15534,15897 14581,15977"/>
              </emma:interpretation>
            </emma:emma>
          </inkml:annotationXML>
          <inkml:trace contextRef="#ctx0" brushRef="#br0" timeOffset="17681.5694">6694 5625 768 0,'23'-7'284'0,"-8"1"-220"0,-3 2-20 0,-1-3 100 15,5 0-88-15,-1-6 68 16,1-5-72-16,-8 11 104 0,3-6-88 16,1-4 44-16,-4 3-64 0,-4-3 56 15,-1-1-64-15,1-2 28 16,0-1-40 0,-4 0 8-16,-4 1-20 0,0 3 28 15,-7 3-28-15,-1 0-24 16,-7 4 4-16,-8 3 8 15,-12 3 0-15,0 4-28 16,1 7 12-16,-1 0 32 16,0 7-12-16,8 3-8 15,8 4-4-15,7 3-16 16,13 0 12-16,10-3-4 16,9 3 4-16,11-4 16 15,8-6-4-15,11-4-72 16,-3-6 36-16,7-8-48 15,-3 4 44-15,-5 0 20 0,-11 0 12 16,-8 7-8-16,-11 4 8 16,-12 2 40-16,-12 18-24 15,-3 7 60-15,-4 10-40 16,-1 4-16-16,-7 3-8 16,8 14 0-16,-5 0-4 15,13-1-4-15,-1-6 4 16,8 4-4-16,-3-18 0 15,11-3-44-15,-1-11 24 16,5-6-108-16,0-15 72 16,0 5-36-16,-5-18 52 0,9-11-28 15,-4-16 36-15,-12-8-16 16,-4-9 28-16,-3-1 36 16,-5 7-8-16,5 0 124 15,-13 0-76-15,1 4 84 16,-4 6-80-16,8 4 32 15,-1 4-56-15,5 6-12 16,7 4-12-16,4 3-20 16,12 3 4-16,11 1 12 15,4-1-4-15,12 4-4 16,-4 0 4-16,4-3-104 16,0 0 56-16,0-4-324 15,4 7 204-15,7 0-688 16</inkml:trace>
          <inkml:trace contextRef="#ctx0" brushRef="#br0" timeOffset="17938.7537">7367 5760 664 0,'-4'-4'244'0,"12"1"-188"0,-12 10-16 0,4-1 4 15,0 8-32-15,-4 10 128 16,4 7-76-16,0 11 112 16,0 2-100-16,4 1 92 0,-4-11-92 0,0-6 56 15,-8-4-76-15,1-10 12 16,-9-14-36-16,-7-14-84 16,0-7 28-16,3-10-696 15,1-3 396-15,3-7-232 16</inkml:trace>
          <inkml:trace contextRef="#ctx0" brushRef="#br0" timeOffset="18060.857">7445 5501 1276 0,'-12'-10'472'0,"16"14"-364"0,4 6-32 16,-5 0-40-16,1 4-36 15,0 0-432-15,12 3 236 16,-5-3-556-16</inkml:trace>
        </inkml:traceGroup>
      </inkml:traceGroup>
      <inkml:traceGroup>
        <inkml:annotationXML>
          <emma:emma xmlns:emma="http://www.w3.org/2003/04/emma" version="1.0">
            <emma:interpretation id="{2D94F03F-F42D-4E3E-8F9A-E94AB748129D}" emma:medium="tactile" emma:mode="ink">
              <msink:context xmlns:msink="http://schemas.microsoft.com/ink/2010/main" type="line" rotatedBoundingBox="12056,16394 16862,16151 16908,17063 12102,17307"/>
            </emma:interpretation>
          </emma:emma>
        </inkml:annotationXML>
        <inkml:traceGroup>
          <inkml:annotationXML>
            <emma:emma xmlns:emma="http://www.w3.org/2003/04/emma" version="1.0">
              <emma:interpretation id="{E82B9EF6-007E-499B-9BF4-0CA68F412167}" emma:medium="tactile" emma:mode="ink">
                <msink:context xmlns:msink="http://schemas.microsoft.com/ink/2010/main" type="inkWord" rotatedBoundingBox="12068,16628 13172,16572 13194,17006 12090,17062"/>
              </emma:interpretation>
            </emma:emma>
          </inkml:annotationXML>
          <inkml:trace contextRef="#ctx0" brushRef="#br0" timeOffset="15054.557">4270 7071 156 0,'0'-7'56'0,"12"10"-44"0,-12-6-4 15,8 3 340-15,-1 0-192 16,5 7 20 0,7 6 12-16,-11 8-108 15,4 6 4-15,-1 4-52 0,1 0-4 16,-12 4-16-16,-8-8 80 15,-7 8-48-15,-5-11 76 16,-11-4-68-16,4-2-8 16,0-11-28-16,-4-14 8 15,-4-4-16-15,8-9-4 16,4-4 0-16,0-18-164 0,11 15 88 16,4-4-500-1,8 0 320-15,20 3-156 16</inkml:trace>
          <inkml:trace contextRef="#ctx0" brushRef="#br0" timeOffset="15164.8507">4297 6971 1216 0,'20'-11'448'0,"-20"11"-348"0,7 0-28 0,-7 0 16 16,4 0-64-16,-4 0-344 16,27 11-568-1</inkml:trace>
          <inkml:trace contextRef="#ctx0" brushRef="#br0" timeOffset="15669.1907">4557 7263 976 0,'7'-7'360'0,"5"7"-280"0,4-7-20 0,-5 7 176 0,1 0-140 16,3 0 0-16,8 0-64 15,1 0-28-15,3 4-8 16,4-1 12-16,4 4-4 0,-1-3-256 16,1-4 136-16,0-4-720 15</inkml:trace>
          <inkml:trace contextRef="#ctx0" brushRef="#br0" timeOffset="15463.1428">4650 7015 976 0,'-4'-10'360'0,"4"10"-280"0,0-3-20 15,0 3 240-15,0 0-176 16,0 0 56-16,0 0-108 16,4 7-36-16,11 3-20 0,1 0-16 0,3 1 4 15,0-5-120-15,8-2 64 16,0-1-224-16,-3 1 152 15,-5-1-524 1</inkml:trace>
          <inkml:trace contextRef="#ctx0" brushRef="#br0" timeOffset="15901.8105">5184 7064 832 0,'-12'0'308'0,"8"7"-240"0,-7 10-20 0,3 3 28 16,0 4-52-16,0 1 44 15,1 12-40-15,-1 1 4 16,4 7-20-16,0-21-8 16,0 7 0-16,1-17-164 15,-5-4 88-15,8-10-632 16</inkml:trace>
        </inkml:traceGroup>
        <inkml:traceGroup>
          <inkml:annotationXML>
            <emma:emma xmlns:emma="http://www.w3.org/2003/04/emma" version="1.0">
              <emma:interpretation id="{E9300A80-B994-422B-A3CC-151AFF5D1E0C}" emma:medium="tactile" emma:mode="ink">
                <msink:context xmlns:msink="http://schemas.microsoft.com/ink/2010/main" type="inkWord" rotatedBoundingBox="14312,16280 16862,16151 16908,17063 14358,17193"/>
              </emma:interpretation>
            </emma:emma>
          </inkml:annotationXML>
          <inkml:trace contextRef="#ctx0" brushRef="#br0" timeOffset="19580.6191">6523 6623 852 0,'-19'28'316'0,"27"-4"-248"0,-20 31-16 15,4-28 128-15,8 11-108 16,-8 7 60-16,-3 0-76 16,3 3-24-16,0-3-20 15,-3-1-12-15,3-2 4 0,0-8 4 16,1-10-4-16,-1-7-196 15,0-6 104-15</inkml:trace>
          <inkml:trace contextRef="#ctx0" brushRef="#br0" timeOffset="20057.417">6775 6761 736 0,'-12'17'272'0,"4"7"-208"0,-11 14-20 16,8-17 240-16,3 3-164 16,8 3 100-16,-4 4-128 15,0 4-44-15,0 2-28 16,4 1 8-16,0-3-16 0,4-11-12 0,-4 0-4 16,4-14-128-16,4-10 72 15,3-10-612 1</inkml:trace>
          <inkml:trace contextRef="#ctx0" brushRef="#br0" timeOffset="19364.0437">6415 6637 684 0,'-4'-14'252'0,"0"14"-192"0,4-3-20 16,-8 3 172-16,8 0-124 16,-4 7 8-16,-11 6-56 15,7 5 32-15,-11 9-40 0,7 8 108 0,-3-1-80 16,15-3 80-16,0-4-80 16,15 1 40-16,5-4-60 15,14-3-12-15,9-4-16 16,11-3 16-16,4-4-16 15,0-3-196-15,-11-4 96 16,-8-3-508-16,-5-3 328 16,-3-4-348-1</inkml:trace>
          <inkml:trace contextRef="#ctx0" brushRef="#br0" timeOffset="19832.8128">6663 6751 984 0,'0'-25'368'0,"19"25"-288"0,-11 0-20 0,3 0 64 16,-3 7-80-16,8-3 16 15,11-4-36-15,4 3-20 16,7-3-8-16,9 4 12 0,-9-4-4 16,5-4 16-16,-4 4-12 0,-16 0-48 15,-8 7 24-15,-11-14-76 31,0 7 52-31</inkml:trace>
          <inkml:trace contextRef="#ctx0" brushRef="#br0" timeOffset="20250.4421">7019 6771 1048 0,'-12'-10'388'0,"12"10"-300"0,-12 31-28 0,5-17 24 15,-1 3-60-15,0 7 76 16,-11-3-52-16,-4 16-36 15,11 1-8-15,-3 7 12 16,11-4-8-16,-8 1-12 16,4-1 0-16,-7-10-68 15,11-4 40-15</inkml:trace>
          <inkml:trace contextRef="#ctx0" brushRef="#br0" timeOffset="20640.9647">7758 6764 944 0,'-8'-17'352'0,"8"10"-276"0,-4-3-20 0,1 6 148 16,-1 1-124-16,-4-11 12 15,-4 4-56-15,-7 0-24 16,-4 3-8-16,-8 0-24 16,11 7 12-16,-18 3 32 15,-1 4-16-15,4 7 104 0,0 10-60 16,4 10 4-16,4 4-36 15,8-3 24-15,11 3-28 0,8-8-24 16,20-2 4-16,7-4-88 16,11-7 52-16,5 1-548 15,3-12 324-15,-15 1-408 16</inkml:trace>
          <inkml:trace contextRef="#ctx0" brushRef="#br0" timeOffset="20778.5104">7448 6868 1196 0,'8'-7'440'0,"-8"7"-340"0,43-7-32 16,-16 3-32 0,0 4-36-16</inkml:trace>
          <inkml:trace contextRef="#ctx0" brushRef="#br0" timeOffset="21449.6998">8145 6568 808 0,'-19'-10'300'0,"19"10"-232"0,-12 10-20 16,4 0 36-1,16 1-56-15,-8 16 32 16,0 11-32-16,0 0 80 15,0 7-60-15,0 3 64 16,8-10-60-16,-8 0 32 16,0-7-48-16,-8-11 0 15,8 1-24-15,0-7 28 16,-8-7-24-16,5-11-40 0,-1-3 12 16,0-10-76-16,4-7 48 0,4-10-132 15,3 3 96-15,1-21-44 16,12 14 72-1,14-7 16-15,-3 11 20 0,16 6 180 16,-1 4-96-16,5 7 36 16,-5 14-64-16,-7 6 24 15,-8 7-36-15,-8 11 8 16,-4 0-24-16,-15-1 20 16,-4 1-24-16,-19-4 32 15,-4-3-28-15,-16-4-48 16,4 1 16-16,-23-11-68 15,12 3 48-15,-12-6 0 16,11-1 20-16,16 11 28 0,8-7-4 16,11 7 112-16,12 7-68 15,20 3 96 1,-1 4-88-16,16 6 16 16,-4-3-44-16,15 0-12 15,1 4-12-15,-9-4-96 0,1-3 52 16,-12-8-340-16,-7-2 208 15,-13-4-756-15</inkml:trace>
          <inkml:trace contextRef="#ctx0" brushRef="#br0" timeOffset="21752.6364">8575 6981 832 0,'-19'0'308'0,"19"0"-240"0,0 17-20 0,0-6 196 16,0-1-144-16,-4 14 28 16,4 4-76-16,-4 2 28 15,8 1-44-15,-4-3 8 16,0 0-28-16,0-11 44 15,4 0-32-15,-4-14-4 16,0 1-16-16,7-18-96 16,-3 4 52-16,4-11-904 15,0-3 516-15</inkml:trace>
          <inkml:trace contextRef="#ctx0" brushRef="#br0" timeOffset="22154.7601">8819 6991 1164 0,'-20'0'428'0,"20"0"-332"0,0 21-24 0,0-4-52 15,8 0-24-15,-4 14-16 16,4 4 12-16,0 16 12 16,-8 1 0-16,0-4 52 15,-4-6-32-15,-12-5 88 16,1-13-64-16,3 1 56 0,-7-8-60 15,-5-10 4-15,1-4-28 16,0-10 16-16,-4-10-24 0,0-11 24 16,7 1-24-16,5-7-232 15,-4-4 116-15,11 0-828 16,16 0 516 0,3 0 12-16</inkml:trace>
          <inkml:trace contextRef="#ctx0" brushRef="#br0" timeOffset="21855.4097">8633 6905 944 0,'-23'-7'352'0,"23"7"-276"0,-8-3-20 16,8 0-28 0,0 6-28-16</inkml:trace>
          <inkml:trace contextRef="#ctx0" brushRef="#br0" timeOffset="22281.5457">8865 6847 1444 0,'8'7'536'0,"-8"-7"-420"0,12 14-28 16</inkml:trace>
        </inkml:traceGroup>
      </inkml:traceGroup>
    </inkml:traceGroup>
    <inkml:traceGroup>
      <inkml:annotationXML>
        <emma:emma xmlns:emma="http://www.w3.org/2003/04/emma" version="1.0">
          <emma:interpretation id="{F84BF768-7DE3-43BF-A16A-3AFB82B06327}" emma:medium="tactile" emma:mode="ink">
            <msink:context xmlns:msink="http://schemas.microsoft.com/ink/2010/main" type="paragraph" rotatedBoundingBox="5572,16986 12954,17119 12922,18920 5539,187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52D9C3-14AF-4406-A68B-AA1E55F1E67E}" emma:medium="tactile" emma:mode="ink">
              <msink:context xmlns:msink="http://schemas.microsoft.com/ink/2010/main" type="inkBullet" rotatedBoundingBox="5560,17650 6301,17663 6289,18378 5547,18364"/>
            </emma:interpretation>
          </emma:emma>
        </inkml:annotationXML>
        <inkml:trace contextRef="#ctx0" brushRef="#br0" timeOffset="38868.0005">-2299 8037 488 0,'-8'-10'180'0,"16"10"-140"0,-8-7-12 16,0 7 64-16,0 0-56 0,0-3 56 16,0-1-52-1,-8-6 96-15,-3 10-80 16,3 0 28-16,-12 0-48 0,13 7 12 0,-5 3-28 15,0 7 28-15,-3 4-32 16,7 10 56-16,-3 10-40 16,3 8-8-16,-4 9-12 15,5-3 16-15,3-3-16 16,4-4-4-16,4-7-4 16,3-13 4-16,5-11-4 15,3-7 8-15,12-6-8 16,1-18 8-16,10 0-8 15,1-13-20-15,0-1 8 0,-1-3-40 16,1-3 28-16,-4-1-20 16,-4 1 24-16,-4-4 28 15,-8 7-8-15,-3 0 8 16,3 4-4-16,-7-8 20 16,-4 11-16-16,-1-3 48 15,-3 2-32-15,4 8 4 16,-4 10-20-16,4-3-8 15,-5 10 0-15,5 10 4 16,-8 8 20 0,-4 2-12-16,0 8 64 15,-11 3-48-15,3 7 4 16,-7 6-20-16,-4 4 16 16,11 4-20-16,-7-7-4 0,3-7-4 15,9 0 4-15,-5-8-4 16,12-5-28-16,0-15 12 15,0 4-268-15,0-14 152 16</inkml:trace>
        <inkml:trace contextRef="#ctx0" brushRef="#br0" timeOffset="39649.0894">-1931 8698 872 0,'-12'0'324'0,"12"0"-252"0,0 0-20 15,0 0 84-15,12 0-84 0,-1 0 16 16,5 0-44-16,-5 0 56 16,9 0-44-16,-1-7-16 0,4 14-12 15,-3 0-8-15,11-4 0 16,0 4-424-16,11 0 232 16</inkml:trace>
      </inkml:traceGroup>
      <inkml:traceGroup>
        <inkml:annotationXML>
          <emma:emma xmlns:emma="http://www.w3.org/2003/04/emma" version="1.0">
            <emma:interpretation id="{F59BC669-CA80-4D53-B18B-8E58951112BE}" emma:medium="tactile" emma:mode="ink">
              <msink:context xmlns:msink="http://schemas.microsoft.com/ink/2010/main" type="line" rotatedBoundingBox="6882,17010 12954,17119 12922,18920 6850,18810"/>
            </emma:interpretation>
          </emma:emma>
        </inkml:annotationXML>
        <inkml:traceGroup>
          <inkml:annotationXML>
            <emma:emma xmlns:emma="http://www.w3.org/2003/04/emma" version="1.0">
              <emma:interpretation id="{D54A433F-1D0B-4117-903F-09E1CF53949B}" emma:medium="tactile" emma:mode="ink">
                <msink:context xmlns:msink="http://schemas.microsoft.com/ink/2010/main" type="inkWord" rotatedBoundingBox="6867,17868 7199,17874 7194,18172 6861,1816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0031.6082">-940 8254 964 0,'0'-20'360'0,"0"16"-280"0,7-3-24 0,-3 7 180 15,-4-7-140-15,0 7 44 16,0 0-88-16,8 0-28 16,4 0-16-16,11 7-8 0,0-3 0 15,-4 6-512-15,9 7 280 16,-9-3-496 0</inkml:trace>
          <inkml:trace contextRef="#ctx0" brushRef="#br0" timeOffset="40155.522">-1134 8495 1080 0,'4'14'400'0,"8"-18"-312"0,15 1-24 0,-8 6-16 0,12 4-40 16,8-7-116-16</inkml:trace>
        </inkml:traceGroup>
        <inkml:traceGroup>
          <inkml:annotationXML>
            <emma:emma xmlns:emma="http://www.w3.org/2003/04/emma" version="1.0">
              <emma:interpretation id="{8C4DA20A-7479-49AA-8F85-EC354E471D42}" emma:medium="tactile" emma:mode="ink">
                <msink:context xmlns:msink="http://schemas.microsoft.com/ink/2010/main" type="inkWord" rotatedBoundingBox="7722,17530 8348,17541 8329,18593 7703,1858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0670.9187">-263 8357 1112 0,'-11'-6'412'0,"11"6"-320"0,-8 0-28 16,8 0 132-16,8 6-120 15,11-6-12-15,27-6-40 16,1 6-36-16,30-7 4 16,-3 0 20-16,-1-4-4 0,-7 8-84 15,8-4 44-15,-16 0-168 16,-16 7 116-16,-15 0-132 16,-11 7 124-16,-16 0-376 15</inkml:trace>
          <inkml:trace contextRef="#ctx0" brushRef="#br0" timeOffset="41116.5992">-50 8530 696 0,'0'-11'256'0,"19"11"-196"0,-7-7-20 0,3 7 48 16,5 0-56-16,11 0-20 16,-4 14-12-16,0 0 8 0,0 10-4 15,-8 7-4-15,-7-4 4 0,-4-2-4 16,-8 2 0-16,-12 7 32 16,-15-3-16-16,0-3 56 15,-12 3-40-15,-7-14-32 16,3-3-4-16,1-7 88 15,7-7-44-15,4-11 80 16,12-2-68-16,11-5-28 16,8 1-12-16,8 0-12 15,11 3 0-15,8 7 68 16,4 7-36-16,8 11 84 16,3 6-64-16,1 0-8 15,-1 14-28-15,-3-10 16 16,-8 10-20-16,-4-4 12 15,0-10-12-15,-7-3-96 16,3-3 48-16,-8-18-440 0,5 0 264 16,3-10-516-1</inkml:trace>
          <inkml:trace contextRef="#ctx0" brushRef="#br0" timeOffset="40413.6564">221 7893 964 0,'-27'-10'360'0,"15"16"-280"0,-7 12-24 0,15-5 32 16,-4 12-60-16,-3 6-4 15,-5 6-12-15,1 5-12 16,7 2 4-16,-7 5-268 0,7-8 144 16,-4 4-568-1</inkml:trace>
        </inkml:traceGroup>
        <inkml:traceGroup>
          <inkml:annotationXML>
            <emma:emma xmlns:emma="http://www.w3.org/2003/04/emma" version="1.0">
              <emma:interpretation id="{B4E853FD-8AA9-4D3C-BA5E-6989F94CFB91}" emma:medium="tactile" emma:mode="ink">
                <msink:context xmlns:msink="http://schemas.microsoft.com/ink/2010/main" type="inkWord" rotatedBoundingBox="9038,17049 10004,17066 9971,18867 9005,1884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5637.0278">1096 8970 904 0,'-12'-7'332'0,"12"7"-256"0,0 0-24 16,0 0 44-16,0 0-64 15,12 7-268-15,3-7 128 16,-3-7-536-16</inkml:trace>
          <inkml:trace contextRef="#ctx0" brushRef="#br0" timeOffset="56085.7205">1274 9159 892 0,'-4'0'332'0,"12"-3"-260"0,3-4-20 0,1 7 44 0,4 0-64 15,-1 0-4-15,1 7-16 16,-1-4 0-16,0-3-8 0,1 4-64 0,3-1 32 15,1-3-764 1</inkml:trace>
          <inkml:trace contextRef="#ctx0" brushRef="#br0" timeOffset="55893.209">1293 8984 1068 0,'8'-7'396'0,"-8"0"-308"0,0 7-24 0,8 0 44 15,3 0-72-15,-3 0-4 0,4 7-20 16,7 3-20-16,-3 4 4 16,-5-11-112-16,9-3 64 0,-5 7-656 15,4-3 388 1,1-1-48-16</inkml:trace>
          <inkml:trace contextRef="#ctx0" brushRef="#br0" timeOffset="55504.677">1049 9056 684 0,'-15'0'252'0,"11"0"-192"0,0 0-20 0,0 10 164 15,0 4-120-15,1 3 0 16,-1 0-52-16,4 1 4 0,0-1-20 15,4 0-16-15,-1-3-4 0,5-11 28 16,0 8-12-16</inkml:trace>
          <inkml:trace contextRef="#ctx0" brushRef="#br0" timeOffset="56286.7552">1723 8953 664 0,'-12'3'244'16,"5"4"-188"-16,-1 7-16 0,8 3 112 0,-4 7-92 15,-8 4-16-15,5-1-28 16,3 4-16-16,0-7 4 16,4-3-700-16</inkml:trace>
          <inkml:trace contextRef="#ctx0" brushRef="#br0" timeOffset="54388.7083">1870 7941 704 0,'0'-17'264'0,"12"10"-208"0,3 7-12 0,-3-7 228 16,3 7-156-16,-7-7 44 0,4 4-96 15,-8-4 12-15,3 0-44 16,-7 7 24-16,8 0-28 0,-8-3 8 16,8-4-20-16,-8 7 0 15,0-4-8-15,-8-9 28 16,-11 2-28 0,-1 1 0-16,-11 0 0 15,-11-1-4-15,-9 1 32 16,5 0-20-16,-8 3 32 15,3 0-32-15,9 0 20 16,3 3-20-16,0-2-16 16,12 6-4-16,0 0 12 15,8 6-4-15,3 1-12 0,1-3 4 16,3 6-4-16,5 0 0 16,-5 1-12-16,8 3 12 15,4 3 4-15,4-3 4 16,4 10 0-16,3-4 0 15,9 4 8-15,3 0-4 16,8-3-4-16,8 3 4 16,-1-3-16-16,1-1 8 15,-4 1 4-15,-4 0 0 16,-8-1-20-16,-4 1 12 16,-11 3 20-16,-12-3-4 0,-11 10-20 15,-8 3 4-15,-12 1-24 16,-4-1 20-16,-4 0-4 15,1 1 8-15,-5-1-12 16,-3 1 12-16,7-8 4 16,5-3 4-16,3 0 8 15,8-6-4-15,0 9-12 16,4-13 4-16,3 3-4 16,1-7 0-16,7-3 16 15,-3 4-4-15,3-5-4 16,0 1 4-16,5-3-4 15,-1-1 0-15,8 1 0 16,-8-4 0-16,8 7 0 16,-4-4 0-16,-3 0 16 15,7 1-8-15,-8 6-20 0,4-3 4 16,-4 0 4-16,1-4 4 16,7 1 8-16,-8-1-4 15,8-3-12-15,0 0 4 16,0 0 12-16,0 0-4 15,15 0-12-15,5 0 4 16,7 7-4-16,4-3 0 16,15-1 8-16,1-3 0 15,15 0 8-15,7 0-4 16,5-7-4-16,3 0 4 16,-3 7-16-16,-8-3 8 0,-12 3 4 15,-4 0 0-15,-15 0 8 16,-8 0-4-16,-8 0 40 15,-7 0-12 1,15-4-16-16,-8 1 0 16,-3-7-12-16,-4 6 8 15,-1-6-8-15,5 6-300 16,-5-2 160-16</inkml:trace>
          <inkml:trace contextRef="#ctx0" brushRef="#br0" timeOffset="57181.6352">1549 7511 548 0,'-4'0'204'0,"0"0"-156"0,-8 0-16 15,9 0 104 1,-5 14-8-16,0 0-64 16,0 3 28-16,-7 7-56 15,7 0 32-15,4 3-36 0,0-2 60 16,-3-1-52-16,3-4 20 0,0-3-40 15,0-3 28-15,4-7-32 16,0-7 32-16,4-7-32 16,4-7-4-16,-1-6-8 15,5-4 12-15,-4 3-8 16,3-3-12-16,-3 0 0 16,4 3-4-16,-8 4 0 15,7-4 0-15,-11 8 0 16,4 2 8-16,0 1 0 15,0 7-20-15,0-1 12 16,7 4-4-16,-3 4 4 0,8-1 32 16,-1 14-12-16,4-3 32 15,-3 7-28-15,-1-8 32 32,9 8-32-32,-5 0 20 0,0-4-20 15,-3-7 52-15,-1-3-36 16,1-7 48-16,-5-3-48 15,-3-8 36-15,0-6-36 0,0 0 8 16,7-7-24-16,-7-11-8 16,0 8-4-16,-5-4-4 15,9 3 0-15,0 8-20 16,-5-1 12-16,-7 14-144 16,4 4 80-16,-4 3-336 15,16 3 224-15,3 4-620 16</inkml:trace>
        </inkml:traceGroup>
        <inkml:traceGroup>
          <inkml:annotationXML>
            <emma:emma xmlns:emma="http://www.w3.org/2003/04/emma" version="1.0">
              <emma:interpretation id="{8C9B03B3-F517-4605-B56A-2C25C9301849}" emma:medium="tactile" emma:mode="ink">
                <msink:context xmlns:msink="http://schemas.microsoft.com/ink/2010/main" type="inkWord" rotatedBoundingBox="11262,17703 11367,18420 10755,18510 10650,1779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8622.5929">2869 8368 632 0,'8'0'236'0,"-5"0"-184"0,5 0-16 0,0 0 88 16,4 0-76-1,-1-4 44-15,5 1-56 0,-1-7 0 16,1 3-24-16,-1-4 64 0,1 1-44 16,-1-4 60-16,1-3-56 15,-9 7 28-15,1-4-36 16,-4 0 0-16,0 0-16 15,-4 1 0-15,-4-4-4 16,0-1 12-16,-4 1-12 16,1 3-4-16,-5 1 0 15,-4-5-4-15,-3 11 0 0,-4-3-20 16,-4 7 12-16,-4-1 48 16,-8 8-20-16,0-1 8 15,1 11-16-15,11 0 36 16,-4-1-24-16,4 5-12 15,15-8-8-15,4 7-16 16,16-3 8-16,7-4 12 16,16-3-4-16,0-3-108 15,8-4 56-15,0 0-76 16,-1 0 68-16,-7 0 4 16,-3 0 32-16,-9 0 20 15,-7 6 4-15,-12 5 52 16,-8 3-32-16,-4 6 76 15,-3 11-52-15,-1 4 0 16,1 13-28-16,3 0 4 0,0 0-12 16,5-3-8-16,-1-4 0 15,4 0-4-15,0-10 0 16,4 0-20-16,0-7 12 16,0 1-24-16,0-8 20 15,4 0-12-15,4-3 12 16,3-11 0-16,5 4 4 15,-4-7 0-15,-5-7 0 16,1 4 24-16,-8-4-8 16,-8 0 16-16,-7-3-16 15,-5 3 76-15,-3 0-48 0,0-3 76 16,-4 6-64-16,4-3 28 16,7 4-44-16,-3-8 8 15,7 1-16 1,12-4-12-16,8 4-16 15,7 3 0-15,5-3-16 16,3 10 12-16,4-4-436 16,12 8 244-16,-8 6-660 15</inkml:trace>
          <inkml:trace contextRef="#ctx0" brushRef="#br0" timeOffset="58933.0339">3194 8647 964 0,'-19'-7'360'0,"11"14"-280"0,-8-7-24 0,9 10 172 15,-5 4-136-15,0 6-20 16,1 4-44-16,7-6-32 15,0-1 0-15,4 0 12 0,12 0-4 16,-5-3 8-16,1-14-8 16,8 0-224-16,3-14 124 15,4 4-784 1</inkml:trace>
          <inkml:trace contextRef="#ctx0" brushRef="#br0" timeOffset="59097.481">3244 8495 984 0,'-4'-3'368'0,"8"-4"-288"0,4 0-20 0,4 7-208 15,19-10 68-15,0-4-620 0</inkml:trace>
        </inkml:traceGroup>
        <inkml:traceGroup>
          <inkml:annotationXML>
            <emma:emma xmlns:emma="http://www.w3.org/2003/04/emma" version="1.0">
              <emma:interpretation id="{596D9D42-A398-4465-8B2C-C8417F681325}" emma:medium="tactile" emma:mode="ink">
                <msink:context xmlns:msink="http://schemas.microsoft.com/ink/2010/main" type="inkWord" rotatedBoundingBox="11908,17790 12470,17800 12459,18409 11897,18399"/>
              </emma:interpretation>
              <emma:one-of disjunction-type="recognition" id="oneOf6">
                <emma:interpretation id="interp6" emma:lang="" emma:confidence="0">
                  <emma:literal>t</emma:literal>
                </emma:interpretation>
                <emma:interpretation id="interp7" emma:lang="" emma:confidence="0">
                  <emma:literal>N</emma:literal>
                </emma:interpretation>
                <emma:interpretation id="interp8" emma:lang="" emma:confidence="0">
                  <emma:literal>*</emma:literal>
                </emma:interpretation>
                <emma:interpretation id="interp9" emma:lang="" emma:confidence="0">
                  <emma:literal>4</emma:literal>
                </emma:interpretation>
                <emma:interpretation id="interp10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60033.4826">4274 8141 704 0,'4'3'264'0,"-16"1"-208"0,12 13-12 16,0 0 168-16,-4 7-124 16,1 10 28-16,-1 18-72 15,-4 7-8-15,-4 3-24 16,5-4 0-16,-9-10-4 0,5-3-8 16,-1-7 4-16,-4-11-68 15,-3-3 36-15,-8-3-192 16,0-7 124-16,-4-4-56 15,-4-3 88-15,4-7 64 32,4 0 4-32,0-3 284 0,8-1-156 15,-1-3 128-15,12 7-148 0,8 0-8 16,16 0-64 0,3 7 8-16,12 0-28 0,12-4 0 0,7 11-12 15,-3-3 4-15,11-5-8 16,-12 1 16-16,8-3-12 15,-15-4-56-15,0-4 24 16,-12 1 4-16,0-1 8 16,-8-2-8-16,1-1 12 15,-13 3 40-15,1 1-20 16,-4-8-168-16,0 11 84 16,0 0-624-1</inkml:trace>
          <inkml:trace contextRef="#ctx0" brushRef="#br0" timeOffset="60649.1193">4301 8399 644 0,'4'0'236'0,"-4"-4"-180"0,0 8-20 16,8-4 104-16,0-4-84 16,-5 4 60-16,-3 0-72 0,0 0 48 15,8 0-52-15,-8 0 16 0,0 0-36 16,-8 0 52-16,5 0-40 15,-13-3 28-15,4-4-32 16,-3 7 52-16,-4-3-44 16,-5-1 44-16,1-6-44 15,0 6 16-15,-4-3-32 16,0 1 0-16,0 2-12 16,0 4 64-16,-1 4-40 15,5 6 24-15,-4 11-36 0,15-1 0 16,-3 15-12-16,15-4 4 15,0-4-8-15,19 8-4 16,8-8 4-16,12-3 20 16,23-7-12-16,-4-10-56 15,0 4 20-15,4-11-128 16,-11-4 80-16,-13-6-28 16,-3-7 60-16,-16-4 52 15,-11-3-8-15,-12-11 20 16,-7 4-12-16,-13-6 124 15,9 2-72-15,-12 8 92 16,8-1-88-16,7 11-32 16,4 7-24-16,8 6-120 15,8 8 60-15,4 2-464 16,3 5 284-16,8 3-636 16</inkml:trace>
        </inkml:traceGroup>
        <inkml:traceGroup>
          <inkml:annotationXML>
            <emma:emma xmlns:emma="http://www.w3.org/2003/04/emma" version="1.0">
              <emma:interpretation id="{BB9A4128-C1BD-46E0-8CFF-90D7F54AD02A}" emma:medium="tactile" emma:mode="ink">
                <msink:context xmlns:msink="http://schemas.microsoft.com/ink/2010/main" type="inkWord" rotatedBoundingBox="11999,17722 12521,17732 12505,18617 11983,1860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1" brushRef="#br0">4460 8946 0,'0'0'16,"50"0"-1,-50 0 1,0 0-1,0 0 1</inkml:trace>
          <inkml:trace contextRef="#ctx0" brushRef="#br0" timeOffset="59658.9737">4088 8099 548 0,'0'-3'204'0,"-7"3"-156"15,7 3-16-15,0-3 0 0,-4 0-24 16,4 0-12-16,0 0 0 16,0 0 128-16,0 0-72 15,0 0 140-15,0 0-108 0,0 0 48 16,0 0-76-16,-8 0-16 16,8-3-24-16,-8 3 16 15,8 0-20-15,-4 0 32 16,0 0-28-16,-7 0 64 15,3 0-44-15,4 0 80 16,-4 0-64-16,1 0 44 16,3 0-56-16,-4 0 32 15,8 0-40-15,0 0-36 16,8-3 0-16,3 3 16 0,20-4-4 16,12 4-4-16,15 0 0 15,0 0-24-15,4-3 12 16,-12-4 4-16,-3 7 4 15,-5 0-36-15,-3-4 20 16,-23 4 4-16,-16 0 12 16,-4 4-20-16,-4-1 12 15,-4 4-120-15,-15-3 72 16,0 2-244-16,8 1 172 16,-8 0-360-16</inkml:trace>
        </inkml:traceGroup>
        <inkml:traceGroup>
          <inkml:annotationXML>
            <emma:emma xmlns:emma="http://www.w3.org/2003/04/emma" version="1.0">
              <emma:interpretation id="{3D591A13-7CFA-4AFE-A28F-AF06CDF56FFE}" emma:medium="tactile" emma:mode="ink">
                <msink:context xmlns:msink="http://schemas.microsoft.com/ink/2010/main" type="inkWord" rotatedBoundingBox="12791,18148 12936,18151 12927,18617 12783,18615"/>
              </emma:interpretation>
              <emma:one-of disjunction-type="recognition" id="oneOf8">
                <emma:interpretation id="interp12" emma:lang="" emma:confidence="1">
                  <emma:literal>i</emma:literal>
                </emma:interpretation>
                <emma:interpretation id="interp13" emma:lang="" emma:confidence="0">
                  <emma:literal>[</emma:literal>
                </emma:interpretation>
                <emma:interpretation id="interp14" emma:lang="" emma:confidence="0">
                  <emma:literal>n</emma:literal>
                </emma:interpretation>
                <emma:interpretation id="interp15" emma:lang="" emma:confidence="0">
                  <emma:literal>¢</emma:literal>
                </emma:interpretation>
                <emma:interpretation id="interp16" emma:lang="" emma:confidence="0">
                  <emma:literal>€</emma:literal>
                </emma:interpretation>
              </emma:one-of>
            </emma:emma>
          </inkml:annotationXML>
          <inkml:trace contextRef="#ctx0" brushRef="#br0" timeOffset="61026.1217">4824 8733 944 0,'0'-7'352'0,"0"7"-276"0,4-4-20 16,-4 4 104-16,0 0-100 15,0 7 80-15,0-3-80 16,-8 13 48-16,-4 0-64 15,5 10 40-15,-1 4-48 0,4 0-20 16,4-3-8-16,4-1 0 16,4-2-4-16,7-8 8 15,1-10-8-15,-1-7-180 16,8-14 100-16,0 4-984 16</inkml:trace>
          <inkml:trace contextRef="#ctx0" brushRef="#br0" timeOffset="61144.9374">4909 8519 1248 0,'-27'-24'460'0,"27"24"-356"0,11 0-32 0,1 0-36 16,4 0-36-16,3 7-716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32:58.6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FD0A607-306D-4CA9-A281-4C21109F7588}" emma:medium="tactile" emma:mode="ink">
          <msink:context xmlns:msink="http://schemas.microsoft.com/ink/2010/main" type="writingRegion" rotatedBoundingBox="9394,857 12038,857 12038,1713 9394,1713">
            <msink:destinationLink direction="with" ref="{1FD9C453-9E69-4264-89D5-0CDC2F137CBE}"/>
          </msink:context>
        </emma:interpretation>
      </emma:emma>
    </inkml:annotationXML>
    <inkml:traceGroup>
      <inkml:annotationXML>
        <emma:emma xmlns:emma="http://www.w3.org/2003/04/emma" version="1.0">
          <emma:interpretation id="{8D60113D-94F9-4998-B23C-7E00258E873A}" emma:medium="tactile" emma:mode="ink">
            <msink:context xmlns:msink="http://schemas.microsoft.com/ink/2010/main" type="paragraph" rotatedBoundingBox="9394,857 12038,857 12038,1713 9394,17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D50809-EA82-481C-A5D0-B23223970A0E}" emma:medium="tactile" emma:mode="ink">
              <msink:context xmlns:msink="http://schemas.microsoft.com/ink/2010/main" type="line" rotatedBoundingBox="9394,857 12038,857 12038,1713 9394,1713"/>
            </emma:interpretation>
          </emma:emma>
        </inkml:annotationXML>
        <inkml:traceGroup>
          <inkml:annotationXML>
            <emma:emma xmlns:emma="http://www.w3.org/2003/04/emma" version="1.0">
              <emma:interpretation id="{07000E6B-4D62-4863-ADAD-1FBD24A6080D}" emma:medium="tactile" emma:mode="ink">
                <msink:context xmlns:msink="http://schemas.microsoft.com/ink/2010/main" type="inkWord" rotatedBoundingBox="9394,857 10199,857 10199,1576 9394,1576"/>
              </emma:interpretation>
              <emma:one-of disjunction-type="recognition" id="oneOf0">
                <emma:interpretation id="interp0" emma:lang="" emma:confidence="0">
                  <emma:literal>Rir</emma:literal>
                </emma:interpretation>
                <emma:interpretation id="interp1" emma:lang="" emma:confidence="0">
                  <emma:literal>R',</emma:literal>
                </emma:interpretation>
                <emma:interpretation id="interp2" emma:lang="" emma:confidence="0">
                  <emma:literal>Ria</emma:literal>
                </emma:interpretation>
                <emma:interpretation id="interp3" emma:lang="" emma:confidence="0">
                  <emma:literal>Rim</emma:literal>
                </emma:interpretation>
                <emma:interpretation id="interp4" emma:lang="" emma:confidence="0">
                  <emma:literal>RI,</emma:literal>
                </emma:interpretation>
              </emma:one-of>
            </emma:emma>
          </inkml:annotationXML>
          <inkml:trace contextRef="#ctx0" brushRef="#br0">-2466-648 560 0,'-8'-17'208'0,"8"17"-164"0,-11-3-8 15,11 3 112 1,0 3-88-16,-4 1 80 15,4 2-80-15,-8 12 32 16,8-1-56-16,-4 10 32 16,4 1-36-16,-4 17 36 15,1-1-40-15,-5 15-4 0,8-4-16 0,-8 0 64 16,4 0-40-16,-4-14 68 16,5-10-60-16,-9-17 52 15,4-4-52-15,0-20-4 16,8-4-20-16,-3-24-56 15,3 4 24-15,-8-24-236 16,16 9 140-16,-5-9-136 16,5 13 140-16,0-3 84 15,11 7 20-15,5-1 128 16,-1 15-72-16,15-1 68 16,-3 15-68-16,8 9-20 15,-4 8-20-15,3 2-12 16,1 12 4-16,-8-8-4 15,-4 4 0-15,-12-1 8 16,0 5-4-16,-19-5-48 16,-4 12 28-16,-23-8-148 15,0 3 92-15,-19 1 16 16,3 3 32-16,-15 0 4 16,12 0 8-16,-5-3 80 15,9 0-40-15,11 3 140 16,11-4-92-16,5 1 36 15,15 0-68-15,15-1 20 16,5 4-36-16,11-10 0 16,0 0-16-16,4 3-8 15,3 0 0-15,-7 0-16 0,0 4 8 0,-8 0 4 16,-3-1 0-16,-5 1-20 16,-3 0 12-16,-4-8-24 15,3-2 20-15</inkml:trace>
          <inkml:trace contextRef="#ctx0" brushRef="#br0" timeOffset="287.2647">-2040-228 808 0,'4'4'300'0,"-4"-4"-232"0,-12 3-20 16,4 0 44-1,8 8-60-15,-11 9 112 16,11 4-84-16,-8 4-16 16,8 3-28-16,-8 0 4 15,8-4-12-15,0 1 4 16,0-7-4-16,0-4 4 15,8 0-8-15,-8-10-72 16,0 0 36-16</inkml:trace>
          <inkml:trace contextRef="#ctx0" brushRef="#br0" timeOffset="664.2668">-1889-180 676 0,'0'-7'248'0,"0"7"-192"0,12 4-16 0,-12-1 56 16,7 1-60-16,-7-1 40 15,12 1-44-15,-4 2 16 16,3 1-28-16,-3 4 16 15,7-4-20-15,-3 3-24 16,0 0 0-16,-12 1 4 16,7-5 4-16,-7 8 24 15,-7 3-12-15,-5-3 12 16,0 0-12-16,-7-4 64 16,4-3-44-16,7 0 40 15,0 10-40-15,8-17 44 16,8 0-44-16,7 0 20 15,5 0-32-15,3 0-28 16,4 0 4-16</inkml:trace>
        </inkml:traceGroup>
        <inkml:traceGroup>
          <inkml:annotationXML>
            <emma:emma xmlns:emma="http://www.w3.org/2003/04/emma" version="1.0">
              <emma:interpretation id="{69E406F2-724E-42C5-A622-4D4939098AE0}" emma:medium="tactile" emma:mode="ink">
                <msink:context xmlns:msink="http://schemas.microsoft.com/ink/2010/main" type="inkWord" rotatedBoundingBox="11469,1524 12038,1524 12038,1713 11469,171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928.5071">-503-1 768 0,'4'0'284'0,"-4"0"-220"0,19 4-20 0,-7-4 84 16,-1 7-80-16,5-1 16 16,3 5-40-16,4-1 4 15,1 0-16-15,-1 4-8 16,-4 0 0-16,-7 3 56 15,-1 0-32-15,-11 1 60 16,4-5-52-16,-12 1 80 16,1 0-64-16,-13-4-16 15,5 0-24-15</inkml:trace>
          <inkml:trace contextRef="#ctx0" brushRef="#br0" timeOffset="-23474.7178">35 30 872 0,'-12'0'324'0,"8"7"-252"0,-3 0-20 0,3-7 4 16,4 3-40-16,0-3-24 15,0 0 4-15,4-3 8 16,3 3 0-16,1-4-4 16,4 1 4-16,-5-4 12 15,5 0-8-15,-12-3-12 16,8 3 0-16,-16 0 56 16,8 7-28-16,-15 0 68 0,3 7-52 15,-4-3 36 1,9 2-44-16,-1-2-8 15,8-1-16-15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35:12.690"/>
    </inkml:context>
    <inkml:brush xml:id="br0">
      <inkml:brushProperty name="width" value="0.02646" units="cm"/>
      <inkml:brushProperty name="height" value="0.0264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378F1F-A1F3-467B-B3DA-5B5E89196BF9}" emma:medium="tactile" emma:mode="ink">
          <msink:context xmlns:msink="http://schemas.microsoft.com/ink/2010/main" type="writingRegion" rotatedBoundingBox="5519,12597 9332,12597 9332,14149 5519,14149"/>
        </emma:interpretation>
      </emma:emma>
    </inkml:annotationXML>
    <inkml:traceGroup>
      <inkml:annotationXML>
        <emma:emma xmlns:emma="http://www.w3.org/2003/04/emma" version="1.0">
          <emma:interpretation id="{2D4EBA0F-ABE7-462B-8331-1D0B4F2B8181}" emma:medium="tactile" emma:mode="ink">
            <msink:context xmlns:msink="http://schemas.microsoft.com/ink/2010/main" type="paragraph" rotatedBoundingBox="5519,12597 9332,12597 9332,14149 5519,141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B24E1C-B2C0-478A-AD30-F1F75B1C6A1F}" emma:medium="tactile" emma:mode="ink">
              <msink:context xmlns:msink="http://schemas.microsoft.com/ink/2010/main" type="line" rotatedBoundingBox="5519,12597 9332,12597 9332,14149 5519,14149"/>
            </emma:interpretation>
          </emma:emma>
        </inkml:annotationXML>
        <inkml:traceGroup>
          <inkml:annotationXML>
            <emma:emma xmlns:emma="http://www.w3.org/2003/04/emma" version="1.0">
              <emma:interpretation id="{3DBB6165-32C6-4160-9542-3B5A76A9509A}" emma:medium="tactile" emma:mode="ink">
                <msink:context xmlns:msink="http://schemas.microsoft.com/ink/2010/main" type="inkWord" rotatedBoundingBox="5390,12955 5720,12523 5999,12737 5669,13168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&gt;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>-2466 3299 1092 0,'-11'-17'404'0,"11"17"-316"0,0-3-24 0,0-1 108 15,0 4-108-15,8-7 52 16,3 7-68-16,-3-3 20 16,11 3-40-16,5-4 36 15,-1 4-36-15,4-7-16 16,0 4-4-16,4 0-124 16,-4 3 64-16,12-7-632 15,-1 3 380-15</inkml:trace>
          <inkml:trace contextRef="#ctx0" brushRef="#br0" timeOffset="-245.517">-2109 3107 840 0,'15'-7'312'0,"-15"7"-244"0,27-7-16 16,-23 0 112 0,12 7-100-16,-13-7 132 15,13 4-112-15,-16-8 84 16,4 8-100-16,-16-8 4 0,4 8-48 0,-3-7-4 15,-5 6-12-15,-15-10 12 16,4 8-12-16,-11-8 4 16,18 7-4-16,-15-7 48 15,16 7-32-15,0-3 16 16,-1 3-24-16,13 0 28 16,-5 4-28-16,4-1-40 15,4 4 12-15,-11 4 28 16,7 3-8-16,-11 10-8 15,15-3-4-15,-12 10 12 16,9 7-4-16,-13 0-36 16,9 0 16-16,3 6 32 15,-4 1-8-15,5-7-16 16,3 0 0-16,-4-10 12 16,0 6 0-16,0-2-4 15,8-5 4-15,-11-3 4 16,15 1-4-16,-8-8-12 15,4 0 4-15,0-3 20 16,8 3-8-16,-1-3-4 16,5 0 0-16,7 0-4 15,1 0 0-15,-5 0 0 16,1 3 0-16,-1-3 0 16,4 0 0-16,-7-4-124 15,4 8 68-15,-9-11-180 16,1 7 132-16</inkml:trace>
        </inkml:traceGroup>
        <inkml:traceGroup>
          <inkml:annotationXML>
            <emma:emma xmlns:emma="http://www.w3.org/2003/04/emma" version="1.0">
              <emma:interpretation id="{070DAD40-0E88-495E-954C-B73B200F8558}" emma:medium="tactile" emma:mode="ink">
                <msink:context xmlns:msink="http://schemas.microsoft.com/ink/2010/main" type="inkWord" rotatedBoundingBox="6568,12893 6885,12893 6885,12948 6568,12948"/>
              </emma:interpretation>
            </emma:emma>
          </inkml:annotationXML>
          <inkml:trace contextRef="#ctx0" brushRef="#br0" timeOffset="1181.9327">-1413 3237 860 0,'-15'0'320'0,"15"0"-248"0,0 0-20 16,0 0 120 0,0 0-104-16,0 0 44 15,4 0-68-15,0 0 36 16,0 4-44-16,-4-4 60 15,0 0-56-15,0 3 72 16,3 1-64-16,-3-4 72 0,0 6-68 16,0 1 28-16,-3 0-48 0,3-7 36 15,0 4-40-15,-12-4 4 16,24 0-20-16,-12 0-8 16,0 0 0-16,0 0-4 15,0 0 0-15,0 0 24 16,15 0-12-16,-3 0-20 15,7-4 0-15,0 4 20 16,1 4-4-16,-5-1-4 16,16 1 0-16,-11-4-4 15,7 6 0-15,-8-6 8 16,-4 7-4-16,13-7 8 16,-17 0-8-16,1-3-4 15,3 3 4-15,-15-4 12 16,20 4-8-16,-20-3-56 15,7 3 24-15,-14-7-288 16,7 7 172-16,-8-3-548 16,8 3 384-16</inkml:trace>
        </inkml:traceGroup>
        <inkml:traceGroup>
          <inkml:annotationXML>
            <emma:emma xmlns:emma="http://www.w3.org/2003/04/emma" version="1.0">
              <emma:interpretation id="{8904788A-1B84-45B4-99F1-69A248A3B800}" emma:medium="tactile" emma:mode="ink">
                <msink:context xmlns:msink="http://schemas.microsoft.com/ink/2010/main" type="inkWord" rotatedBoundingBox="8453,13685 9332,13685 9332,14149 8453,14149"/>
              </emma:interpretation>
            </emma:emma>
          </inkml:annotationXML>
          <inkml:trace contextRef="#ctx0" brushRef="#br0" timeOffset="7276.0221">531 4039 1196 0,'-24'0'440'0,"24"0"-340"0,0-7-32 0,0 4 56 16,0 6-84-16,0-3-36 15,8 0-4-15</inkml:trace>
          <inkml:trace contextRef="#ctx0" brushRef="#br0" timeOffset="7133.1429">519 4221 632 0,'-12'0'236'0,"12"0"-184"0,-15 4-16 15,7-1 168 1,4 1-120-16,-3-1 108 15,7 4-112-15,-8 3 116 16,8 4-112-16,-4 7 32 16,4-1-72-16,-4 4-16 15,8 1-16-15,-4-1 16 0,0 0-16 0,0-7 24 16,4 0-24-16,0-10-48 16,4 0 20-16,-1-11-412 15,5 1 236-15</inkml:trace>
          <inkml:trace contextRef="#ctx0" brushRef="#br0" timeOffset="7609.1645">771 4280 1120 0,'-24'0'416'0,"24"0"-324"0,12 0-24 0,-8 0 112 16,0 0-112-16,4 0 36 15,7 0-64-15,4-4-4 16,1 4-24-16,7 0-8 16,0 11 0-16,0-4-48 15,0 0 24-15,-4-1-196 16,1 1 120-16,-9 4-328 16,1-5 236-16</inkml:trace>
          <inkml:trace contextRef="#ctx0" brushRef="#br0" timeOffset="7775.7129">678 4486 1092 0,'4'0'404'0,"-4"0"-316"0,7 4-24 0,1-4 160 16,8 0-136-16,3 0 28 15,4 3-72-15,4-3-36 16,4 0-8-16,8-3-80 15,0 3 44-15</inkml:trace>
          <inkml:trace contextRef="#ctx0" brushRef="#br0" timeOffset="7982.2064">1336 4242 1048 0,'-27'0'388'0,"27"0"-300"0,-4 17-28 0,-4-3 76 16,4 7-88-16,-7 6 8 15,3 1-36-15,0-1-108 16,8 1 44-16,-4-11-704 16,4 0 412-16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35:23.573"/>
    </inkml:context>
    <inkml:brush xml:id="br0">
      <inkml:brushProperty name="width" value="0.02646" units="cm"/>
      <inkml:brushProperty name="height" value="0.0264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24F05C-18A5-4D9C-B9D4-8C9C9868838D}" emma:medium="tactile" emma:mode="ink">
          <msink:context xmlns:msink="http://schemas.microsoft.com/ink/2010/main" type="writingRegion" rotatedBoundingBox="8125,13787 17490,12769 17645,14190 8280,15209"/>
        </emma:interpretation>
      </emma:emma>
    </inkml:annotationXML>
    <inkml:traceGroup>
      <inkml:annotationXML>
        <emma:emma xmlns:emma="http://www.w3.org/2003/04/emma" version="1.0">
          <emma:interpretation id="{34F4AB78-E632-40F6-B3B4-43E207F5B4D0}" emma:medium="tactile" emma:mode="ink">
            <msink:context xmlns:msink="http://schemas.microsoft.com/ink/2010/main" type="paragraph" rotatedBoundingBox="8125,13787 17490,12769 17645,14190 8280,152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1E17F2-0C18-48B1-AF4E-7B2EF996704A}" emma:medium="tactile" emma:mode="ink">
              <msink:context xmlns:msink="http://schemas.microsoft.com/ink/2010/main" type="line" rotatedBoundingBox="8125,13787 17490,12769 17645,14190 8280,15209"/>
            </emma:interpretation>
          </emma:emma>
        </inkml:annotationXML>
        <inkml:traceGroup>
          <inkml:annotationXML>
            <emma:emma xmlns:emma="http://www.w3.org/2003/04/emma" version="1.0">
              <emma:interpretation id="{CD2CFEA6-8B0D-4353-A081-0908B445782D}" emma:medium="tactile" emma:mode="ink">
                <msink:context xmlns:msink="http://schemas.microsoft.com/ink/2010/main" type="inkWord" rotatedBoundingBox="8160,14103 11603,13734 11686,14513 8243,14882"/>
              </emma:interpretation>
              <emma:one-of disjunction-type="recognition" id="oneOf0">
                <emma:interpretation id="interp0" emma:lang="" emma:confidence="0">
                  <emma:literal>g;</emma:literal>
                </emma:interpretation>
                <emma:interpretation id="interp1" emma:lang="" emma:confidence="0">
                  <emma:literal>gin</emma:literal>
                </emma:interpretation>
                <emma:interpretation id="interp2" emma:lang="" emma:confidence="0">
                  <emma:literal>g:</emma:literal>
                </emma:interpretation>
                <emma:interpretation id="interp3" emma:lang="" emma:confidence="0">
                  <emma:literal>f,</emma:literal>
                </emma:interpretation>
                <emma:interpretation id="interp4" emma:lang="" emma:confidence="0">
                  <emma:literal>f;</emma:literal>
                </emma:interpretation>
              </emma:one-of>
            </emma:emma>
          </inkml:annotationXML>
          <inkml:trace contextRef="#ctx0" brushRef="#br0">2575 4366 1236 0,'-20'10'456'0,"20"-10"-352"0,8 4-32 15,0-4 40 1,0 3-76-16,3 1 24 16,1 6-40-16,15-3-16 15,-8 0-8-15,16 0-136 16,-4-1 72-16</inkml:trace>
          <inkml:trace contextRef="#ctx0" brushRef="#br0" timeOffset="-167.9039">2617 4215 1164 0,'0'-18'428'0,"0"18"-332"0,4-7-24 0,-4 1 168 15,0 12-144-15,0-6 44 16,8 0-88-16,-8 0-20 16,15 0-20-16,-3 7-12 15,7-7 4-15,8 0-296 16,1 7 160-16</inkml:trace>
          <inkml:trace contextRef="#ctx0" brushRef="#br0" timeOffset="34616.1729">213 4734 392 0,'0'-7'148'0,"0"7"-116"0,0 0-8 16,0 0 56-16,0 7-48 16,-7 0 156-16,7 3-108 15,-8 1 124-15,16 6-116 16,-8-3 16-16,7 3-60 15,-7 0 44-15,8 4-52 0,0-8 0 16,7 5-20-16,8-15-12 16,12-6 0-16,12-8-16 15,11-2 8-15,12-5 12 16,-5 1-4-16,9 0-64 0,-4 0 32 16,3 0 28-16,1 3 4 15,-5 3-8-15,13 11 0 16,3 4 4-16,-4-1 0 15,-11 11-28-15,-4-4 16 16,-4 8 32-16,-12 2-12 16,-4 1 0-16,-7 3-4 15,-4-3-4-15,-16-4 0 0,8 7 16 16,4-3-8-16,-4 3 4 16,-11-11-4-16,-5 5 36 15,-11-12-20-15,-7 1 20 16,3 0-24-16,-12-14 80 15,5 7-56-15,3-7-4 16,8 7-24-16,8-13-12 16,-1 2 0-16,13-2-16 15,-1 2 8-15,8-2-4 16,12-1 0-16,7 7-12 16,-7 7 12-16,12 7-24 15,10 0 20-15,13 10 24 16,15-3-8-16,39-4-24 15,3-3 8-15,9-11 32 0,30-6-12 16,-3-7-8-16,-16-11-4 16,-8-6 12-16,8 0-4 15,-24-1 16-15,-30 4-12 16,-23 7 4-16,-20 0-4 16,-15 3-68-16,-20 4 32 15</inkml:trace>
        </inkml:traceGroup>
        <inkml:traceGroup>
          <inkml:annotationXML>
            <emma:emma xmlns:emma="http://www.w3.org/2003/04/emma" version="1.0">
              <emma:interpretation id="{34E7980A-205C-4473-836E-1D111DC9DB8E}" emma:medium="tactile" emma:mode="ink">
                <msink:context xmlns:msink="http://schemas.microsoft.com/ink/2010/main" type="inkWord" rotatedBoundingBox="12449,13305 13209,13418 13135,13914 12375,13800"/>
              </emma:interpretation>
            </emma:emma>
          </inkml:annotationXML>
          <inkml:trace contextRef="#ctx0" brushRef="#br0" timeOffset="7892.2462">4502 3657 832 0,'-7'0'308'0,"7"0"-240"0,-8 10-20 15,-4-3 44-15,12 0-60 0,-11 7 48 16,3 0-44-16,0 6 104 15,4 4-80-15,-3 4 100 16,-1 3-96-16,8 0 76 16,8 0-80-16,-1-4 20 15,5-3-44-15,19-3 4 16,-4-4-24-16,20-3 0 16,-1-4-8-16,0-6 4 15,9 3-8-15,-9-4-20 16,-7 1 8-16,-8-4-208 15,-4 0 120-15</inkml:trace>
          <inkml:trace contextRef="#ctx0" brushRef="#br0" timeOffset="8322.5426">4866 3795 1248 0,'20'-4'460'0,"-20"4"-356"0,27 4-32 0,-16-1 8 15,9 1-60-15,7-1-8 16,4 4-8-16,11-4-4 15,-3 4 0-15,0-3 8 16,-4-1-4-16,-12-6-144 16,0 6 76-16,-23-3-500 15,0 4 312-15</inkml:trace>
          <inkml:trace contextRef="#ctx0" brushRef="#br0" timeOffset="8510.5393">4998 3784 872 0,'-8'28'324'0,"8"-28"-252"0,-8 58-20 16,-3-27 156-1,3 0-124-15,0 11 72 0,-3-5-92 16,3 1 16-16,-4-3-44 0,5-8-12 16,3-3-16-1,4-10-8-15,4 0 4 0,-4-14-340 16,15-4 184-16</inkml:trace>
          <inkml:trace contextRef="#ctx0" brushRef="#br0" timeOffset="8660.9396">5052 3898 1196 0,'-15'7'440'0,"15"-7"-340"0,0 7-32 0,-4 0 132 15,0 6-124-15,0 8-28 16,4 3-32-16,-4 0 0 15,4 4-8-15,-4-1-92 16,8 4 48-16</inkml:trace>
          <inkml:trace contextRef="#ctx0" brushRef="#br0" timeOffset="8121.8453">4692 3736 1016 0,'-19'0'376'0,"19"0"-292"0,-20 14-20 16,13 0 104-1,3 3-104-15,-12 14 28 16,12 0-56-16,-11 10-4 16,15-3-20-16,-8 7 0 0,8-4-4 0,-4 0 12 15,4-3-12-15,-7-7 24 16,14-3-20-16,-7-11-152 16,0-3 72-16,4-14-808 15,4-4 484-15</inkml:trace>
        </inkml:traceGroup>
        <inkml:traceGroup>
          <inkml:annotationXML>
            <emma:emma xmlns:emma="http://www.w3.org/2003/04/emma" version="1.0">
              <emma:interpretation id="{4EBD187D-D1FA-4D7C-8516-64E56806D44A}" emma:medium="tactile" emma:mode="ink">
                <msink:context xmlns:msink="http://schemas.microsoft.com/ink/2010/main" type="inkWord" rotatedBoundingBox="13554,13803 13814,13423 14009,13557 13750,13937"/>
              </emma:interpretation>
            </emma:emma>
          </inkml:annotationXML>
          <inkml:trace contextRef="#ctx0" brushRef="#br0" timeOffset="9003.8645">5946 3864 1120 0,'-7'-14'416'0,"7"14"-324"0,0 0-24 16,-12 0 112-16,12 0-112 0,-15-4 16 16,3 4-48-16,-7 0-8 15,7 7-16-15,-23 0-8 16,16 7 0-16,-16 3-4 15,8 0 0-15,-8 7 88 16,12 0-48-16,-4 7 8 16,15 4-28-16,-7 3 24 15,19-4-28-15,-4 4-4 16,8 0-8-16,11-7-16 16,5-7 8-16,3-10-208 15,4-4 116-15,0-10-536 16,0 0 356-16</inkml:trace>
          <inkml:trace contextRef="#ctx0" brushRef="#br0" timeOffset="9185.2229">5648 4046 1224 0,'-19'3'456'0,"19"-3"-356"0,8-3-28 16,-8-1 96-1,11 8-108-15,9-4 52 16,7 0-64-16,11 0-8 16,-3 0-24-16,20 3-28 15,-9 4 4-15</inkml:trace>
        </inkml:traceGroup>
        <inkml:traceGroup>
          <inkml:annotationXML>
            <emma:emma xmlns:emma="http://www.w3.org/2003/04/emma" version="1.0">
              <emma:interpretation id="{C9157E28-A2CA-466C-8160-3F724F1D6DE5}" emma:medium="tactile" emma:mode="ink">
                <msink:context xmlns:msink="http://schemas.microsoft.com/ink/2010/main" type="inkWord" rotatedBoundingBox="14338,13375 15483,13250 15610,14412 14464,14536"/>
              </emma:interpretation>
            </emma:emma>
          </inkml:annotationXML>
          <inkml:trace contextRef="#ctx0" brushRef="#br0" timeOffset="10605.0032">7197 4221 1152 0,'0'-10'428'0,"0"10"-332"0,-12 7-28 0,1 0 148 15,3 3-132-15,-12 11 72 16,1 6-92-16,-4 1 44 15,7 6-64-15,1-3-28 16,11 0-16-16,8-3 0 16,4-4 0-16,7-17 16 15,1 3-8-15,-1-13-216 16,4 3 116-16,1-25-512 16,-1 12 336-16</inkml:trace>
          <inkml:trace contextRef="#ctx0" brushRef="#br0" timeOffset="10736.334">7321 4056 1204 0,'-8'-14'448'0,"8"14"-348"0,-19 11-32 16,11-8-24-1,8 1-40-15</inkml:trace>
          <inkml:trace contextRef="#ctx0" brushRef="#br0" timeOffset="10283.1437">6473 3850 736 0,'-12'-21'272'0,"12"21"-208"0,0-17-20 0,-7 10 96 15,7 4-84-15,0 3 40 16,0 3-56-16,0 14 4 16,0 7-28-16,-8 14 44 15,4 0-32-15,-4 14 12 16,4-1-24-16,-3 8 44 15,3-15-32-15,-4 1 92 16,8-10-68-16,-8-15 84 16,8-3-80-16,-4-20-28 15,8-11-16-15,-4-17-12 16,8 7 0-16,0-27-144 16,7 6 80-16,5-24-212 15,3 11 156-15,8-15-16 0,0 15 84 0,4 3 164 16,7 17-56-16,1 10 156 15,-5 11-120-15,-3 14-28 16,0 6-40-16,-8 11 60 16,0 7-48-16,-11 3 12 15,-1 0-28-15,-15 0 4 16,4 3-12-16,-23 4-68 16,-1-3 28-16,-14-4-76 15,-1-3 60-15,-12-4 8 16,9-3 24-16,-9-4 20 15,12 0-4-15,4-6 24 16,12 3-16-16,11-1 84 16,8 5-52-16,4 6 56 15,8 0-56-15,7 7 24 16,4 4-40-16,0-1 16 16,5 1-24-16,-5-4 0 15,4 0-12-15,-4-7 12 16,0-3-12-16,-3-7-28 15,-1 3 8 1,-3-6-240-16,-1 2 136 16</inkml:trace>
          <inkml:trace contextRef="#ctx0" brushRef="#br0" timeOffset="11017.0854">7476 4228 684 0,'-8'14'252'0,"8"-14"-192"0,-4 31-20 0,0-7 24 16,8-7-44-16,-8 28 112 15,4-7-72-15,-4 13 108 16,0-2-96-16,-3 6 96 16,-1-14-96-16,-8 7 148 15,9-7-124-15,-13-3 60 16,5-7-92-16,-9-10 0 16,9-7-40-16,-4-14 12 15,-1 0-20-15,1-24-168 16,0 0 84-16,11-32-724 15,8 5 440-15</inkml:trace>
          <inkml:trace contextRef="#ctx0" brushRef="#br0" timeOffset="11137.9043">7537 4046 1424 0,'-11'0'528'0,"11"0"-412"0,0 7-32 15</inkml:trace>
        </inkml:traceGroup>
        <inkml:traceGroup>
          <inkml:annotationXML>
            <emma:emma xmlns:emma="http://www.w3.org/2003/04/emma" version="1.0">
              <emma:interpretation id="{9AAAD69E-F997-4397-A7BF-78A72DFDCA90}" emma:medium="tactile" emma:mode="ink">
                <msink:context xmlns:msink="http://schemas.microsoft.com/ink/2010/main" type="inkWord" rotatedBoundingBox="17536,13537 17573,13533 17583,13618 17546,13623"/>
              </emma:interpretation>
            </emma:emma>
          </inkml:annotationXML>
          <inkml:trace contextRef="#ctx0" brushRef="#br0" timeOffset="46947.2873">9570 3884 904 0,'8'-7'332'0,"-8"18"-256"0,0 6-24 15,0-3-16-15,-8 6-32 0,-12 8-56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38:19.088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9A7194F-FA23-4ACF-B3B3-4D121E2F2835}" emma:medium="tactile" emma:mode="ink">
          <msink:context xmlns:msink="http://schemas.microsoft.com/ink/2010/main" type="writingRegion" rotatedBoundingBox="3658,1276 18421,601 18621,4968 3857,5643"/>
        </emma:interpretation>
      </emma:emma>
    </inkml:annotationXML>
    <inkml:traceGroup>
      <inkml:annotationXML>
        <emma:emma xmlns:emma="http://www.w3.org/2003/04/emma" version="1.0">
          <emma:interpretation id="{3FD7D56D-5700-4557-AB54-BCC0504F831F}" emma:medium="tactile" emma:mode="ink">
            <msink:context xmlns:msink="http://schemas.microsoft.com/ink/2010/main" type="paragraph" rotatedBoundingBox="5289,945 16865,790 16886,2356 5310,25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790DB3E-ECD5-4A72-9D2B-0313931CE33B}" emma:medium="tactile" emma:mode="ink">
              <msink:context xmlns:msink="http://schemas.microsoft.com/ink/2010/main" type="line" rotatedBoundingBox="5289,945 16865,790 16886,2356 5310,2511"/>
            </emma:interpretation>
          </emma:emma>
        </inkml:annotationXML>
        <inkml:traceGroup>
          <inkml:annotationXML>
            <emma:emma xmlns:emma="http://www.w3.org/2003/04/emma" version="1.0">
              <emma:interpretation id="{E7277B9C-A54C-4C08-B39C-6F7E752F664B}" emma:medium="tactile" emma:mode="ink">
                <msink:context xmlns:msink="http://schemas.microsoft.com/ink/2010/main" type="inkWord" rotatedBoundingBox="5293,1217 7378,1189 7391,2143 5306,21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2903 1249 1308 0,'-19'-3'484'0,"19"3"-376"0,-4-4-28 0,4 1 16 16,4 3-68-16,11-10-204 15,1 3 92-15</inkml:trace>
          <inkml:trace contextRef="#ctx0" brushRef="#br0" timeOffset="-9637.0902">356 0 860 0,'-12'-3'320'0,"12"3"-248"0,-19-7-20 0,15 7 112 15,0 0-100-15,-7 0 44 16,-1 0-64-16,-15 7 28 16,19-4-40-16,-19 11 24 15,8 0-28-15,-12 3 36 16,4 10-36-16,-8 8-16 15,12 3-4-15,-5 13 16 16,5-6-12-16,-4 10 4 16,15 7-8-16,1 7 20 15,15-7-16-15,0 0-20 16,3-4 0-16,5-10 12 16,7-3 0-16,5-7-80 15,-1-14 40-15,4-14-296 16,0-6 188-16</inkml:trace>
          <inkml:trace contextRef="#ctx0" brushRef="#br0" timeOffset="-10088.2913">-546 341 704 0,'-19'0'264'16,"11"0"-208"-16,4 0-12 0,-4 0 64 16,8 3-68-16,0-3 60 15,0 0-56-15,0 4 84 16,0 6-72-16,8 4 44 16,0-1-60-16,-4 5 40 15,7 2-44-15,-3 1-36 16,11 0-4-16,4-4 8 15,-3 0 0-15,11-7 16 0,8-3-12 16,-5-10-20 0,5 3 4-16,4-11 12 0,-1 1 0 0,-7-4-4 15,-4 1 4 1,-4-1 4-16,0 7-4 0,-4-10 24 16,-3 3-16-16,-5-3 24 15,-3 3-24-15,-4-3 24 16,-8-4-24-16,0-3 4 15,0 7-8-15,-8-11 12 16,-4 4-12-16,1-7-4 16,-5 18 0-16,-3-8-24 15,7 4 12-15,-15-1 4 16,12 5 4-16,-16-4 16 16,15 13-8-16,-7-6-20 15,4 3 4-15,-5-3 4 16,5 6 4-16,-8-3 0 15,8 7 0-15,-8 0 0 16,3 7 0-16,-7 0-20 16,4 7 12-16,-8-4 32 15,8 4-16-15,-4 0-16 16,4-1 0 0,4 8-4-16,7 0 4 0,-3 3 16 15,8 0-4 1,-1 3-12-16,8 4 4 0,4 7-16 15,4 0 12-15,0 14 12 16,7-8 0-16,-3 11-4 16,0-3 4-16,-8 0-4 15,0-4 0-15,-12-3 8 0,8-8-4 16,-11-2 8-16,3-4-8 0,-11-4-12 16,4-3 4-1,-12-3 4-15,8-4 0 0,-8-3 16 16,7 0-8-16,-7-7-4 15,12-4 0-15,-4-6-32 16,11 3 16-16,-3-7-196 16,7 0 112-16</inkml:trace>
          <inkml:trace contextRef="#ctx0" brushRef="#br0" timeOffset="-9097.6554">414 337 704 0,'-4'-3'264'0,"4"3"-208"0,0 3-12 0,0 1 64 16,0 3-68-16,-4 3 52 16,4 7-52-16,-4 11-12 15,4 3-16-15,-4 6 0 16,1-6-8-16,-5 0 16 16,8-6-12-16,-8 2 84 15,8-6-48-15,-4-11 76 16,4-3-68-16,-4-11 8 15,4 1-36-15,0-18 32 16,8 4-32-16,-4-14-24 16,4 11 0-16,-1-11-8 15,5 6 0-15,0 5 16 16,-1 3-4-16,5 3 68 16,-1 0-40-16,5 4 24 15,-1 3-36-15,0 3 44 16,5 4-36-16,-5-3-24 15,4 3-4-15,-3-3 8 16,-5 3-4-16,-3-4-36 16,-5 8 16-16</inkml:trace>
          <inkml:trace contextRef="#ctx0" brushRef="#br0" timeOffset="-8615.1419">368 213 860 0,'-4'-6'320'0,"4"6"-248"0,0-7-20 16,0 3 164-1,0 8-128-15,0-4 116 16,0 0-120-16,0 0 44 16,7 0-72-16,5-4 0 15,7 4-32-15,5-3-12 16,-1 6-8-16,4-3-4 0,4 0 0 0,0-3 16 16,0 3-8-16,-8 0-28 15,0 3 8-15,-7-3-120 16,-1 0 76-16,-7-7-200 15,-4 4 148-15</inkml:trace>
        </inkml:traceGroup>
        <inkml:traceGroup>
          <inkml:annotationXML>
            <emma:emma xmlns:emma="http://www.w3.org/2003/04/emma" version="1.0">
              <emma:interpretation id="{9B065AC3-BA1D-4286-A58C-5F89378BFDCA}" emma:medium="tactile" emma:mode="ink">
                <msink:context xmlns:msink="http://schemas.microsoft.com/ink/2010/main" type="inkWord" rotatedBoundingBox="7826,1557 8255,1552 8260,1877 7830,1883"/>
              </emma:interpretation>
            </emma:emma>
          </inkml:annotationXML>
          <inkml:trace contextRef="#ctx0" brushRef="#br0" timeOffset="-7731.1788">898 52 632 0,'-4'0'236'0,"4"0"-184"0,8 7-16 0,-4-7 168 16,3 0-120-16,5 0 80 15,7 3-96-15,5 7 0 16,-1 1-44-16,0 9 32 16,4 4-32-16,-4 18-12 15,4-11-8-15,-15 24-4 16,7 3 0-16,-11 4 8 16,4 4-4-16,-16 2 40 15,-4-2-20-15,-11-1 40 16,-4-10-36-16,-12-3-40 15,11-8 4-15,-10-9 0 16,7-8 8-16</inkml:trace>
          <inkml:trace contextRef="#ctx0" brushRef="#br0" timeOffset="-6755.0824">1614 609 716 0,'-12'10'264'0,"12"-10"-204"0,-7 7-16 0,3-7 132 15,8 0-104-15,-4 0 104 16,0 0-100-16,0 0 56 15,0 0-76-15,0 0 56 16,0 0-60-16,-4 0 60 16,4 4-64-16,-4-4 8 15,8 0-32-15,-4 0 12 16,0 0-20-16,0 0 0 16,0 7-8-16,0-4 48 15,0 1-32-15,0-1 0 16,11 0-16-16,-7 1 12 15,12 3-12-15,11-7 16 16,-4 3-16-16,12-3 24 16,4 0-20-16,-5 0-12 15,-3 0-4-15,-3 0 28 16,2 0-12-16,-10 0-4 16,-1 4-4-16,-7-8 12 15,-4 4-8-15,-5-7-4 0,1 7 0 16,-8-3-148-16,1 3 80 0</inkml:trace>
        </inkml:traceGroup>
        <inkml:traceGroup>
          <inkml:annotationXML>
            <emma:emma xmlns:emma="http://www.w3.org/2003/04/emma" version="1.0">
              <emma:interpretation id="{74B04DDC-204C-4DC4-80A5-5A5BB56C5294}" emma:medium="tactile" emma:mode="ink">
                <msink:context xmlns:msink="http://schemas.microsoft.com/ink/2010/main" type="inkWord" rotatedBoundingBox="9059,1089 10622,1068 10640,2439 9077,2460"/>
              </emma:interpretation>
            </emma:emma>
          </inkml:annotationXML>
          <inkml:trace contextRef="#ctx0" brushRef="#br0" timeOffset="-7250.9021">1726 361 904 0,'8'-10'332'0,"-8"10"-256"0,-8 0-24 0,4 0 196 15,8 0-148-15,-4 0 160 16,0 0-148-16,8 0-20 15,-4 0-60-15,7-3-4 16,9 3-16-16,3-4 0 16,-4 8-4-16,9-4-8 15,6 0 4-15,-3 0-16 16,-7 3 8-16,-1-3 4 16,-4 0 0-16,1 0-72 15,-13 3 40-15,5-3-120 16,-8 4 88-16,-4-4-448 15,0 0 284-15</inkml:trace>
          <inkml:trace contextRef="#ctx0" brushRef="#br0" timeOffset="-2265.8793">4103 69 1068 0,'19'-7'396'0,"-11"7"-308"0,12 0-24 0,-20 0 100 15,11 0-104-15,-3-3 72 16,0 3-76-16,-4 0 84 16,3 0-80-16,-7-14 52 15,8 10-68-15,-16-6 40 16,8 3-48-16,-19-3-28 0,0 3-8 0,-28-3 16 16,8 10-8-16,-34-14 4 15,7 7-4-15,-27-3-8 16,8 3 4-16,-20-14 48 15,20 14-28-15,0-7 52 16,19 4-44-16,8 0 20 16,16 0-32-16,11 3-8 15,11 3-8-15,9 1-24 16,11 3 12-16,19 3-4 16,8 4 4-16,20 7 0 15,7 3 0-15,8 7-12 16,0 0 12-16,0 0-4 15,-4 4 4-15,0-1 8 16,-12 1 0-16,-11-1 24 16,4-2-12-16,-20 5-4 15,1 5-4-15,-13-1-4 16,-7 4 0-16,-19 7-44 16,0-4 24-16,-20 4-12 15,4 0 20-15,-19-1 16 16,-4-2 0-16,-12-1 8 15,8-7-8-15,-11 4 8 16,14-3-8-16,-18-8-28 16,15 1 12-16,-4-8 4 15,12 1 8-15,-4-4 24 16,12 0-12-16,-1-6-32 0,20 2 12 16,-4-2-16-16,12-1 12 15,-1-3 16-15,13 0 0 0,-1 0-12 16,-4 0 4-16,12-4 28 15,0 1-12-15,-7-4 12 16,14 0-12-16,-7 0-8 16,0 0 0-16,0 0 40 15,12 6-24-15,7-6 0 16,8 0-12-16,20 0-24 16,3 4 8-16,24-4-24 15,3 0 20-15,31 0 4 16,1 3 8-16,15-6 0 15,-12 6 0-15,12 1-12 16,-20-1 8-16,-3 1 12 16,-16-1-4-16,-7-3 24 15,-16 3-16-15,-8-3-4 16,-12 0-4-16,-3-3 4 16,-8 3-4-16,-8-7-12 15,1 7 4-15,-9-7-236 16,0 7 132-16</inkml:trace>
        </inkml:traceGroup>
        <inkml:traceGroup>
          <inkml:annotationXML>
            <emma:emma xmlns:emma="http://www.w3.org/2003/04/emma" version="1.0">
              <emma:interpretation id="{4C4DE30B-88E9-4013-B85B-677E74EBBBE3}" emma:medium="tactile" emma:mode="ink">
                <msink:context xmlns:msink="http://schemas.microsoft.com/ink/2010/main" type="inkWord" rotatedBoundingBox="11347,1394 11896,1386 11907,2205 11358,2213"/>
              </emma:interpretation>
            </emma:emma>
          </inkml:annotationXML>
          <inkml:trace contextRef="#ctx0" brushRef="#br0" timeOffset="3349.487">5578 396 612 0,'0'0'228'0,"8"0"-180"0,-8 3-12 16,0-3 160-1,0 0-116-15,0 0 72 16,0 0-88-16,4 0 16 15,0 4-44-15,-1-4 12 16,1 0-28-16,4 0 8 16,0 0-16-16,-4-4 44 15,-1 1-28-15,5-4 48 0,0 3-44 16,-4-6 80-16,4 0-60 0,-8-4 16 16,3 4-36-16,-3-4 24 15,0 4-32-15,-3-4 32 16,3 7-32-16,-4-14 32 15,-4 8-32-15,-8-8 12 16,5 7-20-16,-16-3 20 16,7 7-24-16,-22-1-12 15,3 8-4-15,-19-4-4 16,8 14 0-16,-16-7 8 16,19 3 0-16,-3 8-12 15,11 6 8-15,5 0 4 16,10 0 0-16,13 0-36 15,11 1 20-15,19-5 4 16,8 5 12-16,24-11-124 16,7 3 68-16,7-7-48 15,1 4 60-15,-8-7 0 16,-7 4 24-16,-17-1 20 16,-3 4 4-16,-15 0 32 15,-8 7-20-15,-16 6 40 16,-4 8-32-16,-15 16 32 15,0 1-32-15,-8 17-24 16,4-3 0-16,0 3 0 16,12-7 0-16,0-7 8 15,11-3-4-15,-8-8-4 16,13-6 4-16,3-3-40 0,7-4 20 16,5-10-64-16,-1 0 44 0,9-11-64 15,3-3 60 1,4-14-16-16,4 4 32 0,0-21 4 15,0 3 12-15,-12-13 60 16,-3 7-28-16,-16-1 192 16,-4 11-120-16,-15 0 92 15,-1 10-108-15,-7 4-44 16,8 10-24-16,-4 0-12 16,11 3 0-16,8 1-36 15,12 3 20-15</inkml:trace>
        </inkml:traceGroup>
        <inkml:traceGroup>
          <inkml:annotationXML>
            <emma:emma xmlns:emma="http://www.w3.org/2003/04/emma" version="1.0">
              <emma:interpretation id="{09EB139D-4246-42A0-8B88-81FEB40F91DC}" emma:medium="tactile" emma:mode="ink">
                <msink:context xmlns:msink="http://schemas.microsoft.com/ink/2010/main" type="inkWord" rotatedBoundingBox="12358,850 14941,816 14958,2074 12375,2109"/>
              </emma:interpretation>
            </emma:emma>
          </inkml:annotationXML>
          <inkml:trace contextRef="#ctx0" brushRef="#br0" timeOffset="3753.932">6201 482 1308 0,'-23'-14'484'0,"23"14"-376"0,-4-3-28 0,4-1-124 16,4 1 8-16,12-4-832 15,7 0 476-15</inkml:trace>
          <inkml:trace contextRef="#ctx0" brushRef="#br0" timeOffset="3605.0381">6205 723 984 0,'-8'7'368'0,"8"-7"-288"0,-3 10-20 15,-5 0 176 1,4 7-140-16,-12 7 44 16,5 4-88-16,-1-4-12 0,4 0-24 0,5-10-28 15,3 3 4-15</inkml:trace>
          <inkml:trace contextRef="#ctx0" brushRef="#br0" timeOffset="4459.3081">6960 241 788 0,'8'-10'292'0,"-8"10"-228"0,0-4-16 0,-4 1 212 15,4 6-152-15,-4-3 108 16,0 7-128-16,-7 0 40 16,-1 0-72-16,-11 0 28 15,7 3-48-15,-19-3 0 16,16 3-24-16,-20 4-8 15,1 3 0-15,-5 0 12 16,8 4-8-16,-4 7 16 16,12 3-16-16,0 6 4 15,8-6-4-15,11 0-8 16,8 0 4-16,16-10-4 16,11-4 0-16,8-10 8 15,3-4-4-15,1-13-28 16,4 3 12-16,-12-13-20 15,3-1 16-15,-10-13 16 16,-5 3 4-16,-15-21 24 16,4 7-16-16,-12-24-32 15,8 11 12-15,-12-14 36 16,0 10-16-16,4-4 16 16,4 11-16-16,-11 0 12 15,7 14-16-15,0 0 68 0,4 13-44 16,-12-6 4-16,12 6-20 15,0-3-12-15,4 7 0 0,8 0 4 16,11 7-4-16,4-4-4 31,16 11 4-31,3 6-24 0,4 8 12 0,-3 6-48 16,-8 7 28-16,-8 1-344 16,-8-1 200-16</inkml:trace>
          <inkml:trace contextRef="#ctx0" brushRef="#br0" timeOffset="4761.4052">7742-203 984 0,'-8'-10'368'0,"8"10"-288"0,-15 0-20 16,3-11 132 0,1 22-116-16,-20-11 68 15,3 7-84-15,-6 13 72 16,-1 4-76-16,-8 14 24 16,8 17-44-16,1 11 12 0,6 6-28 15,1 0-16-15,12 0-8 0,3-3 4 16,12-10 0-1,12-1-80 1,-1-13 44-16</inkml:trace>
          <inkml:trace contextRef="#ctx0" brushRef="#br0" timeOffset="5135.9232">7986 203 572 0,'0'10'208'0,"0"-10"-160"0,-12 45-12 0,12-24 12 16,-7-1-32-16,7 11 76 16,0 4-56-16,-4-4 100 15,4 0-76-15,-8-11 184 16,8 1-140-16,-8-14 80 15,8 0-112-15,-8-14 0 16,8 0-48-16,-3-10 24 16,6 0-32-16,1-14 12 15,8 7-16-15,0-11 20 16,7 8-20-16,8-1 40 16,8 11-28-16,-4-4-4 15,-4 11-12-15,4 0-16 0,-4 6 4 16,0-10-236-16,0 14 132 0,4-13-616 15,0 2 404-15</inkml:trace>
          <inkml:trace contextRef="#ctx0" brushRef="#br0" timeOffset="5302.4436">8265-69 1288 0,'-31'-31'476'0,"31"31"-368"0,3-13-32 0,1 6 124 15,8 7-124-15,3-4-20 16,13-3-36-16,-1 7-64 16,11 4 28-16,1 3-568 15,4 10 320-15</inkml:trace>
          <inkml:trace contextRef="#ctx0" brushRef="#br0" timeOffset="5512.9798">8458 489 1372 0,'-19'0'508'0,"19"0"-396"0,27-7-32 15,-8-4-60 1,1 11-28-16,14-6-68 15,13-1 44-15,11 0-840 16,8 0 476-16</inkml:trace>
        </inkml:traceGroup>
        <inkml:traceGroup>
          <inkml:annotationXML>
            <emma:emma xmlns:emma="http://www.w3.org/2003/04/emma" version="1.0">
              <emma:interpretation id="{FF20B961-A68F-4597-B473-A40F6432C686}" emma:medium="tactile" emma:mode="ink">
                <msink:context xmlns:msink="http://schemas.microsoft.com/ink/2010/main" type="inkWord" rotatedBoundingBox="15539,1083 16869,1065 16881,1997 15552,2015"/>
              </emma:interpretation>
            </emma:emma>
          </inkml:annotationXML>
          <inkml:trace contextRef="#ctx0" brushRef="#br0" timeOffset="5871.4351">9418 251 800 0,'-11'4'296'0,"11"-4"-232"0,-16 27-16 0,4-13 108 15,9 3-96-15,-21 14 52 16,17 4-64-16,-9 6 28 16,8 0-44-16,1-3 16 15,3-7-28-15,0-7 88 16,8-7-60-16,-4-13 84 15,8-4-76-15,-1-17-20 16,1 3-20-16,-8-17 40 16,12 3-32-16,-5-6-12 15,9 3-4-15,3 0 0 16,1 10-4-16,3 4-20 16,4 3 8-16,4 4-4 15,0 3 4-15,-8 7-152 16,4 0 88-16,0 0-436 15,0 0 280-15</inkml:trace>
          <inkml:trace contextRef="#ctx0" brushRef="#br0" timeOffset="6055.6242">9465 100 1224 0,'-35'-14'456'0,"35"14"-356"0,0-3-28 0,4 3 140 15,0 0-132-15,3 0 28 16,9 0-64-16,7-7-20 16,4 0-12-16,12 7-276 15,0-4 148-15</inkml:trace>
          <inkml:trace contextRef="#ctx0" brushRef="#br0" timeOffset="6370.3936">9767 595 756 0,'-4'7'280'0,"4"-7"-216"0,-4 17-20 0,0-6 216 16,4 3-152-16,-8 3 108 16,0 0-128-16,-3 4-12 15,7 3-48-15,4-4 0 16,4 1-16-16,0-4-8 16,7-3 0-16,1-14-172 15,7 3 92-15,8-13-464 16,1 3 300-16</inkml:trace>
          <inkml:trace contextRef="#ctx0" brushRef="#br0" timeOffset="6501.7433">9949 478 1028 0,'-16'-13'380'0,"16"13"-296"0,0-7-20 0,0 3-48 16,8 4-20-16,0-3-236 15,3-1 132-15</inkml:trace>
          <inkml:trace contextRef="#ctx0" brushRef="#br0" timeOffset="6891.0023">10254-110 840 0,'27'-21'312'0,"-27"21"-244"0,28-7-16 0,-13 4 156 16,1 6-124-16,7 4 132 15,0 4-124-15,12 23 44 16,7 0-80-16,-3 28 0 16,0 4-32-16,0 27 12 15,-12-18-20-15,-16 22-8 16,5-4-4-16,-32-7-16 15,1-11 8-15,-28-2-296 16,1-18 164-16</inkml:trace>
        </inkml:traceGroup>
      </inkml:traceGroup>
    </inkml:traceGroup>
    <inkml:traceGroup>
      <inkml:annotationXML>
        <emma:emma xmlns:emma="http://www.w3.org/2003/04/emma" version="1.0">
          <emma:interpretation id="{388F8E67-4CA9-478A-811C-BC35B3F4A3B6}" emma:medium="tactile" emma:mode="ink">
            <msink:context xmlns:msink="http://schemas.microsoft.com/ink/2010/main" type="paragraph" rotatedBoundingBox="3753,3361 18516,2687 18621,4968 3857,56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802A10-C344-4412-971B-7D1103EF7300}" emma:medium="tactile" emma:mode="ink">
              <msink:context xmlns:msink="http://schemas.microsoft.com/ink/2010/main" type="line" rotatedBoundingBox="3753,3361 18516,2687 18621,4968 3857,5643"/>
            </emma:interpretation>
          </emma:emma>
        </inkml:annotationXML>
        <inkml:traceGroup>
          <inkml:annotationXML>
            <emma:emma xmlns:emma="http://www.w3.org/2003/04/emma" version="1.0">
              <emma:interpretation id="{42F51281-6165-47C6-9292-048CF2839B2E}" emma:medium="tactile" emma:mode="ink">
                <msink:context xmlns:msink="http://schemas.microsoft.com/ink/2010/main" type="inkWord" rotatedBoundingBox="3753,3361 5426,3285 5530,5566 3857,5643"/>
              </emma:interpretation>
              <emma:one-of disjunction-type="recognition" id="oneOf1">
                <emma:interpretation id="interp1" emma:lang="" emma:confidence="1">
                  <emma:literal>v</emma:literal>
                </emma:interpretation>
                <emma:interpretation id="interp2" emma:lang="" emma:confidence="0">
                  <emma:literal>V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U</emma:literal>
                </emma:interpretation>
                <emma:interpretation id="interp5" emma:lang="" emma:confidence="0">
                  <emma:literal>vs</emma:literal>
                </emma:interpretation>
              </emma:one-of>
            </emma:emma>
          </inkml:annotationXML>
          <inkml:trace contextRef="#ctx0" brushRef="#br0" timeOffset="23375.9682">-2400 4104 1016 0,'4'-20'376'0,"-4"6"-292"0,7 0-20 0,-3 11 84 15,4 3-92-15,-4 7 4 16,0 6-36-16,3 15-16 16,5 3-4-16,0 13 12 15,3 1-8-15,1 3 68 16,3-7-44-16,-4-4 84 15,9-6-64-15,-9-10 96 16,1-4-84-16,-1-14 68 16,1 1-76-16,-1-21 24 15,4 0-48-15,5-25 16 16,3 1-28-16,4-14-8 16,0 7-8-16,-4-6-4 15,0 13 0-15,-8 3-232 16,1 10 128-16,-5 8-380 15,-3 6 272-15</inkml:trace>
          <inkml:trace contextRef="#ctx0" brushRef="#br0" timeOffset="19742.5724">-1332 2267 580 0,'-8'-14'216'0,"8"14"-168"0,0-14-12 0,0 7 84 15,0 4-72-15,-4-11 88 16,4 4-80-16,-7-4 44 16,7 4-60-16,-16-4 60 15,5 4-60-15,-9-4 36 16,9 4-44-16,-13-4 8 15,13 7-24-15,-16 1 8 16,11 6-12-16,-7 0-16 16,-4 6 0-16,-4 1 4 15,8 4 0-15,-4 9 8 16,7 4-4-16,1 24-12 16,7 7 4-16,5 34 4 15,7 0 0-15,0 38 16 16,11-4-8-16,-7 15-4 15,0-22 0-15,-8-3-4 16,4-20 0-16,-12-1 32 16,-3-16-16-16,-4-4 100 15,-1-14-64-15,-15-7 12 0,8-9-40 16,-11-8 4-16,3-10-16 0,-4-10 20 16,8-1-20-16,-4-13 4 15,12-3-8-15,-4-21-60 16,8 0 28-16</inkml:trace>
          <inkml:trace contextRef="#ctx0" brushRef="#br0" timeOffset="20389.0271">-1134 3048 880 0,'-12'4'328'0,"12"-4"-256"0,-8 13-16 16,8-2 100-1,0-1-96-15,8 11 0 16,0-1-36-16,11 1-16 16,4-4-4-16,12-3 4 0,0-4-4 0,4-10 40 15,-1-4-20-15,1-13-12 16,0 10-8-16,-8-17 12 15,0 7-8-15,-12-3-4 16,0-1 0-16,-26-6 48 16,7 3-28-16,-20-7 52 15,1 7-44-15,-8-4 28 16,7 15-32-16,-10-4 8 16,2 13-20-16,1 8-24 15,0 6 0-15,-4 7 4 16,4 10 4-16,0 15-20 15,8-1 12-15,-12 10 12 16,8 1 0-16,-8 6-4 16,3-3 4-16,-3 10-4 15,12-7 0-15,-8 4 16 16,8-7-8-16,-5-7-12 16,9-11 0-16,-4-6 12 15,7-3-4-15,-4-15-4 16,9 1 4-16,-5-14-32 15,4 0 16-15,-3-21-268 16,-1 4 152-16</inkml:trace>
        </inkml:traceGroup>
        <inkml:traceGroup>
          <inkml:annotationXML>
            <emma:emma xmlns:emma="http://www.w3.org/2003/04/emma" version="1.0">
              <emma:interpretation id="{C509F6D8-F2BC-4DA2-A774-20F29DC48B02}" emma:medium="tactile" emma:mode="ink">
                <msink:context xmlns:msink="http://schemas.microsoft.com/ink/2010/main" type="inkWord" rotatedBoundingBox="5818,3838 7777,3749 7819,4665 5860,475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2775.3724">1219 2668 1080 0,'8'3'400'0,"-8"-3"-312"0,4 10-24 0,-4 1 80 16,0 2-92-16,0 29-4 16,0-1-28-16,-4 24 12 15,4 3-20-15,0 1-4 16,8 0-4-16,-1-8 4 15,9-9-4-15,-1-15 40 16,5-6-20-16,-1-14 48 16,4-3-40-16,-3-17 80 15,-1-4-60-15,-4-21 96 16,5 4-84-16,-9-27 40 16,5 0-60-16,-1-15 56 15,1 12-60-15,-4-1-16 16,3 10-16-16,-7 4-8 0,3 10 0 15,-3 4-220-15,0 13 120 16,0 0-620-16,-1 7 400 0</inkml:trace>
          <inkml:trace contextRef="#ctx0" brushRef="#br0" timeOffset="21174.1144">-190 2668 684 0,'0'-7'252'0,"0"7"-192"0,19-14-20 0,-11 4 172 16,4 10-124-16,-12-7 168 16,8 0-148-16,-16 0 64 15,8 7-104-15,-12 0-8 16,4 7-40-16,-11 7 16 16,0 3-24-16,-8 10-4 15,7 4-4-15,-7 28-16 16,0 2 8-16,-4 25 20 15,4 0-8-15,12 6-4 16,3-6 0-16,12-4-4 16,8-10 0-16,-1-7-28 15,5-10 16-15</inkml:trace>
          <inkml:trace contextRef="#ctx0" brushRef="#br0" timeOffset="21515.0201">-90 3083 904 0,'-4'6'332'0,"4"-6"-256"0,-8 45-24 0,4-28-16 16,4-3-32-16,-4 10 8 16,0 0-8-16,1-4 16 15,3-2-12-15,-4-12-4 16,8 1 0-16,-4-14 20 15,7 1-12-15,-3-5 40 16,4-2-28-16,-4-11 20 16,4 3-24-16,-1-3 8 15,1 0-16-15,4 10 100 16,3 4-64-16,8-4 52 16,1 11-60-16,3-4-12 15,4 0-16-15,0 0 0 16,-4 7-8-16,-4-7-64 15,0 1 32-15,-7-8-260 16,-1 4 156-16</inkml:trace>
          <inkml:trace contextRef="#ctx0" brushRef="#br0" timeOffset="21939.1471">294 2630 1008 0,'-4'7'372'0,"4"-7"-288"0,19 17-24 0,-7 0 80 15,4 4-88-15,3 20 76 16,4 7-72-16,-4 27-12 15,1 4-28-15,-16 7 8 16,3-11-16-16,-26 11-4 16,-8-11 0-16,-16 8-76 15,9-15 40-15,-21-6-112 16,1-14 84-16</inkml:trace>
          <inkml:trace contextRef="#ctx0" brushRef="#br0" timeOffset="21668.469">-16 2815 1236 0,'-11'-7'456'0,"11"7"-352"0,7 7-32 0,-3-7-20 15,4 7-44-15,7-4-12 16,5 4 0-16,7 0-192 16,0 0 108-16</inkml:trace>
          <inkml:trace contextRef="#ctx0" brushRef="#br0" timeOffset="22431.9579">875 3110 852 0,'-8'-31'316'0,"8"31"-248"0,-4-27-16 0,0 13 48 15,4 7-64-15,-8-10 76 16,5 3-64-16,-9 1 44 16,8 6-52-16,-19 7 60 15,3 7-60-15,-11 13 52 16,12 8-52-16,-12 6-12 16,12 4-16-16,-4-8-12 15,11 1 4-15,12-7-4 16,0-3 0-16,15-11-88 15,5 0 48-15,7-20-152 16,-4 0 108-16,8-18-68 16,0 4 88-16,-8-17-80 15,-3 4 84-15,-9-15 36 16,1 8 20-16,-12-8 148 16,4 11-80-16,-16 3 280 15,4 11-188-15,1 13-12 16,3 11-88-16,-4 20-40 0,8 7-8 15,0 17-8-15,8 0 0 16,-4 11 24-16,3-4-12 0,-3-4-172 16,4-6 88-16,4-14-396 15,3-4 260-15</inkml:trace>
        </inkml:traceGroup>
        <inkml:traceGroup>
          <inkml:annotationXML>
            <emma:emma xmlns:emma="http://www.w3.org/2003/04/emma" version="1.0">
              <emma:interpretation id="{81372906-0C41-4121-8ACE-91D6CD7EB59B}" emma:medium="tactile" emma:mode="ink">
                <msink:context xmlns:msink="http://schemas.microsoft.com/ink/2010/main" type="inkWord" rotatedBoundingBox="8743,4271 9139,4253 9153,4547 8756,4565"/>
              </emma:interpretation>
            </emma:emma>
          </inkml:annotationXML>
          <inkml:trace contextRef="#ctx0" brushRef="#br0" timeOffset="26891.9118">2524 3316 800 0,'-12'-4'296'0,"12"4"-232"0,4 4-16 0,0-4 228 16,0 3-160-16,0-3 68 15,3 4-108-15,5-1 60 16,0 4-76-16,7-4-24 16,0 1-20-16,8-4 12 15,0 3-16-15,4-3 12 16,4 0-12-16,-4 0 72 15,-4 0-48-15,-3-3-128 16,-1 3 48-16</inkml:trace>
          <inkml:trace contextRef="#ctx0" brushRef="#br0" timeOffset="26618.2028">2644 3079 696 0,'-8'7'256'0,"12"-10"-196"0,-8-8-20 0,0 8 208 16,4 6-144-16,-4-3 160 16,0 0-152-16,-3-3 68 15,7 3-108-15,-4-4 68 16,4 1-80-16,-4 0 4 15,4 3-40-15,4-4 12 16,3 8-20-16,9-4 0 16,3 0-8-16,8 0 12 15,1 3-12-15,3 0-12 16,-1 1 0-16,1-1 12 16,0 4-4-16,-11 0 8 15,-1 0-8-15,-7-4 24 0,-5 1-16 0,1-8-224 16,-8 4 116-16</inkml:trace>
        </inkml:traceGroup>
        <inkml:traceGroup>
          <inkml:annotationXML>
            <emma:emma xmlns:emma="http://www.w3.org/2003/04/emma" version="1.0">
              <emma:interpretation id="{857FD498-2C27-4AA4-8F8C-D4595D9C1CC6}" emma:medium="tactile" emma:mode="ink">
                <msink:context xmlns:msink="http://schemas.microsoft.com/ink/2010/main" type="inkWord" rotatedBoundingBox="12134,3535 14421,3430 14485,4827 12198,4931"/>
              </emma:interpretation>
            </emma:emma>
          </inkml:annotationXML>
          <inkml:trace contextRef="#ctx0" brushRef="#br0" timeOffset="45929.1786">6778 3045 756 0,'-12'-13'280'0,"12"13"-216"0,4-18-20 0</inkml:trace>
          <inkml:trace contextRef="#ctx0" brushRef="#br0" timeOffset="47448.369">8160 2240 592 0,'16'-14'220'0,"-16"14"-172"0,3-3-12 15,-6 0 180 1,3 6-124-16,-12 0 60 16,4 4-88-16,-19 14 48 15,4 3-60-15,-16 17 48 0,4 4-56 0,-11 14 32 16,7-1-44-16,-11 25-28 15,15-1-4-15,8 18 8 16,15-14-4-16,12-7 32 16,8-10-20-16,4-14-84 15,7-10 36-15,0-11-332 16,8-6 200-16</inkml:trace>
          <inkml:trace contextRef="#ctx0" brushRef="#br0" timeOffset="45418.8232">6174 2753 520 0,'-4'0'192'0,"4"0"-152"0,4-6-8 0,-4 6 116 16,8-7-88-16,0 3 8 16,-4 1-40-16,7-7-16 15,5 3-8-15,-16 0 64 16,11-3-36-16,-11 3 84 16,0 0-64-16,-4 0 36 15,1 7-52-15,-9-7 44 16,-4 7-48-16,1-7 28 15,7 7-32-15,-7-10 8 16,3 10-20-16,-11-7 8 16,7 7-12-16,-7 0 36 15,4 7-24-15,-8-7 12 16,3 7-20-16,-3 3 0 16,0 4-8-16,8 17-32 15,0 0 12-15,11 10-12 16,8 0 12-16,8 0 36 15,19-7-16-15,0-10 0 16,11-3-4-16,-10-11-348 16,10-3 188-16,9-10-632 15,-9 3 440-15</inkml:trace>
          <inkml:trace contextRef="#ctx0" brushRef="#br0" timeOffset="44848.8066">6221 2887 904 0,'-4'-38'332'0,"8"24"-256"16,15-13-24-16,-7 10 72 15,-5 6-80-15,20-9 16 16,-7 6-36-16,7-7 4 16,0 8-16-16,-8-5 0 15,-3 11-4-15,-12 4 4 16,-4 3-8-16,-27 10 16 15,3 11-12-15,-18 7 4 16,3 6-4-16,-7 0 56 16,11-3-36-16,4-7 8 15,15-3-24-15,5-17-24 0,18-1 4 16,13-17-180-16,-1 4 100 0,35-11-120 16,-3 1 120-16,7 2-24 15,0 8 64-15,-16 17 28 16,-3 0 16-1,-31 24 116-15,-8 7-60 0,-31 17 164 16,-4 0-120-16,-11 14 8 16,3-1-64-16,8 8-28 15,8 0-4-15,4-7 0 16,11-7-4-16,5-11 24 16,3-10-16-16,0-10-12 15,4-3-4-15,-4-4-128 16,8-3 72-16,-4-4-56 15,8 0 68-15,-8-7-28 16,3 1 44-16,-3-4 0 16,4 3 20-16,-4-3 88 15,4 0-44-15,0-4 16 16,4 1-28-16,3-4 16 16,9 3-24-16,3-6-56 15,0-1 20-15,0-10-24 16,4 7 28-16,-7-3-16 15,-5 3 20-15,-7-3 8 16,4 7 8-16,-8-8 24 16,-1 11-12-16,-6-14-4 15,-1 11-4-15,-4-4-32 0,4 4 16 16,-4-4 4-16,8 3 8 0,-7-3 24 16,7 4-12-16,-8-7 32 15,4 6-28-15,-4-9-12 16,4 6-8-16,-7-7 4 15,3 10 0-15,-7-9 8 16,7 9-4-16,-8-6-12 16,5 3 4-16,-5-7 4 15,5 7 0-15,-5-10 0 16,4 3 0-16,-3-6 16 16,7 3-8-16,-7-8-20 15,7 8 4-15</inkml:trace>
        </inkml:traceGroup>
        <inkml:traceGroup>
          <inkml:annotationXML>
            <emma:emma xmlns:emma="http://www.w3.org/2003/04/emma" version="1.0">
              <emma:interpretation id="{3D9B8DAF-EAF9-41FF-80CE-4413858FCE6C}" emma:medium="tactile" emma:mode="ink">
                <msink:context xmlns:msink="http://schemas.microsoft.com/ink/2010/main" type="inkWord" rotatedBoundingBox="12794,3296 16540,3125 16603,4517 12857,468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8849.5938">9608 2939 1060 0,'-27'51'392'0,"27"-51"-304"0,-8 38-28 0,8-25 4 16,0-2-48-16,0 2 20 15,4 1-20-15,4-4 20 16,11 1-24-16,-4-8-180 16,5 1 92-16,-9-11-280 15,5 0 200-15</inkml:trace>
          <inkml:trace contextRef="#ctx0" brushRef="#br0" timeOffset="49000.4925">9743 2846 696 0,'-7'-7'256'0,"7"7"-196"0,-8-10-20 0</inkml:trace>
          <inkml:trace contextRef="#ctx0" brushRef="#br0" timeOffset="49339.3975">10010 2102 840 0,'0'-7'312'0,"0"7"-244"0,59 21-16 15,-25 6 104 1,-3 4-96-16,16 34 96 15,3 4-88-15,-7 37 12 16,-8-3-48-16,-20 24 48 16,-3-4-44-16,-20-6 20 15,0-25-36-15,-27-3 44 0,0-13-36 0,-30-8-172 16,3-13 76-16,-12-20-812 16,20-11 488-16</inkml:trace>
          <inkml:trace contextRef="#ctx0" brushRef="#br0" timeOffset="45811.3666">6693 3235 716 0,'-12'0'264'0,"12"0"-204"0,-15 3-16 15,7 4 204 1,4 3-144-16,-7 7 88 15,3 8-108-15,-4 6-4 16,8-1-48-16,-3-2-12 16,7 0-12-16,3-8 28 15,5-3-20-15,4-10-136 16,-1-3 64-16</inkml:trace>
          <inkml:trace contextRef="#ctx0" brushRef="#br0" timeOffset="47145.4625">7165 3142 684 0,'-4'-7'252'0,"4"7"-192"0,4 7-20 0,-4-7 144 16,12 0-108-16,-4 0-4 16,7 0-44-16,8 0 8 15,0-7-24-15,5-7 4 16,-1 0-8-16,8-17 4 16,-5 7-8-16,1-14 16 15,0 1-12-15,-3-19 4 16,-1 8-4-16,-12-14 4 15,1 14-8-15,-16-14 40 16,-4 11-20-16,-12-15 32 16,1 11-32-16,-5-14 56 15,5 14-44-15,-8-3 44 16,7 17-44-16,1-1 24 16,-1 11-32-16,-7 4 0 15,0 6-16-15,3 4-8 0,1 7 0 16,4-4-16-16,3 7 8 15,12-3-32-15,8 3 20 0,3-4-12 16,9 5 16-16,3-12 8 16,4 8 4-1,8-4 24-15,0 7-12 0,3 0-32 16,-3 4 12 0,-8 0 0-16,-3 6 8 0,-9-3 16 15,-3 3-8-15,3-3-28 16,-3 4 8-16,-1-4-208 15,-3 3 124-15,11 1-500 16,-3 6 332-16</inkml:trace>
          <inkml:trace contextRef="#ctx0" brushRef="#br0" timeOffset="46395.9493">7583 2478 756 0,'8'-18'280'0,"-8"18"-216"0,0-10-20 16,-4 3 156-1,0 7-120-15,-7-3 20 0,-1 3-60 0,-11 0 36 16,0 7-44-16,-8 6 28 15,4 5-32-15,-8 6 52 16,4 0-44-16,-12 10 56 16,4 4-56-16,-15 24 12 15,16 7-32-15,-5 3 0 16,8-3-8-16,12-4-16 16,11-17 4-16,12-3 40 15,16-7-24-15,-5-14-168 16,9-7 84-16,-1-3-264 15,8 0 188-15,-11-14-424 16,3 0 320-16</inkml:trace>
          <inkml:trace contextRef="#ctx0" brushRef="#br0" timeOffset="46608.515">7266 3097 520 0,'-16'-14'192'0,"16"14"-152"16,8-7-8-16,-8 7 140 15,0 0-100-15,0-3 32 16,0 3-60-16,0 0-8 15,8 0-24-15,-8-7-8 16,0 14 0-16,0-7 12 16,0 0-8-16,0 0-40 15,0 0 20-15,0 0 12 16,0 3 0-16,0-3 12 16,-4 7-8-16,4-7-48 15,0 0 28-15,4 0-252 0,0 7 148 0</inkml:trace>
          <inkml:trace contextRef="#ctx0" brushRef="#br0" timeOffset="47762.2055">8376 2657 696 0,'-23'10'256'0,"23"-10"-196"0,-16 45-20 0,8-21-4 15,-3 3-28-15,3 4 32 16,-4 0-24-16,9-7 4 15,-5-3-12-15,4-14 36 16,8 0-20-16,0-18 40 16,3 1-36-16,5-14 48 15,-4 3-44-15,11-10 20 16,-3 4-32-16,11-8 0 16,-4 11-12-16,4-3 28 15,4 10-20-15,-4-1 4 16,-4 8-12-16,-3 0-172 0,-1 3 88 15,0 0-552-15,1 7 348 0</inkml:trace>
          <inkml:trace contextRef="#ctx0" brushRef="#br0" timeOffset="47930.6498">8508 2431 1112 0,'-11'-17'412'0,"11"17"-320"0,0-3-28 0,8-1 44 16,3 4-72-16,9-3-12 16,3 6-16-16,12 1-292 15,-1 3 156-15</inkml:trace>
          <inkml:trace contextRef="#ctx0" brushRef="#br0" timeOffset="48139.2716">8590 2908 1100 0,'-27'17'408'0,"27"-17"-316"0,0 7-28 16,7-14 144-1,5 3-128-15,15-6-8 16,8 0-44-16,15-4-300 0,12 4 144 15,4-4-680 1,0 7 452-16</inkml:trace>
          <inkml:trace contextRef="#ctx0" brushRef="#br0" timeOffset="48423.461">9198 2643 832 0,'0'-14'308'0,"0"14"-240"0,3-3-20 0,-3 3 52 16,12 7-64-16,-8 3 24 15,0 7-40-15,-4 17-16 16,0 4-8-16,-8 10 48 16,8-4-24-16,-15-3-20 15,11-3 0-15,-4-11 16 16,8-3-8-16,-12-17 60 16,8 0-40-16,1-14-28 15,3 3-4-15,-8-23-16 16,8 10 8-16,0-21 44 15,8 4-20-15,-5-7-44 16,13 11 16-16,11 2 20 16,-4 8 0-16,8-1 20 15,8 8-16-15</inkml:trace>
          <inkml:trace contextRef="#ctx0" brushRef="#br0" timeOffset="48604.4502">9341 2455 996 0,'-8'-31'368'0,"8"31"-284"0,19-13-24 0,-11 6 152 16,11 7-128-16,9-3-44 16,-5 3-28-16,8-7-84 15,4 14 40-15</inkml:trace>
        </inkml:traceGroup>
        <inkml:traceGroup>
          <inkml:annotationXML>
            <emma:emma xmlns:emma="http://www.w3.org/2003/04/emma" version="1.0">
              <emma:interpretation id="{92019F01-8477-443D-8A85-56BFE7F1557A}" emma:medium="tactile" emma:mode="ink">
                <msink:context xmlns:msink="http://schemas.microsoft.com/ink/2010/main" type="inkWord" rotatedBoundingBox="16930,3448 18548,3374 18587,4227 16969,4301"/>
              </emma:interpretation>
            </emma:emma>
          </inkml:annotationXML>
          <inkml:trace contextRef="#ctx0" brushRef="#br0" timeOffset="50478.3485">10959 2767 508 0,'4'-14'188'0,"7"14"-148"0,1-10-8 0,-4 3 236 15,-1 4-152-15,1-7 124 16,4 3-144-16,-8-7 76 16,3 4-104-16,-10-4 28 15,3 7-56-15,-16-3 4 16,1 3-28-16,-16 4-16 16,4-1-4-16,-20 1 40 15,8 6-24-15,-7 8 36 16,7 2-32-16,4 15-40 15,16-4 12-15,15 0-16 16,12 0 16-16,15-14 68 16,8 0-28-16,12-20-72 15,7-4 20-15,4-10-140 16,0 0 88-16,-3-10-68 16,-5 10 80-16,-15-7 44 15,-4 4 16-15,-19-8-20 16,-4 8 12-16,-12-18 112 15,0 8-56-15,-7-4 136 16,3 10-104-16,-3 17 28 16,3 11-64-16,1 27-24 15,3 6-8-15,4 15 8 16,8 0-8-16,7 13 16 0,5-7-16 0,11 18-204 16,0-18 104-1,4-3-360-15,4-3 256 0</inkml:trace>
          <inkml:trace contextRef="#ctx0" brushRef="#br0" timeOffset="50883.9496">11536 2229 976 0,'-8'-10'360'0,"8"10"-280"0,0 7-20 0,-4 3 80 15,4 7-88-15,-4 21 52 16,8 3-64-16,-4 17-12 16,4 0-16-16,4 28 24 15,-8-4-20-15,11 18 4 16,-3-15-12-16,11-13 36 16,-3-13-20-16,-4-15 40 15,3-6-36-15,4-17 56 16,5-8-48-16,-1-16 12 15,4-1-32-15,8-30 8 16,3 0-12-16,13-35 12 16,-1 4-16-16,12-31 4 15,-12 4-4-15,12-15-16 16,-11 11 4-16,7 7-32 16,-16 24 20-16,-11 10 24 0,-4 18-4 15,-7 9-44-15,-9 18 24 0,-7 13-24 16,0 8 24-16,-4 16-424 15,0 7 244-15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39:38.587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56902D-C571-4DE9-9155-40AA6831E9BE}" emma:medium="tactile" emma:mode="ink">
          <msink:context xmlns:msink="http://schemas.microsoft.com/ink/2010/main" type="inkDrawing" rotatedBoundingBox="4264,355 17925,-78 18016,2788 4355,3222" hotPoints="17251,-2 17364,2424 4633,3018 4520,591" semanticType="enclosure" shapeName="Rectangle"/>
        </emma:interpretation>
      </emma:emma>
    </inkml:annotationXML>
    <inkml:trace contextRef="#ctx0" brushRef="#br0">291 751 416 0,'-4'-11'152'0,"4"11"-116"0,-8-3-12 0,4-1-32 15,4 8 0-15,-4-4 12 16,0 7 0-16,-3 0 32 16,3 3-20-16,-4 11 76 15,4-11-56-15,-7 31 24 16,7 0-40-16,-19 28 16 16,15 4-20-16,-12 23-44 15,1-7 16-15,4 35 28 16,3-7-8-16,8 21 16 15,4-25-12-15,8 18 36 0,3-17-24 0,1-1 4 16,7-20-16-16,-3-14 0 16,-4-13-4-16,-1-18 28 15,5-10-20-15,-5-14 20 16,-3 0-20-16,0-14 36 16,3-3-28-16,-11-7-12 15,8 4-8-15,-8-8 4 16,8 4-4-16,-4-3-28 15,-4 6 12-15,0-6-4 16,7 3 8-16,-7-4 16 16,12 4-4-16,-4-7-28 15,11 4 12-15,0-11 12 16,1 11 4-16,-1-8-28 16,8 4 12-16,0-6 4 15,12 13 8-15,4-7 8 16,3 0-4-16,8 7-36 15,-3 0 16-15,7 0 4 16,-4 7 12-16,0-4-12 16,-4 4 8-16,5-7-16 15,-1 4 12-15,8-4 4 16,-4 0 4-16,4 0-28 16,-4 6 16-16,-4-2 4 15,-4 3 8-15,-3 0-12 16,-5 3 8-16,-3-3 4 15,0 0 0-15,0-4 8 0,-5 1-4 16,9-4-4-16,-4 3 4 0,11-3-4 16,-4 0 0-16,5 7 0 15,-5-4 0-15,12 4 0 16,-11 0 0-16,7 0-28 16,-4 0 16-16,24-7 56 15,-8 3-20-15,27-3 0 16,-8 7-16-16,11 0 4 15,-10 3-8-15,14-6 8 16,-7 6-8-16,16 1-28 16,-13 2 12-16,9 1 12 15,-8 3 4-15,23-3 60 16,-12 0-36-16,24-4-12 16,-12 4-8-16,31-11 16 15,-12 4-12-15,16-3 4 16,-20 3-8-16,24-1 4 15,-16 1-8-15,12 0-20 16,-19 0 8-16,15 3 12 16,-20 4 0-16,20 0-4 15,-19 0 4-15,27-4 12 16,-12 0-8-16,19 1-28 16,-15 2 8-16,23-6 32 15,-15 0-12-15,31-7 0 16,-24 0-4-16,12 0-16 15,-19 0 8-15,19 0 4 16,-15 0 0-16,11-7 0 16,-16 7 0-16,21-7 16 15,-13 7-8-15,8-6-20 0,-27-1 4 0,28-7 20 16,-21 7-4-16,17-10-4 16,-16 3 0-16,11-7 4 15,-19 8-4-15,8-8-12 16,-20 4 4-16,16-7 12 15,-15 6-4-15,15-2 8 16,-27 6-8-16,7-3 8 16,-11 7-8-16,12-1-12 15,-16 1 4-15,12 3 20 16,-20 4-8-16,16-4-12 16,-12 7 0-1,12-4 4-15,-15 4 0 0,7-3-12 16,-8-1 8-16,8 1 12 15,-11 3-4-15,7-7-4 16,-11 4 4-16,15-8 4 16,-8 11-4-16,8-10-12 15,-3 10 4-15,-13-7 40 16,-3 4-24-16,-4-8-28 16,0 1 8-16,-4 3 8 15,-4 4 4-15,-15-4-12 16,-12 3 4-16,-12-6 12 15,1 7-4-15,-16-8 16 16,-4 4-12-16,0-13 24 16,-8 9-20-16,-3-9 4 0,-1 3-8 15,1-11-8-15,-1 4 4 0,5-10 12 16,-1 6-8-16,8-17-28 16,0 7 8-16,4-10 12 15,4 17 4-15,-4-10 16 16,-4 13-12-16,-4-13 16 15,-11 14-16-15,-8-22 4 16,0 18-4-16,-8-20-16 16,0 3 4-16,-8-11 4 15,5 11 0-15,-5-7 8 16,0 10-4-16,1 1-28 16,7 9 12-16,0 1 4 15,-4 6 8-15,0-3 0 16,5 7 0-16,-13-3 0 15,12 9 0-15,-15-9-80 16,15 6 44-16,-15-6-20 16,15-1 32-16,-16-6-12 15,13 10 20-15,-5-11 16 16,4 8 4 0,-3-15-4-16,-1 15 4 0,-3-11 4 15,7 11-4-15,-12-4-4 16,5 6 4-16,7-2-4 15,1 10 0-15,-1-14-12 16,8 14 8-16,-20-8 20 16,9 5-8-16,-5-11-12 15,5 10 0-15,3-20-4 0,0 13 0 16,-3-13 24-16,-1 10-8 16,-3-7-12-16,3 0 0 15,-4 1-4-15,-3 6 0 16,-12 3 8-16,8-6 0 0,-8 6 8 15,0 11-4-15,-4-7-4 16,4 14 4-16,0-4-4 16,8-3 0-16,0-1-12 15,7 8 8-15,-11-4 4 16,8 4 0-16,-1-7 0 16,13 6 0-16,-17-6 0 15,9 7 0-15,-20-4-12 16,8 7 8-16,-23-7 12 15,7 11-4-15,-19 3-20 16,8 0 8-16,-20 0 12 16,24 0 0-16,-16 0-4 15,16 0 4-15,-8-7-4 16,19 4 0-16,-27-4 8 16,20 0-4-16,-12 0-12 15,8 7 4-15,-12 0-4 16,7 0 0-16,-10 4 8 15,10 6 0-15,1 0 0 16,15 0 0-16,9-3 8 16,14 0-4-16,-42-3-4 15,-8 3 4-15,-23-1 4 16,8-2-4-16,-8-1-20 0,19 1 8 16,-3-4-12-16,18 7 8 15,-18-7 52-15,11 0-20 16,-19 0 16-16,3 10-20 0,-3-3-8 15,23 0-4 1,-8 3-4 0,8-3 0-16,-16-4 8 0,12 1-4 15,-11-1-4 1,11 4 4-16,-8-3-16 0,16-1 8 16,-8 0 4-1,16 4 0-15,-9-7 8 0,13 7-4 16,-16-7-4-16,15 0 4 0,-19 4-4 15,16 3 0-15,-12-7 8 16,4 10-4-16,-1-3-4 16,5 0 4-16,0 0-16 15,11-1 8-15,-4-2 12 16,12-1-4-16,-3-6 8 16,7 3-8-16,-12-4 16 15,12 1-12-15,-16-4-4 16,4 4 0-16,-15-4-16 15,4 7 8-15,-8-7 4 16,8 7 0-16,-9-7 24 16,21 4-12-16,-13-8-20 15,5 8 0-15,-4-11 12 16,7 7 0-16,-15-7-4 16,12 4 4-16,-16 0 12 0,11-1-8 0,-11 1-20 15,16 3 4-15,-12-7-4 16,15 4 4-1,-15-4 8-15,16 7 0 16,-20-3 0-16,7 7 0 16,-18-11 8-16,15 7-4 15,-16 4-4-15,16 3 4 16,0-14-16-16,12 10 8 16,-8-2-4-16,7 6 0 0,-11-4 24 15,4 4-8-15,-12 0-40 16,8 10 20-16,-16-10-8 31,20 7 12-31,-4-7 24 0,12 4-8 0,-9-4-4 16,17 7 0-16,-16-4-16 15,15 1 8-15,-11-1 4 16,7 4 0-16,-11-7-12 16,11 3 8-16,-11 4 12 15,8 0-4-15,-5 0 8 16,5 3-8-16,-1-10-12 15,9 7 4-15,-5-7 4 16,8 4 0-16,-11-4 0 16,11 6 0-16,-12-6 0 15,5 0 0-15,-5-6 8 16,9 6-4-16,-9 0-4 0,8 0 4 16,-11-4 12-16,15 4-8 15,-3-3-28-15,11 3 8 0,-16-4 4 16,12 4 8-16,-8 0 0 15,12-7 0-15,-23 4 8 16,15 3-4 0,-11-4-4-16,-1 1 4 0,1-4 12 15,3 7-8-15,-3-7-28 16,3 7 8-16,-7-3 12 16,3 3 4-16,-7-7-20 15,11 7 8-15,-18-7-4 16,10 7 4-16,-22 0 24 15,11 4-8-15,-12-4-12 16,8 0 0-16,-3 0 4 16,14 0 0-16,-14 0-20 15,11 0 12-15,-20 0 20 16,9 0-4-16,-5 0 4 16,8 0-4-16,-11 0-16 15,19 3 4-15,-12 4-32 16,12-7 20-16,-16 7-4 15,9-4 12-15,-13 4 8 16,5 0 0-16,7-4 0 16,4 8 0-16,-15 2-20 15,30-6 12-15,-26-3 12 16,11 3 0-16,-20-4-4 16,16 4 4-16,-11-4-24 0,15 8 12 0,-4-8 4 15,12 4 4-15,-12 0 8 16,12-7-4-16,-16 0-28 15,8 3 12-15,-19-3 24 16,19 7-8-16,-7 0 0 16,11 3 0-16,-4-3-24 15,7-3 12-15,-10-1 20 16,10 1-4-16,-10 3-28 16,-1-4 8-16,-8 11 12 15,16-7 4-15,-8 0-4 16,12 3 4-16,-4-3 12 15,12 3-8-15,-12-10-20 16,7 3 4-16,-30 1-4 16,11-1 4-16,-11 4 8 15,11 10 0-15,-15-10 16 16,15 4-8-16,-38-1 24 16,15 0-20-16,-27-3 24 15,16 4-24-15,-36-8 40 16,24 4-28-16,-19 0-4 15,22 0-12-15,-7 6-404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39:20.171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6F933A-228E-4F8D-9349-E24FE67262E6}" emma:medium="tactile" emma:mode="ink">
          <msink:context xmlns:msink="http://schemas.microsoft.com/ink/2010/main" type="writingRegion" rotatedBoundingBox="7670,9603 9470,318 12881,979 11081,10264"/>
        </emma:interpretation>
      </emma:emma>
    </inkml:annotationXML>
    <inkml:traceGroup>
      <inkml:annotationXML>
        <emma:emma xmlns:emma="http://www.w3.org/2003/04/emma" version="1.0">
          <emma:interpretation id="{6374501B-F303-44E7-9BF6-EC20BBDD78E7}" emma:medium="tactile" emma:mode="ink">
            <msink:context xmlns:msink="http://schemas.microsoft.com/ink/2010/main" type="paragraph" rotatedBoundingBox="8772,6776 9123,389 10833,483 10482,68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F930401-95B8-446B-9E4F-E8BEF102B147}" emma:medium="tactile" emma:mode="ink">
              <msink:context xmlns:msink="http://schemas.microsoft.com/ink/2010/main" type="line" rotatedBoundingBox="8772,6776 9123,389 10833,483 10482,6870"/>
            </emma:interpretation>
          </emma:emma>
        </inkml:annotationXML>
        <inkml:traceGroup>
          <inkml:annotationXML>
            <emma:emma xmlns:emma="http://www.w3.org/2003/04/emma" version="1.0">
              <emma:interpretation id="{F0AC1914-9E06-4E91-8B58-55209C37A3AE}" emma:medium="tactile" emma:mode="ink">
                <msink:context xmlns:msink="http://schemas.microsoft.com/ink/2010/main" type="inkWord" rotatedBoundingBox="9263,6803 9278,6533 9605,6551 9590,68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3116 5337 644 0,'-12'0'236'0,"12"0"-180"0,-3 0-20 0,-1 0 124 16,0 0-96-1,-4 0 116-15,8 0-104 0,-4 0 60 16,4 0-80-16,-4 0 24 15,4 0-48-15,-4 3 52 16,8 4-48-16,-4 0 20 16,8 3-36-16,-4-3 28 15,8 7-32-15,3-11 56 16,0 4-40-16,5-7-16 16,-1 4-8-16,4-8-28 15,1 4 12-15,-1-3 12 16,4-1 0-16,-4 1 8 15,0 3-8-15,-3 0 24 16,-5 3-16-16,-7-3 24 16,-4 4-24-16,-8-4 4 15,0 0-8-15,-4-4-280 16,8 4 148-16,-3-7-496 16,3 7 348-16</inkml:trace>
          <inkml:trace contextRef="#ctx0" brushRef="#br0" timeOffset="-6491.2712">3135 4246 340 0,'-7'-7'128'0,"10"7"-100"0,-6-7-8 16,3 4 112-16,7 6-76 0,-3-6 136 16,0 3-108-16,4-7 84 15,0 7-100-15,-1-4 20 16,5 8-52-16,-4-1 20 15,-1 4-28-15,-3 7 16 16,0 3-24-16,-4 3 16 16,0 4-20-16,0 0 0 15,4 4-8-15,0-1-8 16,4-3 4-16,3-3 28 16,1-4-16-16,3-7 32 15,5-3-32-15,-1-10 20 16,4 3-20-16,-3-11 80 15,3 4-52-15,-4-6 12 16,4 6-32-16,-7-7 56 16,11 7-44-16,-4-10-8 15,0 3-16-15,5-3 0 16,-1 4-8-16,-4-11-4 16,-4 3 4-16,-11-10-224 15,0 14 120-15</inkml:trace>
        </inkml:traceGroup>
        <inkml:traceGroup>
          <inkml:annotationXML>
            <emma:emma xmlns:emma="http://www.w3.org/2003/04/emma" version="1.0">
              <emma:interpretation id="{72A0B727-230D-4218-BD0A-09BE2A5925FD}" emma:medium="tactile" emma:mode="ink">
                <msink:context xmlns:msink="http://schemas.microsoft.com/ink/2010/main" type="inkWord" rotatedBoundingBox="9358,5657 9482,3404 10669,3469 10545,57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60571.3397">3267 1559 1068 0,'-12'3'396'0,"12"-3"-308"0,-4 14-24 16,4-11 232 0,8 1-176-16,0 2-16 15,7 5-64-15,9-8-28 16,-1 4-8-16,16-10-236 15,-1-1 128-15,20-3-460 16,0 4 316-16</inkml:trace>
          <inkml:trace contextRef="#ctx0" brushRef="#br0" timeOffset="-60373.245">3894 1479 1028 0,'4'0'380'0,"-4"0"-296"0,4 0-20 0,-8 4 84 16,4 3-92-16,-8 6 24 16,4 5-48-16,-7 2-12 15,-1 4-12-15,1 0-104 16,-1-3 52-16,4-7-428 16,8-4 256-16</inkml:trace>
        </inkml:traceGroup>
        <inkml:traceGroup>
          <inkml:annotationXML>
            <emma:emma xmlns:emma="http://www.w3.org/2003/04/emma" version="1.0">
              <emma:interpretation id="{7C65B810-F1EC-4926-8E47-D92777AF4E52}" emma:medium="tactile" emma:mode="ink">
                <msink:context xmlns:msink="http://schemas.microsoft.com/ink/2010/main" type="inkWord" rotatedBoundingBox="8988,2833 9001,2598 10145,2661 10133,289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60749.7055">3306 1428 1132 0,'-24'3'420'0,"24"-3"-328"0,-7 0-24 0,3 0 60 16,4 0-84-16,0 0 0 15,8 4-28-15,-1-4-4 16,5 0-4-16,7 0-32 16,8 3 12-16,0 1 4 15,1-1 8-15,-1 0-80 16,-4 1 44-16,-8 3-260 16,-3 3 164-16</inkml:trace>
          <inkml:trace contextRef="#ctx0" brushRef="#br0" timeOffset="-61230.555">2833 1445 716 0,'-15'-7'264'0,"15"7"-204"0,0 0-16 16,0-3 140-1,0 3-108-15,0-7 112 16,0 7-108-16,-4 3 36 0,0 11-68 0,-4-4 44 16,-3 11-52-16,-1 0 8 15,4 3-32-15,-3 0 8 16,3 0-12-16,4 3-8 16,8-9 0-16,4-5-4 15,3-6 0-15</inkml:trace>
          <inkml:trace contextRef="#ctx0" brushRef="#br0" timeOffset="-31548.5577">4421 2364 768 0,'-12'-14'284'0,"-4"14"-220"0,5-10-20 16,3 3 100-1,4 3-88-15,-11-6 68 16,-8 0-72-16,-5-4 16 0,9 4-40 0,-8-4 8 16,4 7-20-16,-4 0-16 15,3 7-4-15,-7 3 4 16,8 8 0-16,-8 6 0 16,4 7 0-16,-8 14-12 15,12 3 8-15,-8 18-24 16,12-1 16-16,-4 35 4 15,7-3 8-15,1 37 0 16,3-7 0-16,4 25-12 16,4-21 8-16,-3 10 20 15,7-20-8-15,-4-11-12 16,4-21 0-16,-8-9 172 16,0-15-96-16,-7-10 72 15,-1-10-84-15,-15-10 0 16,8-8-36-16,-19-16 32 15,7-1-32-15,-20-20-12 16,13 0-8-16,-8-21-104 16,11 0 56-16</inkml:trace>
          <inkml:trace contextRef="#ctx0" brushRef="#br0" timeOffset="270.7199">3070 5560 704 0,'-20'-3'264'0,"20"3"-208"0,-15 0-12 0,7 0 228 15,8 0-156-15,-4 0 132 16,4 0-144-16,4 0-32 16,8 0-44-16,3 0-4 15,4 7-12-15,5-4 0 16,-1 8-4-16,0-1 4 16,-4 0-8-16,1-3-64 15,-1 0 32-15</inkml:trace>
        </inkml:traceGroup>
        <inkml:traceGroup>
          <inkml:annotationXML>
            <emma:emma xmlns:emma="http://www.w3.org/2003/04/emma" version="1.0">
              <emma:interpretation id="{1F398B7C-044B-41C0-B2A5-F17430CB2559}" emma:medium="tactile" emma:mode="ink">
                <msink:context xmlns:msink="http://schemas.microsoft.com/ink/2010/main" type="inkWord" rotatedBoundingBox="9572,870 9596,415 10118,444 10093,898"/>
              </emma:interpretation>
              <emma:one-of disjunction-type="recognition" id="oneOf3"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J</emma:literal>
                </emma:interpretation>
                <emma:interpretation id="interp5" emma:lang="" emma:confidence="0">
                  <emma:literal>T</emma:literal>
                </emma:interpretation>
                <emma:interpretation id="interp6" emma:lang="" emma:confidence="0">
                  <emma:literal>☺</emma:literal>
                </emma:interpretation>
                <emma:interpretation id="interp7" emma:lang="" emma:confidence="0">
                  <emma:literal>P</emma:literal>
                </emma:interpretation>
              </emma:one-of>
            </emma:emma>
          </inkml:annotationXML>
          <inkml:trace contextRef="#ctx0" brushRef="#br0" timeOffset="-59520.4777">3522-747 768 0,'-7'17'284'0,"7"-17"-220"0,-27 55-20 16,15-24 48-1,4 0-60-15,-19 14 32 16,8 3-36-16,-4-3 28 16,3-4-32-16,5-6 48 15,3-4-40-15,1-11 80 16,-1-3-60-16,12-17 28 15,4 0-48-15,0-24 8 16,7 7-24-16,-3-17-8 0,4 3-4 0,-5-7-16 16,1 3 8-1,0 5 4-15,3 5 0 0,-11 8-12 16,8 14 8-16,0 3 4 16,4 3 0-16,-1 18-12 15,5 6 8-15,7 8 12 16,0-1-4-16,0 1-4 15,4-1 4-15,1-6-16 16,-1-4 8-16,-4-11 72 16,-4-2-36-16,-3-4 40 15,3-7-40-15,-7-14 88 16,3 4-68-16,-3-21 28 16,3 0-44-16,1-21 4 15,-1 4-24-15,-3-11-8 16,3 18-4-16,1-4-4 15,-1 14 0-15,-3 4-20 16,0 10 12-16,-5-1-40 16,1 11 28-16,-4 4-188 15,0-4 116-15,-4 4-384 16,0 6 268-16</inkml:trace>
        </inkml:traceGroup>
      </inkml:traceGroup>
    </inkml:traceGroup>
    <inkml:traceGroup>
      <inkml:annotationXML>
        <emma:emma xmlns:emma="http://www.w3.org/2003/04/emma" version="1.0">
          <emma:interpretation id="{2DB54719-91CE-4D17-B0F2-41F1F97FE0E7}" emma:medium="tactile" emma:mode="ink">
            <msink:context xmlns:msink="http://schemas.microsoft.com/ink/2010/main" type="paragraph" rotatedBoundingBox="9457,9949 10812,2958 12436,3273 11081,102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60A6EE-28B8-4BE3-B720-F7E1364F7C4B}" emma:medium="tactile" emma:mode="ink">
              <msink:context xmlns:msink="http://schemas.microsoft.com/ink/2010/main" type="line" rotatedBoundingBox="9457,9949 10812,2958 12436,3273 11081,10264"/>
            </emma:interpretation>
          </emma:emma>
        </inkml:annotationXML>
        <inkml:traceGroup>
          <inkml:annotationXML>
            <emma:emma xmlns:emma="http://www.w3.org/2003/04/emma" version="1.0">
              <emma:interpretation id="{7650BBB7-9813-4732-8AC6-EAAC145A2CBB}" emma:medium="tactile" emma:mode="ink">
                <msink:context xmlns:msink="http://schemas.microsoft.com/ink/2010/main" type="inkWord" rotatedBoundingBox="9457,9949 9791,8227 10595,8383 10261,10105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4720.0903">4068 7195 560 0,'-23'-7'208'0,"23"7"-164"15,-19-10-8-15,3-1 172 16,12 8-120-16,-19-11 72 16,12 7-96-16,-17-10-16 15,9 7-32-15,-8-4 8 16,8 4-16-16,-8 3-12 15,7 7 0-15,-3 10 4 16,7 7 0-16,-3 18 8 16,7 3-4-16,-3 48 52 15,7 3-32-15,-11 52 44 16,11-3-40-16,-3 17 28 0,3-14-28 16,-8-11-28-16,5-23 0 15,-16-14 16-15,11-21-8 0,-19-13 68 16,4-14-44-16,-11-21 48 15,3-4-44-15,-7-20 0 16,7 0-24-16,-4-14-332 16,12 1 172-16,4-11-512 15,16 6 372-15</inkml:trace>
          <inkml:trace contextRef="#ctx0" brushRef="#br0" timeOffset="35338.234">3720 8482 612 0,'-4'-11'228'0,"4"11"-180"0,8 4-12 0,-4-1 104 16,0 4-84-16,-4 14 48 15,3 3-60-15,-3 21-16 16,0 3-16-16,0 4 24 16,8-4-20-16,0-4 84 15,0-2-56-15,-1-18 92 16,5-4-76-16,3-13 104 16,1-3-92-16,7-25 16 15,4 0-52-15,8-27 4 16,0 0-24-16,11-10 0 15,-7 6-8-15,-8 0-84 16,-4 15 40-16,-11 2-240 16,-1 14 152-16,-15 8-624 15,0 6 416-15</inkml:trace>
        </inkml:traceGroup>
        <inkml:traceGroup>
          <inkml:annotationXML>
            <emma:emma xmlns:emma="http://www.w3.org/2003/04/emma" version="1.0">
              <emma:interpretation id="{5BCC0443-CD46-4DD6-9824-4F0840C209E3}" emma:medium="tactile" emma:mode="ink">
                <msink:context xmlns:msink="http://schemas.microsoft.com/ink/2010/main" type="inkWord" rotatedBoundingBox="10011,7619 10911,2977 12436,3273 11536,7914"/>
              </emma:interpretation>
              <emma:one-of disjunction-type="recognition" id="oneOf5">
                <emma:interpretation id="interp9" emma:lang="" emma:confidence="0">
                  <emma:literal>it</emma:literal>
                </emma:interpretation>
                <emma:interpretation id="interp10" emma:lang="" emma:confidence="0">
                  <emma:literal>i.</emma:literal>
                </emma:interpretation>
                <emma:interpretation id="interp11" emma:lang="" emma:confidence="0">
                  <emma:literal>i!</emma:literal>
                </emma:interpretation>
                <emma:interpretation id="interp12" emma:lang="" emma:confidence="0">
                  <emma:literal>is:</emma:literal>
                </emma:interpretation>
                <emma:interpretation id="interp13" emma:lang="" emma:confidence="0">
                  <emma:literal>in:</emma:literal>
                </emma:interpretation>
              </emma:one-of>
            </emma:emma>
          </inkml:annotationXML>
          <inkml:trace contextRef="#ctx0" brushRef="#br0" timeOffset="-17210.7925">5005 2202 404 0,'-12'-17'148'0,"12"17"-112"0,-7-17-12 15,-1 6 120 1,8 11-84-16,-4-7 108 16,4 4-96-16,-8 6-4 0,8 4-40 15,-11 17 52-15,3 4-44 0,-7 13-16 16,7 4-12-16,-15 0 0 16,15-8-4-16,-12-12 68 15,9-1-40-15,3-24 16 16,8 7-32-16,0-32-8 15,0 5-4-15,8-21 12 16,3 3-8-16,1-7-20 16,0 0 4-16,-5 7-56 15,1 7 32-15,-4 0 0 16,0 14 16-16,0 3 108 16,0 14-48-16,3 14 68 15,5 3-60-15,0 4 60 16,3 3-64-16,4-3 0 15,1-1-28-15,7-6 24 16,4-3-28-16,4-15 48 16,-4-3-36-16,-4-10-16 15,8 0-4-15,-4-7 44 16,-4 3-28-16,0-10 8 16,-8 7-20-16,8-10 0 15,-7 3-4-15,-1-4-324 16,-7 8 172-16,3-1-424 15,-3 18 320-15</inkml:trace>
          <inkml:trace contextRef="#ctx0" brushRef="#br0" timeOffset="-18246.045">4924 3788 788 0,'-4'-3'292'0,"4"3"-228"0,0 10-16 0,0-6 116 31,8-1-100-31,-1-3 0 16,5 0-40-16,11-3-76 0,0-1 24 0,8-3-200 16,4 0 128-16</inkml:trace>
          <inkml:trace contextRef="#ctx0" brushRef="#br0" timeOffset="-18545.6088">4614 3902 644 0,'-15'-10'236'0,"15"10"-180"0,-16 0-20 0,5 3 212 16,7 4-144-16,-12 7 108 16,5 6-124-16,-13 15 40 15,13 3-72-15,-9 6-16 16,17-2-24-16,3-11-4 15,3-4-4-15,13-10-32 16,7-6 12-16,0-15-444 16,1-3 248-16</inkml:trace>
          <inkml:trace contextRef="#ctx0" brushRef="#br0" timeOffset="-17981.3387">4978 3940 840 0,'-23'7'312'0,"23"-7"-244"0,-8 17-16 0,8-10 128 16,8 0-108-16,-8-4 24 15,4 4-56-15,7-11-8 16,9 4-20-16,11-6-200 16,0-1 100-16,7 0-228 15,5 7 180-15</inkml:trace>
          <inkml:trace contextRef="#ctx0" brushRef="#br0" timeOffset="-17870.5465">5415 3775 748 0,'-19'3'276'0,"19"-3"-216"0,-23 17-16 15,11-10 12-15,5 10-40 16,-9 11-24-16,8-4 4 0,1 7-96 16,3-7 52-16</inkml:trace>
          <inkml:trace contextRef="#ctx0" brushRef="#br0" timeOffset="-18408.9783">4723 3775 1068 0,'-20'3'396'0,"20"-3"-308"0,-4 3-24 16,4-3-52 0,4 0-20-16,8 0-480 15,-1 4 268-15</inkml:trace>
          <inkml:trace contextRef="#ctx0" brushRef="#br0" timeOffset="1600.7693">5446 4979 800 0,'8'3'296'0,"-8"-3"-232"0,4 7-16 15,0-7 108 1,0 4-96-16,-4-4 64 16,0 0-72-16,0 0 4 15,8 3-32-15,-5-3 24 16,1 4-32-16,-8-8 48 16,1 4-36-16,-13-3-4 0,1-1-16 0,-24-3-8 15,0 4 4-15,-27-4 4 16,8 7-4-16,-11-7 8 15,10 7-8-15,-14-7 84 16,11 0-44-16,-12-3-4 16,13 3-24-16,-1 0 24 15,11 4-24-15,5-4-12 16,15 10-8-16,8-6-48 16,15 3 24-16,16-4-28 15,11 4 32-15,20-3 12 16,3 10 8-16,12 0 12 15,-3 0-4-15,3 3-12 16,0 4 4-16,4 3 20 16,-7 4-8-16,-5 6 4 15,-7 4-4-15,-12 7 20 16,-4 3-16-16,-19 4 12 16,0 0-12-16,-24-1-8 15,-7-2 0-15,-11-1-84 16,7 4 44-16,-16-7-4 15,5-7 24-15,-16 0 40 16,7 0-16-16,-22 0 8 16,11-4-8-16,-16 7-16 15,20 1 4-15,-15-1-16 16,15 1 12-16,3-8 12 16,17 1 0-16,-1-8-4 0,12 1 4 0,0-7-24 15,11 0 12-15,1-4 20 16,7 0-4-16,0-3 24 15,8 3-20-15,-7-3-20 16,7 0 0-16,-4 0 12 16,8 3 0-16,3-3 8 15,-7 0-8-15,8-3 8 16,4-1-8-16,7 0-4 16,0 4 4-16,16-3-4 15,-4-1 0-15,31 1-12 16,-8 3 8-16,35-4 4 15,-3 0 0-15,10 1 8 16,-10-1-4-16,6-3 16 16,-6 0-12-16,-5 0-12 15,-8 0 0-15,-11-3 40 16,-11-1-24-16,-13-2 68 16,-3-1-44-16,-12-4 56 15,-3 4-56-15,-9-6 12 16,1 6-32-16,-4-7 36 15,3 4-28-15,-11-7-24 16,12 6 0-16,-12-9-28 16,8 2 16-16,-8-6-340 15,0 4 196-15,-12-8-808 16,1 4 536-16</inkml:trace>
          <inkml:trace contextRef="#ctx0" brushRef="#br0" timeOffset="2444.5381">4239 6225 580 0,'-4'-21'216'0,"4"21"-168"0,7 3-12 16,-10-6 188 0,3 10-128-16,-4 10 68 15,0 4-96-15,-4 16 40 16,4 1-64-16,-3 7-4 0,7-7-24 0,-4-7 16 15,8 0-20-15,-1-11-196 16,9-2 96-16</inkml:trace>
          <inkml:trace contextRef="#ctx0" brushRef="#br0" timeOffset="3032.2506">4575 6445 1040 0,'0'10'384'0,"0"-10"-300"0,12 0-20 0,-4 0 68 16,7 7-84-16,8-7 16 16,5 3-40-16,6-3-12 15,5 4-8-15,4-4-428 16,-5-7 232-16</inkml:trace>
          <inkml:trace contextRef="#ctx0" brushRef="#br0" timeOffset="3212.1197">5113 6142 956 0,'-7'10'352'0,"7"-10"-272"0,-27 35-24 0,15-8 32 16,8 1-60-16,-11 10-28 16,7 3-4-16</inkml:trace>
          <inkml:trace contextRef="#ctx0" brushRef="#br0" timeOffset="2594.4342">4339 6163 820 0,'-7'0'304'0,"7"0"-236"0,-4-14-20 0</inkml:trace>
          <inkml:trace contextRef="#ctx0" brushRef="#br0" timeOffset="2818.2036">4672 6135 1112 0,'0'0'412'0,"0"0"-320"0,-4 0-28 16,8 0 28-16,4 3-64 15,7 1 8-15,5 3-24 0,3-4-68 16,4 4 28-16</inkml:trace>
          <inkml:trace contextRef="#ctx0" brushRef="#br0" timeOffset="3957.3662">4827 4418 496 0,'-8'-7'184'0,"8"7"-140"0,-4 0-16 0,1 4 84 15,6 2-68-15,-6 15 52 16,3 3-56-16,-8 21 52 16,0 0-56-16,-4 6 28 15,5-3-36-15,-9-6 60 16,8-4-48-16,-7-7 44 15,7-7-48-15,1-11 16 16,3 1-32-16,0-17 0 16,8-1-12-16,0-13-32 15,3 0 12-15,5-18-48 16,-1 4 32-16,-3-13-4 16,0 6 20-16,-4-3-28 15,0 10 24-15,0 3 16 16,-1 11 0-16,1 10 56 15,4 10-32-15,4 22 52 16,-1 9-44-16,9 14 36 16,-1 0-36-16,4 0-20 15,0-6-4-15,1-8 8 16,-1-6-8-16,0-15 76 16,4-6-48-16,-4-17 112 15,1-4-88-15,3-27 56 16,0 0-72-16,4-25 16 15,-4 4-40-15,0-10-16 0,0 10-8 16,0-7-148-16,-4 25 84 16,-3-1-396-16,-1 17 260 0</inkml:trace>
          <inkml:trace contextRef="#ctx0" brushRef="#br0" timeOffset="-19087.3157">5218 2649 580 0,'4'7'216'0,"0"-7"-168"0,4 0-12 15,-5 0 120 1,5 4-92-16,4-4 96 16,-1 0-92-16,1-4 56 15,0 4-72-15,-5-3 60 16,5-1-64-16,-8-3 64 0,0 4-64 15,-12-4 0-15,0 4-28 0,-15-4 32 16,0 7-28-16,-20-4 4 16,4 4-16-16,-15-3 28 15,12 10-24-15,-16-14-12 16,3 7-8-16,-10 0 12 16,10 0-4-16,-3-4 8 15,12 8-8-15,7-4-4 16,12 0 4-16,0 0-60 15,15 7 32-15,5 0 12 16,7 3 8-16,19-3-16 16,0 3 12-16,28 4-4 15,-1 0 4-15,8-1 16 16,1 8-4-16,14 0 8 16,1 3-8-16,4 3-4 15,-5 4 4-15,-7 0-24 16,-12 4 12-16,-15-1 12 15,-8 1 0-15,-23-4 32 16,-8 0-20-16,-27-4-4 16,0 1-8-16,-19-1-4 15,4 1 0-15,-12-4-12 16,7 0 8-16,-15-4 20 16,8 1-8-16,-19 0-20 15,11 3 4-15,-7 0 32 16,15-3-16-16,-4-4 0 15,19-3-4-15,4-1 4 0,12-6-4 0,0 0-20 16,12 3 8 0,-1 4 4-16,5-7 4 0,-5 3 0 15,8 4 0-15,-3-4 16 16,3 1-8-16,-4-1-4 16,9 4 0-16,-5-7-4 15,4 0 0-15,-4-1 8 16,8 1-4-16,-4-3-12 15,4-1 4-15,-4 1-4 16,4-1 0-16,-3 4 16 16,10 0-4-16,-3-7 16 15,0 3-12-15,0 1 24 16,4-1-20-16,7-3-12 16,1 7-4-16,22-3 20 15,9 2-8-15,42-9-12 16,-8 3 0-16,43-7 20 15,-4 0-8-15,19-3 4 16,-15-4-4-16,8-3 4 16,-20 10-8-16,-7 4-4 15,-20 3 4-15,-16 6-16 16,-18 5 8-16,-16 3 48 16,-4-1-24-16,-24-2-20 15,9 2 0-15,-12-9-220 16,3-1 120-16,-7-6-552 15,8-1 364-15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39:26.897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  <inkml:context xml:id="ctx1">
      <inkml:inkSource xml:id="inkSrc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8-30T17:39:51.021"/>
    </inkml:context>
  </inkml:definitions>
  <inkml:traceGroup>
    <inkml:annotationXML>
      <emma:emma xmlns:emma="http://www.w3.org/2003/04/emma" version="1.0">
        <emma:interpretation id="{1AF2475D-0474-4700-B99E-13C3FF49E81B}" emma:medium="tactile" emma:mode="ink">
          <msink:context xmlns:msink="http://schemas.microsoft.com/ink/2010/main" type="writingRegion" rotatedBoundingBox="5054,4769 23601,4366 23905,18354 5359,18757"/>
        </emma:interpretation>
      </emma:emma>
    </inkml:annotationXML>
    <inkml:traceGroup>
      <inkml:annotationXML>
        <emma:emma xmlns:emma="http://www.w3.org/2003/04/emma" version="1.0">
          <emma:interpretation id="{98DB39F2-0E61-4524-B0AE-550393A94E90}" emma:medium="tactile" emma:mode="ink">
            <msink:context xmlns:msink="http://schemas.microsoft.com/ink/2010/main" type="paragraph" rotatedBoundingBox="13485,4585 16063,4585 16063,4886 13485,488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F64DAA6-BF95-4323-B139-45AC4F8F9A98}" emma:medium="tactile" emma:mode="ink">
              <msink:context xmlns:msink="http://schemas.microsoft.com/ink/2010/main" type="inkBullet" rotatedBoundingBox="13490,4567 16063,4647 16054,4930 13481,4851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7323 3389 404 0,'-15'-7'148'0,"11"7"-112"0,0-7-12 0,0 7 92 16,4 7-68-16,-8 0 76 16,5 3-68-16,-9 4 40 15,4 10-56-15,-7 3 52 16,11 4-56-16,0 0 0 16,8-7-20-16,0 6 32 15,3-6-24-15,5-10 32 0,4 6-32 0,7-16 20 16,0-4-24-16,27-10 16 15,1-4-20-15,26-7-24 16,4 1 0-16,5-7 4 16,-9 6 4-16,4 1-28 15,-7 9 16-15,-1 5-12 16,-15 6 12-16,0 6 8 16,-7 5 4-16,-5 2 76 15,-7 1-40-15,-8 3 24 16,-4 4-40-16,-8-4 8 15,-3 3-16-15,-5-3 28 16,1-3-24-16,-4-4 20 16,-8-3-20-16,0 0 28 15,0 3-28-15,0-13-40 16,0 3 12-16,0-7 0 16,0 0 12-16,0-7-20 15,11 4 12-15,5-10-24 16,11 2 20-16,-8-5-56 15,8 2 36-15,4 4 0 16,4 10 16-16,8 0-4 16,3 0 8-16,8 11 52 15,5 6-20-15,14 4 8 16,-7-1-16-16,23 1 36 16,-4 3-24-16,23-7 4 0,-7 1-16 15,4-4 36 1,-16 3-24-16,-8-14-12 0,-7 4-8 0,-16-10 28 15,-8 0-16 1,-11-11 48-16,-8 1-36 0,-12-11 4 16,-7 4-20-16,-5-11-24 15,1 11 4-15</inkml:trace>
      </inkml:traceGroup>
    </inkml:traceGroup>
    <inkml:traceGroup>
      <inkml:annotationXML>
        <emma:emma xmlns:emma="http://www.w3.org/2003/04/emma" version="1.0">
          <emma:interpretation id="{3F7FB974-98C4-46A3-B0D7-24D895B91C8A}" emma:medium="tactile" emma:mode="ink">
            <msink:context xmlns:msink="http://schemas.microsoft.com/ink/2010/main" type="paragraph" rotatedBoundingBox="12213,6089 23644,5981 23657,7310 12225,741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8FFCEC6-45DD-44FA-A841-208506579CAF}" emma:medium="tactile" emma:mode="ink">
              <msink:context xmlns:msink="http://schemas.microsoft.com/ink/2010/main" type="line" rotatedBoundingBox="12213,6089 23644,5981 23657,7310 12225,7418"/>
            </emma:interpretation>
          </emma:emma>
        </inkml:annotationXML>
        <inkml:traceGroup>
          <inkml:annotationXML>
            <emma:emma xmlns:emma="http://www.w3.org/2003/04/emma" version="1.0">
              <emma:interpretation id="{23156840-B21A-4DCB-9A99-7B302F4547FC}" emma:medium="tactile" emma:mode="ink">
                <msink:context xmlns:msink="http://schemas.microsoft.com/ink/2010/main" type="inkWord" rotatedBoundingBox="12214,6258 13050,6250 13059,7149 12223,715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671.3975">6132 5395 644 0,'4'-10'236'0,"4"3"-180"0,0-4-20 16,-5 1 168 0,5 3-120-16,8-10 88 0,3 0-100 0,0-10 32 15,8 6-60-15,-3-9-8 16,-1 6-20-16,-4-7 60 16,-3 10-44-16,-9-6 60 15,-3 10-56-15,-11-3 12 16,3 6-32-16,-16 0 28 15,1 4-28-15,-12 0-12 16,8 6-8-16,-24 4 4 16,13 7 0-16,-5 7 0 15,0 3 0-15,4 3-36 16,12 1 20-16,0-1-28 16,11 1 24-16,4-4 20 15,24 0 0-15,-4-7-8 16,15-3 4-16,0-10-24 15,0 3 16-15,4-7-100 16,4 3 60-16,-4 1-12 16,3 3 40-16,-14 10 12 15,-1 4 12-15,-11 10-12 16,0 3 8-16,-12 4 20 16,4 3-8-16,-8 7 4 15,4-7-4-15,-4 0 12 16,8-3-12-16,-3 0 4 15,3-4-4-15,0-3-68 16,3 0 32-16,-3 0-104 16,0 3 76-16,0 4-56 0,0 3 68 0,0 4 4 15,0-4 24-15,0 0 20 16,8-3 0-16,-4-7 68 16,0 0-40-16,0-7 48 15,-4 0-44-15,0-7 32 16,8-3-36-16,-8-4-20 15,0 1-4-15,-8-8-20 16,8 1 8-16,-4-4 20 16,0 0-8-16,-8-13 4 15,9-1-4-15,-13-16 36 16,8 3-20-16,-11-14 48 16,11 10-40-16,-11-3 28 15,15 14-32-15,-8 0 88 16,9 9-64-16,-5 1-24 15,8 7-16-15,-4 0-48 16,4 6 20-16,-8 1 32 16,16 3-8-16,-4-3 28 15,7 3-24-15,1-7-12 16,3 7-4-16,1-4 28 16,3 4-12-16,1-3-12 15,-1 3-4-15,0-3 40 16,5 3-24-16,-9-4-64 15,1 8 28-15,-5-8-220 16,5 4 132-16</inkml:trace>
          <inkml:trace contextRef="#ctx0" brushRef="#br0" timeOffset="-1309.4062">6794 5162 840 0,'0'-10'312'0,"0"10"-244"0</inkml:trace>
          <inkml:trace contextRef="#ctx0" brushRef="#br0" timeOffset="-1413.7114">6717 5514 880 0,'4'-3'328'0,"-4"3"-256"0,-4 0-16 0,0 3 100 16,0 8-96-16,-4 2 36 16,0 4-56-16,-3 11 20 15,3-1-32-15,0 7-28 16,8-3 0-16,0-4 16 15,4 1-8-15,4-15-328 16,4-2 172-16</inkml:trace>
        </inkml:traceGroup>
        <inkml:traceGroup>
          <inkml:annotationXML>
            <emma:emma xmlns:emma="http://www.w3.org/2003/04/emma" version="1.0">
              <emma:interpretation id="{90C4E5E4-6415-4B5B-BD7F-B42C099C0588}" emma:medium="tactile" emma:mode="ink">
                <msink:context xmlns:msink="http://schemas.microsoft.com/ink/2010/main" type="inkWord" rotatedBoundingBox="14102,6488 14573,6483 14576,6761 14105,676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86.5287">7862 5531 1100 0,'0'14'408'0,"0"-14"-316"0,20 7-28 0,-1-4-8 15,-3-3-44-15,15 0-48 16,11 0 20-16</inkml:trace>
          <inkml:trace contextRef="#ctx0" brushRef="#br0" timeOffset="2235.1256">7909 5326 956 0,'8'-13'352'0,"-8"13"-272"0,0-10-24 16,4 3 84-1,3 7-88-15,5-7 40 16,7 7-52-16,12 0-40 15,4-4-4-15,19-2 44 16,0 6-20-16,12-4-88 0,-12 4 36 0,-11 0-388 16,-8 4 236-16</inkml:trace>
        </inkml:traceGroup>
        <inkml:traceGroup>
          <inkml:annotationXML>
            <emma:emma xmlns:emma="http://www.w3.org/2003/04/emma" version="1.0">
              <emma:interpretation id="{7DB5DDC2-E0AA-4B3E-B5EB-1AD63E411377}" emma:medium="tactile" emma:mode="ink">
                <msink:context xmlns:msink="http://schemas.microsoft.com/ink/2010/main" type="inkWord" rotatedBoundingBox="15327,6060 16608,6048 16619,7252 15338,726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819.3478">9426 5207 800 0,'0'-51'296'0,"0"51"-232"0,8-55-16 16,-16 31 108-1,4 10-96-15,-19-6 108 16,4 6-96-16,-16 14 32 0,4 7-60 0,-15 27-8 16,7 14-20-16,-8 14 8 15,16 2-16-15,1 8-20 16,6 0 4-16,17-7-4 16,14-14 4-16,24-10 8 15,12-10 0-15,30-21 24 16,9-3-12-16,18-21-40 15,-15 1 16-15,8-18-24 16,-7 4 20-16,-13-28 60 16,-7 4-20-16,-27-35 52 15,-1 18-44-15,-34-18 28 16,-12 18-32-16,-23 7 116 16,4 9-80-16,-11 1 16 15,7 17-48-15,-8 7-100 16,12 10 36-16,-4 10-596 15,4 7 344-15</inkml:trace>
          <inkml:trace contextRef="#ctx0" brushRef="#br0" timeOffset="3032.4357">9361 5378 748 0,'0'24'276'0,"0"-24"-216"0,34 41-16 15,-22-24 156-15,7 3-120 0,12 14 64 16,-4 7-84-16,0 14-16 16,8-4-28-16,-4 4 8 15,4-7-16-15,-16-7 24 16,1-4-20-16,-5-16-532 16,-3-4 284-16</inkml:trace>
          <inkml:trace contextRef="#ctx0" brushRef="#br0" timeOffset="3629.457">10351 5825 1008 0,'4'-3'372'0,"8"17"-288"0,-4 13-24 16,-12-3-32 0,4 0-28-16,-23 10-64 15,3 0 36-15,-18 0-356 16,-1-3 208-16</inkml:trace>
        </inkml:traceGroup>
        <inkml:traceGroup>
          <inkml:annotationXML>
            <emma:emma xmlns:emma="http://www.w3.org/2003/04/emma" version="1.0">
              <emma:interpretation id="{52BEBCF7-6626-48F8-8D97-BA86198A2451}" emma:medium="tactile" emma:mode="ink">
                <msink:context xmlns:msink="http://schemas.microsoft.com/ink/2010/main" type="inkWord" rotatedBoundingBox="17786,6091 20042,6070 20048,6693 17792,671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903.1865">12105 4882 872 0,'0'0'324'0,"0"0"-252"0,-27 28-20 0,8-1 24 16,7 4-52-16,-19 34 44 15,8 6-40-15,-8 11 20 16,11-3-28-16,-7-11-176 16,12-6 84-16</inkml:trace>
          <inkml:trace contextRef="#ctx0" brushRef="#br0" timeOffset="4304.7814">11548 5378 924 0,'23'-4'340'0,"-23"4"-260"0,69-13-28 15,-22 9-24 1,3 4-28-16,24-3-36 15,-8 13 20-15,7-7-48 16,-3 1 36-16,3-4 24 16,1 3 4-16,-24 1-8 15,-7 3 4-15,-24-1 100 0,-11 1-52 0,-24 3 148 16,1 1-108-16,-8 2 52 16,0 4-80-16,7-3-68 15,12 3 4-15,20-7 32 16,11-3-12-16,19-7-80 15,8 0 36-15,1-7-80 16,-1 4 68-16,-16-7-8 16,-3 3 32-16,-23-7 40 15,-8 4-12-15,-27-7 8 16,-1 7-8-16,-14-7 80 16,3 6-44-16,12-2-108 15,11 6 32-15,24-10-620 16,15 0 360-16</inkml:trace>
          <inkml:trace contextRef="#ctx0" brushRef="#br0" timeOffset="5250.9964">12662 5344 696 0,'24'-11'256'0,"-24"11"-196"0,50-13-20 0,-19 6 4 16,4 7-32-16,23-7 12 15,0 7-12-15,12-7-16 16,-8 7 0-16,-8-3 28 15,-8 3-12-15,-7-7-12 16,-8 3-4-16,-12-6 136 16,1 0-72-16,-13-4 88 15,1 4-84-15,-12-4 4 16,0 8-44-16,-3-1-20 16,3 3-8-16,-8 8-16 15,-3 6 12-15,-1 7-12 16,1 4 8-16,-12 6 68 15,7 0-28-15,-7 7 16 16,8-10-28-16,3 7 0 16,8-7-8-16,8-4 28 15,16-2-20-15,7-12 20 16,4 1-20-16,0-7-52 0,8 0 20 0,-15-13-112 16,3 2 72-16,-8-9-108 15,5 6 96-15,-16-10-48 16,-4 7 68-16,-4-3 36 15,0 9 8-15,-4 5 84 16,4 6-44-16,0 6 56 16,4 8-52-16,4 3 24 15,4 4-36-15,4-4 8 16,3 3-20-16,8-6 28 16,0-4-28-16,5-6 32 15,-1-4-32-15,11-11-120 16,-3 4 56-16,0-10-72 15,-4 4 72-15,0-15-64 16,-4 8 64-16,4-28-4 16,0 10 32-16,-4-23 48 15,0 6-16-15,-4-10 192 16,-3 11-112-16,-5 2 232 16,-3 15-180-16,-8 6 60 15,3 7-116-15,-10 17-116 16,-1 14 12-16,-8 24 60 15,1 7-20-15,-13 26 12 16,5 5-24-16,-4 3-24 16,7-4 4-16,5-7-68 15,11-3 44-15,7-6-628 16,9-4 360-16</inkml:trace>
          <inkml:trace contextRef="#ctx0" brushRef="#br0" timeOffset="4515.8139">12922 4899 840 0,'-23'-30'312'0,"23"30"-244"0,3 0-16 16,1 6 4-1,4 1-40-15,4 17-4 16,3 4-8-16,-11 40-4 16,4 0 0-16,-16 11 44 15,-4 3-24-15,-7-14-80 0,7 0 32 0,-19-13-160 16,8-7 108-16</inkml:trace>
        </inkml:traceGroup>
        <inkml:traceGroup>
          <inkml:annotationXML>
            <emma:emma xmlns:emma="http://www.w3.org/2003/04/emma" version="1.0">
              <emma:interpretation id="{A4AFFAF8-08A4-4D70-AEB7-0ECACFE24F5E}" emma:medium="tactile" emma:mode="ink">
                <msink:context xmlns:msink="http://schemas.microsoft.com/ink/2010/main" type="inkWord" rotatedBoundingBox="20832,6171 23646,6144 23657,7310 20843,733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867.0503">14830 5385 704 0,'8'-11'264'0,"0"8"-208"0,3-4-12 16,-11 0 132-16,8 4-104 15,0-7 44-15,-4-4-72 0,-4-3 56 16,7 7-60-16,-26-8-8 16,11 5-20-16,-23-1 0 15,4 7-8-15,-19 7-48 16,7 7 28-16,4 14-24 16,-11 6 24-16,23 7 16 15,7-3 4-15,16 0-12 31,8-4 4-31,30-3 48 0,9-4-24 0,19-6-116 16,-8 0 52-16,15-11-188 16,-15-3 132-16,8-10-192 15,-12 0 164-15</inkml:trace>
          <inkml:trace contextRef="#ctx0" brushRef="#br0" timeOffset="7396.8429">15314 5166 676 0,'0'-106'248'0,"0"106"-192"0,12-55-16 16,-5 35 216-1,5 10-148-15,3-4 0 16,-3 7-64-16,7 7-24 16,-3 7-12-16,-12 20 64 15,-4 7-40-15,-12 21-4 16,-7 3-16-16,-16 0 24 16,4-3-20-16,-8-7 4 0,12 0-12 0,0-18 28 15,8-6-20-15,3-10 12 16,12-4-16-16,16-10 0 15,-4 0-4-15,19-17-16 16,4 0 4-16,4-10-92 16,-4 3 48-16,3-7-40 15,5 10 52-15,-19 8 4 16,3 6 16-16,-8 14 48 16,-3 0-20-16,-8 17 52 15,0 6-36-15,-4-2 20 16,3-1-28-16,1 0 16 15,8-3-20-15,7-3 0 16,5-1-8-16,-1-6-8 16,4-4 4-16,8-6-164 15,3-4 88-15,9-7-128 16,-1 0 112-16,1-7 36 16,-9 7 32-16,-7-10 20 15,-3 0 0-15,-9-10 24 16,-4 3-12-16,-7-7 84 15,-4 7-52-15,-8-6 68 16,0 12-64-16,-7 5-36 16,3 6-8-16,-11 14-24 15,7 0 12-15,-11 3 40 16,7 4-20-16,-3 6-8 16,3 1-8-16,9-8-16 0,3 1 12 15,8-4-68-15,3 0 44 0,5-6-100 16,7 3 72-16,5-11-40 15,3 4 56-15,4-7 52 32,0 1-4-32,0-8-12 0,0 10 0 0,-4-2 92 15,-4 2-44-15,0 4 52 16,-4 4-52-16,-3-1 24 16,-1 4-36-16,-7 7 8 15,4-4-20-15,-12-3 52 16,7 10-36-16,-14-7-16 15,7 4-8-15,-4-8 8 16,4 5-8-16,-4-11-4 16,4 3 0-16,-4-6 20 15,8 3-12-15,-4-11-32 16,8 5 12-16,-1-11-36 16,1-1 28-16,4-2 4 15,-4 3 12-15,-1-7-12 16,5 10 8-16,-4-3 4 15,3 4 0-15,-11 2 16 16,12-2-8-16,-4-1 4 16,-8 11-4-16,0-11 4 15,4 7-8-15,-4-7 32 16,3 4-20-16,9-4-32 16,3 8 8-16,13 2 0 15,3 4 8-15,23 4-12 0,0 2 8 16,0 12 4-16,0-5 0 0,8-6 8 15,-11 10-4-15,-13-17-64 16,-7 7 32-16,-8-10 28 16,-3 3 4-16,-12-11 20 15,-5 4-16-15,-6-3-12 16,-5 3 0-16,-4-3-4 16,-3 7 0-16,3-1-20 15,-3 4 16-15,11 7-32 16,4 3 28-16,0 4 32 15,4 3-8-15,7 4-8 16,-3-4-4-16,0 3-32 16,3-3 20-16,-3-10-64 15,0 7 44-15,3-11-88 16,1 4 68-16,-4-10-52 16,0 3 64-16,-8 0-32 15,11 3 44-15,-11 11 12 16,4-1 8-16,-12 18 72 15,8 3-32-15,-23 38 24 16,8 7-32-16,-20 16 72 16,8-6-56-16,-12-7 40 15,8-14-44-15,-12-3 112 16,9-20-76-16,-5-14 36 16,4-8-60-16,8-19 4 15,8-4-32-15,-1-14-8 16,12-3-4-16,8-17-4 0,12 3 0 15,27-37-132-15,7 3 72 0,28-20-208 16,-5 9 152-16,24 5 28 16,-4 19 56-16,16-2 60 15,-20 16-16-15,-8-6 132 16,-11 13-80-16,-12-3 128 16,-15 3-108-16,-16-3 84 15,-7 7-100-15,-4-8 100 16,-9 5-96-16,-3-5-4 15,-3 8-40-15,-9 13-24 16,0 14-8-16,1 21-60 16,3 6 36-16,0 18-16 15,16-1 28-15,7 4 52 16,1-7-16-16,26-7-264 16,-3-10 132-16</inkml:trace>
        </inkml:traceGroup>
      </inkml:traceGroup>
    </inkml:traceGroup>
    <inkml:traceGroup>
      <inkml:annotationXML>
        <emma:emma xmlns:emma="http://www.w3.org/2003/04/emma" version="1.0">
          <emma:interpretation id="{E1A96917-7447-438E-867F-1B4FDD074E49}" emma:medium="tactile" emma:mode="ink">
            <msink:context xmlns:msink="http://schemas.microsoft.com/ink/2010/main" type="paragraph" rotatedBoundingBox="5252,8273 17487,8292 17485,9627 5250,96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ABE601-6F3B-4AE2-8341-800E79A5DEFC}" emma:medium="tactile" emma:mode="ink">
              <msink:context xmlns:msink="http://schemas.microsoft.com/ink/2010/main" type="line" rotatedBoundingBox="5252,8273 17487,8292 17485,9627 5250,9608"/>
            </emma:interpretation>
          </emma:emma>
        </inkml:annotationXML>
        <inkml:traceGroup>
          <inkml:annotationXML>
            <emma:emma xmlns:emma="http://www.w3.org/2003/04/emma" version="1.0">
              <emma:interpretation id="{19F61944-E09F-4DC3-BD12-936E8D1ECDDF}" emma:medium="tactile" emma:mode="ink">
                <msink:context xmlns:msink="http://schemas.microsoft.com/ink/2010/main" type="inkWord" rotatedBoundingBox="5252,8340 6347,8342 6346,9132 5251,913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8936.7069">-488 7730 248 0,'12'-7'92'0,"-12"7"-72"0,0 10-4 0,0-10 88 31,7 0-60-31,-7 0 52 0,4 0-56 0,4 0 16 16,0 0-36-1,-4 0 44-15,3 0-36 0,-7-3 28 16,8 3-28-16,-8-4 8 16,0 8-20-16,0-8 20 15,8 4-24-15,-8-3-4 16,4 3-4-16,3 0 12 15,-7 3-8-15,8-3 4 16,-8 0-4-16,4-3 12 16,4 3-12-16,0-4-4 15,-8 4 0-15,11-3 20 16,-3 6-12-16,0-3 12 16,3 0-12-16,1 0 0 15,3 0-4-15,-3 0-8 16,-4 0 4-16,3 0 12 15,5 0-8-15,-5 0 4 16,5 0-4-16,-5 0 12 16,1 0-12-16,4 0 4 15,-5 0-4-15,5-3 20 16,-5 3-16-16,-11-7 4 16,8 7-8-16,-8-4 12 15,0 4-12-15,0-3 16 16,0 0-16-16,-8-4-72 15,1 7 32-15</inkml:trace>
          <inkml:trace contextRef="#ctx0" brushRef="#br0" timeOffset="24947.927">-953 7237 540 0,'-3'-13'200'0,"3"13"-156"0,-4-7-12 0,0-3 80 15,8 3-68-15,-4-7 60 16,4 4-60-16,-4-4 76 16,0 3-68-16,0-2-16 15,0 6-24-15,0 7 0 16,0 0-8-16,-4 7 16 16,4 3-12-16,-4 11 24 15,0 3-20-15,-4 20-4 16,0 5-4-16,1 13 4 15,7-4-4-15,0 4 8 16,0-7-8-16,7-10 16 16,5-11-12-16,11-20 40 15,-3-4-24-15,26-30 4 16,-7-4-16-16,19-25 0 16,-4 5-4-16,0-15-112 15,-3 11 56-15,-13-7-8 16,1 10 36-16,-20 0 12 15,-3 15 8-15,-12 2 24 0,0 11-12 16,-8 10 68-16,0 10-48 0,-8 11 24 16,5 7-36-16,-1 10-28 15,4 3 4-15,-4 14 44 16,12 4-20-16,0 6-8 16,8-3-8-16,-12-6 12 15,7-5-8-15,-7-9-172 16,4-4 92-16,-4-11-248 15,0-2 180-15</inkml:trace>
          <inkml:trace contextRef="#ctx0" brushRef="#br0" timeOffset="59732.892">-469 7695 280 0,'0'-10'104'0,"0"10"-84"0,8-11 0 0,-4 1 164 16,-4 7-104-16,0-4 56 15,0 3-80-15,0-2 20 16,4 6-44-16,0-4 60 16,3 8-52-16,5-4 36 15,4 0-44-15,3 0 8 16,-7 0-24-16,7-4 0 16,0 4-8-16,8-3 4 15,4-1-8-15,4 1 8 16,4 3-8-16,0 0-12 15,-1 3 4-15,1 1-4 16,-4 3 0-16,-8-1 8 16,0 5 0-16,0-4 16 15,-8-1-8-15,-7-2 4 16,4 3-4-16,-13-7 36 16,5 3-20-16,0-6-12 15,4 3-8-15,-12-7 20 16,0 7-12-16,0-4-4 15,7 4-4-15,-14-3 12 16,7 3-8-16,0-7-20 16,0 7 4-16,-8-3-112 15,4 6 68-15</inkml:trace>
          <inkml:trace contextRef="#ctx0" brushRef="#br0" timeOffset="25598.6565">-422 7609 924 0,'-16'-3'340'0,"16"3"-260"0,4 0-28 16,0 0 116-1,4 7-104-15,7-4-28 16,5 4-20-16,11-4 8 16,3 1-12-16</inkml:trace>
          <inkml:trace contextRef="#ctx0" brushRef="#br0" timeOffset="25442.7432">-74 7506 572 0,'8'-10'208'0,"-8"10"-160"0,12-18-12 15,-12 8 172 1,7 7-120-16,-18-11 52 16,11 7-80-16,-20-7 8 15,5 4-40-15,-12-4-16 16,0 4-8-16,-12-1-16 15,12 5 8-15,-4-1 20 16,12 3-8-16,-9 8-28 0,17 3 8 16,-5 6-20-1,9 5 16-15,-5 9 36 0,8 4-12 16,-4 7 0-16,4-4-4 0,-7 1 4 16,11-4-4-16,-16-4 24 15,9 1-16-15,-1-11 4 16,0 0-8-16,0-7 12 15,8 4-12-15,-7-7 4 16,14 3-4-16,-7-6-16 16,8 3 4-16,4 3 28 15,-4 0-12-15,11-3-4 16,-8 4-4-16,5-5 12 16,3 1-8-16,1-3-48 15,-9 3 24-15,5-4-260 16,-5 1 152-16,-3-4-372 15,0 0 280-15</inkml:trace>
          <inkml:trace contextRef="#ctx0" brushRef="#br0" timeOffset="60454.3342">-383 7878 436 0,'0'-4'160'0,"0"4"-124"0,0 0-8 0,3 0 28 15,5 0-36-15,-8 0 36 16,0 0-32-16,0 4-4 16,8-1-12-16,-8 0 36 15,8 1-20-15,-5-1 4 16,13 1-16-16,3-4 0 15,-7 3-4-15,7-3 4 16,8 4-8-16,0-1 8 16,1 0-8-16,-1 1-4 15,4-1 4-15,3 1-4 16,-10-1 0-16,-1-3 8 16,-4 0-4-16,-7 0 24 15,-4 0-16-15,-8 0 12 16,0 0-12-16,-8-3-24 15,8 3 4-15,-12-4-136 16,12 1 76-16</inkml:trace>
        </inkml:traceGroup>
        <inkml:traceGroup>
          <inkml:annotationXML>
            <emma:emma xmlns:emma="http://www.w3.org/2003/04/emma" version="1.0">
              <emma:interpretation id="{3C8DE22A-96F0-47C4-B291-5ABA397D60D9}" emma:medium="tactile" emma:mode="ink">
                <msink:context xmlns:msink="http://schemas.microsoft.com/ink/2010/main" type="inkWord" rotatedBoundingBox="7118,8526 7307,8527 7306,8792 7117,879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6061.3875">917 7527 832 0,'-42'24'308'0,"42"-24"-240"0,0 13-20 0,11-9 72 15,5-1-76-15,19 1-8 16,7 3-24-16</inkml:trace>
          <inkml:trace contextRef="#ctx0" brushRef="#br0" timeOffset="25919.0084">940 7317 956 0,'-11'0'352'0,"11"0"-272"0,19 3-24 16,1-3 16 0,3 4-52-16,12-1 8 15,3 0-16-15</inkml:trace>
        </inkml:traceGroup>
        <inkml:traceGroup>
          <inkml:annotationXML>
            <emma:emma xmlns:emma="http://www.w3.org/2003/04/emma" version="1.0">
              <emma:interpretation id="{7C087848-9E07-4CEE-ADA4-7DBC51119CE4}" emma:medium="tactile" emma:mode="ink">
                <msink:context xmlns:msink="http://schemas.microsoft.com/ink/2010/main" type="inkWord" rotatedBoundingBox="8178,8278 8809,8279 8807,9425 8177,9424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7172.7052">1951 7606 1092 0,'-16'-7'404'0,"16"7"-316"0,16-4-24 16,-5 1 12 0,9 3-56-16,11-4-8 15,4 4-8-15,19-3 84 16,0 3-48-16,12 3-264 0,-4 4 120 0</inkml:trace>
          <inkml:trace contextRef="#ctx0" brushRef="#br0" timeOffset="27499.5752">2098 7757 652 0,'-12'4'244'0,"12"-4"-192"0,8 10-12 0,-4-7 84 16,11 1-76-16,9 6-12 15,3 4-20-15,11 3-4 16,-3 4-8-16,4 10 24 15,0 3-16-15,-16 11-48 16,-4 0 20-16,-19 10-8 16,-7-7 16-16,-28-7 44 15,4-7-24-15,-20-9 8 16,9-8-12-16,-5-17 48 16,9 0-32-16,3-24 96 15,8 3-68-15,11-7 4 16,12 8-36-16,16 3 16 15,7 6-24-15,24 11 24 16,3 11-24-16,12 6-12 16,-3 7-4-16,7-3-236 15,-8-1 132-15,12-9-624 16,-12-5 404-16</inkml:trace>
          <inkml:trace contextRef="#ctx0" brushRef="#br0" timeOffset="26917.0257">2566 7076 800 0,'-11'-7'296'0,"7"7"-232"0,0 3-16 0,-4 8 124 16,4 2-104-16,-3 15 0 15,3 6-44-15,0 1 12 16,4-1-24-16,-4 7 32 16,8-3-28-16,-4 4-84 15,4-5 36-15</inkml:trace>
        </inkml:traceGroup>
        <inkml:traceGroup>
          <inkml:annotationXML>
            <emma:emma xmlns:emma="http://www.w3.org/2003/04/emma" version="1.0">
              <emma:interpretation id="{0CEEBF43-7E73-464D-960C-23A85C7CB780}" emma:medium="tactile" emma:mode="ink">
                <msink:context xmlns:msink="http://schemas.microsoft.com/ink/2010/main" type="inkWord" rotatedBoundingBox="10773,8486 12855,8489 12853,9619 10771,9616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0246.9135">4827 7747 624 0,'-8'-7'228'0,"5"7"-176"0,-9-4-16 0,8 4 168 16,8 7-120-16,0 0 8 16,4 7-52-16,11 0-4 15,4-1-20-15,16-2 20 16,7-1-24-16,20-10-4 16,4 0-4-16,-4-7 20 15,0 4-12-15,-12-8 4 16,-12 8-8-16,-15-11 28 15,1 1-20-15,-25-8 12 16,-6 4-16-16,-28-14-16 16,3 7 0-16,-18-14 20 15,3 3-8-15,-7 1-12 16,11 10 0-16,-3 7-40 16,11 13 24-16,-4 15-12 15,8 9 20-15,-8 15-36 16,12 2 28-16,-4 12 24 15,7-5 0-15,-3 18 28 16,4-3-20-16,-1 20-4 16,13-3-4-16,-1 6 12 15,4-10-8-15,0-10 24 16,4-10-20-16,-4-11 4 16,8-6-8-16,-8-8 36 15,0-6-20-15,-7-11 12 16,-1 1-20-16,-11-11-24 15,3 6 0-15,-11-12 20 16,4 6-4-16,-7-7 4 0,3 0-4 16,0-4-192-16,7 5 100 0,9-15-432 15,11 7 288-15</inkml:trace>
          <inkml:trace contextRef="#ctx0" brushRef="#br0" timeOffset="30713.7179">5942 7327 664 0,'16'-21'244'0,"-16"21"-188"0,12-10-16 16,-12 3 128-1,0 4-100-15,-4-4 52 16,-4 7-72-16,-11 0 20 0,-1 3-40 16,-22 14 0-1,3 8-16-15,-8 26 36 0,1 8-24 0,7 13-4 16,8 0-12-16,4-3 4 16,12-11-8-1,11-6 24-15,4-11-16 0,4-6 40 16,3-4-28-16,9-11-208 15,3-2 100-15,4-8-688 16,5-3 424-16</inkml:trace>
          <inkml:trace contextRef="#ctx0" brushRef="#br0" timeOffset="31043.545">5950 7688 696 0,'-19'11'256'15,"19"-11"-196"-15,-8 34-20 0,-4-20-4 16,12 3-28-16,-11 0 24 16,3 4-20-16,0-4-4 15,1 0-4-15,7-6 12 16,0-1-8-16,0-14-12 16,7 4 0-16,1-10 20 15,0 3-8-15,-4-10 60 16,11 3-40-16,-11-10 32 15,12 7-32-15,-5-7 60 0,9 7-48 16,7-1 80-16,-8 8-68 0,8 3-16 31,-7 7-24-31,7-3 16 0,-8 6-16 0,0-3 12 16,-3 0-12-16,-12-3-296 16,3 3 152-16,-7-4-500 15,8 1 352-15</inkml:trace>
          <inkml:trace contextRef="#ctx0" brushRef="#br0" timeOffset="31240.6871">6043 7430 676 0,'-19'-7'248'0,"19"7"-192"0,-12-3-16 0,8-1 156 16,4 8-116-16,4-4 0 15,8 0-48-15,-1 0-20 16,17 3-8-16,-1-3-92 16,4 4 48-16,3-4-584 15,13 0 344-15</inkml:trace>
          <inkml:trace contextRef="#ctx0" brushRef="#br0" timeOffset="31522.8297">6423 7289 852 0,'-4'0'316'0,"4"0"-248"0,31 4-16 0,-8 9 92 15,0 1-88 1,8 20 76-16,0 18-76 0,-8 20 12 15,1 8-36-15,-20 9 32 16,-1-10-36-16,-34 14 12 16,0-7-24-16,-34 0 64 15,-1-10-48-15,-12-21-232 16,16-10 108-16,0-28-716 16,8-7 448-16</inkml:trace>
        </inkml:traceGroup>
        <inkml:traceGroup>
          <inkml:annotationXML>
            <emma:emma xmlns:emma="http://www.w3.org/2003/04/emma" version="1.0">
              <emma:interpretation id="{BFC3205F-CD38-4ECB-AC0D-FDB7CCEB0C8F}" emma:medium="tactile" emma:mode="ink">
                <msink:context xmlns:msink="http://schemas.microsoft.com/ink/2010/main" type="inkWord" rotatedBoundingBox="13289,8393 17487,8399 17485,9461 13287,945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3205.0338">7050 7220 632 0,'-4'-10'236'0,"8"10"-184"0,0-3-16 0,0 3 148 16,7 3-108-16,9 0 96 16,7 1-104-16,15-1-8 15,1 1-36-15,23-4-8 16,0 0-8-16,19-4 12 15,-4 4-12-15,-7 0 16 16,-8 7-16-16,-16-3-4 16,-11 2 0-16,-24-2-208 15,-3 3 112-15,-28-7-236 16,1 0 184-16,-20 0-68 16,0 3 120-16,-11 1 28 0,11 6 40 0,-4 4 184 15,8 3-88-15,0 24 100 16,8 11-104-16,4 20 48 15,7 0-72-15,0 4 4 16,5-7-28-16,-5 3-4 16,8-6-8-16,-4 2 28 15,4-9-20-15,-7-4 20 16,3-3-20-16,-4-15-52 16,-3-6 20-16,-8-7-8 15,3-6 16-15,-14-8 0 16,6 0 0-16,-10-6 24 15,7-1-8-15,-4 1 128 16,8-1-72-16,7 1 40 16,13 6-60-16,18-3 48 15,13 3-56-15,6-3 20 16,9 0-36-16,8-7 16 16,-1 3-20-16,12-3-8 15,-4 4-4-15,8-4-92 16,-3 0 48-16,-9-4 4 15,-4 4 24-15,-7-10-68 16,-8 3 44-16</inkml:trace>
          <inkml:trace contextRef="#ctx0" brushRef="#br0" timeOffset="33663.7063">7530 7644 508 0,'-19'-4'188'0,"19"4"-148"0,-27-14-8 0,11 4 140 16,5 7-100-16,-16-8 88 15,7 4-96-15,-11 0 48 16,4 7-68-16,-15 4 16 15,3 6-40-15,-15 7 72 16,11 4-56-16,-7 7 40 16,15 3-44-16,12 0 16 15,15 0-28-15,23-4 16 16,12 1-20-16,16-11 36 16,11 0-28-16,16-14 4 15,-4-3-16-15,7-6-76 16,-3-1 32-16,-16-11-12 15,-11 5 24-15,-24-15 32 16,-11 1-8-16,-24-4 20 16,-11-4-16-16,-8 1-28 15,5 13 8-15,-1 4-40 16,7 10 32-16,13 0 8 16,11 7 8-16,23 0-252 0,8 4 140 15</inkml:trace>
          <inkml:trace contextRef="#ctx0" brushRef="#br0" timeOffset="34061.2643">8711 7217 560 0,'0'-14'208'0,"0"14"-164"0,-19-14-8 16,4 11 136-1,3 6-100-15,-19 1 96 16,4 6-100-16,-24 4 48 16,13 6-72-16,-40 32 16 15,12-4-40-15,-23 38 36 16,16 0-32-16,7 7 12 16,23-10-20-16,20 3 8 15,15-14-12-15,24 0 28 0,11-13-24 16,19-14 56-16,5-11-40 0</inkml:trace>
          <inkml:trace contextRef="#ctx0" brushRef="#br0" timeOffset="34481.427">8615 7533 768 0,'3'-6'284'0,"-3"6"-220"0,0 24-20 0,-3 0 68 16,-1 0-72-16,-4 21 36 15,0-8-44-15,-3 8 16 16,3-7-28-16,0-4 0 15,4-6-12-15,-7-11 64 16,11 7-40-16,-4-17 40 16,4 0-40-16,0-14 8 15,7 0-24-15,1-17 0 16,0 7-8-16,11-21 20 16,1 7-16-16,3-14-48 15,8 7 20-15,8 8-8 0,-1 9 16 16,-7 7 0-16,4 11 0 15,-4 3 8-15,-4 7 0 16,-7-1 32-16,-5 5-16 0,-3-8-216 16,-8 1 108-16</inkml:trace>
          <inkml:trace contextRef="#ctx0" brushRef="#br0" timeOffset="34738.602">8630 7427 748 0,'-15'-14'276'0,"15"14"-216"15,15-7-16-15,-11 0 164 16,4 7-124-16,15-3 44 15,8-4-76-15,15 0-28 16,-3 7-16-16,-4 0-28 16,7 7 12-16,-7 0-576 15,0 3 316-15</inkml:trace>
          <inkml:trace contextRef="#ctx0" brushRef="#br0" timeOffset="35020.3524">9161 7227 664 0,'7'-3'244'0,"-7"3"-188"0,47-4-16 0,-20 11 68 15,0 3-68-15,12 32 80 16,0 9-68-16,-12 32 44 15,-8 3-56-15,-19 10 8 16,-8-10-32-16,-30 11 116 16,-5-8-76-16,-23-3 40 15,0-10-56-15,-7-18-172 16,7-13 68-16,0-28-848 16,20-6 504-16</inkml:trace>
          <inkml:trace contextRef="#ctx0" brushRef="#br0" timeOffset="36028.676">10005 7736 488 0,'-4'-17'180'0,"4"17"-140"0,0-10-12 0,-4 3 120 15,0 4-88-15,-11-11 64 16,3 0-72-16,-15-7 32 16,8 8-48-16,-16-5 24 15,4 12-32-15,-8 12 36 16,12 8-36-16,-4 17 48 16,8 0-44-16,3 0-24 15,13 0-8-15,7-7 36 16,7 0-24-16,13-10 24 15,7 0-20-15,15-14 44 16,1-7-32-16,7-7 4 16,1 0-20-16,-5-17-44 15,-7 4 20-15,-8-32 0 16,-4 8 12-16,-15-21 0 16,-1 10 0-16,-11 0-20 15,4 13 12-15,-12 12-4 16,5 16 4-16,-13 21 32 15,1 14-12-15,-13 37 24 16,9 11-24-16,-8 14 32 0,4 0-28 0,0-4 32 16,11-7-32-16,8-3 32 15,8-10-32-15,8-11-56 16,7-6 16-16,8-25-420 16,4-3 244-16</inkml:trace>
          <inkml:trace contextRef="#ctx0" brushRef="#br0" timeOffset="36433.2466">10338 7365 728 0,'12'-17'268'0,"-12"17"-208"0,7-7-16 0,-3 3 108 16,4 4-92-16,3-7-52 15,5 14-8-15,-1-7 28 16,5 7-16-16,-5 0 60 15,1 3-40-15,-5 18 20 16,5 3-32-16,-4 17 28 16,-1 11-32-16,-3 6 40 15,4-3-32-15,-1 7 12 16,1-7-20-16,3 3 44 16,5-7-32-16,-1-6 72 15,4-11-52-15,0-17 52 16,1-13-56-16,-1-28 48 15,4-4-52-15,0-20 40 16,0 3-44-16,4-38-12 0,4 0-12 16,4-23 0-16,3 9-8 15,9 4-28-15,-5 17 12 0,5 11 12 16,-5 17 4-16,-11 6-28 16,4 11 12-16,-16 3-48 15,-4 11 32-15,-15 3-320 16,-4 7 192-16</inkml:trace>
        </inkml:traceGroup>
      </inkml:traceGroup>
    </inkml:traceGroup>
    <inkml:traceGroup>
      <inkml:annotationXML>
        <emma:emma xmlns:emma="http://www.w3.org/2003/04/emma" version="1.0">
          <emma:interpretation id="{42E86A0E-5184-4E96-AB33-E5EFCAFBD715}" emma:medium="tactile" emma:mode="ink">
            <msink:context xmlns:msink="http://schemas.microsoft.com/ink/2010/main" type="paragraph" rotatedBoundingBox="5152,10757 12893,10316 12956,11422 5215,118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798829-E5F2-4AFC-93BE-8CACB6CFC18D}" emma:medium="tactile" emma:mode="ink">
              <msink:context xmlns:msink="http://schemas.microsoft.com/ink/2010/main" type="line" rotatedBoundingBox="5152,10757 12893,10316 12956,11422 5215,11863"/>
            </emma:interpretation>
          </emma:emma>
        </inkml:annotationXML>
        <inkml:traceGroup>
          <inkml:annotationXML>
            <emma:emma xmlns:emma="http://www.w3.org/2003/04/emma" version="1.0">
              <emma:interpretation id="{664DCAA9-8E69-49FA-A8FE-5A8B89D4BAF6}" emma:medium="tactile" emma:mode="ink">
                <msink:context xmlns:msink="http://schemas.microsoft.com/ink/2010/main" type="inkWord" rotatedBoundingBox="5155,10808 8104,10640 8162,11652 5213,11820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6911.3952">627 9591 560 0,'-8'-10'208'0,"8"10"-164"0,-11 0-8 0,7-4 68 15,4 4-64-15,-12-3 52 16,0 3-52-16,-15 0 32 16,0 7-40-16,-11 0 24 15,-5 6-28-15,-7 12 8 16,11 6-20-16,-4 24 96 15,8 3-60-15,1 14 4 16,14 1-36-16,5 2-4 16,11-9-8-16,4 2 48 15,8-6-32-15,3 0 16 16,9-10-24-16,11-11-168 16,-4-6 84-16,8-22-408 15,3-2 268-15</inkml:trace>
          <inkml:trace contextRef="#ctx0" brushRef="#br0" timeOffset="47241.8329">596 9973 444 0,'-8'-17'164'0,"8"17"-124"0,-4 21-16 15,0-4 104 1,8 0-76-16,-4 7 76 0,4 4-72 15,-4-4-32 1,8 0-12-16,0-4 76 0,-1-2-48 0,-7-8 104 16,4 0-80-16,-4-13 16 15,0 3-48-15,-4-7 4 16,4 0-20-16,0-7 8 16,4 0-12-16,0-6-16 15,8 3 0-15,3-4 4 16,5 7 0-16,3-3 0 15,4 7 0 1,-4-4 0-16,0 7 0 0,1-3 16 16,-5 3-8-16,-4 0-268 15,1 4 144-15</inkml:trace>
          <inkml:trace contextRef="#ctx0" brushRef="#br0" timeOffset="47424.4048">669 9832 600 0,'0'-21'224'0,"0"21"-176"0,-3-13-12 15,3 2 116 1,7 8-92-16,5-7-24 16,3 3-24-16,5 0-48 15,-1 3 20-15,4 4-540 16,4 4 304-16</inkml:trace>
          <inkml:trace contextRef="#ctx0" brushRef="#br0" timeOffset="47737.1495">1072 9619 600 0,'8'-4'224'0,"-8"4"-176"0,31 4-12 0,-8 3 104 15,-4 3-84-15,5 21 24 16,-1 7-48-16,0 27 24 16,0 4-32-16,-3 7 12 15,-5-8-20-15,-15-2 20 16,0-8-24-16,-31 1 76 15,-4-4-52-15,-23-14 24 16,4-3-40-16,-4-17-228 16,11-4 112-16,9-17-556 15,15-4 364-15</inkml:trace>
          <inkml:trace contextRef="#ctx0" brushRef="#br0" timeOffset="46070.1915">-654 9908 644 0,'-12'-14'236'0,"12"14"-180"0,-27-10-20 16,15 6 140-1,8 8-104-15,-11-4 60 16,7 6-76-16,4 1-8 16,4 7-28-16,12 3 24 15,3 1-28-15,12 6 4 16,8 0-12-16,4 0 12 0,4-4-12 0,-1-2 16 15,-3-1-16-15,3-10 24 16,1 0-20-16,7-11 32 16,-3 1-28-16,3-14 12 15,0 3-16-15,-3-17 0 16,-8 0-4-16,-8-10-16 16,-8-4 4-16,-8-7-4 15,-11 11 0-15,-8-4 8 16,-7 11 0-16,-13-1-28 15,1 8 16-15,-15 3 24 16,7 7-8-16,-8-4-8 16,12 11 0-16,-12-4-4 15,12 7 0-15,-8-3-36 16,12 6 24-16,-20 4 8 16,16 4 8-16,-8-1-24 15,8 7 16-15,-8 1-12 16,12-1 12-16,-12 4 0 15,16 3 4-15,0 11-12 16,7-1 12-16,-3 14 4 16,15 4 4-16,0 14 0 15,7-4 0-15,1 7-20 16,4-7 12-16,-5 0 20 16,1-7-4-16,-4 10 40 15,0-3-24-15,-12 7-32 0,4-3 4 0,-11-4 28 16,-1-10-16-16,-11-8 16 15,4-2-12-15,-12-8-8 16,4-3 0-16,-11-6 20 16,11-1-12-16,-8-14 12 15,8 1-12-15,-4-11 20 16,8-3-20-16,0-11 12 16,11 4-12-16,1-14-24 15,7 7 4-15,4-7-304 16,4 10 172-16,8-3-492 15,4 10 356-15</inkml:trace>
          <inkml:trace contextRef="#ctx0" brushRef="#br0" timeOffset="48998.5053">1506 9983 612 0,'-16'7'228'0,"16"-7"-180"0,-4-7-12 0,0 4 116 16,8 3-92-16,-4-7 64 16,8 0-72-16,0-3 68 15,3 6-68-15,5 1-28 16,-1 3-12-16,1 0-12 16,-1 3 0-16,5 1 52 15,-1 6-28-15,0-3 24 16,1 3-28-16,3-3 28 15,4 0-32-15,0-3 20 16,0-1-20-16,0-10 28 16,-3 4-28-16,-1-8 32 15,-4 1-32-15,-7-7-156 0,-1 10 76 0</inkml:trace>
          <inkml:trace contextRef="#ctx0" brushRef="#br0" timeOffset="48097.1076">1618 10107 880 0,'15'4'328'0,"-15"-4"-256"0,66 3-16 0,-35-3 36 16,0 0-60-16,12 0-224 16,3 0 104-16</inkml:trace>
          <inkml:trace contextRef="#ctx0" brushRef="#br0" timeOffset="47934.3775">1842 9977 592 0,'31'6'220'0,"-31"-6"-172"0,20-3-12 0</inkml:trace>
        </inkml:traceGroup>
        <inkml:traceGroup>
          <inkml:annotationXML>
            <emma:emma xmlns:emma="http://www.w3.org/2003/04/emma" version="1.0">
              <emma:interpretation id="{8D010C3A-B402-4455-8B22-A7757A98DD87}" emma:medium="tactile" emma:mode="ink">
                <msink:context xmlns:msink="http://schemas.microsoft.com/ink/2010/main" type="inkWord" rotatedBoundingBox="8967,10847 9936,10792 9975,11475 9006,11531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9779.1389">2826 9667 768 0,'-24'-4'284'0,"24"4"-220"0,-7-6-20 15,3-1 120 1,8 7-100-16,-4-4 52 15,7-3-68-15,9 0 0 16,3 7-28-16,16 0 4 16,8 0-12-16,15-6-16 15,0 6 0-15,23-4-4 16,-3 1 0-16,14-1 16 0,-3 4-4 16,-7 0-4-16,-16 7 4 0,-12-3-4 15,-12 2 0-15,-11-2 16 16,0-1-8-16,-19 1 76 15,-4 3-48-15,-12-4-20 16,4 1-16-16,-12 2-8 16,4 5 0-16,-15 2 16 15,12 5-4-15,-16 9-12 16,7 4 4-16,-15 17 4 16,4 4 0-16,-11 10-20 15,7-10 12-15,-8 6 12 16,8-6 0-16,-3-4 16 15,3-3-12-15,8-4 24 16,7-7-20-16,1-10 12 16,0-10-12-16,-8-10 56 15,15-4-40-15,-7-18 16 16,3-6-28-16,-11-7 0 16,8 0-8-16,-12-24-16 15,11 11 4-15,-18-18 4 16,7 3 0-16,-12-6-28 15,8 13 16-15,-7-6 32 16,7 20-12-16,0 0-28 16,12 14 12-16,4 3-8 15,7 7 8-15,8 1 0 16,12 9 0-16,11 1-264 0,4 6 144 16,24 1-668-16,-5 13 444 0</inkml:trace>
        </inkml:traceGroup>
        <inkml:traceGroup>
          <inkml:annotationXML>
            <emma:emma xmlns:emma="http://www.w3.org/2003/04/emma" version="1.0">
              <emma:interpretation id="{EE62CAF7-4865-44DE-AB4B-39F6B6128648}" emma:medium="tactile" emma:mode="ink">
                <msink:context xmlns:msink="http://schemas.microsoft.com/ink/2010/main" type="inkWord" rotatedBoundingBox="10478,10453 12893,10316 12956,11422 10541,11560"/>
              </emma:interpretation>
              <emma:one-of disjunction-type="recognition" id="oneOf13">
                <emma:interpretation id="interp13" emma:lang="" emma:confidence="0">
                  <emma:literal>(5)</emma:literal>
                </emma:interpretation>
                <emma:interpretation id="interp14" emma:lang="" emma:confidence="0">
                  <emma:literal>(r)</emma:literal>
                </emma:interpretation>
                <emma:interpretation id="interp15" emma:lang="" emma:confidence="0">
                  <emma:literal>(F)</emma:literal>
                </emma:interpretation>
                <emma:interpretation id="interp16" emma:lang="" emma:confidence="0">
                  <emma:literal>(n)</emma:literal>
                </emma:interpretation>
                <emma:interpretation id="interp17" emma:lang="" emma:confidence="0">
                  <emma:literal>(r;</emma:literal>
                </emma:interpretation>
              </emma:one-of>
            </emma:emma>
          </inkml:annotationXML>
          <inkml:trace contextRef="#ctx0" brushRef="#br0" timeOffset="51625.4894">5899 9271 600 0,'-11'-7'224'0,"11"7"-176"16,-35 11-12-16,12-5 72 16,-1 5-68-16,-14 13 60 15,-9 3-56-15,-3 18 16 16,3-4-40-16,-7 18 28 15,8-4-32-15,-1 28 32 16,13-1-32-16,18 11 48 16,4-10-36-16,12-8 48 15,12-13-44-15,7-14 28 16,9-6-32-16</inkml:trace>
          <inkml:trace contextRef="#ctx0" brushRef="#br0" timeOffset="51971.4905">5934 9677 592 0,'0'10'220'0,"0"-10"-172"0,-11 49-12 0,11-18 48 16,0 3-52-16,-8 14 40 15,-4 0-40-15,4-3-28 16,-11-7-4-16,7-11 104 15,-3-2-56-15,3-15 60 16,5 0-64-16,7-20 60 16,0-4-64-16,0-24 20 15,7 0-40-15,5-13-16 16,7 10-8-16,8-4-48 16,1 14 24-16,-1 3 24 15,4 11 4-15,-4 3-24 16,8 7 12-16,-4 4 12 15,-4 0 4-15,0-1 16 16,-8 8-12-16,0-4 40 16,-7 0-24-16</inkml:trace>
          <inkml:trace contextRef="#ctx0" brushRef="#br0" timeOffset="52186.0602">5946 9560 560 0,'-12'-10'208'0,"12"10"-164"0,-8-10-8 0,16 6 92 16,-4 4-76-16,12-3-48 16,3 6-4-16,12-3 20 15,-4 7-12-15,0-4-16 16,8 1 0-16</inkml:trace>
          <inkml:trace contextRef="#ctx0" brushRef="#br0" timeOffset="52574.5937">6414 9392 572 0,'12'0'208'0,"-12"0"-160"0,35 17-12 0,-8 0 112 31,0 7-88-31,12 14 124 0,-5 0-104 16,5 34 12-16,-4 0-52 0,-23 25 16 15,7-8-28-15,-35-3 72 16,1-14-56-16,-39-6 40 16,0-11-48-16,-32-4-408 15,9-6 204-15</inkml:trace>
          <inkml:trace contextRef="#ctx0" brushRef="#br0" timeOffset="50980.7757">4281 9591 612 0,'-27'-21'228'0,"27"21"-180"0,0-24-12 0,0 11 52 16,0 6-56-16,4-10 60 15,4 6-56-15,7-3 12 16,5 4-32-16,11 3-8 16,7 0-4-16,24 11 12 15,0 10-8-15,19-1-12 16,-7 8 0-16,-4 3-4 16,-8 0 0-16,-4 11 16 15,-4-1-4-15,-4 21-20 16,-3 4 8-16,-20 9 40 15,0-6-20-15,-27 0 88 16,-4-10-56-16,-12-7 24 16,-7-4-40-16,-19-7 28 15,-5-6-32-15,-19-11-4 16,1 0-12-16,-21-6 48 16,13-5-32-16,-5-6 52 0,20 0-44 15,4-6-16-15,15 2-8 0,5-6 8 16,14 6-8-16,-7-3-20 15,16 4 4-15,3-4-216 16,8 4 124-16,0-4-280 16,8 3 216-16</inkml:trace>
          <inkml:trace contextRef="#ctx0" brushRef="#br0" timeOffset="50594.261">4529 9426 600 0,'-12'-7'224'0,"12"7"-176"0,-11 7-12 0,-1 3 116 15,8 4-92-15,-7 3-16 16,3 4-28-16,-4 6 4 16,8 8-12-16,-7 3 32 15,7 0-24-15,-8 13-4 16,8-3-8-16,-3 4 4 0,3-4-4 16,0-7 40-16,0-3-20 15,4-7-208-15,8-7 100 16</inkml:trace>
          <inkml:trace contextRef="#ctx0" brushRef="#br0" timeOffset="51311.1539">4424 9340 600 0,'-11'-28'224'15,"11"28"-176"-15,0-10-12 0,0 3 124 16,4 4-96-16,0-8 116 16,-1 8-104-16,9-7 24 15,4 3-60-15,15 0 72 16,7 0-60-16,9-3 8 16,3-1-36-16,4 5 4 15,0 2-16-15,-3 4 36 0,-5 0-24 16,1 7-408-1,-5 0 208-15</inkml:trace>
        </inkml:traceGroup>
      </inkml:traceGroup>
    </inkml:traceGroup>
    <inkml:traceGroup>
      <inkml:annotationXML>
        <emma:emma xmlns:emma="http://www.w3.org/2003/04/emma" version="1.0">
          <emma:interpretation id="{2CE0ABD6-90BD-4C5F-B156-E6A4664A844C}" emma:medium="tactile" emma:mode="ink">
            <msink:context xmlns:msink="http://schemas.microsoft.com/ink/2010/main" type="paragraph" rotatedBoundingBox="5252,12764 18808,11853 18953,14011 5398,149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828BDA-E899-4AA3-A67F-42D827BDA900}" emma:medium="tactile" emma:mode="ink">
              <msink:context xmlns:msink="http://schemas.microsoft.com/ink/2010/main" type="line" rotatedBoundingBox="5252,12764 18808,11853 18953,14011 5398,14922"/>
            </emma:interpretation>
          </emma:emma>
        </inkml:annotationXML>
        <inkml:traceGroup>
          <inkml:annotationXML>
            <emma:emma xmlns:emma="http://www.w3.org/2003/04/emma" version="1.0">
              <emma:interpretation id="{8B21ADCE-3A31-495A-B194-B8428E3CAA59}" emma:medium="tactile" emma:mode="ink">
                <msink:context xmlns:msink="http://schemas.microsoft.com/ink/2010/main" type="inkWord" rotatedBoundingBox="5252,12764 6399,12687 6480,13884 5333,13962"/>
              </emma:interpretation>
            </emma:emma>
          </inkml:annotationXML>
          <inkml:trace contextRef="#ctx0" brushRef="#br0" timeOffset="61803.9377">-802 11697 248 0,'8'-31'92'0,"-4"21"-72"0,-4-11-4 0,8 14 148 16,-4-10-92-16,-4 3 52 16,0 4-76-16,0-4 72 15,0 0-68-15,0 4 36 16,0 3-52-16,-4 7 24 0,-12 0-32 15,9 17-28-15,-13 7 0 16,1 14 52-16,-4 14-28 0,-1 6 8 16,1-3-20-16,4 1 20 15,7-1-20-15,4 3 32 16,5-3-28-16,3-3 56 16,7-14-40-16,17-14 36 15,10-7-36-15,13-17 52 16,7-17-48-16,0-4 36 31,8 0-40-31,-4-13-20 0,-4-7-4 16,-7 6-108-16,-8-3 56 15,-8-6 0-15,-4-4 28 16,-16-1 12-16,9 1 4 0,-13 0-20 16,-3 7 12-16,-4 6-12 0,0 8 8 15,0 10 8-15,-7 6 4 16,7 15-20-16,-4 16 12 15,-4 18 12-15,8 14 0 16,-12 3-4-16,5 0 4 16,-5 0-4-16,-4 7 0 15,5 3 60-15,-1 8-32 16,1-11-4-16,-5-4-12 16,4-13 52-16,5-7-36 15,-1-14-116-15,4-7 44 16,8-10-344-16,4-4 212 15</inkml:trace>
          <inkml:trace contextRef="#ctx0" brushRef="#br0" timeOffset="62559.5481">-387 12513 832 0,'-4'-4'308'0,"8"-3"-240"0,3 0-20 0,1 4 64 16,11 3-72-16,5-4 8 15,14 1-28-15,13 3 24 16,11 3-28-16,0 4 40 0,0 0-32 16,-4 4-208-16,-4-5 100 15,-4 1-480 1,8 0 316-16,4 0-76 15</inkml:trace>
          <inkml:trace contextRef="#ctx0" brushRef="#br0" timeOffset="62345.4805">135 12237 664 0,'-11'-14'244'0,"11"11"-188"0,3 0-16 16,-6-1 68-16,-5 1-68 15,0-1 8-15,0 1-28 16,-7-1-12-16,-8 1-4 16,-4 0 12-16,-4-1-8 0,-4-3-4 0,-4 0 0 15,0-3 4-15,5 0-4 16,6 3 16-16,5 0-12 15,4 3-20-15,-1 8 4 16,5 3-24-16,3 7 20 16,1 3-20-16,-1 7 16 15,1 3 16-15,3 11 4 16,-4 0-4-16,1 3 4 16,3 1 28-16,0 2-16 15,0-6-12-15,1 0-8 16,3 3 28-16,0-6-12 15,0-4 24-15,-4-7-24 0,4-7 32 16,4-7-28-16,0-10 32 16,0-3-32-16,8-4-4 15,0 4-8-15,0-1-24 16,3-3 12-16,5 7-12 16,3 7 8-16,4 0 24 15,8 7-4-15,4-7 32 16,4 3-24-16,0-3-156 15,-1-4 76-15,-7-6-204 16,-4-4 148-16,-7 0-380 16</inkml:trace>
        </inkml:traceGroup>
        <inkml:traceGroup>
          <inkml:annotationXML>
            <emma:emma xmlns:emma="http://www.w3.org/2003/04/emma" version="1.0">
              <emma:interpretation id="{2608A015-5A32-4C5C-A3F5-79655622682E}" emma:medium="tactile" emma:mode="ink">
                <msink:context xmlns:msink="http://schemas.microsoft.com/ink/2010/main" type="inkWord" rotatedBoundingBox="7031,12681 10175,12470 10318,14591 7174,14803"/>
              </emma:interpretation>
            </emma:emma>
          </inkml:annotationXML>
          <inkml:trace contextRef="#ctx0" brushRef="#br0" timeOffset="62995.2066">851 12182 800 0,'-15'-7'296'0,"15"7"-232"0,23 4-16 0,-7-4 52 16,11-4-64-16,15 4-4 16,12 4-20-16,5 3-20 0,2 3 4 15,-2 0-508-15</inkml:trace>
          <inkml:trace contextRef="#ctx0" brushRef="#br0" timeOffset="62796.6786">979 11921 832 0,'4'-11'308'0,"-4"11"-240"0,15-10-20 15,-3 3 88 1,4 7-84-16,7-3-4 16,4 6-28-16,8-3 4 15,3 4-16-15,1-1-20 0,0 7 4 0</inkml:trace>
          <inkml:trace contextRef="#ctx0" brushRef="#br0" timeOffset="63668.5117">1711 12038 852 0,'-35'-18'316'0,"31"18"-248"0,0-10-16 16,4 10 92-1,31-3-88-15,16 3-20 16,7-4-16-16,8 1-16 0,4-4 8 31,11 4-8-31,0-1 24 0,-3 4-16 0,-12 0-48 16,-8 7 20-16,-15-4-8 15,-8 1 16-15,-12-1 16 16,-7 4-4-16,-8 0-240 16,-1 3 128-16,-10 1-456 15,-1 2 312-15,-11 1 20 16</inkml:trace>
          <inkml:trace contextRef="#ctx0" brushRef="#br0" timeOffset="64206.0171">1904 12275 600 0,'8'-7'224'0,"4"4"-176"0,-5-4-12 16,1 3 88-16,4 4-76 16,7 4-20-16,-3 6-16 15,-1 4 12-15,1 7-12 16,3 6-4-16,-4 1-4 0,1-4 20 16,-8 0-12-16,-4 0 40 15,-8 0-28-15,-12 4 20 16,-3-1-24-16,-8 1 36 15,-8-1-32-15,-4-6-4 16,4-4-12-16,-3-7 28 16,3-10-20-16,4-7 12 0,8-6-16 15,7 2-44 1,8-2 20-16,8-1-8 16,8 4 12-16,8 3 8 0,3-4 0 15,4 8-28-15,4-1 16 16,0 4-20-16,0 4 16 15,-3 3 16-15,-1 3 4 16,4 4-4-16,-4 6 4 16,4 5 40-16,0-1-24 0,1 3-8 15,-1-3-8-15,0-3 28 16,0-7-16-16,4-11 32 16,0-6-32-16,-4-8 12 31,4 1-16-31,0-11 56 15,0 4-40-15,-8-3-336 16,0 2 164-16</inkml:trace>
          <inkml:trace contextRef="#ctx0" brushRef="#br0" timeOffset="63354.6628">2284 11466 704 0,'-8'-17'264'0,"8"17"-208"0,-12-7-12 0,-3 7 116 16,15 4-96-16,-19 10 0 15,11-1-40-15,-4 25-52 16,4 7 16-16,-11 10 56 15,15-3-24-15,-11-1 48 16,15-3-40-16,-16-6-260 16,8-4 124-16</inkml:trace>
          <inkml:trace contextRef="#ctx1" brushRef="#br0">2930 13459 0,'0'0'0,"0"0"15,0 0 1,0 0 0,-58-55-16</inkml:trace>
          <inkml:trace contextRef="#ctx0" brushRef="#br0" timeOffset="67359.0296">3321 12602 572 0,'-4'-17'208'0,"4"17"-160"0,0-7-12 0,0 3 112 16,0 8-88-16,4-1 72 15,4 4-76-15,4 10-4 16,-1 8-32-16,5 16 32 16,3 4-28-16,0 6 32 15,1-3-32-15,-1 1 40 16,4-8-36-16,-3-7 4 15,-1-6-20-15,-4-8 64 16,5-2-44-16,-5-12 84 16,1 1-64-16,-1-14 8 15,1 1-36-15,-5-18-12 16,5 10-8-16,-1-21-24 16,5 11 12-16,-1-10-4 15,0 6 4-15,-3-6 16 16,-1 13-4-16,-3-17-4 15,0 21 4-15,-5-7 20 16,5 3-12-16,-12 4-260 16,4 4 136-16,-4-5-468 15,0 11 324-15</inkml:trace>
          <inkml:trace contextRef="#ctx0" brushRef="#br0" timeOffset="66879.6612">3906 11360 340 0,'11'-11'128'0,"-11"11"-100"0,8-6-8 16,-8-1 44 0,8 7-40-16,-8-7 104 15,4 3-72-15,-8-2 72 16,-4 2-72-16,0-3 40 15,-3 4-56-15,-5-8 16 16,5 8-36-16,-16-7-8 16,15 6-8-16,-7-3 12 15,3 7-8-15,-3 0-4 16,7 4 0-16,-3-4 20 0,3 3-12 0,-3 1-4 16,3 6-4-16,-7 0 4 15,7 4-4-15,-15 10 24 16,19 0-16-16,-4 24-12 15,5 7-4-15,7 28 12 16,0-7-4-16,-4 17 8 16,15-14-8-16,5 21 16 15,-4-11-12-15,-5 11 24 16,5-24-20-16,-4-8 48 16,-1-13-32-16,-14-10 40 15,-1-7-40-15,-11-10 28 16,-9-4-28-16,-14-7 8 15,3 0-20-15,-7-7 8 16,7 1-12-16,4-8 36 16,8 1-24-16,4-8-84 15,7 1 32-15,5-8-468 16,7 1 276-16</inkml:trace>
        </inkml:traceGroup>
        <inkml:traceGroup>
          <inkml:annotationXML>
            <emma:emma xmlns:emma="http://www.w3.org/2003/04/emma" version="1.0">
              <emma:interpretation id="{F29822D6-6C74-4E5B-9514-06A442645ABE}" emma:medium="tactile" emma:mode="ink">
                <msink:context xmlns:msink="http://schemas.microsoft.com/ink/2010/main" type="inkWord" rotatedBoundingBox="10909,12508 14062,12296 14133,13357 10981,13569">
                  <msink:destinationLink direction="with" ref="{52DDD4D8-9452-4C7B-8C15-C6E698828B93}"/>
                </msink:context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8800.8399">4761 11491 424 0,'-4'0'156'0,"4"0"-120"0,0 3-8 0,0-3 168 16,0 0-112-16,0-3 96 16,4 3-100-16,-4-4 24 15,0 1-60-15,0-4 20 16,0 3-36-16,0-3 72 15,0 4-56-15,8-7-4 16,4 6-24-16,3-6-4 16,16 7-4-16,4-8-8 15,4 4 4-15,26-3-4 16,1 7 0-16,8-4 0 16,3 7 0-16,-11 0 16 15,0 7-8-15,-12-1-20 16,-15 1 4-16,-12-7 4 15,0 11 4-15,-15-11 16 16,-5 10-8-16,-7-10 32 16,8 7-24-16,-16-7 4 15,8 0-12-15,-7-4-8 16,7 4 4-16,-12 7-16 16,4-7 8-16,-3 11-4 15,-5 2 0-15,-3 5-20 0,-1 16 16 16,-18 7-4-16,3 4 8 0,-16 10-20 15,13-3 16-15,-9-8 12 16,16 5 4-16,-4-12-4 16,8 1 4-16,-4-7 40 15,16 0-24-15,-8-14 36 16,7-3-32-16,5-10 56 16,3-4-44-16,-11-14 0 15,11 0-20-15,-4-10 16 16,1-4-20-16,-13-13 4 15,13 3-8-15,-16-20-16 16,7 10 4-16,-3-4-32 16,-8 4 20-16,4 3-4 15,0 4 12-15,0 6 24 16,7 11-8-16,9 0-56 16,3 11 24-16,16-1 20 15,3 7 4-15,17 3-156 16,-1 8 84-16</inkml:trace>
          <inkml:trace contextRef="#ctx0" brushRef="#br0" timeOffset="69059.0416">5667 11721 912 0,'-12'0'340'0,"12"0"-264"0,12 24-24 0,-12-17 168 31,8 7-132-31,-8-4-28 0,11 4-36 0,-3-7 40 16,8 10-36-16,-5-10-108 15,1 0 40-15,3-7-460 16,-3 0 276-16</inkml:trace>
          <inkml:trace contextRef="#ctx0" brushRef="#br0" timeOffset="69674.8789">6101 11432 808 0,'-8'-21'300'0,"8"21"-232"0,8-13-20 0,-1 6 8 16,13 7-40-16,18 0-4 15,9 3-8-15,11 14-24 16,8 8 12-16,-4 19 20 16,4 8-4-16,-12 10-4 15,-8-4 0-15,-15-3 56 16,-8-3-32-16,-19-7 84 15,-4-7-60-15,-27-7 36 16,-4-4-52-16,-39-3 16 16,9-3-32-16,-13-7 28 15,8-4-32-15,0-10 12 16,12 0-16-16,4-7 20 16,23 0-20-16,0-7-4 15,23 7-4-15,4-10-180 16,11 7 96-16</inkml:trace>
          <inkml:trace contextRef="#ctx0" brushRef="#br0" timeOffset="69343.485">6279 11439 768 0,'7'-10'284'0,"-7"10"-220"0,0 3-20 15,0 4 4 1,12 3-36-16,-12 21 40 16,-4 7-28-16,4 10 40 15,8 4-36-15,-8-1 4 16,0-6-20-16,-8-7 44 15,8-4-28-15,-8-6 64 0,8-7-52 0,-19-8-308 16,7 1 144-16</inkml:trace>
          <inkml:trace contextRef="#ctx0" brushRef="#br0" timeOffset="70004.2424">6240 11263 852 0,'-19'-13'316'0,"19"13"-248"0,0 0-16 0,-8-7 104 16,16 7-96-16,-8-7 64 15,0 7-72-15,19-10-4 16,0 3-28-16,28-7-12 15,-1 7-4-15,12-3 40 16,-3 3-24-16,3 0 52 16,-12 4-40-16,-11 6-252 15,-12 4 116-15,-7 3-260 16,3 4 208-16</inkml:trace>
          <inkml:trace contextRef="#ctx0" brushRef="#br0" timeOffset="70602.8637">7320 11315 416 0,'0'-14'152'0,"0"14"-116"0,-12-3-12 16,12-1 152-1,0 1-100-15,-7-4 40 16,7 0-68-16,-20 0 24 16,13 4-40-16,-24 3 16 0,15 3-28 0,-34 8 0 15,15 2-12-15,-23 25 36 16,-8 10-20-16,0 38 76 16,16 1-56-16,4 9-20 15,18-10-16-15,21 7 44 16,3-14-28-16,23 4 52 15,8-11-44-15,12-14-96 16,0-10 36-16,-1-23-468 16,9-12 272-16</inkml:trace>
          <inkml:trace contextRef="#ctx0" brushRef="#br0" timeOffset="70963.3227">7285 11673 580 0,'-15'41'216'0,"15"-41"-168"0,-12 59-12 16,12-35 32 0,0-4-44-16,-8 5 76 15,16-5-52-15,-8-3 64 16,0 1-64-16,0-8 88 15,4-3-76-15,-4-11 24 16,4 1-48-16,0-11-4 16,3 4-20-16,1-18 12 0,-4 1-16 0,12-15-4 15,-5 8 0-15,9-7-60 16,-1 10 32-16,8 0-8 16,0 14 20-16,0-1 8 15,12 12 4-15,-4-1 44 16,-4 3-24-16,-4-3 16 15,0 7-20-15,-15-7-212 16,3 14 108-16</inkml:trace>
          <inkml:trace contextRef="#ctx0" brushRef="#br0" timeOffset="71265.1256">7339 11401 612 0,'-3'-10'228'0,"3"10"-180"0,3-7-12 15,-3 3 220 1,0 4-148-16,0-3 80 16,0 3-112-16,8-3-40 15,11 3-24-15,16-7 32 0,4 3-24 0,7-3-52 16,9 7 16-16</inkml:trace>
          <inkml:trace contextRef="#ctx0" brushRef="#br0" timeOffset="71654.3082">7676 11126 436 0,'8'-11'160'0,"-8"11"-124"15,12 4-8-15,-5 3 192 16,1 0-124-16,11 17 112 15,8 3-120-15,-7 21 76 16,7 4-96-16,-8 38 64 16,1-1-76-16,-13 14 32 15,1-10-52-15,-23 0 24 0,3-10-32 16,-19-4 52-16,4 0-44 16,-27-7-16-16,0-17-12 0</inkml:trace>
        </inkml:traceGroup>
        <inkml:traceGroup>
          <inkml:annotationXML>
            <emma:emma xmlns:emma="http://www.w3.org/2003/04/emma" version="1.0">
              <emma:interpretation id="{347BFACE-E12A-4027-A30C-B5C5C6120E5A}" emma:medium="tactile" emma:mode="ink">
                <msink:context xmlns:msink="http://schemas.microsoft.com/ink/2010/main" type="inkWord" rotatedBoundingBox="14627,12380 18824,12098 18898,13198 14701,13480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73095.6656">9012 11528 436 0,'-39'-55'160'0,"39"55"-124"0,-39-31-8 0,12 21 176 16,8 0-116-16,-24-4 80 16,5 4-100-16,-13 3-28 15,5 0-24-15,-8 17 48 16,7 1-36-16,1 16-4 16,7 11-12-16,-7 10 24 15,15 7-20-15,7 7 20 16,20-7-20-16,16 0 44 15,7-14-32-15,36-10 48 16,10-6-44-16,28-12-16 16,4 1-8-16,4-14-124 15,-8 0 64-15,-16-17-84 16,-11 3 76-16,-27-17 16 16,-12 4 24-16,-39-22 24 15,4 5 0-15,-23-8 140 16,-3 7-80-16,-1 4-8 15,4 14-36-15,11-4-24 16,5 17 0-16,23 7-348 16,-1 3 192-16</inkml:trace>
          <inkml:trace contextRef="#ctx0" brushRef="#br0" timeOffset="72707.114">8574 11226 624 0,'-19'-31'228'0,"19"31"-176"0,19-7-16 0,-7 3 52 15,3 4-56-15,16-7 92 16,4 4-68-16,16-11-8 16,10 11-32-16,-10-8-12 15,3 11 0-15,-8-10-4 16,-11 7 0-16,4-1 8 15,-12 8-4-15,-8-4 16 16,1 7-12-16,-20-1-20 16,8 1 4-16,-20 0-232 15,4 4 128-15,-11-5 4 0,7 1 68 16,-3-3 8 0,7 3 20-16,-4 0 44 0,5-1-20 0,-5 1-8 15,8 0-8-15,0 3 84 16,0 4-48-16,-15 3 16 31,7 4-28-31,-11 27 40 0,8 11-32 16,-12 23 12-16,3 4-24 15,-3 4 28-15,12-8-28 16,-5-2-12-16,17-15-8 0,-5-3 40 16,0-7-24-16,4-10 44 15,-4-14-32-15,1-14 20 16,-1-3-24-16,-11-18 16 15,15 1-20-15,-12-11-16 16,9 0-4-16,-5 0 40 16,12 4-24-16,-8-4 52 15,16 7-36-15,4 1-16 16,3 6-4-16,16 0 8 16,4 3-8-16,4-3 16 15,7 7-16-15,4 0-84 16,-3 0 44-16,3-7-264 15,-7 0 164-15,-1 0-444 16,1 0 324-16</inkml:trace>
          <inkml:trace contextRef="#ctx0" brushRef="#br0" timeOffset="73437.0739">9829 11291 820 0,'-47'-10'304'0,"47"10"-236"0,-46 3-20 0,15-3 72 16,4 7-76-16,-28 3-28 15,5 8-12-15,-24 30 12 16,9 7-8-16,10 24 32 16,17 0-24-16,18 7 20 0,17-14-20 15,26-6 28-15,12-8-28 16,-4-17 76 0,11 1-56-16,5-15-268 15,-5-6 124 1,12-14-604-16,-3 0 396 0</inkml:trace>
          <inkml:trace contextRef="#ctx0" brushRef="#br0" timeOffset="73728.4411">9825 11580 652 0,'-24'0'244'0,"24"0"-192"0,-19 52-12 16,15-25 12-16,0 1-36 0,0 13 56 31,8-3-40-31,4-7 12 0,0 0-28 15,0-11 44-15,-5 1-32 0,5-17 64 16,0 2-52-16,-8-12 20 16,0 6-40-16,0-18-16 15,0 1-8-15,0-10 4 16,12 2 0-16,-5 1 8 16,13-3-4-16,14 6 8 15,5 11-8-15,4 0 40 16,-5 10-20-16,5 0 12 15,-4 6-20-15,-8-6-52 16,-4 4 20-16,-8-8-280 16,-3 1 164-16</inkml:trace>
          <inkml:trace contextRef="#ctx0" brushRef="#br0" timeOffset="73865.3144">9995 11429 768 0,'19'-14'284'0,"-19"14"-220"0,20-10-20 16,-9 6-4-1,5 4-32-15</inkml:trace>
          <inkml:trace contextRef="#ctx0" brushRef="#br0" timeOffset="74178.6453">10262 11219 652 0,'12'7'244'0,"-12"-7"-192"0,27 17-12 0,-12-3 92 15,12 6-80-15,12 35 120 16,8 11-96-16,-13 27 4 16,-3-4-44-16,-15 4 44 15,-12-14-44-15,-24 4 72 16,-7-8-60-16,-19-6 64 16,-1-7-64-16,-3-17-360 15,4-7 168-15,-12-21-412 16,11-3 312-16</inkml:trace>
          <inkml:trace contextRef="#ctx0" brushRef="#br0" timeOffset="75257.0616">11392 11604 312 0,'0'-17'112'0,"0"17"-84"0,0-24-12 0,0 10 188 15,0 7-116-15,-7-13 72 16,3 6-96-16,-19-10 16 15,11 3-44-15,-19-3 4 16,8 3-24-16,-24 4 52 16,9 7-36-16,-9 6-8 15,1 8-12-15,3 16 0 16,1 11-8-16,11 14 8 16,11 3-8-16,5 4 16 15,15-7-12-15,19-14 40 16,4 0-24-16,24-14 40 15,7-3-36-15,8-21 4 0,-4 0-20 16,0-17-192-16,-4-7 96 0,-11-21-88 16,-12 1 100-16,-4-15 12 15,-8 11 36-15,-7-17 44 16,-4 13-12-16,-8-3 220 16,0 14-124-16,-8 17 44 15,-4 17-88-15,1 25-72 16,-1 9 4-16,-3 18 24 15,-1 7-8-15,4 7 52 16,12-1-32-16,0 4 28 16,12-7-28-16,-4-6-116 15,3-11 48-15,13-14-444 16,-1-7 268-16</inkml:trace>
          <inkml:trace contextRef="#ctx0" brushRef="#br0" timeOffset="75646.0957">11962 11102 644 0,'7'-7'236'0,"-7"7"-180"0,0 20-20 16,4-2 44-1,4 2-52-15,3 15 24 16,1 3-32-16,-4 34 72 15,7-3-56-15,-7 24 24 16,4-4-40-16,-8-6 60 0,7-15-44 0,-7-12 28 16,4-12-36-16,-4-9 60 15,0-8-48-15,-1-13 72 16,5-7-64-16,11-21 44 16,1 0-52-16,15-41 16 15,3-3-36-15,20-28 0 16,1 10-12-16,2 0 36 15,-10 14-20-15,-5 0 12 16,-7 11-20-16,-4-4-24 16,-12 10 0-16,-11 4 32 15,-1 13-16-15,-15 11-168 16,1 3 88-16,-21 14-616 16,1 0 380-16</inkml:trace>
        </inkml:traceGroup>
      </inkml:traceGroup>
    </inkml:traceGroup>
    <inkml:traceGroup>
      <inkml:annotationXML>
        <emma:emma xmlns:emma="http://www.w3.org/2003/04/emma" version="1.0">
          <emma:interpretation id="{414899BE-3A8F-4ED4-92AE-54ACAD70CF82}" emma:medium="tactile" emma:mode="ink">
            <msink:context xmlns:msink="http://schemas.microsoft.com/ink/2010/main" type="paragraph" rotatedBoundingBox="7100,15082 19255,14387 19378,16537 7223,172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4AD6DCB-8680-4FE4-8F48-573E12A7481E}" emma:medium="tactile" emma:mode="ink">
              <msink:context xmlns:msink="http://schemas.microsoft.com/ink/2010/main" type="line" rotatedBoundingBox="7100,15082 19255,14387 19378,16537 7223,17233"/>
            </emma:interpretation>
          </emma:emma>
        </inkml:annotationXML>
        <inkml:traceGroup>
          <inkml:annotationXML>
            <emma:emma xmlns:emma="http://www.w3.org/2003/04/emma" version="1.0">
              <emma:interpretation id="{75077CA7-1D75-41D5-8EAC-6AE6C7814D47}" emma:medium="tactile" emma:mode="ink">
                <msink:context xmlns:msink="http://schemas.microsoft.com/ink/2010/main" type="inkWord" rotatedBoundingBox="7100,15082 10725,14875 10848,17025 7223,17233">
                  <msink:destinationLink direction="with" ref="{52DDD4D8-9452-4C7B-8C15-C6E698828B93}"/>
                </msink:context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88393.3894">3673 15420 592 0,'12'-20'220'0,"-8"6"-172"0,4 7-12 0,-4 3 180 16,3 1-124-16,-3-4-8 15,4 4-56-15,-8 3 16 16,4 7-28-16,-4 6 56 0,0 15-40 15,0 17 36-15,4 20-36 16,3 0 36-16,5 1-40 16,-4-15 12-16,3 1-24 15,-11-11 52-15,12-10-36 16,-4-10 36-16,7-7-36 16,-3-14 60-16,-1-11-52 15,1-13 20-15,11-17-40 0,-3-18-44 16,14-6 12-16,5 3 12 15,0 10 0-15,-12 11 28 16,4 7-16-16,-12 6-12 16,-3 8-4-16,-5 6-136 15,-3 4 72-15,-19 16-620 16,-5 5 0 0</inkml:trace>
          <inkml:trace contextRef="#ctx0" brushRef="#br0" timeOffset="87823.7547">4366 13903 488 0,'12'-18'180'0,"-4"12"-140"0,7-15-12 16,-3 7 260-16,3-3-164 0,1-4 80 15,-1 1-116-15,-3-1 24 16,0 4-64-16,-9 0 20 0,-6 3-40 0,-9 0 0 16,-7 4-16-16,-1 3-8 15,-7 3 0-15,-4 1-24 16,-8 0 12-16,1 3-4 15,-5 3 4 1,1 7 0-16,-9 8 0 0,1 9 24 16,3 18-8-16,5 10-64 15,-1 10 28-15,12 8 56 16,4-1-12-16,8 17 48 16,3 28-36-16,16 0-24 15,4-10-4-15,4-14 16 16,0-4-8-16,-4 8 40 15,-4-4-24-15,-8-14 48 16,-4-11-40-16,-15-12 56 16,-4-8-52-16,-4-14 28 0,-3-10-36 15,-17-7-16-15,-10-6-8 16,-1-1 12-16,0-6-8 16,4-4-12-16,12-4 0 15,11 1-304-15,12-4 168 16,11-4-492-16,20-13 356 15,4-3-224 1</inkml:trace>
          <inkml:trace contextRef="#ctx0" brushRef="#br0" timeOffset="85947.5914">1657 14649 728 0,'-4'0'268'0,"11"-6"-208"0,1-1-16 0,4 7 160 15,3-4-120-15,9 1 28 16,6-1-68-16,5 4-8 16,0-3-24-16,4 3 12 0,3 3-16 15,-3 1 16-15,8 3-16 16,-5-4-380-16,9-3 200 15,-1-10-460 1</inkml:trace>
          <inkml:trace contextRef="#ctx0" brushRef="#br0" timeOffset="86507.5863">2357 14625 780 0,'-23'-13'288'0,"23"13"-224"0,-4 0-20 0,4 0 216 0,4-7-152 15,4 7-8 1,3-4-64-16,13 1-24 0,7 3-8 16,7-4 4-16,5 1-4 0,7-1 8 15,8 4-8-15,4 0 24 16,4 0-16-16,-12 0 4 15,4 0-8-15,-19 0-84 16,-4 7 40-16,-4-7-144 16,-12 0 100-16,-11 0-352 15,-8-3 244-15,-4-1-272 16</inkml:trace>
          <inkml:trace contextRef="#ctx0" brushRef="#br0" timeOffset="87026.4607">2555 14725 488 0,'-8'0'180'0,"8"0"-140"0,8 0-12 0,3 0 84 16,-7 0-68-16,4 0 44 15,4 0-52-15,3 4-28 16,0 2-8-16,1 5 52 0,-1-1-28 16,1 7 32-16,-4 4-28 0,-12 3 60 15,0 7-48 1,0 3 36-16,-12 1-44 0,-4 3 0 16,-3-1-20-16,-4-12 28 15,0-1-24-15,-8-4 32 16,-4-13-32-16,0-14-12 15,0 0-8-15,4-6 20 16,4-5-8-16,8-2-28 16,11 3 8-16,8-4-12 15,12 4 12-15,-1 3 8 16,9 4 4-16,3 3-56 16,0 7 32-16,4 7 48 15,-4 10-16-15,4 4 56 16,-3 9-36-16,7 1-4 15,0 7-16-15,0-7 48 16,3-7-32-16,-3-3 8 16,0-4-20-16,-7-6-8 0,-1-5 0 15,0-6-260-15,-7-6 140 16,-9-8-552 0,9-10 372-16,-8 0 36 15</inkml:trace>
          <inkml:trace contextRef="#ctx0" brushRef="#br0" timeOffset="86202.8381">2771 14192 780 0,'-27'-24'288'0,"27"24"-224"0,0 0-20 16,0 0 12-16,0 0-40 15,0 7 12-15,12 3-16 16,-8 11-8-16,0 9 0 16,-4 8 4-16,-4 7-4 0,0 3 24 15,-8-3-16-15,5 3-32 16,-5-10 12-16,-7-10-492 15,11-15 272-15,0-9-124 16</inkml:trace>
          <inkml:trace contextRef="#ctx0" brushRef="#br0" timeOffset="85680.3809">906 14729 768 0,'3'-4'284'0,"9"-3"-220"0,7 0-20 0,-3 7 156 15,3 0-120-15,4 0-8 0,5 0-44 16,3 4-36-16,3 3 0 16,5 0 12-16,0-1 0 0,0 1-20 15,-5 4 8-15,9-8-420 16,3-6 236-16</inkml:trace>
          <inkml:trace contextRef="#ctx0" brushRef="#br0" timeOffset="85450.7699">1091 14436 644 0,'-19'-7'236'0,"11"4"-180"0,1-4-20 15,3 3 184-15,0 1-128 16,0 0 36-16,-4-1-80 15,8 1 32-15,-8 3-44 16,8 0 0-16,0 0-24 0,8 0 64 16,4-4-44-16,7 4 32 15,4-7-36-15,16 7-36 16,0-7 4-16,0 7 28 16,3 0-16-16,-11 0 8 15,4-3-8-15,-12 3 12 16,0 3-12-16,-7 4-128 0,-8 7 68 15,-8 3-476-15,0-3 292 16</inkml:trace>
          <inkml:trace contextRef="#ctx0" brushRef="#br0" timeOffset="121229.6586">1815 14113 144 0,'-11'6'52'0,"11"-2"-40"0,-16 6 0 15,12-3-8-15,-3 3-4 16,-5 1 8-16,-4 3-4 16,5-4-12-16,-5 0 4 15,5 1 4-15,-5 2 0 16,-3 4 0-16,11 1 0 16,-11-1 8-16,-1 0-4 15,1 4 96-15,0-1-56 16,-1 4 52-16,5 1-56 15,3-1-56-15,5 0 8 16,3 7 8-16,-4 3 0 0,8 1 12 16,0-1-8-16,-4 4 8 15,0-4-8 1,0 1-12-16,-3-1 4 0,-1-6 4 16,4-1 0-16,0-3 0 15,0 0 0-15,4-3 8 16,0 3-4-16,4 0-12 15,4 0 4-15,3 4 12 16,1 3-4-16,4 0-4 16,-1 0 4-16,1 0 4 15,-1-4-4-15,4 1-4 16,1-4 4-16,3-7 20 0,0 0-12 16,4-3 4-16,-3-4-8 15,-1-3 28-15,0-3-20 16,0-4-32-16,0-4 8 15,5-3 8-15,-5-3 4 16,0-4 16-16,0 0-12 16,-3-6 16-16,-1-1-16 15,0-3-20-15,-3 0 4 16,-1 0 12-16,1 0 0 16,-5-4 8-16,1 1-8 15,0 3 16-15,-5-1-12 16,1 1-12-16,0-3 0 15,0 3 20-15,-1-4-8 16,1-10-20-16,0-3 4 16,0-11-4-16,-5-3 4 0,-3-3 16 15,-7-1-4-15,7 8-4 16,-12 3 4-16,-3 6 48 16,-5 1-28-16,12 0 0 15,-11-1-16-15,0-6-8 16,-8 0 4-16,7-3-4 0,5 2 0 15,-5 5 16-15,5 9-8 16,3 11-28-16,-3 7 8 16,3 7-32-16,4 13 28 15</inkml:trace>
        </inkml:traceGroup>
        <inkml:traceGroup>
          <inkml:annotationXML>
            <emma:emma xmlns:emma="http://www.w3.org/2003/04/emma" version="1.0">
              <emma:interpretation id="{6F48781D-EE8D-4DA7-A571-68734B537079}" emma:medium="tactile" emma:mode="ink">
                <msink:context xmlns:msink="http://schemas.microsoft.com/ink/2010/main" type="inkWord" rotatedBoundingBox="11176,14885 14879,14673 14958,16043 11255,16255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90030.0804">5024 14075 696 0,'-31'-45'256'0,"28"35"-196"0,-1-14-20 0,4 13 84 16,4-6-76-16,3 0 8 15,5 0-36-15,11-1-12 16,16 1-4-16,19 0 64 0,16 10-36 15,-1 4-28-15,5 10-8 16,7 13 8-16,8 22 0 0,7-5-28 16,-15 12 12-16,-7-1 24 15,-24 3-8-15,-15 8 88 16,-20 10-48-16,-11 10 40 16,-28 0-48-16,-26-3 24 15,-12-11-32-15,-8-6 44 16,-19-15-40-16,11-2-8 15,-30-22-12-15,3-6 24 16,-3-7-20-16,26-7-4 16,12-10-8-16,12-1-4 15,23-9 0-15,8 9-36 16,11-6 20-16,9 3-304 16,6-3 180-16,17-7-668 15</inkml:trace>
          <inkml:trace contextRef="#ctx0" brushRef="#br0" timeOffset="89643.0024">5470 13793 508 0,'-12'-18'188'0,"8"15"-148"0,-4 3-8 16,8 0 140-16,4 10-100 16,-8 14 24-16,-3 25-56 15,3 19 80-15,-4 1-68 16,0 0 64-16,-3 3-64 0,3 4 16 15,0 0-40-15,4-1 28 16,4-13-32-16,-7-10 40 16,-5-14-36-16,12-11-40 15,0-6 4-15,-4-14-552 16,-4-11 304-16,-7-16-284 16</inkml:trace>
          <inkml:trace contextRef="#ctx0" brushRef="#br0" timeOffset="90308.326">5354 13769 800 0,'-31'-49'296'0,"31"39"-232"0,3-11-16 0,-3 14 256 0,16-3-176 16,-4 0 88-16,3 3-124 15,4 4-28-15,1-1-40 16,11 4-24-16,4 4-4 0,19-11 72 16,15 7-36-16,24 0-372 15,12 3 180-15,-16 4-516 16</inkml:trace>
          <inkml:trace contextRef="#ctx0" brushRef="#br0" timeOffset="90598.0892">6705 13696 736 0,'-28'4'272'0,"17"-1"-208"0,-20 4-20 0,8 3 124 16,-20 18-100-16,-19 20 16 15,-11 24-48-15,3 11 80 16,-4 6-64-16,20 11 48 0,4 17-60 16,3 0 8-16,28-14-32 15,7-17 8-15,24-13-12 16,-4-8 36-16,11-17-24 15,28-13-436-15,-1-15 224 0</inkml:trace>
          <inkml:trace contextRef="#ctx0" brushRef="#br0" timeOffset="90930.4747">6608 14309 748 0,'-4'-17'276'0,"0"23"-216"0,0 8-16 15,4 7 100-15,0 13-88 16,4 14 24-16,-4 11-48 16,-4-7-4-16,4-4-16 15,0-10 28-15,0-7-24 0,0-11 76 16,0-10-56-16,0-10 12 16,0-17-28-16,0-7 16 15,0-14-24-15,0-13 4 0,12-4-8 16,-5 0-32-16,5 10 12 15,4 7-12-15,7 11 12 16,0 6 44-16,4 4-20 16,8 6 8-16,0-2-12 15,4 6 28-15,-5 3-20 16,-10-3 40-16,-1 0-32 16,-12-3-144-1,5 7 64-15,-16-1-324 16,-4 4 212-16,-8 4-516 15</inkml:trace>
          <inkml:trace contextRef="#ctx0" brushRef="#br0" timeOffset="91175.6254">6596 14058 548 0,'-8'-4'204'0,"16"-3"-156"0,-4-3-16 16,4 6 140-16,3 4-100 15,5-3 0-15,-5 0-48 16,9 3 12-16,7 0-24 16,-8 0-12-16,4 0-4 0,8-4-192 15,8 1 108-15,4-8-432 16</inkml:trace>
          <inkml:trace contextRef="#ctx0" brushRef="#br0" timeOffset="91622.3136">7061 13669 508 0,'-16'-17'188'0,"16"13"-148"0,-4 4-8 16,4 0 204-16,0 0-136 15,0 0 80-15,12 10-104 16,7 8 20-16,8 19-56 16,12 32 64-16,8 24-56 0,-1 0 80 15,-7 7-72-15,-8 20 36 16,-8 11-56-16,-15-14 24 0,-16-17-32 15,-19-11 80-15,-27-3-60 16,-12-20-92 0,0-4 20-16,-19-11-392 15,4-6 232-15</inkml:trace>
          <inkml:trace contextRef="#ctx0" brushRef="#br0" timeOffset="92839.1016">7920 13958 464 0,'-4'-7'176'0,"4"7"-140"0,-8-4-8 16,8 4 208-16,-3 0-136 15,3-3 64-15,-4 0-96 16,0-1 92-16,0 4-88 16,0-3 52-16,0 3-72 0,0 0-4 15,4 0-28-15,0 0-4 16,0 0-8-16,12 3 4 15,11 1-8-15,20-4 24 16,23-7-16-16,15 0 4 16,0 3-8-16,4 1-8 0,-11 3 4 15,-1 0-16-15,-7-4 8 16,-8 4 12-16,-11 4-4 16,-12-4 16-16,-12 0-12 15,-8 0 60-15,-15 0-40 16,-4 0 16-16,-3 0-28 15,-5 0 8-15,-3 0-12 16,3 0-16-16,-3 3-16 16,3 1 8-1,4-1 0-15,0 4 4 0,1 0 32 16,-1 3-12 0,0 8-20-16,0-5 0 0,1 4-12 15,-5 8 8-15,-3 6-8 16,-9 6 8-16,1 1 24 15,-12 0-4-15,0 10-28 16,-11 11 8-16,-4 10 12 16,-5-1 4-16,9-6-4 15,0-7 4-15,7-6 12 16,4-15-8-16,12-6 4 16,3-8-4-16,5 1 28 15,-1-14-20-15,5 0 12 16,-1-7-16-16,1-7 28 15,-5-7-24-15,1-14 4 16,-5-6-12-16,-3-18 20 0,-8-10-16 16,-4 0 12-16,-3 1-12 15,3 9-44 1,0 0 20-16,4 8 56 0,8 2-24 16,3 8-40-16,9 6 8 15,7 4-24-15,8 7 20 16,3 7 16-16,5 6 4 15,0 8-328-15,3 10 176 16,1-1-504 0</inkml:trace>
          <inkml:trace contextRef="#ctx0" brushRef="#br0" timeOffset="95873.5233">7370 14470 312 0,'-4'-3'112'0,"4"0"-84"0,4-4-12 15,0 3 64-15,0 1-48 0,4-1 76 16,0 1-60-16,-5-1 28 15,-3 4-44-15,0 0 68 16,4 7-52-16,-4 4-24 16,-4 2-16-16,1 1-8 0,-1 3 0 15,0 1 8-15,-8-5-4 16,12 1 32-16,-8 0-20 16,-3-4 4-16,3-3-12 15,-3 0-16-15,-1-7 4 16,8-3 20-16,0-4-8 15,-4-7 4-15,8-3-4 0,8 0-32 16,-4 3 12-16,4 0-12 16,-4 7 12-16,3 4 8 15,-3-1 4-15,4 8-12 16,-4 3 8-16,4-1 56 16,-8 5-28-16,0 3 24 15,0-1-28-15,-8-2 28 16,8-1-32-16,-8-3 32 15,8-4-32-15,-4-3-4 16,4-3-8-16,-4-4-4 16,4-3 0-16,0-1 8 15,4 4-4-15,-4 1-28 16,0-1 12-16,0 7-12 16,0 0 12-16,0 0 68 15,0 0-28-15,0 0-12 16,0 0-8-16,4 7 52 15,4-1-32-15,3-2-168 0,-3-4 72 16,-8 0-176-16,8-4 136 16,-4 1-192-1,0-4 168-15,-4 4-148 16</inkml:trace>
          <inkml:trace contextRef="#ctx0" brushRef="#br0" timeOffset="96429.9222">7355 14515 560 0,'-8'-10'208'0,"16"10"-164"0,-8-4-8 0,0 4 92 0,0-3-76 16,0 3 68-16,0-3-68 16,0 3-12-16,0 0-24 15,0 0 24-15,0 0-24 16,8 6 12-16,-5 5-16 0,-3-1 0 16,8 0-4-16,-8 1-8 15,8-4 4-15,-4-1 56 16,-4-6-32-16,0 0-4 15,4 0-12-15,0-3 0 16,-4 0-8-16,7-4-4 16,-7 0 4-16,-7-3-4 15,7-1 0-15,-4-3 8 16,0 1-4-16,0 2-20 16,0 4 8-16,4 1-12 15,0 2 8-15,0 4-20 16,8 7 20-16,3 3 24 0,1 4-8 15,0 0-44-15,-5 3 24 16,1-3 28-16,-8 0-4 16,-4-4 28-16,0-3-24 15,-3-4 4-15,-1-3-8 16,0-7 4-16,4-3-8 16,-3-4 8-16,7-3-8 15,7 0-4-15,1-4 4 16,4 4-24-16,-1 0 12 15,1 3-4-15,0 7 4 16,-5 4 0-16,-3-1 0 0,-4 4 8 16,-4 7 0-16,-3 3-28 15,-1 1 16-15,4-1 24 16,0 0-8-16,0 1 20 16,0-4-16-16,4-4 4 15,0-3-4-15,0 0-404 16</inkml:trace>
          <inkml:trace contextRef="#ctx0" brushRef="#br0" timeOffset="97566.5249">7401 14515 416 0,'-7'-10'152'0,"7"3"-116"0,3 0-12 16,1 4 100-16,4-1-72 15,0 1-20-15,3 3-20 16,5 3-4-16,-1 4-4 15,1 0 16-15,-1 3-12 0,1-3 16 0,-5 0-16 16,1 3 40-16,-8-3-24 16,-4 0 20-1,-8 0-24-15,-3 0-8 0,-5 0-8 16,-3 0 12-16,-1 0-8 16,1-7-20-16,0 0 4 15,11-4 32-15,-4-3-16 16,5 0-8-16,3-3-4 15,4 0 4-15,4-4 0 16,7 0 0-16,-3 4 0 0,11 0-20 16,-3 3 12-16,-1 7-24 15,1 7 20-15,-5 3 24 16,-3-3-8-16,-4 7 52 16,-4 3-28-16,-4-4 28 15,-4 1-28-15,-7-3-8 16,-4-5-12-16,3-2 20 15,-3-8-16-15,11 1-4 16,0-4-4-16,4-7 4 16,4-3-4-16,8-3-12 15,4-1 4-15,3 4-24 16,1 3 16-16,-1 7-4 16,1 7 8-16,-5-3-12 15,-7 6 12-15,-4 4 12 16,0 0 0-16,-4-4 68 15,-4 4-40-15,-3-3 4 0,-1-4-20 16,1-4 60-16,-1 1-44 16,0-1-4-16,5-3-16 15,3 4-20-15,0-4 4 16,4 4-4-16,0 3 0 16,8 0 8-16,-8 0 0 15,7 3 0-15,1 0 0 16,0 1 0-16,-8-4 0 15,0 0 16-15,0 0-8 16,0 0-28-16,-4 0 8 16,0 0 24-16,0 0-8 0,0 0 8 15,1-4-4-15,3 4-52 16,0 0 28-16,3-3 4 16,5 3 8-16,0 0 4 15,-8 0 0-15,0 0 0 16,0 0 0-16,0 0-88 15,-4 7 48-15</inkml:trace>
        </inkml:traceGroup>
        <inkml:traceGroup>
          <inkml:annotationXML>
            <emma:emma xmlns:emma="http://www.w3.org/2003/04/emma" version="1.0">
              <emma:interpretation id="{029F8767-95FB-486D-ABF8-24B7B6D748CB}" emma:medium="tactile" emma:mode="ink">
                <msink:context xmlns:msink="http://schemas.microsoft.com/ink/2010/main" type="inkWord" rotatedBoundingBox="15166,14978 19275,14743 19339,15851 15230,16086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94730.3226">10502 13851 560 0,'-35'-14'208'0,"35"14"-164"0,-58 14-8 16,27-10 180 0,8 9-124-16,-20 18 80 0,12 0-104 15,-23 21 68 1,12-1-76-16,-5 29 12 0,16-5-40 0,16 25 32 15,15-4-36-15,15-3 48 16,8-10-44-16,8-14-60 16,0-11 16-16</inkml:trace>
          <inkml:trace contextRef="#ctx0" brushRef="#br0" timeOffset="98512.1204">10436 14209 364 0,'-4'-7'132'0,"4"7"-100"0,-3 4-12 0,3-4 156 0,-4 3-100 16,4 4 60-16,0 0-80 15,4 6 36-15,-1 8-52 16,5 7 32-16,-4 6-40 0,0 0-8 16,-4-3-16-16,0-3 108 15,-4-11-64-15,0-7 40 16,-4-6-52-16,1-11 12 16,3-7-32-16,0-6-36 15,4-4 8-15,8-4 8 16,7 1 4-16,5 6-36 15,7 0 16-15,4 4 32 16,0 7-8-16,0-1-16 16,-1 4 0-16,-2 7 20 0,-9 0-4 15,0 0-128-15,1 0 68 16,-5 0-572 0</inkml:trace>
          <inkml:trace contextRef="#ctx0" brushRef="#br0" timeOffset="98708.0628">10568 14161 860 0,'-8'-4'320'0,"16"1"-248"0,7-1-20 0,1-2 48 0,3-1-64 15,8 0-4-15,0 7-20 16,8-4-56-16,-8 4 28 15,-3 0-612-15,3-3 344 16,0-1-36-16</inkml:trace>
          <inkml:trace contextRef="#ctx0" brushRef="#br0" timeOffset="99684.7611">10893 13796 644 0,'4'-10'236'0,"0"6"-180"0,7 4-20 16,5 4 104-16,7 13-84 16,8 21 24-16,12 24-48 15,-1 10 32-15,1 0-36 16,-12 18 20-16,-12 16-28 0,-15 1 36 0,-12-11-32 16,-19-13 92-1,-15-14-64-15,-5-18-92 0,1-6 16 16,-5-14-320-16,9-17 188 15</inkml:trace>
          <inkml:trace contextRef="#ctx0" brushRef="#br0" timeOffset="100226.7006">11780 14192 676 0,'0'-17'248'0,"3"10"-192"0,-3-7-16 16,-3 7-4-16,-5-7-28 15,0 4 24-15,-4-7-20 16,-3 3-32-16,0-3 12 16,-9 10 52-16,-3 0-20 0,-4 14 96 15,-4 7-68-15,1 13 84 16,6-3-80-16,5 7 0 15,4 0-36-15,7 0 4 16,12 4-12-16,8-4 36 16,7-7-24-16,16-7 20 15,8-10-24-15,8-11-220 16,-1-9 108-16,1-8-44 0,-9-7 80 16,-7 1-72-16,-8-14 72 15,-7-11-24 1,-8-17 44-16,-4-14 16 0,-4 1 8 15,0 17 144-15,0 16-72 16,0 12 140-16,3 9-112 16,5 18 4-16,0 27-56 15,0 34 0-15,-1 18-20 16,1 7 52-16,0-4-36 16,0-3 4-16,-5 0-24 15,-3-7 44-15,4 0-28 16,-8-4 72-16,1-16-52 0,-1-8-256 15,4-10 112 1,4-17-404-16,3-14 280 0,-3-14-332 16</inkml:trace>
          <inkml:trace contextRef="#ctx0" brushRef="#br0" timeOffset="100587.6642">12221 13693 768 0,'11'0'284'0,"-11"0"-220"0,28 20-20 15,-17 1 48-15,16 24-60 16,0 20 60-16,0 11-56 0,4 0 64 16,0-4-60-16,-7-10 20 15,-1 3-40-15,-4 1 80 16,1-4-56-16,-9-11 48 31,1-6-52-31,-1-18 76 0,1-6-64 0,0-24 16 16,3-22-36-16,5-12 12 15,3-12-24-15,12-2 16 16,15-18-20-16,8-3-24 0,8-14 0 16,-16 17 48-1,0 4-20-15,-3-1-36 16,-16 18 8-16,-8 0-184 15,-4 17 104-15,-26 3-648 0,-13 15 408 16,-7 9-248-16</inkml:trace>
          <inkml:trace contextRef="#ctx0" brushRef="#br0" timeOffset="94052.9243">9496 13906 780 0,'0'38'288'0,"0"-4"-224"0,3 21-20 15,-3-24 76-15,-3 7-76 16,-5 10 44-16,-4 18-52 16,-7 16 52-16,-8 4-52 15,0-3-24-15,-8-11-12 0,0-10 44 16,-4-14-24-16,4-3-116 15,-3-10 52-15,7-8-44 16,4-3 48-16,3-7 60 16,-3-6-12-16,0-1-4 15,0 0-8-15,4-3 84 16,4-3-48-16,3-4 148 0,4 0-100 16,9 0-20-16,3-4-36 15,0 4-12-15,19 0-4 16,8 0-16-16,8-3 4 15,23 3-4-15,16 0 0 16,7 3 32-16,-8 1-12 16,-11-1-20-16,-4 1 0 15,-15-4-208-15,-8-4 120 16,-8-3-68-16,-15-3 96 16,-1-4-180-16,-7-7 140 0,-8 1-448 15</inkml:trace>
          <inkml:trace contextRef="#ctx0" brushRef="#br0" timeOffset="94460.5852">9530 14216 684 0,'-11'-7'252'0,"11"0"-192"0,0-3-20 16,-4 10 120-16,0-7-96 15,-4 3-36-15,-3-6-20 16,-5 0 72-16,-7-1-48 16,-4 1 36-16,-12 3-40 0,-3 7 52 15,-13 7-44-15,5 3 72 16,4-3-60-16,-1 11 52 0,5 2-56 16,11 8-4-16,11 3-24 15,13 7 16 1,10-1-20-16,21 5 68 0,18-11-48 15,28-14-28-15,15-10-8 16,0-7-176-16,-7-11 100 16,-13-6-56-16,-10-7 80 15,-17-3 64-15,-18-1 0 16,-9-3 40-16,-11 0-32 16,-15-3 136-16,-12 3-84 15,-8 3 48-15,8 4-68 0,4 7-60 16,15 10 4-16,16 4-56 15,11 6 36-15,12 4-652 16,19 3 368-16</inkml:trace>
          <inkml:trace contextRef="#ctx0" brushRef="#br0" timeOffset="93650.2574">9221 13803 912 0,'-16'-10'340'0,"16"3"-264"0,-7 0-24 0,10 3 124 16,1 1-108-16,12-4-8 15,11 0-40-15,15 0-8 16,17 4-4-16,2-4 12 0,1 7-12 15,-4 0 40-15,4 0-24 16,-11 0 4-16,-9 0-16 16,-7 0-44-16,-12 7 20 15,-15-7-156-15,-12 10 92 16,-11 1-284-16,-8-5 200 16,-5 5-276-1</inkml:trace>
        </inkml:traceGroup>
      </inkml:traceGroup>
    </inkml:traceGroup>
    <inkml:traceGroup>
      <inkml:annotationXML>
        <emma:emma xmlns:emma="http://www.w3.org/2003/04/emma" version="1.0">
          <emma:interpretation id="{CD22FDE7-7830-4C80-932F-397C43076A0C}" emma:medium="tactile" emma:mode="ink">
            <msink:context xmlns:msink="http://schemas.microsoft.com/ink/2010/main" type="paragraph" rotatedBoundingBox="6972,17266 16685,17054 16717,18510 7004,187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1672602-BFEE-416B-A640-CAA6CD3C5CDE}" emma:medium="tactile" emma:mode="ink">
              <msink:context xmlns:msink="http://schemas.microsoft.com/ink/2010/main" type="line" rotatedBoundingBox="6972,17266 16685,17054 16717,18510 7004,18722"/>
            </emma:interpretation>
          </emma:emma>
        </inkml:annotationXML>
        <inkml:traceGroup>
          <inkml:annotationXML>
            <emma:emma xmlns:emma="http://www.w3.org/2003/04/emma" version="1.0">
              <emma:interpretation id="{A191AC75-FCD3-4E7E-919C-4DD06B2513A7}" emma:medium="tactile" emma:mode="ink">
                <msink:context xmlns:msink="http://schemas.microsoft.com/ink/2010/main" type="inkWord" rotatedBoundingBox="6975,17392 11266,17298 11295,18628 7004,18722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05324.0557">1761 16659 548 0,'4'0'204'0,"-12"3"-156"0,8-3-16 15,0 0 204-15,0 0-136 16,0 0-8-16,8 4-56 16,4-4-8-16,3 0-16 15,4 0 12-15,9-4-16 0,-1 1 40 16,0 0-24-16,-4-8-4 15,-4 4-12-15,1-3 20 16,-9 7-16-16,-7-11 4 0,-4 3-8 16,-8-2-16-1,1 2 4-15,-9 1 12 0,1 0-4 16,3-1-12 0,-7 5 4-16,-5 2 4 0,1 4 0 15,4 0-44-15,3 7 24 16,-3 3-28-16,0 11 28 15,-1 6 52-15,9 8-12 16,-9 10-52-16,13 6 16 16,-5-3 72-16,24-3-28 15,-5-10 8-15,13-11-20 16,18-7-28-16,9-7 4 0,7-10-252 16,4-10 144-16,12-11-16 15,3-3 80-15,-11-7 20 16,-4 0 16-16,-19-7 64 15,-12 0-24-15,-7 4 132 16,-13 3-88-16,-11 4 128 16,-11 2-112-16,-1 8 4 15,-3 3-52-15,4 4-36 16,-1 7 0-16,5-4 8 16,-1 14 12-1,4 6-8-15,0-6-32 16,5 11 8-16,-1-1-84 15,4-3 56-15,-4 3-172 16,4 3 120-16,0-2-124 16,0-5 124-16,4 5-32 15,3 2 72-15,1 4 20 16,0 7 20-16,4 14 12 16,-9 7 0-16,5 13 112 15,-8-10-60-15,-8 4-4 16,-11-1-28-16,7 14 48 15,-15-3-40-15,4-7 24 0,-4-10-32 16,4-11 8-16,0-14-16 16,-1-2 12-16,5-8-16 15,0-17 84-15,3-17-48 16,5-11 32-16,-1-20-44 16,20-4-20-16,3-6-4 0,1 20-20 15,3-14 8-15,16 11 4 16,12-11 0-16,27 4-20 15,3 3 12-15,-7-6 12 16,8-1 0-16,-9-3-28 16,-7 10 12-16,-7-3 12 15,-9 14 4-15,-7-1-12 16,-8 11 4-16,-7 4-4 16,-9 6 0-16,-3 14 24 15,-4 21 20 1,0 10-20-16,-4 10 20 15,0 7-24-15,4-3 48 16,-1-11-32-16,1 1 12 16,0-8-24-16,-4-6 44 0,0-11-32 15,-11-10-68-15,3-3 20 16,4-18-12-16,-4-13 20 16,0-11-28-16,5-7 24 15,3 1-4-15,11 2 12 16,16 8-28-16,12 7 20 15,11 13-28-15,12 4 24 16,-8 10-36-16,-3 7 36 16,-5 7-4-16,-3-4 16 15,-8 8 16-15,-4-4-4 16,-8-1 84-16,-4 1-44 0,-3-7 32 16,-9 0-44-16,-7 0 8 15,-3-3-24-15,-9-1 44 16,-7-2-32-16,-1 6-16 15,1 0-4-15,0 0-44 16,3 13 20-16,1 5-48 16,3 13 36-16,4 10-12 15,8-3 24-15,8-1 16 16,7-6 4-16,5-10 32 16,-1-4-20-16,4-17-84 15,1-10 36-15,-9 7-168 16,-3-11 116-16,-5-3-8 15,-3-8 56-15,-4-9-12 16,0 10 28-16,0 7 28 16,0 0-4-16,4 10 52 15,8 10-28-15,3 18 20 0,12-1-28 16,12 11 52-16,11 0-40 16,12 0 28-16,4-10-32 15,-4-4 36-15,0-17-36 16,-4-7 20-16,-4-6-28 15,-7-18-28-15,-12 0 4 16,-12-7 8-16,-4-4 0 16,-7 5-80-16,-4-8 40 15,-8-10 12-15,-4-21 20 16,4 0-24-16,-8 1 16 16,8 20 84-16,-4 17-40 15,-4 21 8-15,1 34-24 0,-1 28 52 16,0 10-40-16,0 3 16 15,4-3-28-15,-3 4 52 16,7 6-36-16,0-3-24 16,-4-10-8-16,8-4-388 15,-8-14 212-15,4-17-448 16</inkml:trace>
          <inkml:trace contextRef="#ctx0" brushRef="#br0" timeOffset="105525.0053">3526 16463 652 0,'-7'-24'244'0,"7"24"-192"0,38-11-12 16,-22 15 68-16,15 3-68 15,7 0 0-15,17-7-24 0,10 10 8 16,17-10-16 0,15-7 40-16,-5 0-24 0,-6-7-12 0,-17-3-8 15,-7-7 72 1,-11-7-40-16,-9-7 164 0,-11-3-112 15,-15-7 20-15,-1 10-64 16,-11 4 0-16,4 9-28 16,-8 8-16-16,0 4-4 15,0 13 48-15,7 0-24 16,-3 13-424-16,0 1 220 16,-4 3-596-1</inkml:trace>
          <inkml:trace contextRef="#ctx0" brushRef="#br0" timeOffset="105707.4351">4285 16353 520 0,'-27'34'192'0,"15"-17"-152"0,-15 11-8 16,16-11 140-16,3 0-100 15,4 11 44-15,4-4-72 16,4 3 48-16,8 1-56 16,-1-7 36-16,1 3-40 0,3-7 36 15,-3-7-40-15,3-3 48 16,-3-7-44-16,-4-3-244 15,3-4 112-15,5 0-312 16</inkml:trace>
          <inkml:trace contextRef="#ctx0" brushRef="#br0" timeOffset="106289.5535">4370 16508 840 0,'-7'0'312'0,"-1"10"-244"0,-4-3-16 0,8 3 68 15,8 7-76-15,-4 4-8 16,0 6-24-16,8 1 60 15,7 10-40-15,5-7 60 0,7-7-56 16,4 0-228-16,4-14 104 16,-1 1-208-16,-10-15 168 15,-9-6 20-15,-15-7 68 16,-8-7 8-16,-11-4 20 16,-4 1 44-16,-4-4-20 15,7 6 104-15,9 1-64 0,7 7-16 16,12 3-20-16,7 1-4 15,16 2-8-15,4 8 24 16,4 3-16-16,-1 3 32 16,1 4-28-16,-8 0-4 15,-4 0-8-15,-4 0 40 16,-3 0-24-16,-5-4 24 16,-3 4-24-16,-4 0-16 15,-1-4-8-15,-3 8-4 16,-4-4 0-16,0 10 24 15,-4 0-8-15,4 14 40 16,4-4-24-16,0 8 12 16,4-8-20-16,3-6 28 15,5-7-28-15,-1-7 84 16,1-11-56-16,3-3 48 16,-3-3-52-16,-1-4-12 0,1-6-16 15,-1-1-152-15,1-7 76 16,-5 4-36-16,-3 11 60 15,0-8-56-15,-8 18 56 16,0 3 148-16,-8 13-52 16,4 5 136-16,4 6-108 15,4 7 4-15,4 3-52 16,3-3 52-16,5-10-48 16,-1-4-352-16,-3 0 168 15</inkml:trace>
          <inkml:trace contextRef="#ctx0" brushRef="#br0" timeOffset="103591.2076">1359 16552 840 0,'3'-3'312'0,"13"3"-244"0,3-4-16 0,1 1 24 15,18-4-52-15,20 4 32 16,4-1-28-16,0 1-132 16</inkml:trace>
          <inkml:trace contextRef="#ctx0" brushRef="#br0" timeOffset="102765.5131">786 16463 332 0,'-8'-31'120'0,"12"31"-92"0,3 0-8 15,-3-7 88-15,0 0-64 16,4 0 68-16,-4 0-60 16,0 4 40-16,3 3-52 15,-3 14 96-15,-4 10-80 16,-4 3 4-16,-3 11-40 0,-1 3-4 0,-4 8-8 15,5 2 4-15,-1 1-8 16,-4-11 16 0,4 0-12-16,8-13 48 0,-11-7-28 15,11-8 28-15,0-6-28 16,0-7-396-16,0-10 200 16</inkml:trace>
          <inkml:trace contextRef="#ctx0" brushRef="#br0" timeOffset="103451.8364">925 16549 384 0,'-8'-7'140'0,"16"7"-108"0,-8 0-8 15,0 0 120-15,0 0-84 16,0 0 36-16,0 0-56 15,8 0 48-15,-8 0-52 16,4 7 44-16,-4 3-44 0,0 4-12 16,0 7-12-16,-4 3 24 15,-4 3-20-15,0 4 12 16,0-3-16-16,5 6 28 16,3-17-24-16,-8 0 12 15,8-6-16-15,0-11 28 16,11-7-24-16,5-7 12 15,3-10-16-15,8 0-8 0,0-4 0 16,1 1 20-16,-5-4-12 16,0 10-48-16,-7 4 20 15,-1 3-40-15,-3 7 32 16,-12 7 36-16,0 7-4 16,-8 7 8-16,4 7-8 15,0 20 4-15,8 4-8 16,15-4 32-16,1 4-20 15,-1-7 56-15,8-11-40 16,0-10 28-16,4-6-32 16,-4-11-116-16,0-11 48 0,1 1-100 15,-9-14 80-15,0 0-120 16,1-11 100-16,7-6-224 16,-8-4 172-1,4 1-160-15,1-4 168 16,-5-4 64-16,-4-7 40 15,1 8 380-15,-5 13-196 16,-7 0 144-16,4 11-180 16,-8 27-32-1,-4 24-28-15,-4 10-40 0,5 4 0 16,-9 3-16-16,0 4 28 16,1 3-24-16,-1 11 56 15,4-11-40-15,-3-3-192 16,-1-8 88-16,4-13-392 15,8-13 260 1,0-8-164-16</inkml:trace>
        </inkml:traceGroup>
        <inkml:traceGroup>
          <inkml:annotationXML>
            <emma:emma xmlns:emma="http://www.w3.org/2003/04/emma" version="1.0">
              <emma:interpretation id="{4AC62300-515D-486B-B891-039E2C137147}" emma:medium="tactile" emma:mode="ink">
                <msink:context xmlns:msink="http://schemas.microsoft.com/ink/2010/main" type="inkWord" rotatedBoundingBox="12340,17149 13311,17128 13339,18433 12368,18454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07625.5361">6372 15957 548 0,'7'-17'204'0,"5"13"-156"0,-12 1-16 0,0 3 116 0,-12 7-88 16,1 10-36-16,-16 35-16 16,-4 23-8-16,0 25 0 15,-4-10 16-15,8-11-8 0,4-10-12 16,-1-8 0-16,5-9 92 15,11-11-48-15,-3-13 80 16,3-11-68-16,4-10 28 16,-4-10-48-16,8-11 0 15,0-3-20-15,12-1-8 16,-4-2 0-16,7-8-4 16,12-3 0-16,12 7-108 15,3 7 60-15,5 3-8 16,3 4 36-16,-3 17-32 0,-5 0 32 15,-7 3-20-15,-8 0 24 16,-7 7 160-16,-17-6-80 16,-6-1 84-16,-5-3-88 15,-19 0-32-15,0 0-16 16,-4 3 20-16,-4 0-16 16,4 1 20-16,-8-1-20 15,12 0-24-15,0 1 0 16,8-4 32-16,3 6-16 0,5-9-16 15,3-4 0-15,8 0-12 16,15 0 8-16,-3-4 8 16,7-3 4-16,8 1 32 15,0-5-16-15,1 1-32 16,10-4 8-16,-7 4-80 16,12 0 52-16,-5 3-4 15,1 0 24-15,4 3-4 16,-5-3 8-16,1 4-20 15,-16 3 20-15,5 0-4 16,-5 0 8-16,-8 7 16 16,-7-4-4-16,-4 4-4 15,-4-7 4-15,0 7-24 16,-4 7 12-16,0-4-32 16,0 4 24-16,0 7 48 15,4 3-12-15,0 0 24 0,4 7-24 16,4-7 8-16,4-4-16 15,3-6 56-15,1-7-40 16,7-10 24-16,4-4-32 16,4-4 8-1,-4-2-16-15,-4-5-52 0,0-2 24 16,1-1-112-16,-9 1 72 16,1-1-36-16,-9 0 52 15,-3 7-20-15,-4 1 36 16,-4 9-44-16,-7 8 40 15,-5 16 128-15,-3 29-52 0,-8 26 56 16,7 18-64-16,-7-7-4 16,8-7-20-16,4 0 8 15,-1-6-16-15,1-15 68 16,3-16-44-16,-11-22 60 16,3-20-36-1,5-7-32-15,3-13 8 16,4-8-24-16,5-10-20 15,3-17 4-15,11-3 4 16,9 3 4-16,22 3-36 16,12 11 20-16,20 6-328 15,3 18 188-15,1 3-588 16</inkml:trace>
        </inkml:traceGroup>
        <inkml:traceGroup>
          <inkml:annotationXML>
            <emma:emma xmlns:emma="http://www.w3.org/2003/04/emma" version="1.0">
              <emma:interpretation id="{5CF9B56D-3F3F-4A64-859D-832B2F655D78}" emma:medium="tactile" emma:mode="ink">
                <msink:context xmlns:msink="http://schemas.microsoft.com/ink/2010/main" type="inkWord" rotatedBoundingBox="14266,17355 16690,17302 16710,18222 14286,18275"/>
              </emma:interpretation>
              <emma:one-of disjunction-type="recognition" id="oneOf21">
                <emma:interpretation id="interp25" emma:lang="" emma:confidence="0">
                  <emma:literal>sent</emma:literal>
                </emma:interpretation>
                <emma:interpretation id="interp26" emma:lang="" emma:confidence="0">
                  <emma:literal>and</emma:literal>
                </emma:interpretation>
                <emma:interpretation id="interp27" emma:lang="" emma:confidence="0">
                  <emma:literal>send</emma:literal>
                </emma:interpretation>
                <emma:interpretation id="interp28" emma:lang="" emma:confidence="0">
                  <emma:literal>sand</emma:literal>
                </emma:interpretation>
                <emma:interpretation id="interp29" emma:lang="" emma:confidence="0">
                  <emma:literal>sad</emma:literal>
                </emma:interpretation>
              </emma:one-of>
            </emma:emma>
          </inkml:annotationXML>
          <inkml:trace contextRef="#ctx0" brushRef="#br0" timeOffset="109024.2941">8195 16466 736 0,'31'-20'272'0,"8"13"-208"0,15 10-20 0,-23 4 72 16,0 7-72-16,4 0 16 16,-1 10-36-16,-3 0-12 15,-7 7-8-15,-9 7 28 0,-15 10-16 16,-12-4 92-16,-7-9-60 16,-12-1 12-16,-11-13-36 15,-17-11 12-15,-14-10-20 16,-8-10 0-16,11 3-8 15,16-14-24-15,23 4 8 16,19-10-100-16,32 6 56 16,22 7-64-16,28 1 68 0,7 6-216 15,16-4 148-15,12-2 0 16,11 9 68-16,-16-6 52 16,-11 6 0-16,-19-3 28 15,-16 1-20-15,-11-5 100 16,-8 1-60-16,-12-4 72 15,-8 0-68-15,-7-3-12 16,0 0-28-16,-4 3 16 16,4 0-20-16,-8-3 4 15,0 10-8-15,3-3-40 16,1 7 16-16,-4-1-12 16,-4 8 16-16,-3-1 8 15,-5 7 4-15,-3-3 16 16,-5 7-8-16,-7-4-12 15,-4 1 0-15,0-1 4 0,8 4 0 16,8 0 0-16,11-1 0 16,8 4-12-16,11 1 8 15,4-5 48-15,1-2-24 16,7 3 24-16,-4-11-24 16,0-3 16-16,-3-3-20 15,-5-4 0-15,1 0-8 16,-5 0-32-16,1-3 12 15,-4-1 32-15,-1-3-12 16,1 4-8-16,0 0-4 16,0 3-40-16,-1 0 24 0,1 4-48 15,4 3 40-15,3 3 68 16,1 7-20-16,-1 4 20 16,1 0-24-16,-1 3 36 15,1 4-28-15,-1-4-4 16,-3 4-12-16,-1-4 72 15,-3-3-44-15,0-8 24 16,-8 12-40-16,0-11-220 16,-4-7 108-16,0 0-44 15,0-7 80-15,0-11 0 16,4 12 32-16,8-8 4 16,7 7 12-16,9 7-28 15,11 7 20-15,3 7 4 16,9 3 12-16,-5 7 24 15,5 3-12-15,-5-6 12 0,5-4-12 16,-5-6-88-16,5-11 44 16,-5-11-80-16,-3-6 68 15,-8-14 20-15,-8 10 16 16,-7-16 24-16,3-1-8 16,-3 0 48-16,-1-7-28 15,1-17 84-15,7-31-64 16,4 0 48-16,-4 18-56 15,-3 16 68-15,-5 14-60 16,-3 15-52-16,-12 30 0 16,-8 27 24-16,-8 32-12 0,1 6 36 15,-1 0-28-15,1-6 84 16,-8-8-56-16,3-6-436 16,1-7 212-16</inkml:trace>
          <inkml:trace contextRef="#ctx0" brushRef="#br0" timeOffset="107988.6519">8350 16356 820 0,'15'-24'304'0,"-15"24"-236"0,-8-10-20 0,5 23 64 16,-13 15-72-16,-3 10-16 0,-20 10-16 16,-4 21-36-16,1 38 16 15,-8-11 40-15,11-3-16 0,12-14 44 16,4-17-32-16,19-17 76 15,-4-14-56-15,16-11-100 16,-4-9 28-16,-1-8-260 16,5-10 164-16,0-10-388 15</inkml:trace>
          <inkml:trace contextRef="#ctx0" brushRef="#br0" timeOffset="109516.719">9573 16311 716 0,'-8'-62'264'0,"20"52"-204"0,3-7-16 0,1 13 72 0,3-2-72 16,12 6 8-16,20 10-32 15,22 4 24-15,12 3-28 16,-3 4 20-16,-9 3-20 0,-11-11 36 15,-12-2-28-15,-7-4-4 0,-12-7-12 16,-4-7-8 0,-8-10 4-16,-3-1-4 15,-5-6 0-15,5 4-12 0,-4 6 8 16,-1 10 4-16,5 1 0 16,-5-1-20-16,5 4 12 15,-16 0-12-15,0 0 8 16,-8 4 60-16,-4-1-24 15,-11 1 32-15,4-4-28 16,-1 7 0-16,1 6-16 16,7 5-24-16,5 13 4 15,7 6-4-15,7 5 4 16,13-4 60-16,7-4-28 0,4 7 44 16,8-6-40-16,3-1 20 15,-19 1-28-15,-3-8-8 16,-12-3-8-16,-16-3 40 15,-12-7-24-15,-3-8-28 16,-12 5 4-16,8-11-16 16,8 0 8-16,0 0 16 15,11-4 0-15,8-3-72 16,8 7 36-16,19 0-956 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40:16.843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 contextRef="#ctx0" brushRef="#br0">13 7 996 0,'-16'-11'368'0,"16"11"-284"0,8 11-24 0,-8-11-24 16,0 0-32-16,4-4-256 15,4 4 136-15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41:30.556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 contextRef="#ctx0" brushRef="#br0">314 2220 216 0,'54'31'80'0,"-35"-17"-60"0,28-4-8 0,-16-3-4 0,23 3-8 15,15 0 76-15,9 1-40 16,-1 3 4-16,5-11-24 16,14 4 24-16,9 0-24 15,3 0-12-15,-3 6-8 16,-12-9-4-16,-8-1 0 16,12-3 32-16,3 0-12 15,1 4 40-15,-12-4-28 16,4 0 12-16,-12-7-20 15,4 0 8-15,4-3-12 16,4 3 0-16,0 0-4 16,0 0-8-16,-12-3 4 15,-11-1-4-15,-8-2 0 16,-4-5-28-16,0 1 16 16,-11 0 12-16,-1-4 4 15,0 8-20-15,-7-12 8 0,0 5-84 16,-12-1 52-16,0-3 4 15,-4-3 24-15,1-4 20 16,-1-4-4-16,0 1-12 16,0 3 4-16,0 0-4 15,-3 0 0-15,-1 3 8 16,-3 4 0-16,-1 0 8 16,-3 0-4-16,-1 0 16 15,-3 0-12-15,-4-4 4 16,0-6-4-16,0 0-8 0,3-4 4 15,1 0 12 1,0-7-8-16,4-3-12 0,-5 0 0 16,1 0 4-16,-4 3 0 15,0 7-12-15,-4 4 8 16,0 3 12-16,-4 0-4 16,0 0-4-16,0 3 4 15,0 1-4-15,0-4 0 16,1 0-12-16,-1 0 8 15,0-7 28-15,0 0-12 16,4-3-20-16,-4-1 0 16,0 1 4-16,-7 3 4 15,3 0 0-15,4 4 0 16,-8 3 0-16,-3 0 0 16,-1 4-12-16,-7-1 8 0,-4 1 4 15,-19-4 0-15,-9 3-88 16,-3 1 48-16,0-1-92 15,-4 0 76-15,12-3-24 16,-12 1 44-16,4 2 48 16,0 0-4-16,-12 1 8 15,1 6-8-15,3 4-8 16,0 0 4-16,12 3 40 16,-12 7-24-16,8-7 44 15,4 4-36-15,-24-4 20 16,-11-3-28-16,-8 7 28 0,-7-4-32 15,11 0-4-15,-11-6-8 16,-9-1 64-16,-14 4-36 16,3 7-12-16,0-4-12 15,-23 3-44-15,-12 5 20 16,8-5 24-16,-19 4-4 16,-12 4-36-16,15-1 20 15,24 4 12-15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41:29.282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2DDD4D8-9452-4C7B-8C15-C6E698828B93}" emma:medium="tactile" emma:mode="ink">
          <msink:context xmlns:msink="http://schemas.microsoft.com/ink/2010/main" type="inkDrawing" rotatedBoundingBox="8884,14403 13707,14071 13776,15065 8952,15396" semanticType="callout" shapeName="Other">
            <msink:sourceLink direction="with" ref="{F29822D6-6C74-4E5B-9514-06A442645ABE}"/>
            <msink:sourceLink direction="with" ref="{75077CA7-1D75-41D5-8EAC-6AE6C7814D47}"/>
          </msink:context>
        </emma:interpretation>
      </emma:emma>
    </inkml:annotationXML>
    <inkml:trace contextRef="#ctx0" brushRef="#br0">0 903 92 0,'101'-66'32'0,"-31"53"-24"0,15-5 0 0,-39 8 12 0,1 3-12 16,7-6 16-16,8-1-16 15,12-7-12-15,11 4 0 16,11-4 12-16,-3-3-4 16,4-7-4-16,23-7 4 15,12 0-24-15,-1-10 12 16,-3 7 4-16,4-11 4 16,-1 15 0-16,9 2 0 15,-16 4-12-15,7 0 8 16,9 4 12-16,3 3-4 15,-4 0-4-15,8 3 4 16,20 0-4-16,-16 7 0 16,-4 1 0-16,-12-1 0 15,1 0 0-15,7-3 0 0,-19 7 8 16,-23-1-4-16,-5 4-12 16,5-6 4-16,-8-1 4 15,11 4 0-15,1-1 0 16,-16 4 0-16,0-6 0 15,-15 6 0-15,-1 3 0 16,-15 4 0-16,-8 0 16 16,-11 0-8-16,-12 4-4 15,-7-4 0-15,-9 3 116 16,-7 4-64-16,-4-7-20 16,0 7-24-16,0 0-12 15,0 3 0-15,-4 0 8 16,-3 1-4-16,-1 3-4 0,-4-1 4 15,1 5-4-15,-5-1 0 16,-3 0 8-16,-1 0-4 16,1 4-12-16,4-1 4 15,-1-2 20 1,-3-1-8-16,7 3-40 0,8 1 20 16,0 0 12-16,-3 3 0 15,7 3 0-15,-8 4 4 16,4 4-4-16,4-1 0 15,0 4-56-15,-8-4 32 16,8 1-8-16,0-8 20 16,0 1 8-16,-4-1 4 15,4-2 8-15,0-8-4 16,4 0-12-16,4 0 4 0,-4-3 4 16,0 0 0-16,0-1 0 15,-1-2 0-15,1 3-12 16,0-1 8-16,-4 1-4 15,0 0 0-15,0 3 24 16,4 0-8-16,0 0-4 16,0 1 0-16,4 2 4 15,-1 1-4-15,1 0-28 16,4-1 12-16,3 4-136 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41:45.096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2F2DEB9-1FA1-4DD8-A9DA-8E148C168414}" emma:medium="tactile" emma:mode="ink">
          <msink:context xmlns:msink="http://schemas.microsoft.com/ink/2010/main" type="writingRegion" rotatedBoundingBox="1525,928 23119,333 23622,18596 2028,19190"/>
        </emma:interpretation>
      </emma:emma>
    </inkml:annotationXML>
    <inkml:traceGroup>
      <inkml:annotationXML>
        <emma:emma xmlns:emma="http://www.w3.org/2003/04/emma" version="1.0">
          <emma:interpretation id="{38BE5215-716F-4C2D-B335-4111F7EFA0F6}" emma:medium="tactile" emma:mode="ink">
            <msink:context xmlns:msink="http://schemas.microsoft.com/ink/2010/main" type="paragraph" rotatedBoundingBox="4029,828 13658,688 13689,2798 4060,29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43EE30A-03C2-4930-BDB3-6598589FE7B5}" emma:medium="tactile" emma:mode="ink">
              <msink:context xmlns:msink="http://schemas.microsoft.com/ink/2010/main" type="line" rotatedBoundingBox="4029,828 13658,688 13681,2245 4052,2385"/>
            </emma:interpretation>
          </emma:emma>
        </inkml:annotationXML>
        <inkml:traceGroup>
          <inkml:annotationXML>
            <emma:emma xmlns:emma="http://www.w3.org/2003/04/emma" version="1.0">
              <emma:interpretation id="{94D45F69-192E-4CD9-B066-7B2FCB698395}" emma:medium="tactile" emma:mode="ink">
                <msink:context xmlns:msink="http://schemas.microsoft.com/ink/2010/main" type="inkWord" rotatedBoundingBox="4029,858 4941,844 4955,1820 4044,18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455 745 508 0,'-4'-7'188'0,"4"7"-148"0,4-6-8 0,-4 6 96 15,12 0-76-15,-5 0 60 16,5 0-68-16,4-7 112 16,-1 3-88-16,4-3 56 15,1 7-72-15,3 0-20 16,0-7-20-16,0 4-28 15,1 3 8-15</inkml:trace>
          <inkml:trace contextRef="#ctx0" brushRef="#br0" timeOffset="-259.6905">827 618 508 0,'19'-17'188'0,"-19"17"-148"0,23-4-8 15,-15 1 148 1,4-1-104-16,-5-2 104 16,5 2-104-16,-8-6 64 15,0 6-80-15,-12-6 20 16,4 7-44-16,-11-4-12 15,3 7-16-15,-15-4 4 16,8 8-8-16,-12-8 8 0,4 4-8 16,-4-3-4-16,11-4 4 0,-3-3 4 31,4-1-4-31,7-2-28 0,0 6 12 0,1 0-12 16,7 7 12-16,-4 0-20 15,8 3 20-15,-11 1 4 16,11 6 8-16,-8 4 0 15,8-7 0-15,-16 10 0 16,12-3 0-16,-3-1-20 16,-1 5 12-16,-4 2 4 15,1 1 4-15,3 3 0 16,-4-7 0-16,1 7 0 16,3-7 0-16,-4 8 8 15,5-5-4-15,-5 1 8 16,8 0-8-16,-4-8-12 15,5 1 4-15,3-4-4 16,3 4 0-16,9-7 8 16,4 3 0-16,3-3 16 15,0-3-8-15,1 6-4 16,3-3 0-16,-4 3-4 16,4 1 0-16,-3-1 16 15,-1 0-8-15,-7-3-56 16,3 7 24-16,-7-7-120 15,4 0 80-15</inkml:trace>
          <inkml:trace contextRef="#ctx0" brushRef="#br0" timeOffset="-922.4528">91 50 372 0,'-8'-20'140'0,"5"6"-112"0,-1 0-4 0,0 11 136 15,8 3-92-15,-8 0 36 16,0 7-64-16,-4 6 28 16,4 4-36-16,-3 18 36 15,3 6-40-15,-8 21 4 16,1 0-20-16,-1 7 36 16,4-7-24-16,8-11 4 15,4-9-16-15,8-15 72 16,7-10-48-16,8-20 24 15,-4-4-40-15,24-27 0 16,3-4-12-16,8-17-104 16,0 3 52-16,-7-3-16 15,-5 10 36-15,-11 4 12 16,-8 0 12-16,-12 10 0 16,-3 7 0-16,-12 3 76 15,0 11-40-15,-8 3 40 16,1 14-44-16,-5 3 8 15,4 11-24-15,-7 24-8 16,7-8-4-16,-4 25 28 0,9 0-16 16,-1 7 12-16,8-7-16 15,-16-3 0-15,20-18-4 16,-8-3 28-16,0-7-20 0,0-11-156 16,0 4 76-16</inkml:trace>
        </inkml:traceGroup>
        <inkml:traceGroup>
          <inkml:annotationXML>
            <emma:emma xmlns:emma="http://www.w3.org/2003/04/emma" version="1.0">
              <emma:interpretation id="{4B897AA5-B535-4143-963B-298583181987}" emma:medium="tactile" emma:mode="ink">
                <msink:context xmlns:msink="http://schemas.microsoft.com/ink/2010/main" type="inkWord" rotatedBoundingBox="5533,1205 5897,1200 5901,1513 5538,151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11.7527">1566 360 560 0,'-11'-3'208'0,"11"3"-164"0,0 0-8 0,-4 0 180 16,4 0-124-16,-8 0 52 16,16 0-84-16,-4-4 16 15,3 4-44-15,13-3 36 16,7 3-40-16,0-4-4 15,12 4-16-15,-5 0-8 16,-3 4 4-16,-4-4 12 16,1 7-8-16,-5-1 4 15,-4 1-4-15,-3 0-148 16,-5 0 76-16</inkml:trace>
          <inkml:trace contextRef="#ctx0" brushRef="#br0" timeOffset="1240.392">1543 604 540 0,'-12'4'200'0,"12"-4"-156"0,-7 0-12 0,3 0 140 16,4 3-100-16,-4-3 60 16,4 4-76-16,-4-1 20 15,0 4-44-15,0-4 0 16,4 1-20-16,4-1 36 16,4 1-24-16,3-1 48 15,9 4-40-15,7-7 48 16,0 0-48-16,4 0-24 15,8 3-8-15,-5-3 36 16,-3 4-24-16,-3-4 16 16,-5 0-16-16,-8 0 0 15,5 0-4-15,-5-4 28 16,-3 4-20-16,-8-3 4 16,-1 3-12-16,-6 0 12 15,-1 0-12-15,-4-7-160 16,8 7 80-16,-4-3-500 15,4 3 320-15</inkml:trace>
        </inkml:traceGroup>
        <inkml:traceGroup>
          <inkml:annotationXML>
            <emma:emma xmlns:emma="http://www.w3.org/2003/04/emma" version="1.0">
              <emma:interpretation id="{98519B20-039A-477A-A10B-74842A1EBAB8}" emma:medium="tactile" emma:mode="ink">
                <msink:context xmlns:msink="http://schemas.microsoft.com/ink/2010/main" type="inkWord" rotatedBoundingBox="6698,854 7409,843 7427,2065 6716,207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273.2036">2716 570 924 0,'-35'-4'340'0,"35"4"-260"0,-8-3-28 15,8 3 44-15,12 0-64 16,11-3-4 0,4-1-16-16,16-3 8 0,3 4-12 15,8-4-12-15,-3-3 0 0,7 3 28 16,0 0-12-16,4 0 24 15,-8 7-24-15,0-4-100 16,-3 8 44-16</inkml:trace>
          <inkml:trace contextRef="#ctx0" brushRef="#br0" timeOffset="13027.5515">3235 6 664 0,'-8'-7'244'0,"0"3"-188"0,8 4-16 0,-4-7 100 15,8 14-84-15,-8-3 40 16,0 9-56-16,-7 5 4 16,-1 2-28-16,-3 15-24 15,7 3 0-15,-4 3 32 16,5 4-16-16,-1-1 28 15,4-6-24-15,-4-7-92 16,8-3 44-16,0-11-492 16,8-7 292-16</inkml:trace>
          <inkml:trace contextRef="#ctx0" brushRef="#br0" timeOffset="13730.9208">2998 732 632 0,'4'-11'236'16,"-4"11"-184"-16,8 0-16 0,-4 0 36 16,4 4-48-16,7 3 8 15,1 6-20-15,-5 15 12 16,1 6-16-16,-1 14-12 15,5 4 0-15,-12 3 12 16,0-3-4-16,-16-4 8 16,4-7-8-16,-7-6 68 15,3-4-40-15,-11-11-12 16,4-3-12-16,-1-13 8 16,1-1-8-16,0-16-12 15,-1 2 0-15,13-9 12 0,-1 6-4 0,8-7-20 16,4 7 8-16,3 4 48 15,9 10-20-15,-1 4 52 16,9 6-40-16,-9 4 12 16,-3 6-28-16,15-6 8 15,0 3-12-15,4-10 36 16,8 3-24-16,11-10-12 16,-4 4-8-16,1-11-236 15,-5 0 128-15,-3-7-448 16,-16 1 304-16</inkml:trace>
        </inkml:traceGroup>
        <inkml:traceGroup>
          <inkml:annotationXML>
            <emma:emma xmlns:emma="http://www.w3.org/2003/04/emma" version="1.0">
              <emma:interpretation id="{EBD6F452-B37E-47E7-A183-7A2979AEDA8C}" emma:medium="tactile" emma:mode="ink">
                <msink:context xmlns:msink="http://schemas.microsoft.com/ink/2010/main" type="inkWord" rotatedBoundingBox="7994,779 10576,742 10599,2290 8016,232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6358.9328">5337 288 872 0,'0'-28'324'0,"0"28"-252"0,23-24-20 16,0 14 24 0,4 6-52-16,27 1 0 15,4 6-16-15,24 25-8 16,-1-1 4-16,-4 18-16 16,-7 3 8-16,-4 7 4 15,-16-3 0-15,-15-4 24 16,-4-7-12-16,-12 4 128 15,-19-7-76-15,-11 0 48 16,-1-4-64-16,-42-3 28 16,8-3-44-16,-40-8 16 15,9-2-28-15,-16-12 8 0,19-2-16 16,1-18-16-16,23 4 0 16,-1-14-24-16,16 7 16 0,4-8-164 15,20 8 100-15,3-7-552 16,20 4 348-16</inkml:trace>
          <inkml:trace contextRef="#ctx0" brushRef="#br0" timeOffset="16632.1593">5553 109 976 0,'0'-11'360'0,"0"11"-280"16,16-10-20-16,-5 7 124 16,5 3-112-16,19-7 52 15,4 3-76-15,15-3-16 16,0 1-20-16,4-1 8 16,0 7-12-16,-4-7 16 15,-7 7-16-15,-5-11 48 16,-3 15-28-16,-4-4-68 15,-8 7 20-15,-8-7-408 16,1 3 236-16</inkml:trace>
          <inkml:trace contextRef="#ctx0" brushRef="#br0" timeOffset="16016.0308">5635 291 696 0,'4'-17'256'0,"-4"17"-196"0,-8-4-20 0,0 4 144 31,8 7-108-31,-8 11-4 0,4 6-44 0,-3 14-28 16,7 3-4-16,-4 10 20 15,8-2-8-15,-4-5 32 16,7-2-24-16,-3-8-68 15,0 0 28-15,-12-13-308 16,8-4 180-16</inkml:trace>
          <inkml:trace contextRef="#ctx0" brushRef="#br0" timeOffset="16827.178">6479 360 964 0,'3'55'360'0,"-3"-55"-280"0,8 34-24 0,0-23-20 15,0 9-32-15,-1-6 32 16,5-4-20-16,0-3-304 16,3 7 156-16</inkml:trace>
          <inkml:trace contextRef="#ctx0" brushRef="#br0" timeOffset="15671.0787">4636-15 340 0,'23'3'128'0,"-23"-3"-100"0,4-7-8 0,-4 4 156 16,0 3-100-16,0-7 128 15,0 4-116-15,-4-8 72 16,4 1-96-16,-11-4 48 16,3 7-68-16,-12 1-4 15,5 6-24-15,-16-7 8 16,8 14-16-16,-12-7-20 16,4 13 4-16,-8-2-4 15,4 9 4-15,4 4 0 16,4 0 0-16,-4 14 16 15,16-3-4-15,3 37-12 0,5-7 4 16,7 28 20-16,3-10-8 16,5 13-4-16,8-10 0 0,-5 14 12 15,5-7-8-15,-12 3 40 16,3-10-24-16,-14-3-12 16,-1-14-8-16,-11 3 28 15,-1-7-16-15,-7-3 20 16,4-10-20-16,-8-11 28 15,4-6-28-15,-16-15 32 16,8-6-32-16,-7-17 12 16,11-1-16-16,-4-13 0 15,12 0-4-15</inkml:trace>
        </inkml:traceGroup>
        <inkml:traceGroup>
          <inkml:annotationXML>
            <emma:emma xmlns:emma="http://www.w3.org/2003/04/emma" version="1.0">
              <emma:interpretation id="{8E1CC236-71C8-4C48-886D-10A6E25FDF2A}" emma:medium="tactile" emma:mode="ink">
                <msink:context xmlns:msink="http://schemas.microsoft.com/ink/2010/main" type="inkWord" rotatedBoundingBox="11046,726 13658,688 13674,1774 11062,1813"/>
              </emma:interpretation>
            </emma:emma>
          </inkml:annotationXML>
          <inkml:trace contextRef="#ctx0" brushRef="#br0" timeOffset="18281.5568">8426 405 664 0,'-35'13'244'0,"35"-13"-188"0,-8 0-16 0,4 0 100 15,0 0-84-15,-7 0 76 16,-1 0-76-16,-7 0 12 15,0 7-36-15,-9 11 48 16,-3-1-44-16,-23 7 12 16,16 3-32-16,-17 8 64 15,17-1-48-15,3 4-20 16,15 0-12-16,20-4 44 16,20-6-24-16,15-14 44 15,11-4-36-15,4-17-192 16,-3 0 92-16,7-14-164 15,-11 1 136-15,-5-11-56 16,-3 0 92-16,-12-28 52 16,1 15 12-16,-13-35 48 15,-3 10-24-15,-8 7 164 16,4 17-104-16,-4 11 40 16,4 13-72-16,0 21-20 0,-1 21-20 15,1 30-12-15,4 1 4 16,0 17 40-16,0-4-24 0,-5 4 36 15,5-14-32-15,0-7-24 16,4 0 0-16,-1-17-460 16,1 0 252-16</inkml:trace>
          <inkml:trace contextRef="#ctx0" brushRef="#br0" timeOffset="18671.6244">8960 157 704 0,'-4'-10'264'0,"4"10"-208"15,0-7-12-15,4 7 80 16,0 3-76-16,4 1 0 16,-5 6-32-16,13 17 16 15,3 8-20-15,-3 23 48 16,7 4-32-16,-7 11 40 15,3-11-40-15,-8 3 56 16,-3-10-48-16,-8 0 28 16,0-7-36-16,0-10 36 15,4-7-36-15,4-21 40 16,7-3-40-16,9-24 12 16,3-4-24-16,23-23 20 15,4 2-24-15,4-27-12 0,-4 4-4 16,1-11-4-16,-9 11 0 0,-7 7 8 15,-4 16 0-15,-8 8-80 16,-8 6 44-16,-11 11-252 16,-4 14 164-16,-8 6-328 15,4 11 256-15</inkml:trace>
          <inkml:trace contextRef="#ctx0" brushRef="#br0" timeOffset="17350.5808">7516 181 872 0,'27'-24'324'0,"-27"24"-252"0,4-10-20 15,-8 6 84 1,0 4-84-16,-15-3-4 16,0 3-28-16,-24 3 4 15,4 4-16-15,-11 7-4 0,7-4 0 16,-3-3-4-16,7 0 0 0,0-4 32 16,12 1-16-16,0-4 56 15,12 0-40-15,-5 0 12 16,13 3-28-16,3-3-24 15,4 7 0-15,-4 14-12 16,12 3 8-16,-12 27 16 16,8-2 0-16,-12 16 24 15,0-3-16-15,-3 0-4 16,3-4-4-16,-4 4 4 16,8-3-4-16,-3-4 8 15,7-10-8-15,-8-11 24 16,0-3-16-16,4-10 40 15,8-4-28-15,0-14 12 16,0 1-20-16,0-4-68 16,4 0 24-16,3 0-4 15,5 3 16-15,3 1 4 16,4-1 4-16,0 0 32 16,8 4-12-16,0-7-40 15,0 4 16-15,0-8-228 16,-4 4 132-16</inkml:trace>
          <inkml:trace contextRef="#ctx0" brushRef="#br0" timeOffset="17548.607">7113 680 800 0,'-31'-7'296'0,"31"7"-232"0,4-3-16 0,-4-1 176 15,8 4-132-15,8 0 16 16,7 0-64-16,8-10-20 16,4 6-16-16,15-6-112 15,0 7 56-15</inkml:trace>
          <inkml:trace contextRef="#ctx0" brushRef="#br0" timeOffset="17758.6656">7168 12 1028 0,'-8'-13'380'0,"8"13"-296"0,4-11-20 0,4 1 68 15,3 3-84-15,20-10 24 16,4 3-40-16,27-6 4 15,4 2-20-15,7-9-96 16,-3 13 44-16</inkml:trace>
        </inkml:traceGroup>
      </inkml:traceGroup>
      <inkml:traceGroup>
        <inkml:annotationXML>
          <emma:emma xmlns:emma="http://www.w3.org/2003/04/emma" version="1.0">
            <emma:interpretation id="{17DF21FC-347A-4B58-9903-78B0E471F9EF}" emma:medium="tactile" emma:mode="ink">
              <msink:context xmlns:msink="http://schemas.microsoft.com/ink/2010/main" type="line" rotatedBoundingBox="8373,2422 8945,2498 8889,2913 8318,2837"/>
            </emma:interpretation>
          </emma:emma>
        </inkml:annotationXML>
        <inkml:traceGroup>
          <inkml:annotationXML>
            <emma:emma xmlns:emma="http://www.w3.org/2003/04/emma" version="1.0">
              <emma:interpretation id="{BCA51234-6F05-481C-BFED-DDEED09A55BF}" emma:medium="tactile" emma:mode="ink">
                <msink:context xmlns:msink="http://schemas.microsoft.com/ink/2010/main" type="inkWord" rotatedBoundingBox="8373,2422 8945,2498 8889,2913 8318,2837"/>
              </emma:interpretation>
            </emma:emma>
          </inkml:annotationXML>
          <inkml:trace contextRef="#ctx0" brushRef="#br0" timeOffset="19505.1231">4326 1671 392 0,'0'-7'148'0,"8"7"-116"0,4 7-8 16,-12 0 188 0,7 3-120-16,5 7 88 15,-4 7-108-15,7 11 44 0,-3-1-72 0,7 11 68 16,-3-4-64-16,3 1 36 15,4-5-48-15,0-9 76 16,5-7-60-16,-1-18 72 16,4-3-72-16,-4-17 0 15,-4 0-32-15,4-14 24 16,0 3-28-16,0-10-4 16,0 4-8-16,4-7 4 15,4 6-4-15,-4-3-48 16,-4 4 28-16,-4 3-1044 15,-3 0 580-15</inkml:trace>
        </inkml:traceGroup>
      </inkml:traceGroup>
    </inkml:traceGroup>
    <inkml:traceGroup>
      <inkml:annotationXML>
        <emma:emma xmlns:emma="http://www.w3.org/2003/04/emma" version="1.0">
          <emma:interpretation id="{CA80DB5E-0115-48F1-857C-9DA9E03A4068}" emma:medium="tactile" emma:mode="ink">
            <msink:context xmlns:msink="http://schemas.microsoft.com/ink/2010/main" type="paragraph" rotatedBoundingBox="6093,3460 9971,3118 10062,4148 6184,449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DEBD7E1-CF89-4C34-B0B1-91FE50074000}" emma:medium="tactile" emma:mode="ink">
              <msink:context xmlns:msink="http://schemas.microsoft.com/ink/2010/main" type="line" rotatedBoundingBox="6093,3460 9971,3118 10062,4148 6184,4490"/>
            </emma:interpretation>
          </emma:emma>
        </inkml:annotationXML>
        <inkml:traceGroup>
          <inkml:annotationXML>
            <emma:emma xmlns:emma="http://www.w3.org/2003/04/emma" version="1.0">
              <emma:interpretation id="{00F589AF-2056-421B-A501-D88D2B8804B7}" emma:medium="tactile" emma:mode="ink">
                <msink:context xmlns:msink="http://schemas.microsoft.com/ink/2010/main" type="inkWord" rotatedBoundingBox="6094,3465 6860,3397 6940,4298 6173,4365"/>
              </emma:interpretation>
            </emma:emma>
          </inkml:annotationXML>
          <inkml:trace contextRef="#ctx0" brushRef="#br0" timeOffset="23820.6738">2124 2906 892 0,'-39'-31'332'0,"39"31"-260"0,-4-31-20 15,12 11 8-15,7 6-44 0,12-3-4 16,12 3-8-16,27 0-32 15,0 11 16-15,19 17-12 16,-4 3 12-16,16 17 0 16,-20 4 4-16,-3 14 16 15,-12-8-4-15,-16 18 40 16,-11 0-20-16,-19 4 76 16,-5-8-56-16,-30-3 56 15,-1-7-56-15,-38-3 40 16,0-11-48-16,-15 1-12 15,7-11-12-15,-15-7 8 16,15-3-12-16,-4-14 4 16,20 7-4-16,3-21 4 15,20 11-8-15,16-21-124 16,11 3 64-16,19-20-664 16,12-1 396-16</inkml:trace>
          <inkml:trace contextRef="#ctx0" brushRef="#br0" timeOffset="23475.7213">2456 2948 540 0,'4'-18'200'0,"0"-2"-156"0,4-4-12 0,-8 17 184 15,4-4-124-15,-8-2 104 16,4 6-112-16,-4 3 52 15,4-3-80-15,-8 14-12 16,1-3-28-16,-1 16-28 16,8 5 4-16,-8 5 32 15,8 8-16-15,-8 0 16 16,8 7-12-16,-3 3 64 16,3-3-44-16,-4 0-12 15,0-8-12-15,0-12-316 16,4-8 168-16</inkml:trace>
          <inkml:trace contextRef="#ctx0" brushRef="#br0" timeOffset="24063.3189">2526 2624 880 0,'-8'-14'328'0,"8"14"-256"0,0-3-16 0,-3-1 220 15,3 8-160-15,-8-8 0 16,16 4-72-16,3-10-16 16,16 10-16-16,20-17 44 15,7 7-28-15,16-1-456 16,3-2 236-16</inkml:trace>
        </inkml:traceGroup>
        <inkml:traceGroup>
          <inkml:annotationXML>
            <emma:emma xmlns:emma="http://www.w3.org/2003/04/emma" version="1.0">
              <emma:interpretation id="{5C5C9F11-6CA6-4401-822D-51FD9DD0DEFE}" emma:medium="tactile" emma:mode="ink">
                <msink:context xmlns:msink="http://schemas.microsoft.com/ink/2010/main" type="inkWord" rotatedBoundingBox="7485,3794 7654,3779 7675,4014 7506,4029"/>
              </emma:interpretation>
            </emma:emma>
          </inkml:annotationXML>
          <inkml:trace contextRef="#ctx0" brushRef="#br0" timeOffset="24496.9726">3471 3154 892 0,'7'10'332'0,"-7"-10"-260"0,35 4-20 0,-11-8 8 16,-1 4-44-16,15-7-40 15,5 4 12-15</inkml:trace>
          <inkml:trace contextRef="#ctx0" brushRef="#br0" timeOffset="24333.538">3486 2934 1068 0,'-8'0'396'0,"8"0"-308"0,8 3-24 15,-4-3-16 1,8 0-40-16,7 0 16 16,4 0-16-16,12 0 24 0,4 0-20 0</inkml:trace>
        </inkml:traceGroup>
        <inkml:traceGroup>
          <inkml:annotationXML>
            <emma:emma xmlns:emma="http://www.w3.org/2003/04/emma" version="1.0">
              <emma:interpretation id="{EC88461B-77F3-4A4B-AE3A-F49D2EB25FA0}" emma:medium="tactile" emma:mode="ink">
                <msink:context xmlns:msink="http://schemas.microsoft.com/ink/2010/main" type="inkWord" rotatedBoundingBox="8375,3259 9971,3118 10062,4148 8466,428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5099.5766">4392 2968 880 0,'0'0'328'0,"0"0"-256"0,35-3-16 16,-8-1 88 0,0 8-88-16,16-4 4 15,3 3-36-15,1-3 0 0,-5 7-12 16</inkml:trace>
          <inkml:trace contextRef="#ctx0" brushRef="#br0" timeOffset="24873.4811">4849 2807 612 0,'4'-14'228'0,"-4"14"-180"0,-12-11-12 0,0 5 192 16,9 6-132-16,-9-7 52 15,-3 7-88-15,-16 3 32 16,0 4-52-16,-20 7 40 16,9 3-44-16,-16 7-12 15,3 4-12-15,9 3 16 16,15 3-16-16,4 7-4 16,15-3-4-16,16 3 48 15,12 1-28 1,18-8 24-16,5-6-28 0,12-11-184 15,-1-3 88-15</inkml:trace>
          <inkml:trace contextRef="#ctx0" brushRef="#br0" timeOffset="26313.5269">5933 2593 540 0,'11'-10'200'0,"-3"3"-156"0,4 0-12 16,-12 0 160-16,0 7-112 0,-8-7 44 16,4 4-72-16,-19-4-20 15,4 7-20-15,-32-3-20 16,9 6 4-16,-28-6 4 16,12 3 0-16,-8-4 8 15,12-3-4-15,-4-7-4 16,15 4 4-16,1-4 48 15,15 4-28-15,-1 0 32 16,13 6-28-16,-1-3-52 16,5 7 12-16,3 7-16 15,-3 7 16-15,-1 14 0 16,8 3 4-16,-8 20 0 16,1 8 0-16,-9 6 24 15,5-6-8-15,-4 6-28 16,3-7 8-16,1 4 12 15,7 0 4-15,0 4 8 16,4-11-8-16,0-7 32 16,4-10-20-16,4-11 12 15,4-6-16-15,0-11 28 16,3 1-24-16,1-8 20 16,0 4-20-16,3-11 0 15,1 11-8-15,-1-7-24 16,4 4 8-16,5 3 4 15,-5 0 4-15,8-7 8 0,-8 6-4 0,9-6 8 16,3 0-8-16,-4-3 16 16,7 3-12-16,-10-3-160 15,3 6 80-15,-12-6-272 16,-3 3 196-16</inkml:trace>
          <inkml:trace contextRef="#ctx0" brushRef="#br0" timeOffset="26651.5912">5213 2999 716 0,'7'-7'264'0,"-7"7"-204"0,20 0-16 0,-9-7 152 15,5 7-116-15,3 0 72 16,8 7-88-16,-3-7-36 16,3 0-16-16,11 0 4 15,5-3-8-15,7 3 16 16,5 3-16-16,-9 1 16 16,0-1-16-16,-7-3-152 15,-8 7 76-15,-12-14-156 16,-7 7 124-16,-12-3-380 15,-4-1 268-15</inkml:trace>
          <inkml:trace contextRef="#ctx0" brushRef="#br0" timeOffset="27124.0648">5410 2335 560 0,'-11'0'208'0,"11"0"-164"0,-4-3-8 16,4 3 216 0,4-7-144-16,-4 0 88 15,0 7-112-15,0-7 48 16,3 7-76-16,5-3 40 15,4 3-56-15,7-4 24 16,8 8-36-16,16-8 8 16,3 4-20-16,12-3-8 15,-3 6-4-15,3-3 20 16,-12 4-12-16,1-4 24 0,-17 0-24 16,5 0 40-16,-15 3-28 0,-13-3-4 15,1 0-12-15,-16 0-348 16,1 7 184-16,-9-4-580 15,-3 4 412-15</inkml:trace>
        </inkml:traceGroup>
      </inkml:traceGroup>
    </inkml:traceGroup>
    <inkml:traceGroup>
      <inkml:annotationXML>
        <emma:emma xmlns:emma="http://www.w3.org/2003/04/emma" version="1.0">
          <emma:interpretation id="{39BC1DD0-801D-479F-A8CE-DECD16020E5C}" emma:medium="tactile" emma:mode="ink">
            <msink:context xmlns:msink="http://schemas.microsoft.com/ink/2010/main" type="paragraph" rotatedBoundingBox="4477,4995 21325,4137 21518,7941 4670,879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E791509-6040-42D7-9B97-51C339FABA6F}" emma:medium="tactile" emma:mode="ink">
              <msink:context xmlns:msink="http://schemas.microsoft.com/ink/2010/main" type="inkBullet" rotatedBoundingBox="4477,5002 4870,4982 4901,5600 4508,5620"/>
            </emma:interpretation>
            <emma:one-of disjunction-type="recognition" id="oneOf5">
              <emma:interpretation id="interp5" emma:lang="" emma:confidence="0">
                <emma:literal>↳</emma:literal>
              </emma:interpretation>
            </emma:one-of>
          </emma:emma>
        </inkml:annotationXML>
        <inkml:trace contextRef="#ctx0" brushRef="#br0" timeOffset="32798.4001">509 4179 592 0,'-7'-17'220'0,"10"14"-172"0,-3-8-12 0,0 8 68 15,4 3-64-15,-8-3 44 16,4 3-48-16,-7 0 0 15,3 6-24-15,-4 12 20 16,0 2-20-16,-3 32 4 16,7 6-8-16,0 18 12 15,4 3-12-15,4-10 4 16,4-7-4-16,-1-7 28 16,5-10-20-16,7-14 64 15,-3-4-44-15,3-16 44 16,1-4-44-16,14-14 24 15,-3-7-32-15,4-17 0 16,0 3-16-16,0-23-156 16,4 6 76-16,-8-13 36 15,-8 6 24-15,-12 0 0 16,-3 11 4-16,-8 7 20 16,0 10-8-16,-8 10 48 15,1 7-28-15,-13 17-16 16,16 7-4-16,-11 18-36 15,11 6 16-15,0 11 32 16,8-4-12-16,0-3 28 16,4-4-24-16,-1-3 48 0,-7-7-32 15,0-4-76-15,0-3 24 16</inkml:trace>
      </inkml:traceGroup>
      <inkml:traceGroup>
        <inkml:annotationXML>
          <emma:emma xmlns:emma="http://www.w3.org/2003/04/emma" version="1.0">
            <emma:interpretation id="{7028869D-9AD8-47E4-A14C-D28DD5D0B300}" emma:medium="tactile" emma:mode="ink">
              <msink:context xmlns:msink="http://schemas.microsoft.com/ink/2010/main" type="line" rotatedBoundingBox="4757,4980 21325,4137 21430,6197 4862,7040"/>
            </emma:interpretation>
          </emma:emma>
        </inkml:annotationXML>
        <inkml:traceGroup>
          <inkml:annotationXML>
            <emma:emma xmlns:emma="http://www.w3.org/2003/04/emma" version="1.0">
              <emma:interpretation id="{C13CF18E-255D-4467-A7CC-5E96533AFF73}" emma:medium="tactile" emma:mode="ink">
                <msink:context xmlns:msink="http://schemas.microsoft.com/ink/2010/main" type="inkWord" rotatedBoundingBox="4786,5546 5314,5519 5340,6023 4812,605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3257.6203">1284 4733 820 0,'-8'-17'304'0,"8"17"-236"0,-4-14-20 0,-4 4 8 15,4 7-40-15,-11-8-12 16,3 8-8-16,-11-4-4 15,8 7 0-15,-20 0 8 16,8 4 0-16,-8-1-36 16,8 4 20-16,0-4 48 15,11 4-12-15,-7-3 36 16,11 2-32-16,4-2-32 16,5 3 4-16,-5-4 16 15,8 4-4-15,-8 0 24 16,4 0-20-16,-11 7-12 15,3 6-4-15,-15 4 20 16,8 4-8-16,-12 3-28 16,7 3 8-16,-3 1-4 0,8-4 8 15,4 0 44-15,11-4-24 16,11-3 16-16,13-3-16 0,11 0 12 16,7-4-16-16,9 0 40 15,-1 4-24-15,-3-8 4 16,-8-2-16-16,-8-1-264 15,-4 0 140-15</inkml:trace>
          <inkml:trace contextRef="#ctx0" brushRef="#br0" timeOffset="33416.0413">862 4998 852 0,'-12'-13'316'15,"12"13"-248"-15,-8-14-16 0,16 7 92 16,-4 4-88-16,15-8-20 16,8 8-24-16,16-4-12 15,-1 3 0-15</inkml:trace>
        </inkml:traceGroup>
        <inkml:traceGroup>
          <inkml:annotationXML>
            <emma:emma xmlns:emma="http://www.w3.org/2003/04/emma" version="1.0">
              <emma:interpretation id="{E1877F33-8517-45DC-BBE4-C0A3CDB0E723}" emma:medium="tactile" emma:mode="ink">
                <msink:context xmlns:msink="http://schemas.microsoft.com/ink/2010/main" type="inkWord" rotatedBoundingBox="5873,5064 7081,5002 7139,6135 5931,619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4242.098">2584 4651 852 0,'-15'0'316'0,"15"0"-248"0,11 0-16 15,1 0 60 1,7 0-72-16,28-7 36 16,3 0-44-16,16 0 16 15,-4 0-28-15,4 7-44 16,-8 0 12-16,0 0-352 15,-4 0 204-15</inkml:trace>
          <inkml:trace contextRef="#ctx0" brushRef="#br0" timeOffset="34019.7149">3010 4148 860 0,'-23'0'320'0,"23"0"-248"0,-35 21-20 0,20-4 32 16,7 1-56-16,-4 16-4 15,4 4-12-15,5 10 60 16,6 0-40-16</inkml:trace>
          <inkml:trace contextRef="#ctx0" brushRef="#br0" timeOffset="33804.0726">1880 4761 852 0,'-12'3'316'0,"12"-3"-248"0,8 4-16 0,0-4-12 16,11 0-32-16,12-4-4 15,8 4 0-15,15 0-532 16,0 4 288-16</inkml:trace>
          <inkml:trace contextRef="#ctx0" brushRef="#br0" timeOffset="33656.3399">1942 4606 1016 0,'-20'10'376'0,"20"-10"-292"0,20-3-20 0,-13 3-4 15,13 7-44-15,-1-7 20 16,8 3-20-16,12-3-288 16,-8 4 144-16</inkml:trace>
          <inkml:trace contextRef="#ctx0" brushRef="#br0" timeOffset="34630.6303">2766 4761 496 0,'-8'-7'184'0,"8"7"-140"0,8 7-16 0,0-7 32 16,4 0-40-16,7 0 0 16,8 14-12-16,0 3-16 15,4 10 4-15,-12 15 12 16,9 3-4-16,-17 10 8 16,-3-4-8-16,-16-3 128 15,-3-3-68-15,-24-7 76 16,8-7-80-16,-31-7-4 15,11-3-36-15,-11-8 24 16,12-2-28-16,3-11 20 16,16 0-20-16,11-11-60 15,9 5 20-15,18-8-24 16,16 7 28-16,20 7 8 16,-1 7 12-16,12 0 52 15,-3 3-28-15,-5 4 16 16,-4-1-24-16,-11-2 44 15,4-4-32-15,-12 0-268 16,0-7 128-16</inkml:trace>
        </inkml:traceGroup>
        <inkml:traceGroup>
          <inkml:annotationXML>
            <emma:emma xmlns:emma="http://www.w3.org/2003/04/emma" version="1.0">
              <emma:interpretation id="{BC6B55EE-38B8-430A-B103-FE5181204789}" emma:medium="tactile" emma:mode="ink">
                <msink:context xmlns:msink="http://schemas.microsoft.com/ink/2010/main" type="inkWord" rotatedBoundingBox="7867,4953 9347,4878 9440,6701 7960,677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5080.3286">4466 4197 372 0,'46'-24'140'0,"-46"24"-112"0,47-21-4 0,-36 7 208 31,8 11-132-31,-3-11 116 0,-12 7-124 0,-8-7 100 16,-12 4-108-16,-11-4 20 15,8 11-64-15,-27-4 20 16,15 7-32-16,-16 0-36 16,20 10 4-16,-8 1-52 15,12 6 28-15,-4 14-12 16,11 3 24-16,-7 42 8 16,15 3 8-16,8 28 16 15,0-8-8-15,4 15 48 16,12-7-28-16,-8 3-16 15,3-14-4-15,-15-10 52 16,4-17-32-16,-23-7-36 16,4-10 0-16,-24-11-16 15,1-14 12-15,-13 1 24 16,9-4-4-16,-8-10-172 16,7-1 92-16,9-6-660 0,10 7 404 15</inkml:trace>
          <inkml:trace contextRef="#ctx0" brushRef="#br0" timeOffset="35515.5104">3958 5580 560 0,'0'-7'208'0,"0"7"-164"16,20 7-8-16,-12 0 68 16,3 7-64-16,-3 10 88 15,4 0-72-15,-5 14 52 16,5-7-64-16,-4 13 68 15,3-6-64-15,-7-7 44 16,4-7-52-16,3 0 40 16,-7-10-44-16,12-7 52 15,-5 3-52-15,5-20 0 16,3 10-20-16,1-14-4 16,-1 7-4-16,8-17 72 15,0 10-44-15,4-17 4 0,-4 11-24 16,-7-11 16-16,-1 7-20 0,-11-11-240 15,-1 11 120-15,-7-3-652 16,4 6 424-16</inkml:trace>
          <inkml:trace contextRef="#ctx0" brushRef="#br0" timeOffset="36814.1937">5325 4472 444 0,'0'-14'164'0,"4"11"-124"0,-8-8-16 0,4 5 156 32,4 6-104-32,-4-7 60 0,4 0-80 0,-4-4 20 15,0 5-44-15,-4-12 8 16,0 8-24-16,-4 0 0 16,1 3-8-16,-17 3-24 15,13 4 8-15,-28 11-24 16,12 6 20-16,-12 17 24 15,0 1-8-15,5 9 28 16,3 1-20-16,4 3 4 16,19-6-8-1,8-4 12-15,11-8-12 0,17-2 76 16,6-4-48-16</inkml:trace>
          <inkml:trace contextRef="#ctx0" brushRef="#br0" timeOffset="36989.6575">5077 4682 892 0,'-19'-7'332'0,"19"7"-260"0,19-7-20 16,1 4 64-1,3 6-76-15,12-6 8 16,0 3-28-16,3-4 40 15,1 4-32-15</inkml:trace>
        </inkml:traceGroup>
        <inkml:traceGroup>
          <inkml:annotationXML>
            <emma:emma xmlns:emma="http://www.w3.org/2003/04/emma" version="1.0">
              <emma:interpretation id="{52048CBA-D7B5-4CA2-A42F-413658783EE4}" emma:medium="tactile" emma:mode="ink">
                <msink:context xmlns:msink="http://schemas.microsoft.com/ink/2010/main" type="inkWord" rotatedBoundingBox="9942,4798 11856,4700 11906,5682 9992,5779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7967.2315">6119 3994 716 0,'-16'-24'264'0,"16"24"-204"0,-8-14-16 0,4 7 160 16,8 3-120-16,0-2 28 16,8 6-68-16,19-7-20 15,4 3-12-15,19 1 24 16,0-1-20-16,0 8 56 16,-3 10-40-16,-5-4-448 15,-7 4 228-15</inkml:trace>
          <inkml:trace contextRef="#ctx0" brushRef="#br0" timeOffset="38206.5029">6800 4530 932 0,'-19'35'348'0,"19"-35"-272"0,0 27-20 0,0-16 24 15,7 2-56-15,-3-6 44 16,4 4-40-16,4-1-260 16,3-7 124-16</inkml:trace>
          <inkml:trace contextRef="#ctx0" brushRef="#br0" timeOffset="38684.138">7717 4290 612 0,'0'-31'228'0,"0"31"-180"0,-7-14-12 0,-1 7 52 15,0 7-56-15,-11 0 16 16,-1 0-32-16,-14-7 8 16,6 14-12-16,-14-7-16 15,7 0 0-15,-4 0-4 16,12 0 0-16,0 0 0 16,12 0 0-16,-1 0 16 15,8 0-4-15,-3 7 24 16,7 7-16-16,-4 13-4 15,4 8-4-15,-3 20 4 16,3 7-4-16,-8-1 32 0,0-5-20 16,-3-5-12-16,3-10-8 15,-3-3 72-15,3-7-36 0,1-7 48 16,3-3-44-16,4-11 24 16,8 1-32-16,4-11-44 15,7 3 8-15,12 1 0 16,8 2 8-16,8 1-12 15,3 0 8-15,-3 0 28 16,-1 3-12-16,-7-6-12 16,0 3-4-16,-12-7-268 15,0 0 144-15,-11-7-412 16,0 7 304-16</inkml:trace>
          <inkml:trace contextRef="#ctx0" brushRef="#br0" timeOffset="38853.0876">7319 4555 944 0,'-12'-7'352'0,"12"7"-276"0,12 0-20 16,-1 0 24 0,9 0-56-16,18 0 8 15,5-4-20-15,7 4 36 16,-3 0-24-16</inkml:trace>
          <inkml:trace contextRef="#ctx0" brushRef="#br0" timeOffset="37740.7438">5971 4658 832 0,'-27'-21'308'0,"27"21"-240"0,0-10-20 16,0 3 116-1,4 7-100-15,8-7 0 16,3 4-40-16,12-8 12 16,12 1-24-16,11-4 40 15,1 7-28-15,7-3-100 16,-4 3 40-16,-7-7-448 15,-9 1 268-15</inkml:trace>
          <inkml:trace contextRef="#ctx0" brushRef="#br0" timeOffset="37528.0642">6417 4217 488 0,'11'-20'180'0,"-11"20"-140"0,16-11-12 0,-16 4 92 16,4 4-72-16,-16-4 24 15,4 7-40-15,-23-3-32 16,4 3 0-16,-19 3 44 15,3 4-24-15,-7 0 60 16,11 3-44-16,0 1 20 16,8-1-36-16,0 0 28 15,12 1-32-15,0 2-24 16,7 1 4-16,-3 7 0 16,7-1 4-16,-4 18 0 15,5 0 0-15,-1 21 0 16,0-8 0-16,4 1-12 15,4-4 8-15,-4-3 40 16,4-4-24-16,-4-3 24 0,4-7-20 0,-3-7 36 16,3 0-28-16,0-10 64 15,7-4-48 1,1-10-8-16,0 0-20 0,0-3 0 31,3-1-8-31,1-3-28 0,7 7 12 0,1 0-20 16,3 7 16-16,8-3 72 15,0 2-32-15,4-2-148 16,7 3 64-16,-7-7-284 16,0 3 192-16</inkml:trace>
          <inkml:trace contextRef="#ctx0" brushRef="#br0" timeOffset="39076.6986">7559 4025 1016 0,'-35'-24'376'0,"35"24"-292"0,0-18-20 0,11 5 16 16,5 6-56-16,19-4 8 15,0-2-20-15,7-1 20 16,5 7-20-16,11 0-824 16,0 4 444-16</inkml:trace>
        </inkml:traceGroup>
        <inkml:traceGroup>
          <inkml:annotationXML>
            <emma:emma xmlns:emma="http://www.w3.org/2003/04/emma" version="1.0">
              <emma:interpretation id="{D4851891-F264-4631-B2D1-92977D46DC8C}" emma:medium="tactile" emma:mode="ink">
                <msink:context xmlns:msink="http://schemas.microsoft.com/ink/2010/main" type="inkWord" rotatedBoundingBox="12587,4935 14009,4862 14038,5444 12616,551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9617.119">8894 4458 768 0,'0'-31'284'0,"0"31"-220"0,8-31-20 15,-12 7 112-15,4 17-96 0,-15-13-24 16,-1 6-24-16,-23 10-40 16,5 4 16-16,-21 21 24 15,9 10-8-15,-1 14 20 16,13-4-16-16,10 0 4 15,13-3-4-15,18-3 36 16,13-8-20-16,15-10 64 16,3 1-48-16,9-18 0 15,-5-7-24-15,1-11-188 16,-8 5 96-16,-8-25-52 16,-4 7 76-16,-7-24 40 15,-5 10 8-15,-7-24-4 16,-4 21 4-16,-4 0 40 15,4 10-24-15,-4 7 132 16,8 10-80-16,0 11-28 16,0 10-24-16,0 10 4 15,4 11-8-15,-1 20 4 16,1 4-4-16,-4 10 56 16,4 0-36-16,-4-7 52 15,3-3-48-15,-3-10-316 16,0-4 156-16,4-14-648 15,7-7 432-15</inkml:trace>
          <inkml:trace contextRef="#ctx0" brushRef="#br0" timeOffset="39944.9908">9339 4059 716 0,'-19'-21'264'0,"19"21"-204"0,4 4-16 0,-4-1 88 15,4 4-80-15,0 7 8 16,7 7-40-16,5 20 4 16,-1 4-12-16,5 20 28 15,3 4-24-15,-4 6 32 16,-3-6-32-16,3-14 64 16,0-10-44-16,-7-14 88 15,3-10-68-15,1-14 16 16,-1-7-40-16,5-25 48 15,7-2-44-15,12-28 44 16,7-4-44-16,8-16 0 16,-3 13-24-16,3-4 0 15,-8 18-4-15,-11 3-8 16,-4 11 4-16,-19 3-340 16,3 10 184-16</inkml:trace>
        </inkml:traceGroup>
        <inkml:traceGroup>
          <inkml:annotationXML>
            <emma:emma xmlns:emma="http://www.w3.org/2003/04/emma" version="1.0">
              <emma:interpretation id="{61D69CAD-98AA-4B83-B34C-949A39F2E798}" emma:medium="tactile" emma:mode="ink">
                <msink:context xmlns:msink="http://schemas.microsoft.com/ink/2010/main" type="inkWord" rotatedBoundingBox="14644,4894 15861,4832 15905,5693 14688,5755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2037.8203">11321 4393 964 0,'-19'-4'360'0,"19"4"-280"0,0-3-24 16,0-4 112 0,8 7-104-16,-1-3 8 15,5-4-44-15,19-7 20 0,4 7-32 0,15 4 4 31,1 3-12-31,3 0 36 16,0 3-20-16,-4 4-216 0,-7 7 104 0,-16 3-372 16,-8-3 256-16</inkml:trace>
          <inkml:trace contextRef="#ctx0" brushRef="#br0" timeOffset="42409.8177">11461 4517 632 0,'-27'3'236'0,"27"-3"-184"0,7 0-16 0,-3 0 124 16,8 4-96-16,7-1 28 15,4 4-56-15,8 3-4 16,4 7-20-16,-4 1-8 16,-4-1 0-16,-11 0 4 15,-8 7-4-15,-16-3 60 16,-4-1-36-16,-27 1 8 15,12 3-24-15,-19-7 12 16,7 1-16-16,12-12 4 16,4 1-4-16,0-14 4 15,7 1-8-15,8-8-36 16,8 3 16-16,8-2 16 16,15 6 0-16,8 3 28 15,4 8-16-15,16 3 4 16,-5 6-8-16,0 8 48 15,1 0-32-15,-8-1 16 0,-12 1-24 0,8-11-16 16,3 1-4-16,-3-11-604 16,-4-4 332-16</inkml:trace>
          <inkml:trace contextRef="#ctx0" brushRef="#br0" timeOffset="41794.547">11743 3997 1016 0,'-11'-17'376'0,"11"17"-292"0,-8 0-20 0,4 0 76 15,8 0-88-15,-8 7-4 16,4 7-28-16,-8 6 4 15,1 1-16-15,-5 3 40 16,4-3-24-16,-3-4 12 16,3 7-20-16,-8 3-440 15,9-6 232-15</inkml:trace>
          <inkml:trace contextRef="#ctx0" brushRef="#br0" timeOffset="41551.9022">10636 4524 984 0,'0'13'368'0,"0"-13"-288"0,20 7-20 0,-9-3 12 16,5-1-52-16,7-6 16 16,4 6-20-16,16-6-124 15,-1 3 60-15,16-7-352 16,0 0 220-16</inkml:trace>
          <inkml:trace contextRef="#ctx0" brushRef="#br0" timeOffset="41390.4733">10772 4214 860 0,'-12'-10'320'0,"12"6"-248"0,0 1-20 0,-4 3 192 15,4 0-144-15,-4-7 80 16,8 7-104-16,0 0-84 16,4 7 0-16,7-7 20 15,5 7-4-15,3-4 44 16,4 4-28-16,0-4-304 15,0 4 152-15,-7 10-524 16,-5-3 368-16</inkml:trace>
        </inkml:traceGroup>
        <inkml:traceGroup>
          <inkml:annotationXML>
            <emma:emma xmlns:emma="http://www.w3.org/2003/04/emma" version="1.0">
              <emma:interpretation id="{E63F1F31-2B1E-4CCD-BF42-0DCB45F30FF8}" emma:medium="tactile" emma:mode="ink">
                <msink:context xmlns:msink="http://schemas.microsoft.com/ink/2010/main" type="inkWord" rotatedBoundingBox="16293,4393 21325,4137 21430,6197 16398,6453"/>
              </emma:interpretation>
              <emma:one-of disjunction-type="recognition" id="oneOf12">
                <emma:interpretation id="interp12" emma:lang="" emma:confidence="0">
                  <emma:literal>v</emma:literal>
                </emma:interpretation>
                <emma:interpretation id="interp13" emma:lang="" emma:confidence="0">
                  <emma:literal>U</emma:literal>
                </emma:interpretation>
                <emma:interpretation id="interp14" emma:lang="" emma:confidence="0">
                  <emma:literal>V</emma:literal>
                </emma:interpretation>
                <emma:interpretation id="interp15" emma:lang="" emma:confidence="0">
                  <emma:literal>u</emma:literal>
                </emma:interpretation>
                <emma:interpretation id="interp16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48742.3932">16745 3901 684 0,'4'-14'252'0,"-4"14"-192"0,7 0-20 0,-7 0 156 16,0 7-116-16,-3 14 144 16,3-4-128-16,-4 21 4 15,4-7-60-15,0 24 44 16,4-4-48-16,3 18-8 16,9-7-16-1,7 7 16-15,-4-14-16 0,8-10 84 16,4-14-52-16,4-18 68 15,-4-6-64-15,4-21 28 16,-4-3-44-16,0-24-8 16,0 3-16-16,0-17 12 15,0 10-12-15,0-10-4 16,0 7 0-16,-4-10 4 16,0 13-4-16,-8 4-48 15,1 13 28-15,-9 4-156 16,1 14 96-16,-4 6-400 15,-1 11 268-15</inkml:trace>
          <inkml:trace contextRef="#ctx0" brushRef="#br0" timeOffset="44554.8704">14380 3732 664 0,'-16'-31'244'0,"16"31"-188"0,0-7-16 0,0 4 164 16,0 6-120-16,0 1 52 15,0 6-76-15,-4 21-4 16,4 7-32-16,-8 24 40 16,1 0-36-16,-13 24 4 15,13-4-20-15,-9 11 28 16,5-7-24-16,-1-3 4 15,8-11-12-15,-4-13 36 16,8-11-20-16,0-17 84 16,4-11-60-16,0-13-180 15,4-3 68-15,3-18-472 16,9 0 296-16</inkml:trace>
          <inkml:trace contextRef="#ctx0" brushRef="#br0" timeOffset="45038.1555">15011 4007 820 0,'27'-27'304'0,"-27"27"-236"0,19-7-20 0,-19 4 152 16,0 3-120-16,-8-7 28 16,-3 0-64-16,-5 0-36 15,-3 7-8-15,-20-7 16 16,12 4-8-16,-12-4-4 15,12 0 0-15,-19-3 40 16,15 3-24-16,-4 0 24 16,8 7-24-16,0 0-80 15,11 0 32-15,1 14 16 16,7-4 12-16,-4 10-8 16,9 5 4-16,-5 6 28 15,4-1-12-15,-8 19-4 16,5-5-4-16,-5 8-4 15,8 0 0-15,-8-4 44 16,9-3-24-16,-9-4 16 16,4-10-20-16,-3-7 20 15,7-3-24-15,-4-4 12 16,8-3-12-16,4-4-52 16,4 4 24-16,7-4-24 15,4 0 24-15,9-3 28 16,3 3-8-16,3-6 36 15,-3-1-24-15,-4-6-84 16,1 3 36-16,-5-10-376 16,0 10 224-16</inkml:trace>
          <inkml:trace contextRef="#ctx0" brushRef="#br0" timeOffset="45203.5953">14643 4210 984 0,'-4'0'368'0,"4"0"-288"0,0 7-20 0,8-7 72 16,3 7-84-16,13-7 0 15,3 0-32-15,7 0 52 16,5 0-40-16,8-7-452 16,-1-3 232-16</inkml:trace>
          <inkml:trace contextRef="#ctx0" brushRef="#br0" timeOffset="47799.386">14844 3722 520 0,'-12'-7'192'0,"12"7"-152"0,-11-7-8 16,3 4 176 0,0 3-120-16,-3-4 176 15,11 1-152-15,-16-4 72 0,16 7-112 16,-4-7 68-16,4 7-80 15,4-7 4-15,4 7-40 0,4-7 48 16,15 7-40-16,0-3-16 16,0 3-8-16,12 0 36 15,-5 7-24-15</inkml:trace>
          <inkml:trace contextRef="#ctx0" brushRef="#br0" timeOffset="45515.9263">15405 3705 852 0,'-11'-14'316'0,"11"14"-248"0,-4-10-16 16,0 6 156-1,8 8-124-15,-4 6-44 16,0 7-28-16,0 24-20 16,4 8 0-16,-8 16 16 15,0-3-4-15,-8 20 52 0,1-2-32 0,-5 12 8 16,1-9-20-16,-1-11 44 16,5-6-28-1,-5-18 40-15,5-10-40 0,3-14-48 16,8-7 8-16,0-14-288 15,4-3 164-15,0-20-532 16,3-1 372-16</inkml:trace>
          <inkml:trace contextRef="#ctx0" brushRef="#br0" timeOffset="47151.6618">15657 3718 176 0,'0'-7'64'0,"0"7"-48"0,-8 0-8 0,4 0 140 16,8 0-84-16,-4 0 60 16,0 0-68-16,0 0 72 15,0 0-72-15,-4 7 88 16,4-3-84-16,-3-1 24 16,-1 1-48-16,-4 3 40 15,0 3-44-15,-7 0 28 16,3 4-32-16,-7-4 44 15,7 8-40-15,-7-8 4 16,3 4-24-16,1-4 36 16,7 0-24-16,-4-3 32 15,9 0-32-15,-5-4 4 16,4 1-16-16,0-4-8 16,4 0 0-16,0-4 20 15,4 4-12-15,0-3-4 16,7 0-4-16,5-4 12 0,-1 0-8 15,13-4-4-15,-5 8 0 16,12-7-24-16,-1 6 12 0,5-6 4 16,-4 3 4-16,4 0 0 15,-4 7 0-15,-8-7 32 16,-4 7-16-16,-8-3 76 16,-3 6-56-16,-8-3 12 15,0 0-28-15,-4 0 4 16,0 0-12-16,4 0-8 15,3 0 0-15,-7 0 28 16,8 0-16-16,4-3-112 16,-5 3 52-16</inkml:trace>
          <inkml:trace contextRef="#ctx0" brushRef="#br0" timeOffset="45832.2675">15591 3522 580 0,'12'-27'216'0,"-12"27"-168"15,19-11-12-15,-11 4 216 16,4 7-144-16,-5-3 80 16,5 6-112-16,-4 1-24 15,3 6-32-15,-3 4 28 16,4 3-24-16,3 0 12 15,-7 4-20-15,3 0 28 16,-3 3-28-16,-4-7 56 16,-4 0-40-16,0-3 48 15,0-4-48-15,0-6 12 0,0-1-28 16,8-3-200-16,-4 4 96 0,7-1-300 16,9 4 220-16</inkml:trace>
          <inkml:trace contextRef="#ctx0" brushRef="#br0" timeOffset="48397.9761">16458 4155 676 0,'20'-13'248'0,"-20"13"-192"0,15-7-16 16,-11 3 200 0,8 4-140-16,-20-7 80 15,8 4-104-15,-12-4-16 0,-7 4-36 16,-20-4-8-1,1 7-8-15,-17 3 4 16,5 4-8-16,-4 10 32 0,11 7-20 16,5 11 20-16,14 6-20 0,9-3-8 15,7 3-4-15,8-6 64 16,12-4-36-16,11-18 48 16,8-6-44-16,11-17-64 15,1 0 16-15,-4-21-124 16,-1 3 76-16,-10-6 0 15,-5 6 36-15,-8-10 24 16,-3 7 4-16,-12-13 16 16,4 9-12-16,-4-6 92 15,4 6-52-15,-8 8 48 16,4 13-56-16,-4 14-92 16,8 14 28-16,-4 13 24 15,-4 8 0-15,4 20 24 16,0 0-16-16,4 7 68 15,4-7-44-15,-1-10-128 16,5-4 52-16,-1-17-348 16,5-7 216-16</inkml:trace>
          <inkml:trace contextRef="#ctx0" brushRef="#br0" timeOffset="43234.511">12343 5181 624 0,'8'-7'228'0,"-8"7"-176"0,4 7-16 15,-4-4 140 1,8 4-104-16,-1 3 52 16,1 4-76-16,0 7 0 15,4 3-28-15,-5 14 40 16,1 3-32-16,-4 11 40 15,0-1-40-15,4-3 20 0,-1-6-28 16,1-15 104-16,0-3-68 0,-1-17 36 16,1-7-52-16,4-17 20 15,-1-4-32-15,1-16 8 16,4-1-20-16,-1-7 8 16,4 11-12-16,1-4-16 15,3 10 0-15,-8 4-244 16,-3 7 136-16</inkml:trace>
          <inkml:trace contextRef="#ctx0" brushRef="#br0" timeOffset="42858.0087">13156 3550 788 0,'-11'-14'292'16,"11"14"-228"-16,-16-14-16 0,5 7 124 15,3 4-104-15,-12-4 88 16,1 7-92-16,-8-7-48 16,8 7-16-16,-8 0-4 15,7 7 4-15,-11-4-28 16,4 15 16-16,0 13 4 16,4 3 8-16,-4 38 32 15,7 4-16-15,-3 20 4 16,4-10-12-16,-1 28 56 15,13-7-36-15,-5-1 16 0,4-13-28 16,-11-3 28-16,3-28-28 16,-7 3 48-16,4-13-36 0,-16-11-16 15,16-7-4-15,-8 1 8 16,3-8-8-16,1-10 32 16,12 1-24-16,-5-11-136 15,4-4 64-15,1-6-564 16,3 3 344-16</inkml:trace>
          <inkml:trace contextRef="#ctx0" brushRef="#br0" timeOffset="44076.5816">13814 4076 684 0,'8'-10'252'0,"-4"6"-192"0,0-2-20 16,-4-1 128-1,0 7-100-15,-4-7 52 16,0 0-72-16,-7-3-16 0,3 3-20 0,-12 3 0 16,9 4-8-16,-16 7-4 15,3 7 4-15,-14 0 40 16,3 6-24-16,-4 8 16 15,12 13-20-15,4 11-8 16,11 3-4-16,16 3 12 16,8-6-8-16,11-4 76 15,8-17-48-15,4-3-100 16,0-8 32-16,3-13-388 16,1 0 232-16</inkml:trace>
          <inkml:trace contextRef="#ctx0" brushRef="#br0" timeOffset="44256.5587">13609 4228 892 0,'-8'-4'332'0,"8"4"-260"0,24 4-20 16,-9-4 44-1,1 0-64-15,18-4-4 16,9 1-16-16,15-11 8 15,4 7-12-15,12 0-708 16,-9 7 384-16</inkml:trace>
        </inkml:traceGroup>
      </inkml:traceGroup>
      <inkml:traceGroup>
        <inkml:annotationXML>
          <emma:emma xmlns:emma="http://www.w3.org/2003/04/emma" version="1.0">
            <emma:interpretation id="{D4A7AB6C-D986-4FA8-83E9-3DAF8D776FF2}" emma:medium="tactile" emma:mode="ink">
              <msink:context xmlns:msink="http://schemas.microsoft.com/ink/2010/main" type="line" rotatedBoundingBox="6964,7266 12719,7083 12763,8474 7008,8657"/>
            </emma:interpretation>
          </emma:emma>
        </inkml:annotationXML>
        <inkml:traceGroup>
          <inkml:annotationXML>
            <emma:emma xmlns:emma="http://www.w3.org/2003/04/emma" version="1.0">
              <emma:interpretation id="{4C00489F-2512-4CD9-B098-A574019FC0F5}" emma:medium="tactile" emma:mode="ink">
                <msink:context xmlns:msink="http://schemas.microsoft.com/ink/2010/main" type="inkWord" rotatedBoundingBox="6965,7314 8809,7256 8852,8598 7008,8657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0517.665">3467 7170 1016 0,'-19'-14'376'0,"19"14"-292"0,7 0-20 0,1 0 32 15,4 0-64-15,7 0-28 16,0 0-8-16,16-4 52 15,-4 4-24-15,8-6-264 16,3 2 128-16</inkml:trace>
          <inkml:trace contextRef="#ctx0" brushRef="#br0" timeOffset="50743.7674">3560 6574 976 0,'-16'-13'360'0,"16"13"-280"0,-7-4-20 16,7-3 72 0,3 7-84-16,5 0-20 15,4-7-16-15,11 1-32 16,-4 6 12-16,16-7 48 15,4 7-20-15</inkml:trace>
          <inkml:trace contextRef="#ctx0" brushRef="#br0" timeOffset="51463.1792">4508 6423 592 0,'0'-3'220'0,"0"3"-172"0,23-14-12 0,-7 14 136 16,-1 0-100-16,12 0 8 16,1 7-52-16,-1 0 8 15,0 3-20-15,-4 4 0 16,-4-1-8-16,-11 5 28 15,-4-1-20-15,-16 3 20 16,5 5-20-16,-17-1 80 16,9-4-52-16,-1-6 40 15,5-4-48-15,11-10-20 16,8 7-8-16,15-7 8 16,8 7-8-16,7-7 48 15,5 0-28-15</inkml:trace>
          <inkml:trace contextRef="#ctx0" brushRef="#br0" timeOffset="50350.721">3885 6912 592 0,'54'-55'220'0,"-54"55"-172"0,47-31-12 16,-32 17 128-1,-3 7-96-15,-8-10 112 16,-4 10-100-16,-20 0-44 16,9 0-20-16,-24 4 8 15,4 3-12-15,-16-7-4 0,9 7-4 0,-17 0 64 16,9 7-36-16,0-11-4 16,7 4-16-16,-8-3 16 15,16 6-16 1,-3-3-20-16,14 4 0 0,5-1-40 15,11 7 28-15,4 8-20 16,0 2 24-16,0 15 8 16,0-1 8-16,0 11 8 15,-8 0-4-15,-4 16-4 16,-3 5 4-16,-8 3-4 16,11-7 0-16,1-7 88 15,-5-11-48-15,8-13 44 16,4-3-48-16,4-14 60 15,0-4-56-15,0-3-24 16,8 0-16-16,4-4-44 16,7 1 24-16,4 3 8 15,4-4 8-15,1 7 20 16,3 1-8-16,0-5 16 16,-1 5-16-16,-2-8-336 15,-5 4 176-15,0-10-416 16,0 3 324-16</inkml:trace>
          <inkml:trace contextRef="#ctx0" brushRef="#br0" timeOffset="51072.1608">4222 6564 696 0,'-12'-3'256'0,"12"3"-196"0,-4 3-20 0,4 4 48 16,4 0-56-16,0 17 16 16,0 0-32-16,-4 41 8 15,4 4-12-15,-12 38 56 16,0 3-40-16,-3 28 52 15,3-18-48-15,-8 1 4 16,13-22-24-16,-5-9 56 16,4-15-40-16,0-13 112 15,4-13-80-15,-4-29-184 16,4-9 64-16,-4-18-644 16,4 0 392-16</inkml:trace>
          <inkml:trace contextRef="#ctx0" brushRef="#br0" timeOffset="49870.9461">2987 6667 664 0,'11'-55'244'0,"-7"38"-188"0,0 0-16 0,-4 10 164 15,0 4-120-15,0-1 64 16,0 4-88-16,-4 17-36 15,4 7-12-15,-4 35-4 16,4 6-4-16,-3 21 24 16,6-3-16-16,-6 20 48 15,3-3-32-15,-4 7 20 16,0-11-28-16,-4-14 8 16,0-16-16-16,4-15 64 15,4-13-44-15,0-14 84 16,4-3-64-16,12-21-456 15,-5-3 216-15</inkml:trace>
        </inkml:traceGroup>
        <inkml:traceGroup>
          <inkml:annotationXML>
            <emma:emma xmlns:emma="http://www.w3.org/2003/04/emma" version="1.0">
              <emma:interpretation id="{972CE266-4151-45F1-9A9E-88BF4271274A}" emma:medium="tactile" emma:mode="ink">
                <msink:context xmlns:msink="http://schemas.microsoft.com/ink/2010/main" type="inkWord" rotatedBoundingBox="9364,7829 9723,7817 9733,8155 9375,8166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1912.3742">5340 7269 1016 0,'35'18'376'0,"-35"-18"-292"0,89 0-20 0,-38 3-4 16,3 1-44-16,12-4-200 15,-1 3 100-15</inkml:trace>
          <inkml:trace contextRef="#ctx0" brushRef="#br0" timeOffset="51770.4978">5422 6980 1196 0,'0'-6'440'0,"0"6"-340"0,15-4-32 0,5 1 64 16,3 6-88-16,19-3 0 15,1 0-28-15,11 0 68 16,-3 4-48-16</inkml:trace>
        </inkml:traceGroup>
        <inkml:traceGroup>
          <inkml:annotationXML>
            <emma:emma xmlns:emma="http://www.w3.org/2003/04/emma" version="1.0">
              <emma:interpretation id="{2618043C-D51E-42F1-819D-04F6209100FF}" emma:medium="tactile" emma:mode="ink">
                <msink:context xmlns:msink="http://schemas.microsoft.com/ink/2010/main" type="inkWord" rotatedBoundingBox="10874,7141 12719,7083 12757,8271 10912,8330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52784.4198">6947 7018 1008 0,'-12'-7'372'0,"12"7"-288"0,16 7-24 16,-1-7 56-16,5 0-76 0,11 0 36 15,4 7-44-15,7-14 16 16,-3 7-28-16,7-7 44 16,-3 7-36-16</inkml:trace>
          <inkml:trace contextRef="#ctx0" brushRef="#br0" timeOffset="53051.6303">7110 6313 892 0,'11'-10'332'0,"-11"10"-260"0,20-18-20 0,-5 11 80 15,4 7-84-15,20-6 8 16,4 6-36-16,11 3 32 15,0 7-28-15</inkml:trace>
          <inkml:trace contextRef="#ctx0" brushRef="#br0" timeOffset="53189.5908">7679 6949 924 0,'-8'21'340'0,"8"-21"-260"0,12 17-28 0,-5-10 0 15,1 0-40-15,-4-7 68 16,0 4-48-16</inkml:trace>
          <inkml:trace contextRef="#ctx0" brushRef="#br0" timeOffset="52601.8193">7292 6674 748 0,'38'-24'276'0,"-38"24"-216"0,23-27-16 16,-19 16 76-1,0 8-76-15,-15-8 36 16,-1 11-48-16,-15-3-20 16,0 6-4-16,-16-3-8 0,8 0 0 0,-7-3 8 15,11 6-4-15,-4-6 8 16,12 0-8-16,0-8 32 15,7 11-20-15,4 0 12 16,5 7-16-16,-5 3-44 16,8 11 20-16,-7 24-8 15,7 3 12-15,-4 7 8 16,4 4 0-16,-4 9 0 16,4-13 0-16,-7 7 24 15,-1 0-12-15,1-10 40 16,3-4-28-16,-8-3 76 15,5-14-56-15,-1-4 48 16,4-9-52-16,8-12-20 16,0 5-12-16,20-11-36 15,7 0 16-15,12 3 4 16,-1-3 8-16,9 0 16 16,-9 7-8-16,-3-7-100 15,-4 4 48-15,-4-4-420 16,0 0 256-16</inkml:trace>
          <inkml:trace contextRef="#ctx0" brushRef="#br0" timeOffset="53638.19">8507 6695 736 0,'-27'-28'272'0,"27"28"-208"0,-39-24-20 0,20 10 36 16,11 8-52-16,-23-12-20 15,23 11-8-15,-11 1-44 16,4 6 24-16,-5 0 16 16,13 6 4-16,-13 8 72 15,9-3-40-15,-9 16 40 16,1-3-40-16,-1 7 0 16,13 0-20-16,-13 10-8 15,1-3 0-15,11 10 28 16,-3-6-16-16,3 2 20 15,-4 1-20-15,-7 10 28 0,7 0-28 0,-11-3 12 16,11 0-16-16,-7-11 20 16,8-3-20-16,-13-14 32 15,13-4-28-15,3 1 12 16,4-7-16-16,4-4-32 16,4 0 8-16,15-3 40 15,8 4-16-15,12-4 8 16,-4-1-12-16,4-2 28 15,-1 3-20-15,-3-7-68 16,-4 0 28-16</inkml:trace>
          <inkml:trace contextRef="#ctx0" brushRef="#br0" timeOffset="53835.2346">8112 7035 924 0,'-8'-3'340'0,"8"3"-260"0,8-7-28 15,4 7 36 1,-4 7-60-16,19-7-12 16,0 7-8-16,11-4-20 15,1 4 8-15</inkml:trace>
          <inkml:trace contextRef="#ctx0" brushRef="#br0" timeOffset="54119.9922">8294 6406 820 0,'8'14'304'0,"-8"-14"-236"0,31 0-20 0,-20 0 160 16,5 3-124-16,15-3 28 16,12 3-68-16,11-3 24 15,0 4-36-15,0-4 60 16,-7 7-52-16,-16 0-572 15,-12 6 288-15</inkml:trace>
        </inkml:traceGroup>
      </inkml:traceGroup>
    </inkml:traceGroup>
    <inkml:traceGroup>
      <inkml:annotationXML>
        <emma:emma xmlns:emma="http://www.w3.org/2003/04/emma" version="1.0">
          <emma:interpretation id="{CA183BAA-FAB8-4E14-9D4D-BF896D957403}" emma:medium="tactile" emma:mode="ink">
            <msink:context xmlns:msink="http://schemas.microsoft.com/ink/2010/main" type="paragraph" rotatedBoundingBox="3183,8939 12306,9098 12286,10246 3163,100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8845376-9E9B-494C-8FF7-697B0A51F9A4}" emma:medium="tactile" emma:mode="ink">
              <msink:context xmlns:msink="http://schemas.microsoft.com/ink/2010/main" type="line" rotatedBoundingBox="3183,8939 12306,9098 12286,10246 3163,10087">
                <msink:destinationLink direction="with" ref="{94C69795-8258-4700-8810-3E4899AD87A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C175318-0CBA-4E80-B729-DFA0F1AFCB4D}" emma:medium="tactile" emma:mode="ink">
                <msink:context xmlns:msink="http://schemas.microsoft.com/ink/2010/main" type="inkWord" rotatedBoundingBox="3181,9024 7075,9092 7058,10082 3164,10014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74555.0967">-470 8322 280 0,'-4'0'104'0,"4"0"-84"0,-8 4 0 0,8-4 76 15,0 0-56-15,8 7 72 16,-8-7-64-16,0 3 36 16,0-3-48-16,0 7 60 15,0 7-56-15,0 10 28 16,0 7-40-16,-4 7 16 15,0 0-24-15,-3 6 28 16,-1-6-32-16,-4-7 40 16,8-7-32-16,-7-7 64 15,7-3-48-15,-4-14 28 16,8 0-40-16,4-24-8 16,4 3-12-16,3-20-32 15,5 7 12-15,3-1-56 0,1 4 36 0,-5 4 8 16,4 10 12-16,-11 17-8 15,4 7 12-15,-12 10 56 16,4 14-24-16,-8 0 52 16,0 0-44-16,-4 6 4 15,4-6-24-15,4-3 0 16,8-4-4-16,7-14 20 16,5 4-16-16,19-7-100 15,3-7 44-15,12-14-76 16,-3 7 64-16,3-10-40 15,-4-3 56-15,4-22-24 16,-7-2 40-16,-1-12 12 16,-7 5 8-16,-4-4 36 15,-4 17-16-15,-8 4 128 16,-4 6-80-16,-7 4 112 16,0 10-100-16,-12 0-40 15,0 8-20-15,-16 6-16 16,5 10 0-16,-17 10 8 15,1 8-4-15,-4 17-20 16,4 3 8-16,-4 21 20 16,8-14-4-16,-4 3-12 15,11-16 0-15,1-5-16 16,7 1 12-16</inkml:trace>
          <inkml:trace contextRef="#ctx0" brushRef="#br0" timeOffset="74733.5698">-95 8350 1040 0,'-11'-7'384'0,"11"7"-300"0,15 0-20 0,1-7 8 16,-1 7-52-16,20-10 8 16,4 3-16-16,19-7-148 15,-4 7 72-15,12 4-432 16,-4 3 276-16</inkml:trace>
          <inkml:trace contextRef="#ctx0" brushRef="#br0" timeOffset="73800.5362">-815 8205 444 0,'0'-10'164'0,"0"10"-124"0,12-10-16 0,-8 6 80 16,0 4-64-16,3-3 140 16,1-1-100-16,-4-2 16 15,4 6-56-15,-8 0 0 16,0 3-24-16,0 11 36 16,0 3-28-16,0 17 12 15,-4 8-20-15,-4 16 20 16,0 1-24-16,-7 3 56 15,7-7-36-15,-7-11 48 16,3 1-48-16,1-14 20 16,3-7-32-16,4-10 44 15,4-11-36-15,4-6-296 16,7-11 144-16</inkml:trace>
          <inkml:trace contextRef="#ctx0" brushRef="#br0" timeOffset="76473.2015">273 8580 592 0,'-19'21'220'0,"19"-21"-172"0,-4 10-12 16,8-10 68-16,4 7-64 0,11 0 8 15,4 4-28-15,16-11 4 16,3 3-12-16,5-10 0 16,-1 4-4-16,1-8 28 15,-8-2-20-15,-9-5-32 16,-2 5 8-16,-13-11 28 15,-3 6-12-15,-16-9 8 16,0 3-8-16,-15 0 72 16,3 10-44-16,-19-3 40 15,8 17-44-15,-12 3 0 16,5 4-20-16,-13 14 20 16,12 3-20-16,0 0-32 15,8 7 12-15,12-11-24 16,7 4 16-16,16 1 36 15,7-5-12-15,16-6 36 16,8-4-28-16,11 1-32 16,8-8 8-16,8-10-88 15,0 0 56-15,8-6 24 16,-1 6 12-16,5-17 24 16,-20 6-12-16,-12 1 84 15,-3 0-48-15,-24-11 68 0,-7 8-64 16,-12-8 20-1,-4 4-40-15,-12-7 0 0,5 4-16 16,-16-1-8-16,0 11 0 0,-4-4-4 16,3 11 0-16,-6 0-132 15,10 10 72-15,-3 7-56 16,8 3 68-16,-8 17-8 16,15 8 32-16,1 16-20 15,7 1 24-15,0 7 20 16,8-8 0-16,-4 8 12 15,11-15-8-15,-3 11-12 16,0 0 4-16,-8 11-4 16,0-4 0-16,-12 0 52 15,1-7-24-15,-9-10 0 16,-3-8-12-16,0-16 64 16,0 0-40-16,-8-21-20 15,3-7-12-15,1-17 24 16,8-4-12-16,-8-13 4 15,15 3-8-15,5-14 4 16,3 8-8-16,8-8-144 16,15 14 76-16,20-10-112 15,-1 7 96-15,28-11 16 16,8 18 40-16,11-8 16 16,-8 18 8-16,-3-3 76 15,-20 10-40-15,-7 3 76 0,-9 4-64 16,-11 10 52-16,-7 0-56 0,-20 6-4 15,4 12-24 1,-8 2 16-16,4 11-20 0,-8 0-4 16,8-7-4-16,-8 4 20 15,8-11-12-15,0 0 24 16,8-3-24-16,-8-7 32 16,8 3-28-16,-8-20-4 15,0 3-8-15,0-7 20 16,11-3-12-16,-3-21-4 15,0 7-4-15,3-14-92 16,-3 8 48-16,15-5-28 16,1 15 40-16,14-1 4 15,9 15 16-15,3 2 8 16,4 8 0-16,4-1-28 16,-3 15 16-16,-17-8 24 15,-3 1-8-15,-4-4 36 16,-12 0-24-16,-3 0 32 15,-5-4-32-15,-18-10 4 16,3 4-12-16,-15 0-8 16,-1 3 4-16,-22 7-32 15,11 3 16-15,-8 14-4 16,-4 8 8-16,5 9-28 16,-1 0 20-16,4 4 4 15,12 0 12-15,3-4-20 16,9 1 12-16,11-15 20 15,8-2-4-15,15-8 32 0,0-3-24 16,8-14-68 0,8 10 28-16,3-23-124 0,-3 6 84 0,-12-13 0 15,-4-1 40-15,-11 4 0 16,-4 7 12-16,-16 6 68 16,8 11-28-16,0 11 16 15,-8 6-28-15,12 7-8 16,4 7-4-16,3-4 20 15,17 1-12-15,-9-7 24 16,8-4-24-16,0-10-12 16,0 3-4-16,-4-13-60 15,5 3 36-15,-1-21 12 16,0 4 12-16,-8-35 4 16,8 4 0-16,-7-28 16 15,-5 7-8-15,-7 1 32 16,0 9-24-16,-16 11 120 15,8 17-80-15,-8 7 24 16,8 14-48-16,-12 10-32 16,5 10 0-16,-13 21 16 15,13 7-8-15,-13 20 16 16,12 8-16-16,1-1-152 16,-1-7 76-16,-4-9-184 15,5-8 144-15,-1-10-400 16,-4-4 284-16</inkml:trace>
          <inkml:trace contextRef="#ctx0" brushRef="#br0" timeOffset="76714.3456">1609 8556 716 0,'-16'-48'264'0,"16"48"-204"0,0-31-16 0,0 18 132 16,16 6-104-16,3-11 44 16,8 8-72-16,4-4-16 15,8 7-16-15,27-10 8 16,7 10-12-16,16-6-72 15,-7 6 32-15,-1-4-24 16,-11 5 36-16,-20-5 44 16,-8 8-12-16,-14-8 24 15,-9 5-20-15,-11-5 80 16,-1 8-52-16,-14-4-20 16,7 7-16-16,-12 0-140 15,12 3 72-15</inkml:trace>
          <inkml:trace contextRef="#ctx0" brushRef="#br0" timeOffset="76926.9087">2306 8364 384 0,'-28'7'140'0,"28"-7"-108"0,-34 27-8 16,18-10 76 0,8 1-60-16,1 13 132 15,7 3-96-15,0 7 44 16,3 0-72-16,-3-3 124 15,8-3-96-15,-8-8 72 0,0-3-88 16,0-6 48-16,0-1-64 0,-8-10 24 16,1 0-40-16,-5-7-124 15,4 0 52-15</inkml:trace>
          <inkml:trace contextRef="#ctx0" brushRef="#br0" timeOffset="77598.4617">2456 8508 964 0,'-7'-3'360'0,"7"3"-280"0,-27 0-24 0,19 0 48 16,8 7-68-16,-12 3-32 16,5 7-4-16,-1 4-32 15,8 3 20-15,4 0 32 16,0 4-12-16,11-4 0 15,-3-4-4-15,-1-6-4 16,12 0 0-16,-11-7 0 16,15-4 0-16,-15-10-36 15,-4 4 20-15,-8-14-4 16,0-1 12-16,-8-13-20 16,4 7 16-16,-4-14 4 15,8 8 8-15,-8-5-44 16,8 8 24-16,0-1 24 15,8 7 0-15,4-3-24 0,3 11 8 16,5-8-4-16,3 11 8 16,4-1-12-16,0 4 12 0,4 1 20 15,-4 12-4 1,4 1-20-16,-4 0 4 0,4 10-12 16,0 1 8-16,-4 6 16 15,-7 0 0-15,7 0 16 16,-8 3-12-16,-7 1 4 15,3-1-4-15,-11 1-24 16,4-1 8-16,-8-9 4 16,0-1 4-16,-4-7 96 15,0-3-52-15,-8-3 8 16,9-1-32-16,-5-10 24 16,4 4-28-16,-8-8 4 15,8 1-12-15,8-11 12 16,-4 1-12-16,8-8-40 15,4 4 20-15,7 3-32 16,-3 11 24-16,3 10-44 16,0 7 36-16,-7 14 76 15,3 6-24-15,-7 1 64 16,4 3-52-16,-12-7 44 16,4-4-44-16,-4-2-72 15,3-5 16-15,-3-2-776 16,4-4 436-16</inkml:trace>
        </inkml:traceGroup>
        <inkml:traceGroup>
          <inkml:annotationXML>
            <emma:emma xmlns:emma="http://www.w3.org/2003/04/emma" version="1.0">
              <emma:interpretation id="{5383C7F7-3158-45AA-A5D1-563E79773691}" emma:medium="tactile" emma:mode="ink">
                <msink:context xmlns:msink="http://schemas.microsoft.com/ink/2010/main" type="inkWord" rotatedBoundingBox="7909,9021 8886,9038 8866,10186 7889,10169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79144.2785">4129 8174 364 0,'-20'-6'132'0,"20"6"-100"0,-7 6-12 0,3-2 60 16,4 3-48-16,-8 7 136 16,0 6-92-16,4 15 96 15,-3 2-96-15,-5 15 56 16,-3 0-76-16,-5-4 48 16,5-7-60-16,-8-6 68 15,7-4-64-15,-3-11 0 16,7-3-28-16,4-13 24 15,12-4-28-15,8-11-40 16,7 1 12-16,12-10-164 16,0 6 96-16,8-3 0 15,0 6 48-15,3 4-4 16,1 11 20-16,-12-1 0 16,0 8 8-16,-16-1 88 15,1 0-48-15,-20 1 72 16,4-1-64-16,-20-7 20 15,5 4-40-15,-16-7-8 16,4 4-8-16,-16-8-16 16,12 1 8-16,-15-4 12 15,11 7-4-15,-8-4-20 0,9 4 8 16,3-3-4-16,4 6 4 0,7-3 0 16,12 4 0-16,12-4 0 15,8 3 0-15,11-3 0 16,4 0 0-16,8 0 8 15,0 0 0 1,4 0 0-16,-1 0 0 16,1 0 0-16,0 4 0 15,7-8-12-15,-7 4 8 16,4-3 4-16,-5 6 0 0,1-6 8 16,0 3-4-16,-4-4 8 15,-5 1-8-15,-2-4 32 16,-1 4-20-16,-12-4-12 15,5 3-8-15,-5 1-4 16,0 6 0-16,-7 4 8 16,8 7 0-16,-9 0-20 15,1-1 12-15,-8 5 12 16,4-1 0-16,-4 0 16 16,0 0-12-16,-4-3 4 15,4 0-4-15,-4-4-8 16,8 0 4-16,-4-3 12 15,0 0-8-15,4-7-20 16,4 0 4-16,0 0 12 16,3 0 0-16,5-3-28 15,-1 3 12-15,4-4 24 0,5 1-8 0,-5-1 8 32,0-2-4-32,-3-8-8 0,-1 7 4 0,-7-3 4 15,4 10-4-15,-8-14-12 16,3 7 4-16,-3-3 4 15,0 3 0-15,-4 0 16 16,4 0-8-16,-4 0-4 16,0 7 0-16,-4 0-48 15,4 4 24-15,-8 6-12 16,16 4 20-16,-12 17-8 16,0 0 8-16,-3 13 0 15,-1 5 4-15,-8 26 16 16,9 1-4-16,-13 3 8 15,9-3-8-15,-9-11 16 16,5-13-12-16,-8-11 32 16,3-7-24-16,-7-13 32 15,4-4-32-15,-12-13 12 16,8-4-16-16,-12-14-68 16,12 0 28-16,-4-17 12 15,8 0 12-15,8-13 116 16,11 6-60-16,27-4 24 15,4 8-44-15,31 0-56 16,0 13 12-16,12 0 28 16,-4 8-8-16</inkml:trace>
        </inkml:traceGroup>
        <inkml:traceGroup>
          <inkml:annotationXML>
            <emma:emma xmlns:emma="http://www.w3.org/2003/04/emma" version="1.0">
              <emma:interpretation id="{E20FD227-021A-4ED3-B016-D94CDE84C074}" emma:medium="tactile" emma:mode="ink">
                <msink:context xmlns:msink="http://schemas.microsoft.com/ink/2010/main" type="inkWord" rotatedBoundingBox="9937,9062 12306,9103 12287,10174 9918,10132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80047.1799">5902 8567 748 0,'-4'-55'276'0,"4"55"-216"0,31-42-16 16,-12 25 48 0,1 10-60-16,18 0 16 15,9 4-32-15,11 13-16 16,4 4-4-16,0 10 28 15,-8 4-12-15,-12 3 40 16,-7 3-28-16,-15 0 56 16,-9-3-44-16,-26-3 20 15,-5-1-36-15,-30-6 28 16,4 0-32-16,-20-7 32 16,12-4-32-16,-8-7 4 0,11-3-12 15,5-3-52-15,15-1 28 0,4-2-32 16,15-1 28-16,8-7-80 15,12 7 60-15,8-7-48 16,3 7 52 0,8-6-184-16,0 6 124 0,20-4-260 15,-1 8 204-15</inkml:trace>
          <inkml:trace contextRef="#ctx0" brushRef="#br0" timeOffset="79732.3415">6030 8436 488 0,'-28'-24'180'0,"28"24"-140"0,-11 0-12 0,7 7 100 15,4 7-76-15,-8 20 84 16,8 7-76-16,0 18 32 15,4-1-56-15,-4 21 32 16,0 1-36-16,0 16 16 16,0-3-28-16,-4-11 0 15,4-13-12-15,-4-14 36 16,0-10-20-16,-7-18 56 16,11-2-44-16,-8-29-244 15,4-3 108-15,4-34-244 16,0 0 196-16</inkml:trace>
          <inkml:trace contextRef="#ctx0" brushRef="#br0" timeOffset="80871.5882">6784 8629 644 0,'24'-14'236'0,"-24"14"-180"0,7-7-20 0,-7 0 36 16,0 4-48-16,-3-4 0 15,3 0-16-15,-8-7 4 16,4 11-8-16,-8-11-4 16,8 14 4-16,-11-14-16 15,7 14 8-15,-11-10 56 16,7 6-28-16,-11-2 44 15,8 2-40-15,-5-3 40 16,5 4-40-16,-5-4-32 16,9 7 0-16,-5-4 8 15,8 4 0-15,-7 4-12 16,7 6 4-16,-3 7 4 16,7 4 0-16,0 3 8 15,8 0-4-15,0 0-4 0,7-3 4 16,5-4 28-16,-1-3-16 0,5-4 20 15,-1 4-20 1,0-11-80-16,5 4 36 0,-9-10-60 16,4 3 48-16,-11-7 40 15,-4 4 0-15,-4-11 4 16,0 4 0-16,4-4 4 16,4 7-4-16,7 0 8 15,8 7-8-15,12 0 24 16,0 7-16-16,8 0 48 15,3 0-32-15,0-4 12 16,1 4-24-16,-5-4 28 16,1 1-28-16,-8-4-4 15,0 3-8-15,-12 1 4 16,-4-1-4-16,-15 1 32 16,0-1-20-16,-16 0 4 15,5 4-12-15,-13 0-24 16,9 4 8-16,-5 2-12 15,5 1 8-15,3 3-28 16,8 4 24-16,8 6 16 16,3 1 0-16,24 0-8 15,0-1 4-15,19-10 56 16,8 0-28-16,-4-13-88 16,-4-4 32-16,-3-14-16 15,-1 0 28-15,-7-13 20 16,-9 3 4-16,5-24-4 0,-8-1 4 15,12-37-4-15,-8 4 0 0,3-15-12 32,-11 22 8-32,0 6 100 0,1 24-52 0,-17 7-28 15,8 18-12-15,-22 13 48 16,-5 10-28-16,-11 25-20 16,3 10-4-16,-15 24 0 15,8 3 0-15,0 4 68 16,3-7-36-16,5-7-108 15,-1-10 36-15</inkml:trace>
          <inkml:trace contextRef="#ctx0" brushRef="#br0" timeOffset="81230.9288">7462 8577 912 0,'-8'-10'340'0,"8"10"-264"0,35-17-24 16,-12 10 8-1,4 3-44-15,31-6-4 16,-11 3-8-16,38-7-92 16,-4 7 48-16,24-10-128 15,-12 10 96-15,-16-3 0 16,-3 3 44-16,-32-7 44 16,-3 4-8-16,-27-4 140 15,-1 4-80-15,-15 0 120 16,-3 3-108-16,-21 3-20 15,1 8-40-15,4 13-40 0,0 7 8 0,4 17-12 16,19 1 12-16,7 2-8 16,5 1 8-16,7-4 44 15,5-3-20-15,-5-7 0 16,4-3-8-16,-7-8 92 16,-5-2-52-16,-11-12 52 15,0 1-56-15,-27-7-28 16,-8 4-12-16</inkml:trace>
        </inkml:traceGroup>
      </inkml:traceGroup>
    </inkml:traceGroup>
    <inkml:traceGroup>
      <inkml:annotationXML>
        <emma:emma xmlns:emma="http://www.w3.org/2003/04/emma" version="1.0">
          <emma:interpretation id="{55ED8B0B-A976-4B8F-8EE6-4A1DA23F5AE8}" emma:medium="tactile" emma:mode="ink">
            <msink:context xmlns:msink="http://schemas.microsoft.com/ink/2010/main" type="paragraph" rotatedBoundingBox="2679,10558 22962,9999 23035,12654 2753,132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87178C3-A08C-448C-9AF7-5FF2A7CF1222}" emma:medium="tactile" emma:mode="ink">
              <msink:context xmlns:msink="http://schemas.microsoft.com/ink/2010/main" type="line" rotatedBoundingBox="2679,10558 22962,9999 23035,12654 2753,13212"/>
            </emma:interpretation>
          </emma:emma>
        </inkml:annotationXML>
        <inkml:traceGroup>
          <inkml:annotationXML>
            <emma:emma xmlns:emma="http://www.w3.org/2003/04/emma" version="1.0">
              <emma:interpretation id="{E775FB5A-603F-45BD-9538-B698FC104635}" emma:medium="tactile" emma:mode="ink">
                <msink:context xmlns:msink="http://schemas.microsoft.com/ink/2010/main" type="inkWord" rotatedBoundingBox="2701,11337 5047,11272 5083,12551 2736,12616"/>
              </emma:interpretation>
            </emma:emma>
          </inkml:annotationXML>
          <inkml:trace contextRef="#ctx0" brushRef="#br0" timeOffset="124177.3185">-246 11657 476 0,'-15'0'176'0,"15"0"-136"0,-12-4-12 0,1 1 92 15,7 6-72-15,-12-3 44 16,1 4-56-16,-12-1-28 15,4 4-8-15,-12 0 0 16,8 0 0-16,-8-4 0 16,12 4 0-16,-8-7 60 15,11 0-32-15,1-7-12 16,7 4-8-16,5-7-8 16,7 3 0-16,0-14-20 15,11 7 12-15,-3-3-12 16,4 3 8-16,-5 0-28 15,13 8 24-15,-9 2 16 16,-3 4 0-16,7 0 20 16,-3 7-12-16,-4 0 16 15,-4 0-16-15,11 3 40 16,-3 0-24-16,-4 1 20 16,7-1-24-16,-3-3-8 15,3 3-8-15,-3 1-4 16,3-1 0-16,1-3-12 15,3 0 8-15,8 0 56 16,-8-1-28-16,9-6-12 16,3 4-4-16,3-4-8 15,-3 3 0-15,-4-6 0 0,1 3 0 16,-9-4 16-16,0 1-8 16,-7-4 4-16,-1 4-4 0,-7-8 92 15,0 5-56 1,-8-5-28-16,0 4-12 0,-7-3 12 15,3 3-8-15,-7-3-4 16,7 3 0 0,-11 0 4-16,11 4-4 0,-12-4-180 15,9 3 100-15</inkml:trace>
          <inkml:trace contextRef="#ctx0" brushRef="#br0" timeOffset="117280.3868">343 10669 312 0,'-8'-14'112'0,"8"14"-84"0,-4-10-12 0,0-4 224 16,4 14-136-16,-7-13 28 16,3 9-80-16,-8-10 12 15,1 14-36-15,-13-7 16 16,9 1-24-16,-12 6 44 16,4 6-36-16,-8 8 28 15,7 3-28-15,-3 8 72 16,12 6-56-16,-5 6 40 15,13 1-48-15,3 0 32 16,8-7-36-16,11-7 16 16,8-10-28-16,16-14 28 15,4 0-32-15,7-28-32 16,0 4 8-16,-3-14-68 16,-5 7 40-16,-11-6 0 15,-7 9 20-15,-13-10-4 16,-3 7 8-16,-16 0 8 15,0 4 4-15,-11-8 16 16,7 8-8-16,-3 3-48 16,7 10 24-16,4-3-40 0,4 17 32 15,4 0 56-15,8 14-16 16,-4 3 28-16,3 7-24 16,-11 14 28-16,0 0-32 15,-11 17 40-15,-1-4-32 0,-11 4 12 16,7-7-20-16,-7-6 36 15,8-8-28-15,-5-10 40 16,9-7-36-16,3-17-172 16,8 0 76-16</inkml:trace>
          <inkml:trace contextRef="#ctx0" brushRef="#br0" timeOffset="122923.4929">606 10776 124 0,'12'-14'44'0,"-12"14"-32"0,7-10-4 0,-3 3 56 16,0 0-36-16,-8 0 76 16,4 0-56-16,-4 0 72 15,4 4-68-15,-3-4 0 16,6 0-32-16,-3 7-20 15,0 0-4-15,4-7 20 16,0 14-8-16,-4-7 92 16,4 7-52-16,-4-7 32 15,4 7-48-15,-4-4 8 16,0 4-24-16,-4 0 0 16,4 7-8-16,-4 3-8 15,0-3 4-15,-3 10-4 16,-1-3 0-16,-8-4 52 15,9 7-28-15,-9-3 52 16,8-4-44-16,-3-4 4 16,7-2-24-16,-4-11-96 15,8 7 48-15,0-7-376 0,4 7 228 16</inkml:trace>
          <inkml:trace contextRef="#ctx0" brushRef="#br0" timeOffset="117524.0347">567 10518 580 0,'16'-4'216'0,"-16"4"-168"15,15 4-12-15,-3 3 188 16,0 0-128-16,7 10 96 16,4 3-112-16,12 18 8 15,4 4-52-15,15 9 32 16,-4 4-40-16,1-10 28 15,-9 0-28-15,-7-14-8 16,-4 0-12-16,-16-18-340 16,-3-9 180-16</inkml:trace>
          <inkml:trace contextRef="#ctx0" brushRef="#br0" timeOffset="117687.9706">850 10480 768 0,'0'-10'284'0,"0"10"-220"0,8 6-20 0,-8-2 188 16,4 3-136-16,-8 7 44 16,0 10-88-16,-12 14-4 15,1 6-28-15,-12 18-72 16,0 0 24-16</inkml:trace>
          <inkml:trace contextRef="#ctx0" brushRef="#br0" timeOffset="123555.4431">-1260 11757 676 0,'-19'-21'248'0,"11"17"-192"0,8 8-16 0,-4-4 56 16,4 0-60-16,-7 0 136 15,18 0-96-15,5 0 8 16,-5 0-48-16,16 0 8 0,0 0-24 0,12-4 0 15,0 1-12-15,7 0-128 16,1-4 64-16</inkml:trace>
        </inkml:traceGroup>
        <inkml:traceGroup>
          <inkml:annotationXML>
            <emma:emma xmlns:emma="http://www.w3.org/2003/04/emma" version="1.0">
              <emma:interpretation id="{15520DF0-46DC-4B97-819E-21DD84A58D26}" emma:medium="tactile" emma:mode="ink">
                <msink:context xmlns:msink="http://schemas.microsoft.com/ink/2010/main" type="inkWord" rotatedBoundingBox="5540,10479 11973,10302 12046,12956 5613,13133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88333.1704">5170 10652 372 0,'8'-24'140'0,"-8"24"-112"0,0-7-4 0,0 4 136 16,8 3-92-16,-8-4 60 16,4 8-72-16,-4-1 28 15,0 7-48-15,0 11 112 16,7 3-80-16,1 17 20 15,-4 4-52-15,4 7 32 16,-1-1-40-16,5 1 20 16,-4-7-28-16,-1-11 16 15,1-6-20-15,4-11 96 16,-4-3-60-16,3-11 20 0,5-6-40 16,-5-18-4-16,1-3-16 0,-1-21-8 31,13 4 0-31,-5-21-16 15,4 7 8-15,4 0-24 16,0 17 16-16,-7 0 32 16,-5 14-12-16,-3 3-52 31,-4 11 20-31,-8 0 20 0,0 10 4 0,0 3-176 16,11 4 100-16,-3 3-404 15,11 4 268-15</inkml:trace>
          <inkml:trace contextRef="#ctx0" brushRef="#br0" timeOffset="88637.4796">5987 10569 520 0,'-4'0'192'0,"4"0"-152"0,-19 4-8 0,3-1 104 16,-3 4-80-16,0 3 48 16,-9 8-60-16,-3 6 4 15,-3 21-32-15,7-1 108 16,-1 8-72-16,5 13 32 0,12-6-48 16,7-11-24-16,8-7-4 15,7-10 52-15,5-3-32 16,-1-11 40-16,5-7-36 0,-5-6-404 31,-3 3 200-31,7-11-480 0</inkml:trace>
          <inkml:trace contextRef="#ctx0" brushRef="#br0" timeOffset="88877.1171">5937 10738 768 0,'4'-3'284'0,"-4"3"-220"0,15 6-20 16,-7 5 76 0,-4 3-76-16,11 10 60 0,8 7-60 0,12 3-20 15,0 0-16-15,15-3 52 16,-11-3-32-16,4-7 24 16,-12-4-32-16,-12-7-168 15,-4-3 80-15,-15-10-144 16,-3-4 124-16,-9-11-136 15,0 1 132-15</inkml:trace>
          <inkml:trace contextRef="#ctx0" brushRef="#br0" timeOffset="89057.0958">6266 10655 592 0,'0'-6'220'0,"0"6"-172"0,-20 10-12 0,1-3 200 15,11 7-136-15,-19 10 28 16,0 3-76-16,-4 11-24 15,4 0-16-15,-4 3 0 16,12-3-8-16,3-4 32 16,5-6-20-16,3-11-40 15,0 0 12-15,8-13-296 16,8-1 168-16</inkml:trace>
          <inkml:trace contextRef="#ctx0" brushRef="#br0" timeOffset="89311.9056">6444 10621 600 0,'7'-3'224'0,"-7"3"-176"0,39 20-12 0,-19 4 148 16,-1 4-108-16,8 23 96 15,-8 4-104-15,-7 11 56 16,-4-4-72-16,-16 0 16 16,-4 0-40-16,-15-4-124 15,0-13 52-15,-19-11-460 16,3-6 280-16</inkml:trace>
          <inkml:trace contextRef="#ctx0" brushRef="#br0" timeOffset="86545.8066">3862 10600 488 0,'0'-3'180'0,"0"3"-140"0,0-4-12 0,0 1 164 16,0 6-112-16,-4-3 28 15,4 4-64-15,-8 3 60 16,4 7-56-16,-11 10 20 16,11 7-40-16,-12 13 72 15,5 1-56-15,3 7-12 16,-4-1-20-16,12-3 16 16,0-6-16-16,0-11 32 15,0-4-28-15,4-10 40 16,8 1-32-16,0-11 32 15,3-4-32-15,4-10-84 16,5 4 32-16,3-18-116 16,-8 4 84-16,8-18-108 15,-8 8 100-15,1-18-40 16,-1 7 64-16,1-10 16 16,-1 10 16-16,0-3 4 15,-3 10 0-15,-5 0 76 16,9 10-36-16,-13 1 60 15,5 6-56-15,-8 7 36 16,0 0-40-16,-4 7-20 16,0 4-4-16,-4 6-8 15,0 7 0-15,4 11 60 16,0 3-32-16,-12 10-4 16,12 4-12-16,-15-1 16 15,3-2-16-15,-7-4 68 16,11-4-48-16,-11-6-20 15,7-4-12-15,-3-11 44 16,11 1-24-16,4-7 0 0,4-4-12 0,4-6-244 16,3 3 128-16,-3-17-644 15,0 7 420-15</inkml:trace>
          <inkml:trace contextRef="#ctx0" brushRef="#br0" timeOffset="86937.8893">4543 10618 404 0,'8'-7'148'0,"-8"7"-112"0,0-14-12 16,-4 7 172-1,4 7-112-15,-12-7 88 16,5 7-100-16,-13 0 44 16,1 0-72-16,-12 0 4 15,8 10-28-15,-12 8 24 0,4 6-28 16,-4 14 20-16,16 3-20 0,-8 17 28 15,19-3-28-15,-4 1 12 32,4-12-16-32,16-2 20 0,-4-8-20 0,12-10 40 15,3 0-28-15,4-10-136 16,0-4 60-16</inkml:trace>
          <inkml:trace contextRef="#ctx0" brushRef="#br0" timeOffset="87473.5928">4655 10735 696 0,'-11'13'256'0,"11"-13"-196"0,-27 31-20 15,15-14 68-15,4 8-68 16,-11-1-8-16,11 7-20 0,-11-4 8 15,11 1-12-15,-11-8 16 16,7 1-16-16,-3-7 48 16,3 0-28-16,0-4-4 15,-3-3-16-15,3-11-172 16,5 1 88-16,7-4-280 16,7 0 204-16</inkml:trace>
          <inkml:trace contextRef="#ctx0" brushRef="#br0" timeOffset="87194.3503">4466 10814 488 0,'0'0'180'0,"0"0"-140"0,31 20-12 16,-16-6 84-1,4 0-68-15,9 7 44 16,-1 3-52-16,-4 0 0 16,4 3-24-16,-8-6 20 15,1 0-20-15,-5-8-64 16,-3-2 24-16,-12-8-356 16,0 4 208-16</inkml:trace>
          <inkml:trace contextRef="#ctx0" brushRef="#br0" timeOffset="87751.1353">4791 10563 540 0,'0'-18'200'0,"0"18"-156"0,8 0-12 15,-8 0 80 1,0 0-68-16,3 4 96 0,5 6-80 0,4 14 52 16,3 0-68-16,8 24 48 15,-3 4-52-15,-1 10 40 16,1 0-44-16,-20-4 32 16,-4-6-36-16,-16-4 44 15,-7-3-44-15,-12-4-40 16,9-13 0-16,-13-11-200 15,12-7 112-15</inkml:trace>
          <inkml:trace contextRef="#ctx0" brushRef="#br0" timeOffset="84354.3728">2174 10775 644 0,'-19'7'236'0,"19"-7"-180"0,-8 7-20 0,8-7 72 16,8 0-68-16,-5 0 60 16,9 6-56-16,4-6 60 15,7 0-64-15,4 7 72 16,0-3-64-16,8-4 8 15,3 0-32-15,32-11 12 16,11 8-20-16,24-4 28 16,-4 4-28-16,23-4 4 15,-8 7-12-15,11 0-8 16,-10 3 4-16,-13-3 12 16,-15 11-8-16,-19-5 16 15,-16 1-16-15,-19-7-268 16,-12 4 144-16</inkml:trace>
          <inkml:trace contextRef="#ctx0" brushRef="#br0" timeOffset="85027.4273">2596 11280 384 0,'-19'-14'140'0,"19"14"-108"0,-24-17-8 0,13 7 144 16,3 6-96-16,-8-6 76 16,5 7-84-16,-9-1 28 15,1 4-56-15,-8 0 44 16,8 7-48-16,-8 7 20 16,3 3-32-16,-7 14 36 15,8-4-32-15,-4 8 12 16,8-4-20-16,3 0-8 15,8-4-4-15,8-3 20 16,12-3-12-16,7-14-12 16,5 0-4-16,3-14-192 15,0-7 108-15,4-10-96 16,0 0 108-16,4-17-32 16,3 3 64-16,-3-10-12 15,-4 6 36-15,-8-2 108 16,1 13-48-16,-17 0 152 15,1 10-108-15,-16 4 104 16,8 7-108-16,-11-1 36 16,-5 8-68-16,-3 3-32 15,7 7-16-15,-7 14 8 16,3 6-4-16,-3 18 8 0,4 3-8 16,-9 7 16-1,13 3-12-15,-5-10 4 0,5 4-4 0,-9-11 28 16,9-7-20-16,-5-9-164 15,8-8 80-15</inkml:trace>
          <inkml:trace contextRef="#ctx0" brushRef="#br0" timeOffset="83918.7142">2731 10479 436 0,'8'-10'160'0,"-8"10"-124"0,16-10-8 0,-9 3 132 16,1 3-92-16,-4-13 68 15,4 3-76-15,-12-10 8 16,4 7-36-16,-16-14-20 16,5 7-8-16,-20-3-16 15,0 6 8-15,-12 7 64 16,4 11-32-16,-7 13 32 15,7 11-32-15,1 10 16 16,7 3-24-16,11 0 36 16,9-3-32-16,11-10 12 15,7 0-20-15,17-14 8 16,10-1-12-16,17-16 20 16,3 3-20-16,8-17-56 15,0 4 20-15,-8-22-104 16,-4 5 72-16,-7-18 8 15,-4 6 28-15,-12-9-20 16,-8 10 24-16,-11 3 24 16,0 11-4-16,-8 3 108 0,0 10-64 15,-8 4 16-15,4 10-40 16,-8 11 32-16,9 6-32 0,-9 24 12 16,4 8-20-16,-3 23 8 15,3 0-12-15,-12 4 44 16,9-11-28-16,-9-6 12 15,9-7-24-15,-5-11 8 16,5-3-12-16,3-11-280 16,4-6 144-16,-4-3-484 15,5-1 336-15</inkml:trace>
          <inkml:trace contextRef="#ctx0" brushRef="#br0" timeOffset="85797.9616">3115 11187 464 0,'-8'-13'176'0,"8"13"-140"0,0 0-8 15,0 3 152 1,-8 4-104-16,-4 7 32 16,5 6-64-16,-20 15 44 15,11 2-52-15,-15 11 44 0,8-3-44 0,-23 0 60 16,7-4-56-16,-8-7-8 15,13-6-20-15,-1-11 24 16,15 0-20-16,9-17-112 16,22 0 52-16,9-20-476 15,-1-1 284-15</inkml:trace>
          <inkml:trace contextRef="#ctx0" brushRef="#br0" timeOffset="85556.3337">2809 11153 800 0,'-12'-10'296'0,"12"10"-232"0,-8-7-16 0,1 3 88 16,14 8-84-16,-7-4-20 16,16 7-20-16,-4 6 32 15,7 8-24-15,8 17 44 16,0 3-36-16,4 11 20 15,0-1-28-15,4-3 28 16,-4-3-32-16,0-11 20 16,-4-3-20-16,-4-10 72 15,-4-4-52-15,-11-14-152 16,-8 1 56-16</inkml:trace>
          <inkml:trace contextRef="#ctx0" brushRef="#br0" timeOffset="90225.7349">3757 10359 384 0,'0'-3'140'0,"0"3"-108"0,0-7-8 15,-4 4 100 1,0 6-72-16,-11-3 8 16,-1 4-40-16,-7-4 24 15,4 3-28-15,-4-10 92 16,7 4-60-16,-3-8 64 16,3 1-60-16,1 0 4 0,7 3-32 15,0 3-48-15,5 4 12 0,-1 7 0 16,4 4 12-16,-8 6 16 15,4 3-8-15,-8 5-28 16,5 2 8-16,-5 8-20 16,8-1 16-16,-7 24 60 15,7 4-20-15,0 24 24 16,8-3-28-16,-4-4 0 16,0-10-12-16,0-7 28 15,7-11-20-15,-7 5 48 16,0-19-36-16,-7-6 4 15,-1 0-20-15,-4-13 0 16,12 2-4-16,-7-6-16 16,7 3 4-16,0-10 56 15,7 3-28-15,5-3 0 16,7 0-16-16,1 0 4 16,-1 0-8-16,-3-4 24 15,3 4-16-15,4 7-232 16,0-7 116-16</inkml:trace>
          <inkml:trace contextRef="#ctx0" brushRef="#br0" timeOffset="91041.9138">6699 10473 540 0,'-19'-7'200'0,"19"7"-156"0,0-7-12 0,0 4 72 16,8 3-64-16,-1-7 0 15,17 4-24-15,3-4-20 16,0 7 0-16,8-4 4 16,-4 4 0-16,7 0 8 15,-3 4-4-15,-4-1-20 16,4 4 8-16,-16-4 20 16,1 4-4-16,-13-3 48 15,5-1-28-15,-12 1 12 16,8 2-24-16,-8-2-8 15,0-1-4-15,-8 4-4 16,8 7 0-16,0 7-28 16,-12 3 16-16,12 27 32 15,0 8-12-15,0 20 28 16,0-3-24-16,8-1 12 16,-4-6-12-16,-4 0-8 15,8-7 0-15,-8-4 12 16,-4-6-8-16,0-4 32 15,-8-6-24-15,-3-8 20 16,3-6-20-16,-15-8-16 16,16-3-4-16,-24-3-192 15,8 3 108-15</inkml:trace>
          <inkml:trace contextRef="#ctx0" brushRef="#br0" timeOffset="113272.9668">2096 9695 424 0,'20'-13'156'0,"-20"13"-120"0,8-14-8 16,-8 7 88 0,3 4-68-16,-6-4 60 15,-1 3-64-15,-4-6 40 16,8 6-48-16,-8-6 8 15,4 7-28-15,-7-4-8 16,3 3-4-16,-11 1 20 16,-1 6-12-16,-15 1-20 15,8 6 0-15,-11 0 32 16,3 8-16-16,-8-11-16 16,8 10 0-16,-3-7 32 0,11 0-16 0,-1-3 8 15,9 4-8-15,4 2-8 16,11-2 4-16,0 2 4 15,8 1-4-15,-4 7 16 16,7 3-12-16,-7 7-20 16,4 3 4-16,-8 25 20 15,1-1-4-15,-9 39-28 16,4-4 8-16,-11 24 12 16,7-7 4-16,-11 17-4 15,8-13 4-15,-5-1-4 16,5-13 0-16,-1 0 8 15,5-7-4-15,11 3 16 16,0-10-12-16,4 0-4 16,11-14 0-16,8-3 28 15,0-10-16-15,8-18-4 16,-3-3-8-16,-9-11 56 16,-4-3-32-16,-3-10 24 15,3 0-32-15,-3-11 36 16,0 1-32-16,-1-4 12 15,5 0-20-15,3 0 8 16,1 0-12-16,10 0-24 16,9 3 4-16,4 11-780 15,11 3 432-15</inkml:trace>
          <inkml:trace contextRef="#ctx0" brushRef="#br0" timeOffset="154651.1079">7710 12028 416 0,'7'-17'152'0,"-7"17"-116"0,0-7-12 15,-7 4 84 1,7 3-64-16,-8-4 44 16,8 8-52-16,-12-1-12 15,5 8-12-15,-5-1-20 16,-7 11 4-16,-12-4 48 0,3-3-24 0,-26 3 8 31,16-3-16-31,-9-8 28 0,1-6-24 0,7-13 48 16,8-5-36-16,12-9 4 15,7-4-20 1,0 0-24-16,24 0 4 0,3 7-32 16,9 3 24-16,3 4-12 15,8 10 16-15,-4 0-28 16,-4 14 24-16,0 10-4 15,0 4 12-15,-8 3 52 16,12 7-24-16,-4-3 24 16,0-4-24-16,8 0 44 15,4-4-36-15,7-13 20 16,-7 0-28-16,15-14 16 16,-7 7-20-16,-12-17 8 15,-12 3-12-15,-15-10 20 16,-8 0-20-16,-27-7-48 15,-1 4 20-15,-3-8 12 16,-3 18 4-16,14 3-192 16,1 14 104-16</inkml:trace>
          <inkml:trace contextRef="#ctx0" brushRef="#br0" timeOffset="95509.5055">7439 10969 436 0,'0'0'160'0,"0"0"-124"0,0 0-8 0,0 0 176 31,0 0-116-31,0 0 16 0,7 6-60 0,1 1-12 15,4-7-20-15,7 7 36 16,0-7-24-16,9 4 4 16,-1 3-16-16,4-1 56 15,-4-6-40-15,0-3-12 16,8 3-8-16,-4-3-8 16,3-1 0-16,-3-3 8 15,4 7-4-15,-12-3-4 16,5 6 4-16,-13-6-60 15,-3 3 32-15,-12-4-260 16,7 4 152-16</inkml:trace>
          <inkml:trace contextRef="#ctx0" brushRef="#br0" timeOffset="95074.3483">7597 10714 444 0,'-7'-4'164'0,"7"4"-124"0,0-6-16 16,-4 2 176 0,8 4-116-16,-4-3 108 15,0-1-112-15,0 1 36 0,0 3-68 0,0-4 28 16,7 4-44-16,1 0 8 16,4 4-24-16,3-4 8 15,5 3-12-15,3 1 0 16,4-1-4-16,0-6 12 15,8 3-12-15,-4-4 16 16,7 1-16-16,-3-4 16 16,-4 4-16-16,-4-4 40 15,0 3-24-15,-15-6-244 16,-4 6 120-16,-16-2-320 16,8 6 232-16</inkml:trace>
        </inkml:traceGroup>
        <inkml:traceGroup>
          <inkml:annotationXML>
            <emma:emma xmlns:emma="http://www.w3.org/2003/04/emma" version="1.0">
              <emma:interpretation id="{88280798-AD64-42CC-A33D-586AF137D12E}" emma:medium="tactile" emma:mode="ink">
                <msink:context xmlns:msink="http://schemas.microsoft.com/ink/2010/main" type="inkWord" rotatedBoundingBox="12226,10894 16419,10779 16463,12371 12270,12486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96185.8043">8263 10525 488 0,'8'-4'180'0,"-8"4"-140"0,-8 0-12 0,0 0 76 16,16 0-64-16,-16 4 80 15,8 3-68-15,-3 3 28 16,-5 7-48-16,0 11 52 16,8 3-48-16,-12 17 20 15,12 3-36-15,-7 1 16 16,7-4-20-16,0-3 28 15,0-4-28-15,0-10-4 16,15-3-8-16,-3-11 40 16,7 4-24-16,1-18 8 15,-1 0-16-15,0-13 0 16,8 3-4-16,0-10-68 16,8 0 32-16,-11-18-48 15,3 8 40-15,-8-14 4 16,-4 6 16-16,-11-10 64 15,4 8-24-15,-16-5-28 16,8 11 0-16,0-3-28 16,0 13 20-16,0 1-12 15,0 6 12-15,8 0-8 16,0 11 8-16,0-1-8 16,-5 4 8-16,5 11 60 0,0 2-24 0,-8 22 68 15,0 3-52-15,-8 13 28 16,0 4-40-16,-11 4 8 15,11-8-20-15,-11-3 8 16,7-10-12-16,5-14 20 16,-1 1-20-16,12-19 68 15,0 1-48-15,15-14-320 16,8 1 156-16</inkml:trace>
          <inkml:trace contextRef="#ctx0" brushRef="#br0" timeOffset="96500.653">9003 10501 612 0,'0'-7'228'0,"0"7"-180"0,-16-4-12 15,4 4 160 1,9 4-116-16,-13-1-16 15,4 1-40-15,-11-1 8 16,4 4-20-16,-12 3 56 16,8 4-36-16,-8 10-24 15,4 4-8-15,-4 23 36 16,11 1-24-16,1 10 16 16,11 0-16-16,0-7 28 15,20-11-24-15,4 1 20 0,3-10-20 0,16-8 52 16,-4 4-36-16,-4-21-236 15,8 4 112-15</inkml:trace>
          <inkml:trace contextRef="#ctx0" brushRef="#br0" timeOffset="96983.4367">9308 10693 488 0,'-27'-10'180'0,"27"10"-140"0,-27 0-12 0,12 3 164 15,7 11-112 1,-15 0 20-16,3 0-60 0,-14 17-16 16,6 3-16-16,-10-3 20 15,11 0-16-15,-12 7 68 16,12-11-48-16,-4 4 32 16,4-7-36-16,7-10-16 15,5 3-8-15,3-17-16 16,20 7 8-16</inkml:trace>
          <inkml:trace contextRef="#ctx0" brushRef="#br0" timeOffset="96759.8766">8995 10655 676 0,'-12'-10'248'0,"12"10"-192"0,0 4-16 0,0 2 48 16,8 8-56-16,-4 10 40 15,15 7-40-15,1 7 52 16,14 0-48-16,-3 7 28 16,12-7-36-16,-8-1 28 15,0-6-32-15,-8-7 40 16,0-6-36-16,-8-5-200 15,1 1 92-15,-5-14-480 16,-11 0 312-16</inkml:trace>
          <inkml:trace contextRef="#ctx0" brushRef="#br0" timeOffset="97317.3242">9246 10418 788 0,'8'-3'292'0,"-8"3"-228"0,51 27-16 15,-21-6 108-15,1-4-96 0,4 35 52 16,0 3-64-16,-8 27-8 15,0 1-24-15,-15-11 32 16,-4-3-24-16,-16-4 76 16,-4-13-56-16,-23-4-128 15,12-17 44-15,-19-10-480 16,11-8 284-16</inkml:trace>
          <inkml:trace contextRef="#ctx0" brushRef="#br0" timeOffset="99309.4854">10125 11237 404 0,'-27'0'148'0,"27"0"-112"15,-15 0-12-15,3 0 76 16,4 0-60-16,-11-3 88 15,0 3-72-15,-9-4 68 16,1 8-68-16,-19 2 68 16,7 8-72-16,-11 10 44 15,7 7-56-15,-7 14 16 16,23 0-36-16,7-4 28 16,13-7-32-16,7-3 20 15,19-7-20-15,16-13 64 16,4 3-48-16,7-14-12 15,1-7-12-15,-1-17-124 16,0 3 64-16,-15-20-84 0,-3 3 76 16,-9-17 4-16,-11 7 36 0,3-8 12 31,-11 15 8-31,-7-7 24 0,3 14-12 0,-4-1 100 16,4 11-60-16,-8 7 12 15,9 7-40-15,-5 13 12 16,4 7-20-16,-8 21 0 15,8 11-8-15,-7 23 12 16,3 4-12-16,0 3 48 16,-3-3-28-16,3-14 20 15,8-10-28-15,-12-7-132 16,12-14 60-16</inkml:trace>
          <inkml:trace contextRef="#ctx0" brushRef="#br0" timeOffset="98737.4638">9773 10927 736 0,'-23'0'272'0,"23"0"-208"0,-4 4-20 15,4-4 196 1,8 0-140-16,3 0 48 16,9 0-88-16,22-4 40 15,8 1-56-15,20-8 16 16,4 1-40-16,34-4 0 16,-7 4-12-16,7-4 4 15,-11 7-8-15,-16 1 16 16,-11 2-12-16,-20 4-92 15,-7 0 48-15</inkml:trace>
          <inkml:trace contextRef="#ctx0" brushRef="#br0" timeOffset="98455.6565">10234 10476 364 0,'0'-6'132'0,"0"6"-100"0,11-7-12 0,-7 0 168 15,4 0-108-15,3-3 56 16,1 3-80-16,0-7 36 16,-1 4-52-16,-7-4 24 15,0-3-36-15,-12-4 8 16,1 4-20-16,-17-4 8 15,5 4-12-15,-16 3-16 16,8 7 0-16,-16 7 28 16,9 11-12-16,-13 9 48 15,12 4-32-15,0 4 4 16,8 3-20-16,12 0 0 16,15 0-4-16,11-11 48 15,13 5-32-15,11-19 32 16,-1 1-28-16,17-14 8 15,-1 1-20-15,4-15-168 16,0 11 84-16,-7-21-56 16,-8 0 76-16,-16-28 24 15,-8 8 20-15,-15-15 28 16,0 8-12-16,-15-4 68 16,3 17-48-16,1 4 128 15,-1 17-88-15,4 6-80 16,0 12 4-16,8 19 8 0,0 8 0 15,4 34 36-15,4 10-24 16,-12 11 40-16,4-4-32 0,-11-3 12 16,3-7-20-1,-11 3 36-15,3-9-28 16,-3-8-172-16,3-7 80 0</inkml:trace>
          <inkml:trace contextRef="#ctx0" brushRef="#br0" timeOffset="99730.6049">10508 11117 872 0,'-34'13'324'0,"34"-13"-252"0,-43 42-20 0,12-8 68 16,12 4-76-16,-20 17-20 15,12 0-12-15,-12-3 12 16,12-4-12-16,8-14 32 16,3-6-28-16,5-15-92 15,3-2 40-15,16-25-404 16,3-3 244-16</inkml:trace>
          <inkml:trace contextRef="#ctx0" brushRef="#br0" timeOffset="99574.6944">10199 11144 560 0,'-4'-17'208'0,"4"17"-164"0,19 7-8 16,-7 3 136 0,-1 7-100-16,13 25 68 15,3 2-80-15,11 15 0 16,9-4-36-16,-1-4 12 15,1-2-20-15,-8-12 20 16,-5-2-24-16,-7-18-260 0,-7-3 136 16</inkml:trace>
          <inkml:trace contextRef="#ctx0" brushRef="#br0" timeOffset="100178.2948">11035 10525 560 0,'-16'-7'208'0,"16"7"-164"0,4 7-8 0,0-4 76 16,8 7-68-16,3 15 80 16,8 2-72-16,1 25-28 15,-1 3-12-15,-4 10 76 16,1-3-48-16,-5-3 80 15,1-8-68-15,-9-10 60 16,5-10-60-16,-8-7 48 16,0-6-56-16,-4-11 32 15,4-4-44-15,-4-13 16 16,7-4-28-16,1-27 8 16,4 6-16-16,-1-23-24 15,5 6 4-15,-1-10-32 16,5 11 24-16,-5 2 4 15,4 12 12-15,-3 2-100 16,3 11 56-16,1 0-360 16,3 7 224-16</inkml:trace>
          <inkml:trace contextRef="#ctx0" brushRef="#br0" timeOffset="100449.0152">11902 10380 652 0,'-12'0'244'0,"12"0"-192"0,-3 4-12 0,-9-1 56 16,4 4-60-16,-11 3 76 15,-1 7-64-15,-14 8 0 16,3-1-28-16,-8 20 68 15,12 8-52-15,-4 13-4 16,12 1-20-16,7 3 0 16,8-14-8-16,12-4 52 15,3-13-32-15,9-14 16 16,7-3-24-16,8-18-544 16,0 4 284-16</inkml:trace>
          <inkml:trace contextRef="#ctx0" brushRef="#br0" timeOffset="100856.6155">12099 10545 716 0,'-11'0'264'0,"11"0"-204"0,-16 4-16 0,5 6 72 16,-1 4-72-16,-11 13 24 16,4 8-36-16,-9 13-12 15,9 0-12-15,-4 4 20 16,4-8-16-16,-1-9 24 16,9-4-24-16,-1-14 4 15,8-3-8-15,4-18-524 16,8 1 280-16</inkml:trace>
          <inkml:trace contextRef="#ctx0" brushRef="#br0" timeOffset="100648.2763">11902 10593 580 0,'-23'-27'216'0,"23"27"-168"0,8 3-12 16,-5 1 180 0,1 3-124-16,4 13 0 15,8 4-60-15,7 14 4 16,0 0-20-16,8 3 0 15,4-3-8-15,0-7-200 16,-4-7 104-16,-4-10-484 16,-8-7 320-16</inkml:trace>
          <inkml:trace contextRef="#ctx0" brushRef="#br0" timeOffset="101129.8388">12161 10404 860 0,'8'0'320'0,"-8"0"-248"0,54 35-20 15,-27-11 120 1,4 0-104-16,4 34 112 16,4 8-100-16,-12 20-24 0,-4-4-36 0,-19-3 48 15,0-13-40-15,-31-8-144 16,0-6 64-16,-27-14-752 15,3-7 444-15</inkml:trace>
        </inkml:traceGroup>
        <inkml:traceGroup>
          <inkml:annotationXML>
            <emma:emma xmlns:emma="http://www.w3.org/2003/04/emma" version="1.0">
              <emma:interpretation id="{C93D23CA-1A56-4277-947A-E6CE3516EEE7}" emma:medium="tactile" emma:mode="ink">
                <msink:context xmlns:msink="http://schemas.microsoft.com/ink/2010/main" type="inkWord" rotatedBoundingBox="17056,10825 20073,10742 20113,12200 17096,12283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02081.8542">13079 10800 404 0,'0'-4'148'0,"0"4"-112"0,-4-6-12 16,0 2 144-16,0 4-96 0,-3-7 96 15,3 4-100-15,-4-7 72 16,8 6-80-16,-4-3 56 16,8 4-64-16,0-1 48 15,4 4-56-15,11 0 4 16,0 4-28-16,28-1-12 16,3 8-4-16,20-5 12 15,-5 5-8-15,5-8 4 16,-4 4-4-16,-12-4 36 15,-7-3-20-15,-9 0 12 16,-11 0-20-16,-15-6-236 16,-4-1 116-16,-16-10-504 15,4 10 340-15</inkml:trace>
          <inkml:trace contextRef="#ctx0" brushRef="#br0" timeOffset="102361.0994">13292 10545 416 0,'-16'4'152'0,"16"-4"-116"0,0 7-12 0,-4-4 144 16,4 7-96-16,-3 11 104 15,-1 7-100-15,-4 16 12 16,8 1-52-16,-4 10 48 16,4 0-48-16,-4-7 56 15,8-3-56-15,-4-4 28 16,4-10-36-16,-4-7 44 16,0 0-40-16,0-13-104 15,0-1 40-15,8-6-664 16,-1-1 384-16</inkml:trace>
          <inkml:trace contextRef="#ctx0" brushRef="#br0" timeOffset="105624.4869">14143 10831 312 0,'-3'-10'112'0,"3"10"-84"0,15-4-12 0,-11 1 268 15,0 3-160-15,7-7 100 16,5 3-132-16,-5-6 56 16,1 3-88-16,4-3 12 15,-1 6-40-15,-3-2 24 16,3 6-32-16,-7-4 12 15,11 8-20-15,8-4 28 16,-7 3-28-16,26-3 32 16,8 3-32-16,24-6 12 15,-1 3-16-15,51-10 36 16,4-4-24-16,34-7-12 16,-3 7-8-16,7-3 12 15,-23 4-8-15,-8-1-40 16,-26 3 20-16,-24 5-32 15,-20-5 24-15,-18 1 44 16,-13 3-12-16,-14 0-124 16,-9 7 60-16,-7 4-528 15,0 6 320-15</inkml:trace>
          <inkml:trace contextRef="#ctx0" brushRef="#br0" timeOffset="103481.5427">14798 10260 340 0,'4'-24'128'0,"-4"24"-100"0,7-21-8 0,-7 11 112 16,0 3-76-16,-4-10 76 15,1 3-76-15,-13-10 12 16,4 7-36-16,-15-8 32 16,4 8-36-16,-19 0 56 15,7 3-48-15,-16 7 44 16,9 14-44-16,-5 7 60 16,5 14-56-16,3 13 8 15,4 4-28-15,20 3 16 16,-1-4-24-16,12-6 48 15,8-7-32-15,16-10 20 16,7-4-28-16,15-13 16 16,1-1-20-16,3-13-96 15,1 3 44-15,-5-21-96 16,-3 1 76-16,-20-15 28 16,-3-2 20-16,-8-15 16 15,-5 11-4-15,-6-4 8 16,-5 11-8-16,-4 3 16 0,5 7-12 15,-1 7 24-15,4 10-20 16,-4 21 4-16,8 4-8 0,0 40 64 16,4 1-40-16,-4 27-4 15,0-3-16-15,4-7 8 16,0-7-12-16,-4-7 32 16,0-11-24-16,-8-6 84 15,0-7-56-15,-3-14-172 16,-1 1 68-16</inkml:trace>
          <inkml:trace contextRef="#ctx0" brushRef="#br0" timeOffset="106170.0077">14871 11189 736 0,'-8'0'272'0,"8"0"-208"0,4-7-20 0,-4 0 80 16,4 7-76-16,-4-7 16 16,4 4-40-16,-8-4 12 15,0 7-20-15,-7-7-24 16,3 7 0-16,-15-10-4 15,3 10 4-15,-18-4-12 16,7 8 12-16,-16 2 84 16,9 8-44-16,-1 7 44 15,8 3-44 1,11 0 0 0,17 4-20-16,14-4 20 0,12-4-20 0,12-9 68 15,4-4-48-15,0-14-64 16,-4-4 12-16,-1-13-124 15,-3 4 80-15,-7-11-28 16,-1 3 56-16,-12-3 32 16,1 7 4-16,-8-7 12 15,0 0-8-15,-4-7 24 16,4 7-16-16,-4 0 76 0,0 7-52 0,0 0 48 16,4 10-48-16,-1 14-20 15,1 11-8-15,0 16 8 16,4-3-8-16,-8 21-4 15,0 0 0-15,-4 17 28 16,4-7-16-16,-4 3 56 16,0-6-40-16,-3-11-60 15,3-6 16-15</inkml:trace>
          <inkml:trace contextRef="#ctx0" brushRef="#br0" timeOffset="104092.9369">14875 10112 384 0,'-12'-4'140'0,"12"4"-108"0,-7-3-8 16,-1-1 56-1,8 8-48-15,-4-1 60 16,4 4-56-16,0 7 28 0,0 7-36 0,0 10 116 15,4 3-80-15,-4 7 32 16,4 1-56-16,-12-1 64 16,8-7-56-16,-12-3 28 15,12-7-44-15,0-6 8 16,0-1-24-16,12-10 44 16,-8-4-32-16,11-10-60 15,1 4 20-15,7-21-212 16,4 3 124-16,-11-20-36 15,15 6 80-15,-8-13 16 16,-11 7 24-16,-1-4 48 16,1 11-20-16,-12-1 140 15,0 11-84-15,-4 4 48 16,8 6-68-16,-12 7-32 16,8 10-16-16,-4 15 36 15,4 6-24-15,0 17 0 16,8 0-8-16,-4 11 20 15,4-4-12-15,-8-3 12 16,0-7-12-16,0-7 36 16,0-4-24-16,0-10 4 15,0 4-16-15,3-21-472 16,5 7 248-16</inkml:trace>
          <inkml:trace contextRef="#ctx0" brushRef="#br0" timeOffset="106414.6288">15332 11041 716 0,'-4'-4'264'0,"4"4"-204"0,12 11-16 16,-5-1 28-1,5 4-48-15,11 13 60 16,4 8-48-16,12 9 12 15,4 1-32-15,7-4 20 16,0-6-24-16,-7-14-40 16,-8-4 16-16,-12-21-404 0,-8 4 228 0</inkml:trace>
          <inkml:trace contextRef="#ctx0" brushRef="#br0" timeOffset="104322.5263">15463 10084 508 0,'0'-34'188'0,"0"34"-148"0,4-24-8 0,-8 13 116 16,4 5-88-16,-7 2 64 15,3 4-72-15,-8 4 16 16,1 9-40-16,-13 18 36 15,1 4-36-15,0 16 28 16,4 4-28-16,7 0 52 16,8-3-44-16,4-11 12 15,8-3-32-15,7-10 44 16,5-1-32-16,11-16-456 16,-16-1 236-16</inkml:trace>
          <inkml:trace contextRef="#ctx0" brushRef="#br0" timeOffset="106644.7628">15746 11024 696 0,'-35'-4'256'0,"35"4"-196"0,-46 24-20 0,19-10 156 16,3 3-116-16,-10 11 12 15,3 3-56-15,-8 10 28 16,12 4-36-16,-8-1-464 16,12 1 236-16</inkml:trace>
          <inkml:trace contextRef="#ctx0" brushRef="#br0" timeOffset="104537.0967">15522 10064 684 0,'3'0'252'0,"-3"0"-192"0,20 13-20 15,-9 8 100 1,5 0-84-16,11 13-4 15,8 0-32-15,7 1 12 0,1 3-20 16,-4-14 48-16,-4 0-32 0,-8-7-252 16,-12-3 120-16</inkml:trace>
          <inkml:trace contextRef="#ctx0" brushRef="#br0" timeOffset="104776.7341">15820 10143 632 0,'-27'0'236'0,"27"0"-184"0,-39 13-16 0,19-2 132 16,5-1-100-16,-12 11 8 16,4 3-48-16,-4 7-44 15,3-7 8-15,-3 7 0 16,16-4 8-16,-1-3 24 15,4-3-12-15,4-4-48 16,4-6 20-16,0-8-580 16,0-3 328-16</inkml:trace>
          <inkml:trace contextRef="#ctx0" brushRef="#br0" timeOffset="105022.3877">15901 9922 540 0,'0'-3'200'0,"0"3"-156"0,27 10-12 0,-12 1 132 16,1 2-96-16,3 29 44 16,5 9-68-16,-5 25 28 15,-7 3-40-15,-16 0 8 16,0-6-24-16,-8-5 64 15,-7-6-48-15,-28-3-276 16,9-11 132-16</inkml:trace>
        </inkml:traceGroup>
        <inkml:traceGroup>
          <inkml:annotationXML>
            <emma:emma xmlns:emma="http://www.w3.org/2003/04/emma" version="1.0">
              <emma:interpretation id="{488F590C-5224-4171-B5DC-3AE5989D844C}" emma:medium="tactile" emma:mode="ink">
                <msink:context xmlns:msink="http://schemas.microsoft.com/ink/2010/main" type="inkWord" rotatedBoundingBox="20643,10451 22972,10387 23030,12480 20700,12544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07480.5086">16636 10476 312 0,'-3'-13'112'0,"3"13"-84"0,3-7-12 15,-3 3-60 1,4 4 20-16,-4-3 12 0,0 6 8 0,0 1 152 16,8 3-80-16,-4 6 140 15,4-2-120-15,-1 16 64 16,-3 1-88-16,4 20 0 15,0 0-40-15,-4 11 32 16,11-4-32-16,-7-4 32 16,7-6-32-16,1-10 64 15,3-8-48-15,1-10 52 16,-1-6-52-16,0-18 16 16,4-4-36-16,5-26 0 15,-5-1-12-15,0-17 20 16,0 3-16-16,4-10 12 15,0 17-12-15,-7-6 28 16,7 13-24-16,-8-3 56 16,-7 13-40-16,3-3-32 15,-3 10-4-15,-8 4-28 16,4 10 20-16,-5 7 12 16,1 4 4-16,0-1-204 15,0 8 108-15,8-1-420 16,3 4 284-16</inkml:trace>
          <inkml:trace contextRef="#ctx0" brushRef="#br0" timeOffset="107792.3361">17817 10384 540 0,'-23'6'200'0,"23"-6"-156"0,-35 11-12 0,12-4 160 15,7 0-112-15,-26 3 20 16,11 0-60-16,-16 4 36 16,12 13-44-16,1 18 64 15,7 7-56-15,11 13 52 16,12 1-52-16,4-1 24 15,20-10-36-15,-1-10 52 16,8-7-44-16,0-7 20 16,4-11-36-16,-4-16-440 15,0 3 228-15</inkml:trace>
          <inkml:trace contextRef="#ctx0" brushRef="#br0" timeOffset="108220.475">17918 10535 756 0,'-16'3'280'0,"16"-3"-216"0,-23 11-20 0,4-4 128 16,11 3-104-16,-11 11 68 15,-5 6-76-15,-7 8-36 16,8 2-12-16,0 1-4 16,4 0-4-16,-1-7 24 15,16-7-16-15,4-10-216 16,12-7 112-16</inkml:trace>
          <inkml:trace contextRef="#ctx0" brushRef="#br0" timeOffset="107987.8544">17728 10518 540 0,'-12'-7'200'0,"12"7"-156"0,12 3-12 16,-12 1 160-1,8 6-112-15,3 7 44 16,9 4-72-16,15 10-12 16,-4 0-24-16,7 3 40 15,5-3-28-15,-4-7-148 0,-8-3 68 0,-8-14-336 16,-8 0 216-16</inkml:trace>
          <inkml:trace contextRef="#ctx0" brushRef="#br0" timeOffset="108470.1373">18278 10390 1068 0,'31'4'396'0,"-31"-4"-308"0,35 34-24 0,-20-13 144 16,4 3-128-16,-3 28 44 16,3 3-72-16,-7 17-12 15,-4 0-24-15,-24-3 16 16,5-10-20-16,-32-8-240 16,0-13 120-16,-22-10-896 15,3-4 552-15</inkml:trace>
          <inkml:trace contextRef="#ctx0" brushRef="#br0" timeOffset="114440.2259">18467 9775 476 0,'0'-31'176'0,"0"31"-136"0,8-28-12 15,-8 11 120 1,8 6-88-16,-16-13 116 16,8 7-100-16,-8-3 32 15,8 2-64-15,-3 1 28 0,6 3-40 0,5-3-64 16,8 7 20-16,19 0 32 15,7 10-8-15,12 0-28 16,-3 13 8-16,7-2-8 31,-16 6 8-31,-3 0 0 0,-4 4 0 16,-16-8 16-16,4 5-4 0,-15-5-12 16,8 5 4-16,-12-5 12 15,7 1-4-15,-11 0 8 16,4 3-8-16,-4 4-12 15,0-1 4-15,-4 4-24 16,4 4 16-16,-8 13-20 16,5 7 16-16,-1 35 16 15,4 0 4-15,-8 23-4 16,16-13 4-16,-4 21 4 16,3-14-4-16,1 20-20 15,4-17 8-15,-12 0 40 16,15-17-20-16,-7 7 8 15,3-10-12-15,-7 3-32 16,0-14 12-16,-8 4 24 16,4-14-8-16,-11-4 28 0,-9-3-20 15,-3-20 40-15,-4 3-28 16,-12-14-128-16,1-7 56 16,-13 0-616-16</inkml:trace>
        </inkml:traceGroup>
      </inkml:traceGroup>
    </inkml:traceGroup>
    <inkml:traceGroup>
      <inkml:annotationXML>
        <emma:emma xmlns:emma="http://www.w3.org/2003/04/emma" version="1.0">
          <emma:interpretation id="{F430F1A7-1EB5-4063-ADBB-AF886D0CC1C0}" emma:medium="tactile" emma:mode="ink">
            <msink:context xmlns:msink="http://schemas.microsoft.com/ink/2010/main" type="paragraph" rotatedBoundingBox="4397,13135 23493,13032 23506,15443 4410,1554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518A71E-6090-492C-A684-73D25EAEFD2D}" emma:medium="tactile" emma:mode="ink">
              <msink:context xmlns:msink="http://schemas.microsoft.com/ink/2010/main" type="line" rotatedBoundingBox="4397,13135 23493,13032 23505,15172 4408,15275"/>
            </emma:interpretation>
          </emma:emma>
        </inkml:annotationXML>
        <inkml:traceGroup>
          <inkml:annotationXML>
            <emma:emma xmlns:emma="http://www.w3.org/2003/04/emma" version="1.0">
              <emma:interpretation id="{C62920B0-ECEF-4BDC-964F-0D6E2421A660}" emma:medium="tactile" emma:mode="ink">
                <msink:context xmlns:msink="http://schemas.microsoft.com/ink/2010/main" type="inkWord" rotatedBoundingBox="4400,13683 7850,13665 7855,14538 4405,14556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34273.1846">869 12868 352 0,'0'-7'132'0,"0"7"-104"15,4-3-8-15,0-1 148 0,0 1-96 16,0-1 140-16,0 1-124 16,0-1 4-16,-1-2-56 15,-3 2 20-15,-3 1-32 0,-9-1-4 16,-11 4-12-16,-8 7-32 16,-8 0 12-16,-4 0 12 15,9 0 4-15,-5 0-4 16,4-4 4-16,0-3 4 15,8-3-4-15,0 3-4 16,8-4 4-16,-1 4-4 16,9-3 0-16,3 3-28 0,4 3 16 15,4-3 12 1,0 0 4-16,4 7-56 0,0 0 28 16,0 7 12-16,0 6 8 15,3 15-32-15,-7 16 20 16,0 15 48-16,-11 3-12 15,3-4 16-15,4-7-20 16,-11-9-16-16,-5-8-4 16,1-3 28-16,3-7-12 15,-3-4 12-15,0-3-12 16,11 0-16-16,8-3 0 0,12 0 100 16,15-1-52-16,8-2 16 15,3-1-36 1,1 0 4-16,7 4-16 0,-11-4 0 15,4 0-4-15,-4 0-148 16,-8 0 76-16,-4-3-396 16</inkml:trace>
          <inkml:trace contextRef="#ctx0" brushRef="#br0" timeOffset="135158.5595">1659 12951 676 0,'-15'-18'248'16,"11"15"-192"-16,-16-4-16 0,9 7 136 0,-9 0-104 16,-3 7-44-16,-4 7-24 15,0 3-68-15,0 14 32 16,0 10 52-16,4 14-12 0,7 7 128 16,4-7-80-16,9 4 48 15,3-11-60-15,7-10 12 16,9 6-36-16,-8-6 36 15,7-7-32-15,4-7-56 16,8-6 16-16,1-12-492 16,3-6 280-16,-8 0-320 15</inkml:trace>
          <inkml:trace contextRef="#ctx0" brushRef="#br0" timeOffset="135372.63">1655 13123 632 0,'-4'-4'236'0,"8"8"-184"0,4 6-16 0,4 4 52 15,3 6-56-15,8 4 16 16,0 1-32-16,8-1 20 16,4 0-24-16,0-7 4 0,0-7-8 15,-4 4 20-15,-12-7-16 0,-7-4-216 16,-12-3 112-16,-8-3-440 15</inkml:trace>
          <inkml:trace contextRef="#ctx0" brushRef="#br0" timeOffset="134873.8023">854 13112 424 0,'-4'0'156'0,"0"-7"-120"0,-4 1-8 0,4 6 140 16,1 0-96-16,-1 0 44 16,4 0-72-16,-8 0 28 15,0 13-16-15,4 11-28 16,1 4 20-16,-1 3-32 16,4 0 32-16,0 7-32 0,0-14 4 15,0 7-12-15,4-11 4 16,3-2-8-16,1-8 52 15,11-3-32-15,1 0 16 16,3-14-24-16,0 0 8 16,12 3-12-16,-8-9-32 15,4 2 8-15,-4-9-92 16,-4 3 56-16,1-4 16 16,-5-3 16-16,-11 0 16 15,3 3 0-15,-3-3 0 16,-4 0 0-16,4 3 0 15,-1 4 0-15,-7 10 16 16,0 0-8-16,0 7-12 16,-7 7 0-16,3 17-4 15,4 4 0-15,-4 3 32 16,0 0-12-16,4 0 4 0,4-7-8 16,4 0 48-16,-1-3-32 15,1-4 24-15,4-10-28 16,-4-1 8-16,3-6-16 15,1 0-420-15,3-13 220 16</inkml:trace>
          <inkml:trace contextRef="#ctx0" brushRef="#br0" timeOffset="135592.2209">1849 13043 676 0,'-16'25'248'0,"9"-12"-192"0,-9 15-16 15,12-4 92-15,-4 10-80 16,-3 1 8-16,-5-1-40 16,5-3-20-16,7-3-4 15,-12-8-48-15,5-6 24 0,-1-4-108 16,0-3 76-16,1-3-132 0,-1-8 108 16,5-3-320-1</inkml:trace>
          <inkml:trace contextRef="#ctx0" brushRef="#br0" timeOffset="135834.8595">1922 12940 540 0,'4'-10'200'0,"4"10"-156"0,7 0-12 0,1 0 116 16,11 10-88-16,16 11 72 15,11 10-76-15,4 17-12 0,0 14-28 16,-19 0 16-16,-8-4-20 0,-16-6 4 16,-15-4-8-16,-12-3 28 15,-15-7-20-15,-23-4 48 16,4-6-36-16,-5-8-112 16,5-13 44-16,11-7-708 15</inkml:trace>
          <inkml:trace contextRef="#ctx0" brushRef="#br0" timeOffset="136975.9253">2487 12964 436 0,'-7'-3'160'0,"11"3"-124"0,-1 0-8 16,-3 0 80-16,0 0-64 16,8 0 16-16,0 0-36 15,0-4 24-15,3 4-32 16,-3 0 40-16,-4-3-32 0,0 3 12 15,-4 0-20-15,0 0 64 16,0-3-48-16,0-1 16 16,0 4-32-16,-4 0 8 15,4 0-12-15,0 0 12 16,0-3-16-16,0 3 16 16,0 0-16-16,0 0-4 15,4 0 0-15,-4 0-4 0,0 0 0 16,0 0 16-16,0 0-8 15,4 7 24-15,-4 3-20 16,0 4 12-16,-4 6-12 16,0 8-8-16,0 10 0 15,0 6 28-15,0 5-16 16,0-5 40-16,8-6-32 16,0-3 20-16,4-4-24 15,4-7 28-15,3-4-32 16,1-3 40-16,7-6-32 15,-8-4 20-15,8-4-24 16,5-3 0-16,-1-10-12 0,0 3-32 16,-8-7 12-16,0 0-12 15,1 1 12-15,-12-1 8 16,-8-3 4-16,0 6-28 16,-8 4 16-16,0 1-4 15,0-1 8-15,4 3 8 16,-3 4 0-16,3 0-12 15,8-3 8-15,3-1 4 16,-3 4 0-16,4 0 24 16,0-3-12-16,0-1-20 15,-1 4 0-15,-7-6-4 16,4-1 4-16,4 0 24 16,-8 3-8-16,8-9-4 15,-1 6 0-15,5 0-4 0,0-3 0 16,-1-4 0-1,5-3 0-15,-5-4 0 0,5-3 0 16,-5 7 0-16,1-4 0 16,-4 7 0-16,-4-3 0 15,0 10 8-15,3-3-4 16,-11-4-12-16,8 7 4 16,0 0-4-16,0 7 0 15,0-3 0-15,0-4 0 16,0 0 24-16,-1 7-8 15,-3-7-4-15,0 7 0 16,0-7 20 0,0 7-12-16,0 0-32 0,0 0 12 15,0 0-80-15,0 0 52 16,0 0-144-16,-3 0 100 16,3 0-200-16,3 0 156 0,-3 0-396 31,8 7 244-31</inkml:trace>
          <inkml:trace contextRef="#ctx0" brushRef="#br0" timeOffset="137618.8329">3378 12865 488 0,'-8'-14'180'0,"4"14"-140"0,-4-7-12 15,5 7 128-15,-9-4-92 16,0 4 8-16,-11 0-44 15,0 4 20-15,-4 6-32 16,0 7 84-16,-4 14-56 0,0 18 84 16,0 19-72-16,11 8 52 15,9-4-64-15,3-6 4 16,8-8-28-16,8-10 40 16,7 1-32-16,9-8 40 15,-5-7-40-15,8-10-312 16,-8-6 152-16,8-8-468 15,-7-10 336-15,-1 0-80 16</inkml:trace>
          <inkml:trace contextRef="#ctx0" brushRef="#br0" timeOffset="137927.733">3579 12988 624 0,'-15'-3'228'0,"7"6"-176"0,4 4-16 16,0 4 124-16,-7 9-96 15,-1 8 44 1,0 3-64-16,-11 17 12 0,-4-3-36 15,0-1-8-15,-4-6-8 0,4-3 28 16,4-11-16-16,3-7 40 0,1-3-32 16,11-7-304-16,4-11 152 15,16-3-504 1</inkml:trace>
          <inkml:trace contextRef="#ctx0" brushRef="#br0" timeOffset="137714.1647">3339 13013 572 0,'-4'-7'208'0,"8"14"-160"0,4 10-12 0,3-4 112 16,5 15-88-16,3 6 28 0,5 4-52 16,3 4 12-16,4-1-28 15,3-7 0-15,-3-10-12 0,-3-6 28 16,-9-5-20 0,-4-6-244-16,-7-7 124 0,0-3-460 15</inkml:trace>
          <inkml:trace contextRef="#ctx0" brushRef="#br0" timeOffset="138150.8279">3583 12909 748 0,'19'4'276'0,"-3"-1"-216"16,23 14-16-16,-12 11 76 0,7 20-76 16,5 17 60-16,-4 4-60 15,-16-3-4-15,-11-8-24 16,-19-3 40-16,-24-7-28 0,-12-3-16 15,-7-10-4-15,4-11-512 32,3 0 276-32,-19-11-276 0</inkml:trace>
        </inkml:traceGroup>
        <inkml:traceGroup>
          <inkml:annotationXML>
            <emma:emma xmlns:emma="http://www.w3.org/2003/04/emma" version="1.0">
              <emma:interpretation id="{0058AA2A-B059-4A5A-AF26-048E9099BC65}" emma:medium="tactile" emma:mode="ink">
                <msink:context xmlns:msink="http://schemas.microsoft.com/ink/2010/main" type="inkWord" rotatedBoundingBox="9868,13239 12546,13225 12557,15231 9879,15245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43078.3491">5840 13394 664 0,'0'0'244'0,"0"0"-188"0,4-6-16 16,3 6 172-16,9 0-124 0,-4 0 0 16,3 0-56-1,1 0 40-15,-1 0-40 0,8 6-8 0,8-6-12 16,4 0 52-16,12 0-36 16,3 0 24-16,0-6-32 15,-3 9-176-15,-5-3 84 16,-11-10-424-1,-11 6 276-15,-9 4-236 16</inkml:trace>
          <inkml:trace contextRef="#ctx0" brushRef="#br0" timeOffset="142681.299">5991 13037 496 0,'-16'0'184'0,"9"0"-140"0,3-4-16 0,0 4 128 16,0 0-92-16,0 0 116 15,0 0-104-15,4 0 24 16,8 0-60-16,7 0 20 0,5 0-32 16,7 0 16-16,8 0-24 15,11-7 0-15,5 7-12 16,-1 0 56-16,-4 0-36 15,1 0-28-15,-16 7-4 16,-4-7-116-16,-12 4 68 0,-7 2-208 16,-8 1 144-1,-8 7-332-15,-3-4 252 16,-9-3-68-16</inkml:trace>
          <inkml:trace contextRef="#ctx0" brushRef="#br0" timeOffset="144497.2064">7830 12465 372 0,'-4'-17'140'0,"4"17"-112"0,-8-10-4 0,0 3 76 16,8 4-60-16,-4-8 44 15,-3 8-48-15,-1-8 16 16,0 5-32-16,-11-5 0 15,7 8-12-15,-7-4-8 16,-1 7 4-16,-14-4-4 16,7 8 0-16,-20 3-12 15,16 3 8-15,-23 7-24 16,7 7 16-16,9 1 4 0,-1 5 8 16,12 5-20-16,0 3 12 15,4 0 12-15,-1 6 0 0,5 1 8 16,7 0-8-16,-3 6-4 15,-4 15 4-15,7 16 40 32,0 8-24-32,-3 13-20 15,11-7 0-15,-11 21 36 16,11-3-24-16,-4 17 16 0,4-14-16 16,-4-28-24-16,4-3 4 15,1-10 20-15,-5-7-4 16,4-7 40-16,-4-7-24 0,4-7 12 15,-3-3-20-15,-1-11 28 16,0-3-28-16,-7-3 32 16,-5-8-32-16,-11-3-12 0,-7-3-8 15,-17-7 40-15,-7-7-24 16,1-7 24-16,2-14-20 16,9-13 20-16,4-18-24 15,3-3-4-15,12 4-4 16,8 3-156-16,15 3 84 15,4 7-332 1</inkml:trace>
          <inkml:trace contextRef="#ctx0" brushRef="#br0" timeOffset="145263.3697">7826 13408 384 0,'4'-14'140'0,"-4"11"-108"0,15-7-8 0,-7 3 164 16,-4-4-108-16,-4 1 28 15,7 3-64-15,-14-10-44 16,7 7-4-16,-20-4 0 16,9 7 4-16,-16-3-20 15,7 6 12-15,-15 8 40 16,4 6-20-16,-3 4 36 16,3 3-32-16,-4 0 32 0,8 0-32 15,7 4 4-15,1 0-12 0,11-4 28 16,24-3-20-16,-1 0 56 15,12-11-40-15,4-3 20 16,4-3-32-16,0-8-124 31,8 1 56-31,-12-11-88 16,7 4 76-16,-11-14-4 16,0 4 40-16,-19-18 24 15,-4 3 0-15,-4-13 0 16,0 7 4-16,0-3 100 15,8 9-56-15,0 1 52 16,3 14-60-16,5 2-28 16,3 12-12-16,-7 9-36 0,7 8 20 15,-4 20 4-15,-3 10 12 0,-20 25-20 16,4 3 12-16,-19 3 12 16,4-7 0-16,-4-2 8 15,-1-8-8-15,5-7 60 16,7-3-36-16,-3-11 16 15,7-6-28-15,8-11-456 16,8 1 236-16</inkml:trace>
          <inkml:trace contextRef="#ctx0" brushRef="#br0" timeOffset="145763.2001">8410 13243 540 0,'-19'-17'200'0,"19"17"-156"0,-8 3-12 0,4 1 72 15,-3 6-64-15,-1 11 0 16,-4 3-24-16,-15 3 16 16,12 4-20-16,-9 7 48 15,-3-3-32-15,-4-1 12 16,8-7-24-16,-4 4 80 15,12-3-52-15,-5-11-604 16,12 0 304-16,5-10-68 0</inkml:trace>
          <inkml:trace contextRef="#ctx0" brushRef="#br0" timeOffset="145567.6794">8108 13154 488 0,'-7'13'180'0,"7"-13"-140"0,34 24-12 16,-14-6 164 0,-1 9-112-16,8 4 64 15,4 7-84-15,4-7 8 16,4 7-36-16,7-7 4 15,1 0-20-15,-12-4 36 16,-1-10-28-16,-10 1-24 16,-9-5 0-16,-7-9-220 0,-4-4 120 0,-16-10-340 15,12 3 248-15</inkml:trace>
        </inkml:traceGroup>
        <inkml:traceGroup>
          <inkml:annotationXML>
            <emma:emma xmlns:emma="http://www.w3.org/2003/04/emma" version="1.0">
              <emma:interpretation id="{BE80248C-FE06-4B88-BD5B-097B7089FC16}" emma:medium="tactile" emma:mode="ink">
                <msink:context xmlns:msink="http://schemas.microsoft.com/ink/2010/main" type="inkWord" rotatedBoundingBox="12950,13400 17387,13376 17395,14892 12958,14916"/>
              </emma:interpretation>
            </emma:emma>
          </inkml:annotationXML>
          <inkml:trace contextRef="#ctx0" brushRef="#br0" timeOffset="146811.5889">8991 13226 196 0,'0'-21'72'0,"0"21"-56"0,-4-7-4 0,0 0 116 16,8 4-72-16,-8-4-12 16,4 7-28-16,-8 0 12 15,5 4-16-15,-5-1-4 16,8 4-4-16,-4 10 12 15,-4 7-8-15,0 4 40 16,8 3-24-16,-3 0 4 16,-5 0-16-16,0 0 28 15,8 0-24-15,-4-4 32 16,12-3-32-16,0-7 56 16,3 1-40-16,9-15 56 15,-1-3-52-15,8-14 28 16,8 4-36-16,-4-11-60 15,4 4 16-15,0-14-128 16,-8 7 80-16,-8-10-8 16,0 3 44-16,-19 0 0 15,8 7 16-15,-16-1-28 16,8 12 24-16,-11-1 40 0,3 11-12 16,-3 6 0-16,3 4-8 15,0 10 28-15,4 11-16 16,0-1 12-16,4 4-16 0,-4 0-8 15,8-3 0-15,-4 3 40 16,-4-4-24-16,4 1 68 16,0-4-48-16,4-7-52 15,0-3 4 1,12-11-380-16,-5-3 212 0</inkml:trace>
          <inkml:trace contextRef="#ctx0" brushRef="#br0" timeOffset="147081.4133">9742 13095 248 0,'4'-45'92'0,"-4"45"-72"16,0-27-4-16,-8 17 80 16,4 3-56-16,-15 0-16 15,3 3-16-15,-15 8-28 16,4 3 12-16,-8 10 48 15,4 3-20-15,1 15 36 16,2 3-32-16,-6 10 12 16,10 4-20-16,5 3-8 0,11-7-4 15,1-4 4-15,10 1-4 16,5-10 60 0,4 2-36-16,11-9 84 15,0 0-60-15</inkml:trace>
          <inkml:trace contextRef="#ctx0" brushRef="#br0" timeOffset="147324.0742">9711 13260 464 0,'-8'-3'176'0,"8"3"-140"0,8 10-8 0,0-3 12 15,7 7-28-15,12 6 56 16,8 1-36-16,4 3 36 16,0 0-36-16,-1-3 16 15,-3 0-28-15,-8-4 52 16,-4-3-40-16,-3-4 56 16,-1-3-52-16</inkml:trace>
          <inkml:trace contextRef="#ctx0" brushRef="#br0" timeOffset="147534.6353">10017 13253 352 0,'-4'0'132'0,"4"0"-104"0,-16 28-8 16,5-14 88-16,3-1-64 15,-11 5-36-15,-1 2-8 0,-11 4 12 16,8 0-4-16,-8 1 60 15,4-1-40-15,-8-4 52 16,8 1-48-16,-4-7 12 16,12-4-28-16</inkml:trace>
          <inkml:trace contextRef="#ctx0" brushRef="#br0" timeOffset="147847.9677">10245 12920 340 0,'31'-14'128'0,"-31"14"-100"0,20 14-8 16,-13 10 0-1,5 3-16-15,-4 28 52 16,3 7-32-16,-7 14 16 16,4 6-24-16,-12 18 44 15,4-7-32-15,-16 7 20 16,5-7-28-16,-16-11 88 16,11-20-60-16,-7-24 100 0,-4-14-84 15,0-24-276-15,8-13 112 16</inkml:trace>
          <inkml:trace contextRef="#ctx0" brushRef="#br0" timeOffset="148312.2018">11074 12889 384 0,'7'-14'140'0,"-7"14"-108"0,0-24-8 0,-7 10 56 16,3 7-48-16,-16-14-4 15,1 4-16-15,-20-3-28 16,4 6 8-16,-15 4-24 16,11 10 20-16,-3 10 12 15,7 7 4-15,8 11 32 16,8-1-20-16,3 4 32 15,12 0-32-15,8-3 48 16,8-1-36-16,19-13 64 16,4 0-52-16,11-18 28 15,4 1-40-15,1-11-72 16,-9 0 24-16,-11-13-176 16,-4 6 104-16,-11-24-80 15,-5 4 100-15,-11-21 28 16,-4 7 28-16,-3 0 40 15,-1 10-12-15,-7 7 92 0,7 18-56 0,-8 23-68 16,9 14 12-16,-1 21 56 16,8 7-24-16,-8 10 44 15,8 0-36-15,-8 10 60 16,1 1-52-16</inkml:trace>
          <inkml:trace contextRef="#ctx0" brushRef="#br0" timeOffset="148643.0815">10369 13401 540 0,'-4'-7'200'0,"4"7"-156"0,35 0-12 16,-8 0 80 0,4 0-68-16,27 0 36 15,0 0-48-15,39-6 8 16,4 6-24-16,11-11 36 16,-4 11-28-16,-7-7 20 15,-16 0-24-15,-7 4 0 16,-13 0-12-16,-18-1 4 15,-8 1-8-15,-24 3-160 0,-7 0 84 16,-12 3-524-16,0 7 328 0</inkml:trace>
          <inkml:trace contextRef="#ctx0" brushRef="#br0" timeOffset="149152.9545">10934 13783 228 0,'-27'4'84'0,"27"-4"-64"0,-35-4-8 0,16 1 128 16,7-1-80-16,-19-2 64 16,16 2-72-16,-20-3 24 15,12 4-44-15,-16-1 24 16,16 4-28-16,-8 4-8 15,12 3-12-15,-1 6 28 16,-3 5-20-16,4 16-32 16,11-6 8-16,4 3 44 15,8-1-16-15,4-5 36 16,7-5-32-16,8-9 64 16,4 2-48-16,4-13 44 15,0 0-48-15,4-10-240 16,-4 0 112-16,0-18-180 15,-4 1 156-15,-11-28-48 0,-5 6 96 0,-11-13 136 16,0 14-32-16,-7 0 148 16,-1 14-104-1,-8 6 16-15,9 14-56 0,-13 14-8 16,13 7-20-16,-13 28 36 16,12 6-24-16,-3 24 20 15,11-3-24-15,-8-3 44 16,4-8-36-16,0-6 40 15,4-10-40-15,-4-8 72 16,1-6-52-16,-5-11-288 16,0 0 128-16</inkml:trace>
          <inkml:trace contextRef="#ctx0" brushRef="#br0" timeOffset="149538.9815">11163 13642 476 0,'-12'21'176'0,"12"-21"-136"0,-39 69-12 0,12-35 20 16,8 0-32-16,-28 11 64 15,5 0-44-15,-8 0 44 16,7-4-44-16,0-3-196 16,16-4 88-16</inkml:trace>
          <inkml:trace contextRef="#ctx0" brushRef="#br0" timeOffset="149350.982">10849 13625 416 0,'0'0'152'0,"0"0"-116"0,19 55-12 16,-11-21 76-1,12 1-60-15,18 10 88 16,1-1-72-16,4-2 52 16,3-5-64-16,-3-6 32 15,-9-6-44-15,-3-8-240 16,-4-3 116-16</inkml:trace>
          <inkml:trace contextRef="#ctx0" brushRef="#br0" timeOffset="150132.0632">11372 13057 268 0,'15'-38'100'0,"-15"38"-76"0,8-17-8 16,-8 10 148-1,4 7-92-15,-4 0 0 0,4 7-48 0,0 10 44 16,3 14-36-16,5 14 64 16,3 10-56-16,9 0 80 15,-1-3-68 1,4-7 8-16,0-8-36 0,-4-6 24 16,0-3-32-16,-7-14 108 15,-1-1-68-15,-7-13 28 16,4-3-48-16,-8-14-4 15,3 3-20-15,-3-24 12 16,4 0-16-16,4-20-4 16,-1 6 0-16,9-3-32 15,-1 14 16-15,0 0-32 16,1 10 28-16,-5 0 48 16,1 13-12-16,-9-2-124 15,5 9 56-15,-12 5-504 16,4 6 308-16</inkml:trace>
          <inkml:trace contextRef="#ctx0" brushRef="#br0" timeOffset="150253.3816">12065 12858 456 0,'7'-7'168'0,"-7"7"-128"0,12-7-16 16,-12 0 52-1,0 14-48-15,-4-7-56 0,0 7 16 16,-15 7 8-16,3 10 4 0,-18 20 20 16,6 5-12-16,-6 23 68 15,10 0-44-15,-3 0 32 16,12-6-36-16,3-11 44 16,8-11-40-1,8-9 108-15,4-8-80 0,7-9-52 16,5-8-8-16,7-7-704 15,12 1 388-15</inkml:trace>
          <inkml:trace contextRef="#ctx0" brushRef="#br0" timeOffset="150671.9935">12289 13102 436 0,'-8'-7'160'0,"8"7"-124"0,-23 10-8 0,8 4 80 15,3 3-64-15,-15 14 60 16,4 7-60-16,-12 3 24 16,8-3-40-1,-4-3 72-15,11-4-56 0,1-11-12 16,11 1-20-16</inkml:trace>
          <inkml:trace contextRef="#ctx0" brushRef="#br0" timeOffset="150418.3194">12092 13102 464 0,'15'3'176'0,"-15"-3"-140"0,27 59-8 0,-7-28 20 15,-1 0-32-15,12 7 40 16,0 0-32-16,0-4 76 16,0-3-56-16,-4-14 4 15,-4 4-28-15</inkml:trace>
          <inkml:trace contextRef="#ctx0" brushRef="#br0" timeOffset="150898.195">12510 12782 520 0,'42'-21'192'0,"-42"21"-152"0,43 4-8 16,-24 6 96 0,8 4-76-16,1 27 112 15,-1 7-92-15,-16 38 16 16,1 0-52-16,-20 11 32 15,0-8-40-15,-23-3 64 16,4-10-52-16,-35-4-572 16,0-6 288-16</inkml:trace>
          <inkml:trace contextRef="#ctx0" brushRef="#br0" timeOffset="155700.4703">12819 13312 496 0,'-15'-4'184'0,"15"4"-140"0,19-10-16 0,-3 10 128 15,7 4-92-15,12-1 44 16,0 7-64-16,11-3-8 15,1 4-20-15,11-8-4 16,-4 0-4-16,4-3 12 16,-8 4-12-16,-7-8 68 15,-8 1-44-15,-16-4-84 16,-3 0 28-16,-16-7-436 16,-4 8 256-16</inkml:trace>
          <inkml:trace contextRef="#ctx0" brushRef="#br0" timeOffset="155956.652">13152 13061 424 0,'-15'3'156'0,"15"-3"-120"0,-16 14-8 15,9-4 104 1,3 4-76-16,-8 7 136 15,4 6-108-15,-3 11 20 16,7 3-60-16,-4 1 0 0,8-5-28 16,-4-2 20-16,4-1-24 0,0-3 56 15,8-3-36-15,-8-8-148 16,0-2 64-16,0-5-480 16,4 1 296-16</inkml:trace>
        </inkml:traceGroup>
        <inkml:traceGroup>
          <inkml:annotationXML>
            <emma:emma xmlns:emma="http://www.w3.org/2003/04/emma" version="1.0">
              <emma:interpretation id="{3B3FE25E-7C07-45CC-8D68-4A59DF9FE99C}" emma:medium="tactile" emma:mode="ink">
                <msink:context xmlns:msink="http://schemas.microsoft.com/ink/2010/main" type="inkWord" rotatedBoundingBox="17989,13062 19576,13053 19585,14802 17999,14810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56555.3523">14585 12761 592 0,'-8'-13'220'0,"8"13"-172"0,-16-21-12 0,5 11 128 16,3 3-96-16,-11-7-20 15,7 4-28-15,-11-1 24 16,4 4-20-16,-12 7-24 15,4 4 0-15,-8 3 8 16,8 6-4-16,-16 12 32 16,16-1-20-16,0 27 40 15,7-3-32-15,9 49 20 16,7 3-24-16,12 23 44 16,3-9-36-16,5 13 56 15,3-13-48-15,-11-7-8 16,11-18-16-16,-19-20 60 15,0-14-40-15,-23-14-4 16,11-3-16-16,-26-21 16 16,-1-3-16-16,-15-11-76 15,0 1 36-15,-4-4-248 16,3 0 156-16</inkml:trace>
          <inkml:trace contextRef="#ctx0" brushRef="#br0" timeOffset="158205.3143">14589 12207 364 0,'-8'-3'132'0,"8"3"-100"0,-12 3-12 0,1 1 96 16,3 6-68-16,-11 0 24 16,3 4-40-16,-15 3 4 15,8 4-20-15,-16 0 72 16,8 3-52-16,-11-7 48 16,11 4-48-16,-8-15 60 15,12-6-56-15,0-6-16 16,7-1-16-16,5-17 8 15,7 10-8-15,8-10-4 16,8 10 0-16,3-3-48 16,9 6 24-16,3-2-20 15,0 6 24-15,4 3-36 16,4 4 32-16,-4 4-28 16,4 6 28-16,4 0 8 15,0 4 12-15,8 3 16 16,-5 1-8-16,9-5 48 15,-5 1-28-15,1-10 12 16,-4-1-24-16,-8-10 28 16,-4 0-28-16,-8-6 20 15,-3-1-20-15,-20-3-16 16,0 3-4-16,-15-7 12 16,3 7-4-16,-3-3-80 0,3 3 40 15</inkml:trace>
          <inkml:trace contextRef="#ctx0" brushRef="#br0" timeOffset="159601.484">14902 13363 548 0,'-4'-10'204'0,"4"10"-156"16,0-14-16-16,0 8 80 15,4 2-68-15,0-6 16 16,0-1-36-16,-8-6-12 16,4 7-8-16,-12-4-4 15,5 7 0-15,-13 4 52 16,5 6-28-16,-12 8 52 16,4 2-44-16,-5 8 92 15,5 0-72-15,4-1 20 16,15 1-40-16,0 0 12 0,12 3-24 15,7-11 52-15,9 1-40 0,7-10 56 32,3-4-52-32,5-14-192 0,0 4 84 0,-4-15-108 15,-4 5 104-15,-16-18-16 16,1 7 56-16,-20-21 16 16,-4 8 8-16,-11-11-8 15,3 10 12-15,-3 4 4 16,7 10 4-16,1 13 60 15,7 12-32-15,4 23 16 16,4 14-28-16,-1 17 64 16,9 3-48-16,-4 5-4 15,3-5-16-15,-3-6 32 16,0-4-20-16,-12-3 56 16,4-4-44-16,-8-9 64 15,-3-5-60-15,-1-10-376 16,4-3 176-16</inkml:trace>
          <inkml:trace contextRef="#ctx0" brushRef="#br0" timeOffset="159848.5449">15212 13226 540 0,'-12'-10'200'0,"12"10"-156"0,20 10-12 0,-5 0 132 15,4 4-96-15,9 10 96 16,2 4-96-16,1-1-8 16,8 1-36-16,0-4-8 15,0 3-8-15,-5-10 64 16,-3 4-40-16,-15-11 60 16,-8 4-56-16,-12-14-384 15,0 7 184-15</inkml:trace>
          <inkml:trace contextRef="#ctx0" brushRef="#br0" timeOffset="160058.6207">15479 13188 860 0,'-23'14'320'0,"23"-14"-248"0,-12 14-20 0,4-1 84 16,5 8-84-16,-9 10 8 15,0 0-40-15,-11 3 40 16,8 1-32-16,-9-1 40 16,5 1-40-16,-12-8-252 15,19 4 120-15,-15-17-320 16,8 3 236-16</inkml:trace>
        </inkml:traceGroup>
        <inkml:traceGroup>
          <inkml:annotationXML>
            <emma:emma xmlns:emma="http://www.w3.org/2003/04/emma" version="1.0">
              <emma:interpretation id="{1D2B9D0A-6785-44A4-B75F-1DB65C9457C5}" emma:medium="tactile" emma:mode="ink">
                <msink:context xmlns:msink="http://schemas.microsoft.com/ink/2010/main" type="inkWord" rotatedBoundingBox="20125,13331 23495,13313 23504,14921 20134,14939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62186.8681">17205 12534 228 0,'0'-17'84'0,"0"17"-64"0,0-10-8 16,0 6 128-1,0 8-80-15,-3-4 64 16,3 0-72-16,-4 0 32 16,0 3-48-16,-4 1 24 15,8 6-32-15,-8 0 28 0,5 1-32 0,-9 2 40 32,8 4-36-32,-4 8 20 15,4-1-28-15,-3 7 44 0,3 0-36 0,-4 3 20 31,8 0-28-31,0 8 36 0,8-11-32 0,0 7 40 16,3-1-36-16,5-6 72 16,-1 0-52-16,-3-7-8 15,3-6-24-15,-3-15-496 16,-1 1 264-16</inkml:trace>
          <inkml:trace contextRef="#ctx0" brushRef="#br0" timeOffset="162595.4824">17399 12634 444 0,'-8'-21'164'0,"8"21"-124"0,-7 7-16 0,-1 0 132 15,4 7-92-15,-15 7 44 16,-1 6-64-16,-3 11 12 16,4-7-36-16,-5 7 0 15,5 0-12-15,0-1 56 16,11 1-36-16,0-14 60 16,4-3-52-16,8-14-484 15,4 0 244-15</inkml:trace>
          <inkml:trace contextRef="#ctx0" brushRef="#br0" timeOffset="162383.892">17209 12682 592 0,'0'-3'220'0,"0"3"-172"0,4 3-12 16,-4 4-4 0,8 3-24-16,7 11 16 15,5-4-16-15,11 4 40 16,4 3-24-16,3-3 40 15,1-4-36-15,-8 0 20 16,0 0-28-16</inkml:trace>
          <inkml:trace contextRef="#ctx0" brushRef="#br0" timeOffset="162814.565">17504 12507 540 0,'19'13'200'0,"-19"-13"-156"0,54 55-12 16,-27-17 104-1,-4 0-80-15,8 7 76 16,-7 3-76-16,-13 17 12 16,-3 1-36-16,-39 10 40 15,8-11-40-15,-31 0-112 16,-4-3 40-16,-12-14-548 16,12-10 324-16</inkml:trace>
          <inkml:trace contextRef="#ctx0" brushRef="#br0" timeOffset="161177.9695">16400 12823 528 0,'4'-10'196'0,"-4"10"-152"0,12-7-12 16,-12 4 80-1,0-1-68-15,-4-3 52 16,4-3-56-16,-8 3 24 16,4 0-36-16,-19-3-28 15,4 6 0-15,-20 1 0 16,8 3 0-16,-15 3 0 15,11 8 0-15,-4 3 68 16,8-1-36-16,8 4 24 16,11 1-36-16,4 2 36 0,8 1-32 0,16-7 48 15,11 0-40-15,16-11 28 16,3-3-32-16,4-7 28 16,1 4-32-16,-9-15-100 15,-3 5 40-15,-12-8-32 16,-8 4 40-16,-11-21 32 15,-4 10 0-15,-12-23 0 16,1 6 0-16,-13-10 4 16,9 10-4-16,-1 7-56 15,4 11 28-15,1 10-112 16,7 13 76-16,3 21 80 16,5 11-8-16,0 17 44 15,0-1-28-15,-8 12 8 16,4-12-20-16,-12 8 36 15,0-11-28-15,-4 0 4 16,9-6-16-16,-5-11 88 16,4-3-52-16,-4-15-4 15,8-2-28-15,-4-14-452 16,4 3 240-16</inkml:trace>
          <inkml:trace contextRef="#ctx0" brushRef="#br0" timeOffset="163306.9328">16222 13346 652 0,'4'-10'244'0,"-4"10"-192"0,8-10-12 0,0 6 112 15,-8 8-92-15,0-4 64 16,3 0-72-16,-3 0-12 16,8 0-24-16,0 0 32 15,4 0-24-15,-1 0 32 16,5 0-32-16,15 0-4 15,7 3-12-15,28-3 20 16,8 0-16-16,50 0-4 16,-1 7-4-16,44-7 12 15,-16 7-8-15,8-4 32 16,-28 4-24-16,-7 0 12 0,-23-4-16 0,-28-6 0 16,-15 0-4-16,-19 3 20 15,-12 0-16-15,-15-7-232 0,-8 7 116 16,-8 0-448-1,-8 7 304-15,-7 3-176 16</inkml:trace>
          <inkml:trace contextRef="#ctx0" brushRef="#br0" timeOffset="163858.4957">16675 13917 664 0,'4'-6'244'0,"-4"6"-188"0,-8 0-16 15,-3-7 40 1,11 7-52-16,-8-11 24 15,0 8-32-15,-19-4-36 16,8 7 8-16,-28 4 20 0,-3 6-8 16,3 0 72-16,1 4-44 15,3 3 24-15,20 4-36 16,8-1 28-16,22 1-32 0,21 0 56 16,3-4-40-16,7-7 64 0,5-3-56 15,3-10-244-15,-7-11 104 16,0-7-84-16,-4 1 108 15,-8-8 32-15,-8-13 28 16,-7-7 16-16,-5-11 0 16,-7-3-12-16,0 7 8 15,-7 10 4 1,7 14 0-16,0 18 60 16,-8 13-32-16,4 27 40 15,4 8-36-15,-4 20 36 16,8 0-40-16,-12 0 28 15,8 3-28-15,-15-6 60 16,11-4-48-16,-4-7-36 16,-3-3-4-16</inkml:trace>
          <inkml:trace contextRef="#ctx0" brushRef="#br0" timeOffset="161688.3816">16664 12648 464 0,'-4'-14'176'0,"4"14"-140"0,-4-3-8 0,0-1 120 15,4 8-88-15,-8 2-8 16,0 8-32-16,-3 7 48 15,7 6-40-15,-4 4 68 16,4 0-56-16,0 4 20 16,4-1-40-16,4 1 36 15,4-1-32-15,0-7 48 16,0-2-40-16,3-12 80 16,1-2-60-16,3-15-8 15,1-3-28-15,-5-10-116 16,5 3 52-16,-1-17-156 15,1 11 116-15,-5-11-112 16,1 3 116-16,-4-10 28 16,0 7 32-16,-5-3 28 15,1 6 0-15,-4 8 76 16,0 6-44-16,-4 11 40 16,4 6-44-16,-3 11 0 15,3 6-20-15,-4 8 0 16,8 0-4-16,-4 6 36 15,3 0-20-15,-3 8 32 16,4-11-32-16,-4 0 48 16,0-4-40-16,0-10 64 0,0-3-56 0,-4-14-124 15,4 0 44 1,0-10-456-16,4-1 276 16</inkml:trace>
          <inkml:trace contextRef="#ctx0" brushRef="#br0" timeOffset="164017.3214">16954 13732 560 0,'0'38'208'0,"0"-38"-164"0,27 55-8 16,-8-24 100 0,1-7-80-16,15 7 16 0,3-4-48 15,13-3 48-15,-1 0-40 0,8-10 28 16,-12 0-32-16,-7-11-448 15,-8 1 228-15</inkml:trace>
          <inkml:trace contextRef="#ctx0" brushRef="#br0" timeOffset="164189.4193">17213 13814 644 0,'-8'31'236'0,"8"-31"-180"0,-19 48-20 0,-8-20 44 15,8-1-52-15,-47 25 76 16,12 3-56-16</inkml:trace>
          <inkml:trace contextRef="#ctx0" brushRef="#br0" timeOffset="164949.3375">18107 13157 312 0,'-3'-10'112'0,"6"3"-84"0,5-7-12 16,0 7 144-16,4 0-92 15,3 0 60-15,4 11-72 0,-7 10-52 16,7 17-4-1,1 13 12-15,-1 8-4 0,0-7 40 0,1 3-24 16,-5-10-4-16,1 0-12 16,-1-11 72-16,-7-6-44 15,4-11 100-15,3-10-76 16,-7-7 32-16,3-7-52 16,5-6 4-16,-4-8-28 15,-1-13 36-15,12-14-28 16,-3-7-40-16,-1 7 8 15,0 7 0-15,1 10 8 16,-1 7 8-16,-7 10-4 0,-1 7-364 16,5 8 196-16</inkml:trace>
          <inkml:trace contextRef="#ctx0" brushRef="#br0" timeOffset="165157.3907">18928 12896 488 0,'-11'-11'180'0,"18"8"-140"0,-3-1-12 15,-4 4 84-15,-8 7-68 16,1 4-96-16,-9 9 24 16,-7 18 4-16,-4 24 20 15,-8 10 92-15,12 0-48 16,7-13 52-16,9-4-52 0,7-3 16 15,7-11-36-15,20-7 80 0,0-6-56 16,-3-7-12-16,-1-11-20 16,4-3-724-1</inkml:trace>
          <inkml:trace contextRef="#ctx0" brushRef="#br0" timeOffset="165657.3884">19110 13119 528 0,'-23'14'196'0,"11"3"-152"0,-7 7-12 16,7 0 96-16,-3 7-76 15,-5 7 8-15,-3-3-40 0,0-1 32 16,0-7-28-16,0-2 56 0,3-8-44 16,1-3-164-16,19-11-444 31</inkml:trace>
          <inkml:trace contextRef="#ctx0" brushRef="#br0" timeOffset="165357.942">18971 13174 508 0,'15'28'188'0,"-7"-1"-148"0,7 15-8 0,-3-22 28 0,4 1-40 16,11 0 52-16,7-4-40 16,-3 0 20-16,4-3-32 15,-4-7 72-15,-11-7-56 0,-9 0-524 16</inkml:trace>
          <inkml:trace contextRef="#ctx0" brushRef="#br0" timeOffset="165841.2432">19311 12916 496 0,'16'0'184'0,"3"10"-140"0,16 18-16 16,-16 3 56-16,1 27-52 16,-1 11 16-16,-3 0-32 15,-13-7 52-15,5-7-36 16,-16-10 64-16,-11-7-56 0,-4-7-88 16,-8-11 24-16,-4-9-372 15</inkml:trace>
        </inkml:traceGroup>
      </inkml:traceGroup>
      <inkml:traceGroup>
        <inkml:annotationXML>
          <emma:emma xmlns:emma="http://www.w3.org/2003/04/emma" version="1.0">
            <emma:interpretation id="{C0CC7B65-713F-45FC-B59E-1A5A2F4BBE1A}" emma:medium="tactile" emma:mode="ink">
              <msink:context xmlns:msink="http://schemas.microsoft.com/ink/2010/main" type="line" rotatedBoundingBox="10289,15293 18359,15041 18367,15318 10298,15570"/>
            </emma:interpretation>
          </emma:emma>
        </inkml:annotationXML>
        <inkml:traceGroup>
          <inkml:annotationXML>
            <emma:emma xmlns:emma="http://www.w3.org/2003/04/emma" version="1.0">
              <emma:interpretation id="{203BE5F0-3213-48F5-B734-855C08F0F98F}" emma:medium="tactile" emma:mode="ink">
                <msink:context xmlns:msink="http://schemas.microsoft.com/ink/2010/main" type="inkWord" rotatedBoundingBox="10291,15354 11526,15315 11532,15504 10297,15543"/>
              </emma:interpretation>
            </emma:emma>
          </inkml:annotationXML>
          <inkml:trace contextRef="#ctx0" brushRef="#br0" timeOffset="153301.7131">6281 14640 696 0,'-19'4'256'0,"19"-4"-196"0,4 0-20 15,-4 0 92 1,11 0-80-16,5 0-4 0,3 0-28 0,16 0 20 15,-4-4-24-15,8 4 20 16,-5 0-20-16,1 0 0 16,0-3-8-16,4 3-428 15,7-7 228-15,1 3-284 16</inkml:trace>
          <inkml:trace contextRef="#ctx0" brushRef="#br0" timeOffset="153791.4192">7257 14465 364 0,'-20'13'132'0,"13"-2"-100"0,-9 6-12 16,8-7 132-16,1 4-88 15,-5 7-8-15,-3-11-36 16,3 4 36-16,-11-1-28 15,-1-2 28-15,5-8-28 0,-4-3 28 16,0-3-32-16,3-4-12 16,5-3-8-16,-1-1 4 15,5-2-4-15,3-1 16 16,4-3-12-16,8 3-56 16,4 3 24-16,3 1-16 15,5 7 24-15,3 3 36 16,1 3-12-16,3 1 52 0,0 6-32 15,4 0 56-15,0 1-48 16,-4 2-8-16,1 8-16 16,-1-4 0-16,0 4-8 15,4-4 24-15,0 0-16 16,0-6 32-16,0-5-28 16,12-6-68-16,-4-6 28 15,-8-8 0 1,0 3 12-16,-19-6 12 15,0 3 0-15,-16-10 32 16,-4 4-16-16,-11-4-4 16,0 6-8-16,-4-6 4 15,4 14-4-15</inkml:trace>
        </inkml:traceGroup>
        <inkml:traceGroup>
          <inkml:annotationXML>
            <emma:emma xmlns:emma="http://www.w3.org/2003/04/emma" version="1.0">
              <emma:interpretation id="{27612ED2-3C6D-4092-9555-6418D1C98A90}" emma:medium="tactile" emma:mode="ink">
                <msink:context xmlns:msink="http://schemas.microsoft.com/ink/2010/main" type="inkWord" rotatedBoundingBox="17215,15077 18359,15041 18367,15318 17223,15354"/>
              </emma:interpretation>
            </emma:emma>
          </inkml:annotationXML>
          <inkml:trace contextRef="#ctx0" brushRef="#br0" timeOffset="156992.5428">13195 14410 1048 0,'-8'-7'388'0,"8"7"-300"0,16-7-28 16,-1 3 24-1,8 8-60-15,16-1-12 16,8 4-4-16,11 3-228 15,-4 8 120-15</inkml:trace>
          <inkml:trace contextRef="#ctx0" brushRef="#br0" timeOffset="157477.3328">14159 14189 600 0,'4'0'224'0,"-4"0"-176"0,-4 11-12 0,0 2 80 15,0 1-72-15,-7 10-20 16,3 0-12-16,-15 7 20 16,-1 0-16-16,-14-7 4 15,-1 0-12-15,-19-3 4 16,0-14-8-16,7 0 24 16,9 0-16-16,7-14 4 15,8-3-8-15,11-4-8 0,9-14 4 0,7 1-16 16,7-4 8-16,9 10-32 31,3-3 20-31,12 10-28 16,0 4 24-16,8 13 0 15,-4 11 12-15,4 3 0 16,-5 14 0-16,1-7 24 16,-4 7-8-16,-4-3 48 15,0-4-28-15,0-7 20 16,1 0-28-16,3-6 8 15,-1-4-16-15,1-11-8 16,0 4 0-16,-7-7-16 16,3 0 8-16,-16-3 28 15,-3 3-12-15,-16-3 100 16,4 3-60-16,-7-7 28 0,-5 4-44 16,5-11 4-16,3 4-24 0,8-14-404 15,4 7 212-15</inkml:trace>
        </inkml:traceGroup>
      </inkml:traceGroup>
    </inkml:traceGroup>
    <inkml:traceGroup>
      <inkml:annotationXML>
        <emma:emma xmlns:emma="http://www.w3.org/2003/04/emma" version="1.0">
          <emma:interpretation id="{F9834E81-35A8-4D48-89F5-6CB2A378049D}" emma:medium="tactile" emma:mode="ink">
            <msink:context xmlns:msink="http://schemas.microsoft.com/ink/2010/main" type="paragraph" rotatedBoundingBox="6313,16064 19423,15659 19445,16374 6335,1677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E701000-00D7-416F-B6A5-3101155BFC4C}" emma:medium="tactile" emma:mode="ink">
              <msink:context xmlns:msink="http://schemas.microsoft.com/ink/2010/main" type="line" rotatedBoundingBox="6313,16064 19423,15659 19445,16374 6335,16779"/>
            </emma:interpretation>
          </emma:emma>
        </inkml:annotationXML>
        <inkml:traceGroup>
          <inkml:annotationXML>
            <emma:emma xmlns:emma="http://www.w3.org/2003/04/emma" version="1.0">
              <emma:interpretation id="{0CC7B5EF-ABFD-479D-95E3-FD8AD3B96244}" emma:medium="tactile" emma:mode="ink">
                <msink:context xmlns:msink="http://schemas.microsoft.com/ink/2010/main" type="inkWord" rotatedBoundingBox="6313,16064 8045,16011 8063,16618 6331,16671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73685.2765">2286 15428 352 0,'4'-14'132'0,"-4"7"-104"0,16-6-8 0,-9 6 112 15,-3-4-76-15,8-2 60 16,-5-1-72-16,5 0 92 15,-4-3-76-15,0 0 52 16,-1 3-68-16,1 7 24 0,0 0-40 16,-4-3 44-16,-4 6-40 15,0 1-16-15,0 3-8 16,0 0 0-16,0 0-4 16,-4 10 8-16,-4 8-8 15,8 13 16-15,0 10-12 0,4 7 40 16,-4 4-24-16,-4 3-12 15,8-7-8-15,8-7 12 16,-9-3-8-16,9-7 16 16,0-7-16-16,3-7 32 15,-3-6-24-15,15-8 20 16,0-6-20-16,0-4 8 16,4-11-12-16,4-9-148 15,-4-7 72-15,4-4-88 16,-4-7 88-16,0-3 24 15,-4 0 24-15,-4 3 40 16,-4 4-12-16,-3 3 56 16,-5 7-36-16,-3 7 64 15,0 3-56-15,-8 4 0 0,0 3-24 16,-4 7-36-16,-4 7 8 16,1 11-12-1,-5 13 12-15,0 10 44 0,1 21-20 16,-1 0 36-16,0 4-32 15,1-4 20-15,3-7-20 16,0-14 8-16,4 1-12 16,4-8 36-16,8-10-24 15,4-3 32-15,-1-4-32 16,13-10-364-16,-1-6 184 16</inkml:trace>
          <inkml:trace contextRef="#ctx0" brushRef="#br0" timeOffset="174029.0921">3389 15256 496 0,'20'-14'184'0,"-12"11"-140"0,-1-11-16 16,-7 14 92-16,4-7-72 15,-4 0-28-15,-4 0-16 16,-3-3-4-16,-5 3 0 15,0 0 96-15,-3 7-52 0,-5-3 68 16,-7 3-60-16,-7 3 24 16,-1 8-44-16,-8 6 44 15,1 14-44-15,7 3 48 16,4 18-48 0,7 3 28-16,9 0-32 0,3 0 0 0,9-7-16 15,6-7-8-15,9-6 0 16,7-11 64-1,5-3-36-15,10-8 24 16,1 1-36-16,4-4-324 16,-4-3 160-16,-8-3-644 15</inkml:trace>
          <inkml:trace contextRef="#ctx0" brushRef="#br0" timeOffset="174618.1881">3598 15332 652 0,'-11'-7'244'0,"11"7"-192"0,-8 7-12 0,8 3 12 0,-8 4-36 16,5 0 40-16,-5 10-32 15,-8 3 32-15,-7 1-32 16,-4 3 92-16,-12 0-64 0,-3-4 40 16,-1-3-56-16,4-3 16 15,5-4-32-15,6-3 8 16,9-4-16-16,11-10-32 16,8-3 8-16,4-1-276 15,4 1 156-15,4-4-368 16,-5 0 284-1,1 0-56-15</inkml:trace>
          <inkml:trace contextRef="#ctx0" brushRef="#br0" timeOffset="174392.1233">3289 15277 664 0,'-23'-11'244'0,"19"11"-188"0,-4 0-16 16,8 0 112-16,4 11-92 16,7 2 0-16,5 8-36 15,11 3 28-15,8 11-28 16,0-1 20-16,0 0-24 0,-4 1 0 15,-4-8-12-15,0 1 12 16,-4-4-12-16,-8-7 40 16,-3 0-24-16,-4-3-4 15,0-7-12-15,-5 0-120 16,5 0 60-16,-4-11-156 0,0 1 120 16,7-4-544-1</inkml:trace>
          <inkml:trace contextRef="#ctx0" brushRef="#br0" timeOffset="175349.5228">3688 15173 404 0,'-4'-6'148'0,"8"6"-112"0,3-4-12 15,1 4 188-15,4 0-120 16,3 0 24-16,8 4-68 16,4 6 84-16,12 11-76 15,0 13 72-15,3 14-72 0,-3 14 24 0,-4 0-48 16,-8-4 0-16,-11-2-20 15,-9-8 44-15,-14-7-28 16,-13-3 40-16,-15-7-40 16,-11-4-128-16,-8-3 52 15,3-6-484-15,13-1 292 16,7-10-264 0</inkml:trace>
        </inkml:traceGroup>
        <inkml:traceGroup>
          <inkml:annotationXML>
            <emma:emma xmlns:emma="http://www.w3.org/2003/04/emma" version="1.0">
              <emma:interpretation id="{A2DB44D5-6827-4999-B0F8-1B6BA6C6BA41}" emma:medium="tactile" emma:mode="ink">
                <msink:context xmlns:msink="http://schemas.microsoft.com/ink/2010/main" type="inkWord" rotatedBoundingBox="8406,16107 10511,16042 10530,16649 8424,16714"/>
              </emma:interpretation>
            </emma:emma>
          </inkml:annotationXML>
          <inkml:trace contextRef="#ctx0" brushRef="#br0" timeOffset="176327.5519">4408 15524 288 0,'-12'-6'108'0,"8"2"-84"0,0 4-4 0,0-3 144 15,0-1-92-15,4 4 76 16,0 0-84-16,0 0 8 16,0 0-40-16,0 0 68 0,0 0-56 15,0 0 68-15,8 4-64 16,-8-4 20-16,8 0-40 16,0 3 16-16,-1-3-24 0,1 0 72 15,4 0-56-15,-1-3-20 16,5-1-16-16,3 1 16 15,8-4-8-15,0 0-4 16,1 0 0-16,2 0 4 16,9-3-4-16,4 3-12 15,3 4 4-15,12-1 4 16,12 4 0-16,11-3 16 16,4-1-8-16,-19-3 4 15,-4 7-4-15,-4-3-16 16,-19 0 4-16,-8-1 48 0,-4 1-24 15,-11 3 36 1,-5 0-32-16,-3 0 12 0,-8 0-20 16,0 0 8-16,0 0-12 15,0 0-236-15,-12-4 120 16,8 1-372-16,1-4 268 16,-9-3-300-1</inkml:trace>
          <inkml:trace contextRef="#ctx0" brushRef="#br0" timeOffset="176837.4081">4938 15246 652 0,'-4'-7'244'0,"8"7"-192"0,0-7-12 16,-4 7 76-16,11 0-72 15,1 0 44-15,0 7-52 16,-1 0 24-16,1 0-32 16,7-4 0-16,-3 4-16 0,3 0 20 15,-3-7-20-15,7 7 32 16,4-7-28-16,4 7 4 16,0-1-12-16,-4 1-16 15,0 4 4-15,0-1-4 16,-8 0 0-16,1 1 16 15,-9-1-4-15,5 0 16 0,-12 1-12 16,0-5 32 0,-4 1-24-16,0 0-12 0,-4-3-8 15,0-1 4-15,4 1 0 16,-8 2 16-16,0 1-8 16,5 4-12-16,-5 2 0 15,-4 5 12-15,-7 2-4 16,-8 4-4-16,-12 0 4 15,-4-3-4-15,1 3 0 16,7 0 44-16,0-7-24 16,8-3 16-16,4-7-20 0,15 0 0 15,8-7-8-15,12 0 12 16,15-3-12-16,0-4-336 16,0 3 176-16,4-6-592 15</inkml:trace>
          <inkml:trace contextRef="#ctx0" brushRef="#br0" timeOffset="177242.4529">5790 15315 580 0,'-28'-4'216'0,"17"4"-168"0,-12 0-12 15,7 4 180-15,1-1-124 16,-5 4 24-16,1 7-68 0,0 6 56 16,-1 8-56-16,1 6 20 0,7 4-40 15,4 7 44-15,8-7-40 16,12-4-16-16,7-3-8 16,16-7 36-16,4-7-24 15,-4-3 52-15,7-10-40 16,-3 2-84-16,-8-12 24 15,4-5-8-15,-12-16 20 16,-3-1 28-16,-17-10-4 16,1-10-4-16,-8-4 0 15,-7 8 20 1,3 6-12-16,-11 0 76 0,-8 11-52 16,3 2 4-16,5 8-24 15,0 7-36-15,11 6 8 16,0 8-164-16,16 6 100 0,-4 7-588 15</inkml:trace>
          <inkml:trace contextRef="#ctx0" brushRef="#br0" timeOffset="177426.4896">6494 15717 728 0,'-31'14'268'0,"4"10"-208"0,-16 0-16 0,12-7-456 16</inkml:trace>
        </inkml:traceGroup>
        <inkml:traceGroup>
          <inkml:annotationXML>
            <emma:emma xmlns:emma="http://www.w3.org/2003/04/emma" version="1.0">
              <emma:interpretation id="{CA773101-BA3B-4FFE-B923-155EC6DDDFD5}" emma:medium="tactile" emma:mode="ink">
                <msink:context xmlns:msink="http://schemas.microsoft.com/ink/2010/main" type="inkWord" rotatedBoundingBox="11089,15978 12881,15923 12900,16536 11108,16591"/>
              </emma:interpretation>
            </emma:emma>
          </inkml:annotationXML>
          <inkml:trace contextRef="#ctx0" brushRef="#br0" timeOffset="178367.5757">7063 15352 404 0,'0'-17'148'0,"8"10"-112"0,3-10-12 16,-7 10 164-16,0-3-108 15,4 0 80-15,0-4-92 16,-1 3 60-16,1 1-72 16,0 3 32-16,-4 0-52 0,4 7 0 15,-1 7-24-15,1 10 36 16,0 21-24-16,3 14 32 15,9 10-32-15,-1-4 12 16,8-3-20-16,0-10 28 16,4-10-28-16,0-8 48 15,-4-6-36-15,0-7 64 0,-3-4-52 16,-1-10 44-16,-4-10-48 16,1-11 0-16,3-7-24 15,-4-20 20-15,1-10-20 16,3-4-20-16,0 0 0 15,-4 10-4-15,5 11 4 16,-5 10-56-16,0 3 36 16,-7 8 56-16,0 6-12 15,-5 0-16-15,-7 11 0 16,12-1-8-16,-4 1 0 0,-8 3 32 16,0 0-12-16,0 0-312 15,0 0 164-15,19 10-592 31,0 4 204-31</inkml:trace>
          <inkml:trace contextRef="#ctx0" brushRef="#br0" timeOffset="178640.3303">8244 15115 444 0,'0'-7'164'0,"0"4"-124"0,-8-1-16 16,8 4 68-16,0 4-56 16,-12 3 32-16,-7 3-40 15,-16 0 8-15,-3 4-20 0,-9 10 116 0,1 10-76 16,-12 15 68-16,11 9-72 16,16 4 104-16,4-3-88 15,15-4-8-15,5-7-36 16,18-7 28-16,9-13-28 15,7-4 76-15,8 0-56 16,-1-14-372-16,1-3 176 16</inkml:trace>
          <inkml:trace contextRef="#ctx0" brushRef="#br0" timeOffset="178870.3258">8139 15218 860 0,'12'7'320'0,"-4"7"-248"0,7 13-20 15,-3 1 68-15,15 13-76 16,4 7 24-16,4-10-36 16,3 3 32-16,1-3-36 15,8-14-156-15,-13 1 68 0,-14-15-276 16,-1-10 188-16,-15-4-408 15</inkml:trace>
          <inkml:trace contextRef="#ctx0" brushRef="#br0" timeOffset="179074.8693">8375 15232 800 0,'0'-17'296'0,"0"20"-232"0,0 4-16 0,0 0 52 15,-3 10-64-15,-13 14 68 16,4 10-64-16,-7 4-16 15,0 3-16-15,-1-3 16 0,-3-4-12 16,4-10 40-16,-1-10-28 16,1-4-244-16,11-3 120 15,-3-7-472 1,3-21 320-16,8-3-44 0</inkml:trace>
          <inkml:trace contextRef="#ctx0" brushRef="#br0" timeOffset="179344.0847">8461 15108 580 0,'0'-27'216'0,"23"27"-168"0,27-4-12 15,-11 1 136-15,7 3-100 16,9 13 76-16,-1 15-84 15,-12 3 16-15,-7 31-44 16,-4 10 84-16,-15 0-68 0,-9 8 72 16,-14-15-68-16,-5-13 32 15,-11-8-52-15,-12-13 52 16,-8-3-52-16,-3-11-368 0,-1-7 180 16,9-3-684-1,11-14 468-15,15-17 120 16</inkml:trace>
        </inkml:traceGroup>
        <inkml:traceGroup>
          <inkml:annotationXML>
            <emma:emma xmlns:emma="http://www.w3.org/2003/04/emma" version="1.0">
              <emma:interpretation id="{6ABB6A56-E80C-496A-B7D6-ACA3F03EAFAE}" emma:medium="tactile" emma:mode="ink">
                <msink:context xmlns:msink="http://schemas.microsoft.com/ink/2010/main" type="inkWord" rotatedBoundingBox="13358,15877 15091,15823 15111,16473 13378,16527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79797.0467">9378 15277 624 0,'-19'-7'228'0,"11"3"-176"0,-4-3-16 16,12 7 148-16,-7-3-108 15,7 0 68-15,0-1-84 16,7 1 28-16,5-1-52 16,7 1-20-16,8-4-8 0,8 0-8 15,16-3 0-15,22-1-12 16,20 1 8-16,-8 3 12 16,0 4-4-16,-15-1-4 0,-8-3 4 15,-16 4 4-15,-11 0-4 16,-15 3 32-16,-1-4-20 15,-7 1-12-15,-12 3-8 16,-12 0-368-16,8 0 204 16,-4 7-444-1</inkml:trace>
          <inkml:trace contextRef="#ctx0" brushRef="#br0" timeOffset="180094.8369">9800 15015 984 0,'-12'-10'368'0,"16"13"-288"0,0-6-20 16,0 3-8-1,8 7-40-15,7-4-12 16,4 7-4-16,12 1 4 0,-4 6 0 16,4-7-20-16,-12 1 12 15,4 2 4-15,-11 1 4 16,-5-3 68-16,-3-1-36 0,-8 0 92 15,-15 0-68-15,7 4 0 16,-8 0-36-16,-7 0-4 31,4 6-8-31,-8 11 20 16,7-3-16-16,-7 6 56 16,4-3-36-16,0-3-52 0,3-4 12 0,1-7-168 15,15-7 96-15,4-10-308 16</inkml:trace>
          <inkml:trace contextRef="#ctx0" brushRef="#br0" timeOffset="180469.7902">10330 15087 696 0,'-7'-6'256'0,"7"6"-196"0,-8-11-20 0,8 8 164 15,0 6-120-15,-8 1-60 16,-3 3-20-16,-9 3 60 16,12 7-36-16,-11 4 96 15,11 3-68-15,-11 10 8 0,11 4-40 16,4-4 24-16,12-3-32 16,4-6 76-16,7-8-56 15,8-10 24-15,4-11-40 0,4-3-148 16,-4-10 64-16,-4-7-36 15,0-4 60-15,-11-6 52 16,-5 3-8-16,-11 4 4 31,0-1-4-31,-15 4 128 16,-1 7-72-16,-7 0-16 16,4 10-28-16,-1 0-48 0,9 7 16 15,3 3-92-15,20 4 60 0,-5 7-620 16</inkml:trace>
          <inkml:trace contextRef="#ctx0" brushRef="#br0" timeOffset="180825.2366">11074 15490 956 0,'-12'48'352'0,"12"-48"-272"0,-62 38-24 0,19-17-128 15,1 3 28-15</inkml:trace>
        </inkml:traceGroup>
        <inkml:traceGroup>
          <inkml:annotationXML>
            <emma:emma xmlns:emma="http://www.w3.org/2003/04/emma" version="1.0">
              <emma:interpretation id="{7C862652-7BDF-47EE-9910-4C18F69AAE37}" emma:medium="tactile" emma:mode="ink">
                <msink:context xmlns:msink="http://schemas.microsoft.com/ink/2010/main" type="inkWord" rotatedBoundingBox="16300,15783 17197,15710 17251,16380 16354,16453"/>
              </emma:interpretation>
            </emma:emma>
          </inkml:annotationXML>
          <inkml:trace contextRef="#ctx0" brushRef="#br0" timeOffset="181432.4039">12278 14991 716 0,'-8'-17'264'0,"12"10"-204"0,0-10-16 16,3 10 140-16,1-3-108 0,0 3-36 16,0 3-32-16,3 11-28 15,-3 10 12-15,0 11 48 0,-1 6-20 16,-3 11 96-16,-4 7-64 16,0 13 64-16,4 11-64 15,0-1 32-15,-4-9-48 16,4-4 24-16,-4-14-32 15,0-17 60 1,0 0-48-16,0-14 20 16,0-7-40-16,8-17-292 15,-8 1 148-15,7-15-444 0,-3-13 316 16,-8-4-304-16</inkml:trace>
          <inkml:trace contextRef="#ctx0" brushRef="#br0" timeOffset="182831.8363">12475 15301 340 0,'4'-7'128'0,"-4"7"-100"0,-4 3-8 16,0 1 8 0,4-1-20-16,-8 1-4 15,4 3 0-15,-7-1 64 16,7 5-36-16,-8-4 120 15,9 6-84-15,-1-6-24 0,4 10-28 0,-4-10-16 16,4 4 4-16,-8 2 4 16,0-6-4-16,-3 0-4 15,7 4 4-15,-8-11-68 16,8 3 36-16,-3-6-260 16,7-1 156-16,15-3-124 15</inkml:trace>
          <inkml:trace contextRef="#ctx0" brushRef="#br0" timeOffset="181835.6592">12487 15118 684 0,'0'0'252'0,"0"0"-192"0,-4 7-20 16,11 0 112-16,5 0-92 16,7 3 20-16,12 4-48 15,12 7 40-15,15 10-40 16,0 3 36-16,0 1-36 0,-4-1 8 0,-11 0-24 15,-8-6 20-15,-8-7-24 16,-8-4 40-16,-7-7-28 16,-12-6 40-1,4 2-36-15,-8-9-68 16,0 3 20-16,0-3-204 16,4-1 124-16,-4-6-328 15,8 3 240-15</inkml:trace>
          <inkml:trace contextRef="#ctx0" brushRef="#br0" timeOffset="181975.5311">12858 15136 716 0,'0'-7'264'0,"0"7"-204"15,4 0-16-15,-4 0 88 16,0 0-80-16,-4 0-28 15,0 7-20-15,-7-1 40 16,-1 12-24-16,-15-5 44 16,0 5-36-16,-12 2 40 15,8 1-40-15,-7 0 20 16,10-1-28-16,1-3 16 16,4-3-20-16,8-3-24 15,11-5 0-15,8-9-216 16,7 3 124-16</inkml:trace>
          <inkml:trace contextRef="#ctx0" brushRef="#br0" timeOffset="183251.8576">13164 14981 476 0,'-4'-4'176'0,"4"4"-136"0,-4 7-12 16,0-3 172-1,8 3-116-15,-4-1-16 16,4 1-44-16,-4 0 96 15,8 3-68-15,-4 4 52 16,4 3-64-16,-8 4 52 16,0 0-56-16,-4 10 56 0,0 3-56 0,-4 14-16 15,4 7-12-15,-4-3 44 32,5 0-28-32,-5-11 68 0,4 4-52 0,-4-21-60 15,8 0 8-15,-11-10-232 16,11-1 136-16</inkml:trace>
        </inkml:traceGroup>
        <inkml:traceGroup>
          <inkml:annotationXML>
            <emma:emma xmlns:emma="http://www.w3.org/2003/04/emma" version="1.0">
              <emma:interpretation id="{2C0EF2C1-B013-405D-A02E-76CFF024B8A3}" emma:medium="tactile" emma:mode="ink">
                <msink:context xmlns:msink="http://schemas.microsoft.com/ink/2010/main" type="inkWord" rotatedBoundingBox="17620,15801 19426,15745 19437,16115 17632,16171"/>
              </emma:interpretation>
            </emma:emma>
          </inkml:annotationXML>
          <inkml:trace contextRef="#ctx0" brushRef="#br0" timeOffset="183743.1644">13613 15184 748 0,'-15'-4'276'0,"18"4"-216"0,-10 0-16 0,7 0 164 16,0 0-124-16,0 0 20 16,7-3-64-16,1-1 44 15,4 1-48-15,-1 3-24 0,5 0-12 16,7 0-8-16,20-3 0 15,23-1 32-15,15 1-12 16,0-1 12-16,0-3-12 16,-7 0 12-16,0 1-16 15,-9-5-4-15,-10 1 0 16,3 3 4-16,-20 0-4 0,-11 0-12 16,0 0 4-16,-15 7 12 15,4-6-4-15,-16 6-320 16,-8 0 172-16,-8 0-608 15</inkml:trace>
          <inkml:trace contextRef="#ctx0" brushRef="#br0" timeOffset="184178.2486">14147 15001 540 0,'-11'-6'200'0,"7"-1"-156"0,4 7-12 16,0 0 220-16,-4 0-144 16,4 0 28-16,0-7-84 15,0 7-24-15,12 0-16 0,-1 0 16 16,1 0-16-16,3 7-20 0,1 0 0 16,-1-4 32-16,8 7-16 15,5 4 8-15,-1-7-8 16,7 0 4-16,-3 0-8 15,-7 0 8-15,3-4-8 16,-16 0 24 0,1 1-16-16,-4-4 84 15,-1 3-52-15,-14-3-40 16,7 4-4-16,-12-1-12 16,4 4 4-1,-3 3 0-15,-5 1 0 0,-3 6 16 16,7 0-4-16,-3 4-20 15,-5 3 8-15,5 0 40 16,0 0-20-16,-1-3 0 16,4-4-8-16,-3-3 64 15,11-4-36-15,-4-10-320 16,8 7 156-16</inkml:trace>
          <inkml:trace contextRef="#ctx0" brushRef="#br0" timeOffset="185037.4704">15266 14991 496 0,'12'-14'184'0,"-12"11"-140"0,-8 3-16 16,4 0 152-16,-11 7-104 0,-5 7 32 15,-19 10-64-15,1-4 24 16,-16 1-36-16,-1-4 16 0,13 4-28 16,-5-4 44-16,13-7-36 15,-5 1 4-15,12-11-20 0,0 0 28 16,7-4-24-16,9-3 4 15,11-3-12-15,0 0-40 16,11-8 16-16,5-6-108 16,3 4 68-16,0-11-72 15,9 7 72-15,3 6 24 16,-4 5 16-16,-8 2 60 16,0 4-24-16,1 14 104 15,-13-3-68-15,5 3 28 16,4 13-48-16,3-2-12 15,0-5-16-15,8 11 28 16,-7-3-20-16,7-4 12 16,0-6-16-16,-8 2 20 15,-7-2-20-15,-1-4 4 16,1-1-8-16,0-2-52 0,-1-1 28 16,5 1-24-16,-1-4 24 15,1 0-28-15,3 0 28 16,-3 0 24-16,-1-4-4 15,1 1 8-15,-5-1-4 16,-7-6 4 0,4 3-8-16,-8-7-4 15,4 8 4-15,-8-8-32 16,4 3 16-16,-4-2 32 16,-4-5-12-16,4-2 0 15,4 6-4-15,-7-3-4 16,-1 0 0-16,4 3 44 0,-4 0-24 15,0 4-36-15,-3 3 8 0,3 0 0 16,-4 0 8-16,-3 0 0 16,7 7 0-16,-3 0-56 15,-1 4 32-15,-7 3 64 16,3 3-20-16,-3 0-192 16,-1 1 92-16</inkml:trace>
        </inkml:traceGroup>
      </inkml:traceGroup>
    </inkml:traceGroup>
    <inkml:traceGroup>
      <inkml:annotationXML>
        <emma:emma xmlns:emma="http://www.w3.org/2003/04/emma" version="1.0">
          <emma:interpretation id="{BC7E3810-AF31-4291-B5B8-D8A86C001C60}" emma:medium="tactile" emma:mode="ink">
            <msink:context xmlns:msink="http://schemas.microsoft.com/ink/2010/main" type="paragraph" rotatedBoundingBox="1990,16718 23360,16782 23354,18847 1984,187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54C94C-86C7-4837-8F4D-804D3DF6D4BA}" emma:medium="tactile" emma:mode="ink">
              <msink:context xmlns:msink="http://schemas.microsoft.com/ink/2010/main" type="line" rotatedBoundingBox="1990,16718 23360,16782 23354,18847 1984,18784"/>
            </emma:interpretation>
          </emma:emma>
        </inkml:annotationXML>
        <inkml:traceGroup>
          <inkml:annotationXML>
            <emma:emma xmlns:emma="http://www.w3.org/2003/04/emma" version="1.0">
              <emma:interpretation id="{BF8EA69F-F3FD-44FD-996A-D2B0A0D7EB3A}" emma:medium="tactile" emma:mode="ink">
                <msink:context xmlns:msink="http://schemas.microsoft.com/ink/2010/main" type="inkWord" rotatedBoundingBox="1989,17204 4355,17211 4353,17900 1987,17893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10888.5388">-1484 16546 528 0,'-39'-17'196'0,"39"17"-152"0,-8-3-12 0,8 3 52 0,0 0-52 16,8 3-12-16,7 14-12 16,-3 1-52-16,0 9 24 15,-1 8 32-15,-11 6-4 0,-4 0 44 16,-7 0-28-16,-9-6 4 15,-3 6-16-15,0-6 28 16,4-4-24-16,3-11-32 16,8-3 8-16</inkml:trace>
          <inkml:trace contextRef="#ctx0" brushRef="#br0" timeOffset="211075.6492">-1430 16835 600 0,'-43'-3'224'0,"39"3"-176"0,1 0-12 15,3 0 148-15,11-7-108 16,12 0-12 0,12-3-40-16,12 0 24 0,7-4-24 15,-4 4-216-15,8-4 104 0,8-3-496 16</inkml:trace>
          <inkml:trace contextRef="#ctx0" brushRef="#br0" timeOffset="210905.0832">-1000 16350 664 0,'-20'4'244'0,"5"9"-188"0,3 8-16 0,4 0 24 15,1 13-44-15,-5 18-8 16,12 13-8-16,-4 7 48 16,4-6-28-16,-4-8 24 0,0-3-28 15,1 0-140-15,-9-3 64 16,0-7-176-16,1 0 132 15,3-15-312 1</inkml:trace>
          <inkml:trace contextRef="#ctx0" brushRef="#br0" timeOffset="211543.0533">-277 16433 560 0,'0'-24'208'0,"-3"17"-164"0,-9 0-8 0,8 7 120 15,-4 0-92-15,-7 0-52 16,-4 3-12-16,-9 1 12 15,1 3-8-15,0 0 28 0,0-4-20 16,0 7-40-16,0-6 16 16,8 6 56-16,-1 1-24 15,13-1-24-15,3 4 0 0,-4 6-28 16,16 11 20-16,-4 4 40 16,3 9-16-1,-3 5 44-15,8-5-32 0,-1 1-12 16,5-7-8-16,-12-7 20 15,3-4-12-15,-7 1 12 16,-3-4-12-16,-1 3 0 16,-8-9-4-16,-3 2-24 15,-9-2 8-15,-3-5 76 16,0-2-40-16,-4-4 52 16,-4-1-44-16,8-2 16 31,4-4-32-31,4 0 16 0,3-4-20 0,8 1-200 15,20-4 96-15,4 0-676 16</inkml:trace>
          <inkml:trace contextRef="#ctx0" brushRef="#br0" timeOffset="211927.5787">-21 16877 800 0,'-4'0'296'0,"20"0"-232"0,7-4-16 15,-8 4 8-15,9 0-40 16,10 0 128-16,13-3-80 16,11 3-320-16,8 0 136 0,-4 7-504 15</inkml:trace>
          <inkml:trace contextRef="#ctx0" brushRef="#br0" timeOffset="211752.0846">80 16646 696 0,'0'-3'256'0,"0"6"-196"0,0 1-20 0,7-1 24 0,5 1-44 15,7 2 60-15,8 1-44 16,12-3-264-16,-4-4 124 15,4 0-412-15</inkml:trace>
          <inkml:trace contextRef="#ctx0" brushRef="#br0" timeOffset="210406.237">-1941 16502 332 0,'-12'-21'120'0,"8"18"-92"0,8-11-8 0,-4 4 68 15,4-1-52-15,4 4 40 16,7-3-44-16,5-4 44 16,-13 11-44-16,5-4 28 0,-4 0-32 15,-8 7-8 1,8 10-12-16,-8 4 28 0,-8 10-20 0,-4 11 32 16,-3 6-32-16,-8 4-32 15,-1 6 8-15,1-9 8 16,4-8 4-16,3 0 8 15,5-6-8-15,3-4-4 16,4-3 4-16,0-4 40 16,0 0-24-16,0 0-8 15,4-3-8-15,8-4-40 16,4 1 20-16,7-4 40 16,8-4-12-16,4 0 8 15,0 1-12-15,0-1 20 16,4-3-16-16,-4 7 56 15,-4-7-36-15,-4 7 12 0,-7-7-28 16,3 3-228-16,-7-3 116 16</inkml:trace>
        </inkml:traceGroup>
        <inkml:traceGroup>
          <inkml:annotationXML>
            <emma:emma xmlns:emma="http://www.w3.org/2003/04/emma" version="1.0">
              <emma:interpretation id="{1CD0A30E-53F2-4166-A9F1-E1ECDA6C2963}" emma:medium="tactile" emma:mode="ink">
                <msink:context xmlns:msink="http://schemas.microsoft.com/ink/2010/main" type="inkWord" rotatedBoundingBox="4791,17402 5249,17404 5247,17872 4790,17871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12429.1846">1047 16608 464 0,'20'-20'176'0,"-20"13"-140"0,-8 7-8 0,8 0 172 15,-15 0-116-15,-1 7 52 0,-7 3-76 16,-8 7-12 0,-4 4-28-16,-8 10-4 0,5 10-8 0,7-3-8 15,-4 0 4-15,12 10-32 16,11-10 16-16,12 0 24 15,16-4-8-15,22-6 36 16,16-8-24-16,8-9 56 16,4-4-40-16,-4-1-60 15,-12-12 16-15,-7-1 0 16,-8-4 8-16,-12-9 20 16,-15-4-8-16,-8-4 4 15,-12-13-4-15,-15-11 72 16,-8-10-44-16,-11 7 144 15,23 4-100-15,3 13-80 16,16 7-4-16,8 7-20 16,16 6 16-16,7 18 8 0,8 14 0 15,-12 7-540-15,12 6 296 16</inkml:trace>
        </inkml:traceGroup>
        <inkml:traceGroup>
          <inkml:annotationXML>
            <emma:emma xmlns:emma="http://www.w3.org/2003/04/emma" version="1.0">
              <emma:interpretation id="{11F978D7-0D72-4AF2-95CF-32F6EA8CD66A}" emma:medium="tactile" emma:mode="ink">
                <msink:context xmlns:msink="http://schemas.microsoft.com/ink/2010/main" type="inkWord" rotatedBoundingBox="6344,17290 9256,17299 9253,18347 6341,18338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18410.4015">3091 16632 352 0,'16'-24'132'0,"-12"14"-104"0,7-7-8 0,-7 13 88 0,0-9-64 15,4 9 68-15,-8-3-60 16,8 0 48-16,-8 4-56 15,0 3-28-15,-8 10-16 16,0 1-8 0,4 16 0-16,-4 14 8 0,1 11 0 15,-1 3 16-15,-8-10-8 16,5 6 16-16,-5 1-16 16,9-11-4-16,-5 1 0 0,4-11 28 15,-3-7-16-15,11-11 40 16,0-2-32-16,0-11 76 15,7-11-56-15,-3-6-20 16,4-3-16-16,0-1-124 16,-4-7 64-16,3-3-84 15,1-10 76-15,4-7 16 0,-1-7 24 16,9-7-20-16,7-3 24 16,12-4 40-16,7 14-12 15,12 10 96-15,-4 18-60 16,-7 9 4-16,-9 18-32 15,1 14-4-15,-12 14-8 16,-4 13 36-16,-7 4-20 16,-8 6 40-16,-12-9-36 15,-12 2 56-15,-11-6-48 16,-4-7 20-16,-11-10-36 16,-1-4-104-16,-3-7 40 15,3-3-8-15,4-14 32 0,16 0-24 16,0-10 28-16,7 0-12 15,13 3 16-15,3 7-96 16,0 7 56-16,11 14 52 16,5 7 0-16,-1 3 52 15,1 3-28-15,-1 4 40 16,1 4-36-16,-5 3 20 16,1-4-28-16,3 4 8 15,-7-11-16-15,11-3 116 16,-7-3-72-16,3-7-56 15,-3-11-4-15,7 4-280 16,1-14 156-16,7 0-492 16,0-3 348-1,19-7 124-15</inkml:trace>
          <inkml:trace contextRef="#ctx0" brushRef="#br0" timeOffset="219281.0469">3765 16467 592 0,'-12'-3'220'0,"8"3"-172"0,-3 3-12 16,3 4-12-16,0 3-20 15,-4 4-20-15,0 7 8 16,1 6 48-16,-5 8-20 16,4 6 44-16,5 7-36 0,-13 0 28 15,8 1-28-15,-3-1 36 16,-1 0-36-16,-3 0 4 16,7 0-20-16,-4-3 20 15,1-4-20-15,11-13 12 0,0-4-12 16,0-14 80-16,0-13-48 15,7-11 4-15,5-3-28 16,7-11-408-16,12-3 212 16,16 4-392-1</inkml:trace>
          <inkml:trace contextRef="#ctx0" brushRef="#br0" timeOffset="219922.7217">3633 16963 832 0,'-27'-7'308'0,"35"3"-240"0,-8-2-20 0,8 2 0 16,-4 1-36-16,15-8 4 15,8 4-8-15,23-3 12 16,12-7-12-16,4 10 76 0,4 4-48 16,-1-4-108-16,-3-4 32 15,0 5-628 1</inkml:trace>
          <inkml:trace contextRef="#ctx0" brushRef="#br0" timeOffset="219915.2009">4171 16471 632 0,'0'-7'236'16,"0"7"-184"-16,-15 0-16 0,15 7-8 0,0 10-24 16,-8 7-28-16,4 10 12 15,-3 11 40 1,-1 3-16-16,-4 14 36 0,-3-3-32 16,-5-1 32-16,-3 1-32 15,4 6 12-15,-8-6-16 16,11-4 28-16,-3-4-24 0,11-16 40 15,-11-11-32-15</inkml:trace>
          <inkml:trace contextRef="#ctx0" brushRef="#br0" timeOffset="218893.6407">4175 16608 488 0,'-4'-38'180'0,"4"25"-140"0,0-15-12 0,4 25 32 16,-4-4-40-16,0-3-8 16,0 10-8-16,0-7-4 15,0 7 0-15,0 0-28 16,0 0 16-16,-4 0 68 0,4 0-32 15,0 0-8 1,0 0-8-16,-3 3-20 0,3 4 8 16,0-7 12-16,3 7-4 0,-3-7 8 15,-3 3-8-15,3-3 16 16,0 4-12-16,-4-1 4 16,-4-3-4-16,4 0 12 15,0 7-12-15,0-7 24 16,4 0-20-16,-4 0-4 15,4 0-4-15,-3 0-4 16,3 0 0-16,0 0 16 16,-4 0-8-16,0 4-4 15,0-4 0-15,0 0-32 16,0 0 16-16,4 0 32 0,0 0-12 16,0 0 0-16,-4 6-4 15,0 1 48-15,4 0-28 16,0-3-12-16,-3 6-4 15,-1-3-388 1,4-7 208-16,-12-7-188 16</inkml:trace>
          <inkml:trace contextRef="#ctx0" brushRef="#br0" timeOffset="220076.926">4733 16639 652 0,'23'-44'244'0,"-19"30"-192"0,-4-10-12 16,0 13 136-16,-4 5-104 16,-4-5-36-16,-7 11-28 15,-9 14 8-15,-10 3-8 16,-5 0 4-16,-4 14-4 0,1 0-24 15,7 0 8-15,12 7-84 16,11-7 52-16,16-7 4 16,15 7 24-16,12-7 20 15,0 4-4-15,8 3 32 16,0-7-20-16,-8 3 4 16,-8 1-12-16,-8-4 12 15,-7 0-12-15,-8-3 76 0,-12-8-48 16,-7 5 68-16,-12-5-64 15,-8-2 44-15,-7-1-48 16,-4-3 8-16,3 0-28 16,5 3-236-16,3 4 116 15,12-4-608 1</inkml:trace>
          <inkml:trace contextRef="#ctx0" brushRef="#br0" timeOffset="220228.763">5220 17400 728 0,'-7'20'268'0,"-1"-2"-208"0,-27 13-16 16,8-11 96-16</inkml:trace>
          <inkml:trace contextRef="#ctx0" brushRef="#br0" timeOffset="214448.1242">2317 16891 436 0,'-8'-4'160'0,"16"8"-124"0,-4-1-8 0,-4-3 88 16,8 7-68-16,3-4 32 16,-3 1-44-16,11-1 32 15,1-3-40-15,-5-3-16 0,16-1-4 16,-4 1 24-16,8-4-16 15,-4 4 20-15,-4-1-20 0,0 1 36 16,-7-1-28 0,-9 1 48-16,-11-1-40 0,0 4-52 15,-4 0 12-15,-3 0-284 16,-1 0 160-16,8 7-368 16</inkml:trace>
          <inkml:trace contextRef="#ctx0" brushRef="#br0" timeOffset="214205.4473">2348 16801 384 0,'-12'0'140'0,"9"-3"-108"0,3-1-8 0,0 4 92 16,0 0-68-16,0-3 52 15,0 3-60-15,0-7 52 16,0 7-56-16,0-4 20 16,0 1-36-16,0 0-28 0,0-1 4 15,0 4 16-15,0 0-4 16,0 0-12-16,0 0 0 15,7 4 48-15,1-4-24 0,4 0 0 16,3 3-12-16,1-6 20 16,-1-1-16-16,5 1 12 15,-1-1-12-15,0 1-24 16,4-1 4-16,-3 1 40 16,-5 3-20-16,-7 0 16 15,0-4-16-15,-8 4 44 16,0 0-28-16,0 0 28 15,0 0-28-15,0 0-476 16,11 4 244-16</inkml:trace>
        </inkml:traceGroup>
        <inkml:traceGroup>
          <inkml:annotationXML>
            <emma:emma xmlns:emma="http://www.w3.org/2003/04/emma" version="1.0">
              <emma:interpretation id="{81D51A87-AE75-498F-AF06-4AC2C03F79D0}" emma:medium="tactile" emma:mode="ink">
                <msink:context xmlns:msink="http://schemas.microsoft.com/ink/2010/main" type="inkWord" rotatedBoundingBox="10367,16949 14606,16962 14601,18821 10361,18809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30559.6503">9862 17001 644 0,'-19'-4'236'0,"22"4"-180"0,9 0-20 0,4 0 116 15,11 0-92-15,11 0 8 16,9 0-40-16,7-3 20 0,27-4-32 15,4 0 40-15,8 7-32 0,-15 0 76 16,-12 0-56-16,-12 0-144 16,-19 0 52-16,-12 0-144 15,-8 0 108-15,-15 0-248 16</inkml:trace>
          <inkml:trace contextRef="#ctx0" brushRef="#br0" timeOffset="230860.4801">10179 17193 476 0,'0'-3'176'0,"0"3"-136"0,0 0-12 0,0 0 56 15,-3 0-52-15,-1 7 32 16,-8 3-36-16,0 11 80 15,-3-4-60-15,-4 10 48 0,-5 1-56 16,5 0-12-16,0 6-16 16,3-7 24-16,5-13-20 15,7 10 32-15,8-13-32 16,7 2 108-16,-3-9-68 16,11-4-24-16,-7-4-20 15,3-2-216-15,1-5 112 16,-1-13-252-16,-7-3 192 15</inkml:trace>
          <inkml:trace contextRef="#ctx0" brushRef="#br0" timeOffset="231024.0594">10129 17011 520 0,'-12'-17'192'16,"12"17"-152"-16,0 0-8 0,0 7 104 0,0 10-80 16,4 10 32-16,-4 18-52 15,4 7 4-15,-4 13-24 16,-4-6 64-16,0-4-48 0,8-7 76 15,-4-3-60-15,-7-8 36 16,3-6-48-16,0-7-232 16,0-10 108-16</inkml:trace>
          <inkml:trace contextRef="#ctx0" brushRef="#br0" timeOffset="230355.062">10388 16543 592 0,'8'-21'220'0,"-4"8"-172"0,8-1-12 0,-5 10 84 15,1-9-72-15,0-1 76 16,-4 0-68-16,0-3-4 15,-8 0-32-15,-4 3 16 0,-7 0-24 16,-5 0-12-16,-7 7-4 16,-4 7-24-16,0 7 16 15,-4 7 32-15,0 10-12 16,12 14 0-16,8 0-4 16,3 0-4-16,4 0 0 15,20-11 52-15,7-6-28 16,5-7 104-16,7-8-72 0,3-12-128 15,1-8 32-15,-4-3-236 16,-8-4 156-16,-3-7-124 16,-9-6 144-16,-7 0 16 15,0-8 52 1,-8 8 12-16,0-7 12 16,4-4 220-16,-3 7-120 15,-1 7 144-15,4 7-136 16,4 14-64-16,-4 17-24 15,0 10 4-15,-4 7-8 0,0 14 48 16,-4 24-28-16,0 13 92 16,1 15-68-16,-5-15 28 15,8-13-44-15,-4-10-420 16,-7-7 212-16</inkml:trace>
          <inkml:trace contextRef="#ctx0" brushRef="#br0" timeOffset="231307.741">10203 17310 436 0,'11'-7'160'0,"-11"11"-124"0,4-1-8 0,4-3 124 15,7 11-88-15,-3 2 52 16,7 5-68-16,5-1-8 15,6 3-24-15,1-6 40 0,4 10-28 0,0-3 72 16,0-4-52-16,-20-3 72 16,1-4-68-16,-4 4-404 15,-12-14 188-15,-12 10-396 16</inkml:trace>
          <inkml:trace contextRef="#ctx0" brushRef="#br0" timeOffset="231475.2175">10543 17200 676 0,'-11'0'248'0,"11"14"-192"0,-24 27-16 15,9-20 112-15,-8 13-92 16,-8 8 28-16,-8-5-52 16,0 1 100-16,4 4-76 15,-3-8-396-15,18-6 180 0,13-11-444 16</inkml:trace>
          <inkml:trace contextRef="#ctx0" brushRef="#br0" timeOffset="227755.1312">7652 16956 456 0,'-8'-10'168'0,"8"10"-128"0,0-7-16 0,0 7 132 16,4 0-92-16,3-11 16 15,-3 11-44-15,-4-3 8 16,-7-1 12-16,-1-6-28 15,-8 10-24-15,-11 0-8 16,-4 10 4-16,-15-3 0 16,3 21 8-16,5-4-4 15,10 4 24-15,9 2-16 0,11-5 4 16,16-5-8-16,11-13 48 16,16 0-32-16,8-17 76 15,7-8-52-15,-7-2-124 16,-8-4 40-16,-8 3-104 15,0-3 80-15,-12 3 20 16,-3-3 24-16,-4 0 16 16,-12-7 0-16,4-7-12 15,-12-3 8-15,8 3 116 16,0 4-60-16,4 6 24 16,4 11-44-16,8 7-64 15,-8 20 16-15,7 14 4 16,1 7 8-16,-8 7 48 15,-4 0-24-15,0 0 52 16,0 3-40-16,-4 0 72 0,-8 1-56 16,1-5 20-16,-1 5-40 15,1-8-424-15,-5-6 216 16,8-11-456 0</inkml:trace>
          <inkml:trace contextRef="#ctx0" brushRef="#br0" timeOffset="227947.5196">7845 16856 580 0,'0'-7'216'0,"8"7"-168"15,3 4-12-15,5-1 40 16,3 7-48-16,8 4 76 0,4 0-56 15,4 3-16-15,-4 11-20 16,8-4 32-16,3 0-20 16,-11 0 64-16,-3 0-48 0,-1-3 44 15,-16-4-48-15,-3-3-388 16,-8-11 188-16,0 4-392 16</inkml:trace>
          <inkml:trace contextRef="#ctx0" brushRef="#br0" timeOffset="228130.5054">8255 16835 696 0,'-19'7'256'0,"11"0"-196"0,-11 0-20 0,11 3 112 16,-19 11-92-16,-4 3 8 16,-15 17-40-16,7 4 20 15,-4 14-32-15,5-11 64 0,11-7-44 16,7-13-164-16,16-8 64 15</inkml:trace>
          <inkml:trace contextRef="#ctx0" brushRef="#br0" timeOffset="228834.8781">8526 16835 404 0,'-7'-3'148'0,"7"3"-112"0,-4 0-12 16,4 0 128-16,0 0-88 16,-4 3-8-16,0 4-36 15,-4 4 28-15,4 2-24 0,1 5 32 0,-5 2-32 16,4 4 48-16,-12 18-40 16,13-4 28-16,-5-1-32 15,8-2 0-15,0-8-16 16,8 1 44-16,-1-14-28 15,5-4 64-15,3-14-52 16,1-6-16-16,-1-4-16 16,5-10-96-16,-1 0 48 15,-3-3-84 1,-1-8 72-16,1 4 28 0,-5-3 16 16,5 6-20-16,-9 4 16 0,5 4 76 15,0 2-36-15,3 8 8 16,-7 7-20-16,3 6-4 15,-7 7-4-15,0 8 12 16,-4 6-12-16,0 7 60 16,4 7-40-16,4 3 60 15,-8 4-52-15,8-8-104 16,-1-6 36-16,5-7-476 16,-12-17 280-1,0-7-204-15</inkml:trace>
          <inkml:trace contextRef="#ctx0" brushRef="#br0" timeOffset="228970.2392">9057 16794 748 0,'-16'-14'276'0,"9"14"-216"0,-5-3-16 0,8 3 40 15,0 0-56-15,-4 7-28 16,5 3-4-16,-5 7-28 15,0 4 20-15,-7 3-32 0,3 7 28 16,0 7 32-16,5 7-8 16,-5 3 8-16,4 0-8 15,4 4 56-15,4-11-36 16,4-7 60-16,4-10-52 16,0-6-624-16</inkml:trace>
          <inkml:trace contextRef="#ctx0" brushRef="#br0" timeOffset="229373.3107">9428 16835 632 0,'-11'11'236'0,"15"-11"-184"0,-12 7-16 0,0 0 8 15,-3 10-32-15,-5 3 4 16,-3 4-8-16,-12 14 12 16,-4 11-12-16,0-5 4 0,-4-6-4 0,1 0 48 15,7-11-32-15,7-6 52 16,5-7-44-16,7-11-412 15</inkml:trace>
          <inkml:trace contextRef="#ctx0" brushRef="#br0" timeOffset="229135.6788">9115 16846 612 0,'15'-4'228'0,"1"8"-180"0,-5-1-12 16,5 4 88-16,-4 10-76 15,3 1-20-15,8 2-16 16,8 8 12-16,0 10-12 15,4-7 100-15,0-1-60 0,-8-2-148 16,0-11 52-16</inkml:trace>
          <inkml:trace contextRef="#ctx0" brushRef="#br0" timeOffset="229686.3033">9502 16760 424 0,'19'3'156'0,"-7"8"-120"0,11 6-8 16,-4-7 88-16,5 18-68 0,-1 3 44 16,-8 17-56-16,-3 14 44 15,-8 6-48-15,-16 1 72 0,-7 0-56 16,-4-10 80-16,-4-4-72 15</inkml:trace>
          <inkml:trace contextRef="#ctx0" brushRef="#br0" timeOffset="226575.782">6355 16908 340 0,'-20'0'128'0,"16"0"-100"0,4 0-8 15,0 0 176-15,0 0-112 16,0 0 8-16,0 0-52 15,0 0 40-15,0 0-44 16,0 0 12-16,16 0-32 0,-8 3 20 16,3-3-4-1,9 7-20-15,-1 0-12 16,4-4-4-16,-3 8 20 16,3-8-8-16,0 1 40 15,0-4-24-15,1-4 32 16,-1 1-32-16,-4-1 20 0,0-3-24 15,-3 0 8-15,-8 4-16 16,3-4 36 0,-11 7-24-16,0 0 32 0,0 0-32 15,0 0 32-15,-7 7-32 16,7-7-364-16,0 0 184 16,19 7-524-1</inkml:trace>
          <inkml:trace contextRef="#ctx0" brushRef="#br0" timeOffset="233394.0077">6502 17826 644 0,'0'-6'236'0,"0"6"-180"0,8 6-20 0,-8-6 44 16,11 11-16-16,12 3-32 16,-3-4 44-16,-1 0-44 15,12-3 100-15,-4-3-76 0,12-4-480 16,7-11 224-16,-11-6-276 15</inkml:trace>
          <inkml:trace contextRef="#ctx0" brushRef="#br0" timeOffset="227299.2701">7400 16529 456 0,'-8'-14'168'0,"8"8"-128"0,0-12-16 16,4 8 148-16,0 0-100 15,0-7 0-15,7-1-48 16,-3 1-8-16,-4 3-8 15,0-3 12-15,-4 3-12 0,-4 4 16 0,-4-4-16 16,-3 7-12-16,-5 1 0 16,-3 2-16-16,-1 4 12 15,-3 4 4-15,0 2 4 16,0 8-12-16,0 3 8 16,-1 4-24-16,5 10 16 15,0 14-32-15,3 13 28 16,5 21 16-16,7-3 0 15,-8 0 36-15,4 17-20 16,4 13 20-16,4-9-20 0,0-4-8 16,0-18-4-16,-3-16-4 15,-5-14 0-15,0 3 32 16,-4-21-16-16,-7-3 20 16,0-6-20-16,-4-8 52 15,-5 0-36-15,-3-6-32 16,-3-8-4-16,3 4 16 15,4-10-4-15,3-7 16 16,9-1-16-16,7 1-172 16,12-10 92-16,8-11-528 15</inkml:trace>
          <inkml:trace contextRef="#ctx0" brushRef="#br0" timeOffset="233693.3035">7249 17682 424 0,'-8'-7'156'0,"4"7"-120"0,-3 7-8 15,3 3 8-15,-4 7-24 16,-4 11 32-16,-3-4-28 0,-4 0-4 16,-1 11-8-16,-11-18-16 15,8 10 8-15,-12-9 4 16,8-12 0-16,4 8 16 16,-4-10-8-16,7-4-4 15,13 0 0-15,-1-11-24 16,16 1 12-16,3-7 12 15,-3-4 0-15,11 4-20 16,1-4 8-16,-1 14 32 16,-3 0-16-16,3 14 44 15,0 7-28-15,1 7 12 16,-1-4-20-16,0 11 0 0,8-4-8 16,8-7 56-16,-4-3-36 15,8-4 32-15,-4-3-32 0,-4-7 28 16,-4-7-32-16,-8 7 12 15,1-10-20-15,-13-4 0 16,-14-3-8-16,3-7-16 16,-12-4 4-16,1-6 12 15,3-1-4-15,4 1-224 16,12 3 124-16,0 3-432 16</inkml:trace>
          <inkml:trace contextRef="#ctx0" brushRef="#br0" timeOffset="234569.1317">7559 16106 476 0,'-8'-3'176'0,"4"6"-136"0,-11 4-12 0,11 3 20 16,-8 0-32-16,0 8 20 15,-3 2-20-15,-4 1 28 16,-5-4-28-16,1 0 12 15,-4-3-16-15,4-4 0 0,3-3-4 16,5-3 28-16,7-4-20 16,8-7-4-16,8-7-8 15,7-6 4-15,5-1-4 16,3-3-12-16,4 0 4 0,-4 6-16 31,1 8 12-31,-1 7-68 0,-4 13 44 16,1 11 48-16,3 3-8 15,0 0 48-15,0 0-32 16,0-3-4-16,-3-8-12 0,7-2 80 16,-8-8-44-16,1-3 4 15,-5-7-28-15,-3 0 68 16,-5-17-52-16,-7 0 4 16,-7-3-24-16,3 3 16 15,-8-7-20-15,1 10 4 16,3 11-8-16,8 10-324 15</inkml:trace>
        </inkml:traceGroup>
        <inkml:traceGroup>
          <inkml:annotationXML>
            <emma:emma xmlns:emma="http://www.w3.org/2003/04/emma" version="1.0">
              <emma:interpretation id="{B0A4C88D-4CF9-4D81-A49E-44141CE96E1C}" emma:medium="tactile" emma:mode="ink">
                <msink:context xmlns:msink="http://schemas.microsoft.com/ink/2010/main" type="inkWord" rotatedBoundingBox="14991,17409 16212,17412 16210,18055 14989,18051"/>
              </emma:interpretation>
              <emma:one-of disjunction-type="recognition" id="oneOf3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31906.5141">10961 16691 392 0,'0'24'148'0,"0"7"-116"0,-4 7-8 15,4-11 180-15,0 4-116 16,0 4-16-16,0 6-48 16,8 0 32-16,4 1-28 15,3-11 48-15,-3-7-44 0,3-11 72 16,1-13-56-16,-1-6 64 16,1-12-64-16,-1-2-24 15,5-8-16-15,-1-6 8 16,0 6-8-16,5-6 4 15,-9-4-4-15,1 7-16 0,-1 7 4 16,1 7-208-16,-5 6 116 16</inkml:trace>
          <inkml:trace contextRef="#ctx0" brushRef="#br0" timeOffset="232189.666">11596 16557 716 0,'0'-4'264'0,"-8"8"-204"15,-7 3-16-15,7 10-68 0,-7 7 4 16,-12 14 32-16,-8 0-4 16,0 6 36-16,4 5-28 15,0-5 84-15,8 8-56 0,7-4 4 16,5 4-28-16,11-4 48 15,11-3-36-15,9-18 116 16,7 1-80-16,4-8-580 16,4-16 276-16</inkml:trace>
          <inkml:trace contextRef="#ctx0" brushRef="#br0" timeOffset="232380.2727">11619 16763 768 0,'51'-10'284'0,"-32"17"-220"0,12 10-20 0,-15 0 4 16,7 7-36-16,0 0 92 15,-7 4-56-15,-1-1 84 16,0 1-76-16,-3-1-228 0,-4-6 88 16,0-7-508-1</inkml:trace>
          <inkml:trace contextRef="#ctx0" brushRef="#br0" timeOffset="232569.5777">11817 16753 696 0,'0'-4'256'0,"-4"22"-196"0,0 6-20 0,0-7 32 0,-3 4-48 15,-9 3 60-15,-11 3-48 16,0 4 80-16,-4 4-64 15,4-11-292 1,7 3 132-16,9-10-504 0</inkml:trace>
          <inkml:trace contextRef="#ctx0" brushRef="#br0" timeOffset="232754.7357">11933 16715 444 0,'12'-34'164'0,"11"27"-124"0,16 3-16 0,-16 8 156 16,4 13-104-16,12 17 60 16,-5 4-80-16,-10 7 0 15,-9 10-32-15,-7 7 56 16,-16 7-44-16,-19 0 152 0,-12-1-108 15,-15-2-764 1</inkml:trace>
        </inkml:traceGroup>
        <inkml:traceGroup>
          <inkml:annotationXML>
            <emma:emma xmlns:emma="http://www.w3.org/2003/04/emma" version="1.0">
              <emma:interpretation id="{AC975591-9032-4171-99D8-F846EBFC346E}" emma:medium="tactile" emma:mode="ink">
                <msink:context xmlns:msink="http://schemas.microsoft.com/ink/2010/main" type="inkWord" rotatedBoundingBox="16756,16762 19488,16770 19483,18743 16750,18735"/>
              </emma:interpretation>
              <emma:one-of disjunction-type="recognition" id="oneOf3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36398.4311">13408 17820 872 0,'-27'-11'324'0,"35"4"-252"0,-1-10-20 15,13 10-4-15,7-3-36 16,11 3 32-16,1 7-28 16,0 0-120-16</inkml:trace>
          <inkml:trace contextRef="#ctx0" brushRef="#br0" timeOffset="236257.556">14503 16381 632 0,'20'-17'236'0,"-20"3"-184"0,11 1-16 0,-11 9 44 0,0 1-52 15,-3-1 40 1,-5-3-36-16,-4 7-20 0,-3 0-4 16,-5 0 8-16,1 0-8 0,0 4-40 15,-8-1 20-15,7 4 12 16,-7 3 0-16,8 4-16 16,-8 0 8-16,7 3 4 15,1 11 4-15,7 10 8 16,-3 17-4-16,11 13-28 15,0 5 12-15,0-1 24 16,4 4-8-16,0 6 64 16,0 8-40-16,0-4-4 15,0-11-12-15,-8-6 60 16,5-10-40-16,-5-11 32 16,0-10-36-16,-11-7 16 0,-1-7-24 15,-11-4 8-15,-3 5-16 16,-1-8-8-16,-4 0 0 15,8 0-4-15,-4-7 0 16,16 8-176-16,0-11 96 16,11-1-648-1</inkml:trace>
          <inkml:trace contextRef="#ctx0" brushRef="#br0" timeOffset="236891.4298">14267 17617 540 0,'-11'0'200'0,"7"17"-156"0,-8 0-12 0,4 4 44 16,-7 6-48-16,-8 1 8 16,-4 3-24-16,-4-7 0 15,4 7-4-15,-12-11 4 16,8-2-8-16,4-15 8 15,4 7-8-15,7-10 24 0,8-10-16 16,4 0-32-16,4-8 12 0,8-13 28 16,4-3-12-16,-1 0 8 15,-3 6-8 1,4 1-40-16,3 6 16 0,1 14 4 16,-5 7 12-16,9 7 8 15,-1 17-4-15,0 10 16 16,1 8-12-16,3-11 32 15,4 0-24-15,4 0 56 16,0-11-40-16,4-6 56 16,4-10-52-16,-12-4-132 15,-4 0 52-15,-11-11 12 16,-9 4 24-16,-6-10 8 16,-9-14 0-16,0-7 0 15,-3-3 0-15,3-4 0 0,1 11 0 16,3 3 8-16,8 3-4 15,4-6-168-15,19 17 88 16,4 6-444 0</inkml:trace>
          <inkml:trace contextRef="#ctx0" brushRef="#br0" timeOffset="235314.8864">12719 17128 676 0,'0'-10'248'0,"15"-1"-192"0,9 1-16 16,-9 3 156-16,12 7-116 15,4 0 12-15,0 0-56 0,8 10 124 16,-1-3-88-16,-3 0-584 16</inkml:trace>
          <inkml:trace contextRef="#ctx0" brushRef="#br0" timeOffset="235304.3577">12761 16904 748 0,'-19'-13'276'0,"11"9"-216"0,4 1-16 0,4 3 144 16,4-4-112-16,8 1-56 0,7 3-16 15,5 0-36-15,10 0 16 16,5 3 60-16,0 4-20 0,3 0 76 15,-7 0-52-15,-8 0-168 16,-7-4 64-16,-9 11-368 16,-3 3 236-16,-23 4-272 15</inkml:trace>
          <inkml:trace contextRef="#ctx0" brushRef="#br0" timeOffset="237778.0498">14693 15941 520 0,'-4'-4'192'0,"0"4"-152"0,4 0-8 0,0 0-44 15,0 7 0-15,0 4 68 16,-3 6-32-16,-9 3 28 16,-4 4-32-16,-3-3 16 15,-12 7-20-15,-12-4 20 0,5-7-24 16,-1 0 12-16,4-13-12 16,8-1 12-16,4-6-16 15,7-11 16-15,13-7-16 16,6-3-28-16,5-7 8 15,12 4 4-15,7 3 8 16,-8-7 24-16,8 10-12 0,-8 7-56 16,-7 4 20-1,7 17-24-15,-3 6 28 0,-5 8 52 16,9 14-12-16,7-5 24 16,0 8-24-16,4-7 52 15,4-7-40-15,4-3 12 16,-12-7-28-16,4-7 88 15,-8-7-56-15,-12-7 40 16,1-4-52-16,-12-2-20 16,-12-1-8-16,5-7-8 15,-13-10 0-15,9 11-12 16,-9-8 8-16,5 4 12 16,11 7-4-16,4 10-268 15,0 7 148-15,12 0-540 16</inkml:trace>
          <inkml:trace contextRef="#ctx0" brushRef="#br0" timeOffset="238319.0038">14767 16980 332 0,'7'-10'120'0,"-7"-1"-92"0,8 4-8 16,0 1 96-16,4 2-68 15,-9 1 76-15,1-11-68 16,-4 0 68-16,0 4-72 16,-4-4-16-16,-7-3-24 15,-1-4 24-15,-11 4-20 0,4-4-40 16,-1 11 12-16,1 0 0 16,3 10 12-16,1 17-28 15,7 0 16-15,0 4 32 16,8-1-12-16,0 5 28 15,8-5-24-15,4 4 32 16,3-13-28-16,5 6 108 0,-1-10-68 16,8-7-84-16,-8-7 8 15,1 0-208-15,-5-3 128 16,-3-8-12-16,-1 1 68 16,-3-3 12-16,0-15 20 15,-4-10 24-15,4-13-4 16,-5-11 68-16,5 7-44 15,0 14 84-15,4 10-64 16,7 17-16-16,-4 21-24 16,-3 28 16-16,-4 24-16 15,-8 6 24-15,0-3-24 0,-8 7 56 16,-11 0-36-16,-1-3 64 16,9 6-56-16,-1-7 8 15,0-3-28-15,5-10-380 16,-1-14 192-16,4-10-388 15</inkml:trace>
          <inkml:trace contextRef="#ctx0" brushRef="#br0" timeOffset="238520.0376">15181 16849 644 0,'39'14'236'0,"-24"0"-180"0,16 10-20 0,-15-4 72 16,3 5-68-16,8 2 36 16,-8 4-44-16,1 0 52 15,-5-3-48-15,-3-4 88 0,-4-4-68 16,-8-3-424-16,-4-6 200 15,0-8-400 1</inkml:trace>
          <inkml:trace contextRef="#ctx0" brushRef="#br0" timeOffset="238776.8448">15452 16884 528 0,'-8'-4'196'0,"8"4"-152"0,-4 0-12 16,-3 4 192-16,-5-1-128 15,-7 11 0-15,-5 6-64 16,-7 5-12-16,4 9-12 16,0 7 100-16,4 1-60 0,4-1-232 15,3-10 100-15</inkml:trace>
        </inkml:traceGroup>
        <inkml:traceGroup>
          <inkml:annotationXML>
            <emma:emma xmlns:emma="http://www.w3.org/2003/04/emma" version="1.0">
              <emma:interpretation id="{98523285-0529-4183-B90A-E3880FE1FDA6}" emma:medium="tactile" emma:mode="ink">
                <msink:context xmlns:msink="http://schemas.microsoft.com/ink/2010/main" type="inkWord" rotatedBoundingBox="19986,17439 20169,16979 20347,17050 20164,17510"/>
              </emma:interpretation>
              <emma:one-of disjunction-type="recognition" id="oneOf35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39656.2459">16079 16481 340 0,'0'-14'128'0,"8"11"-100"0,-4-11-8 0,-1 14 80 15,1-7-60-15,0 0 80 16,0-3-68-16,0 3 60 16,4 0-60-16,-8-3 24 15,4-4-44-15,-4 7 0 0,0-3-20 16,0 3 0-16,-4 0-4 0,0 0-8 16,-4-3 4-16,0 3-16 15,-3 0 8-15,-1 14 12 16,0 3-4-16,-3 11-12 15,0 3 4-15,-1 7 20 16,4 4-8-16,1 9-4 16,3-6 0-16,0-10 48 15,16-4-28-15,0-14 44 16,3-10-40-16,5-10-48 16,3-8 8-16,1-9-156 15,-1-4 92-15,0-3-64 16,1-1 80-16,-5 1 28 15,-3-1 16-15,-1-2 24 16,-3-8-4-16,-4 3-12 16,-4 5 4-16,4 6 100 0,0 7-52 15,3 10 8-15,1 14-32 16,0 20 24-16,-4 5-28 16,0 6 12-16,-4 6-16 15,-4 12 44-15,-4 2-28 16,-4 1 48-16,5-1-44 15,-5-6 100-15,8-10-76 16,0-11-324-16,4 0 144 16</inkml:trace>
        </inkml:traceGroup>
        <inkml:traceGroup>
          <inkml:annotationXML>
            <emma:emma xmlns:emma="http://www.w3.org/2003/04/emma" version="1.0">
              <emma:interpretation id="{DA113F24-5D7E-47B1-AA4C-3DF6CCC94C3D}" emma:medium="tactile" emma:mode="ink">
                <msink:context xmlns:msink="http://schemas.microsoft.com/ink/2010/main" type="inkWord" rotatedBoundingBox="20020,17784 21336,17787 21334,18423 20018,18419"/>
              </emma:interpretation>
              <emma:one-of disjunction-type="recognition" id="oneOf36">
                <emma:interpretation id="interp40" emma:lang="" emma:confidence="0">
                  <emma:literal>=</emma:literal>
                </emma:interpretation>
                <emma:interpretation id="interp41" emma:lang="" emma:confidence="0">
                  <emma:literal>&gt;</emma:literal>
                </emma:interpretation>
                <emma:interpretation id="interp42" emma:lang="" emma:confidence="0">
                  <emma:literal>}</emma:literal>
                </emma:interpretation>
                <emma:interpretation id="interp43" emma:lang="" emma:confidence="0">
                  <emma:literal>+</emma:literal>
                </emma:interpretation>
                <emma:interpretation id="interp44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241895.4155">16021 16952 520 0,'-19'-6'192'0,"15"12"-152"0,-8-12-8 15,12 6 116-15,0 0-88 16,0 0 36-16,12 0-56 16,-8 0 64-16,-1-4-56 15,-3 4 36-15,0 0-48 0,0 0 0 16,0 0-24-16,0 0-16 16,8 0 0-16,4 4 20 0,3-4-8 15,5 0 40-15,11 0-24 16,23-4 12-16,46 1-20 15,9 3 8-15,19-11-12 16,23 11 20-16,0 7-20 16,-20-3 84-16,-19-4-52 15,-19 0-12-15,-11 0-20 16,-28 0-72-16,-23 0 32 16,-16 0-68-16,-22-4 56 15,-1 4-280-15,-4 0 176 16,1 7-512-16</inkml:trace>
          <inkml:trace contextRef="#ctx0" brushRef="#br0" timeOffset="242190.7007">16489 17417 540 0,'-7'-3'200'0,"-1"-1"-156"0,4-3-12 16,0 7 60-16,-8 0-56 16,5-3 4-16,-13-1-24 0,1 1 40 15,-4-1-28-15,-8 4-4 0,-8 0-16 16,0 4 28-1,1 3-20-15,3 7 4 0,8 3-12 16,4 3 28-16,7 1-20 16,4 10-4-16,16-7-8 15,12-3 40-15,11-11-24 16,12-6 124-16,7-8-80 16,1-6 24-16,-1-7-52 15,-7 10-208-15,-8-11 92 0,-8 1-56 16,-12 0 80-16,5-7 32 15,-12-14 16-15,4-10-20 16,-16-4 16-16,8 1 32 16,-4 9-12-16,4 18 52 15,-4 31-60 1,0 24 4-16,-4 10 20 16,5 4-16-16,-5-4 44 15,0 1-28-15,0-4 120 16,1-4-80-16,3-3-128 15,4-10 32-15,0-8-608 16</inkml:trace>
        </inkml:traceGroup>
        <inkml:traceGroup>
          <inkml:annotationXML>
            <emma:emma xmlns:emma="http://www.w3.org/2003/04/emma" version="1.0">
              <emma:interpretation id="{0123F053-A1CF-44A9-848A-5A7AA1FE5FC2}" emma:medium="tactile" emma:mode="ink">
                <msink:context xmlns:msink="http://schemas.microsoft.com/ink/2010/main" type="inkWord" rotatedBoundingBox="20461,17135 20659,17136 20658,17494 20460,17493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40192.6839">16435 16292 320 0,'4'-11'120'0,"0"11"-96"0,7-3-4 16,-3 6 36-16,0 1-36 16,0 3 52-16,-4 10-40 15,-8 4 108-15,0 10-80 16,-4 3 80-16,-4 4-80 15,5 7 32-15,-1-4-56 16,-4-3 8-16,12-7-28 0,0-7 80 16,0-7-52-16,12-10 12 15,-4-11-32-15,3-2-128 16,5-12 56-16,-1-9-64 0,1-1 68 16,-1-6-12-16,1-1 32 15,-5 5-4-15,1 2 16 16,-4 7 44-16,-1 4-20 15,1 3 88-15,0 7-56 16,-8 1 24-16,0 12-40 16,0 5 8-16,-4 13-20 15,4 3 0-15,0 4-8 16,0 4 92-16,8-1-56 16,0-3 88-16,-1-10-76 0,1-4-352 15,0-3 156-15</inkml:trace>
        </inkml:traceGroup>
        <inkml:traceGroup>
          <inkml:annotationXML>
            <emma:emma xmlns:emma="http://www.w3.org/2003/04/emma" version="1.0">
              <emma:interpretation id="{A6C230D3-DCE1-4C9B-BEAA-A9570F870F1A}" emma:medium="tactile" emma:mode="ink">
                <msink:context xmlns:msink="http://schemas.microsoft.com/ink/2010/main" type="inkWord" rotatedBoundingBox="20740,18057 21167,18059 21166,18457 20738,18455"/>
              </emma:interpretation>
              <emma:one-of disjunction-type="recognition" id="oneOf38">
                <emma:interpretation id="interp46" emma:lang="" emma:confidence="1">
                  <emma:literal>x</emma:literal>
                </emma:interpretation>
                <emma:interpretation id="interp47" emma:lang="" emma:confidence="0">
                  <emma:literal>X</emma:literal>
                </emma:interpretation>
                <emma:interpretation id="interp48" emma:lang="" emma:confidence="0">
                  <emma:literal>+</emma:literal>
                </emma:interpretation>
                <emma:interpretation id="interp49" emma:lang="" emma:confidence="0">
                  <emma:literal>=</emma:literal>
                </emma:interpretation>
                <emma:interpretation id="interp50" emma:lang="" emma:confidence="0">
                  <emma:literal>×</emma:literal>
                </emma:interpretation>
              </emma:one-of>
            </emma:emma>
          </inkml:annotationXML>
          <inkml:trace contextRef="#ctx0" brushRef="#br0" timeOffset="242382.4253">16706 17200 560 0,'8'0'208'0,"-4"14"-164"0,3 7-8 0,5 3 112 16,-4 10-88-16,11 1 36 15,1-1-56-15,18 4 12 16,9 7-32-16,-1-4 52 0,1 0-40 16,-1-10 160-16,1-14-104 15,-20-10-436 1,4 7 184-16,-12-11-484 15</inkml:trace>
          <inkml:trace contextRef="#ctx0" brushRef="#br0" timeOffset="242586.7551">17082 17228 624 0,'-8'3'228'0,"0"18"-176"0,-11 17-16 16,-1-18 8-1,1 8-32-15,-27 10 56 0,-5 13-36 16,-11 4-96-16,4 7 36 16,23-10-524-16</inkml:trace>
        </inkml:traceGroup>
        <inkml:traceGroup>
          <inkml:annotationXML>
            <emma:emma xmlns:emma="http://www.w3.org/2003/04/emma" version="1.0">
              <emma:interpretation id="{B069A8A8-9589-457D-B44F-C351C5A0FA60}" emma:medium="tactile" emma:mode="ink">
                <msink:context xmlns:msink="http://schemas.microsoft.com/ink/2010/main" type="inkWord" rotatedBoundingBox="20802,17125 21348,17127 21346,17690 20800,17688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40509.0316">16896 16288 496 0,'4'-10'184'0,"-8"7"-140"0,-4-1-16 0,4 1 144 16,-4 3-100-16,-3 0 0 16,-1 3-48-16,1 4-16 15,-9 7-4-15,5 3-4 0,-1 11 0 16,5 9-12-16,3 8 8 16,4 3 20-16,4-6-8 15,4 2 68-15,4-6-44 0,-1-14 60 16,1-3-56-16,0-11-368 15,3-6 180-15,1-8-340 16</inkml:trace>
          <inkml:trace contextRef="#ctx0" brushRef="#br0" timeOffset="240885.0315">17105 16309 600 0,'-4'0'224'0,"8"7"-176"0,-4 0-12 0,0 3 8 16,-8 11-32-16,-7 3 12 15,-9 10-12-15,-7 8 36 0,0 9-24 16,0-10 40-16,4-6-36 0,8-11-148 15,7-7 68 1,12-10-496-16</inkml:trace>
          <inkml:trace contextRef="#ctx0" brushRef="#br0" timeOffset="240693.523">16977 16299 612 0,'27'7'228'0,"-11"-4"-180"0,3 18-12 16,-7-4 28-16,-1 3-44 16,1 5 16-16,3 2-20 15,-3 1 88-15,0 3-56 16,-1-11-136-16,1-6 44 0,3-7-552 16</inkml:trace>
          <inkml:trace contextRef="#ctx0" brushRef="#br0" timeOffset="241147.25">17233 16288 520 0,'15'-10'192'0,"-3"13"-152"0,7 4-8 16,-11 4 44-16,3-1-48 0,1 21 40 16,-8 21-36-16,-8 10 0 15,-4 13-20-15,-7-3 80 16,3-16-48-16,-7-5-76 0,-8-6 16 15,-8-14-400 1,-4-4 224 0,-3-6-112-16</inkml:trace>
        </inkml:traceGroup>
        <inkml:traceGroup>
          <inkml:annotationXML>
            <emma:emma xmlns:emma="http://www.w3.org/2003/04/emma" version="1.0">
              <emma:interpretation id="{3F268C8B-E04F-4FFC-9644-57111417031A}" emma:medium="tactile" emma:mode="ink">
                <msink:context xmlns:msink="http://schemas.microsoft.com/ink/2010/main" type="inkWord" rotatedBoundingBox="21836,17399 23358,17404 23356,18168 21834,18164"/>
              </emma:interpretation>
              <emma:one-of disjunction-type="recognition" id="oneOf40">
                <emma:interpretation id="interp52" emma:lang="" emma:confidence="0">
                  <emma:literal>VCX)</emma:literal>
                </emma:interpretation>
                <emma:interpretation id="interp53" emma:lang="" emma:confidence="0">
                  <emma:literal>vex)</emma:literal>
                </emma:interpretation>
                <emma:interpretation id="interp54" emma:lang="" emma:confidence="0">
                  <emma:literal>V(x)</emma:literal>
                </emma:interpretation>
                <emma:interpretation id="interp55" emma:lang="" emma:confidence="0">
                  <emma:literal>VEX)</emma:literal>
                </emma:interpretation>
                <emma:interpretation id="interp56" emma:lang="" emma:confidence="0">
                  <emma:literal>Vex)</emma:literal>
                </emma:interpretation>
              </emma:one-of>
            </emma:emma>
          </inkml:annotationXML>
          <inkml:trace contextRef="#ctx0" brushRef="#br0" timeOffset="242985.8244">17802 16811 756 0,'3'-27'280'0,"-3"23"-216"0,0 4-20 0,0 0 12 16,4 14-40-16,-4 3-40 0,0 7 12 15,4 11 28-15,4 6-8 16,-4 4 36-16,11 7-28 0,1-8 20 16,-1-6-20-16,5-14 64 15,-1-10-48-15,0-14 76 16,-3-4-60-16,-5-13 28 15,1-3-44-15,0-11 8 16,-1-4-24-16,1 4-8 16,3-7-4-16,1-3-16 15,3 3 8-15,1 0-4 16,-5 4 0-16,8 13 16 16,-3 4-4-16,-5 7-168 15,1 6 88-15,-1 4-648 16,-3 0 400-1</inkml:trace>
          <inkml:trace contextRef="#ctx0" brushRef="#br0" timeOffset="243231.9798">18510 16650 696 0,'-12'-4'256'0,"5"8"-196"0,-5-4-20 0,4 7-4 16,-3 6-28-16,-5 18 4 0,-3 0-4 16,-4 7 36-16,-1 7-20 15,5 3 12-15,7 10-20 0,5 8 36 16,11 3-28-16,3-11 40 16,1-10-36-16,8-10 144 15,3-14-96-15,0-13-348 16,4-1 140-16</inkml:trace>
          <inkml:trace contextRef="#ctx0" brushRef="#br0" timeOffset="243665.6572">18874 16774 664 0,'-16'0'244'0,"5"6"-188"0,3-2-16 0,-4 10 24 0,-3 6-44 15,-8-3 16-15,0 11-20 16,-1 0 0-16,5 2-8 15,3 5 64-15,9-4-40 0,3-4 60 16,4-6-56-16,-8-7-360 16</inkml:trace>
          <inkml:trace contextRef="#ctx0" brushRef="#br0" timeOffset="243440.5593">18707 16794 600 0,'20'4'224'0,"-1"-1"-176"0,-3 14-12 0,-9 0 36 15,5 1-48-15,0 2 16 16,7 8-24-16,-4-1 52 16,5 4-36-1,-1-3 116-15,1-4-80 0,-5-7-428 0,-3-10 192 16</inkml:trace>
          <inkml:trace contextRef="#ctx0" brushRef="#br0" timeOffset="244008.0476">19187 16546 728 0,'8'18'268'16,"0"9"-208"-16,19 21-16 0,-15-13 160 0,7 16-120 16,4 1 108-16,-7 6-112 15,-1 18 28-15,-7 10-64 16,-16-10 20-16,-27 0-36 0,-23-8-688 15,-4-9 360-15,-34-25-260 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32:36.08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A924430-BE25-4964-80DF-DEB261E4DDD9}" emma:medium="tactile" emma:mode="ink">
          <msink:context xmlns:msink="http://schemas.microsoft.com/ink/2010/main" type="writingRegion" rotatedBoundingBox="12649,1958 12861,2755 12261,2915 12049,2118"/>
        </emma:interpretation>
      </emma:emma>
    </inkml:annotationXML>
    <inkml:traceGroup>
      <inkml:annotationXML>
        <emma:emma xmlns:emma="http://www.w3.org/2003/04/emma" version="1.0">
          <emma:interpretation id="{D951085A-24B7-4A72-A6C5-4688D35FDCAA}" emma:medium="tactile" emma:mode="ink">
            <msink:context xmlns:msink="http://schemas.microsoft.com/ink/2010/main" type="paragraph" rotatedBoundingBox="12649,1958 12861,2755 12261,2915 12049,21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E19827-0F20-470E-995C-9D649A06CFD1}" emma:medium="tactile" emma:mode="ink">
              <msink:context xmlns:msink="http://schemas.microsoft.com/ink/2010/main" type="line" rotatedBoundingBox="12649,1958 12861,2755 12261,2915 12049,2118"/>
            </emma:interpretation>
          </emma:emma>
        </inkml:annotationXML>
        <inkml:traceGroup>
          <inkml:annotationXML>
            <emma:emma xmlns:emma="http://www.w3.org/2003/04/emma" version="1.0">
              <emma:interpretation id="{2762A625-BBF9-49E6-91C9-607C8388AA92}" emma:medium="tactile" emma:mode="ink">
                <msink:context xmlns:msink="http://schemas.microsoft.com/ink/2010/main" type="inkWord" rotatedBoundingBox="12649,1958 12861,2755 12261,2915 12049,21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7295-1946 736 0,'0'0'272'0,"0"0"-208"16,8 0-20-16,-4-4 168 15,0 4-124-15,3-6 80 16,5-1-100-16,0-7 60 16,-5 7-72-16,-3-10-20 15,4 3-24-15,-8-7-12 16,0 8 4-16,-12-5 4 15,1 5-4-15,-16-1-20 16,11 7 8-16,-11-3 40 16,8 6-20-16,-8 1 0 15,7 6-8-15,-3 1-16 16,11 6 8-16,-3-7-4 0,15 1 0 0,0-1 8 16,8 4 0-16,3 0-12 15,5 0 8-15,-1 0-68 16,1 3 40-16,-5-3-32 15,1 3 40-15,-8 1 12 16,4 2 8-16,-12 8-8 16,0 3 8-16,-8 14-4 15,1 3 0-15,-5 18 8 16,1 3 0-16,3 3 0 16,4-3 0-16,-3 0 0 15,3-10 0-15,8-8 0 16,4-6 0-16,-12-7 0 15,8-7 0-15,0-7 0 16,0 1 0-16,0-8 0 16,0-3 0-16,8-7 0 15,11 0 0-15,1-7 8 16,-1 4-4-16,8-11-4 16,0 0 4-16,-15-3 4 15,3 3-4-15,-3 0 8 16,-12 4-8-16,-12-7-12 15,4 3 4-15,-19-7 28 16,0 8-12-16,-19-11 40 0,7 3-28 0,4 4 84 16,0 3-60-1,16-3-24-15,7 10-12 16,12-7-12-16,8 7 0 0,4-3-20 16,15 6 12-16,-8 1-100 15,8 6 56-15,-7-3-336 16,-1 4 212-16</inkml:trace>
          <inkml:trace contextRef="#ctx0" brushRef="#br0" timeOffset="421.1362">7551-1626 904 0,'-8'-10'332'0,"8"10"-256"0,0-7-24 15,0 3 152 1,0 8-124-16,8-8 44 15,-1 4-72-15,5-3-20 16,4 6-20-16,7 1-12 16,4 6 4-16,-8 4-4 15,1 3 0-15,-5 4 8 0,-7-4-4 0,-8 3 8 16,-8-2-8-16,-19 6-4 16,8-11 4-16,-9 8 4 15,1-4-4-15,4-3-4 16,8 0 4-16,15-7-24 15,4 3 12-15,15-6 4 16,8 2 4-16,0-2-80 16,4 3 44-16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43:07.529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4C69795-8258-4700-8810-3E4899AD87A5}" emma:medium="tactile" emma:mode="ink">
          <msink:context xmlns:msink="http://schemas.microsoft.com/ink/2010/main" type="inkDrawing" rotatedBoundingBox="2863,9906 13416,10043 13414,10135 2862,9998" semanticType="underline" shapeName="Other">
            <msink:sourceLink direction="with" ref="{E8845376-9E9B-494C-8FF7-697B0A51F9A4}"/>
          </msink:context>
        </emma:interpretation>
      </emma:emma>
    </inkml:annotationXML>
    <inkml:trace contextRef="#ctx0" brushRef="#br0">0 57 540 0,'20'0'200'0,"-20"0"-156"0,31 0-12 0,-12 0 0 16,0 3-24-16,8 4 48 15,4-7-28-15,8 7 20 16,4-7-28-16,15 3 52 16,-8 1-40-16,12-4 28 15,-8 0-32-15,31-14-16 16,1 7-8-16,26-3-24 16,0-4 12-16,27 0 4 15,1 7 4-15,22-3 16 16,-26 10-8-16,38 0-4 15,-15 7 0-15,7-4-4 16,-3 4 0-16,11 7 8 16,-23 0-4-16,19-11-4 15,-19 11 4-15,27-17-24 16,-19 3 12-16,38 0-4 16,-18 0 4-16,30 0 16 15,-31 6-4-15,23 1 8 16,-23-3-8-16,35 3 16 15,-19 3-12-15,18-3-12 0,-22 0 0 16,23-7-4 0,-27 3 0-16,38-3 16 0,-18 4-4 15,49-8 60-15,-19 4-36 0,35 0-12 16,-35 4-8-16,35-4 0 16,-46 10-4-16,30 0-20 15,-34 1 8-15,27-4 48 16,-20 6-20-16,31-6 16 15,5 3-20-15,-28-6 0 16,27-8-8-16,-31 1 4 16,12-4-8-16,-8 4-4 0,-34-11 4 15,-40-3-104 1,-3 0 56-16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43:50.483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3ADC02-BD9F-4CC4-8F65-E449B397571B}" emma:medium="tactile" emma:mode="ink">
          <msink:context xmlns:msink="http://schemas.microsoft.com/ink/2010/main" type="writingRegion" rotatedBoundingBox="3173,10295 4125,10295 4125,12243 3173,12243"/>
        </emma:interpretation>
      </emma:emma>
    </inkml:annotationXML>
    <inkml:traceGroup>
      <inkml:annotationXML>
        <emma:emma xmlns:emma="http://www.w3.org/2003/04/emma" version="1.0">
          <emma:interpretation id="{3435282E-1B3D-447E-A8B6-7ED1C6D46F94}" emma:medium="tactile" emma:mode="ink">
            <msink:context xmlns:msink="http://schemas.microsoft.com/ink/2010/main" type="paragraph" rotatedBoundingBox="3173,10295 4125,10295 4125,12243 3173,122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480CE5-8C65-4A1E-9440-76D6EE08B8B3}" emma:medium="tactile" emma:mode="ink">
              <msink:context xmlns:msink="http://schemas.microsoft.com/ink/2010/main" type="line" rotatedBoundingBox="3173,10295 4125,10295 4125,12243 3173,12243"/>
            </emma:interpretation>
          </emma:emma>
        </inkml:annotationXML>
        <inkml:traceGroup>
          <inkml:annotationXML>
            <emma:emma xmlns:emma="http://www.w3.org/2003/04/emma" version="1.0">
              <emma:interpretation id="{E56FC770-1B10-4DB1-8CFC-CFAD22F6650D}" emma:medium="tactile" emma:mode="ink">
                <msink:context xmlns:msink="http://schemas.microsoft.com/ink/2010/main" type="inkWord" rotatedBoundingBox="3173,10295 4125,10295 4125,12243 3173,122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328 63 132 0,'0'-7'52'0,"0"7"-44"0,11 0 4 15,-3 0 124 1,-4 7-76-16,0-7 8 0,0 7-40 0,-1-7 44 15,1 7-40-15,-8 3 56 16,4-3-52-16,-11 14 28 16,-5-4-36-16,-11 14-8 15,4 0-12-15,-16 0 28 16,8-4-20-16,-11-9 12 16,7 6-16-16,-4-4 12 15,8-9-16-15,4-15 24 16,8-3-20-16,3-24-4 15,12 11-4-15,4-18-16 16,8 7 8-16,8-3-4 16,3 6 0-16,4-3 16 15,1 7-4-15,-1 3-12 16,-4 11 4-16,-3-11-24 16,-1 18 16-16,-3-4-40 15,3 0 32-15,-3 0 24 16,-1 7 0-16,1 0 36 15,3 14-24-15,-3-7-32 16,4 3 8-16,-5 14 20 16,5 4-8-16,-1 3 8 15,5 0-4-15,-1 7 28 16,-4-14-20-16,-3 0 4 16,3 3-12-16,1-16 28 15,-1 2-20-15,-3-2 20 16,4-11-20-16,-5-11 8 0,1 5-12 0,-5-12 20 15,1-2-20-15,-8-4 4 16,0 3-8-16,-4-3-16 16,4 0 4-16,-4 3-16 15,1 4 12-15,-5 3 32 16,8 4-16-16,-8-4 8 16,4 7-8-16,-7 0-16 15,-1 7 4-15,-3 0 28 16,7 7-12-16,-4-7 32 15,4 7-28-15,1 0-312 16,7 7 160-16</inkml:trace>
          <inkml:trace contextRef="#ctx0" brushRef="#br0" timeOffset="-9021.3537">215 583 540 0,'0'-17'200'0,"0"17"-156"0,12-14-12 0,-8 7 36 16,0 7-44-16,-8-7 68 15,0 7-52-15,-8-7-36 16,1 7-4-16,-12 0 48 16,7 0-24-16,-15 7 44 15,4 0-40-15,-8-4-24 16,4 4-4-16,0 4 36 15,8-1-24-15,0 7 0 16,11 0-8-16,1 18-4 16,3 6 0-16,0 18 16 15,4 2-8-15,4 19-4 16,8-8 0-16,7 31 4 16,-3-3-4-16,11 10 16 15,-3-14-12-15,-5-3 24 16,1-14-20-16,-13 7-4 15,1-10-4-15,-19-4 28 16,3-10-16-16,-15-13 20 16,0-12-20-16,-4-19 80 15,-4-8-52-15,-3-24 76 16,-1-6-68-16,-19-18 0 16,15 3-32-16,-7-6-20 15,15 10-4-15,-4-3-76 16,16 9 44-16,4 1-284 15,11 7 176-15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44:05.302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5F9C96-883E-4959-95CD-BD52158878FC}" emma:medium="tactile" emma:mode="ink">
          <msink:context xmlns:msink="http://schemas.microsoft.com/ink/2010/main" type="writingRegion" rotatedBoundingBox="7852,15347 8110,12724 9034,12814 8776,15438"/>
        </emma:interpretation>
      </emma:emma>
    </inkml:annotationXML>
    <inkml:traceGroup>
      <inkml:annotationXML>
        <emma:emma xmlns:emma="http://www.w3.org/2003/04/emma" version="1.0">
          <emma:interpretation id="{D80CDDA3-9AC4-475F-BB29-3B7DB24518F3}" emma:medium="tactile" emma:mode="ink">
            <msink:context xmlns:msink="http://schemas.microsoft.com/ink/2010/main" type="paragraph" rotatedBoundingBox="7852,15347 8110,12724 9034,12814 8776,154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419B0D-B120-43C7-9B90-E5E5EF6899AD}" emma:medium="tactile" emma:mode="ink">
              <msink:context xmlns:msink="http://schemas.microsoft.com/ink/2010/main" type="line" rotatedBoundingBox="7852,15347 8110,12724 9034,12814 8776,15438"/>
            </emma:interpretation>
          </emma:emma>
        </inkml:annotationXML>
        <inkml:traceGroup>
          <inkml:annotationXML>
            <emma:emma xmlns:emma="http://www.w3.org/2003/04/emma" version="1.0">
              <emma:interpretation id="{79F5E707-A358-4A17-8A97-8271FA1286C2}" emma:medium="tactile" emma:mode="ink">
                <msink:context xmlns:msink="http://schemas.microsoft.com/ink/2010/main" type="inkWord" rotatedBoundingBox="7852,15347 8110,12724 9034,12814 8776,15438"/>
              </emma:interpretation>
            </emma:emma>
          </inkml:annotationXML>
          <inkml:trace contextRef="#ctx0" brushRef="#br0">3846 14492 808 0,'-27'-7'300'0,"27"7"-232"0,8-7-20 15,0 4 176-15,3 3-132 16,16-4 60-16,0 1-88 16,12 6-116-16,0-3 24 0,7 0-480 15</inkml:trace>
          <inkml:trace contextRef="#ctx0" brushRef="#br0" timeOffset="569.0143">4655 14203 548 0,'0'-24'204'0,"4"17"-156"0,4 4-16 0,-8 3 132 0,-8 0-96 15,8 7 8-15,-4 6-48 16,-3 8-52-16,-5 6 12 16,0 1 28-16,-7 0-8 0,-4-4 28 15,-4-4-24-15,-4-3 12 16,-4-6-12-16,-4-4 0 16,0-7-4-16,5-7 20 15,3 0-16-15,7-14-12 16,13 4-4-16,-1-14 20 15,8 4-8-15,12 2-20 16,4 8 4-16,-1-3-24 16,5 9 20-16,-1 4-4 15,5 7 8-15,-5 0 52 16,1 7-24-16,3 0 16 0,0 10-20 16,4 4 0-16,1 3-8 15,3 7 4-15,0-3-8 16,0 3 16-1,0 0-12-15,-4-11 24 0,1-3-20 16,-1 1 12-16,-4-8-12 16,0-7 20-16,1-6-20 15,-5 0 4-15,-7-4-8 16,-4-7-16-16,0-7 4 16,-4-3 20-16,-8-7-8 15,4 0 32-15,0 4-24 0,0-1 32 16,1 1-32-16,3 6 12 15,-4 0-16-15,4 4-220 16,-8 7 116-16</inkml:trace>
          <inkml:trace contextRef="#ctx0" brushRef="#br0" timeOffset="-1292.7552">4175 12720 488 0,'-27'-7'180'0,"23"0"-140"0,-3-3-12 15,3 6 144-15,4-6-100 16,-4 0 112-16,0 3-104 15,8-3-8-15,7-1-44 16,5 4-24-16,7 7-8 0,4 0 12 0,4 4-4 16,4-1 8-16,0 1-8 15,-4-1-20 1,-4 4 8-16,-12-3-12 16,1 2 8-16,-12-2 8 15,0 3 4-15,-8 0 0 16,4 3 0-16,-4 4 68 15,0-1-36-15,-4 8-84 16,4 3 28-16,-7 14 4 16,-1 21 16-16,1 27 20 15,-1 13-8-15,0-16 32 16,1 6-24-16,-5 18 4 16,1 7-12-16,-5-8 48 0,5-9-32 15,3-18 8-15,5-21-20 16,-5-16 72-16,0-15-48 0,9-20 40 15,-9-10-44-15,4-15-20 16,0-6-4-16,-11-7-184 16,0 0 96-16,-1 11-408 15,-7 13 272-15</inkml:trace>
          <inkml:trace contextRef="#ctx0" brushRef="#br0" timeOffset="-465.7512">4694 12379 312 0,'0'-17'112'0,"-4"14"-84"0,-4-1-12 0,8 4 100 16,-3-3-68-16,-1 3 52 15,0 0-60-15,0 0 24 16,4 0-36-16,0 10 0 16,4 7-16-16,0 7 20 15,0 11-20-15,-1 16 4 0,1 8-8 16,-4 10 48-16,-7 0-32 16,7-1 76-16,-4 25-52 0,0 24 8 15,0 0-32-15,0-20 12 31,0-4-20-31,-4 10 20 16,5-7-24-16,-1 4 4 16,-8-11-8-16,0-9 28 15,9-19-20-15,-5-12 32 16,4-8-32-16,0-7-4 16,4-3-8-16,0-7 56 15,4-3-32-15,-4-4-64 16,4-3 16-16,-12-7-424 15,4 3 244-15</inkml:trace>
          <inkml:trace contextRef="#ctx0" brushRef="#br0" timeOffset="1439.3933">4802 12021 320 0,'0'-13'120'0,"0"9"-96"0,0 8-4 16,0-4 52-16,0 0-44 16,0 7 40-16,-7 6-36 15,-1 5 44-15,-4-1-44 16,-7 7 64-16,0-7-56 16,-1-3 44-16,-15 6-48 0,8-9 32 15,-8-11-36-15,-3 0 8 0,3 0-24 16,0-11 52-16,16-6-36 15,3-3-16-15,5-4-8 16,14-4 16-16,5-3-12 16,0 0-32-16,11 10 12 15,1 4 0-15,-1 3 8 16,-3 8-56-16,3 6 32 16,8 6-32-16,-8 8 32 15,1 3 0-15,-1 4 16 16,0 3 8-16,1 0 0 15,-1 0 44-15,-3 4-24 16,15-1 36-16,-4-16-32 0,7 2 12 16,1-6-20-16,-4-3 0 15,-11-8-8-15,-1-3 4 16,-19-3-8-16,-8-7-12 16,-3-4 4-16,-5-6 4 15,1-1 0-15,-1 1 8 16,-3 3-4-16,19 3 24 15,-8 7-16-15,0 11-576 16,16 3 308 0,0-4-104-16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44:58.177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E5A727D-9F26-4A8E-BD2B-21C75DBBC92B}" emma:medium="tactile" emma:mode="ink">
          <msink:context xmlns:msink="http://schemas.microsoft.com/ink/2010/main" type="inkDrawing" rotatedBoundingBox="4746,14727 7670,14543 7676,14636 4752,14820" semanticType="underline" shapeName="Other"/>
        </emma:interpretation>
      </emma:emma>
    </inkml:annotationXML>
    <inkml:trace contextRef="#ctx0" brushRef="#br0">-2 268 444 0,'-8'-7'164'0,"8"4"-124"0,8-11-16 0,0 7 44 0,7-3-44 15,5-4 24-15,7 0-28 16,-4 1 0-16,-4 6-12 15,-3 0-16-15,-5 3 4 16,1 1 28-16,-4 6-12 0,-8-3 24 16,0 0-24-16,0 0 48 15,8 7-32-15,-1-7 20 16,1 0-28-16,4 0-8 16,3 0-8-16,1 0-4 15,3 7 0-15,4 0 8 16,0-7-4-16,1 0 16 0,-1 7-12 15,4-7-20-15,-4 0 4 16,4 0 32-16,4-14-16 16,4 7 36-16,8 0-28 15,11 1-32-15,8 6 8 16,11-4 20-16,5 4-8 16,-1 0-8-16,5 0 0 15,7-3-4-15,15-1 0 16,4-3 16-16,-7 4-4 15,-12-7-4-15,12-1 4 16,3 1-4-16,9 3 0 0,-9 4 16 16,-11-1-8-1,-8 1 16-15,-4-1-16 0,-3 1-4 16,11-4 0-16,0 4 4 16,4-8-4-16,-16 8-4 15,5-1 4-15,-17-3-24 16,-14 4 12-16,-5-4 12 15,-11-3 0-15,-4-1 16 16,-12 5-12-16,5-5 24 16,-17 8-20-16,-3-1-12 15,-4 4-4-15,-4 4 28 16,4 3-12-16,-4 6-276 16,1 1 140-16,3-3-424 15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44:58.885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FA592F-7314-4EDB-9288-2C33785054D9}" emma:medium="tactile" emma:mode="ink">
          <msink:context xmlns:msink="http://schemas.microsoft.com/ink/2010/main" type="inkDrawing" rotatedBoundingBox="4669,14903 7163,14734 7166,14775 4672,14944" semanticType="underline" shapeName="Other"/>
        </emma:interpretation>
      </emma:emma>
    </inkml:annotationXML>
    <inkml:trace contextRef="#ctx0" brushRef="#br0">7 208 236 0,'-4'-7'88'0,"4"4"-68"0,-4-4-4 15,4 7 148-15,0 0-92 16,0-4 32-16,4 1-60 16,0 0-20-16,4-1-12 15,3 1 32-15,16-1-20 16,20-3 20-16,26 0-24 16,12 4 8-16,20-4-16 15,34 4 44-15,32-4-28 0,7-3 20 16,38-1-28-16,-14 4 16 15,7-6-20-15,-8-1 28 16,-23 3-28-16,-31-2-4 0,-23-1-8 16,-12 0-4-16,-23 0 0 15,-19 4 32-15,-23 10-16 16,-16 0 32-16,-16 0-32 16,-23 7-136-16,-3 7 64 15,3-1-588 1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48:24.827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E1DF630-F3AA-4FB8-9E7A-4B250BE18A0E}" emma:medium="tactile" emma:mode="ink">
          <msink:context xmlns:msink="http://schemas.microsoft.com/ink/2010/main" type="inkDrawing" rotatedBoundingBox="1356,1465 12845,1315 12847,1456 1358,1606" semanticType="underline" shapeName="Other">
            <msink:sourceLink direction="with" ref="{C6AB2164-E0B5-49E5-AF3A-776E5084A1B1}"/>
          </msink:context>
        </emma:interpretation>
      </emma:emma>
    </inkml:annotationXML>
    <inkml:trace contextRef="#ctx0" brushRef="#br0">0 143 364 0,'4'0'132'0,"4"0"-100"0,-4 0-12 0,-4-3 60 16,4-1-48-16,-4 4 48 16,7 0-44-16,-3 0 60 15,4 0-56-15,-8 0 28 16,4 0-40-16,-4-3-36 16,0 6 4-16,4-3 28 15,0 0-16-15,3 0-8 16,-3 0-4-16,12 0 20 15,11 0-8-15,-8 0 4 16,1 0-4-16,-1 0 12 16,4 0-12-16,-3 0-4 15,-1 14 0-15,0-14 12 16,1 0-8-16,-1 4-20 16,0-1 4-16,1-3 32 15,3 4-16-15,-4-4 0 0,12-4-4 0,0 4-4 16,4 0 0-16,4-7 8 15,-1 7-4-15,9 0-12 16,-4 0 4-16,3 0 20 16,-3 0-8-16,-1 0 16 15,-3 7-16-15,-4-7 4 16,-4 0-4-16,0 0-32 16,-4 0 12-16,8-3 32 15,-4 3-12-15,-1-4 0 16,13 4-4-16,0 0-4 15,-1-10 0-15,9 10-12 16,-5 0 8-16,8-7 20 16,-11 10-8-16,-1-3-4 15,1 0 0-15,0-3-16 16,-5 3 8-16,5 0 12 16,-1 0-4-16,5-7-12 15,-5 14 4-15,5-7 12 16,-1 0-4-16,5-7-4 15,-5 7 4-15,-3-3-4 16,-8 6 0-16,-1-3-12 16,-3 0 8-16,4 0 4 15,-4 0 0-15,8 0 16 16,-4 0-8-16,7 0-12 0,-3 0 0 16,11 0-4-16,-3 0 0 15,3 0 24-15,-3 7-8 16,-1-7-12-16,-7 3 0 0,7-3-4 15,-7 4 0-15,0-4 8 16,-5-4 0-16,5 1 24 16,0 3-12-16,7 0-20 15,-7-7 0-15,23 4 12 16,-12 6 0-16,12-10 8 16,-4 7-8-16,-11-7 8 15,3 11-8-15,4-8-4 16,0 4 4-16,1-7-4 15,-1 4 0-15,12-4 8 16,-1 7-4-16,1-3 16 16,-8 3-12-16,0-4-40 15,-3 8 20-15,-5-8 20 16,-4 4-4-16,1-3 0 16,3-1 0-16,4-3 4 15,4 7-4-15,8-3-4 16,-8 3 4-16,4-7 12 15,-8 11-8-15,5-4-4 16,-13 0 0-16,4-4-4 16,1 4 0-16,11-7 16 15,-4 7-8-15,11-7-4 16,-3 7 0-16,4 0-4 16,-4 0 0-16,-1-3-12 15,-14 3 8-15,7-7 12 0,-4 7-4 16,12 0 16-16,-8 0-12 15,4-7-4-15,-4 11 0 0,0-4 28 16,-8 3-16-16,1 1-32 16,-5-1 8-16,1-3 0 15,-1 0 8-15,4-3-12 16,1-1 8-16,7-3 48 16,0 7-24-16,8-7 0 15,-12 7-12-15,12-3-24 16,-12 3 8-16,4-7 20 15,-8 14-4-15,8-14-4 16,0 7 0-16,12-3 4 16,0-1-4-16,3 1-12 15,-7 6 4-15,0-6-4 16,-16 3 0-16,16 0-12 16,-12 0 12-16,12 0 40 15,4 0-20-15,7-7-8 16,-7 14-8-16,3-7 4 15,-11 0 0-15,4-7 16 16,-4 7-8-16,8-4-4 16,-8 4 0-16,15-3-24 15,-7 6 12-15,7-3 4 16,-3 11 4-16,-5-11 16 16,-11 0-8-16,12 0-4 15,-8 0 0-15,23-7-24 16,-4 7 12-16,5 0 4 0,-13 0 4 0,5 0 16 15,-5 7-8-15,12-7-4 16,-11 0 0-16,19 0-4 16,-8 3 0-16,0-3 0 15,-7 7 0-15,7 0-12 16,-8-7 8-16,20 3 12 16,-4 4-4-16,4 0-4 15,-8 0 4-15,11-4-24 16,-3 4 12-16,19 0 48 15,-11 0-20-15,15 0-8 16,-12 0-8-16,28-7 12 16,-16 3-8-16,11-3 4 15,-30 4-4-15,19-8 12 16,-19 4-12-16,15-7-4 16,-12 4 0-16,-7-4 20 15,-12 7-12-15,-15 0 12 16,-12 0-12-16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48:09.211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625738B-2EFA-4610-AEEA-A0E3971D68F5}" emma:medium="tactile" emma:mode="ink">
          <msink:context xmlns:msink="http://schemas.microsoft.com/ink/2010/main" type="writingRegion" rotatedBoundingBox="1545,466 22822,361 22911,18547 1634,18651"/>
        </emma:interpretation>
      </emma:emma>
    </inkml:annotationXML>
    <inkml:traceGroup>
      <inkml:annotationXML>
        <emma:emma xmlns:emma="http://www.w3.org/2003/04/emma" version="1.0">
          <emma:interpretation id="{AEC7F262-B09C-4461-AAEE-3C908F734CA2}" emma:medium="tactile" emma:mode="ink">
            <msink:context xmlns:msink="http://schemas.microsoft.com/ink/2010/main" type="paragraph" rotatedBoundingBox="1726,551 12523,336 12549,1649 1752,18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AB2164-E0B5-49E5-AF3A-776E5084A1B1}" emma:medium="tactile" emma:mode="ink">
              <msink:context xmlns:msink="http://schemas.microsoft.com/ink/2010/main" type="line" rotatedBoundingBox="1726,551 12523,336 12549,1649 1752,1864">
                <msink:destinationLink direction="with" ref="{0E1DF630-F3AA-4FB8-9E7A-4B250BE18A0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3CD7BD0-42FB-47BD-ADFC-AD8DC33C6CF3}" emma:medium="tactile" emma:mode="ink">
                <msink:context xmlns:msink="http://schemas.microsoft.com/ink/2010/main" type="inkWord" rotatedBoundingBox="1727,578 5350,506 5374,1734 1751,18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279-1388 340 0,'-11'-4'128'0,"11"4"-100"0,0 11-8 16,-8-1 112 0,8 7-76-16,-4 17 68 15,-4 7-72-15,1 17 60 16,-1-7-64-16,-4 7 20 16,12-7-40-16,-15-10 36 15,11-4-36-15,-4-6 48 16,1-7-44-16,-1-11 12 15,8-6-28-15</inkml:trace>
          <inkml:trace contextRef="#ctx0" brushRef="#br0" timeOffset="584.2906">461-1218 456 0,'0'0'168'0,"0"0"-128"0,0 7-16 0,-4 0 112 16,4 10-80-16,0 0 76 16,0 3-76-16,-11 4-4 15,7 0-32-15,0 0 16 16,-4-7-24-16,1-4 48 15,7-2-32-15,4-8 4 16,-1 0-20-16,5-13 12 16,4 3-16-16,11-16-4 15,0 2 0-15,0 1-32 16,5-1 16-16,-9 8-64 16,0 9 40-16,-7 15 0 15,-4 6 20-15,-8 10 12 16,0 7 4-16,-4-7 44 15,4 4-24-15,7-7 8 16,5-4-16-16,7-3 12 16,5-10-16-16,3-7 4 15,0-7-4 1,12-10-208-16,-1 7 108 0,5-24-156 16,-1 13 140-16,-7-9-4 0,-4-1 64 15,-11-17 68-15,-1 4-12 16,-11 0 232-1,-1 3-132-15,-10 3 156 16,3 18-152-16,-8 10 68 0,4 13-108 0,-4 18-36 16,4 9-24-1,-3 8 12 1,3-1-12-16,-8 11-136 0,4-7 68 16,-3 0-344-16,3-11 224 0</inkml:trace>
          <inkml:trace contextRef="#ctx0" brushRef="#br0" timeOffset="802.5753">810-1231 664 0,'-35'0'244'0,"35"0"-188"0,-19 10-16 15,11-3 224 1,8 3-152-16,0-10 28 15,4 3-88-15,7-3-32 16,9-3-12-16,26-14-28 16,8 7 12-16</inkml:trace>
          <inkml:trace contextRef="#ctx0" brushRef="#br0" timeOffset="2326.6817">1224-996 612 0,'-12'0'228'0,"12"0"-180"0,-7 3-12 0,7-3 44 15,7 0-52-15,-3-3-20 16,4 3-8-16,11-4 8 15,8 1-4-15,-7-7-20 16,7 6 8-16,0-6 12 16,-8 6 0-16,-7-6 52 15,3 7-32-15,-11-4 68 16,-4 7-52-16,-11-7 36 16,3 4-44-16,-4-7 36 15,-3 10-40-15,-16-4 20 16,15 8-28-16,-15-4 0 15,12 10-12-15,-8-7-16 16,4 4 4-16,-4 3-4 16,7 0 0-16,-3 4-12 0,4 3 12 15,7 0 32-15,8 4-16 16,12-4-8-16,7 3-4 0,16-6 28 16,12-4-12-16,7-10-92 15,12 0 44-15,16-14-120 16,-5 4 88-16,9 0-4 15,-5 0 44-15,-19 3 28 16,-8-3 0-16,-15-7 88 16,-8 10-44-16,-15-7 92 15,-8 4-76-15,-20-4 68 16,-3 7-72-16,-16-3 4 16,4 3-36-16,-8 1 4 15,12-1-16-15,0 7-8 16,8 0 0-16,-1-10-32 15,13 10 16-15,7-4 4 16,4 8 8-16,-1-1-88 16,5 4 48-16,4 0 16 15,-1 13 16-15,-3 4-28 16,0 7 20-16,-8 30-40 16,0 7 36-16,0 17-144 15,4-3 92-15,-8 10-92 16,0-21 96-16,-11 4 16 15,7-7 32-15,-31-6 44 16,12-11-16-16,-8-14 52 16,4-6-32-16,-4-24 100 0,12-4-72 15,-8-23 64 1,16-4-68-16,-5-20-4 0,16 3-28 16,8-21-40-16,12 8 12 0,19-21-24 15,7 7 16 1,24-10-8-16,0 13 12 0,7 0 0 15,-7 21 4-15,-12-4 0 16,-11 18 0-16,-8-1 24 16,-4 14-8-16,-12-10 48 15,-3 13-28-15,-9 4 48 16,5 3-44-16,-8 7-32 16,0 10-4-16,-4-3-8 15,4 7 4-15,-4 6 16 16,4-3-4-16,-4 0-4 15,3 7 4-15,-3-10 20 16,0 6-12-16,0-13 24 16,0-4-24-16,0-6 4 15,4-4-8-15,4-13-8 16,-8 3 4-16,8-21-4 16,-1 11 0-16,5-21-28 15,4 11 16-15,3-11-32 16,4 11 28-16,8-4-4 15,0 17 12-15,4 0 0 16,0 14 0-16,-4 10 0 16,0 7 0-16,0 6 24 15,4 4-8-15,-5 0 16 0,1 4-16 16,-3-8 4-16,-1-2-4 0,0-8 28 16,-4 0-20-16,-4-9 20 15,-3 2-20-15,-8-6-8 16,3 3-4-16,-11 0-4 31,4 4 0-31,-16 3-12 0,5 3 8 0,-17 4 12 16,5 7-4-16,-23 3-4 15,7 0 4-15,-12 3-32 16,9 1 16-16,-5-1-4 16,16 0 8-16,7 1 24 15,9 3-8-15,19-7 32 16,3 0-24-16,16-10 4 15,12 3-12-15,-4-10 36 16,-4 0-20-16,-8-7-40 16,0 4 8-16,-7-4-24 15,-1-3 16-15,-11 3-72 16,8-3 52-16,-12-4-20 16,0 7 32-16,-8-3 4 15,4 3 12-15,-4 4 32 16,8 6-12-16,0 4 56 15,4 3-36-15,4 4 12 16,7 3-28-16,5-7 20 16,-1 7-24-16,8-10-84 15,0 0 40-15,16-11-288 0,3 1 176 16,13-7-292-16,-1 3 252 16</inkml:trace>
          <inkml:trace contextRef="#ctx0" brushRef="#br0" timeOffset="2851.5754">2621-1078 496 0,'-31'0'184'0,"31"0"-140"0,-7 0-16 15,3 0 268 1,8 0-168-16,3 0 64 16,9 0-116-16,23-7-16 15,7 0-40-15,16 4-12 16,0-7-4-16,0 3-4 16,-4 7 0-16,-8-10-196 0,-7 6 108 0,-12-6-112 15,-8 7 112-15,-4-8-100 16,-3 8 104-16,-4-11-264 15,-5 4 196-15,-3-10 32 32,4 6 76-32,0-10 668 15,-1 4-340-15,1-11 160 16,4 4-260-16,-8 3-76 16,-1 14-68-16,-3-7-28 15,0 10-8-15</inkml:trace>
          <inkml:trace contextRef="#ctx0" brushRef="#br0" timeOffset="2494.6263">3016-1207 652 0,'0'-71'244'0,"0"71"-192"0,-15-58-12 0,3 34 260 16,8 14-172-16,-11-7 144 16,3 10-160-16,1 14-32 15,3 3-52-15,0 21-12 16,4 3-8-16,-3 13 4 16,7 1-8-16,-8 3-124 15,8-3 64-15,-8-4-252 16,4-6 172-16</inkml:trace>
          <inkml:trace contextRef="#ctx0" brushRef="#br0" timeOffset="3003.4806">3144-1131 880 0,'-15'31'328'0,"15"-31"-256"0,0 52-16 0,-8-32 88 16,0 1-88-16,0 6-4 15,4 4-32-15,-3 0 12 16,7-4-20-16,0 0-56 15,-4-6 20-15</inkml:trace>
          <inkml:trace contextRef="#ctx0" brushRef="#br0" timeOffset="3662.1208">3299-1028 860 0,'-19'0'320'0,"19"0"-248"0,-31 4-20 0,15-1 180 15,8 4-136-15,-7 3 32 16,3 4-76-16,1 3-32 16,3 0-12-16,4 0-8 15,4 4 0-15,4-4 0 16,7 0 0-16,5-10-44 16,3 0 24-16,5-14-136 15,-5 3 88-15,8-9-56 16,-4 2 72-16,-7-6 16 15,-9 4 24-15,-3-8-32 16,4 7 24-16,-8-3 8 16,0 4 8-16,8-1 12 15,3 4-4-15,9-4 32 16,7 7-20-16,0 0 40 16,4 7-32-16,4 0-12 15,-8 4-8-15,-4-1 4 16,0 4-4-16,-11 0 24 15,0 3-16-15,-12 0 32 16,-4 4-28-16,-4 0 4 16,-4-1-12-16,-3 4 12 15,7 1-12-15,-3-1 4 16,11 0-4-16,0-3 20 16,0-1-16-16,7-3 12 15,-3-3-12-15,4-7 12 16,3 4-16-16,1-8-4 0,0 1 0 15,-1-7 20-15,5 3-12 16,-5-3-4-16,9 3-4 0,-12-7-4 16,11 7 0-16,-11-10-12 15,11 10 8-15,-7-7-16 16,-5 11 12-16,1-4 108 16,4 14-52-16,-12-4 88 15,0 11-80-15,0 7 44 16,7 3-60-16,-7 6-48 15,4-6 4-15,4-3 60 16,4 3-32-16,-5-7-228 16,5-3 112-16</inkml:trace>
        </inkml:traceGroup>
        <inkml:traceGroup>
          <inkml:annotationXML>
            <emma:emma xmlns:emma="http://www.w3.org/2003/04/emma" version="1.0">
              <emma:interpretation id="{A83EE4A5-5D7B-4B86-B54B-CEC8E2C6F021}" emma:medium="tactile" emma:mode="ink">
                <msink:context xmlns:msink="http://schemas.microsoft.com/ink/2010/main" type="inkWord" rotatedBoundingBox="6012,560 6801,544 6826,1763 6036,17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667.3125">4557-1367 488 0,'-8'-34'180'0,"8"34"-140"0,20-10-12 15,-13 10 76 1,5 7-64-16,-4 3 52 0,3 4-52 0,-11 24 40 15,4 3-44-15,-12 10 16 16,1-6-32-16,-9 10 28 16,1-10-32-16,-8 3 48 15,3-3-36-15,-3-4 40 16,7-13-40-16,1-11 28 16,11-3-28-16,4-18 28 15,4-3-32-15,8-13-68 16,7 2 24-16,12-9-152 15,0 3 96-15,8 0-36 16,-1 3 64-16,1 14 20 16,-4 7 16-16,-12 7 100 15,-4 0-48-15,-7 10 124 16,0 4-92-16,-8-4 116 16,3 7-108-16,-7-7 12 15,0 0-52-15,0-13 36 16,0 3-44-16,-11-7 4 15,3 0-24-15,-15 0-140 16,3 0 72-16,-15-11-68 16,8 11 72-16,-4 0 8 15,12 0 28-15,7 0-4 16,9-6 8-16,14-1 0 16,12 7 4-16,16-11 8 15,4 4 0-15,7-3-12 0,-4 3 8 16,5-3-4-16,-5 3 0 0,-19 4 8 31,16-4 0-31,-20 0 8 0,-7 7-4 0,-9-7 8 16,-3 7-8-16,-8 0 40 15,1 7-20-15,-9-7 32 16,12 7-32-16,-4 0-12 16,4 3-8-16,4 4-16 15,4 3 8-15,3 4 20 16,1-4-8-16,3 3 4 15,5 4-4-15,-1-17 12 16,8 7-12-16,-4-14-108 16,5 0 52-16,-1-10-52 15,-4 3 60-15,-12-3-40 16,5 3 44-16,-12-7 4 16,-4 7 16-16,-4 4 12 15,-4 6 4-15,-11 21 16 16,-4 7-8-16,-8 28-4 15,7 6 0-15,-7 21 4 16,4-7-4-16,0 7-12 16,8-7 4-16,0 4 4 15,7-21 0-15,-4-25 96 16,5-12-52-16,-12-25 8 16,7-7-32-16,-3-24 4 15,7 3-12-15,-3-20 12 16,7 7-16-16,12-25-12 15,7 18 0-15,28-14-24 0,8 21 16 0,11-7-4 16,-4 24 8-16,4 3-108 16,-8 7 64-16</inkml:trace>
        </inkml:traceGroup>
        <inkml:traceGroup>
          <inkml:annotationXML>
            <emma:emma xmlns:emma="http://www.w3.org/2003/04/emma" version="1.0">
              <emma:interpretation id="{4EB09537-2E3A-4722-94EE-E9E689D2741F}" emma:medium="tactile" emma:mode="ink">
                <msink:context xmlns:msink="http://schemas.microsoft.com/ink/2010/main" type="inkWord" rotatedBoundingBox="7425,438 9204,402 9216,1016 7438,105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314.1275">5885-1440 696 0,'8'-37'256'0,"-8"37"-196"0,19-21-20 0,-15 7 136 15,0 11-104-15,-4-7 32 16,7 3-60-16,-14 7 0 16,7 7-28-16,-12 20-8 15,4 7-4-15,-3 28 12 16,7 3-8-16,-8 0 16 15,16-3-16-15,0-11 4 16,4-3-4-16,-8-14-8 16,11-6 4-16,-11-14-200 15,0 3 108-15,-4-14-388 16,4-3 268-16</inkml:trace>
          <inkml:trace contextRef="#ctx0" brushRef="#br0" timeOffset="5619.0865">6059-1457 768 0,'31'-37'284'0,"-31"37"-220"0,39-21-20 0,-24 14 120 16,16 7-100-16,-4 0-36 15,0 7-20-15,0 10 8 16,4 7-8-16,-23 10 4 16,4 1-4-16,-24 6 48 15,1 3-32-15,-24-9-12 16,-4 6-4-16,-7-14 16 15,3-3-12-15,-19-14 4 16,16 1-8-16,-1-15 4 16,8 1-8-16,20-11-56 15,11 4 28 17,16-4-112-32,4 4 76 15,11-1-240-15,8 8 172 16</inkml:trace>
          <inkml:trace contextRef="#ctx0" brushRef="#br0" timeOffset="6396.1668">6562-1130 436 0,'-4'-10'160'0,"4"10"-124"0,12-7-8 16,-12 4 72-16,4-1-60 0,-4-3 80 15,4 4-68-15,-12 0 28 16,4 3-48-16,-11 0 16 16,-1 3-28-16,-11 4 8 15,4 7-16-15,-12 3 36 16,8 0-24-16,4-3 12 15,7 3-20-15,5-3 20 16,11 3-24-16,7-10-4 16,5 3-4-16,11-6 20 15,4 3-12-15,0-7 4 16,4-4-8-16,-4-3-8 16,-3 7 4-16,-1-14-4 15,-4 8 0-15,-7-8-12 16,-1 0 8-16,-3-3-24 15,0 3 16-15,0 7 76 16,3 0-36-16,-3 7 96 16,11 7-68-16,1-3 8 15,-9 9-40-15,5 5 12 16,3-1-20-16,-11-14 28 16,4 8-28-16,-12-1-4 15,0 4-8-15,-12-4-156 16,4 7 84-16,-7-6-132 15,3-1 116-15,0-3 16 16,5 3 40-16,7-3-16 16,0-7 28-16,4 0 16 0,11-7 0 0,16-3-8 31,12 3 4-31,7-3 20 0,4-1-8 0,12-6-48 16,-4 10 24-16,-4-10-184 15,-8 7 112-15,1-11-68 16,-13 11 92-16,-11-14 64 15,-3 13 0-15,-13-16 36 16,1 9-24-16,-12-13-12 16,0 4-4-16,-8-18 92 15,0 4-48-15,-7 0 140 16,3 10-100-16,-3 10 68 16,7 11-84-16,-4 17-60 15,5 13-8-15,-1 25 4 16,4 0 4-16,0 6 24 15,8 1-16-15,-4 0-576 16,8-4 308-16</inkml:trace>
          <inkml:trace contextRef="#ctx0" brushRef="#br0" timeOffset="6845.308">7031-1216 560 0,'-16'-10'208'0,"16"10"-164"0,20 0-8 16,-1 0 68 0,-4 4-64-16,12 2 28 0,1 8-40 15,10-4 8-15,1-3-20 0,11-7-8 16,1 4-4-16,7-8 12 16,-4 4-8-16,0-7-20 15,-4 7 4-15,-15-10 48 16,-8 7-20-16,-15-1-20 15,0-3 0-15,-16 4 52 16,4 3-28-16,-16 3-20 16,5 8-4-16,-5 2 8 15,12 1-4-15,-11 0-4 16,11 3 4-16,-4 0-16 16,8 1 8-16,8-5-16 15,0 5 12-15,7-1 20 16,8 0-4-16,1 0-4 15,-1 4 0-15,-8 0-4 16,1-4 0-16,-16-10 52 16,0 3-28-16,-27-10 76 15,0 3-52-15,-16-6 80 16,4 3-72-16,-3-14-36 16,15 11-16-16,23-8-112 15,8 8 60-15</inkml:trace>
        </inkml:traceGroup>
        <inkml:traceGroup>
          <inkml:annotationXML>
            <emma:emma xmlns:emma="http://www.w3.org/2003/04/emma" version="1.0">
              <emma:interpretation id="{89459B59-84E0-4D66-AB93-EB0F77978275}" emma:medium="tactile" emma:mode="ink">
                <msink:context xmlns:msink="http://schemas.microsoft.com/ink/2010/main" type="inkWord" rotatedBoundingBox="10089,530 10567,521 10578,1032 10099,104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042.7836">8533-1360 1068 0,'23'-28'396'0,"-23"28"-308"0,15-24-24 0,-11 17 232 15,0 1-176-15,-4 2 12 16,4 4-80-16,-8-10-16 16,4 10-24-16</inkml:trace>
          <inkml:trace contextRef="#ctx0" brushRef="#br0" timeOffset="7235.4219">8595-1154 436 0,'-8'38'160'0,"8"-38"-124"0,-4 24-8 0,8-10 88 15,-4 0-68-15,0 0 44 16,0 3-56-16,0-3 0 16,0 3-24-16,0-3 44 15,0-8-28-15,0-6-60 16,0 11 20-16</inkml:trace>
          <inkml:trace contextRef="#ctx0" brushRef="#br0" timeOffset="7630.9729">8831-1095 476 0,'-12'7'176'0,"12"-7"-136"0,4-7-12 0,-4 7 216 16,0 7-140-16,4 3 36 16,-4-3-84-16,0 7 28 15,0-1-48-15,8 5 16 16,3-1-32-16,-3-3 16 16,4-1-20-16,-5-2 8 15,13 6-12-15,-13-17-52 16,13 0 24-16,-13-10-156 15,5 3 96-15,-12-4-92 16,8 5 100-16,-8-8 24 16,8 3 28-16,-8-2 104 15,3 6-48-15,-3 0 212 16,0 7-140-16,0 0 116 16,8 7-132-16,0 7-24 15,4 3-44-15,-5-3 24 16,5 3-28-16,-4 0-356 15,-1 0 180-15</inkml:trace>
        </inkml:traceGroup>
        <inkml:traceGroup>
          <inkml:annotationXML>
            <emma:emma xmlns:emma="http://www.w3.org/2003/04/emma" version="1.0">
              <emma:interpretation id="{8C00CBA2-F7E2-42CD-A0BA-B64372B420F9}" emma:medium="tactile" emma:mode="ink">
                <msink:context xmlns:msink="http://schemas.microsoft.com/ink/2010/main" type="inkWord" rotatedBoundingBox="11523,453 12525,433 12536,978 11534,997"/>
              </emma:interpretation>
              <emma:one-of disjunction-type="recognition" id="oneOf4">
                <emma:interpretation id="interp4" emma:lang="" emma:confidence="0">
                  <emma:literal>3D</emma:literal>
                </emma:interpretation>
                <emma:interpretation id="interp5" emma:lang="" emma:confidence="0">
                  <emma:literal>3 D</emma:literal>
                </emma:interpretation>
                <emma:interpretation id="interp6" emma:lang="" emma:confidence="0">
                  <emma:literal>] D</emma:literal>
                </emma:interpretation>
                <emma:interpretation id="interp7" emma:lang="" emma:confidence="0">
                  <emma:literal>TD</emma:literal>
                </emma:interpretation>
                <emma:interpretation id="interp8" emma:lang="" emma:confidence="0">
                  <emma:literal>} D</emma:literal>
                </emma:interpretation>
              </emma:one-of>
            </emma:emma>
          </inkml:annotationXML>
          <inkml:trace contextRef="#ctx0" brushRef="#br0" timeOffset="8228.8393">9973-1305 880 0,'0'-14'328'0,"-4"0"-256"0,19-3-16 0,-3 7 160 15,0 3-128-15,11-7 104 16,4 0-108-16,4 4 32 16,4 3-68-16,7 7 0 15,-3 0-28-15,7 11-12 16,-3 9-4-16,-4 1-4 15,-1 3 0-15,-34 7-36 16,0-10 20-16,-23-1-160 16,-4 1 96-16,-12-4 24 15,8-7 36-15,-4 1 20 16,11-4 0-16,5-1-36 0,7 1 20 16,8 4-12-16,4 2 16 15,4 5 16-15,7 2 0 0,-3-2-12 16,3 6 4-16,-7-7 28 15,0-3-12-15,-8-1-12 16,0 5-4-16,-12-5 12 16,4-2-4-16,-11-4 24 15,0-1-16-15,-12-6 4 16,8 4-8-16,-8-8 12 16,3 4-12-16,1-3-12 15,4 3 0-15</inkml:trace>
          <inkml:trace contextRef="#ctx0" brushRef="#br0" timeOffset="8797.779">10662-1474 624 0,'-20'-38'228'0,"20"38"-176"0,12-10-16 0,-12 3 184 15,8 7-128-15,3 0 44 16,9 7-84-16,7 10 16 16,4 7-40-16,8 21 0 15,-1 7-16-15,5 13 64 16,3-6-44-16,-15-4 16 16,-4-4-32-16,-27-9 20 15,-7-5-24-15,-21-6 24 16,5-3-24-16,-27-18 24 15,11 8-24-15,-7-29 12 16,7 11-12-16,4-7 20 16,8 7-20-16,19-10-188 15,16 7 92-15</inkml:trace>
          <inkml:trace contextRef="#ctx0" brushRef="#br0" timeOffset="8514.5257">10755-1360 580 0,'-4'-7'216'0,"4"7"-168"0,23 14-12 15,-23-4 76 1,0 7-68-16,0 11 36 16,-8 3-48-16,4 10-8 0,4-3-16 0,-3 0 56 15,3-4-36-15,3-6-180 16,5-1 84-16,0-16-348 15,0 2 232-15</inkml:trace>
        </inkml:traceGroup>
      </inkml:traceGroup>
    </inkml:traceGroup>
    <inkml:traceGroup>
      <inkml:annotationXML>
        <emma:emma xmlns:emma="http://www.w3.org/2003/04/emma" version="1.0">
          <emma:interpretation id="{5E2DF340-4FA7-409E-8572-9538D6714446}" emma:medium="tactile" emma:mode="ink">
            <msink:context xmlns:msink="http://schemas.microsoft.com/ink/2010/main" type="paragraph" rotatedBoundingBox="1557,1707 20270,1658 20276,3973 1563,40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8B1A74-A7F3-4185-B73B-7A6F415EAFED}" emma:medium="tactile" emma:mode="ink">
              <msink:context xmlns:msink="http://schemas.microsoft.com/ink/2010/main" type="line" rotatedBoundingBox="1557,1707 20270,1658 20276,3828 1563,3878"/>
            </emma:interpretation>
          </emma:emma>
        </inkml:annotationXML>
        <inkml:traceGroup>
          <inkml:annotationXML>
            <emma:emma xmlns:emma="http://www.w3.org/2003/04/emma" version="1.0">
              <emma:interpretation id="{6BA99E02-05D3-46E9-8483-B5F84D1A8514}" emma:medium="tactile" emma:mode="ink">
                <msink:context xmlns:msink="http://schemas.microsoft.com/ink/2010/main" type="inkWord" rotatedBoundingBox="1558,1969 2277,1967 2279,2848 1560,285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2518.8708">709 622 560 0,'8'-10'208'0,"-8"10"-164"0,0-18-8 16,0 8 76-1,4 7-68-15,-4-11 124 16,0 0-96-16,-12-3-16 15,4 3-36-15,-3 0-8 16,-5 4-4-16,-11 0 4 0,8 3-8 0,-4 0-12 16,-1 3 4-16,-3 4-24 15,12 4 16-15,-5-1 4 16,13 4 8-16,-5 7-20 16,8 3 12-16,-4 7 20 15,5 4-4-15,-9 3-4 16,4 3 0-16,-11 1 4 15,0-8-4-15,-9-3-12 16,5 0 4-16,0-6 20 16,4-1-8-16,3-4-12 15,5-2 0-15,3-4 64 16,8 0-32-16,8-1 32 16,11 5-32-16,0-1-8 15,8-3-12-15,4 0 4 16,4 0-8-16,-12 0-144 15,4-4 76-15,-7 1-280 16,-1-1 192-16</inkml:trace>
          <inkml:trace contextRef="#ctx0" brushRef="#br0" timeOffset="22685.5886">314 753 808 0,'-7'-4'300'0,"7"4"-232"0,19 4-20 0,-11-4 64 16,-1 3-72-16,17-3-28 16,3 4-8-16,15-1-708 15,1 4 384-15</inkml:trace>
          <inkml:trace contextRef="#ctx0" brushRef="#br0" timeOffset="22038.3672">109 51 352 0,'-4'-14'132'0,"4"4"-104"0,0 3-8 0,-4 7 16 15,0 7-24-15,-7-7 40 16,3 3-28-16,-7 11 48 15,3 0-40-15,-3 3 64 16,3 7-56-16,0 10 64 16,5-3-64-16,3 11 20 15,4 2-40-15,4 8 0 16,7-4-12-16,1-17 48 16,-1 0-32-16,5-24 24 15,3 0-28-15,8-28 8 16,-3-3-16-16,18-14-16 15,-3 0 0-15,0-10-136 0,7 10 72 16,-7-6-4-16,-4 6 44 16,-16-4 8-16,-7 5 12 0,-9 6 16 15,1 10-4-15,-15 14 140 16,3 7-80-16,-11 21 116 16,11 3-104-16,0 7-20 15,8 0-36-15,-4 13 20 16,8 1-24-16,-4 17-12 15,0-10-8-15,0 3 4 16,0-4 0-16,-4-6-132 16,0-4 72-16</inkml:trace>
        </inkml:traceGroup>
        <inkml:traceGroup>
          <inkml:annotationXML>
            <emma:emma xmlns:emma="http://www.w3.org/2003/04/emma" version="1.0">
              <emma:interpretation id="{742C7CD4-1FBC-406A-A50A-2D7B61B8FDC6}" emma:medium="tactile" emma:mode="ink">
                <msink:context xmlns:msink="http://schemas.microsoft.com/ink/2010/main" type="inkWord" rotatedBoundingBox="2839,2371 2975,2370 2976,2655 2840,265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2912.6921">1325 405 664 0,'3'-3'244'0,"-3"3"-188"0,-11 3-16 0,3 4 296 15,8 0-192-15,0 0 28 16,4 0-100-16,8-4-48 16,3 4-16-16</inkml:trace>
          <inkml:trace contextRef="#ctx0" brushRef="#br0" timeOffset="23074.6231">1282 677 852 0,'0'3'316'0,"0"-3"-248"0,27 4-16 15,-8-4 4 1,1 3-40-16,15-6-76 0,0 3 32 0</inkml:trace>
        </inkml:traceGroup>
        <inkml:traceGroup>
          <inkml:annotationXML>
            <emma:emma xmlns:emma="http://www.w3.org/2003/04/emma" version="1.0">
              <emma:interpretation id="{E52FD73B-2A21-440C-989E-458A3E37510D}" emma:medium="tactile" emma:mode="ink">
                <msink:context xmlns:msink="http://schemas.microsoft.com/ink/2010/main" type="inkWord" rotatedBoundingBox="3844,2003 6428,1904 6476,3155 3892,3254">
                  <msink:destinationLink direction="with" ref="{4B90FBF7-FB4C-4F9E-B7B5-0DD386B6460A}"/>
                </msink:context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6406.5561">4139 433 464 0,'-16'-11'176'0,"5"11"-140"0,-9-3-8 0,9-1 152 16,7 8-104-16,-12-4 148 16,9 0-128-16,-5 0 56 15,4 3-88-15,5-3 8 16,6 4-40-16,13-1 32 16,3 1-36-16,12 3 4 15,8 3-20-15,11-7 0 16,4 1-4-16,20-4 4 15,0 3-8-15,3-3-12 16,-3-3 4-16,-5 3 20 16,-11 7-8-16,-11-7-4 15,-12 0 0-15,-12 0 40 16,-8 6-24-16,-11-6 44 16,-4 4-36-16,-8-4 20 15,1 0-28-15,-9 0-8 0,8 7-8 0,-7-7-40 16,7 0 20-16,-3 7 16 15,7 0 0-15,-4-1 20 16,4 5-12-16,-11 3-48 16,-1-1 24-16,-11 11 28 15,8 0-4-15,-20 7 16 16,8 7-12-16,-8 14-44 16,1-4 20-16,3 4 36 15,12-4-12-15,-5-3-28 16,9-11 8-16,0-17 28 15,11 4-12-15,-4-25 36 16,8-6-28-16,-7-17 4 16,3-1-12-16,-7-10-8 15,7 4 4-15,-15-14 20 16,7 10-12-16,-7-7 40 16,0 11-28-16,-4-8 4 15,3 15-16-15,-3-4 12 16,12 3-16-16,3 8-20 15,8 2 4-15,0-2 12 16,8 6 0-16,4-3-144 16,4 7 76-16</inkml:trace>
          <inkml:trace contextRef="#ctx0" brushRef="#br0" timeOffset="26661.6629">4894 701 768 0,'-4'0'284'0,"4"0"-220"0,0 7-20 0,-8-4 376 16,16 4-240-16,-8 0 68 15,0 0-148-15,0 7-36 16,4-4-40-16,-4-10-96 15,0 7 40-15,0-7-492 16,8 0 288-16</inkml:trace>
          <inkml:trace contextRef="#ctx0" brushRef="#br0" timeOffset="24561.0755">3756 51 520 0,'0'-14'192'0,"0"14"-152"0,-24-10-8 0,9 10 184 15,11 3-124-15,-15 0 104 16,-4 4-112-16,-5-3 24 15,5 3-64-15,-4 3-16 16,0 0-16-16,0 4-36 16,8 3 12-16,11 14 4 15,-4 4 8-15,4 37 0 16,5 7 0-16,-1 21 0 16,4-7 0-16,-4 10 0 15,0-3 0-15,-15 0 16 16,-1-11-8-16,-18-10 40 15,3-13-24-15,-16-11 12 16,13-11-20-16,-9-9-8 16,16-11-4-16,4-7 20 15,8-3-12-15,-1-7 12 16,13 3-12-16</inkml:trace>
          <inkml:trace contextRef="#ctx0" brushRef="#br0" timeOffset="29395.5215">4271 150 416 0,'0'-10'152'0,"0"10"-116"0,-12-7-12 0,8 4 64 16,8 3-52 0,-4-4 56-16,0 1-52 0,0-4 32 15,0 7-40-15,-4-3 36 16,4 3-40-16,-8 0 20 15,1 6-28-15,-13-2 0 16,5-1-12-16,-28 4 4 16,4 7-8-16,-23 3-12 15,12 4 4-15,-12 13 92 16,12 8-48-16,-4 20 52 16,15 3-52-16,0 14-36 15,16-7-8-15,8 21 44 16,7 0-20-16,23 7 8 15,1-7-16-15,34-7 20 16,8-14-20-16</inkml:trace>
          <inkml:trace contextRef="#ctx0" brushRef="#br0" timeOffset="23772.4785">2347 488 840 0,'-39'-4'312'0,"39"4"-244"0,-4 0-16 16,8 0 164 0,7 0-128-16,13 0 44 15,3 0-80-15,12 0-36 16,3 4-16-16,5-8-72 15,3 11 40-15,-8-3-376 16,-3 2 228-16</inkml:trace>
          <inkml:trace contextRef="#ctx0" brushRef="#br0" timeOffset="24110.3766">2505 656 548 0,'-15'17'204'0,"15"-17"-156"0,8 0-16 0,-1 4 8 15,1 3-28-15,4 3-4 16,-1 0-4-16,12 1 4 16,-3-1-4-16,-5 0-4 15,-3 1 4-15,-8 3 12 16,0-1-8-16,-16 1-4 15,8 3 0-15,-19-3 12 16,4 3-8-16,-5-3 24 16,9 0-20-16,-1-4 112 15,9 0-72-15,3-3 40 16,4 0-52-16,4 0-4 16,7 0-24-16,-3 0-8 15,4 3 0-15,-1-3-4 16,5 0 0-16</inkml:trace>
          <inkml:trace contextRef="#ctx0" brushRef="#br0" timeOffset="23545.3741">2780 44 696 0,'0'-21'256'0,"0"21"-196"0,0-7-20 0,-8 7 244 15,5 7-164-15,-13 7 116 16,1 3-136-16,-9 7 8 15,5 0-64-15,0 7-36 16,3 4-8-16,5 3-204 16,3-4 112-16</inkml:trace>
        </inkml:traceGroup>
        <inkml:traceGroup>
          <inkml:annotationXML>
            <emma:emma xmlns:emma="http://www.w3.org/2003/04/emma" version="1.0">
              <emma:interpretation id="{C5309BD6-3E8E-4A8E-9B41-D17CADCF9CF2}" emma:medium="tactile" emma:mode="ink">
                <msink:context xmlns:msink="http://schemas.microsoft.com/ink/2010/main" type="inkWord" rotatedBoundingBox="6826,2077 7905,2074 7907,3175 6829,3178">
                  <msink:destinationLink direction="with" ref="{4B90FBF7-FB4C-4F9E-B7B5-0DD386B6460A}"/>
                </msink:context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7307.4969">5289 405 716 0,'-20'-31'264'0,"20"31"-204"0,35-10-16 15,-8 3 168 1,0 7-124-16,24 3 116 16,7 8-120-16,23 20-16 15,-4 3-44-15,5 14-16 16,-9 0-4-16,-11 1 4 16,-8-8-4-16,-30 0 40 15,-9-6-20-15,-30-4 20 16,-5-4-24-16,-38-3 36 0,-4-3-32 15,-15-7-12 1,11-4-8-16,-8-14-32 16,16 1 16-16,4-7-276 15,16 3 156-15,10-7-280 0,13 4 236 0</inkml:trace>
          <inkml:trace contextRef="#ctx0" brushRef="#br0" timeOffset="27638.4859">5447 288 696 0,'0'-34'256'0,"0"34"-196"0,8-18-20 0,-8 12 252 15,12 2-168-15,-12 1 268 16,4 3-224-16,-1-4 60 16,5 8-136-16,4-4 8 15,15 3-60-15,8-3-4 16,-4 0-24-16,27-3 0 16,-4-1-4-16,0 1-164 15,-7 6 84-15,-5-3-376 16,-11 0 248-16,-11 4-544 15,-9-1 420-15</inkml:trace>
          <inkml:trace contextRef="#ctx0" brushRef="#br0" timeOffset="27040.7852">5579 429 748 0,'8'-24'276'0,"-8"24"-216"0,0-10-16 0,-4 6 188 16,4 8-136-16,-8 3 88 15,0 6-112-15,-11 15 8 16,15 6-48-16,-7 11-12 16,3 0-12-16,0 0-16 15,4-1 4-15,0-6 12 16,8-7-4-16,-4-7-116 15,0-3 60-15,0-11-252 16,0-3 168-16,0-10-396 16,0-1 300-16</inkml:trace>
          <inkml:trace contextRef="#ctx0" brushRef="#br0" timeOffset="30142.6682">6047 106 548 0,'0'0'204'0,"0"0"-156"0,20 17-16 0,-9-3 88 16,5 3-72-16,11 31 112 15,8 4-88-15,7 34-12 16,5 0-36-16,-1 20 36 16,-11-2-32-16,-19 16 20 31,-9-17-28 31,-26-6 28-62,0-15-32 16,-24-16 20-16,12-15-20 0,-8-20-88 0,12-10 40 0,0-28-352 0,12-3 212 0</inkml:trace>
        </inkml:traceGroup>
        <inkml:traceGroup>
          <inkml:annotationXML>
            <emma:emma xmlns:emma="http://www.w3.org/2003/04/emma" version="1.0">
              <emma:interpretation id="{C0F6E459-1467-45E7-B948-81BEB36A714B}" emma:medium="tactile" emma:mode="ink">
                <msink:context xmlns:msink="http://schemas.microsoft.com/ink/2010/main" type="inkWord" rotatedBoundingBox="8379,2005 10597,2000 10599,2858 8381,2864">
                  <msink:destinationLink direction="with" ref="{4B90FBF7-FB4C-4F9E-B7B5-0DD386B6460A}"/>
                </msink:context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1653.5206">8277 298 572 0,'-4'-6'208'0,"4"6"-160"0,-15 0-12 0,-1 0 144 15,5 0-104-15,-24 0 60 16,4 3-80-16,-16 14 0 16,5 0-32-16,-5 11-4 15,13 3-12-15,-1 10-32 16,8 0 12-16,7 4 4 15,9-4 8-15,11-6 24 16,7-1-12-16,13-13 24 16,7-7-24-16,15-7 24 15,5-4-24-15,3-13-136 16,1 3 68-16,-9-21-44 16,-3-3 60-16,-8-24 24 15,-8 4 12-15,-11-22 20 16,-5 8-8-16,-7-14 68 15,4 17-44-15,-4 0 136 0,0 14-92 0,0 10 60 16,0 14-76-16,0 20-36 16,8 15-12-16,0 16 32 15,-1 11-24-15,-3 28 36 16,4 6-32 0,0 14 56-16,-4-7-44 15,3-7-24-15,1-10-12 16,-4-14-248-16,4-3 136 15,0-17-220-15,-1-11 192 16,5-14-268 0,-4-3 232-16</inkml:trace>
          <inkml:trace contextRef="#ctx0" brushRef="#br0" timeOffset="31904.1687">8645 147 880 0,'-4'-7'328'16,"4"7"-256"-16,-4 4-16 0,0 2 72 15,8 8-80-15,-4 17 24 16,4 7-40-16,12 24 32 16,3 0-36-16,8 7 12 15,4-7-24-15,0-7 0 16,0-7-8-16,0-10 28 16,-4-11-20-16,-4-10 76 15,-3-6-56-15,-5-15 12 0,4-3-28 0,-11-23 4 16,8-5-12-16,-1-27-8 15,8 4 0 1,1-11-24-16,-1 10 12 0</inkml:trace>
          <inkml:trace contextRef="#ctx0" brushRef="#br0" timeOffset="30670.8662">6822 147 880 0,'27'-17'328'0,"-27"17"-256"0,54-11-16 15,-19 5 36 1,3 9-60-16,21-6-4 16,-1-8-16-16,7 11-20 15,1 0 4-15,0-3 20 0,-4 6-8 0,-12 1 24 16,-3-1-20-16,-28 4-164 16,0 3 84-16,-30-3-144 15,3-3 124-15,-19-1-72 16,-4 4 92-16,12-4-44 15,-8 4 68-15,7 0 32 16,1 0 8-16,11 10 32 16,-4 4-16-16,-3 27 100 15,15 4-60-15,-19 23 12 16,11-6-40-16,-11 4 24 16,-1-8-32-16,-3-13 4 15,7-15-12-15,-7-9 20 16,8-4-16-16,-8-10 24 15,3-7-24-15,-3-11 4 16,7 4-8-16,-11-3-16 16,8-4 4-16,0-3 48 15,-1 6-24-15,-7 1 96 16,8 3-64-16,7 7 72 16,5 3-68-16,14 7 12 15,13 7-36-15,18 4 12 16,5-1-24-16,15-3 36 15,-4-3-32-15,12-14-48 16,0 0 12-16,3-18-288 16,-7 5 164-16,-4-12-320 15,-3 5 256-15</inkml:trace>
          <inkml:trace contextRef="#ctx0" brushRef="#br0" timeOffset="31106.5247">7410 415 476 0,'-8'-13'176'0,"8"13"-136"0,-15-11-12 0,7 4 56 15,4 7-52-15,-11 0 48 16,-1-6-44-16,-3-1 76 15,3 7-60-15,-15 0 72 16,12 7-72-16,-20-1 16 16,4 5-36-16,-11 6 32 15,7 4-36-15,-7 6 56 16,7 8-48-16,12-1 56 16,8-3-56-16,26 0 36 15,13-4-40-15,15-2 16 16,11-8-28-16,12-7 8 15,0 0-16-15,4-13-104 16,-4-1 48-16,-11-16-24 16,-9 13 40-16,-26-24 4 15,-4 14 16-15,-28-21 24 16,-3 7-8-16,-19-14-12 0,7 7 0 16,-12 1 40-16,16 12-24 0,8 5-44 15,19 6 16 1</inkml:trace>
        </inkml:traceGroup>
        <inkml:traceGroup>
          <inkml:annotationXML>
            <emma:emma xmlns:emma="http://www.w3.org/2003/04/emma" version="1.0">
              <emma:interpretation id="{FE6D83AE-7013-4B5D-A141-83B9AE9EE056}" emma:medium="tactile" emma:mode="ink">
                <msink:context xmlns:msink="http://schemas.microsoft.com/ink/2010/main" type="inkWord" rotatedBoundingBox="11638,2467 11983,2466 11984,2679 11639,2680">
                  <msink:destinationLink direction="with" ref="{4B90FBF7-FB4C-4F9E-B7B5-0DD386B6460A}"/>
                </msink:context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3779.4044">10205 512 528 0,'-12'-4'196'0,"5"1"-152"0,3-1-12 16,0 1 132 0,8 6-96-16,-4-3 96 15,0 0-96-15,0-3 28 16,7 3-56-16,1 0 40 16,4 7-48-16,3 0 20 15,5 0-32-15,7-4-8 16,0 1-8-16,4-4 64 15,0 6-36-15,-4 1-92 16,0 0 32-16,-19 3-732 0,-4 4 416 0</inkml:trace>
          <inkml:trace contextRef="#ctx0" brushRef="#br0" timeOffset="33929.7616">10081 701 984 0,'0'-7'368'0,"0"7"-288"0,31 4-20 0,-15-1 0 16,-1 0-44-16,8-3 48 16,0 7-36-16,5-10-104 15,3 3 44-15</inkml:trace>
        </inkml:traceGroup>
        <inkml:traceGroup>
          <inkml:annotationXML>
            <emma:emma xmlns:emma="http://www.w3.org/2003/04/emma" version="1.0">
              <emma:interpretation id="{4A888872-DA6B-4B70-91F5-78AA3DD3DE50}" emma:medium="tactile" emma:mode="ink">
                <msink:context xmlns:msink="http://schemas.microsoft.com/ink/2010/main" type="inkWord" rotatedBoundingBox="12744,1994 13860,1991 13863,3075 12747,3078">
                  <msink:destinationLink direction="with" ref="{4B90FBF7-FB4C-4F9E-B7B5-0DD386B6460A}"/>
                </msink:context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5145.5462">11993 711 664 0,'8'-7'244'0,"-8"7"-188"0,12 4-16 0,-4-4 24 16,3 0-44-1,8 0-8-15,5 7-8 0,-1 0-4 16,0 3 0-16,-7 4 44 15,-5 3-24-15,-18 10 16 16,-1 1-20-16,-19 6 0 16,3-3-8-16,-10 0 28 15,7-3-20-15,-8-7-24 16,8-1 4-16,7-6 44 16,9-4-20-16,11 1 0 15,7 2-12-15,9 1 20 16,7 0-16-16,4 0 24 15,0-1-24-15,4-2 40 16,0-1-28-16</inkml:trace>
          <inkml:trace contextRef="#ctx0" brushRef="#br0" timeOffset="34819.6812">11951 550 1008 0,'-16'-7'372'0,"16"7"-288"0,-11 3-24 0,11-6 36 16,7 3-64-16,9-4 4 15,7 4-20-15,12-7 24 16,0 7-24-16,11-6-32 16,5 12 8-16</inkml:trace>
          <inkml:trace contextRef="#ctx0" brushRef="#br0" timeOffset="34563.4164">12288 47 580 0,'4'-14'216'0,"-4"14"-168"0,7-10-12 15,-7 10 164 1,4 10-116-16,-8-3 88 15,0 0-100-15,-11 17-28 16,3-3-28-16,-7 17 4 16,7 3-12-16,1 11 68 0,7-4-44 0,4 0-108 15,8-3 36-15</inkml:trace>
          <inkml:trace contextRef="#ctx0" brushRef="#br0" timeOffset="34297.5695">11208 581 956 0,'-12'-4'352'0,"12"4"-272"0,-8-7-24 0,8 4 192 16,0 6-148-16,12-6 36 15,7-4-80-15,16 3 28 16,4 1-48-16,-4-7-28 15,3 10-8-15,-3 0 52 16,0-4-28-16,-4 1-88 16,0 6 32-16</inkml:trace>
        </inkml:traceGroup>
        <inkml:traceGroup>
          <inkml:annotationXML>
            <emma:emma xmlns:emma="http://www.w3.org/2003/04/emma" version="1.0">
              <emma:interpretation id="{E66F5409-CD0F-447E-AC16-5BCF611F298F}" emma:medium="tactile" emma:mode="ink">
                <msink:context xmlns:msink="http://schemas.microsoft.com/ink/2010/main" type="inkWord" rotatedBoundingBox="14465,1673 16494,1668 16500,3838 14470,3844">
                  <msink:destinationLink direction="with" ref="{4B90FBF7-FB4C-4F9E-B7B5-0DD386B6460A}"/>
                </msink:context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7399.1088">13774 188 632 0,'12'-31'236'0,"-12"31"-184"0,19-20-16 16,0 13 96 0,9 3-80-16,26-6 52 0,4 3-64 15,12 14-36-15,-1 7-8 0,-3 24 8 16,-12 6 0-16,-11 18 8 15,-5 0-8-15,-18 7 24 16,-5-4-16-16,-19-16 144 16,-3-8-84-16,-32 0 48 15,-4-13-72-15,-19-8 28 16,4-2-44-16,-7-12-8 16,10 1-16-16,9-10 12 15,11-1-12-15,4-9-20 16,8 2 4-16,11-6-312 15,1 7 172-15,11-7-544 16,7 3 388-16</inkml:trace>
          <inkml:trace contextRef="#ctx0" brushRef="#br0" timeOffset="37054.1911">14006 192 560 0,'8'-7'208'0,"-8"7"-164"0,0 10-8 0,-4 1 56 16,0 6-56-16,-3 21 12 15,-1 3-28-15,-4 14-4 16,5-7-8-16,-1 11 4 16,4-11-8-16,-4-7 52 15,8-3-32-15</inkml:trace>
          <inkml:trace contextRef="#ctx0" brushRef="#br0" timeOffset="37746.0312">14061 9 892 0,'-8'-6'332'0,"8"6"-260"0,0-7-20 0,0 3 132 16,0 8-112-16,11-4 8 16,5 0-52-16,15-4 20 15,8 4-32-15,7-7 40 16,1 4-32-16,3-4 32 16,-4 7-32-16,-7-3 48 15,-8 6-40-15,-8-3-156 16,0 3 64-16</inkml:trace>
          <inkml:trace contextRef="#ctx0" brushRef="#br0" timeOffset="36811.4773">13468-183 476 0,'16'-4'176'0,"3"4"-136"0,4-3-12 0,-7-8 92 15,3 5-72-15,1-1 60 16,-5-7-64-16,4 0 76 16,1 7-68-16,-9-3 44 15,-3 7-56-15,-8-4 60 16,4 3-60-16,-16-6 0 16,1 6-24-16,-16-2-4 15,3 2-4-15,-14 4-16 16,-1 7 4-16,-7 7-24 15,3 6 16-15,0 15 12 16,12 3 4-16,-3 6-36 16,7 8 16-16,-1 13-40 15,13 1 36-15,3 40-28 16,8-6 28-16,4 31 36 16,8-17-8-16,-4 13 28 15,4-17-24-15,-8 0-4 16,4-14-4-16,-12-13 28 15,0-18-16-15,-19-13 64 16,4-14-44-16,-24-14-16 16,5-3-12-16,-16-8 16 15,11-6-12-15,5-10-4 16,7-4-4-16</inkml:trace>
          <inkml:trace contextRef="#ctx0" brushRef="#br0" timeOffset="43852.158">13221 1530 528 0,'-4'-13'196'0,"11"9"-152"0,-3 4-12 16,0 0 36 0,0 7-44-16,0 3 16 15,4 7-24-15,-4 8 44 16,-1-1-32-16,1 10 72 16,0 0-52-16,0 4 28 15,4-3-44-15,0-4 52 16,-1 0-48-16,5-7 0 0,-1-4-20 0,1-6 32 15,0 0-24-15,-1-11 48 16,5-3-40-16,-1-7 20 16,1 4-32-16,7-14 60 15,4 0-44-15,4-14 0 16,0 3-20-16,4-10-12 16,0 4 0-16,-4-4-296 15,-4 14 160-15</inkml:trace>
          <inkml:trace contextRef="#ctx0" brushRef="#br0" timeOffset="38168.1558">14897 453 664 0,'-4'11'244'0,"4"-11"-188"0,-4 20-16 0,0-9 128 16,8-1-100-16,-4 0 8 15,4 1-48-15,-4-8 28 16,4 0-32-16,0-6 32 16,7 3-32-16,-3-10 4 15,4 3-16-15,-9-7 12 16,1 4-16-16,-8-1-28 15,4 8 8-15,-11 3 4 16,3 3 8-16,-7 4 8 16,7 4-4-16</inkml:trace>
        </inkml:traceGroup>
        <inkml:traceGroup>
          <inkml:annotationXML>
            <emma:emma xmlns:emma="http://www.w3.org/2003/04/emma" version="1.0">
              <emma:interpretation id="{F8DB03DE-80EA-4E0A-8A0C-683CA24319FE}" emma:medium="tactile" emma:mode="ink">
                <msink:context xmlns:msink="http://schemas.microsoft.com/ink/2010/main" type="inkWord" rotatedBoundingBox="17038,2011 18289,2008 18292,2893 17040,2897">
                  <msink:destinationLink direction="with" ref="{4B90FBF7-FB4C-4F9E-B7B5-0DD386B6460A}"/>
                </msink:context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1556.5532">16252 75 780 0,'-8'-11'288'0,"8"11"-224"0,8-6-20 0,-1-1 48 16,9 7-60-16,19 0 40 16,7-7-40-16,13 3-52 15,3 8 8-15,4-1 44 16,-12 4-12-16,-4 0 16 16,-7 0-20-16,-12-4 20 15,-8 1-24-15,-3-4 24 16,-8 0-24-16,-12 0 4 15,0 0-8-15,-8 0-148 16,5 0 76-16,-5 0-60 16,4 7 72-16,-3 0-36 15,3-1 52-15,-8 5-8 0,9 6 28 0,-13 10 16 16,9 4 4-16,-13 7 24 31,9 7-16-31,-12-4-12 0,11 4-4 0,1-7-24 16,3 0 16-16,1-4-32 15,7-13 28-15,0 10-64 16,4-7 44-16,-8-4-8 16,0 11 24-16,-3-6 12 15,3 2 8-15,-4 1-20 16,9-1 12-16,-1 1 4 16,4-4 4-16,0-4 24 15,4 1-12-15,-4-7 12 16,3 0-12-16,-6-8 12 15,3 5-16-15,-12-8 24 16,4 4-20-16,-11-7-4 16,0 0-4-16,-9-3-32 15,9 3 16-15,-8-4-4 16,8 1 8-16,-8-4 120 16,15 3-60-16,4-2 32 15,-3 6-48-15,3-4 4 16,-4 8-24-16,4-4 44 15,8 6-32-15,-7 1 12 16,7 0-24-16,0 4 52 16,0-1-36-16,7 0 36 15,9 4-36-15,15-4-8 16,8 1-16-16,15-5 36 0,4 1-20 0,4-3-4 16,-8 3-12-16,-4-7 12 15,-7 0-12 1,-16 0 32-16,-8 0-24 0,-11-7 4 15,0 7-12-15,-12-7-24 16,4 0 8-16,-8-3-32 16,1 10 24-16,7-14-416 15,7-3 236-15</inkml:trace>
          <inkml:trace contextRef="#ctx0" brushRef="#br0" timeOffset="40700.7336">15551 157 652 0,'-12'-7'244'0,"5"7"-192"0,-1 0-12 15,4 0 112 1,8 0-92-16,-4 0 28 15,0 0-52-15,0 0-32 16,15 0-4-16,-3-3 8 16,15 3-4-16,8-3 16 0,-4-1-12 0,15-3 4 15,1 7-4-15,7-3-8 16,-4 3 4-16,-7 0-4 16,-4 3 0-16,-12-3 8 15,-4 0-4 1,-4 0 128-16,-3 0-68 0,-16 0-4 15,4 0-36-15,-4 0 12 16,0 0-24-16,-4 0-12 16,4 0-4-16,0-7-4 15,-8 14 0-15,-4-7 16 16,5 4-4-16,-13 3-28 16,5 6 12-16,-5 15-20 15,1 3 16-15,-8 24 8 16,8 0 8-16,-12 10 16 15,11-6-8-15,-7-1 4 16,12-10-4-16,-5-3 4 16,9-10-8-16,-5-11 32 15,12-4-20-15,-11-9 48 16,11-1-36-16,-11-10 12 16,11 0-24-16,-16-10 0 15,13-1-8-15,-13-16 4 16,9 3-8-16,-13-24-4 15,13 10 4-15,-16-17-16 16,7 10 8-16,1-7-16 0,4 11 12 16,3 0 32-1,4 13-16-15,4 1-44 0,4 9 20 0,12 1 12 16,-4 10 4 0</inkml:trace>
          <inkml:trace contextRef="#ctx0" brushRef="#br0" timeOffset="42039.3373">16596 409 528 0,'-19'-4'196'0,"19"4"-152"0,-20-10-12 15,5 3 124 1,7 7-92-16,-15-7 80 16,0 4-84-16,-12-1 40 15,4-3-60-15,-8 14 24 16,8 0-36-16,-4 3 28 16,12 11-32-16,-4 3-12 0,8 7-8 0,3 3 4 15,12 1-4-15,12-4 8 16,8 0-8-16,26-11 68 31,5-2-40-31,19-8 60 0,-1 0-56 0,-3-10 0 16,-4 0-20-16,-11-7-12 15,-12 1 0-15,-16-19 4 16,-7 5-4-16,-12-25 8 16,-12 7-8-16,-19-13-12 15,4 6 4-15,-12 4-40 16,4 13 24-16,12 4-20 15,12 10 24-15,18 4-44 16,13 10 32-16,18 3-504 16,1 4 292-16</inkml:trace>
        </inkml:traceGroup>
        <inkml:traceGroup>
          <inkml:annotationXML>
            <emma:emma xmlns:emma="http://www.w3.org/2003/04/emma" version="1.0">
              <emma:interpretation id="{07C535FD-2281-49D2-A0FB-7B6443411A07}" emma:medium="tactile" emma:mode="ink">
                <msink:context xmlns:msink="http://schemas.microsoft.com/ink/2010/main" type="inkWord" rotatedBoundingBox="19015,1993 20271,1989 20273,2591 19017,2595">
                  <msink:destinationLink direction="with" ref="{4B90FBF7-FB4C-4F9E-B7B5-0DD386B6460A}"/>
                </msink:context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2696.5868">17804 443 612 0,'-4'-7'228'0,"4"7"-180"0,8-14-12 0,-8 4 168 16,0 7-120-16,-8-15 72 16,0 5-92-16,-7-8-16 15,7 7-32-15,-23-6 16 16,12 6-20-16,-24 3 4 16,12 11-8-16,-15 11-32 15,7 9 12-15,0 11 24 16,12 4-8-16,0 6-8 15,19-3 0-15,8-7 12 16,16-4-4-16,23-9 68 16,-1-1-40-16,17-7 32 15,-1-3-36-15,0-10-168 16,-11-1 76-16,-13-17-136 16,-2 8 116-16,-13-22 32 15,1 1 32-15,-13-25 28 16,1 8-4-16,0-18 8 15,-4 10-8-15,0-2 76 16,4 12-44-16,-4 5 120 16,12 13-88-16,-5 10-60 15,1 14-8-15,-8 17 36 16,12 8-16-16,-12 23 24 16,-4 4-24-16,4 20 28 0,0 4-32 15,0 7 48-15,0-8-36 0,4-9 92 16,7-7-68-16,1-15-244 15,-8-6 104-15,0-13-220 16,3-5 176-16,5-20-376 16,4-3 288-16</inkml:trace>
          <inkml:trace contextRef="#ctx0" brushRef="#br0" timeOffset="42981.3432">18323 47 632 0,'11'-17'236'0,"-11"17"-184"0,12 0-16 0,-12 3 60 16,0 4-60-16,-4 14 68 15,4 7-64-15,-4 16 0 16,4 4-24-16,4 21-4 16,4 0-4-16,3 0 20 15,1-7-16-15,4-11 32 16,3-13-28-16,-8 0 56 15,5-14-40-15,-4-17 80 16,-1 3-60-16,1-13 72 16,-1-11-72-16,1-31 36 15,4 4-52-15,11-34 8 16,0 9-28-16,8-3-16 16,-1 14-4-16,-3 0-136 0,-4 24 72 15,-11 0-532-15,-8 17 332 16</inkml:trace>
        </inkml:traceGroup>
      </inkml:traceGroup>
      <inkml:traceGroup>
        <inkml:annotationXML>
          <emma:emma xmlns:emma="http://www.w3.org/2003/04/emma" version="1.0">
            <emma:interpretation id="{73537B56-6307-4F5A-A476-D28B3C85094B}" emma:medium="tactile" emma:mode="ink">
              <msink:context xmlns:msink="http://schemas.microsoft.com/ink/2010/main" type="line" rotatedBoundingBox="4401,3559 5108,3281 5288,3738 4581,4017"/>
            </emma:interpretation>
          </emma:emma>
        </inkml:annotationXML>
        <inkml:traceGroup>
          <inkml:annotationXML>
            <emma:emma xmlns:emma="http://www.w3.org/2003/04/emma" version="1.0">
              <emma:interpretation id="{0771B784-434F-44DB-BF62-9D50F8252525}" emma:medium="tactile" emma:mode="ink">
                <msink:context xmlns:msink="http://schemas.microsoft.com/ink/2010/main" type="inkWord" rotatedBoundingBox="4401,3559 4995,3326 5174,3783 4581,4017"/>
              </emma:interpretation>
              <emma:one-of disjunction-type="recognition" id="oneOf15">
                <emma:interpretation id="interp19" emma:lang="" emma:confidence="0">
                  <emma:literal>to</emma:literal>
                </emma:interpretation>
                <emma:interpretation id="interp20" emma:lang="" emma:confidence="0">
                  <emma:literal>is</emma:literal>
                </emma:interpretation>
                <emma:interpretation id="interp21" emma:lang="" emma:confidence="0">
                  <emma:literal>if</emma:literal>
                </emma:interpretation>
                <emma:interpretation id="interp22" emma:lang="" emma:confidence="0">
                  <emma:literal>4</emma:literal>
                </emma:interpretation>
                <emma:interpretation id="interp23" emma:lang="" emma:confidence="0">
                  <emma:literal>us</emma:literal>
                </emma:interpretation>
              </emma:one-of>
            </emma:emma>
          </inkml:annotationXML>
          <inkml:trace contextRef="#ctx0" brushRef="#br0" timeOffset="540272.0704">2989 1627 280 0,'-4'-7'104'0,"4"7"-84"0,-15-7 0 0,7 0 76 16,4 7-56-16,-4-7 8 16,8 4-28-16,-7-8 4 15,14 5-12-15,-7-5 20 16,4 8-20-16,0-8 12 15,4 8-12-15,-4-4 56 16,4 7-40-16,-16-3 8 16,8 6-24-16,-4-3 0 15,4 7-4-15,-4-4 12 16,4 4-12-16,0 0-4 16,8 0 0-16,0-3-16 15,-8-1 8-15,3 4 12 16,5 3-4-16,0-3 8 0,-8 3-8 0,0 1 32 15,4-1-20-15,-4 0-4 16,0 4-8-16,0 0-4 16,0 3 0-16,4 4 16 15,7-1-8-15,-3-2-12 16,4 2 0-16,-1-3 40 16,1 4-24-16,-4-4-8 15,3 0-8-15,1-3 12 16,-4 0-4-16,-5-4-4 15,1 1 4-15,0-1-16 16,0 0 8-16,0-3 4 16,0 0 0-16,0 0 8 15,3 0-4-15,1 0 16 16,4 0-12-16,-4-4 24 16,3 0-20-16,-3-3 12 15,3 4-12-15,-3-8 28 16,0 4-24-16,-8-6 20 15,0 2-20-15,0-6-8 16,4 3-4-16,0-7-16 16,7 4 8-16,5-4 28 15,-1 4-12-15,9-4-12 16,-1 4-4-16,0-4 4 16,0 4 0-16,-3-8 16 0,3 5-8 15,-4-5-4-15,-3 5 0 16,-5-5-24-16,1 8 12 0,-4-4-4 15,-1 7 4-15,1-3 8 16,0 3 0-16,-4-6 8 16,3 6-4-16,-3-4-20 15,0 4 8-15,-4 1 4 16,4 2 4-16,-4-3 0 16,0 4 0-16,0-8 0 15,0 8 0-15,0-7-12 16,0 3 8-16,0-4 4 15,0 5 0-15,0-5 0 16,4 4 0-16,0 1-28 16,0 2 16-16,-4 1-32 15,4 3 28-15,-4-4 4 16,0 8 12-16,0-4 32 16,0 0-16-16,0 0-4 15,0 0-8-15,-4 0-24 16,4 7 12-16,-8-1 4 15,4 5 4-15,-8-1-20 16,9 4 12-16,-13 3 40 16,4 0-20-16,-11 4-44 15,4 3 16-15,-8 0 4 16,4 4 8-16,-12-1 20 16,8 1-8-16,-16-4-28 15,24-4 8-15,-12 1 24 0,11 0-8 16,-3-4 0-16,12 0 0 15,-9-3 12-15,12 0-8 16,-7-4 4-16,7 7-4 0,-3-10-8 16,7 3 4-16,-8-3 12 15,12 0-8-15,-12-3 4 16,9 2-4-16,-5-2 12 16,4-1-12-16,-4 1-12 15,4-1 0-15,-3 1 12 16,7-1-4-16,-8-3 16 15,8 3-12-15,-4-3 4 16,8 0-4-16,-8-3-8 16,4 3 4-16,-4-3-4 15,8 3 0-15,-8-4 8 16,4 1-4-16,-4-4-4 16,8 3 4-16,-4-2-4 15,0 2 0-15,0-3 8 16,0 4-4-16,0-8 24 15,0 8-16-15,0-7 12 16,0-1-12-16,0 1-16 16,4 3 0-16,-4-7 12 15,4 4-4-15,-4-11 16 16,0 8-12-16,-4-8-20 16,4 7 4-16,-4-6-12 15,4 6 8-15,0-3 8 0,0 3 4 16,0 0 0-16,4 4 0 0,-8-4 8 15,4 7-4-15,0-7-12 16,0 7 4-16,-4-6-16 16,-3 2 12-16,-1-2-24 15,4 6 20-15,-4 0 4 16,8 3 8-16,-4-2-12 16,4 6 8-16,-4-7 4 15,8 7 0-15,-4-4 0 16,0 4 0-16,4 0 24 15,4 4-12-15,0-1 24 16,3 7-24-16</inkml:trace>
        </inkml:traceGroup>
        <inkml:traceGroup>
          <inkml:annotationXML>
            <emma:emma xmlns:emma="http://www.w3.org/2003/04/emma" version="1.0">
              <emma:interpretation id="{8C78FDB4-FC20-4082-8F78-B4C50493F35C}" emma:medium="tactile" emma:mode="ink">
                <msink:context xmlns:msink="http://schemas.microsoft.com/ink/2010/main" type="inkWord" rotatedBoundingBox="4619,3542 5131,3341 5260,3668 4747,3869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2787.7259">3101 1599 644 0,'0'-27'236'0,"-3"23"-180"0,6-3-20 15,-3 4 124 1,0 3-96-16,-3 3 8 15,-1 8-44-15,0 9 20 0,8 4-32 0,0 11 56 16,7 3-40-16,1-1 12 16,3-2-28-16,9-8 72 31,-1-6-52-31,4-7 100 0,0 0-76 0,8-11 60 16,0 0-68-16,3-13 16 15,-3 3-40-15,4-13-8 16,0 2-12-16,3-19 48 15,-3 2-32-15,-4-17-36 16,-4 15 4-16,-8-5-456 16,-4 15 252-16</inkml:trace>
        </inkml:traceGroup>
      </inkml:traceGroup>
    </inkml:traceGroup>
    <inkml:traceGroup>
      <inkml:annotationXML>
        <emma:emma xmlns:emma="http://www.w3.org/2003/04/emma" version="1.0">
          <emma:interpretation id="{015A29C5-A1BB-4595-93FD-A3744F5F3218}" emma:medium="tactile" emma:mode="ink">
            <msink:context xmlns:msink="http://schemas.microsoft.com/ink/2010/main" type="paragraph" rotatedBoundingBox="1528,4346 17955,3946 18008,6114 1581,65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CB24EF-CE29-4F88-B769-DFBA684D813E}" emma:medium="tactile" emma:mode="ink">
              <msink:context xmlns:msink="http://schemas.microsoft.com/ink/2010/main" type="inkBullet" rotatedBoundingBox="1537,4701 3048,4664 3092,6477 1581,6514"/>
            </emma:interpretation>
            <emma:one-of disjunction-type="recognition" id="oneOf17">
              <emma:interpretation id="interp25" emma:lang="" emma:confidence="0">
                <emma:literal>↳</emma:literal>
              </emma:interpretation>
            </emma:one-of>
          </emma:emma>
        </inkml:annotationXML>
        <inkml:trace contextRef="#ctx0" brushRef="#br0" timeOffset="177742.467">1472 2769 416 0,'7'-17'152'0,"1"10"-116"0,-4 0-12 0,-4 4 108 15,0 3-76-15,0-7 68 16,0 3-72-16,-4-6 32 16,0 7-48-16,-7-4-12 15,3 3-12-15,-11 1 8 16,7 6-12-16,-11-3-12 16,7 7 0-16,-15 0 20 15,8 7-8-15,-16 3 16 16,8 0-16-16,-23 7 4 15,8-3-4-15,-20 6-8 16,4 4 4-16,-4 7-4 16,16-7 0-16,-16 0 8 15,16 0-4-15,-20 7 16 16,16 3-12-16,-24 14-12 16,17 0 0-16,-13 18 12 15,12-1-4-15,-8 4-12 16,16-8 4-16,4 8-4 0,7 0 0 15,5 17 16-15,-1-11-4 0,4 4-4 16,12-10 4 0,3-4-24-1,9-13 12-15,3-4 40 16,4-10-20-16,4 3 8 16,4 0-12-16,0-3-8 15,0-1 4-15,4 5-136 16,-1-5 72-16,1-6-152 0,-8-3 120 15</inkml:trace>
      </inkml:traceGroup>
      <inkml:traceGroup>
        <inkml:annotationXML>
          <emma:emma xmlns:emma="http://www.w3.org/2003/04/emma" version="1.0">
            <emma:interpretation id="{7DED598E-F5E1-4B4D-97F3-49CDC70585E6}" emma:medium="tactile" emma:mode="ink">
              <msink:context xmlns:msink="http://schemas.microsoft.com/ink/2010/main" type="line" rotatedBoundingBox="4129,4283 17955,3946 17987,5254 4161,5591"/>
            </emma:interpretation>
          </emma:emma>
        </inkml:annotationXML>
        <inkml:traceGroup>
          <inkml:annotationXML>
            <emma:emma xmlns:emma="http://www.w3.org/2003/04/emma" version="1.0">
              <emma:interpretation id="{6017A4D9-9AB0-449B-85D7-5664A97F5153}" emma:medium="tactile" emma:mode="ink">
                <msink:context xmlns:msink="http://schemas.microsoft.com/ink/2010/main" type="inkWord" rotatedBoundingBox="4130,4309 7618,4224 7645,5331 4157,5416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61057.1803">2590 2459 560 0,'-7'-10'208'0,"7"10"-164"0,-4 3-8 0,0-3 128 15,8 0-96-15,-4 0 60 16,0 0-72-16,0-3 44 16,0 3-56-16,0-7 76 15,0 7-68-15,0-3 28 16,0 6-48-16,0-3 8 15,8 0-24-15,3 0 8 16,1 0-12-16,11-3 0 16,8-1-4-16,19-3 20 15,12 7-16-15,8-7-12 16,-4 7-4 0,0-3 4-16,-1 3 0 15,-3-7 0-15,-11 7 0 0,3 0 0 16,-8 4 0-16,-7-1 8 15,-12 0-4-15,-15-3 16 0,7 4-12 16,-19-4 32-16,8 0-24 0,-8 0 12 16,0 0-16-1,0 0-24 1,0 0 4-16,0 0 12 0,0 0 0 0,-8 0-12 16,8 0 4-16,-4 0 20 15,-4 0-8-15,1 0-20 16,7 3 4-16,-12 1 4 15,4 3 4-15,-11 0-20 16,11 3 12-16,-3 4 4 16,-5-1 4-16,-3 12-28 15,-1-1 16-15,1 17-4 16,7 4 8-16,-3 10 32 16,3-4-12-16,-7 1-4 15,7-7-4-15,-11-4-16 16,8-3 8-16,-5-7 20 15,5-7-8-15,-4-7 16 16,7-3-16-16,-11-7 24 16,7-4-20-16,-7-10 12 15,4 0-12-15,-12-20 12 16,7 6-16-16,-10-27-12 16,3 7 0-16,-4-14-16 15,8 13 12-15,-4-9 12 16,4 13 0-16,-4 0-4 15,11 14 4-15,5-4-24 16,3 11 12-16,1 0-12 0,3 7 8 0,0-1-88 16,8 5 52-16,0 6-248 15,4 3 160-15</inkml:trace>
          <inkml:trace contextRef="#ctx0" brushRef="#br0" timeOffset="61793.639">4216 2311 508 0,'-4'-10'188'0,"4"10"-148"0,0 0-8 0,-7 0 88 15,7 0-72-15,0 0 44 16,0 0-56-16,-12 0 24 16,4 7-32-16,-11-4 28 15,0 8-32-15,-16-1 12 16,15 0-20-16,-7 1 20 15,4-1-24-15,-12 0 12 16,16 4-12-16,-12 3 20 16,8-6-20-16,-12 2 12 15,8 5-12-15,0 9 0 16,3-3-4-16,1 14-8 16,8 0 4-16,-5 7 4 15,9 6-4-15,-5 4-4 16,12-3 4-16,-3 3-4 15,-1-7 0-15,8 0-12 16,0-6 8-16,-8 2 4 16,16 1 0-16,-8 0 24 15,8 0-12-15,-1-1 12 16,5 1-12-16,4-4 20 16,-1 1-20-16,4-11 24 15,5-7-24-15,-1-7 24 16,0-3-24-16,-4-8 24 15,-3-2-24-15,-4-8-64 0,-5 4 24 16,-7-3-280-16,4 0 172 0,-4-4-472 16,4 0 344-16</inkml:trace>
          <inkml:trace contextRef="#ctx0" brushRef="#br0" timeOffset="63701.3006">3353 2927 488 0,'-4'-3'180'0,"4"3"-140"0,0-7-12 0,0 4 120 15,0 6-88-15,0-3 20 16,0 0-48-16,0 3 4 15,0 1-20-15,0-1 20 16,0 4-24-16,-8 4-12 16,8-1-4-16,0-3 12 15,8 3-4-15,-8-13 8 16,4 3-8-16,4-4 24 16,0 1-16-16,-16-4-4 15,8 0-4-15,-8-3-4 16,-4 6 0-16,-7-3 0 15,7 4 0-15,-3-4 0 16,7 7 0-16,1-3 88 16,3 3-48-16,8-4-8 15,3 4-20-15,5-3-232 16,7-1 124-16</inkml:trace>
          <inkml:trace contextRef="#ctx0" brushRef="#br0" timeOffset="65695.3269">4565 2900 384 0,'-4'0'140'0,"4"0"-108"0,4-7-8 0,-4 7 92 16,0 0-68-16,0 0 68 15,4 0-64-15,-4-4 16 16,0 4-40-16,-4-6 28 16,0 6-32-16,-4 0 20 15,0 0-24-15,-7-7 8 16,3 7-16-16,-11 0 12 15,8 0-16-15,-9 3 16 16,9-3-16-16,-8-3 16 16,7 3-16-16,-3-4 16 15,7 4-16-15,-3-3-12 16,3 3 0-16,-7-4 12 16,7 4-4-16,-3-3-4 15,3 6 4-15,-3-3-4 0,3 7 0 16,0-3 16-16,5-1-8 0,-5 1 4 15,4-1-4-15,-3 4 4 16,3 0-8-16,-4 0-12 16,8 0 4-16,-3 3-16 15,3 0 12-15,0 1-12 16,8 2 8-16,-4-2 8 16,7 2 4-16,1-2 24 15,8-1-12-15,-1-3-4 16,1 3-4-16,3-6-4 15,4 3 0-15,1-7 16 16,3 0-8-16,0-4-12 16,0 4 0-16,0-3 12 15,-4 3-4-15,-4-4-4 16,1 4 4-16,-5-7 40 16,1 0-24-16,-5 1 0 15,5 2-12-15,-4-10-16 16,3 7 4-16,-3-6 12 15,-5 2-4-15,-7-2 40 16,4 6-20-16,-4 0 4 16,-8-3-16-16,-3 3 36 15,-1 7-24-15,-3-7-12 16,3 7-8-16,1-7-24 16,3 7 12-16,0 0 20 15,4 0-4-15,-4-4-4 16,8 8 0-16,-3-8-4 15,6-2 0-15,-6 6-56 0,3 0 32 16,-4-7-244-16,4 14 148 0,-4-7-496 16,4 0 344-16</inkml:trace>
          <inkml:trace contextRef="#ctx0" brushRef="#br0" timeOffset="64301.8977">4356 2631 704 0,'-12'-10'264'0,"12"10"-208"0,-4-7-12 16,0 4 160-1,8 3-120-15,-4-4 52 16,0 1-76-16,4-4-56 16,8 7-4-16,7-3 12 0,8 3-4 0,16-4 4 31,-1 8-4-31,9-4 4 0,-1 0-8 0,-4-7 16 15,-7 14-12-15,-8-4 24 16,-8-3-20-16,-15 0 12 16,0 0-12-16,-16-7 0 15,4 7-4-15,-11 0-112 16,-1-7 56-16,-7 7-148 16,8 0 112-16,-5 0-52 15,9 4 84-15,-5 3-44 16,4 6 56-16,-7 11 12 15,7 7 16-15,-7 0 12 16,8 7 0-16,-9 7 0 16,9 0 0-16,-5-4-168 15,4-3 92-15</inkml:trace>
          <inkml:trace contextRef="#ctx0" brushRef="#br0" timeOffset="64722.0157">4317 3144 612 0,'-12'17'228'0,"12"-17"-180"0,0 4-12 16,-3-4 72-1,3 3-68-15,-4-6 8 16,0 3-28-16,-4-4 16 16,8 4-24-16,-8-3-4 0,8-1-4 0,-4 1-40 15,4 3 20-15,-3-3-4 16,3 6 12-16,-4-3 96 15,8 7-48-15,-4 0 8 16,3 0-28-16,-3-4 60 16,0 0-48-16,0 4 24 15,8 0-36-15,0-3 16 16,0-1-20-16,7-3 20 16,1 4-24-16,11-8-12 15,4 1-4-15,11-4 4 16,5 0 0-16,-1 0 16 15,1 0-8-15,-9 7-12 16,-3 0 0-16,-15 0 28 16,-9 0-12-16,-3 0 12 15,0 7-12-15,-16-7 12 16,8 0-16-16,0-7-4 16,0 7 0-16,0-10-324 15,0 3 176-15</inkml:trace>
          <inkml:trace contextRef="#ctx0" brushRef="#br0" timeOffset="65969.5561">4360 2972 436 0,'0'0'160'0,"0"0"-124"0,3 7-8 0,-3-4 124 16,0 4-88-16,0 4 52 15,0-1-68-15,0 0 0 16,4 1-28-16,-4-5 4 16,0 5-12-16,0-4 36 15,0-1-24-15,0-2-24 16,0-1 0-16,0-3-80 16,0 0 44-16,0 0-296 15,8 0 188-15</inkml:trace>
          <inkml:trace contextRef="#ctx0" brushRef="#br0" timeOffset="67064.4004">5049 2655 572 0,'-20'-10'208'0,"20"10"-160"0,0 0-12 15,0-7 68 1,12 7-64-16,-4 0 8 16,-4-7-28-16,11 7 40 15,-7 0-32-15,11-7-4 16,0 14-16-16,12-7 4 15,4 7-8-15,4 0-12 0,4 0 4 0,-5 3-4 16,1 4 0 0,-4 10 16-16,-8 0-4 15,0 7-12-15,-4 7 4 0,-3-7 20 32,-5 7-8-32,-3-7 4 0,3-4-4 0,-7-2 12 15,4-1-12-15,-9 0 4 16,5-4-4-16,-8-2 4 15,4-5-8-15,-8 8 8 16,0-4-8-16,-3 0 32 16,-1-3-20-16,-8 3-4 15,5-3-8-15,-13 0 64 16,5-4-36-16,-12 0 4 16,4 1-20-16,-16-4 24 15,9 0-24-15,-13-4 40 16,12 4-32-16,-7 0-32 15,7-7 4-15,4 0 16 16,8 0-4-16,3 0-4 16,13 0 0-16,-1 0-48 15,4 0 24-15,-4 0-300 16,8-7 176-16</inkml:trace>
          <inkml:trace contextRef="#ctx0" brushRef="#br0" timeOffset="67695.0766">5180 2514 404 0,'-7'0'148'0,"7"0"-112"0,-8 4-12 16,4-4 188 0,8 0-120-16,-4 0 96 15,0 0-108-15,0-4 32 16,0 4-64-16,0-6 44 15,0 6-52-15,0 0 32 16,8 0-40-16,-1-7-28 0,1 7-4 0,4 0 16 16,-1 7-8-16,9-7 16 15,3 10-16-15,4-3 24 16,0 0-20-16,4-4 4 16,-4 4-8-16,-4-4 28 15,1 4-20-15,-5-3-12 16,0 3-8-16,-7-7 20 15,-1 0-8-15,-7 0 32 16,0 0-24-16,-4 0 12 16,0 0-16-16,0 0-176 15,0 0 92-15,4-7-492 16,8 7 312-16</inkml:trace>
          <inkml:trace contextRef="#ctx0" brushRef="#br0" timeOffset="66479.5324">5393 2673 560 0,'0'-11'208'0,"0"11"-164"0,-4-3-8 16,0-1 144-1,4 8-104-15,-3-4 84 16,3 0-92-16,0 0-28 0,-4 7-24 0,-4 3 4 15,8 4-12-15,-8 10-20 16,0 3 4-16,-3 11 4 16,-1 0 4-16,-3 7 8 15,3-7-4-15,-3-7 16 16,3 0-12-16,0-11 24 16,5 4-20-16,3-10-12 15,4-3-4-15</inkml:trace>
          <inkml:trace contextRef="#ctx0" brushRef="#br0" timeOffset="68341.295">5827 2349 392 0,'-4'-3'148'16,"4"3"-116"-16,-4 0-8 0,0 0 152 16,8 0-100-16,-4 0 76 15,0 0-88-15,4 0 72 16,4 0-80-16,3 0 52 16,9 10-64-16,3-3 40 15,0 3-48-15,4 11-28 16,4-7-8-16,0 17 8 15,-4 7-4-15,-7 30-12 16,-1 5 4-16,-11 16 12 16,-5-3-4-16,-18 4 40 15,0-15-20-15,-28 11 40 0,0-10-36 16,-19-4 28-16,4-6-28 0,-11-11 28 16,18-17-32-16</inkml:trace>
        </inkml:traceGroup>
        <inkml:traceGroup>
          <inkml:annotationXML>
            <emma:emma xmlns:emma="http://www.w3.org/2003/04/emma" version="1.0">
              <emma:interpretation id="{1F73D8C5-7B08-48E8-827D-08E083A45F17}" emma:medium="tactile" emma:mode="ink">
                <msink:context xmlns:msink="http://schemas.microsoft.com/ink/2010/main" type="inkWord" rotatedBoundingBox="8269,4809 8722,4798 8729,5083 8276,5094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09103.5959">6717 3068 352 0,'4'-7'132'0,"-4"7"-104"0,0-3-8 15,8 0 112 1,-4 6-76-16,-1-3 84 16,1 3-80-16,-4-3-12 15,0 0-32-15,0 4 24 0,8 3-24 0,-4 0 48 16,4 0-36-16,3-7 64 15,5 3-52-15,7-3-8 16,4 0-20-16,4 0 0 16,-4 0-8-16,0 0-4 15,-4 3 4-15,-7-3 40 16,-8 7-24-16,-8-3-184 16,-8-1 88-16,-8 4-484 15,13 0 312-15</inkml:trace>
          <inkml:trace contextRef="#ctx0" brushRef="#br0" timeOffset="108591.2088">6798 2838 384 0,'-3'3'140'0,"-1"-3"-108"0,0 0-8 0,0 0 92 15,8 0-68-15,-4 0 104 16,0 0-88 0,0 4 16-16,0-1-48 0,0-3 40 15,0 0-40-15,0 0 12 16,0 0-28-16,0 0 28 16,0 7-28-16,0-4 40 15,0 1-32-15,0-1 32 16,0 1-32-16,0-1 32 15,0 1-32-15,0-4 32 16,0 0-32-16,4 0 32 16,3 3-32-16,5-3-24 15,0 4 0-15,7-8 0 16,0 4 0-16,12-3-12 16,0-1 8-16,4-3 56 15,0 4-28-15,0-1-20 16,-4 4-4-16,-4 0 24 15,-4 4-12-15,-7-1 24 16,-5 1-24-16,-3-1-4 16,0 4-4-16,-8-7 12 15,4 4-8-15,-4-4-4 16,0 0 0-16,0-4-296 0,0 4 160 16,3-3-272-16,5 3 228 15</inkml:trace>
        </inkml:traceGroup>
        <inkml:traceGroup>
          <inkml:annotationXML>
            <emma:emma xmlns:emma="http://www.w3.org/2003/04/emma" version="1.0">
              <emma:interpretation id="{F95BBF21-FFE6-4894-974F-B87DA96E5691}" emma:medium="tactile" emma:mode="ink">
                <msink:context xmlns:msink="http://schemas.microsoft.com/ink/2010/main" type="inkWord" rotatedBoundingBox="9307,4157 12038,4090 12070,5398 9339,5465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12013.4798">9435 2408 508 0,'-12'-11'188'0,"12"11"-148"0,-19-3-8 0,7 0 184 15,4 6-124-15,-11-6 124 16,7 3-128-16,-3-4 44 16,3 4-76-16,12-3 28 15,8 3-48-15,19-4 0 16,8 4-24-16,15-3 0 15,1 6-4-15,7-6-8 16,0-1 4-16,4-3 12 16,-8 1-8-16,-8 6 24 15,-7 6-20-15,-20-6-32 16,-3 4 12-16,-28-4-132 16,1 0 80-16,-13 0-136 15,1 7 112-15,-4 0-204 16,8-7 160-16,-1 7-44 15,13-7 100-15,-9 6-8 16,8 5 44-16,-3-4 40 0,3 3 0 16,-7 4 8-16,7-1-4 15,-8 8-16-15,5 3 4 16,-9 17 4-16,5 8 0 16,-5 16 24-16,9-10-12 0,-5 4-76 15,5-4 36-15,-5-14 16 16,9-3 12-16,-9-7 12 15,12-4-8-15,-11 4 8 16,3-10-8-16,-7 3-12 16,3 0 4-16,-3-10 20 15,3 3-8-15,1-7 68 16,-1 1-44-16,9-8 92 16,-1 4-68-16,-4-7 36 15,12 0-56-15,-11 0 16 16,3 3-32-16,0 1 16 15,1 3-20-15,-1 0 28 16,8 0-28-16,4-4 76 16,3 4-56-16,17-4 12 15,3 1-28-15,19-4 48 16,1 7-36-16,7-11 20 16,-4 1-32-16,4-4 0 15,-7 0-12-15,-5 0-172 16,-3 4 88-16,-16-1-120 15,-7 4 112-15,-20-3-104 16,0 6 104-16</inkml:trace>
          <inkml:trace contextRef="#ctx0" brushRef="#br0" timeOffset="111113.942">8366 2497 288 0,'-19'-3'108'0,"11"-1"-84"0,8-3-4 15,-8 4 172 1,8 6-108-16,-11-6 96 16,11 3-100-16,-8-3 68 15,8 6-84-15,0-3 20 16,0 0-48-16,0-3 32 15,12 3-40-15,3-4 12 0,12 8-24 0,4-4 20 16,4 0-24-16,15-4-12 16,5 8-4-16,10 2 20 15,9-6-8-15,-8 7 4 16,-4-3-4-16,-8-1 4 16,-12-3-8-16,-7 0 8 15,-8 4-8-15,-7-8 16 16,-5 4-12-16,-7-3 24 15,0 3-20-15,-8-4-32 16,4 1 12-16,-4-1-8 16,0 4 8-16,0-6 8 15,0 6 0-15,-4-4 16 16,0 8-8-16,-4-4-20 16,4 0 4-16,-7 0 20 15,3 0-4-15,-8 0-12 16,9 0 0-16,-9 0 12 15,4 0-4-15,-7 0-12 16,4 6 4-16,-9-2 4 16,13 6 0-16,-16 1-12 15,7 2 8-15,-7 11 4 16,4 0 0-16,-8 25-20 16,8-5 12-16,-8 11 4 15,12-3 4-15,-5 0 8 16,9-8-4-16,-5-2 8 0,9-8-8 15,-1-6-12-15,4-4 4 16,1-7 20 0,3 0-8-16,-8-3-4 0,8 0 0 0,-7-8 4 15,3 5-4-15,-7-8-4 16,7 1 4-16,-8-11 4 16,9 3-4-16,-9-9 104 15,8-1-60-15,-3-17 8 16,3 0-36-16,-4-28-12 15,5 4-4-15,-9-17-4 16,5 14 0-16,-9-1-12 16,1 14 8-16,-8 4 12 15,7 14-4-15,-7 2 32 16,8 12-20-16,3-1-40 16,13 7 12-16,3 4-32 15,11 3 24-15,9 0-244 16,-1 7 144-16</inkml:trace>
          <inkml:trace contextRef="#ctx0" brushRef="#br0" timeOffset="112899.541">9555 2690 248 0,'3'-7'92'0,"-3"7"-72"0,8-14-4 16,-4 7 140-1,0 4-88-15,0-4 80 16,4 7-88-16,-8-14 64 16,3 11-68-16,-3-4-4 0,0 3-32 0,-3 1 60 15,-1 3-48-15,-8-7 4 16,4 7-20-16,-3-10 40 16,3 10-28-16,-11-7-4 15,7 7-16-15,-11-3 36 16,3 6-20-16,-11-3-4 15,4 7-12-15,-11 0 4 16,7 3-8-16,-12 4 8 16,12 3-8-16,-4-3 76 15,8 10-44-15,0-3-4 16,8 3-20-16,11 3 60 16,0 1-40-16,12 3-12 15,4-7-12-15,15-4 8 16,12 4-8-16,4-10 16 15,3 0-16-15,9-11 4 16,-1 8-4-16,0-4-8 16,-3 0 4-16,-12-7 12 15,3 0-8-15,-11 0-12 16,-7 0 0-16,-1-4 20 16,-3 1-8-16,-9-4 16 15,5 3-16-15,-4-13-28 16,-5 7 8-16,5-7 24 15,0 6-8-15,-8-9-8 16,4 6 0-16,-4-3 28 16,0-1-12-16,-8-2 4 15,4 6-8-15,-7-3-16 0,3 3 4 16,-11 0 12-16,7 4-4 0,-7 0 24 16,3 3-16-16,-3 0 4 15,7 0-8-15,0-3-32 16,9 3 12-1,-1-4-216-15,4 8 128 0,4 3-576 16,3 0 376-16</inkml:trace>
          <inkml:trace contextRef="#ctx0" brushRef="#br0" timeOffset="113560.1015">8281 2260 332 0,'-15'0'120'0,"15"0"-92"0,-24 3-8 0,5 1 88 15,7 3-64-15,-19 3 52 16,8 0-56-16,-16 7-4 16,5 1-20-16,-21 9 76 15,24 1-48-15,-15 20 12 16,7 0-32-16,-3 41 136 15,7-3-88-15,4 14 20 16,4-10-52-16,19 6-28 16,8-13-4-16,27 3 8 15,4-14-8-15,19-14-804 16,1-9 432-16</inkml:trace>
          <inkml:trace contextRef="#ctx0" brushRef="#br0" timeOffset="114971.9925">9795 2215 216 0,'-4'-17'80'0,"4"3"-60"0,0 0-8 16,-4 7 116 0,4 4-72-16,-4-11 60 0,4 14-72 15,-4-7 16 1,0 7-40-16,0 0 52 0,4 7-40 0,0-7 20 15,8 14-32-15,0-4 16 16,7 4-20 0,9 10 8-16,-1 0-12 0,8 4-8 15,0-4 0-15,7 7-4 16,-3 0 0-16,0 7 16 16,0-1-8-16,-8 15-12 15,0 3 0-15,-7 14 20 16,-1 0-8-16,-4 3-4 15,1-7 0-15,-8-3 4 16,-5-7-4-16,-14 4 16 16,7-7-12-16,-27 13 4 15,4-10-4-15,-27 10 12 16,3-3-12-16,-11-7 32 16,8-6-24-16,0-15-68 15,15-3 28-15</inkml:trace>
          <inkml:trace contextRef="#ctx0" brushRef="#br0" timeOffset="115893.5832">10437 2862 320 0,'0'-7'120'0,"0"7"-96"0,0-3-4 0,0-1 148 16,0 8-96-16,-4-4 88 15,4 6-96-15,-7 1 12 16,7 7-44-16,0-4-20 16,0 4-8-16,0-7-4 15,11 3 0-15,-3-10 8 16,4 0-4-16,3-6 8 15,-3 2-8-15,-5-6 32 16,1 6-20-16,-16-6-12 16,8 3-8-16,-7 0 20 15,-5 4-8-15,-7-1-28 16,3 4 8-16,5 0 40 16,-5 7-16-16,8-3 44 15,5 3-32-15,6-7 20 16,9 3-24-16,7-3-16 0,-7 0-8 0,0-3-60 15,3 3 36-15</inkml:trace>
        </inkml:traceGroup>
        <inkml:traceGroup>
          <inkml:annotationXML>
            <emma:emma xmlns:emma="http://www.w3.org/2003/04/emma" version="1.0">
              <emma:interpretation id="{E0EA3FEE-B540-4D4F-97FA-9983A17D2079}" emma:medium="tactile" emma:mode="ink">
                <msink:context xmlns:msink="http://schemas.microsoft.com/ink/2010/main" type="inkWord" rotatedBoundingBox="12399,4300 13027,4285 13045,5011 12417,5026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17738.5137">10855 2607 384 0,'-7'-20'140'0,"7"20"-108"0,0-18-8 16,7 8 84-1,5 7-64-15,0-8 80 16,3 4-72-16,1-3-28 16,7 7-12-16,4-4 32 15,4 0-24-15,15 4 36 16,1 3-32-16,11 3 4 16,-4 7-16-16,0 4 28 15,-4 3-24-15,-3 7 4 16,-8 4-12-16,-5 10 12 0,-6 0-12 15,-13 3 48 1,-3-3-28-16,-8 0 40 0,-1-4-40 0,-10-3 28 16,-1-4-28-16,-11-6-8 15,3 0-12-15,-19-4 4 16,8 0-8-16,-23-3 8 16,3 0-8-16,-18-1-4 15,10 1 4-15,-3-3 4 16,12-1-4-16,3-3 76 15,12 0-44-15,4-7-12 16,12 0-16-16,-1-7 0 16,12 0-4-16,1-3-416 15,6 3 224-15</inkml:trace>
          <inkml:trace contextRef="#ctx0" brushRef="#br0" timeOffset="117751.0474">10975 2329 372 0,'4'0'140'0,"-4"0"-112"0,-4 0-4 0,0 0 196 15,4 0-124-15,-3 0 104 16,-1 0-116-16,0 0 60 16,4 0-84-16,4 0 40 15,3 0-60-15,9 0 16 16,7 0-36-16,16 0 16 16,3 0-20-16,13-4 28 15,-5 4-28-15,-4 0 12 16,1 4-16-16,-8-4-8 15,-5 3 0-15,-10-3 28 16,-1 10-16-16,-12-3 12 16,-3 0-16-16,-12-7-8 31,4 7 0-31</inkml:trace>
          <inkml:trace contextRef="#ctx0" brushRef="#br0" timeOffset="117730.9941">11076 2535 260 0,'-4'-14'96'0,"4"14"-76"0,4-10-4 16,0 3 140 0,0 7-88-16,0-7 60 15,-1 7-72-15,-3-3 36 16,0 3-52-16,-7 10 24 15,3 0-36-15,-8 21 16 0,1 7-24 0,-5 21 28 16,8-4-32-16,-3 7 4 16,3-7-12-16,0-7 36 15,4-10-20-15,-3-7-4 16,7 0-12-16,-4-14-52 16,4 0 28-16</inkml:trace>
        </inkml:traceGroup>
        <inkml:traceGroup>
          <inkml:annotationXML>
            <emma:emma xmlns:emma="http://www.w3.org/2003/04/emma" version="1.0">
              <emma:interpretation id="{4D0E75CE-0765-4EDD-AF9F-7BD816171590}" emma:medium="tactile" emma:mode="ink">
                <msink:context xmlns:msink="http://schemas.microsoft.com/ink/2010/main" type="inkWord" rotatedBoundingBox="13645,4386 14159,4373 14173,4929 13659,4942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23964.6654">12098 2831 280 0,'0'0'104'0,"0"-3"-84"0,0 3 0 0,0-4 164 15,0 4-104-15,0-3 72 16,0 6-88-16,0-3 80 15,0 0-84-15,0 0 52 16,0 0-68-16,0 0 40 16,4 0-48-16,0 0 24 15,3 0-32-15,5-3 16 16,7 3-24-16,8-7-8 16,1 3-8-16,14-3 28 15,1 4-16-15,3-4-12 16,1 7-8-16,-5-7 40 15,1 7-24-15,-8-10 24 16,-8 10-20-16,-4-7 36 16,-4 7-28-16,-3-7 32 15,-1 0-32-15,-7 0 20 0,-8-3-24 0,0-4-8 16,4 11-8-16,-4-11-296 16,0 7 160-16</inkml:trace>
          <inkml:trace contextRef="#ctx0" brushRef="#br0" timeOffset="124339.6602">12477 2432 444 0,'-15'-14'164'0,"15"14"-124"0,4-3-16 0,0-1 140 16,-1 4-96-16,-3-3 80 16,4 3-88-16,-4 0 64 15,4 7-68-15,-4-4 12 16,4 11-36-16,-8 10 40 16,0-3-40-16,-3 16-8 15,-1 5-12-15,-4 13 24 16,8 0-20-16,-3 0 12 15,3-4-16-15,0-6 0 16,8-7-4-16,-4-7 12 16,0-7-12-16,-4-7 16 15,8-3-16-15,0-4-128 0,3-3 68 0,-7-7-212 16,0 0 148-16,0 0-332 16,0 7 252-16</inkml:trace>
        </inkml:traceGroup>
        <inkml:traceGroup>
          <inkml:annotationXML>
            <emma:emma xmlns:emma="http://www.w3.org/2003/04/emma" version="1.0">
              <emma:interpretation id="{BA48601F-EAB1-4B5E-8DC5-CE2E2ACA54EB}" emma:medium="tactile" emma:mode="ink">
                <msink:context xmlns:msink="http://schemas.microsoft.com/ink/2010/main" type="inkWord" rotatedBoundingBox="15072,4397 15641,4383 15659,5130 15091,5144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24806.0604">13569 2442 808 0,'-16'-7'300'0,"16"7"-232"0,-19-3-20 16,11-1 176 0,5 8-132-16,-5-4 68 15,8 0-92-15,11 0 12 0,5 3-44 0,23 1-4 16,-5-1-20-16,17-3 20 16,-5 4-20-16,8-8 40 15,4 1-28-15,-3-1-24 16,-1 4 0-16,-4-3-52 15,-7 6 24-15,-16-10-116 16,-4 7 80-16,-19-3-236 16,0 6 168-16,-16-3-268 15,4 0 228-15</inkml:trace>
          <inkml:trace contextRef="#ctx0" brushRef="#br0" timeOffset="125330.3199">13832 2459 496 0,'-19'4'184'0,"19"-4"-140"0,-8 7-16 0,-4-7 12 16,12 3-28-16,-7 1-32 16,7 6 12-16,0 0 20 15,0 1-8-15,-4 6 52 16,4 7-28-16,-4 14 56 16,8 6-48-16,-4 11 44 15,0 0-44-15,-4 1 8 16,4-5-28-16,-4-10-8 15,4-3-4-15,-4-3 20 16,8-8-12-16,-4-10 4 16,0 4-8-16,-4-11 12 15,4 8-12-15,-7-12-188 16,-1 1 96-16,-8 0-36 0,9 0 72 16,-13-7 28-16,5 0 16 15,-9 0 108-15,9 0-56 0,-8 0 132 16,7 0-104-16,-3 0 104 15,0 7-100-15,7-4 36 16,-4 1-68-16,13-4-16 16,-1 3-20-16,4-3-28 15,4 7 8-15,-1-7 12 16,13 7 0-16,-4-7 8 16,3 7-8-16,1-7-12 15,-1 0 4-15,4 0-16 16,1 7 12-16,7-4 32 15,-4-3-16-15,0 7-8 16,1 0-4-16,-1 0 12 16,-4 0-4-16,-3-4-116 15,-5 4 60-15,-3-7-76 16,0 0 72-16,-4-3-188 16,-1-1 136-16</inkml:trace>
          <inkml:trace contextRef="#ctx0" brushRef="#br0" timeOffset="126306.4249">13809 2769 476 0,'4'-10'176'0,"-4"10"-136"0,8-7-12 0,-8 0 64 16,3 7-56-16,1-7 48 15,4 7-48-15,-8-3-12 16,0 3-12-16,0-4 24 16,4 1-20-16,-4-4 48 15,0 7-36-15,-4-7 28 16,0 4-28-16,-7-4 8 15,7 3-20-15,-8-3 64 16,8 7-48-16,-7-3 16 16,3 3-32-16,-8-4 36 15,5 8-28-15,-9-4-12 16,9 0-8-16,-9 0 20 16,5 3-12-16,-4 1 4 15,3-1-8-15,-3 1 28 0,3 3-20 0,-3-4 20 16,7 4-20-16,-3 0 36 15,7 0-28-15,0 3 20 16,4 4-24-16,1-1-16 16,3 5-8-16,0-1 4 15,3 7 0-15,9-7 8 16,0 4-4-16,-1-4-4 16,5-3 4-16,-1-7 28 15,5 0-16-15,-1-1-4 16,0 1-8-16,1 0 12 15,3 0-8-15,0-3-4 16,0 2 0-16,1-6-16 16,-1 4 8-16,0-4 12 15,0 0-4-15,1-4 8 16,-1 4-8-16,0-10 16 16,0 7-12-16,0-11-12 15,-3 7 0-15,-5 0 20 16,1 0-8-16,-8-10 16 15,3 10-16-15,-7-3-20 16,4 3 4-16,-8-7 4 16,0 4 4-16,-4-4 0 15,4 0 0-15,-8 4 8 16,4-4-4-16,-7 4 16 16,3 0-12-16,-11-8-4 0,3 11 0 15,-7 1-4-15,7-1 0 0,-11-4 44 16,8 5-24-16,-4-5-8 15,7 8-8-15,-3-8-4 16,3 5 0-16,5 2-12 16,3 4 8-1,4-3-16-15,4 6 12 0</inkml:trace>
        </inkml:traceGroup>
        <inkml:traceGroup>
          <inkml:annotationXML>
            <emma:emma xmlns:emma="http://www.w3.org/2003/04/emma" version="1.0">
              <emma:interpretation id="{8CC1BB36-4F07-4723-BC01-2B662C95BB2E}" emma:medium="tactile" emma:mode="ink">
                <msink:context xmlns:msink="http://schemas.microsoft.com/ink/2010/main" type="inkWord" rotatedBoundingBox="16124,4028 17956,3983 17980,4963 16148,5008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31070.1107">15470 2662 892 0,'-16'-10'332'0,"16"10"-260"0,-4 14-20 0,-3-4 204 16,7 0-152-16,0 8 72 15,-8-1-104-15,8-3 32 16,8-1-64-16,-8-2 24 16,7-1-36-16,-7-7 28 15,4 4-32-15,-4-14-112 16,8 4 48-16</inkml:trace>
          <inkml:trace contextRef="#ctx0" brushRef="#br0" timeOffset="131846.3082">15779 2501 624 0,'0'-24'228'0,"0"24"-176"0,20-21-16 16,-1 11 96-16,0 10-80 0,9-18 32 16,3 11-48-16,3 1 4 15,13-1-24-15,-1 0 8 16,-7 7-12-16,4 0-16 15,-1 7 0-15,1 0 4 16,-5 6 0-16,-3 11 0 16,0 7 0-16,-8 7-12 15,0 7 8-15,-7 10 28 16,-1 0-12-16,-7 0 24 16,-5-3-24-16,-7-18 56 15,0 4-36-15,-15-10 80 16,3-1-60-16,-15-6 8 15,4-4-36-15,-20-7 4 16,9 1-16-16,-17-5 28 16,9-2-24-16,-20-4 56 15,11 0-40-15,-7 3-8 16,8 1-12-16,7-4-36 16,12 0 12-16,8 0-40 15,15 3 32-15</inkml:trace>
          <inkml:trace contextRef="#ctx0" brushRef="#br0" timeOffset="130764.7989">14583 2421 216 0,'-8'-3'80'0,"8"3"-60"0,0-3-8 15,0-1 152 1,0 8-92-16,0-8 88 16,0 4-96-16,0-3 84 15,0 3-88-15,0-4 88 0,0 4-88 0,0-3 52 16,0 6-68-16,0-3-4 16,8 0-24-16,4 0 32 15,7 0-24-15,-7 0-40 16,7 0 8-16,8 0 8 15,8 0 4-15,0 0-4 16,0 0 4-16,3 0-4 16,1 7 0-16,0-3-12 15,-4-1 8-15,0 4 4 16,-4-7 0-16,0 0 8 16,-1 7-4-16,-2-7 8 15,-5 0-8-15,4-7 16 16,-8 7-12-16,-3-4 40 15,-1 4-24-15,-3-3-4 16,-1 3-12-16,-7-3 4 16,0 3-8-16,-4-4 24 15,0 8-16-15,0-4-20 16,0 0 0-16,0 0 32 16,0 0-16-16,0 3 8 15,0 0-8-15,0 1 36 16,0-1-20-16,-4-3 20 15,4 4-24-15,-7-1-16 16,3 4-8-16,-8 0-24 16,4 0 16-16,-7 3 12 15,7 1 4-15,-7 6-28 0,3 7 12 0,-7 7-20 16,7 7 16-16,-3 13 44 16,7-3-16-16,-8 7 8 15,9-10-12-15,-5 0 4 16,4-7-8-16,-11-7-4 15,15-4 4-15,-11-6 20 16,7 0-12-16,-4-4-4 16,4-3-4-16,1-4-4 15,-5 0 0-15,4-6 32 16,4 3-16-16,-11-7-12 16,11 0-8-16,-11-11 28 15,11 4-12-15,-12-10 4 16,5 7-8-16,-9-18 12 15,5 8-12-15,-5-15-12 16,5 4 0-16,-4-13-4 16,-1 9 0-16,-3-6-20 15,4 6 16-15,-1-2 24 16,1 9-8-16,-8 0 28 16,8 11-20-16,-1 0 12 15,9 7-12-15,3 3-60 16,0 7 24-16,8 0 20 15,8 3 4-15,0-3-244 16,11 4 132-16</inkml:trace>
          <inkml:trace contextRef="#ctx0" brushRef="#br0" timeOffset="131430.5693">16074 2456 696 0,'-12'-4'256'0,"12"4"-196"0,0-3-20 0,-8 0 84 15,8 6-76-15,0-3 52 16,0 7-60-16,-11 7 16 16,3 3-36-16,-8 17 28 15,13 14-32-15,-9 1-4 16,8-1-8-16,-8 0 40 15,5-7-24-15,-5-6 8 16,4-8-16-16,1-10-228 16,7 1 120-16,-8-15-520 15,4 0 344-15</inkml:trace>
          <inkml:trace contextRef="#ctx0" brushRef="#br0" timeOffset="132566.6332">15938 2122 352 0,'-8'-3'132'0,"8"3"-104"0,0-4-8 16,0 1 132 0,0 3-88-16,0-7 116 15,0 3-104-15,0-2 84 0,0 6-92 16,0-4 72-16,8 4-80 0,-8-3 20 15,0 3-44 1,0 0 20-16,4 3-28 16,4 1 16-16,11 2-24 15,0-6 28-15,9 0-32 0,10-3-4 16,-3 0-8 0,4-4 12-16,7 0-8 0,1-7 16 15,-9 7-16-15,1-3 48 16,-4 3-28-16,-8-3-4 15,-4 6-16-15,-15-3 36 16,0 4-20-16,-16-1-12 16,8 4-8-16,-8 0-260 15,-3 4 140-15,3-1-492 16,8 4 340-16</inkml:trace>
        </inkml:traceGroup>
      </inkml:traceGroup>
    </inkml:traceGroup>
    <inkml:traceGroup>
      <inkml:annotationXML>
        <emma:emma xmlns:emma="http://www.w3.org/2003/04/emma" version="1.0">
          <emma:interpretation id="{F7F394AD-331F-4CD7-B900-9F1EA2F192FD}" emma:medium="tactile" emma:mode="ink">
            <msink:context xmlns:msink="http://schemas.microsoft.com/ink/2010/main" type="paragraph" rotatedBoundingBox="3572,5587 12660,6086 12564,7835 3476,73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00278E-F0BD-42C2-90AF-989B9E3DE411}" emma:medium="tactile" emma:mode="ink">
              <msink:context xmlns:msink="http://schemas.microsoft.com/ink/2010/main" type="line" rotatedBoundingBox="3572,5587 12660,6086 12564,7835 3476,7336"/>
            </emma:interpretation>
          </emma:emma>
        </inkml:annotationXML>
        <inkml:traceGroup>
          <inkml:annotationXML>
            <emma:emma xmlns:emma="http://www.w3.org/2003/04/emma" version="1.0">
              <emma:interpretation id="{EF694436-762C-4690-9AED-2490438B8EEA}" emma:medium="tactile" emma:mode="ink">
                <msink:context xmlns:msink="http://schemas.microsoft.com/ink/2010/main" type="inkWord" rotatedBoundingBox="3540,6169 5385,6270 5347,6961 3502,6859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82166.3811">2625 4311 436 0,'-11'-4'160'0,"3"1"-124"0,0-4-8 0,8 0 60 16,4 7-52-16,-4-7 56 16,4 7-52-16,0-7 52 15,0 7-56-15,-4-3 44 16,4 3-44-16,-4 0 76 15,3 7-60-15,-3-1 16 16,4 5-36-16,-4-8 24 16,0 1-32-16,0-4 32 15,4 3-32-15,0-3 48 16,4 0-40-16,7 0-16 16,5 0-8-16,14-3 24 15,5-1-16-15,12-6-4 16,3 6-8-16,4-2 12 15,-4 2-8-15,-4-3-12 16,-7 7 0-16,-4-3 4 16,-8 3 0-16,-4 0-20 15,0 0 12-15,-8 7 20 16,-3 0-4-16,-5-4-4 16,1 4 0-16,-4-7 4 15,-1 7-4-15,1-7-12 0,4 0 4 16,-5 7 4-16,1-4 0 0,-8-3 16 15,0 0-8-15,-4 0 16 16,4 4-16-16,-4-4-4 16,1 6 0-16,-13-2 4 15,8 10-4-15,-7-1-20 16,3-2 8-16,-3 20-24 16,3 0 20-16,0 7 4 15,1 6 8-15,-12 11-12 16,11-7 8-16,-3 8-4 15,3-12 0-15,-7 4 24 16,3-6-8-16,-11-1-12 16,15-7 0-16,-7-6 40 15,11-4-24-15,-11-10 24 16,11-4-20-16,-11-10 0 16,11-3-8-16,0-4-8 15,4 0 4-15,-23-7 4 16,16 7-4-16,-16-6-4 15,0 2 4-15,-12-3-16 16,0 8 8-16,-15-8 20 16,15 3-8-16,-7-9 32 15,15 6-24-15,-16-13-12 16,13 2-8-16,-9-6-4 16,8 4 0-16,-7-4-28 15,14 10 20-15,-3 1 48 0,12 2-12 16,4 12-44-16,7 6 12 0,4 3-24 15,4 11 20-15,0-4-132 16,4 7 80-16,0-3-296 31,3 3 204-31</inkml:trace>
          <inkml:trace contextRef="#ctx0" brushRef="#br0" timeOffset="83127.4357">2176 4686 248 0,'-7'3'92'0,"7"-3"-72"0,-4-7-4 0,0 4 104 16,4 6-68-16,-4-6 76 16,0 3-72-16,-4-4 68 15,8 1-72-15,-4-4 52 16,4 7-60-16,-3-7 16 15,-1 4-40-15,-4-8 52 16,8 4-40-16,-8-13 36 16,0 9-36-16,5-16 44 15,3 6-44-15,-8-13 28 16,8 3-32-16,-8-10 36 16,0 10-36-16,-3-4-16 15,11 8-4-15,-12 3 0 16,4 10-4-16,-7-3 16 15,11 6-12-15,-11 1-12 0,15 7 0 16,-12-4 12-16,12 7-4 0,-8-7-28 16,8 7 12-16,-4-4 12 15,4 8 4-15,-4-4-12 16,4 0 4-16,-3 0 20 16,3 0-8-16,-8 0 16 15,8 0-16-15,0 0 32 16,0 0-24-16,8 0 32 15,-1 3-32-15,5-3-12 16,7 4-8-16,16-8 12 16,4 4-4-16,11-3-4 15,12 3 4-15,-4 0 4 16,8 0-4-16,-8 0 16 16,0 3-12-16,-8-3-12 15,-7 7 0-15,-4 0-304 16,-4 3 168-16,-1-3-324 15,-3 0 264-15</inkml:trace>
          <inkml:trace contextRef="#ctx0" brushRef="#br0" timeOffset="84509.1276">3461 4799 872 0,'-7'0'324'0,"7"0"-252"0,23 4-20 0,-8-4 136 16,5 3-112-16,7-3 8 16,0 0-56-16,0 0-16 15,4 0-8-15,4-3-92 16,0 3 48-16,3-7-380 15,-3 3 232-15</inkml:trace>
          <inkml:trace contextRef="#ctx0" brushRef="#br0" timeOffset="84347.6991">3609 4586 612 0,'-12'-10'228'0,"12"10"-180"0,-8-4-12 0,8 1 192 16,0 6-132-16,-4-3 104 15,8 0-116-15,-4 0 24 16,8 4-64-16,11-4 64 16,1 3-60-16,-1-6-24 15,16 3-16-15,-8-4 24 16,0 8-16-16,-4-1-364 16,-3 4 184-16,-5 7-540 15,-7 6 396-15</inkml:trace>
        </inkml:traceGroup>
        <inkml:traceGroup>
          <inkml:annotationXML>
            <emma:emma xmlns:emma="http://www.w3.org/2003/04/emma" version="1.0">
              <emma:interpretation id="{BA43506F-0E76-45C5-97BD-A9DAFF8344AB}" emma:medium="tactile" emma:mode="ink">
                <msink:context xmlns:msink="http://schemas.microsoft.com/ink/2010/main" type="inkWord" rotatedBoundingBox="6017,5972 7412,6049 7342,7315 5948,7239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84900.6692">4445 4503 852 0,'-12'-14'316'0,"12"14"-248"0,0 0-16 16,0 4 68-1,8 3-76-15,0 10 60 0,3 4-60 0,9 10-20 16,-1 0-16-16,12 3 24 16,0-3-16-16,4-7-92 15,0-3 40-15,-4-4-332 16,-4-3 204-16</inkml:trace>
          <inkml:trace contextRef="#ctx0" brushRef="#br0" timeOffset="85369.9161">4495 4283 520 0,'19'-31'192'0,"-19"31"-152"0,39-21-8 0,-20 11 8 16,-3 3-28-16,7-10 40 15,4 3-28-15,-7-6 40 16,-1 2-36-16,-4 1 84 16,-3 3-64-16,-4 4 40 15,-8 3-52-15,0 7 8 16,0 7-28-16,0 7 8 16,8 7-12-16,-5-1-8 15,13 4 0-15,3-7 40 16,-7 8-24-16</inkml:trace>
          <inkml:trace contextRef="#ctx0" brushRef="#br0" timeOffset="85037.0314">4747 4428 664 0,'-16'6'244'0,"16"-6"-188"0,-35 55-16 0,16-24 56 16,7 0-60-16,-15 11-20 15,8-1-16-15,-4-3 16 16,3 0-8-16,-3-7-248 16,8-4 128-16</inkml:trace>
          <inkml:trace contextRef="#ctx0" brushRef="#br0" timeOffset="86027.1992">4882 4768 872 0,'-15'0'324'0,"15"0"-252"0,0 0-20 16,4 0 48-1,7 0-64-15,16 0 48 16,0 0-48-16,47-3 8 0,-1 3-28 0,20-7 0 16,-4 3-8-16,4-6 20 15,0 10-16-15,0-7-48 16,-15 7 20-16,-5-3-76 15,-19 3 52-15,-15-4-36 16,-8 1 44-16</inkml:trace>
          <inkml:trace contextRef="#ctx0" brushRef="#br0" timeOffset="86459.9468">4975 4851 476 0,'-8'-4'176'0,"8"4"-136"0,16-7-12 0,-5 1 100 16,9 6-76-16,11-7 52 16,7 0-64-16,5 7-4 15,0 7-20-15,-5 6 16 16,1 5-20-16,-12 16 12 15,-7 7-12-15,-20 8-24 16,0-1 4-16,-20 0 32 16,12-7-16-16,-23-3 72 15,12-7-48-15,-20-7 68 16,16-10-60-16,-16 0 8 0,8-4-28 16,4-14-4-16,8 4-8 15,0-13 12-15,7 2-12 0,8-13-4 16,12 7 0-1,11-14-40-15,5 7 20 0,-1 3 16 16,12 4 0-16,-4 3-164 16,-4 4 88-16,0 7-268 15,0-1 192-15</inkml:trace>
          <inkml:trace contextRef="#ctx0" brushRef="#br0" timeOffset="85739.9341">5200 4046 664 0,'27'0'244'0,"-27"0"-188"0,38 31-16 15,-18-21 24 1,7 11-44-16,-8 3 24 0,8 7-24 0,0 13 0 16,-7 5-12-16,-5 2 20 15,-3-3-16-15,-24 4 24 16,-3-7-24-16,-24-8 12 15,0-6-12-15,-26-3 12 16,3-11-16-16,4-13-12 16,11-4 0-16,12-18 12 15,12 5-4-15,23-18-36 16,19 0 16-16,16 0-20 16,16 14 20-16,3 3-88 15,0 7 56-15,-8 7-532 16,-3 14 320-16</inkml:trace>
          <inkml:trace contextRef="#ctx0" brushRef="#br0" timeOffset="86613.7696">5440 4940 716 0,'0'28'264'0,"0"-28"-204"0,11 55-16 0,1-24 88 15,-1-7-80-15,5 14 8 16,-4-7-40-16,11 0 16 16,4-7-24-16,0-4 12 15,0-2-12-15</inkml:trace>
          <inkml:trace contextRef="#ctx0" brushRef="#br0" timeOffset="86766.5646">5563 5033 872 0,'-19'10'324'0,"19"-10"-252"0,-4 38-20 0,-3-10 136 16,-1-1-112-1,-8 8 16-15,1 3-56 0,-8-7 8 16,3 6-24-16,-3-12-432 15,4-1 224-15</inkml:trace>
        </inkml:traceGroup>
        <inkml:traceGroup>
          <inkml:annotationXML>
            <emma:emma xmlns:emma="http://www.w3.org/2003/04/emma" version="1.0">
              <emma:interpretation id="{6A90EA5D-63B2-4951-AFB4-B11F5D6E8F42}" emma:medium="tactile" emma:mode="ink">
                <msink:context xmlns:msink="http://schemas.microsoft.com/ink/2010/main" type="inkWord" rotatedBoundingBox="7896,6022 9971,6136 9886,7688 7811,7574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88070.2699">6942 4600 872 0,'-12'6'324'0,"12"-6"-252"0,-8 28-20 16,1-14 4 0,7 3-40-16,0 4 4 15,7-1-12-15,5 1 56 16,11-4-36-16,0-3 8 16,4-4-24-16,12-10-8 15,-4 4 0-15,0-8-112 0,-4 4 60 0,-4-10-68 16,-4 3 68-16,-7-7-56 15,-5 7 60-15,-3-3 4 16,0 3 24-16,-1 7 64 16,-7 7-24-16,0 10 60 15,4 11-48-15,-4 27-8 16,4 0-16-16,0 27 16 16,4 1-16-16,-4-11 12 15,0-6-12-15,-8-11 0 16,4-11-4-16,-8-13 56 15,4-13-36-15,-11-11 32 16,3-1-32-16,-7-26 16 16,7 3-24-16,-4-28 0 15,5 0-12-15,3-17-32 16,4 0 12-16</inkml:trace>
          <inkml:trace contextRef="#ctx0" brushRef="#br0" timeOffset="88410.2328">7131 4390 580 0,'8'-35'216'0,"-8"35"-168"0,23-31-12 15,-19 18 56-15,15 2-56 0,-19-6 100 16,12 7-76-16,-4-7 16 15,0 6-44 1,-8-3 40-16,11 8-40 0,-11-1-24 16,0 3-8-16,0 4 16 15,4 7-8-15,0 3 4 16,-4 8-4-16,12 2 4 16,-5 1-8-16,5 0-4 15,-8-4 4-15,7-7-312 16,1 0 168-16</inkml:trace>
          <inkml:trace contextRef="#ctx0" brushRef="#br0" timeOffset="87466.0117">6299 4768 736 0,'8'0'272'0,"3"0"-208"0,16 0-20 15,-7 0 72 1,-1 0-72-16,16 7-8 16,4-7-24-16,3 0-12 15,-3 7 4-15,-4-7 12 16,4 0-8-16</inkml:trace>
          <inkml:trace contextRef="#ctx0" brushRef="#br0" timeOffset="87664.6931">6578 4620 652 0,'-12'-14'244'0,"12"14"-192"0,-19 25-12 0,11-12 112 16,0 5-92-16,-15 2 36 15,11 4-56-15,-3 4 28 16,7 3-36-16,8 3-8 15,4 1-16-15,8-11 20 16,7 7-16-16,0-18-224 16,1-2 116-16</inkml:trace>
          <inkml:trace contextRef="#ctx0" brushRef="#br0" timeOffset="89090.2341">7426 4744 676 0,'-20'10'248'0,"20"-10"-192"0,0 0-16 15,0 0 56 1,0 0-60-16,4 0 84 16,8 7-68-16,7-7 44 15,4 7-56-15,28-7-4 16,-1 4-20-16,23-4 8 15,-3 3-16-15,27-3 24 0,-4 0-20 0,7 0-12 16,-7 0-4 0,-11-3 4-16,-17 3 0 0,-14-4 8 15,-13 1-4-15,-7-4-12 32,-11 3 4-32,-16-2-172 0,-4 2 96 0</inkml:trace>
          <inkml:trace contextRef="#ctx0" brushRef="#br0" timeOffset="88758.6331">7828 4139 780 0,'-4'-4'288'0,"4"4"-224"0,8 10-20 15,-8-3-4 1,4 0-32-16,0 10-12 16,7 7 0-16,-3 14 28 15,4 4-12-15,-5 9 12 16,1 1-12-16,-4-1 12 16,0-2-16-16,-12-8 4 15,0-7-4-15,-19-10-40 16,4-6 16-16,-19-5 16 15,3-6 0-15,-15-10 12 16,11-8-8-16,-3-2 76 0,11-1-44 16,12-3 40-16,15 3-44 0,23 0 0 15,12 4-20 1,20 3-24-16,3 4 4 16,12 3 20-16,0 6-4 15,12 1 40-15,-9 0-24 0,-3 0-188 16,-11 3 88-16,-17 1-256 15,-10-1 188-15</inkml:trace>
          <inkml:trace contextRef="#ctx0" brushRef="#br0" timeOffset="89449.0952">7611 4813 280 0,'-7'-4'104'0,"7"4"-84"0,0 4 0 16,3-4 152-1,1 3-96-15,0 1 76 16,8 3-88-16,7 6 44 16,4 5-64-16,4 13 4 15,4 6-28-15,0 19 16 16,-3 2-24-16,-5-3 12 16,0-7-12-16,-15-3-16 15,-4-7 0-15,-16-7 28 16,-4-7-12-16,-22-10 24 15,3-7-24-15,-15-7 100 16,7 0-60-16,4-14 84 0,16 3-80 16,19-9-64-16,16 3 4 0,19-7-8 15,8 6 12-15,7 1-276 16,-3 14 152-16</inkml:trace>
          <inkml:trace contextRef="#ctx0" brushRef="#br0" timeOffset="90784.7779">7979 5037 372 0,'4'-7'140'0,"-4"7"-112"0,0-4-4 0,-4 1 92 15,4 6-68-15,-4-3 44 16,8 0-56-16,-4 0 8 16,0 0-28-16,0 0-8 15,0 0-4-15,0-3 12 16,4 3-8-16,-4-4 32 15,0 8-24-15,0-4 48 16,0 0-36-16,0 0 4 16,0 0-20-16,-4 0 0 15,4 7-4-15,-4 0-8 16,0 6 4-16,-3 5 28 16,7-1-16-16,-8 3-12 15,8 5-8-15,0-5 12 16,4 4-4-16,-4-3 24 15,7 3-16-15,1-10 4 16,4-4-8-16,3-7 28 16,1 1-20-16,3-8-4 15,4 1-8-15,1-7-32 0,-1-4 16 16,-4-3-12 0,1 3 12-16,-13-10-8 0,5 7 8 0,-8 0 8 15,3 10 4-15,-10 3 16 16,-1 11-8-16,-12 10 32 15,16 4-24-15,-7 17 12 16,7-7-16-16,-4 17 0 16,4 4-4-16,0 16 12 15,4-6-12-15,-8 0 24 16,-4-10-20-16,-8-7 32 16,1-11-28-16,-16-7 4 15,8-9-12-15,-4-18 12 16,0 0-12-16,-4-24 24 15,11 0-20-15,1-21 24 16,11 7-24-16,0 0-40 16,8 7 16-16</inkml:trace>
        </inkml:traceGroup>
        <inkml:traceGroup>
          <inkml:annotationXML>
            <emma:emma xmlns:emma="http://www.w3.org/2003/04/emma" version="1.0">
              <emma:interpretation id="{94806967-57E1-480E-8E4D-D5D9D746F98F}" emma:medium="tactile" emma:mode="ink">
                <msink:context xmlns:msink="http://schemas.microsoft.com/ink/2010/main" type="inkWord" rotatedBoundingBox="10556,5970 12660,6086 12567,7782 10463,7667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92197.5343">9388 4782 756 0,'-27'-7'280'0,"27"7"-216"0,8-3-20 0,3 3 100 15,9 3-88-15,7-3 48 16,0 4-60-16,12-1-8 16,-8 4-20-16,3-7-116 15,1 0 52-15,-4-4-296 16,-4 1 188-16</inkml:trace>
          <inkml:trace contextRef="#ctx0" brushRef="#br0" timeOffset="92511.6667">9620 4510 612 0,'-11'-34'228'0,"11"34"-180"0,0-45-12 0,0 21 124 16,8 7-96-16,-1-18 16 15,5 8-44-15,0-11-16 16,-1 10-12-16,1-6 36 16,3 10-20-16,-7 0 12 15,4 10-20-15,-12 4 0 16,3 10-8-16,-3 7 12 16,0 3-12-16,4 11 24 15,4 3-20-15,4 3 40 0,3 4-28 16,8-3-252-1,1-4 124-15,7-7-452 0,0 0 308 0</inkml:trace>
          <inkml:trace contextRef="#ctx0" brushRef="#br0" timeOffset="92002.5218">9636 4555 540 0,'-12'-10'200'0,"12"10"-156"0,0-7-12 0,0 0 160 15,4 7-112-15,4-4 64 16,0 4-84-16,3 0-8 16,5 7-32-16,3 7-12 15,0 3-4-15,1 7-4 16,-1 4 0-16,-11-1 16 15,0 1-8-15,-24 3 16 16,8-4-16-16,-11 1 16 16,0-4-16-16,-8 0-4 15,7-3 0-15,-3-4-4 16,8 0 0-16,3-3 44 16,4 0-24-16,16-4 0 15,0 4-12-15,7-7 28 16,8 3-20-16,8-10-40 15,4 3 12-15</inkml:trace>
          <inkml:trace contextRef="#ctx0" brushRef="#br0" timeOffset="93187.2561">9973 4754 652 0,'-20'0'244'0,"20"0"-192"0,-4 0-12 0,1 0 112 16,6 0-92-16,9 0 20 16,-4 0-48-16,15 0 56 15,12 4-48-15,15-4-8 16,1 3-20-16,41-3 68 16,5 0-44-16,15 0 32 15,-7 0-40-15,0-3 16 16,-5 3-24-16,-7-7-16 15,-12 4-8-15,-19-1 40 16,-11 4-24-16,-24-3-28 16,-12 6 8-16,-19-3-264 15,-3 0 152-15,-17 0-340 16,5 4 260-16</inkml:trace>
          <inkml:trace contextRef="#ctx0" brushRef="#br0" timeOffset="91107.1351">8958 4748 684 0,'4'-4'252'0,"-4"4"-192"0,16 0-20 0,-8 0 120 16,-1 0-96-16,9 0 72 15,7 7-80-15,12-7 4 16,-4 3-36-16,11-3-12 16,1 0-8-16,-4 0-444 15,-4 0 240-15</inkml:trace>
          <inkml:trace contextRef="#ctx0" brushRef="#br0" timeOffset="91290.1213">9086 4510 664 0,'-19'4'244'0,"19"-4"-188"0,4 41-16 16,-4-17 180-1,4 7-128-15,-4 7 8 16,0 3-60-16,-4 0 16 15,0 1-32-15,-4-1-144 16,8-3 64-16,0-7-640 16,8-4 384-16</inkml:trace>
          <inkml:trace contextRef="#ctx0" brushRef="#br0" timeOffset="92827.2994">10364 4094 716 0,'4'-17'264'0,"-4"17"-204"0,23 3-16 0,-12-3 72 16,5 7-72-16,-1 7 8 15,5 10-32-15,-13 7-12 16,9 7-4-16,-16 13 20 16,4-3-12-16,-24 14 32 15,13-10-28-15,-24-4 40 16,4-10-32-16,-4-11-4 15,-4-9-12-15,-4-8-60 16,12-7 28-16,0-13 4 16,8 0 8-16,11-14-40 15,8 0 24-15,15 0-20 16,-3 10 28-16,23 3-176 16,3 11 108-16</inkml:trace>
          <inkml:trace contextRef="#ctx0" brushRef="#br0" timeOffset="93638.5641">10054 4916 748 0,'-19'-17'276'0,"19"17"-216"0,11-14-16 0,-3 7 76 15,4 7-76-15,7-3-20 16,8 3-12-16,16 7 4 16,-1 7-8-16,12 16-4 15,-3 5 0-15,-9 13-16 16,1 4 8-16,-28-4 4 15,-7-7 0-15,-23-3 44 16,-5-4-24-16,-11-6 0 16,-4-7-12-16,-19-11 20 15,16-3-16-15,-17-14 48 16,17 0-32-16,7-14 40 16,15 4-40-16,20-14-60 15,15 7 20-15,12-10 8 16,8 10 4-16,8 0-44 0,-1 6 28 0,12 5-492 15,4 6 280 1</inkml:trace>
          <inkml:trace contextRef="#ctx0" brushRef="#br0" timeOffset="94417.4044">10627 5212 312 0,'0'0'112'0,"0"0"-84"0,0-7-12 15,-8 7 144 1,8 0-92-16,0-3 140 15,-8-4-120-15,8 0 108 0,0 7-112 0,0-14 44 16,16 14-72-16,-4-7 44 16,7 7-56-16,8 0 16 31,-8 7-40-31,8 7-8 0,-7 3-8 0,-1-3 4 16,-11 3-4-16,-8 4-4 15,0-1 4-15,-19-2-68 16,-9-1 36-16,-6-3-68 15,-5 3 56-15,0-10-80 16,12 0 68-16,0-7 20 16,8 0 16-16,19 0 8 15,7 6 0-15,13 1-28 16,-1 4 20-16,8 9 40 16,0 4-12-16,0 18 16 15,-7 2-16-15,-13 15 12 16,5-7-16-16,-24-11 32 15,12 4-24-15,-27-14 76 16,8-7-56-16,-27-11 4 16,18 1-24-16,-18-21 32 15,15 0-24-15,4-27-12 16,19 6-8-16,16-16-40 16,11 6 20-16,28 0 24 15,11 11-4-15,-4 2-8 16,4 12 0-16,0 2-684 0,-4 11 376 15</inkml:trace>
        </inkml:traceGroup>
      </inkml:traceGroup>
    </inkml:traceGroup>
    <inkml:traceGroup>
      <inkml:annotationXML>
        <emma:emma xmlns:emma="http://www.w3.org/2003/04/emma" version="1.0">
          <emma:interpretation id="{D14E0C00-EE3C-40F1-B5DC-AA53D60E3241}" emma:medium="tactile" emma:mode="ink">
            <msink:context xmlns:msink="http://schemas.microsoft.com/ink/2010/main" type="paragraph" rotatedBoundingBox="3063,8104 16719,8465 16672,10255 3016,98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AA4F64F-C05F-481C-B0CA-0F9735644529}" emma:medium="tactile" emma:mode="ink">
              <msink:context xmlns:msink="http://schemas.microsoft.com/ink/2010/main" type="line" rotatedBoundingBox="3063,8104 16719,8465 16672,10255 3016,9894"/>
            </emma:interpretation>
          </emma:emma>
        </inkml:annotationXML>
        <inkml:traceGroup>
          <inkml:annotationXML>
            <emma:emma xmlns:emma="http://www.w3.org/2003/04/emma" version="1.0">
              <emma:interpretation id="{D35EF548-0F51-491F-87BD-4D4C2058F416}" emma:medium="tactile" emma:mode="ink">
                <msink:context xmlns:msink="http://schemas.microsoft.com/ink/2010/main" type="inkWord" rotatedBoundingBox="3060,8215 6579,8308 6551,9374 3032,9281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81286.539">3082 6348 488 0,'-15'3'180'0,"15"-3"-140"0,-16 14-12 0,1-4 76 15,7 0-64-15,-19 11 44 16,0 0-48-16,-12 13 24 16,4 4-32-16,-7 27 28 15,7 8-32-15,4 16-12 16,11-6-8-16,13-1 40 15,3-13-24-15,23 0 0 16,1-7-12-16,7-7 48 16,7-7-32-16</inkml:trace>
          <inkml:trace contextRef="#ctx0" brushRef="#br0" timeOffset="181811.3994">3322 6499 932 0,'-19'-7'348'0,"19"7"-272"0,19-14-20 16,0 7-40-16,5 4-20 0,18-4 4 15,1 4 0 1,11-1 44-16,0 4-24 0,4-3-20 15,-3 6 0-15,-1-3 16 16,-4 0-8-16,-7-7 4 16,-5 7-4-16,-14-3 48 15,-9 6-32-15,-15-3 0 16,-4 0-16-16,-7 0-200 16,-1 0 104-16,-7 0-124 15,7 11 124-15,-4-4-36 16,5-1 76-16,-5 8-64 15,9-3 68-15,-5 2 28 16,4 5 12-16,-3 2-48 16,3 1 28-16,-4 3-8 15,5 3 20-15,-5 1 0 16,8-1 4-16,-4 4-72 16,4 0 44-16,1 4-56 15,3-1 52-15,0 1 28 16,11-4 12-16,-7 0-8 15,4 0 4-15,-4-4 20 16,3 1-8-16,-3-8 4 16,0 1-4-16,-8 0 28 15,0-4-20-15,1-3-188 16,-9-4 88-16</inkml:trace>
          <inkml:trace contextRef="#ctx0" brushRef="#br0" timeOffset="182547.3101">3729 6850 320 0,'0'-21'120'0,"0"21"-96"0,7-24-4 16,-7 10 96-16,0 8-68 0,0-8 32 15,0 4-44-15,0-1 20 31,-7 4-28-31,-5 0 52 0,4 4-44 0,-7 0 0 16,3 3-20-16,-7-4 52 16,-1 8-40-16,-7-4 16 15,8 6-28-15,-16 1 44 32,8 0-32-32,-12 4 40 0,12-1-40 0,-4 7 20 15,4 0-28-15,4 7-8 16,7 4-8-16,16-4 12 15,8-3-8-15,15-4 40 16,12 0-24-16,8-7 56 16,3-3-44-16,5-10-8 15,-5 3-16-15,-3-11-100 16,-5 1 52-16,-7-11 20 16,-11-3 12-16,-20 0-12 15,0 4 8-15,-20-8-12 16,13 11 8-16,-21-4 96 15,17 8-44-15,-8-5-8 16,19 8-20-16,3 0 0 16,13 3-8-16,19-4-452 15,7 8 244-15</inkml:trace>
          <inkml:trace contextRef="#ctx0" brushRef="#br0" timeOffset="182053.0433">3465 7077 488 0,'-27'0'180'0,"27"0"-140"0,-7 0-12 0,3 0 84 16,8 4-68-16,-4-1 36 16,7 0-48-16,-7-3 68 15,8 4-52-15,4-1 0 16,-1 4-28-16,9 0-12 16,-1 0-4-16,4 0 4 15,4 3-4-15,4 0 32 16,4 1-20-16,4-8 20 15,-4 4-20-15,-4-7 0 16,0 4-8-16,-12-8 28 16,0 4-20-16,-15-7-136 15,0 4 64-15</inkml:trace>
          <inkml:trace contextRef="#ctx0" brushRef="#br0" timeOffset="183072.9259">4100 6547 676 0,'-8'-14'248'0,"8"14"-192"0,31 0-16 16,-11 0 24-1,3 7-44-15,20 0 24 16,11 3-24-16,19 15 16 16,1 2-20-16,7 25 8 15,-7-1-12-15,-16 11 28 16,-4 0-24-16,-35-7-12 0,-7-10-8 15,-35-7 28-15,-4-4-12 16,-39-6 12-16,4-8-12 16,-27-6 20-16,15 0-20 0,-7-11 24 15,15 1-24 1,16-11 4-16,15 4-8 0</inkml:trace>
          <inkml:trace contextRef="#ctx0" brushRef="#br0" timeOffset="184441.1283">4139 6502 372 0,'-4'-6'140'0,"0"12"-112"0,0-6-4 0,0 0 64 16,8 0-52-16,-4 0 24 16,0 0-40-16,4 0 36 15,4 0-32-15,4 0 48 16,3 0-40-16,8 0 36 16,0 0-36-16,5-3 0 15,3 3-20-15,3-3-16 16,1 3 0-16,0-4 48 15,-4 4-24-15,-8 0-20 16,0 4 0-16,-15-1 36 16,-4 4-24-16,-12-4 68 15,4 1-44-15,-3-1-244 32,3 1 108-32</inkml:trace>
          <inkml:trace contextRef="#ctx0" brushRef="#br0" timeOffset="182795.1065">4410 6544 592 0,'-4'3'220'0,"4"-3"-172"0,-23 17-12 0,15-3 48 16,0 7-52-16,-3 20-20 15,-1 4-12-15,0 13 24 16,9 1-12-16,-5-4 40 15,8-4-28-15,-8-9-92 16,8-8 36-16,0-6-332 16,8-8 200-16</inkml:trace>
          <inkml:trace contextRef="#ctx0" brushRef="#br0" timeOffset="183500.2294">4619 6341 508 0,'12'-4'188'0,"-12"4"-148"0,15-3-8 15,-11-1 116 1,4 8-88-16,7-1 36 15,8 4-56-15,4 7 4 0,8 7-28 0,-4 10 44 16,4-1-32 0,12 29-16-16,-9 10-4 0,1 24 0 15,0-4-4-15,-32 11 8 16,5-11-8 0,-39 8 104-16,0-11-60 0,-39 0 44 15,4-7-56-15,-31-17 32 16,16-14-36-16</inkml:trace>
          <inkml:trace contextRef="#ctx0" brushRef="#br0" timeOffset="180729.5341">1603 6461 572 0,'-11'-14'208'0,"7"14"-160"0,4-7-12 15,0 1 100 1,0 6-80-16,0-4 92 16,0 4-84-16,0-3-16 15,4 3-28-15,3-4-8 16,5 8-4-16,15-8-16 15,4 4 4-15,16-7 4 16,-1 14 0-16,12-10 24 16,-4 3-12-16,8 0 12 15,0 0-12-15,-4 0-32 0,-4 3 8 16,-11 1 4-16,-4-1 8 0,-16-3 44 16,-8 0-24-16,-11 0 0 15,0 0-12-15,-12 0 4 16,5 0-8-16,-9 0-20 15,8 7 8-15,-4-4-4 16,4 4 4-16,-3-3 24 16,7 3-8-16,-8 0 4 15,4-1-4-15,-7-2-16 16,-1 3 4-16,-7 10-16 16,7-3 12-16,-11 10 4 15,7 3 4-15,-11 22 0 16,8-1 0-16,-8 14 0 15,11-4 0-15,-11-3 0 16,12-7 0-16,-5-3 32 16,1-10-16-16,-12-11 4 15,15-4-12-15,-15-13 28 16,8 0-20-16,-12-17 20 16,4-4-20-16,-11-27 8 15,11-1-12-15,-12-23 12 16,12 10-16-16,-4 0 76 15,12 10-48-15,4 4 4 16,7 10-24-16,1 3-12 16,7 8 0-16,0-1-16 15,4 11 8-15,0-1 12 16,4 5-4-16,4-1 16 16,3 3-12-16,9-3-348 0,3 7 188 0,15 4-612 15,-3 3 428-15</inkml:trace>
          <inkml:trace contextRef="#ctx0" brushRef="#br0" timeOffset="180988.1993">2347 6723 664 0,'-4'3'244'0,"4"-3"-188"0,11 21-16 0,-7-14 100 16,8 3-84-16,-8-3 16 16,3 0-48-16,-3-7 48 15,0 3-40-15</inkml:trace>
        </inkml:traceGroup>
        <inkml:traceGroup>
          <inkml:annotationXML>
            <emma:emma xmlns:emma="http://www.w3.org/2003/04/emma" version="1.0">
              <emma:interpretation id="{79BDF327-07B1-400C-A0F6-DA6B12BAFBC7}" emma:medium="tactile" emma:mode="ink">
                <msink:context xmlns:msink="http://schemas.microsoft.com/ink/2010/main" type="inkWord" rotatedBoundingBox="6994,8506 8143,8536 8128,9114 6979,9084"/>
              </emma:interpretation>
            </emma:emma>
          </inkml:annotationXML>
          <inkml:trace contextRef="#ctx0" brushRef="#br0" timeOffset="185175.6307">5556 6950 488 0,'4'-7'180'0,"-4"7"-140"0,11 0-12 15,-7-4 152 1,4 4-104-16,0-6 96 16,3-1-104-16,1-4 36 15,-1 4-60-15,-7-6 12 16,4 2-36-16,-12-2 0 15,0 2-12-15,-15 1 12 16,3 7-12-16,-11 6-28 16,4 7 8-16,-8 11-40 0,4 3 32 0,0 4-56 15,8 3 44 1,7-1 8 0,8-2 12-16,12-7 56 0,3-1-24 0,13-13 16 15,7 0-20-15,7-14 52 16,5 4-36-16,0-18 20 15,-1 4-32-15,-11-18-28 16,-4 5 4-16,-11-29-8 16,-5 4 4-16,-7-14 24 15,-4 14-8-15,-8 3-64 16,5 18 28-16,-9 10-48 16,8 10 40-16,-4 21 12 15,8 10 12-15,0 28-8 16,4 10 12-16,-4 10 56 15,4 1-24-15,0-8 60 16,4-6-48-16,-1-7 36 16,1-11-40-16,-4-6-308 15,0-4 148-15</inkml:trace>
          <inkml:trace contextRef="#ctx0" brushRef="#br0" timeOffset="185536.0333">6067 6564 632 0,'-4'-10'236'0,"4"10"-184"0,4 3-16 0,0 4 36 15,-1 4-48 1,-3 16 8-16,4 8-20 0,0 23 20 16,0 8-20-16,4 6-12 15,0-3-4-15,-1-7 12 16,5-11-4-16,3-13 24 15,1 0-16-15,-4-18 68 16,3-2-48-16,-3-15 76 16,-1 1-60-16,9-18 8 15,-5 0-32-15,4-24 4 16,12 0-16-16,4-30 12 16,8 2-16-16,-1-10 24 15,1 18-20-15,-8 3 12 16,-8 17-12-16,-4 4-16 15,-4 10 0-15,-7 6-24 16,0 11 16-16,-8 4-164 16,-1 10 100-16</inkml:trace>
        </inkml:traceGroup>
        <inkml:traceGroup>
          <inkml:annotationXML>
            <emma:emma xmlns:emma="http://www.w3.org/2003/04/emma" version="1.0">
              <emma:interpretation id="{FE26D6E1-182B-4CC1-9B84-D27261501B5A}" emma:medium="tactile" emma:mode="ink">
                <msink:context xmlns:msink="http://schemas.microsoft.com/ink/2010/main" type="inkWord" rotatedBoundingBox="8901,8727 9364,8740 9356,9053 8893,9041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92673.959">7356 7053 572 0,'-20'3'208'0,"20"-3"-160"0,0 4-12 15,0-1 136 1,8 1-100-16,0-4 52 16,4 3-76-16,7-3 0 0,8 4-28 0,8-4 16 31,-4 0-24-31,15 0 40 15,1 0-28-15,-1 0 20 0,-11 3-24 0,-4-3-168 16,0 4 80-16,-8-4-320 16,0 0 220-16</inkml:trace>
          <inkml:trace contextRef="#ctx0" brushRef="#br0" timeOffset="192411.261">7542 6767 560 0,'-8'-3'208'0,"8"3"-164"0,-4 0-8 0,-4 0 120 16,8 0-92-16,-7 0 16 15,7 3-44-15,0 1 8 31,0-1-24-31,7 1 16 16,1-1-20-16,4 1 36 0,7 2-28 0,8-2 12 16,4-1-20-16,-4 1 8 15,0-1-12-15,0 1 0 16,-7-1-4-16,7 1 12 16,-8-1-12-16,-3-3 4 15,-5 3-4-15,-7-3 48 16,4 0-32-16,-8 0 32 15,0 0-28-15,-4 0-292 16,4 7 144-16,-4-3-384 16,0-1 284-16</inkml:trace>
        </inkml:traceGroup>
        <inkml:traceGroup>
          <inkml:annotationXML>
            <emma:emma xmlns:emma="http://www.w3.org/2003/04/emma" version="1.0">
              <emma:interpretation id="{3D9824FB-5AC5-4366-A786-DC51932D0B92}" emma:medium="tactile" emma:mode="ink">
                <msink:context xmlns:msink="http://schemas.microsoft.com/ink/2010/main" type="inkWord" rotatedBoundingBox="9981,8287 13196,8372 13149,10162 9934,10077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95073.9938">10704 6626 572 0,'-11'-10'208'0,"11"10"-160"0,7-3-12 0,-3-1 100 15,4 8-80-15,4-4 24 16,3 0-48-16,8 0-20 16,5 0-8-16,6-4 20 15,5 4-12-15,11-3 40 16,-7 6-28-16,-4-3 12 15,-4 0-20-15,-12 0-104 16,-8 0 44-16,-15-7-156 16,-4 7 112-16,-19-3-92 15,4-4 104-15,-8 0-252 16,3 7 184-16</inkml:trace>
          <inkml:trace contextRef="#ctx0" brushRef="#br0" timeOffset="195205.8439">10813 6705 384 0,'-20'69'140'0,"20"-69"-108"0,8 100-8 15,-8-59 32 1,4-3-36-16,-4 7-8 16,12 0-8-16,-9-1 40 15,5 1-24-15,-4 0 36 16,4-7-32-16,-8-4-276 16,0 1 136-16</inkml:trace>
          <inkml:trace contextRef="#ctx0" brushRef="#br0" timeOffset="193394.8926">9106 6471 332 0,'3'-6'120'0,"-3"6"-92"0,0-14-8 16,0 7 68-16,0 7-52 15,0-7 40-15,0 0-44 0,-3-7 68 16,3 8-52-16,-8-5 28 31,4 4-44-31,-12-6 36 0,16 6-40 0,-11-11-60 16,3 12 20-16,-7-1 8 15,3 7 4-15,-7-7 0 16,-1 14 4-16,1-7-4 16,3 13 0-16,-7-2 8 15,8 3-4-15,-5 6-20 16,1-3 8-16,4 7-4 15,3-3 4-15,0 7 16 16,5-1-4-16,-1 25-4 16,8-1 4-16,0 29-4 15,0-5 0-15,0 15 16 16,8-4-8-16,-1 20 16 16,1-6-16-16,-4 7 16 15,4-7-16-15,-12-11-12 16,4-13 0-16,-12 3 4 15,4-7 0-15,-11 7 8 16,0-10-4-16,-8-3 60 16,0-8-36-16,-8-10 24 15,11-6-32-15,-18-11 16 16,19-7-20-16,-20-14 20 16,20-3-24-16,-20-21 24 15,20-3-24-15,-12-24 12 0,12-8-12 16,-8-9-308-16,12 10 164 0</inkml:trace>
          <inkml:trace contextRef="#ctx0" brushRef="#br0" timeOffset="196541.0004">9648 6551 392 0,'3'-18'148'0,"-3"18"-116"0,4-6-8 16,-4 2 108 0,0 4-76-16,-4-3 68 15,4 6-72-15,-7 1-12 0,-1 2-24 0,-11 5-28 16,-1 6 4-16,-19 21-4 16,1 3 4-16,-13 31-20 15,13 1 16-15,7 19 12 16,11-5 4-16,32 23 24 15,11-7-16-15,24 10 40 16,3-20-28-16,31-14 76 16,1-13-56-16</inkml:trace>
          <inkml:trace contextRef="#ctx0" brushRef="#br0" timeOffset="194722.5601">9802 6860 612 0,'-11'-10'228'0,"11"10"-180"0,-12-10-12 0,4 3 160 15,8 3-116-15,-7-6 20 16,7 3-60-16,-8-3 36 15,8 6-44-15,-4-3-40 16,8 4 0-16,8 0-16 16,3 3 12-16,24-7 16 15,3 3 0-15,16-3 16 16,0 4-12-16,4 0-4 16,-4-1 0-16,-11 1-4 15,-1 6 0-15,-7-3 0 16,0 0 0-16,-16 0 0 15,0 0 0-15,-15-3 52 16,7 3-28-16,-15-7 0 16,0 7-16-16,-3-4 4 15,-1 8-8-15,-12-4-12 16,12 7 4-16,-11 0-16 16,11 6 12-16,-11-2 20 15,7 2-4-15,-4 8-40 16,4 3 20-16,-11 10 0 0,15 1 12 15,-11 6-20-15,3 0 12 16,-3 1 20-16,3-1-4 0,0 0 4 31,5-3-4-31,-1 0 12 0,0-7-12 16,-11-7 24-16,15-3-20 0,-19-14 48 16,3 0-32-16,-11-18-16 15,4 1-4-15,-11-11 16 16,3 1-12-16,-4-8 4 15,8 4-8-15,-4-7-16 16,12 3 4-16,-4-9-4 16,11 9 0-16,-3-10-28 15,11 7 20-15,1-7 4 16,3 11 12-16,-4-4 8 16,8 7-4-16,-4 3-4 15,4 7 4-15</inkml:trace>
          <inkml:trace contextRef="#ctx0" brushRef="#br0" timeOffset="195488.0954">10608 7493 444 0,'-39'-3'164'0,"39"3"-124"0,-27-10-16 0,15 3 88 16,4 7-68-16,1-7 52 16,3 3-56-16,8-2 40 15,3 6-44-15,13-14 44 16,7 10-48-16,8-3 20 15,3 4-32-15,-3-4-8 16,12 7-8-16,-1-3 12 16,1 3-8-16,3 0 48 15,-4 3-28-15,-3-3 4 16,-8 4-20-16,-12-4 20 16,-7 0-20-16,-9-4-56 15,1 1 20-15,-4-8-200 16,0 1 124-16</inkml:trace>
          <inkml:trace contextRef="#ctx0" brushRef="#br0" timeOffset="195981.0113">11018 7050 456 0,'-12'-11'168'0,"12"11"-128"0,-15-14-16 15,3 4 112-15,4 3-80 16,-11-10 16 0,7 7-48-16,-11-7 48 0,4 6-40 0,-12-3 4 15,12 8-24-15,-16-1 36 16,15 3-24-16,-11 8 20 16,4 6-24-16,-8 4 36 15,8 6-32-15,8 1-12 16,7 0-8-16,12-1-4 15,8 4 0-15,15-3 52 16,4 0-28-16,28-11 68 16,-5 0-52-16,16-10 8 15,3 0-28-15,-10-7-28 16,-1 1 0-16,-12-8 12 16,-19 4 0-16,-19-15 8 15,-8 5-8-15,-27-15-12 16,-4 4 4-16,-12-3-40 15,8 13 24-15,4 1-12 16,4 6 20-16,20 4 24 16,7 6-4-16,15 4-292 15,12 7 152-15</inkml:trace>
          <inkml:trace contextRef="#ctx0" brushRef="#br0" timeOffset="196990.6962">11308 6485 508 0,'-8'-14'188'0,"8"14"-148"0,-7-3-8 0,3 0 116 16,8 6-88-16,0-3 8 16,3 0-40-16,9 3 20 15,3 8-32-15,12 6 40 16,4 4-32-16,11 34-4 15,1 7-12-15,-1 27-16 16,-3 1 4-16,-24 16 72 16,-3-6-36-16,-36 14 32 15,-7-11-36-15,-31 0 88 16,4-17-64-16,-31-17 20 16,0-18-40-16,-8-9-216 15,12-11 100-15,15-17-260 16,19-4 196-16</inkml:trace>
        </inkml:traceGroup>
        <inkml:traceGroup>
          <inkml:annotationXML>
            <emma:emma xmlns:emma="http://www.w3.org/2003/04/emma" version="1.0">
              <emma:interpretation id="{9902674F-EDB5-426B-8AAD-5882DB2BEAB5}" emma:medium="tactile" emma:mode="ink">
                <msink:context xmlns:msink="http://schemas.microsoft.com/ink/2010/main" type="inkWord" rotatedBoundingBox="13506,8504 16716,8589 16694,9397 13484,9312">
                  <msink:destinationLink direction="with" ref="{EB13C8C2-6140-4106-AD72-754504BC85DF}"/>
                </msink:context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99119.8576">13639 7053 424 0,'-4'-7'156'0,"4"0"-120"0,4-3-8 15,-4 0 60 1,0 6-52-16,-8-10 56 16,0 1-52-16,-7-8 16 15,-1 7-36-15,-15 4 8 16,4 6-16-16,-23 8-24 16,7 6 4-16,-11 7 40 15,15 11-20-15,4-4 16 16,8 0-16-16,0-3 0 0,16 3-4 0,11-4 20 15,7-9-16-15,21-4 48 16,2-7-32-16,17-7 48 16,-1 0-44-16,5-7-16 15,-5 4-8-15,-11-14-72 16,0 0 36-16,-12-28-16 16,-4 4 28-16,-7-24 0 15,0 6 8-15,-12 1 0 16,7 17 0-16,-14 10 60 15,7 17-28-15,-8 21-36 16,4 17 4-16,-11 32 8 16,7 6 4-16,-4 10 32 15,8-3-20-15,-3 0 76 16,7-11-56-16,3-2 40 16,5-5-44-16,4-9-248 15,3-4 116-15,-3-14-480 16,7-7 324-16</inkml:trace>
          <inkml:trace contextRef="#ctx0" brushRef="#br0" timeOffset="199316.8818">13817 6637 540 0,'-8'-24'200'0,"8"24"-156"0,0-11-12 15,0 8 96-15,0 6-76 0,0 1-12 16,0 6-24-16,0 21 4 15,8 7-12-15,-1 24 32 16,1 0-24-16,0 3 32 16,4-3-32-16,-5 0 48 15,5-10-36-15,0-1 20 16,-1-6-28-16,1-11 96 31,-1-6-64-31,1-21 84 0,0-4-80 0,3-23 60 16,4-1-64-16,9-20-28 15,-1 3-16-15,11-24 24 16,1 3-16-16,0-10-12 16,-1 14-8-16,-7 4 12 15,-3 16-4-15,-9 8-388 16,0 17 208-16</inkml:trace>
          <inkml:trace contextRef="#ctx0" brushRef="#br0" timeOffset="197203.2615">11935 7032 880 0,'4'7'328'0,"-4"-7"-256"0,12 14-16 16,-4-11-8-1,-8 4-36-15,7 0 56 16,1 4-36-16,-4-5 116 0,0 1-80 0</inkml:trace>
          <inkml:trace contextRef="#ctx0" brushRef="#br0" timeOffset="197785.8113">12264 6736 624 0,'8'-20'228'0,"-8"20"-176"0,66-7-16 0,-27 10 44 15,-1 8-52-15,17 13-20 16,3 3-8-16,15 18 24 16,-3 0-12-16,-4 3-12 15,-16 0-4-15,-23 0 4 16,-11-3 0-16,-36 7 112 16,-3-1-60-16,-31 1 24 15,0-7-44-15,-28-11 56 16,9-7-48-16,-16-13 20 15,11 0-40-15,9-17-28 16,14-1 4-16,13-13-300 16,19 0 168-16</inkml:trace>
          <inkml:trace contextRef="#ctx0" brushRef="#br0" timeOffset="198091.6242">12361 6640 592 0,'-8'-38'220'0,"8"38"-172"0,12-17-12 0,-4 7 180 31,7 6-124-31,1-6 16 0,3 6-64 0,12 1 4 16,0 3-28-16,8-3 36 16,3 6-32-16,9-3 20 15,-5 7-24-15,1-4 44 16,-5 4-36-16</inkml:trace>
          <inkml:trace contextRef="#ctx0" brushRef="#br0" timeOffset="197527.1246">12446 6860 488 0,'-7'-27'180'0,"7"27"-140"0,-4-24-12 0,0 17 128 16,8 7-92-16,-4 0-28 16,4 7-20-16,-4 13-36 15,7 4 12-15,-7 14-12 16,0 0 8-16,0 7 60 16,4-7-24-16,-4-7 44 15,8 7-40-15,-4-14 12 16,0 0-24-16,-8-4-544 15,4-9 284-15</inkml:trace>
          <inkml:trace contextRef="#ctx0" brushRef="#br0" timeOffset="201060.4763">14781 7012 392 0,'-16'-4'148'15,"20"4"-116"-15,-12-7-8 0,1 4 152 16,7 3-100-16,-8-4 140 16,4 8-128-16,4-4 4 15,4 0-56-15,7 0-8 16,5 0-16-16,15 0 12 16,4 7-16-16,7-4-4 15,-3 1 0-15,4-4 4 16,-1 0-4-16,-3-4 8 15,0 4-8-15,-8-3 32 16,-12 3-20-16,-11-4 64 0,-1 4-44 0,-10-3 44 16,-1-1-44-16,-4-2-372 15,0 2 184-15</inkml:trace>
          <inkml:trace contextRef="#ctx0" brushRef="#br0" timeOffset="201328.2292">14916 6736 520 0,'-4'-24'192'0,"4"24"-152"0,4-10-8 0,-4 7 124 16,0 3-92-16,-4 6 0 16,0 5-40-16,-7 20 20 15,3 3-28-15,-4 14-24 16,9 4 4-16,-9 6 44 15,8-3-20-15,-8 14 36 16,5-7-32-16,-5 4 4 16,8-1-16-16,0-13 44 15,4-11-28-15,0-14 84 16,8-2-64-16,0-15-348 16,3 0 160-16</inkml:trace>
        </inkml:traceGroup>
      </inkml:traceGroup>
    </inkml:traceGroup>
    <inkml:traceGroup>
      <inkml:annotationXML>
        <emma:emma xmlns:emma="http://www.w3.org/2003/04/emma" version="1.0">
          <emma:interpretation id="{9766653F-346A-4705-9348-9BB3721DC235}" emma:medium="tactile" emma:mode="ink">
            <msink:context xmlns:msink="http://schemas.microsoft.com/ink/2010/main" type="paragraph" rotatedBoundingBox="3243,11199 13456,11168 13461,12564 3248,125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805542D-B5FE-493A-BAFB-01EAE9F9E106}" emma:medium="tactile" emma:mode="ink">
              <msink:context xmlns:msink="http://schemas.microsoft.com/ink/2010/main" type="line" rotatedBoundingBox="3243,11199 13456,11168 13461,12564 3248,12595"/>
            </emma:interpretation>
          </emma:emma>
        </inkml:annotationXML>
        <inkml:traceGroup>
          <inkml:annotationXML>
            <emma:emma xmlns:emma="http://www.w3.org/2003/04/emma" version="1.0">
              <emma:interpretation id="{B148F92B-4FDA-4FF7-A914-46BF122D2400}" emma:medium="tactile" emma:mode="ink">
                <msink:context xmlns:msink="http://schemas.microsoft.com/ink/2010/main" type="inkWord" rotatedBoundingBox="3243,11199 7686,11186 7690,12581 3248,12595">
                  <msink:destinationLink direction="with" ref="{030D14F0-3574-4490-94F1-73ED0A79E6AC}"/>
                  <msink:destinationLink direction="with" ref="{F12BF486-C957-4EE4-B77D-795AB771069C}"/>
                </msink:context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67177.0974">2370 9475 456 0,'-12'0'168'0,"12"0"-128"0,-4-6-16 15,0 2 156 1,8 4-104-16,-4-7 40 16,4 7-68-16,0-3 24 0,4 6-40 0,-8-3 16 15,8 4-28-15,7-1 60 16,12 7-44-16,4-3 20 16,0 4-36-16,0-8 16 15,8 0-20-15,7-3 0 16,1 7-8-16,-1-10 20 15,1 3-16-15,-9-7 24 16,-7 7-24-16,-11 0-4 16,-1 0-4-16,-19-7-324 15,0 7 176-15</inkml:trace>
          <inkml:trace contextRef="#ctx0" brushRef="#br0" timeOffset="267713.4787">2525 9462 332 0,'-8'0'120'0,"8"0"-92"0,4 13-8 16,-4-6 24-1,0 0-28-15,0 10 84 16,4 7-56-16,0 28 48 16,-1 0-52-16,1 13 32 15,4 4-40-15,0 0-28 16,-1-7-4-16,1 10 16 15,0-7-8-15,-4 4 4 0,0-7-4 16,-12-7 20-16,8-7-16 16,-8-10 12-16,0-10-12 0,-7-11-24 15,7-3 4-15,-11-11-32 16,7-3 24-16,-7-3 16 16,7 3 0-16,1-4 28 15,3 1-16-15,-4-1 100 16,8 4-60-16,-7 0 4 15,7 4-36-15,0-4 32 16,4 3-28-16,-8 1 48 16,16 2-40-16,-4-2 28 15,8 3-32-15,3-4-28 16,8 1 0-16,4-4 16 16,4 3-8-16,4 1-4 15,0-1 0-15,4-3 28 16,-4 0-16-16,-4 0-224 15,-4 7 112-15,-8-14-292 16,-3 7 220-16</inkml:trace>
          <inkml:trace contextRef="#ctx0" brushRef="#br0" timeOffset="268200.7909">2563 9912 520 0,'-4'-6'192'0,"4"6"-152"0,-7-4-8 0,3 1 60 16,4 3-56-16,-8-4 12 15,4 8-28-15,-7-4 24 16,3 3-28-16,-8 1 20 16,1-1-20-16,-12 4 72 15,7 0-52-15,-10 3 56 16,10 4-52-16,-3 0 40 16,11 3-44-16,8 0-12 15,8 4-12-15,16-4 0 16,3 0-8-16,16-10 24 15,-1-4-16-15,17-10 12 16,-1 4-12-16,8-7 12 16,-8 3-16-16,-12-7 24 15,-11 4-20-15,-15-4 12 16,-12 0-12-16,-16 4 0 16,-7-4-4-16,-16 7-16 15,12-3 4-15,-8 3-4 16,8 4 0-16,7-4-132 15,12 7 72-15</inkml:trace>
          <inkml:trace contextRef="#ctx0" brushRef="#br0" timeOffset="268903.2242">3121 9775 560 0,'-4'-31'208'0,"4"31"-164"0,15-31-8 0,-3 14 56 16,0 3-56-16,22-3 40 15,5 3-44-15,27 4 24 16,0 3-28-16,7 17-36 15,-7 11 4-15,0 17 8 16,-8-1 0-16,-8 1 60 16,-7 4-36-16,-16 2 76 15,-8-13-56-15,-19 4 64 16,0 2-64-16,-27 1 8 16,0-7-32-16,-31-3 4 15,4-4-16-15,-23-3 0 16,11-4-4-16,0-10-24 15,19-7 8-15,1 0-128 16,19-7 76-16,0 0-296 16,27-3 200-16</inkml:trace>
          <inkml:trace contextRef="#ctx0" brushRef="#br0" timeOffset="268577.3707">3376 9727 528 0,'-11'-7'196'0,"11"7"-152"0,-16 0-12 16,8 0 0-1,5 7-24-15,-9 10 16 16,4-3-16-16,-3 17 40 15,3-7-24-15,-4 13 48 16,8-6-40-16,1 0 12 16,3 4-28-16,7-11-8 0,1 0-4 0,0 0 48 15,-4-3-28-15,-4-14-188 16,7-4 92-16</inkml:trace>
          <inkml:trace contextRef="#ctx0" brushRef="#br0" timeOffset="269296.269">3310 9427 788 0,'-3'-7'292'0,"3"7"-228"0,3 0-16 16,1-7 116-1,8 7-100-15,7 0 16 16,8 0-44-16,8-6-16 15,4 6-12-15,4-4 20 16,-1 4-16-16,-3 0 12 16,-4 4-12-16,-8-8 20 15,0 4-20-15</inkml:trace>
          <inkml:trace contextRef="#ctx0" brushRef="#br0" timeOffset="269963.545">2289 9317 228 0,'-8'-3'84'0,"8"3"-64"0,-16 3-8 0,5 1 72 16,3-1-48-16,-11 0 76 15,-1 4-64-15,-15 4 20 16,8-1-40-16,-8 7 16 15,1 0-24-15,-9 4 72 16,8 3-56-16,-11 7 68 16,11 3-64-16,-4 15 20 15,8 2-40-15,-11 8 36 16,11-1-32-16,-4 1 56 16,12-4-44-16,3 10 44 15,12-3-44-15,16 17 0 16,8 0-24-16,11 4 12 15,4-4-16-15,11-3 48 16,5-14-28-16,19-4-104 16,-8-6 44-16,19 0-444 15,4-4 264-15</inkml:trace>
          <inkml:trace contextRef="#ctx0" brushRef="#br0" timeOffset="270449.8369">3941 9286 592 0,'-7'-27'220'16,"7"27"-172"-16,11-21-12 0,-3 14 92 15,0 4-76-15,3-1 24 16,5 8-44-16,15 6 4 16,-8 7-20-16,12 18 36 15,8 6-28-15,-5 38 4 16,-3 4-16-16,-4 23 28 15,0-6-24-15,-15 14-12 16,-5-11-8-16,-22 14 84 16,-5-14-48-16,-30-7 28 15,-5-13-40-15,-30-11 16 16,11-17-20-16,-11-10-308 16,15-11 160-16</inkml:trace>
          <inkml:trace contextRef="#ctx0" brushRef="#br0" timeOffset="271397.4086">4588 9964 924 0,'-16'-3'340'0,"16"3"-260"0,8 6-28 0,-8-6 96 16,0 0-92-16,0 0 16 15,0 0-48-15,0 0 32 16,8 7-32-16,-4-7-128 15,11 4 56-15,-3-4-572 16,-4 0 340-16</inkml:trace>
          <inkml:trace contextRef="#ctx0" brushRef="#br0" timeOffset="271996.0004">5293 9930 624 0,'7'-11'228'0,"-7"11"-176"0,0-10-16 15,0 3 52 1,0 4-56-16,-7-8 60 0,7 1-56 15,-20-4-16-15,5 4-12 0,-16-4-8 16,11 4 0-16,-26 6 0 16,11 4 0-16,-11 11 8 15,15 2-4-15,-8 12 76 16,12 2-44-16,-8 1-4 16,23 3-20-16,5-7 8 15,7 0-12-15,15-10 24 16,4-1-20-16,20-13 40 15,8 0-28-15,7-10-4 16,-4 0-12-16,-3-11-68 16,-13 7 32-16,-3-17-60 15,-11-3 52-15,-5-21 16 16,-11 3 16-16,-8-13-24 16,8 13 16-16,-12 1 40 15,5 13-16-15,-5 7 124 16,4 10-80-16,-4 11 24 15,4 6-48-15,-3 22-4 16,3 9-16-16,-8 18 0 16,8 3-4-16,-11 7 56 15,-5 0-36-15,-7 0 24 16,8-3-32-16,-8 3-8 16,0-7-8-16,0 0 28 15,15-7-16-15,-7-6-4 0,15-8-8 16,8-13-120-1,7-4 64-15</inkml:trace>
          <inkml:trace contextRef="#ctx0" brushRef="#br0" timeOffset="272456.7251">5966 9768 652 0,'19'-38'244'0,"-19"38"-192"0,8-27-12 0,-12 16 84 16,4 1-76-16,-11-4 96 16,-1 4-84-16,-19-4-20 15,0 7-24-15,-15 0-32 16,7 7 8-16,-11 0-40 16,11 7 28-16,0 3 60 15,8 4-20-15,8 3-60 16,8 4 20-16,11 3 16 15,8 4 4-15,15 3-8 16,0 3 4-16,24 0 12 16,-4-3-4-16,7 0-4 15,0 4 4-15,-7-1-16 16,0 1 8-16,-4-1 12 16,-12 0-4-16,-8-3 128 15,-3 0-68-15,-16-3 40 16,0 3-60-16,-19-17 72 0,0 3-64 15,-24-3 8-15,9-8-36 0,-17-6-12 16,5 4-8-16,0-11 28 16,11 0-16-16,-3-10-12 15,14 3-8-15,-3-10-148 16,8 3 84-16</inkml:trace>
          <inkml:trace contextRef="#ctx0" brushRef="#br0" timeOffset="272754.0153">5579 9389 932 0,'-4'-17'348'0,"4"17"-272"15,16-7-20-15,-5 0 112 16,5 7-104-16,15-10 72 16,3 10-80-16,25-14-12 15,6 11-28-15,13-4 32 16,-5 4-24-16,16-4-672 15,-7 3 352-15</inkml:trace>
        </inkml:traceGroup>
        <inkml:traceGroup>
          <inkml:annotationXML>
            <emma:emma xmlns:emma="http://www.w3.org/2003/04/emma" version="1.0">
              <emma:interpretation id="{4E74840F-8F95-4727-A79A-D145E698B590}" emma:medium="tactile" emma:mode="ink">
                <msink:context xmlns:msink="http://schemas.microsoft.com/ink/2010/main" type="inkWord" rotatedBoundingBox="9455,11857 9993,11855 9994,12156 9456,12158">
                  <msink:destinationLink direction="with" ref="{EB13C8C2-6140-4106-AD72-754504BC85DF}"/>
                </msink:context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94002.823">7909 10171 384 0,'-11'0'140'0,"11"3"-108"0,8 1-8 16,-8-4 164-16,3 0-108 0,5 0 56 15,11 0-80-15,1 0 20 16,7-7-44-16,8 0 24 0,11 0-28 16,5 0 0-16,-5 4-16 15,-7 3 12-15,-1 0-16 16,-10 3-4-16,-9 4 0 16,0 0 4-16,-3 3-4 15,-5 4-424 1</inkml:trace>
          <inkml:trace contextRef="#ctx0" brushRef="#br0" timeOffset="293646.7214">7917 9918 364 0,'-4'-4'132'0,"8"4"-100"0,0-7-12 16,-4 7 60-16,8 0-48 16,-1 0 84-16,-7 0-64 15,4 0 28-15,-4 0-48 0,0 0 16 16,0 0-28-16,0 0-8 0,8 0-8 15,0 0 20-15,7 0-12 16,9 0 68-16,10 0-48 16,13-7 4-16,11 1-20 15,-8 2-12-15,1 1 0 16,-9 3 4-16,1 0-4 16,-8 3 8-1,-8 4-8-15,-8-4 8 0,-3 4-8 16,-5 0 24-1,-3-3-16-15,-8-4-4 0,0 0-4 16,0 7-280-16,-4-7 152 16</inkml:trace>
        </inkml:traceGroup>
        <inkml:traceGroup>
          <inkml:annotationXML>
            <emma:emma xmlns:emma="http://www.w3.org/2003/04/emma" version="1.0">
              <emma:interpretation id="{883F4B30-6F46-4686-A2DC-4AEC4ECEE52A}" emma:medium="tactile" emma:mode="ink">
                <msink:context xmlns:msink="http://schemas.microsoft.com/ink/2010/main" type="inkWord" rotatedBoundingBox="12888,11548 13458,11546 13459,11894 12889,11896"/>
              </emma:interpretation>
              <emma:one-of disjunction-type="recognition" id="oneOf35">
                <emma:interpretation id="interp43" emma:lang="" emma:confidence="1">
                  <emma:literal>"</emma:literal>
                </emma:interpretation>
                <emma:interpretation id="interp44" emma:lang="" emma:confidence="0">
                  <emma:literal>1</emma:literal>
                </emma:interpretation>
                <emma:interpretation id="interp45" emma:lang="" emma:confidence="0">
                  <emma:literal>A</emma:literal>
                </emma:interpretation>
                <emma:interpretation id="interp46" emma:lang="" emma:confidence="0">
                  <emma:literal>n</emma:literal>
                </emma:interpretation>
                <emma:interpretation id="interp47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294691.6546">11347 9607 456 0,'-8'-14'168'0,"16"11"-128"0,-8-4-16 15,0 3 236-15,0 4-148 16,-8 7-28-16,8 10-52 15,-8 14 16-15,8 7-24 0,8 7 4 0,0 0-16 16,0-4 20-16,-1-7-20 16,5 1 68-16,-8-11-48 15,4-7-392-15,3-3 196 16</inkml:trace>
          <inkml:trace contextRef="#ctx0" brushRef="#br0" timeOffset="294864.1116">11788 9607 644 0,'8'-10'236'0,"0"27"-180"0,3 7-20 0,-3-4 80 0,-4 18-72 16,11 4 52-16,-3 2-56 15,7 1-212-15,-3-7 88 16,-4 0-480-16</inkml:trace>
        </inkml:traceGroup>
      </inkml:traceGroup>
    </inkml:traceGroup>
    <inkml:traceGroup>
      <inkml:annotationXML>
        <emma:emma xmlns:emma="http://www.w3.org/2003/04/emma" version="1.0">
          <emma:interpretation id="{4016C69D-27B9-421F-91A6-807EA1005B10}" emma:medium="tactile" emma:mode="ink">
            <msink:context xmlns:msink="http://schemas.microsoft.com/ink/2010/main" type="paragraph" rotatedBoundingBox="2016,13445 9195,13780 9159,14543 1981,142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2BE992-246D-41DA-B045-A12119D606FE}" emma:medium="tactile" emma:mode="ink">
              <msink:context xmlns:msink="http://schemas.microsoft.com/ink/2010/main" type="line" rotatedBoundingBox="2016,13445 9195,13780 9159,14543 1981,14207"/>
            </emma:interpretation>
          </emma:emma>
        </inkml:annotationXML>
        <inkml:traceGroup>
          <inkml:annotationXML>
            <emma:emma xmlns:emma="http://www.w3.org/2003/04/emma" version="1.0">
              <emma:interpretation id="{685B6458-11A0-4295-9062-D7C16B3BF0F0}" emma:medium="tactile" emma:mode="ink">
                <msink:context xmlns:msink="http://schemas.microsoft.com/ink/2010/main" type="inkWord" rotatedBoundingBox="2009,13597 4632,13720 4604,14330 1981,14207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77971.9036">790 11841 496 0,'20'-17'184'0,"-13"14"-140"0,17-11-16 16,-17 7 76-16,9 0-64 15,-4 0-8-15,7 4-20 0,-7-4 32 16,3 0-20-1,4 0 40-15,-11 0-36 0,4 0 12 0,-12 4-24 16,0 0-16-16,-16 3-4 16,-3-4 4-16,-8 1 0 15,-4 3 16-15,0 0-8 16,-8 0 4-16,4 0-4 16,-11 0-52-16,7 10 28 15,-7-3-16-15,-9 3 20 16,5 11 44-16,11 17-20 15,5 7 0-15,18 10-8 16,16-4 12-16,23-2-8 0,16-1 32 16,11-10-24-16,8-7 48 15,4-7-36-15,16-7-112 16,-1-7 44-16,-3-3-240 16,-12-7 156-16,-16-7-324 15</inkml:trace>
          <inkml:trace contextRef="#ctx0" brushRef="#br0" timeOffset="278242.1266">779 12048 456 0,'-12'-14'168'0,"8"11"-128"0,0-1-16 16,8-2 68-16,4 6-56 15,4 0 12-15,11 0-28 16,8 0-4-16,8 6-8 0,7 8 4 15,0-3-8-15,-3-5-12 0,-4 1 4 16,-12 7-24-16,-12 3 16 16,-7 1 32-16,-12-1-12 15,-7 10 60-15,-9-9-36 16,-3 2 4-16,0-3-24 16,3 1 12-16,9-5-16 15,7 1 32-15,4-7-24 16,0-7-172-16,8 0 84 15</inkml:trace>
          <inkml:trace contextRef="#ctx0" brushRef="#br0" timeOffset="279265.9588">1503 12079 560 0,'7'-21'208'0,"-3"11"-164"0,-8-7-8 15,4 7 92-15,-3-1-76 16,-5-3-4-16,0 1-28 16,-4-1 4-16,-7 0-16 15,4 0-20-15,-9 4 4 0,5 7-24 16,-4 3 20-16,-4 6 56 0,0 8-20 15,0 7 44-15,-1 3-40 16,5 4 12-16,0 3-24 16,7-7-16-16,5 0-4 15,7-4 48-15,12-9-24 16,3 3 24-16,1-14-24 16,11 0 0-16,0-7-12 15,1-7-96-15,-1-10 52 16,0 0-16-16,-4-4 32 15,-3 1 12-15,-1 2 8 16,-7 5 0-16,-4 6 0 16,-8 7 24-16,0 7-12 0,4 10 48 15,-4 11-32-15,1 7-16 16,-1 3-4-16,4 0 44 16,4 3-28-16,-1-3 0 15,-3-3-16-15,4-8 28 16,0-2-20-16,0-5 48 15,0-6-36-15,-4-7 28 16,0 0-28-16,8-7-116 16,-1-6 48-16,5-15-136 15,0-10 100-15,7-7-80 16,0-3 92-16,5 7 16 16,3 3 28-16,-8 7 16 15,-4 7 4-15,5 3 140 16,-16 7-76-16,0 11 16 15,-8 10-44-15,0 7 28 0,-4 6-36 16,-4 8-32-16,9 6 0 16,-1 4 8-16,4-3 0 15,0-4 40-15,4-4-20 16,-1-3 12-16,1-7-20 16,-4-6 52-16,0-4-36 15,0-7 36-15,0 0-36 16,12-11-28-1,0 1-4-15,3 0 0 16,4-8-12-16,5 1 8 16,3-3-4-16,-4-1 0 15,0 0-12-15,4 1 12 0,-7 2 32 16,-9 5-16-16,-3-1-44 16,-4 3 20-16,-8 5-24 15,0 2 24-15,0 4-28 16,4 4 28-16,-7-1-4 15,3 7 12-15,-4 4-36 16,0 7 24-16,0-1 8 16,8 5 8-16,0-1 4 15,-3 0 0-15,3 0-20 16,-4-3 12-16,-4-4 64 16,4-3-28-16,0-4 32 15,0-3-32-15,4-7 28 16,0 0-32-16,8-7 4 15,4 0-16-15,-1 0-396 16,5 0 212-16</inkml:trace>
          <inkml:trace contextRef="#ctx0" brushRef="#br0" timeOffset="279909.8477">2107 11928 644 0,'15'-25'236'0,"-3"15"-180"0,-5-4-20 0,-7 11 184 15,0-1-128-15,-11 4-52 16,-5 4-32-16,-3 3-20 16,-8 3 4-16,4 4 24 0,-1 7-8 15,5-1-20-15,7 4 4 16,1 0-12-16,7 1 8 0,-4 2 16 16,12 1 0-16,8-1-12 15,7 1 4-15,0-4 12 16,1 0-4-16,-5-3 8 15,-3-4-8-15,-8 0 16 16,-12-3-12-16,-7-4 4 16,-5-3-4-16,-3 0 4 15,0-4-8-15,3-3-4 16,1-3 4-16,7 0 28 16,12-11-16-16,8 0-40 15,11 0 12-15,16 0-192 16,20-6 112-16,6 3-196 15,9-4 160 1,-8-3 20-16,-4 0 68 0,-11 3 116 16,-9 0-40-16,-11 1 196 15,-7-1-128-15,-9 0 80 16,-11 4-112-16,-4 0 32 16,-3 3-60-16,-5 4-40 0,-7 3-8 15,3 7 36-15,1 7-20 16,-1 3-44-16,12 4 16 15,1 7 4-15,3 3 8 16,0 0 4-16,3 0 0 16,5 0-20-16,4 0 12 15,-1 4-12-15,1-4 8 16,-4 0 0-16,0 0 4 0,-1 0 44 16,-3-3-24-16,-12-4 36 15,-3 0-32-15,-5-10 32 16,-7 0-32-16,-4-7-4 15,-4-7-8-15,-4 0-92 16,0-3 48-16,0-7-468 16</inkml:trace>
          <inkml:trace contextRef="#ctx0" brushRef="#br0" timeOffset="280422.0306">2792 11738 716 0,'-16'0'264'0,"9"0"-204"0,-9 4-16 15,4-1 72-15,-3 4-72 16,-4 3-28-16,-1 4-12 15,1 0 32 1,7 6-24-16,1 5-264 0,3 2 136 16,8-3-416-16</inkml:trace>
          <inkml:trace contextRef="#ctx0" brushRef="#br0" timeOffset="280824.1181">3059 12086 592 0,'-8'-14'220'0,"4"11"-172"0,-11-8-12 0,3 11 68 0,-3 0-64 15,3 0-28-15,-15 0-8 16,0 0 4-16,-4 4-4 16,4-4-48-1,7 7 28-15,5 7-16 0,11 3 20 16,20 3 8-16,3 5 4 15,4 2 16-15,8 1-8 16,-4-1 4-16,-7-3-4 0,-1-6-16 16,-7-5 4-16,-5-2 56 15,-11-4-28-15,-11-4 24 16,-8-6-28-16,-8-1-148 0,0 1 64 16</inkml:trace>
        </inkml:traceGroup>
        <inkml:traceGroup>
          <inkml:annotationXML>
            <emma:emma xmlns:emma="http://www.w3.org/2003/04/emma" version="1.0">
              <emma:interpretation id="{E7E66725-D37B-4CFF-A002-6B9B37E7D4E0}" emma:medium="tactile" emma:mode="ink">
                <msink:context xmlns:msink="http://schemas.microsoft.com/ink/2010/main" type="inkWord" rotatedBoundingBox="5253,13652 6508,13711 6482,14283 5226,14224"/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81874.4107">3690 11800 332 0,'11'-7'120'0,"-11"7"-92"0,24-10-8 0,-1 3 52 15,4 7-44-15,23 0 60 16,5 10-52-16,18 21-8 15,-11 14-16-15,-12 10 0 16,-11 7-8-16,-8-3 68 0,-15-8-40 16,-13-2 92-16,-10-11-68 15,-36-7 68-15,-7-11-68 16,-16-3-4-16,0-3-32 0,8-7 4 16,8-10-12-16,7-8 36 15,16-2-24 1,8-5-68-16,7-2 24 0,16 2-496 15</inkml:trace>
          <inkml:trace contextRef="#ctx0" brushRef="#br0" timeOffset="281579.1078">3976 11821 436 0,'4'-7'160'0,"-4"7"-124"0,-8-4-8 16,1 4 104-1,3 7-76-15,-12 4 24 16,5 6-48-16,-9 17-48 16,5 8 8-16,-1 6 28 15,9 10-12-15,7-2 52 0,-8-12-32 16,8-9-24-16,-4-4-4 16,0-11-272-16</inkml:trace>
          <inkml:trace contextRef="#ctx0" brushRef="#br0" timeOffset="282270.4643">4278 12179 456 0,'8'34'168'0,"-4"-23"-128"15,8-1-16-15,-5-3 132 0,1 3-92 16,0-3 8-16,-8-7-44 16,0 7 28-16,0 0-32 15,-8-4 32-15,4-6-32 0,0 0-76 16,-3-11 28-16,7 0-396 15,3-3 228 1,5-4-92-16</inkml:trace>
          <inkml:trace contextRef="#ctx0" brushRef="#br0" timeOffset="282013.28">4406 11717 716 0,'-23'0'264'0,"23"0"-204"0,-27 14-16 0</inkml:trace>
          <inkml:trace contextRef="#ctx0" brushRef="#br0" timeOffset="282596.8346">4511 12058 592 0,'-4'-3'220'0,"4"3"-172"0,4-7-12 0,3 14 84 16,5 0-72-16,0 7-28 15,-1 3-16-15,-3 7 4 16,0 0-4-16,-5 0 40 16,-3-3-20-16,4-7 64 0,0-4-48 15,4 0 64-15,-4-3-64 16,7-10 44-16,1-8-48 15,7-6 0-15,5-7-24 0,-1-7 28 16,-4-3-24-16,1-1-12 16,-1 8-8-16,-4 3-24 15,-3 6 16-15,-12 8 12 16,0 10 4-16,0 7-432 16,-15 3 232-16,-1-3-380 15</inkml:trace>
          <inkml:trace contextRef="#ctx0" brushRef="#br0" timeOffset="282736.7189">4925 12196 932 0,'-8'17'348'0,"4"-13"-272"0,-4-1-20 0,12 4-732 15,4-14 356-15,4-3 48 16</inkml:trace>
        </inkml:traceGroup>
        <inkml:traceGroup>
          <inkml:annotationXML>
            <emma:emma xmlns:emma="http://www.w3.org/2003/04/emma" version="1.0">
              <emma:interpretation id="{4DC55F84-A4B0-4759-A71D-F29E41A0578F}" emma:medium="tactile" emma:mode="ink">
                <msink:context xmlns:msink="http://schemas.microsoft.com/ink/2010/main" type="inkWord" rotatedBoundingBox="7008,13678 9195,13780 9161,14505 6974,14403"/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84161.5515">5447 11790 496 0,'0'0'184'0,"4"0"-140"0,0 7-16 0,4-7 136 0,3 0-96 16,13-4 16-16,14 1-48 16,20 3 0-16,12 0-20 15,4 0 28-15,-1 0-28 0,-11 3 48 16,-11-3-36-16,-9 0-24 31,-15 0-4-31,-11 0-308 0,-12 7 168 0,-16 3-352 16</inkml:trace>
          <inkml:trace contextRef="#ctx0" brushRef="#br0" timeOffset="284502.3656">5571 11907 384 0,'-23'45'140'0,"15"-4"-108"0,-11 31-8 0,11-34 64 15,-3 14-52-15,-1-11 68 16,0 4-64-16,1-4 44 16,-5-3-48-16,8-3 24 15,1-11-32-15,7 0 44 0,-8-17-40 16,8-7 80-16,8-7-60 15,-1-3-388-15,13-11 180 16</inkml:trace>
          <inkml:trace contextRef="#ctx0" brushRef="#br0" timeOffset="284848.2856">5792 11738 444 0,'23'-7'164'0,"-11"4"-124"0,-1 3-16 15,-3 0 16-15,4 3-28 16,-5 4 32-16,-3 0-28 16,-4 7 48-16,0 6-36 15,-4 15-32-15,-7 17 0 16,-5 13 36-16,-7 7-20 16,-8-17 44-1,4 4-32-15,-4-4 48 0,0-10-40 16,8-7 56-16,0-11-52 15,7-6 36-15,5-7-40 16,3-11 80-16,8-6-64 0,11-8 12 0,9-6-36 16,3-7-92-16,4-7 36 15,4-3-124-15,0-1 92 16,-4 8 0-16,0 6 40 16,-7 11-28-16,-9 10 32 15,-3 17 8-15,-8 10 8 16,-4 4 56-16,-4 0-28 15,1 0 44-15,-1 0-40 16,0 0 40-16,0 0-40 16,1 0 28-16,-1-3-28 15,4-7 44-15,0-4-40 0,4-7-8 16,-4-3-12-16,4-10-424 16,4-4 224-1,-4 3-364-15</inkml:trace>
          <inkml:trace contextRef="#ctx0" brushRef="#br0" timeOffset="285194.2654">5989 12324 624 0,'0'-4'228'0,"0"8"-176"0,4-4-16 16,4 0 104-16,-8 0-84 15,19 0-12 1,1 0 16-16,3-4-40 15,0 1-4-15,0-4-12 0,-3 0 12 16,-9-3-8-16,-11 6-20 0,-4-3 4 16,-7 0-24-16,-9 4 20 15,1 0 48-15,0-1-16 16,-4-3 24 0,3 7-24-16,-3 0 0 15,7 7-12-15,1 0-24 16,11 7 8-16,4 10 4 15,-4-3 4-15,12-1 76 16,7 1-40-16,5 0 40 16,3-1-44-16,-7-3-108 0,11-3 44 15,-8-7-292-15,8-3 180 16,12-4-424-16</inkml:trace>
          <inkml:trace contextRef="#ctx0" brushRef="#br0" timeOffset="285477.4796">6462 12296 676 0,'-8'-10'248'0,"0"10"-192"0,-15-7-16 16,7 3 128-1,9 4-100-15,-17 0 0 16,1 4-44-16,-4-1-44 16,4 8 12-16,-4-1-16 15,11 4 12-15,5 3 24 0,11 0-4 16,4-3 32-16,19-4-24 15,0-3 84-15,12-3-56 16,0-4-4-16,-4-4-24 0,-4 1 8 16,-8-4-16-16,0-3-28 15,-19-4 8-15,-7-3 4 0,-5-1 8 16,-7 1-20-16,-1 3 12 16,9 1-216-1,7 6 124-15,16 3-332 16</inkml:trace>
          <inkml:trace contextRef="#ctx0" brushRef="#br0" timeOffset="285946.7389">6651 12282 488 0,'16'7'180'0,"-12"0"-140"0,0 3-12 16,-8 4 56-16,4-4-52 16,-8 11 76-16,-4-11-60 15,5 4 64-15,-5 0-64 16,4-11 64-16,8-3-64 0,-8-3 20 16,5-4-40-16,-1-10 36 15,8-4-36-15,7 1 12 16,1-5-24-16,7 1-24 15,-3 4 0-15,3-1-4 16,0 7 4-16,-3 7-20 16,-1 11 16-16,1 3-320 15,-5 0 180-15,1 3-420 16</inkml:trace>
          <inkml:trace contextRef="#ctx0" brushRef="#br0" timeOffset="286702.7652">6957 12303 364 0,'-4'0'132'0,"8"0"-100"0,0-7-12 0,4 7 112 16,-1-7-76-16,5 4 32 16,0-4-52-16,-1 0 20 0,-3-3-28 15,-4-1 28-15,-4 1-32 16,-8-4 12-1,0 7-20-15,-15 0 8 16,0 7-12-16,-12 0 56 16,4 7-40-16,-4 0-4 15,8 7-12-15,0 0 0 16,12 3-8-16,-1 0 16 16,12 4-12-16,0-1 40 15,12 5-24-15,8-1 48 0,3-4-40 16,4-6 20-16,4-7-32 15,0-4-140-15,1-3 64 16,2-6-52-16,5-5 64 0,-4 1-88 16,4-4 72-16,-8-3 4 15,-4-4 32-15,1 4 8 16,-5 3 8 0,-3-3 32-16,-5 7-12 15,-3-4 100-15,3 7-60 0,-3 0-24 16,0 4-16-16,-8 6-48 15,4 4 20-15,-4 3 16 16,0 4 0-16,-4 3-8 16,0 1 4-16,-8 2 12 15,5 1-4-15,-9-4 68 16,12 0-40-16,-11-6 32 16,11-1-36-16,-4-13 72 15,8 3-56-15,-7-11-20 16,14 4-16-16,-7-10 0 15,8 3-4-15,4-6-80 16,-1 6 40-16,5-7-12 16,-5 7 28-16,1-3-24 15,3 7 28-15,-7 3-48 16,4 4 36-16,-8 3 60 16,0 6-16-16,-1 5 20 15,5 3-20-15,-4 3 0 16,0 0-8-16,4 0 12 15,-4 0-12-15,-1-3 40 16,1 3-24-16,-4-10 64 16,8-3-48-16,-8-8 28 15,0 1-40-15,8-7 0 0,-4 3-16 16,3-11 20-16,1 5-20 16,4-8-12-16,7 4-4 0,0 0-68 15,5 6 40-15,3 1-76 16,0 6 64-16,0 8 88 15,8 3-20-15,-8 3 24 16,0 7-32-16,-8 1 52 16,1 2-36-16,-13-3 4 15,-3 1-24-15,-8-5-728 16,-11 1 388-16</inkml:trace>
        </inkml:traceGroup>
      </inkml:traceGroup>
    </inkml:traceGroup>
    <inkml:traceGroup>
      <inkml:annotationXML>
        <emma:emma xmlns:emma="http://www.w3.org/2003/04/emma" version="1.0">
          <emma:interpretation id="{10A0F1D1-15B4-4EE9-B4FF-CE1FC8FBC10C}" emma:medium="tactile" emma:mode="ink">
            <msink:context xmlns:msink="http://schemas.microsoft.com/ink/2010/main" type="paragraph" rotatedBoundingBox="3546,15096 10705,14773 10733,15376 3573,157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F984EE4-D9C3-4D96-85AE-29628E2365F8}" emma:medium="tactile" emma:mode="ink">
              <msink:context xmlns:msink="http://schemas.microsoft.com/ink/2010/main" type="line" rotatedBoundingBox="3546,15096 10705,14773 10733,15376 3573,15700"/>
            </emma:interpretation>
          </emma:emma>
        </inkml:annotationXML>
        <inkml:traceGroup>
          <inkml:annotationXML>
            <emma:emma xmlns:emma="http://www.w3.org/2003/04/emma" version="1.0">
              <emma:interpretation id="{1E8082B3-F8CC-424B-A823-31951FAD2672}" emma:medium="tactile" emma:mode="ink">
                <msink:context xmlns:msink="http://schemas.microsoft.com/ink/2010/main" type="inkWord" rotatedBoundingBox="3546,15096 6303,14972 6325,15465 3568,15589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312711.4623">3070 13405 592 0,'-19'-3'220'0,"27"10"-172"0,-20-11-12 15,12 4 128-15,0-3-96 16,4 3 8-16,8-4-48 15,-5 1 36-15,9-1-36 16,3 1 28-16,5 0-28 0,18-1-16 16,24 4-8-16,11 0-32 15,9 4 16-15,-13 2 32 16,1-2-12-16,-5-4 8 16,-3 0-8-16,-12 0-8 15,-7 0 4-15,-20 7-4 16,-8-7 0-16,-19 0-44 15,-8 0 24-15,-11 7-276 16,0-7 164-16,7 0-400 16</inkml:trace>
          <inkml:trace contextRef="#ctx0" brushRef="#br0" timeOffset="312982.1822">3574 13133 416 0,'-16'-24'152'0,"16"17"-116"0,4 1-12 0,0-1 144 16,-4 7-96-16,8 7 24 16,3-1-56-16,5 8-36 15,-1-4-4-15,1 11 36 0,3-4-24 0,1 7 16 16,-1 4-16-16,4-4 64 16,-7 0-44-16,-9 7 32 15,1-3-36-15,-8-4 16 16,0 7-24-16,-12-7 28 15,-3 7-32-15,-4-4 56 16,-8-3-40-16,7-6 4 16,-7-1-24-16,4-3 20 15,7-4-20-15,5-3 12 16,18-14-276 0,5-3 136-16,7-1-560 15,12 4 376 1,4-6 100-16</inkml:trace>
          <inkml:trace contextRef="#ctx0" brushRef="#br0" timeOffset="312157.467">1990 13171 184 0,'12'-20'68'0,"-12"20"-52"0,12-14-4 0,-8 7 144 16,-1 7-88 0,-3-4 36-1,0 4-64-15,0 4 20 0,8 6-32 0,4 7 72 16,-4 4-56-16,3 10 40 16,5 3-48-16,3 8 52 15,0-1-52-15,20 7 0 16,0 0-20-16,-4 1 32 15,11-5-24-15,-11-6 32 16,-4-10-32-16,-4-11 56 0,8-17-44 16,-4-10 56-16,4-8-56 15,-4-9 0-15,7-4-20 0,1-4 8 16,-4-2-16-16,4-5-20 31,-1 4 4-31,-3-3-4 16,0 10 4-16,-12-3 16 0,4 3-4 15,-11 7-4-15,-5 3 4 16,-3 4-24-16,-4 7 12 16,4 3-208-16,3 7 120 0</inkml:trace>
          <inkml:trace contextRef="#ctx0" brushRef="#br0" timeOffset="313642.945">4433 13096 216 0,'-4'-4'80'0,"0"11"-60"0,1 7-8 0,-1-1 204 16,-4 8-120-16,0 3 76 16,-3 4-100-16,-5-1 4 15,4 4-44-15,-7 0 32 0,0-7-36 16,-8-3 12-16,0-4-24 16,3-7 20-16,-3-6-24 15,0-4 32-15,0-7-28 0,8-10 20 16,7-4-20-16,4-3-36 15,8-7 12-15,8 0-8 16,4-7 8-16,-1 4-12 16,5 3 12-16,-1 3 12 15,1 8 0-15,-1 3-28 16,-3 3 12-16,3 10 4 16,1 8 52-1,-5 6-24-15,1 11 0 16,4 13-12-16,-1 4-8 15,4 3 4-15,5 1 12 16,-1-5-8-16,4-6-4 16,0-3 0-16,0-4 28 0,4-7-16 15,-4-3 20-15,8-4-20 16,-4-3 20-16,-4-3-24 16,0-4 32-16,-4-4-28 15,1-6-12-15,-5-4-8 16,-7-3-4-16,3 3 0 15,-3-10 32-15,-5 3-12 16,-3-3-4-16,-8 4-4 16,1-4 48-16,-5 3-28 15,-4 0 8-15,-11 8-20 16,-8-1 12-16,-4 7-16 0,-4 3 4 16,1 4-4-16,3-3-16 15,8 3 4-15,7 0-4 16,5 0 0-16,11-3-176 15,16-1 96-15,7 1-304 16,8-4 220-16</inkml:trace>
        </inkml:traceGroup>
        <inkml:traceGroup>
          <inkml:annotationXML>
            <emma:emma xmlns:emma="http://www.w3.org/2003/04/emma" version="1.0">
              <emma:interpretation id="{3503B848-349A-4F04-8CEE-ECF1D69397B2}" emma:medium="tactile" emma:mode="ink">
                <msink:context xmlns:msink="http://schemas.microsoft.com/ink/2010/main" type="inkWord" rotatedBoundingBox="6827,15477 6897,15474 6900,15549 6831,15553"/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314072.8156">5339 13505 892 0,'-12'24'332'0,"5"-10"-260"0,-20 10-20 0,7-7-168 0</inkml:trace>
        </inkml:traceGroup>
        <inkml:traceGroup>
          <inkml:annotationXML>
            <emma:emma xmlns:emma="http://www.w3.org/2003/04/emma" version="1.0">
              <emma:interpretation id="{15883B19-835C-4290-B831-A4D382ED3E57}" emma:medium="tactile" emma:mode="ink">
                <msink:context xmlns:msink="http://schemas.microsoft.com/ink/2010/main" type="inkWord" rotatedBoundingBox="8165,14900 10706,14786 10730,15326 8189,15441"/>
              </emma:interpretation>
              <emma:one-of disjunction-type="recognition" id="oneOf4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314786.6602">6911 13271 520 0,'34'-24'192'0,"-22"7"-152"0,4-4-8 16,-5 11 184-16,-3-4-124 16,0 0 16-16,-4-3-64 15,-4 0 4-15,-8 0-28 16,-4-1 16-16,-7 1-20 0,-8 3 0 15,-8 4-8-15,-4 3-40 16,0 7 16-16,5 0 24 16,3 4-4-16,11-1 0 15,1 7 0-15,3-3 40 16,13 0-24-16,14 0-36 16,16 10 8-16,8 7 20 0,12 14-8 15,11 0 8-15,0 0-4 16,-4 3-40-16,-15-6 16 15,-8-1 32-15,-8-10-8 16,-8 0 28-16,-3-3-24 16,-16-7 48-16,-11-4-32 15,-13-7 40-15,-10-3-40 16,-13 0-16-16,-10 0-4 16,2-6 8-16,13-1-8 15,0 3-12-15,-1-6 0 16,20 3 4-16,4 0 0 0,3 0-64 15,5-3 36-15,11 0-296 32,4 6 180-32,19 1-488 0</inkml:trace>
          <inkml:trace contextRef="#ctx0" brushRef="#br0" timeOffset="315296.5205">7336 13340 464 0,'-23'-10'176'0,"15"6"-140"0,1-3-8 0,3 7 136 15,0-3-96-15,0-4 112 16,4-3-100-16,4-1 12 0,0 1-56 15,4-4 48-15,3 4-48 0,5-1 20 16,3 1-36-16,8 7 16 16,12-1-20-16,11 4-24 15,16 0 0-15,-4 4 32 16,0-1-16-16,0-3 0 16,8 7-4-16,-1-7 12 15,1-7-8-15,-8 7 4 16,-12 0-4-16,-11 0 12 15,-12-7-12-15,-15 0-28 16,-12 4 8-16,-12-4-136 16,-4 7 80-16,-3-7-356 15,0 0 236-15</inkml:trace>
          <inkml:trace contextRef="#ctx0" brushRef="#br0" timeOffset="315625.3872">7801 12979 612 0,'-23'-7'228'0,"23"7"-180"0,-4 0-12 0,4 0 140 16,0 0-104 0,12 10-12-16,-1 4-20 15,5 6-24-15,3-2 16 0,4-5-20 16,8 5 4-16,4-5-8 15,0-2 4-15,-4 2-8 0,-4 1 8 16,-8 3-8 0,-7-3-20-16,-12 3 8 0,-8 7 4 15,-7 4 4-15,-9 3 8 16,-3 0-4-16,-4-7 24 16,0 7-16-16,8-7 24 15,4-3-24-15,3-8-208 16,5-2 108-16</inkml:trace>
          <inkml:trace contextRef="#ctx0" brushRef="#br0" timeOffset="316558.8691">8904 12951 464 0,'-7'0'176'0,"-1"0"-140"0,0 0-8 15,4 3 92 1,-4 4-72-16,-3 0 24 0,-12 0-40 15,-5 3 48-15,-10 8-44 16,-5-5-16-16,-3 1-12 0,-5 0 16 16,5-4-12-16,3-3 24 15,1-3-24-15,7-4 40 16,8-4-28-16,0-3 12 16,11-3-20-16,5-4 8 15,7 0-12-15,4 1-8 16,11-5 0-16,1 1 12 0,4 0-8 15,3 0-12-15,8 0 0 16,0-1-4 0,4 1 0-16,4 7 0 0,0 0 0 15,0-1 8-15,-1 4 0 16,-7 4 16-16,-3-1-8 16,-5 8-12-16,0 3 0 15,-7-4-16-15,0 1 12 16,-5 3 20-16,1 6-4 15,0-2 4-15,0 2-4 16,-1 8-8-16,5 3 4 0,0 0 12 16,-1 0-8-16,5 7-4 15,-1 0 0-15,-3 0 12 16,3 4-8-16,1-11 24 16,3 0-20-16,4-10 40 15,1-1-28-15,3-9-24 16,0-4 0-16,0-7-8 15,-4-3 0-15,0-4 32 16,-3-7-12-16,-5-3 24 16,-7 0-24-16,-4-4-12 15,-8 4-4-15,-4 4-16 16,-3-1 12-16,-1 4 4 16,-7 0 4-16,-1 3-28 15,-3 7 16-15,0 0 40 16,-4 0-16-16,0 7-8 15,-4-7-8-15,0 7 4 0,-4 0 0 16,4 0-220-16,0 7 120 16,11 4-464-1,13 9 316-15,3-3-36 16</inkml:trace>
        </inkml:traceGroup>
      </inkml:traceGroup>
    </inkml:traceGroup>
    <inkml:traceGroup>
      <inkml:annotationXML>
        <emma:emma xmlns:emma="http://www.w3.org/2003/04/emma" version="1.0">
          <emma:interpretation id="{34CBD54F-27C5-432A-B5C4-A04E4D8040A5}" emma:medium="tactile" emma:mode="ink">
            <msink:context xmlns:msink="http://schemas.microsoft.com/ink/2010/main" type="paragraph" rotatedBoundingBox="3413,16099 22883,15588 22909,16581 3439,170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140566D-0FBE-45D5-A007-5CD54892270C}" emma:medium="tactile" emma:mode="ink">
              <msink:context xmlns:msink="http://schemas.microsoft.com/ink/2010/main" type="inkBullet" rotatedBoundingBox="3416,16223 5848,16159 5871,17028 3439,17092"/>
            </emma:interpretation>
          </emma:emma>
        </inkml:annotationXML>
        <inkml:trace contextRef="#ctx0" brushRef="#br0" timeOffset="341838.6064">1936 14276 436 0,'0'-7'160'0,"-7"3"-124"0,14 4-8 16,-7 0 168-16,0 0-112 16,0 0 44-16,0 0-76 15,0 0 68-15,8 4-68 16,4 3-8-16,7 3-28 0,16-3 8 16,4 0-16-16,7 0 32 15,12 0-24-15,0-7-4 16,-4-4-8-16,-7-3-4 15,-1-3 0-15,-7 0 0 16,-4-1 0-16,-8 1 0 16,-8 0 0-16,-3 3 24 0,-9 3-12 15,-10 1-268-15,-1 6 140 16,-12-3-308 0,1 4 240-16,-5-4-20 15,1 3 124-15,-4 1 88 16,0 3-4-16,-1 3 156 15,1 7-88-15,0 4 128 16,-8 3-116-16,8 7 48 16,7 7-76-16,1 3 56 15,11-3-64-15,-4 0 20 0,8 0-40 16,-4-4 0-16,0 4-16 0,-3 0 28 16,-5-1-24-1,-3-2 12-15,-5-4-16 0,-7-11 0 16,0-2-4-16,-4-8-16 15,4-10 4-15,0 0-4 16,4-7 0-16,-5 4-12 16,9 3 12-16,0 0 4 15,3 0 4-15,5 0-20 16,3 10 12-16,0-3 92 16,4 7-44-16,8 3 80 15,8 0-68-15,3 4 36 16,5-11-52-16,11 4 0 15,11-7-24-15,12 6 0 16,4-6-4-16,4 7 4 16,-7-10-8-16,-9-4-36 0,-11-4 16 15,-4-3-72 1,-8-3 48-16,-4-4-212 0,-7 7 140 16,-4 0-264-1</inkml:trace>
        <inkml:trace contextRef="#ctx0" brushRef="#br0" timeOffset="342409.6802">2343 14634 248 0,'-8'-7'92'0,"8"3"-72"0,0-3-4 0,0 7 176 0,-4-3-108 16,4 0 28-16,-8-1-68 16,1 4-8-16,-1 0-24 15,-11 4 44-15,-1-4-28 16,-7 3 40-16,-4 0-40 0,-4 1-4 16,-3-4-16-16,-1 7 36 15,4 0-20-15,0-4 32 16,12 7-32-16,-4-10 56 15,7 4-44-15,13-1 28 16,-5 4-36-16,12 7 72 16,0-4-56-16,12 4-4 15,11 3-24-15,8-6 16 16,12 2-20-16,7 1 4 0,8-7-8 16,0-7 4-16,-8-3-8 15,-3-4-4-15,-12-4 4 16,-8-2-4-16,-12-5 0 15,-3 1 0-15,-4-3 0 16,-8 2 8-16,-12 1-4 16,-4 3-12-16,-3 1 4 15,0 2 4-15,-8 1 0 16,7 3 0-16,1 4 0 16,3-1 0-16,5 1 0 15,3 3 0-15,8 3 0 0,0-3-20 16,0 0 12-16,8 4-340 15,3-1 192-15,-3 4-352 16,12 0 288 0,-5 7-52-1</inkml:trace>
        <inkml:trace contextRef="#ctx0" brushRef="#br0" timeOffset="342844.5367">2823 14692 600 0,'-58'-17'224'0,"34"17"-176"0,-7 0-12 0,16 0 104 16,-4-3-84-16,3 3 164 16,1-4-124-16,3 1-4 15,12-1-52-15,12 1-12 0,11-1-16 0,23 1 0 16,16 3-4-1,4 3 4-15,0-6-8 0,-4 3-4 16,0-4 4-16,-4 4-4 16,-8-3 0-1,-7 3-144-15,-12 0 80 0,-12-3-220 16,-11-1 160-16,-8 1-312 16,-20-1 244-1,1 1-40-15</inkml:trace>
        <inkml:trace contextRef="#ctx0" brushRef="#br0" timeOffset="343085.1757">3009 14579 612 0,'-28'-14'228'0,"21"17"-180"0,-5-3-12 16,12-3 160-16,4-1-116 15,-4 4 56-15,12 4-80 16,7-1-8-16,8 4-28 16,4 0-28-16,4 3 0 0,7-3 32 15,1 4-16-15,-8-1-8 0,-4 0-4 16,-23 4 20-1,-16 3-8-15,-12 4 24 0,-7 6-20 16,-7-3 4-16,-5 4-8 16,4-4-8-16,8-10 4 15,8 6-24-15,11-9 12 16,16-15-384-16,15-6 216 16,19 0-380-1</inkml:trace>
        <inkml:trace contextRef="#ctx0" brushRef="#br0" timeOffset="343402.7781">3721 14534 644 0,'-12'-17'236'0,"1"20"-180"0,-5 4-20 16,16-7 132 0,-19 14-48-16,7 3-56 15,4 4-36-15,-3 3-20 16,11 0 36-16,11 3-24 0,-7 4 8 15,12-7-16-15,-5 7 36 16,9-7-24-16,-1-10-12 16,8-4-8-16,0-13-4 15,4-11 0-15,-4-3 24 16,0-10-12-16,-7-4 12 16,-5 7-12-16,-15-1-24 15,-7-2 4-15,-5 3 92 0,-4 13-44 16,-3-2 8-16,0-1-28 15,3 14 4-15,1 0-12 16,7 0-316-16,0 14 168 16</inkml:trace>
        <inkml:trace contextRef="#ctx0" brushRef="#br0" timeOffset="343553.6863">4309 14888 560 0,'-7'73'208'0,"7"-42"-164"15,-8 13-8-15,0-20-188 0</inkml:trace>
      </inkml:traceGroup>
      <inkml:traceGroup>
        <inkml:annotationXML>
          <emma:emma xmlns:emma="http://www.w3.org/2003/04/emma" version="1.0">
            <emma:interpretation id="{1B2BCCEF-A632-4647-8AA5-408BFA72ABAC}" emma:medium="tactile" emma:mode="ink">
              <msink:context xmlns:msink="http://schemas.microsoft.com/ink/2010/main" type="line" rotatedBoundingBox="6582,16016 22883,15588 22909,16568 6608,16996"/>
            </emma:interpretation>
          </emma:emma>
        </inkml:annotationXML>
        <inkml:traceGroup>
          <inkml:annotationXML>
            <emma:emma xmlns:emma="http://www.w3.org/2003/04/emma" version="1.0">
              <emma:interpretation id="{F3895A33-E780-4DCD-A6CB-35DE3398340C}" emma:medium="tactile" emma:mode="ink">
                <msink:context xmlns:msink="http://schemas.microsoft.com/ink/2010/main" type="inkWord" rotatedBoundingBox="6586,16186 8843,16127 8862,16870 6606,16929"/>
              </emma:interpretation>
              <emma:one-of disjunction-type="recognition" id="oneOf42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345291.8016">5749 14641 392 0,'-19'-7'148'0,"11"7"-116"0,-7-4-8 15,7 4 128-15,0 4-88 16,-3-4 44-16,3 0-64 16,4 0 48-16,4 0-56 15,8 3 20-15,11-3-36 0,12 0 72 16,12 4-56-16,15-1-4 16,0 0-20-16,0-3-12 15,-4-3 4-15,4 0 4 16,-4-4-4-16,-7 0-20 15,-9 7 8-15,-10-7-112 0,-13 3 68 16,-11 1-180-16,-12 6 128 16,-7-3-356-1</inkml:trace>
          <inkml:trace contextRef="#ctx0" brushRef="#br0" timeOffset="345622.1811">5989 14551 528 0,'0'-10'196'0,"-7"6"-152"0,7-6-12 0,7 10 104 0,5 0-80 16,3 0-4-1,1 7-32-15,3-4 12 16,1 1-20-16,7-1-4 0,8 1-4 0,3-4 12 16,1 0-8-16,-4-4-4 15,-8 8 0-15,-12-1 20 16,-7 4-12-16,-12 0 68 15,-11 3-48-15,-8 7 48 16,-5 7-44-16,1 4 44 16,0 6-48-16,0 4 20 15,0 4-32-15,8-5 0 16,-1-6-12-16,5 0 12 16,7-10-12-16,0-11-172 15,5-10 92-15,3-10-468 16,11-11 300-1,8 4-140-15</inkml:trace>
          <inkml:trace contextRef="#ctx0" brushRef="#br0" timeOffset="346237.316">6849 14510 104 0,'7'3'36'0,"-3"1"-28"0,-4-4 0 0,-4 10 196 15,-3 4-32-15,-5 0-80 16,-7-1 16-16,-4 1-68 16,-1 0 52-16,-3 0-56 15,0-4 0-15,-4-3-20 16,0-4-12-16,-4-6 0 15,12-4 40-15,4 0-24 0,7-7 16 16,4-6-20-16,8-4-16 16,8-1-4-16,4-6-24 15,3 4 16-15,-3 3-4 32,3 7 8-32,-3 3 16 0,3 10-4 15,-7 11 96-15,-4 7-56 16,0 7 80-16,0 6-72 15,0 1 0-15,3-4-32 0,5 0 16 0,7-3-24 16,8-4 12-16,8-3-12 16,4-1-8-16,0-6 0 15,-4-3-92-15,-1 3 48 16,-7-7 4-16,-3-7 24 16,-5 0 28-16,-3-4-8 15,-5-2 4-15,-3-1-4 16,-8 0 20-16,-4 0-16 15,-4 1 68-15,-3-5-48 16,-5 1 40-16,-3 3-40 16,-1 1-8-16,1-5-16 0,0 5-8 15,-1-1 4-15,5 0 4 16,3 0-4-16,5 8-36 16,3 2 16-16,4 1-320 15,0 3 184-15,15 10-492 16</inkml:trace>
          <inkml:trace contextRef="#ctx0" brushRef="#br0" timeOffset="346616.4248">7286 14740 820 0,'8'14'304'0,"-4"3"-236"0,0 11-20 0,-8-1 52 0,-4 11-64 16,-4 0-100-16</inkml:trace>
          <inkml:trace contextRef="#ctx0" brushRef="#br0" timeOffset="344225.4662">5049 14537 384 0,'-12'-7'140'0,"16"7"-108"0,-4-6-8 15,0 6 180-15,0 6-116 16,4 1 80-16,4 7-100 15,3 3 0-15,-7 4-44 16,0 3 68-16,0-7-56 0,-4 4 40 16,0-4-44-16,-4-3 68 15,-4-4-52-15,0-10 36 16,8-7-48-16,0-3 16 16,0-11-32-16,12 1 8 15,3-1-16-15,13-3-32 16,10 3 8-16,1 1-20 15,7-1 16-15,9 11 132 16,-9-1-64-16,-3 11 28 0,-8 11-48 16,-12-8-12-1,4 1-12-15,-12-1 12 16,1 4-12-16,-8-7-204 16,-5 3 104-16,5-3-816 15,0 0 500-15</inkml:trace>
          <inkml:trace contextRef="#ctx0" brushRef="#br0" timeOffset="371084.9185">5064 14217 280 0,'-11'4'104'0,"7"-1"-84"0,0 4 0 16,4-7 100-16,-4 3-68 15,4-3 112-15,0 0-92 16,4-3 52-16,0-4-72 16,-4 7 4-16,0 0-32 15,0 0 48-15,0 0-40 0,0 0 36 16,0 0-36-16,0 0 52 0,11 7-48 16,9 0 28-16,7-4-36 15,8 1 36 1,11 3-36-16,0 0-4 0,1-4-16 15,-5-3-16-15,-7 0 4 16,-4 0-384-16,-7 0 212 16,-5 3-424-1</inkml:trace>
        </inkml:traceGroup>
        <inkml:traceGroup>
          <inkml:annotationXML>
            <emma:emma xmlns:emma="http://www.w3.org/2003/04/emma" version="1.0">
              <emma:interpretation id="{1C88D3F9-F33E-405C-A22D-9C092734ECBE}" emma:medium="tactile" emma:mode="ink">
                <msink:context xmlns:msink="http://schemas.microsoft.com/ink/2010/main" type="inkWord" rotatedBoundingBox="9721,16038 12487,15965 12506,16704 9740,16777"/>
              </emma:interpretation>
              <emma:one-of disjunction-type="recognition" id="oneOf4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348146.9989">8293 14283 508 0,'-24'-59'188'0,"32"52"-148"0,4-6-8 16,-1 6 80-16,5 0-68 0,11 3 112 15,12 4-84-15,19 7-36 16,15 21-24-16,9 16-24 0,-1 15 8 15,-11 6-4-15,-12-6 0 16,-20-8 16-16,-7-2-4 16,-19-1 16-16,-20-3-12 15,-27-4 32-15,-27 0-24 16,-15-3 32-16,3-14-32 16,-11-10 4-16,4-14-12 15,-4-14 28-15,7-3-20 16,20-7 4-16,16 3-12 0,22-3-104 15,28 0 52-15,19 3-668 16</inkml:trace>
          <inkml:trace contextRef="#ctx0" brushRef="#br0" timeOffset="347835.6668">8653 14138 424 0,'-27'4'156'0,"11"9"-120"0,-3 15-8 15,7-4 192-15,4 21-124 16,-3 10 8-16,7 3-64 16,0-3 40-16,4-7-44 15,4-6 36-15,4-4-40 0,-5-7 8 16,-3-7-24-16,-3-4-60 16,-5-2 20-16</inkml:trace>
          <inkml:trace contextRef="#ctx0" brushRef="#br0" timeOffset="348456.0823">8486 14155 676 0,'-8'-24'248'0,"8"17"-192"0,8-3-16 16,0 3 244-16,0 0-164 0,3 0 188 16,9-3-176-16,3 0 12 15,8 3-88-15,4 0-40 0,11 4-16 16,1 3 16-16,3 0-8 15,0 0 16-15,1 0-16 16,-9-4-128-16,5 1 68 16,-1 3-520-16,-3 3 316 15,3 7-400 1</inkml:trace>
          <inkml:trace contextRef="#ctx0" brushRef="#br0" timeOffset="348852.06">9291 14503 612 0,'-31'0'228'0,"20"0"-180"0,-1-7-12 16,8 4 220-16,4 3-148 0,8-4-16 15,4 4-60-15,11 0 48 16,16-7-48-16,11 4-12 0,8-4-12 16,4-3 24-16,8-1-16 15,3 1-12-15,1 3-8 16,-12 0 4-16,-8 4 0 16,-19-1-220-16,-20 4 120 15,-15-3-340 1</inkml:trace>
          <inkml:trace contextRef="#ctx0" brushRef="#br0" timeOffset="349106.607">9574 14259 444 0,'-16'-18'164'16,"13"15"-124"-16,10-1-16 0,1 4 140 0,0 4-96 16,7 3 148-16,5 7-120 15,11 3-32-15,11 7-40 16,1 3 8-16,-1 4-20 0,-3 0 32 15,-12 0-28-15,-15-3 12 16,-24-1-16-16,-15-3 20 16,-15 1-20-16,-1-5 4 15,-4-3-8-15,5-3 28 16,11-4-20-16,8-3-120 16,23-7-560-1,27 7 352-15,15-3 4 16</inkml:trace>
          <inkml:trace contextRef="#ctx0" brushRef="#br0" timeOffset="349571.3836">10352 14310 624 0,'-8'-17'228'0,"8"10"-176"0,-4-3-16 16,-3 6 168-16,-5 1-120 15,-3 6 44-15,-5 8-76 16,1 13 112-16,3 7-92 16,-3 0 64-16,7 10-80 0,1-3-4 15,11-4-32-15,4-3 16 16,15-10-24-16,24-7-4 16,7-7-4-16,12-7-192 15,-4-7 104-15,-8-11-16 0,-15-6 56 16,-23-7 24-16,-12-10 8 15,-23-7 20-15,-12 0-4 16,-4 10-12-16,-7 10 4 16,11 15-4-16,11 9 0 15,9 11-160-15,23 14 92 16,11 6-620 0</inkml:trace>
          <inkml:trace contextRef="#ctx0" brushRef="#br0" timeOffset="349969.9229">10940 14558 560 0,'4'10'208'0,"-4"-3"-164"0,-19 3-8 15,4 1 68-15,-13 3-64 16,-18 3-500-16</inkml:trace>
        </inkml:traceGroup>
        <inkml:traceGroup>
          <inkml:annotationXML>
            <emma:emma xmlns:emma="http://www.w3.org/2003/04/emma" version="1.0">
              <emma:interpretation id="{083DDF08-91E9-45B3-A148-FC591D214650}" emma:medium="tactile" emma:mode="ink">
                <msink:context xmlns:msink="http://schemas.microsoft.com/ink/2010/main" type="inkWord" rotatedBoundingBox="12996,15848 14804,15800 14821,16449 13013,16497"/>
              </emma:interpretation>
              <emma:one-of disjunction-type="recognition" id="oneOf44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351206.8348">11908 14379 540 0,'-19'-7'200'0,"19"7"-156"0,-4 0-12 0,0 0 192 16,0-3-128-16,4-1 60 16,4 1-92-16,8-1-20 15,3 1-28-15,12-4 8 0,8 0-16 16,16 0-20-16,7 0 4 15,7 1 12-15,-7 2 0 16,-7 1-20-16,-12-1 8 0,-9 1 20 16,-14-1-4-1,-12 1-4-15,4-1 0 0,-8 1-48 16,0-4 24-16,0 4-356 16,0-1 208-16</inkml:trace>
          <inkml:trace contextRef="#ctx0" brushRef="#br0" timeOffset="351521.9415">12156 14148 416 0,'-35'-6'152'0,"27"2"-116"0,1 1-12 16,-1-1 152-16,8 4-100 15,8 0 16 1,11 0-40-16,16 4-32 15,4-1 24-15,-1 4-28 0,9 0 56 16,-9 3-40-16,-10 1 56 0,3-1-52 16,-16 4 72-16,-7 3-60 15,-8 0 88-15,-8 4-76 16,-4 3 52-16,-7 7-68 16,-4 0-4-16,3 0-24 15,5-4 24-15,3-3-24 16,5 0-12-16,3-3-8 15,4-4-332-15,4-3 184 16,3-4-352 0</inkml:trace>
          <inkml:trace contextRef="#ctx0" brushRef="#br0" timeOffset="352107.4986">13143 14076 476 0,'0'0'176'0,"-23"11"-136"0,4 2-12 16,7-2 84-16,0 6-68 15,-11 0 8-15,4 7-32 16,-1 0 24-16,-7-3-28 15,4-4 32-15,-4-3-32 0,0-7 4 16,-8-4-12-16,8-10 12 16,-4-7-12-16,15-3 24 0,1-3-20 15,7-4-20-15,8-1 0 16,8 1-24-16,7 4 20 16,1-1-40-1,11 4 32-15,-4 3-12 0,4 4 20 16,-3 6-8-16,-1 1 8 15,0 10 80-15,-7 7-40 16,-1-1 96-16,4 8-68 16,1 10 44-16,-5 7-60 15,8 3-4-15,1 0-20 16,-1-6 8-16,4 3-16 0,-8-14 4 16,8-11-4-16,1-6-32 15,-9-7 12-15,-7-10-40 16,-5-11 32-16,-7-6-4 15,-7-8 16-15,-5 1 32 16,0 0-12-16,-3 3-4 16,-5 3-4-16,9 4 56 15,-5 7-32-15,9 0-20 16,-5 6-8-16,8 4-28 16,4 1 16-16,0 2-488 15,0 4 272 1,4 14-196-16</inkml:trace>
          <inkml:trace contextRef="#ctx0" brushRef="#br0" timeOffset="350474.3551">11459 14193 592 0,'-8'-10'220'0,"8"13"-172"0,-3 4-12 15,3 7 68-15,0 10-64 16,3 7 8-16,-3 0-28 16,8 3 24-16,0 1-28 15,4-8 100-15,-1-3-64 0,1-6 108 0,-1-11-88 16,-3-7-4-1,4-11-40-15,-4-6 0 0,-1-11-16 16,5-6 12-16,-1-4-16 16,9 0-20-16,-1 4 4 15,8 3 48-15,4 7-20 16,0 3 24-16,8 7-24 16,-12 4 8-16,-4 3-16 15,-3 4 28-15,-1-1-24 16,-11 1-4-16,7 0-8 15,-3-1-4-15,-12 1 0 16,8-1-452-16,-8 1 248 16</inkml:trace>
          <inkml:trace contextRef="#ctx0" brushRef="#br0" timeOffset="369928.8446">11479 13939 392 0,'-8'-4'148'0,"8"4"-116"0,0-3-8 16,0 3 64-16,8 0-52 15,-1 0 136-15,5-4-96 16,3 1 104-16,-3-1-100 0,7 1 12 16,1-4-56-16,-1 4 48 0,0-8-48 15,-3 11-24-15,3-7-12 16,8 11 24-16,0-8-12 15,4 1-12-15,-11-4-4 16,7 0-76-16,-8 4 44 16,-3 3-340-16,-12 0 212 15,3 7-328 1</inkml:trace>
        </inkml:traceGroup>
        <inkml:traceGroup>
          <inkml:annotationXML>
            <emma:emma xmlns:emma="http://www.w3.org/2003/04/emma" version="1.0">
              <emma:interpretation id="{F23BAC5D-87F5-4316-93FD-8980421C65E7}" emma:medium="tactile" emma:mode="ink">
                <msink:context xmlns:msink="http://schemas.microsoft.com/ink/2010/main" type="inkWord" rotatedBoundingBox="15508,16514 15659,16510 15666,16759 15515,16763"/>
              </emma:interpretation>
              <emma:one-of disjunction-type="recognition" id="oneOf45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358189.4334">13964 14603 384 0,'-12'-11'140'0,"12"8"-108"0,8-7-8 0,0 6 164 0,-4-3-108 15,11-3 124-15,1 3-116 16,-1 0 96-16,12 7-104 16,-8 7 20-16,9 10-60 0,-17 11 20 15,-15 23-32-15,-19 18-404 16,-19 7 204-16</inkml:trace>
        </inkml:traceGroup>
        <inkml:traceGroup>
          <inkml:annotationXML>
            <emma:emma xmlns:emma="http://www.w3.org/2003/04/emma" version="1.0">
              <emma:interpretation id="{7C40122F-2B64-40D8-A59E-47F1342D4E7B}" emma:medium="tactile" emma:mode="ink">
                <msink:context xmlns:msink="http://schemas.microsoft.com/ink/2010/main" type="inkWord" rotatedBoundingBox="16682,15755 18973,15695 18995,16532 16704,16592"/>
              </emma:interpretation>
              <emma:one-of disjunction-type="recognition" id="oneOf46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359103.8654">15369 13952 520 0,'-27'-13'192'0,"23"9"-152"0,0 11-8 16,4-7 88-16,8-3-72 16,4 6 52-16,7 4-60 15,8-7 16-15,8 3-36 0,0-3-28 0,3-3 4 16,-3-4 16-16,-4 4-4 16,-4 3-12-16,-11 0 0 15,-16 0 4-15,-8 3 0 16,-7 0-36-16,-1-3 20 15,-3 4 4-15,-4-1 12 16,-1 8-36-16,9-4 20 16,3 6-4-1,4 5 4-15,5 6 12 16,3 7-8-16,3 17 4 16,1 7 8-16,-4 3 0 0,0-3 24 15,-4-3-12-15,-11-7 4 16,3-7-8-16,-7-7 20 15,-8-7-16 1,-8-4-4-16,-11-3-4 0,3-3-24 16,0-3 12-16,5-1-4 15,11-3 4-15,7 0 104 16,13-4-52-16,7-3 52 16,15 0-56-16,4 0 16 15,8 0-36-15,4 4 0 16,4-1-12-16,-4 0 12 15,8 4-12-15,-12-3-4 16,12-1 0-16,-12 4-4 16,0-4 0-16,0 1-12 15,-8-1 8-15,-3 4 12 0,-12-7-4 16,-4 0-180-16,0 7 100 16,0-7-388-1,0 0 260-15,8 7-120 16</inkml:trace>
          <inkml:trace contextRef="#ctx0" brushRef="#br0" timeOffset="359825.7855">15431 14200 364 0,'0'-10'132'0,"-4"6"-100"0,4 1-12 16,0 3 88-16,0 0-64 16,0-4-20-16,0 1-12 15,0 0-4-15,-4-1-4 16,0 1 52-16,-3-1-32 0,-5 4 60 16,-3-3-48-16,-5 3 20 15,-3 0-36-15,0 0 60 0,-1 0-44 16,-3 3-16-16,4 1-12 15,0-1 52-15,4 1-32 16,7 2 32-16,0 1-32 16,5 4 16-16,3 2-24 15,0 1 16-15,4 3-20 16,0 4 28-16,8 3-28 16,3 0 32-16,5-3-32 15,3-1 40-15,16-6-32 0,-4 0-12 16,8-7-8-16,7-4 4 15,-3-6-4-15,-12-1-12 16,0-2 4-16,-4-1 4 16,-8 0 0-16,-3-4-12 15,-5-2 8-15,-3-4-4 16,-8-4 0-16,0 4 24 16,0-4-8-16,-4-3 16 15,0 10-16-15,-4-3-12 16,5 0 0-16,-5 3-4 15,-4 0 0-15,1 7 16 16,-1 0-4-16,4 1-12 16,0 2 4-16,5 1 4 15,-1 3 0-15,4-4-64 16,4 1 36-16,7-1-444 0,1 1 256 16</inkml:trace>
          <inkml:trace contextRef="#ctx0" brushRef="#br0" timeOffset="360115.5692">16077 14038 384 0,'-11'-3'140'0,"11"-1"-108"0,0 1-8 0,-4 3 196 0,0 3-124 16,-4 1 24-16,1 3-72 16,-1 7 32-16,0 6-48 15,4 11-16-15,-3 10-8 0,3 4 0 16,0 3-4-16,0-6 16 16,-4-4-12-16,4-11-304 15,-3-6 164-15,3-11-328 16</inkml:trace>
          <inkml:trace contextRef="#ctx0" brushRef="#br0" timeOffset="360754.2672">15919 13994 488 0,'-12'-14'180'0,"8"14"-140"0,0-7-12 0,4 7 128 16,0 0-92-16,8 0 8 15,4-3-44-15,7 3 28 16,-3 0-32-16,3 0 32 0,0 0-32 16,5 6-4-16,-1 1-12 15,0-3 4-15,0 3-8 16,4 0-12-16,4-4 4 15,4 4 12-15,8 3-4 16,-1 4 24-16,1 7-16 0,-4 3-4 16,-8 10-4-16,-12 7-16 15,-4 4 8-15,1 0 28 16,-16-7-12-16,-4 0-12 16,-4-8-4-16,-11-5 84 31,7 6-48-31,-15-11 44 0,-12 4-44 15,5-7 8-15,-5-3-24 16,-8 0 0-16,1-7-8 16,7 0 20-16,-3 0-16 0,-1 0 24 15,4-4-24-15,8-3 4 16,0 0-8-16,8 0-148 16,4 0 76-16,3 0-404 15,9-3 260-15,3-1-288 16</inkml:trace>
          <inkml:trace contextRef="#ctx0" brushRef="#br0" timeOffset="361256.603">15985 13787 340 0,'-4'-3'128'0,"8"6"-100"0,-4-3-8 15,0 0 156-15,7-3-100 16,-3-1 128-16,0 1-116 0,0-1 88 15,0 4-100-15,4-3 48 0,-1 0-72 16,1 3 32-16,4 0-48 16,3 0 44-16,8-4-48 15,1 4-40 1,7-3 0-16,3 3 20 0,9 0-8 16,-8 0-8-16,-4 0 0 15,-4 0 20-15,-8 3-8 16,-7-3 32-16,-12 0-24 15,-4 4 4-15,-4-1-12 16,0 0-280-16,-3 1 148 0,7-1-672 16</inkml:trace>
          <inkml:trace contextRef="#ctx0" brushRef="#br0" timeOffset="361986.8167">16751 14190 288 0,'0'-7'108'0,"0"7"-84"0,0 0-4 0,0 0 216 16,0 0-132-16,0-7 44 15,8 7-84-15,0 0 28 16,3 0-52-16,16 0 24 0,12 0-36 16,15 0 0-16,16 0-16 0,3-3 20 15,1-1-20-15,-8-3 12 16,-4 0-12-16,-4 0 0 16,-20 1-4-16,-7 2 4 15,-23 1-176 1,-8-1 92-16</inkml:trace>
          <inkml:trace contextRef="#ctx0" brushRef="#br0" timeOffset="362316.8227">17227 14011 496 0,'4'0'184'0,"4"0"-140"0,-8 0-16 15,8 3 108-15,3 1-80 0,5 3-40 16,3-1-12-16,8 1-8 16,-8 0 4-16,9 0 8 0,-5 0-4 15,-4 0-12-15,-3 7 4 16,-16-4 108-16,-8 14-56 16,-4 0 96-16,-7 14-84 15,0 7 60-15,3 3-68 16,-3-3 4-16,-1-1-32 15,1-6-4-15,7-7-12 16,9-7 36-16,-1-10-20 0,8-7-172 16,3-11 80-16,5-6-416 15,7-4 272 1,8-6-228-16</inkml:trace>
        </inkml:traceGroup>
        <inkml:traceGroup>
          <inkml:annotationXML>
            <emma:emma xmlns:emma="http://www.w3.org/2003/04/emma" version="1.0">
              <emma:interpretation id="{AC1E34B1-2F06-437B-9F6A-F805533BC846}" emma:medium="tactile" emma:mode="ink">
                <msink:context xmlns:msink="http://schemas.microsoft.com/ink/2010/main" type="inkWord" rotatedBoundingBox="19414,16003 20095,15985 20110,16553 19429,16571"/>
              </emma:interpretation>
              <emma:one-of disjunction-type="recognition" id="oneOf47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362728.2885">18009 14045 540 0,'0'-7'200'0,"-4"4"-156"0,-7-1-12 15,3 4 212-15,0 0-140 16,-7 4 36-16,-1 3-84 15,-3 3 64-15,0 11-68 16,3 6 80-16,-3 11-76 0,7 7 36 16,12 6-56-16,8-2 24 0,15-15-32 15,8-3 8-15,19-14-20 16,12-10-8-16,4-14-4 16,-8-10-92-16,-11-14 48 15,-13-7-12-15,-18 0 32 16,-24-10-32-16,-15 7 32 15,-16 7 8-15,-7 9 8 16,3 5 4-16,4 6 0 16,9 7 8-16,6 4-4 15,17-1-292-15,18 11 156 0</inkml:trace>
          <inkml:trace contextRef="#ctx0" brushRef="#br0" timeOffset="365579.7134">18458 14544 476 0,'0'-31'176'0,"0"31"-136"0,16-17-12 0,-12 7 172 15,3 6-116-15,1-3 108 16,0 4-112-16,7 6-16 16,1 4-40-16,-5 10 12 15,-3 8-24-15,-20 6-64 16,1-1 24-16</inkml:trace>
        </inkml:traceGroup>
        <inkml:traceGroup>
          <inkml:annotationXML>
            <emma:emma xmlns:emma="http://www.w3.org/2003/04/emma" version="1.0">
              <emma:interpretation id="{9F98E736-D9D4-4F2A-BD64-6E8909D95E36}" emma:medium="tactile" emma:mode="ink">
                <msink:context xmlns:msink="http://schemas.microsoft.com/ink/2010/main" type="inkWord" rotatedBoundingBox="20759,15891 22889,15835 22906,16472 20776,16527"/>
              </emma:interpretation>
              <emma:one-of disjunction-type="recognition" id="oneOf48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365995.3165">19209 14193 520 0,'4'14'192'0,"4"7"-152"0,3 16-8 0,-3-12 124 0,-4 6-92 15,4 3 8-15,-8-3-44 16,0-4 0-16,0 1-16 16,-4-11 108-16,-4-7-68 0,0-6 24 15,5-8-44-15,-1-9 4 16,4-8-20-16,7-6 20 15,5-11-24-15,7 0-4 32,5 3-4-32,18-6-16 31,-7 10 8-31,11 0 56 16,1 11-28-16,-8 2 8 0,-4 8-20 0,-5 3-16 15,-2 0 0-15,-5 7 12 16,-4 11-4-16,-3-5-496 15,-9 1 268-15</inkml:trace>
          <inkml:trace contextRef="#ctx0" brushRef="#br0" timeOffset="367501.407">19271 13956 488 0,'0'-7'180'0,"4"7"-140"0,4-7-12 16,-4 4 136-16,3-1-96 16,5 1 104-16,7-1-96 15,1 1 20-15,3-4-56 16,4 7 12-16,4 3-32 0,0 4 8 16,4 0-16-16,0 0 20 15,-1-4-20-15,-3-3-108 16,-3 0 48-16,-5 0-368 15</inkml:trace>
          <inkml:trace contextRef="#ctx0" brushRef="#br0" timeOffset="367906.9494">19964 14382 436 0,'-23'0'160'0,"19"-3"-124"0,0-4-8 16,0 7 236-16,4-7-148 16,4 7 96-1,8-7-56-15,15 7-84 16,8-7 4-16,11 7-48 0,1-6 0 16,7 6-16-16,0-4-32 15,4-3 8-15,0 7-128 16,-8-7 80-16,-7 7-76 15,-16-3 80-15,-11-7 24 16,-9 3-116-16,-7-4 88 16</inkml:trace>
          <inkml:trace contextRef="#ctx0" brushRef="#br0" timeOffset="368202.7351">20297 14107 632 0,'-23'-17'236'0,"19"17"-184"0,-4 0-16 0,8 0 184 15,8 0-128-15,3 3-28 0,9 1-40 16,11 3-12-16,4 3-8 16,11 0-12-16,1 11 4 0,-13-7-24 15,-3 10 16-15,-15 0 12 16,-16 3 4-16,-12 1 8 15,-11 3-8-15,-4 0 104 16,-8 0-60-16,4 0 44 16,4 3-56-16,4-3-12 15,3-3-12-15,9-8 0 16,3-2-8-16,4-5-292 16</inkml:trace>
          <inkml:trace contextRef="#ctx0" brushRef="#br0" timeOffset="368817.8216">21172 14148 352 0,'-16'-6'132'0,"5"9"-104"0,-9 7-8 0,9 1 68 16,-1 6-52-16,-3 7 32 16,-5 7-40-16,-3 0 36 0,0 0-36 15,-4-4 12-15,0 1-24 16,3-11 20-16,-3-3-24 16,0 0 12-16,4-14-12 0,0-7 12 15,3-7-16-15,5 4 32 16,7-11-24-16,4-3-24 15,8 0 4-15,4-7 8 16,4 0 0-16,3 3-12 16,4 4 4-16,-3 0-4 15,3 4 0-15,-3-1-12 16,-1 11 12-16,-3 3 4 16,-1 3 4-16,1 15 52 15,0-4-28-15,3 10 8 16,5 10-20-16,-1 4-16 15,4 7 0-15,4 3 28 16,4-3-12-16,0-3 4 16,0-4-8-16,0-7-8 0,-4-11 4 15,-4-2-4-15,-3-4 0 16,-5-7-20-16,-7-4 12 16,7-6-4-16,-3-7 4 15,0-4 16-15,-5-3-4 16,1-4 8-16,-8 4-8 15,0 0 16-15,0 0-12 16,-8 3-12-16,-3 4 0 16,-5 0 4-16,-3 3 0 15,0 4 8-15,-1 3-4 16,9 4-292-16,3 3 156 16</inkml:trace>
        </inkml:traceGroup>
      </inkml:traceGroup>
    </inkml:traceGroup>
    <inkml:traceGroup>
      <inkml:annotationXML>
        <emma:emma xmlns:emma="http://www.w3.org/2003/04/emma" version="1.0">
          <emma:interpretation id="{27853F66-54F4-4B2C-A57B-B983D47EFD65}" emma:medium="tactile" emma:mode="ink">
            <msink:context xmlns:msink="http://schemas.microsoft.com/ink/2010/main" type="paragraph" rotatedBoundingBox="3889,17608 18151,17538 18156,18571 3894,186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83784A8-03AB-4C7F-9198-0B0BFCE5E45E}" emma:medium="tactile" emma:mode="ink">
              <msink:context xmlns:msink="http://schemas.microsoft.com/ink/2010/main" type="line" rotatedBoundingBox="3889,17608 18151,17538 18156,18571 3894,18640"/>
            </emma:interpretation>
          </emma:emma>
        </inkml:annotationXML>
        <inkml:traceGroup>
          <inkml:annotationXML>
            <emma:emma xmlns:emma="http://www.w3.org/2003/04/emma" version="1.0">
              <emma:interpretation id="{A2DD0937-9213-420E-948E-F1BFB30DFD6A}" emma:medium="tactile" emma:mode="ink">
                <msink:context xmlns:msink="http://schemas.microsoft.com/ink/2010/main" type="inkWord" rotatedBoundingBox="3889,17608 5218,17601 5222,18351 3893,18358"/>
              </emma:interpretation>
              <emma:one-of disjunction-type="recognition" id="oneOf49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495534.7263">2559 15783 208 0,'20'-3'76'0,"-5"3"-60"0,12-4-4 0,-7 4 72 16,7-3-48-16,4 3 32 15,4-4-40-15,0 4 104 16,-1 0-72-16,-3 0 56 0,-4 0-72 16,-3 4 16-16,-5-4-40 15,-3 3 36-15,-5-3-32 16,1 0 20-16,-5 0-24 0,1 0 0 15,-8 0-12-15,8 0-32 16,0 0 12-16,-8 0-224 16,7 0 128-16</inkml:trace>
          <inkml:trace contextRef="#ctx0" brushRef="#br0" timeOffset="495816.9773">2807 15755 196 0,'-7'7'72'0,"10"-3"-56"0,1-1-4 0,0 4 72 16,-4 0-48-16,0 3 24 15,-4-3-40-15,0 10 28 16,-3 7-32-16,-5 4-24 16,-3 20 4-16,-1-3 0 15,-3 10 4-15,-1-3 0 16,5-4 0-16,7-7-12 15,4-7 8-15,4-9 12 16,8 2-4-16,-4-10 8 16,4-3-8-16,-1-4 16 0,1-3-12 15,-4 4-12-15,0-5 0 16</inkml:trace>
          <inkml:trace contextRef="#ctx0" brushRef="#br0" timeOffset="496224.5615">2339 16368 572 0,'-4'0'208'0,"4"7"-160"0,8-7-12 0,3 0 100 16,5 3-80-16,7 8 16 15,8-11-48-15,0-4-4 16,8 4-12-16,7-7-8 0,4 4 4 15,5-4-16-15,-5 0 8 16,-11 7-60-16,-8-3 36 16,-8 3 40-16,-15 0-24 15,-8 0 12-15,0 0-12 16,-8 0 4-16,8 0-408 16,0 3 228-1,0 4-84-15</inkml:trace>
          <inkml:trace contextRef="#ctx0" brushRef="#br0" timeOffset="496746.9663">2834 16044 364 0,'-11'-6'132'0,"7"2"-100"0,-8 1-12 0,8 3 112 15,1-4-76-15,-5 1 32 16,0-4-52-16,0 0 4 16,-3 0-24-16,-5 0 44 15,-7 4-32-15,0 3 28 0,-4 0-28 16,-4 3 8-16,0 11-20 15,4 0 64-15,-4 0-48 16,4 3 60-16,-4 0-56 16,11 0 44-16,-3 7-44 15,7-3-20-15,9 3-8 0,3 0 8 16,12 0-8-16,11-7 32 16,4-6-24-16,12-4 4 15,8-7-12-15,15-7-60 16,4-4 28-16,-4 1-120 15,-4-4 80-15,-8-3 36 16,-15-4 20-16,-11-3 20 16,-13 0-8-16,-10-3 24 15,-13-4-16-15,-7 10 172 16,-4-3-100-16,4 3-12 16,7 8-44-16,8-1-36 15,12 7 0-15,16-3-268 16,10 10 148-16,1 10-604 15</inkml:trace>
          <inkml:trace contextRef="#ctx0" brushRef="#br0" timeOffset="497287.4071">3132 15793 704 0,'4'-7'264'0,"0"7"-208"0,4-3-12 15,7 3 72-15,16 0-72 16,20 0-44-16,18 3-4 0,5 11 24 16,-1 21-12-16,-11 6 0 0,-11 10-4 15,-13 1-24-15,-7 7 12 16,-15-8 4-16,-12-6 4 16,-16-7 16-16,-19-11-8 15,-15-3 24-15,-12-6-20 16,-4-8 48-16,4-3-32 15,11 0-32-15,16-11 0 16,20 1-336-16,18-4 188 16,13 7-352-1</inkml:trace>
          <inkml:trace contextRef="#ctx0" brushRef="#br0" timeOffset="498107.5881">3241 15638 496 0,'-20'-3'184'0,"20"13"-140"0,-11-3-16 16,11 0 164-16,0 0-112 16,0 0 36-16,11 0-68 15,9 0 8-15,15-4-36 16,3-3 8-16,17 0-16 0,-5 0 20 0,4 7-20 16,-15-4-4-16,0 1-4 15,-12-1-568 1</inkml:trace>
          <inkml:trace contextRef="#ctx0" brushRef="#br0" timeOffset="497044.7561">3461 15752 600 0,'16'-14'224'0,"-12"11"-176"0,-4 3-12 0,-4 3 52 16,-8 1-56-16,-3 9-20 15,-8 12-12-15,-4 19 16 0,-1 25-8 16,1 7 24-16,4-7-20 0,8-1 12 16,3-16-12-16,4-14-24 15,1-7 4-15,3-11-120 16,0-6 72-16,0-10-332 15,0-8 220 1,0-10-60-16</inkml:trace>
        </inkml:traceGroup>
        <inkml:traceGroup>
          <inkml:annotationXML>
            <emma:emma xmlns:emma="http://www.w3.org/2003/04/emma" version="1.0">
              <emma:interpretation id="{5C337552-434C-4058-927B-E0571CBFEA98}" emma:medium="tactile" emma:mode="ink">
                <msink:context xmlns:msink="http://schemas.microsoft.com/ink/2010/main" type="inkWord" rotatedBoundingBox="5692,18065 6129,18063 6130,18217 5693,18220"/>
              </emma:interpretation>
              <emma:one-of disjunction-type="recognition" id="oneOf50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498954.041">4139 16251 312 0,'-4'-4'112'0,"8"4"-84"0,-8-6-12 16,4 6 84-16,8 0-60 16,-4-7 0-16,3 3-24 15,1-3 8-15,0 1-16 16,0-5 32-16,3-3-24 0,1 1-12 16,3-5-8-16,-3 1 20 15,0 3-8 1,-1 1 48-16,1 2-28 0,-4 5 28 15,-1 2-28-15,-7 4 28 16,4 7-32-16,-4 3 20 0,4 1-24 16,4 9 36-16,0-6-32 15,-1 0 20-15,5 3-24 16,3-7-16-16,5 1-8 16,-1-4 20-16,0-7-8 15,1-4 24-15,7 1-20 0,-8-8 48 16,-3-6-32-16,3 14 64 15,0-15-52-15,-7 5 44 16,-4 6-48-16,0-4-12 16,-5 5-12-16,5 6-20 15,0-7 4-15,3 3-620 16,-11-3 336 0,0 1-164-16</inkml:trace>
        </inkml:traceGroup>
        <inkml:traceGroup>
          <inkml:annotationXML>
            <emma:emma xmlns:emma="http://www.w3.org/2003/04/emma" version="1.0">
              <emma:interpretation id="{F33D7B07-CB1B-4573-BE3E-F37CD16D5164}" emma:medium="tactile" emma:mode="ink">
                <msink:context xmlns:msink="http://schemas.microsoft.com/ink/2010/main" type="inkWord" rotatedBoundingBox="6585,17644 7638,17639 7643,18559 6589,18564"/>
              </emma:interpretation>
              <emma:one-of disjunction-type="recognition" id="oneOf51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499818.3385">5049 16024 716 0,'-20'-14'264'0,"20"14"-204"0,8-3-16 0,-4 3 124 0,4 0-100 15,11 0 36 1,0 0-64-16,8 3-16 0,20 4-12 16,-1-7-12-16,20 0 4 0,8-10-4 15,22-1 0-15,17-6 8 16,7 0-4-16,-16 7-4 16,-11-1 4-16,-27-3 20 15,0 8-12-15,-24-1 12 16,-18 0-12-16,-13 3-184 15,-11 4 96-15,-8 7-668 16,1 4 412 0,-28 2 140-16</inkml:trace>
          <inkml:trace contextRef="#ctx0" brushRef="#br0" timeOffset="500692.1222">5269 16320 300 0,'4'0'112'0,"-4"0"-88"0,0-4-8 16,0 4 64-16,0 0-48 15,0 7 92-15,0 4-68 16,-4-1 16-16,0 7-40 0,1 11 40 15,-1-1-40-15,0-6-8 16,-4 13-12-16,0-3-12 16,8-3 4-16,-7-4 4 15,3-7-4-15,4 0 24 16,0-10-16-16,0-7 4 0,0 0-8 16,0 0-8-16,-8-3 4 15,8-1 12-15,0-6-8 16,0-4-4-16,0 4 0 15,8-7-16-15,3-4 8 16,-3 0 12-16,0-3-4 0,3 4 8 16,-3-1-8-16,4 0-28 15,-1 7 12-15,5 4 100 16,-5 0-44 0,13 3 44-16,-1 0-16 15,-4 7-40-15,5 0 8 16,-5 7-24-16,0-7-60 15,1 0 20-15</inkml:trace>
          <inkml:trace contextRef="#ctx0" brushRef="#br0" timeOffset="499454.8728">5513 15697 332 0,'-4'-14'120'0,"12"11"-92"0,-8-4-8 15,0 7 184-15,0 0-116 16,0 0 60-16,0 0-84 15,0 0 40-15,4 0-60 16,-4 17 32-16,-4-3-44 0,-4 6 8 16,8 5-24-16,-11 2 20 15,3 4-24-15,8 7-348 16,-12 0 184-16,5 0-348 16</inkml:trace>
          <inkml:trace contextRef="#ctx0" brushRef="#br0" timeOffset="501161.3726">5660 16210 580 0,'0'-11'216'0,"-4"11"-168"0,4-3-12 16,0 3 112-16,4-4-88 15,0 1 72-15,-4-4-76 16,8 7-4-16,0 7-32 15,3-7-12-15,5 7-4 0,3-4 12 16,-3 15-8-16,-1-12 4 16,-3 5-4-16,-5-1 12 15,-7-3-12-15,-7 3 24 16,-9 1-20-16,-7-5-164 16,-4 1 84-16,4-7-144 15,-1 7 124-15,9-7-48 16,11 7 28-1,4-7 60-15,16 4 20 16,7-1 16-16,0 0-8 16,0 4 12-16,0 4 76 15,1-1-40-15,-9-3 72 16,4 3-60-16,-11-3 80 16,-8 3-68-16,0-3 36 15,-8-7-52-15,1 7 44 0,-9-7-48 16,5 0 12-16,-5 0-28 15,5 0 0-15,-1-7-8 16,4 7 4-16,4-3-8 16,0 3-240-16,4 0 128 0</inkml:trace>
        </inkml:traceGroup>
        <inkml:traceGroup>
          <inkml:annotationXML>
            <emma:emma xmlns:emma="http://www.w3.org/2003/04/emma" version="1.0">
              <emma:interpretation id="{D8E25BE7-5B4F-49AB-A71E-3C5ED5F207F0}" emma:medium="tactile" emma:mode="ink">
                <msink:context xmlns:msink="http://schemas.microsoft.com/ink/2010/main" type="inkWord" rotatedBoundingBox="8104,18406 8123,18405 8124,18491 8105,18492"/>
              </emma:interpretation>
              <emma:one-of disjunction-type="recognition" id="oneOf52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501586.0018">6558 16437 768 0,'8'17'284'0,"-8"0"-220"0,-4 0-20 0,0-3 68 16,0 0-72-16,-3-7-96 15</inkml:trace>
        </inkml:traceGroup>
        <inkml:traceGroup>
          <inkml:annotationXML>
            <emma:emma xmlns:emma="http://www.w3.org/2003/04/emma" version="1.0">
              <emma:interpretation id="{8A316D89-1E1A-442E-9932-F4C32FBC8763}" emma:medium="tactile" emma:mode="ink">
                <msink:context xmlns:msink="http://schemas.microsoft.com/ink/2010/main" type="inkWord" rotatedBoundingBox="9025,17787 11187,17776 11190,18377 9028,18388"/>
              </emma:interpretation>
              <emma:one-of disjunction-type="recognition" id="oneOf53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502665.2826">8076 16124 572 0,'-16'-7'208'0,"12"7"-160"0,-3-4-12 16,3-3 188-16,0 7-128 0,4-3 88 16,4-4-112-16,0 0 0 15,3 0-48-15,5-3 4 0,4 7-16 16,7-1-16-16,8 1 0 16,11-4 20-16,9 3-8 15,3 4 32-15,0-7-24 16,-7 1-136-16,-1 6 64 15,-3-4-220-15,-16 1 156 16,-8-1-200 0,-7-3 184-16,-12 4-216 15</inkml:trace>
          <inkml:trace contextRef="#ctx0" brushRef="#br0" timeOffset="502948.1251">8370 15859 840 0,'-15'-7'312'0,"15"7"-244"0,11 0-16 15,-3 0-40-15,7 10-16 16,5-3 12-16,7-7-4 16,-4 10-12-16,-4 1 4 15,1 2 4-15,-5-2 0 0,-11 9 8 16,-8 4-4-16,-3-3-12 15,-5 13 4-15,-4-3 100 16,5-3-52-16,-5 3-20 0,5-10-12 16,3 3 12-1,4-7-12-15,4-3-392 0,0-11 208 16,0-3-364 0</inkml:trace>
          <inkml:trace contextRef="#ctx0" brushRef="#br0" timeOffset="502287.8682">7468 15869 476 0,'0'-21'176'0,"8"18"-136"0,3-11-12 0,-3 14 120 0,0 0-88 16,0 4-16-16,-1 9-28 16,1 15 28-16,-4 13-20 15,0 11 32-15,-4-4-32 0,-4-3 32 16,0-7-32-16,0-14 64 15,-3 0-48-15,7-11 80 16,-8-9-68-16,8-4 8 0,0-17-36 16,8-7-12-16,-5-11-8 15,5-6 4-15,4 0-4 16,3 6-20 0,5 4 8-16,11 4-40 0,3 6 28 15,-3 7-4-15,0 4 16 16,0 10 8-16,-4 0 0 15,1 0-144-15,-1 7 80 16,0-4-536 0,0 11 332-16,8 0 0 15</inkml:trace>
          <inkml:trace contextRef="#ctx0" brushRef="#br0" timeOffset="503713.1586">9125 15817 488 0,'4'-3'180'0,"-8"3"-140"0,4-4-12 16,-4 8 164-16,0-1-112 15,0 8 20-15,-11 2-60 16,3 8 52-16,-3 3-52 16,-1 4 8-16,1-1-28 0,-5-6-20 15,9 6-4-15,-16-6 40 16,7-4-24-16,1-6 52 15,-4-1-36-15,0-10-32 16,3-10 0-16,5 3-44 16,3-7 28-16,4-7-64 15,8-3 48-15,8-3-132 16,0 6 92-16,7-3-8 16,1 3 52-16,-5 4 28 15,5 3 4-15,-8 1 44 16,3 9-20-16,-3 1 84 0,4-1-60 15,-5 4-24-15,5 4-12 16,-4 3 4-16,-1-1-8 16,5 5-4-16,-4 3 0 15,3 6 4-15,1 1-4 16,4-1 8-16,-5 8-8 0,5-7 32 16,3-1-20-16,4-6 12 15,4-4-16-15,4-3 0 16,-8-3-4-16,-3-4-112 15,-1 0 56-15,1-4 20 16,-5-3 20-16,-3-3 8 16,-1-7 0-16,1-4-12 15,-4 1 8-15,-1-5 20 32,1 12-8-32,-8-8 4 15,4 7-4-15,-12-3 12 16,4 7-12-16,-15-1 68 15,4 5-44-15,-9-5-12 16,5 4-12-16,-4 7-20 16,7 0 8-16,-3 0-16 15,7 0 12-15</inkml:trace>
          <inkml:trace contextRef="#ctx0" brushRef="#br0" timeOffset="506001.9171">9609 16316 788 0,'0'0'292'0,"11"0"-228"0,-3 11-16 15,-4 2 52-15,-4 1-64 16,-4-7 68-16,-7 17-64 0,-9 0-412 15</inkml:trace>
        </inkml:traceGroup>
        <inkml:traceGroup>
          <inkml:annotationXML>
            <emma:emma xmlns:emma="http://www.w3.org/2003/04/emma" version="1.0">
              <emma:interpretation id="{46484A93-D421-4F09-8923-F3A03A0E7282}" emma:medium="tactile" emma:mode="ink">
                <msink:context xmlns:msink="http://schemas.microsoft.com/ink/2010/main" type="inkWord" rotatedBoundingBox="11954,17746 12598,17743 12601,18266 11957,18269"/>
              </emma:interpretation>
              <emma:one-of disjunction-type="recognition" id="oneOf54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506668.0317">10925 15958 456 0,'43'-51'168'0,"-20"34"-128"0,0-4-16 15,-11 11 168-15,-1-1-112 16,-7-2 56-16,-4 6-80 15,-8-4 0-15,-3 1-32 16,-16 0-12 0,0 6-8-16,-12-3-4 15,12 7 0-15,-20-3-12 0,1 0 8 16,7 3 4-16,0 0 0 16,12-4-12-1,0 8 8-15,8-1-4 16,7 0 0-16,5 11-20 0,7 3 16 15,11 18 24-15,5 10-8 0,3 10-16 16,0 0 4-16,1 0 4 16,-5-4 4-16,-3-6 0 0,-4-11 0 15,-5 1 0-15,-3-11 0 16,0 0 44-16,-3-10-24 16,-13-11 68-1,4 4-36-15,-15-7-28 16,0 0 12-16,-11-7-24 15,-9 7-12-15,-7 0-4 16,-4 0-92-16,11 0 48 0,13 0-532 31</inkml:trace>
        </inkml:traceGroup>
        <inkml:traceGroup>
          <inkml:annotationXML>
            <emma:emma xmlns:emma="http://www.w3.org/2003/04/emma" version="1.0">
              <emma:interpretation id="{C936C4C6-BE6A-4AEE-87D5-96803F6238D7}" emma:medium="tactile" emma:mode="ink">
                <msink:context xmlns:msink="http://schemas.microsoft.com/ink/2010/main" type="inkWord" rotatedBoundingBox="13097,17905 13790,17901 13792,18339 13099,18342"/>
              </emma:interpretation>
              <emma:one-of disjunction-type="recognition" id="oneOf55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507659.1669">11947 15958 676 0,'-23'-13'248'0,"27"13"-192"0,-1-7-16 0,-3 7 56 16,20-4-60-16,-1 4-12 16,8 0-36-16,4 7 4 15,12 7 32-15,3 3-16 16,-7 7 8-16,-4 4-8 0,-8 3-16 16,-12 3 4-16,-15-3 20 15,-11 0-8-15,-9-3 68 16,-7-1-44-16,0-3 4 15,-4-3-20-15,8 0 16 16,4-1-20-16,3-3 12 16,1 1-12-16,7-5-332 15,4 1 172-15,8 3-416 16</inkml:trace>
          <inkml:trace contextRef="#ctx0" brushRef="#br0" timeOffset="507155.3275">11560 16199 592 0,'-16'0'220'0,"16"0"-172"0,-3-3-12 16,3 3 84-16,0 0-72 15,0-4 120-15,0 1-92 16,0-4 16-16,7 7-56 16,5-3-56-16,15-1 8 0,12 1-16 15,11 6 16-15,16-3 24 16,0 4-4-16,-1-1 48 16,1-6-28-16,0 3 28 15,-12 3-28-15,-7-3-44 16,-16-3 8-16,-12 3-24 15,-19-14 16-15,-12 4-132 0,-3 3 80 16,3-11-320 0</inkml:trace>
        </inkml:traceGroup>
        <inkml:traceGroup>
          <inkml:annotationXML>
            <emma:emma xmlns:emma="http://www.w3.org/2003/04/emma" version="1.0">
              <emma:interpretation id="{15B660AB-6B37-4AC6-B871-BC8D38B952BB}" emma:medium="tactile" emma:mode="ink">
                <msink:context xmlns:msink="http://schemas.microsoft.com/ink/2010/main" type="inkWord" rotatedBoundingBox="14206,17596 15366,17591 15371,18584 14211,18590"/>
              </emma:interpretation>
              <emma:one-of disjunction-type="recognition" id="oneOf56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509714.4165">13766 16420 664 0,'8'0'244'0,"4"13"-188"0,-1 5-16 16,-3-15 164-16,0 14-120 15,-8 0 8-15,-4 1-52 16,0 9 48-16,-15 4-48 16,-1 0-344-16,-7-10 164 0</inkml:trace>
          <inkml:trace contextRef="#ctx0" brushRef="#br0" timeOffset="507842.181">12682 15869 436 0,'-11'14'160'0,"11"6"-124"0,-4 22-8 0,4-8 16 16,-4 21-28-16,4-3 32 0,-8 3-32 15,5-14 12-15,3-6-16 16,0-5 12-16,0-9-16 16,0-7 128-16,0-14-72 15,3-4 16-15,5-9-48 0,0-11 24 16,-8-18-32-16,8 1 4 15,7-14-16-15,1 0-16 16,3 3 0-16,8 14 48 16,8 7-24-16,4 7 36 15,3 7-32-15,-7 10-32 16,0 7 4-16,-8 7 36 16,-8 0-20-16,1 3-108 15,-9 4 52-15</inkml:trace>
          <inkml:trace contextRef="#ctx0" brushRef="#br0" timeOffset="509181.9999">13155 15866 364 0,'0'0'132'0,"0"0"-100"0,0 0-12 16,0 0 52-16,8 0-44 0,-1 0 68 16,5 0-56-16,-4-4 44 15,3 4-48-15,5-3 8 16,3 3-28-16,8-7 8 15,4 7-12-15,0-7 56 16,0 7-40-16,-4-4-28 16,0 4-4-16,-7-6-184 15,-5 6 100-15</inkml:trace>
          <inkml:trace contextRef="#ctx0" brushRef="#br0" timeOffset="508208.4389">13190 15635 600 0,'-4'-3'224'0,"4"3"-176"0,15-7-12 0,-11 10 52 16,4 4-56-16,0 3 24 15,3 4-36-15,-7 0 16 16,4 3-20-16,-8 0 28 15,0 0-28-15,-8 1 56 16,4-1-40-16,-7-7 12 16,7 1-28-16,-4-8 64 15,4 4-48-15,4-7-4 16,4 0-16-16,8-4-20 16,7 4 4-16</inkml:trace>
        </inkml:traceGroup>
        <inkml:traceGroup>
          <inkml:annotationXML>
            <emma:emma xmlns:emma="http://www.w3.org/2003/04/emma" version="1.0">
              <emma:interpretation id="{265A89AB-FD89-4967-93B5-4F885AC2892B}" emma:medium="tactile" emma:mode="ink">
                <msink:context xmlns:msink="http://schemas.microsoft.com/ink/2010/main" type="inkWord" rotatedBoundingBox="16041,17785 18152,17775 18155,18316 16044,18327"/>
              </emma:interpretation>
              <emma:one-of disjunction-type="recognition" id="oneOf57">
                <emma:interpretation id="interp69" emma:lang="" emma:confidence="1">
                  <emma:literal>ran</emma:literal>
                </emma:interpretation>
                <emma:interpretation id="interp70" emma:lang="" emma:confidence="0">
                  <emma:literal>r_m</emma:literal>
                </emma:interpretation>
                <emma:interpretation id="interp71" emma:lang="" emma:confidence="0">
                  <emma:literal>rar</emma:literal>
                </emma:interpretation>
                <emma:interpretation id="interp72" emma:lang="" emma:confidence="0">
                  <emma:literal>r.n</emma:literal>
                </emma:interpretation>
                <emma:interpretation id="interp73" emma:lang="" emma:confidence="0">
                  <emma:literal>r_7n</emma:literal>
                </emma:interpretation>
              </emma:one-of>
            </emma:emma>
          </inkml:annotationXML>
          <inkml:trace contextRef="#ctx0" brushRef="#br0" timeOffset="510695.0569">14490 16027 312 0,'0'11'112'0,"0"2"-84"0,0 15-12 16,-4-11 100-16,4 11-68 0,0-1 24 16,0 1-40-16,0-8 40 15,0 4-40-15,0-6 48 16,0-8-48-16,8-3 92 16,-8-7-72-16,0-7 12 0,12-3-40 15,-12-14-12-15,8-1-8 16,-8-9-4-16,11-11 0 15,-3 1-20-15,3-5 12 0,5 8-4 16,3 14 4-16,5 2 60 16,3 5-28-16,0 3 16 15,0 10-24-15,4 0 0 16,-4 0-8-16,-4 7 20 16,-7 0-16-16,7 0 40 15,-4 7-28-15,-7 0-188 16,7 0 88-16</inkml:trace>
          <inkml:trace contextRef="#ctx0" brushRef="#br0" timeOffset="511402.9278">14916 16234 696 0,'0'-11'256'0,"4"1"-196"0,0 7-20 16,0-1 68-16,3-3-68 15,5 4 0-15,4-1-24 0,7 1-20 16,16-4 0-16,11 7 28 0,12 0-12 15,-4 7-84-15,-4-4 40 16,-8-3-448 0</inkml:trace>
          <inkml:trace contextRef="#ctx0" brushRef="#br0" timeOffset="511718.8038">15210 15910 548 0,'-7'0'204'0,"7"4"-156"15,3 6-16-15,9-7-8 0,7 11-20 16,9 0 16-16,2 7-12 16,5-1-12-16,4 11 0 15,-4-3-4-15,-4 3 0 0,-8 0 52 16,-7-11-24-16,-9 8 52 15,-7-4-40-15,-7 4 12 16,-9-11-28-16,1 7 20 16,-1-4-24-16,1 1-4 15,3-4-4-15,0-6 56 16,1-1-32-16,7-3-124 16,0 3 48-16,4-10-556 15</inkml:trace>
          <inkml:trace contextRef="#ctx0" brushRef="#br0" timeOffset="512261.7123">16403 15814 392 0,'0'-7'148'0,"-4"7"-116"0,-12 3-8 0,5 4 136 0,-13 4-92 16,-7 6 0-16,-3 7-44 16,-1 0 20-1,0 4-28-15,-8 3 32 0,9-7-32 16,-1-4 4-16,4-9-12 15,11-11 4-15,9-4-8 16,7-10 16-16,8 1-12 0,7-11-12 16,5 6 0-16,3-2 20 15,1-1-8-15,3-3-20 16,-4 17 4-16,-3 7-48 16,-1 7 28-16,-3 7-28 15,-1 17 32-15,9 0 64 16,7 13-20-16,8-2 36 0,11-4-28 15,4-7 44-15,8-7-40 16,-11-14 36-16,-4-14-36 16,-13-6 24-16,-6-10-28 15,-13-8-16-15,-7-10-8 16,-8 0 4-16,-11 0-4 16,-5 4-36-16,-3 3 16 15,0 7-4-15,8 14 12 16,3-1 24-16,8 8-8 15,4 17-744 1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51:36.831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619F86-357E-41CC-B5B6-E9C233FC7DAB}" emma:medium="tactile" emma:mode="ink">
          <msink:context xmlns:msink="http://schemas.microsoft.com/ink/2010/main" type="writingRegion" rotatedBoundingBox="17361,7866 18390,7866 18390,10767 17361,10767"/>
        </emma:interpretation>
      </emma:emma>
    </inkml:annotationXML>
    <inkml:traceGroup>
      <inkml:annotationXML>
        <emma:emma xmlns:emma="http://www.w3.org/2003/04/emma" version="1.0">
          <emma:interpretation id="{D9ABA3FD-65E0-4BB6-823A-8642BE72EB3F}" emma:medium="tactile" emma:mode="ink">
            <msink:context xmlns:msink="http://schemas.microsoft.com/ink/2010/main" type="paragraph" rotatedBoundingBox="17361,7866 18390,7866 18390,10767 17361,107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BF3616-4F4E-4535-86EC-E561274E947C}" emma:medium="tactile" emma:mode="ink">
              <msink:context xmlns:msink="http://schemas.microsoft.com/ink/2010/main" type="line" rotatedBoundingBox="17361,7866 18390,7866 18390,10767 17361,10767"/>
            </emma:interpretation>
          </emma:emma>
        </inkml:annotationXML>
        <inkml:traceGroup>
          <inkml:annotationXML>
            <emma:emma xmlns:emma="http://www.w3.org/2003/04/emma" version="1.0">
              <emma:interpretation id="{C37CC27B-93C0-47C6-8D49-8D5C7D6C8239}" emma:medium="tactile" emma:mode="ink">
                <msink:context xmlns:msink="http://schemas.microsoft.com/ink/2010/main" type="inkWord" rotatedBoundingBox="17361,7866 18390,7866 18390,10767 17361,107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16259 8416 508 0,'-7'-28'188'0,"7"25"-148"0,0-1-8 0,0 1 52 16,0 6-52-16,0 8 4 15,7 6-20-15,1 14 40 16,8 7-28-16,7 17-32 16,0-4 0-16,8-2 28 15,4-5-16-15,4-9 52 16,-5-4-32-16,-3-7 144 15,-3-7-96-15,-1-10 64 16,0 0-80-16,-8-14 44 16,8 3-60-16,-7-23 40 15,3 3-48-15,0-31 24 0,0 0-32 0,0-18 8 16,1 18-20-16,-5 4-8 16,0 13-4-16,-7 0-32 15,-4 17 16-15,-4 4-540 16,3 17 300-16</inkml:trace>
          <inkml:trace contextRef="#ctx0" brushRef="#br0" timeOffset="-5615.6519">16794 6014 372 0,'-8'-21'140'0,"8"21"-112"0,-4-17-4 0,0 3 100 16,0 11-72-16,-7-11 24 15,-1 4-44-15,-11-4 40 16,3 7-40-16,-14-7 20 15,7 11-32-15,-12 3 8 16,4 3-16-16,-8 11-8 16,9 0 0-16,-5 20-24 15,8 11 12-15,0 31-24 16,8-1 20-16,3 36-12 0,13-1 12 0,3 41 36 16,11-10-16-16,1 48 8 15,8-20-8-15,3 3 20 16,-7-24-16-16,-5 3 68 15,-3-23-48-15,-15-4 48 16,-1-25-44-16,-19-13 76 16,4-20-60-16,-19-15 28 15,7-13-48-15,-19-14 0 16,4-6-20-16,-20-12 28 16,12-2-24-16,-12-14-84 15,16-1 36-15,16-23-352 16,19 3 212-16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51:07.239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03B96FF-7E1F-41C1-A7F5-9A274F942EFB}" emma:medium="tactile" emma:mode="ink">
          <msink:context xmlns:msink="http://schemas.microsoft.com/ink/2010/main" type="inkDrawing" rotatedBoundingBox="1211,6411 1895,6431 1886,6740 1202,6720" semanticType="callout" shapeName="Other"/>
        </emma:interpretation>
      </emma:emma>
    </inkml:annotationXML>
    <inkml:trace contextRef="#ctx0" brushRef="#br0">-1097-3128 632 0,'8'31'236'0,"-8"-31"-184"0,27 59-16 16,-8-32-8-1,5-3-24-15,11 14 32 16,3-10-20-16,9-4 20 16,-5-4-20-16,1-6 168 15,-1-4-100-15,-3-10 60 16,0 0-84-16,-4-24 20 15,-4-3-48-15,11-28 16 0,1-4-28 0,23-13-80 16,-1 10 32-16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53:28.095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B70C61-C5F1-4D01-B943-C1CC68DDFC83}" emma:medium="tactile" emma:mode="ink">
          <msink:context xmlns:msink="http://schemas.microsoft.com/ink/2010/main" type="inkDrawing" rotatedBoundingBox="19379,12643 23606,12576 23651,15395 19424,15462" semanticType="enclosure" shapeName="Other">
            <msink:destinationLink direction="with" ref="{50DEFBFC-3F1A-4CC2-A64A-16BDFB561983}"/>
          </msink:context>
        </emma:interpretation>
      </emma:emma>
    </inkml:annotationXML>
    <inkml:trace contextRef="#ctx0" brushRef="#br0">866 514 1040 0,'15'-10'0'0,"-3"-4"-4"16,-8 8 24-16,-8-1-12 16,-11 0-48-16,-16 3 24 15,-8 8 4-15,-11 6 8 16,-9 0 4-16,-14 8 0 0,-12 2 44 15,-8 15-24-15,8 16 96 16,11-3-64-16,16 11 48 0,8 10-60 16,3 0 24-16,9-7-36 15,7 13-16-15,4 22-8 16,3 13-4-16,13 3 0 16,11-13 16-16,11 7-8 15,9 13 24-15,26 11-20 16,28-14 24-16,22-4-24 15,13-9 12-15,15 16-12 16,27-6 12-16,15-4-16 16,-11-14-4-16,27-20 0 15,8-14-32-15,-1-18 16 0,32-9 24 16,-12-8-8-16,8-9 64 16,7-5-40-16,-19-13-20 15,5-13-8-15,-5-18 24 16,-20-24-12-16,-6-38 12 15,-9-14-12-15,-15 0 12 16,-24-23-16-16,-15-15 16 16,-23 1-16-16,-35 13-4 15,-3-14 0-15,-17-3-32 16,-14 14 16-16,-13 14-20 16,-11-4 16-16,4-21 44 15,-19 8-16-15,-1 23 8 16,-7 4-12-16,0-4-24 15,-4-3 8-15,-8 7-24 16,-12 21 20-16,-7 13 12 16,-12 14 4-16,0 14-56 0,8 17 28 15,0 7-16-15,-7 7 24 16,18 6-8-16,-15 8 12 16,-4 6-20-16,1 8 20 15,-1 9 24-15,0 15-8 16,8 6-24-16,0 4 8 15,-8 0 32-15,12-1-12 16,-4-2 0-16,-16-1-4 16,-3-7-4-16,7-3 0 15,-4-3-12-15,5 3 8 0,3-4 20 16,0-3-8 0,-7 0 16-16,-13-3-16 0,-3-4 16 15,0-3-16-15,8 0 24 16,11-14-20-16,5 0 48 15,3-7-32-15,7-7-32 16,9 0 0-16,3-3 16 16,1 0-4-16,-1 0-28 15,8 3 8-15,1 0 4 16,-1 1 8-16,0 2 24 16,-4-3-12-16,-3 1 4 15,7 6-8-15,0 0-16 16,0 0 4-16,0-3 12 15,-3-1-4-15,3 8 8 16,0 3-8-16,0-3 8 16,0-1-8-16,-4 4-4 15,1-3 4-15,-1 10-32 0,-4 10 16 16,-3 0 12-16,0-3 4 16,7 3-12-16,4-3 4 15,0 6 40-15,8-2-24 16,4-1-168-16,0 0 84 15,7 4-344-15,5 3 232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32:50.1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0520769-4E62-4858-90EA-E7881D7A8E4D}" emma:medium="tactile" emma:mode="ink">
          <msink:context xmlns:msink="http://schemas.microsoft.com/ink/2010/main" type="inkDrawing" rotatedBoundingBox="8313,4625 12788,4614 12789,4683 8314,4693" semanticType="underline" shapeName="Other">
            <msink:sourceLink direction="with" ref="{CA26053B-28B4-424C-B3CC-83FAE8048932}"/>
            <msink:sourceLink direction="with" ref="{61D14EAA-F284-4099-8497-1E2D78679287}"/>
            <msink:sourceLink direction="with" ref="{41529682-2A7F-496B-BDE6-24A459EA3BA1}"/>
          </msink:context>
        </emma:interpretation>
      </emma:emma>
    </inkml:annotationXML>
    <inkml:trace contextRef="#ctx0" brushRef="#br0">6 10 800 0,'-8'-4'296'0,"8"4"-232"0,0-3-16 16,0 0 64 0,0 6-72-16,0-3 44 15,0 0-48-15,0 0 60 16,0 0-56-16,0 0 20 16,0 0-40-16,0 3 28 15,4 1-32-15,-4-1 4 16,7 1-12-16,1 3 36 0,8 0-20 0,3-1-4 15,0 1-12-15,12 0 12 16,0 0-12-16,20-4-4 16,-1 1 0-16,23-4-4 15,-3 3 0-15,39-6 24 16,-5 3-12-16,43-7-12 16,-4 4-4-16,43-1-24 15,-15 4 16-15,49-3 32 16,-22 6-12-16,49 1 36 15,-22-4-28 1,34-4 12-16,-19 8-16 16,16-4 0-1,-32 0-4 1,20-7-8 0,-46 3 4-16,-1-3-4 15,-30 1 0 1,-17-1-12-1,-30 3 8 1,-27-6 20-16,-23 10-8 0,-23-4 24 16,-13 4-20-16,-14 0-40 0,-5 7 16 0,-7 0-32 0,-4 0 24 0,-4-3-156 0,0-1 96 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53:30.137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589C73E-B4EA-498B-8AD7-FC260DF4F3EF}" emma:medium="tactile" emma:mode="ink">
          <msink:context xmlns:msink="http://schemas.microsoft.com/ink/2010/main" type="writingRegion" rotatedBoundingBox="19395,14500 17734,14923 17596,14378 19257,13956"/>
        </emma:interpretation>
      </emma:emma>
    </inkml:annotationXML>
    <inkml:traceGroup>
      <inkml:annotationXML>
        <emma:emma xmlns:emma="http://www.w3.org/2003/04/emma" version="1.0">
          <emma:interpretation id="{BBBCC962-557F-4CEF-9992-464E28810D76}" emma:medium="tactile" emma:mode="ink">
            <msink:context xmlns:msink="http://schemas.microsoft.com/ink/2010/main" type="paragraph" rotatedBoundingBox="19395,14500 17734,14923 17596,14378 19257,13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ADCC02-FFB7-40A8-BDF3-D1964AA66280}" emma:medium="tactile" emma:mode="ink">
              <msink:context xmlns:msink="http://schemas.microsoft.com/ink/2010/main" type="line" rotatedBoundingBox="19395,14500 17734,14923 17596,14378 19257,13956"/>
            </emma:interpretation>
          </emma:emma>
        </inkml:annotationXML>
        <inkml:traceGroup>
          <inkml:annotationXML>
            <emma:emma xmlns:emma="http://www.w3.org/2003/04/emma" version="1.0">
              <emma:interpretation id="{BB826B67-5E4A-4AF0-9758-B19F95FBF743}" emma:medium="tactile" emma:mode="ink">
                <msink:context xmlns:msink="http://schemas.microsoft.com/ink/2010/main" type="inkWord" rotatedBoundingBox="19372,14409 18724,14574 18636,14229 19285,140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17510 12170 488 0,'-8'-17'180'0,"12"17"-140"0,0 0-12 0,4 3 128 16,-1 1-92-16,5-1 60 15,3 4-68-15,5 7 0 16,3-1-32-16,4 1 12 0,4 0-20 16,-4 3 0-16,-4 0-8 15,-3 1 36-15,-5-1-20 16,-11 0 12-16,-8 4-20 16,-11-1 20-16,-5 1-24 15,-7 3 24-15,0-7-24 16,-4 4-136-16,4 3 68 0,0-7-572 15,19 4 348 1,4-11 16-16</inkml:trace>
          <inkml:trace contextRef="#ctx0" brushRef="#br0" timeOffset="-298.9242">17096 12328 540 0,'7'-7'200'0,"5"7"-156"0,7 0-12 0,-7 0 140 0,7 0-100 15,4 0 24-15,5 4-56 16,3-4 16-16,11-4-28 16,12 1 0-16,16-1-16 0,4 4-16 15,-9 0 0-15,-3 0 28 16,0 0-12-16,-19 0-4 16,-12 0-4-16,-12 0 12 15,-7-3-8-15,-12 0-12 16,-12-1 0-16,-3 4-296 15,-9-3 164-15</inkml:trace>
        </inkml:traceGroup>
        <inkml:traceGroup>
          <inkml:annotationXML>
            <emma:emma xmlns:emma="http://www.w3.org/2003/04/emma" version="1.0">
              <emma:interpretation id="{5A683C01-BDC5-4046-8AD1-CA080394F927}" emma:medium="tactile" emma:mode="ink">
                <msink:context xmlns:msink="http://schemas.microsoft.com/ink/2010/main" type="inkWord" rotatedBoundingBox="18206,14803 17734,14923 17596,14378 18068,14258"/>
              </emma:interpretation>
              <emma:one-of disjunction-type="recognition" id="oneOf1">
                <emma:interpretation id="interp1" emma:lang="" emma:confidence="1">
                  <emma:literal>•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r</emma:literal>
                </emma:interpretation>
                <emma:interpretation id="interp5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599.8874">16468 12400 540 0,'8'-31'200'0,"4"25"-156"0,3-8-12 0,-11 10 104 16,4-2-80-16,-4-1 76 15,-4 0-76-15,-8 3-32 16,-11 1-12-16,-8 3-12 0,-4 3 0 15,-8 1 32-15,0 3-16 16,0 0 40-16,5 3-32 0,10 0 20 16,5 4-24-16,4 0 16 15,11 6-20-15,8 4 0 16,11 11-8-16,16 6 12 16,4 4-12-16,4 6-20 15,-1-2 4-15,9-5 4 16,-12-2 4-16,-4-8 24 15,-4-6-12-15,-16-4 24 16,-3-4-24-16,-16-6 48 16,-11-4-32-16,-8-3-24 15,-12-3-4-15,-15-4 36 16,7 0-24-16,-3-11 36 16,4 5-32-16,15-1-4 15,4-4-8-15,3-2-24 0,1-1 12 16,15 3-296-16,8 1 168 15,0 3-396 1,16-13 80 0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53:28.875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0DEFBFC-3F1A-4CC2-A64A-16BDFB561983}" emma:medium="tactile" emma:mode="ink">
          <msink:context xmlns:msink="http://schemas.microsoft.com/ink/2010/main" type="inkDrawing" rotatedBoundingBox="21253,13630 22099,13716 22038,14320 21191,14235" semanticType="callout" shapeName="Other">
            <msink:sourceLink direction="with" ref="{84B70C61-C5F1-4D01-B943-C1CC68DDFC83}"/>
          </msink:context>
        </emma:interpretation>
      </emma:emma>
    </inkml:annotationXML>
    <inkml:trace contextRef="#ctx0" brushRef="#br0">4 110 572 0,'-8'-31'208'0,"8"21"-160"0,8-4-12 0,0 4 164 15,0-1-116-15,-1 1 44 16,1 0-76-16,4 3-4 16,-1 7-28-16,1-7 24 0,0 7-28 0,-1 7 32 15,1 0-32-15,-1 10 32 16,1 14-32-16,0 10 56 15,3 11-40-15,1 3 36 16,-5 3-36-16,5 1 8 16,7-11-24-16,4-3 0 15,-4-7-8-15,1-7 20 16,-1-4-16-16,-4-6 48 16,-3-8-32-16,-5 1-4 15,5-7-16-15,-5 0 28 16,1-7-20-16,0 0 4 15,7-3-12-15,-4-4 4 16,5-11-8-16,7 5 8 16,0-18-8-16,0-7 16 0,12-24-12 15,3-7 16-15,5-3-16 16,-5 10-28-16,-3 7 8 16,-4 14-20-16,-8 10 16 15,-11 7-8-15,-1 3 12 16,-11 11-36-16,-8 3 28 15,-4 7 32-15,1 3-4 16,-5 7-228-16,0 4 116 16,-7 10-660-1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51:08.875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85B78F-E8CD-4466-B6E4-7B1BFDB4208A}" emma:medium="tactile" emma:mode="ink">
          <msink:context xmlns:msink="http://schemas.microsoft.com/ink/2010/main" type="writingRegion" rotatedBoundingBox="3027,7492 2587,13273 -286,13055 153,7274"/>
        </emma:interpretation>
      </emma:emma>
    </inkml:annotationXML>
    <inkml:traceGroup>
      <inkml:annotationXML>
        <emma:emma xmlns:emma="http://www.w3.org/2003/04/emma" version="1.0">
          <emma:interpretation id="{8269220D-7BC4-4F5B-9CAC-69CA90E9F732}" emma:medium="tactile" emma:mode="ink">
            <msink:context xmlns:msink="http://schemas.microsoft.com/ink/2010/main" type="paragraph" rotatedBoundingBox="3027,7492 2587,13273 1344,13179 1784,73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368FED-B0C8-43BB-9C03-29A32865338E}" emma:medium="tactile" emma:mode="ink">
              <msink:context xmlns:msink="http://schemas.microsoft.com/ink/2010/main" type="line" rotatedBoundingBox="3027,7492 2587,13273 1344,13179 1784,7398"/>
            </emma:interpretation>
          </emma:emma>
        </inkml:annotationXML>
        <inkml:traceGroup>
          <inkml:annotationXML>
            <emma:emma xmlns:emma="http://www.w3.org/2003/04/emma" version="1.0">
              <emma:interpretation id="{FD76E43E-4286-4FDB-A056-555EBFC948A8}" emma:medium="tactile" emma:mode="ink">
                <msink:context xmlns:msink="http://schemas.microsoft.com/ink/2010/main" type="inkWord" rotatedBoundingBox="2902,7483 2705,10074 1587,9989 1784,73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1038 5615 644 0,'-8'-31'236'0,"8"31"-180"0,-23-31-20 0,15 20 72 16,1-2-68-16,-13-1 60 16,9 4-56-16,-9-1-20 15,-3 4-16-15,0 0-8 16,7 7 0-16,-3 0-28 15,0 7 16-15,-1 4-32 16,1 2 28-16,-4 12-12 16,7 2 16-16,-7 14 8 15,4 1 4-15,-1 13-20 16,9 0 12-16,-5 17-4 16,9 0 4-16,-1 35 8 15,4-4 0-15,0 14 8 16,4-10-4-16,0 24 32 15,0-11-20-15,-4 7-4 16,4-20-8-16,-4 7-4 16,4-15 0-16,-4 8-20 15,1-14 12-15,-9 0 20 0,4-17-4 0,-19-8 32 16,8-13-24-16,-12-10 40 16,-4 0-32-16,-12-14 76 15,9 0-56-15,-16-11 12 16,15-2-32-16,-19-11 12 15,15-1-20-15,-7-12 20 16,7-1-24-16,-7-11-108 16,23 5 48-16</inkml:trace>
          <inkml:trace contextRef="#ctx0" brushRef="#br0" timeOffset="7220.6207">752 7710 392 0,'-4'-3'148'0,"4"-1"-116"0,0 4-8 0,0 0 164 15,0 0-108-15,0 0 64 16,0 0-84-16,0 4 20 16,0 3-48-16,0 10 0 15,4 3-20-15,0 15-8 16,-1 6 0-16,5 11-24 15,0-4 12-15,4-3 48 16,-1-4-20-16,5-13 80 16,-1-4-56-16,4-14 56 15,5 0-56-15,-1-20 92 16,0 0-76-16,4-28 24 16,0 0-48-16,0-24-4 0,4 7-20 0,0-4 12 15,0 8-16-15,0 3-4 16,-4 17 0-16,-7-7-488 15,-5 7 264-15</inkml:trace>
        </inkml:traceGroup>
        <inkml:traceGroup>
          <inkml:annotationXML>
            <emma:emma xmlns:emma="http://www.w3.org/2003/04/emma" version="1.0">
              <emma:interpretation id="{AB56F086-4FE8-4FBE-9C70-08C40028FCF2}" emma:medium="tactile" emma:mode="ink">
                <msink:context xmlns:msink="http://schemas.microsoft.com/ink/2010/main" type="inkWord" rotatedBoundingBox="2775,10800 2587,13273 1592,13198 1781,1072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3042.569">1158 9126 364 0,'4'-14'132'0,"-4"14"-100"0,4-17-12 16,-4 7 0 0,0 3-16-16,-4-11 96 0,4 5-56 0,-4-8 44 15,8 4-52 1,-8-7 76-16,0 3-60 0,-3-3 28 16,-1 3-48-16,-8-3-20 15,5 7-4-15,-13-4 16 16,9 11-12-16,-8-4 24 15,3 7-24-15,-7 0 12 16,8 4-12-16,-8-1 12 16,4 4-16-16,-4 0-12 15,11 4 0-15,-7-1 12 16,7 4-4-16,-3 0-4 16,7 0 4-16,-3 0-16 15,7 3 8-15,-3-3-16 16,3 3 12-16,0-3 12 15,8 4 0-15,-4-1-4 16,4 4 4-16,-4 3-4 16,4 0 0-16,-4 7-12 15,8 0 8-15,-8 7 12 16,4 0-4-16,-3 7 16 16,6 0-12-16,-3 3-12 15,4-3 0-15,-4 0 4 16,4-3 0-16,-8-4 0 15,8 0 0-15,-4 3-12 16,4 1 8-16,0 9 12 0,0-2-4 16,7 9-12-16,-3-2 4 0,0 2 12 15,0-3-4 1,-1 4 24-16,1-7-16 0,-4 0-32 16,4-8 12-16,-4 5 0 15,3-1 8-15,1 4 16 16,4 0-8-16,-5 6 4 15,1-2-4-15,4-1-16 16,3-7 4-16,-15 0 4 16,12-3 0-16,-16-7 8 15,4-7-4-15,-15-3 60 16,7 0-36-16,-12-14 8 16,9 6-24-16,-24-13-8 15,16 4 0-15,-20-8 56 16,12 4-32-16,-20 0 60 15,9-3-52-15,-9-7 28 16,8 3-36-16,-7-7-16 16,7 0-8-16,4-3-4 0,12-4 0 15,0-3-12-15,11 0 8 16,5-4-136-16,7 1 72 16</inkml:trace>
          <inkml:trace contextRef="#ctx0" brushRef="#br0" timeOffset="84119.9954">825 9512 372 0,'0'-14'140'0,"0"14"-112"0,4-11-4 16,-8 8 84-1,4 3-64-15,-4-3 16 16,4 3-36-16,-7-4 32 15,7 1-32-15,0-1 12 16,-8 4-20-16,-4-3 20 16,8 6-24-16,-7-3 32 0,7 4-28 0,-12-1-4 15,5 1-8-15,-5-1 4 16,1 0-4-16,-1 1 24 16,-3 6-16-16,-4-10 12 15,7 7-12-15,-11 0 36 16,8 0-24-16,-8-4 20 15,-4 4-24-15,0 0 8 16,8 7-16-16,-5-4 56 16,9 1-40-16,-4 2-28 15,11 1-4-15,1 3 8 16,11 4 0-16,0 0 8 16,7 3-8-16,1 0 24 15,4 3-16-15,3 1-4 16,5-4-4-16,-1 4-4 15,4-4 0-15,0-4 16 16,5-2-8-16,-1 2 16 16,4-3-16-16,0-10-20 15,-4 7 4-15,0-10 20 16,0 9-4-16,4-13 4 16,-4 0-4-16,0-3 4 15,4-1-8-15,0-6-4 16,0 7 4-16,0-8 20 15,-4 1-12-15,4-7-4 16,-4 6-4-16,-4-2 20 16,1 2-12-16,-1-6-12 0,-4 3-4 15,-3-3 4-15,-5 3 0 0,-3-6 8 16,4 6-4-16,-12-7-4 16,3 4 4-16,-6-4 4 15,-1 4-4-15,-4-3-4 16,4 2 4-16,-8 1-4 15,1 3 0-15,-9-3 8 16,9 3-4-16,-8-3-12 16,3 7 4-16,-7-4 48 15,7 7-24-15,-11-3 8 16,4 6-16-16,-8-3 12 16,8 7-16-16,-8-6 4 15,11 6-4-15,-11-7 4 16,16 7-8-16,-4-4-4 15,11 4 4-15,-4-3-24 16,8 3 12-16,4 0-200 16,4 7 116-16</inkml:trace>
          <inkml:trace contextRef="#ctx0" brushRef="#br0" timeOffset="85351.27">570 10889 464 0,'7'-17'176'0,"-7"17"-140"0,12-17-8 0,-12 6 136 15,0 8-96-15,0-11 132 16,8 7-116-16,-8-10-4 15,0 7-52-15,-8-4 44 16,-4 4-40-16,1-1 4 16,-5 4-24-16,-11 0-32 15,4 7 8-15,-12 0 4 16,4 7 8-16,-11-3 0 16,11 3 0-16,-4 0-20 15,8 3 12-15,-4-3 40 16,19 0-20-16,-3-4-36 15,7 4 12-15,4 0 0 16,4 0 12-16,4 0 16 16,4-1-8-16,-1-2-12 15,5 3 0-15,7 0 12 16,-3 3-4-16,3 0-12 16,1 4 4-16,-1 3-4 15,4-3 0-15,-3 3 24 16,3 7-8-16,-8-3-20 15,5 0 4-15,-5-4 12 16,4 0 0-16,-3-3-12 16,3 3 4-16,-3-6 20 15,-1-1-8-15,-3-3-12 16,-1 3 0-16,-3 0 4 16,4 1 0-16,-8-4-12 15,0 3 8-15,-8 0 48 0,4 1-24 16,-8-1-20-16,0-3 0 15,0 3 16-15,-3 4-8 0,-8-7-20 16,7 3 4-16,-7-3 20 16,7 0-4-16,-11 0 16 15,7 0-16-15,-11-7 32 16,8 3-24-16,-8-3 40 16,3 0-32-1,-7 0-24-15,8 0 0 0,-4 0-8 16,8 0 0-16,-4-3 24 15,7 3-8-15,-3-4 16 16,7 1-16-16,-7-4 24 16,3 7-20-16,1-7-4 15,3 4-4-15,-7-4 20 16,11 3-12-16,-7-6 24 16,7 10-24-16,-4-17 12 15,4 10-12-15,-7-7-8 16,11 4 0-16,0-4-24 15,4 0 12-15,4-3-24 16,4 3 20-16</inkml:trace>
        </inkml:traceGroup>
      </inkml:traceGroup>
    </inkml:traceGroup>
    <inkml:traceGroup>
      <inkml:annotationXML>
        <emma:emma xmlns:emma="http://www.w3.org/2003/04/emma" version="1.0">
          <emma:interpretation id="{B08065E9-7D7D-4EDF-910C-8AAD2C922975}" emma:medium="tactile" emma:mode="ink">
            <msink:context xmlns:msink="http://schemas.microsoft.com/ink/2010/main" type="paragraph" rotatedBoundingBox="1499,9081 36,9250 -10,8837 1452,86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9E63834-AB49-4A0B-B2DB-01B2B11ECE19}" emma:medium="tactile" emma:mode="ink">
              <msink:context xmlns:msink="http://schemas.microsoft.com/ink/2010/main" type="line" rotatedBoundingBox="1499,9081 36,9250 -10,8837 1452,8669"/>
            </emma:interpretation>
          </emma:emma>
        </inkml:annotationXML>
        <inkml:traceGroup>
          <inkml:annotationXML>
            <emma:emma xmlns:emma="http://www.w3.org/2003/04/emma" version="1.0">
              <emma:interpretation id="{B58AD161-6A99-40C5-A63E-A0C5C10DFEA8}" emma:medium="tactile" emma:mode="ink">
                <msink:context xmlns:msink="http://schemas.microsoft.com/ink/2010/main" type="inkWord" rotatedBoundingBox="1492,9018 803,9097 772,8820 1460,874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41435.6314">-92 6819 392 0,'-4'0'148'0,"4"-7"-116"0,0 7-8 16,0-3 84-16,0-4-64 16,0 7 52-16,0 0-56 15,0-7-20-15,0 7-12 16,-4 0 16-16,0 7-12 16,-4-7 40-16,-7 0-28 0,3 0 20 0,-3 3-24 15,-8-6 8-15,-4 0-16 16,-4 3 44-16,-4 0-28 15,-4 0-32-15,-4 3 0 16,1 4 44-16,3 3-20 16,-3-3-28-16,3 0 4 15,4 0 0-15,8-4 4 16,8 1-28-16,3-1 16 16,12 4-4-16,4-7 8 0,4 0-152 15,12 7 88-15</inkml:trace>
          <inkml:trace contextRef="#ctx0" brushRef="#br0" timeOffset="341779.6054">-263 7057 364 0,'-3'6'132'0,"-1"-6"-100"0,-4 0-12 0,8 0 68 15,-4 0-52-15,0 0 84 16,-4 0-68-16,-3 0-8 15,-5 7-28-15,-3 0-4 16,-8 0-4-16,-12-3 12 0,-7 2-12 16,-12-6 4-16,-8 0-4 15,-4 0 20-15,8 0-16 16,12 0-252 0</inkml:trace>
        </inkml:traceGroup>
        <inkml:traceGroup>
          <inkml:annotationXML>
            <emma:emma xmlns:emma="http://www.w3.org/2003/04/emma" version="1.0">
              <emma:interpretation id="{89D0ED90-FE39-4798-A40C-157D48724AA3}" emma:medium="tactile" emma:mode="ink">
                <msink:context xmlns:msink="http://schemas.microsoft.com/ink/2010/main" type="inkWord" rotatedBoundingBox="528,9193 36,9250 -10,8837 480,8781"/>
              </emma:interpretation>
              <emma:one-of disjunction-type="recognition" id="oneOf3">
                <emma:interpretation id="interp3" emma:lang="" emma:confidence="0">
                  <emma:literal>☺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e</emma:literal>
                </emma:interpretation>
                <emma:interpretation id="interp6" emma:lang="" emma:confidence="0">
                  <emma:literal>J</emma:literal>
                </emma:interpretation>
                <emma:interpretation id="interp7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342290.4639">-1296 6864 364 0,'-19'-24'132'0,"15"24"-100"0,-8 10-12 16,4-3-20-16,-7 0-4 0,-5 7 56 15,-3 3-28-15,-4 0 52 16,-4 4-44-16,8 3 80 15,-4 7-60-15,7 0 8 16,13 0-36-16,-1 7-4 16,8-7-12-16,15 6 20 15,5 1-16-15,19-10 4 16,11-11-8-16,4-7 28 0,4-3-20 16,-4-17 20-16,-3-7-20 15,-5-4 28-15,-7-10-28 0,-12-7-4 16,-12-7-8-16,-7 1-24 15,0-11 12-15,-16 6-32 16,-3 5 24 0,-5 6-20-16,-7 17 20 0,-4 11 28 15,-8 3-8-15,4 14-220 16,-4 10 120-16,8 4-360 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55:08.069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30D14F0-3574-4490-94F1-73ED0A79E6AC}" emma:medium="tactile" emma:mode="ink">
          <msink:context xmlns:msink="http://schemas.microsoft.com/ink/2010/main" type="inkDrawing" rotatedBoundingBox="3491,12669 5668,12563 5671,12611 3494,12718" semanticType="underline" shapeName="Other">
            <msink:sourceLink direction="with" ref="{B148F92B-4FDA-4FF7-A914-46BF122D2400}"/>
          </msink:context>
        </emma:interpretation>
      </emma:emma>
    </inkml:annotationXML>
    <inkml:trace contextRef="#ctx0" brushRef="#br0">-1 131 112 0,'0'-7'44'0,"8"7"-36"0,-8-7 0 16,0 7 48-16,4 0-32 15,-4-3 8-15,8-1-20 16,3 1 0-16,-3-1-4 0,7 4-16 16,-3-7 4-1,7 4 12-15,9-1-4 0,-1 1 16 16,4-4-12-16,-4 4 68 16,11-1-44-16,1 1-20 15,8 3-12-15,-5 0 16 16,-3 0-8-16,11 0-20 15,4-4 4-15,4 1 4 16,8 0 4-16,23 3 8 16,-4 0-4-16,1 0 24 15,-9 0-16-15,-3-7-32 0,-1 0 12 16,5 3-8-16,-5-3 8 16,5 7 8-16,-5-6 0 15,-7 6 16 1,0 0-8-16,-12 0-4 0,0-7 0 15,-4 7-16-15,-3-4 8 16,7 1 28-16,-4-1-12 16,-3 4 32-16,7-7-28 15,-8 11 20-15,-7-11-20 16,-4 7 20-16,-12 0-24 16,4 0-12-16,-11 0-4 15,-5 0 48-15,1 0-24 16,-4 0-124-16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55:08.924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12BF486-C957-4EE4-B77D-795AB771069C}" emma:medium="tactile" emma:mode="ink">
          <msink:context xmlns:msink="http://schemas.microsoft.com/ink/2010/main" type="inkDrawing" rotatedBoundingBox="3333,12979 5866,12634 5876,12706 3343,13051" semanticType="underline" shapeName="Other">
            <msink:sourceLink direction="with" ref="{B148F92B-4FDA-4FF7-A914-46BF122D2400}"/>
          </msink:context>
        </emma:interpretation>
      </emma:emma>
    </inkml:annotationXML>
    <inkml:trace contextRef="#ctx0" brushRef="#br0">0 358 156 0,'16'-4'56'0,"-1"-3"-44"0,-7 4-4 16,0 3 68-16,7-4-44 0,-11 4 24 16,12 4-36-16,-5-8 80 15,1 4-56-15,3-3 40 16,-3-1-48-16,11 1 24 16,0-7-32-16,8 3-8 15,4 0-12-15,12-3 12 16,11-4-12-16,0 4 60 15,4-8-40-15,-4 5 16 16,0 2-28-16,4-3-36 0,4 1 12 16,7 2 36-16,5 1-16 15,-9 0 0 1,1 3-8-16,0-3-16 0,3-1 8 16,-7 1 12-1,7-11-4-15,1 7-4 16,-4 11 4-16,23-4-16 0,-20 0 8 15,5 7 4-15,-13-7 0 16,5 7-20-16,0-3 12 16,3 0 40-16,5-4-20 0,-12-4-8 31,7 11-8-31,-7-7 4 0,-12 4 0 16,4-4 8-16,-19 4-4 15,-4-4-4-15,-4 3 4 16,-16-3 4-16,5 1-4 0,-9 2 8 15,5 1-8-15,-12 3-4 16,3 0 4-16,1 0 4 16,-8 0-4-16,0 0 16 15,0 0-12-15,0 0-12 0,0 0 0 16,0 0-280 0,0 0 156-1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56:52.683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13C8C2-6140-4106-AD72-754504BC85DF}" emma:medium="tactile" emma:mode="ink">
          <msink:context xmlns:msink="http://schemas.microsoft.com/ink/2010/main" type="inkDrawing" rotatedBoundingBox="9726,10939 15618,9893 15673,10205 9781,11250" semanticType="callout" shapeName="Other">
            <msink:sourceLink direction="with" ref="{9902674F-EDB5-426B-8AAD-5882DB2BEAB5}"/>
            <msink:sourceLink direction="with" ref="{4E74840F-8F95-4727-A79A-D145E698B590}"/>
          </msink:context>
        </emma:interpretation>
      </emma:emma>
    </inkml:annotationXML>
    <inkml:trace contextRef="#ctx0" brushRef="#br0">-2 960 216 0,'-11'-14'80'0,"15"7"-60"0,3-7-8 0,-3 11 116 16,0-4-72-16,4-3 60 15,4-1-72-15,-5 1 48 16,1 3-52-16,4 0 32 16,-5 4-40-16,5-1-20 15,-4 4-4-15,3 7 0 0,5 0-4 16,-1-3 32-1,5 6-20-15,-5 0 4 16,8-3-12-16,5 4 12 16,6-5-12-16,13-2 16 0,15-1-16 15,11-3 4-15,9 0-4 0,-9-3-8 16,5 3 4-16,11-4-16 16,19-2 8-16,8-1 12 15,4-7-4-15,-8-7 24 16,12-3-16-16,12-3-4 15,-1 3-4-15,-7-4-24 16,7-3 12-16,13 4 20 16,-5 2-4-16,-12 1 16 15,1-7-16-15,-4-6 32 16,0-1-24-16,-5-7-12 16,-10-7-8-16,-5-10 4 15,24 0 0-15,3 4 16 16,-7 13-8-16,-8 4-20 0,0 3 4 15,4 4 32-15,-12 6-16 16,-11 7-44-16,-12 4 20 16,-8 7 20-16,-11 0 0 15,-4-1 20-15,-1-2-16 16,13 2-40 0,3 4 20-16,8 7 36 0,8 4-12 15,-4-1-8-15,4 1-8 16,26 3 12-16,-3 3-4 15,4 0 52-15,-11-3-32 16,7-3 44-16,-8-1-40 16,-19 0-24-16,-16 1-4 0,-15-4 68 15,-19 0-36-15,-20 0-116 16,-19-4 40-16,-16 4-644 16,-15 4 380-1,8-8 40-15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51:29.264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5D09315-94AB-4F97-BF46-C75E8730102E}" emma:medium="tactile" emma:mode="ink">
          <msink:context xmlns:msink="http://schemas.microsoft.com/ink/2010/main" type="writingRegion" rotatedBoundingBox="10458,10192 11120,10192 11120,10736 10458,10736"/>
        </emma:interpretation>
      </emma:emma>
    </inkml:annotationXML>
    <inkml:traceGroup>
      <inkml:annotationXML>
        <emma:emma xmlns:emma="http://www.w3.org/2003/04/emma" version="1.0">
          <emma:interpretation id="{C9FD5EA5-0156-4E0C-829A-371A21D18551}" emma:medium="tactile" emma:mode="ink">
            <msink:context xmlns:msink="http://schemas.microsoft.com/ink/2010/main" type="paragraph" rotatedBoundingBox="10458,10192 11120,10192 11120,10736 10458,107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F8337D-D571-48E6-8393-A3B5BD715AE5}" emma:medium="tactile" emma:mode="ink">
              <msink:context xmlns:msink="http://schemas.microsoft.com/ink/2010/main" type="line" rotatedBoundingBox="10458,10192 11120,10192 11120,10736 10458,10736"/>
            </emma:interpretation>
          </emma:emma>
        </inkml:annotationXML>
        <inkml:traceGroup>
          <inkml:annotationXML>
            <emma:emma xmlns:emma="http://www.w3.org/2003/04/emma" version="1.0">
              <emma:interpretation id="{A1C63C8D-20B9-4CB4-A06E-77CA95747EB7}" emma:medium="tactile" emma:mode="ink">
                <msink:context xmlns:msink="http://schemas.microsoft.com/ink/2010/main" type="inkWord" rotatedBoundingBox="10458,10192 11120,10192 11120,10736 10458,107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8912 8271 476 0,'-12'-17'176'0,"12"17"-136"0,12-10-12 0,-8 3 56 16,0 7-52-16,0-11 60 16,3 8-56-16,-7 3-44 15,0 3 4-15,0 15-12 0,4 2 8 0,8 32 16 16,3 3-4-16,5 21 24 15,-1-4-16-15,4 0 56 16,1-10-36-16,-1-21 116 16,0-6-80-16,8-15 124 31,0-2-108-31,11-18 84 0,-7-7-100 0,0-28 12 16,4-3-48-16,0-30 24 15,-5 2-32-15,1 1-4 16,0 17-12-16,-8-7-24 15,0 24 8-15,-7 0 12 16,-5 13 0-16,-7 5-224 16,0 6 124-16,-8 0-336 15,7 7 244-15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51:35.666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EB6567-A0C0-4C75-A986-03C7776F9307}" emma:medium="tactile" emma:mode="ink">
          <msink:context xmlns:msink="http://schemas.microsoft.com/ink/2010/main" type="writingRegion" rotatedBoundingBox="18545,8479 22623,8419 22673,11761 18594,11821"/>
        </emma:interpretation>
      </emma:emma>
    </inkml:annotationXML>
    <inkml:traceGroup>
      <inkml:annotationXML>
        <emma:emma xmlns:emma="http://www.w3.org/2003/04/emma" version="1.0">
          <emma:interpretation id="{50E78A65-E865-4D2A-9D49-67CDE419652B}" emma:medium="tactile" emma:mode="ink">
            <msink:context xmlns:msink="http://schemas.microsoft.com/ink/2010/main" type="paragraph" rotatedBoundingBox="18545,8479 22623,8419 22636,9259 18557,9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3A6D6E-6C66-4F71-B8BE-49B3130F4008}" emma:medium="tactile" emma:mode="ink">
              <msink:context xmlns:msink="http://schemas.microsoft.com/ink/2010/main" type="line" rotatedBoundingBox="18545,8479 22623,8419 22636,9259 18557,9320"/>
            </emma:interpretation>
          </emma:emma>
        </inkml:annotationXML>
        <inkml:traceGroup>
          <inkml:annotationXML>
            <emma:emma xmlns:emma="http://www.w3.org/2003/04/emma" version="1.0">
              <emma:interpretation id="{684D3BCD-4A3B-42E1-ACDC-E64AC433C1EB}" emma:medium="tactile" emma:mode="ink">
                <msink:context xmlns:msink="http://schemas.microsoft.com/ink/2010/main" type="inkWord" rotatedBoundingBox="18545,8481 22623,8420 22636,9259 18557,9320"/>
              </emma:interpretation>
              <emma:one-of disjunction-type="recognition" id="oneOf0">
                <emma:interpretation id="interp0" emma:lang="" emma:confidence="1">
                  <emma:literal>IV</emma:literal>
                </emma:interpretation>
                <emma:interpretation id="interp1" emma:lang="" emma:confidence="1">
                  <emma:literal>d V</emma:literal>
                </emma:interpretation>
                <emma:interpretation id="interp2" emma:lang="" emma:confidence="0">
                  <emma:literal>I V</emma:literal>
                </emma:interpretation>
                <emma:interpretation id="interp3" emma:lang="" emma:confidence="0">
                  <emma:literal>• V</emma:literal>
                </emma:interpretation>
                <emma:interpretation id="interp4" emma:lang="" emma:confidence="0">
                  <emma:literal>dB V</emma:literal>
                </emma:interpretation>
              </emma:one-of>
            </emma:emma>
          </inkml:annotationXML>
          <inkml:trace contextRef="#ctx0" brushRef="#br0">20216 6995 332 0,'0'-7'120'0,"0"7"-92"0,-4-11-8 0,4 5 104 15,4 2-72-15,-8-6 52 16,4 3-64-16,-4-3 24 16,0 3-36-16,-11-7 0 15,-5 4-16-15,-11-4 44 16,4 7-28-16,-15 0 40 15,7 4-40-15,-12 3 28 16,12 7-28-16,-3 3-36 16,11 7 4-16,3 0-36 15,9 0 24-15,11 1 32 16,8 2-8-16,15-9 36 16,5 2-28-16,14-6 48 15,5 4-36-15,3-8 48 16,-3 0-44-16,-1-6 4 15,1 3-24-15,-12-10 12 16,-4 3-16-16,-11-17 4 16,-1 0-4-16,-7-28 4 15,0 4-8-15,-8-17-4 16,3 9 4-16,-3 1-40 16,0 14 20-16,0 10-56 15,0 10 40-15,-7 15-36 16,3 9 36-16,-8 31 0 15,4 8 20-15,-3 20 24 0,3 0-4 16,0 0 84-16,8-11-48 0,0-6 40 16,8-11-48-16,0-6-176 15,3-4 72-15,1-14-292 16,7 1 200 0</inkml:trace>
          <inkml:trace contextRef="#ctx0" brushRef="#br0" timeOffset="322.8322">20731 6492 644 0,'3'-10'236'0,"-3"10"-180"0,8 3-20 0,-8 4 0 16,0 4-28-16,0 20 40 15,4 6-24-15,0 32-12 16,0 0-8-16,0 7 40 15,0-4-24-15,7-7-8 16,1-10-8-16,3-10 64 16,1-7-36-16,-9-14 120 15,9-3-84-15,-8-18 56 16,-1-3-72-16,5-17 48 16,0 3-56-16,-1-34 16 15,5 3-40-15,-1-41 0 16,8 11-12-16,5-5-16 15,3 15 4-15,-8 7 12 16,0 16-4-16,-11 8-188 0,-5 13 100 16</inkml:trace>
          <inkml:trace contextRef="#ctx0" brushRef="#br0" timeOffset="-3759.1853">17138 6582 880 0,'-42'-28'328'0,"42"28"-256"0,-12-17-16 0,4 10 56 16,16 4-72-16,0-4-28 15,3 3-8-15,16 1-4 16,4 3 0-16,4-4-12 16,12 8 8-16,-9-4 56 15,9-4-28-15,-8 4 16 16,-1 0-24-16,-3 0-68 16,-16 0 24-16,-11 0-84 15,-4 4 60-15,-16-4-148 16,5 0 112-16,-13 0-40 15,9 0 76-15,-16 0 20 16,15 3 20-16,-11 4-60 16,11 7 40-16,4 14 12 15,5 6 16-15,-5 35 36 16,8 0-16-16,-8 3 32 16,16 4-32-16,-16-8 12 15,8-6-16-15,-12 4 0 16,5-11-4-16,-5 0 56 15,1-7-36-15,-17-7-152 16,5-6 64-16,-16-15-12 16,1-6 44-16,-1-14 28 15,8 0 0-15,-4-10 144 0,8 3-80 16,19-7 80-16,-3 7-84 0,22-3 4 16,5 6-40-16,15 1 48 15,11 0-40-15,9 3-8 16,3 6-12-16,-4-6 76 15,-3 4-44-15,7-4-84 16,-8 3 20-16,-7 4-128 16,-8 0 84-16,-12 0 28 15,-3 0 24-15,-16-7 0 16,8 0 8-16</inkml:trace>
          <inkml:trace contextRef="#ctx0" brushRef="#br0" timeOffset="-3249.8854">17355 6895 488 0,'0'-10'180'0,"0"10"-140"0,-8-18-12 15,8 11 84-15,0 4-68 16,-8-7 80-16,8 3-72 0,-11 0 8 16,3 0-36-16,-4-3 24 15,-7 3-32-15,-8-3-12 16,8 3-8-16,-16 7 40 15,-4 3-24-15,-7 11 60 16,7 3-40-16,0 11-32 16,24 3-4-16,15-1 8 15,7 1 0-15,32-6 76 16,15-1-44-16,4-11 48 16,8-2-48-16,8-15 24 15,-12 4-32-15,-4-10 36 16,-8 0-36-16,-23-18-16 15,-7 11-4-15,-32-18 16 16,-3 5-12-16,-16-12-56 16,3 8 20-16,1 3-24 15,0 10 28-15,16 1-16 16,3 9 20-16,8 4-192 16,19 11 112-16</inkml:trace>
          <inkml:trace contextRef="#ctx0" brushRef="#br0" timeOffset="-2036.6572">18009 6716 572 0,'-19'-7'208'0,"15"4"-160"0,-4-1-12 0,0 1 128 16,8 3-96-16,-7-4 80 15,7 1-88-15,-8-4 20 16,8 7-44-16,4-7-32 16,4 4-4-16,15-4-20 15,8 0 12-15,23-7 48 16,0 7-20-16,12-3 0 15,-4 10-12-15,-4-7 20 16,-4 14-16-16,-15-11 4 16,-12 4-8-16,-8-3 12 15,1 3-12-15,-13-3-20 16,-7 3 4-16,-7-4-12 16,-1 1 8-16,-4-1-20 15,5 4 20-15,-5 0-4 0,4 4 8 0,-3 3 0 16,3 3 0-16,-4 14-12 15,5-3 12-15,-13 23-24 16,12-2 20 0,-11 13-12-16,4 0 12 0,-9 0 36 15,5-4-16 1,-4 1 36-16,3-4-28 16,-3-10 4-16,8 0-12 0,-1-17 48 15,5-8-32-15,-9-16 44 16,9 3-40-16,-9-17-4 15,5-1-16-15,-12-9 4 16,7 3-8-16,-7-21 16 16,8 4-12-16,-8-21-4 15,7 10 0-15,-3-6-48 16,8 13 24-16,-5 7-20 16,5 11 24-16,-1 6-52 15,9 14 36-15,7 4 24 16,0 6 8-16,0 4 64 15,15 3-36-15,-3 1-372 16,11 2 184-16</inkml:trace>
          <inkml:trace contextRef="#ctx0" brushRef="#br0" timeOffset="-1894.7819">18605 6967 880 0,'8'0'328'0,"-8"0"-256"0,4 7-16 0,-4-7 36 16,0 0-60-16,0-7 84 15,4 7-64-15</inkml:trace>
          <inkml:trace contextRef="#ctx0" brushRef="#br0" timeOffset="-1670.5716">19074 6668 624 0,'-27'7'228'0,"27"-7"-176"0,-12 41-16 0,4-17-36 15,4 4-8-15,-3 13-4 16,-1 4 4-16,8-1 52 15,0-2-24-15,0-5 16 16,8-6-20-16,3-7-288 16,-7-3 144-16</inkml:trace>
          <inkml:trace contextRef="#ctx0" brushRef="#br0" timeOffset="-1340.1929">18876 6682 508 0,'0'-49'188'0,"0"49"-148"0,39-17-8 0,-24 10 80 16,9 7-68-16,11 4 88 16,3 6-76-16,16 14-44 15,8 7-12-15,8 21 12 16,-4 3-4-16,0 0 16 16,-20 3-16-16,-7-10-12 15,-12-3 0-15,-23-7 116 16,-8-4-60-16,-35-3 76 15,4-3-72-15,-23-4 40 16,4-7-56-16,-4-10-48 16,4-3 4-16,-12-11-276 15,16 7 152-15</inkml:trace>
        </inkml:traceGroup>
        <inkml:traceGroup>
          <inkml:annotationXML>
            <emma:emma xmlns:emma="http://www.w3.org/2003/04/emma" version="1.0">
              <emma:interpretation id="{039A060F-FFD4-46CA-94E5-AB397B59E227}" emma:medium="tactile" emma:mode="ink">
                <msink:context xmlns:msink="http://schemas.microsoft.com/ink/2010/main" type="inkWord" rotatedBoundingBox="20607,8449 21033,8442 21034,8465 20608,8472"/>
              </emma:interpretation>
            </emma:emma>
          </inkml:annotationXML>
          <inkml:trace contextRef="#ctx0" brushRef="#br0" timeOffset="-1020.3441">19066 6503 696 0,'-4'-7'256'0,"4"7"-196"0,-8-4-20 0,4 1 144 32,8 6-108-32,4-3 32 0,4 0-64 0,11-3 36 15,8 3-48-15,19-4 4 16,1 4-24-16,7-3 80 16,4-1-48-16,-16 1-20 15,-3 6-16-15,-20-3-448 16,-8 0 240-16</inkml:trace>
        </inkml:traceGroup>
      </inkml:traceGroup>
    </inkml:traceGroup>
    <inkml:traceGroup>
      <inkml:annotationXML>
        <emma:emma xmlns:emma="http://www.w3.org/2003/04/emma" version="1.0">
          <emma:interpretation id="{CADCBDE2-E55C-4E19-A98E-8A5EF646A771}" emma:medium="tactile" emma:mode="ink">
            <msink:context xmlns:msink="http://schemas.microsoft.com/ink/2010/main" type="paragraph" rotatedBoundingBox="18901,11513 19437,11535 19424,11834 18888,118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01792A-551F-448A-95A2-7B780AFFDA08}" emma:medium="tactile" emma:mode="ink">
              <msink:context xmlns:msink="http://schemas.microsoft.com/ink/2010/main" type="line" rotatedBoundingBox="18901,11513 19437,11535 19424,11834 18888,11812"/>
            </emma:interpretation>
          </emma:emma>
        </inkml:annotationXML>
        <inkml:traceGroup>
          <inkml:annotationXML>
            <emma:emma xmlns:emma="http://www.w3.org/2003/04/emma" version="1.0">
              <emma:interpretation id="{60E8183D-C06C-4E3F-B9CE-2A68214B6B7D}" emma:medium="tactile" emma:mode="ink">
                <msink:context xmlns:msink="http://schemas.microsoft.com/ink/2010/main" type="inkWord" rotatedBoundingBox="18901,11513 19437,11535 19424,11834 18888,1181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9087.0006">17355 9548 560 0,'-12'-4'208'0,"12"11"-164"0,0 7-8 0,0-4 136 15,0 18-100-15,0 10-20 16,4 0-32-16,0-4 16 15,8 4-20-15,-1-7 40 0,5-4-32 16,-5-9-188 0,5 2 88-16,3-20-512 0</inkml:trace>
          <inkml:trace contextRef="#ctx0" brushRef="#br0" timeOffset="89225.4985">17812 9575 748 0,'0'38'276'0,"11"-14"-216"0,-3 21-16 16,-4-21 4-16,8 14-36 15,11 3-540-15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56:53.980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E84927C-89BE-43C1-8615-81F5F7CAB65C}" emma:medium="tactile" emma:mode="ink">
          <msink:context xmlns:msink="http://schemas.microsoft.com/ink/2010/main" type="inkDrawing" rotatedBoundingBox="17312,10951 22841,10072 22881,10323 17351,11202" shapeName="Other"/>
        </emma:interpretation>
      </emma:emma>
    </inkml:annotationXML>
    <inkml:trace contextRef="#ctx0" brushRef="#br0">-2 721 312 0,'0'-10'112'0,"12"10"-84"15,7 0-12-15,-7 3 56 0,3 4-44 16,5 3 32-16,3 11-32 15,0-4 44-15,12 4-40 16,-8-4 56-16,16-3-52 16,3-7 0-16,4-11-20 15,20-3 16-15,23-10-20 16,11 0-4-16,1 3-4 0,3 0-40 16,16 1 20-16,12 2 32 15,-5 1-8-15,-7 3 16 16,16-10-12-16,-1 3-8 15,8 0 0-15,-15-3 28 16,11-7-16-16,16 0 40 0,-5 0-32 16,-14-11 4-16,19-2-16 15,7-5-8-15,-11-6 0 16,-8-7 12-16,16-7-8 16,-1-3-12-16,-3 13 0 15,-8 4 12-15,15 7-4 16,-11 13-12-16,0 1 4 15,4 6 40-15,11 7-24 16,-11 11 16-16,-8-1-16 16,4 4 0-16,-1 7-4 0,-18 10 12 15,-32 1-12-15,-11 2 16 16,-19 1-16-16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57:06.405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B90FBF7-FB4C-4F9E-B7B5-0DD386B6460A}" emma:medium="tactile" emma:mode="ink">
          <msink:context xmlns:msink="http://schemas.microsoft.com/ink/2010/main" type="inkDrawing" rotatedBoundingBox="3611,2896 22091,2478 22128,4106 3648,4524" semanticType="underline" shapeName="Other">
            <msink:sourceLink direction="with" ref="{E52FD73B-2A21-440C-989E-458A3E37510D}"/>
            <msink:sourceLink direction="with" ref="{C5309BD6-3E8E-4A8E-9B41-D17CADCF9CF2}"/>
            <msink:sourceLink direction="with" ref="{C0F6E459-1467-45E7-B948-81BEB36A714B}"/>
            <msink:sourceLink direction="with" ref="{FE6D83AE-7013-4B5D-A141-83B9AE9EE056}"/>
            <msink:sourceLink direction="with" ref="{4A888872-DA6B-4B70-91F5-78AA3DD3DE50}"/>
            <msink:sourceLink direction="with" ref="{E66F5409-CD0F-447E-AC16-5BCF611F298F}"/>
            <msink:sourceLink direction="with" ref="{F8DB03DE-80EA-4E0A-8A0C-683CA24319FE}"/>
            <msink:sourceLink direction="with" ref="{07C535FD-2281-49D2-A0FB-7B6443411A07}"/>
          </msink:context>
        </emma:interpretation>
      </emma:emma>
    </inkml:annotationXML>
    <inkml:trace contextRef="#ctx0" brushRef="#br0">0 1529 184 0,'20'0'68'0,"-20"0"-52"0,27 3-4 16,-19-3 48 0,11 7-36-16,0 0-28 0,1 0 0 15,7 0 52-15,-4 0-24 16,4 0-44-16,0-4 8 16,0 1 0-1,0-1 12-15,1-3 32 16,-5 4-16-16,4-1-12 15,-4 0-8-15,0-3 4 0,1 7 0 16,-1 0 0 0,0-3 0-16,4-1 8 0,0 1-4 0,12-4-4 15,0 0 4 1,7-7-16-16,-3 7 8 16,3-4 4-16,1 1 0 15,-1-1 24-15,-3 4-12 16,7-3-4-16,-7 3-4 15,3-4 20-15,0 1-12 0,9-4-12 16,-5 0-4-16,8-3-4 16,-4 3 0-16,0-3 44 15,-7 6-24-15,3-6 8 16,-3 3-12-16,-1 0 20 16,1 7-16-16,7-7 48 15,-4 0-32-15,16-3-40 16,-8 7 4-16,15-8-8 15,-7 8 8-15,0-7 0 16,-8 6 0-16,4-10 44 16,-12 11-24-16,16-7 0 15,-12 3-8-15,12-7 4 16,-8 7-4-16,16 0 16 16,-8 0-12-16,-1 0 4 0,1-3-4 15,0 3-24-15,0-7 8 0,4 8 12 31,3-5 0-31,5-6 8 16,-9 7-8-16,1-1-36 0,-8-2 16 0,0-1 16 16,-4 4 0-16,4-4 0 15,0 3 4-15,15 5 4 16,4-8-4-16,-11 7-4 16,8 0 4-16,-20 0-24 15,4 0 12-15,3-3 48 31,-3 3-20-31,16-3-8 0,-5 3-8 0,5 0 20 16,-9 0-12-16,1 4 4 16,-8 3-8-16,-4-7-16 15,-4 0 4-15,16-3-4 16,-8 3 0-16,8 0 68 16,-1 3-32-16,-3-3-48 15,-4 7 12-15,4-6 24 16,-8 6-8-16,12-7 0 15,-12 3-4-15,19-3-4 16,-3 4 0-16,7-4-12 16,-15 7 8-16,0-10-16 15,-12 10 12-15,8-7 32 16,-8 0-16-16,12-3 28 16,-8-1-24-16,11 1-12 15,-3 7-4-15,-4-4 4 16,-4 3 0-16,-4-3 8 15,-7 7-4-15,-1-3 8 16,-7 3-8-16,0-7 16 0,-4 7-12 16,3-10-28-16,-3 6 8 0,12-3 32 15,-5 7-12-15,5-3 8 16,-1 6-8-16,1-3-24 16,-5 0 8-16,1 0-12 15,-5 4 8-15,1-1 8 16,0 4 4-16,3-3 8 15,1 2-4-15,11-2-12 16,-3-1 4-16,10 1-4 16,-6-1 0-16,3-3 16 15,-4 4-4-15,4-4 8 16,0 7-8-16,4-7-12 16,-4 3 4-16,16-6-4 15,-9 9 0-15,13 1 8 16,-5 4 0-16,-3-4 24 15,-4 3-12-15,-4-3-12 16,-4 0-4-16,8-4-4 16,-4 1 0-16,7-1 44 15,-3 0-24-15,8 1 8 16,-16-1-12-16,8 4 12 0,-5 0-12 16,-2 0-28-16,-1 7 8 15,0-7 24-15,4-4-8 16,-12 4 8-1,4 0-4-15,8 3-8 0,-4 0 4 16,-8 1-16-16,1-1 8 0,-5-3 4 16,1 0 0-16,3 0 8 15,4 0-4-15,4-4 16 0,4 0-12 16,-4 1-28-16,4 3 8 16,-4 3-12-16,-11-3 12 15,-5 0 36-15,1-4-16 16,-4 4-8-16,-5-3-4 15,-3-1 4-15,0 4 0 16,8 0 8-16,8-7-4 16,3 3 16-16,4 4-12 15,4-3-20-15,-4-1 4 0,-3 4 4 16,-5 0 4 0,-3 0 0-16,-8 0 0 0,3-1 0 15,1 1 0-15,7 0 16 16,1 0-8-16,7 0-4 15,8-4 0-15,4 11 4 16,0-3-4-16,3 2 16 16,-7 1-12-16,4 0-4 15,0-4 0-15,7 0-4 16,5 1 0-16,3 3-12 16,-3 3 8-16,-9 0-4 15,-7 0 0-15,-4 0 52 16,8-3-24-16,11 3-28 15,1-6 4-15,3 6-8 16,0 0 4-16,-7 0 8 16,0-3 0-16,-1 0 0 0,5-4 0 15,7 0 0-15,15 1 0 16,-7-1-20-16,-8-3 12 16,1 0-4-16,3 0 4 15,11-7 52-15,13 3-24 16,-5 4-28-16,-7 0 4 15,-1-10-16-15,13-1 8 16,7 1 36-16,3 6-16 16,-10-10-28-16,3 0 12 15,15-3-8-15,9 7 8 16,-12-1 24-16,-8-3-8 0,7-3-20 16,13 0 4-16,-9-1 32 15,-11-3-16-15,-7 4-16 16,14 0 0-16,5 3 12 15,-8 0 0-15,-12 4 8 16,0-4-8-16,4 0-28 16,16 0 12-16,-16 4 32 15,-7 3-12-15,-5 0 0 16,1 0-4-16,7-7-4 16,-4 7 0-16,-3 0-20 15,-12-4 12-15,-8 4 20 16,-4 0-4-16,8-3-4 15,8-1 0-15,0 1 12 16,-4-1-8-16,-16 1 4 16,4-4-4-16,-19-3-16 0,0-4 4 15,-4-3 20-15,0 0-8 16,-3-1 48-16,-5 1-28 16,-4-3-24-16,1 2-4 15,-5 5 8-15,-3-1-4 16,-4 0 16-16,-4 4-12 15,0-1 32-15,0 1-24 16,-12-4-24-16,1-3 4 16,-1 3 16-16,0-10-4 15,-7 0 16-15,-1 4-16 16,1-11-4-16,-4-7 0 16,3 7-4-16,-3-11 0 0,0 8 16 15,0 0-8-15,-1-1-4 16,1 1 0-16,-4-1-4 15,0 4 0-15,0 4-20 16,0 3 12-16,0 0 4 16,-1 3 4-16,1 0 16 15,-4 4-8-15,0 3-4 16,0-3 0-16,0 0 12 16,0 0-8-16,0-7-4 15,0-4 0-15,0-3 4 16,0-3-4-16,4-1-12 15,0-2 4-15,4 2 4 16,-1-3 0-16,9 1 0 16,-4 6 0-16,3-7 0 15,-3 3 0-15,-1 11-12 0,5-3 8 16,-8 3 4-16,-1 6 0 16,1-2-12-16,-8-4 8 15,0 10 12-15,-4-3-4 16,-4-4-20-16,1 4 8 15,-5-4-12-15,4 4 8 16,-3 3-52 0,3 4 32-16,-8-4-204 15,9 7 132-15,-17 4-176 16,13 3 160-16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32:57.4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FD9C453-9E69-4264-89D5-0CDC2F137CBE}" emma:medium="tactile" emma:mode="ink">
          <msink:context xmlns:msink="http://schemas.microsoft.com/ink/2010/main" type="inkDrawing" rotatedBoundingBox="8492,2033 11765,1587 11772,1635 8498,2081" semanticType="underline" shapeName="Other">
            <msink:sourceLink direction="with" ref="{1FD0A607-306D-4CA9-A281-4C21109F7588}"/>
          </msink:context>
        </emma:interpretation>
      </emma:emma>
    </inkml:annotationXML>
    <inkml:trace contextRef="#ctx0" brushRef="#br0">-3 416 788 0,'-4'-7'292'0,"4"7"-228"0,4 7-16 0,-4-7 20 16,0 0-48-16,4 4 8 15,-1-4-16-15,1 3-16 16,0 1 0-16,0-4-4 16,4 0 0-16,7 0 88 15,1 0-48-15,3-4 16 16,4 1-28-16,4-8-20 15,4 11-4-15,4 0-4 16,0 0 0-16,8-6 16 16,-5 6-4-16,17-7-12 15,-1 7 4-15,12-7 12 16,7 0-4-16,20-10 16 16,-8 6-12-16,8-6-4 15,0 3 0-15,4-3-4 16,-8 3 0-16,8-6 8 15,-20 10-4-15,-3-4-12 16,-1 3 4-16,-7-2 20 0,-8 6-8 16,16-7-20-16,-12 4 4 15,7-1 4-15,1 4 4 0,0-3 0 16,-5 7 0-16,5-4 8 16,-8-3-4-16,8 3-4 15,-8 7 4-15,7-4-4 16,-7 1 0-16,-8-11 8 15,-3 11-4-15,-1-8 24 16,-3 4-16-16,7-6 12 16,-8 6-12-16,5-7-16 15,-1 7 0-15,4-7 12 16,0 7-4-16,-3 1-4 16,-9-5 4-16,-3 4 12 15,-8 7-8-15,-4-7-12 16,-4 7 0-16,-3-3 56 15,-1 3-28-15,-4-3 0 16,1 6-16-16,-1-3-8 16,5-3 4-16,-5 3 4 15,5 0-4-15,-9 0-12 16,5 0 4-16,-13 0 20 16,5 0-8-16,-4 0-12 15,0 3 0-15,0-3 40 16,0 3-24-16,-4-3 8 15,0 0-12-15,0-3-52 0,0 3 28 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58:00.909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3EC664-4A61-46A2-9719-331759F22D1D}" emma:medium="tactile" emma:mode="ink">
          <msink:context xmlns:msink="http://schemas.microsoft.com/ink/2010/main" type="inkDrawing" rotatedBoundingBox="1737,1039 6308,1002 6309,1075 1737,1111" semanticType="underline" shapeName="Other"/>
        </emma:interpretation>
      </emma:emma>
    </inkml:annotationXML>
    <inkml:trace contextRef="#ctx0" brushRef="#br0">17 31 652 0,'0'-7'244'0,"-7"7"-192"0,3 0-12 16,0 0 56-1,8 0-60-15,-4 0 48 16,0 0-48-16,0 0 8 16,0 0-28-16,0 0 28 15,11 7-28-15,-7-7 4 16,12 3-12-16,3-3 12 16,-4 0-12-16,16 0 16 15,-3 0-16-15,14 0-4 16,5 4 0-16,11-1 4 15,-4 4-4-15,4-7-4 16,-4 7 4 0,8-7-4-16,4 7 0 15,19-7 16-15,-4-7-8 16,12 7 16-16,-12 7-16 0,9-11-12 0,-5 8 0 16,8-8 20-16,-8 4-8 0,15-3-4 15,-14 6 0-15,-5-3-16 16,-15 0 8-16,3 0-4 15,-11 0 0-15,16 0 8 16,-8 0 0-16,11 4 16 16,-7 3-8-16,3-4 24 15,-7 4-20-15,0-7-20 16,0 0 0-16,0-3 20 16,-8-1-4-16,11 1-12 15,-7 6 0-15,4-6 20 16,-4 3-8-16,-4-7-12 15,0 7 0-15,-4-4 4 16,-3 4 0-16,-1-13 0 16,8 6 0-16,4 0 16 15,0 3-8-15,4-2-12 16,-8 6 0-16,0 0 4 16,-4 3 0-16,4 0-28 0,-4-3 16 15,1 0 4 1,-9 0 8-16,12-3-44 0,0 3 24 15,8 0-56-15,-12 0 44 0,4 0 16 16,-11 3 12-16,11-3-8 16,-12 0 8-16,1-3-16 15,-5 0 12-15,5-1 12 16,-1-3 0-16,5 0-12 16,-5 7 4-16,4-3 12 15,-7 3-4-15,-1 0 16 16,-7 0-12-16,-4-7-4 15,-8 14 0-15,-7-7-16 16,-1 0 8-16,-7 0 28 16,4 0-12-16,-8 0-4 15,0 0-4-15,-8 3-156 16,4-3 84-16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58:05.288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705A440-33F3-451C-99E3-191E6266590A}" emma:medium="tactile" emma:mode="ink">
          <msink:context xmlns:msink="http://schemas.microsoft.com/ink/2010/main" type="inkDrawing" rotatedBoundingBox="8254,2122 16040,1895 16044,2023 8258,2249" semanticType="underline" shapeName="Other">
            <msink:sourceLink direction="with" ref="{8CEFAD1A-EBB5-422A-A6AA-7072FEB75D9B}"/>
          </msink:context>
        </emma:interpretation>
      </emma:emma>
    </inkml:annotationXML>
    <inkml:trace contextRef="#ctx0" brushRef="#br0">-3 269 456 0,'4'-4'168'0,"-4"8"-128"0,0-4-16 0,0 0 104 16,0 0-76-16,0 0 84 15,0 0-76-15,0 0 64 16,7 0-68-16,1 3 12 15,0 1-36-15,-8-1 40 16,4 0-40-16,0 4 12 16,-1 4-28-16,1-4-8 15,4 3-4-15,0-7 28 16,0 4-16-16,7-7 48 16,1 4-36-16,3-8 12 15,4 1-24-15,8-4 28 16,0 3-28-16,8-6 4 15,-1 7-12-15,5-4 20 16,0 0-16-16,-5 0 4 16,1 7-8-16,0-7 28 15,-4 0-20-15,3 0-4 16,9 4-8-16,-1-4 28 16,1 4-16-16,18-4 12 15,-6 3-16-15,6 4-8 0,-7-3 0 0,0-1 4 16,-3 4-4-16,-1-3 8 15,-8 3-8 1,9-7-4-16,-1 7 4 0,8-3-24 16,-4 6 12-16,4-6 4 15,-4 6 4-15,0-3 16 16,-4 3-8-16,12-3 4 16,-12 0-4-16,12-3-8 15,0 3 4-15,11-3-16 16,-7 3 8-16,3-4 20 15,-11 8-8-15,-4-8-20 16,-4 4 4-16,8-7-4 16,-7 7 4-16,10-7 8 15,1 7 0-15,8 0 8 16,-8 4-4-16,-1-1-4 16,-7 1 4-16,4-4 4 15,-4 0-4-15,8-4-12 16,-4 4 4-16,12-3 20 15,-5 6-8-15,5-3-20 16,-4 0 4-16,3 0 12 16,-7-3 0-16,11 3 8 15,-3 0-8-15,15 0-4 16,-8 0 4-16,8 0-16 16,-11 0 8-16,3-4 12 15,-7 4-4-15,15-3-12 0,-4 3 4 16,0-7 20-16,-11 14-8 0,3-7-20 31,-7-3 4-31,7-1 4 0,0 1 4 0,13-4 16 16,2 7-8-16,9-4-4 15,-8 4 0-15,12-3 4 16,-13 6-4-16,17-3-28 16,-9 0 12-16,13 0 40 15,-13 0-16-15,36-3 8 16,-8 3-12-16,11 0-16 15,-15 0 4-15,15-7 12 16,-11 4-4-16,7-8 16 16,-11 1-12-16,-23 3-4 15,-12 0 0-15,8-10 4 16,-16 7-4-16,12-8-20 16,-8 8 8-16,0-4 4 15,-11 4 4-15,-12 3 16 16,-4 0-8-16,-16 0-20 15,-7 0 4-15,-4 1 12 16,-8 2 0-16,-7 1-12 16,-1 3 4-16,-7-4 12 15,4 4-4-15,-8-3-20 16,0 6 8-16,-8 1-320 16,0 3 176-16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58:07.332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B1FC327-C6C1-4560-9A1D-877B861ED9D9}" emma:medium="tactile" emma:mode="ink">
          <msink:context xmlns:msink="http://schemas.microsoft.com/ink/2010/main" type="inkDrawing" rotatedBoundingBox="8421,3198 16121,3130 16122,3188 8422,3256" semanticType="underline" shapeName="Other">
            <msink:sourceLink direction="with" ref="{DBFBA091-D0F7-4D6C-99EC-DB957ECA5EF6}"/>
            <msink:sourceLink direction="with" ref="{4EBAC65E-848D-43D2-87B5-15E913064D77}"/>
            <msink:sourceLink direction="with" ref="{01C42D64-025D-4393-839F-2FA69CFBDBE3}"/>
          </msink:context>
        </emma:interpretation>
      </emma:emma>
    </inkml:annotationXML>
    <inkml:trace contextRef="#ctx0" brushRef="#br0">0 73 384 0,'0'3'140'0,"0"-3"-108"0,4-3-8 0,-4-1 120 32,0 8-84-32,0-4 88 0,0 0-84 15,0 0 40-15,0 0-64 0,0 0 60 16,0 0-60-16,0 3 8 16,0 1-28-16,0-4 60 15,0 0-48-15,0 3-28 16,4 1-8-16,0-4 52 15,4 0-24-15,3 0 16 16,5 0-24-16,-5 0 20 16,9 0-24-16,7 0 12 15,-8 0-12-15,16 0 0 32,-4 0-4-32,11 0 12 0,-7 0-12 0,0 0-12 15,4 3 0-15,7-6-4 16,-3 3 0-16,19-7 16 15,-4 3-4-15,15 1-4 16,5 3 4-16,-5-4-4 16,-3 4 0-16,8 0 8 15,-5 0-4-15,24 0 8 16,-20 4-8-16,20-1-12 16,-16 1 4-16,12-4 12 15,-11 0-4-15,14-4 8 16,-3 4-8-16,0-3-4 15,-4 6 4-15,-4-3-4 16,-11 4 0-16,7-8 0 0,-7 4 0 16,11-3 0-16,-4 6 0 15,0-3 8-15,-11 0-4 0,0 0-12 16,-12 0 4-16,12-7 12 16,-8 7-4-16,15-3 8 15,-4 3-8-15,9-3-4 16,-13 6 4-16,1-10-16 15,-4 7 8-15,-4 0-16 16,-4 0 12-16,16 0 4 16,-16 0 4-16,15 0-20 15,1 4 12-15,-5-8 4 16,1 8 4-16,0-1-12 16,-8-3 8-16,11-3 4 15,1 3 0-15,7 0 0 16,-4 3 0-16,1-3 8 15,-8 3-4-15,-5-3-12 16,-7 4 4-16,1-4-4 16,-5 0 0-16,12-4-20 15,-8 4 16-15,15-3 4 16,-11 6 8-16,8 1-12 16,-8-1 8-16,0-3-4 15,-12 0 0-15,16 0 0 16,0 0 0-16,7-3 8 15,-7 3 0-15,8-4 8 16,-16 4-4-16,4-3-20 16,-12 6 8-16,8-6 40 0,-16 3-20 15,17 0-28-15,-5 0 8 0,19-10 0 16,-7 6 8-16,8 1 8 16,-5 3-4-16,-3-4-12 15,-12 8 4-15,-3-4 12 16,-5 0-4-16,-3-7-4 15,-5 7 4-15,1-4-16 16,0 4 8-16,3-3 12 16,1 0-4-16,11-1-4 15,-3 4 4-15,3-3-16 16,-4 3 8-16,0 0 12 16,-7 3-4-16,0-3-12 15,-13 0 4-15,5-3 12 16,-4 3-4-16,4-4-12 15,-4 1 4-15,8-1-4 16,-4 4 0-16,11-3 24 16,1 3-8-16,3-4-28 15,-4 8 8-15,-3-4 24 16,-4 0-8-16,-5 0 20 16,-3 0-16-16,-7-4-28 15,-5 4 8-15,-3-3 4 16,-1 3 8-16,-3-3 16 15,3 6-8-15,-3-6-12 16,3 3 0-16,1-4 48 0,-1 8-24 16,1-4 0-16,-1 0-12 15,-3 0 36-15,-5 0-20 0,1 3 4 16,4 0-16-16,-12-3 0 16,0 0-4-16,0 0 20 15,0 0-16-15,0 0-312 16,0 0 164-16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57:56.220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8-30T18:01:20.241"/>
    </inkml:context>
  </inkml:definitions>
  <inkml:traceGroup>
    <inkml:annotationXML>
      <emma:emma xmlns:emma="http://www.w3.org/2003/04/emma" version="1.0">
        <emma:interpretation id="{3A94BE84-A260-4676-8C2A-B0B8B31D01BC}" emma:medium="tactile" emma:mode="ink">
          <msink:context xmlns:msink="http://schemas.microsoft.com/ink/2010/main" type="writingRegion" rotatedBoundingBox="1860,402 24138,-238 24561,14467 2283,15108"/>
        </emma:interpretation>
      </emma:emma>
    </inkml:annotationXML>
    <inkml:traceGroup>
      <inkml:annotationXML>
        <emma:emma xmlns:emma="http://www.w3.org/2003/04/emma" version="1.0">
          <emma:interpretation id="{1416577D-5166-431F-B013-6566FF9FE169}" emma:medium="tactile" emma:mode="ink">
            <msink:context xmlns:msink="http://schemas.microsoft.com/ink/2010/main" type="paragraph" rotatedBoundingBox="1891,-69 18370,635 18317,1881 1838,1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749FC0-6A16-4ABA-BA91-840074A8B8C5}" emma:medium="tactile" emma:mode="ink">
              <msink:context xmlns:msink="http://schemas.microsoft.com/ink/2010/main" type="line" rotatedBoundingBox="1891,-69 18370,635 18317,1881 1838,1177"/>
            </emma:interpretation>
          </emma:emma>
        </inkml:annotationXML>
        <inkml:traceGroup>
          <inkml:annotationXML>
            <emma:emma xmlns:emma="http://www.w3.org/2003/04/emma" version="1.0">
              <emma:interpretation id="{E1C15668-80C8-486F-ACC8-4085A8CDBB2E}" emma:medium="tactile" emma:mode="ink">
                <msink:context xmlns:msink="http://schemas.microsoft.com/ink/2010/main" type="inkWord" rotatedBoundingBox="1876,283 6364,475 6326,1368 1838,11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-5843-1218 572 0,'8'-20'208'0,"8"13"-160"0,-9-17-12 0,1 17 56 16,-4-4-56-16,4 1 76 16,-1 0-64-16,-7-7 64 15,0 10-64-15,-7 0 20 16,-1 0-40-16,-4-3 8 16,1 10-20-16,-24-7-24 15,8 14 0-15,-24-7 56 16,5 3-24-16,-20 0 8 15,16 8-20-15,-8 3-8 16,11-1 0-16,1 11 12 16,11 0-8-16,8 11-20 0,12 3 4 15,22 6 4-15,5 1 4 16,23-4 24-16,15-3-12 0,12-3 12 16,8-8-12-16,-1-6-44 15,-7-4 20-15,20-13-120 16,-13 6 72-16,13 0-168 15,-5-10 128-15</inkml:trace>
          <inkml:trace contextRef="#ctx0" brushRef="#br0" timeOffset="555.4573">-5165-1066 384 0,'-4'-21'140'0,"4"21"-108"0,-16-21-8 0,9 11 64 16,3 3-52-16,-15-3 56 15,11-4-52-15,-12 0 40 16,9 7-44-16,-12 0 44 16,7 7-48-16,-11 7 28 15,4 4-32-15,-8 13 8 16,8-4-20-16,-5 5-24 16,9 2 0-16,4-3 4 15,7-3 4-15,4-4 0 16,8-3 0-16,11-11 8 15,5 1-4-15,-1-8-136 16,4 1 76-16,-3-1-8 0,3 4 40 16,-8 0-8-16,1 0 16 15,-5 11 0-15,9 2 8 0,-5-2 88 16,5 2-48-16,-1-2 28 16,8-1-40-16,12-10-16 15,7 4-8-15,5-11 12 16,3 0-4-16,-4-7-100 15,-3 4 52-15,-5-14-8 16,-7 0 32-16,-4-11-12 16,-4 8 16-16,-8-8 0 15,-3 1 8-15,-4 3 68 16,-5 10-32-16,-3 7 164 16,0 8-104-16,-4 19 12 15,4 11-60-15,-4 14-16 16,0 10-16-16,0 14 12 15,8-3-12-15,-8 6 16 16,-4-3-16-16,0 4 16 16,4-5-16-16,-12 8-92 15,5-17 48-15,-9-4-104 16,4-14 80-16</inkml:trace>
          <inkml:trace contextRef="#ctx0" brushRef="#br0" timeOffset="856.8997">-4724-1135 600 0,'8'-24'224'0,"-8"24"-176"0,23-18-12 0,-4 15 16 31,5 3-36-31,18 10 40 0,9 1-32 0,3 13-4 16,-4 3-12-16,-11 8 12 15,-16 3-12-15,-23-1 60 16,-8 1-40-16,-30 0 16 16,-5-3-28-16,-15-8 0 15,8-3-8-15,-16-14 48 16,8-3-32-16,0-14-36 16,15 1 4-16,20-8-104 15,11-3 60-15,24-11-160 16,7 7 116-16</inkml:trace>
          <inkml:trace contextRef="#ctx0" brushRef="#br0" timeOffset="1518.6697">-3659-1187 476 0,'0'0'176'0,"0"0"-136"0,-20 0-12 16,13 0 32-1,3 0-40-15,-8-3 16 0,8-1-20 16,-3-6-16-16,3 3-4 0,-8 0-4 16,8-3 0-16,-11 3 8 15,7 7 0-15,-15-7 44 16,7 7-24-16,-19 7 80 15,8 0-56-15,-15 10 12 16,7 0-32-16,-8 7 12 16,8-3-20-16,-3 0 80 15,11 6-52-15,-4-10-12 16,4 7-20-16,7-3-28 16,9 3 8-16,3 0-4 15,12-6 4-15,0-1 16 16,7-4-4-16,1-2 16 15,-1 3-12-15,1-8-4 16,0 1 0-16,-1-7-120 16,1 7 64-16,3-17-112 15,1 3 96-15,-1-10-120 16,5 0 108-16,-5-7 32 16,5 6 28-16,-9-9 152 15,1 3-72-15,-4 3 160 16,-1 11-124-16,-3-1 32 15,4 11-76-15,-8 7-4 16,4 7-28-16,0 0 4 16,-1 10-12-16,-3 0 20 15,4 4-20-15,-4-4 4 16,4 0-8-16,-4-11 4 16,4 5-8-16,0-5 16 0,0-6-12 0,0-7-56 15,7 4 24-15,5-11-120 16,7 3 80-1,4 4-132-15,4-10 112 0,4 3-276 16,4 0 200-16</inkml:trace>
          <inkml:trace contextRef="#ctx0" brushRef="#br0" timeOffset="1774.2815">-3346-1080 592 0,'23'-35'220'0,"-23"35"-172"0,12-20-12 0,-12 6 84 16,4 14-72-16,-4-14 52 16,0 7-60-16,-12 7-20 15,1 0-12-15,-16 4-20 16,0 13 8-16,-4-3 12 16,7 6-4-16,-3-2 40 15,12-1-20-15,-1 0-4 16,9 4-12-16,3-4 12 15,8 0-12-15,7 0 32 16,9 1-24-16,7-15-68 16,4 4 28-16</inkml:trace>
          <inkml:trace contextRef="#ctx0" brushRef="#br0" timeOffset="1894.1009">-3001-1256 696 0,'-31'0'256'0,"31"0"-196"0,-20 11-20 0</inkml:trace>
          <inkml:trace contextRef="#ctx0" brushRef="#br0" timeOffset="2044.6781">-3009-870 852 0,'-8'24'316'0,"8"-24"-248"0,12 3-16 0,-4-3-4 16,-1 7-36-16,13-3-120 15,-9-1 60-15</inkml:trace>
          <inkml:trace contextRef="#ctx0" brushRef="#br0" timeOffset="2301.4924">-2490-1280 496 0,'4'-17'184'0,"-4"17"-140"0,-4-7-16 16,-4 7 108-1,4 7-80-15,-11-4 68 0,-1 11-72 0,-11 7-12 16,8 10-24-16,-8 17 24 15,0 7-24-15,7 7 4 16,12-3-12-16,1-11-156 16,7-7 80-16,0-7-252 15,7 1 176-15</inkml:trace>
          <inkml:trace contextRef="#ctx0" brushRef="#br0" timeOffset="2974.7717">-2831-1008 612 0,'0'-14'228'0,"0"14"-180"0,27-3-12 0,-15-4 52 16,7 14-56-16,8-7-12 16,8 0-12-16,15 0 8 15,5 0-8-15,-5-7-4 16,12 7 0-16,-23-3 12 15,-1-1-8-15,-11-3 4 16,-7 4-4-16,-12-8 20 16,-5 8-16-16,-3 0 172 15,-3 3-100-15,-13 6-12 16,12 5-44-16,-4 6-36 16,1 7 0-16,14-7-4 15,1 7 4-15,4-3 24 16,3-4-8-16,1-6-56 15,-1-1 24-15,-3-10-128 0,3 3 80 0,-7-10-36 16,0 4 64-16,-8-11 24 16,0 0 16-16,-8-10 12 15,4 4-4-15,-7-8 8 16,11 4-8-16,-8 0 8 16,16 7-8-16,-1 0 16 15,1 13-12-15,11-3 16 16,1 7-16-16,-1 7-4 15,8 4 0-15,0 2 4 16,0 1-4-16,-3 3 16 16,-1 4-12-16,-4 3 4 15,-3-3-4-15,-5-4-16 16,-3 7 4-16,-4-10 12 16,0 3-4-16,0-3 16 15,3-7-12-15,-3-7 16 16,4 0-16-16,0-7 32 15,3-7-24-15,1-3 40 16,4-4-32-16,-1-6 32 16,0-8-32-16,-3-3-24 15,4 7 0-15,-5 0 0 16,1 4 0-16,-4 10-20 16,3-1 12-16,-3 11-188 15,4 7 104-15,-5 14-460 16,5-3 304-16</inkml:trace>
          <inkml:trace contextRef="#ctx0" brushRef="#br0" timeOffset="3478.1245">-3113-943 716 0,'3'0'264'0,"-3"0"-204"0,4-10-16 15,-4 7 116 1,0 6-96-16,4-3-16 16,4 4-32-16,0-4 12 0,3 6-16 0,-7 8 32 15,4 3-28-15,-8-3 32 16,0 3-32-16,-4 1-332 16,0-8 172-16</inkml:trace>
        </inkml:traceGroup>
        <inkml:traceGroup>
          <inkml:annotationXML>
            <emma:emma xmlns:emma="http://www.w3.org/2003/04/emma" version="1.0">
              <emma:interpretation id="{FBD5EBAD-0F5D-4505-A6D0-9FCC500478EA}" emma:medium="tactile" emma:mode="ink">
                <msink:context xmlns:msink="http://schemas.microsoft.com/ink/2010/main" type="inkWord" rotatedBoundingBox="12493,383 13124,410 13101,951 12470,924">
                  <msink:destinationLink direction="with" ref="{3C3F5A8F-4D5D-4ED6-9477-E857554EF7D7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8618.5626">4687-1273 268 0,'19'-14'100'0,"-19"14"-76"0,20-10-8 16,-13 10 104-1,5 0-68-15,-4-10 24 16,3 10-44-16,-3-4 24 15,-8 8-32-15,0-1 12 16,-8 7-20-16,-11 15 36 16,0 2-28-16,-20 25-12 15,0 3-8-15,-23 3 56 16,4 1-32-16,4-8 76 16,7-9-56-16,1-8 36 15,15-6-48-15,-4-8 88 0,16-3-72 16,7-17 40-1,8 0-56-15,4-17-12 0,4-3-12 0,12-22 24 16,3-2-20-16,4-15-4 16,4 1-8-16,1-4-24 15,2 13 12-15,1 1-4 16,-3 14 4-16,3 3-36 16,-1 10 24-16,1 1-12 15,-3 13 20-15,-1-7 8 16,0 14 4-16,0 3 52 15,0 8-28-15,0-1 8 16,-4 11-20-16,4 17 0 16,-15 3-4-16,11 17 36 15,-3 1-20-15,-5-1 4 16,4-6-16-16,-11-7 28 16,4-7-24-16,-12-7 40 15,4-7-32-15,-4-7 40 16,0 0-36-16,0-7-268 15,7-3 128-15</inkml:trace>
        </inkml:traceGroup>
        <inkml:traceGroup>
          <inkml:annotationXML>
            <emma:emma xmlns:emma="http://www.w3.org/2003/04/emma" version="1.0">
              <emma:interpretation id="{B8BC3A35-E59F-4078-B6C0-0F9D1A033AD5}" emma:medium="tactile" emma:mode="ink">
                <msink:context xmlns:msink="http://schemas.microsoft.com/ink/2010/main" type="inkWord" rotatedBoundingBox="12708,799 13116,816 13114,870 12706,852">
                  <msink:destinationLink direction="with" ref="{3C3F5A8F-4D5D-4ED6-9477-E857554EF7D7}"/>
                </msink:context>
              </emma:interpretation>
              <emma:one-of disjunction-type="recognition" id="oneOf2"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-</emma:literal>
                </emma:interpretation>
                <emma:interpretation id="interp5" emma:lang="" emma:confidence="0">
                  <emma:literal>•</emma:literal>
                </emma:interpretation>
                <emma:interpretation id="interp6" emma:lang="" emma:confidence="0">
                  <emma:literal>2</emma:literal>
                </emma:interpretation>
              </emma:one-of>
            </emma:emma>
          </inkml:annotationXML>
          <inkml:trace contextRef="#ctx0" brushRef="#br0" timeOffset="158986.0823">4524-918 580 0,'-7'-14'216'0,"7"14"-168"0,3-7-12 0,-3 3 156 16,8 4-112-16,4-3 56 16,7 0-80-16,4 3 28 15,4 3-48-15,8 4 44 16,4 3-48-16,0-3 28 16,-4 3-32-16,3-3 28 15,1 4-32-15,-12-8 4 16,0 1-16-16,-11-4-456 15,3 6 240-15</inkml:trace>
        </inkml:traceGroup>
        <inkml:traceGroup>
          <inkml:annotationXML>
            <emma:emma xmlns:emma="http://www.w3.org/2003/04/emma" version="1.0">
              <emma:interpretation id="{83BCAD8E-0266-4A6D-A6F9-739223190FFB}" emma:medium="tactile" emma:mode="ink">
                <msink:context xmlns:msink="http://schemas.microsoft.com/ink/2010/main" type="inkWord" rotatedBoundingBox="15735,867 15987,878 15966,1359 15715,1349">
                  <msink:destinationLink direction="with" ref="{3C3F5A8F-4D5D-4ED6-9477-E857554EF7D7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57993.9014">7594-863 560 0,'0'-11'208'0,"0"11"-164"0,-4-7-8 0,4 7 128 16,8 0-96-16,-4 0 68 15,0 4-76-15,7-1-8 16,9 8-32-16,7 6 4 16,-4 3-12-16,0-2-16 15,4 2 0-15,-3 4 20 16,-5 4-8-16,-11 3 4 15,-8 0-4-15,-8 3 20 16,4-3-16-16,-19 4 56 16,0-4-36-16,-12 0 48 15,4 0-48-15,-16-7 4 16,12-7-24 0,4 4-632-16,4-4 336 0</inkml:trace>
        </inkml:traceGroup>
        <inkml:traceGroup>
          <inkml:annotationXML>
            <emma:emma xmlns:emma="http://www.w3.org/2003/04/emma" version="1.0">
              <emma:interpretation id="{183E9155-C578-402A-8800-696A74543CC0}" emma:medium="tactile" emma:mode="ink">
                <msink:context xmlns:msink="http://schemas.microsoft.com/ink/2010/main" type="inkWord" rotatedBoundingBox="16938,943 18354,1004 18321,1799 16904,1738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6558.6931">9375-619 560 0,'-8'-7'208'0,"8"7"-164"0,4 0-8 0,-4 3 4 15,8 11-28-15,3 7 68 16,9 6-48-16,-9 22-4 15,9-5-16-15,-1-2 0 16,-4-5-8-16,1-2 68 16,-1-4-40-16,-3-7 32 15,7-7-36-15,-11-3 60 16,4-7-48-16,-5-7 8 16,9 0-28-16,-12-7 76 15,4-7-52-15,3-10 12 16,-7 3-32-16,0-6-4 15,4-1-12-15,-8-3 12 16,7 11-12-16,-7-8 4 16,0 11-4-16,0-4-8 15,4 8 4-15,4-8-324 16,0 7 176-16</inkml:trace>
          <inkml:trace contextRef="#ctx0" brushRef="#br0" timeOffset="76772.2597">10087-750 768 0,'-8'0'284'0,"8"0"-220"0,-11 17-20 0,-9 1 76 16,13 2-76-16,-13 22 0 16,1 2-28-16,-16 15 32 15,8-4-24-15,-16-4-12 16,9-6-8-16,-5 0 4 15,4-11-4-15,4-3 24 16,-4-3-16-16</inkml:trace>
          <inkml:trace contextRef="#ctx0" brushRef="#br0" timeOffset="77050.0155">10002-268 624 0,'12'-4'228'0,"-12"4"-176"0,11 11-16 15,-7-8 16 1,4 4-36-16,3 3 4 16,5 8-12-16,-12 2 36 15,0 4-20-15,-12 0-4 16,0 1-12-16,-7-1 20 15,3 3-16-15,-11-3 100 0,11 0-60 16,4-3 28-16,12-4-44 16,16 4 56-16,7-11-52 0,19-3 20 15,1-4-40-15</inkml:trace>
          <inkml:trace contextRef="#ctx0" brushRef="#br0" timeOffset="75941.9224">8763-161 508 0,'-19'-7'188'0,"7"0"-148"0,4 7-8 16,5-7 140 0,6 14-100-16,1-11 44 15,12 4-72-15,3-3 4 0,8 3-32 16,12 0 20-1,-4-7-24-15,-4 0 4 0,-4 7-8 0,0-3 12 16,-8 3-12-16,1 0 4 16,-13 7-4-16,-7-4-76 15,8 4 36-15,-16 0-200 16,8-7 132-16</inkml:trace>
          <inkml:trace contextRef="#ctx0" brushRef="#br0" timeOffset="76181.8744">8891-285 652 0,'0'0'244'0,"0"0"-192"0,-8-7-12 0,8 10 76 15,8 4-72-15,-8 7 44 16,0 10-52-16,-8-3-12 15,8 6-12-15,0 8 16 16,-8-11-16-16,8 0 4 16,0 0-8-16,0-10-52 15,8-1 28-15,0-20-360 16,4 1 208-16</inkml:trace>
        </inkml:traceGroup>
      </inkml:traceGroup>
    </inkml:traceGroup>
    <inkml:traceGroup>
      <inkml:annotationXML>
        <emma:emma xmlns:emma="http://www.w3.org/2003/04/emma" version="1.0">
          <emma:interpretation id="{1FAF86D4-E638-4110-BAA7-C8B376D9CD6E}" emma:medium="tactile" emma:mode="ink">
            <msink:context xmlns:msink="http://schemas.microsoft.com/ink/2010/main" type="paragraph" rotatedBoundingBox="8182,1522 16094,1413 16102,1993 8190,210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CEFAD1A-EBB5-422A-A6AA-7072FEB75D9B}" emma:medium="tactile" emma:mode="ink">
              <msink:context xmlns:msink="http://schemas.microsoft.com/ink/2010/main" type="line" rotatedBoundingBox="8182,1522 16094,1413 16102,1993 8190,2102">
                <msink:destinationLink direction="with" ref="{5705A440-33F3-451C-99E3-191E6266590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33ADC6B-AD14-4398-AFF6-E6B312B35E41}" emma:medium="tactile" emma:mode="ink">
                <msink:context xmlns:msink="http://schemas.microsoft.com/ink/2010/main" type="inkWord" rotatedBoundingBox="8182,1522 11720,1473 11727,2045 8190,2094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5319.7836">-5 35 560 0,'0'3'208'0,"0"-3"-164"0,0 4-8 0,0-4 156 16,0 0-112-16,0 0 64 16,8 0-84-16,3 0 52 15,-3 3-60-15,0-3-12 16,4 3-24-16,-1-3 8 16,5 0-16-16,15-3-12 15,-4 3 0-15,15-7 20 16,1-3-8-16,11 0-28 15,0 6 8-15,-3-3 32 0,-5 0-12 16,-7 7 0-16,-8 7-4 0,-8 0-4 16,-4 7 0-16,-7-4-124 15,-1-3 68-15,-7 0-356 16,0-7 228-16</inkml:trace>
          <inkml:trace contextRef="#ctx0" brushRef="#br0" timeOffset="15541.3888">297-168 728 0,'4'-18'268'0,"-4"18"-208"0,4-3-16 0,0 3 80 15,-1 7-76-15,-3 7 16 16,0 6-40-16,-3 29 40 15,-1-1-36-15,-4 10-16 16,0 1-4-16,-3-8 16 16,3-3-12-16,0-6-92 15,4-15 44-15</inkml:trace>
          <inkml:trace contextRef="#ctx0" brushRef="#br0" timeOffset="15842.2031">839-72 808 0,'-8'-21'300'0,"8"21"-232"0,0-6-20 0,0 6 212 15,8 0-152-15,0-11 88 16,7 11-112-16,16-3-24 16,0 3-36-16,19-7 12 15,-3 3-24-15,3-6 4 16,-3 7-8-16,-1-8-348 16,-7 4 184-16,0-3-432 15,-8 7 332-15</inkml:trace>
          <inkml:trace contextRef="#ctx0" brushRef="#br0" timeOffset="16036.1833">1137-244 676 0,'8'0'248'0,"-8"0"-192"0,0 7-16 16,0 3 208-1,0 1-144-15,-8 16 44 16,8 7-84-16,0 11-24 15,-4 3-24-15,-4 4 16 16,8-7-20-16,-11-4-304 0,11-3 160 16,0-11-408-16,8-3 304 0</inkml:trace>
          <inkml:trace contextRef="#ctx0" brushRef="#br0" timeOffset="16266.7982">1369-7 756 0,'8'-6'280'0,"-8"6"-216"0,27-7-20 0,-8 3 40 16,1 8-56-16,15-4 16 15,-4 0-28-15,15 3-184 16,-7 1 92-16</inkml:trace>
          <inkml:trace contextRef="#ctx0" brushRef="#br0" timeOffset="16470.8395">1613-89 600 0,'-23'0'224'0,"23"0"-176"0,-23 34-12 0,11-10 116 31,4 4-92-31,-3 13 20 0,-1 0-48 16,-3 4-4-16,7 0-16 15,0-7-148-15,8-4 72 0</inkml:trace>
          <inkml:trace contextRef="#ctx0" brushRef="#br0" timeOffset="16748.5785">1904 90 600 0,'-8'-4'224'0,"8"4"-176"0,15-17-12 15,-3 10 96 1,3 4-80-16,16-8 24 16,-4 8-44-16,20-4-32 15,-8 7 0-15,15-7-160 16,-8 7 88-16,-3-3-332 15,-4 3 224-15</inkml:trace>
          <inkml:trace contextRef="#ctx0" brushRef="#br0" timeOffset="16925.5487">2221-165 612 0,'-12'7'228'0,"12"-7"-180"0,-19 45-12 0,11-7 132 15,4-1-100-15,-7 19-20 16,7-5-28-16,-4-3 8 16,8 4-16-16,0-11-240 15,8-6 120-15</inkml:trace>
          <inkml:trace contextRef="#ctx0" brushRef="#br0" timeOffset="17193.7623">2527 107 644 0,'15'-21'236'0,"-15"21"-180"0,62-17-20 15,-27 3 72 1,4 7-68-16,11-6 16 16,0 6-32-16,-3-10-12 15,-5 6-8-15,-7 1-136 0,-4 7 72 0,-11-1-408 32,-1 4 260-32</inkml:trace>
          <inkml:trace contextRef="#ctx0" brushRef="#br0" timeOffset="17374.2628">2852-120 652 0,'-23'31'244'0,"23"-31"-192"0,-24 62-12 0,17-31 84 16,3 3-76-16,-8 7 8 15,8 1-36-15,1-4-20 16,6-7-4-16,1-7-304 15,8 0 168-15</inkml:trace>
          <inkml:trace contextRef="#ctx0" brushRef="#br0" timeOffset="18200.9771">3115 93 800 0,'-4'-7'296'0,"8"0"-232"0,0 1-16 0,0 2 108 15,4 4-96-15,7-3 36 16,8-1-56-16,16-6-16 16,4 3-12-16,11-3-12 15,-4 3 4-15,1 0 12 16,-1 4-8-16,-8-4-92 16,-7 7 48-16</inkml:trace>
          <inkml:trace contextRef="#ctx0" brushRef="#br0" timeOffset="18426.7731">3413-124 748 0,'-27'-10'276'0,"27"10"-216"0,-8 4-16 0,5-1 208 31,3 7-148-31,-4 14 28 16,4 4-80-16,-8 17-16 0,12 3-20 0,0 3 16 15,3-6-20-15,5-4-40 16,0-3 16-16,-1-7-220 16,9-7 132-16,-5-3-324 15,1-4 240-15</inkml:trace>
        </inkml:traceGroup>
        <inkml:traceGroup>
          <inkml:annotationXML>
            <emma:emma xmlns:emma="http://www.w3.org/2003/04/emma" version="1.0">
              <emma:interpretation id="{50A9A8E5-BD6C-4661-82B9-A2568FB1E01E}" emma:medium="tactile" emma:mode="ink">
                <msink:context xmlns:msink="http://schemas.microsoft.com/ink/2010/main" type="inkWord" rotatedBoundingBox="12263,1649 13726,1629 13732,2026 12268,204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8892.8008">4277-89 684 0,'-4'27'252'0,"4"-27"-192"0,-12 66-20 0,8-32 100 15,4-3-84-15,-8 14-12 16,8-4-28-16,-3 0-4 15,3-3-8-15,0-7-256 16,3-3 136-16</inkml:trace>
          <inkml:trace contextRef="#ctx0" brushRef="#br0" timeOffset="19130.4963">4710 128 716 0,'16'-18'264'0,"-16"18"-204"0,23-10-16 0,-12 3 64 15,5 7-68-15,11-3 0 16,4 3-24-16,4-4-20 15,4 8 0-15</inkml:trace>
          <inkml:trace contextRef="#ctx0" brushRef="#br0" timeOffset="19322.9438">4919-55 780 0,'-15'42'288'0,"15"-42"-224"0,-16 75-20 0,12-44 68 15,4 0-72-15,-7 4 16 16,14-1-32-16,-7-6-48 16,8-4 12-16</inkml:trace>
          <inkml:trace contextRef="#ctx0" brushRef="#br0" timeOffset="19569.6005">5287 69 696 0,'11'-17'256'0,"-11"17"-196"0,28-14-20 0,-13 11 76 16,4 3-72-16,1-4 16 16,7 8-36-16,4-4-12 15,4-4-8-15,-4 1-348 16,3 3 188-16</inkml:trace>
          <inkml:trace contextRef="#ctx0" brushRef="#br0" timeOffset="19760.6092">5430-120 768 0,'-12'24'284'0,"12"-24"-220"0,-11 45-20 0,3-18 144 15,8 4-112-15,-8 10 32 16,8 1-64-16,-7-1-8 15,14-3-24-15,-7-4-208 16,8-6 104-16</inkml:trace>
          <inkml:trace contextRef="#ctx0" brushRef="#br0" timeOffset="18710.5835">4083 93 932 0,'-8'-7'348'0,"8"7"-272"0,8 4-20 16,0-4 76 0,3 3-84-16,9-3 44 15,7 0-56-15,4 0-12 16,4 4-12-16,7-4-124 16,1 3 60-16,-5-3-356 15,1-3 224-15</inkml:trace>
        </inkml:traceGroup>
        <inkml:traceGroup>
          <inkml:annotationXML>
            <emma:emma xmlns:emma="http://www.w3.org/2003/04/emma" version="1.0">
              <emma:interpretation id="{95DF7B0B-7629-47D1-BCB4-29E6156F5B03}" emma:medium="tactile" emma:mode="ink">
                <msink:context xmlns:msink="http://schemas.microsoft.com/ink/2010/main" type="inkWord" rotatedBoundingBox="14217,1460 16094,1434 16102,1949 14224,1975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0075.9462">6030-17 932 0,'4'0'348'0,"-4"0"-272"0,4 0-20 0,4 0 172 16,3 0-136-16,12-3-20 15,1 3-44-15,18-7 4 16,1 7-20-16,7-4-64 16,-3 4 24-16</inkml:trace>
          <inkml:trace contextRef="#ctx0" brushRef="#br0" timeOffset="20286.0626">6204-220 892 0,'-23'10'332'0,"23"-10"-260"0,-12 28-20 16,9-4 108-1,3 0-100-15,0 17 0 0,3 1-36 0,5 6 20 16,4-3-28-16,-4-4-320 16,-1-7 160-16</inkml:trace>
          <inkml:trace contextRef="#ctx0" brushRef="#br0" timeOffset="21067.698">6522-38 652 0,'-4'0'244'0,"0"-6"-192"0,12 6-12 16,-4-7 136-1,7 7-104-15,5-11 44 16,3 11-72-16,4-3-16 0,4 3-16 0,8 3 24 16,-4 1-20-16,8 6-12 15,0 0-8-15,-5 1-288 16,9-1 160-16</inkml:trace>
          <inkml:trace contextRef="#ctx0" brushRef="#br0" timeOffset="21306.8253">6742-206 664 0,'0'-7'244'0,"0"7"-188"0,0 3-16 0,0 4 100 16,0 7-84-16,-7 20 4 15,7 4-36-15,-4 14 12 16,4 3-24-16,0 0 4 16,11-3-8-16,-3-11-24 15,0-7 8-15,7-10-216 16,-3-6 124-16</inkml:trace>
          <inkml:trace contextRef="#ctx0" brushRef="#br0" timeOffset="21563.0065">7188-93 540 0,'-8'-20'200'0,"8"20"-156"0,4-11-12 0,0 8 212 15,-1 3-140-15,5-3 80 16,0 6-108-16,23-3 28 16,4 0-60-16,11 0 4 15,12 3-32-15,4-6-112 16,-4 10 48-16</inkml:trace>
          <inkml:trace contextRef="#ctx0" brushRef="#br0" timeOffset="21878.8468">7439-265 488 0,'-11'7'180'0,"11"-7"-140"0,-8 14-12 16,0 3 196-16,8-10-128 0,-8 17 104 15,5 7-116-15,-5 4-48 16,8 2-20-16,-8-2 44 16,16-1-32-16,-4-10-152 15,3 4 64-15,5-21-380 16,3 6 240-16</inkml:trace>
          <inkml:trace contextRef="#ctx0" brushRef="#br0" timeOffset="22224.2649">7795-186 592 0,'4'-10'220'0,"-4"10"-172"0,0-3-12 0,0-1 144 15,4 4-104-15,0-3 52 16,4 6-80-16,3-6-16 16,9-1-20-16,11-2 0 15,-4 2-8-15</inkml:trace>
          <inkml:trace contextRef="#ctx0" brushRef="#br0" timeOffset="22430.8137">7904-313 652 0,'-16'-3'244'0,"16"3"-192"0,-15 20-12 0,7-9 112 16,4 2-92-16,-7 8 28 15,7 7-52-15,0 13-4 16,4 0-20-16</inkml:trace>
        </inkml:traceGroup>
      </inkml:traceGroup>
    </inkml:traceGroup>
    <inkml:traceGroup>
      <inkml:annotationXML>
        <emma:emma xmlns:emma="http://www.w3.org/2003/04/emma" version="1.0">
          <emma:interpretation id="{8A95909F-77D4-4B1C-B9A3-30CD2C504747}" emma:medium="tactile" emma:mode="ink">
            <msink:context xmlns:msink="http://schemas.microsoft.com/ink/2010/main" type="paragraph" rotatedBoundingBox="4877,2234 16535,1898 16567,2998 4908,33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77AAB12-27DB-4B8D-8D28-D66BF832239F}" emma:medium="tactile" emma:mode="ink">
              <msink:context xmlns:msink="http://schemas.microsoft.com/ink/2010/main" type="line" rotatedBoundingBox="4877,2234 16535,1898 16567,2998 4908,3334"/>
            </emma:interpretation>
          </emma:emma>
        </inkml:annotationXML>
        <inkml:traceGroup>
          <inkml:annotationXML>
            <emma:emma xmlns:emma="http://www.w3.org/2003/04/emma" version="1.0">
              <emma:interpretation id="{C5F379D0-9C14-4C6B-AD05-D9EE07CA4E75}" emma:medium="tactile" emma:mode="ink">
                <msink:context xmlns:msink="http://schemas.microsoft.com/ink/2010/main" type="inkWord" rotatedBoundingBox="4885,2544 5229,2534 5248,3169 4904,3178"/>
              </emma:interpretation>
            </emma:emma>
          </inkml:annotationXML>
          <inkml:trace contextRef="#ctx0" brushRef="#br0" timeOffset="82049.7316">-2997 1143 488 0,'-4'-11'180'0,"4"11"-140"0,-12-17-12 0,4 7 128 16,8 3-92-16,-7-10 44 15,-1 6-64-15,-8-6 4 16,1 7-32-16,-12-7 28 15,4 6-28-15,-12 5 4 16,8 2-12-16,-12 8-32 16,12 9 12-16,0 4-4 15,11 8 8-15,9 16 16 16,7-3-4-16,11-11 16 16,5 4-12-1,11-10 32-15,4-11-24 0,4-10 20 16,3 0-20-16,-3-20 64 15,0-1-48-15,-8-14 32 16,0 5-36-16,-7-12 0 16,-1 11-16-16,-15-17 12 15,0 10-16-15,-12-10-4 16,0 10 0-16,-3-3-48 16,3 13 24-16,-4 8-56 15,8 13 44-15,0 14 24 16,4 10 8-16,0 14 36 15,8 10-20-15,-4 25 40 0,4-1-32 16,0 24 108-16,-1-6-72 0,1-7 44 16,8-11-60-16,-13-13-384 15,13-11 180 1</inkml:trace>
        </inkml:traceGroup>
        <inkml:traceGroup>
          <inkml:annotationXML>
            <emma:emma xmlns:emma="http://www.w3.org/2003/04/emma" version="1.0">
              <emma:interpretation id="{21ACF523-616D-4248-987E-A3954692FA0A}" emma:medium="tactile" emma:mode="ink">
                <msink:context xmlns:msink="http://schemas.microsoft.com/ink/2010/main" type="inkWord" rotatedBoundingBox="5917,2204 6463,2188 6495,3288 5949,3304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80697.2547">-1902 682 312 0,'-19'-24'112'0,"15"17"-84"0,-4 0-12 0,4 0 116 16,4 7-76-16,-4-7 48 15,1 7-60-15,-1 0 36 16,4 0-44-16,-4 0 32 16,4 0-36-16,-8 7 24 15,4 0-28-15,-7 7 52 16,7 3-44-16,-8 14 12 16,8 7-32-16,4 10 20 15,0-4-24-15,8 32 4 16,11-7-8-16,-7 17 36 15,7-10-20-15,-3-7 4 16,3-8-16-16,-7-9 36 16,3-4-24-16,-11-17 64 15,4-10-48-15,-8-4-300 16,0-10 140-16,-8-7-500 16,8-7 344-16</inkml:trace>
          <inkml:trace contextRef="#ctx0" brushRef="#br0" timeOffset="80956.4434">-2250 1256 560 0,'4'21'208'0,"-4"-21"-164"0,35 48-8 16,-12-24 76-1,4 0-68-15,12 11 16 0,3-4-36 16,8-7 48-1,-3 0-40-15,-1-4 72 0,-7-2-56 0,-12-11 44 16,0 3-52-16,0-14 32 16,-7 4-40-16,-1-13 44 15,-3-1-44-15,-5-17 28 16,1 0-32-16,7-17-192 16,0 3 88-16</inkml:trace>
          <inkml:trace contextRef="#ctx0" brushRef="#br0" timeOffset="81432.2364">-2250 795 600 0,'-12'0'224'0,"12"0"-176"0,4 4-12 0,-4-8 160 16,4 1-116-1,4-8 12-15,3 1-56 0,9-17 8 16,3 2-24-16,8-19 16 16,4 6-20-16,3-7-24 15,-3 7 0-15,-4-3 32 16,-4 13-16-16,-7 4-36 16,-1 14 16-16,-7 3-8 15,-1 7 12-15,-11 11 44 16,4 2-24-16,-4 18 24 15,8 7-20-15,0 0 28 16,3-7-28-16,1 0 92 16,3-7-60-16,1-10-400 15,-1 3 188-15</inkml:trace>
        </inkml:traceGroup>
        <inkml:traceGroup>
          <inkml:annotationXML>
            <emma:emma xmlns:emma="http://www.w3.org/2003/04/emma" version="1.0">
              <emma:interpretation id="{DBFBA091-D0F7-4D6C-99EC-DB957ECA5EF6}" emma:medium="tactile" emma:mode="ink">
                <msink:context xmlns:msink="http://schemas.microsoft.com/ink/2010/main" type="inkWord" rotatedBoundingBox="7469,2256 11238,2148 11267,3151 7498,3259">
                  <msink:destinationLink direction="with" ref="{3B1FC327-C6C1-4560-9A1D-877B861ED9D9}"/>
                </msink:context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8707.4736">2871 912 684 0,'-4'0'252'0,"4"0"-192"0,-15-14-20 15,11 14 136 1,8 0-104-16,-4 0 52 15,8 7-76-15,7 0 36 16,1 10-48-16,-1 1 32 16,4 2-36-16,-3 1 16 15,3 0-28-15,-7-4 44 0,3-4-36 0,1-9 48 16,-1-4-44-16,5-10 36 16,-1-1-36-16</inkml:trace>
          <inkml:trace contextRef="#ctx0" brushRef="#br0" timeOffset="38472.3391">2991 544 364 0,'12'-28'132'0,"-12"28"-100"0,8-24-12 15,-4 14 140 1,3 3-92-16,-3-7 44 16,4 8-68-16,0-1 36 0,-1 3-44 0,-7 4 44 15,0 4-48-15,-4 6 56 16,4 4-52-16,-3 13 12 16,-1 4-32-16,0 17 52 15,4 1-36-15,-4 9 4 16,4 1-24-16,-4 9 12 15,8-6-16-15,-8 0 60 16,4 0-40-16,-4-3 32 16,0-11-32-16,-3-10 16 15,7 0-24-15,-8-7 36 16,8-7-32-16,-8-4-120 16,8 4 52-16,-4-10-336 15,4 0 212-15</inkml:trace>
          <inkml:trace contextRef="#ctx0" brushRef="#br0" timeOffset="45268.2398">1280 919 528 0,'-15'7'196'0,"15"-7"-152"0,0 17-12 16,0-3 160-16,4 0-112 0,0 10 88 16,3-4-96-16,5 4-20 15,7-3-32-15,4-11 28 16,5-3-24-16,-1-14 32 15,4-3-32-15,0-11-244 16,-8 4 120-16</inkml:trace>
          <inkml:trace contextRef="#ctx0" brushRef="#br0" timeOffset="45071.2158">1420 572 340 0,'3'-18'128'0,"-3"11"-100"0,4-6-8 0,-4 6 156 16,0 3-100-16,0-6 104 16,0 7-104-16,-4-4 100 15,4 3-100-15,-3 4 24 16,-1 4-60-16,-4 9 40 16,0 8-48-16,-3 17 20 15,7 7-32-15,-8 20 8 16,4 0-16-16,1 18 20 15,3 0-20-15,4-1 4 16,8-6-8-16,-1-7 4 16,5-14-8-16,-4-14 40 15,-1-10-20-15,-7-14-56 16,4-3 16-16,-8-14-384 16,1-3 220-16</inkml:trace>
          <inkml:trace contextRef="#ctx0" brushRef="#br0" timeOffset="37523.2686">1791 933 384 0,'0'-11'140'0,"0"11"-108"0,0-6-8 15,0-1 144 1,0 7-96-16,0-7 104 16,0 7-100-16,0 0 20 15,8 7-56-15,-8 0 48 16,4 3-52-16,4 4 88 16,7 3-68-16,-3 0 0 15,3 4-36-15,-7-11 48 16,4 0-36-16,-1-10 80 15,1 0-60-15,3-13 8 16,1-1-36-16,-1-10-20 0,5 3-8 0</inkml:trace>
          <inkml:trace contextRef="#ctx0" brushRef="#br0" timeOffset="37218.6587">1896 475 332 0,'0'-3'120'0,"0"-1"-92"0,0-6-8 0,0 3 68 15,8 7-52-15,-1-7 48 16,-7 4-48-16,0-4 44 16,4 7-48-16,-4-4 28 15,0 4-32-15,0 4 16 16,0 3-24-16,-4 3 16 16,4 7-20-16,-7 7 36 15,7 0-28-15,-8 18 40 16,8-1-36-16,-4 14 40 15,4 0-40-15,0 7 4 0,4-7-20 16,-8 14 12-16,8-11-16 0,0 4 16 16,-8-7-16-16,4-6 40 15,4-12-24-15,-4-6 32 16,0-6-32-16,0-12 20 16,0 1-24-16,-4-10-88 15,4-1 36-15</inkml:trace>
          <inkml:trace contextRef="#ctx0" brushRef="#br0" timeOffset="38122.4598">2322 953 548 0,'-20'-10'204'0,"20"10"-156"0,0-3-16 0,0-1 148 16,0 8-104-16,4 3 40 16,4 6-68-16,0 8 24 15,3 3-40-15,1 4 80 16,3 3-64-16,-3-4 56 16,0-3-60-16,-5-10 40 15,5 0-48-15,3-18 44 16,1 1-48-16,7-21-208 15,0 0 92-15</inkml:trace>
          <inkml:trace contextRef="#ctx0" brushRef="#br0" timeOffset="37896.7618">2453 455 416 0,'-8'-4'152'0,"8"4"-116"0,0-3-12 0,0-1 188 16,4 4-120-16,-4-7 96 15,0 14-108-15,0-3-28 16,4-1-32-16,-4 7 20 16,0 8-24-16,0 26 32 15,0 1-32-15,-4 31 64 16,4-1-44-16,-7 22 0 16,7-4-20-16,-4 7 8 15,8-14-16-15,-4-7 24 16,3-17-20-16,-3-14 48 15,0-14-32-15,0-13-172 16,0-7 76-16,0-25-452 0,8 1 292 16</inkml:trace>
          <inkml:trace contextRef="#ctx0" brushRef="#br0" timeOffset="47321.4918">-706 929 800 0,'-3'-3'296'0,"3"3"-232"0,3-4-16 0,1 8 124 15,4 3-104-15,4 13 88 16,-1 5-92-16,9 9 56 15,-1 0-68-15,0 4 60 16,8-3-64-16,-11-15 44 16,11-6-52-16,12-21 40 15,-12-7-44-15,8-17 24 16,3 0-32-16,17-17-564 16,-17 10 292-16</inkml:trace>
          <inkml:trace contextRef="#ctx0" brushRef="#br0" timeOffset="47053.2786">-44 568 572 0,'-4'-10'208'0,"4"10"-160"0,0-7-12 0,0 3 92 15,0 4-76-15,-3-3 32 16,3 6-48-16,-4-3 40 16,0 0-44-16,-4 0 56 15,4 0-52-15,-11 0 56 16,3 4-56-16,-11-1-16 16,7 8-12-16,-15-1 36 15,4 7-24-15,-11 7 0 16,3 0-12-16,-8 4 12 15,12 6-12-15,-7 4 48 16,10 0-28-16,-6 7 28 16,14 6-28-16,9 18 36 15,3-3-36-15,-8 9 40 16,16-3-40-16,8-3-4 16,-8-10-16-16,20-11 20 15,-1-7-16-15,4-10 40 16,0-3-28-16,1-8 12 15,3-6-20-15,-8 0 0 16,0-7-8-16,-3-4-120 16,-5 4 60-16,-7-10-340 15,0 3 216-15,-4-7-380 16,0 0 316-16</inkml:trace>
          <inkml:trace contextRef="#ctx0" brushRef="#br0" timeOffset="46384.4897">80 953 696 0,'0'7'256'0,"0"-7"-196"0,-8 31-20 16,8-7 92-1,4 4-80-15,0 17 76 16,4 3-72-16,0 3 12 16,-1-6-36-16,5-10 32 0,0-4-36 0,-1-14 64 15,5-7-52-15,-5-20 36 16,5-1-44-16,-1-30-80 31,1 3 24-31</inkml:trace>
          <inkml:trace contextRef="#ctx0" brushRef="#br0" timeOffset="46123.8391">432 671 392 0,'-19'-24'148'0,"19"24"-116"0,-27-17-8 0,15 14 172 15,5 6-112-15,-13 11 44 16,9 3-76-16,-9 17 68 16,5 8-68-16,-4 9 44 15,7 1-56-15,-4 20-4 16,9-6-20-16,3 6 16 16,4-3-20-16,0-11 76 15,4-6-52-15,-4-14-252 16,4-11 116-16,-1-10-420 15,1-3 288-15</inkml:trace>
          <inkml:trace contextRef="#ctx0" brushRef="#br0" timeOffset="45823.4835">599 1009 592 0,'-19'-4'220'0,"19"4"-172"0,0 14-12 0,0-7 172 16,11 6-120-16,-11 12 36 15,12 6-76-15,3 0 16 16,5-7-36-16,-5 0 8 16,4-11-20-16,1-13 44 15,-1-3-32-15,1-18-4 16,3 4-16-16,-4-14-428 16,1 4 228-16</inkml:trace>
          <inkml:trace contextRef="#ctx0" brushRef="#br0" timeOffset="45598.748">920 651 392 0,'-15'-18'148'0,"15"18"-116"0,-16-13-8 0,12 6 152 16,4 3-100-16,-7-3 120 16,-5 7-112-16,-3-3 88 15,7 6-96-15,-12 4 28 16,13 7-60-16,-9 14 64 15,5 10-60-15,-9 13 0 16,9-3-28-16,-5 35 40 16,8 3-32-16,-3 10 28 15,7-3-28-15,4-14-16 16,4-13-8-16,0-11 48 0,7-17-28 0,-3-14-80 16,0-4 28-1,-4-9-512-15,3-11 300 16</inkml:trace>
        </inkml:traceGroup>
        <inkml:traceGroup>
          <inkml:annotationXML>
            <emma:emma xmlns:emma="http://www.w3.org/2003/04/emma" version="1.0">
              <emma:interpretation id="{4EBAC65E-848D-43D2-87B5-15E913064D77}" emma:medium="tactile" emma:mode="ink">
                <msink:context xmlns:msink="http://schemas.microsoft.com/ink/2010/main" type="inkWord" rotatedBoundingBox="11631,2201 13755,2140 13778,2962 11655,3023">
                  <msink:destinationLink direction="with" ref="{3B1FC327-C6C1-4560-9A1D-877B861ED9D9}"/>
                </msink:context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9254.9439">3467 847 820 0,'-15'-11'304'0,"15"11"-236"0,4 7-20 0,-4 0 52 16,8 4-64-16,-1 6 12 16,9 3-28-16,-1 1 40 15,1 0-32-15,-1-4 64 16,1 0-52-16,-1-3 64 16,1-11-64-16,-1-6 36 15,1 3-44-15,-1-14 0 16,1 4-20-16,3-14-516 15,4 0 272-15</inkml:trace>
          <inkml:trace contextRef="#ctx0" brushRef="#br0" timeOffset="39005.7812">3599 530 572 0,'-4'-17'208'0,"4"17"-160"0,-4-14-12 0,4 4 172 15,8 6-120-15,-4-6 60 16,0 7-84-16,0-4-4 15,0 3-36-15,-4 11 24 16,3 4-32-16,-3 20 12 16,4 3-16-16,-4 21 20 15,0 4-20-15,-4 9 24 16,4-6-24-16,-3 11 24 16,-1-8-24-16,0 0 24 15,4-6-24-15,-4-11 56 16,8-10-36-16,-4-14-24 15,0-3-8-15,-8-15-308 16,8-2 168-16</inkml:trace>
          <inkml:trace contextRef="#ctx0" brushRef="#br0" timeOffset="39759.7866">3978 830 592 0,'-19'-24'220'0,"19"24"-172"0,-8 0-12 0,1 0 188 16,7 6-128-16,0 1 32 15,0 10-76-15,7-3-4 16,9 3-32-16,3-3 64 16,1 3-48-16,-1-6 24 15,12-1-36-15,-4-10 28 16,-8 3-32-16,5-13-24 15,3 3 4-15,-8-10-520 16,8 0 288-16</inkml:trace>
          <inkml:trace contextRef="#ctx0" brushRef="#br0" timeOffset="39519.045">4064 496 664 0,'-8'-14'244'0,"8"14"-188"0,-4-17-16 15,4 10 100 1,4 4-84-16,-4-4 4 16,8 7-36-16,-8 0 20 15,7 7-28-15,-3 13 84 16,0 8-56-16,-4 20 40 0,4 7-48 0,-8 10 8 31,4 1-28-31,0-1 8 0,4 0-12 16,4-3 12-16,-4-7-16 0,-4-3 48 15,3-11-28-15,-6-13-180 16,3-4 80-16</inkml:trace>
          <inkml:trace contextRef="#ctx0" brushRef="#br0" timeOffset="40312.7568">4389 843 612 0,'-27'-10'228'0,"27"10"-180"0,-4 0-12 16,4 0 184-16,0 0-128 0,4 3 60 16,11 4-88-16,-3 4 24 15,15-1-52-15,0-3 32 16,0 3-36-16,4-6 24 15,-4 3-28-15,8-7 36 16,-4 0-36-16,-4-7 28 16,0 7-28-16,-4-14-352 15,1 4 176-15,7-21-664 16,-4 7 452-16</inkml:trace>
          <inkml:trace contextRef="#ctx0" brushRef="#br0" timeOffset="40072.6186">4613 496 664 0,'-23'3'244'0,"23"-3"-188"0,-8-7-16 0,4 0 120 16,4 7-96-16,0-6 36 16,4-1-60-16,-4 3-40 15,0 4-4-15,0 4 44 16,4 3-20-16,-4 17 52 16,0 3-40-16,-4 21 28 15,4-3-32-15,-7 17-8 16,7-3-12-16,-8 3 12 15,8-1-12-15,-12 1 24 16,12-7-20-16,-8-3 24 16,8-11-24-16,-7-10 48 15,7-7-32-15,-8-13-280 16,4-8 140-16,-4-13-304 16,8-4 236-16</inkml:trace>
          <inkml:trace contextRef="#ctx0" brushRef="#br0" timeOffset="40837.6546">4900 833 664 0,'-12'-3'244'0,"12"3"-188"0,8 6-16 0,-8-2 128 16,4 6-100-16,4 4 60 15,7 0-72-15,8 0 12 16,0 3-40-16,8-7 36 16,4 4-36-16,4-11 20 15,4 1-28-15,-12-8 36 16,-1 1-32-16</inkml:trace>
          <inkml:trace contextRef="#ctx0" brushRef="#br0" timeOffset="40598.0161">5016 420 580 0,'-19'-3'216'0,"19"3"-168"0,0-4-12 0,7-3 128 16,-3 14-96-16,-4-7 36 16,8 0-64-16,4 7-24 15,-5 7-8-15,1 10 36 16,4 7-24-16,-12 17 44 15,3 4-36-15,-6 6-4 16,3-3-16-16,-4 7 20 16,-4 0-16-16,4 4 32 15,4-5-28-15,0 1 4 16,0-10-12-16,-4-7 36 0,4-11-20 16,-7-10-232-16,7-7 112 0,-12-17-388 15,8-3 272-15</inkml:trace>
          <inkml:trace contextRef="#ctx0" brushRef="#br0" timeOffset="41291.3783">5388 799 612 0,'-20'7'228'0,"20"-7"-180"0,-8 20-12 0,8-13 204 15,4 3-140-15,0 8 92 16,4 6-112-16,4-4 24 15,3 1-60-15,8-4 20 16,4 0-36-16,4-6 8 16,0-1-20-16,4-13-16 15,-4-4-4-15</inkml:trace>
          <inkml:trace contextRef="#ctx0" brushRef="#br0" timeOffset="41093.3333">5480 455 904 0,'-15'6'332'0,"15"-6"-256"0,-4 7-24 0,0 0 44 31,8 7-64-31,-4 17 16 0,8 7-32 0,-4 17 8 15,0 0-12-15,-1 10 12 16,1-3-16-16,-4 17 24 16,4-13-20-16,-4 3 12 15,0-11-12-15,-4-6-32 16,0-11 8-16,-3-14-304 16,-1-6 176-16,0-17-412 15,4-1 312-15</inkml:trace>
        </inkml:traceGroup>
        <inkml:traceGroup>
          <inkml:annotationXML>
            <emma:emma xmlns:emma="http://www.w3.org/2003/04/emma" version="1.0">
              <emma:interpretation id="{01C42D64-025D-4393-839F-2FA69CFBDBE3}" emma:medium="tactile" emma:mode="ink">
                <msink:context xmlns:msink="http://schemas.microsoft.com/ink/2010/main" type="inkWord" rotatedBoundingBox="14083,2093 16539,2022 16567,2996 14111,3067">
                  <msink:destinationLink direction="with" ref="{3B1FC327-C6C1-4560-9A1D-877B861ED9D9}"/>
                </msink:context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3226.4905">6963 843 572 0,'-19'-7'208'0,"19"7"-160"0,0 11-12 0,0-8 232 15,0 4-152-15,0 3 200 16,7 4-180-16,5 3 20 16,4 1-92-16,3-1 4 15,4 0-40-15,4-7 16 16,0 1-24-16,4-11-44 16,-4-4 12-16,0-10-412 15,-7 1 232-15,7-11-520 16,0 3 404-16</inkml:trace>
          <inkml:trace contextRef="#ctx0" brushRef="#br0" timeOffset="43018.4381">7160 382 612 0,'-7'-14'228'0,"7"14"-180"0,-4 4-12 16,0-4 116-1,8 0-92-15,-8 7 72 0,0 0-76 0,-4 20 12 16,8 4-36-16,-3 17 40 16,10 4-40-16,-14 17 20 15,7 0-32-15,0 6-8 16,0-2-8-16,-8 2 4 16,8-6-4-16,-4 0 24 15,8-11-16-15,-4-13 12 16,8-7-12-16,-16-17-296 15,8-8 152-15,0-13-388 16,0-3 296-16</inkml:trace>
          <inkml:trace contextRef="#ctx0" brushRef="#br0" timeOffset="43737.8938">7288 768 548 0,'-11'-4'204'0,"11"4"-156"0,7 17-16 16,1-3 132-16,8 7-96 16,3 3 80-16,8 3-88 0,0 4 12 15,4 4-40-15,0-4 12 16,-4-4-24-16,-4-6 16 16,1-4-20-16,-5-17 20 15,0 0-24-15,-3-14-216 16,-1 1 112-16</inkml:trace>
          <inkml:trace contextRef="#ctx0" brushRef="#br0" timeOffset="43494.2023">7551 300 548 0,'-34'0'204'0,"34"0"-156"0,-12-4-16 0,4 4 212 15,8 4-140-15,-4-1 36 16,4 7-84-16,0 1 28 15,8 6-48-15,0 21 52 16,0 7-52-16,-4 23 36 16,3 1-40-16,-7 7 16 15,0-4-28-15,0 0 16 16,0-3-20-16,-4 0 0 16,4-10-8-16,-7-8-156 15,7-10 80-15,-8-13-288 16,8-11 196-16,-8-17-268 15,8-7 244-15</inkml:trace>
          <inkml:trace contextRef="#ctx0" brushRef="#br0" timeOffset="41783.3945">5953 802 520 0,'-12'-3'192'0,"12"3"-152"0,-15-4-8 16,7 1 176-1,8 6-120-15,-8 1 88 16,12 3-104-16,-12 6 44 16,12 1-72-16,-4 3 68 15,8 0-64-15,0 4 52 16,7-4-56-16,4 4-4 0,1-11-24 0,-1-3 16 15,1 0-20-15,-1-14-100 16,8 4 44-16,-8-11-352 16,1 7 220-1</inkml:trace>
          <inkml:trace contextRef="#ctx0" brushRef="#br0" timeOffset="41560.3016">5964 403 716 0,'12'-7'264'0,"-12"7"-204"0,-12 10-16 0,1 1 176 15,7 2-128-15,-4 18 104 16,12 7-112-16,-16 21-4 16,12-1-44-16,0 15 8 15,8-8-24-15,-4 17 16 16,4-9-20-16,7 6 0 31,-11-17-8-31,0-4 4 0,0-16-8 0,-4-8-92 16,0-10 52-16,0-17-228 15,-4-7 148-15,-4-14-228 16,0-3 192-16</inkml:trace>
          <inkml:trace contextRef="#ctx0" brushRef="#br0" timeOffset="42267.935">6243 830 592 0,'-8'-11'220'0,"8"11"-172"0,-4-7-12 0,1 4 208 16,6 6-140-16,1 4 152 15,4 0-148-15,0 3 40 16,11 1-84-16,0-1 16 16,9 4-48-16,3-11 24 15,3 4-28-15,1-10 0 16,-4 3-16-16,8-14-184 15,-12 0 96-15,0-17-404 16,4 11 268-16</inkml:trace>
          <inkml:trace contextRef="#ctx0" brushRef="#br0" timeOffset="42055.1179">6460 389 716 0,'-4'-17'264'0,"4"17"-204"0,-27-4-16 0,19 4 196 16,4 4-140-16,-11-1 92 15,7 4-112-15,-4 17-20 16,9 7-36-16,-1 24 36 16,8 4-32-16,-1 13 12 15,5-6-24-15,0 2 8 16,3-2-12-16,-3-1 20 15,-4-10-20-15,-4-3 24 16,4-11-24-16,-12-13-144 16,8-4 68-16,-11-17-264 15,-5-1 184-15,1-12-280 16,3-8 244-16</inkml:trace>
          <inkml:trace contextRef="#ctx0" brushRef="#br0" timeOffset="42731.1729">6607 926 520 0,'-16'3'192'0,"16"-3"-152"0,-3 4-8 0,-1-4 228 16,4 7-148-16,-8 3 104 16,8 7-124-16,0 4-8 15,8 3-48-15,3 0 20 16,5-3-32-16,11-11-4 16,4-3-12-16,11-17-60 15,5-4 28-15,7-10-384 16,-7 3 224-16</inkml:trace>
          <inkml:trace contextRef="#ctx0" brushRef="#br0" timeOffset="42503.5591">6777 348 644 0,'-19'-4'236'0,"19"4"-180"16,0 0-20-16,-4 0 160 15,0 7-116-15,-7-3 100 16,7 9-104-16,-12 18 36 16,16 0-64-16,-4 24 20 15,4 4-40-15,-4 17 36 16,4-4-36-16,-7 11-24 16,7 6-4-16,-4 0 24 15,8-6-12-15,-4-7 24 16,0-14-24-16,-4-11 12 0,4-13-12 15,-4-21-288-15,0-3 148 0</inkml:trace>
          <inkml:trace contextRef="#ctx0" brushRef="#br0" timeOffset="44049.7193">7737 393 312 0,'-15'-7'112'16,"15"7"-84"-16,0-7-12 0,-4 0 160 15,4 7-100-15,-4-4 52 16,8 4-80-16,0-3 20 16,4 6-40-16,-5 1 16 15,5 3-24-15,-4 7 80 16,4 10-56-16,0 14 48 16,-1 6-52-16,-7 18 52 15,4 0-56-15,-4 7 44 16,4-4-44-16,0 8-12 15,0-8-12-15,0-3 24 16,-1-7-20-16,-3-10 4 16,4-11-12-16,-4-20-340 0,0-4 180 15,-4-20-328-15,4-4 276 0</inkml:trace>
          <inkml:trace contextRef="#ctx0" brushRef="#br0" timeOffset="44261.7836">7749 843 624 0,'-12'0'228'0,"12"0"-176"0,0 7-16 0,0 0 168 16,4-7-120-16,0 4 116 15,4 2-116-15,3 1 28 16,5 4-68-16,-5-11 4 15,5 3-32-15,-1-10-264 16,5 4 136-16</inkml:trace>
          <inkml:trace contextRef="#ctx0" brushRef="#br0" timeOffset="48457.6075">7838 327 104 0,'-4'-10'36'0,"4"10"-28"0,4 0 0 0,-4-7 196 16,0 14-112-16,-4-7 60 16,4 0-88-16,-4-7 104 15,4 7-96-15,-4 0 44 16,8 0-68-16,-4-7 36 16,0 14-48-16,4-7 24 15,4 0-32-15,7-3 0 16,5 6-16-16,7 0 20 15,0 4-20-15,8 4 56 0,3-1-36 0,5 11-8 16,0 3-12-16,-1 14 8 16,5-1-12-16,-9 12 4 15,-7-1-4-15,-7 7 4 16,-1-4-8-16,-16-2 16 16,1-5-12-16,-19-2 32 15,-1-5-24-15,-15-6 12 16,4 0-16-16,-20-7 28 15,4 1-24-15,-7-12-4 16,7-6-8-16,4 0-92 16,12-7 48-16,8-7-144 15,7 4 104-15,8-14-272 16,12 6 200-16</inkml:trace>
          <inkml:trace contextRef="#ctx0" brushRef="#br0" timeOffset="48719.7456">8113 654 424 0,'-4'-3'156'0,"4"3"-120"0,4-7-8 16,-4 3 176-1,0 8-116-15,4-4 60 16,3 7-84-16,1 3 120 15,0 4-104-15,0 10 52 16,-1-7-76-16,9 4 56 0,-5-1-64 0,5-2 28 16,-1-5-44-16,5-6 24 15,3 0-28-15,-4-14 8 16,1 4-20-16,-5-14-36 16,5 3 12-16,-5-17-476 15,1 7 268-15</inkml:trace>
        </inkml:traceGroup>
      </inkml:traceGroup>
    </inkml:traceGroup>
    <inkml:traceGroup>
      <inkml:annotationXML>
        <emma:emma xmlns:emma="http://www.w3.org/2003/04/emma" version="1.0">
          <emma:interpretation id="{EBD30043-FFF4-418A-A081-6B8A30F52109}" emma:medium="tactile" emma:mode="ink">
            <msink:context xmlns:msink="http://schemas.microsoft.com/ink/2010/main" type="paragraph" rotatedBoundingBox="8144,3279 18658,2974 18680,3760 8166,406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60536CC-4302-4752-88CC-B0FD4A97D4C8}" emma:medium="tactile" emma:mode="ink">
              <msink:context xmlns:msink="http://schemas.microsoft.com/ink/2010/main" type="inkBullet" rotatedBoundingBox="8155,3654 8405,3646 8407,3704 8156,3711"/>
            </emma:interpretation>
            <emma:one-of disjunction-type="recognition" id="oneOf12">
              <emma:interpretation id="interp16" emma:lang="" emma:confidence="0">
                <emma:literal>-</emma:literal>
              </emma:interpretation>
            </emma:one-of>
          </emma:emma>
        </inkml:annotationXML>
        <inkml:trace contextRef="#ctx0" brushRef="#br0" timeOffset="23559.4241">-24 1910 696 0,'-4'-3'256'0,"8"3"-196"0,-12 0-20 0,4-4 156 16,8 8-116-16,0-8 72 15,0 4-88-15,0 0 16 16,7 0-44-16,5 0-24 15,7 7-4-15,-4 1 0 16,4-1-4-16,1 0 24 16,-1 0-16-16,0-3-172 15,4-1 88-15,-4 1-300 16,1-1 208-16</inkml:trace>
      </inkml:traceGroup>
      <inkml:traceGroup>
        <inkml:annotationXML>
          <emma:emma xmlns:emma="http://www.w3.org/2003/04/emma" version="1.0">
            <emma:interpretation id="{E8FF6458-5A9A-4C7F-8A6E-0EBC094DB482}" emma:medium="tactile" emma:mode="ink">
              <msink:context xmlns:msink="http://schemas.microsoft.com/ink/2010/main" type="line" rotatedBoundingBox="8924,3256 18658,2974 18681,3761 8947,4043"/>
            </emma:interpretation>
          </emma:emma>
        </inkml:annotationXML>
        <inkml:traceGroup>
          <inkml:annotationXML>
            <emma:emma xmlns:emma="http://www.w3.org/2003/04/emma" version="1.0">
              <emma:interpretation id="{AA23C685-A2A5-4956-8328-C577727B4746}" emma:medium="tactile" emma:mode="ink">
                <msink:context xmlns:msink="http://schemas.microsoft.com/ink/2010/main" type="inkWord" rotatedBoundingBox="8936,3669 10002,3638 10006,3753 8940,3784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4083.3201">777 1918 444 0,'-8'0'164'0,"8"0"-124"16,-4 0-16-16,1 0 228 15,3 0-144-15,-8 0 140 16,4 7-140-16,0-7 92 15,4 3-116-15,4-3-8 16,8 4-48-16,11-1 28 16,4 1-32-16,12-4 4 15,7 7-16-15,-3-7 12 16,-5 4-16-16,-7-8-180 16,0 11 96-1</inkml:trace>
          <inkml:trace contextRef="#ctx0" brushRef="#br0" timeOffset="29232.0975">1458 2013 464 0,'0'0'176'0,"8"0"-140"0,-4-7-8 16,4 4 144-1,-1 6-100-15,-3-6 120 16,12 3-108-16,-8-7 28 0,11 7-68 0,0-3 56 15,1 3-60-15,-1-7 28 16,8 3-40-16,0-3 8 16,4 7-20-16,-4-6-16 15,0 6-4-15,-3-4 12 16,-5 4-4-16,-4-3 16 16,-3 6-12-16,-4-3-40 15,-1 0 20-15,-7 0-264 16,0 0 156-16</inkml:trace>
        </inkml:traceGroup>
        <inkml:traceGroup>
          <inkml:annotationXML>
            <emma:emma xmlns:emma="http://www.w3.org/2003/04/emma" version="1.0">
              <emma:interpretation id="{E6AC30B9-6167-49C4-BFB5-2F68F1F2A8F2}" emma:medium="tactile" emma:mode="ink">
                <msink:context xmlns:msink="http://schemas.microsoft.com/ink/2010/main" type="inkWord" rotatedBoundingBox="10581,3647 10957,3637 10958,3647 10582,3658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9683.2973">2407 1900 624 0,'-8'7'228'0,"8"-7"-176"0,-4-4-16 0,0 1 212 15,8 6-144-15,-4-3 100 16,0 0-120-16,4 0 68 16,8 0-88-16,3-3-4 15,4 3-40-15,5-4-12 16,3 4-4-16,4-3 12 15,4 6-8-15,3-3 24 16,-3 0-20-16,-8 0-12 16,0 0-4-16,-7 0-128 15,-1 0 72-15,0-3-328 16,1 3 216-16</inkml:trace>
        </inkml:traceGroup>
        <inkml:traceGroup>
          <inkml:annotationXML>
            <emma:emma xmlns:emma="http://www.w3.org/2003/04/emma" version="1.0">
              <emma:interpretation id="{CB5729D1-2578-46B2-BF00-65877860A8D8}" emma:medium="tactile" emma:mode="ink">
                <msink:context xmlns:msink="http://schemas.microsoft.com/ink/2010/main" type="inkWord" rotatedBoundingBox="11479,3584 12563,3553 12564,3574 11480,3606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0046.2625">3289 1834 696 0,'0'0'256'0,"0"0"-196"0,0 0-20 0,0 0 180 15,0 0-128-15,0 0 96 16,12 0-108-16,-4 0 44 16,11 0-72-16,8 0-12 15,-7 0-24-15,7 0-28 16,7 0 4-16,-3 0 48 15,-3 4-20-15,-1-4 8 16,-4 0-16-16,0 0-324 16,-4 0 168-16,5 0-416 15,-1 0 316-15</inkml:trace>
          <inkml:trace contextRef="#ctx0" brushRef="#br0" timeOffset="30376.2497">4098 1810 600 0,'0'0'224'0,"0"0"-176"0,8 4-12 0,-4-4 176 16,4 3-124-16,0-3 132 15,3 0-128-15,5 0 24 16,-1 0-68-16,4 0 0 16,1 0-32-16,3 0 0 15,0 7-8-15,8-7 28 16,-4 0-20-16,4 0-260 15,0 0 132-15</inkml:trace>
        </inkml:traceGroup>
        <inkml:traceGroup>
          <inkml:annotationXML>
            <emma:emma xmlns:emma="http://www.w3.org/2003/04/emma" version="1.0">
              <emma:interpretation id="{C41E095F-A5F5-4267-918C-D8F8FE9F167C}" emma:medium="tactile" emma:mode="ink">
                <msink:context xmlns:msink="http://schemas.microsoft.com/ink/2010/main" type="inkWord" rotatedBoundingBox="13036,3592 14102,3561 14105,3647 13039,3678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0749.3182">4846 1848 624 0,'0'4'228'0,"0"-4"-176"0,0 3-16 0,0-3 184 16,11 3-128-16,-3-6 124 16,7 3-128-16,5 0 28 15,3 0-72-15,12-7 4 16,4 7-32-16,7-7-8 16,-3 7-4-16,3-7-4 15,0 7 0-15,-11-3-264 16,0 6 144-16,0-3-464 15,-4 0 328-15</inkml:trace>
          <inkml:trace contextRef="#ctx0" brushRef="#br0" timeOffset="31035.8715">5682 1879 592 0,'-8'7'220'0,"8"-7"-172"0,8 3-12 16,-4-3 232-1,-1 4-152-15,5-4 68 16,4 3-108-16,7-3 8 0,1 0-48 0,3 0-12 15,4 4-16-15,0-8 12 16,4 4-12-16,0-3-172 16,-4-1 92-16</inkml:trace>
        </inkml:traceGroup>
        <inkml:traceGroup>
          <inkml:annotationXML>
            <emma:emma xmlns:emma="http://www.w3.org/2003/04/emma" version="1.0">
              <emma:interpretation id="{CE300701-93BD-4344-B57A-428154B8152D}" emma:medium="tactile" emma:mode="ink">
                <msink:context xmlns:msink="http://schemas.microsoft.com/ink/2010/main" type="inkWord" rotatedBoundingBox="14630,3608 16029,3568 16030,3604 14631,3644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31735.2317">7099 1845 736 0,'0'13'272'0,"0"-13"-208"15,19 4-20-15,-11-4 204 16,-1 3-144-16,1-3 168 16,4 4-156-16,-1-4 68 15,1 0-112-15,0 0 8 16,3-4-48-16,1 4-32 16,-1 0 0-16,1 0 24 15,7 4-12-15,-4-4-32 16,-3-4 12-16</inkml:trace>
          <inkml:trace contextRef="#ctx0" brushRef="#br0" timeOffset="31892.1945">7718 1838 788 0,'-4'0'292'0,"4"0"-228"0,39 0-16 0,-20-7 152 15,-7 3-120-15,15-2-24 16,0 2-36-16</inkml:trace>
          <inkml:trace contextRef="#ctx0" brushRef="#br0" timeOffset="31402.8486">6460 1879 800 0,'-20'4'296'0,"20"-4"-232"0,8 0-16 15,-4 0 140 1,8 0-112-16,-1 0 76 16,5 0-88-16,-1-4-8 15,5 1-36-15,-1-1 16 16,0 4-24-16,1-3 4 15,3 6-8-15,-8-3-76 0,5 0 36 0,-1 0-312 16,0 0 188-16</inkml:trace>
        </inkml:traceGroup>
        <inkml:traceGroup>
          <inkml:annotationXML>
            <emma:emma xmlns:emma="http://www.w3.org/2003/04/emma" version="1.0">
              <emma:interpretation id="{AC97F934-6B77-4B8E-A62A-00AD93E11B63}" emma:medium="tactile" emma:mode="ink">
                <msink:context xmlns:msink="http://schemas.microsoft.com/ink/2010/main" type="inkWord" rotatedBoundingBox="17021,3021 18658,2974 18681,3760 17044,3808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78435.0019">10300 1246 768 0,'-12'-14'284'0,"12"14"-220"0,-15-3-20 0,7 6 144 16,4 4-112-16,-11 10-12 15,3 7-40-15,-15 11-28 16,15 3 0-16,-22 6 4 15,7-2 0-15,-12 9 32 16,12 1-16-16,0 3 40 16,3-10-32-16,1-7-68 15,12-4 24-15,7-13-460 16,8-8 264-16</inkml:trace>
          <inkml:trace contextRef="#ctx0" brushRef="#br0" timeOffset="78704.2178">10180 1717 600 0,'0'0'224'0,"0"0"-176"0,19 7-12 15,-11-3 60 1,4 9-60-16,-1 1 68 0,5 3-64 0,-1 4 0 16,1 3-24-16,-9 0-12 15,1-3 0-15,-16 3 56 16,1 4-32-16,-9-11 68 15,1 7-56-15,-5-4 52 16,9-9-52-16,11-4-4 16,4 6-20-16,23-6 24 15,8-7-24-15,19-3-56 16,0 3 16 0,0-4-568-16,-7 8 320 0</inkml:trace>
          <inkml:trace contextRef="#ctx0" brushRef="#br0" timeOffset="78205.8927">9580 1315 548 0,'4'-11'204'0,"-4"11"-156"0,0 11-16 0,0-4 44 16,8 6-48-16,-8 8 32 16,11 7-32-16,5 3 80 15,-5 0-60-15,9 3-4 16,-1 0-28-16,4 1 32 16,-3-4-24-16,7-4 92 15,0-6-64-15,-8-14 48 16,12-4-60-16,-15-13 40 15,3 0-44-15,0-15 52 16,1 5-52-16,-13-8 12 16,5 4-32-16,-12-7 8 0,8 14-12 15,3-7-32-15,-3 10 8 0,-8-3-12 16,8 10 12-16,3 0-328 16,5 0 188-16</inkml:trace>
          <inkml:trace contextRef="#ctx0" brushRef="#br0" timeOffset="79468.751">8848 1883 476 0,'4'0'176'0,"-4"0"-136"15,8 0-12-15,-4-4 172 16,0 4-116-16,3-3 116 15,5-1-116-15,-4-3 20 16,3 7-64-16,1-3 4 16,0 3-28-16,3-4 0 15,4 8-8-15,12-8 12 0,4 4-12 16,12-3 40-16,3 0-24 0,4-11-12 16,-3 7-8-16,-13-3 28 15,-3 6-16-15,-12-3 76 16,-3 4-56-16,-16-7-4 15,-1 6-20-15,-10-6-36 16,-5 6 12-16,0-3-444 16,5 4 248-16</inkml:trace>
          <inkml:trace contextRef="#ctx0" brushRef="#br0" timeOffset="77776.7524">8976 1824 768 0,'0'0'284'0,"8"3"-220"0,3 1-20 16,-3 3-20 0,8 0-24-16</inkml:trace>
        </inkml:traceGroup>
      </inkml:traceGroup>
    </inkml:traceGroup>
    <inkml:traceGroup>
      <inkml:annotationXML>
        <emma:emma xmlns:emma="http://www.w3.org/2003/04/emma" version="1.0">
          <emma:interpretation id="{E4CBED0A-2DA1-499E-BB9A-EFB7A9341E8F}" emma:medium="tactile" emma:mode="ink">
            <msink:context xmlns:msink="http://schemas.microsoft.com/ink/2010/main" type="paragraph" rotatedBoundingBox="5919,4323 24243,3556 24334,5716 6010,648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C53190D-B158-4516-ADA1-12F3E4EF3093}" emma:medium="tactile" emma:mode="ink">
              <msink:context xmlns:msink="http://schemas.microsoft.com/ink/2010/main" type="line" rotatedBoundingBox="5919,4323 24243,3556 24334,5716 6010,6483"/>
            </emma:interpretation>
          </emma:emma>
        </inkml:annotationXML>
        <inkml:traceGroup>
          <inkml:annotationXML>
            <emma:emma xmlns:emma="http://www.w3.org/2003/04/emma" version="1.0">
              <emma:interpretation id="{DA68CE98-8704-4551-B571-33F8563AF516}" emma:medium="tactile" emma:mode="ink">
                <msink:context xmlns:msink="http://schemas.microsoft.com/ink/2010/main" type="inkWord" rotatedBoundingBox="5933,4641 6655,4610 6690,5453 5968,5483"/>
              </emma:interpretation>
            </emma:emma>
          </inkml:annotationXML>
          <inkml:trace contextRef="#ctx0" brushRef="#br0" timeOffset="66165.7102">-1573 2887 592 0,'12'0'220'0,"-4"0"-172"0,7 0-12 0,-15 0 112 15,4 7-88-15,-4-7 36 16,0 0-56-16,0 0 40 16,0 0-48-16,0 0 28 15,0 0-32-15,-4-7-16 16,-4 7-8-16,-7 0 4 15,-1 0-4-15,-7-7 8 16,4 7-8-16,-8 0-4 16,0-6 4-16,-4 6-4 15,0 0 0-15,-4-4-12 16,0 8 8-16,-4-4-16 16,8 0 12-16,0 10 4 15,8-7 4-15,0-3-12 16,11 0 8-16,-3 7-4 15,7-7 0-15,-4 7 0 16,9 0 0-16,-5-4 0 16,4 4 0-16,0 0 24 15,4 0-8-15,-4-7-20 16,8 0 4-16,-4 7 4 16,0-4 4-16,0-3 8 15,0 7-4-15,-4-7 16 16,0 14-12-16,-3-4-20 15,7 4 4-15,-16 10-4 0,8-3 4 16,-3 3 0-16,3 7 0 16,-4 7 24-16,1-7-8 0,-5 7-12 31,5-7 0-31,-1 6 4 0,4 1 0 0,-11 0 16 16,3 0-8-16,1-7 4 15,7-4-4-15,-3-2-24 16,3-1 8-16,0-7 4 15,8 3 4-15,0-6-12 16,4-3 8-16,0-5 20 16,4 1-8-16,-1-3-12 15,5-1 0-15,-4 1 4 16,3 3 0-16,5-1-12 16,-1 1 8-16,9 4-4 15,7-1 0-15,7 0 8 16,5 4 0-16,3 0 16 15,-3 0-8-15,-4-8-4 16,-1 8 0-16,-7-4 12 16,-4 4-8-16,-7-14-40 15,-1 7 20-15</inkml:trace>
          <inkml:trace contextRef="#ctx0" brushRef="#br0" timeOffset="66585.3265">-2153 3283 456 0,'-16'0'168'0,"16"0"-128"0,-4-3-16 0,0-1 124 16,4 8-88-16,-4-4 140 15,1 0-112-15,-5 0 64 16,8 0-88-16,0-4 28 16,8 4-56-16,3-3 32 15,5 6-36-15,7-3 0 16,12 0-20-16,15 0 12 15,4 4-16-15,0-1-4 16,1 0 0-16,-17 4 12 16,1-7-8-16,-4 7 32 15,-4-7-24-15,-12 0 20 16,1 0-20-16,-9 0-236 16,-3 0 116-16,-8 0-528 15,0 0 352-15</inkml:trace>
        </inkml:traceGroup>
        <inkml:traceGroup>
          <inkml:annotationXML>
            <emma:emma xmlns:emma="http://www.w3.org/2003/04/emma" version="1.0">
              <emma:interpretation id="{7287F1E7-A2E5-48B6-A38A-43811BCCB00C}" emma:medium="tactile" emma:mode="ink">
                <msink:context xmlns:msink="http://schemas.microsoft.com/ink/2010/main" type="inkWord" rotatedBoundingBox="7468,4419 9252,4344 9336,6343 7552,6418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70641.5447">-690 3345 728 0,'-4'3'268'0,"4"-3"-208"0,8 7-16 0,-1-7 96 16,5 7-84-16,7-7 48 15,5 7-60-15,3-7-16 16,0 0-16-16,0 0 0 16,4 7-8-16,4-7 8 15,-4 10-8-15,-4 1 8 16,0 2-8-16,-8 1-100 15,8 0 52-15,-7-7-352 16,3-4 220-16</inkml:trace>
          <inkml:trace contextRef="#ctx0" brushRef="#br0" timeOffset="70383.8611">-601 3135 476 0,'-4'-3'176'0,"4"-4"-136"0,0 7-12 0,-4-7 136 15,4 7-96-15,-4 0 112 16,8 0-100-16,-4-7 20 15,0 14-60-15,0-7 28 16,8 0-36-16,0 0 8 16,3 7-24-16,9-7 0 15,-1 7-8-15,12-7-8 16,4 3 4-16,3 0 4 16,1 1-4-16,0-1 24 15,0 1-16-15,-12-1 12 16,0 1-12-16,-12 3-176 15,-3-1 92-15,-20 1-388 16,8 0 256-16</inkml:trace>
          <inkml:trace contextRef="#ctx0" brushRef="#br0" timeOffset="71734.9531">169 3311 676 0,'-15'-4'248'0,"15"4"-192"0,0 0-16 16,0 0 156-1,0 0-116-15,8-3 72 16,3 3-88-16,20-4 44 16,0 4-64-16,35-3-12 0,-8 3-20 0,23-11 8 15,-15 8-12-15,19-7 4 16,0 3-4-16,-3-4 36 16,-5 8-20-16,-11 0-244 15,-20 3 120-15,-7 0-408 16,-8 3 280-16</inkml:trace>
          <inkml:trace contextRef="#ctx0" brushRef="#br0" timeOffset="71319.8755">448 2729 340 0,'4'-17'128'0,"-4"17"-100"0,11-14-8 0,-7 7 156 16,4 4-100-16,-4-8 76 15,4 8-88-15,-4-4 72 16,-1 7-80-16,-3-3 24 15,4 3-44-15,-4-4 20 16,0 8-28-16,4-1 8 16,4 4-20-16,0 7 44 15,-1 6-32-15,1 15-16 16,0 3-4-16,3 13 16 16,1 4-12-16,0-3 4 15,-1-4-8-15,-3-7 4 16,4-6-8-16,-5-8 16 15,5-6-12-15,-8-11 48 16,4 1-28-16,-1-15-4 16,5-3-16-16,0-17-8 15,3 4 4-15,-3-22 12 16,7 1-8-16,8-18 4 16,0 8-4-16,4-4-16 15,0 10 4-15,4 0 4 16,0 14 0-16,-8 0 24 15,0 7-12-15,-4 0-20 16,-3 10 0-16,-5 1-4 16,-3 9 4-16,-4 1 32 0,-1 6-12 0,1 1-180 15,0 6 92-15,-4-3-396 16,-1 0 264-16</inkml:trace>
          <inkml:trace contextRef="#ctx0" brushRef="#br0" timeOffset="72533.9648">611 3871 508 0,'0'-10'188'0,"0"10"-148"0,-4-7-8 0,0 0 96 16,4 7-76-16,-8-7-4 15,4 1-28-15,-15-5 4 16,3 4-16-16,-15 4 60 16,4 3-40-16,-15 3 76 15,11 4-56-15,-8 10 52 16,8 4-56-16,4 10 32 15,8 0-44-15,15 0-20 16,8 0-4-16,23-14 16 16,4-3-12-16,7-17 32 15,5-4-28-15,0-14-32 16,-9 4 8-16,-3-11-112 16,4 8 64-16,-19-15-20 15,3 8 48-15,-7-11 16 16,-1 3 8-16,-11-9 4 15,0 9 0-15,-4-3 8 16,4 7-4-16,-3 7 40 16,10 14-20-16,-14 7 48 0,7 6-40 15,-4 11 28-15,8 6-32 0,-4 15 16 16,3-1-24-16,1 8 16 16,-4-5-20-16,0 8 28 15,-4 0-28-15,8 0 20 16,-4-1-20-16,0-6 20 15,8-7-24-15,-4-10-100 16,4-7 44-16,11-18-616 16,8-3 364-16</inkml:trace>
          <inkml:trace contextRef="#ctx0" brushRef="#br0" timeOffset="102217.1851">-36 4505 488 0,'8'-11'180'0,"0"8"-140"0,3-4-12 0,-3 3 76 16,7 1-64-16,16-7 88 15,0 6-72-15,24-9 60 16,14 6-64-16,13 0-4 15,3 3-28-15,-12 1-12 16,-3 3-4-16,0-4-4 16,-12 1 0-16,-4 0 16 15,-8 6-8-15,-11-3 16 16,-8 10-16-16,-11-10-84 16,-1 7 44-16,-11 0-352 15,-4 0 212-15</inkml:trace>
          <inkml:trace contextRef="#ctx0" brushRef="#br0" timeOffset="102531.0261">65 4618 560 0,'-23'4'208'0,"23"-4"-164"0,-12 6-8 0,8-6 112 15,8 0-88-15,4 0-24 16,-1 11-24-16,48-18 20 16,3 7-16-16,38-10-4 15,1-1-8-15,12-3 20 16,-17 4-12-16,9-4-12 15,-12 8-4-15,-8-5-24 16,-11 8 16-16,-23-4-232 16,-9 7 132-16</inkml:trace>
        </inkml:traceGroup>
        <inkml:traceGroup>
          <inkml:annotationXML>
            <emma:emma xmlns:emma="http://www.w3.org/2003/04/emma" version="1.0">
              <emma:interpretation id="{89568F49-78A0-419F-9EA2-C32567CE8EBF}" emma:medium="tactile" emma:mode="ink">
                <msink:context xmlns:msink="http://schemas.microsoft.com/ink/2010/main" type="inkWord" rotatedBoundingBox="10527,5570 10609,5567 10617,5766 10536,5770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06447.2177">2418 3816 1504 0,'0'21'0'0,"-7"17"-4"0,-1-11 40 16,0 1-20-16,-19 17 32 16,4-1-32-16</inkml:trace>
        </inkml:traceGroup>
        <inkml:traceGroup>
          <inkml:annotationXML>
            <emma:emma xmlns:emma="http://www.w3.org/2003/04/emma" version="1.0">
              <emma:interpretation id="{2EED767B-CA6D-41B1-953E-10D31723E107}" emma:medium="tactile" emma:mode="ink">
                <msink:context xmlns:msink="http://schemas.microsoft.com/ink/2010/main" type="inkWord" rotatedBoundingBox="11879,4610 12613,4580 12641,5251 11907,5281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07334.1791">3692 2949 840 0,'0'-31'312'0,"0"31"-244"0,15-31-16 0,9 18-20 15,-5 2-28-15,27 4-12 16,9 4 4-16,10 17-16 16,1 6 12-16,8 15 12 15,-1 3 0-15,1 6 8 16,-4 1-8-16,-12 0 40 16,-8-4-20-16,-15 7 152 15,-12 4-96-15,-23-1 116 16,-4-2-112-16,-27-1 36 15,-4-3-72-15,-19-11 12 16,4-3-40-16,-28-21 8 16,13 1-16-16,-13-22 28 15,12 1-24-15,4-14-24 16,24 3 4-16,-1-6-212 0,24 6 120 16,11-3-632-16,8 7 404 0</inkml:trace>
          <inkml:trace contextRef="#ctx0" brushRef="#br0" timeOffset="107049.8153">4118 3152 488 0,'4'-27'180'0,"-4"20"-140"0,0-10-12 15,0 6 180 1,0 8-120-16,0-11 132 15,0 7-128-15,0-7 52 16,0 8-84-16,-8 2 8 16,-4 8-36-16,1 13-32 15,-5 7 0-15,1 10 16 16,-1 4-8-16,-11 10-4 16,12 0 0-16,3 4-216 15,4-4 116-15,-3-10-172 0,11-3 152 16</inkml:trace>
        </inkml:traceGroup>
        <inkml:traceGroup>
          <inkml:annotationXML>
            <emma:emma xmlns:emma="http://www.w3.org/2003/04/emma" version="1.0">
              <emma:interpretation id="{5AC9940E-80E2-48C7-9DA1-32898B3C4540}" emma:medium="tactile" emma:mode="ink">
                <msink:context xmlns:msink="http://schemas.microsoft.com/ink/2010/main" type="inkWord" rotatedBoundingBox="13364,4818 13761,4801 13768,4982 13372,4999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08238.2919">5190 3114 612 0,'-4'-6'228'0,"4"6"-180"0,-4-7-12 0,-3 3 204 16,14 8-140 0,-7-4 72-16,12 0-100 0,3-4 76 15,9 1-88-15,3-8 44 16,8 11-64-16,-4-13-4 16,3 13-20-16,-6-7-12 15,6 3 0-15,-7 1-16 16,1 6 8-16</inkml:trace>
          <inkml:trace contextRef="#ctx0" brushRef="#br0" timeOffset="108444.7095">5248 3207 736 0,'-15'4'272'0,"15"-4"-208"0,-4 3-20 16,8-3 248-1,3 7-168-15,9 0 124 16,3 0-140-16,8-4-16 16,0 1-56-16,8-8 8 15,8 4-24-15,-4-7-116 16,7 4 52-16,-3-4-408 16,-1 0 252-16</inkml:trace>
        </inkml:traceGroup>
        <inkml:traceGroup>
          <inkml:annotationXML>
            <emma:emma xmlns:emma="http://www.w3.org/2003/04/emma" version="1.0">
              <emma:interpretation id="{807B899A-EE1D-461F-9954-4EF4BC539F74}" emma:medium="tactile" emma:mode="ink">
                <msink:context xmlns:msink="http://schemas.microsoft.com/ink/2010/main" type="inkWord" rotatedBoundingBox="14670,4214 16415,4141 16475,5583 14731,5656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09257.3902">6522 3187 924 0,'-12'0'340'0,"12"0"-260"0,0 0-28 15,8 0 176 1,4-7-136-16,15 3 80 16,0 1-104-16,8-7-28 15,3 10-24-15,9-14 12 16,-1 10-16-16,-7 1-216 0,7 6 112 0,-7-6-344 15,-12 3 244-15</inkml:trace>
          <inkml:trace contextRef="#ctx0" brushRef="#br0" timeOffset="109043.3218">7006 2801 540 0,'0'-7'200'0,"0"7"-156"0,-4-3-12 16,-4 0 132-1,8 3-96-15,-8-7 124 16,4 3-112-16,-11-3 24 0,7 4-64 0,-15-4 12 15,7 7-32-15,-14 0 16 16,2 3-20-16,-18 8 8 16,11 3-12-16,-11 13 20 15,7 4-20-15,0 10 84 16,12 7-52-16,-12 4 40 16,20-4-48-16,0-3-12 15,11 0-12-15,16-1 44 16,-1-6-32-16,21-7 0 15,3-3-16-15,15-11-32 16,0 4 12-16,5-18-268 16,-5 4 152-16,-3-10-348 15,-12 3 264-15</inkml:trace>
          <inkml:trace contextRef="#ctx0" brushRef="#br0" timeOffset="110110.379">7428 2567 508 0,'-8'-7'188'0,"8"7"-148"0,-4-3-8 0,0 0 60 16,8 6-56-16,-4-3 48 15,8 7-48-15,-4 3 76 16,3 4-60-16,5 10 52 16,0 4-60-16,3 16-4 15,4 1-24-15,1 7-4 16,3-4-4-16,-4-3 12 16,1-8-12-16,-5-9 92 15,5-4-52-15,-5-17 56 16,1-7-60-16,3-17 32 15,0-4-44-15,-3-17-8 0,-1 0-16 16,5-10 4-16,-1 7-8 16,0-11-12-16,4 8 4 0,-3-8 56 15,7 11-28-15,-8-4 76 16,5 14-52-16,-9 0-36 16,4 7-8-16,-3 3 20 15,-1 7-12-15,-3 4-4 16,3 10-4-16</inkml:trace>
          <inkml:trace contextRef="#ctx0" brushRef="#br0" timeOffset="110589.8689">7250 3242 520 0,'-16'3'192'0,"16"-3"-152"0,-4 4-8 0,0-4 256 31,8 0-164-31,-4 0 116 0,0 0-140 0,0 0 80 16,0 0-104-1,8-4 48-15,4 4-72 0,15-3 60 16,7-4-64-16,25 0-8 16,6 7-24-16,17-7 24 15,-5 4-24-15,16-11-24 16,-12 7 4-16,12-3 28 15,-8 6-16-15,-3-3 0 16,-24 4-4-16,-8-4 28 16,-11 4-16-16,-12-4 12 15,0 3-16-15,-15-3-208 16,-5 7 104-16,-7-3-252 16,8 3 192-16,-16 0-244 15,8 7 224-15</inkml:trace>
          <inkml:trace contextRef="#ctx0" brushRef="#br0" timeOffset="111160.5603">7761 3637 548 0,'0'0'204'0,"0"0"-156"0,-8 0-16 0,4 0 160 16,8 0-112-16,-16 0 124 15,12 0-116-15,-11 0 44 16,3 0-76-16,-12-6 12 16,1 12-40-16,-16 1-8 15,4 0-12-15,-11 7 12 16,3 3-12-16,-7 4 60 15,11-1-40-15,0 1 16 16,12 3-28-16,11-7 8 16,12 1-12-16,12-12 36 15,15 1-24-15,11-14-4 16,-3 4-12-16,12-14 4 16,-9 10-8-16,1-17-36 15,4 3 16-15,-20-17-100 16,0 1 64-16,-7-19-20 15,-1 5 44-15,-7-4-4 16,4 7 20-16,-9 6 8 16,5 8 4-16,-8 6 32 15,4 15-16-15,-4-1 20 16,0 10-20-16,0 8 80 16,0 3-52-16,0 17-12 15,0 3-20-15,-4 25 16 16,4 0-16-16,-4 3 40 15,-3 0-28-15,7 3 4 16,0-10-16-16,-8 4 0 0,16-11-4 16,-8-6 4-16,11-8-8 0</inkml:trace>
        </inkml:traceGroup>
        <inkml:traceGroup>
          <inkml:annotationXML>
            <emma:emma xmlns:emma="http://www.w3.org/2003/04/emma" version="1.0">
              <emma:interpretation id="{4C401BD6-13F6-4421-A726-BA2C139EC649}" emma:medium="tactile" emma:mode="ink">
                <msink:context xmlns:msink="http://schemas.microsoft.com/ink/2010/main" type="inkWord" rotatedBoundingBox="17158,5683 17217,5681 17225,5884 17167,5887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17336.0306">9026 3930 716 0,'0'14'264'0,"0"10"-204"0,0 14-16 16,-7-7-16-16,-1-4-24 0,-11 8-48 16,3 2 28-1</inkml:trace>
        </inkml:traceGroup>
        <inkml:traceGroup>
          <inkml:annotationXML>
            <emma:emma xmlns:emma="http://www.w3.org/2003/04/emma" version="1.0">
              <emma:interpretation id="{5C31499D-C5BA-412E-8E40-CEA71A403214}" emma:medium="tactile" emma:mode="ink">
                <msink:context xmlns:msink="http://schemas.microsoft.com/ink/2010/main" type="inkWord" rotatedBoundingBox="18742,4411 20121,4354 20152,5086 18773,5143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19162.7023">10571 2777 676 0,'-16'-38'248'0,"16"38"-192"0,16-13-16 0,-4 6 24 16,7 3-44-16,16-3-8 15,7 4-8-15,24 10-4 16,4 3 0-16,15 21-12 16,-8 7 8-16,-3 20-4 15,-12 1 0-15,-16 3 44 16,-11 0-24-16,-23-11 96 16,-4-2-60-16,-32 2 12 15,-3-3-36-15,-27 1 12 16,4-12-20-16,-12-12 52 15,11-8-36-15,5-21-8 16,11-6-12-16,12-14-28 16,7 3 8-16,13-13-120 15,10 6 72-15</inkml:trace>
          <inkml:trace contextRef="#ctx0" brushRef="#br0" timeOffset="118834.3303">10807 2815 520 0,'-12'-31'192'0,"5"28"-152"0,7 3-8 15,-8 7 36 1,8 3-44-16,0 21 8 16,-4 3-20-16,-4 18-8 15,1 3 0-15,-1 7 12 16,8-11-8-16,-4 4 24 0,-8-6-20 16,1-5 4-16,7-6-8 0</inkml:trace>
          <inkml:trace contextRef="#ctx0" brushRef="#br0" timeOffset="119722.1449">11934 2681 632 0,'-12'-10'236'0,"12"10"-184"0,-4-7-16 0,0 0 168 16,0 7-120-16,-7-7 36 15,3 3-72-15,-19-6 0 16,8 7-32-16,-24-8 20 16,16 8-24-16,-23-1-12 15,11 4-4-15,0 0 48 16,4 4-24-16,4-4 16 16,12 7-20-16,0 0-16 15,11 0-4-15,0-1 28 16,4 1-12-16,-3 7-4 15,7 0-4-15,-4 17-4 16,-8 7 0-16,-3 27-20 16,3-3 12-16,-7 3 20 15,11-3-4-15,-4-10-4 16,4-4 0-16,1-7-4 16,7-6 0-16,-8-8 44 15,8-3-24-15,8-6 8 0,-4-5-16 16,7-6 12-16,1 7-16 0,7-11-28 15,1 8 8-15,7-1 12 16,0-3 4-16,8 0 8 16,-1 0-8-16,1 3 24 15,-4-3-16-15,-4-7-128 16,0 0 64-16,-3-7-308 16,-1 0 200-16,-15-7-376 15,3 11 300-15</inkml:trace>
          <inkml:trace contextRef="#ctx0" brushRef="#br0" timeOffset="119958.274">11450 3077 748 0,'-20'-11'276'0,"20"11"-216"0,-4-10-16 15,4 3 188 1,8 7-136-16,4-7 76 15,7 4-100-15,16-4 64 16,8 7-76-16,11-10-12 16,0 10-32-16,4-4 24 15,-15 8-24-15,-1-4-144 16,-3 6 64-16</inkml:trace>
        </inkml:traceGroup>
        <inkml:traceGroup>
          <inkml:annotationXML>
            <emma:emma xmlns:emma="http://www.w3.org/2003/04/emma" version="1.0">
              <emma:interpretation id="{5A32523F-C861-428E-804E-0808B331FC46}" emma:medium="tactile" emma:mode="ink">
                <msink:context xmlns:msink="http://schemas.microsoft.com/ink/2010/main" type="inkWord" rotatedBoundingBox="20728,4623 21161,4605 21174,4899 20740,4917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24179.7275">12553 3145 924 0,'-4'7'340'0,"4"-7"-260"0,8 7-28 15,-8-7 44 1,11 4-64-16,20-4 16 16,0 0-32-16,20-4 0 15,7 4-8-15,8-3-404 16,-4-1 220-16</inkml:trace>
          <inkml:trace contextRef="#ctx0" brushRef="#br0" timeOffset="123998.2321">12700 2891 384 0,'-19'-14'140'0,"15"14"-108"0,-4-3-8 0,4-1 240 16,8 4-148-16,0-3 132 16,0 6-144-16,4-3-4 15,3 4-60-15,12-1 0 16,12 4-24-16,0 0 0 16,0 3-8-16,0-3 12 15,0 3-12-15,-12-3-64 16,4 3 28-16,-12-3-472 15,1 4 276-15</inkml:trace>
        </inkml:traceGroup>
        <inkml:traceGroup>
          <inkml:annotationXML>
            <emma:emma xmlns:emma="http://www.w3.org/2003/04/emma" version="1.0">
              <emma:interpretation id="{60F98C43-AB43-440D-A513-727022D09445}" emma:medium="tactile" emma:mode="ink">
                <msink:context xmlns:msink="http://schemas.microsoft.com/ink/2010/main" type="inkWord" rotatedBoundingBox="21731,3661 24243,3556 24320,5390 21808,5495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24704.6122">13614 3011 912 0,'-27'4'340'0,"27"-4"-264"0,11-4-24 0,-7 4 108 16,15 0-100-16,8 0-8 15,1 0-32-15,18-7-8 16,12 7-4-16,8-3-480 16,0-1 256-16</inkml:trace>
          <inkml:trace contextRef="#ctx0" brushRef="#br0" timeOffset="124523.6289">13838 2726 300 0,'20'-28'112'0,"-20"28"-88"0,15-14-8 0,-7 7 224 16,0 4-136-16,-5-7 124 15,5 6-132-15,-8-3 92 16,0 7-108-16,-11-3 36 16,3 3-68-16,-12 0 12 15,5 7-40-15,-12 3 8 16,4 4-16-16,-12 6-16 16,4 8 0-16,-8 13 4 15,12 1 0-15,-4 13 0 16,12-11 0-16,7 8 24 15,12-7-12-15,12-7 24 16,7-7-24-16,0-7-64 16,5-7 24-16</inkml:trace>
          <inkml:trace contextRef="#ctx0" brushRef="#br0" timeOffset="125153.3041">14632 2099 496 0,'-20'-7'184'0,"20"7"-140"0,-27 4-16 0,16-1 188 16,-5 4-124-16,-11 10 52 15,4 4-84-15,-12 17-28 16,8 3-20-16,-4 14 44 16,4 7-32-16,0 7 76 15,15 0-52-15,-15 37 44 16,19-2-52-16,-3 16 16 16,3-10-36-16,8 11 16 15,8-22-20-15,3 1 8 16,9-17-12-16,7-11 44 15,4-13-28-15,19-25-332 16,-7-10 164-16,11-20-580 16,-8-4 404-16</inkml:trace>
          <inkml:trace contextRef="#ctx0" brushRef="#br0" timeOffset="125635.621">14748 2199 684 0,'8'-17'252'0,"-8"17"-192"0,0-4-20 0,0 11 100 16,0 4-84-16,0 20 60 15,7 0-72-15,-7 17 32 16,8 3-44-16,4 4 16 16,-1-6-28-16,5-5 16 15,-1-6-20-15,-3-10 20 16,3-4-24-16,-3-10 56 16,4-1-36-16,-5-9 20 15,5-4-32-15,-5-14 44 16,5 4-36-16,-5-21-16 15,5 0-4-15,-5-24 8 16,13 3-8-16,-1-13-28 16,-4 10 8-16,12 0 40 15,-4 10-16-15,-7 7 52 16,7 14-36-16,-8 0 28 16,0 3-28-16,-3 4-28 15,-4 10 0-15,-1 0 16 16,1 7-8-16,-8 0-172 15,7 7 92-15,-3 0-460 16,0 7 300-16</inkml:trace>
          <inkml:trace contextRef="#ctx0" brushRef="#br0" timeOffset="126700.7705">14907 3211 464 0,'-4'7'176'0,"4"-7"-140"0,-4 7-8 0,0-7 64 16,4 6-56-16,-8 1 40 16,1 4-44-16,-9-1 60 15,4 0-52-15,-3 4 80 16,3 3-68-16,-11 11 60 16,4-4-60-16,-8 14 24 15,3 0-44-15,1 10 24 16,8-10-28-16,-1 6 0 15,8-13-16-15,16 0 20 16,4-14-20-16,3-3 48 16,9 0-32-16,-5-21-4 15,8 0-16-15,-4-10-24 16,-7-4 8-16,3-16-32 16,-3 2 24-16,-13-17-84 15,13 1 60-15,-8-1-4 16,-4 11 28-16,3 0 28 15,1 10-4-15,-8 0-4 0,0 7 0 0,0 0 40 16,0 6-24 0,0-2 24-16,4 9-24 0,-4 1-16 15,8 3-8-15,-8-3 4 16,0 3 0-16,0 7 8 16,0 0-4-16,0 0 52 15,0 14-32-15,0 3 44 16,-4 4-40-16,0 13 4 15,0 0-20-15,-4 18 56 16,8 0-40-16,-7 6-4 16,7-3-12-16,0-10 8 15,11-11-12-15,-3-13-248 16,0-4 128-16,11-17-580 16,0-3 384-16</inkml:trace>
          <inkml:trace contextRef="#ctx0" brushRef="#br0" timeOffset="126053.2467">14651 3042 540 0,'-11'-3'200'0,"11"3"-156"0,-8-11-12 0,8 8 192 15,4 3-128-15,3-7 104 16,5 0-116-16,3 0 76 16,5 0-92-16,7 1 48 15,0 2-72-15,12-6 60 16,-8-1-64-16,15-2 52 15,1 2-52-15,15-2-48 16,-4 2 4-16,-8-2 16 16,4 6-8-16,-15-4-156 15,-4 4 80-15,-12-3-472 16,-4 7 300-16</inkml:trace>
          <inkml:trace contextRef="#ctx0" brushRef="#br0" timeOffset="127075.7661">15572 1986 676 0,'-7'-7'248'0,"7"7"-192"0,-4 0-16 0,0 0 112 16,4 7-92-16,0 0 64 15,4 0-72-15,0 6 40 16,15 8-52-16,0 31 40 16,9 6-44-16,-5 32 16 15,0 2-32-15,-19 46 28 16,-4 3-32-16,-23 4-4 15,3-15-8-15,-15 12 28 16,4-15-16-16,-15-3-4 16,7-18-8-16,-7-13 48 15,-1-20-28-15,-7-22 0 16,8-10-16-16,-12-16-348 16,15-8 184-16</inkml:trace>
          <inkml:trace contextRef="#ctx0" brushRef="#br0" timeOffset="127554.7542">15723 1852 748 0,'8'-4'276'0,"-8"4"-216"0,4-10-16 15,8 3 172-15,-1 3-128 0,16-6 52 16,-11 10-80-16,11 0 24 15,8 10-48-15,-4 1-12 16,-4 6-12-16,0 0 8 16,-4 4-12-16,-19 3 16 15,4 0-16-15,-20-3 40 16,-3-1-24-16,-9-2-48 16,1-5 12-16,0-2 44 15,11 2-12-15,12-6 0 16,12 0-12-16,11-3 12 15,0-1-12-15,5-3-12 16,-1 3 0-16,0 1 28 16,-4-1-12-16,-8 1-224 15,-3-1 116-15</inkml:trace>
        </inkml:traceGroup>
      </inkml:traceGroup>
    </inkml:traceGroup>
    <inkml:traceGroup>
      <inkml:annotationXML>
        <emma:emma xmlns:emma="http://www.w3.org/2003/04/emma" version="1.0">
          <emma:interpretation id="{EA625E93-FE92-414F-B9CC-277D018A366D}" emma:medium="tactile" emma:mode="ink">
            <msink:context xmlns:msink="http://schemas.microsoft.com/ink/2010/main" type="paragraph" rotatedBoundingBox="4617,6586 19487,6287 19526,8254 4657,85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C371127-32C7-4AD1-989A-74C59CCD6BFF}" emma:medium="tactile" emma:mode="ink">
              <msink:context xmlns:msink="http://schemas.microsoft.com/ink/2010/main" type="line" rotatedBoundingBox="4617,6586 19487,6287 19526,8254 4657,8554"/>
            </emma:interpretation>
          </emma:emma>
        </inkml:annotationXML>
        <inkml:traceGroup>
          <inkml:annotationXML>
            <emma:emma xmlns:emma="http://www.w3.org/2003/04/emma" version="1.0">
              <emma:interpretation id="{94C41FB0-3080-451B-81D6-35ED40BF0C13}" emma:medium="tactile" emma:mode="ink">
                <msink:context xmlns:msink="http://schemas.microsoft.com/ink/2010/main" type="inkWord" rotatedBoundingBox="4626,7034 5689,7012 5708,7953 4645,7974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33770.7348">-2494 5843 572 0,'4'-21'208'0,"-4"21"-160"0,-16-20-12 0,-3 13 32 15,11 4-44-15,-19-8 8 16,-4 8-20-16,-4-1-24 15,0 4 4-15,-7 0 76 16,11 4-40-16,-8-4 88 16,12 0-64-16,4 0 44 15,7 3-56-15,1-3 16 16,7 4-36-16,-3-1-28 16,7 4 4-16,-8 3 16 15,12 4-4-15,-4 7-12 16,4-1 0-16,-8 11 4 15,5 0 0-15,-9 0-12 16,8 0 8-16,-8 0 20 16,1 0-8-16,3-7-4 15,0-3 0-15,1-4 28 16,7 4-16-16,7-11 64 16,1 4-44-16,4 0 12 15,-1 3-32-15,13-10 20 16,-1 6-24-16,0-13 12 15,0 4-12-15,8-4-244 16,-4 0 124-16,-3-4-280 16,-1 4 216-16</inkml:trace>
          <inkml:trace contextRef="#ctx0" brushRef="#br0" timeOffset="133956.2609">-2916 6039 800 0,'-4'-17'296'0,"4"17"-232"0,12 0-16 0,-8-7 152 16,3 7-120-16,9-3 36 15,7 3-68-15,8-4-28 16,0 4-12-16,15-3-404 16,1-1 216-16</inkml:trace>
          <inkml:trace contextRef="#ctx0" brushRef="#br0" timeOffset="133305.4973">-3512 5447 332 0,'15'-20'120'0,"-11"13"-92"0,0-10-8 16,-4 6 140 0,4 4-92-16,0-10 96 15,0 7-96-15,-4-7 64 16,0 3-76-16,-4 0-4 16,4 4-32-16,-4 0 40 15,0 6-32-15,-4-3 28 16,8 7-28-16,-7 7-8 15,7 7-12-15,-8 13 28 16,8 8-20-16,-8 6 12 0,8 0-16 16,-8 8-8-16,1-5 0 15,-5 8 20-15,8-4-12 16,0 0-12-16,4-3-4 0,4-14 48 16,8-7-24-16,7-20 36 15,4-4-32-15,16-21 4 16,-4 4-16-16,19-14-8 15,-4 7 0-15,-3-11-68 16,-5 4 36-16,-7 0 12 16,-8 7 12-16,-7-14 20 15,-1 18-8-15,-11-15-12 16,0 8 0-16,-8 3 20 31,3 10-8-31,-6 4 24 0,-1 3-20 0,-4 20 40 16,0 5-28-16,-3 13-12 15,7 0-8-15,-4 20 28 16,4-3-16-16,4 11 20 16,0-4-20-16,8 0 8 15,0-10-12-15,-1-1-308 16,5-6 164-16</inkml:trace>
        </inkml:traceGroup>
        <inkml:traceGroup>
          <inkml:annotationXML>
            <emma:emma xmlns:emma="http://www.w3.org/2003/04/emma" version="1.0">
              <emma:interpretation id="{FB93F29E-0913-4598-A1A8-57742C20619C}" emma:medium="tactile" emma:mode="ink">
                <msink:context xmlns:msink="http://schemas.microsoft.com/ink/2010/main" type="inkWord" rotatedBoundingBox="6470,7384 6869,7376 6874,7603 6475,7611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34857.6952">-1716 5857 932 0,'0'3'348'0,"0"-3"-272"0,23 0-20 0,4-3 84 15,0 3-88-15,16-4 16 16,3 1-44-16,5 0-4 16,-5 3-12-16,-7-4-8 15,-4 8 4-15,-12-4 12 16,-4 3-8-16,-7-3-12 16,-4 0 0-16,-12-7-200 15,4 7 112-15,-4-3-368 16,8-1 256-16</inkml:trace>
          <inkml:trace contextRef="#ctx0" brushRef="#br0" timeOffset="134598.4502">-1677 5633 716 0,'-4'0'264'0,"4"0"-204"0,-8 4-16 0,4-4 152 16,4 3-116-16,-4-3 80 15,4 0-92-15,0 0 44 16,8 0-68-16,0 0 40 15,7 0-48-15,5-3-12 16,7 3-12-16,4-4 0 16,0 8-8-16,4-4-4 15,-4 0 4-15,-4 0 4 0,0 7-4 0,-8-7 24 32,0 3-16-32,-7-3-144 0,0 3 68 0,-5-3-476 15,1 0 300-15</inkml:trace>
        </inkml:traceGroup>
        <inkml:traceGroup>
          <inkml:annotationXML>
            <emma:emma xmlns:emma="http://www.w3.org/2003/04/emma" version="1.0">
              <emma:interpretation id="{11DB3788-C9E3-4329-9866-DA2AE50F1461}" emma:medium="tactile" emma:mode="ink">
                <msink:context xmlns:msink="http://schemas.microsoft.com/ink/2010/main" type="inkWord" rotatedBoundingBox="7795,7121 8469,7108 8488,8046 7814,8059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36070.4102">-349 5757 964 0,'-39'-14'360'0,"39"14"-280"0,11-7-24 16,-3-3 148-1,4 10-124-15,15-14 20 16,12 7-60-16,15-10-28 15,4 10-4-15,8-6 8 16,-12 2-8-16,12-2 4 16,-4 16-4-16,-4-13 12 15,-8 17-12-15,-11-7-72 16,-4 6 32-16,-16 8-444 16,-4-3 260-16</inkml:trace>
          <inkml:trace contextRef="#ctx0" brushRef="#br0" timeOffset="136488.5228">18 5902 508 0,'12'-7'188'0,"-12"7"-148"0,19 20-8 0,-11-13 52 15,4 10-52-15,-5 11 40 16,1 0-40-16,-4-1 24 16,4 4-28-16,-8 7 28 15,7-7-32-15,-22 0 32 16,3 7-32-16,-7-7 12 16,0 0-20-16,-28-11 28 15,12 1-28-15,-15-14-4 16,4-4-8-16,-1-13 20 15,8 0-12-15,12-8 4 16,8 5-8-16,19-5-40 16,8 8 16-16,23 0 112 15,-4 6-52-15,11 4 92 16,9 7-80-16,-8 0-20 16,-1 7-20-16,-3 0 20 15,4-1-20-15,0-6-136 0,-5 0 64 0,17-10-608 16,3 3 368-1</inkml:trace>
          <inkml:trace contextRef="#ctx0" brushRef="#br0" timeOffset="135812.2239">45 5475 352 0,'0'-7'132'0,"8"-3"-104"0,-8-4-8 15,8 7 228 1,0 0-140-16,-5-10 184 16,5 3-164-16,-8-3 32 15,12 3-96-15,-12 7 32 0,0 7-56 0,0 14 8 16,-8 10-32-16,4 7-24 15,4 7 0-15,-8 7 48 16,5-7-20-16,-1 6 0 16,4 1-12-16,-4-14-216 15,4-3 112-15,-4-4-428 16,4-7 292-16</inkml:trace>
        </inkml:traceGroup>
        <inkml:traceGroup>
          <inkml:annotationXML>
            <emma:emma xmlns:emma="http://www.w3.org/2003/04/emma" version="1.0">
              <emma:interpretation id="{A5626E1C-7312-484C-833B-E3A9EB179823}" emma:medium="tactile" emma:mode="ink">
                <msink:context xmlns:msink="http://schemas.microsoft.com/ink/2010/main" type="inkWord" rotatedBoundingBox="9257,7095 10207,7076 10222,7783 9271,7802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36938.0993">1067 5375 808 0,'20'-31'300'0,"-20"31"-232"0,11 0-20 0,-11 0 44 16,4 14-60-16,0 3 84 16,0 7-64-16,-4 21 16 15,4-7-36-15,0 24 4 16,3-7-20-16,-3 14-8 15,12-11-4-15,-5-10 92 16,5-3-52-16,-5-21 140 16,5-3-104-16,3-28 8 15,-7 0-52-15,7-24 52 16,1-7-48-16,3-10 0 16,8 3-24-16,0-10-20 0,4 4 0 15,-1-1 20-15,-3 4-8 16,-11 10-12-16,-1 7 0 15,-7 3-32-15,-1 15 20 0,-7 2-240 16,8 11 140-16,3 7-692 16,5 4 452-16</inkml:trace>
          <inkml:trace contextRef="#ctx0" brushRef="#br0" timeOffset="137629.9378">1652 5795 560 0,'-8'0'208'0,"8"0"-164"0,-19 0-8 15,7 0 164 1,8 7-116-16,-15-4 28 16,3 4-68-16,-11 7 60 15,8 3-56-15,-8 4 52 16,8-4-56-16,-9 14 16 16,13-4-40-16,3-2 36 15,8-1-32-15,12 0 40 16,12-11-36-16,11-6-16 15,3 4-4-15,5-22-64 0,0 11 32 0,-12-13-156 16,0-1 100-16,-8-10-20 16,-7 7 60-16,-12-14 8 15,-4 3 20-15,-11-3 16 16,7 7 0-16,-4 0 40 16,5 17-20-16,7-7-4 15,7 14-12-15,5 7-8 16,7 0 4-16,1 7 20 15,7-4-12-15,-4 4 12 16,0 0-12-16,-3-11 0 16,3-3-4-16,0-10-120 15,0 3 60-15,-3-7-4 16,3-3 32-16,-8-14 16 16,1 10 8-16,-1-17 8 15,-7 14-4-15,0-13 84 16,3 6-44-16,-11 0 208 15,4 6-140-15,-4 5 108 16,8 3-128-16,-8 3 24 16,8 14-72-16,-16 0 4 15,8 14-32-15,-8 17 0 16,4 0-8-16,-7 31 4 16,3-11-8-16,-8 11 8 15,9 0-8-15,3-10 32 16,8-11-20-16,7-10 4 0,9 0-12 15,15-17-332-15,3-8 176 0</inkml:trace>
        </inkml:traceGroup>
        <inkml:traceGroup>
          <inkml:annotationXML>
            <emma:emma xmlns:emma="http://www.w3.org/2003/04/emma" version="1.0">
              <emma:interpretation id="{99A7A9D8-B980-4886-988E-CDE7AC8FED0F}" emma:medium="tactile" emma:mode="ink">
                <msink:context xmlns:msink="http://schemas.microsoft.com/ink/2010/main" type="inkWord" rotatedBoundingBox="10730,7007 12348,6974 12362,7673 10744,7706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41322.8175">4145 5358 600 0,'15'-21'224'0,"-15"21"-176"0,0-10-12 16,-3 3 168-1,3 4-120-15,-8-11 88 16,0 4-100-16,-11-8-28 15,-1 11-28-15,-22-6-16 16,3 6 4-16,-15 3-16 16,7-2 8-16,-7 2 40 15,23 4-24-15,-4-3 44 16,4 6-32-16,4-3-24 16,12 7 0-16,-1 0 24 0,9 3-12 0,-9 4 4 31,12 3-8-31,-11 7 4 0,15 0-8 0,-16 7-4 15,12 4 4-15,-3 6 4 16,-5-3-4-16,4 7-12 16,1-4 4-16,-5 4 28 15,8-4-12-15,-4 0 24 16,8-3-24-16,0-7 56 16,4-3-36-16,4-8 28 15,4 1-32-15,3-7-28 16,1-1 0-16,7-2 36 15,4 2-24-15,0-2 0 16,0 6-8-16,0-10-4 16,12 0 0-16,-12-7-12 15,-8 3 8-15,8-6-340 16,-7-1 188-16,-1-9-404 16,0 2 316-16</inkml:trace>
          <inkml:trace contextRef="#ctx0" brushRef="#br0" timeOffset="141558.8371">3653 5571 768 0,'-11'-17'284'0,"11"17"-220"0,7 0-20 16,-7-3 232-1,16 3-160-15,3-4 68 0,8 1-108 0,12-1 96 16,0 4-96-16,7-3-12 15,1 6-40-15,-9-6-8 16,1 10-8-16,0 0-40 16,-12 0 16-16,0-7-592 15,-8 0 332-15</inkml:trace>
          <inkml:trace contextRef="#ctx0" brushRef="#br0" timeOffset="140767.2805">2562 5413 892 0,'-20'-28'332'0,"20"28"-260"16,23-34-20-16,1 17 0 15,7 3-40-15,23 0 24 16,8 4-24-16,15 20-20 15,-3 8 0-15,7 12 12 16,-4 5 0-16,5 10-20 16,-9-4 8-16,-18 4 48 15,-17-1-20-15,-30 5 60 16,-8-1-44-16,-39 3 20 0,1 1-36 16,-24-14 28-16,7-14-32 15,-14-17 20-15,11 0-20 0,0-21 8 16,11 0-12-16,16-10-112 15,16 7 52-15,15-4-296 16,7 7 188-16</inkml:trace>
          <inkml:trace contextRef="#ctx0" brushRef="#br0" timeOffset="142358.7448">2763 5771 384 0,'-8'3'140'0,"8"-3"-108"0,0 4-8 15,0-4 92 1,0 0-68-16,0 0 112 15,0 0-88-15,0-4 60 16,0 4-76-16,-4-3 12 16,4-1-36-16,-4 1-4 15,1 3-16-15,-5-3-8 16,0 6 0-16,-4-3-16 16,5 3 8-16,-5 1 12 15,4-1-4-15,-7-3 76 0,7 7-44 0,-3-7 24 31,3 0-40-31,-8 0 36 0,9 0-32 0,-9 0 20 16,8 0-24-16,-3 0-8 31,7 0-8-31,0 0-16 0,4 0 8 0,-4 0 4 16,8 0 0-16,-4 0 8 16,8 7-4-16,-1-7-64 15,1 7 32-15,4-7-376 16,-1 7 224-16</inkml:trace>
          <inkml:trace contextRef="#ctx0" brushRef="#br0" timeOffset="140524.2315">2898 5447 632 0,'-11'-3'236'0,"11"6"-184"0,-4 1-16 0,0-1 52 16,0 4-56-16,-4 7 60 31,5 3-56-31,-9 7 0 0,8 0-20 0,-4 7 32 16,8 4-24-16,-4-1-4 15,8 1-12-15,-8-8 36 16,4-3-20-16,-3-7-12 16,-1-3-8-16,-4-14-400 15,8 0 216-15</inkml:trace>
        </inkml:traceGroup>
        <inkml:traceGroup>
          <inkml:annotationXML>
            <emma:emma xmlns:emma="http://www.w3.org/2003/04/emma" version="1.0">
              <emma:interpretation id="{95EBCCDE-A73C-40F4-924E-D96B0CA3C06D}" emma:medium="tactile" emma:mode="ink">
                <msink:context xmlns:msink="http://schemas.microsoft.com/ink/2010/main" type="inkWord" rotatedBoundingBox="13290,7345 13632,7338 13638,7618 13296,7625"/>
              </emma:interpretation>
              <emma:one-of disjunction-type="recognition" id="oneOf3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49294.2279">5144 5867 456 0,'0'0'168'0,"0"0"-128"0,-8 7-16 0,4-7 52 15,8 0-48-15,-4 0 104 16,0 0-76-16,-4 0 64 16,4 0-68-16,-4-3 24 15,4 3-44-15,-4-4 36 16,4 4-40-16,-4-3 64 15,4 3-52-15,-3-4 20 16,6 8-40-16,-6-8 44 16,3 4-36-16,-4-3 48 15,4 3-44-15,-4-4 12 16,4 8-28-16,-4-8 20 16,8 4-24-16,-4-3 12 15,0 6-12-15,0-6 12 16,8 3-16-16,-1-3 32 15,5 3-24-15,3-4 20 16,5 1-20-16,3-4 8 0,0 0-12 0,0 0-16 16,1 7 0-16,-5-7 12 15,0 7-4-15,-3-3 16 16,-1 6-12-16,-7-3-4 16,-4 0 0-16,0 0 28 15,0 0-16-15,-8 0 56 16,4 0-40-16,-4 0-8 15,4 0-12-15,-4 0 0 16,4 4-8-16,-8-4-108 16,4 3 56-16,1-3-568 15,3 0 336-15</inkml:trace>
          <inkml:trace contextRef="#ctx0" brushRef="#br0" timeOffset="148603.7814">5175 5606 488 0,'0'-4'180'0,"0"4"-140"0,7 0-12 16,-7 0 120-16,0 0-88 15,0 0 64-15,0 0-72 0,0 0 48 16,0 0-56-16,0 0-4 16,0 0-24-16,0 0 8 15,0 0-16-15,0 0 68 16,0 0-44-16,0 0 48 16,8 0-44-16,-4 0 44 15,11 0-48-15,-3 0 20 16,7 0-32-16,-3 0 0 15,3 0-12-15,1-3-8 16,3 3 4-16,0-4 4 16,0 4-4-16,-3-3 8 15,-1 3-8-15,-7-4-12 16,-1 8 4-16,-3-4 28 16,0 0-12-16,-8 0 12 15,0 0-12-15,0 0 0 16,0 3-4-16</inkml:trace>
        </inkml:traceGroup>
        <inkml:traceGroup>
          <inkml:annotationXML>
            <emma:emma xmlns:emma="http://www.w3.org/2003/04/emma" version="1.0">
              <emma:interpretation id="{6CEE4B2F-6738-4F3E-8BD4-6474CB6FF129}" emma:medium="tactile" emma:mode="ink">
                <msink:context xmlns:msink="http://schemas.microsoft.com/ink/2010/main" type="inkWord" rotatedBoundingBox="14176,6854 16349,6810 16372,7968 14200,8012"/>
              </emma:interpretation>
              <emma:one-of disjunction-type="recognition" id="oneOf3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54224.9086">8024 5736 716 0,'-12'-24'264'0,"12"24"-204"0,-8-20-16 16,1 9 116-1,7 5-96-15,-12-8-16 0,0 7-32 16,-7-3-24-1,4 6 4-15,-5 4 40 0,1 7-24 0,-8 10 68 16,7 4-44-16,1 17 36 16,0 0-40-16,3 6 16 15,5-2-28-15,3-1 16 16,8-7-20-16,4-6 8 16,7-8-12-16,13-13-8 15,7 0 0-15,3-10-216 16,-3-1 116-16,4-9-172 15,-4-1 152-15,0-14-32 16,-11 8 92-16,-1-22 40 16,0 8 12-16,-3-18 32 15,-5 8-16-15,1-1 136 16,-4 10-80-16,-8-2 172 16,7 12-136-16,-7-2 40 15,8 10-84-15,-8-7 52 16,0 10-64-16,0-3 44 15,4 10-52-15,-4-7 24 16,4 14-36-16,-4-7-8 16,4 14-12-16,-4-7-8 15,0 10 4-15,0 4-4 16,0 7 0-16,0 10 8 16,8 0-4-16,-16 24-20 15,8 7 8-15,-8 7-4 16,8-4 4-16,4-3 52 0,4-7-24 15,-4-10-8-15,3-8-8 0,-3-9 4 16,4-4-4-16,-4-14-408 16,0-3 220-1</inkml:trace>
          <inkml:trace contextRef="#ctx0" brushRef="#br0" timeOffset="153049.1778">7215 5489 612 0,'-4'-14'228'0,"4"14"-180"0,4 0-12 16,-4 0 148 0,0 0-108-16,-4 7 16 15,0 0-56-15,-8 10 44 16,5 7-44-16,-17 21 36 16,5-1-40-16,-16 22 24 15,8-4-28-15,-12 0 52 0,5-11-44 0,-5-6 72 16,12-7-60-1,0-14 8-15,11-3-32 0,5-14 12 16,7-1-20-16,8-16-88 16,7 0 40-16,8-21-508 15,9 0 296-15</inkml:trace>
          <inkml:trace contextRef="#ctx0" brushRef="#br0" timeOffset="153517.2473">7064 5884 832 0,'-24'-20'308'0,"24"20"-240"0,8-14-20 0,0 4 108 16,4 6-96-16,7-6 44 15,4 6-60-15,12-2-32 16,4 2-12-16</inkml:trace>
          <inkml:trace contextRef="#ctx0" brushRef="#br0" timeOffset="153334.4494">7188 5482 436 0,'-4'-17'160'0,"4"17"-124"0,7-21-8 0,-3 7 176 16,0 11-116-16,0-4 36 15,4 0-76-15,-4-3 60 16,0 6-60-16,-4 1 28 16,3 3-44-16,-3 3 80 15,8 11-64-15,0-4 84 16,7 4-76-16,-3 7 24 15,4 3-44-15,-5 14 4 16,5 0-24-16,-9 27 20 16,5 0-24-16,-4 4 40 15,3-7-28-15,-3-10 20 16,0-4-24-16,-4-17-8 16,0 0-8-16,-8-14-400 15,4-3 216-15</inkml:trace>
          <inkml:trace contextRef="#ctx0" brushRef="#br0" timeOffset="151967.6923">6007 5757 780 0,'-8'-7'288'0,"8"7"-224"0,4-10-20 0,-4 3 164 15,8 7-124-15,7-10 52 16,8 3-76-16,12-4 24 15,12 5-48-15,7-1 8 16,-4 14-28-16,1-7 8 16,-9 3-12-16,-3-3-16 15,-4 3 0-15,-8-3 28 16,0 0-12-16,-8-3-4 16,1 0-4-16,-5-4-296 15,1 3 160-15</inkml:trace>
          <inkml:trace contextRef="#ctx0" brushRef="#br0" timeOffset="152449.4451">6386 5915 340 0,'23'-6'128'0,"-23"6"-100"0,16 0-8 15,-4 0 132 1,-1 6-88-16,5 1 16 16,-1 7-44-16,1 3 0 15,-1 4-20-15,-7 3 8 0,0 3-12 0,-8 1 0 16,4-4-4-16,-16 4 36 15,0-1-20-15,-23 4 12 16,4-7-20-16,-19 0 0 16,8-3-8-16,-9-7-8 15,16-4 4-15,-3-17 20 16,11 4-12-16,-1-18 76 16,17 7-52-16,15-3 24 15,3 3-40-15,9-3 36 16,11 7-32-16,12 3 56 15,-4 3-44-15,3 11 64 16,-3 0-60-16,-4 14 0 16,-4-11-24-16,0 11 24 15,-3-11-24-15,3 4-76 16,-4-14 32-16,4-7-624 16,0 0 356-16</inkml:trace>
          <inkml:trace contextRef="#ctx0" brushRef="#br0" timeOffset="151682.0977">6487 5138 560 0,'-4'-17'208'0,"4"17"-164"0,-4-14-8 0,4 7 232 15,8 7-152-15,-8-7 60 16,4 7-104-16,-4 0 28 16,0 7-60-16,-4 17 60 15,4 10-60-15,-4 18 28 16,4 3-40-16,-4 0 8 15,8-3-20-15,-8-4 20 16,4-7-24-16,-4-10 48 16,0-3-32-16,-3-8-368 15,-1 1 188-15,-8-4-692 16,9-3 472-16</inkml:trace>
        </inkml:traceGroup>
        <inkml:traceGroup>
          <inkml:annotationXML>
            <emma:emma xmlns:emma="http://www.w3.org/2003/04/emma" version="1.0">
              <emma:interpretation id="{1D42D9C2-89A3-419C-961A-D9EC7E4F8D26}" emma:medium="tactile" emma:mode="ink">
                <msink:context xmlns:msink="http://schemas.microsoft.com/ink/2010/main" type="inkWord" rotatedBoundingBox="16829,6340 19487,6287 19526,8254 16869,8308"/>
              </emma:interpretation>
              <emma:one-of disjunction-type="recognition" id="oneOf35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67432.6923">9828 5513 508 0,'-47'-7'188'0,"47"7"-148"0,-7 3-8 0,-1-3 272 16,16 0-172-16,-1 0 64 16,1 0-120-16,23 0 104 15,4 4-100-15,23-4 100 16,-8 0-100-16,35-7 0 15,1 3-44-15,14-6-24 16,-7 10-8-16,-4-3 12 16,-15 6-8-16,-9-3-232 15,-14 0 120-15,-12 0-416 16,-9 4 292-16</inkml:trace>
          <inkml:trace contextRef="#ctx0" brushRef="#br0" timeOffset="167961.6681">10261 5922 488 0,'-31'7'180'0,"31"-7"-140"0,-27 17-12 0,19-10 180 16,1 4-120-16,-13-1 116 15,9 0-120-15,-12 7 20 16,3 1-64-16,-11-1 40 16,8 3-48-16,-8 1 4 15,12 3-24-15,-1 0 44 16,13 4-28-16,7-8 4 16,11-2-20-16,5-8 12 15,7-3-16-15,4-7 24 16,0-7-20-16,4-7-12 15,0-3-4-15,0-4-104 16,-4 4 60-16,-4-17-40 16,-3 3 48-16,-20-11 8 15,4 5 16-15,-8-15 4 16,-4 14 4-16,-4-7 44 16,12 14-24-16,-7 4 184 15,7 10-108-15,0 17 60 16,7 10-88-16,5 21-16 15,-4 3-28-15,3 11 8 16,-3 7-16-16,-12-4 4 16,8-10-4-16,-4 7 12 15,-8-11-12-15,1 0-108 16,3-10 52-16,-12-6-428 0,12-5 260 0</inkml:trace>
          <inkml:trace contextRef="#ctx0" brushRef="#br0" timeOffset="166337.1711">8682 5736 768 0,'-20'0'284'0,"20"0"-220"0,35 4-20 15,-11-4 136 1,3 0-108-16,19-4 16 16,-7 1-52-16,19-7-124 15,-4 3 48-15</inkml:trace>
          <inkml:trace contextRef="#ctx0" brushRef="#br0" timeOffset="166170.7285">9050 5454 288 0,'-12'-13'108'0,"0"9"-84"0,-7 1-4 0,7 3 48 15,5 3-40-15,-9-3 32 16,-7 7-32-16,-12 3-28 16,8 4 0-16,-12 7 80 15,4-1-48-15,1 11 116 16,7 4-88-16,7 13 116 15,9 4-100-15,18 3-20 16,5-4-36-16,7-6 4 16,8-4-16-16,0-10 4 15,1-7-4-15</inkml:trace>
          <inkml:trace contextRef="#ctx0" brushRef="#br0" timeOffset="168347.1937">9828 4776 548 0,'-12'4'204'0,"12"-4"-156"0,-19 10-16 0,7 7 28 15,4 1-40-15,-11 9 16 16,0 4-20-16,-12 24 64 15,7 7-48-15,-14 38 156 16,3 3-108-16,0 45 116 16,8-10-112-16,4 20 72 15,11-17-92-15,8 4-16 16,12-15-28-16,15 1 20 0,4-31-24 16,20-14-32-16,3-21 8 0,16-17-580 15,-4-6 320-15</inkml:trace>
          <inkml:trace contextRef="#ctx0" brushRef="#br0" timeOffset="167040.6494">9994 4962 384 0,'0'-17'140'0,"0"17"-108"0,0-10-8 16,0 3 172-1,4 3-112-15,0-6 72 16,0 0-92-16,-4-4 60 0,4 0-68 0,-4 7-4 31,4 14-32-31,-4 7 76 0,3 3-52 0,1 21 32 16,8 3-44-16,-1 11 8 16,5 3-24-16,-1 3-16 15,5 1-4-15,-5-14 40 16,5-14-24-16,-5-7 36 15,-3-14-32-15,11-10 40 16,-8 0-32-16,1-24-4 16,3-4-12-16,5-20 12 15,3 4-12-15,4-8-20 16,0 11 4-16,0-1-4 16,-1 15 4-16,1-4-12 15,-3 7 12-15,-5 3 64 16,0 7-28-16,-7 1-20 15,-5 9-8-15,-3 1 8 16,0 3-4-16,-5 0-72 16,1 7 36-16,-8-1-532 15,1 1 308-15</inkml:trace>
          <inkml:trace contextRef="#ctx0" brushRef="#br0" timeOffset="168739.7383">10726 4625 548 0,'0'10'204'0,"0"-10"-156"0,8 35-16 16,-5-8 204-1,9 1-136-15,11 20 108 16,4 4-120-16,16 40 40 15,0 8-72-15,-5 45 20 16,-3-8-44-16,-19 29 24 16,-5-22-28-16,-30-3 0 15,-1-20-16-15,-26-1 20 16,7-20-20-16,-7-4 12 16,7-20-12-16,0-21 20 0,-3-17-20 0,7-24-232 15,4-14 116-15,0-21-484 16,4-10 328-16</inkml:trace>
          <inkml:trace contextRef="#ctx0" brushRef="#br0" timeOffset="169082.178">11159 4635 384 0,'4'-72'140'0,"-4"72"-108"0,0-17-8 0,0 10 196 16,0 7-124-16,0 0 148 16,0 3-140-16,-4 11 52 15,4 3-92-15,-4 14 8 16,1 4-40-16,-1-1 24 15,4 1-32-15,-4-4 32 16,8 0-32-16,-4-4-12 16,0-10-8-16,4-3 20 15,7-4-12-15,5-3 12 16,7 0-12-16,4 0-8 16,0-7 0-16,-4 7-236 15,1-4 128-15</inkml:trace>
        </inkml:traceGroup>
      </inkml:traceGroup>
    </inkml:traceGroup>
    <inkml:traceGroup>
      <inkml:annotationXML>
        <emma:emma xmlns:emma="http://www.w3.org/2003/04/emma" version="1.0">
          <emma:interpretation id="{B789CE07-046F-4E4C-9D30-8C28E8A67862}" emma:medium="tactile" emma:mode="ink">
            <msink:context xmlns:msink="http://schemas.microsoft.com/ink/2010/main" type="paragraph" rotatedBoundingBox="6258,9231 16407,7853 16725,10202 6577,1157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F48AB14-F799-4D26-AAD4-16116159A572}" emma:medium="tactile" emma:mode="ink">
              <msink:context xmlns:msink="http://schemas.microsoft.com/ink/2010/main" type="line" rotatedBoundingBox="6258,9231 16407,7853 16725,10202 6577,11579"/>
            </emma:interpretation>
          </emma:emma>
        </inkml:annotationXML>
        <inkml:traceGroup>
          <inkml:annotationXML>
            <emma:emma xmlns:emma="http://www.w3.org/2003/04/emma" version="1.0">
              <emma:interpretation id="{AEA696F6-1F6A-4D3D-9B28-43F5C50CC239}" emma:medium="tactile" emma:mode="ink">
                <msink:context xmlns:msink="http://schemas.microsoft.com/ink/2010/main" type="inkWord" rotatedBoundingBox="6258,9231 10650,8635 10969,10983 6577,11579"/>
              </emma:interpretation>
              <emma:one-of disjunction-type="recognition" id="oneOf36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79218.4823">-1832 8127 696 0,'-8'3'256'0,"8"-3"-196"0,-4 0-20 0,8 0 180 16,8 0-128-16,3-3 8 16,5 3-60-16,7-7 16 15,0 4-32-15,11-8-48 16,9 8 12-16,-1-1-296 16,-3 8 168-16,3-1-260 15,-3 8 228-15</inkml:trace>
          <inkml:trace contextRef="#ctx0" brushRef="#br0" timeOffset="179005.4153">-1755 7941 464 0,'-15'-7'176'0,"15"7"-140"0,-4 0-8 0,-4 0 120 16,16 0-88-16,-8 0 88 15,0 0-84-15,4 0 84 16,4 0-88-16,11 0 88 16,0 0-88-16,16 0 16 15,4 0-44-15,7 0-20 16,8 0-8-16,-7 7 12 15,-4-7-8-15,-13 4-20 16,1 2 4-16</inkml:trace>
          <inkml:trace contextRef="#ctx0" brushRef="#br0" timeOffset="179759.5463">-903 7910 496 0,'-39'-7'184'0,"39"7"-140"0,-4-7-16 0,4 4 152 16,0 6-104-16,8-6 172 16,4 3-140-16,19-3 44 15,7 3-88-15,24-4 40 16,-4 8-60-16,24-8-4 16,-5 1-24-16,16 3 16 15,-4 0-20-15,-4-4-32 16,-7 8 12-16,-24-1-140 15,-8 4 80-15,-15-4-328 16,-11 1 216-16</inkml:trace>
          <inkml:trace contextRef="#ctx0" brushRef="#br0" timeOffset="180161.6155">-466 8013 444 0,'24'45'164'0,"-24"-45"-124"0,19 93-16 0,-7-55 96 15,-9 7-72-15,-6-1-12 16,3-2-20-16,-24 2 12 15,1-9-16-15,-19-8 40 16,7-3-28-16,-19-10-32 16,-5-4 4-16,-10-10 36 15,7 4-20-15,0-11 8 16,19 0-12-16,16-7 48 16,19 4-32-16,24 0 60 15,11 6-48-15,23 4 108 16,8 7-84-16,-3 0 44 15,3 7-60-15,0-4 12 16,-8 4-36-16,0-4 0 16,1 1-12-16,-16-5-524 15,-4 5 280-15</inkml:trace>
          <inkml:trace contextRef="#ctx0" brushRef="#br0" timeOffset="179525.4236">-377 7432 392 0,'8'-14'148'0,"-8"14"-116"0,-8 7-8 16,1 0 152-1,-1 7-100-15,-11 17 84 16,7 6-92-16,-4 15 24 0,9-4-52 0,-1 7-16 16,4-10-12-16,4 0 8 15,8-11-12-15,-4-6-356 16,3-4 192-16</inkml:trace>
          <inkml:trace contextRef="#ctx0" brushRef="#br0" timeOffset="180989.0424">990 7353 260 0,'15'-7'96'0,"-15"7"-76"0,12 0-4 0,-12 0 140 15,0 0-88-15,0-4 96 16,0 4-96-16,-8-3 12 16,1 0-48-16,-13-4-4 15,1 7-16-15,-24-4 36 16,12 8-24-16,-23-1 40 15,15 4-36-15,-3 7 128 16,11 6-88-16,-4 11 120 16,16 0-108-16,-1 14 68 15,9 3-88-15,15 7-4 16,3-10-36-16,20 0 32 16,4-11-28-16,20-6-164 15,3-8 76-15,8-6-520 0,-4-4 320 16</inkml:trace>
          <inkml:trace contextRef="#ctx0" brushRef="#br0" timeOffset="181157.5235">707 7583 612 0,'-62'-24'228'0,"62"24"-180"0,-15-10-12 0,11 6 220 16,4 1-148-16,8-4 108 15,7 0-128-15,20-3-20 16,8 6-44-16,26-2 0 15,5 2-12-15,15-3-244 16,-8 4 124-16,12-11-388 16,-4 7 280-16</inkml:trace>
          <inkml:trace contextRef="#ctx0" brushRef="#br0" timeOffset="182300.5705">502 7962 340 0,'-8'-7'128'0,"8"7"-100"0,8-4-8 16,-8 1 140 0,0 6-92-16,4-3 104 15,4 0-96-15,0 0 100 16,-1 4-100-16,-3-4 104 15,0 3-104-15,4 1 48 0,7 3-68 16,1 0 20-16,3-1-44 0,28-6 36 16,7 7-40-16,43 0 40 15,7-3-40-15,59-1 28 16,-5 4-28-16,51-4 16 16,-19 4-24-16,4-7 8 15,-36 4-16-15,-14-4-8 16,-32 0 0-16,-23-7-16 15,-19 3 8-15,-32-6 20 16,-15 3-8-16,-19-3-64 16,-8 3 28-16,-7-3-368 15,-1 6 220-15</inkml:trace>
          <inkml:trace contextRef="#ctx0" brushRef="#br0" timeOffset="181602.682">1756 7339 352 0,'-27'-7'132'0,"27"7"-104"0,-15-3-8 16,-1 3 156 0,12 7-100-16,-11 3 96 15,0 4-104-15,-16 20 56 16,3 4-72-16,-10 20-4 16,3-3-28-16,-8 7 84 15,8-10-56-15,-3-7 48 16,7-11-56-16,0-6 32 0,11-8-40 15,-3-16 8-15,12-1-24 0,3-20-16 16,12 0-4-16,11-31 20 16,5 3-8-16,11-21-204 15,0 5 104-15,7-1-60 16,1 13 88-16,0 1 32 16,-5 10 16-16,-3 7 24 15,-3 11-4-15,-5 3 148 16,0 10-84-16,-7 7 60 15,-1 10-72-15,0 7 56 16,5 7-64-16,-1 21 36 16,4 3-48-16,-3 14 0 15,3 4-24-15,-4-8 20 16,5-6-20-16,-13-11 32 16,1-10-28-16,-12-10-428 15,0-4 224-15,-12-10-588 16,4-4 440-16</inkml:trace>
          <inkml:trace contextRef="#ctx0" brushRef="#br0" timeOffset="181755.5886">1327 7487 832 0,'0'0'308'0,"0"0"-240"0,50-4-20 15,-19 1 96 1,4 6-88-16,15 1 4 0,4 3-36 0,1 7-384 15,-5-1 192-15</inkml:trace>
          <inkml:trace contextRef="#ctx0" brushRef="#br0" timeOffset="184052.2285">1574 8633 392 0,'8'-11'148'0,"-8"11"-116"0,4-13-8 16,-4 6 120-16,0 3-84 16,-4-6 28-16,0 3-52 15,-7-3 20-15,-5 3-28 0,-11-3 0 16,4 6-16-16,-24 1 0 16,13 3-4-16,-17 3 80 15,9 4-44-15,-9 7 68 16,13 6-64-16,-5 8 52 15,16 0-56-15,4 6 32 16,11-3-44-16,12-4-8 16,12-2-16-16,11-12 36 15,4-2-20-15,16-18-4 16,-1 0-12-16,12-17-24 16,1 0 8-16,-5-11-4 15,-4 4 4-15,-7-10 8 16,-8 10 0-16,-12-7 0 15,1 7 0-15,-12-14-12 16,-5 11 8-16,-6-7 4 16,-1 6 0-16,0 4 8 15,-4 7-4-15,-7 4 84 16,7 16-44-16,-12 15 76 16,9 6-68-16,-8 14 36 15,-1 3-52-15,1 21 32 16,3 0-36-16,5 18-8 15,3-5-16-15,4 5 4 16,4-15-8-16,0-6 8 16,4-4-8-16,0-17-64 0,4-4 32 15,-5-13-684-15,5 0 392 0</inkml:trace>
          <inkml:trace contextRef="#ctx0" brushRef="#br0" timeOffset="185299.9461">2035 7270 364 0,'0'-10'132'0,"0"10"-100"0,8 0-12 16,-4 0 140-1,7 3-92-15,13 4 124 16,7 7-112-16,19 17 120 16,0 7-116-16,28 48 136 0,-5 7-124 0,12 61 12 15,-3 5-64-15,-17 44-36 16,-18-17-8-16,-43 3 52 15,-12-27-28-15,-50 6 16 16,-8-27-24-16,-50 0-140 16,8-24 68-16,-36-17-668 15,21-17 400-15</inkml:trace>
          <inkml:trace contextRef="#ctx0" brushRef="#br0" timeOffset="184846.135">552 7147 384 0,'-7'0'140'0,"7"0"-108"0,-20 0-8 16,9 7 56-1,3 0-48-15,-11 10 32 16,-1-3-36-16,-18 10 44 15,3-3-40-15,-16 17 48 16,5 6-48-16,-8 39 152 16,15 6-104-16,-3 42 160 15,14-10-136-15,13 30-8 16,7-10-56-16,28 17-12 16,7-17-16-16,35 4 28 0,3-25-24 15,24-13-232-15,-3-21 112 16</inkml:trace>
        </inkml:traceGroup>
        <inkml:traceGroup>
          <inkml:annotationXML>
            <emma:emma xmlns:emma="http://www.w3.org/2003/04/emma" version="1.0">
              <emma:interpretation id="{48CDAA64-A7F9-4DAE-A27F-73CFB82D2CEF}" emma:medium="tactile" emma:mode="ink">
                <msink:context xmlns:msink="http://schemas.microsoft.com/ink/2010/main" type="inkWord" rotatedBoundingBox="11154,9181 12387,9014 12521,9999 11288,10167"/>
              </emma:interpretation>
              <emma:one-of disjunction-type="recognition" id="oneOf37">
                <emma:interpretation id="interp41" emma:lang="" emma:confidence="0">
                  <emma:literal>2</emma:literal>
                </emma:interpretation>
                <emma:interpretation id="interp42" emma:lang="" emma:confidence="0">
                  <emma:literal>L</emma:literal>
                </emma:interpretation>
                <emma:interpretation id="interp43" emma:lang="" emma:confidence="0">
                  <emma:literal>z</emma:literal>
                </emma:interpretation>
                <emma:interpretation id="interp44" emma:lang="" emma:confidence="0">
                  <emma:literal>l</emma:literal>
                </emma:interpretation>
                <emma:interpretation id="interp45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187511.0562">4048 7285 508 0,'19'-4'188'0,"-19"4"-148"16,20 18-8-16,-12-8 88 15,3 4-72-15,-3 3 76 16,0 4-68-16,-8 3 48 16,0 3-60-16,0 1 76 15,-8-1-68-15,0 1 36 16,-3-4-52-16,-1-3 96 16,0-4-76-16,12-3 48 15,0-1-64-15,12-6-4 16,7 3-20-16,8-10 24 0,1 0-24 0,10-3-824 15,9 3 440 1</inkml:trace>
          <inkml:trace contextRef="#ctx0" brushRef="#br0" timeOffset="187158.1181">3018 7822 280 0,'-3'-14'104'0,"3"14"-84"0,0-14 0 0,0 7 180 16,7 7-112-16,-3-7 80 15,4 4-100-15,0 3 0 16,3 7-44-16,1 10 76 16,-1 4-56-16,5 17 100 15,3 3-80-15,1 24 32 16,3 4-56-16,4 3 4 16,4-3-28-16,-4-10 72 15,0-11-52-15,0-10 76 16,4-11-64-16,-8-10 44 15,1-3-52-15,-1-17 16 16,4-4-36-16,-4-28-8 16,-3 1-8-16,-5-28 4 15,-3 4-4-15,-12-11 8 16,11 14-8-16,-18-4 8 16,3 18-8-16,-4-7 24 15,8 13-16-15,-4-3 12 16,4 7-12-16,-8 1-24 0,16 5 4 15,-8 1 4-15,8 11 4 0,0-1 0 16,-1 7 0-16,-3 0-468 16,4 7 256-16</inkml:trace>
        </inkml:traceGroup>
        <inkml:traceGroup>
          <inkml:annotationXML>
            <emma:emma xmlns:emma="http://www.w3.org/2003/04/emma" version="1.0">
              <emma:interpretation id="{7AFC7CA1-7E10-44EF-AD59-9D094FCD6E38}" emma:medium="tactile" emma:mode="ink">
                <msink:context xmlns:msink="http://schemas.microsoft.com/ink/2010/main" type="inkWord" rotatedBoundingBox="15015,8172 16424,7981 16572,9068 15163,9260"/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62867.0187">6855 6504 260 0,'-4'-14'96'0,"4"11"-76"0,0-4-4 0,0 3 112 16,0 1-72-16,0-7 68 16,8 3-72-16,-5-7 48 15,5 7-56-15,-4-3 40 16,4 3-48-16,-8 3 0 16,4 4-24-16,-4 4 20 15,4 3-20-15,-1 10 24 16,1 4-24-16,4 6-20 15,0 1 0-15,-1 3 12 16,9-4 0-16,3-3 8 16,5 0-8-16,-1-3-12 15,0 0 4-15,0-8 4 16,0 1 0-16,-3-7-44 16,-1 0 24-16,-3-7-4 15,-5 0 16-15,1-11-12 16,-1 1 12-16,5-7-12 15,-1 7 8-15,5-8 8 16,-1 8 4-16,1 0-12 16,3 3 8-16,0 0 4 15,0 7 0-15,0 0 44 0,5 7-24 16,-13 0-8-16,8 7-8 0,-7-1 4 16,-1 5-4-1,-7-1 24-15,4 3-16 0,-9 1-32 16,1-4 12-16,-4 0 20 15,4 4-8-15,-4-11 8 16,0 1-4-16,0-8 12 16,0-3-12-16,0-10-4 15,8 3 0-15,4-10-16 16,3 6 8-16,8-6-4 16,-3 0 0-16,7 3 16 15,0-3-4-15,8 3-28 16,-1 1 12-16,5 2-4 15,0 8 8-15,3-1 0 16,-3 8 0-16,8-1 44 16,-5 8-24-16,5-8 0 15,-1 4-8-15,-3-11 40 16,-1 4-24-16,-3-6-20 16,0 2 0-16,-12-13 68 15,0 3-36-15,-8-13-28 16,-3 6-8-16,-12-17-36 15,0 7 24-15</inkml:trace>
          <inkml:trace contextRef="#ctx0" brushRef="#br0" timeOffset="163500.6627">6932 7199 312 0,'-4'-17'112'0,"4"17"-84"0,12-14-12 16,-8 4 180-1,3 6-112-15,1-6 80 16,4 3-96-16,-4 3 68 0,7 8-76 0,-11 6 48 31,4 7-64-31,3 8 32 0,1 2-44 0,-1 4-28 16,1 0-4-16,4-3 24 15,-1-1-12-15,4-10 32 16,-7 0-28-16,4-17 40 16,3 0-32-16,-8-13 48 15,9-1-40-15,-1-10 56 16,1 3-52-16,-5-10-24 16,1 4-12-16,3-8-28 15,0 8 16-15,1-1 4 16,-1 11 8-16,-4 0-264 15,1 10 144-15</inkml:trace>
          <inkml:trace contextRef="#ctx0" brushRef="#br0" timeOffset="164128.2686">7482 7254 416 0,'-4'0'152'0,"4"0"-116"0,0 7-12 16,-4-4 100-1,0 4-72-15,-7 3 24 0,3 1-44 0,-8 3 40 16,5 3-40-16,-1 3 4 15,8 1-24-15,4-4 0 16,4 0-4-16,4-10 4 16,7 0-8-16,5-10-12 15,3 3 4-15,-4-11-104 16,5 5 60-16,-9-8-60 16,0 7 64-16,-11-10 12 15,0 6 20-15,-12-2 28 16,5 6-8-16,-9-7 4 15,4 7-4-15,1 0 152 16,7 4-88-16,7-1-12 16,5 4-36-16,7 0 0 15,8 7-16-15,0-7-4 16,8 4 0-16,-4-4-60 16,0 0 32-16,0-7-236 15,-4 7 144-15,0-11 4 16,0 5 72-16,-11-5 44 15,-1 8 0-15,-7-14 52 16,-4 6-28-16,-8-6 160 16,0 3-100-16,-7 4 212 15,-1 3-168-15,-3 14 176 16,3-4-176-16,-4 11 48 16,9 7-108-16,-1 3-12 15,8 0-40-15,8 4-4 0,3-4-8 16,13-7-244-16,7 3 128 0,11-16-588 15,5 3 384-15</inkml:trace>
        </inkml:traceGroup>
      </inkml:traceGroup>
    </inkml:traceGroup>
    <inkml:traceGroup>
      <inkml:annotationXML>
        <emma:emma xmlns:emma="http://www.w3.org/2003/04/emma" version="1.0">
          <emma:interpretation id="{E1767B2C-D733-48E9-B859-0FD86F9CE32E}" emma:medium="tactile" emma:mode="ink">
            <msink:context xmlns:msink="http://schemas.microsoft.com/ink/2010/main" type="paragraph" rotatedBoundingBox="6383,12981 15224,12759 15274,14735 6433,1495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1873DAA-062D-4D7C-B922-134C3A2BB923}" emma:medium="tactile" emma:mode="ink">
              <msink:context xmlns:msink="http://schemas.microsoft.com/ink/2010/main" type="line" rotatedBoundingBox="6383,12981 15224,12759 15274,14735 6433,14958"/>
            </emma:interpretation>
          </emma:emma>
        </inkml:annotationXML>
        <inkml:traceGroup>
          <inkml:annotationXML>
            <emma:emma xmlns:emma="http://www.w3.org/2003/04/emma" version="1.0">
              <emma:interpretation id="{4FAADF27-B06D-468E-943A-49580EEF8A22}" emma:medium="tactile" emma:mode="ink">
                <msink:context xmlns:msink="http://schemas.microsoft.com/ink/2010/main" type="inkWord" rotatedBoundingBox="6272,13542 6658,13165 6941,13456 6556,13833"/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09843.5593">-1747 11624 280 0,'4'3'104'0,"4"1"-84"0,-4-4 0 16,-4 0 108-16,7 0-72 16,1-4 112-16,0 1-96 15,-1 3 60-15,1 0-76 16,0 0 92-16,11 0-84 0,1-3 52 15,3-4-72-15,8 0 24 16,4-4-40-16,0 5-28 0,3-1 0 16,-3 3 16-16,-4 4-8 15,-4 4-4-15,-7 3 0 16,-5-1-4-16,-7 15 0 16,-12-4-572-1,-12 14 312-15,-7-10-160 16</inkml:trace>
          <inkml:trace contextRef="#ctx0" brushRef="#br0" timeOffset="210108.9713">-1790 11923 624 0,'8'-3'228'0,"0"3"-176"0,11-4-16 15,-3 4 16-15,3-3-36 16,4 3-4-16,12-3-8 15,0 3 12-15,4 0-8 16,-1 0-328-16,-3 0 172 16,4 17-188-16</inkml:trace>
        </inkml:traceGroup>
        <inkml:traceGroup>
          <inkml:annotationXML>
            <emma:emma xmlns:emma="http://www.w3.org/2003/04/emma" version="1.0">
              <emma:interpretation id="{30463447-D12F-41F2-B913-D698D84FD30E}" emma:medium="tactile" emma:mode="ink">
                <msink:context xmlns:msink="http://schemas.microsoft.com/ink/2010/main" type="inkWord" rotatedBoundingBox="7533,12983 9682,12929 9715,14220 7566,14274"/>
              </emma:interpretation>
              <emma:one-of disjunction-type="recognition" id="oneOf4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10667.7408">-605 11793 652 0,'-35'-21'244'0,"35"21"-192"0,-4-17-12 0,8 10 76 16,0-3-72-16,15-4 88 16,9-3-76-16,14-1 44 15,24-2-60-15,15 6-36 0,4 7-8 16,-3 7 28-16,-9 10-16 15,-3-3 0-15,-8 7-4 16,-4 3-260-16,-12 4 140 16,-11 0-404-1,-15 6 292-15,-9 7-16 0</inkml:trace>
          <inkml:trace contextRef="#ctx0" brushRef="#br0" timeOffset="211178.6157">-439 12044 260 0,'0'-7'96'0,"4"7"-76"0,8-4-4 16,0 1 36-16,3 0-32 15,8 3 0-15,4 0-12 16,4 3 64-16,4 7-40 15,0 8 24-15,4 2-36 16,-8 18 44-16,-4 10-36 0,-8-3 12 16,-11 10-24-16,-4-10 36 15,-12-4-28-15,-15-7 12 16,-12 1-20-16,-11-11 20 0,-9-7-24 16,1-3 4-16,4-14-8 15,7-4-8-15,1-13 4 16,11-3 4-16,7-4-4 15,5 3-20 1,7 7 8-16,12-3 32 16,4 3-16-16,8 7 88 15,11 4-52-15,8 10 56 0,12 10-56 16,-1 4-48-16,1-1 0 0,-4 1 60 16,-5 0-32-16,-6-4 12 15,-5 0-24-15,-4-3 20 16,-3-4-20-16,-1-3 12 15,1 0-12-15,7-11 0 16,8 4-4-16,7-7-332 16,1-6 176-16,15-5-352 15,8-6 280 1,12-7 4-16</inkml:trace>
          <inkml:trace contextRef="#ctx0" brushRef="#br0" timeOffset="210430.4765">-86 11249 280 0,'19'-21'104'0,"-19"18"-84"0,0-1 0 0,0 1 164 0,0 3-104 16,0 7 108-16,-8 7-108 16,8 6-24-16,-11 1-36 15,3 6 12-15,-4 1-20 16,1 3 4-16,3 10-8 0,0-3 20 15,-3 7-16-15,-1 0-328 16,-3-4 168 0,-5 4-240-16</inkml:trace>
          <inkml:trace contextRef="#ctx0" brushRef="#br0" timeOffset="211554.2332">1226 11641 456 0,'8'-34'168'0,"-8"34"-128"0,8-31-16 0,-8 17 132 15,0 4-92-15,-8-7 44 16,0 6-64-16,-15 1-24 16,0 3-12-16,-20 7 8 15,-3 7-8-15,-43 17 68 16,7 10-44-16,-3 15 92 0,8 9-68 16,11-6 148-16,12 6-112 15,19-10 88-15,23 7-104 0,16-3-60 16,23-4-12-16,39-7 20 15,35-6-16-15,7-8 0 16,-7-6-4-16,7-7-356 16,8-7 192-16,-7-7-500 15,-9 0 372 1,-15-4-52-16</inkml:trace>
        </inkml:traceGroup>
        <inkml:traceGroup>
          <inkml:annotationXML>
            <emma:emma xmlns:emma="http://www.w3.org/2003/04/emma" version="1.0">
              <emma:interpretation id="{109A5FC4-CF2F-40B1-973D-1A037F697FDA}" emma:medium="tactile" emma:mode="ink">
                <msink:context xmlns:msink="http://schemas.microsoft.com/ink/2010/main" type="inkWord" rotatedBoundingBox="10024,12890 11507,12852 11535,13976 10052,14013"/>
              </emma:interpretation>
              <emma:one-of disjunction-type="recognition" id="oneOf41">
                <emma:interpretation id="interp49" emma:lang="" emma:confidence="0">
                  <emma:literal>y</emma:literal>
                </emma:interpretation>
                <emma:interpretation id="interp50" emma:lang="" emma:confidence="1">
                  <emma:literal>V 2</emma:literal>
                </emma:interpretation>
                <emma:interpretation id="interp51" emma:lang="" emma:confidence="0">
                  <emma:literal>Y</emma:literal>
                </emma:interpretation>
                <emma:interpretation id="interp52" emma:lang="" emma:confidence="0">
                  <emma:literal>p</emma:literal>
                </emma:interpretation>
                <emma:interpretation id="interp53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212034.274">1853 11449 508 0,'0'-21'188'0,"0"17"-148"0,-8 1-8 0,5 6 140 15,3 4-100-15,0 11 52 16,0 16-76-16,3 11 100 15,5 23-88-15,0 12 88 0,11-12-84 16,1 1 12-16,3 7-44 16,4 0 68-16,4-1-56 15,0-2-4-15,-8-22-24 16,-4-6 68-16,5-14-48 0,-5-14 40 16,0-24-44-16,1-10-8 15,7-28-16-15,-8 1 4 16,4 2-8-16,1-2-20 15,-1-8 8-15,0-3 40 16,0-7-20-16,-7-14-28 16,3-10 8-16,-3 11-8 15,-5 13 8-15,-3 3 44 16,8 18-24-16,-13 3 52 16,-3 14-36-16,0 3-68 15,0 1 20-15,0 9 24 16,8 4 0-16,-16 4-8 15,8-1 0-15,0 4-400 16,0 0 216-16,0 0-556 16,8 11 420-16,4 3-32 15</inkml:trace>
          <inkml:trace contextRef="#ctx0" brushRef="#br0" timeOffset="212385.2072">2724 11211 548 0,'-8'-31'204'0,"8"24"-156"0,8-3-16 0,0 0 228 16,7-4-148-16,5 0 124 0,7 4-140 15,0 10 92-15,12 10-108 16,-12 4 20-16,0 3-60 0,-4 11-4 15,-4 3-24-15,-7-7 0 16,-12 0-4-16,0-4 28 16,-12-2-20-16,-3-5-4 15,-4-6-8-15,-1 4 20 16,1-5-12-16,11 1 12 16,16 0-4-1,23 3-12-15,11-10 24 16,28 0-20-16,11 7 24 15,5 0-24-15,-9 0-384 16,-23 3 204-16</inkml:trace>
        </inkml:traceGroup>
        <inkml:traceGroup>
          <inkml:annotationXML>
            <emma:emma xmlns:emma="http://www.w3.org/2003/04/emma" version="1.0">
              <emma:interpretation id="{AE2E1281-167B-422C-AB38-F79099DEBCCE}" emma:medium="tactile" emma:mode="ink">
                <msink:context xmlns:msink="http://schemas.microsoft.com/ink/2010/main" type="inkWord" rotatedBoundingBox="15056,14722 15274,14716 15274,14735 15057,14741"/>
              </emma:interpretation>
              <emma:one-of disjunction-type="recognition" id="oneOf42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1" brushRef="#br0">6866 12990 0,'0'0'0,"0"0"15,66-7 1,-27 0-16,11 4 15,-50 3-15,62-7 16,-62 7-16,0 0 31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8-30T18:00:00.025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B49D565-D8FB-485A-A7D4-4CC2E7BDF791}" emma:medium="tactile" emma:mode="ink">
          <msink:context xmlns:msink="http://schemas.microsoft.com/ink/2010/main" type="writingRegion" rotatedBoundingBox="25533,9996 25757,9996 25757,10364 25533,10364"/>
        </emma:interpretation>
      </emma:emma>
    </inkml:annotationXML>
    <inkml:traceGroup>
      <inkml:annotationXML>
        <emma:emma xmlns:emma="http://www.w3.org/2003/04/emma" version="1.0">
          <emma:interpretation id="{005D9375-1735-4540-B87B-331193126226}" emma:medium="tactile" emma:mode="ink">
            <msink:context xmlns:msink="http://schemas.microsoft.com/ink/2010/main" type="paragraph" rotatedBoundingBox="25533,9996 25757,9996 25757,10364 25533,103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8BD926-65EA-4A7C-8F36-64D6CA543213}" emma:medium="tactile" emma:mode="ink">
              <msink:context xmlns:msink="http://schemas.microsoft.com/ink/2010/main" type="line" rotatedBoundingBox="25533,9996 25757,9996 25757,10364 25533,10364"/>
            </emma:interpretation>
          </emma:emma>
        </inkml:annotationXML>
        <inkml:traceGroup>
          <inkml:annotationXML>
            <emma:emma xmlns:emma="http://www.w3.org/2003/04/emma" version="1.0">
              <emma:interpretation id="{A20A7A1E-7CD5-487F-B839-D6F4DDADF00A}" emma:medium="tactile" emma:mode="ink">
                <msink:context xmlns:msink="http://schemas.microsoft.com/ink/2010/main" type="inkWord" rotatedBoundingBox="25533,9996 25757,9996 25757,10364 25533,10364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C</emma:literal>
                </emma:interpretation>
                <emma:interpretation id="interp2" emma:lang="" emma:confidence="0">
                  <emma:literal>: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e</emma:literal>
                </emma:interpretation>
              </emma:one-of>
            </emma:emma>
          </inkml:annotationXML>
          <inkml:trace contextRef="#ctx0" brushRef="#br0">226 368 0,'0'0'0,"0"0"15,0 0 1,-77-65-16,50 48 16,-1 3-16,1 0 15,12-10 1,-1-4-16,5 15 15,-1-11 1,8 6-16,-3 5 16,7-1-16,0 3 15,7 5 1,-3 2-16,-4 4 16,4-3-1,-8 3-15,0 0 16,-3 0-16,7 0 15,0-4 1,0 4 0,0-7-16,0-3 15,27-24-15,-4 13 16,-23 21-16,27-24 16,-27 24-16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00:33.636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3F5A8F-4D5D-4ED6-9477-E857554EF7D7}" emma:medium="tactile" emma:mode="ink">
          <msink:context xmlns:msink="http://schemas.microsoft.com/ink/2010/main" type="inkDrawing" rotatedBoundingBox="7943,897 16548,1015 16546,1157 7941,1038" semanticType="strikethrough" shapeName="Other">
            <msink:sourceLink direction="with" ref="{FBD5EBAD-0F5D-4505-A6D0-9FCC500478EA}"/>
            <msink:sourceLink direction="with" ref="{83BCAD8E-0266-4A6D-A6F9-739223190FFB}"/>
            <msink:sourceLink direction="with" ref="{B8BC3A35-E59F-4078-B6C0-0F9D1A033AD5}"/>
          </msink:context>
        </emma:interpretation>
      </emma:emma>
    </inkml:annotationXML>
    <inkml:trace contextRef="#ctx0" brushRef="#br0">269 30 132 0,'0'-3'52'0,"0"3"-44"0,0 3 4 15,0-3 88 1,0 0-56-16,0-3 36 0,0 3-48 0,-8 0 16 16,8 0-28-16,-7-11-16 15,3 11-8-15,-8 0 40 16,4 0-24-16,-3 0 0 16,3 0-8-16,-8 0-4 15,9 0 0-15,-5 0 44 16,8 0-24-16,-7-7 60 15,3 7-44-15,0-3 20 16,4 3-36-16,0-4 28 16,4 4-32-16,-3-3 20 15,3 6-20-15,-4-6 0 16,4 3-8-16,-4-3-24 16,4 6 8-16,-4-3-4 15,8 0 4-15,-4 0 44 16,0 0-24-16,0 0 36 15,8 0-32-15,-5 0-24 16,1 0 4-16,0-3-8 16,0 3 4-16,-4-4 32 15,4 8-12-15,-4-4-4 16,0 0-4-16,0 0 4 16,0 0-4-16,0 0-4 15,0 0 4-15,-4 0 4 16,4 3-4-16,-4-3-4 15,0 3 4-15,-3 1-4 16,-1 6 0-16,-4-10 8 16,4 11-4-16,-7-11-12 15,7 10 4-15,-7-3 4 16,3 3 0-16,-3-3 8 0,3 3-4 16,0-3 16-16,5-3-12 0,-1-4 4 15,4 3-4-15,0-3 20 16,4 0-16-16,0-3-32 15,4-1 12-15,0-3 8 16,0 7 4-16,-4-7-4 16,0 7 4-16,-4-3-4 15,4 3 0-15,-4 0-20 16,4 0 12-16,0 0 12 16,4 0 0-16,0-7 8 15,4 7-8-15,3-7-4 16,5 4 4-16,-1-4-4 15,4 7 0-15,-3-10 16 16,3 10-8-16,1-11-28 16,-1 11 8-16,-4 0-4 15,1 0 8-15,-1-7 0 16,1 7 0-16,-1-3-12 16,5 3 12-16,-5-4 12 15,12 8 0-15,-7-4 16 16,-1 0-12-16,8 0-20 15,-7 0 4-15,11 0-4 16,3 0 4-16,5 0 8 16,8 0 0-16,3 0 0 15,0 0 0-15,4-4 8 0,-7 8-4 16,7-1-4-16,0 1 4 0,0-4-16 16,4 0 8-16,12 0 40 15,0 3-24-15,11 1 0 16,-11 3-8-16,7-7-4 15,-3 0 0-15,11-7 0 16,0 0 0-16,12 3 8 16,-12 8-4-16,4-4 32 15,-11 0-20-15,14-4-12 16,-10 4-8-16,14-7 4 16,-10 7 0-16,3 0 0 15,-8 4 0-15,-4 3 0 16,-11-7 0-16,27 3-20 15,-15 1 12-15,22 3 12 16,-22-1 0-16,7-2-4 16,-16 3 4-16,13-7-68 15,-5 3 36-15,16-3-48 16,-8 0 40-16,4-3-40 16,-11 10 40-16,7-7 4 15,-12 3 16-15,16-3 4 16,-7 7 4-16,15-7-12 15,-5 0 12-15,-3 3 32 16,1 4-16-16,-1-7-88 16,-8 0 44-16,8 0-24 15,-8 7 36-15,0 0 32 0,-11 0-4 16,0-4-16-16,-8 1 4 0,15-4 20 16,-3 3-4-16,15 1-72 15,-4-1 32-15,0 1 12 16,-7-1 16-16,-1-3-8 15,-11 0 8-15,11 0 20 16,-3 0-8-16,7 0 4 16,-7 3-4-16,3-3-8 15,-11 4 4-15,3-1-4 16,-7-3 0-16,8 4 0 16,0-1 0-16,11 4-12 15,-4-3 8-15,-3 6 12 16,-12-7-4-16,0-3-4 15,-8 4 4-15,8-4-16 16,-8 0 8-16,16-4-4 16,0 1 0-16,3-4 8 15,-3 7 0-15,-4-3 32 16,-8 6-16-16,-8-3 40 16,-7 0-32-16,-5 0 56 15,-7 7-44-15,8-7 28 16,-4 3-36-16,11-3 0 15,5 7-16-15,3-7 0 16,0 7-4-16,-8-4 12 16,5 1-12-16,-16-4 16 15,-4 0-16-15,-16-7 16 16,4 7-16-16,-11-14 16 0,4 11-16 0,3-7 4 16,5 6-4-16,11-6-8 15,-4 6 4-15,4-6-16 16,4 10 8-16,-8-14 4 15,7 14 0-15,-14-7-20 16,-9 7 12-16,-3-7 32 16,-8 7-16-16,0-10 0 15,8 10-4-15,27 0 12 16,11 0-8-16,16 0-20 16,-4 0 4-16,4 7 4 15,-4-7 4-15,-11 3 16 16,-5 1-8-16,-7-11 24 15,-8 7-20-15,-15-3 32 16,-8-1-28-16,-16-3 12 16,-3 4-16-16,-5-4 20 15,9 7-20-15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01:05.599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796EE5-3025-4C31-B32C-05590C9EDD20}" emma:medium="tactile" emma:mode="ink">
          <msink:context xmlns:msink="http://schemas.microsoft.com/ink/2010/main" type="writingRegion" rotatedBoundingBox="18985,8062 21118,9322 20493,10379 18361,9120"/>
        </emma:interpretation>
      </emma:emma>
    </inkml:annotationXML>
    <inkml:traceGroup>
      <inkml:annotationXML>
        <emma:emma xmlns:emma="http://www.w3.org/2003/04/emma" version="1.0">
          <emma:interpretation id="{C53D7CA0-427D-467A-85EF-DBB9B81C3AFC}" emma:medium="tactile" emma:mode="ink">
            <msink:context xmlns:msink="http://schemas.microsoft.com/ink/2010/main" type="paragraph" rotatedBoundingBox="18985,8062 21118,9322 20493,10379 18361,91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7B085F-C8B7-46AB-813C-4BB42FA0D729}" emma:medium="tactile" emma:mode="ink">
              <msink:context xmlns:msink="http://schemas.microsoft.com/ink/2010/main" type="line" rotatedBoundingBox="18985,8062 21118,9322 20493,10379 18361,9120"/>
            </emma:interpretation>
          </emma:emma>
        </inkml:annotationXML>
        <inkml:traceGroup>
          <inkml:annotationXML>
            <emma:emma xmlns:emma="http://www.w3.org/2003/04/emma" version="1.0">
              <emma:interpretation id="{CF12F385-6C00-4A8D-B037-46225C95A2FF}" emma:medium="tactile" emma:mode="ink">
                <msink:context xmlns:msink="http://schemas.microsoft.com/ink/2010/main" type="inkWord" rotatedBoundingBox="18657,8618 19583,9165 19339,9580 18412,90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11148 7829 260 0,'-51'-35'96'0,"51"35"-76"0,-46-65-4 0,15 27 68 15,4 0-48-15,-16-24 76 16,5 0-64-16,-9 0 108 16,8-3-88-16,-3 6-8 15,7 8-36-15,-8-15-16 16,12 15-4-16,-3-11-4 15,3 14 0-15,4-4-12 16,-1 14 8-16,9 4 20 16,0 13-8-16,7 4-20 15,-3 7 4-15,-5 10-12 16,13 10 8-16,-21 11 16 16,17 6 0-16,-16 8-20 15,7-1 8-15,1-3 20 16,11 0-4-16,-3-7 4 15,18-3-4-15,5-11 28 16,15 0-20-16,12-13-40 16,0-4 12-16,3-10 12 15,-3 3 0-15,0-14 12 16,-12 8-8-16,-8-11-4 16,0 14 4-16,-26-7-32 15,3 6 16-15,-31 5 12 16,8 6 4-16,-12 7-28 15,8 3 12-15,4 4 12 16,19 7 4-16</inkml:trace>
        </inkml:traceGroup>
        <inkml:traceGroup>
          <inkml:annotationXML>
            <emma:emma xmlns:emma="http://www.w3.org/2003/04/emma" version="1.0">
              <emma:interpretation id="{D46806F3-5BCB-4A64-A41D-C3B91F6B9FB0}" emma:medium="tactile" emma:mode="ink">
                <msink:context xmlns:msink="http://schemas.microsoft.com/ink/2010/main" type="inkWord" rotatedBoundingBox="20210,9052 20806,9404 20588,9772 19993,9421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/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v</emma:literal>
                </emma:interpretation>
                <emma:interpretation id="interp5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599.1308">11802 7670 832 0,'12'-7'308'0,"-12"7"-240"0,27 4-20 0,4-8 108 16,3 1-96-16,40-7 80 16,7 3-80-16,20 3-40 15,-8 1-16-15,8 3-188 16,-9 7 96-16,-3-4-428 15,-11 4 288-15</inkml:trace>
        </inkml:traceGroup>
        <inkml:traceGroup>
          <inkml:annotationXML>
            <emma:emma xmlns:emma="http://www.w3.org/2003/04/emma" version="1.0">
              <emma:interpretation id="{D4484A92-2A19-434F-92C9-37FC11018059}" emma:medium="tactile" emma:mode="ink">
                <msink:context xmlns:msink="http://schemas.microsoft.com/ink/2010/main" type="inkWord" rotatedBoundingBox="20572,9000 20686,9067 20499,9383 20386,931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07.3368">12383 7257 716 0,'0'-7'264'0,"0"7"-204"0,-4 7-16 0,0-3-16 15,0 6-24-15,-8 11-12 16,1 6 4-16,-1 21 12 16,4 4-4-16,1 10 68 15,3-3-40-15,-4-8-180 16,8-10 80-16</inkml:trace>
        </inkml:traceGroup>
        <inkml:traceGroup>
          <inkml:annotationXML>
            <emma:emma xmlns:emma="http://www.w3.org/2003/04/emma" version="1.0">
              <emma:interpretation id="{AE40EB5F-DEDC-4AAF-A4AC-BB1B6504B3FF}" emma:medium="tactile" emma:mode="ink">
                <msink:context xmlns:msink="http://schemas.microsoft.com/ink/2010/main" type="inkWord" rotatedBoundingBox="20410,9531 20843,9787 20493,10379 20061,10124"/>
              </emma:interpretation>
              <emma:one-of disjunction-type="recognition" id="oneOf3">
                <emma:interpretation id="interp7" emma:lang="" emma:confidence="0">
                  <emma:literal>a</emma:literal>
                </emma:interpretation>
                <emma:interpretation id="interp8" emma:lang="" emma:confidence="0">
                  <emma:literal>f</emma:literal>
                </emma:interpretation>
                <emma:interpretation id="interp9" emma:lang="" emma:confidence="0">
                  <emma:literal>O</emma:literal>
                </emma:interpretation>
                <emma:interpretation id="interp10" emma:lang="" emma:confidence="0">
                  <emma:literal>°</emma:literal>
                </emma:interpretation>
                <emma:interpretation id="interp11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1150.8712">12174 8321 80 0,'-16'10'32'0,"16"-10"-24"0,-19 0-4 16,11-3 140-1,4 6-80-15,-11-6 104 16,7 3-92-16,-11-7 12 16,3 7-52-16,-7-7 64 15,3 10-52-15,-3-6-8 16,0 3-24-16,0 3 16 16,0 8-20-16,-5-1 76 0,13-3-52 0,3 6 24 15,12-2-40-15,8 3 0 16,4-8-12-16,19-6 4 15,7 0-8-15,13-6-144 16,3-1 76-16,-4-11-80 16,-3 5 84-16,-12-18 16 15,-8 0 24-15,-8-17 32 16,-7 6-4-16,-16-13 60 16,0 11-40-16,-8-1 172 15,5 14-108-15,-5 7 56 16,4 13-88-16,-3 11 44 15,14 18-60-15,1 26 40 16,4 5-48-16,-4 6 8 16,4 3-28-16,-8-6 28 15,0-4-28-15,-8-17 12 16,4 0-16-16,-15-7-68 16,3-3 28-16,-7-15-348 15,4 1 204-15,-1-14-400 16,5 1 324-16</inkml:trace>
          <inkml:trace contextRef="#ctx0" brushRef="#br0" timeOffset="1329.3455">12448 7932 496 0,'4'-14'184'0,"-4"14"-140"0,-4 0-16 0,4 3 120 15,4 4-88-15,-4 4 80 16,4 6-80-16,0 4 12 15,4 3-40-15,0 3 24 16,-1 1-32-16,1-4 4 16,0 0-16-16,-4-10 0 15,7-4-4-15,5-10 12 16,-5-3-12-16,24-11-408 16,4 3 216-16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01:13.182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56BAE2-65FB-4929-880D-4ACA74C6698D}" emma:medium="tactile" emma:mode="ink">
          <msink:context xmlns:msink="http://schemas.microsoft.com/ink/2010/main" type="writingRegion" rotatedBoundingBox="8229,10839 10578,10839 10578,12298 8229,12298"/>
        </emma:interpretation>
      </emma:emma>
    </inkml:annotationXML>
    <inkml:traceGroup>
      <inkml:annotationXML>
        <emma:emma xmlns:emma="http://www.w3.org/2003/04/emma" version="1.0">
          <emma:interpretation id="{528E2CFD-3FBB-4DB2-A66B-2F84F5753CAC}" emma:medium="tactile" emma:mode="ink">
            <msink:context xmlns:msink="http://schemas.microsoft.com/ink/2010/main" type="paragraph" rotatedBoundingBox="8229,10839 10578,10839 10578,12298 8229,122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B01E0B-3564-44D7-8267-FD8A34222116}" emma:medium="tactile" emma:mode="ink">
              <msink:context xmlns:msink="http://schemas.microsoft.com/ink/2010/main" type="inkBullet" rotatedBoundingBox="8229,10839 10578,10839 10578,11403 8229,11403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239 9116 312 0,'-12'-14'112'0,"12"14"-84"0,-19-11-12 0,7 8 48 16,5 6-40 0,-13-3 32-16,5 0-28 0,-5 0 16 15,5 7-24-15,-4 0 52 16,3 7-40-16,-3 7 28 16,7 3-32-16,1 10 52 15,7 1-44-15,4 9-8 16,4 1-16-16,7-4-12 15,8-6 4-15,16-11 20 16,4 0-12-16,19-10-4 16,0-1-4-16,12-13 20 15,-4 0-12-15,3-10 4 16,-3 3-8-16,12-10-8 16,-5 3 4-16,5-6-16 15,-5 6 8-15,-3 7-4 16,-12 0 0-16,-12 7-20 15,-7 7 16-15,-8 0-4 16,-8 7 8-16,-3 10 16 16,-1-7-4-16,-7 10 8 15,-1 4-8-15,-7-7-4 16,0 1 4-16,-4-5 12 16,-8 4-8-16,4-10 24 0,-3 3-20 15,-1-6 4-15,-4-5-8 0,-3 1-16 16,11-7 4-16,-12-7 28 15,16 7-12-15,-4-17-4 16,4 3-4-16,4-3 4 16,4 0-4-16,11-4-36 15,9 4 16-15,14-3 4 16,5 9 12-16,26 1-12 16,1 6 8-16,11 11-4 15,-4 4 0-15,4 2 44 16,-7 1-24-16,11-3 112 15,-4-1-68-15,0-7 48 16,-8 1-64-16,-3-11 68 16,-8 3-60-16,-20-23 36 15,1 3-48-15,-20-28 52 16,4 4-52-16,-16-14 20 16,1 7-36-16,-12 3-44 15,3 15 12-15</inkml:trace>
      </inkml:traceGroup>
      <inkml:traceGroup>
        <inkml:annotationXML>
          <emma:emma xmlns:emma="http://www.w3.org/2003/04/emma" version="1.0">
            <emma:interpretation id="{F2A23C54-F064-43B6-8531-919A7525B5AF}" emma:medium="tactile" emma:mode="ink">
              <msink:context xmlns:msink="http://schemas.microsoft.com/ink/2010/main" type="line" rotatedBoundingBox="8980,11809 9727,11809 9727,12298 8980,12298"/>
            </emma:interpretation>
          </emma:emma>
        </inkml:annotationXML>
        <inkml:traceGroup>
          <inkml:annotationXML>
            <emma:emma xmlns:emma="http://www.w3.org/2003/04/emma" version="1.0">
              <emma:interpretation id="{CF9B1D3F-90E8-49C3-A731-9CD0ED7F90C7}" emma:medium="tactile" emma:mode="ink">
                <msink:context xmlns:msink="http://schemas.microsoft.com/ink/2010/main" type="inkWord" rotatedBoundingBox="8980,11809 9727,11809 9727,12298 8980,12298"/>
              </emma:interpretation>
            </emma:emma>
          </inkml:annotationXML>
          <inkml:trace contextRef="#ctx0" brushRef="#br0" timeOffset="7775.7142">1303 10196 332 0,'8'-14'120'0,"-8"14"-92"0,4-14-8 0,4 11 52 16,0-4-44-16,3-7 96 15,5 7-72-15,-1-3 20 16,5-4-40-16,-9 1 12 16,5 2-24-16,-9 4 28 15,1 1-32-15,-20-5 56 16,5 8-40-16,-20-1 12 15,0 8-28-15,-4-4 28 16,-4 7-28-16,-4 0 4 16,8-1-12-16,-23-2 48 15,15 3-32-15,-15-4 24 16,8 4-28-16,-5 0 60 16,5 10-44-16,-8-3 44 15,15 7-44-15,8-1 76 16,12 1-60-16,15 10 8 15,15 0-36-15,24 10-4 16,12 4-12-16,11 0 12 16,-4-4-12-16,12-7 4 15,-12-3-4-15,4-10 4 16,-12-4-8-16,12-13-4 16,-11-1 4-16,-1-6 12 15,-7 3-8-15,4-4-20 16,-12-3 4-16,-4 0-164 15,0 7 96-15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02:35.021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8-30T18:04:08.259"/>
    </inkml:context>
  </inkml:definitions>
  <inkml:traceGroup>
    <inkml:annotationXML>
      <emma:emma xmlns:emma="http://www.w3.org/2003/04/emma" version="1.0">
        <emma:interpretation id="{D46E482D-3ACB-485A-896D-75A21580C245}" emma:medium="tactile" emma:mode="ink">
          <msink:context xmlns:msink="http://schemas.microsoft.com/ink/2010/main" type="writingRegion" rotatedBoundingBox="1425,392 23131,115 23362,18193 1656,18470"/>
        </emma:interpretation>
      </emma:emma>
    </inkml:annotationXML>
    <inkml:traceGroup>
      <inkml:annotationXML>
        <emma:emma xmlns:emma="http://www.w3.org/2003/04/emma" version="1.0">
          <emma:interpretation id="{A4C6EA89-7F7D-441D-8C23-D522BC6161D9}" emma:medium="tactile" emma:mode="ink">
            <msink:context xmlns:msink="http://schemas.microsoft.com/ink/2010/main" type="paragraph" rotatedBoundingBox="2091,379 18369,323 18377,2805 2099,28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618D58-8631-43E9-B3A5-E5764B0D7D75}" emma:medium="tactile" emma:mode="ink">
              <msink:context xmlns:msink="http://schemas.microsoft.com/ink/2010/main" type="line" rotatedBoundingBox="2091,379 18369,323 18374,1673 2095,1729"/>
            </emma:interpretation>
          </emma:emma>
        </inkml:annotationXML>
        <inkml:traceGroup>
          <inkml:annotationXML>
            <emma:emma xmlns:emma="http://www.w3.org/2003/04/emma" version="1.0">
              <emma:interpretation id="{1CE34607-A470-4037-AFF5-DF889B583E21}" emma:medium="tactile" emma:mode="ink">
                <msink:context xmlns:msink="http://schemas.microsoft.com/ink/2010/main" type="inkWord" rotatedBoundingBox="2091,379 5903,366 5908,1716 2095,1729">
                  <msink:destinationLink direction="with" ref="{CDEB89A4-5BDD-406C-B05F-30AC27E1B46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879 351 332 0,'-4'-10'120'0,"4"10"-92"0,-8-14-8 0,4 14 140 15,0 0-92-15,-3-7 68 16,-1 4-76-16,-8-4 20 16,9 3-48-16,-13 1-20 15,1 3-4-15,0 3 16 16,-1 8-12-16,-7-1 24 15,8 7-24-15,-1 7-12 16,5 0-4-16,7 0 4 16,-3 4 0-16,11-4 16 15,7-3-8-15,13-8 16 16,-1-2-16-16,16-4 16 16,0-7-16-16,0-7 24 15,-1 3-20-15,-7-6 40 16,1 0-28-16,-17-11 32 15,-3 4-32-15,-12-7-48 16,-4 10 12-16,-7-7-8 16,3 7 12-16,8-3-20 0,8 7 16 15,16-4-268-15,3 4 152 16</inkml:trace>
          <inkml:trace contextRef="#ctx0" brushRef="#br0" timeOffset="-466.2394">132 62 248 0,'3'-35'92'0,"-3"35"-72"0,0-24-4 0,0 14 88 16,12 0-60-16,4-7 88 16,-5 10-76-16,9-7 16 15,-1 4-40-15,8-4 24 16,0 10-32-16,0 4-12 16,4 0-8-16,-4 4-16 15,0 3 8-15,-11 10 28 16,-5-3-12-16,-18 3 48 15,-5 0-32-15,-23 0-16 0,4 0-4 0,-15 1-72 16,7-1 36 0,0-17-40-16,12 3 36 0,4-6 0 15,8-7 20-15,3 3-28 16,12 7 24-16,15 7-12 16,-3 3 16-16,19 7-8 15,4 0 8-15,7 25 8 16,-3-8 4-16,4 7 8 15,-1 1-4-15,1 2 8 16,-4-9-8-16,-8-1-12 16,0-3 4-16,-12-3 12 15,-4-8-4-15,-7 1 40 16,-4 0-20-16,-16-8 32 16,1 5-32-16,-24-12 56 15,8 5-44-15,-27-8 36 16,7 4-40-16,-22 0 36 15,10-4-40-15,-6-3 40 16,10 0-40-16,-6-10 40 16,10 3-40-16,-11-13 12 15,20 9-24-15,-1-9-44 16,16 9 16-16,4-3-88 16,19 8 60-16,16-1-328 15,15 7 204-15</inkml:trace>
          <inkml:trace contextRef="#ctx0" brushRef="#br0" timeOffset="-1066.3543">259 34 280 0,'-11'-13'104'0,"11"13"-84"16,0-18 0-16,-8 11 92 15,16 7-64-15,-16-3 68 16,8 3-64-16,0 0 4 15,-8 3-32-15,4 11 24 0,-3 3-32 16,-17 28-4-16,9 3-8 16,-8 14 28-16,7 7-16 0,-11-3-24 15,8-11 4-15,-4-7 36 16,3-10-20-16,5-7 8 16,3 0-12-16,-3-14 20 15,7 0-16-15,4-14-152 16,8 4 72-16</inkml:trace>
          <inkml:trace contextRef="#ctx0" brushRef="#br0" timeOffset="2313.2063">1185 292 404 0,'-12'-3'148'0,"12"3"-112"0,-16 0-12 0,13 0 12 15,3 0-24-15,-4 0 32 16,8 0-28-16,-4 3 64 16,7 4-44-16,-3 4 0 15,4-1-20-15,-8 7 24 16,0 0-24-16,-4 4-32 15,0 3 8-15,0 4 8 16,4-11 4-16,-4 0-4 16,12-3 4-16,4 0 48 15,3-8-28-15,5-12-12 16,3 6-4-16,4-14 16 16,0 3-12-16,0-6-4 15,-4 3-4-15,-7-6 12 16,-1 6-8-16,-11 0-20 15,-4 7 4-15,-4 4-24 16,-3 3 20-16,-9 7 32 16,8 3-12-16,-3 7 28 0,7 1-24 0,0-1 32 15,8-3-28 1,8-1 20-16,7 1-20 0,8-7 8 16,8 0-12-16,4-7 36 15,-1 3-24-15,1-6-24 16,4 3 0-16,-13-7-80 15,-2 0 44-15,-9-7-20 16,0 7 32-16,-7-13 4 16,3 6 12-16,-7-7-20 15,4 8 16-15,-8-1-20 16,-1 10 16-16,-3 4 72 16,4 7-32-16,-4 4 28 15,4 6-32-15,-8-3 16 16,0 3-20-16,4-3-8 15,0 3-4-15,-3-3 20 16,3-1-12-16,-4-6 40 16,8 4-28-16,-4-8-12 15,0 0-8-15,3-6 20 16,9 0-12-16,0-11 4 16,3 0-8-16,-3-17-32 15,3 7 12-15,1-4-40 16,-1 4 32-16,1 4-20 15,3 6 24-15,-3 10-36 16,3 8 32-16,-7 10 8 16,-5 3 8-16,-7 4 56 15,4 3-28-15,-4-4 8 0,4 4-20 16,4-3 28-16,7-4-24 16,12-6 40-16,8-8-32 15,12-6-48-15,3 6 12 16,0-6-120-16,1 3 72 15,-5 0 16 1,-7-11 28-16,-4 8 24 0,-8-4-4 0,-8 0 16 16,4 0-12-16,-15-7 4 15,4 1-4-15,-16-12 28 16,4 5-20 0,-8-11 20-16,0 7-20 0,-3 0-8 15,7 7-4-15,-8 3-24 16,8 10 12-16,-11 8-40 15,3 10 28-15,-7 6 16 16,7 4 4-16,1 7 0 16,3-7 4-16,4 4 48 15,4-11-28-15,4 4-12 16,4-4-4-16,3-7-8 16,1 1 0-16,3-11-88 15,1 3 48-15,-5-13-40 16,9 3 48-16,-5-17 28 15,1 0 4-15,-5-25 0 16,5 5 4-16,-4-15-4 16,3 8 0-16,-3 2 0 15,-1 15 0-15,-11 0 104 16,4 9-56-16,-8 8 24 0,0 7-40 16,-3 7-32-16,-1 6 0 15,-4 11 0-15,5 6 0 0,-5 8 0 16,4 13 0-16,0 4-20 15,8 3 12-15,-3 0 40 16,3-3-20-16,3-4 44 16,5-6-32-16,8-4-4 15,3-7-12-15,8-7-156 16,-4 0 80-16,20-10-60 16,3 0 76-16,1-7-52 15,-1 0 60-15,1-10-12 16,-9 3 32-16,1-10 24 15,-12-1 0-15,-7-9 44 16,-1 6-20-16,-11-3 152 16,-4 3-96-16,3 4 28 15,-7 3-64-15,0 4-36 16,0 10-8-16,0 4-20 16,-7 6 12-16,-5 4 20 15,8 3-4-15,-15 0 48 16,-4 0-28-16,3-3-92 15,1 3 32-15,-1-3-52 16,5 0 48-16,11-7 4 16,16 3 16-16,-1-3-4 15,13 0 8-15,7-4 36 16,-4 4-16-16,0-7 0 0,0 7-4 0,4-14-4 16,-4 7 0-16,0-3 8 15,-8-1-4-15,1 1-4 16,-1 3 4-16,-11-11 4 15,3 8-4-15,-3-11 8 16,-4 14-8-16,0-7-20 16,0 4 8-16,-4-1-32 15,0 4 24-15,0 4 24 16,0 6-4-16,0 1 28 16,0 6-20-16,0-10 24 15,4 3-24-15,-1 0 24 16,1 1-24-16,-4-8 40 15,4-3-28-15,-4 0 4 16,0 0-16-16,0-7 12 16,4 0-16-16,0-10 16 15,0 10-16-15,4-13-40 16,3-1 20-16,9-7-32 16,-1 8 24-16,4-1-16 15,8 7 20-15,-4 7-36 16,0 1 32-16,-3 6-4 15,3 6 16-15,-8-6 0 16,-4 11 0-16,-11-1 8 16,4 4 0-16,-16 0 32 15,8-1-16-15,-11-2-4 16,-5 2-8-16,5 1-4 16,3 0 0-16,8 0 0 0,8-4 0 0,-1 0 24 15,13 4-12-15,-1-14 24 16,8 7-24-16,4-7-12 15,0 0-4-15,0-7-60 16,-4 0 36-16,-4-3 28 16,1 0 4-16,-9-4-16 15,1 7 4-15,-9-3-4 16,1 3 4-16,-8-4 16 16,4 8-4-16,-8 0-36 15,0 6 16-15,-4 4 40 16,5 3-12-16,-5 7-20 15,4 1 4-15,-4 13 8 16,4 6 0-16,-3 22 8 16,7-1-8-16,-4 15 24 15,4-1-16-15,-4-3 40 16,4-7-28-16,-12 3 12 16,1-10-20-16,-9-7 28 15,5-10-28-15,-12-14 4 16,0-3-12-16,-12-25 12 15,8-2-12-15,-12-25 32 16,12 7-24-16,-3-21-12 16,10 14-8-16,9-4-40 15,7 8 24-15,12-4-4 16,11 14 16-16,13-4 16 16,6 11-4-16,5-1-12 0,4 5 4 15,-1-1 84-15,-3 7-48 0,-4-4-344 16,-4 1 168-16</inkml:trace>
        </inkml:traceGroup>
        <inkml:traceGroup>
          <inkml:annotationXML>
            <emma:emma xmlns:emma="http://www.w3.org/2003/04/emma" version="1.0">
              <emma:interpretation id="{CA2343D8-9C71-4ECF-BD44-B4D1D0049C96}" emma:medium="tactile" emma:mode="ink">
                <msink:context xmlns:msink="http://schemas.microsoft.com/ink/2010/main" type="inkWord" rotatedBoundingBox="6721,437 10699,423 10702,1041 6723,1055">
                  <msink:destinationLink direction="with" ref="{CDEB89A4-5BDD-406C-B05F-30AC27E1B465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319.805">7324 330 540 0,'-23'14'200'16,"23"-14"-156"-16,-4 28-12 0,0-15 28 15,4 5-40-15,-4-1-8 16,4 7-8-16,0-14 20 16,4 4-12-16,0-4 32 15,4 1-28-15,3-8-68 16,9 0 28-16,-5-6-228 15,5 3 136-15</inkml:trace>
          <inkml:trace contextRef="#ctx0" brushRef="#br0" timeOffset="5916.8952">7560 344 716 0,'-4'-7'264'0,"4"7"-204"0,-7 14-16 0,3-7 44 16,0 0-56-16,-4 10 4 15,0 4-20 1,5-4 16-16,3 7-20 0,7-10 24 15,9 3-24-15,-1-3-164 16,5-1 84-16,-5-6-220 16,4 4 160-16,-7-11-160 15,-4 0 168-15,-12-14-12 16,0 3 80-16,-4-2 120 16,1 2-32-16,-1-2 216 15,8 2-140-15,0-3-16 16,4 8-60-16,3-1 0 15,5 0-20-15,4 7 36 16,3 0-28-16,-4 0-24 16,5 0 0-16,-5 0 24 15,1 0-12-15,-5 0 24 16,1 0-24-16,-4 0 24 16,3 7-24-16,-7-7 12 15,0 7-12-15,4 3 44 16,0 0-28-16,-5 4 12 15,5 0-24-15,0 0 20 16,4 3-24-16,-1-3 4 16,1-8-8-16,-5 5 56 0,13-8-36 15,-12-3 40-15,11 0-36 0,-7-3 8 16,-5-8-24-16,1 5 0 16,-4 6-8-16,-4-25-84 15,8 12 40-15,-8-11-40 31,0 10 44-31,-4-10 12 0,4 13 8 0,4 5-40 16,-4 6 24-16,0 6 68 16,11 5-20-16,5 6 36 15,3 4-28-15,0-8 52 16,5 5-44-16,-5-5 64 16,8-2-60-16,0-4-308 15,0-1 144-15</inkml:trace>
          <inkml:trace contextRef="#ctx0" brushRef="#br0" timeOffset="6193.1273">8412 251 716 0,'12'-7'264'0,"-12"7"-204"0,-12 0-16 15,4 4 80 1,0 3-76-16,-11 6 76 15,0 5-68-15,-1 2-76 16,9 1 12-16,-5 3-24 16,16 3 20-16,0 4 60 15,16-7-24-15,-5 4 8 16,16-4-20-16,-7-3 28 0,-1-1-24 0,1-2 40 16,-13-5-32-16,-7-6-12 15,-7 4-8-15,-17-8-192 16,1 0 104-16</inkml:trace>
          <inkml:trace contextRef="#ctx0" brushRef="#br0" timeOffset="4550.5549">6569 365 736 0,'-38'34'272'0,"38"-34"-208"0,-4 38-20 16,-4-24 20 0,8-1-44-16,0-2 68 15,12 3-48-15,-9-8-132 16,13 5 48-16</inkml:trace>
          <inkml:trace contextRef="#ctx0" brushRef="#br0" timeOffset="4419.6835">6670-21 860 0,'-19'-10'320'0,"19"10"-248"0,-4 7-20 0,-4-4 40 16,4 1-60-16,-8 6 4 16,9-3-20-16,-5 3-188 15,8 7 96-15</inkml:trace>
          <inkml:trace contextRef="#ctx0" brushRef="#br0" timeOffset="5149.3526">6782 303 612 0,'20'-11'228'0,"-20"11"-180"0,31 11-12 15,-12-4 44-15,4 0-52 16,16 3 24-16,-8 0-32 16,15 0 60-16,1 1-44 0,-1-11-176 15,4 0 76-15,5-11-180 16,-1-2 136-16,0-4 0 16,-8-1 64-16,-11-13 12 15,-8 7 20-15,-11-10 36 16,-4 6-16-16,-12 1 168 15,-4 3-100-15,-4 6 112 16,8 8-108-16,-12-4-24 16,8 14-36-16,-7 0-8 15,7 0-4-15,0 11 20 16,4-4-16-16,0 6-320 16,8 5 164-16</inkml:trace>
          <inkml:trace contextRef="#ctx0" brushRef="#br0" timeOffset="4799.2176">7045 10 548 0,'-7'-14'204'0,"7"14"-156"0,-8 0-16 0,0 0 80 16,0 0-68-16,-7 7 24 16,-1 7-36-16,-7 17-20 15,8 4-8-15,-5 23-4 16,9 1 0-16,-9 6 44 16,13-3-24-16,-1-7-160 15,4-10 76-15</inkml:trace>
          <inkml:trace contextRef="#ctx0" brushRef="#br0" timeOffset="4263.268">5087 213 392 0,'15'-17'148'0,"-3"10"-116"0,-5-3-8 16,-7 3 84-1,0 7-64-15,0-17 24 16,0 6-36-16,-7-6 40 16,7 10-40-16,-27-13 4 15,7 9-24-15,-18 1-8 16,7 10 0-16,-16 0-4 16,8 0 0-16,-15 0 0 15,12 4 0-15,-20 2 52 16,11 8-28-16,-14 10 60 15,14 7-48-15,-3 7-16 0,15 3-12 16,8 4-20-16,20-4 8 16,15-3 28-16,15-3-12 0,27-4 40 15,5-11-28-15,15-6 12 16,-4-4-20-16,19-6 20 16,-4-4-24-16,12-4-136 15,-11 1 68-15,-5-7-80 16,-3 3 80-16,-20-7 24 15,-7 4 16-15,-4-8-12 16,-12 5 16-16,-8-5 32 16,-4 5-12-16,-11-1 80 15,-4 4-52-15,-7 3 4 16,-5 7-24-16,-7 7-4 16,-1 6-4-16,-7 8-24 15,8 0 8-15,-4 3 20 16,15 3-4-16,8-3-4 15,4-3 0-15,15-4 4 16,0 0-4-16,9-6 32 16,-1-1-20-16,0-10 4 15,-4 7-12-15,-8-17 4 16,1 6-8-16,-12-10-4 16,0 8 4-16,-8-19-32 15,0 8 16-15,-8-7-4 16,8 3 8-16,-3-3 0 15,3 11 0-15,-4-1-12 0,16 7 12 0,-4-3-24 16,3 3 20-16,-7 0-12 16,12 7 12-16,-8-4 16 15,0 8 0-15,0-4-12 16,3 7 4-16,1-4 12 16,4 4-4-16,3-7 24 15,5 4-16-15,3-1-12 16,0 0-4-16,4 1-32 15,0 6 20-15,-4-6-4 16,-3 9 12-16,-9-6 24 16,-3 7-8-16,-12 0-4 15,-3-4 0-15,-9 0 4 16,1 4-4-16,-5-3 24 16,5-1-16-16,3-7 32 15,8 1-28-15,4-11-4 16,4 0-8-16,8-10 20 15,3 0-12-15,12-8-20 16,0 5 0-16,4-1-48 16,0 4 28-16,0 7 8 15,-4 6 8-15,-3 4 12 16,-5 11 0-16,-3 2-12 16,-5 1 8-16,-3 0 28 15,3 0-12-15,1 3 32 16,4-10-28-16,7 0 20 0,0-1-20 15,8-6 0-15,8 0-8 0,-8-6-8 16,4-1 4-16,-4 0-4 16,3-4 0-16,-18 5 0 15,3 6 0-15,-7-18-12 16,-12 18 8-16,0-10 12 16,-8 10-4-16,-4-14 32 15,1 7-20-15,-5-10 48 16,5 14-36-16,-5-8-68 15,5 11 20-15,-5 0-20 16,5 11 24-16,-5 3-8 16,12 6 12-16,-11-3 16 15,11 4 0-15,4-4 8 16,4 0-8-16,11-3 52 16,-3 0-32-16,7-7 8 15,4-4-20-15,8-6-68 16,-4 3 28-16,-3-14-32 15,7 7 36-15,-12-10 20 16,0 0 4-16,-3-42 0 16,-1 15 4-16,-7-32-4 15,4 11 0-15,-1 3 32 16,-3 7-16-16,0 17 56 16,0 7-40-16,-8 13-76 15,3 15 20-15,-6 13 8 16,-5 14 12-16,-12 28 20 0,5 7-8 15,-16 6 68-15,0 4-44 0,8-11 40 16,11-10-40-16,4-10-88 16,16-7 28-16,19-17-256 15,0-4 160-15,8-10-292 16,0-3 236-16</inkml:trace>
        </inkml:traceGroup>
        <inkml:traceGroup>
          <inkml:annotationXML>
            <emma:emma xmlns:emma="http://www.w3.org/2003/04/emma" version="1.0">
              <emma:interpretation id="{719F059D-9984-4DB8-B359-7F48FC3D974C}" emma:medium="tactile" emma:mode="ink">
                <msink:context xmlns:msink="http://schemas.microsoft.com/ink/2010/main" type="inkWord" rotatedBoundingBox="11421,952 12073,950 12073,978 11422,98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247.8164">9167 520 592 0,'-16'-14'220'0,"16"14"-172"0,0 0-12 0,4-4 120 16,4 4-92-16,11-7 52 16,8 7-68-16,8 0-8 15,4 0-24-15,4 0-4 16,-1 0-4-16,1 4 56 15,-1-1-36-15,5-3 16 16,-5 0-28-16,20-3-220 16,-4-1 112-16,12 1-320 15,0 0 236-15</inkml:trace>
        </inkml:traceGroup>
        <inkml:traceGroup>
          <inkml:annotationXML>
            <emma:emma xmlns:emma="http://www.w3.org/2003/04/emma" version="1.0">
              <emma:interpretation id="{60E06F0F-8288-44A9-9919-3D55043DA840}" emma:medium="tactile" emma:mode="ink">
                <msink:context xmlns:msink="http://schemas.microsoft.com/ink/2010/main" type="inkWord" rotatedBoundingBox="12716,447 13352,445 13354,1029 12719,103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737.3498">10692 155 424 0,'15'-24'156'0,"-15"24"-120"0,20-11-8 16,-12 1 124 0,-5 7-88-16,1-4 60 15,8 7-68-15,-20 7-8 0,8 6-28 0,-15 25-20 16,-1 4-4-16,-11 13 40 15,-8-4-24-15,-3 4 8 16,3-7-12-16,-4-3-16 16,12-4 4-16,0-10 28 15,7-3-12-15,5-18 40 16,11-3-28-16,4-17 12 16,8 3-20-16,3-21-124 15,9 4 60-15,3-20-220 16,0 2 148-16,1-27-172 15,-5 8 164-15,0-12 60 16,1 15 40-16,-5 3 204 16,1 17-96-16,3 3 132 15,-4 18-120 1,1 0 8-16,-1 10-60 16,1 14-8-16,3 10-20 0,-3 21 20 15,7 7-20-15,12 17-4 16,-8-4-4-16,15 1 56 15,-3-4-32-15,0-10 24 16,-4-4-32-16,-8-3 52 16,4-7-40-16,-20-7-84 15,1 0 24-15</inkml:trace>
          <inkml:trace contextRef="#ctx0" brushRef="#br0" timeOffset="8965.5254">10576 420 592 0,'-12'-11'220'0,"12"11"-172"0,31-10-12 0,-15 7 76 16,3 3-68-16,4-4 24 15,4 4-36-15,4 0 12 16,0 4-24-16,0-8 52 15,0 4-40-15,0 0-236 16,0 4 112-16</inkml:trace>
        </inkml:traceGroup>
        <inkml:traceGroup>
          <inkml:annotationXML>
            <emma:emma xmlns:emma="http://www.w3.org/2003/04/emma" version="1.0">
              <emma:interpretation id="{0240B159-45AA-4FFF-8818-9427FDC64C1A}" emma:medium="tactile" emma:mode="ink">
                <msink:context xmlns:msink="http://schemas.microsoft.com/ink/2010/main" type="inkWord" rotatedBoundingBox="14068,403 15570,398 15573,1090 14070,109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878.9715">11946 124 164 0,'-11'-14'60'0,"-1"24"-44"0,4 1-8 15,1 6 0 1,-5 7-8-16,-7 14 76 16,7 7-40-16,-7 3 48 15,3 0-48-15,8-3-20 16,-3-8-8-16,7-2 80 16,4-8-48-16,-8-9 132 15,8-5-96-15,4-13 16 16,4 0-52-16,0-13-16 15,-1-1-16-15,-3-14 4 0,8 1-8 0,-5-21 24 32,1 3-16-32,-4-20-4 0,4 9-4 0,-4-2-24 15,0 13 12-15,-4 7 12 16,3 11 0-16,-3 10-36 16,0 17 16-16,0 17 24 15,12 14-4-15,-4 20-16 16,7 5 4-16,1-1 4 15,-1-7 4-15,1-7 52 16,3-7-28-16,0-9 76 16,5-1-52-16,-5-21 96 15,8 4-80-15,-8-7 32 16,-3-7-56-16,-4-24 28 16,-5 7-36-16,-3-34 24 15,4 6-28-15,0-24-28 16,-1 11 0-16,5 13-44 15,0 7 24-15,-1 11-4 16,5 10 16-16,-1 7-64 16,1 10 40-16,3 3-252 15,0 4 160-15,1 11-204 16,-9-1 188-16</inkml:trace>
          <inkml:trace contextRef="#ctx0" brushRef="#br0" timeOffset="10736.7353">12372 471 520 0,'0'7'192'0,"0"-7"-152"0,19 0-8 0,-11 0 52 16,0 0-52-16,4-3 16 15,-1 3-32-15,5-7 8 16,-1 3-12-16,-3-6 28 15,7 7-24-15,-15-4 12 16,4 0-16-16,-4-3 28 16,-1-8-24-16,-14 1-12 15,11 3-8-15,-16-3 4 16,5 3 0-16,-9 4 0 16,13 3 0-16,-13 7-64 15,9 7 36-15,-5 3-4 16,12 8 16-16,-3 2-4 15,-1 4 8-15,8 0 8 16,0 1 4-16,0-1 16 16,8 0-8-16,-5-4 40 15,9 1-24-15,4-7 4 16,3-4-16-16,0-10-8 16,8 0 0-16,0-10-84 15,1 3 44-15,-1-17-20 16,4 7 32-16,0-4-4 15,3 4 16-15,-6-4 8 16,-1 11 4-16,4-7 104 0,-8 6-56 0,-8 4 24 16,1 1-40-16,-12 2-4 15,0 4-16-15,3 4 12 16,-3 2-16-16,0 5-28 16,4 2 8-16,-1 1 12 15,5 3 4-15,4-3 52 16,-1 3-32-16,-3-3 8 15,3 0-20-15,-3-7 28 16,3 3-24-16,-3-6 20 16,-1-1-20-16,-3-6 28 15,0-1-28-15,0-6-4 16,3 3-8-16,-3-7-4 16,0 4 0-16,0-4-64 15,-1 7 36-15,-3 0-76 16,0 7 60-16,0 4 28 15,4 6 12-15,3 4-4 16,1 7 4-16,-1 3 20 16,1 3-8-16,7-3 40 15,1-7-24-15,3-3 76 16,0-10-56-16,-3-8 4 16,3-3-28-16,-4-10-4 15,-3 3-8-15,-5-17 20 16,-3 11-16-16,-8-15-4 15,4 8-4-15,-8-15-24 16,4 5 12-16,0 6-4 0,4 7 4 16,4 0 8-16,7 10 0 15</inkml:trace>
        </inkml:traceGroup>
        <inkml:traceGroup>
          <inkml:annotationXML>
            <emma:emma xmlns:emma="http://www.w3.org/2003/04/emma" version="1.0">
              <emma:interpretation id="{EFAECE9F-A9A9-4C22-821F-A863BA57E2B3}" emma:medium="tactile" emma:mode="ink">
                <msink:context xmlns:msink="http://schemas.microsoft.com/ink/2010/main" type="inkWord" rotatedBoundingBox="16348,425 18369,418 18371,995 16350,1002"/>
              </emma:interpretation>
              <emma:one-of disjunction-type="recognition" id="oneOf5">
                <emma:interpretation id="interp5" emma:lang="" emma:confidence="0">
                  <emma:literal>wok</emma:literal>
                </emma:interpretation>
                <emma:interpretation id="interp6" emma:lang="" emma:confidence="0">
                  <emma:literal>oak</emma:literal>
                </emma:interpretation>
                <emma:interpretation id="interp7" emma:lang="" emma:confidence="0">
                  <emma:literal>00k</emma:literal>
                </emma:interpretation>
                <emma:interpretation id="interp8" emma:lang="" emma:confidence="0">
                  <emma:literal>role</emma:literal>
                </emma:interpretation>
                <emma:interpretation id="interp9" emma:lang="" emma:confidence="0">
                  <emma:literal>oolo</emma:literal>
                </emma:interpretation>
              </emma:one-of>
            </emma:emma>
          </inkml:annotationXML>
          <inkml:trace contextRef="#ctx0" brushRef="#br0" timeOffset="11785.0237">14733 403 572 0,'-23'-31'208'0,"23"31"-160"0,23-28-12 0,-19 18 84 15,4 3-72-15,-8 0 44 16,0 4-56-16,-8 3-28 16,4 6-8-16,-15 5-8 15,4 6 0-15,-12 0 16 16,-1 7-4-16,9-7 8 15,0 1-8-15,11-8 8 16,16 4-8-16,3-4 60 16,9 0-36-16,7-6-20 15,0 3-8-15,0-7-52 16,0 0 24-16,-8-11 40 16,1 1-4-16,-12-7 16 15,-5-7-12-15,-6-11-16 16,3 4 0-16,-8-6-24 15,4 9 16-15,0 4-12 16,4 0 12-16,4 7-28 0,4 6 24 0,7 11-4 16,8 0 12-16,8 7 24 15,4 0-8-15,8 0 16 16,-1 0-16-16,1-4 16 16,0 4-16-16,-9-7-4 15,-7 7 0-15,-11-7 12 16,-1 7-8-16,-15-7-28 15,-3 7 8-15,-13 3-12 16,4 7 12-16,-7 1-20 16,7 9 20-16,9 7 24 15,6-9-8-15,13 5 52 16,7 1-28-16,8-10 20 16,4 3-28-16,4-13 52 15,-1 6-40-15,-10-17 12 16,-1-7-28-16,-8-3-8 15,-11-4-4-15,-12-10 12 16,0 3-8-16,-15-13-28 16,-5 3 8-16,1 0-32 15,-8 3 28-15,16 14-48 16,7 8 36-16,16-5 32 16,3 11 0-16,16 11-156 15,4-11 80-15</inkml:trace>
          <inkml:trace contextRef="#ctx0" brushRef="#br0" timeOffset="12005.1093">15752-17 572 0,'-8'-24'208'0,"8"24"-160"0,-4 3-12 0,-4 4 40 15,4 7-48-15,-11 20 24 16,3 11-32-16,1 6 8 15,3 8-16-15,0-4 28 16,4 0-24-16,4-14 40 16,4 1-32-16,4-8-340 15,0-6 172-15</inkml:trace>
          <inkml:trace contextRef="#ctx0" brushRef="#br0" timeOffset="12294.3946">16100 317 676 0,'-19'-7'248'0,"19"7"-192"0,-39 7-16 0,12-14 84 16,4 7-76-16,-28-7 8 16,13 3-36-16,-17 4-12 15,17 0-4-15,3 0-48 16,12 4 24-16,7 3 32 15,8 6-4-15,8 1 16 16,12 3-12-16,7 4 20 16,5 0-20-16,3-1 12 15,-4 1-12-15,4 0 36 16,-4-4-24-16,0-3 32 0,-3-1-32 0,-5-6 76 16,5 4-56-1,-13-11-356-15,5 0 168 0</inkml:trace>
          <inkml:trace contextRef="#ctx0" brushRef="#br0" timeOffset="11155.3472">14176-17 664 0,'0'-11'244'0,"0"11"-188"0,0 0-16 15,-8 0 24-15,8 7-44 0,-7 7 8 16,-5 3-16-16,0 35-32 15,1-7 8-15,-5 20 32 16,8-7-12-16,1 1 28 16,3-4-24-16,-4-7-12 15,16-20-4-15,-12 3 48 16,8-7-24-16,-8-10 60 16,4-8-44-16,-4 1 0 15,4-3-20-15,-4-15 16 16,4 11-20-16,0-10-32 15,4 7 12-15,4-4-44 16,3 7 32-16,5-4-12 16,3 8 20-16,5-4 36 0,3 3-16 0,7-6 44 15,1 3-28 1,12-4-156-16,3 4 72 0,8 0-488 16,4 7 304-16</inkml:trace>
        </inkml:traceGroup>
      </inkml:traceGroup>
      <inkml:traceGroup>
        <inkml:annotationXML>
          <emma:emma xmlns:emma="http://www.w3.org/2003/04/emma" version="1.0">
            <emma:interpretation id="{A64E8075-4C0F-4948-8E46-DE062AA81AD9}" emma:medium="tactile" emma:mode="ink">
              <msink:context xmlns:msink="http://schemas.microsoft.com/ink/2010/main" type="line" rotatedBoundingBox="2802,1862 10570,1739 10586,2783 2819,2906"/>
            </emma:interpretation>
          </emma:emma>
        </inkml:annotationXML>
        <inkml:traceGroup>
          <inkml:annotationXML>
            <emma:emma xmlns:emma="http://www.w3.org/2003/04/emma" version="1.0">
              <emma:interpretation id="{E27CEA0C-E783-4D02-932A-A4A736CF200B}" emma:medium="tactile" emma:mode="ink">
                <msink:context xmlns:msink="http://schemas.microsoft.com/ink/2010/main" type="inkWord" rotatedBoundingBox="2802,1862 4637,1833 4652,2779 2817,280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0100.0626">1134 1669 352 0,'-15'0'132'0,"15"0"-104"0,-12 7-8 0,8-7 80 16,4 3-60-16,-4 1 16 15,8 2-32-15,-4 1-4 16,4 4-12-16,-4 6-8 16,4 4 4-16,-4 3 56 15,0 3-32-15,0 1 16 16,4-4-28-16,0-7 0 16,3 0-8-16,5-13 12 15,0-4-12-15,3-18-56 16,5 1 24-16,-5-10-60 15,4 3 48-15,-3-7 16 16,3 7 16-16,-7-1 20 16,-1 12-8-16,-11 2 120 15,4 8-72-15,-8 10 48 16,4 3-60-16,-7 25 4 0,3 2-32 0,-4 25-8 16,8 0-4-16,-8 7 20 15,4-4-12-15,-11-3 12 16,7-7-12-16,-19-3-8 15,8-7 0-15,-12-11 28 16,4-3-16-16,-20-17 20 16,1-7-20-16,-1-14 8 15,1-3-12-15,3-14 0 16,8-1-4-16,12-9 64 16,12 6-40-16,18-9-28 15,9 6-8-15,30-7 0 16,1 7 4-16,11-4-28 15,-4 8 16-15,4-1-164 16,-8 8 100-16,9-4-304 16,-9 6 212-16</inkml:trace>
          <inkml:trace contextRef="#ctx0" brushRef="#br0" timeOffset="40461.0222">1475 1827 488 0,'-19'4'180'0,"19"-4"-140"0,-4-11-12 16,4 4 92-1,7 7-72-15,5-7 44 16,3 4-56-16,13-14-12 0,6 10-12 0,1-7-20 16,0 7 4-16,-4-6 20 15,0 2-8-15,-12-3 4 16,5 8-4-16,-17-5 124 15,-3 4-68-15,-12-6 84 16,1 6-84-16,-20 0 64 16,0 3-72-16,-8 1 12 15,0 3-36-15,-4 3-32 16,12 4 0-16,4 4-64 16,15 9 36-16,4 4 20 15,4 0 8-15,20 0 12 16,7 4-8-16,11-7-100 15,1-1 52-15,4-9-236 16,-1-4 156-16</inkml:trace>
          <inkml:trace contextRef="#ctx0" brushRef="#br0" timeOffset="39304.4471">1103 1483 404 0,'0'-10'148'0,"0"6"-112"0,-7 1-12 0,3-1 76 15,4 4-60-15,-8-3-8 16,-4 6-20-16,-11-3 8 15,4 0-12-15,-12 0 48 16,-4 0-28-16,-4-3 72 16,0 3-52-16,-7-7 36 15,11 4-48-15,4-4 24 16,8 3-32-16,-4 1 0 16,8 3-16-16,-1 0-24 15,12 7 4-15,1 0 4 16,3-1 4-16,0 5 0 15,4-1 0-15,-4 4 0 16,4 3 0-16,0 0 24 16,0 4-12-16,-8 0-20 15,8-1 0-15,-11-3 12 0,11 4 0 0,-16-4 8 16,8 0-8-16,-3-3 16 16,3 3-12-16,-7-3-20 15,3 3 4-15,-7 4-4 16,11-7 4-16,4 6-12 15,4 1 12-15,4 0 20 16,4 3-4-16,7-10 16 16,5 6-16-16,7-3 16 15,4 1-16-15,7-5-12 16,1 1 0-16,4-3 4 16,-5 2 0-16,-3-2-188 15,4-1 104-15,-16-10-300 16,0 3 216-16</inkml:trace>
          <inkml:trace contextRef="#ctx0" brushRef="#br0" timeOffset="39534.1175">538 1707 540 0,'4'-4'200'0,"-4"4"-156"0,27-7-12 16,-11 4 88-1,3 6-72-15,0-3 8 0,8 0-36 0,4 0-12 16,4 0-4-16,-4 0-32 16,4 0 16-16</inkml:trace>
          <inkml:trace contextRef="#ctx0" brushRef="#br0" timeOffset="40973.3867">2327 1394 624 0,'0'-21'228'0,"0"21"-176"0,-8 3-16 16,0 1 132-1,4 3-100-15,-7 10 24 16,-1 4-52-16,-11 13 0 0,7 0-24 16,-7 11 20-16,4-4-24 0,-1 8-20 15,5-1 0 1,-5-4 32-16,5-2-16 0,-4-8 28 15,3-6-24-15,-3-11 24 16,7-3-24-16,1-18-4 16,3 1-4-16,0-18-4 15,4 0 0-15,8-10 16 16,4 4-8-16,7-4-40 16,9 10 20-16,3 1-60 15,11 6 40-15,1 7-20 16,-4 10 32-16,4 8 20 15,-5 6 0-15,-6 4-8 16,-5-1 4-16,-16 4 56 16,9 4-28-16,-16-4 88 15,0 0-64-15,-19-7 32 16,3-3-48-16,-19-10-8 16,-3-1-16-16,-9-17 28 15,8 4-20-15,1-11-40 16,7 7 12-16,15-3-156 15,16 7 92-15,20-4-224 16,14 7 172-16,13-3-188 16,-1 3 180-16</inkml:trace>
        </inkml:traceGroup>
        <inkml:traceGroup>
          <inkml:annotationXML>
            <emma:emma xmlns:emma="http://www.w3.org/2003/04/emma" version="1.0">
              <emma:interpretation id="{1D79624D-E0AD-43B2-82A0-019F5A8D54C7}" emma:medium="tactile" emma:mode="ink">
                <msink:context xmlns:msink="http://schemas.microsoft.com/ink/2010/main" type="inkWord" rotatedBoundingBox="4913,1855 6927,1823 6943,2841 4930,287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1994.6009">3345 1658 612 0,'7'-27'228'0,"-7"27"-180"0,12-34-12 0,-8 9 192 16,4 12-132-16,-1-15 120 15,5 8-124-15,-4-1-32 16,3 11-36-16,-7 3-20 16,0 7 0-16,-8 17-4 15,0 4 0-15,-11 3-12 16,3 3 8-16,-15 4 12 15,4 4-4-15,-8 6 24 16,8 0-16-16,-4 0-12 16,11-3-4-16,4-7 20 15,9-3-8-15,6-11-12 16,9-3 0-16,7-11-148 16,5-6 84-16,7-4-96 15,-4 0 96-15,0-10-36 16,0 6 60-16,4-6 0 15,-12 3 24-15,-7-6-56 16,3 3 40-16,5-11-204 16,-9 7 136-16,5-6-188 15,3 6 168-15,1-6 232 16,-9 6-56-16,-3-3 284 16,4 10-188-16,-9-3 136 15,1 7-168-15,-4-1 28 0,0 4-84 16,0 1-20-16,0 2-24 0,-4-3 24 31,4 7-24-31,-3-3 4 0,3 3-12 16,-4-4 48-16,4 8-32 0,-4-1-20 15,0 4-4-15,-4 7 24 16,8 3-12-16,-8 4 12 16,5 3-12-16,-13 7 20 15,8 3-20-15,-3 8 12 16,3-5-12-16,0 5-8 15,8-4 0-15,-8-11 28 16,8-3-16-16,-3-14 56 16,3-3-40-16,0-17-120 15,7-4 44-15</inkml:trace>
          <inkml:trace contextRef="#ctx0" brushRef="#br0" timeOffset="42312.0532">3875 1576 1008 0,'-31'31'372'0,"31"-31"-288"0,-15 27-24 0,11-16-16 16,4 2-36-16,0 12 16 15,7-5-16-15,1-3-172 16,4 8 92-16</inkml:trace>
          <inkml:trace contextRef="#ctx0" brushRef="#br0" timeOffset="42145.5335">3871 1400 1040 0,'-12'-10'384'0,"12"10"-300"0,-15-14-20 15,7 14 140 1,4 0-124-16,-3 0-68 16,7 0-12-16</inkml:trace>
          <inkml:trace contextRef="#ctx0" brushRef="#br0" timeOffset="41407.5398">2845 1665 464 0,'16'-7'176'0,"-16"7"-140"0,27 0-8 0,-19-3 144 31,-1 3-100-31,-3-7 76 0,4 4-84 0,-4-4 44 16,4 7-64-16,-16-7 32 15,8 4-44-15,-12-1 0 16,-3 4-20-16,-5-3-32 16,9 3 8-16,-12-4 4 15,3 4 8-15,-7 0-36 16,-4 7 20-16,4 0 4 15,8 3 12-15,-5 4 16 16,9 0-8-16,3 3-4 16,5 0 0-16,-1-3-16 15,19 0 8-15,-3-7-48 16,15 3 24-16,1-7-212 16,3 1 128-16,0-11-72 15,-4 4 108-15,-7-11 52 16,-5 3 16-16,-7-2 80 15,0 6-40-15,-8-4 200 16,4 5-132-16,-4 2 48 16,4 4-88-16,8 7-20 15,7 3-24-15,9 4-4 16,3 3-4-16,4-6-84 16,4 2 40-16,7-9-260 0,5-4 164 15</inkml:trace>
          <inkml:trace contextRef="#ctx0" brushRef="#br0" timeOffset="43227.9125">4161 1634 632 0,'4'-6'236'0,"-4"6"-184"0,4 0-16 0,-8 0 116 15,4 6-92-15,-4-2 64 16,1-1-72-16,-5 1 40 16,4 9-52-16,-8 1 16 15,5-3-36-15,-1-5-16 16,8 12-8-16,-4-11 4 16,8 6 0-16,-4-6 44 15,4 0-24-15,0-7 0 16,3 4-12-16,-7-8 20 15,4 4-16-15,0-7-56 16,8 7 20-16,-8-7-112 16,3 0 76-16,1 1-8 15,0-1 40-15,0-11 28 16,3 12 0-16,-3-5 20 16,3 4-12-16,-3-6 48 15,4 6-28-15,-1 7 12 16,5 0-24-16,-8 7 8 15,3-1-12-15,-3 1-16 16,0 11 0-16,0 2 28 16,3-3-12-16,1-3-12 15,-1 7-4-15,9-11-104 16,-1 7 60-16,12-10-52 16,4 0 60-16,4-14 12 15,-8 7 16-15,3-17 28 16,5 3-8-16,-20-10 32 15,9 7-24-15,-17-11 92 0,-3 8-60 0,-8-4 100 16,4 7-84 0,-12-1 32-1,-4 11-56-15,5 1-84 0,7 6 20 16,0 3-8-16,0 7 16 16,0 11 12-16,4 3 4 15,-4 21 8-15,0 6-4 0,-8 25-36 16,0-4 16-16,-4 8-144 15,5-12 88-15,-13 5 40 16,1-5 24-16,-8-6 52 16,8-10-20-16,-24-14 48 15,8-7-40-15,-11-21 144 16,11-6-100-16,-4-18 92 16,8 0-100-16,4-17 36 15,8 0-60-15,7-10 28 16,12 6-40-16,31-6-72 15,-4 14 20-15,27-18-12 16,8 14 20-16,4-4-316 16,0 8 176-16</inkml:trace>
        </inkml:traceGroup>
        <inkml:traceGroup>
          <inkml:annotationXML>
            <emma:emma xmlns:emma="http://www.w3.org/2003/04/emma" version="1.0">
              <emma:interpretation id="{61A6A21F-C0A9-4861-B7D2-E06FC3157CE1}" emma:medium="tactile" emma:mode="ink">
                <msink:context xmlns:msink="http://schemas.microsoft.com/ink/2010/main" type="inkWord" rotatedBoundingBox="8001,1880 9249,1860 9257,2328 8009,234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3495.5009">5772 1559 956 0,'-4'-28'352'0,"4"28"-272"0,39-38-24 0,-24 25 128 16,-7 2-112-16,-8 4 16 15,0 4-52-15,0 13-112 16,0 11 40-16,-16 10 12 15,5 7 16-15,-9 10-12 16,9-3 12-16,-1 3-92 16,1-3 52-16,-1-11-144 15,12-3 108-15</inkml:trace>
          <inkml:trace contextRef="#ctx0" brushRef="#br0" timeOffset="43974.7766">5737 1452 716 0,'8'-21'264'16,"-8"21"-204"-16,38-10-16 0,-26 7 196 15,4 6-140-15,3 1 72 16,8 2-100-16,4 5-12 16,4 6-40-16,7 4 16 15,-3 3-24-15,-4 0 32 16,-4-7-28-16,-16 4 20 15,-7-4-20-15,-19-3-272 0,-5-1 140 0,-19-2-160 16,4-4 160-16,-11-11-72 16,7 4 112-1,0-7 20-15,12 7 36 0,7-3 16 16,12 6 4-16,12 1-12 16,8 6 8-16,7 4 4 15,0-1 0-15,4 5 96 16,8-1-52-16,-12-3 112 15,0 3-84-15,-15-3 60 16,-4 3-76-16,-12-3 68 16,1-1-72-16,-9-2 52 15,4 2-60-15,-7-2 16 16,4 3-40-16,-9-4 8 16,9 4-16-16,-8-4 0 15,3 0-4-15,-3-6 4 16,4 3-8-16,-1-14-80 15,9 3 40-15,-1-9-136 16,4 2 96-16,8-6-236 16,4 3 172-16</inkml:trace>
          <inkml:trace contextRef="#ctx0" brushRef="#br0" timeOffset="44174.3052">6318 1703 1196 0,'4'-3'440'0,"-4"3"-340"0,7 0-32 16,-3-4 0-16,4 4-52 0,0 7 20 16,-5 0-20-16,5 0-212 15,4 0 108-15</inkml:trace>
          <inkml:trace contextRef="#ctx0" brushRef="#br0" timeOffset="44455.0529">6980 1497 768 0,'0'-14'284'0,"0"14"-220"0,0 0-20 0,-12 0 156 16,4 0-120-16,-11 0 12 16,0 3-56-16,-9 4-8 15,-3 4-16-15,-3 2 28 16,-5 1-24-16,4 7 48 16,8-1-36-16,4 5 20 15,7-1-28-15,16 3 8 16,8 1-16-16,11-1 20 15,20 1-20-15,8-8-84 16,7 1 40-16</inkml:trace>
        </inkml:traceGroup>
        <inkml:traceGroup>
          <inkml:annotationXML>
            <emma:emma xmlns:emma="http://www.w3.org/2003/04/emma" version="1.0">
              <emma:interpretation id="{9146F8F0-F80F-4D4E-BA24-6BDEC2BBE448}" emma:medium="tactile" emma:mode="ink">
                <msink:context xmlns:msink="http://schemas.microsoft.com/ink/2010/main" type="inkWord" rotatedBoundingBox="9669,2015 10574,2001 10578,2256 9673,2270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5492.8125">7824 1559 904 0,'-12'-11'332'0,"-4"15"-256"0,13 10-24 0,-5-8 28 15,0 1-56-15,-4 0 16 16,12 4-24-16,-7-1-36 16,7 0 12-16,-8-3-316 15,16 3 176-15</inkml:trace>
          <inkml:trace contextRef="#ctx0" brushRef="#br0" timeOffset="44579.384">7402 1748 1248 0,'46'3'460'0,"-46"-3"-356"0,66 14-32 0,-47-10 76 15,1-1-96-15</inkml:trace>
          <inkml:trace contextRef="#ctx0" brushRef="#br0" timeOffset="45810.7008">8304 1586 768 0,'-16'-10'284'0,"16"10"-220"0,-15 3-20 0,-1-3 68 16,8 0-72-16,-11 0-28 16,3 4-8-16,1-4-24 15,3 14 12-15,9-4-12 16,6 4 8-16,5 6 16 15,8-3 0-15,-1 4-20 16,1 0 8-16,-5-4 48 16,5 4-20-16,-9-4 52 15,1 0-40-15,-12-7 80 16,4 1-60-16,-15-11 28 16,3 3-48-16,-11-13 16 15,7-1-28-15,-7 1-608 16,8 3 320-16</inkml:trace>
        </inkml:traceGroup>
      </inkml:traceGroup>
    </inkml:traceGroup>
    <inkml:traceGroup>
      <inkml:annotationXML>
        <emma:emma xmlns:emma="http://www.w3.org/2003/04/emma" version="1.0">
          <emma:interpretation id="{4E96713D-A3A1-4B00-8DF8-C9F07CC6E39A}" emma:medium="tactile" emma:mode="ink">
            <msink:context xmlns:msink="http://schemas.microsoft.com/ink/2010/main" type="paragraph" rotatedBoundingBox="1452,2860 19532,2512 19558,3897 1478,42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42AD59-9945-423A-836E-BBD9C413C8F7}" emma:medium="tactile" emma:mode="ink">
              <msink:context xmlns:msink="http://schemas.microsoft.com/ink/2010/main" type="line" rotatedBoundingBox="1452,2860 19532,2512 19558,3897 1478,4245"/>
            </emma:interpretation>
          </emma:emma>
        </inkml:annotationXML>
        <inkml:traceGroup>
          <inkml:annotationXML>
            <emma:emma xmlns:emma="http://www.w3.org/2003/04/emma" version="1.0">
              <emma:interpretation id="{44475E5D-3EE8-42F0-8CA6-35164CAF276A}" emma:medium="tactile" emma:mode="ink">
                <msink:context xmlns:msink="http://schemas.microsoft.com/ink/2010/main" type="inkWord" rotatedBoundingBox="1453,2942 5396,2866 5421,4169 1478,4245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0775.1525">-639 2608 600 0,'-27'-14'224'0,"16"14"-176"0,-1 0-12 15,8 0 148 1,4 0-108-16,4-3 40 16,4 3-68-16,7-7 16 0,8 4-36 0,12-8 28 15,8 4-32-15,23-6 4 16,-8 2-16-16,15 5 0 15,-15 6-4-15,0-7 4 16,-3 10-8-16,-21-3 40 16,-7 7-20-16,-15 0 56 15,0 3-44-15,-16-3 12 16,4 0-32-16,-8-11-256 16,0 4 132-16</inkml:trace>
          <inkml:trace contextRef="#ctx0" brushRef="#br0" timeOffset="51014.9194">-557 2484 228 0,'-12'-7'84'0,"12"7"-64"0,-8 0-8 16,4 0 128-1,4 7-80-15,-7 7 124 16,3 7-104-16,-8 10 48 15,8 7-72-15,-15 10-32 16,7 3-16-16,-19 11-8 16,8-3 0-16,-4 6 24 15,4-3-12-15,-1-3-4 0,9-8-4 0,3-13 12 32,1-10-8-32</inkml:trace>
          <inkml:trace contextRef="#ctx0" brushRef="#br0" timeOffset="51182.3663">-743 2866 852 0,'-8'-10'316'0,"8"10"-248"0,19 3-16 0,-11-3 136 16,4 0-112-16,15 0-20 16,0 0-36-16,12-3 44 15,-1 3-36-15,17-7-380 16,-1 4 188-16</inkml:trace>
          <inkml:trace contextRef="#ctx0" brushRef="#br0" timeOffset="53672.0263">89 2894 392 0,'0'-11'148'0,"0"11"-116"0,-8 4-8 16,-3-4 100 0,11 3-72-16,-8-3 52 15,4 0-64-15,-11-3 84 0,11 3-68 0,-12-4 36 16,5 1-56-16,-5-4 16 16,4 7-32-16,-15-3 16 15,8 3-20-15,-8 7 20 16,4 3-24-16,-12 11-12 15,8 3-4-15,0 3 28 16,7 4-12-16,13-7-48 16,7 0 20-16,15-17 48 15,4 0-16-15,20-14-60 16,-4-3 24-16,-4-11-152 16,4 4 96-16,-8 0 16 15,-4 3 36-15,-15 4 20 16,11 6 4-16,-19 8 88 15,0 6-48-15,-11 14 104 16,3 4-80-16,-4 3-48 16,12 3-12-16,4-6 36 15,8-4-20-15,7-11 16 16,4-2-20-16,12-18-168 16,0 0 84-16,11-14-132 15,1 1 112-15,-5-11-80 16,-11 7 100-16,-3-7 16 15,-9 7 32-15,-4 0 60 16,-7 6-20-16,-8 5 140 16,0 9-88-16,-8 11 128 15,1 7-116-15,-5 10 20 0,8 3-60 16,4 1-28-16,4-4-8 0,8-7 44 16,-5 0-28-1,9-13 24-15,-1-4-28 0,-3-14 16 16,3 0-20-16,-3-10-8 15,4 4-4-15,-1-8-24 16,1 7 12 0,-5-6-32-16,1 3 24 0,-5 0-40 15,5 10 36-15,4 0-48 16,3 7 40-16,0 0 60 16,8 7-16-16,4 0 20 15,0 7-20-15,16-7 0 16,-1 11-8-16,12-5 20 15,0 5-16-15,4-4 4 16,-11 0-8-16,-9-4 28 16,-7 0-20-16,-12-6 32 15,-3 3-32-15,-13-7 4 16,1 0-12-16,-16-10 20 16,1 7-16-16,-13-4-32 15,5 4 12-15,-8-1-24 16,7 4 16-16,-11 4-8 15,8 6 12-15,-8 1 0 16,7 6 4-16,-7 4 0 16,8 3 0-16,-12 7 0 15,8-7 0-15,-5 8 24 16,9 2-8-16,0 1 4 16,11-8-4-16,4-3 4 0,4-3-8 0,12-10-48 15,-1-1 28-15,20-13-112 16,0 3 72-16,8-10 0 15,-4 3 32-15,-4-3 16 16,0 3 8-16,-8-3 24 16,-4 3-12-16,-11 4-4 15,0 3-4-15,-12 3 20 16,0 4-12-16,-8 4 40 16,5 6-28-16,-5 4 12 15,4 7-20-15,12-1 0 16,4 4-8-16,15-3 4 15,8-4-8-15,12-10 16 16,-1 0-12-16,16-17-72 16,0-1 32-16,16-9-76 15,-4 2 64-15,-4-2-8 16,-8-1 32-16,-12 7 48 16,-11-3-16-16,-16 3 24 15,-7-3-20-15,-12 0 28 16,-8 3-28-16,-11-3 76 15,-8 3-56-15,-8 0 32 16,4 14-40-16,-4 4-36 16,8 3 4-16,0 10-16 15,7 7 8-15,5 10 8 16,3 1 4-16,8 6 24 0,8-3-12 16,16-4 12-16,-1-6-12 15,8-11-120-15,4-3 56 0,8-14-76 16,-4 0 72-16,3-17 12 15,-3 0 28-15,-8-18 40 16,-3 4-16-16,-5-17 8 16,4 10-8-1,-4-17 20-15,-7 3-16 0,-4-3 136 16,0 14-80-16,-8 7 12 16,3 3-44-16,-6 14-8 15,-5 13-16-15,0 14-24 16,-4 8 4-16,-7 13 20 15,0 0-4-15,-4 6 4 16,3 8-4-16,9 3 12 16,-5-3-12-16,12 3 40 15,8-3-24-15,12-21-4 16,3 0-12-16,0-14-164 16,5 1 84-16,3-18-148 15,0 7 128-15,0-7-108 16,0 4 116-16,-4-4-80 15,16 0 96-15,0 0 32 16,-5 0 28-16,1-10 24 16,-4 10-8-16,-8-10 120 15,1 6-72-15,-5-2 112 16,-3 2-96-16,-9-6 52 0,5 7-72 16,-8-7 16-16,0 6-40 15,-8-3 8-15,4 8-20 0,-8-5-24 16,0 8 0-16,-7-4-4 15,7 7 4 1,-11 0-12-16,7 7 12 0,-7 0-4 16,3 3 4-16,-3 7 0 15,3 4 0-15,-3 6 0 16,7 4 0-16,1 4 32 16,7-11-12-16,-4 3 4 15,12-2-8-15,4-8 12 16,-4-4-12-16,11-13-92 15,1 4 48-15,3-18-112 16,4 4 84-16,0-14-24 16,8-4 52-16,-3-10 40 15,-5 7 0-15,-4-3 8 16,-3 10-4-16,-5 3 144 16,-3 11-84-16,-8 0 24 15,4 10-52-15,0 6-28 16,0 8-4-16,3 7-20 15,1 3 8-15,0 0 28 16,3 0-12-16,-3-3 32 16,4-1-28-16,-5-6 12 15,1-3-16-15,0-11-132 16,4 0 68-16,-9-14-36 16,5 0 52-16,4-10-4 0,3 3 24 15,-3-3-16-15,3 10 16 0,-3 1 0 16,0 9 8-16,-5 8-20 15,9 9 16-15,-16 5 12 16,8 6 4-16,-5 0 16 16,5 0-12-16,0-3 4 15,7-4-4-15,-7-7 12 16,8-3-12-16,-5-14-92 16,5 4 48-16,-1-15-24 15,5 5 36-15,-9-15 12 16,5 4 12-16,-12-3 16 15,7 6-8-15,-11 4 120 16,4 10-72-16,-8 7 76 16,-4 10-76-16,1 28-40 15,7 10-12-15,0 21 12 16,0 0-8-16,0 10 32 16,7-3-24-16,-3 6 20 15,0-10-20-15,-15 4 64 16,-1-14-48-16,-15-17 4 15,4-7-20-15,-16-18-12 16,8-6 0-16,-16-24 12 16,5-7-8-16,-5-28 4 15,9 4-4-15,18-11-32 16,17 7 12-16,26-6 4 16,8 16 8-16,19-3 16 15,0 11-8-15,12-8-444 0,0 8 240 16</inkml:trace>
          <inkml:trace contextRef="#ctx0" brushRef="#br0" timeOffset="54488.3694">2818 2749 684 0,'-11'-20'252'0,"14"16"-192"0,-3-3-20 16,-3 0 84 0,-1 7-76-16,0 0 8 15,4 0-36-15,-8 7-12 16,0 0-4-16,1 4 28 0,3 2-16 0,-12-6 32 15,12 3-32-15,-11 4 40 16,7-7-32-16,4 0-136 16,-3-7 60-16</inkml:trace>
          <inkml:trace contextRef="#ctx0" brushRef="#br0" timeOffset="54783.6555">3108 2791 676 0,'0'3'248'0,"0"-3"-192"0,-15 0-16 0,3 0 48 16,12 7-56-16,-19 0 4 16,4 7-20-16,-1-4 8 15,4 4-16-15,1-1-40 16,7 1 20-16,4 3-8 15,4 4 12-15,7 0 8 16,9-1 0-16,3 4 8 16,4 0-4-16,-4 1 16 15,-3-5-12-15,-16 4 60 16,-1-3-40-16,-18-4 16 16,3-3-28-16,-7-7-8 15,4-4-4-15</inkml:trace>
        </inkml:traceGroup>
        <inkml:traceGroup>
          <inkml:annotationXML>
            <emma:emma xmlns:emma="http://www.w3.org/2003/04/emma" version="1.0">
              <emma:interpretation id="{5381CBED-D7C5-4E20-86A7-17BEAA5221E4}" emma:medium="tactile" emma:mode="ink">
                <msink:context xmlns:msink="http://schemas.microsoft.com/ink/2010/main" type="inkWord" rotatedBoundingBox="6003,3179 8340,3133 8354,3855 6017,3901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5144.3265">3933 2746 644 0,'-23'-17'236'0,"23"17"-180"0,-12-7-20 0,4 0 88 16,1 14-76-16,-13 0 44 16,9 3-56-16,-1 14 8 15,-3 4-28-15,-5 9 0 16,9 1-8-16,-5 4 4 16,5 2-8-16,-1-6 32 15,4-7-20-15,0-10 48 16,8-1-36-16,0-16-4 15,8 3-16-15,12-7-24 16,-1 0 8-16,27 0-12 16,-3 3 8-16,23 4 0 15,-8 7 4-15,15-4-220 16,-7-3 120-16,19 0-244 16,-3 0 200-16</inkml:trace>
          <inkml:trace contextRef="#ctx0" brushRef="#br0" timeOffset="55939.9422">4719 2973 548 0,'-8'-31'204'0,"8"31"-156"0,19-28-16 0,-19 15 140 16,8 6-100-16,0-7 60 15,-4 4-76-15,-4-4 36 16,8 7-52-16,-16-3 32 16,8 3-40-16,-12 0-20 15,1 7-4-15,-16 0 0 16,-1 3-4-16,-6 4-28 15,3 11 12-15,-4-1-32 16,4 3 28-16,19 4-28 16,4 1 24-16,16-12 36 15,4 5-8-15,15-12 36 16,0 1-28-16,-4-14-4 16,12 4-8-16,-8-7-112 15,-7 3 60-15,-1-7-32 16,0 4 44-16,-7-8-12 15,-4 8 28-15,-1-7 0 16,5 3 12-16,-12 0 44 16,8 8-24-16,-1 2 132 15,-3 1-80-15,4 10-12 16,0 3-32-16,0 10 12 16,3 11-20-16,1 0 4 15,-5 7-8-15,13-7 36 16,-1-7-20-16,1-3 20 15,-1-4-24-15,0-10-80 0,8-7 32 16,-7-14-60 0,-1 4 48-16,0-14-16 0,5 0 36 15,-9-11 28-15,1 8-4 0,3-1-8 16,-11 11 0-16,3 3 64 16,1 11-32-16,3 6 24 15,1 11-32-15,-1 10-16 16,5 7-8-16,-5 7 40 15,5-4-24-15,3-6 24 16,-4 0-20-16,1-11 44 16,-1-4-32-16,-7-13 12 15,3 0-24-15,-3-13-8 16,-1 2-4-16,1-13-4 16,-1 0 0-16,-3-3-28 15,0 3 16-15,0 3-40 16,-1 7 32-16,5 4-56 15,0 10 44-15,3 3-12 16,4 8 28-16,9-1 60 16,-1 0-20-16,8-6 8 15,3-1-20-15,-3-10 36 16,-4 4-24-16,-8-14 76 16,-3 6-56-16,-13-9-4 15,-3 2-24-15,-12-2-4 16,5 3-4-16,-9-4-164 15,4 4 84-15</inkml:trace>
          <inkml:trace contextRef="#ctx0" brushRef="#br0" timeOffset="56175.5679">6082 3324 1100 0,'0'21'408'0,"0"-21"-316"0,-4 13-28 0,-4-6 44 16,0 4-72-16,-7-1-152 15,-1 0 56-15</inkml:trace>
        </inkml:traceGroup>
        <inkml:traceGroup>
          <inkml:annotationXML>
            <emma:emma xmlns:emma="http://www.w3.org/2003/04/emma" version="1.0">
              <emma:interpretation id="{E872A451-0E2C-45C6-B9B0-0F38E51F4DB8}" emma:medium="tactile" emma:mode="ink">
                <msink:context xmlns:msink="http://schemas.microsoft.com/ink/2010/main" type="inkWord" rotatedBoundingBox="9977,3024 11312,2998 11322,3512 9987,3538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8275.6516">9043 2622 840 0,'-35'14'312'0,"35"-14"-244"0,-31 38-16 15,8-21-20 1,4 3-28-16,-24 11 40 15,8-7-20-15,-23 14-24 16,8-7 0-16,-16 11 24 16,19-8-12-16,-7-6 40 15,19-8-28-15,12-13-12 16,12 0-8-16,18-17-268 16,9-4 144-16</inkml:trace>
          <inkml:trace contextRef="#ctx0" brushRef="#br0" timeOffset="57786.4362">7727 2563 704 0,'-8'4'264'0,"-4"-4"-208"0,12 0-12 0,0 0 88 16,0 0-80-16,0 0 16 15,8 3-44-15,4-3 48 16,11 4-40-16,16-4 12 16,3 0-28-16,24 0-36 15,4 3 12-15,7 1 8 16,-7 3 4-16,-4-1-12 16,-12 1 4-16,-8 0 28 15,-3 0-12-15,-8 0 56 16,-8 0-36-16,-8-7 56 15,-3 3-52-15,-5-3 44 16,-3 0-44-16,-8 0-20 16,0 0-8-16,-4 0-20 15,4 0 8-15,-8 4-4 16,5 3 0-16,-9 3 8 16,8 4 0-16,-11 3-28 0,7 4 16 0,-12 6 12 15,9 4 4-15,-8 3-12 16,3 4 4-16,-7 7 40 15,7 0-24-15,-7-4 16 16,4-3-16-16,-5-11 12 16,5-2-16-16,-4-15 24 15,4-7-20-15,-5-16 12 16,5-5-12-16,-8-16 0 16,4 3-4-16,-8-14 28 15,7 7-20-15,-10-3-4 16,3 7-8-16,-4-4-32 15,12 10 16-15,-8 4 24 16,11 4-8-16,-3-5-24 16,8 12 8-16,-1-4-20 15,4 10 16-15,5 0-8 16,3 3 12-16,4 1-124 16,4 6 76-16,7-3-364 15,5 0 236-15</inkml:trace>
          <inkml:trace contextRef="#ctx0" brushRef="#br0" timeOffset="58045.0383">8605 2643 736 0,'4'-11'272'0,"-4"11"-208"0,24 4-20 0,-9 3 132 15,1 3-104-15,7 11 0 16,8 3-48-16,4 0-8 16,3 7-8-16,-3 3 28 15,0-3-20-15,-4-7 48 16,0 0-36-16,-8-3 12 16,0-7-24-16,1-7-420 15,-5-4 216-15</inkml:trace>
        </inkml:traceGroup>
        <inkml:traceGroup>
          <inkml:annotationXML>
            <emma:emma xmlns:emma="http://www.w3.org/2003/04/emma" version="1.0">
              <emma:interpretation id="{C8167264-A0FF-48F8-8226-0ABABFD15E20}" emma:medium="tactile" emma:mode="ink">
                <msink:context xmlns:msink="http://schemas.microsoft.com/ink/2010/main" type="inkWord" rotatedBoundingBox="11735,2662 13051,2637 13068,3551 11752,3576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9320.9312">9813 2247 652 0,'-15'-24'244'0,"15"24"-192"0,0-14-12 0,0 11 244 15,0 3-164-15,0-4 92 16,8 4-124-16,3-7-16 16,5 7-44-16,15 0-24 15,3 7-8-15,5-3 48 16,0 2-24-16,3-2-184 15,-7-1 88-15</inkml:trace>
          <inkml:trace contextRef="#ctx0" brushRef="#br0" timeOffset="59770.1388">10417 2801 800 0,'-31'3'296'0,"31"-3"-232"0,12 7-16 0,-1-7 88 16,9 4-84-16,18-1 8 15,5 4-40-15,15-7 24 16,-4 0-28-16,16-3-224 16,-4-1 112-16</inkml:trace>
          <inkml:trace contextRef="#ctx0" brushRef="#br0" timeOffset="59591.6625">10576 2615 892 0,'-19'4'332'0,"19"-4"-260"0,27 0-20 0,-12 0 80 15,1 3-84-15,7-3-12 16,0 3-20-16,4 1-92 15,4-1 40-15,4-3-568 16,0 7 332-16</inkml:trace>
          <inkml:trace contextRef="#ctx0" brushRef="#br0" timeOffset="58853.6906">10065 2612 464 0,'35'-14'176'0,"-35"14"-140"0,27-4-8 0,-27 1 172 16,11 3-116-16,-11-3 124 15,0-1-120-15,-11-3 16 16,3 7-60-16,-11-7-8 16,-1 4-24-16,-22-7 20 15,3 6-20-15,-27-10-12 16,8 4-4-16,-8-4 28 16,12 1-12-16,-4-5-12 15,23 8-4-15,-3-4 48 16,18 7-24-16,-7 0-72 15,16 7 28-15,3 7 8 16,0 4 12-16,4 6-8 16,4 7 8-16,-8 14-4 15,8 7 0-15,-7-1 0 16,-5 8 0-16,4-4 16 16,-3-3-4-16,3 10 24 0,0-10-16 15,4 3 4-15,4-10-8 16,0-7 28-16,0-7-20 15,4-11 20-15,4 1-20 0,-4-7-24 16,4 0 0-16,-5 0 4 16,5 0 4-16,-4 0 8 15,4 0-4-15,-4-1-20 16,3 1 8-16,1-3 20 16,0 3-4-16,4-7 4 15,7 3-4-15,12-6-8 16,0 3 4-16,11-4-4 15,5 1 0-15,-8-4-308 16,7 7 168-16,-11-14-368 16,-4 7 288-16</inkml:trace>
          <inkml:trace contextRef="#ctx0" brushRef="#br0" timeOffset="59049.8396">9585 2808 768 0,'-27'-11'284'0,"27"11"-220"0,0-3-20 16,0 0 180-1,0 3-132-15,8-7-8 16,-5 7-56-16,13 0 8 16,3 0-24-16,12 0-4 15,12 7-4-15,3-7 12 16,5-4-8-16</inkml:trace>
        </inkml:traceGroup>
        <inkml:traceGroup>
          <inkml:annotationXML>
            <emma:emma xmlns:emma="http://www.w3.org/2003/04/emma" version="1.0">
              <emma:interpretation id="{81522A67-1892-4D24-83D1-89D8CDBA7DA4}" emma:medium="tactile" emma:mode="ink">
                <msink:context xmlns:msink="http://schemas.microsoft.com/ink/2010/main" type="inkWord" rotatedBoundingBox="13555,3114 13927,3107 13932,3402 13561,3409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0126.0824">11536 2653 768 0,'-31'-3'284'0,"31"3"-220"0,-47 0-20 0,24 3 180 15,8 7-132-15,-16 7 0 16,4 4-60-16,-8 7-12 15,19-1-12-15,1 8-8 16,7-1 4-16,12 4 20 16,4 0-12-16,27-14 48 15,-4-4-32-15,27-20 20 16,-4 0-28-16,12-17-28 16,-12 3 4-16,-23-10 16 15,-4 4-4-15,-23-11 16 16,-8 7-16-16,-23-11-20 15,-4 11 4-15,-12 0-12 16,12 10 8-16,4 4-44 16,16 7 28-16,18 6-336 15,13 7 200-15</inkml:trace>
        </inkml:traceGroup>
        <inkml:traceGroup>
          <inkml:annotationXML>
            <emma:emma xmlns:emma="http://www.w3.org/2003/04/emma" version="1.0">
              <emma:interpretation id="{1153186D-6338-42CD-B985-039C157196A1}" emma:medium="tactile" emma:mode="ink">
                <msink:context xmlns:msink="http://schemas.microsoft.com/ink/2010/main" type="inkWord" rotatedBoundingBox="14355,3445 14419,3443 14423,3687 14360,3689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0249.9412">12148 2983 1040 0,'0'31'384'0,"0"-31"-300"0,0 76-20 0,-8-45 16 31,0 0-56-31,-15 7-44 16,3 0 8-16</inkml:trace>
        </inkml:traceGroup>
        <inkml:traceGroup>
          <inkml:annotationXML>
            <emma:emma xmlns:emma="http://www.w3.org/2003/04/emma" version="1.0">
              <emma:interpretation id="{BB88D14D-66BB-4560-B382-16DEB8AD92D5}" emma:medium="tactile" emma:mode="ink">
                <msink:context xmlns:msink="http://schemas.microsoft.com/ink/2010/main" type="inkWord" rotatedBoundingBox="16883,2672 19534,2621 19549,3410 16898,3461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2470.456">15895 2526 736 0,'19'-14'272'0,"-19"14"-208"0,27-7-20 0,-7 4 52 15,-5 6-60-15,4-3 40 16,12 3-44-16,4-3 16 15,4 4-28-15,27-8-140 16,-4 1 64-16,7-11-256 16,-3 0 176-16,-4-10 20 15,-12 7 72-15,-15-10 180 16,-4 6-72-16,-15-3 260 16,-5 3-184-16,-3 1 68 15,-8 6-120-15,-8 4-72 16,5 6-12-16,-5 8-8 15,0 2 4-15,0 15-176 16,8 3 96-16,0 11-320 16,8 2 224-16,-16 5-108 15,8-4 168-15,-11-4 392 16,11 0-144-16,-20-3 240 16,-3 0-216-16,-8-3 80 15,8-4-140-15,0 0-8 16,3-3-52-16,1-1 28 15,11 1-36-15,8-11 12 16,8 1-24-16,7-8-476 16,5 0 252-16</inkml:trace>
          <inkml:trace contextRef="#ctx0" brushRef="#br0" timeOffset="62037.8051">16146 2219 756 0,'-3'-34'280'0,"3"34"-216"0,3-3-20 0,-6 9 68 16,3 5-72-16,-4 27-28 16,0 3-8-16,-4 31 12 15,0 4-8-15,-11 6 68 16,15-6-44-16,-11-4-224 16,11-10 104-16,-4-3-200 15,0-4 164-15</inkml:trace>
          <inkml:trace contextRef="#ctx0" brushRef="#br0" timeOffset="61090.2149">14943 2691 696 0,'-8'-11'256'0,"4"1"-196"0,-4 3-20 16,-3 0 128-1,3 7-100-15,-15-6 44 16,3 2-68-16,-18-10 20 16,7 14-36-16,-16-7-16 15,8 4-8-15,1 3-40 16,7 3 20-16,15 4-20 15,16 7 20-15,16 3-16 16,7 4 16-16,16 3 8 16,-1 7 8-16,1-4 8 15,-4 1-4-15,-12 0 60 0,0-1-36 0,-15 1 76 16,0-4-56-16,-20-4 44 16,1-2-52-16,-16-12 32 15,3 1-40-15,-7-14-8 16,4 1-16-16,8-12-272 15,7 5 148-15,20-8-468 16,7 4 328-16</inkml:trace>
          <inkml:trace contextRef="#ctx0" brushRef="#br0" timeOffset="61871.8647">14943 2701 548 0,'-28'-21'204'0,"28"21"-156"0,12-17-16 0,-4 10 96 16,7 4-76-16,20-4-28 15,4 0-20-15,19 0-4 16,4 7 0-16,4-3 32 16,-1 3-16-16,-3 0 40 15,-7 0-32-15,-1 0 4 16,-8 3-16-16,-7-6 44 16,-4 3-28-16,-12-4 72 15,4 1-52-15,-11-4 52 16,-5 0-56-16,-11-3-12 15,12 6-20-15,-16-2-56 16,4 6 28-16,-16 0 4 16,13 6 8-16,-21 1-16 15,13 7 12-15,-16 3 4 16,7 1 4-16,-7-1 8 16,4 7-4-16,0-7-12 15,3 0 4-15,-3-3 28 16,15 0-12-16,5-11-4 15,3 1-4-15,7-8-136 16,5 4 72-16,7-7-48 16,1-3 64-16,3 0-20 0,-4-4 40 15,-11 4 0-15,0 3 16 16,-8 7 8 0,0 7 0-16,-16 6 60 0,8 8-32 0,1 0 52 15,3 6-48-15,8-10 4 16,3 7-24-16,24-10 64 15,8 0-44-15,15-14-100 16,4 0 36-16,8-10-168 16,0 3 112-16,-20-10-200 15,9-1 164-15</inkml:trace>
          <inkml:trace contextRef="#ctx0" brushRef="#br0" timeOffset="61289.7459">15287 2237 768 0,'0'-18'284'0,"0"18"-220"0,0 0-20 0,0 4-40 16,8 6-12-16,-4 18 84 16,-4 3-44-16,-4 27 16 15,8 1-28-15,-16 6 40 16,4-3-32-16,-7 0 28 16,-1-7-28-16,-7 0-300 15,8 0 148-15</inkml:trace>
          <inkml:trace contextRef="#ctx0" brushRef="#br0" timeOffset="62712.6003">16812 2691 664 0,'8'-24'244'0,"-8"24"-188"0,4-14-16 0,-4 7 84 16,4 4-76-16,-12-4 96 15,0 3-84-15,-11 11-20 16,3 7-24-16,-7 7-16 16,4-1 4-16,-1 4 12 15,5 4-8-15,7-1 16 16,4-3-16-16,16-6 60 15,7-1-40-15,12-14 16 16,8 1-28-16</inkml:trace>
          <inkml:trace contextRef="#ctx0" brushRef="#br0" timeOffset="65518.1549">17196 2667 560 0,'-8'-14'208'0,"8"17"-164"0,-8 1-8 0,4-4 48 15,8 0-52-15,-4 0 24 16,0 0-36-16,0 3 28 16,0 1-32-16,-4-1 20 15,0 4-20-15,-7 0-16 16,-1 0-4-16,-3-4 40 15,3 4-24-15,0 0 8 16,5 0-12-16,3 0-8 16,8 0 4-16,3 3-4 15,5 0 0-15,7 1 0 16,1 2 0-16,3 1 24 16,0 0-12-16,-4 0-4 15,1 3-4-15,-5-3 4 16,-3-1-4-16,-8 1 32 15,-4 3-20-15,-12-6 12 16,4-1-16-16,-11-3 12 16,7 0-16-16,-7-4 16 15,4 4-16-15,-1-3-12 16,5-1 0-16,3 0-244 16,4 4 136-16</inkml:trace>
        </inkml:traceGroup>
      </inkml:traceGroup>
    </inkml:traceGroup>
    <inkml:traceGroup>
      <inkml:annotationXML>
        <emma:emma xmlns:emma="http://www.w3.org/2003/04/emma" version="1.0">
          <emma:interpretation id="{0D61633A-C90A-4C39-BFA1-8184D113B210}" emma:medium="tactile" emma:mode="ink">
            <msink:context xmlns:msink="http://schemas.microsoft.com/ink/2010/main" type="paragraph" rotatedBoundingBox="6915,4307 11312,4457 11271,5672 6874,552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42B2E01-E6A1-4DBF-B311-FA08D82B226B}" emma:medium="tactile" emma:mode="ink">
              <msink:context xmlns:msink="http://schemas.microsoft.com/ink/2010/main" type="inkBullet" rotatedBoundingBox="6914,4341 7630,4366 7596,5375 6879,5351"/>
            </emma:interpretation>
          </emma:emma>
        </inkml:annotationXML>
        <inkml:trace contextRef="#ctx0" brushRef="#br0" timeOffset="80216.4774">5258 3905 404 0,'4'-3'148'0,"-4"3"-112"0,4 0-12 16,0 0 144-1,3 3-96-15,1-3 104 16,0 4-100-16,-4-4 36 0,4 0-64 0,-1 0 0 16,1 3-28-16,-8-3-4 15,0 0-8-15,-4 0 28 16,4 0-20-16,-11 0 32 15,3 4-32-15,-12-4-24 16,1 3 4-16,-16 1 36 16,4-1-20-16,-15 4 0 15,3-7-8-15,-7 7-16 16,7-4 8-16,0-3 4 16,8 0 0-16,0-3 8 15,12 3-4-15,-4-4-28 16,11 8 12-16,-3-4-12 15,11 0 12-15,-3 0-20 16,7 0 20-16,-4 0 4 16,8 3 8-16,-8-3 16 15,8 4-8-15,-4-4-4 16,4 0 0-16,-3 0-4 16,-1 0 0-16,0 0 24 15,4 0-12 1,-8 0-4-16,8 3-4 0,0 1-4 15,0-1 0-15,-12 1-20 32,16 2 12-32,-8 5-12 15,4-1 8-15,-3 11-8 16,3-4 8 0,-8 21 8-16,8 0 4 0,-4 13 0 15,4 4 0-15,-8-3 16 0,4-4-8 0,-7 0 16 0,7-6-16 16,-8-8 16-16,4-7-16 0,-3-2-4 15,7-5 0-15,-4-3-24 16,4 1 12-16,0-8 20 16,8 4-4-1,-4-7-4-15,0 3 0 0,-4-3-4 16,4 0 0-16,-4 0 8 16,1-1-4-16,-5-2 16 15,8 3-12-15,-4-7 24 16,4 3-20-16,-4-3-32 15,4 4 12-15,-4-4 20 16,8 0-8-16,0 0-16 16,4 0 4-16,3-4-12 15,1 4 8-15,0-3 0 16,3-1 4-16,1-3 8 16,3 7 0-16,0 0 16 15,1 0-8-15,3 0-4 16,0 0 0-16,4 0 4 15,5 7-4-15,-1 0-28 16,0-3 12-16,-4-1 40 16,-4 4-16-16,0-4-8 15,-3 1-8-15,-5-4 40 16,-3 3-24-16,-1-3 0 0,1 0-8 0,-4-3 12 16,0 3-8-1,-1-4 32-15,5 1-24 0,-8 0-12 16,4 3-8-16,-5-4-48 15,1 4 24-15,-4-3-276 16,4-1 168-16</inkml:trace>
        <inkml:trace contextRef="#ctx0" brushRef="#br0" timeOffset="80668.7095">4746 4391 436 0,'-11'-7'160'0,"11"7"-124"0,0 0-8 15,0-7 124 1,0 14-88-16,0-7 72 16,0 0-80-16,0 0 24 15,3 7-48-15,1-7 52 16,0 7-48-16,4-4 64 16,0 4-60-16,-1-14 28 15,5 7-40-15,0 0 28 16,3 0-32-16,5-10 12 15,-1 10-20-15,4-7-24 0,1 7 0 32,-1 0-12-32,-4 7 8 0,-3 0 24 15,-1-1-4 1,-7-2 24 0,4 3-20-16,-9-4 32 0,1 1-28 0,0-8-120 0,0 4 56 0,4-7-380 15,7 0 240-15</inkml:trace>
        <inkml:trace contextRef="#ctx0" brushRef="#br0" timeOffset="82108.2703">5324 4583 312 0,'-8'0'112'0,"8"0"-84"0,4 0-12 0,-4 0 72 15,0 0-52-15,0 0 56 16,0 0-52-16,0 0 8 15,0 0-32-15,0 0 44 16,4 0-32-16,-4-7 40 16,4 14-40-16,-4-7 12 15,0 0-24-15,0 0 8 16,0 0-12-16,0 0-8 16,0 0 0-16,0 0 48 15,0 0-28-15,4-7-12 16,0 7-4-16,-4 0 0 15,0 0-4-15,0 0-4 16,0 0 4-16,0 0 12 16,0 0-8-16,0 0 4 15,0 0-4-15,0 0-8 16,0 0 4-16,0 0-16 16,0 0 8-16,0 0-16 15,0 0 12-15,0 0 48 16,0 0-20-16,0 0 16 15,0 0-20-15,0 0 0 0,0 0-8 16,0 0 4 0,0 0-8-16,0 0 8 0,0 0-8 0,0 0-20 15,0 0 8-15,0 0 12 16,0 0 0-16,0 0 8 16,0 0-8-16,0 0-4 15,0 0 4-15,0 0 12 16,0 0-8-16,0 0 32 15,0 0-24-15,0 0 4 16,0 0-12-16,0 0 20 16,0 0-16-16,0 0-20 15,0 0 0-15,0 0-4 16,0 0 4-16,-4 0 8 16,4 0 0-16,-4 0 0 15,8 0 0-15,-4 0 0 16,0 0 0-16,0 0 0 15,0 7 0-15,0 7 0 16,4-4 0-16,-8 11 24 16,4 3-12-16,-4 14-4 15,0-7-4-15,-4 7-4 16,4 0 0-16,-3-7 0 16,3 0 0-16,4-14 16 15,0 3-8-15,-8-13 32 16,8 0-24-16,0-7 12 15,8 4-16-15,-8-8-88 16,0 4 44-16,0-3-176 0,4 3 116 0,-4-4-352 16,0 4 248-16</inkml:trace>
      </inkml:traceGroup>
      <inkml:traceGroup>
        <inkml:annotationXML>
          <emma:emma xmlns:emma="http://www.w3.org/2003/04/emma" version="1.0">
            <emma:interpretation id="{51C1D58F-1138-41F8-BB09-BF5A970A1558}" emma:medium="tactile" emma:mode="ink">
              <msink:context xmlns:msink="http://schemas.microsoft.com/ink/2010/main" type="line" rotatedBoundingBox="7728,4335 11312,4457 11271,5672 7686,5551"/>
            </emma:interpretation>
          </emma:emma>
        </inkml:annotationXML>
        <inkml:traceGroup>
          <inkml:annotationXML>
            <emma:emma xmlns:emma="http://www.w3.org/2003/04/emma" version="1.0">
              <emma:interpretation id="{5DA04504-AD3A-474A-A592-921C0A0E638B}" emma:medium="tactile" emma:mode="ink">
                <msink:context xmlns:msink="http://schemas.microsoft.com/ink/2010/main" type="inkWord" rotatedBoundingBox="7704,5021 8100,5035 8082,5564 7686,5551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84436.9044">5588 4566 312 0,'0'0'112'0,"0"0"-84"0,0 0-12 0,0 0 100 16,0 0-68-16,0 4 60 16,4-1-64-16,-1 0 68 15,-3 4-64-15,-7 0 36 16,7 4-48-16,-4 2 16 15,0 1-32-15,-8 3 8 16,4 4-16-16,-3 6 0 16,-1 1-4-16,4 6 28 15,1-3-20-15,-5 4 20 16,4-4-20-16,-3-4-8 16,11 1-4-16,0-4 20 15,0-3-12-15,0-1-4 16,11-3-4-16,-3 1-16 15,0 2 8-15,3-13 20 16,-3 10-8-16,4-10 4 16,3 4-4-16,5-5 48 15,-1 1-32-15,1-3 16 0,-1 3-24 16,-4-4 0-16,9 0-8 16,-5-3 36-16,4 0-20 15,-3-6-12-15,3 2-8 0,0-6-472 16,1 3 256-16</inkml:trace>
          <inkml:trace contextRef="#ctx0" brushRef="#br0" timeOffset="83883.1266">5448 4714 364 0,'-8'-7'132'0,"8"7"-100"0,-4 0-12 0,-3 0 96 16,14 0-68-1,-7 0 88-15,0 0-80 0,0 0 96 16,0 0-88-16,0 0 16 15,0 0-48-15,0 0 12 16,0 0-24-16,4 0 16 16,0 7-20-16,8-3 44 15,7 2-32-15,8-2 20 16,0-1-28-16,4-3 28 16,8 4-32-16,0-4-24 15,-4 0 4-15,-4 0 16 16,-8 0-4-16,4 0 4 15,-7 0-4-15,-12 0 28 16,11 0-20-16,-19-4 40 16,8 4-32-16,-8-3-216 15,0 6 104-15,0-6-300 16,-8 3 216-16</inkml:trace>
        </inkml:traceGroup>
        <inkml:traceGroup>
          <inkml:annotationXML>
            <emma:emma xmlns:emma="http://www.w3.org/2003/04/emma" version="1.0">
              <emma:interpretation id="{5CEB4219-139D-493A-A396-7AD80AF8C3EE}" emma:medium="tactile" emma:mode="ink">
                <msink:context xmlns:msink="http://schemas.microsoft.com/ink/2010/main" type="inkWord" rotatedBoundingBox="8732,4765 9224,4782 9215,5045 8723,5028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85831.6091">6465 4556 600 0,'-8'0'224'0,"8"0"-176"0,-4-4-12 0,4 1 104 16,0 6-84-16,0-3 60 15,0 0-72-15,4 4 40 16,4-1-48-16,-8-3 44 16,7 4-48-16,-7-4 48 15,12 3-48-15,4-3 20 16,7 4-32-16,4-8-16 16,8 4-8-16,-4-3 56 15,4 6-28-15,3-3 24 16,-11 4-28-16,0-4-8 15,4 3-8-15,-3-6-156 16,-9 3 84-16</inkml:trace>
          <inkml:trace contextRef="#ctx0" brushRef="#br0" timeOffset="85262.0881">6538 4353 548 0,'-4'-7'204'0,"4"7"-156"0,4 0-16 16,-4-4 116-1,0 4-88-15,8-3 96 16,-4 3-88-16,-4-3 28 15,0 3-56-15,8-4 28 16,-8 4-36-16,7-3 16 16,-3 6-28-16,12-3 0 15,-5 0-12-15,16-3 12 16,1 3-12-16,10-4 16 16,1 4-16-16,7-3-12 0,-7 3 0 0,-4-4 40 15,4 8-24 1,-20-4 16-16,8 0-16 0,-15 0 28 15,-4 0-24-15,-8 0 48 16,0 0-36-16,0 0-208 16,0 0 96-16,0 0-276 15,0 0 204-15,0 0-412 16,-8 3 320-16</inkml:trace>
        </inkml:traceGroup>
        <inkml:traceGroup>
          <inkml:annotationXML>
            <emma:emma xmlns:emma="http://www.w3.org/2003/04/emma" version="1.0">
              <emma:interpretation id="{827BD43F-7F85-49A0-A4A0-A530BAD5B8C6}" emma:medium="tactile" emma:mode="ink">
                <msink:context xmlns:msink="http://schemas.microsoft.com/ink/2010/main" type="inkWord" rotatedBoundingBox="10034,4413 11312,4457 11278,5467 9999,5423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87623.5024">8311 4621 520 0,'-7'-7'192'0,"7"7"-152"0,-8-3-8 0,4 3 192 15,8-4-128-15,-8 4 120 16,4-3-124-16,0-4-40 16,8 0-32-16,-1 0 0 15,9 4-12-15,3-4 24 16,-3 0-20-16,-1 7-32 16,1 0 12-16,-5 0-8 15,5 10 8-15,-8 4 0 16,-1 7 0-16,-7 13 24 15,0 1-8-15,-7 9-12 16,3-2 0-16,-8 2 40 16,8-9-24-16,-11-1 24 15,7-10-20-15,-19-3 0 16,11-4-8-16,-11-6-68 16,8-1 32-16,-8-10-24 15,7 0 32-15,1-10 8 16,7 3 12-16,5-7-20 0,11 4 12 15,-1-4-4-15,9 3 4 0,4 1-20 16,-5 7 16-16,9 3 4 16,-1 7 8-16,-4 3 60 15,5 4-32-15,-9-1 40 16,5 1-36-16,-5-3 0 16,1 2-20-16,-4-6 44 15,0 3-28-15,-1-10-48 16,5 4 8-16,-4-8-368 15,3 1 208-15</inkml:trace>
          <inkml:trace contextRef="#ctx0" brushRef="#br0" timeOffset="87876.6753">8636 4656 644 0,'-7'-7'236'0,"7"7"-180"16,0-4-20-16,0 1 184 15,0 6-128-15,4-6 104 16,-1-1-112-16,17 1 24 16,-1 3-64-16,8 0 28 15,8 3-40-15,4-3 24 16,0 0-28-16,-1-3 0 15,1 3-16-15,-12-7 20 0,8 7-20 0,-12-3-196 16,-4 6 96-16,-11-3-212 16,0 0 172-16,-8 0-536 15,8 7 368-15</inkml:trace>
          <inkml:trace contextRef="#ctx0" brushRef="#br0" timeOffset="86849.927">7758 4470 880 0,'-12'-11'328'0,"12"11"-256"0,4 0-16 0,0-3 124 16,4 3-108-16,3-3 24 15,9-1-56-15,11 1 0 16,-1 3-24-16,9-4 20 15,-4 8-24-15,4-4-100 16,-8 0 44-16</inkml:trace>
          <inkml:trace contextRef="#ctx0" brushRef="#br0" timeOffset="86690.4297">8261 4043 384 0,'15'-3'140'0,"-15"3"-108"0,20 0-8 0,-12 0 100 15,-1 0-72-15,5 0 60 16,-8 0-68-16,-4 0 68 16,0 0-64-16,0-4 44 15,4 4-52-15,-4-3 24 16,0 3-36-16,-4-7 0 15,4 3-16-15,-12-2-8 16,4 2 0-16,-11-3 4 16,0 4-4-16,-12-8 16 15,7 5-12-15,-14-5-12 16,7 8 0-16,-23-4-4 16,15 7 0-16,-4 0 0 15,8 3 0-15,-3-6 8 0,18 6 0 16,-7 1 8-16,16 3-4 0,-9 0 8 15,5 3-8-15,3 0 60 16,5 7-36-16,-5 4 8 16,4 10-24-16,0 10 12 15,5 4-16-15,-5 14-4 16,8-4 0-16,0 0 20 16,4-7-12-16,-4-7 12 15,0-6-12-15,0-4 20 16,0-7-20-16,-4-4 40 15,4-3-28-15,-4-3 12 16,4-3-20-16,-4-5-16 16,4 5-4-16,-4-4-16 15,4 0 12-15,-4-4-24 16,8 0 20-16,-4 4-4 16,4 0 8-16,0-7 16 15,8 4-4-15,11-4 8 16,4 0-8-16,15-7 32 15,1 3-20-15,3-3 4 16,1 4-12-16,-8 0 20 16,-8 3-16-16,-8-4-188 15,-4 8 92-15,-7-8-160 16,-8 4 140-16,-8-7-272 16,4 4 208-16</inkml:trace>
          <inkml:trace contextRef="#ctx0" brushRef="#br0" timeOffset="88189.5071">8865 4515 612 0,'-12'-11'228'0,"12"11"-180"0,0-7-12 0,0 0 124 16,0 14-96-16,0-7 36 16,8 0-60-16,-8 0-4 15,0 7-24-15,-8-7 56 16,8 11-40-16,-8 9 40 15,-3-3-36-15,-1 25 16 16,5-4-28-16,-13 13 36 16,9-3-32-16,-5 0-4 15,8 1-12-15,1-15 28 16,7-3-20-16,7-10 40 16,5-1-32-16,3-9 4 15,1-1-16-15,-1-7-8 16,5 4 0-16,-1-7-148 15,0 4 80-15</inkml:trace>
        </inkml:traceGroup>
      </inkml:traceGroup>
    </inkml:traceGroup>
    <inkml:traceGroup>
      <inkml:annotationXML>
        <emma:emma xmlns:emma="http://www.w3.org/2003/04/emma" version="1.0">
          <emma:interpretation id="{B9F52F81-8BB7-4D4D-B534-7BF35A26E903}" emma:medium="tactile" emma:mode="ink">
            <msink:context xmlns:msink="http://schemas.microsoft.com/ink/2010/main" type="paragraph" rotatedBoundingBox="17380,5278 22615,5542 22467,8467 17232,820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67D38ABE-AFEC-4154-A0F1-5E2FC0FEF3D9}" emma:medium="tactile" emma:mode="ink">
              <msink:context xmlns:msink="http://schemas.microsoft.com/ink/2010/main" type="inkBullet" rotatedBoundingBox="17352,5447 18376,5473 18354,6340 17330,6314"/>
            </emma:interpretation>
          </emma:emma>
        </inkml:annotationXML>
        <inkml:trace contextRef="#ctx0" brushRef="#br0" timeOffset="127890.9207">15333 5010 676 0,'-7'-7'248'0,"7"7"-192"0,-8 4-16 0,4-4 216 15,8 0-148-15,-4 0 44 16,0 0-88-16,8 0 28 15,7 3-52-15,8-6 8 16,5 3-32-16,3-4 52 16,-1 4-36-16,5-3-244 15,4 3 112-15,4 0-540 16,-5 0 352-16</inkml:trace>
        <inkml:trace contextRef="#ctx0" brushRef="#br0" timeOffset="127358.5053">15539 5247 624 0,'19'-6'228'15,"-3"6"-176"-15,-1 0-16 0,-11 0 52 16,4 6-56-16,-1-6 112 16,1 7-84-16,-4-7 36 15,0 4-56-15,-4-4 64 16,0 0-56-16,-4-4-24 15,0 4-16-15,-11-7-8 16,3 14 0-16,-11-7 8 16,7 0-4-16,-11-7 8 0,4 11-8 15,-12-8-12-15,8 4 4 16,-12 0 12-16,12 4-4 16,-8-1-36-16,8 1 16 15,0 3-4-15,8 0 12 0,-4 3-20 16,11-3 16-16,0 7-4 15,8 3 8-15,-3 0 16 16,3 4-4-16,-4 3 16 16,8 0-12-16,-8 7-12 15,5 3 0-15,-9 1 40 16,8-1-24-16,-11-3-28 16,7-4 8-16,-8 1 28 15,5-4-12-15,-5-3 8 16,5-1-8-16,-1-2 4 15,4-5-8-15,1-2-12 16,7-1 4-16,3-3 40 16,1 0-24-16,12 0 16 15,3 3-16-15,8-3 20 16,4 3-20-16,8-3 12 16,0 3-12-16,-1-3 12 15,-3 4-16-15,-4-5-4 16,0 1 0-16,-8 0 12 15,-3 0-8-15,-5-3 4 0,-3 2-4 0,-5-9-296 16,5 3 156-16,-4-14-456 16,3 4 328-16</inkml:trace>
        <inkml:trace contextRef="#ctx0" brushRef="#br0" timeOffset="127596.6381">15105 5602 632 0,'-23'-10'236'0,"23"10"-184"0,8 3-16 0,-1-3 148 15,5 0-108-15,11-3 104 16,4 3-104-16,8-7 28 16,4 3-60-16,0-3-16 15,-8 7-16-15,-1-3 32 16,-2 6-20-16,-5-3-144 15,0 7 64-15,0-10-536 16,0-1 328-16</inkml:trace>
        <inkml:trace contextRef="#ctx0" brushRef="#br0" timeOffset="128649.5501">15875 5684 996 0,'20'11'368'0,"-20"-11"-284"0,31 0-24 0,-20 0 0 15,1-4-44-15,3 4 20 16,5 4-20-16,-5-4-388 16,5 3 204-16</inkml:trace>
        <inkml:trace contextRef="#ctx0" brushRef="#br0" timeOffset="128488.0088">15949 5526 540 0,'-8'0'200'0,"8"0"-156"0,0 0-12 15,0-3 184 1,0 3-124-16,0-4 104 16,0 4-112-16,0-3-4 15,8 6-44-15,4-3 28 16,3 0-36-16,1 0-4 15,-1 0-16-15,1-3 28 16,3 3-20-16,-4 0-216 16,1 3 108-16,-8 1-460 0,3-1 308 0</inkml:trace>
      </inkml:traceGroup>
      <inkml:traceGroup>
        <inkml:annotationXML>
          <emma:emma xmlns:emma="http://www.w3.org/2003/04/emma" version="1.0">
            <emma:interpretation id="{B9AC4C14-23F4-46BF-8F7F-4A500D009660}" emma:medium="tactile" emma:mode="ink">
              <msink:context xmlns:msink="http://schemas.microsoft.com/ink/2010/main" type="line" rotatedBoundingBox="18809,5432 22593,5528 22563,6714 18779,6618"/>
            </emma:interpretation>
          </emma:emma>
        </inkml:annotationXML>
        <inkml:traceGroup>
          <inkml:annotationXML>
            <emma:emma xmlns:emma="http://www.w3.org/2003/04/emma" version="1.0">
              <emma:interpretation id="{A016B075-09B5-4302-A017-BEEE7E1F7923}" emma:medium="tactile" emma:mode="ink">
                <msink:context xmlns:msink="http://schemas.microsoft.com/ink/2010/main" type="inkWord" rotatedBoundingBox="18808,5489 20052,5520 20023,6649 18779,6618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30077.3657">16541 5485 488 0,'-4'-7'180'0,"1"10"-140"0,3-3-12 16,0-3 136-1,0 3-96-15,-4-7 96 16,4 7-96-16,-4 0 64 15,8-7-76-15,-4 7-20 16,0 0-24-16,4 0 24 16,7 7-20-16,5 0 48 15,-1 0-36-15,4-7 20 16,5 3-28-16,3-6 8 16,0 3-16-16,4-4-8 0,-4 4 0 15,-4 0-16-15,0 4 8 0,-11-4-216 16,4 7 120-16,-24-14-268 15,4 7 208-15</inkml:trace>
          <inkml:trace contextRef="#ctx0" brushRef="#br0" timeOffset="130436.8203">16654 5344 476 0,'-8'-4'176'0,"8"4"-136"0,-4-7-12 0,0 1 120 16,8 12-88-16,-8-6 28 15,4 7-52-15,-8-3 64 16,4 10-52-16,-3 6-16 16,3 4-20-16,-8 0 8 15,4 4-12-15,-3 3 40 16,7 0-24-16,-4-7 4 15,4 7-16-15,-11-7 36 16,15 0-24-16,-8 0-32 16,8-3 4-16,-4 3-8 15,4-3 4-15,0-4 44 16,8 0-24-16,-4-3 44 16,8-4-32-16,-1-7-24 0,1 4 0 0,-1-7 24 15,5 4-12-15,-5-8-48 16,1 4 20-16</inkml:trace>
          <inkml:trace contextRef="#ctx0" brushRef="#br0" timeOffset="130936.6495">16588 5241 476 0,'0'-4'176'0,"0"4"-136"0,0-10-12 16,4 3 128-1,3 3-92-15,1-9 36 16,4 6-60-16,-5-14 56 16,5 11-56-16,-4-11 0 15,3 11-24-15,-3-11 16 0,4 4-20 0,-4 3 24 16,-1 1-24-16,-7 2 40 15,4 4-28-15,-4-6 4 32,0 9-16-32,0 4-8 0,4 10 0 0,0-3-16 15,0 7 8-15,3-4 48 16,5 4-24-16,0-7-8 16,3 3-8-16,-3-3-120 15,3 7 64-15,-3-7-472 16,3-4 288-16</inkml:trace>
          <inkml:trace contextRef="#ctx0" brushRef="#br0" timeOffset="131675.6207">17652 5093 696 0,'-11'-7'256'0,"11"7"-196"0,-24-11-20 0,9 5 48 16,-1 6-56-16,-11-7 32 15,4 7-36-15,-19-7-8 16,11 7-12-16,-4-4 20 15,4 8-16-15,4-1 40 16,7 1-28-16,1-1-24 16,4 1 0-16,-5 2-8 15,9 1 0-15,-1 4 8 16,-4-1 0-16,1 7-12 16,7 0 8-16,-7 21 4 15,7 7 0-15,-11 17 0 16,3 3 0-16,-7 1 0 15,7-8 0-15,-11-3 32 16,8-10-16-16,-4 0-4 16,7-8-8-16,1-6 40 15,3-6-24-15,8-5 36 16,4 1-32-16,12-11-24 16,3-6 0-16,9 2 24 15,-1 1-12-15,4 0-20 16,0 4 0-16,-4-1 4 0,1 0 4 0,-5 1 0 31,-4-1 0-31,-3 0 8 0,0 1-4 16,-5-8 24-16,1 4-16 15,-4-7-76-15,4 3 36 0,-4-10-204 16,-1 4 132-16,5-7-336 16,8-1 244-16</inkml:trace>
          <inkml:trace contextRef="#ctx0" brushRef="#br0" timeOffset="131945.4478">17064 5509 932 0,'-8'-7'348'0,"8"7"-272"0,16 0-20 16,-9 0 148-1,5 0-124-15,7 0 80 16,8 0-92-16,1 0 16 16,-1 0-48-16,0 0 4 15,-4 0-24-15,-4 0-36 16,-3 7 12-16,-5-4-412 0,-3 4 228 15</inkml:trace>
          <inkml:trace contextRef="#ctx0" brushRef="#br0" timeOffset="133217.22">17412 5898 676 0,'-7'-7'248'0,"7"3"-192"0,0 4-16 16,0-3 188-1,3 3-132-15,1-3 52 16,8 3-88-16,7-4 32 0,4 4-52 16,12-3 24-16,0-1-36 0,4-3 0 15,0 7-16-15,-5-6 28 16,-3 6-24-16,-4-4-12 16,-3 4-8-16,-9-3 4 15,-3 3 0-15,-12 0-20 16,4 3 12-16,-8-3-340 15,4 0 192-15,-4 0-456 16,4 7 344-16</inkml:trace>
          <inkml:trace contextRef="#ctx0" brushRef="#br0" timeOffset="133621.8769">17656 5702 488 0,'-4'0'180'0,"4"0"-140"15,0 7-12-15,0-7 136 16,0 13-96-16,-4-2 24 16,4 9-52-16,-7-3 80 15,-1 11-68-15,-8 3 56 16,9 3-64-16,-9 1 40 15,5-1-48-15,-5 1 52 16,5-1-52-16,-1-3 0 0,4-3-20 0,0-1 8 16,8-3-16-16,8-7 40 15,4 1-24-15,3-5-12 16,5-2-8-16,3-4-16 16,0-1 8-16,0-6-348 15,4 4 192-15,4-8-544 16,4 1 396-16</inkml:trace>
        </inkml:traceGroup>
        <inkml:traceGroup>
          <inkml:annotationXML>
            <emma:emma xmlns:emma="http://www.w3.org/2003/04/emma" version="1.0">
              <emma:interpretation id="{7DD13DD4-72AF-42A4-8E5A-1BE1E251E492}" emma:medium="tactile" emma:mode="ink">
                <msink:context xmlns:msink="http://schemas.microsoft.com/ink/2010/main" type="inkWord" rotatedBoundingBox="20504,5543 21350,5564 21333,6236 20487,6214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34745.6543">18790 5530 624 0,'-11'0'228'0,"11"0"-176"0,-12 13-16 0,1 1 104 16,7 0-84-16,-12 3 76 15,8 0-76-15,-3 1 32 16,-1-1-52-16,4-4 44 16,8 1-48-16,-3-7 36 15,3 3-36-15,-8-10 24 16,16 4-28-16,-8-8 0 16,3 1-16-16,5-7-8 15,4-1 0-15,-4-6-4 16,11 3 0-16,0-6 0 15,5 3 0-15,-1-11-20 16,4 14 12 0,0-3-24-16,-8 3 20 0,8 7 32 15,-7 7-12-15,-9 0 28 16,5 7-24-16,-5 7 12 16,1 3-12-16,-4 4 36 15,7-4-24-15,-11 4 32 16,4 3-32-16,-8 0-12 0,0 0-8 0,0-3 40 15,0-1-24-15,0-6 0 16,0 0-12-16,0-7-128 16,0-4 64-16,-8 1-224 15,8-4 156-15</inkml:trace>
          <inkml:trace contextRef="#ctx0" brushRef="#br0" timeOffset="135184.7938">18941 5268 748 0,'-3'-10'276'0,"3"10"-216"0,0-11-16 16,0 5 180-1,7 2-132-15,1-6 0 0,4 3-60 0,-5-7 32 16,5 4-36-16,-4-7 4 16,3 3-20-16,1-3-8 15,3 6 0-15,-11-2 40 16,12 2-24-16,-16 4 0 15,4 4-12-15,0 6 28 16,-1 4-20-16,-3 7 20 31,4 3-20-31,-4 4 8 0,4 3-12 0,4 0 36 16,-12 0-24-16</inkml:trace>
          <inkml:trace contextRef="#ctx0" brushRef="#br0" timeOffset="133895.1065">18252 5578 624 0,'-11'-4'228'0,"11"4"-176"0,-16 4-16 16,12-4 204-1,4 0-140-15,0 0 36 16,12 0-80-16,3 0 20 15,5 3-44-15,7 1 36 16,-4-1-40-16,12-3 12 16,-4 4-24-16,-4-4 20 15,0 3-24-15,0-3-64 0,-7 3 24 0,-9-3-208 16,1 0 132-16</inkml:trace>
          <inkml:trace contextRef="#ctx0" brushRef="#br0" timeOffset="134165.4051">18450 5406 652 0,'0'-11'244'0,"0"11"-192"0,0 0-12 0,-4 4 56 15,4 6-60-15,-4 7 76 16,4 4-64-16,-8 10 72 16,1 0-68-16,-9 7 52 15,8-4-60-15,-3 1 4 16,3-1-28-16,-11 0 4 16,15-9-12-16,-12-1 28 15,8 0-24-15</inkml:trace>
        </inkml:traceGroup>
        <inkml:traceGroup>
          <inkml:annotationXML>
            <emma:emma xmlns:emma="http://www.w3.org/2003/04/emma" version="1.0">
              <emma:interpretation id="{E3E03B15-4BE3-471F-ADD3-E7FD3BBF6A91}" emma:medium="tactile" emma:mode="ink">
                <msink:context xmlns:msink="http://schemas.microsoft.com/ink/2010/main" type="inkWord" rotatedBoundingBox="21853,5510 22593,5528 22570,6431 21830,6412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35977.4757">19956 5223 404 0,'15'-17'148'0,"-15"17"-112"0,19-17-12 0,-11 7 196 15,4 6-124-15,-12-6 132 16,8 3-136-16,-16-7 52 15,8 7-84-15,-8-6 0 16,0 6-36-16,-15-7-12 16,0 4-8-16,-12-4 4 15,8 7-4-15,0 0 24 16,0 4-16-16,7-4 32 16,9 10-28-16,-5-6 12 15,12 6-16-15,-11-3-32 16,7 7 8-16,-11-7 4 15,7 7 8-15,-7 0-12 16,3 7 8-16,5 10-4 16,-1 3 0-16,-3 15 8 15,15 2 0-15,-12 15 0 16,12-1 0-16,-8 1 32 16,8-4-16-16,-11-7 4 0,3-7-12 0,0-3 20 15,8-7-16-15,-11-7 40 16,3 0-28-1,0-10-12-15,8 0-8 0,-12-4-4 16,12 0 0-16,-3-3 0 16,6 0 0-16,-3-3 0 15,8-1 0-15,-4 4-20 16,4 0 12-16,0 0 40 16,-1 0-20-16,9-7 16 15,3 3-16-15,12-3 20 16,4 0-20-16,8 0 24 15,-5 0-24-15,-3 0-20 16,-4 0 0-16,-4-3-364 16,-7-1 200-16</inkml:trace>
          <inkml:trace contextRef="#ctx0" brushRef="#br0" timeOffset="136207.3328">19634 5598 748 0,'-27'0'276'0,"27"0"-216"0,8-10-16 15,-8 7 216 1,0 3-152-16,12-4 36 16,-5 1-88-16,13-4 48 15,-1 0-64-15,8 0 0 0,0 4-24 0,4-1 8 31,-4 4-16-31,12 0-524 0,-12 4 284 0</inkml:trace>
          <inkml:trace contextRef="#ctx0" brushRef="#br0" timeOffset="136761.1107">20114 5719 716 0,'0'-4'264'0,"0"4"-204"0,0 4-16 0,0-4 116 15,0 0-96-15,0 3 60 16,0 8-68-16,0 2 12 16,-7 8-40-16,-1 0 0 15,4 6-16-15,4-6 12 16,0 6-16-16,-8-6-12 16,8-4 0-16,0-3 40 0,8-4-24 0,-8-6 52 15,4-4-36-15,-4-11-24 16,4 1-4-16,0-11 0 15,3 8 0-15,5-11 0 16,3 3 0-16,-7-3-20 16,8 10 12-16,-5-3-12 15,5 10 8-15,-1 0 60 16,-3 7-24-16,-4 4 32 16,3 2-28-16,-3 8 36 15,0 7-36-15,-1 3 84 16,1 4-64-16,-4-1-12 15,-4-3-24-15,8 0 16 16,-8-3-16-16,0-11 32 16,0-3-28-16,0-7-288 15,0 0 148-15,11-3-488 16,-3-4 340-16</inkml:trace>
        </inkml:traceGroup>
      </inkml:traceGroup>
      <inkml:traceGroup>
        <inkml:annotationXML>
          <emma:emma xmlns:emma="http://www.w3.org/2003/04/emma" version="1.0">
            <emma:interpretation id="{A8E33498-F96B-448D-BEFF-071BB19FE85E}" emma:medium="tactile" emma:mode="ink">
              <msink:context xmlns:msink="http://schemas.microsoft.com/ink/2010/main" type="line" rotatedBoundingBox="17989,7027 22452,7252 22391,8464 17928,8238"/>
            </emma:interpretation>
          </emma:emma>
        </inkml:annotationXML>
        <inkml:traceGroup>
          <inkml:annotationXML>
            <emma:emma xmlns:emma="http://www.w3.org/2003/04/emma" version="1.0">
              <emma:interpretation id="{E59D1194-17B3-485F-B991-84B7116E2035}" emma:medium="tactile" emma:mode="ink">
                <msink:context xmlns:msink="http://schemas.microsoft.com/ink/2010/main" type="inkWord" rotatedBoundingBox="17981,7189 18968,7239 18938,7829 17951,7779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60392.5828">15686 7286 820 0,'-4'0'304'0,"4"0"-236"0,8 11-20 0,-4-11 176 31,3 3-132-31,5 1 88 0,7 3-108 0,8-4-20 16,4 4-32-16,4-4-172 15,4 1 80-15,7-11-604 16,1 3 372-16</inkml:trace>
          <inkml:trace contextRef="#ctx0" brushRef="#br0" timeOffset="160210.0976">15701 7131 652 0,'-11'-3'244'0,"11"6"-192"0,0-3-12 0,0 0 172 16,0 0-124-16,7 0-8 16,9 3-52-16,11 1-12 15,4-1-8-15,4 1 4 16,3-1-8-16,-3-3 16 15,-4 4-12-15,-4-1 4 16,-7 1-4-16</inkml:trace>
          <inkml:trace contextRef="#ctx0" brushRef="#br0" timeOffset="160846.0875">16657 7086 904 0,'-23'17'332'0,"23"-17"-256"0,-19 25-24 0,3-12 132 16,9 5-112-16,-17 6-12 15,9 3-36-15,-16 1-20 16,8 0 0-16,-4-8-32 15,7 1 16-15,-7-7-164 16,16-4 100-16</inkml:trace>
          <inkml:trace contextRef="#ctx0" brushRef="#br0" timeOffset="160771.8627">16352 7100 996 0,'-12'-14'368'0,"12"14"-284"0,0-3-24 0,0 3 72 15,8 7-84-15,3 3 24 16,5 7-40-16,7 4-4 16,0 6-16-16,8-2 12 15,0-1-16-15,-4-3 16 16,0-4-16-16,-7-3-268 16,-1-4 144-16,-3-7-504 15,3-3 348-15</inkml:trace>
          <inkml:trace contextRef="#ctx0" brushRef="#br0" timeOffset="161246.642">16468 6913 612 0,'-16'-10'228'0,"16"10"-180"0,8-14-12 0,-4 7 176 15,4 7-124-15,-5-7 88 16,5 4-104-16,4-7 60 0,-1-1-76 16,1-3 24-16,4 8-48 0,-1-8-20 15,1 7-4 1,-1-7-8-16,0 7 0 0,-7 0 44 16,4 4-24-16,-8-1 16 15,0 4-20-15,-4 7 44 16,0 4-32-16,0 2 20 15,3 5-28-15,1-5 16 16,4 5-20-16,0-8-80 16,3 4 36-16,5-11-608 15,3 1 352-15</inkml:trace>
        </inkml:traceGroup>
        <inkml:traceGroup>
          <inkml:annotationXML>
            <emma:emma xmlns:emma="http://www.w3.org/2003/04/emma" version="1.0">
              <emma:interpretation id="{08366191-2FA7-453B-8B57-685EA6933A32}" emma:medium="tactile" emma:mode="ink">
                <msink:context xmlns:msink="http://schemas.microsoft.com/ink/2010/main" type="inkWord" rotatedBoundingBox="19376,7250 20008,7282 19971,8031 19338,7999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61890.9009">17478 6875 800 0,'12'-3'296'0,"-12"3"-232"0,4-11-16 0,-8 8 132 31,4 3-108-31,-12-7 52 0,4 4-76 0,-11-4-32 16,0 7-16-16,-12-7-8 15,7 7 0-15,-7-7 24 16,12 0-8-16,-4 0 4 15,4 4-4-15,-1-4-32 16,5 7 12-16,3-7 32 16,4 7-12-16,-3 0 0 15,7 0-4-15,-8 0 28 16,8 7-16-16,-3 0 12 16,7 0-16-16,-4 6-16 15,4 8 0-15,-8 17 12 16,4 3-4-16,-7 18-4 15,-1-4 4-15,-4 3 4 16,9-6-4-16,-5-7 24 16,4-4-16-16,1-7-20 15,7-3 0-15,-8-10 32 16,8-1-16-16,-12-6 36 16,12-3-28-16,0-5 4 15,0 1-12-15,-8-7-24 16,8 4 8-16,0-1-24 15,8 4 20-15,4 0 12 16,3 0 4-16,5 3-4 16,-1-3 4-16,8-4-24 0,0 1 12 15,-4-4-304-15,-7 0 172 16,3-10-332-16,1 6 268 0</inkml:trace>
          <inkml:trace contextRef="#ctx0" brushRef="#br0" timeOffset="162144.5772">17157 7223 1028 0,'-20'-11'380'0,"20"11"-296"0,0-7-20 0,4 1 140 16,8 6-124-16,3-7-8 15,5 3-44-15,3-3-12 16,0 7-8-16,4-3-24 16,4 10 8-16,-4 3-304 15,0-3 172-15</inkml:trace>
          <inkml:trace contextRef="#ctx0" brushRef="#br0" timeOffset="162401.3147">17466 7340 600 0,'-7'-7'224'0,"7"7"-176"0,7 7-12 0,-7-7 236 16,0 0-156-16,4 0 132 15,4 6-144-15,4 5 12 16,3 6-68-16,5 4 16 16,-1 6-36-16,0 1 0 15,8-1-16-15,0 4 12 16,1 0-16-16,-9-17-172 16,0 3 92-16</inkml:trace>
          <inkml:trace contextRef="#ctx0" brushRef="#br0" timeOffset="162590.2619">17710 7374 1100 0,'0'-3'408'0,"0"3"-316"0,-7 6-28 0,-1-2 176 15,-4 6-144-15,-7 4 0 16,-8 10-64-16,-8 4 4 15,4 6-20-15,-8-3-60 16,12 0 20-16</inkml:trace>
        </inkml:traceGroup>
        <inkml:traceGroup>
          <inkml:annotationXML>
            <emma:emma xmlns:emma="http://www.w3.org/2003/04/emma" version="1.0">
              <emma:interpretation id="{36D05E5E-2742-4AE5-977F-6990A6A4DBE5}" emma:medium="tactile" emma:mode="ink">
                <msink:context xmlns:msink="http://schemas.microsoft.com/ink/2010/main" type="inkWord" rotatedBoundingBox="20426,7220 21393,7268 21336,8410 20368,8362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63768.1289">18481 6999 476 0,'0'-4'176'0,"0"4"-136"0,0 11-12 15,0-1 164 1,0 4-112-16,-8 13 56 15,4 8-80-15,-8 6 44 16,5 4-56-16,-5 0 68 16,1-1-64-16,-1-6 8 15,8-7-32-15,-4-3-12 16,8-4-8-16,0-10 4 16,8 3-4-16</inkml:trace>
          <inkml:trace contextRef="#ctx0" brushRef="#br0" timeOffset="164307.594">18856 7185 684 0,'-11'-17'252'0,"11"17"-192"0,0 3-20 0,0 0 120 15,0 1-96-15,-8 3 28 16,8 7-56-16,0 6-4 15,0 8-20-15,-4-1 44 16,8 1-28-16,4-4-24 16,-1-4-4-16,5-2 24 15,3-1-12-15,5-7 24 16,3-3-24-16,-4-10-92 16,5 3 44-16,-5-11-24 15,4 1 36-15,-7-7 12 16,-1 0 12-16,-11-8 44 15,4 8-24-15,-8 4 60 16,4 6-44-16,-8 7 36 16,4 10-40-16,-4 11-44 15,8 6 4-15,-4 32 8 16,0 6 4-16,-8 18 8 16,8 3-8-16,-8-11 16 0,4-13-12 15,-7-7 24 1,-1-10-20-16,-11-14-128 0,7-7 64 0,-14-14 16 15,2 1 28-15,-14-15 40 16,7-3-16-16,0-13 32 16,8 3-32-16,15-18 64 15,12 8-44-15,12-15-16 16,19 11-12-16,0-13-8 16,4 13 0-16,-4-7-188 15,-4 14 104-15,0-7-676 16,0 10 416-16</inkml:trace>
          <inkml:trace contextRef="#ctx0" brushRef="#br0" timeOffset="163513.1128">18144 7219 520 0,'-12'0'192'0,"12"-3"-152"0,12 6-8 0,-12-3 212 16,15 0-140-16,-3-3 80 15,7 3-108-15,8-4 64 16,4 4-80-16,4 4 12 15,4 3-40-15,7-1 4 16,-18-2-20-16,14-1 8 16,-3 1-12-16,-8-4 28 15,8 3-24-15,-16-6-268 16,-4-1 136-16</inkml:trace>
          <inkml:trace contextRef="#ctx0" brushRef="#br0" timeOffset="164709.1624">18922 7013 404 0,'-8'-42'148'0,"8"42"-112"0,16-34-12 0,-8 17 216 16,-1 6-136-16,1-9 144 15,4 9-144-15,-5-6 96 16,5 7-116-16,0-4 28 16,-1 7-68-16,-7-3 28 15,4 7-40-15,-4-8-28 0,0 11-4 0,-4-3 36 16,0 6-24-16,0-3 24 15,3 11-20-15,1-5 20 16,0 8-24-16,0-3 40 16,4-1-28-16,3-3-320 15,1 0 160-15,11-4-620 16,0 4 424-16</inkml:trace>
        </inkml:traceGroup>
        <inkml:traceGroup>
          <inkml:annotationXML>
            <emma:emma xmlns:emma="http://www.w3.org/2003/04/emma" version="1.0">
              <emma:interpretation id="{6CA8A75E-4D58-44D9-91B6-84893FD5E527}" emma:medium="tactile" emma:mode="ink">
                <msink:context xmlns:msink="http://schemas.microsoft.com/ink/2010/main" type="inkWord" rotatedBoundingBox="21791,7219 22452,7252 22396,8350 21735,8317"/>
              </emma:interpretation>
              <emma:one-of disjunction-type="recognition" id="oneOf26">
                <emma:interpretation id="interp30" emma:lang="" emma:confidence="0">
                  <emma:literal>En,</emma:literal>
                </emma:interpretation>
                <emma:interpretation id="interp31" emma:lang="" emma:confidence="0">
                  <emma:literal>"Ex,</emma:literal>
                </emma:interpretation>
                <emma:interpretation id="interp32" emma:lang="" emma:confidence="0">
                  <emma:literal>"En,</emma:literal>
                </emma:interpretation>
                <emma:interpretation id="interp33" emma:lang="" emma:confidence="0">
                  <emma:literal>ty</emma:literal>
                </emma:interpretation>
                <emma:interpretation id="interp34" emma:lang="" emma:confidence="0">
                  <emma:literal>"Lis</emma:literal>
                </emma:interpretation>
              </emma:one-of>
            </emma:emma>
          </inkml:annotationXML>
          <inkml:trace contextRef="#ctx0" brushRef="#br0" timeOffset="165406.7838">19596 6806 612 0,'-8'-7'228'0,"8"7"-180"0,8 7-12 16,-8-3 184-1,-8 3-128-15,8 3 52 16,0 7-84-16,-8 7-12 16,4 4-28-16,-7 10 32 15,3 3-28-15,-8 7 40 16,9 0-36-16,-9-3-4 16,8-4-16-16,1-3 48 15,3 0-32-15,0-14 16 16,4 4-24-16,8-11 0 15,3-4-8-15,5 5 56 16,3-5-36-16,4-6-20 0,4 0-8 0,4 0 24 16,4 0-12-16,0-4 24 15,-4 1-24-15,-4-8-348 16,0 4 184-16,-7-3-416 16,-1 3 320-16</inkml:trace>
          <inkml:trace contextRef="#ctx0" brushRef="#br0" timeOffset="165608.3217">19545 7088 840 0,'-35'-10'312'0,"35"10"-244"0,4 0-16 0,0 0 192 16,8 7-144-16,3 0 28 15,1 0-76-15,11 3-24 16,8 0-16-16,15 4-388 15,4 0 204-15</inkml:trace>
          <inkml:trace contextRef="#ctx0" brushRef="#br0" timeOffset="165087.7698">19615 6799 704 0,'0'-3'264'0,"0"3"-208"0,0-4-12 0,-8 1 220 16,8 3-152-16,0-3 80 15,0 3-116-15,0 0 12 16,8 0-52-16,4-7-12 16,15 3-16-16,11 1-8 15,5 3 4-15,7 0-4 16,-3 7 0-16,-1 0 16 16,-7-7-8-16,-12 3-4 15,0 4 0-15,-19-7 20 16,-4 3-12-16,-16-3-276 15,4 0 140-15,-19 0-564 16,8 0 384-16</inkml:trace>
          <inkml:trace contextRef="#ctx0" brushRef="#br0" timeOffset="166088.5973">20033 7250 664 0,'-23'4'244'0,"23"-4"-188"0,-8 17-16 0,0-7 164 0,4 4-120 0,-11 3 0 15,7 0-52-15,0 0-4 16,8 4-16-16,8-7 0 16,4 0-4-16,7-7 4 15,8 6-8-15,-3-13-188 16,3 0 100-16,-8-3-160 15,0-1 140-15,-7-6 24 16,0 10 52-16,-12-7 64 16,3 4-16-16,-6-4 192 15,3 3-116-15,-8 4 100 16,4 7-112-16,-8 7 8 16,12 10-56-16,0 14 12 15,8 7-28-15,-8 13 28 16,4 1-32-16,0-4-4 15,0-4-8-15,-8-2 4 16,0-12-4-16,-12-16-160 16,-3 3 84-16,-8-10-16 15,0-4 56-15,-16-10 36 16,8-3 0 0,-7-18 88-1,19 7-48-15,-1-20 128 16,13 6-96-16,22-9 36 15,13 6-68-15,18 7-40 0,5 10-8 16,3 10-8-16,0 8 4 16</inkml:trace>
        </inkml:traceGroup>
      </inkml:traceGroup>
    </inkml:traceGroup>
    <inkml:traceGroup>
      <inkml:annotationXML>
        <emma:emma xmlns:emma="http://www.w3.org/2003/04/emma" version="1.0">
          <emma:interpretation id="{11E15B09-5D6B-43D7-A582-707E142AE9F9}" emma:medium="tactile" emma:mode="ink">
            <msink:context xmlns:msink="http://schemas.microsoft.com/ink/2010/main" type="paragraph" rotatedBoundingBox="3474,10530 20893,11054 20753,15694 3334,151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55888C2-64CE-45D7-B92F-E306D2380C9D}" emma:medium="tactile" emma:mode="ink">
              <msink:context xmlns:msink="http://schemas.microsoft.com/ink/2010/main" type="line" rotatedBoundingBox="3474,10530 20583,11045 20516,13245 3408,12730"/>
            </emma:interpretation>
          </emma:emma>
        </inkml:annotationXML>
        <inkml:traceGroup>
          <inkml:annotationXML>
            <emma:emma xmlns:emma="http://www.w3.org/2003/04/emma" version="1.0">
              <emma:interpretation id="{F187A0B5-8429-42F6-AFA6-F9F6AACDAA65}" emma:medium="tactile" emma:mode="ink">
                <msink:context xmlns:msink="http://schemas.microsoft.com/ink/2010/main" type="inkWord" rotatedBoundingBox="3462,10912 6148,10992 6118,12004 3432,11923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85160.2161">1234 10574 496 0,'-4'7'184'0,"4"-7"-140"0,-4 10-16 0,0-10 136 15,4 4-96-15,-4-4 68 16,4 3-76-16,0-3 44 15,8 4-60-15,4-8 40 16,3 4-48-16,28-3-28 16,3-1-8-16,24-3 0 15,3 7 0-15,12 0 0 16,-7 4 0-16,18-1 8 16,-14 11-4-16,3-10 8 15,-8 9-8-15,-11-6-4 16,-12 10 4-16,-8-10-16 15,-11 0 8-15,-11 0 20 16,-5-4-8-16,-27-3 16 16,4 0-16-16,-19 0-4 15,4 0 0-15,-16 0 4 0,12 7-4 16,-20 0-28-16,20 0 12 16,-16 10 12-16,16-3 4 0,-12 3 8 15,8 7-8-15,-8 4-28 16,16-4 12-16,-20 14-12 15,20 0 12-15,-12 10 8 16,8-3 4-16,-4 10 8 16,7 3-4-16,-7-6-4 15,8-11 4-15,-4-13 48 16,7-8-28-16,-7-23 88 16,8-4-64-16,-13-31 4 15,5 0-32-15,-12-17-12 16,8 7-4-16,-11-11 12 15,11 11-8-15,-16-7-20 16,12 11 4-16,-8-8 12 16,12 14 0-16,0-3-12 15,8 13 4-15,-1 1 4 16,9 9 0-16,3 1 0 16,4 10 0-16,4 4-20 15,8 3 12-15</inkml:trace>
          <inkml:trace contextRef="#ctx0" brushRef="#br0" timeOffset="185463.1018">2263 10867 592 0,'4'0'220'0,"-4"0"-172"0,0 10-12 0,4-3 120 16,7 0-92-16,5 13 80 15,3-2-84-15,8 19 64 16,0 1-68-16,12 10 4 16,0 4-36-16,3-4 24 15,1-3-32-15,-1-7 20 16,-3 0-20-16,-12-14 64 15,-4-11-48-15,-11-13-276 16,-1 0 132-16</inkml:trace>
          <inkml:trace contextRef="#ctx0" brushRef="#br0" timeOffset="185703.7458">2847 10901 664 0,'-8'-17'244'0,"8"17"-188"0,-15 0-16 15,-1 0 92 1,9 3-80-16,-20 4 40 16,-1 7-52-16,-26 7 20 15,8 3-32-15,-20 7 52 16,4 6-44-16,-19 1 36 0,7 7-40 0,-18-7 36 16,14-7-40-16,1-14 12 31,19 0-24-31,11-17 52 0,20-3-36 15,20-18-104-15,14 4 40 16</inkml:trace>
          <inkml:trace contextRef="#ctx0" brushRef="#br0" timeOffset="186545.2182">3040 11159 728 0,'-7'-10'268'0,"7"10"-208"0,27-11-16 0,-8 1 72 31,0 7-72-31,24-8 104 16,3 8-84-16,13-1 8 0,-1 4-48 0,0-3-4 15,0 6-12-15,-8-3 20 16,-4 0-16-16,-3 0 4 16,-8 4-8-16,-4-4-140 15,-4 0 76-15</inkml:trace>
          <inkml:trace contextRef="#ctx0" brushRef="#br0" timeOffset="186286.5303">3868 10863 612 0,'-27'-7'228'0,"27"7"-180"0,-23-13-12 16,8 6 44 0,-1 7-52-16,-19-7 16 15,8-4-28-15,-11-2-8 16,7 9-4-16,-12-10-4 15,8 8 0-15,-7-8 8 16,7 3-4-16,-8-2 40 16,12 6-20-16,-7-3 76 15,14 3-56-15,-3 3-20 16,12 8-16-16,-1 6 60 0,9 7-36 16,-9 7-4-1,8 4-16-15,-3 13 32 0,3 4-20 16,-7 31 12-16,3-1-20 15,-7 11 8-15,3-7-12 0,1-13 0 16,3-4-4-16,-3-18 12 16,7-2-12-16,-8-22 48 15,16 4-28-15,-7-17 20 16,7-3-28-16,0-8 8 16,0 1-16-16,7-4-16 15,5-3 0-15,-4-1-4 16,3 11 0-16,9-7-12 15,-5 14 12-15,12-3-24 16,0 10 20-16,4-4 32 16,8 0-12-16,4 4 0 15,-5 0-4-15,1-4 4 16,0 0-4-16,-5-3-180 16,-3 0 100-16,-4-10-264 15,1 3 192-15</inkml:trace>
          <inkml:trace contextRef="#ctx0" brushRef="#br0" timeOffset="187052.0939">3373 10529 436 0,'-8'-3'160'0,"8"3"-124"0,-7-3-8 0,3-1 148 16,4 4-100-16,-4-3 112 15,0 6-108-15,0-3 12 16,4 0-56-16,4 0 12 16,4 4-28-16,3-4 52 15,1 6-40-15,19-2 12 16,-4 3-28-16,8-7 28 16,0 0-28-16,3 0 12 15,1 0-16-15,-4 0-272 16,0 7 144-16</inkml:trace>
        </inkml:traceGroup>
        <inkml:traceGroup>
          <inkml:annotationXML>
            <emma:emma xmlns:emma="http://www.w3.org/2003/04/emma" version="1.0">
              <emma:interpretation id="{8FD26323-EA0C-4DF2-870F-775B155F3ACE}" emma:medium="tactile" emma:mode="ink">
                <msink:context xmlns:msink="http://schemas.microsoft.com/ink/2010/main" type="inkWord" rotatedBoundingBox="6908,11639 7351,11652 7342,11945 6900,11931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89341.4961">4631 11410 488 0,'7'7'180'0,"-7"-7"-140"0,8 10-12 0,4-6 128 16,-5-1-92-16,5 1 80 15,7-1-84-15,8 4 32 16,0-3-56-16,8-4 16 16,-4 3-32-16,8 0 0 15,0 4-12-15,3-3 12 16,-11 3-12-16,4-4 4 15,-4 1-4-15,-12-4-492 16,1 0 268-16</inkml:trace>
          <inkml:trace contextRef="#ctx0" brushRef="#br0" timeOffset="189064.7622">4700 11187 496 0,'-4'-7'184'0,"4"7"-140"0,-4 0-16 0,1 0 164 15,6 0-112-15,-3 0 100 16,0 0-104-16,0 0 28 16,0 0-60-16,8 0 28 15,4 3-40-15,7 1-36 16,8-1 0-16,8 4 36 16,4 0-20-16,3 0 16 15,1 3-16-15,-4-3-8 16,-9 3 0-16,-10-3-252 15,-5 3 136-15</inkml:trace>
        </inkml:traceGroup>
        <inkml:traceGroup>
          <inkml:annotationXML>
            <emma:emma xmlns:emma="http://www.w3.org/2003/04/emma" version="1.0">
              <emma:interpretation id="{C34F0B57-9A65-400B-BA5D-C2520A811D35}" emma:medium="tactile" emma:mode="ink">
                <msink:context xmlns:msink="http://schemas.microsoft.com/ink/2010/main" type="inkWord" rotatedBoundingBox="8277,10779 15665,11002 15616,12630 8228,12407">
                  <msink:destinationLink direction="with" ref="{2C438017-02AE-4E01-919A-66A33068A9DC}"/>
                  <msink:destinationLink direction="with" ref="{6312C92B-2B1F-4780-B367-37D9085B8802}"/>
                  <msink:destinationLink direction="with" ref="{BCEBFED5-7D3C-4D2C-852D-E6DE8EC2ACAC}"/>
                </msink:context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90627.418">6557 10843 340 0,'-7'-11'128'0,"7"11"-100"0,-8-7-8 0,0 0 96 15,4 7-68-15,-11-3 52 16,-1 6-60-16,-11-3-48 15,0 7 4-15,-19 0 24 16,3 0-12-16,-15 3 96 16,12 4-56-16,-12 3 64 15,11 4-60-15,-3 13 16 16,15 11-40-16,-4 24 96 16,20 0-68-16,0 17 56 15,11-4-68-15,8-2 24 16,12-8-40-16,18 10 16 15,5-16-24-15,12 3 8 16,3-11-16-16,-4-10 56 16,-3-13-40-16,-8-18-72 15,-4-10 20-15,-12-14-292 16,-3 0 176-16</inkml:trace>
          <inkml:trace contextRef="#ctx0" brushRef="#br0" timeOffset="190885.6181">6399 11173 352 0,'0'-21'132'0,"0"21"-104"0,7 0-8 0,-7 0 168 16,0 0-108-16,4 7 88 15,4 7-96-15,0 13 32 16,3 8-60-16,9 10 56 15,-1 3-60-15,8 0 36 16,0-7-44-16,-4 4 16 16,8-7-28-16,-4-7 36 15,0-4-32-15,-3-10 48 16,-5 1-40-16</inkml:trace>
          <inkml:trace contextRef="#ctx0" brushRef="#br0" timeOffset="191117.9034">6654 11228 612 0,'-31'-17'228'0,"31"17"-180"0,-15 10-12 16,3-3 116-16,12 3-92 0,-19 11 36 31,3 6-56-31,-3 1-16 0,-1 3-12 0,-11-4 0 16,4 1-8-16,-19-4-12 15,7-3 4-15,-3-4 28 16,11-3-12-16,4-7 68 16,11-4-48-16</inkml:trace>
          <inkml:trace contextRef="#ctx0" brushRef="#br0" timeOffset="191436.2484">6519 11001 456 0,'0'-7'168'0,"0"7"-128"16,0-7-16-16,-4 4 148 16,4 3-100-16,0-4 88 15,4-6-96-15,-1-4 12 16,1 4-44-16,0-11-12 15,8 7-12-15,-1-6 4 16,1 2-8-16,0-2-4 16,-1 10 4-16,-7-4-40 15,4 10 20-15,-8 11 48 16,4 4-12-16,0 6 16 0,7 3-20 0,5 4 52 16,3 4-36-16,12 0 48 15,0-1-48-15,8-3 28 16,-1-3-32-16</inkml:trace>
          <inkml:trace contextRef="#ctx0" brushRef="#br0" timeOffset="191870.4939">7196 10467 424 0,'0'-27'156'0,"0"27"-120"0,31-7-8 0,-12 10 96 16,0 8-72-16,20 20 60 15,0 7-68-15,7 24 16 16,0 3-40-16,-3 11 28 15,-8-11-32-15,-16 4 64 16,1-7-44-16,-28 3 28 16,-4-10-36-16,-34-10 36 15,-1-7-36-15,-26-24 28 16,15-8-28-16,-8-23 0 16,20 0-16-16,-12-14 12 15,23 7-16-15,8-4-28 0,7 11 8 0,28-7-20 16,4 17 16-16,34-6-16 15,8-1 16-15,24 14 36 16,3 0-12-16,4 3-184 16,-11 8 92-16,-16-1-360 15,-12 4 248-15</inkml:trace>
          <inkml:trace contextRef="#ctx0" brushRef="#br0" timeOffset="192247.4964">6905 11345 644 0,'-27'-7'236'0,"27"7"-180"0,-11 0-20 16,11-3 168-1,0 3-120-15,11-7 64 16,-11 7-88-16,20 0 20 16,-5 3-48-16,5 1 44 15,-1 2-44-15,20-2 56 16,-1-1-52-16,36-6 12 16,11-1-32-16,23-2-8 15,-3-1-4-15,11 0 4 0,-4 7-4 16,0 0 24-1,-19 3-16-15,-8 4-4 0,-19 3-4 0,-12 1 4 16,-15-1-4-16,-20-3-196 16,-7 3 104-16,-16-3-324 15,-4-3 228-15</inkml:trace>
          <inkml:trace contextRef="#ctx0" brushRef="#br0" timeOffset="193972.8549">8426 11410 528 0,'-12'0'196'0,"12"0"-152"0,-15 0-12 0,7 0 124 16,8 4-92-16,-8-1 52 16,8 1-68-16,0-4 64 15,8 0-64-15,8-4 8 16,7 4-32-16,15-3 12 16,1 3-20-16,11 0 28 15,5 3-28-15,-1 1-24 16,-8-1 4-16,-3-3 16 15,-5 3-4-15,-3-3-20 16,-12 0 4-16,-11-3-216 16,0 3 124-16</inkml:trace>
          <inkml:trace contextRef="#ctx0" brushRef="#br0" timeOffset="194229.5367">8759 11087 364 0,'0'3'132'0,"0"-3"-100"0,-8 35-12 0,8-11 112 16,-8 3-76-16,-3 15 112 16,3-1-96-16,-12 7 32 15,9-3-60-15,-12 0 64 16,11-4-60-16,0-3 0 15,5-4-28-15,-5-3 24 16,4 0-28-16,-3-10 32 16,11-4-32-16</inkml:trace>
          <inkml:trace contextRef="#ctx0" brushRef="#br0" timeOffset="194752.9462">9277 11235 548 0,'-12'-21'204'0,"12"21"-156"0,-7 7-16 16,-5 7 96-1,4 0-76-15,-11 17 84 16,0-1-76-16,-8 8 12 15,15 0-40-15,-3-7-12 16,15 0-12-16,15-7 28 0,4 0-20 0,12-10 40 16,8 0-32-16,-4-14 20 15,11 0-24-15,-15-14-60 16,4 7 16-16,-4-10-60 16,-8 3 48-16,-11-6 16 15,7 2 16-15,-19 5-40 16,8 9 24-16,-16 11 24 15,8 14 0-15,-8 17 36 16,8 6-24-16,-11 32 40 16,11 7-32-16,-8-4 12 15,8-4-20-15,-12-13 20 16,1-10-24-16,-16-14-4 16,0-7-4-16,-20-14-24 15,1-10 12-15,-12-14 32 16,23 4-16-16,-4-25 0 15,12 4-4-15,16-14 56 16,22 7-32-16,24-10 8 16,4 10-24-16,15 0-24 15,-4 7 4-15,4-4-692 16,-3 15 384-16</inkml:trace>
          <inkml:trace contextRef="#ctx0" brushRef="#br0" timeOffset="195402.8584">9231 11028 476 0,'0'7'176'0,"0"-7"-136"0,7 7-12 16,-7-7 164-16,0 0-112 0,0-7 64 15,0 7-84-15,0-14 44 16,8 4-60-16,-8-11 24 16,12 15-40-16,7-18-8 15,-3 6-12-15,3-2-16 16,-8 2 4-16,-3 1-4 15,4 3 0-15,-4 4-64 16,3 7 40-16,-11 3 40 16,0 7-4-16,0 3 20 15,0 4-12-15,0-4 36 16,8 4-24-16,-8-4 48 16,8 4-40-16</inkml:trace>
          <inkml:trace contextRef="#ctx0" brushRef="#br0" timeOffset="196314.8814">9641 11345 548 0,'-8'-7'204'0,"8"7"-156"0,8 0-16 0,-8-3 168 16,11 3-116-16,5-7 116 16,3 3-116-16,0-3 44 15,9 4-72-15,10-4-8 16,9 7-28-16,11-3 68 15,7 3-52-15,36-4-12 16,11 8-16-16,28-4-8 16,-13 0 0-16,20 0 32 15,-15 0-16-15,-5 0-4 16,-18 6-8-16,-16-12-40 16,-28 6 20-16,-18-7 4 15,-12 7 12-15,-16-17-152 16,0 10 84-16,-19-7-236 15,0 4 172-15</inkml:trace>
          <inkml:trace contextRef="#ctx0" brushRef="#br0" timeOffset="195924.3418">9958 10615 416 0,'12'-37'152'0,"-12"37"-116"0,19-35-12 0,-11 21 144 15,3 8-96-15,16-5 76 16,0 1-84-16,12 13 0 16,8 11-40-16,18 20 12 15,-11 4-20-15,5 17-8 16,-5 0-4-16,-16 0 40 16,-11-6-24-16,-11-5 24 15,-12-2-24-15,-31-4 44 16,-4-4-36-16,-31-7-92 15,12-6 32-15,-24-11-16 16,20-6 28-16,-12-14 12 16,16-1 8-16,7-6 0 15,24 7 0-15,7-4-20 16,12 4 12-16,20-1 20 16,7 4-4-16,11 1 16 15,1 2-16-15,23 1-152 16,-12 6 76-16</inkml:trace>
          <inkml:trace contextRef="#ctx0" brushRef="#br0" timeOffset="197531.1145">11281 10584 652 0,'-8'-41'244'0,"8"41"-192"0,0-7-12 16,0 7 76-1,8 7-72-15,8 17 52 16,3 11-56-16,23 23 76 15,9 4-64-15,26 55 60 16,-3 4-60-16,-9 16 40 16,-7-6-52-16,-30 13-4 15,-5-16-20-15,-62-8 52 16,-11-17-40-16,-43-20-204 16,0-18 92-16,-19-20-532 0,7-14 344 0</inkml:trace>
          <inkml:trace contextRef="#ctx0" brushRef="#br0" timeOffset="198164.2978">12175 11218 352 0,'-20'-25'132'0,"20"25"-104"0,-11-24-8 0,7 11 192 16,8 2-120-16,-4-6 112 16,4 7-116-16,0-4 68 15,3 0-92-15,5 14-16 16,7 7-28-16,8 28 12 15,0 6-20-15,8 14 4 16,0 3-8-16,4-3 56 16,-4-3-36-16,-1-4 32 15,1 0-32-15,0-10 16 16,-4 0-24-16,-8-7 72 16,4-7-56-16</inkml:trace>
          <inkml:trace contextRef="#ctx0" brushRef="#br0" timeOffset="198403.935">12538 11176 540 0,'-7'-13'200'0,"7"13"-156"0,-4 13-12 15,-4 1 52-15,0 3-52 16,-7 18 48-16,-1 6-44 0,-11 4 32 15,8-4-36-15,-20 7 44 16,16-7-44-16,-12-3 20 16,8-3-32-16,0-4 44 15,8-4-36-15,-1-6-60 16,13 0 20-16,7-8-504 16,0-2 284-16</inkml:trace>
          <inkml:trace contextRef="#ctx0" brushRef="#br0" timeOffset="198959.8633">13394 10567 268 0,'-8'-14'100'0,"8"14"-76"0,-16-6-8 0,5-1 68 16,7 7-48-16,-8 0 76 16,4 0-64-16,-7 0-8 15,7 7-24-15,-11 13 8 16,7-9-16-16,-15 20 40 15,8-1-24-15,-12 19 4 16,8-5-16-16,-8 11 80 16,4 7-48-16,-8 38-4 15,12 0-24-15,-1 34 60 16,9-10-44-16,3 31 32 16,8-21-36-16,8-3 36 15,4-24-36 1,15-21 56-16,4-18-48 0,16-13-164 15,11-17 64-15,12-14-532 16,-8-6 332-16</inkml:trace>
        </inkml:traceGroup>
        <inkml:traceGroup>
          <inkml:annotationXML>
            <emma:emma xmlns:emma="http://www.w3.org/2003/04/emma" version="1.0">
              <emma:interpretation id="{7F505415-3871-440E-9686-25563216C6C6}" emma:medium="tactile" emma:mode="ink">
                <msink:context xmlns:msink="http://schemas.microsoft.com/ink/2010/main" type="inkWord" rotatedBoundingBox="15612,11285 17097,11329 17061,12546 15576,12501">
                  <msink:destinationLink direction="with" ref="{6312C92B-2B1F-4780-B367-37D9085B8802}"/>
                </msink:context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99424.5972">13335 11183 496 0,'-3'-38'184'0,"3"38"-140"0,11-27-16 16,-3 20 128-1,0 3-92-15,7 11-8 16,1 4-36-16,7 20 36 16,4 13-28-16,4 11 48 15,0-3-44-15,4 3 12 16,-1-10-28-16,-3 3 20 16,-3-14-24-16,-9-6 84 15,0-7-52-15,-7-11-252 16,-4-3 112-16</inkml:trace>
          <inkml:trace contextRef="#ctx0" brushRef="#br0" timeOffset="199672.7571">13645 11169 572 0,'-12'-20'208'0,"12"20"-160"0,-3 14-12 0,-5-4 76 15,0 7-68-15,-11 14 52 16,3 7-56-16,-7 3-20 15,4 4-12-15,-8-7 36 16,7-7-24-16,-3-7 36 16,4 0-32-16,-5-3-120 15,5-11 52-15,0-3-372 16,7 0 232-16</inkml:trace>
          <inkml:trace contextRef="#ctx0" brushRef="#br0" timeOffset="199920.6454">13467 11011 612 0,'0'-34'228'0,"0"34"-180"0,23-28-12 15,-11 14 72 1,-1 4-68-16,5-11 28 15,7 8-40-15,-7-8-28 0,3 7 0 0,-7 1 16 32,-1 9-8-32,-7 4-20 0,4 7 4 0,-4 0 64 15,3 7-28-15,-3-1 8 16,4 1-24-16,0 3 88 16,-1 1-52-16,1-5-100 15,4 1 24-15</inkml:trace>
          <inkml:trace contextRef="#ctx0" brushRef="#br0" timeOffset="200660.9539">14078 11479 808 0,'-23'-10'300'0,"23"10"-232"0,16-7-20 16,-5 3 52-16,5 4-64 0,11-6 32 15,8 6-40 1,11-4 44-16,4 4-40 0,4 0-272 16,-3 7 132-16</inkml:trace>
          <inkml:trace contextRef="#ctx0" brushRef="#br0" timeOffset="200474.3908">14794 10963 488 0,'12'-14'180'0,"-12"14"-140"0,-4-10-12 0,-4 3 76 15,-4 4-64-15,-7-8-16 16,0 8-16-16,-24-8 16 16,8 8-12-16,-15-7 32 15,11 6-28-15,-3-3-40 16,7 4 12-16,4-4 64 15,12 7-28-15,-5-10 0 16,13 10-12-16,-8-4-20 16,3 8 4-16,-3-4 4 0,7 3 0 0,-7 11 16 31,7 0-8-31,-7 27 48 0,7 4-28 0,-7 34 56 16,7 7-48-16,-11 10 12 15,8-10-32-15,-5 0-16 16,5-7-4-16,-1-3 64 15,5-14-32-15,-5-10 8 16,12-8-24-16,4-13 20 16,4-7-20-16,8-10 12 15,-1 0-12-15,16-7-16 16,1 3 0-16,10-3 20 16,9 3-8-16,-1-3-4 15,8 0 0-15,-15 0 12 16,-8 0-8-16,-4-7-172 15,-8 3 92-15,-11-13-184 16,0 3 144-16,-16-13-412 16,8-1 292-16</inkml:trace>
          <inkml:trace contextRef="#ctx0" brushRef="#br0" timeOffset="203596.9175">14519 11803 416 0,'-4'-21'152'0,"4"21"-116"0,4-17-12 0,0 6 180 16,4 8-116-16,0-7 72 16,3 3-96-16,1 7 36 15,3 7-60-15,1 13 24 16,-1-3-36-16,-3 18 16 16,7 3-24-16,1 3 0 15,7-3-12-15,-8 0 28 16,0-14-20-16,-3 0 32 15,3 0-32-15,-15-3 76 16,12-8-56-16,-13-6-64 16,5-3 8-16</inkml:trace>
          <inkml:trace contextRef="#ctx0" brushRef="#br0" timeOffset="203827.1188">14798 11813 592 0,'-8'-4'220'0,"8"4"-172"0,0 0-12 0,-8 7 92 16,8 7-76-16,-11 3-4 15,3 7-28-15,-15 4 20 16,4 3-24-16,-12 0 12 16,3-7-16-16,-6-3 12 15,10 3-16-15,-6-11 24 16,18 1-20-16,-4-7-516 15,16-3 276-15</inkml:trace>
        </inkml:traceGroup>
        <inkml:traceGroup>
          <inkml:annotationXML>
            <emma:emma xmlns:emma="http://www.w3.org/2003/04/emma" version="1.0">
              <emma:interpretation id="{BA9FCB24-C5C0-4B58-A77D-FA98F3227A93}" emma:medium="tactile" emma:mode="ink">
                <msink:context xmlns:msink="http://schemas.microsoft.com/ink/2010/main" type="inkWord" rotatedBoundingBox="9425,10709 20583,11045 20516,13245 9359,12909">
                  <msink:destinationLink direction="with" ref="{6312C92B-2B1F-4780-B367-37D9085B8802}"/>
                  <msink:destinationLink direction="with" ref="{BCEBFED5-7D3C-4D2C-852D-E6DE8EC2ACAC}"/>
                </msink:context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06012.8241">15221 11483 300 0,'0'-4'112'0,"0"4"-88"0,4-3-8 0,4-1 72 15,-4 4-52-15,-4-3 92 16,4 6-72-16,-4-3 44 16,0 0-60-16,0 0 16 15,0 0-36-15,0 0 52 16,0 0-40-16,0 0 20 16,0 0-32-16,0 0 60 15,0 0-44-15,0 0 28 16,0 0-36-16,0 0 16 15,7 0-24-15,5 0 16 16,3 0-20-16,9-3 8 16,3 3-12-16,15-11 28 15,5 11-24-15,26-6 4 16,1 6-12-16,11-4 12 16,-8 4-12-16,-7 0-4 15,-8 0 0-15,-15 0 20 16,-9 4-12-16,-15-4 4 15,-3 0-8-15,-12 0 12 0,-5 0-12 16,-6 0 16-16,3 0-16 16,0-4-144-16,3 4 72 0,-3-3-244 15,4 3 168-15,-4-4-224 16,8 4 208-16</inkml:trace>
          <inkml:trace contextRef="#ctx0" brushRef="#br0" timeOffset="206511.1513">15647 11125 332 0,'-8'-18'120'0,"8"18"-92"0,8-10-8 0,-8 7 148 16,4 3-96-16,-4 7 44 16,0 3-72-16,0 24 64 15,0 4-60-15,0 21 80 16,0-4-72-16,0 20 24 15,-4 5-44-15,4 9 4 16,0-3-24-16,0-3 0 16,4-15-8-16,-8-12 56 15,12-19-36-15,-8-13-64 16,15-10 16-16</inkml:trace>
          <inkml:trace contextRef="#ctx0" brushRef="#br0" timeOffset="207119.2927">16232 11231 488 0,'-12'-17'180'0,"12"17"-140"0,0-7-12 16,-4 7 164-1,4 4-112-15,-8 6 28 16,4 7-64-16,-7 11 16 16,7-1-32-16,-4 8 36 0,8-4-36 0,-4 3 48 15,8 0-44-15,0-3 12 16,8-3-28-16,3-4 36 31,5-3-28-31,3-14 48 0,4-1-40 0,0-12-16 16,4 2-8-1,0-10-96-15,-4 1 48 0,-4-11-48 16,-3 6 52-16,-5-6 4 16,-3 4 16-16,-8-1 4 15,3 11 4-15,-11 6-20 16,4 11 16-16,-3 10 4 16,-1 11 8-16,0 30 0 15,8 8 0-15,-4 23 60 16,0-3-32-16,-8-3 24 15,4-11-32-15,-19-7-36 16,4-13 8-16,-28-7-228 16,12-14 128-16,-15-18 64 15,3-2 32-15,1-15 60 16,11-9-24-16,4-11 12 16,16-1-20-16,-5-9 132 15,20 3-80-15,12-14-32 16,7 7-20-16,12-10 0 15,4 10-8-15,4-3-172 16,0 10 92-16</inkml:trace>
          <inkml:trace contextRef="#ctx0" brushRef="#br0" timeOffset="207375.9769">16247 11224 632 0,'-12'-44'236'0,"12"44"-184"0,12-52-16 0,-4 25 104 16,3 6-84-16,9-17 76 15,3 7-76-15,8-7-32 16,0 4-12-16,-4 3-56 16,4 3 24-16,-12 11 40 15,-3 3-8-15,-8 8 0 16,-1 9-8-16,-7 4 72 15,0 3-40-15,-4 4 4 16,4-4-24-16,0 4 52 16,8 3-40-16</inkml:trace>
          <inkml:trace contextRef="#ctx0" brushRef="#br0" timeOffset="207830.4295">17269 10946 748 0,'19'-24'276'0,"-19"24"-216"0,28-14-16 0,-28 7-12 16,7 7-28-16,-14-7-12 16,-1 7 4-1,-12-3-4-15,1 6 0 0,-8-3 0 16,0 4 0-16,-12-1 32 15,4 0-12-15,-11 1-4 16,3-1-4-16,-3 4 56 16,11 4-32-16,-4-1-36 15,20 7 0-15,3 7 20 16,5 4-8-16,11 13-8 16,0 4 0-16,-8 10 20 15,12-4-8-15,-12 1 16 16,4-7-16-16,-11-4 24 15,3-3-20-15,-11-7 24 16,4 0-24-16,-5-7 12 16,5-7-12-16,0 4-24 15,7-4 4-15,4 0 56 16,4 4-24-16,16-7 60 16,4 10-48-16,22-14-8 15,5 4-16-15,15-7 32 16,4 3-20-16,-4-10-112 15,-4 0 48-15,-11-3-344 16,-5-1 208-16</inkml:trace>
          <inkml:trace contextRef="#ctx0" brushRef="#br0" timeOffset="208043.9979">16812 11369 860 0,'-23'-14'320'0,"23"14"-248"0,12-7-20 0,-1 4 76 16,5 3-80-16,19 0 16 15,7 3-40-15,12 4-4 16,-7 4-12-16,-1-1-156 16,1 0 80-16,-5 1-280 15,-7-1 196-15</inkml:trace>
          <inkml:trace contextRef="#ctx0" brushRef="#br0" timeOffset="208660.0765">17296 11431 444 0,'-8'3'164'0,"8"-3"-124"0,-15 4-16 16,7-1 148-1,4 4-100-15,-7 3 24 16,3 1-56-16,0 6 8 16,4 4-28-16,-3 10 44 15,7 0-36-15,-4 6-4 16,4 1-16-16,0-3 36 0,7 3-20 0,1-14 40 16,4-11-36-16,-1-6 12 31,1 0-24-31,4-14-8 0,3 0-4 0,-4-13-104 15,5 3 56-15,-5-11-32 16,1 7 40-16,-5 1 24 16,1 6 8-16,-8 4-16 15,4 6 12-15,-8 11 56 16,3 10-24-16,1 21 32 16,0 3-28-16,0 14-16 15,4 1-8-15,-8 2 4 16,4-10-4-16,-16 7 52 15,0-3-32-15,-7-4-12 16,-8-7-4-16,-4-13-152 16,4-4 80-16,-8-21 36 15,8-3 20-15,-4-17 28 16,4 0-12-16,8-11 120 16,-1 4-72-16,12-3 84 15,8 3-80-15,8-4 48 16,4 8-64-16,7-8-28 15,1 4-16-15,7 3-284 16,4 4 156-16</inkml:trace>
          <inkml:trace contextRef="#ctx0" brushRef="#br0" timeOffset="208946.3393">17877 10571 696 0,'19'10'256'0,"-19"-10"-196"0,78 58-20 0,-36-13 128 15,5 0-100-15,15 55 68 16,-8 6-76-16,-8 46 8 16,-7-8-36-16,-27 28 56 15,-5-20-48-15,-53 3 8 16,-4-31-28-16,-51-7-444 15,4-25 232-15</inkml:trace>
          <inkml:trace contextRef="#ctx0" brushRef="#br0" timeOffset="259865.8409">15024 10564 404 0,'-8'-35'148'0,"16"39"-112"0,19 6-12 0,-8 4-12 16,8 3-12-16,12 14-12 15,8 14 8-15,-9-4 56 16,5 0-28-16,-8-3 16 15,-12-7-24-15,-15-7 28 16,-20-10-28-16,-27-10 56 0,-34-1-40 16,-12-3-40-16,-1 0 0 15,5 3-476-15</inkml:trace>
          <inkml:trace contextRef="#ctx0" brushRef="#br0" timeOffset="197187.3233">9765 11500 664 0,'-31'-7'244'0,"31"7"-188"0,7-10-16 0,5 6 68 15,7 4-68-15,16-3 80 16,4 6-68-16,11 1-28 15,-4 9-12-15,9 1-32 16,-9 10 12-16,-7 21-4 16,-1 10 4-16,-18 7 16 15,3 3-4-15,-31-3 16 16,1-7-12-16,-24-10 60 16,4-7-40-16,-28-14 16 15,9 0-28-15,-20-17 20 16,16-7-24-16,-4-7 24 15,15-3-24-15,20-11 24 16,19-3-24-16,19 0-4 16,20-4-4-16,15-3-4 15,-4 14 0-15,24-14-364 16,-9 17 200-16,21-10-224 16,-13 11 224-16,1-5 4 0,-16 5 100 0,-20-5 256 15,1 5-100-15,-24-1 140 16,-7 4-136-1,-16 3 88-15,1 0-108 0,-13 14 0 16,13 10-44-16,-5 17-24 16,4 1-8-16,4 9 4 15,4-6-4-15,4 0 16 16,4-7-12-16,4 0 32 16,3-10-24-16,-3-11 56 15,-5-3-40-15,5-11-52 16,7 4 12-16,-11-17-152 15,11 0 88-15,-11-14-84 16,4 10 92-16,3 1 16 16,-3 6 28-16,-4 14 24 15,-1 10 0-15,-3 21 120 16,-4 0-68-16,0 14 24 16,0 3-48-16,-4 18 12 15,-3-1-24-15,-13 7 16 16,1-3-20-16,-20-14 44 15,1-10-32-15,-9-14-40 16,1-11 4-16,-1-20 20 16,9-3-8-16,-1-35 8 15,16 0-4-15,3-20 56 16,20 3-36-16,12 0-12 16,15 10-8-16,12 0 52 15,15 14-32-15,4-3-268 16,-4 6 132-16,4 1-508 0,-11 3 344 0</inkml:trace>
          <inkml:trace contextRef="#ctx0" brushRef="#br0" timeOffset="192849.0955">7223 11417 456 0,'-8'0'168'0,"8"0"-128"0,-8 4-16 0,8-1 36 16,4 0-40-16,4 4 52 15,7 7-40-15,12-4-8 16,8 11-12-16,4 10 16 16,0 7-16-16,-12 17 4 15,4 0-8-15,-24 7 20 16,1-4-16-16,-35-9 84 16,8-8-52-16,-28-10 48 15,9-7-52-15,-17-17 104 0,17-4-84 16,-1-20 44-16,4-7-60 0,16-17-8 15,-1 6-20-15,20-6-12 16,0 7 0-16,12-1-16 16,7 8 8-16,1 3-4 15,-5 6 0-15,16-2 0 16,-4 13 0-16,8 0 32 16,4-3-12-16,3 6-120 15,-3 4 60-15,0 0-88 16,-4 7 76-16,-4 0-20 15,-1 3 44-15,-2 4-4 16,-9 0 24-16,0 10 16 16,1 0 4-16,-1 10 96 15,-4 1-56-15,5 3 36 16,-9-4-48-16,5-6 36 16,-5-1-40-16,5-6 48 15,-4-4-44-15,-5-7-16 16,-3-3-8-16,4 0-20 15,3 3 8-15,-7-3-40 16,0 0 24-16,-4-3-160 16,8 2 100-16</inkml:trace>
          <inkml:trace contextRef="#ctx0" brushRef="#br0" timeOffset="193044.6154">7749 11606 756 0,'-4'0'280'0,"4"0"-216"0,-8 21-20 0,-7-4 128 16,3 4-104-16,-7 17 24 15,3 0-52-15,-22 6 8 16,11-2-28-16,-12-5 36 16,0-6-32-16,12-3-684 15,0-7 360-15</inkml:trace>
          <inkml:trace contextRef="#ctx0" brushRef="#br0" timeOffset="272522.4765">13077 12288 424 0,'0'-4'156'0,"0"4"-120"0,0 4-8 0,7-1 88 15,5 1-68-15,7 3 24 16,8-1-40-16,20 12-12 15,3-5-12-15,-3 5 36 0,-1 2-20 16,-3 4-32-16,-12 4 4 16,-16 3 16-16,-15 0-4 0,-11 0 40 15,-13-4-24-15,-3 1 32 16,-4-4-32-16,-4 10-656 16</inkml:trace>
        </inkml:traceGroup>
      </inkml:traceGroup>
      <inkml:traceGroup>
        <inkml:annotationXML>
          <emma:emma xmlns:emma="http://www.w3.org/2003/04/emma" version="1.0">
            <emma:interpretation id="{D84DE84D-D4CF-4955-A99B-4565A615B8EC}" emma:medium="tactile" emma:mode="ink">
              <msink:context xmlns:msink="http://schemas.microsoft.com/ink/2010/main" type="line" rotatedBoundingBox="6809,13288 20800,13104 20827,15141 6835,15324"/>
            </emma:interpretation>
          </emma:emma>
        </inkml:annotationXML>
        <inkml:traceGroup>
          <inkml:annotationXML>
            <emma:emma xmlns:emma="http://www.w3.org/2003/04/emma" version="1.0">
              <emma:interpretation id="{F042DDDB-473D-428A-909E-97E8DEF3B9B4}" emma:medium="tactile" emma:mode="ink">
                <msink:context xmlns:msink="http://schemas.microsoft.com/ink/2010/main" type="inkWord" rotatedBoundingBox="6815,13816 7265,13810 7269,14126 6820,14132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57435.2002">4684 13375 236 0,'-19'-7'88'0,"15"7"-68"0,-4-7-4 15,8 7 112-15,-4 0-72 16,4 0 24-16,0 0-48 16,0-3 68-16,4-1-56 15,-4 4 32-15,0 0-44 16,8 0 24-16,0 0-28 15,-8 0 28-15,7 4-32 0,1-1-24 16,0 4 0-16,11 0 24 16,4-7 8-1,1 0-20-15,7 0 16 0,3-3-20 16,1-1 32-16,0 4-24 16,-4 0 40-16,-8 0-32 15,-7 4-200-15,-12 3 96 16,-8 6-504-1</inkml:trace>
          <inkml:trace contextRef="#ctx0" brushRef="#br0" timeOffset="257684.8481">4556 13657 560 0,'-7'-3'208'0,"7"13"-164"0,19-13-8 0,0 3 144 0,4 0-104 15,8 3-20-15,4-3-36 16,4 4 44-16,4-4-36 16,3 0 16-16,0-4-28 0,1 1-132 15,-4-1 64-15,-9 1-184 16,-10-1 132-16</inkml:trace>
        </inkml:traceGroup>
        <inkml:traceGroup>
          <inkml:annotationXML>
            <emma:emma xmlns:emma="http://www.w3.org/2003/04/emma" version="1.0">
              <emma:interpretation id="{EC988A63-A00B-44B7-82F5-02ED30C60295}" emma:medium="tactile" emma:mode="ink">
                <msink:context xmlns:msink="http://schemas.microsoft.com/ink/2010/main" type="inkWord" rotatedBoundingBox="7813,13275 10777,13236 10800,14932 7835,14971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61307.6754">5644 13516 288 0,'-8'-10'108'0,"4"6"-84"0,-3 1-4 15,3 3 76-15,4-3-56 0,0-1 36 16,4 1-44-16,3-1 24 16,5-3-28-16,7-6 28 15,1 9-32-15,-1-10-4 16,0 4-12-16,1 3 4 16,-1-7-8-16,4 8 24 0,-3-1-16 15,-1 3 32 1,4 4-28-16,-3 4-24 15,-1 6 4-15,-3 7 8 16,-1 7 0-16,-3 7-12 16,-5 4 4-16,-7 6 48 0,-11-10-24 0,-1 0 60 15,-7 0-44-15,-8-11 20 16,-4-2-36-16,0-11-8 16,0-1-8-16,4-2-24 15,7-8 12-15,13-2-12 16,10-1 8-16,9 7-36 15,4 7 28-15,7 3-20 16,0 17 24-16,0-3-16 31,0 7 16-31,-7 14 8 16,3 0 8-16,-3 24-28 0,-12 0 16 16,-4-14 32-1,0-7-12-15,-20-3 36 0,-15-11-28 16,1-13 20-16,-9-11-20 15,-3-14 20-15,-1-9-24 0,5-8-4 16,7-10-4-16,15-3-4 0,13-1 0 16,-1 4 32-16,16 4-16 15,7 3 4 1,4 3-12-16,1 4 28 0,7 0-20 16,-4-1 56-16,0 1-40 15,-3 3-368-15,-1 1 184 16,-11-1-368-1</inkml:trace>
          <inkml:trace contextRef="#ctx0" brushRef="#br0" timeOffset="262358.902">6322 13533 488 0,'3'-10'180'0,"1"10"-140"0,0 0-12 0,-4 0 56 16,12 3 0-16,7 4-40 15,0 0 12-15,5 0-36 16,7 0-8-16,15-7-8 0,24-3 48 16,23 3-28-16,0 3 8 15,0 7-20-15,-12-3 56 16,-8 0-40-16,-7 0-28 15,-8 0-4-15,-11-7 0 16,-12-4 4-16,-12 1-12 16,-12 0 8-16,-11-1-280 0,-4-3 156 15</inkml:trace>
          <inkml:trace contextRef="#ctx0" brushRef="#br0" timeOffset="262839.8532">6345 13788 248 0,'-4'0'92'0,"19"-3"-72"16,1 3-4-16,-5-4 80 0,5 1-56 15,3 3-16-15,1 0-16 16,7 3-8-16,0 1 0 16,0-1 76-16,0 4-40 15,-8 7-32-15,-3 3-4 16,-8 14 48-16,-1 14-24 16,-14 10 44-16,3 3-40 15,-12 1 28-15,-3-1-28 16,-4-13 52-16,-4-7-44 15,-4-11 28-15,0-16-36 0,-4-11 16 16,0-7-24-16,4-11 52 16,12-13-40-16,11-6-24 15,12-5-8-15,15 4-36 0,4 8 20 16,12 2-4-16,0 7 12 16,-4 8 16-16,-4 2-4 15,0 4-20-15,0 4 8 16,-7 3 64-16,-1 3-28 15,0 4-224-15,-3 0 108 16,7 0-472 0</inkml:trace>
          <inkml:trace contextRef="#ctx0" brushRef="#br0" timeOffset="263172.8295">7018 13953 600 0,'0'0'224'0,"0"0"-176"0,-11 28-12 0,-5-8 72 16,5 1-68-16,-36 17 36 16,5 7-44-16,-24-4-72 15,0 4 20-15</inkml:trace>
          <inkml:trace contextRef="#ctx0" brushRef="#br0" timeOffset="263036.3758">6790 13884 580 0,'4'0'216'0,"7"7"-168"0,13 4-12 0,-13 2 48 0,16 11-52 16,0 14 32-16,4 17-36 16,4 0 0-16,-8 4-16 15,4-8 72-15,-4-9-48 0,-3-8-48 16,-9-10 4-16,-3-3-284 16,-8-11 160-16</inkml:trace>
          <inkml:trace contextRef="#ctx0" brushRef="#br0" timeOffset="261684.6775">5888 13265 496 0,'4'-10'184'0,"4"3"-140"0,7-7-16 15,-3 7 108-15,3-3-80 16,-3-4 4-16,-1 0-36 16,1-3 36-16,0-4-32 15,-1 4-32-15,1 3 0 0,-4 4-8 16,-8 10 4-16,3 10 24 15,-3 4-8-15,0 3 16 0,4 4-16 16,-4 0 68-16,8-4-44 16,0-3 104-16,7-4-80 15,1-3-544 1</inkml:trace>
          <inkml:trace contextRef="#ctx0" brushRef="#br0" timeOffset="262028.649">6813 12859 444 0,'8'-31'164'0,"4"17"-124"0,-5 0-16 15,-3 11 36-15,8 3-40 16,3 7-44-16,-3 10 12 15,3 18 0-15,-3 16 12 16,0 18 52-16,3 0-28 16,-7-11 0-16,-4-3-16 15,-8-7 48-15,-4-3-32 16,-11-7 52-16,-12-7-44 16,-8-14 72-1,4 0-56-15,-23-17 28 0,8-3-44 16,7-14-8-1,8 6-16-15,4-9-40 0,12 3 16 16,11-4-40-16,8 11 36 16,12-4-36-16,7 7 32 15,24 0-32-15,3 7 32 16,12 0 44-16,4 10-8 0,-8 4-52 16,-3 3 16-16</inkml:trace>
          <inkml:trace contextRef="#ctx0" brushRef="#br0" timeOffset="263726.8022">8412 13286 508 0,'43'-28'188'0,"-16"25"-148"0,-4-4-8 15,-15 3 80-15,-8 1-68 16,-12-1 0-16,-23 4-28 15,-11 4 8-15,-9-4-16 16,-10 0-4-16,-13 0 0 0,-7 0 20 16,4 0-12-16,7 0-20 15,20-4 0-15,11 8-24 16,12-4 20-16,12 0-40 0,4 7 32 16,7 0-20-16,4 6 24 15,4 5 36-15,-4-1-12 16,0 14 8-16,0 14-8 15,-7-8 36 1,3 8-20-16,-7 10-32 16,-1 0 4-16,1-10 28 15,3-7-16-15,0-7 0 16,5-7-4-16,3-3 20 0,12 3-12 16,-1-11 48-16,9 5-32 15,3-5 12-15,12-6-24 0,12 4 64 16,7-5-48-16,0-6-12 15,-3 4-12-15,-5-4-220 16,-11 0 116-16,-11 0-184 16</inkml:trace>
          <inkml:trace contextRef="#ctx0" brushRef="#br0" timeOffset="263966.0972">7734 13630 632 0,'0'-14'236'0,"16"7"-184"0,7 0-16 15,-11 7 80-15,11 0-72 16,8 0 8-16,12 0-32 16,3 14 32-16,4 3-28 0,1-10-296 15,-9 7 148 1,-3 0-364-16</inkml:trace>
          <inkml:trace contextRef="#ctx0" brushRef="#br0" timeOffset="264465.3824">8214 13795 540 0,'-7'7'200'0,"7"-7"-156"0,-20 10-12 0,13-3 8 16,7 0-28-16,-8 0 32 16,4 3-28-16,4-3 32 15,4 3-32-15,4-3 32 16,-1 0-32-16,5-7-4 16,0 3-8-16,3-3-16 15,4 0 8-15,-11 0 12 16,12 0-4-16,-13 0-48 15,5 4 28-15,-8-1-40 16,0 8 32-16,-4-1 72 16,0 7-24-16,0 14 28 15,0 7-32-15,0 17 0 16,0 4-12-16,0 9 28 0,0-2-20 16,-4-11 32-16,0-7-32 0,-4-3 76 15,-7-7-56-15,-5-11 40 0,-11-10-44 16,-7-10 24-16,-13-14-28 15,1-6 16-15,-4-1-24 16,3-7-16-16,13-6-8 16,15-1-48-16,15 1 24 15,19-4-12-15,20 7 24 16,12 10 16-16,7 3 4 16,1 8-408-16,-1-7 220 15,0-8-320 1</inkml:trace>
        </inkml:traceGroup>
        <inkml:traceGroup>
          <inkml:annotationXML>
            <emma:emma xmlns:emma="http://www.w3.org/2003/04/emma" version="1.0">
              <emma:interpretation id="{1BAF2E8C-7636-4AC7-A390-4D3FBEA506E5}" emma:medium="tactile" emma:mode="ink">
                <msink:context xmlns:msink="http://schemas.microsoft.com/ink/2010/main" type="inkWord" rotatedBoundingBox="11386,13498 15106,13449 15129,15215 11410,15264">
                  <msink:destinationLink direction="with" ref="{9890D561-367B-4DA9-8C2A-A215899B577E}"/>
                </msink:context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78094.6982">9147 13664 488 0,'-23'-10'180'0,"31"17"-140"0,-8 3-12 16,8-7 144-16,11 1-100 15,0-1 0-15,9-3-48 16,2 4-8-16,5-4-8 15,-4 3 12-15,4-3-12 0,-4 0 24 16,4 0-20-16,-16 4-120 0,1-1 60 16</inkml:trace>
          <inkml:trace contextRef="#ctx0" brushRef="#br0" timeOffset="278708.3286">9817 13602 340 0,'-4'-7'128'0,"4"14"-100"0,4-14-8 16,4 7 156-16,11-7-100 16,1 7 24-16,7 0-60 15,0 0-36-15,4 0-4 16,-4 7 16-16,0 11-8 0,-8-12 4 16,1 8-4-16,-13 7 28 15,-7-4-20-15,-7 0 32 16,-20-3-32-16,-4 3 20 15,-24-3-20-15,5-4-132 16,-4 4 64-16,7 3-8 16,9-3 36-16,22 0-52 0,16 3 40 15,12 7 24-15,19 7 12 16,15 10-8-16,1 11 4 16,-1 3 12-16,-11 0-4 15,-8 10-4-15,-15-10 4 16,-12-6 28-16,-12-11-16 15,-23-4 40-15,-3-7-32 16,-24-2 56-16,4-5-44 16,3 1 144-16,5-11-104 15,15 0 144-15,8-6-124 0,8-8 64 16,19-6-92 0,7 0-8-16,21-7-40 0,10-1 16 15,1 5-24-15,7-11-120 16,1-4 60-16,-8-6-740 15,-5-25 432 1,-22-6-32-16</inkml:trace>
          <inkml:trace contextRef="#ctx0" brushRef="#br0" timeOffset="279164.5435">9844 13396 476 0,'-8'-21'176'0,"16"11"-136"0,0-4-12 0,4 7 76 15,-5 0-64-15,13 4-8 16,-9-11-20-16,5 7 16 15,-5-10-16-15,5 3-4 0,-12-3-4 16,4 3 84-16,-8 7-48 16,0 0 36-16,11 1-44 15,-11 6 16-15,8 13-28 16,0 1 8-16,3 10-16 0,5-7 28 16,3 11-24-16,-7-11 20 15,7 0-20-15,-3-10-520 16,11 0 276-1,-4-7-176-15</inkml:trace>
          <inkml:trace contextRef="#ctx0" brushRef="#br0" timeOffset="279894.4821">10351 13674 260 0,'-11'7'96'0,"11"-7"-76"0,0 0-4 0,0 0 156 15,11 4-96-15,-3-4-36 16,11 0-32-16,-3 3 60 16,3-3-36-16,-7-3 76 15,7 6-60-15,8-3 44 16,0-3-52-16,4 6 16 0,16-3-36 16,7-3 28-16,39-1-32 15,19 4 20-15,1 7-20 0,-9-7 28 16,1 0-28-16,-1 4 12 15,-11-4-16-15,-12 0 12 16,-19 0-16-16,-15-4 16 16,-16-3-16-16,-16 4-40 15,-15 3 20-15,-11 0-440 16,-9 0 252 0,1-4-228-16</inkml:trace>
          <inkml:trace contextRef="#ctx0" brushRef="#br0" timeOffset="279503.4464">10649 13052 352 0,'0'-21'132'0,"8"14"-104"0,4 0-8 0,-4 11 104 16,3 6-72-16,8 7-28 15,16 11-20-15,-4 3 40 16,8 3-24-16,-4 4 0 16,0 7-12-16,-12-1 28 15,-15 5-20-15,-8-5 48 0,-20-2-36 16,-7-11 20-16,-11-11-28 16,-9-9 36-16,1-18-32 15,-1-11-4-15,1-6-12 0,7-3-32 16,12 3 12-16,19 3-40 15,8 4 32-15,16 7-36 16,11 3 32-16,0 3 20 16,4 8 4-16,15 6-236 15,1 4 128 1,7 6-236-16</inkml:trace>
          <inkml:trace contextRef="#ctx0" brushRef="#br0" timeOffset="280720.1781">10386 13843 300 0,'8'-7'112'0,"4"4"-88"0,-1 3-8 0,5 0-24 15,-5 0 0-15,9 7 4 16,3 0 4-16,4 3-12 16,4 4 8-16,-4 3 40 15,8 7-24-15,-4 10 36 0,-4 8-32 16,-8 6 56-16,1 0-40 15,-13 0 36-15,-7-3-36 16,-11-7 0-16,-12-7-20 16,-16-7 20-16,0-7-20 15,-15-7 32-15,4-6-28 16,-5-15 12-16,17-6-16 16,3-3-8-16,23-5 0 0,12-2-32 15,20-4 16-15,18 0 4 16,16 3 8-16,1-3 0 15,3 7 0-15,0 4-28 16,15 3 16-16,-7 3 12 16,-8 0 4-16,-4 7 52 15,-15 4-32-15,-12 3 112 16,-15 10-76-16,-12 11 20 16,-4 10-48-16,-4 3-12 0,1 7-12 15,7-6 4-15,0-1-8 16,7-6 40-16,9-8-20 15,3-2-12-15,8-8-8 16,-4-3-200-16,1-7 108 16,-1-7-112-16,0-7 112 15,0-3-76 1,-7 0 96-16,-5-1 60 16,-3 8 8-16,-8 7 244 15,0 10-132-15,0 10 104 0,-4 17-128 16,12 4-28-16,0 7-40 15,3 6 20-15,1 22-24 0,-8 2 84 16,-8 5-56-16,-11-19-4 16,-20-9-24-16,-23-14-108 15,-12-14 48-15,-7-24 28 16,7-17 12-16,8-21 32 16,12-21-16-16,7-2-4 15,24 2-4-15,11 7 20 16,27 1-12-16,32 3-40 15,26 10 16-15,8 7-112 16,4 7 68-16,4-4-636 16</inkml:trace>
          <inkml:trace contextRef="#ctx0" brushRef="#br0" timeOffset="281505.5579">11884 13688 904 0,'0'0'332'0,"12"-3"-256"0,11-11-24 16,0 11 88-16,24-4-88 15,15 7 24-15,7 0-44 16,-7 3-240-16</inkml:trace>
          <inkml:trace contextRef="#ctx0" brushRef="#br0" timeOffset="281340.6194">12624 13268 592 0,'7'-6'220'0,"-7"6"-172"16,-7-4-12-16,3 4 68 0,-8 4-64 15,-3-1-44-15,-8 4 0 16,-5 0 24-16,-3 0-12 16,4 0 16-16,-7-7-12 0,-5-4 0 15,0-3-4-15,0-3 56 16,5 0-36-16,3 3 32 15,3 0-32-15,1 0-28 16,0 3 0-16,4 4 0 16,0 11 0-16,0-4-36 15,-5 0 20-15,5 17-12 16,0 7 16-16,0 13 0 16,0 18 4-16,7 0 8 15,4 7 0-15,5-14 52 16,-1-3-28-16,0-4 16 0,1-10-24 15,3-7 20-15,0-7-24 16,0-7 76-16,0-7-52 16,0-6 4-16,4-8-24 15,8-3-28-15,7 1 4 16,9-1-24-16,10-4 20 16,13 11 24-16,7 7-8 15,0 0 28-15,0 3-20 16,-7-3-4-16,-8 0-4 0,-12 0-208 15,-4-3 112-15,-15-4-120 16,-8-4 120-16</inkml:trace>
          <inkml:trace contextRef="#ctx0" brushRef="#br0" timeOffset="282898.8284">12519 13891 488 0,'12'0'180'0,"-4"0"-140"0,-1 0-12 0,5 7 76 16,0 7-64-16,3 10 44 15,4 10-48-15,8 8-12 16,-7-4-12-16,7 10 24 0,4-7-20 16,-4-7 12-16,-8-6-16 0,1-7 80 15,-5-8-48-15,-11-6-32 16,-4-7-8-16,-4-3-376 16</inkml:trace>
          <inkml:trace contextRef="#ctx0" brushRef="#br0" timeOffset="283144.4812">12848 13943 488 0,'-19'-21'180'0,"11"21"-140"0,4 0-12 16,4 0 188-16,-4 4-124 15,1 6-44-15,-13 7-36 16,4 11 32-16,-15 10-24 0,-11 3 16 0,-1 4-20 16,0-8 20-16,4-2-24 15,1-4-296-15,10-7 156 16,5-14-356 0</inkml:trace>
        </inkml:traceGroup>
        <inkml:traceGroup>
          <inkml:annotationXML>
            <emma:emma xmlns:emma="http://www.w3.org/2003/04/emma" version="1.0">
              <emma:interpretation id="{DA3872D2-6132-4B4E-902B-306BD3D0C1D0}" emma:medium="tactile" emma:mode="ink">
                <msink:context xmlns:msink="http://schemas.microsoft.com/ink/2010/main" type="inkWord" rotatedBoundingBox="15920,14029 17495,14009 17503,14622 15928,14642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303948.5621">13661 13826 800 0,'-8'-4'296'0,"12"4"-232"0,4-6-16 0,0 6 176 16,7-4-132-16,12-3 24 16,16 4-68-16,7-1-32 15,8 4-8-15,0 4-8 0,-3-1 0 16,-1 4-460-16,-4 3 252 15,-3 1-392-15</inkml:trace>
          <inkml:trace contextRef="#ctx0" brushRef="#br0" timeOffset="303751.0381">13684 13668 508 0,'0'-4'188'0,"4"-3"-148"0,-4 0-8 0,4 4 168 15,4-1-116-15,0 4 28 0,3-3-68 16,-3 3 36 0,7 0 40-16,1 3-64 0,3-3 28 15,5 0-52-15,6 0 0 16,5 0-20-16,4 0 12 16,4 4-16-16,-5-4 4 15,-3 0-4-15,-4 0 12 16,0 3-12-16,-8-6 16 15,-7-1-16-15,-5 1-40 16,-3 3 20-16,-8 0-264 16,-4 3 156-16,-7 4-456 15,-13-7 324 1,-3 14-32-16</inkml:trace>
          <inkml:trace contextRef="#ctx0" brushRef="#br0" timeOffset="304291.4739">14764 13595 748 0,'-27'-20'276'0,"16"20"-216"0,-13 0-16 16,9 3 68-16,-8 7-72 16,-8 4-28-16,-4 7-8 15,0 6 20-15,4 4-12 16,8 0 24-16,7-3-24 0,13-1 4 16,14 1-8-16,16-7 20 15,16-4-16-15,3-7 48 0,5-6-32 16,3-11 4-1,-8-7-20-15,1-10-24 0,-9-4 4 16,-10-6 64-16,-17-4-28 16,-11 0-4-16,-8 0-12 15,-11 11 88-15,0 3-56 16,-8 10-28-16,0 7-12 16,7 7-32-16,5 7 16 15,11 7-516-15,8-7 292 16</inkml:trace>
          <inkml:trace contextRef="#ctx0" brushRef="#br0" timeOffset="304792.8272">15229 13891 996 0,'-12'24'368'0,"12"0"-284"0,-7 18-24 0,-1-11 44 15,-4 10-68-15,-15 4-56 16,0-7 8-16,-12-11-872 0</inkml:trace>
        </inkml:traceGroup>
        <inkml:traceGroup>
          <inkml:annotationXML>
            <emma:emma xmlns:emma="http://www.w3.org/2003/04/emma" version="1.0">
              <emma:interpretation id="{F9F07E76-3C82-4759-856B-8E124F83E67A}" emma:medium="tactile" emma:mode="ink">
                <msink:context xmlns:msink="http://schemas.microsoft.com/ink/2010/main" type="inkWord" rotatedBoundingBox="18644,13589 20806,13560 20820,14603 18658,14632"/>
              </emma:interpretation>
              <emma:one-of disjunction-type="recognition" id="oneOf36">
                <emma:interpretation id="interp44" emma:lang="" emma:confidence="0">
                  <emma:literal>He</emma:literal>
                </emma:interpretation>
                <emma:interpretation id="interp45" emma:lang="" emma:confidence="0">
                  <emma:literal>(the</emma:literal>
                </emma:interpretation>
                <emma:interpretation id="interp46" emma:lang="" emma:confidence="0">
                  <emma:literal>cte</emma:literal>
                </emma:interpretation>
                <emma:interpretation id="interp47" emma:lang="" emma:confidence="0">
                  <emma:literal>ate</emma:literal>
                </emma:interpretation>
                <emma:interpretation id="interp48" emma:lang="" emma:confidence="0">
                  <emma:literal>Cte</emma:literal>
                </emma:interpretation>
              </emma:one-of>
            </emma:emma>
          </inkml:annotationXML>
          <inkml:trace contextRef="#ctx0" brushRef="#br0" timeOffset="306455.5625">17734 13320 476 0,'-4'-14'176'0,"4"14"-136"16,-24 7-12-16,13 0-4 15,3 0-20-15,-11 3-344 16,-1 7 184-16,-7 8 0 31,12-1 96-31,7 0 572 16,4 0-276-16,-7 14 100 16,7 3-200-16,8-10-4 15,-1-7-80-15,9 0 8 16,0-3-40-16,3-4-124 15,1-3 56-15,-5-7-336 16,1-4 216-16</inkml:trace>
          <inkml:trace contextRef="#ctx0" brushRef="#br0" timeOffset="306833.0795">17784 13348 956 0,'4'-31'352'0,"-4"31"-272"0,8-18-24 16,3 8 84-1,5 7-88-15,7-11-12 16,8 7-24-16,11 0-16 15,5 4 4-15,3 3-376 16,-3 3 204-16</inkml:trace>
          <inkml:trace contextRef="#ctx0" brushRef="#br0" timeOffset="306679.6748">18268 13127 580 0,'27'-24'216'0,"-27"24"-168"0,-12 14-12 0,1-11 200 16,-1 4-136-16,-19 4-40 16,4 6-40-16,-19 7-40 15,7 10 12-15,-8 18 20 16,9 0-4-16,-1 13 4 16,16-3-4-16,3-10-156 15,5-8 80-15</inkml:trace>
          <inkml:trace contextRef="#ctx0" brushRef="#br0" timeOffset="307114.3269">18337 13499 312 0,'28'0'112'0,"-28"0"-84"0,27-14-12 0,-12-3 204 16,1 10-124-16,7-10 52 16,0 3-88-16,0-6 84 15,-3 9-80-15,-5-13 76 16,-3 10-80-16,-12-3 40 16,-4 7-60-16,-15-1 60 15,3 5-60-15,-11-1 64 16,8 7-64-16,-12 7-8 15,7 3-20-15,-3 17-44 16,12 11 16-16,3 0 4 16,8 7 12-16,8 3 32 15,16-3-16-15</inkml:trace>
          <inkml:trace contextRef="#ctx0" brushRef="#br0" timeOffset="305402.5356">16379 13520 196 0,'7'-38'72'0,"5"17"-56"0,4-13-4 0,-9 20 152 16,5-7-92-16,3 1 44 16,1-4-72-16,-5 3 92 0,5-3-80 15,3 7 48-15,1-4-64 16,-1 4 32-16,0 0-40 16,1-1-28-16,-5 8-4 0,-3 3-8 15,-1 4 0-15,-7 6 60 31,0 11-28-31,-8 31 24 16,4 3-28-16,-7 41 0 16,3-3-12-16,0 14 12 15,4-7-12-15,4 7-12 16,3-14 0-16,1-4 28 16,0-9-12-16,11-18 24 15,1-7-24-15,-9-21 56 16,5-2-36-16,-5-36 4 15,-3 4-24-15,-16-31 28 0,8-6-24 0,-15-11-4 16,3 10-8 0,-7 0-16-16,7 11 8 15,-15-4 84-15,16 10-48 0,-9-6-28 16,9 6-4-16,7-6-392 16,15 7 216-16</inkml:trace>
          <inkml:trace contextRef="#ctx0" brushRef="#br0" timeOffset="305777.2382">16955 13323 904 0,'-42'42'332'0,"42"-42"-256"0,-31 69-24 16,19-38 0 0,5 0-40-16,-1 6 24 15,4 1-24-15,0-10 32 16,8-4-28-16,-4-7 32 15,4-3-32-15,-4-11-188 0,0-3 88 0,0-14-456 16,4 1 296 0</inkml:trace>
          <inkml:trace contextRef="#ctx0" brushRef="#br0" timeOffset="305545.1217">17257 13210 1164 0,'4'-31'428'0,"-4"31"-332"0,-15-7-24 0,3 4 56 16,4 3-84-16,-11-7-36 16,4 7-8-16,-9 0-664 15,9 7 364-15</inkml:trace>
          <inkml:trace contextRef="#ctx0" brushRef="#br0" timeOffset="306236.9796">17219 13344 416 0,'-4'-7'152'0,"4"7"-116"0,-19 0-12 0,11 0 152 16,4 7-100-16,-8 3 8 15,8 4-56-15,-3 7 52 16,3 3-44-16,0 3 36 16,8 1-40-16,-4 0 16 15,0-1-28-15,0-6 60 16,0-4-44-16,-4-7 44 15,4-3-44-15,-4-7-12 16,4 0-12-16,0-14 24 16,4 1-20-16,0-12-24 15,4 1 4-15,3-10-44 16,5 3 28-16,3 4-36 16,0 9 32-16,8 1-24 15,1 10 28-15,3 0 8 16,-4 7 12-16,-4 0 0 15,0 7 0-15,-11 0 52 16,-1 0-28-16,-15 10 52 0,1 0-44 0,-13 4-68 16,1 3 16-1,-5-7 44-15,5 4-16 0,-1 0-4 16,5-4-8-16,3-3 20 16,8 3-8-16,8-10 32 15,3 0-24-15,12-14-92 16,5 0 40-16,-1-4-308 15,4 1 192-15</inkml:trace>
        </inkml:traceGroup>
      </inkml:traceGroup>
      <inkml:traceGroup>
        <inkml:annotationXML>
          <emma:emma xmlns:emma="http://www.w3.org/2003/04/emma" version="1.0">
            <emma:interpretation id="{B55940AE-A694-41F7-BD86-4A4D6D16E056}" emma:medium="tactile" emma:mode="ink">
              <msink:context xmlns:msink="http://schemas.microsoft.com/ink/2010/main" type="line" rotatedBoundingBox="8326,15101 10623,15276 10612,15431 8314,15255"/>
            </emma:interpretation>
          </emma:emma>
        </inkml:annotationXML>
        <inkml:traceGroup>
          <inkml:annotationXML>
            <emma:emma xmlns:emma="http://www.w3.org/2003/04/emma" version="1.0">
              <emma:interpretation id="{1C4785AB-2D0B-428A-95E4-D93220CE2F7F}" emma:medium="tactile" emma:mode="ink">
                <msink:context xmlns:msink="http://schemas.microsoft.com/ink/2010/main" type="inkWord" rotatedBoundingBox="8326,15101 10623,15276 10612,15431 8314,15255"/>
              </emma:interpretation>
            </emma:emma>
          </inkml:annotationXML>
          <inkml:trace contextRef="#ctx0" brushRef="#br0" timeOffset="315701.0311">6054 14669 208 0,'0'-7'76'0,"0"7"-60"0,0 0-4 0,0 0-4 0,0 7-8 16,0-7 52-16,0 10-28 16,0-3-28-16,0 0 0 15,0 0 52-15,0 3-24 16,0 4 16-16,0-4-24 16,0 4 0-16,0-7-8 15,0 3 36-15,0 4-20 16,0-7-12-16,0 0-8 15,0-7 4-15,8 3-4 16,4-3 40-16,-8 0-20 16,3 0-24-16,9-3 0 15,-8 3 0-15,3 0 0 16,1-7-36-16,-1 7 20 16,1-7 24-16,4 0-4 15,3 0 20-15,0 4-16 0,4-4 24 16,1-3-20-16,3 3-12 15,0 0-4-15,8 0 4 16,-8 0 0-16,4 0-12 16,0 4 8-16,0-4 28 15,0 0-12-15,-4 4 4 16,12-1-8-16,7 4-16 16,0 0 4-16,1 4 12 15,-1 2-4-15,12 1-12 16,-11 0 4-16,3 0 20 0,1 0-8 15,-5-4 4-15,-3 4-4 16,-9 0-32-16,1 0 12 16,-4 0 12-16,4 0 4 15,0 3 8-15,4-3-8 16,3 7 16-16,8-4-12 16,9-3-20-16,-1 7 4 15,4-4 20-15,-4 0-4 16,0 1 16-16,-8-1-16 15,0-3 32-15,-3 3-24 16,-1-3-32-16,1 3 8 0,-1-3-16 16,1 0 12-16,3-3 8 15,0-1 4-15,1-3 32 16,-9-7-16-16,5 7 4 16,-13-10-12-16,-3 6-8 15,-7 1 4-15,-5-4 4 16,-7 7-4-16,-12 0 40 0,7 0-20 15,-3 7 32-15,0 3-32 16</inkml:trace>
        </inkml:traceGroup>
      </inkml:traceGroup>
    </inkml:traceGroup>
    <inkml:traceGroup>
      <inkml:annotationXML>
        <emma:emma xmlns:emma="http://www.w3.org/2003/04/emma" version="1.0">
          <emma:interpretation id="{6166E254-088C-474F-B123-B741E11E305B}" emma:medium="tactile" emma:mode="ink">
            <msink:context xmlns:msink="http://schemas.microsoft.com/ink/2010/main" type="paragraph" rotatedBoundingBox="3826,15219 23321,14970 23346,16932 3851,171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3308DAD-1BA2-4E7F-8548-FE2E0E655991}" emma:medium="tactile" emma:mode="ink">
              <msink:context xmlns:msink="http://schemas.microsoft.com/ink/2010/main" type="line" rotatedBoundingBox="3826,15219 23321,14970 23346,16932 3851,17181"/>
            </emma:interpretation>
          </emma:emma>
        </inkml:annotationXML>
        <inkml:traceGroup>
          <inkml:annotationXML>
            <emma:emma xmlns:emma="http://www.w3.org/2003/04/emma" version="1.0">
              <emma:interpretation id="{077AE206-DF46-4798-B8C2-83B55C65456A}" emma:medium="tactile" emma:mode="ink">
                <msink:context xmlns:msink="http://schemas.microsoft.com/ink/2010/main" type="inkWord" rotatedBoundingBox="3826,15219 5749,15195 5769,16710 3845,16734"/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327210.3399">1579 15433 580 0,'-7'-7'216'0,"7"7"-168"0,-4-4-12 16,0 1 100-1,8 6-80-15,0-3-28 16,3 7-24-16,13 4 64 16,3-1-36-16,16-10 32 15,11 3-36-15,39-9-44 16,4-1 8-16,19-11 20 16,-7 12-8-16,-5-1 8 15,-14 3-4-15,-9-3 20 16,-19 4-16-16,-15 0 32 0,-20 3-28 0</inkml:trace>
          <inkml:trace contextRef="#ctx0" brushRef="#br0" timeOffset="327653.0414">1707 15543 520 0,'16'-4'192'0,"-16"4"-152"0,7-10-8 0,1 7-28 15,4 6-8-15,-1 1-16 16,5 2 12-16,-5 8-12 16,1 3 8-16,0 11 8 15,3 3 4-15,-7 10 8 16,3 4-4-16,-11 7 40 15,4-4-20-15,-15-4 20 16,7-2-24-16,-23-11 28 16,7-7-32-16,-7-14 20 15,4-6-20-15,0-22 44 16,4-2-32-16,7-15 12 16,12 4-24-16,4-6-24 15,19 9 0-15,0-3 4 16,0 10 4-16,8 1-12 15,0 6 8-15,0 4 40 0,0 6-24 16,-7 1-152-16,-1 3 76 0,-8-4-248 16,1 1 172-16</inkml:trace>
          <inkml:trace contextRef="#ctx0" brushRef="#br0" timeOffset="327778.3738">2032 15574 476 0,'4'-7'176'0,"-4"7"-136"0,8 0-12 0,-4 3 128 16,0 8-92-16,3 13 52 15,5 7-68-15,7 14 20 16,1 3-40-16,7 3 16 16,4-2-24-16,0-8 44 15,-4 0-36-15,-4-13-208 16,0-8 96-16,-3-16-416 16,-5-8 276-16</inkml:trace>
          <inkml:trace contextRef="#ctx0" brushRef="#br0" timeOffset="327926.7688">2311 15612 800 0,'-15'7'296'0,"15"-7"-232"0,-24 27-16 15,5-6 52 1,7 6-64-16,-22 21 48 16,-1 1-48-16,-12 2 0 15,9-3-24-15,-1-10-252 16,12-7 128-16</inkml:trace>
          <inkml:trace contextRef="#ctx0" brushRef="#br0" timeOffset="328396.5754">3287 15171 560 0,'27'-55'208'0,"-27"55"-164"0,11-24-8 0,-11 14 136 15,4 3-100-15,-12-7 16 16,5 7-52-16,-17 0-16 16,1 4-12-16,-20 0-24 15,8 6 8-15,-11 0 4 16,7 11 4-16,-8-7 8 16,12-3-4-16,-4 2-36 15,12 8 16-15,-4-4-4 16,12 4 12-16,-5 10 32 15,9 0-12-15,-5 14-32 16,4 7 12-16,-15 3 0 16,16 0 8-16,-16 1 8 15,7-5-4-15,-7-2 16 16,8-5-12-16,-1-6-4 16,5 0 0-16,0-10-4 15,7 3 0-15,-4-10-12 16,8 3 8-16,8-10 64 15,4 7-32-15,7-4 32 0,12 4-32 16,12 0-16-16,-4-4-8 16,4-10 72-16,-1 7-40 0,-3-7-172 31,-4 0 72-31</inkml:trace>
          <inkml:trace contextRef="#ctx0" brushRef="#br0" timeOffset="328529.9288">2830 15505 880 0,'4'-14'328'0,"-4"14"-256"0,31 4-16 0,-20-4 28 16,5 3-56-16,3 1 40 16,4 6-36-16</inkml:trace>
          <inkml:trace contextRef="#ctx0" brushRef="#br0" timeOffset="329157.2192">3139 15560 416 0,'0'7'152'0,"0"-7"-116"0,0 7-12 16,0 0 120-1,0-4-84-15,0 18 36 16,0-11-56-16,0 11-40 15,4-4-4-15,-4 4 36 0,12-4-20 16,-4 4 36 0,15-8-32-16,0-6 4 0,4 0-12 15,4-14-128-15,4 0 64 0,-8-6-84 16,0 2 80-16,-15-3 76 16,7 4-4-16,-19-4 148 15,12 7-88-15,-24 4 20 16,12 3-52-16,-8 7-28 15,5 7-4-15,-5 10-8 16,4 3 0-16,-4 11 8 16,8 7-4-16,-15 3 32 15,11 4-20-15,-15-4 12 16,3-3-16-16,-15 6-44 0,0-10 20 16,-11 4 0-16,3-10 12 15,8-4-12-15,-4-7 8 16,12-4-4-16,3-13 0 0,5-7 52 15,-1-7-24-15,13 0 0 16,-9-6-12-16,8 2-8 16,0-2 4-16,4-5 28 31,4 5-16-31,0-1-32 16,8-3 8-16,7 3-16 15,8-3 12-15,12 3-8 16,7 4 8-16,20-1-20 0,-4 4 20 15,-8 7 76-15,-7 0-36 16,-1 4-396-16,-3-4 200 0,-12 7-248 16</inkml:trace>
          <inkml:trace contextRef="#ctx0" brushRef="#br0" timeOffset="326872.9424">1692 14917 364 0,'0'-11'132'0,"0"1"-100"0,19 0-12 0,-11-1 96 16,3 1-68-16,-3-11 32 15,11 1-44-15,1-4 12 16,-1 3-28-16,4 4 16 16,1 10-20-16,-1 10 0 15,0 8-8-15,4 13 20 16,4 3-16-16,4 8 4 15,-8 3-8-15,-8-1 4 16,9 1-8-16,-25 4 16 16,5-5-12-16,-23 1 40 15,-1 0-24-15,-19-7 32 16,-3-7-32-16,-1-10-12 16,8-11-8-16,-8-16-16 15,12-1 8-15,8-7-4 16,11 4 0-16,20-4-56 0,7 4 36 0,27-3 4 15,9 6 12-15,3 0 48 16,8 11-24-16,-20 3-80 16,0 3 36-16,-15 4-404 15,-15 7 240-15</inkml:trace>
        </inkml:traceGroup>
        <inkml:traceGroup>
          <inkml:annotationXML>
            <emma:emma xmlns:emma="http://www.w3.org/2003/04/emma" version="1.0">
              <emma:interpretation id="{FCA9113F-CA40-43DB-BB10-8A2DB5F87BA1}" emma:medium="tactile" emma:mode="ink">
                <msink:context xmlns:msink="http://schemas.microsoft.com/ink/2010/main" type="inkWord" rotatedBoundingBox="6414,16393 6482,16392 6484,16595 6417,16596"/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356272.6788">4181 15956 436 0,'0'-10'160'0,"4"3"-124"0,3 0-8 16,-7 14 160-16,12 3-108 16,-8 7-24-16,0 4-36 15,-4 6 0-15,-4-3-12 16,-4 4 24-16,0-4-20 0,-11 0-100 16,-8-3 44-16</inkml:trace>
        </inkml:traceGroup>
        <inkml:traceGroup>
          <inkml:annotationXML>
            <emma:emma xmlns:emma="http://www.w3.org/2003/04/emma" version="1.0">
              <emma:interpretation id="{5D1E40B3-5266-4B1B-92F4-D84C94F8728D}" emma:medium="tactile" emma:mode="ink">
                <msink:context xmlns:msink="http://schemas.microsoft.com/ink/2010/main" type="inkWord" rotatedBoundingBox="6922,15549 9221,15520 9241,17113 6943,17142">
                  <msink:destinationLink direction="with" ref="{1F5DEDB4-AD11-4761-819A-3BE818657323}"/>
                  <msink:destinationLink direction="with" ref="{330D4E67-85B3-4ED8-ACEA-067BF598DB0A}"/>
                </msink:context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357274.4483">4672 15801 456 0,'-11'0'168'0,"11"3"-128"0,0 1-16 15,11-4 176-15,-3 3-116 0,8 1 116 16,3 3-116-16,4-4 20 16,8-3-64-16,23-3 48 0,28-1-52 15,11 4 36-15,11-3-40 16,1-4 8-16,11-3-24 15,4 6 36-15,-8-3-28 16,-23 0-32-16,-12 0 4 16,-18 1 8-16,-17 2 0 15,-11 1 40-15,-12 3-20 16,-7 3-32-16,-8 4 4 16,-4 0-308-16,-4 3 172 15</inkml:trace>
          <inkml:trace contextRef="#ctx0" brushRef="#br0" timeOffset="356913.4544">5036 15137 424 0,'24'-28'156'0,"-1"21"-120"0,8-6-8 16,-12 9 80-16,8 1-64 15,8 17 36-15,-4-1-48 16,8 25 60-16,-4 7-52 16,-4 10 36-16,-1 7-44 0,1-10 0 0,-7-4-20 15,-13 0 20-15,-11-7-20 16,-11-3 56-16,-9-7-36 16,-7-10-16-1,-8-11-8-15,-11-13 16 0,-8-8-12 16,0 1-48-16,7-11 20 15,12 4 12-15,12-4 4 16,23 4-32-16,27-3 16 16,12 9-12-16,3-3 16 15,9 14-8-15,3-3 8 16,-4 10-88-16,1 3 52 0,-9 1-532 16,-3 2 320-1,-12 8 100-15</inkml:trace>
          <inkml:trace contextRef="#ctx0" brushRef="#br0" timeOffset="358913.3153">5071 16018 364 0,'-4'-17'132'0,"12"6"-100"0,11 1-12 15,-7 3 68-15,3 0-52 16,1 0-12-16,3 0-16 0,-3 1 68 16,-1 6-40-16,1 0 24 15,-1 0-40-15,1 6-8 16,-1 8-8-16,1 3 48 15,-1 7-28-15,1 4 24 16,-9 10-28-16,5-7-28 16,-12 7 4-16,-4 3 16 15,-7-3-4-15,-5-4 48 0,-15-6-28 16,0-8 4-16,-8-16-20 16,1-4 20-16,-1-14-20 0,8-7 12 15,16-3-12-15,15 0 20 16,11 0-20-16,16 0-12 15,4 3-4-15,8 4-32 16,0 3 20-16,-1 1 4 16,-3 2 12-16,0 1-20 15,-8 7 12-15,-4-4 12 16,-7 0 0-16,-5 7-12 16,-3 10 4-16,-8-3 40 15,-4 0-24-15,0 10 36 16,1-3-32-16,3 10-4 15,3-3-8-15,1 3 4 16,4-4-4-16,4-2-4 16,-1-12 4-16,5 1-112 15,3-14 60-15,-3 1-96 16,7-5 84-16,-12-9-120 0,-3 6 100 16,-4-7-20-1,0 4 56-15,-4 7 176 16,-4-1-68-16,4 8 160 15,0 3-124-15,0 10 48 16,12 7-88-16,3 11 8 0,8 13-36 16,4 11 4-16,1 3-20 15,-9 3 28-15,-11-3-28 16,-12-6-156-16,-16-1 76 16,-14-10-256-16,-9 0 176 15,-7-14-20 1,-1-4 100-16,5-9 152 0,-1-15-44 15,9-6 136-15,7-14-100 16,11-7 224-16,17-11-168 16,18-9-4-16,8-8-80 0,12 4-16 15,12 0-24-15,7 7-88 16,12 10 44-16,-8 0-544 16,4 7 316-1</inkml:trace>
          <inkml:trace contextRef="#ctx0" brushRef="#br0" timeOffset="359449.7167">6604 15484 808 0,'27'-27'300'0,"-4"17"-232"0,20-21-20 0,-24 20 124 16,1-9-104-16,-1 2 0 15,0 5-44-15,-7-5 12 16,-16 12-32-16,-27 6 0 16,0 0-4-16,-7 0 0 15,-1 3-12-15,0 4 8 16,-7-4 12-16,-1 1-4 16,-3-1-4-16,3-3 4 15,5 0 12-15,11 0-8 16,4 0-40-16,7 4 20 0,9 3-8 15,3 13 12-15,0 8-20 16,-3 10 16-16,-5 6 12 16,1 15 4-16,-8 3 8 15,-1 3-8-15,1-6 68 16,4-4-40-16,-1-11 16 16,5-6-32-16,7-14 20 15,8-6-24-15,16-5 24 16,15-2-24-16,15-4-4 15,4-4-4-15,5 4-16 16,3 0 8-16,-8 3-60 16,-4-3 36-16,-7-7-312 15,-8 0 184-15,-12 0-344 16</inkml:trace>
          <inkml:trace contextRef="#ctx0" brushRef="#br0" timeOffset="359577.5403">6163 15581 924 0,'-8'-11'340'0,"24"8"-260"0,15 0-28 0,-12 3 152 16,12 3-124-16,8 4 0 15,-1 0-48-15,1 10-424 16</inkml:trace>
          <inkml:trace contextRef="#ctx0" brushRef="#br0" timeOffset="359855.7781">6534 15859 652 0,'-3'21'244'0,"10"-4"-192"0,17 4-12 16,-9-4 172-16,16 7-124 15,15 4 0-15,13 3-56 0,6-4-4 16,-7-3-16-16,-7-3 28 0,-16-4-24 15,-8-3-32-15,-12-7 8 16,-15-7-368-16,-11-4 204 16,-9-6-360-1</inkml:trace>
          <inkml:trace contextRef="#ctx0" brushRef="#br0" timeOffset="360036.2929">6875 15890 800 0,'-42'11'296'0,"26"-8"-232"0,-7 11-16 0,7 0 96 0,-11 3-88 15,4 4 40-15,0 6-56 16,0 1 4-16,-5-4-28 16,5 7-344-16,8-7 180 0,3 7-488 15</inkml:trace>
        </inkml:traceGroup>
        <inkml:traceGroup>
          <inkml:annotationXML>
            <emma:emma xmlns:emma="http://www.w3.org/2003/04/emma" version="1.0">
              <emma:interpretation id="{72A36F68-5D49-4BC1-9758-EAF12D9D792B}" emma:medium="tactile" emma:mode="ink">
                <msink:context xmlns:msink="http://schemas.microsoft.com/ink/2010/main" type="inkWord" rotatedBoundingBox="11766,15993 12567,15983 12577,16734 11776,16744"/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375248.3146">10282 15976 696 0,'-24'-3'256'0,"13"13"-196"0,-9 11-20 0,5-7 112 15,-4 6-92-15,-8 5-8 16,-12 5-32-16,4 1 20 16,-4 4-24-16,-7-1-24 0,-12 4 4 15,11-14-176-15,1 0 100 16</inkml:trace>
          <inkml:trace contextRef="#ctx0" brushRef="#br0" timeOffset="375233.6671">10042 15918 456 0,'-8'0'168'0,"8"3"-128"0,0 4-16 16,8 0 212-16,3 7-136 16,5 10 64-16,3-3-96 15,0 3-32-15,12 0-20 16,4 0 4-16,4 3-12 0,-12-2 16 16,-4-5-16-16,-3-3-116 15,-9-3 56-15,-7-3-136 16,-8-11 104-16,-3-4-436 15</inkml:trace>
          <inkml:trace contextRef="#ctx0" brushRef="#br0" timeOffset="374781.5751">9507 15897 684 0,'-7'-10'252'0,"18"10"-192"0,5 0-20 16,-5-7 156-16,5 0-116 16,15-3 80-16,15 3-92 15,1 0-8-15,7 4-40 16,0 3-48-16,-11 0 16 0,3 3-492 0,-11 1 276 16,-4-1-264-1</inkml:trace>
          <inkml:trace contextRef="#ctx0" brushRef="#br0" timeOffset="374568.5006">10231 15622 464 0,'20'-24'176'0,"-13"17"-140"0,13-3-8 0,-12 3 164 16,-5 0-112-16,5 0-16 0,-8 0-40 15,0 4-20-15,0-1 0 16,-11 1 20-16,-5 3-12 0,-7-7-32 15,0 7 12-15,-16-7 8 16,12 4 4-16,-12 3 8 16,0 0-8-16,5 0-4 15,-5 0 4-15,0 3 28 16,12-3-16-16,-12 7 4 16,12-4-12-16,8 1 12 15,-8-1-12-15,7 1 40 16,13-1-24-16,-5-3-40 15,4 4 8-15,8-1 0 16,-11 4 8-16,11 3 0 16,-8 4 0-16,0 7-20 15,-3 10 12-15,-1 10 56 0,-4 11-24 16,-3-4 0-16,8 0-16 16,-9-10 4-16,5-7-8 15,3-7 76-15,4-7-44 16,-3 0 12-16,11-3-28 15,0-4-12-15,0 1-4 16,11-1 12-16,5 0-8 16,-5 1-12-16,17 2 0 15,2-2 12-15,13-1-4 16,7-6-4-16,-3 2 4 16,7-2 12-16,-15-4-8 0,-1 0-196 15,-3 0 100-15,-15 0-344 16,-9 0 244-1</inkml:trace>
        </inkml:traceGroup>
        <inkml:traceGroup>
          <inkml:annotationXML>
            <emma:emma xmlns:emma="http://www.w3.org/2003/04/emma" version="1.0">
              <emma:interpretation id="{58DCC8BE-F20C-4901-A2E2-F31AAA0510CF}" emma:medium="tactile" emma:mode="ink">
                <msink:context xmlns:msink="http://schemas.microsoft.com/ink/2010/main" type="inkWord" rotatedBoundingBox="13095,16100 13109,16099 13110,16114 13095,16115"/>
              </emma:interpretation>
              <emma:one-of disjunction-type="recognition" id="oneOf4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1" brushRef="#br0">10824 15639 0,'0'0'16</inkml:trace>
        </inkml:traceGroup>
        <inkml:traceGroup>
          <inkml:annotationXML>
            <emma:emma xmlns:emma="http://www.w3.org/2003/04/emma" version="1.0">
              <emma:interpretation id="{58549E8F-C4F4-4923-873F-B35E4FE24E91}" emma:medium="tactile" emma:mode="ink">
                <msink:context xmlns:msink="http://schemas.microsoft.com/ink/2010/main" type="inkWord" rotatedBoundingBox="13528,15988 14019,15981 14023,16310 13532,16316"/>
              </emma:interpretation>
              <emma:one-of disjunction-type="recognition" id="oneOf42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376296.1455">11718 15608 600 0,'23'-17'224'0,"-23"17"-176"0,8-7-12 16,-8 7 192-16,-8-3-132 15,-11 3 0-15,-1 0-64 16,-14 7-40-16,-5 0 4 16,0 3 8-16,0 4 0 0,12 3-28 15,8 3 12-15,11 1 4 16,16 3 8-16,11 0 0 15,8 0 0-15,1-3 0 16,-1-4 0-16,-8-3 16 16,-7 0-8-16,-12-4 4 15,-12-3-4-15,-11 0-8 16,-12 0 4-16,0-4 4 16,0-3-4-16,8 0-116 15,8 0 60-15,15 4-612 16</inkml:trace>
          <inkml:trace contextRef="#ctx0" brushRef="#br0" timeOffset="375980.3048">11296 15650 644 0,'-16'27'236'0,"16"-13"-180"0,-7 13-20 16,7-9 0-16,-4 6-28 0,-4 3-196 16,8-3 100-16,0-3-324 15</inkml:trace>
          <inkml:trace contextRef="#ctx0" brushRef="#br0" timeOffset="375836.5285">11338 15550 880 0,'0'-11'328'0,"0"5"-256"0,0 2-16 16,0 4 108-16,0-3-100 15,8 3-16-15,4 0-32 16,-12 0-164-16</inkml:trace>
        </inkml:traceGroup>
        <inkml:traceGroup>
          <inkml:annotationXML>
            <emma:emma xmlns:emma="http://www.w3.org/2003/04/emma" version="1.0">
              <emma:interpretation id="{823751C6-4AC1-4559-AC6B-BA92D092E01E}" emma:medium="tactile" emma:mode="ink">
                <msink:context xmlns:msink="http://schemas.microsoft.com/ink/2010/main" type="inkWord" rotatedBoundingBox="14660,15709 16807,15682 16813,16167 14666,16194"/>
              </emma:interpretation>
              <emma:one-of disjunction-type="recognition" id="oneOf4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377513.9727">12856 15495 456 0,'19'0'168'0,"-23"3"-128"0,-3 4-16 0,-1 3 124 16,0 4-88-16,-11 7 44 15,7-4-60-15,-7 7 36 16,3 4-44-16,-3-11 8 0,11 3-28 16,-3-9 28-16,3 3-28 15,-4-14 32-15,8 0-32 16,-3-7 4-16,-1-7-12 16,0 4-8-16,8-11 4 15,0 4-16-15,8 3 8 16,4-3-4-16,3 3 0 15,-3 4 0-15,7-4 0 16,4 7 8-16,1 0 0 0,-5 0 0 16,0-3 0-16,-3 7-12 15,-5 3 8-15,5 3 40 16,-12 4-24-16,-4 0 52 16,0 3-36-16,-4 4 20 15,-4 0-28-15,8 3 16 16,0 0-20-16,8-3 8 15,-8 0-12-15,4-4 20 16,-4-3-20-16,0-7 12 16,4-4-12-16,-1-3 0 15,13-3-4-15,-12-4-68 16,11 1 32-16,1-1-24 16,-1 0 32-16,-3 4-8 15,-4 3 16-15,-1 7 16 0,-7 0 0 16,0 7 32-1,0 3-20-15,0 4 48 16,-4 3-36-16,4 0 20 16,8 4-28-16,0-1 28 0,-8-2-32 15,8-5-128-15,-1-2 60 16,1-8-440-16,-4-6 272 16</inkml:trace>
          <inkml:trace contextRef="#ctx0" brushRef="#br0" timeOffset="377844.8641">13495 15539 540 0,'-12'-13'200'0,"4"13"-156"0,-3-7-12 0,-1 3 168 15,4 8-116-15,-11-8 52 16,0 8-76-16,-8-1-36 0,-4 4-16 15,4 7 16-15,-1 0-12 16,9 3 56-16,11 7-36 16,8 0 28-16,12 0-32 0,3 0 16 15,16-7-24-15,8-6 16 16,-4-8-20-16,0-3-148 16,-4-7 68-16,-12-6-104 15,0-8 96-15,-11 0-28 16,-4-3 60-16,-12 0 16 15,-7 3 12-15,3 4 12 16,1 0 0-16,7 10-176 0,11 0 96 16</inkml:trace>
          <inkml:trace contextRef="#ctx0" brushRef="#br0" timeOffset="378209.332">13704 15533 572 0,'-20'0'208'0,"17"0"-160"0,-5-4-12 0,8 4 100 0,0 0-80 15,0 7-48-15,0 0-8 16,-4 7-24 0,0-1 40-16,-4 1-8 0,4-3 40 15,4-1-24-15,4 0 40 16,4-3-36-16,8-7 12 15,3-3-24-15,4-4 8 16,4-7-12-16,0 4 20 16,-7-8-20-16,-13 5-20 31,1 2 0-31,-16 1 56 16,1 3-24-16,-13-3 44 15,9 10-40-15</inkml:trace>
          <inkml:trace contextRef="#ctx0" brushRef="#br0" timeOffset="376867.2583">12720 15591 508 0,'16'-10'188'0,"-8"10"-148"0,-1-7-8 15,1 0 140-15,-4 0-100 16,-4 7 44-16,0-3-72 16,-4-4-8-16,-11 0-20 15,-9 7 16-15,-6-7-20 0,-13 7-4 0,0 3-4 16,1 1-76-1,-1-1 40-15,4-3 4 0,5 4 16 16,14 3-24-16,1 0 20 16,27 3 4-16,3 0 12 15,13 4 16-15,6 0-8 16,9 3 4-16,0 0-4 16,-4 0-8-16,-8 1 4 15,-16-1 12-15,-14-3-8 16,-17-4 32-16,-15-3-24 15,4-4 32-15,-3-6-32 0,3-4 4 16,0-3-12-16,7-1-84 16,9 1 40-16,3 3-540 15</inkml:trace>
          <inkml:trace contextRef="#ctx0" brushRef="#br0" timeOffset="378922.2281">13801 15392 652 0,'-12'-4'244'0,"12"-3"-192"0,4 0-12 16,-4 7 32-16,15 4-48 15,8-1-12-15,8 1-4 16,12-1 0-16,7-3-4 15,-3 4-20-15,-1-4 8 0,1-4-12 16,-9-6 8-16,-14-1-20 16,3 1 20-16,-8-4 12 15,-7-6 4 1,-1 2 68-16,1-2-40 0,-4 6 40 16,-4 4-40-16,3 3 16 0,1 3-28 15,0 11-8-15,3 4-8 16,1 6 4-16,-4 10-4 15,0 4 24-15,-5 0-16 16,-3 0 32-16,-7 7-28 16,-1-14 48-16,0-3-36 15,-3-4 40-15,-1-3-40 0,0-4 12 16,1-3-24 0,3 0 36-16,4-7-28 0,4-7 4 15,4-7-16-15,0 4-32 31,7 3 8-31,13-7-4 16,3 7 8-16,11 1-20 16,9 6 16-16,-8 3-20 15,-1 7 16-15,-7-3-8 16,-7 0 12-16,-13 0 80 16,-3 3-40-16,-12-3 36 15,4 0-36-15,-12-4-140 16,5 1 60-16</inkml:trace>
          <inkml:trace contextRef="#ctx0" brushRef="#br0" timeOffset="378400.3395">14157 15230 508 0,'-4'-4'188'0,"4"4"-148"0,4 4-8 0,-4 3 96 15,0 3-76-15,-4 11 8 16,0 10-40-16,0 6 48 16,-4 1-36-16,-3 7 28 0,-5-7-32 0,1-4-8 15,-1-3-12-15,-3-3-252 16,-4-4 132 0,3 0-388-16</inkml:trace>
        </inkml:traceGroup>
        <inkml:traceGroup>
          <inkml:annotationXML>
            <emma:emma xmlns:emma="http://www.w3.org/2003/04/emma" version="1.0">
              <emma:interpretation id="{1FABF98F-3C94-4FB2-8A6F-AB6CBC167828}" emma:medium="tactile" emma:mode="ink">
                <msink:context xmlns:msink="http://schemas.microsoft.com/ink/2010/main" type="inkWord" rotatedBoundingBox="17525,16503 17592,16502 17594,16626 17527,16627"/>
              </emma:interpretation>
              <emma:one-of disjunction-type="recognition" id="oneOf44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388593.4168">15287 16042 592 0,'8'0'220'0,"0"0"-172"0,-1 7-12 16,1 3 112-16,-4-3-88 15,-4 10 28-15,0-3-52 0,-4 3 4 16,-11-3-24-16,-5 7-200 0,-7-4 96 16</inkml:trace>
        </inkml:traceGroup>
        <inkml:traceGroup>
          <inkml:annotationXML>
            <emma:emma xmlns:emma="http://www.w3.org/2003/04/emma" version="1.0">
              <emma:interpretation id="{FAE0357B-F13D-4131-8605-7972D8DBB424}" emma:medium="tactile" emma:mode="ink">
                <msink:context xmlns:msink="http://schemas.microsoft.com/ink/2010/main" type="inkWord" rotatedBoundingBox="18440,15542 19121,15533 19133,16483 18452,16492"/>
              </emma:interpretation>
              <emma:one-of disjunction-type="recognition" id="oneOf45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390245.5732">16290 15522 892 0,'-16'0'332'0,"16"0"-260"0,8 0-20 15,7-7 196 1,-3 14-148-16,15-7 4 0,12 0-64 16,-4 0-12-16,7 4-16 0,5 3-780 15,-1 3 416-15</inkml:trace>
          <inkml:trace contextRef="#ctx0" brushRef="#br0" timeOffset="390413.0188">16588 15760 800 0,'0'3'296'0,"0"-3"-232"0,4-7-16 0,3 4 80 16,5 3-80-16,15-4 8 16,0 1-36-16,4-4-12 15,4 7-4-15,0-7 12 16,-4 7-8-16,-8-3-216 16,0 3 116-16,-15-4-320 15,0 8 236-15</inkml:trace>
          <inkml:trace contextRef="#ctx0" brushRef="#br0" timeOffset="390765.011">16739 15615 548 0,'-20'-10'204'0,"20"10"-156"0,0-7-16 0,0 7 184 15,0 0-124-15,0 7-8 16,4 0-56-16,-4 7 40 15,8 6-36-15,-16 8 12 16,4 3-28-16,-7 6 44 16,-1 1-32-16,1 4 48 15,-1-1-44-15,-4-3 64 16,9-7-56-16,-1-4 44 16,8-3-48-16,4-6 8 15,7-5-28-15,9-6 20 16,7-3-24-16,8-8-348 15,3 1 184-15</inkml:trace>
          <inkml:trace contextRef="#ctx0" brushRef="#br0" timeOffset="389928.2573">16723 15127 444 0,'23'-14'164'0,"-23"14"-124"0,28-17-16 15,-17 10 176 1,1 7-116-16,-1-7 96 15,1 3-100-15,-8 1-28 16,4 3-32-16,-20 3 4 16,0 4-16-16,-15 4-4 15,0 2 0-15,-8-2 12 16,4-1-8-16,-11-10-40 16,11 3 20-16,-8-13 0 15,8 3 12-15,0-7 0 16,12 8 0-16,-1-5 0 15,9 4 0-15,-1 7-64 16,8 4 36-16,-3 6 28 0,7 4 4 16,-12 7-8-16,4 3 0 0,-11 7 12 15,7 3-4-15,-11 7-4 16,11 1 4-16,-11-1 12 16,8 0-8-16,-5 0 4 15,5-3-4-15,-4 0 4 16,-1-3-8-16,1-8-28 15,11 4 12-15,-7-7 24 16,7 4-8-16,0-11 8 16,0 7-4-16,20-10 48 15,3-4-32-15,16-6 0 16,8 2-16-16,8-6 12 16,-5 4-12-16,-3-1-4 15,0 4 0-15,-12 0-304 16,-8 0 164-16</inkml:trace>
        </inkml:traceGroup>
        <inkml:traceGroup>
          <inkml:annotationXML>
            <emma:emma xmlns:emma="http://www.w3.org/2003/04/emma" version="1.0">
              <emma:interpretation id="{0B4B4735-1C80-4405-8938-B0E36A2F1899}" emma:medium="tactile" emma:mode="ink">
                <msink:context xmlns:msink="http://schemas.microsoft.com/ink/2010/main" type="inkWord" rotatedBoundingBox="20049,15554 20511,15548 20518,16119 20056,16125"/>
              </emma:interpretation>
              <emma:one-of disjunction-type="recognition" id="oneOf46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391039.1844">17834 15422 612 0,'-23'18'228'0,"23"-18"-180"0,-8 38-12 0,4-25 28 16,1 5-44-16,-5-1-96 15,4 0 40-15</inkml:trace>
          <inkml:trace contextRef="#ctx0" brushRef="#br0" timeOffset="390910.8431">17873 15140 1132 0,'12'-27'420'0,"-12"27"-328"0,19-17-24 0,-11 13 16 16,3 4-60-16,-3 4-264 16,0 6 128-16</inkml:trace>
          <inkml:trace contextRef="#ctx0" brushRef="#br0" timeOffset="391369.0616">18237 15467 652 0,'8'-3'244'0,"-8"3"-192"0,-16-17-12 16,4 13 200-1,1 4-140-15,-12-7 36 16,-1 14-80-16,-7-7-52 16,8 7-4-16,0 0 12 0,8 0-4 0,7 3-4 15,8 4 0-15,8 3-24 16,7-3 12-16,4 3 4 16,5 4 4-16,-5 3-28 15,0-7 16-15,-7 0 4 16,-4 4 8-16,-16-7 44 15,-11-8-24-15,-9-6 8 16,5 4-16-16,-12-11 0 16,8 0-4-16,-4-3-200 15,12 3 104 1</inkml:trace>
        </inkml:traceGroup>
        <inkml:traceGroup>
          <inkml:annotationXML>
            <emma:emma xmlns:emma="http://www.w3.org/2003/04/emma" version="1.0">
              <emma:interpretation id="{40BC5573-99EB-4C46-9CFF-67280FCCB7B2}" emma:medium="tactile" emma:mode="ink">
                <msink:context xmlns:msink="http://schemas.microsoft.com/ink/2010/main" type="inkWord" rotatedBoundingBox="21110,15579 23328,15551 23335,16125 21117,16153"/>
              </emma:interpretation>
              <emma:one-of disjunction-type="recognition" id="oneOf47">
                <emma:interpretation id="interp59" emma:lang="" emma:confidence="0">
                  <emma:literal>mouth</emma:literal>
                </emma:interpretation>
                <emma:interpretation id="interp60" emma:lang="" emma:confidence="0">
                  <emma:literal>m oath</emma:literal>
                </emma:interpretation>
                <emma:interpretation id="interp61" emma:lang="" emma:confidence="0">
                  <emma:literal>m wroth</emma:literal>
                </emma:interpretation>
                <emma:interpretation id="interp62" emma:lang="" emma:confidence="0">
                  <emma:literal>smooth</emma:literal>
                </emma:interpretation>
                <emma:interpretation id="interp63" emma:lang="" emma:confidence="0">
                  <emma:literal>m both</emma:literal>
                </emma:interpretation>
              </emma:one-of>
            </emma:emma>
          </inkml:annotationXML>
          <inkml:trace contextRef="#ctx0" brushRef="#br0" timeOffset="392767.1964">19174 15354 352 0,'0'-7'132'0,"4"7"-104"0,-1 0-8 0,1 7 88 16,0 3-64-16,-4 4 36 16,0 3-48-16,-8 7 60 15,5 0-52-15,-13 4 64 16,-7-1-64-16,11 1 28 0,-3-4-40 15,3-4 80-15,0-6-60 16,5-3-12-16,3-5-24 0,4-6 24 16,8-6-20-1,-1-5-12-15,9-3-8 0,-5-3 4 16,9-3 0-16,7-4-88 16,-8-4 48-16,8 4-20 15,-7 3 36-15,-5 4 4 31,1 3 12-31,-5 7 52 16,1 4-24-16,-4 10 88 16,3 7-60-16,-7-1 12 15,4 5-36-15,-8 2 4 16,8 1-16-16,-5 0 0 0,1-4-4 16,0 0 20-16,-4-3-16 0,4-4 24 15,0-3-24-15,-4-7-32 0,8-4 12 16,-1 1-68-16,5-4 40 15,0-3-52-15,7-7 48 16,-3-1-40-16,-5 1 44 16,12 3 20-1,-7 4 12-15,-1 0 36 16,5 3-16-16,-9 10 120 16,-3 8-80-16,4 2 104 15,-5 8-96-15,-7 0-12 16,0 3-32-16,0 7 48 15,-3-4-40-15,-1 1-12 0,-8-8-8 16,12-2-212 0,0-8 112-16,0-10-500 0,16 0 328 15,-5 0-172-15</inkml:trace>
          <inkml:trace contextRef="#ctx0" brushRef="#br0" timeOffset="392960.7106">19878 15484 652 0,'0'-13'244'0,"0"13"-192"0,0-7-12 15,0 7 180-15,0-4-128 16,-4 8-44-16,-7-1-36 16,-1 8 12-16,-7 2-12 15,-1 5 32-15,5-1-28 0,-1 3 32 16,1 1-32-16,15 3 4 0,8-7-12 15,3-3 36-15,13-7-20 16,-1-7-156-16,8 0 72 16,-4-7-204-16,-4 0 144 15,-7-10 16-15,-9 3 64 16,-11-3 16-16,1-4 16 16,-9 1 60-1,8 6-28-15,-8 0 176 16,9 4-112-16,6 3-48 15,9 4-28-15,4 3-136 16,7 3 68-16</inkml:trace>
          <inkml:trace contextRef="#ctx0" brushRef="#br0" timeOffset="393249.4859">20141 15467 904 0,'-15'0'332'0,"15"0"-256"0,-12 0-24 15,5 11 64 1,7-5-76-16,-8 15-16 16,4-4-16-16,0 4 24 15,8-4-16-15,0 7 32 16,7-10-32-16,1 0 4 16,4-4-12-16,3-10-244 0,0-7 128 15,-3 0-72-15,-5-10 108 0,-7 7-20 16,-4-7 52-16,-8-1 40 15,5 8 4-15,-13-11-8 16,16 18 0-16,-4-11-4 16,8 7 0-16</inkml:trace>
          <inkml:trace contextRef="#ctx0" brushRef="#br0" timeOffset="393877.147">20285 15343 704 0,'15'-13'264'0,"-15"13"-208"0,35 10-12 0,-16-3 96 16,5 0-84-16,10 6 4 15,5-2-36-15,15-4 12 16,-7 6-24-16,-1-9-4 16,-3 6-4-16,-8-24-24 15,-4 14 12-15,-8-13 4 16,0 2 4-16,-4-13 52 16,5 0-28-16,-13-3 16 15,9 6-24-15,-9 4 132 16,5 10-80-16,-9 14 24 15,-3 10-56-15,4 17 100 16,0 1-76-16,-8 3-16 16,0-1-28-16,0-6-4 15,-4-3-8-15,8-7 32 16,4-4-20-16,3-7 32 16,1-3-32-16,-1-10-164 15,5 3 80-15,-5-11-132 16,5 4 112-16,-4-10-8 15,3 7 56-15,-11 0 8 16,11 6 20-16,-3 4 112 16,0 7-52-16,-5 0 32 15,9 3-44-15,-16 4-224 16,4 0 100-16</inkml:trace>
          <inkml:trace contextRef="#ctx0" brushRef="#br0" timeOffset="393432.966">20602 15102 632 0,'-12'-6'236'0,"12"6"-184"0,-15 44-16 15,3-9 36 1,12-1-48-16,-19 18 24 16,19 3-28-16,-15-4 28 15,11-6-32-15,-12-4 4 0,12-10-12 16</inkml:trace>
          <inkml:trace contextRef="#ctx0" brushRef="#br0" timeOffset="392003.1926">19100 15447 384 0,'4'-7'140'0,"-8"0"-108"0,0 0-8 0,0 3 64 16,-7 1-52-16,-5 3 4 16,-3-3-24-16,0-4-4 15,-5 7-4-15,1 10 48 16,0-3-32-16,4-4 68 0,3 1-52 15,8 6 0 1,12 0 4-16,8 4-28 0,-1 3-24 16,9-3 0-16,-9 3 4 15,1 1 4-15,-8 2 0 16,4-3 0-16,-8 1 16 16,-4-8-8-16,-4 0 128 15,-8-3-72-15,1-3 24 16,-4-4-52-16,-1-4 20 15,1-3-28-15,0 0-28 16,3 1 0-16,4-1-248 16,9 0 136-16,3-4-520 15,7 11 356 1,5 7 112-16</inkml:trace>
        </inkml:traceGroup>
      </inkml:traceGroup>
    </inkml:traceGroup>
    <inkml:traceGroup>
      <inkml:annotationXML>
        <emma:emma xmlns:emma="http://www.w3.org/2003/04/emma" version="1.0">
          <emma:interpretation id="{9D8348BA-842F-4696-8FB4-847A169D9BF7}" emma:medium="tactile" emma:mode="ink">
            <msink:context xmlns:msink="http://schemas.microsoft.com/ink/2010/main" type="paragraph" rotatedBoundingBox="12188,17400 18919,17311 18932,18247 12201,1833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B531E77-1665-4CA8-9888-CD814E0609F7}" emma:medium="tactile" emma:mode="ink">
              <msink:context xmlns:msink="http://schemas.microsoft.com/ink/2010/main" type="line" rotatedBoundingBox="12188,17400 18919,17311 18932,18247 12201,18336"/>
            </emma:interpretation>
          </emma:emma>
        </inkml:annotationXML>
        <inkml:traceGroup>
          <inkml:annotationXML>
            <emma:emma xmlns:emma="http://www.w3.org/2003/04/emma" version="1.0">
              <emma:interpretation id="{C535B44E-77A8-4EF8-9923-4FEA8BD00E74}" emma:medium="tactile" emma:mode="ink">
                <msink:context xmlns:msink="http://schemas.microsoft.com/ink/2010/main" type="inkWord" rotatedBoundingBox="12188,17400 12980,17390 12992,18325 12201,18336"/>
              </emma:interpretation>
              <emma:one-of disjunction-type="recognition" id="oneOf48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407058.0726">10467 17164 416 0,'24'-14'152'0,"-9"14"-116"0,8-7-12 15,-11 7 152-15,0-3-100 16,3-1 76-16,1 4-88 0,-5-3 72 16,1-1-80-16,-4 1 36 0,-1-4-56 15,-7 3-20-15,-4 1-8 16,-3 3 0-16,-9-7-4 15,-3 7 8-15,-12 0-8 16,-12-3 24-16,-7-4-16 16,-4-4-4-16,0-2-4 15,3-4-24-15,5-4 12 0,7-3-4 16,12 3 4-16,4 0 8 16,3 4 0-16,9 7-12 15,3 7 8-15,-4 3-24 16,5 6 16-16,7 8 12 15,-12 3 4-15,4 11-28 16,-3 6 12-16,-9 8 40 16,1 2-16-16,0-2-36 15,-8 2 12-15,7 5-8 16,13 2 12-16,-5 11 8 16,0-3 0-16,5-8 0 15,7-3 0-15,0-13 24 16,7-8-12-16,-3-6 12 15,-4-11-12-15,8-3-8 16,0-7 0-16,-1 0 4 16,5 0-4-16,0 0 16 0,7 4-12 15,8 6 68 1,0 0-44-16,4 1 24 0,8-5-36 16,0 8 8-16,-8-7-16 15,-4 3-236-15,-8-10 120 16,-11 0-432-1</inkml:trace>
          <inkml:trace contextRef="#ctx0" brushRef="#br0" timeOffset="407257.1009">10026 17408 748 0,'-19'-14'276'0,"19"14"-216"0,-4 0-16 16,4 0 244-16,15 0-168 15,5 0 128-15,7 0-144 16,0 4 4-16,8-4-64 16,15 3 0-16,4 1-28 0,4 2-712 15,8 1 380-15,-19 4-328 16</inkml:trace>
          <inkml:trace contextRef="#ctx0" brushRef="#br0" timeOffset="407510.2857">10452 17680 528 0,'-8'-14'196'0,"16"14"-152"0,11-7-12 0,-7 7 160 15,3 0-112-15,9 0 44 16,-1 0-72-16,4 0-28 16,0 7-16-16,0-7 16 0,-7 7-12 15,3 0-12-15,0-4-4 16,-11-3-288-16,3-3 160 16</inkml:trace>
          <inkml:trace contextRef="#ctx0" brushRef="#br0" timeOffset="407800.0559">10665 17525 572 0,'-12'-7'208'0,"8"7"-160"0,-7 0-12 16,11 0 144-16,0 10-104 15,-8 8 24-15,4-1-60 16,-7 17-8-16,3 1-20 15,-8 6 64-15,5 0-44 0,-12-6 32 16,-1-4-36-16,1-11 28 16,4 8-32-16,3-11 32 15,12-10-32-15,16 3 32 0,11-6-32 16,12-4 12-16,4 0-20 16,7 0-388-16,12-7 204 15</inkml:trace>
        </inkml:traceGroup>
        <inkml:traceGroup>
          <inkml:annotationXML>
            <emma:emma xmlns:emma="http://www.w3.org/2003/04/emma" version="1.0">
              <emma:interpretation id="{02C8EEBE-16BC-4937-919D-0F53B18A1EBB}" emma:medium="tactile" emma:mode="ink">
                <msink:context xmlns:msink="http://schemas.microsoft.com/ink/2010/main" type="inkWord" rotatedBoundingBox="13814,17627 14207,17622 14214,18157 13821,18162"/>
              </emma:interpretation>
              <emma:one-of disjunction-type="recognition" id="oneOf49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408109.4354">11633 17325 808 0,'-39'24'300'0,"27"-6"-232"0,-7 9-20 16,11-6 0-16,4 6-36 16,1 1-108-16,3-4 48 15,11-7-580-15</inkml:trace>
          <inkml:trace contextRef="#ctx0" brushRef="#br0" timeOffset="407963.4905">11776 17181 956 0,'-8'-14'352'0,"12"11"-272"0,-8 3-24 16,4 0-48-16</inkml:trace>
          <inkml:trace contextRef="#ctx0" brushRef="#br0" timeOffset="408429.416">11935 17325 800 0,'0'-3'296'0,"4"3"-232"0,-8 0-16 0,-4 3 28 16,-4 4-52-16,-3 0-12 16,-1 3-4-1,1 8 0-15,-1 2-4 0,9 8-12 0,10 6 4 0,9 4-4 16,4 10 0-16,3-3 8 15,-4-14 0-15,1 0-12 16,-12-7 8-16,-4-3 28 16,-8-18-12-16,-4 4 120 15,-7-14-76-15,-4-3 76 16,0-4-76-16,-4-3-12 16,23 0-28-16,-4 13-432 15,8 4 224-15,-4-3-468 16</inkml:trace>
        </inkml:traceGroup>
        <inkml:traceGroup>
          <inkml:annotationXML>
            <emma:emma xmlns:emma="http://www.w3.org/2003/04/emma" version="1.0">
              <emma:interpretation id="{934ADDCB-377A-428E-AF74-CCF494BF0662}" emma:medium="tactile" emma:mode="ink">
                <msink:context xmlns:msink="http://schemas.microsoft.com/ink/2010/main" type="inkWord" rotatedBoundingBox="15294,17396 17423,17368 17430,17923 15301,17951"/>
              </emma:interpretation>
              <emma:one-of disjunction-type="recognition" id="oneOf50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409261.2631">13220 17367 364 0,'8'-28'132'0,"3"21"-100"0,5-3-12 0,-9 10 168 16,1-7-108-16,-4 0 64 15,-4 0-84-15,-4 4-24 16,-11-4-24-16,-5 0 88 0,-3 7-56 16,0 0 16-16,-4 7-36 15,0 0 24-15,0 3-32 16,3 0 120-16,5 4-80 16,4 3 84-16,3 8-80 15,4-1 32-15,8 0-56 0,8 0 8 16,7-7-28-16,9-10 52 15,10-7-36-15,13-4-404 16,11-9 204-16,0-5-404 16,-8 5 324-1,-7-4-152-15</inkml:trace>
          <inkml:trace contextRef="#ctx0" brushRef="#br0" timeOffset="409795.8356">13502 17291 912 0,'-3'-7'340'0,"-9"7"-264"0,-4 0-24 16,9 4 140-16,-5 2-116 15,-3 8 24-15,-1 3-60 16,5 14 0-16,14 0-24 16,9 0 44-16,15 0-32 0,4-14-92 15,0 1 32-15,4-18-212 16,-8-7 140-16,-4-10-64 16,-11-8 100-16,-4 8 48 0,-8-7 16 15,-12 0 4-15,0-3 4 16,-7 9-16-16,4 1 8 15,3 7 12-15,12 3-4 16,4 4-4-16,7-1 4 16,9 1-16-16,3-1 8 15,0 4-16-15,0-3 12 16,5-1-68-16,-5 1 44 16,0-4 20-16,-4 7 12 15,-3 0 0-15,-5-7 4 16,-3 7 4-16,0 0-4 0,-8 0-12 15,4 0 4-15,4 0 48 16,3 7-24-16,1 0 8 16,3 3-16-16,1-3 72 15,-1 7-48-15,-3 6 4 16,-1-2-24-16,-3-5-4 16,-4-2-4-16,-4 6 36 15,-4-10-20-15,0 0 32 16,-3-7-32-16,3 0 4 15,4-4-16-15,0-6-32 16,4-7 8-16,3 0-4 16,5-4 8-16,3 4-28 15,9 3 20-15,-1 4-20 16,-4 3 20-16,1 7 72 16,-1 3-32-16,0 4 72 15,-11 0-56-15,0 10 0 16,3 7-24-16,-11 0-4 0,-7-3-4 15,7 7 28-15,0-4-20 16,7-7 20-16,1-3-20 16,11-8-24-16,-7-6 0 15,15-6-252-15,0-8 144 16,0-7-376 0,12-3 276-16,8-3-188 15</inkml:trace>
          <inkml:trace contextRef="#ctx0" brushRef="#br0" timeOffset="410108.5284">14091 17222 808 0,'11'-7'300'0,"17"7"-232"0,3 7-20 0,-12 0 36 15,8 3-56-15,19-6 32 16,9-1-32-16,10-3-8 16,1 4-12-16,-8 3-436 15</inkml:trace>
          <inkml:trace contextRef="#ctx0" brushRef="#br0" timeOffset="409931.5581">14439 17167 704 0,'-19'-17'264'0,"3"13"-208"0,-7-6-12 0,15 14 176 15,-11-1-128-15,4 7 24 0,-5 8-68 16,9 9 4-16,-9 4-32 16,5 10 28-16,3 7-32 0,-3 8-296 15,11-5 152-15,-4-10-408 16</inkml:trace>
          <inkml:trace contextRef="#ctx0" brushRef="#br0" timeOffset="410421.4148">14641 17250 1060 0,'-43'31'392'0,"24"-21"-304"0,-16 7-28 15,23 7 200-15,-3-7-156 16,3 4 20-16,4 0-76 16,4-7-32-16,12-11-8 15,4-6-872-15,11-1 472 16,-11 1-160-16</inkml:trace>
          <inkml:trace contextRef="#ctx0" brushRef="#br0" timeOffset="410289.0083">14803 16912 956 0,'0'0'352'0,"-8"0"-272"0,1 11-24 15,-5 3 24-15,0 6-56 16,-3 1 44-16,3 6-40 16,-3 4-604-16,3 0 312 15,4-14-212-15</inkml:trace>
          <inkml:trace contextRef="#ctx0" brushRef="#br0" timeOffset="411037.3476">14838 17222 424 0,'0'0'156'0,"-4"10"-120"0,-4 4-8 0,5-3 140 0,-9 2-96 16,0 5 16 0,-3 2-52-16,-1-3 44 0,1 7-44 15,3-3-16-15,4-7-12 0,5-4 36 16,3-10-24-16,0 0 16 16,3-7-20-16,5-3-8 15,4 3-4-15,3-7-68 16,-3-3 36-16,3 0-48 15,1 3 40-15,-4 4-16 32,-1 3 32-32,1 4 52 0,-5-1-12 15,-3 4 124-15,-4 0-80 16,4 7 84-16,-8 0-84 16,4 3 48-16,0 0-68 0,0 4-4 15,0 3-24-15,4 1 8 16,0-8-16-16,4 7 48 0,3-6-28 15,5-5-84-15,-1-6 28 16,5-3-168 0,-1-4 112-16,-3 0 24 0,-1-10 40 15,1 7-8-15,-1-8 16 16,-3 1 4-16,-5 3 8 16,1-3 88-16,0 4-48 15,0 6 104-15,-4 3-80 16,-4 4 52-16,0 7-72 15,-4 3 16-15,0 4-40 16,4 10 28-16,0-3-32 0,4 0 20 16,7-1-20-16,1-3-8 15,-1-10-4-15,1 0-324 16,4-7 176-16,-5-7-188 31,1 7 192-31,3-13-228 0</inkml:trace>
        </inkml:traceGroup>
        <inkml:traceGroup>
          <inkml:annotationXML>
            <emma:emma xmlns:emma="http://www.w3.org/2003/04/emma" version="1.0">
              <emma:interpretation id="{D64057CA-37DB-4DCB-A9DF-EDAD8051AA04}" emma:medium="tactile" emma:mode="ink">
                <msink:context xmlns:msink="http://schemas.microsoft.com/ink/2010/main" type="inkWord" rotatedBoundingBox="17521,17735 18925,17716 18928,17977 17524,17995"/>
              </emma:interpretation>
              <emma:one-of disjunction-type="recognition" id="oneOf51">
                <emma:interpretation id="interp67" emma:lang="" emma:confidence="1">
                  <emma:literal>woes</emma:literal>
                </emma:interpretation>
                <emma:interpretation id="interp68" emma:lang="" emma:confidence="0">
                  <emma:literal>won</emma:literal>
                </emma:interpretation>
                <emma:interpretation id="interp69" emma:lang="" emma:confidence="0">
                  <emma:literal>wer</emma:literal>
                </emma:interpretation>
                <emma:interpretation id="interp70" emma:lang="" emma:confidence="0">
                  <emma:literal>wen</emma:literal>
                </emma:interpretation>
                <emma:interpretation id="interp71" emma:lang="" emma:confidence="0">
                  <emma:literal>worn</emma:literal>
                </emma:interpretation>
              </emma:one-of>
            </emma:emma>
          </inkml:annotationXML>
          <inkml:trace contextRef="#ctx0" brushRef="#br0" timeOffset="412405.3155">15275 17274 572 0,'8'0'208'0,"-8"0"-160"0,-4 7-12 15,8 0 100-15,0-1-80 16,-4 5 76-16,-4-8-76 16,-4 14 112-16,1 1-96 15,-1-5 8-15,0 5-44 0,8-1 28 16,8-7-36-16,0-3-16 15,3 0-4-15,1 0-160 0,7 0 84 16,1-1-16-16,-1 1 52 16,0-7-8-16,1 0 24 15,-5 0-44-15,-3 0 32 16,-1-7-20-16,1 7 28 16,0-6-16-16,-1-8 20 15,-3 0 36-15,0-3-12 16,-1 0-16-16,1 3 0 15,-4 0 40-15,-4 7-20 16,0 0 68-16,0 7-44 0,0 0 12 16,-4 11-32-16,0-4 44 15,0 10-32-15,1 0 4 16,-1 7-20-16,4-3 28 16,4-8-24-16,3 5 32 15,5-11-32-15,3 3-128 16,1-10 60-16,7 0-140 15,4 0 108-15,0-7-64 16,-3-7 84-16,-1 0 20 16,-4 1 24-16,-3-1 32 15,-5 0-4-15,-3 7 92 16,-4-3-52-16,-4 10 56 16,-4 0-60-16,0 7 24 15,4 3-40-15,0 7-8 16,8 1-12-16,3 2 20 0,5 1-16 15,3-4-32-15,1-7 12 16,-1-3-168-16,-3-7 100 16,-5 0-92-16,1-7 96 15,-5-6 4-15,-7-5 40 16,0 1 36-16,0-3-4 16,0-1 44-16,-3 0-24 15,-1 4 76 1,4 3-56-16,-4 1 12 15,0 6-32-15,-4-4-4 16,1 8-12-16,-1-1 48 16,-4-6-32-16,1 10-12 0,-5-3-4 15,4-1 16-15,1 1-12 0,-1-1-12 16,4 1-4-16,5 0 48 16,3-1-24-16,0 4-44 15,7 0 12-15,5 0 20 16,3 0-4-16,5 4 28 15,-1-1-20-15,4 4-32 16,1-4 12-16,-1 1-16 16,-4-1 12-16,1-3 36 15,-1 0-16-15,-4 0 16 16,5 0-12-16,-5 0-16 16,1 0 0-16,-1-3-24 15,1-1 16-15,-1 1 24 16,-3-1-8-16,7 1-16 15,-3 0 4-15,-1-1 4 16,1 1 4-16,-1 3 0 16,1 0 0-16,-5 0 0 0,1 0 0 15,-4 0 24-15,-8 0-12 16,0 0 32-16,-4 0-28 16,-4 3-24-16,0-3 4 15,0 0 0-15,-3 4 4 16,7-1-12-16,-4 0 8 15,0 4 48-15,8 0-24 16,-3 10 16-16,-1 1-20 16,4-1 8-16,0 10-12 15,4 1 20-15,11-1-20 0,1-3 24 16,3-3-24-16,0-7 24 16,12-4-24-16,-4-3-100 15,-3-4 44-15,-1-3-52 16,0-6 56-16,0-8 20 15,-3-7 16-15,-5-6-8 16,4 6 8-16,-3-3 12 16,-4 3-4-16,7 8-4 15,0-5 4-15,1 11 28 16,-1 1-16-16,0 6 12 16,1 0-16-16,-1 6 12 15,-3 1-16-15,-5 4-4 16,1-4 0-16,-1-4 72 15,1 11-40-15,-4 0 56 16,3-1-52-16,-3 4 76 16,0-3-64-16,0 3 44 0,-5-3-56 15,-3-7 32-15,-3 3-40 16,-5-10-572-16,-4 0 292 16,8-10-500-1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02:42.526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EB89A4-5BDD-406C-B05F-30AC27E1B465}" emma:medium="tactile" emma:mode="ink">
          <msink:context xmlns:msink="http://schemas.microsoft.com/ink/2010/main" type="inkDrawing" rotatedBoundingBox="2093,1406 10396,1478 10395,1604 2091,1532" semanticType="underline" shapeName="Other">
            <msink:sourceLink direction="with" ref="{1CE34607-A470-4037-AFF5-DF889B583E21}"/>
            <msink:sourceLink direction="with" ref="{CA2343D8-9C71-4ECF-BD44-B4D1D0049C96}"/>
          </msink:context>
        </emma:interpretation>
      </emma:emma>
    </inkml:annotationXML>
    <inkml:trace contextRef="#ctx0" brushRef="#br0">115 50 332 0,'-8'-10'120'0,"8"10"-92"0,-15-14-8 16,7 7 36 0,4 7-36-16,-4-7 8 15,1 4-16-15,-9-4 28 16,5 7-24-16,-1-7 48 15,4 7-36-15,-3 0 20 16,7 0-28-16,0 7 36 16,4-7-32-16,0 7 40 15,4-4-36-15,-4-3 40 0,4 14-40 0,-4-7 28 16,7 10-28-16,1-10-16 16,4 7-8-16,3-4-16 15,1 4 8-15,7-7 28 16,4 3-12-16,16-10 12 15,3 7-12-15,28-10 0 16,-5 3-4-16,24-4-8 16,0 4 4-16,12 0-16 15,-9 4 8-15,21-1 4 16,-9 1 0-16,16-1 44 16,-16 0-24-16,20-3-44 15,-12 4 12-15,16-8 20 16,-16 8-4-16,23-4 28 15,-7-4-20-15,11 4 24 16,-7 0-24-16,18 0 12 16,-10 0-12-16,10-3 12 15,-14 6-16-15,19-3 24 16,-16 4-20-16,8-4 24 16,-12 3-24-16,24-6 4 15,-8 6-8-15,19-6-16 16,-23 3 4-16,31-7 12 15,-24 7-4-15,24-7 8 16,-23 4-8-16,19-1-20 16,-23 4 8-16,4-10 12 15,-16 10 0-15,8-7-4 16,-16 7 4-16,9 0 4 0,-5-7-4 16,8 0-12-16,-8 4 4 0,1 3-4 15,-24 0 0-15,12 7-20 16,-12 3 16-1,8-3 4-15,-16 3 8 0,4-3 24 16,-27 3-12-16,5-6-20 16,-13-1 0-16,24 1-4 15,-16-1 4-15,8-3 24 16,-12 4-8-16,-11-4-12 16,-8 3 0-16,-12-6 4 15,-4 3 0-15,-7-4-12 16,-4 4 8-16,4-3-16 15,-8 6 12-15,11-3 12 16,-3 0 0-16,0-3 32 16,-5 3-20-16,-6-4 64 15,-1 1-44-15,-8-4-296 16,-4 0 136-16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33:50.801"/>
    </inkml:context>
    <inkml:brush xml:id="br0">
      <inkml:brushProperty name="width" value="0.02646" units="cm"/>
      <inkml:brushProperty name="height" value="0.0264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D88EACB-3807-4862-B0D3-99638BFBA322}" emma:medium="tactile" emma:mode="ink">
          <msink:context xmlns:msink="http://schemas.microsoft.com/ink/2010/main" type="inkDrawing" rotatedBoundingBox="8011,6872 11201,6809 11202,6861 8012,6924" semanticType="strikethrough" shapeName="Other">
            <msink:sourceLink direction="with" ref="{6127651D-AF32-4D0D-B5F0-7EA76A2B2955}"/>
          </msink:context>
        </emma:interpretation>
      </emma:emma>
    </inkml:annotationXML>
    <inkml:trace contextRef="#ctx0" brushRef="#br0">0 64 904 0,'0'0'332'0,"0"0"-256"0,0 0-24 15,8 0 196 1,-8 0-148-16,7 0 72 15,5 0-100-15,-4-7 12 16,3 7-48-16,-3-3 40 16,-4 6-44-16,4-3 28 15,-1 0-32-15,-7 0 52 0,8 0-44 16,4 0 20-16,7 0-36 16,0 0 0-16,-3 7-12 0,7-7 4 15,0 0-8-15,8 7-4 16,-4-7 4-16,12 7 4 15,0-7-4-15,15 0-4 16,0 6 4-16,24-12-4 16,-1 6 0-16,16-7 0 15,-8 7 0-15,16-11 0 16,-8 11 0-16,15-3 0 16,-11 6 0-16,4 1 0 15,-9-1 0-15,17-3-12 16,-12 4 8-16,11-4 20 15,-7 0-8-15,11-7-4 16,0 0 0-16,4-3-24 16,-3-1 12-16,-1 1 12 15,-15 3 0-15,-1-3 8 16,-10 6-8-16,-5 1-12 16,0 3 4-16,-11-4 4 15,-8 8 0-15,-4-4 0 16,-19 3 0-16,-1 1 24 15,-3-1-12-15,-12-3-20 16,1 0 0-16,-5 0 20 16,-7 0-4-1,-5-3-4-15,5 3 0 0,-4-4-48 16,-8 4 24 0,0-3-248-16,0-1 148 0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04:05.565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438017-02AE-4E01-919A-66A33068A9DC}" emma:medium="tactile" emma:mode="ink">
          <msink:context xmlns:msink="http://schemas.microsoft.com/ink/2010/main" type="inkDrawing" rotatedBoundingBox="7999,9853 15317,5845 15731,6600 8412,10608" semanticType="callout" shapeName="Other">
            <msink:sourceLink direction="with" ref="{C34F0B57-9A65-400B-BA5D-C2520A811D35}"/>
          </msink:context>
        </emma:interpretation>
      </emma:emma>
    </inkml:annotationXML>
    <inkml:trace contextRef="#ctx0" brushRef="#br0">24 3977 488 0,'-23'7'180'0,"23"-7"-140"0,-4 7-12 0,4-10-12 15,4 3-16-15,0-11 24 16,7 1-12-16,1-11 12 15,-1 1-12-15,5-18 80 16,-1 7-48-16,9-14 48 16,-1 7-52-16,12-10 8 15,7 10-32-15,5-24 8 16,-5 7-12-16,16-37-16 16,0 9 0-16,31-27 40 15,1 10-24-15,30-27 8 16,-8 13-12-16,39-30 4 15,-4 20-8-15,62-48 8 16,-12 27-8-16,51-37 8 16,-23 27-8-16,46-27-4 15,-28 34 4-15,48-31-4 16,-36 27 0-16,74-16-12 16,-58 34 8-16,74-8 20 15,-43 25-8-15,50-13 16 16,-38 16-16-16,42 1 4 15,-50 23-4-15,26 4 20 16,-61 28-16-16,-3 3 4 16,-44 17-8-16,-34 3 28 15,-47 8-20-15,-31 6 20 16,-38 7-20-16,-20 4 20 0,-23 3-24 0,-27 4-84 16,-8 3 40-16,-27 3-536 15,0 4 312-15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04:06.826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AF927BF-F363-40D9-83F2-17D6D66C2A96}" emma:medium="tactile" emma:mode="ink">
          <msink:context xmlns:msink="http://schemas.microsoft.com/ink/2010/main" type="writingRegion" rotatedBoundingBox="6864,7954 6917,9020 6124,9059 6071,7993"/>
        </emma:interpretation>
      </emma:emma>
    </inkml:annotationXML>
    <inkml:traceGroup>
      <inkml:annotationXML>
        <emma:emma xmlns:emma="http://www.w3.org/2003/04/emma" version="1.0">
          <emma:interpretation id="{60931DB2-3E33-4DC1-98E3-02E2095E3244}" emma:medium="tactile" emma:mode="ink">
            <msink:context xmlns:msink="http://schemas.microsoft.com/ink/2010/main" type="paragraph" rotatedBoundingBox="6864,7954 6917,9020 6124,9059 6071,79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7969B6-B3DB-4318-85EB-8F845A8385B6}" emma:medium="tactile" emma:mode="ink">
              <msink:context xmlns:msink="http://schemas.microsoft.com/ink/2010/main" type="line" rotatedBoundingBox="6864,7954 6917,9020 6124,9059 6071,7993"/>
            </emma:interpretation>
          </emma:emma>
        </inkml:annotationXML>
        <inkml:traceGroup>
          <inkml:annotationXML>
            <emma:emma xmlns:emma="http://www.w3.org/2003/04/emma" version="1.0">
              <emma:interpretation id="{D1E6A8A9-3FA7-42DB-8E3D-8221AC6A4E0D}" emma:medium="tactile" emma:mode="ink">
                <msink:context xmlns:msink="http://schemas.microsoft.com/ink/2010/main" type="inkWord" rotatedBoundingBox="6864,7954 6917,9020 6124,9059 6071,79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4541 7773 664 0,'-4'-7'244'0,"4"4"-188"0,-4-4-16 0,4 4 84 15,-8 3-76-15,-3-4 16 16,-5 4-40-16,-11-7-12 15,4 7-8-15,-16-3 12 16,4 6-8-16,-7-3-12 16,11 0 0-16,-8 0-4 15,8 0 0-15,-4 0 52 16,12 0-24-16,0 0 8 16,7 0-16-16,1 0-8 15,3 7 0-15,1 3 4 16,7 1-4-16,-4 2-12 15,4 1 4-15,-7 3 48 16,-1 1-24-16,-7 6-28 16,-1 0 4-16,1 3 0 15,-1-3 4-15,-7 1 24 16,8-1-12-16,0 0 12 16,3 0-12-16,-3 0-24 15,7-3 4-15,-3-1 20 16,7 1-4-16,4-4 16 0,-4 0-16 15,8-3 24-15,8 0-20 0,0-4-12 16,11 4-4-16,12-4 28 16,4 4-12-16,4-4 32 15,-1 1-28-15,1-5 20 16,-4 1-20-16,-4-7 28 16,4 0-28-16,-16-3-120 15,1 3 56-15,-9-4-308 16,-3 1 196-16</inkml:trace>
          <inkml:trace contextRef="#ctx0" brushRef="#br0" timeOffset="181.9852">3952 8035 808 0,'-19'-7'300'0,"19"7"-232"0,8 0-20 16,-4 0 64-1,7 0-72-15,5-4 52 16,3 4-52-16,8 0-20 16,-7 4-12-16,7-4 16 15,4 3-12-15</inkml:trace>
          <inkml:trace contextRef="#ctx0" brushRef="#br0" timeOffset="662.261">4320 8183 540 0,'0'-4'200'0,"0"4"-156"0,0-3-12 0,0-4 104 16,8 7-80-16,0-10 16 15,3 6-48-15,1 1 32 16,7 3-32-16,1 7-40 16,7 3 8-16,-8 17 8 15,8 4 4-15,-11 11 16 16,-1 2-12-16,-11-2 16 16,-4-1-16-16,-12-3 32 15,5-7-24-15,-20-7 40 16,3 0-32-16,-11-7-4 15,8-3-12-15,-4-7 28 16,8 0-20-16,-4-14-12 16,15 0-8-16,-3-7-32 15,11 7 20-15,4-6 16 16,12 6 0-16,-1 3 56 16,16 4-32-16,1 7-20 15,2 0-4-15,1 3 44 16,-3 1-24-16,3-1 16 0,-4 0-20 0,-4-6 36 15,-4 3-28 1,-3-11-348-16,-1 4 176 0</inkml:trace>
          <inkml:trace contextRef="#ctx0" brushRef="#br0" timeOffset="1021.4347">4146 7556 644 0,'-8'-7'236'0,"8"7"-180"0,4 0-20 0,-4 0 148 15,4 0-108-15,-4 0 140 16,0 0-128-16,4 0 28 16,7 4-68-16,5-8 44 15,-1 4-56-15,12-6 20 16,12-1-36-16,8-4 8 16,3 5-16-16,0-5 28 15,1 8-24-15,-5-4 12 16,-15 7-16-16,-4 0-140 0,-11 3 72 0,-5 4-564 15,-3 4 344-15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06:54.662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7853BC3-843E-4B0D-83D1-8CC9702D7A01}" emma:medium="tactile" emma:mode="ink">
          <msink:context xmlns:msink="http://schemas.microsoft.com/ink/2010/main" type="inkDrawing" rotatedBoundingBox="9336,10061 17527,10323 17495,11314 9304,11052" shapeName="Other"/>
        </emma:interpretation>
      </emma:emma>
    </inkml:annotationXML>
    <inkml:trace contextRef="#ctx0" brushRef="#br0">0 566 208 0,'23'-7'76'0,"-8"7"-60"0,5-4-4 0,-9 4 4 0,1 0-12 15,3-3-20-15,1-4 8 16,7 0 20-16,8 0-4 16,12 4-20-16,11-11 4 15,4 4 84-15,4-1-44 16,0-2 28-16,-4 2-40 16,-4 1-28-16,4-4 4 15,0 0 16-15,8 1-4 16,7-1 4-16,5 0-4 15,-5 7-8-15,1-6 4 16,-8 2 4-16,7 1-4 16,9-11-4-16,11 1 4 15,7 6 20-15,-11-3-12 16,-4-4 12-16,-3 7-12 16,-1-3-8-16,12-10 0 0,4 13-16 15,-4-3 8-15,-4 3-4 16,-8 0 0-16,0 0 24 15,-3 0-8-15,3 1 16 16,4 2-16 0,0 5 4-16,-11-1-4 0,-8 0-8 15,7 3 4-15,-15-3-4 16,8-3 0-16,15 0 8 16,5 3-4-16,-5 3 52 15,0 4-32-15,-7 0-20 16,-5 0-4-16,-7-3 0 15,0 0 0-15,8-1 0 16,3 1 0-16,5 3-20 0,-1 0 12 16,-7 0 12-16,4 3 0 15,-13-3 8-15,1 0-8 16,8 0 8-16,11 0-8 16,5 0 8-16,-1 0-8 15,-8 4-36-15,-3-1 16 16,-12-3 16-16,0 0 0 15,-1-3-16-15,9-1 8 16,4-3 32-16,3 7-16 16,-3 0-8-16,3 4-4 15,-11-4 12-15,-4 0-4 16,8-4-36-16,3 1 16 16,1 3 16-16,-9 3 0 15,1 1 0-15,-8 3 4 0,-3-1 12 16,-1 5-8-16,-4-4-12 15,-4 0 0-15,13-1-4 16,-5-6 0-16,12 7 0 16,7 4 0-16,5 2 16 15,-5 8-4-15,-19 3-12 16,-3 4 4-16,-5-4 4 16,8 3 0-16,-3 4 0 15,7 4 0-15,11-1 24 16,9 4-12-16,-5-4-20 15,-3 4 0-15,-12-7-12 0,4-7 8 16,-8 0 16-16,8-3 0 16,12-4-4-16,7 4 4 15,8 10-16-15,-12 0 8 16,-11 0 4-16,-8 0 0 16,-4 3-12-16,-3-3 8 15,-5 0 4-15,1 3 0 16,3-3 52-16,0 0-28 15,-3 0-28-15,3 4 0 16,-3-4 8-16,-5-4 0 16,-7-3 24-16,-4-3-16 15,-8-4 24-15,-19-6-24 16,-4-5-56-16,-8-6 20 16,-11 4-392-16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07:07.274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12C92B-2B1F-4780-B367-37D9085B8802}" emma:medium="tactile" emma:mode="ink">
          <msink:context xmlns:msink="http://schemas.microsoft.com/ink/2010/main" type="inkDrawing" rotatedBoundingBox="13137,12775 15808,12874 15798,13146 13127,13048" semanticType="underline" shapeName="Other">
            <msink:sourceLink direction="with" ref="{C34F0B57-9A65-400B-BA5D-C2520A811D35}"/>
            <msink:sourceLink direction="with" ref="{7F505415-3871-440E-9686-25563216C6C6}"/>
            <msink:sourceLink direction="with" ref="{BA9FCB24-C5C0-4B58-A77D-FA98F3227A93}"/>
          </msink:context>
        </emma:interpretation>
      </emma:emma>
    </inkml:annotationXML>
    <inkml:trace contextRef="#ctx0" brushRef="#br0">0 66 208 0,'0'-41'76'0,"0"34"-60"0,0-4-4 16,0 8 128-16,0-1-80 15,0 4-44-15,8 0-12 16,4 4-16-16,-5-1 4 16,1 1 76-16,4-1-36 15,3 4 68 1,-3-3-60-16,7-1 44 0,-7 0-48 15,3 4 16-15,5 4-32 0,-1-1 8 16,-7 4-16-16,11 3-8 0,-4 0 0 16,4 4-24-16,4 3 12 15,1-3 32-15,6-1-16 16,-3-3 8-16,16-3-8 16,-1-4 12-16,20 1-12 15,8-1 24-15,3 0-20 16,8 1 4-16,-11-1-8 15,7-10 12-15,24-3-12 16,7 3-12-16,4 0 0 16,-8-7-24-16,-3-4 16 0,19-2-4 15,4 9 8-15,-12-3 8 16,-8 0 0-16,-19-6 16 16,4 9-8-16,-12-13 24 15,-7 3-20-15,-1-3 40 16,-3-4-28-16,-8 1 12 15,-8 3-20-15,-3 3 20 16,-13 3-24 0,-7 5-4-16,-11 9-84 15,-13 7 40-15,-14 1-408 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06:04.637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282BC3A-0421-4C96-975D-7F7DD56B5CC6}" emma:medium="tactile" emma:mode="ink">
          <msink:context xmlns:msink="http://schemas.microsoft.com/ink/2010/main" type="writingRegion" rotatedBoundingBox="17129,9397 22497,9150 22553,10360 17185,10607"/>
        </emma:interpretation>
      </emma:emma>
    </inkml:annotationXML>
    <inkml:traceGroup>
      <inkml:annotationXML>
        <emma:emma xmlns:emma="http://www.w3.org/2003/04/emma" version="1.0">
          <emma:interpretation id="{2BA23834-A163-4F4F-A44D-9B15CA903632}" emma:medium="tactile" emma:mode="ink">
            <msink:context xmlns:msink="http://schemas.microsoft.com/ink/2010/main" type="paragraph" rotatedBoundingBox="17129,9397 22497,9150 22553,10360 17185,106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18EA97-D13A-412D-87BD-480C8DF914D4}" emma:medium="tactile" emma:mode="ink">
              <msink:context xmlns:msink="http://schemas.microsoft.com/ink/2010/main" type="line" rotatedBoundingBox="17129,9397 22497,9150 22553,10360 17185,10607"/>
            </emma:interpretation>
          </emma:emma>
        </inkml:annotationXML>
        <inkml:traceGroup>
          <inkml:annotationXML>
            <emma:emma xmlns:emma="http://www.w3.org/2003/04/emma" version="1.0">
              <emma:interpretation id="{86BA9BD4-331E-4971-99EF-9019984B3E1F}" emma:medium="tactile" emma:mode="ink">
                <msink:context xmlns:msink="http://schemas.microsoft.com/ink/2010/main" type="inkWord" rotatedBoundingBox="17129,9397 19871,9271 19927,10481 17185,106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15755 9322 404 0,'0'-31'148'0,"0"31"-112"0,-15-7-12 0,-1 10 56 16,5 8-48-16,-20 19 76 16,0 8-60-16,-19 24-24 15,7 4-16-15,-11 9 44 16,7-6-28-16,-7 7 44 15,12-4-40-15,-9 0 64 16,13-3-52-16,-9-10 28 16,16-18-40-16</inkml:trace>
          <inkml:trace contextRef="#ctx0" brushRef="#br0" timeOffset="241.1404">14900 9752 444 0,'0'17'164'0,"0"-17"-124"0,0 38-16 15,0-11 68 1,4-3-56-16,4 25 68 16,7-5-64-16,1 4 64 15,-1 1-64-15,-3-12 96 16,7-6-76-16,8-13 112 0,0-11-96 0,20-14-12 15,-1-4-40-15,12-16 20 16,0 3-28-16,16-7-540 16,-8 7 280-16</inkml:trace>
          <inkml:trace contextRef="#ctx0" brushRef="#br0" timeOffset="753.6608">16061 8898 520 0,'12'-17'192'0,"-12"17"-152"0,19 7-8 0,-11 3 16 16,0 4-32-16,-4 14 32 15,3 3-32-15,-14 10 40 16,7 4-32-16,-4 3 48 15,0 0-40-15,-8 4 28 16,8-8-32-16,-7-2 36 16,7-5-36-16,-4-16 84 15,4-4-64-15</inkml:trace>
          <inkml:trace contextRef="#ctx0" brushRef="#br0" timeOffset="1086.7313">16433 9132 464 0,'-23'-10'176'0,"23"10"-140"0,-16 3-8 15,5 1 20 1,3-1-32-16,-8 4 40 16,1 0-32-16,-5 3 12 15,9 4-20-15,-1 3-8 16,8 1-4-16,8-8 84 15,8 4-48-15,7-7 28 0,8-1-40 0,4-6 0 16,4 0-16-16,-4-6 28 16,0 2-24-16,-12-6 12 15,-3-1-16-15,-8-6-16 16,-8 7 0 0,-12-4-32-16,4 4 20 0,-7 0 24 15,3 3-4-15</inkml:trace>
          <inkml:trace contextRef="#ctx0" brushRef="#br0" timeOffset="1908.0562">16793 9132 216 0,'-4'-7'80'0,"4"7"-60"0,-8-6-8 15,4 2 144 1,1 4-88-16,-9-7 60 16,-4 7-72-16,-3 0 0 15,11 0-32-15,-11 7 12 16,0 0-20-16,-1 3 36 16,9 1-28-16,-5 6-24 15,16 0 0-15,-4 4 16 16,12 3-8-16,11 0 40 15,5-3-24-15,18-4 20 0,9 0-24 16,14-10-60-16,-3 3 16 0,8-10-104 31,-12 4 72-31,-12-18 16 0,-7 7 24 0,-16-10 16 16,1 0 0-16,-17-8 24 16,5 8-12-16,-12-3 100 15,4 2-60-15,-8-2 4 16,4 6-36-16,-4 0-12 15,-4 4-4-15,5 0 4 16,3 6-4-16,-16-3-20 16,12 7 8-16,-19-3-4 15,4 6 4-15,-9-3 16 16,1 7-4-16,-4 0-12 16,4 3 4-16,8-3 40 15,7 4-24-15,16-1-36 16,4 4 12-16,19-1-8 15,-4 5 12-15,12-8 32 16,0 4-12-16,-8-7-4 16,0 3-4-16,-7-7 12 15,-5 4-8-15,-11-3-12 16,0-1 0-16,-12-3 4 16,4 4 0-16,-7-4 0 15,7 0 0-15,4 0-20 16,4 3 12-16,-1 0-24 15,17 1 20-15,7-1 68 0,12 1-32 16,15-8 0-16,0 4-12 0,4-7 0 16,-4 1-8-16,-7-8 16 15,-9 7-12-15,-11-10-4 32,-7 3 0-32,-12-10 12 0,-5 7-8 0,-10-18-12 15,-1 8 0-15,-8-28 48 16,1 6-24-16,7-9 112 15,1 13-72-15,-1 7 44 16,4 18-60-16,-4 20-76 16,4 14 12-16,-7 23 16 15,-1 8 4-15,-7 7 44 16,7-4-20-16,-7 3 48 16,15-2-40-16</inkml:trace>
        </inkml:traceGroup>
        <inkml:traceGroup>
          <inkml:annotationXML>
            <emma:emma xmlns:emma="http://www.w3.org/2003/04/emma" version="1.0">
              <emma:interpretation id="{65AC5726-1966-474A-806C-E9D7E1977500}" emma:medium="tactile" emma:mode="ink">
                <msink:context xmlns:msink="http://schemas.microsoft.com/ink/2010/main" type="inkWord" rotatedBoundingBox="20488,9563 22512,9470 22536,9978 20512,1007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00.8798">18388 9156 384 0,'-20'-3'140'0,"20"3"-108"0,-31 3-8 0,12-3 172 15,4 7-112-15,-12 0 28 16,7 7-68-16,1 3 52 15,7 7-56-15,12 11 44 16,8-1-48-16,11 0 24 16,8 1-32-16,4-8 44 15,4-2-40-15</inkml:trace>
          <inkml:trace contextRef="#ctx0" brushRef="#br0" timeOffset="2704.7893">18756 9211 488 0,'-24'-13'180'0,"24"13"-140"0,-15-4-12 0,-1 1 108 15,9 6-80-15,-17 1 32 16,1 6-52-16,-8 7 12 31,12 4-28-31,-1 6 44 0,9 4-36 0,7 4-4 16,8-4-16-16,7-7 64 15,5 0-40-15,3-14 24 16,16 1-36-16,-8-15 8 16,0-3-16-16,-7-17 20 15,-1 4-20-15,-15-15-12 16,0 8-4-16,-20-8-4 16,12 8 0-16,-11-1-20 15,3 11 16-15,5 0 4 16,3 10 8-16,11 0-44 15,9 7 24-15</inkml:trace>
          <inkml:trace contextRef="#ctx0" brushRef="#br0" timeOffset="3084.6703">18996 9208 444 0,'-8'-3'164'0,"8"3"-124"0,0-7-16 16,-12 3 156 0,12 4-104-16,-11-3 76 0,-1 3-88 0,-3-4-8 15,7 8-36-15,-12-1-20 16,17 8-4-16,-1 6-4 16,4 7 0-16,7 7 52 15,5 3-24-15,4 1 16 16,-1-4-20-16,0-7 44 15,1-7-32-15,-4-14 12 16,3-3-24-16,-11-13 8 16,4 2-12-16,-12-16 12 15,4 3-16-15,-8-7-4 16,0 3 0-16,1 1-24 16,3 6 12-16,0 7-32 15,8 4 24-15,0 3-128 16,7 4 84-16,5-1-260 15,3 8 180-15</inkml:trace>
          <inkml:trace contextRef="#ctx0" brushRef="#br0" timeOffset="3724.8821">19243 9160 384 0,'12'-17'140'0,"-12"17"-108"0,27-4-8 15,-15 4 40 1,-1 7-40-16,-3 0 32 15,0 3-28-15,-8 8 8 16,0 2-20-16,-4 8 36 16,0-1-28-16,-4-3 20 0,4-3-24 15,-3-7 72-15,7-4-56 0,-4-13 24 16,8-4-40-16,-4-7 0 16,4 0-12-1,3-13-8-15,5 6 4 0,3-7-4 16,12 11 0-1,1 0-28-15,3 7 16 16,3 3-12-16,9 3 12 0,-16 1-8 16,4 3 8-16,-8 0 0 15,0 3 4-15,-7-3 16 16,-12 4-4-16,-8-1-4 16,-4 1 4-16,-11-1 4 15,3 1-4-15,-7 3-20 16,8-1 8-16,-9 8 20 15,17 3-4-15,-1 11-12 16,4 3 0-16,8 7 48 16,4 0-24-16,-1-14 36 15,13 3-32-15,-5-10-136 16,5-10 60-16,-9-20-148 16,12 2 112-16,-11-13-20 15,0 0 64-15,-5-10 56 16,5 3-8-16,-4-11 4 15,3 11-4-15,1-13-4 16,0 9 0-16,3-6 96 16,-7 10-52-16,3 7 68 15,1 14-60-15,-8 10 24 0,8 6-44 0,-12 12 0 16,3 2-20-16,-6 11-8 16,3 0 0-16,-12 7 48 15,4 0-28-15,-3 3 52 16,3-3-44-16,-11-7-32 15,15-7-4-15,-4-10-396 16,8-4 220-16</inkml:trace>
          <inkml:trace contextRef="#ctx0" brushRef="#br0" timeOffset="4149.1921">19994 9201 476 0,'-19'-17'176'0,"19"17"-136"0,-31-17-12 15,12 10 128 1,7 0-92-16,-3 0 36 16,-5 7-60-16,5 4-24 15,3 2-8-15,12 5-8 16,8 6 0-16,0 10 44 16,19 8-24-16,-8 6-8 0,12 4-8 0,-8 0 20 15,-7-7-12-15,-9-8 12 16,1-2-12-16,-16-11 44 15,1-3-28 1,-17-11-16-16,5 1-4 0,-12-11 8 16,4 7-8-16,-4-14 32 15,16 7-24-15,3-3-156 16,12 10 76-16</inkml:trace>
          <inkml:trace contextRef="#ctx0" brushRef="#br0" timeOffset="4267.4124">20246 9518 880 0,'12'-4'328'0,"-12"4"-256"16,7 0-16-16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05:03.458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CC4972-22C1-4B15-8C9A-AF69CBB7B411}" emma:medium="tactile" emma:mode="ink">
          <msink:context xmlns:msink="http://schemas.microsoft.com/ink/2010/main" type="writingRegion" rotatedBoundingBox="11584,8482 12302,8097 12592,8638 11874,9023"/>
        </emma:interpretation>
      </emma:emma>
    </inkml:annotationXML>
    <inkml:traceGroup>
      <inkml:annotationXML>
        <emma:emma xmlns:emma="http://www.w3.org/2003/04/emma" version="1.0">
          <emma:interpretation id="{B4769F33-4516-43FD-96D4-C2AC30ABA032}" emma:medium="tactile" emma:mode="ink">
            <msink:context xmlns:msink="http://schemas.microsoft.com/ink/2010/main" type="paragraph" rotatedBoundingBox="11584,8482 12302,8097 12592,8638 11874,90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EB1389-DC9F-41EC-B65A-6335BBC8BD65}" emma:medium="tactile" emma:mode="ink">
              <msink:context xmlns:msink="http://schemas.microsoft.com/ink/2010/main" type="line" rotatedBoundingBox="11584,8482 12302,8097 12592,8638 11874,9023"/>
            </emma:interpretation>
          </emma:emma>
        </inkml:annotationXML>
        <inkml:traceGroup>
          <inkml:annotationXML>
            <emma:emma xmlns:emma="http://www.w3.org/2003/04/emma" version="1.0">
              <emma:interpretation id="{BB6021FF-999B-4FCD-B190-DA15E1B96751}" emma:medium="tactile" emma:mode="ink">
                <msink:context xmlns:msink="http://schemas.microsoft.com/ink/2010/main" type="inkWord" rotatedBoundingBox="11584,8482 12302,8097 12592,8638 11874,90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9418 8217 560 0,'0'0'208'0,"0"0"-164"0,0-3-8 0,0-1 136 15,0 4-100-15,0-3 44 16,0 6-72-16,0-3 20 15,0 0-36-15,0 0 28 16,0 0-32-16,4 0 32 16,8 4-32-16,0-4 20 15,3 3-24-15,0-6 0 16,5-1-12-16,-1-3 12 16,1 0-12-16,-5 1 24 15,1 2-20-15,-5 1-32 16,1 6 12-16,-8 1-88 15,-1 2 56-15</inkml:trace>
          <inkml:trace contextRef="#ctx0" brushRef="#br0" timeOffset="-390.538">9500 8059 520 0,'-4'-4'192'0,"4"1"-152"0,0 3-8 0,0 0 96 15,0 0-76-15,0 0 52 16,0 0-64-16,0 0 40 16,0 0-44-16,0 0 32 15,0 0-36-15,0 0 24 16,0 0-28-16,0 3 52 16,0 1-44-16,0-1 12 15,8 1-32-15,-5 3-8 16,5-1-4-16,4-6 20 15,-4 0-12-15,3-6 32 16,9 2-28-16,-1-6-24 16,0 3 4-16,1-3 8 15,-5 6 0-15,-3-3 8 16,-5 7-8-16,-7-3 8 16,0 6-8-16,0-3-28 15,-7 4 12-15,3-1-408 0,4 1 228 16</inkml:trace>
          <inkml:trace contextRef="#ctx0" brushRef="#br0" timeOffset="752.0164">10146 7986 664 0,'-11'-3'244'0,"11"3"-188"0,0 7-16 0,-8-7 120 16,8 3-96-16,0 1 60 15,-8 3-68-15,4 3-16 16,-4 0-24-16,-7 8-4 15,-4-1-4-15,-1 10 12 16,1 4-12-16,-12 4 24 16,8-4-20-16,-16 3 32 15,12-3-28-15,-4-3 12 16,12-1-16-16,-9-10-16 16,21 0 0-16,-5-10 4 15,4 0 0-15,8-10-248 16,0-1 136-16,8-13-448 15,4 0 312-15</inkml:trace>
          <inkml:trace contextRef="#ctx0" brushRef="#br0" timeOffset="421.119">9875 7986 612 0,'-4'-3'228'0,"4"3"-180"16,0-3-12-16,0-1 148 15,0 8-108-15,4-1 16 16,-4 0-56-16,8 1 36 16,-8-1-40-16,12 8 20 15,7 2-32-15,4 5 0 16,-3 2-12-16,-1 8 4 16,4-1-8-16,0 4 8 15,-3-3-8-15,-1-4 16 16,0 0-12-16,-7-7 24 15,-4 0-20-15,-1-6 12 0,1-1-12 16,-8-3-192-16,4 0 96 0,-8-7-192 16,4 0 152-16</inkml:trace>
          <inkml:trace contextRef="#ctx0" brushRef="#br0" timeOffset="1232.2769">9883 7883 488 0,'0'4'180'0,"0"-4"-140"0,0 3-12 16,0-3 208 0,0 0-136-16,0 0 48 15,0 0-88-15,0 0 52 16,8 0-64-16,-4-7 8 16,15 4-32-16,-11-11 40 15,11 0-36-15,-11-10 28 16,11 7-28-16,-7-11 8 15,-5 4-20-15,1-7 36 0,4 11-28 0,-12-4 32 16,11 6-32-16,-11 5 4 31,4 6-16-31,-4 3-8 0,4 11 0 0,0 7 4 16,4 3-4-16,3 0 32 16,1 1-20-16,0-5-224 15,3 1 112-15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04:27.306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FDE64C8-2FCE-4E8B-BDF8-04B231A16F30}" emma:medium="tactile" emma:mode="ink">
          <msink:context xmlns:msink="http://schemas.microsoft.com/ink/2010/main" type="writingRegion" rotatedBoundingBox="11418,6907 11741,10342 9033,10597 8710,7161"/>
        </emma:interpretation>
      </emma:emma>
    </inkml:annotationXML>
    <inkml:traceGroup>
      <inkml:annotationXML>
        <emma:emma xmlns:emma="http://www.w3.org/2003/04/emma" version="1.0">
          <emma:interpretation id="{F09F6492-2042-4BF0-AD92-ABA8A74F27B9}" emma:medium="tactile" emma:mode="ink">
            <msink:context xmlns:msink="http://schemas.microsoft.com/ink/2010/main" type="paragraph" rotatedBoundingBox="11530,8097 11741,10342 10220,10485 10009,82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5C86049-155C-4DE2-9678-ECFC215FEB1A}" emma:medium="tactile" emma:mode="ink">
              <msink:context xmlns:msink="http://schemas.microsoft.com/ink/2010/main" type="line" rotatedBoundingBox="11530,8097 11741,10342 10220,10485 10009,8240"/>
            </emma:interpretation>
          </emma:emma>
        </inkml:annotationXML>
        <inkml:traceGroup>
          <inkml:annotationXML>
            <emma:emma xmlns:emma="http://www.w3.org/2003/04/emma" version="1.0">
              <emma:interpretation id="{F47A96D8-B03B-4E19-B442-E53C1A896F00}" emma:medium="tactile" emma:mode="ink">
                <msink:context xmlns:msink="http://schemas.microsoft.com/ink/2010/main" type="inkWord" rotatedBoundingBox="11530,8097 11592,8752 10071,8894 10009,82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8973 7818 404 0,'0'0'148'0,"0"0"-112"0,0 3-12 16,0-3 120 0,0 0-84-16,0 0 28 15,0 0-52-15,0-3 56 16,4 3-52-16,0-4 52 15,0 1-52-15,-4-4 24 16,8 0-36-16,-5-7 28 16,1 8-32-16,0-8 4 15,4 7-16-15,0-7 12 16,-4 4-16-16,11-7-12 0,-3 3 0 0,7-3 20 16,-4 6-8-16,-3 1-4 15,0 3 0-15,-5 4 4 16,1 3-4-16,-8-4 40 15,8 8-20-15,-4-4-12 16,-4 0-8 0,8 0 4-16,-8 3-4 0,7-3 16 15,-3 0-12-15,4 0 16 16,0-3-16-16,-8 3-12 16,0 0 0-16,0 0 12 15,0 0-4-15,0 0 16 16,4 7-12-16,-4-1 24 15,0 5-20-15,0-1 12 16,7 4-12-16,1 0 12 16,0 6-16-16,3-9 40 15,1 9-24-15,3-9-12 16,-3 2-8-16,-4-6-136 16,3 0 72-16,-3-10-628 15,-8 3 380-15</inkml:trace>
          <inkml:trace contextRef="#ctx0" brushRef="#br0" timeOffset="-2970.6925">7804 8386 332 0,'0'0'120'0,"-4"0"-92"0,4 3-8 0,0-3 36 15,0 0-36-15,0 0 68 16,0 7-48-16,0 0 8 16,0 0-28-16,0-4 32 15,0 1-28-15,0 2 64 16,0 1-48-16,0-7 36 16,0 4-44-16,0-4 60 15,0 0-52-15,0 0 36 16,0 0-44-16,0 0 8 15,0 0-24-15,0 0 0 16,0 0-8-16,0 0 28 16,0 0-20-16,0 0 32 15,0 0-32-15,0 0 32 16,0 0-32-16,0 0 20 16,0 0-20-16,0 0 8 15,0 0-12-15,0-4-8 16,4 4 0-16,-4-3-4 15,0 3 0-15,0-4 16 16,4 4-8-16,-4-3 16 16,0 3-16-16,0-3 32 15,4-1-24-15,-4-3 20 16,4 7-20-16,-4-7 8 16,4 7-12-16,-4-6-8 15,4 6 0-15,-4-7-4 16,3 7 0-16,-3-7 24 0,4 7-12 0,0-7-12 15,0 7-4-15,4-7-4 16,-1 4 0-16,1-8 24 31,4 8-8-31,3-11 4 0,1 7-4 0,3-10 20 16,1 7-16 0,-1-11-32-16,4 4 12 0,4-7 0 15,4 3 8-15,0-6 0 16,4 6 0-16,-4-3 0 15,8 7 0-15,-12-4 0 16,4 4 0-16,-4 0 24 16,0-1-12-16,-4 1-4 15,0 3-4-15,4-10-16 16,4 10 8-16,-3-3 4 16,-1 4 0-16,11-5-12 15,-3 5 8-15,0-5 12 16,-4 5-4-16,0-5-12 15,-4 8 4-15,0-4-4 16,-7 7 0-16,-1-3 32 16,0 3-12-16,-11-3 4 15,7 6-8-15,-11-2 4 16,4 2-8-16,-8 1-4 16,8 3 4-16,-16-4-24 15,8 8 12-15,-8-4-24 16,8 7 20-16,-7-7-296 0,3 3 172 15</inkml:trace>
          <inkml:trace contextRef="#ctx0" brushRef="#br0" timeOffset="-2086.756">8489 7804 456 0,'-11'-3'168'0,"11"3"-128"0,-12 0-16 0,4 0 176 15,8 3-116-15,-7 1 88 16,3 2-100-16,-4-2 76 15,0-1-84-15,1 1 40 16,7 3-64-16,0-7 40 16,0 3-44-16,-4-3 16 15,8 0-32-15,-4-3 36 16,7 3-32-16,1-4-12 16,4 1-8-16,7-4 4 15,0 3-4-15,8-6-12 16,1 7 4-16,6-4 4 15,-3 7 0-15,8-11 0 0,-4 11 0 0,-8-6 24 32,-4 9-12-32,-3-6-20 0,-5 3 0 0,-7-4 32 15,-4 8-16-15,-4-4 0 16,0 0-4-16,-4 0 12 16,4 0-8-16,-8 0-4 15,8 0 0-15,0 0-4 16,0 0 0-16,0 0-12 15,0 0 8-15,0 0 4 16,0 3 0-16,-8 0-12 16,8 8 8-16,-7-4 4 15,7 3 0-15,-12 0-12 16,12 1 8-16,-4-1 12 16,4 4-4-16,-8-1-12 15,8 5 4-15,-7-1 12 16,-1 4-4-16,4-8-12 15,-4 5 4-15,-7-5 28 16,3 1-12-16,-7-7-4 16,11 3-4-16,-4-6-4 15,12 3 0-15,-11-7 16 16,7 3-8-16,-8-3 4 16,5 0-4-16,-5-3-16 15,4 3 4-15,-3-4 12 16,3 1-4-16,-11-4 8 15,11 0-8-15,-4-7 8 0,4 4-8 16,1-11 32-16,3 4-20 0,-12-11-24 16,16 8 4-16,-11-8 0 15,3 11 4-15,4-4 8 16,4 8-4-16,-8-1 8 16,8 7-8-16,-7 0-36 15,7 7 16-15,-4 4 4 16,4 2 12-16,0 1-56 15,4 4 32-15</inkml:trace>
          <inkml:trace contextRef="#ctx0" brushRef="#br0" timeOffset="-1330.7457">8965 8004 624 0,'-11'-4'228'0,"11"4"-176"16,0 7-16-16,0-7 140 15,0 0-104-15,0 0 32 16,0 0-60-16,0 0 44 15,8 7-52-15,-1 0 44 16,1 0-44-16,8-7 52 0,-1 3-52 0,8-6 0 16,4 3-20-16,8-4 8 15,4 4-16-15,-4-7 4 16,0 4-4-16,-8-4 12 16,0 4-12-16,-12-1 4 15,1 4-4-15,-12-3-32 16,-4 6 12-16,-4-3-224 15,0 0 128-15</inkml:trace>
        </inkml:traceGroup>
        <inkml:traceGroup>
          <inkml:annotationXML>
            <emma:emma xmlns:emma="http://www.w3.org/2003/04/emma" version="1.0">
              <emma:interpretation id="{9F12A082-E871-4158-9371-E3CB52BCB09F}" emma:medium="tactile" emma:mode="ink">
                <msink:context xmlns:msink="http://schemas.microsoft.com/ink/2010/main" type="inkWord" rotatedBoundingBox="11431,8324 11622,10353 10866,10425 10675,839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930.6827">9101 7869 456 0,'-8'4'168'0,"8"-4"-128"0,-4 10-16 16,0-3 124-1,4 0-88-15,-3 3 64 16,3 4-72-16,-8-4 76 15,4 4-72-15,-8 0 16 16,5 3-40-16,-5 0 32 16,4 4-36-16,-3 7 40 0,3 3-40 0,0 3 20 15,4-3-28 1,0 3 16-16,8-3-20 0,-4-3 8 16,8-1-12-16,0-9 12 15,7-1-16-15,1-7 4 16,-1 0-4-16,5-6-8 15,-1 3 4-15,0-7-192 16,1 3 104-16,-5-3-292 16,1 0 212-16</inkml:trace>
          <inkml:trace contextRef="#ctx0" brushRef="#br0" timeOffset="-17653.6694">9159 9101 392 0,'0'0'148'0,"0"0"-116"0,4-3-8 0,0-1 128 16,0 8-88-16,0-4 36 15,-1 0-60-15,1-4 20 16,0 4-32-16,-4-3 16 16,4 3-24-16,-4-3 44 15,0 6-36-15,-4-3 12 16,4 0-24-16,-8-3 0 16,1 3-8-16,-9-4-8 15,5 1 4-15,-17-4 20 16,9 7-12-16,-12-4-4 15,4 4-4-15,-4-6-16 16,8 2 8-16,-8-3 4 16,8 4 0-16,-4-1 8 15,7 4-4-15,-3 0-12 0,4 4 4 0,-1-1-24 16,5 8 16-16,3-1 32 16,4 4-12-16,-3 6-16 15,7 4 0-15,-4 21 4 16,4 3 4-16,-11 21 24 15,7-7-12-15,-7 0 24 16,7-7-24-16,-11-10-12 16,11-7-4-16,-12-7 64 15,9-7-32-15,-1-4 24 16,4-3-32-16,5-6-8 16,6-4-8-16,13-4-16 15,3 4 8 1,8 0 4-16,0-4 0 0,4 4 0 15,4 7 0-15,-8-7 16 16,0 3-8-16,-3-10 40 16,-1 7-24-16,-8-7-252 15,-3 0 124-15,-4-7-408 16,0 7 284-16</inkml:trace>
          <inkml:trace contextRef="#ctx0" brushRef="#br0" timeOffset="-17440.1036">8578 9452 756 0,'-23'-20'280'0,"23"20"-216"0,-8-7-20 0,5 3 180 15,6 8-132-15,1-4 24 16,8 3-68-16,7-3-32 31,12 0-8-31,8-3 16 0,4 3-12 0,-1 0 24 16,1 0-24-16,-8 0-260 15,-1 7 136-15,1 0-532 16,0-1 364-16</inkml:trace>
          <inkml:trace contextRef="#ctx0" brushRef="#br0" timeOffset="-17156.754">9132 9576 424 0,'-12'7'156'0,"12"-7"-120"0,-19 21-8 16,11-7 148-1,4 3-100-15,-15 7 60 16,11 0-80-16,-7 7 20 16,7 0-44-16,-4 3 0 15,5-3-20-15,-5 0 20 16,8 0-20-16,-4-10 32 15,8-1-28-15,-7-13 32 16,7 0-32-16</inkml:trace>
          <inkml:trace contextRef="#ctx0" brushRef="#br0" timeOffset="-16633.3626">8791 8953 456 0,'-4'0'168'0,"4"0"-128"0,4 0-16 16,-4-3 192 0,4 3-124-16,0-3 112 15,0 3-116-15,4-4 68 16,-1 4-92-16,1 0 28 0,4 4-52 0,3-1 48 16,1 4-52-16,7-7 36 15,0 3-40-15,16-3 0 16,0 0-20-16,11 0 12 15,-4 0-16 1,5 0 4-16,-9 0-4 0,-7 0 28 16,-8 4-20-16,-15-4 48 15,-4 0-36-15,-16 0-84 16,4 7 28-16,-8-7-424 16,5 3 252-16</inkml:trace>
        </inkml:traceGroup>
      </inkml:traceGroup>
    </inkml:traceGroup>
    <inkml:traceGroup>
      <inkml:annotationXML>
        <emma:emma xmlns:emma="http://www.w3.org/2003/04/emma" version="1.0">
          <emma:interpretation id="{67F55085-4D00-4C48-81B2-1B1DE9E4C291}" emma:medium="tactile" emma:mode="ink">
            <msink:context xmlns:msink="http://schemas.microsoft.com/ink/2010/main" type="paragraph" rotatedBoundingBox="9498,6935 10135,8906 9166,9219 8529,7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9C2977-7D14-489C-A96D-7701D83FECD5}" emma:medium="tactile" emma:mode="ink">
              <msink:context xmlns:msink="http://schemas.microsoft.com/ink/2010/main" type="line" rotatedBoundingBox="9498,6935 10135,8906 9166,9219 8529,7249"/>
            </emma:interpretation>
          </emma:emma>
        </inkml:annotationXML>
        <inkml:traceGroup>
          <inkml:annotationXML>
            <emma:emma xmlns:emma="http://www.w3.org/2003/04/emma" version="1.0">
              <emma:interpretation id="{582CFE95-85FA-4F85-9AD9-E99F8BB3B688}" emma:medium="tactile" emma:mode="ink">
                <msink:context xmlns:msink="http://schemas.microsoft.com/ink/2010/main" type="inkWord" rotatedBoundingBox="9498,6935 10135,8906 9166,9219 8529,724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407.0702">7448 8575 372 0,'0'-4'140'0,"-4"11"-112"0,0-3-4 0,0-4 92 16,4 0-68-16,-3 3 32 15,3-3-44-15,-4 0 64 16,0 0-52-16,0 0 72 15,4 0-68-15,0-3 8 16,4 3-36-16,-4-4-12 16,0 1-8-16,-4-4 20 15,4 7-12-15,-8-7 12 16,4 7-12-16,-3-7 20 16,3 7-20-16,-4-3 4 15,4-1-8-15,-4-6 12 16,4 7-12-16,-3-11 48 15,3 7-28-15,-8-10 28 16,4 6-28-16,-7-9 8 16,3 6-20-16,-7-10 20 15,11 3-24-15,-15-13 4 16,15 3-8-16,-7-10-8 16,3 3 4-16,-15-7 4 15,19 7-4-15,-11 0-12 0,7 7 4 0,-15-3 28 16,20 6-12-16,-13-3-12 15,5 7-4-15,-8-7 12 16,7 7-4-16,-3-7-4 16,3 4 4-16,-3-11-16 15,-1 7 8-15,-3-10-4 16,4 10 0-16,-8-11 16 16,7 11-4-16,-7-6-28 15,8 9 12-15,-4-3 12 16,7 10 4-16,-3-3 8 15,0 11-8-15,-1-5-4 16,9 8 4-16,-5 0-24 16,8 3 12-16,-3-7-12 15,3 7 8-15,-4 0 16 16,9 7 0-16,-9 0-12 16,8 0 4-16,0-3-4 15,0 6 0-15,0-3-12 16,4 0 12-16,-3 0 4 15,3 0 4-15,-4 0 0 16,4 7 0-16,-4-7 0 16,4 7 0-16,-4-7 8 15,4 7-4-15,-4-7 16 16,4 0-12-16,-4 7-40 16,4-4 20-16,0 4-16 15,4 0 16-15,-4 0 16 16,0 10 0-16,0 4-12 0,0 3 4 15,-4 7 20-15,0 0-8 0,-3 7-20 16,3 0 4-16,-4-7 20 16,8-4-4-16,-8-6 16 15,8-4-16-15,-4-7-4 16,4 1 0-16,-4-8 4 16,4 0-4-16,-3-6 8 15,6 3-8-15,-3-7-4 16,0 4 4-16,0-8-4 15,0 8 0-15,0-7-28 16,0 6 16-16,0-6 4 16,8 3 8-16,0-7 0 15,7 0 0-15,9 1-20 16,-9-5 12-16,12 5 20 16,0-1-4-16,4-3-20 15,-4 3 4-15,1-3 32 16,-5 6-16-16,-4-2-16 15,-3 6 0-15,-5-4 40 16,-3 5-20-16,-4-5 16 16,0 8-16-16,0-8 20 15,-1 8-20-15,5-7-12 16,0 3-4-16,0-7-16 16,3 14 12-16,1-14 4 15,0 14 4-15,-1-7 0 16,1 4 0-16,-5-4 0 15,1 7 0-15,-4-3-20 0,4 6 12 0,-8-3 20 16,0 0-4-16,0 0 4 16,0 0-4-16,0 0 28 15,0 0-20-15,-8 0 4 16,8 0-12-16,-8 0-8 16,4 0 4-16,-7-3 28 15,7 3-16-15,-11-11-4 16,7 11-8-16,-12 0 4 15,9-3-4-15,-12-4 32 16,3-3-20-16,-11-1 12 16,12 4-16-16,-20 1-16 15,4 2 0-15,4 1-16 16,4-1 12-16,0 4-24 16,12 7 20-16,-1-7-12 15,8 0 12-15,1 0 24 16,7 0-4-16,7 0-372 15,1 0 196-15</inkml:trace>
          <inkml:trace contextRef="#ctx0" brushRef="#br0" timeOffset="4232.9509">6546 7016 300 0,'-4'-14'112'0,"4"14"-88"0,-4-7-8 15,0 1 152 1,8 6-96-16,-4-4-28 16,0 4-28-16,-4 4 0 15,4 2-8-15,-3 8 76 16,3 3-48-16,-8 4 32 16,16 10-40-16,-8 0 16 15,0 0-24-15,0 0 28 16,0-3-32-16,-8-8 48 15,8 1-36-15,-4-11 48 16,0 0-44-16,0-13-16 16,4 0-8-16,0-15 8 0,0 5-8 0,0-11-4 15,4 3 0-15,0-3-16 16,8 3 8-16,-5-3-24 16,-3 10 16-16,4-10 12 15,4 10 4-15,3-10-20 16,-3 7 8-16,-1 3 12 15,5 1 0-15,-9 2-20 16,5 4 8-16,-8 1 32 16,0 6-16-16,-4 6 36 15,4 8-28-15,0-4 12 16,-1 11-16-16,1-4 28 16,0 11-24-16,4-4-12 15,-4 0-8-15,4 7 20 16,-1-7-8-16,-3-3 48 15,0-4-28-15,-4 4 4 16,4-11-20-16,-8-3 28 16,4 7-24-16,-4-14 12 15,0 6-16-15,-3-6-164 16,7 0 80-16,-4-6-280 16,8 6 200-16</inkml:trace>
          <inkml:trace contextRef="#ctx0" brushRef="#br0" timeOffset="4821.347">6457 6841 392 0,'-4'0'148'0,"4"0"-116"0,0 0-8 16,0-7 172 0,8 7-112-16,-8 0 20 15,4 0-64-15,0-7 28 16,-1 7-40-16,1 0 20 16,0 0-28-16,4-10 8 15,0 3-16-15,-1-7 12 16,1 4-16-16,-4-4 4 15,4 0-4-15,0 4 20 16,-1-4-16-16,-3 0 24 16,4 11-24-16,-4-11 4 15,4 14-8-15,-8-7-8 16,3 7 4-16,-3-7 4 16,0 14-4-16,0-7-4 15,8 7 4-15,0 0 4 16,0 3-4-16,-1 4-28 0,1-7 12 0,0 3 32 15,0 4-12-15,-1 0 44 16,5-4-28-16,-4 4-172 16,-1 0 80-16</inkml:trace>
          <inkml:trace contextRef="#ctx0" brushRef="#br0" timeOffset="40566.1098">6825 6978 444 0,'-8'-7'164'0,"8"7"-124"0,0-6-16 15,0 6 112-15,0 0-80 0,0 0 32 16,0 0-52-16,4 0-12 16,0 6-16-16,0-6 12 15,3 0-12-15,5 0 32 16,7 7-24-16,1-7-4 16,3 0-8-16,0 0 20 15,-3 0-12-15,7 0-12 16,-8 0-4-16,0 0 12 15,-7 7-4-15,3-3 40 16,-11-1-20-16,-4-3-56 16,0 0 16-16</inkml:trace>
          <inkml:trace contextRef="#ctx0" brushRef="#br0" timeOffset="41392.3916">7189 6958 632 0,'-4'-4'236'0,"4"4"-184"0,-4 4-16 0,4-1 8 16,0 1-32-16,0 2-4 16,0 5-4-16,0 6-4 15,4 4 0-15,0-4 8 16,11 7-4-16,-7-14 32 15,7-3-20-15,1-7-4 16,3 0-8-16,-3-7-16 16,3 0 8-16,0-3-76 15,1-4 44-15,-9 0-4 16,5 4 24-16,-5 3 4 16,-3 0 4-16,-4 0 68 15,0 7-32-15,-4 7 68 0,0 7-56 16,0 3 36-16,12 7-44 0,-9 4-28 15,13 3-4 1,-8 7 8-16,11-7-4 0,-15 7 16 16,7-4-12-1,-14 0-28-15,3-3 8 0,-12-7-84 16,0 1 56-16,-11 2-28 16,4-10 40-16,-4 4 24 15,3-4 4-15,-3-10 28 16,8-7-16-16,-1 0 12 15,4-7-12-15,1-7 12 16,7 7-16-16,0-10 48 16,8 4-28-16,0-5 28 15,7 5-28-15,5-5-16 16,-1 5-8-16,-3-5 4 16,3 11-4-1,1 1-4-15,-4 6 4 0,-1-7-236 16,1 3 128-16</inkml:trace>
          <inkml:trace contextRef="#ctx0" brushRef="#br0" timeOffset="40840.3689">6821 7140 496 0,'0'-7'184'0,"0"7"-140"0,0 0-16 16,0 0 84-16,0 0-68 0,0 0 88 31,8 7-76-31,3-7 44 0,1 7-60 0,3-7 8 15,5 7-32-15,-1-7 8 16,-3 0-12-16,3 0-44 16,4-7 20-16,0-7-464 15,1 7 260-15</inkml:trace>
          <inkml:trace contextRef="#ctx0" brushRef="#br0" timeOffset="41936.2966">7162 6817 548 0,'-4'-7'204'0,"4"7"-156"0,0 7-16 0,0-7 140 16,0 0-100-16,0-7 60 15,7 7-76-15,-3-7-16 16,0 7-24-16,0-14-20 15,4 4 0-15,0-8 20 16,-1 8-8-16,-3-7-4 16,4 7 0-16,-4-4 4 15,0 7-4-15,-4 0 32 16,3 0-20-16,-3 4 4 16,0 3-12-16,0 0 12 15,8 10-12-15,0-10 4 16,4 7-4-16,-1 0 20 0,1 0-16 15,-1-4 24-15,1 11-24 0,-4-14-188 16,0 7 92-16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07:08.159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CEBFED5-7D3C-4D2C-852D-E6DE8EC2ACAC}" emma:medium="tactile" emma:mode="ink">
          <msink:context xmlns:msink="http://schemas.microsoft.com/ink/2010/main" type="inkDrawing" rotatedBoundingBox="13031,12834 13651,12820 13655,13003 13035,13017" semanticType="underline" shapeName="Other">
            <msink:sourceLink direction="with" ref="{C34F0B57-9A65-400B-BA5D-C2520A811D35}"/>
            <msink:sourceLink direction="with" ref="{BA9FCB24-C5C0-4B58-A77D-FA98F3227A93}"/>
          </msink:context>
        </emma:interpretation>
      </emma:emma>
    </inkml:annotationXML>
    <inkml:trace contextRef="#ctx0" brushRef="#br0">11381 12381 20 0,'-27'17'8'0,"23"-7"-8"0,-11 0 0 15,7-3 80-15,-4 0-44 16,1-3 4-16,-5-4-24 16,-3 0 84-16,-8-4-52 15,0-3 84-15,-4-3-76 16,-16-4 44-16,1 1-60 15,-8-1 24-15,-12 10-36 16,8 4 36-16,3 4-36 16,17 6 4-16,7 0-20 0,11 4 12 15,13 3-16-15,18 7 60 0,24 7-40 16,23 4 40-16,4 3-36 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07:51.924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90D561-367B-4DA9-8C2A-A215899B577E}" emma:medium="tactile" emma:mode="ink">
          <msink:context xmlns:msink="http://schemas.microsoft.com/ink/2010/main" type="inkDrawing" rotatedBoundingBox="12665,15428 15336,15452 15335,15521 12664,15497" semanticType="underline" shapeName="Other">
            <msink:sourceLink direction="with" ref="{1BAF2E8C-7636-4AC7-A390-4D3FBEA506E5}"/>
          </msink:context>
        </emma:interpretation>
      </emma:emma>
    </inkml:annotationXML>
    <inkml:trace contextRef="#ctx0" brushRef="#br0">0 1 392 0,'8'-4'148'0,"-8"8"-116"0,7-4-8 0,-7 0 100 16,0 0-72 0,0 0 8-16,-7 0-40 0,7 0-12 15,-8 7-4-15,8-7-24 0,0 0 12 16,8 0 12-16,3 6 0 16,5-6 40-16,3 7-20 15,0-7-32-15,12 7 4 16,-3-3 8-16,-1-1 0 15,7 1-12-15,-3-1 4 16,4 0 4-16,4-3 0 16,15 0 16-16,4 0-8 15,8 0 4-15,8 4-4 16,3 6 12-16,-3-6-12 0,-1 3 24 16,5-4-20-1,7-3-4-15,4 0-4 16,-4-3-24-16,-4 6 12 0,-3-3-12 15,-1 0 8-15,8-3 0 16,20-4 4-16,-1 3 24 16,-3 4-8-16,-8 4-20 15,-8-4 4 1,0-4-4-16,4 1 4 0,0-4 24 16,-7 7-8-16,-5 0-28 15,-11 0 8-15,-12 0-12 16,-11 0 12-16,-9 0 16 15,-3 3 0-15,-7-6-4 0,-1-1 4 16,-4-2 20-16,-7 6-12 16,-4 0 40-16,-1-7-28 15,1 7-4-15,-8 0-12 16,-8 7 72-16,-3-7-44 16,-5 10-276-16,-11 4 128 15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08:46.724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F5DEDB4-AD11-4761-819A-3BE818657323}" emma:medium="tactile" emma:mode="ink">
          <msink:context xmlns:msink="http://schemas.microsoft.com/ink/2010/main" type="inkDrawing" rotatedBoundingBox="7033,17477 9067,17352 9070,17400 7036,17525" semanticType="underline" shapeName="Other">
            <msink:sourceLink direction="with" ref="{5D1E40B3-5266-4B1B-92F4-D84C94F8728D}"/>
          </msink:context>
        </emma:interpretation>
      </emma:emma>
    </inkml:annotationXML>
    <inkml:trace contextRef="#ctx0" brushRef="#br0">0 148 364 0,'8'0'132'0,"-4"-4"-100"0,-4-6-12 16,8 7 88-16,-1-1-64 15,5-3-8-15,0-3-24 16,3 3 8-16,4 4-12 15,5-1 16-15,14 4-16 16,17 0-12-16,18 0 0 16,16-3 4-16,12-4 0 15,38-7 68-15,16 0-36 16,-8 1 60-16,20 6-56 16,3 3-24-16,-23-3-12 15,-19 7 16-15,0 0-8 0,-12-3 4 0,-12-4-4 16,-15-3 28-16,-11 3-20 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34:33.428"/>
    </inkml:context>
    <inkml:brush xml:id="br0">
      <inkml:brushProperty name="width" value="0.02646" units="cm"/>
      <inkml:brushProperty name="height" value="0.0264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2AF0750-67E0-4352-811E-6B44997926FB}" emma:medium="tactile" emma:mode="ink">
          <msink:context xmlns:msink="http://schemas.microsoft.com/ink/2010/main" type="writingRegion" rotatedBoundingBox="14035,4068 22855,3374 23060,5977 14240,6671"/>
        </emma:interpretation>
      </emma:emma>
    </inkml:annotationXML>
    <inkml:traceGroup>
      <inkml:annotationXML>
        <emma:emma xmlns:emma="http://www.w3.org/2003/04/emma" version="1.0">
          <emma:interpretation id="{A7DD662D-30D7-4C07-842F-DD6665AFB5BC}" emma:medium="tactile" emma:mode="ink">
            <msink:context xmlns:msink="http://schemas.microsoft.com/ink/2010/main" type="paragraph" rotatedBoundingBox="14035,4068 20325,3573 20435,4966 14144,54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48EC37-77F7-4367-9D0E-15089E3FDCA7}" emma:medium="tactile" emma:mode="ink">
              <msink:context xmlns:msink="http://schemas.microsoft.com/ink/2010/main" type="line" rotatedBoundingBox="14035,4068 20325,3573 20435,4966 14144,5461"/>
            </emma:interpretation>
          </emma:emma>
        </inkml:annotationXML>
        <inkml:traceGroup>
          <inkml:annotationXML>
            <emma:emma xmlns:emma="http://www.w3.org/2003/04/emma" version="1.0">
              <emma:interpretation id="{6A422A28-D90C-4706-9627-FD758A8DE620}" emma:medium="tactile" emma:mode="ink">
                <msink:context xmlns:msink="http://schemas.microsoft.com/ink/2010/main" type="inkWord" rotatedBoundingBox="14035,4068 16129,3903 16239,5296 14144,54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11039 816 956 0,'7'0'352'0,"5"11"-272"0,7 6-24 0,-11-3 24 31,4 6-56-31,-20 15 24 0,4-1-28 16,-19 14-8-16,3-3-8 0,-22 13-312 16,11-10 168-16</inkml:trace>
          <inkml:trace contextRef="#ctx0" brushRef="#br0" timeOffset="-4132.8283">8998 435 860 0,'-19'-31'320'0,"19"24"-248"0,-11-3-20 0,7-4 68 16,4 14-76-16,-4-10 88 16,0 6-76-16,-4-6 60 15,8 3-64-15,0-3 40 16,8 6-52-16,0 1-4 15,7 6-20-15,-3 11-4 16,3 0-4-16,-3 10 4 16,7 7-8-16,-3 6 24 15,-1 1-16-15,1 0 48 16,-1 0-32-16,4-7 20 16,1-4-28-16,-1-6 52 15,4 0-40-15,1-8 12 16,-1-2-28-16,0-11 44 15,0-7-32-15,8-7 20 16,-4-3-28-16,20-14-16 16,-1-7-8-16,20-13 4 15,0-4 0-15,38-11-12 0,-7 8 8 16,19-11 28-16,-11 14-12 0,-8-10 12 16,-8 10-12-16,-4 0 36 15,-12 7-24-15,-7 3 20 16,-8 14-24-16,-19 0 8 15,-8 10-16 1,-4-3-16-16,-8 11 0 0,1-5 12 16,-5 8-4-16,-3-4-4 15,-4 7 4-15,3-3-180 16,-3 7 96-16,-8-1-376 16,0 8 256-16</inkml:trace>
        </inkml:traceGroup>
        <inkml:traceGroup>
          <inkml:annotationXML>
            <emma:emma xmlns:emma="http://www.w3.org/2003/04/emma" version="1.0">
              <emma:interpretation id="{4920D865-2788-45B7-BDF5-7BE128558B6C}" emma:medium="tactile" emma:mode="ink">
                <msink:context xmlns:msink="http://schemas.microsoft.com/ink/2010/main" type="inkWord" rotatedBoundingBox="17228,3949 20336,3705 20410,4651 17302,489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01.4464">12424-84 956 0,'-11'-11'352'0,"11"11"-272"0,-16 11-24 15,5-1 24 1,11 0-56-16,-12 21 8 0,4 4-20 0,-11 23 0 16,11 0-4-16,-11 32-8 15,7-1 4-15,-11 7-4 16,8-6 0-16,-9-15 8 16,9-13-4-16,-4-14 16 15,7-13-12-15,0-18-196 16,5-3 100-16</inkml:trace>
          <inkml:trace contextRef="#ctx0" brushRef="#br0" timeOffset="686.5749">12215-67 1040 0,'20'-28'384'0,"-20"28"-300"0,58-20-20 0,-31 13-28 15,8 7-32-15,7 7-4 16,1 3 4-16,-4 4-16 16,-5 6 8-16,-10 1 12 15,3 3-4-15,-27 4 76 16,0 3-44-16,-27-1 40 16,7-2-44-16,-18-1 0 15,-1-2-20-15,-15-12 12 16,15 1-16-16,4-11-20 15,12-3 4-15,4 0-188 16,11 0 104-16,16-3-488 16,11-4 324-16</inkml:trace>
          <inkml:trace contextRef="#ctx0" brushRef="#br0" timeOffset="1171.4132">12928-71 904 0,'-4'-13'332'0,"4"13"-256"0,4-11-24 0,-8 4 72 15,4 7-80-15,-4-6 16 16,4 2-36-16,-4-6 48 16,0 3-40-16,0-3 12 15,-3 6-28-15,-1-3 20 16,0 7-24-16,-11 0 32 15,-1 7-28-15,1 4 4 16,0 2-12-16,-12 4 4 16,7 4-8-16,-6 0-4 15,14 3 4-15,-7 0-16 16,7-4 8-16,-3-2-4 16,19-1 0-16,0-10-44 15,8-7 24-15,3 0-136 16,13 0 92-16,-5-4-28 15,0 1 56-15,1-4 36 16,-1 7 8-16,-7-3 20 16,-1 3-12-16,-11 0 156 0,4 3-92 15,-12 0 120-15,4 8-108 0,-7 2 28 16,3 1-68-16,0 3 4 16,4 4-32-16,4-4 0 31,8 0-8-31,8-6-140 0,3-1 76 0,4-10-332 15,4 0 216-15</inkml:trace>
          <inkml:trace contextRef="#ctx0" brushRef="#br0" timeOffset="1338.8563">13117-284 1484 0,'-11'-7'552'0,"11"7"-432"0,-12 7-32 0,16-7-56 16,4 4-36-16,-1-1-236 16,5 7 132-16,0-3-404 15,7 4 284-15</inkml:trace>
          <inkml:trace contextRef="#ctx0" brushRef="#br0" timeOffset="1498.28">13164-105 756 0,'-23'34'280'0,"23"-34"-216"0,7 52-20 0,-3-31 56 16,8-4-64-16,-4 7 24 16,3 0-40-16,-3-3 44 0,4-1-36 15,-9-6-16 1,5 0-4-16,-8-11-36 0,4 1 16 16,0-15-672-16,4 1 372 0</inkml:trace>
          <inkml:trace contextRef="#ctx0" brushRef="#br0" timeOffset="2173.0748">13415-136 1308 0,'16'31'484'0,"-16"-31"-376"0,4 55-28 0,-12-34 32 16,8 3-76-16,0 7-4 16,-4 6-20-16,-4-6-12 15,5-7 4-15,-1-3 12 16,4-4-8-16,0-10-4 15,4 0 0-15,-1-28 20 16,9-3-12-16,4-27-20 16,3 3 0-16,8-7 56 15,4 17-24-15,4-3 32 16,0 13-28-16,-4 7 0 16,0 15-16-16,-8 6-60 15,0 10 24-15,0 4-192 16,-3 3 120-16,-5 0-188 15,1 0 160-15,-5-6-88 16,5 2 124-16,-9-9 76 16,5-1 8-16,-8-13 216 15,4 3-120-15,-4-7 104 0,3 7-112 16,-3 4-4-16,4 6-44 0,-4 11-8 16,3 3-16-16,-7 14 12 15,0 4-16-15,0 2-4 16,0 1 0-16,0-3 12 15,0-4-8-15,0-7-4 16,0-4 0-16,4-13 4 16,0 0-4-16,0-17 8 15,0-1-8-15,4-20-4 16,-1 4 4-16,1-11-24 16,0 11 12-16,0 3 4 15,3 6 4-15,-3 15 16 16,4 6-8-16,-1 11 16 15,1 7-16-15,3 3 4 16,1 3-4-16,3-3 20 16,1-3-16-16,-1-7 4 15,4-1-8-15,4-9 12 16,0-4-12-16,-7-17-4 16,-1 3 0-16,-7-20-24 15,3 3 12-15,-7-14-128 16,3 4 76-16,-3-4-64 15,0 14 72-15,7-3-248 16,9 10 168-16</inkml:trace>
          <inkml:trace contextRef="#ctx0" brushRef="#br0" timeOffset="2443.8451">14608-352 1144 0,'-12'-11'420'0,"12"11"-324"0,-23-10-28 0,11 6 156 15,5 8-136-15,-9-4 36 16,8 3-76-16,1 4-44 15,3 4-8-15,4 2-236 16,4 4 128-16,3 8-136 16,9 2 140-16,-5 1 32 15,1 2 48-15,-12 5 108 16,4-8-40-16,-16 4 212 16,-3 0-140-16,-5-3 28 15,9-1-84-15,-9-3-32 16,9 4-16-16,-1-8-20 15,8-2 8-15,-7-5-40 16,11 5 24-16,4-12-356 16,7 1 208-16</inkml:trace>
          <inkml:trace contextRef="#ctx0" brushRef="#br0" timeOffset="3074.6732">14832-185 1236 0,'-35'-6'456'0,"35"6"-352"0,-19 13-32 16,11-2 8-1,4-1-60-15,-3 11-28 0,3-1 4 16,8 11 8-16,3 0 0 0,5 3-4 16,0 1 4-16,-1-4-16 15,5-4 8-15,-1 1-40 16,-3-4 24-16,-8-7-80 15,3 0 56-15,-14-6 0 16,7 2 28-16,-23-9 28 16,7 3-4-16,-11-7 92 15,8 0-52-15,-1 0 40 16,5 0-52-16,-1 0 0 16,5 0-24-16,3 0-16 15,8 0 0-15,4 0-48 16,4 3 24-16,3 0-100 15,5 1 72-15,-1-8-88 16,4 4 80-16,5-3-64 16,7 0 72-16,-4-4 4 15,4 3 32-15,4-6 20 16,-12 0 4-16,12-8 128 16,-8 5-68-16,-4-4 164 15,-4-4-128-15,-3 0 76 16,-5 4-104-16,-3-7 0 15,4 7-48-15,-8-4 32 16,3 4-32-16,-11 0 20 16,4 6-24-16,-7 1 28 15,-1 3-32-15,-7 4-24 16,7 6 4-16,-12-3 52 0,9 7-24 16,-12 3 0-16,7 4-16 15,4 10 4-15,9 7-8 0,10 0-28 16,5 0 12-16,19-3 24 15,0-4-8-15,15 0-168 16,9-4 92-16,-1-6-484 16,4-4 308-16</inkml:trace>
        </inkml:traceGroup>
      </inkml:traceGroup>
    </inkml:traceGroup>
    <inkml:traceGroup>
      <inkml:annotationXML>
        <emma:emma xmlns:emma="http://www.w3.org/2003/04/emma" version="1.0">
          <emma:interpretation id="{6C211D51-651C-4AF3-BF3B-CB982B8F75DA}" emma:medium="tactile" emma:mode="ink">
            <msink:context xmlns:msink="http://schemas.microsoft.com/ink/2010/main" type="paragraph" rotatedBoundingBox="17615,4888 23043,5197 22994,6061 17566,57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D7BB2CC-184D-4D7D-89F0-55033945FA66}" emma:medium="tactile" emma:mode="ink">
              <msink:context xmlns:msink="http://schemas.microsoft.com/ink/2010/main" type="line" rotatedBoundingBox="17615,4888 23043,5197 22994,6061 17566,5752"/>
            </emma:interpretation>
          </emma:emma>
        </inkml:annotationXML>
        <inkml:traceGroup>
          <inkml:annotationXML>
            <emma:emma xmlns:emma="http://www.w3.org/2003/04/emma" version="1.0">
              <emma:interpretation id="{22DC5344-3AD9-4315-B472-2E937FA3B0C4}" emma:medium="tactile" emma:mode="ink">
                <msink:context xmlns:msink="http://schemas.microsoft.com/ink/2010/main" type="inkWord" rotatedBoundingBox="17615,4888 19915,5019 19881,5619 17581,548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933.586">12595 913 1152 0,'15'-10'428'0,"-7"10"-332"0,7-10-28 16,-7 10 128-1,-4 0-120-15,0-7 68 16,0 7-84-16,-8-4 0 16,4 8-36-16,-16-1-20 15,9 1-8-15,-17 9-48 0,5 1 24 16,-12-3-64-16,8 2 52 0,0-2 0 15,7-5 24-15,5 12 20 16,11-5 0-16,7 18-12 16,13-3 4-16,7 10 28 15,4 0-12-15,-8-4 4 16,0 4-8-16,-11-7 48 16,-1 0-32-16,-14-7 96 15,-1-3-68-15,-20-11 4 16,5 0-36-16,-8-17-20 15,4 0-4-15,7-20-268 16,9-1 144-16</inkml:trace>
          <inkml:trace contextRef="#ctx0" brushRef="#br0" timeOffset="4560.3271">12726 1147 1112 0,'-11'-10'412'0,"11"10"-320"0,8 7-28 0,-5-7 64 31,13 0-84-31,-1 0 16 0,9 7-36 0,7-4 4 16,0 1-16-16,7-4-8 15,5 3 0-15,3-3-4 16,-3 0 0-16,-1-3-28 16,-7-1 16-16,-12 1 48 15,-3 3-16-15,-16 0 88 16,0 7-60-16,-16 3 12 16,4 7-36-16,4 4-32 15,4-1 4-15,12 5 16 16,3-1-4-1,16-7-128 1,8-3 68-16,15-18-140 0,-3 1 108 16,3-15-100-1,0 5 104-15,-19-15 44 0,-8 8 24 0,-27-18 80 16,-8 3-36-16,-27-3 164 16,-3 11-108-16,-9-4 100 15,9 14-108-15,3 3-52 16,11 7-20-16,9 7-124 0,15 4 64 15,15-1-288-15,9 0 192 0</inkml:trace>
          <inkml:trace contextRef="#ctx0" brushRef="#br0" timeOffset="4129.0067">13083 765 1308 0,'-12'-3'484'0,"12"3"-376"0,-23-4-28 0,15 11 8 16,4 4-64-16,-8 16 0 16,5 4-16-16,-5 31-16 15,4 3 4-15,-3 18-16 16,7 0 12-16,-12-11-136 16,9-10 76-16,-5-11-180 15,4-9 140-15</inkml:trace>
          <inkml:trace contextRef="#ctx0" brushRef="#br0" timeOffset="5012.0287">13659 1158 852 0,'-7'-14'316'0,"7"14"-248"0,0 0-16 16,-4 0 120-1,4 7-104-15,-8 10 44 16,4 4-68-16,-8 3 12 16,9 3-36-16,-5 1 60 15,8-4-44-15,-4-4 100 16,8-2-80-16,-4-15 136 0,4 1-112 0,0-15 80 15,7 4-96-15,1-17 28 16,3 0-52-16,1-10 4 16,-1 3-28-16,5-7-36 31,3 14 12-31,-4 7-168 0,4 3 100 0,1 7-392 16,-1 7 260-16,8 0-744 15,0 10 536-15</inkml:trace>
          <inkml:trace contextRef="#ctx0" brushRef="#br0" timeOffset="5295.9874">14012 1189 1112 0,'-8'0'412'0,"8"0"-320"0,4-4-28 0,0 1 108 16,3 6-108-16,9-6 16 15,7 3-44-15,4-7 8 16,4 0-24-16,-4-7 0 15,0 0-12-15,0-3 20 16,-7 3-16-16,-9-3 48 16,-3 7-32-16,-16 0 40 15,1 3-40-15,-17 3 20 16,-3 8-28-16,-11 3 72 16,7 6-56-16,0 8 4 15,7 0-24-15,9 6-4 16,11 1-4-16,12-1 4 15,11 1-8-15,12-8-180 16,8-2 100-16</inkml:trace>
          <inkml:trace contextRef="#ctx0" brushRef="#br0" timeOffset="5792.8077">14766 1158 1028 0,'-19'3'380'0,"19"-3"-296"0,-4 0-20 0,0-3 184 16,4 3-148-16,-7-11 116 15,-5 4-124-15,-7-10 12 16,7 3-60-16,-11-6-20 15,3 3-12-15,-7 3-12 16,8 10 4-16,-16 11-40 16,8 7 20-16,-4 10 16 15,12 7 0-15,-4 4 12 16,11 2-8-16,0-6 8 16,12-3-8-16,4-11 16 15,4 0-12-15,11-17-40 16,1 0 20-16,7-17-60 15,0 0 40-15,4-18-116 0,-4 1 84 16,8-21 16-16,-8 3 32 16,-8-13 16-16,1 10 0 15,-5 10 236-15,-3 14-128 0,-5 7 44 16,5 17-88-16,-8 14-24 16,4 7-24-16,-8 27-4 15,0 11-4-15,0 10 20 16,7-4-16-16,-3 1-320 15,-4-11 164-15</inkml:trace>
        </inkml:traceGroup>
        <inkml:traceGroup>
          <inkml:annotationXML>
            <emma:emma xmlns:emma="http://www.w3.org/2003/04/emma" version="1.0">
              <emma:interpretation id="{EAEFB17A-6174-4A16-BDB2-630D0E6596B0}" emma:medium="tactile" emma:mode="ink">
                <msink:context xmlns:msink="http://schemas.microsoft.com/ink/2010/main" type="inkWord" rotatedBoundingBox="20470,5060 21239,5104 21216,5500 20447,545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166.301">15355 1168 1120 0,'-19'7'416'0,"19"-7"-324"0,-4 7-24 0,4-4 104 15,7 4-108-15,9 0 16 16,3 0-44-16,16-11-36 16,0 4 0-16,4-7 8 15,-5-3-4-15,-3-4-12 16,0 1 4-16,-11-11 28 15,-9 6-12-15,-11-9 32 16,0 10-28-16,-19-14-24 0,7 17 4 0,-26 4 60 16,11 6-28-16,-12 11 16 15,16 14-28 1,3 10-16-16,13 6-4 0,10 5 12 16,9-4-4-16,11-1 16 15,4-6-12 1,4-7-28-16,4-3 8 0,4-17-232 15,0-1 132-15</inkml:trace>
          <inkml:trace contextRef="#ctx0" brushRef="#br0" timeOffset="6527.2576">15978 937 1224 0,'-11'-3'456'0,"11"3"-356"0,19 14-28 0,-19-1 84 16,8 5-100-16,-16 13 60 15,8 3-72-15,-4 7 24 16,-4-3-40-16,-7 4-28 16,3 2 0-16,1-9 24 15,-5-4-12-15,8-18-32 16,1 5 12-16,-1-12-96 16,4 1 56-16,4-20-48 15,4-5 56-15,7-13-32 16,1-10 40-16,15-4 0 15,-4 8 20-15,1 6 68 16,3 3-28-16,-8 11 128 16,0 13-84-16,-3 15 36 0,-1 6-64 15,-7 10 48-15,0 8-56 16,-12-1 28-16,4 1-36 0,-12-1-8 16,5-6-12-16,-5-8-112 15,8 1 56-15,4-11-436 16,0 1 264-16</inkml:trace>
        </inkml:traceGroup>
        <inkml:traceGroup>
          <inkml:annotationXML>
            <emma:emma xmlns:emma="http://www.w3.org/2003/04/emma" version="1.0">
              <emma:interpretation id="{AABACC9D-14EF-43BF-AF0B-DFA89C8DA3AC}" emma:medium="tactile" emma:mode="ink">
                <msink:context xmlns:msink="http://schemas.microsoft.com/ink/2010/main" type="inkWord" rotatedBoundingBox="21373,5149 23041,5244 22994,6061 21326,5966"/>
              </emma:interpretation>
              <emma:one-of disjunction-type="recognition" id="oneOf4">
                <emma:interpretation id="interp4" emma:lang="" emma:confidence="0">
                  <emma:literal>enzy</emma:literal>
                </emma:interpretation>
                <emma:interpretation id="interp5" emma:lang="" emma:confidence="0">
                  <emma:literal>cozy</emma:literal>
                </emma:interpretation>
                <emma:interpretation id="interp6" emma:lang="" emma:confidence="0">
                  <emma:literal>oozy</emma:literal>
                </emma:interpretation>
                <emma:interpretation id="interp7" emma:lang="" emma:confidence="0">
                  <emma:literal>orgy</emma:literal>
                </emma:interpretation>
                <emma:interpretation id="interp8" emma:lang="" emma:confidence="0">
                  <emma:literal>easy</emma:literal>
                </emma:interpretation>
              </emma:one-of>
            </emma:emma>
          </inkml:annotationXML>
          <inkml:trace contextRef="#ctx0" brushRef="#br0" timeOffset="7878.9882">16261 1182 1016 0,'-16'10'376'0,"16"-10"-292"0,8 0-20 0,-8 3 192 16,4 4-152-16,0-7 20 15,0 0-76-15,3 0-12 16,5-7-24-16,7-3-8 15,1 3 0-15,-1-6-4 16,0-8 0-16,-7-3-12 16,0 3 8-16,-12-6 12 15,3 6-4-15,-14-3 24 16,-1 7-16-16,-11 3 76 16,4 10-52-16,-1 8 4 15,5 3-24-15,-1 13-28 16,5 8 4-16,-1 6 12 15,8 4 0-15,0 4-12 16,8-12 4-16,0 1 4 0,8-3 0 16,7-4-44-16,4-7 24 15,12-10-92-15,-4-3 64 0,16-15-144 16,3 8 108-16,-4-18-120 16,1 4 116-16,-1-14-8 15,-7 3 56-15,-12 1 184 16,0 6-76-16,-19 4 212 15,3 10-156-15,-11 7 20 16,8 11-88-16,-8 6 4 16,0 7-40-16,-8 3 0 15,16 4-12-15,-8-3 28 16,0-4-20-16,0 0-12 16,0-10-8-16,-8-4 4 15,8-3 0-15,-7-7-64 16,3-7 36-16,-4-7-48 15,8 4 40-15,0-18-84 16,8 1 64-16,11-7-16 16,1 9 44-16,11-2 4 15,11 6 16-15,8 1 32 16,12 16-12-16,-4-3 48 16,1 7-32-16,-13 0 48 15,0 7-44-15,-18-3 36 16,-1 3-36-16,-23-7 96 15,3 3-72-15,-18-3-16 16,-5 3-24-16,-15-3-24 16,16 4 4-16,-16-1-68 15,11 1 40-15,5 3-56 0,11 3 48 16,-4 0 4 0,8 1 20-16,8-1 4 0,-4 4 4 0,11-4 8 15,-3 0 0-15,7-10-12 16,-3 7 8-16,3-7-16 15,1 0 12-15,-9-7-84 16,5 7 52-16,-12 0-12 16,11 7 32-16,-11 7 20 15,0 3 4-15,-8 7 8 16,4 4-8-16,-19 20-4 16,7 4 4-16,-15 16 28 15,0 1-16-15,-4 3 20 16,4-10-20-16,-8-10-8 15,12-4-4-15,-12-20 20 16,15-8-12-16,-7-16-4 16,20-4-4-16,-5-17-24 15,12-1 12-15,4-26-32 16,7-1 24-16,17-24-152 16,10 0 92-16,28-13-108 15,0 3 104-15,15 3 44 16,-7 14 24-16,-1 10 72 15,-7 14-32-15,-12 8 172 16,-3 9-108-16,-17 7 132 16,-6 7-124-16,-25 14 60 15,9 7-92-15,-16 13-8 0,-4 8-40 16,5 3-12-16,3 3-4 0,3 0-16 16,13 1 8-16,-5-1-4 15,20-10 0-15,-3-14-124 16,-1-3 72-16,0-7-108 15,-8-7 96-15,8-18-28 16,-7 8 60-16,-9-17-56 16,5 6 56-16,-1-10-36 15,-3 7 44-15,-8-7 100 16,11 10-40-16,-7 21 76 16,-4 7-64-16,7 17 72 15,-3 7-64-15,-12 14 0 16,4 10-28-16,-8 14-4 15,-3 0-8-15,-12-4 4 16,7-10-8-16,-15-10 24 16,8-11-16-16,-12-13 76 15,16-4-52-15,-8-17 68 16,7-3-64-16,13-21-8 16,7-1-20-16,19-23-80 15,8 4 36-15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08:47.098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0D4E67-85B3-4ED8-ACEA-067BF598DB0A}" emma:medium="tactile" emma:mode="ink">
          <msink:context xmlns:msink="http://schemas.microsoft.com/ink/2010/main" type="inkDrawing" rotatedBoundingBox="7101,17683 9076,17611 9077,17644 7102,17717" semanticType="underline" shapeName="Other">
            <msink:sourceLink direction="with" ref="{5D1E40B3-5266-4B1B-92F4-D84C94F8728D}"/>
          </msink:context>
        </emma:interpretation>
      </emma:emma>
    </inkml:annotationXML>
    <inkml:trace contextRef="#ctx0" brushRef="#br0">-5 82 560 0,'-12'0'208'0,"12"0"-164"0,12 0-8 16,3 7 4-16,16-7-28 15,27 0 92-15,27 4-56 16,20-4-4-16,34-11-28 16,39 8 24-16,0-11-24 0,35 11 12 15,-11 3-16-15,-36-14-120 31,1 7 56-31,3-3-48 0,-27-4 56 0,-31-3-352 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12:54.881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C0490A-CD04-4F6C-A3CA-16166F0D58A3}" emma:medium="tactile" emma:mode="ink">
          <msink:context xmlns:msink="http://schemas.microsoft.com/ink/2010/main" type="inkDrawing" rotatedBoundingBox="2821,1239 9279,1102 9284,1329 2825,1466" semanticType="underline" shapeName="Other">
            <msink:sourceLink direction="with" ref="{E54F4F3D-202E-42D4-95A6-E9319D859F4B}"/>
          </msink:context>
        </emma:interpretation>
      </emma:emma>
    </inkml:annotationXML>
    <inkml:trace contextRef="#ctx0" brushRef="#br0">10 265 320 0,'0'-11'120'0,"0"8"-96"0,-4-7-4 16,0 3 148-1,8 7-96-15,-8-7 68 16,4 7-80-16,-3-7 72 16,3 4-76-16,0-4 24 15,7 0-44-15,5 0 40 0,0-7-44 16,-5 4 4 0,1 6-24-16,4-6 20 0,-1 7-20 0,5-4 12 15,-1 3-12-15,5-3 12 16,3 7-16-16,8-6-12 15,4 2 0-15,15 1 12 16,12-1-4-16,-8 1-20 16,0 3 8-16,4 0 20 15,-11 0-4-15,11 0 4 16,-8 0-4-16,24-4-8 16,3-3 4-16,8-3 20 15,-7-4-12-15,3 1-12 16,-7 2-4-16,11-3 4 15,-12 4 0-15,16 0 0 16,-7 3 0 0,3-3 0-16,-12 10 0 0,1-4-12 15,-16 4 8-15,27 0 4 16,-19 0 0-16,19-3 8 16,0 3-4-16,-3 0-4 15,-9 3 4-15,-7 1-16 16,-8 3 8-16,4-4 20 15,0 4-8-15,4-4 32 16,7 1-24-16,1-1 4 16,-5-3-12-16,1 4-16 15,-4 2 4-15,-4 1 20 0,-4-7-8 0,12 7 4 16,-8 4-4-16,15-8 4 16,-7 4-8-16,-1 0-20 15,-3 7 8-15,0-14-12 16,0 6 8-16,0-6 8 15,-1 0 4-15,21 0-12 16,-5-6 8-16,0-1-4 16,-7 7 0-16,3-4 8 15,-7 4 0-15,11 0 8 16,-4 4-4-16,13-1 8 16,-13 1-8-16,0-4-48 15,-3 3 28-15,7-13 12 16,-7 6 4-16,19-10-8 15,-4 1 4-15,11 2-24 16,-7-2 16-16,16-5 12 16,-9 12 4-16,16 2-12 15,-11 1 4-15,-4 3 12 16,-16 0-4-16,-8 3-4 16,-11 1 4-16,0-4-4 15,-4 3 0-15,7-6 16 16,-3 3-8-16,0-4 68 15,0 4-44-15,-12-3-20 16,-15 6-12-16,-12-3 24 0,-8 0-12 16,-7 0-108-16,-4 0 48 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12:49.732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58463B-8623-48E1-91C5-41DFD7082B36}" emma:medium="tactile" emma:mode="ink">
          <msink:context xmlns:msink="http://schemas.microsoft.com/ink/2010/main" type="writingRegion" rotatedBoundingBox="2686,316 8962,352 8949,2637 2673,2601"/>
        </emma:interpretation>
      </emma:emma>
    </inkml:annotationXML>
    <inkml:traceGroup>
      <inkml:annotationXML>
        <emma:emma xmlns:emma="http://www.w3.org/2003/04/emma" version="1.0">
          <emma:interpretation id="{BDE9CB0A-9570-4ACF-9C5D-0381A8B43076}" emma:medium="tactile" emma:mode="ink">
            <msink:context xmlns:msink="http://schemas.microsoft.com/ink/2010/main" type="paragraph" rotatedBoundingBox="2686,316 8962,352 8958,1094 2682,10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4F4F3D-202E-42D4-95A6-E9319D859F4B}" emma:medium="tactile" emma:mode="ink">
              <msink:context xmlns:msink="http://schemas.microsoft.com/ink/2010/main" type="line" rotatedBoundingBox="2686,316 8962,352 8958,1094 2682,1059">
                <msink:destinationLink direction="with" ref="{21C0490A-CD04-4F6C-A3CA-16166F0D58A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469194F-4BAD-47B0-9F7C-040FB7744205}" emma:medium="tactile" emma:mode="ink">
                <msink:context xmlns:msink="http://schemas.microsoft.com/ink/2010/main" type="inkWord" rotatedBoundingBox="2686,376 5589,392 5585,1075 2682,10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-1196-1215 404 0,'0'-14'148'0,"8"14"-112"0,-1-3-12 16,-3-4 128-1,0 3-88-15,0-3 80 16,4 1-84-16,-4-5 20 16,0 4-44-16,-8-3 48 15,4 3-48-15,-20-3 0 0,13 3-20 0,-32-7-20 16,12 4 0-16,-31 3 48 16,7 4-24-16,-18-8 8 15,11 8-16 1,-8-1 28-1,16 4-24-15,-12 4 20 0,15 3-20 0,-7 10-8 16,11 4-4-16,1 23-4 16,15 8 0-16,11 10-28 15,16 3 16-15,12-6 24 16,11-1-8-16,12-6 52 16,4-11-28-16,11-10-32 15,-8-7 0-15,20-10 0 16,-11 0 4-16,11-7-168 15,-8-1 92-15,0-9-164 16,-15 3 136-16</inkml:trace>
          <inkml:trace contextRef="#ctx0" brushRef="#br0" timeOffset="300.6899">-1525-833 632 0,'-58'0'236'0,"58"0"-184"0,-23-11-16 15,11 8 124 1,12 3-96-16,0-3-8 15,0 3-36-15,27-7-24 16,4 3 0-16,23-3 4 16,4 7 0-16,16-10 8 15,-12 10-4-15,-8-3-4 0,-11 3 4 0,-9 3 4 16,-6 7-4-16,-17-6 16 16,-3 10-12-16,-16-8 84 15,0 8-48-15,-15 0-12 16,4 0-20-16,-4 0-20 15,7 6 4-15,1-3 4 16,7 4 0-16,4-4 8 16,8-3-4-16,-4-11 16 15,8 11-12-15,-4-14-136 16,3 7 72-16</inkml:trace>
          <inkml:trace contextRef="#ctx0" brushRef="#br0" timeOffset="1233.1696">-611-936 392 0,'27'-21'148'0,"-27"21"-116"0,23-21-8 16,-15 11 120-1,-5 3-84-15,5-7 96 16,0 4-88-16,-8-4 80 16,0 4-84-16,0-4-4 15,-4 4-40-15,-8-4-4 0,5 7-8 0,-13-3 4 16,-3 6-8-16,-16 4-20 16,12 7 8-16,-8 7 4 15,1 7 4-15,-9 6-12 16,4 4 8-1,5 4 4-15,6-4 0 0,9-4 0 16,7 1 0-16,5-8 8 16,7-3-4-16,4-3 8 15,11-3-8-15,8-11-100 16,8 3 52-16,8-13-88 16,0 3 76-16,-4-10-8 15,-5-7 40-15,-10-7 12 16,7 6 12-16,-12-2 52 15,-3 6-28-15,-12 4 156 16,4 10-100-16,-8 14 12 16,4 3-56-16,-4 15 8 15,0 2-24-15,-3 4-16 16,7-3-8-16,0-4 20 16,0 0-8-16,7-7 4 15,1 0-4-15,0-7 12 16,3 1-12-16,9-11-116 15,-5 0 56-15,1-11-60 16,3 1 68-16,-3-14-68 16,3 0 68-16,-4-4-8 15,5-3 32-15,-5 0 48 16,5 11-16-16,-13-1 148 0,5 7-88 0,-8 8 32 16,0 9-64-16,-8 7 40 15,4 8-48-15,-8 6-24 16,4 3-8-16,0 1 24 15,4-4-12-15,0 0-4 16,8-10-4-16,0-1 20 16,3-2-12-16,5-11-100 15,3 3 44-15,5-10-16 16,-1 0 36-16,0-10 12 16,0 7 12-1,0-21-12-15,-3 10 8 0,-5-3 4 16,1 7 0-16,-9-4 16 15,1 11-8-15,-12 7 84 16,4 6-48-16,-7 7 4 16,-1 7-28-16,-4 4 4 15,8 3-12-15,-3 0-8 16,7-3 0-16,7-4 40 16,5 4-24-16,7-11-132 15,5 0 60-15,-1-10-160 16,0 4 124-16,0-11-136 15,-3 4 128-15</inkml:trace>
          <inkml:trace contextRef="#ctx0" brushRef="#br0" timeOffset="1860.839">290-1029 652 0,'55'-35'244'0,"-55"35"-192"0,19-24-12 0,-19 14 188 16,4 3-132-16,-16 0 52 15,1 7-88-15,-16 7 24 16,-1 0-48-16,-10 10-12 15,7 4-12-15,-4 6-28 16,12 1 8-16,3-1-32 16,9 1 24-16,7-1-12 15,8-3 16-15,11-3 24 16,5 0-4-16,3-4-20 16,4-3 4-16,4-4 4 15,0 0 4-15,-12 1-12 16,-3-1 8-16,-16 0 4 15,-8 1 0-15,-11-1 16 16,-1 4-8-16,-7-7 4 16,4 3-4-16,0-7-24 15,11 1 8-15,0-4 4 16,1 3 4-16,11-6 0 16,8-1 0-16,7 1-248 15,8-7 136-15,20-4-236 16,7 4 196-16,12-4-92 15,4 3 144-15,-8-6 44 16,-4 3 36-16,-15-6 152 16,0 3-72-16,-12-7 240 15,-8-1-168-15,-11 5 192 16,-8 3-184-16,-8 6 64 0,0-2-120 16,-3 6-48-1,-1 7-24-15,-3 0-40 0,7 7 16 0,4 10-20 16,4-4 16-1,4 12 16-15,4-5 4 0,7-3-12 16,5 7 4-16,-1-10 20 16,8 7-8-16,-8-7-4 15,8-1 0-15,-15-2 12 16,-4 3-8-16,-8-8 16 16,-8 5-16-16,-4-4-4 15,-7 3 0-15,-4-7 20 16,11 1-12-16,-7-8-20 15,0 1 0-15</inkml:trace>
          <inkml:trace contextRef="#ctx0" brushRef="#br0" timeOffset="2014.2462">1011-1281 1008 0,'-24'21'372'0,"24"-21"-288"0,-27 48-24 16,19-20-16 0,8-1-36-16</inkml:trace>
        </inkml:traceGroup>
        <inkml:traceGroup>
          <inkml:annotationXML>
            <emma:emma xmlns:emma="http://www.w3.org/2003/04/emma" version="1.0">
              <emma:interpretation id="{8ADAD841-3437-490E-895C-4E9657F30F75}" emma:medium="tactile" emma:mode="ink">
                <msink:context xmlns:msink="http://schemas.microsoft.com/ink/2010/main" type="inkWord" rotatedBoundingBox="5898,724 6164,726 6163,982 5897,98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87.8005">1587-1012 736 0,'-15'0'272'0,"15"0"-208"0,-50 0-20 0,19 0 88 16,7 10-80-16,-11-3 24 15,5 0-44-15,-1 3-48 16,7 8 8-16,5-5-36 16,11 4 28-16,12 4-12 15,12 3 16-15,15-7 8 16,3 4 4-16,13-4 16 16,-1 0-8-16,-15-3-4 15,-4-3 0-15,-27 2 92 16,-7-2-52-16,-24-4 0 15,-4-7-28-15,-12 0 8 16,9 0-16-16,3-11-284 16,15 8 148-16</inkml:trace>
        </inkml:traceGroup>
        <inkml:traceGroup>
          <inkml:annotationXML>
            <emma:emma xmlns:emma="http://www.w3.org/2003/04/emma" version="1.0">
              <emma:interpretation id="{58C935C4-7E49-42EB-A6FD-734D1A2BF0FA}" emma:medium="tactile" emma:mode="ink">
                <msink:context xmlns:msink="http://schemas.microsoft.com/ink/2010/main" type="inkWord" rotatedBoundingBox="7274,342 8962,352 8959,940 7271,931"/>
              </emma:interpretation>
              <emma:one-of disjunction-type="recognition" id="oneOf2">
                <emma:interpretation id="interp2" emma:lang="" emma:confidence="0">
                  <emma:literal>Law</emma:literal>
                </emma:interpretation>
                <emma:interpretation id="interp3" emma:lang="" emma:confidence="0">
                  <emma:literal>Low</emma:literal>
                </emma:interpretation>
                <emma:interpretation id="interp4" emma:lang="" emma:confidence="0">
                  <emma:literal>law</emma:literal>
                </emma:interpretation>
                <emma:interpretation id="interp5" emma:lang="" emma:confidence="0">
                  <emma:literal>haw</emma:literal>
                </emma:interpretation>
                <emma:interpretation id="interp6" emma:lang="" emma:confidence="0">
                  <emma:literal>Caw</emma:literal>
                </emma:interpretation>
              </emma:one-of>
            </emma:emma>
          </inkml:annotationXML>
          <inkml:trace contextRef="#ctx0" brushRef="#br0" timeOffset="3853.3268">2888-1370 404 0,'0'-14'148'0,"0"14"-112"0,-8-7-12 15,8 4 180 1,0 6-116-16,-7-3 104 16,3 4-108-16,-12 6 16 15,12 0-60-15,-11 18 28 16,3 3-36-16,-7 27-28 0,3-2-4 15,-3 9 24-15,4-7-12 0,-9 1 12 16,17-18-12-16,-5-10 72 16,4 4-48-16,0-15 32 15,8-3-40-15,0-6 44 16,0-1-40-16,0-7 4 16,0 1-24-16,8 3-68 15,-4-7 28-15,15 7 20 16,9 0 8-16,10-1 0 15,13 1 4-15,3-7 28 16,-4 0-16-16,16-3-92 16,0-1 40-16,7 1-184 15,-3 3 124-15,-8-3-132 16,-8 3 132-16,-7-4-84 16,-5 4 104-16,-7-7-16 15,-4 7 56-15,0-14 24 16,0 8 8-16,-4-12 36 15,-4 5-16-15,-7-5 128 16,3 1-80-16,-11-3 112 16,-4-1-100-16,-16 0 68 15,4 4-84-15,-11-17-4 16,0 10-36-16,-16 10 32 16,8-3-28-16,-16 13-40 15,8 8 8-15,-7 9-8 16,11 8 8-16,0 3-12 15,7 7 12-15,5-3 20 0,7-1-4 16,9-3-12-16,10 0 0 0,9-6 12 16,7-5-4-16,8-2 24 15,0-1-16 1,0-10-144-16,0 7 68 0,-4-21-52 16,0 11 68-16,-4-15-36 15,-3 1 48-15,-5-14 12 16,-3 4 12-16,-1-4 48 15,1 10-24-15,-4-3 112 16,0 14-68-16,3 3 28 16,5 17-48-16,-5 4 12 15,5 7-28-15,-12 3 8 16,11 0-16-16,-7 0 0 16,0 0-4-16,3-3 12 15,-7-4-12-15,4-7 24 16,0 4-20-16,-1-14 4 15,5 3-8-15,-4-13-96 16,-1 3 52-16,5-14-16 16,-4 4 32-16,3-7 20 15,1 3 4-15,3 4-36 16,5 4 16-16,-1 13 16 16,-3 0 0-16,7 13 36 15,-4-2-20-15,-3 9 20 16,-1-3-20-16,-3 4 0 15,-1-4-8-15,-3-3 28 16,8 3-20-16,-5-10 20 0,1 0-20 16,-1-7 20-16,1 3-24 0,0-9 12 15,-5-1-12-15,9-11-8 16,-4 1 0-16,-9-3-40 16,5 2 20-16,0 12-56 15,0 6 40-15,3 6-44 16,1 8 40-16,3 3 36 15,5 1 4-15,-1-1 36 16,8-7-24-16,0-3 32 16,0 0-32-16,0-11 40 15,-3 1-32-15,-9-14-4 16,1 3-12-16,-12-13 28 16,3 2-20-16,-18-9 4 15,3 7-12-15,0-8-52 16,8 18 28-16</inkml:trace>
        </inkml:traceGroup>
      </inkml:traceGroup>
    </inkml:traceGroup>
    <inkml:traceGroup>
      <inkml:annotationXML>
        <emma:emma xmlns:emma="http://www.w3.org/2003/04/emma" version="1.0">
          <emma:interpretation id="{265FD1FD-DA4B-4564-BF06-09D69DA7A620}" emma:medium="tactile" emma:mode="ink">
            <msink:context xmlns:msink="http://schemas.microsoft.com/ink/2010/main" type="paragraph" rotatedBoundingBox="4594,1552 8491,1900 8416,2742 4519,23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F67FB1C-D117-46E3-9478-97F10C71285A}" emma:medium="tactile" emma:mode="ink">
              <msink:context xmlns:msink="http://schemas.microsoft.com/ink/2010/main" type="line" rotatedBoundingBox="4594,1552 8491,1900 8416,2742 4519,2394"/>
            </emma:interpretation>
          </emma:emma>
        </inkml:annotationXML>
        <inkml:traceGroup>
          <inkml:annotationXML>
            <emma:emma xmlns:emma="http://www.w3.org/2003/04/emma" version="1.0">
              <emma:interpretation id="{A7AE0923-183A-446D-8FEB-FA02432155B6}" emma:medium="tactile" emma:mode="ink">
                <msink:context xmlns:msink="http://schemas.microsoft.com/ink/2010/main" type="inkWord" rotatedBoundingBox="4581,1696 5724,1799 5662,2496 4519,239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130.9222">50 61 384 0,'-7'-20'140'0,"11"13"-108"0,-8 0-8 0,0 4 144 15,4 3-96-15,-4-7 120 16,0 7-108-16,-4-7 80 15,8 7-96-15,-7-7 56 16,7 7-72-16,-8-7 24 16,8 14-44-16,-4-7-8 15,4 0-16-15,-4 0 28 16,8 0-20-16,-4 0-4 16,8 7-8-16,0 0 4 15,3 0-4-15,5 0 16 16,7 3-12-16,16-3-4 15,7-4 0-15,24 4-4 16,7 0 0-16,4-4 0 16,-7 4 0-16,0-7 16 15,-9 4-8-15,-10-4-4 16,10 0 0-16,-18 0-4 16,-1 3 0-16,-11-6 32 15,-8 3-16-15,-4-7 32 0,-3 3-32 16,-13-3 20-16,5 4-20 0,-12-4-8 15,4 7-4-15,-8-7-40 16,4 7 20-16,-12-3 32 16,9 6-8-16,-13-3 0 15,8 7-4-15,-11 0-32 16,7 7 16-16,-11 0 24 16,8 3-8-16,-5 10-24 15,5 1 8-15,-4 10-12 16,3 3 12-16,-7 7 8 15,7-3 4-15,-11 10 8 16,12 0-4-16,-12 3 8 16,7-2-8-16,-3-8 24 15,8-10-16-15,-5-11 24 16,5-3-24-16,-5-13 40 16,5-5-28-16,-12-16 4 15,7 0-16-15,-11-18-8 16,4 1 0-16,-7-15 12 15,6 8-8-15,-10-7-4 16,-1 10 0-16,4-7 4 16,4 7-4-16,-4-7-4 15,12 7 4-15,-4 0-32 16,8 0 16-16,-8 4-20 16,7 3 16-16,-3-1 0 0,11 8 8 15,1-3-20-15,3 6 16 16,8-3-12-16,4 6 12 15,0-2-8-15,4 6 8 0,3 0 0 16,1 3 4-16</inkml:trace>
          <inkml:trace contextRef="#ctx0" brushRef="#br0" timeOffset="7418.1861">1045 419 892 0,'-7'7'332'0,"7"-7"-260"0,3 24-20 15,1-13 96 1,0-1-92-16,0 0 24 16,4 1-48-16,3-8 12 15,-7 4-24-15,8-7-116 16,7 0 52-16</inkml:trace>
        </inkml:traceGroup>
        <inkml:traceGroup>
          <inkml:annotationXML>
            <emma:emma xmlns:emma="http://www.w3.org/2003/04/emma" version="1.0">
              <emma:interpretation id="{6484E928-A2E1-45BE-940D-C6A58F6C8D79}" emma:medium="tactile" emma:mode="ink">
                <msink:context xmlns:msink="http://schemas.microsoft.com/ink/2010/main" type="inkWord" rotatedBoundingBox="6069,1684 6673,1738 6600,2550 5997,249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156.1657">1487 306 612 0,'-24'-31'228'0,"24"31"-180"0,0-7-12 0,4 0 60 31,8-3-60-31,3 3-4 0,13 0-20 0,14 0 16 16,8 7-16-16,5 0 12 16,-1 7-12-16,4 3-8 15,-8 7 0-15,1 4 12 16,-5 7-8-16,-3-4 76 15,-12 7-48-15,-12 7 68 16,0-1-64-16,-15 8 20 16,0-4-40-16,-19 1 28 15,3-1-32-15,-7-3 40 16,-1-7-32-16,-26 0 12 16,19-7-20-16,-28-3 8 15,5-4-12-15,-23-10 20 16,11-7-20-16,-4-7 24 15,15 3-24-15,13-16-32 16,7 2 12-16,15-12-140 16,12 2 80-16,20-10-560 15,7 14 348-15</inkml:trace>
          <inkml:trace contextRef="#ctx0" brushRef="#br0" timeOffset="8427.8861">1765 58 872 0,'-23'-17'324'0,"23"17"-252"0,-11 0-20 0,3 0 180 15,8 0-136-15,0-10 8 16,8 3-64-16,7-4-28 16,4 8-8-16,12-7 20 15,4 3-12-15,16 0-108 16,3 7 48-16</inkml:trace>
          <inkml:trace contextRef="#ctx0" brushRef="#br0" timeOffset="7753.5936">1773 271 572 0,'12'0'208'0,"-12"0"-160"0,4-10-12 0,-4 7 164 16,3 3-116-16,-6 6 44 15,3 5-76-15,-8 6-20 16,0 7-20-16,0 17-28 16,5-3 8-16,-1 17 56 15,4 0-24-15,0 7 16 16,4-10-24-16,-1-14-52 15,1 0 20-15,-4-21-192 16,0-3 116-16</inkml:trace>
        </inkml:traceGroup>
        <inkml:traceGroup>
          <inkml:annotationXML>
            <emma:emma xmlns:emma="http://www.w3.org/2003/04/emma" version="1.0">
              <emma:interpretation id="{C0A0D939-E8C1-4994-8401-D94E992AB456}" emma:medium="tactile" emma:mode="ink">
                <msink:context xmlns:msink="http://schemas.microsoft.com/ink/2010/main" type="inkWord" rotatedBoundingBox="7174,2036 7492,2064 7482,2177 7164,2149"/>
              </emma:interpretation>
              <emma:one-of disjunction-type="recognition" id="oneOf5">
                <emma:interpretation id="interp9" emma:lang="" emma:confidence="0">
                  <emma:literal>i</emma:literal>
                </emma:interpretation>
                <emma:interpretation id="interp10" emma:lang="" emma:confidence="0">
                  <emma:literal>y</emma:literal>
                </emma:interpretation>
                <emma:interpretation id="interp11" emma:lang="" emma:confidence="0">
                  <emma:literal>Y</emma:literal>
                </emma:interpretation>
                <emma:interpretation id="interp12" emma:lang="" emma:confidence="0">
                  <emma:literal>4</emma:literal>
                </emma:interpretation>
                <emma:interpretation id="interp13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8949.6964">2714 416 852 0,'4'0'316'0,"-4"0"-248"0,35 3-16 16,-8 1-4 0,7 3-36-16,9-4 12 15,4 4-12-15</inkml:trace>
          <inkml:trace contextRef="#ctx0" brushRef="#br0" timeOffset="8756.3889">2633 340 976 0,'-39'-7'360'0,"39"7"-280"0,0-3-20 0,11-1 36 15,5 4-64-15,11-3 24 16,0 3-36-16,20-3 8 15,-1 3-16-15,12 0 0 16,-8 3-4-16</inkml:trace>
        </inkml:traceGroup>
        <inkml:traceGroup>
          <inkml:annotationXML>
            <emma:emma xmlns:emma="http://www.w3.org/2003/04/emma" version="1.0">
              <emma:interpretation id="{C25B1807-A54C-4B15-ADC3-D156E49D00A1}" emma:medium="tactile" emma:mode="ink">
                <msink:context xmlns:msink="http://schemas.microsoft.com/ink/2010/main" type="inkWord" rotatedBoundingBox="8036,1966 8481,2006 8422,2671 7976,2632"/>
              </emma:interpretation>
            </emma:emma>
          </inkml:annotationXML>
          <inkml:trace contextRef="#ctx0" brushRef="#br0" timeOffset="9506.2549">3627 416 612 0,'-34'-4'228'0,"34"4"-180"0,11 7-12 0,-11-3 88 15,4 3-76-15,0 0 24 16,8-1-40-16,3-2 12 16,8-1-24-16,4-3 8 15,0 0-16-15,8-7 0 16,0 4-4-16,-4-7 12 15,0 3-12-15,-12-7 48 16,1 4-28-16,-16-8-4 16,0 5-16-16,-20-15-8 15,4 8 4-15,-15-5 56 16,8 8-32-16,-12 0 32 16,8 14-32-16,-4-1-52 15,11 8 12-15,-3 9 12 16,3 8 0-16,1 7-32 15,3 3 16-15,1 13 32 0,-1 1-8 16,0 17-8-16,9 0-4 0,-1 0 4 16,4-11 0-16,-4-6 32 15,8-7-16 1,-12-7 92-16,8-7-60 0,-8-7-12 16,4-3-24-16,-11-4-12 15,-5 4 4-15,1-7-4 16,0 0 0-16,-16-4-300 15,12 1 164-15,-12-4-500 16,0 3 356-16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13:05.376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A8A0EDC-D40E-40BA-B79D-478C43EEE844}" emma:medium="tactile" emma:mode="ink">
          <msink:context xmlns:msink="http://schemas.microsoft.com/ink/2010/main" type="writingRegion" rotatedBoundingBox="8798,5080 12051,4765 12134,5619 8881,5933"/>
        </emma:interpretation>
      </emma:emma>
    </inkml:annotationXML>
    <inkml:traceGroup>
      <inkml:annotationXML>
        <emma:emma xmlns:emma="http://www.w3.org/2003/04/emma" version="1.0">
          <emma:interpretation id="{1A267688-AA6E-4D90-94E0-61A4030F9D5B}" emma:medium="tactile" emma:mode="ink">
            <msink:context xmlns:msink="http://schemas.microsoft.com/ink/2010/main" type="paragraph" rotatedBoundingBox="8798,5080 12051,4765 12134,5619 8881,59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574DCE-2C04-45B6-A625-61482A48524F}" emma:medium="tactile" emma:mode="ink">
              <msink:context xmlns:msink="http://schemas.microsoft.com/ink/2010/main" type="line" rotatedBoundingBox="8798,5080 12051,4765 12134,5619 8881,5933"/>
            </emma:interpretation>
          </emma:emma>
        </inkml:annotationXML>
        <inkml:traceGroup>
          <inkml:annotationXML>
            <emma:emma xmlns:emma="http://www.w3.org/2003/04/emma" version="1.0">
              <emma:interpretation id="{3C564305-9CC4-42EF-8C4B-BEB75D083DE8}" emma:medium="tactile" emma:mode="ink">
                <msink:context xmlns:msink="http://schemas.microsoft.com/ink/2010/main" type="inkWord" rotatedBoundingBox="8798,5080 10807,4886 10887,5719 8879,5913"/>
              </emma:interpretation>
            </emma:emma>
          </inkml:annotationXML>
          <inkml:trace contextRef="#ctx0" brushRef="#br0">1091 1318 320 0,'0'-7'120'0,"0"7"-96"0,11 3-4 0,-7-3 96 15,0 0-68-15,4-3 96 16,0 3-84-16,-8-7 44 16,4 4-64-16,-4-4 16 15,3 7-36-15,-3-4 16 16,4 4-20-16,-4-3 44 15,0 3-32-15,0-7 48 16,4 7-44-16,0-3-8 16,0 3-12-16,0-7 44 15,4 3-32-15,-1-6 0 16,5 6-16-16,-1-9 20 16,1 6-16-16,7-14-32 15,1 7 12-15,19-17-8 16,3 7 8-16,28-14 16 15,3 1-4-15,5-8-4 16,-5 7 4-16,-3-3-4 0,-8 10 0 16,-4-4 16-16,-4 11-8 0,-11 0 24 15,-5 7-20 1,-10 0 24-16,-9 6-24 16,-7 1 24-16,-5 3-24 0,-7 0-12 15,4 7-4-15,-8-7 4 16,4 7 0-16,-4-6-28 15,4 6 16-15,-3-4-180 16,-1 4 104-16,-4-3-200 16,4 3 164-16</inkml:trace>
          <inkml:trace contextRef="#ctx0" brushRef="#br0" timeOffset="17344.4187">2399 991 312 0,'-11'3'112'0,"11"-3"-84"0,7 7-12 15,-7-3 116-15,0 6-76 0,0 4 24 16,0 3-48-16,-7 7 68 16,14 0-56-16,-14 4 12 15,7-1-32-15,-4 4 40 16,0-3-36-16,0-1 48 15,-4 1-44-15,1-4 56 16,7 0-52-16,0-3-8 16,3-1-16-16,5-3 24 15,0-3-20-15,4-7 12 16,-1 3-16-16,1-3-8 16,-1 0 0-16,1-7 12 15,0 4-8-15,3-8-4 16,1 4 0-16,3-10-304 15,0 3 164-15</inkml:trace>
          <inkml:trace contextRef="#ctx0" brushRef="#br0" timeOffset="16979.241">2264 1225 496 0,'-8'3'184'0,"8"-3"-140"0,-8-3-16 0,4 3 128 15,4 3-92-15,-3-3 36 16,3 4-60-16,-4-4 28 16,8 0-36-16,-1 0 24 15,5 0-28-15,4-4 16 16,7 4-24-16,0-3 44 15,1 3-36-15,7-10 4 16,0 3-20-16,0-7 0 16,0 7-4-16,-4-3 20 15,5 3-16-15,-9-3-12 16,0 6-4-16,-3 1 20 16,-8 3-8-16,-5-4 16 15,-3 4-16-15,0-3 24 16,8 3-20-16,-4-11 12 15,0 8-12-15,0-4-428 16,-4 4 224-16</inkml:trace>
          <inkml:trace contextRef="#ctx0" brushRef="#br0" timeOffset="16531.2564">2337 1242 216 0,'-4'4'80'0,"12"-11"-60"0,-8 7-8 0,0 0 92 16,0 0-60-16,0-4 88 16,0 4-76-16,0-3-8 15,0 3-32-15,0-4-20 16,0 8 0-16,0-4 48 16,0 3-24-16,0-3 24 15,0 0-24-15,0 0 36 16,0 0-32-16,0 0 12 15,0 0-20-15,0 0-24 16,0 0 0-16,0 0 32 16,0 0-16-16,0 0-28 15,0 0 12-15,0 0 20 16,0 0-8-16,0 0 8 16,0 0-4-16,0-3-24 15,0 3 8-15,0-4 4 16,0 8 4-16,0-4 8 15,0 0-4-15,0 0-4 16,0 0 4-16,0 0 4 0,0 0-4 0,0 0-20 16,0 0 8-16,0 0 4 15,0 0 4-15,0 0 16 16,0 0-8 0,0 0-4-16,0 0 0 0,0 0-4 15,0 0 0-15,0 0 0 16,0 0 0-16,0-4-12 15,8 4 8-15,-8-3 12 16,4 3-4-16,-4-4-28 16,0 8 12-16,0-4 40 15,0 0-16-15,0 0-36 16,0 0 12-16</inkml:trace>
          <inkml:trace contextRef="#ctx0" brushRef="#br0" timeOffset="17570.5331">2686 1273 612 0,'-8'4'228'0,"8"-4"-180"0,0 6-12 16,0-2 44 0,4 3-52-16,-4 6 52 15,0 8-48-15,0 3-8 0,0 0-12 0,0 4 16 16,0-4-16-16,0-7 32 16,0 0-28-16,-4-13-268 15,4-1 136-15</inkml:trace>
          <inkml:trace contextRef="#ctx0" brushRef="#br0" timeOffset="18420.2882">2202 987 456 0,'-4'0'168'0,"4"0"-128"0,4 0-16 0,-4 0 104 15,0 0-76-15,0 0 52 16,0 0-64-16,0-3 8 16,8 3-32-16,-8-3 8 15,3 3-12-15,-3-4-8 16,4 4 0-16,0-7 28 15,0 4-16-15,0-7 12 16,4-1-16-16,-1-6 0 16,5 3-4-16,-4-3-8 15,3 3 4-15,-3 0-4 16,4 4 0-16,-5 0 52 0,5 3-28 0,-8 0 8 16,0 4-20-16,0-4 36 31,0 7-24-31,-4-4 32 0,3 4-32 0,1 0 4 15,4 4-16-15,0-4-8 16,3 7 0-16,1 0 4 16,0-1-4-16,-1 5 60 15,5 6-36-15,-1-10-100 16,-3 7 40-16,-1-4-732 16,-3 4 420-16</inkml:trace>
          <inkml:trace contextRef="#ctx0" brushRef="#br0" timeOffset="12508.2271">669 1332 340 0,'-4'0'128'0,"4"3"-100"0,0-3-8 0,0 0 68 15,0 0-52-15,0 0 32 16,0 0-40-16,0 0 60 16,0 0-48-16,0 0 20 15,0 0-40-15,0-3 36 16,0 3-32-16,0-4 12 16,0 4-20-16,0-3 0 15,4 3-8-15,4-7 4 16,-8 3-8-16,7-3-28 15,-7 4 12-15,8-4 4 16,4 4 8-16,-5-8 8 16,5 5-4-16,4-5-4 15,-5 8 4-15,1-4-16 16,3 7 8-16,-3-4-16 16,-4 8 12-16,-1-4 32 15,5 3-16-15,0-3 8 16,3 0-8-16,-3 0-16 15,3 0 4-15,8 0 12 16,1 0-4-16,-13 0-12 16,9 0 4-16,-1 0 4 15,0 7 0-15,-7-3 8 0,3-1-4 16,-7 4 52-16,4 0-32 0,-4 0-20 16,3 0-4-16,-3-1 8 15,3 1-4-15,-3 0-20 16,0 0 8-16,0 0 20 15,-1 0-4-15,-3-4 16 16,-4 4-16-16,0 0-4 16,8 3 0-16,-16-3 4 15,8 4-4-15,-7-4 8 16,3-1-8-16,-4 1-20 16,8 0 8-16,-8 0 32 15,8 0-16-15,-8-4 0 16,5 4-4-16,-9-3 4 15,4 3-4-15,-11-1-4 16,15 5 4-16,-11-4-16 16,3 3 8-16,-4-3 20 15,9 0-8-15,-5-4-4 16,4 1 0-16,-11-4-4 16,11 0 0-16,-3-4 16 15,3 4-8-15,-11-3-12 16,11-1 0-16,-12-3-4 15,5 4 0-15,3-7 8 16,1 6 0-16,3-10 0 16,-4 8 0-16,5-8 0 0,-1 3 0 15,0-2 0-15,4 2 0 0,-3-2 0 16,7 2 0-16,-12-2 16 16,4 6-8-16,0-4-20 15,8 4 4-15,-3-6 4 16,-5 6 4-16,0-7-12 15,8 7 8-15,0-3 12 16,0 3-4-16,-12-7 24 16,12 7-16-16,0-6 4 15,0 2-8-15,0-3-24 16,0 4 8-16,0-4 12 16,4 4 0-16,0 0-20 15,0 3 8-15,0-3 20 16,8 3-4-16,-9-4-12 15,5 8 0-15,0-4 28 16,4 4-12-16,-5-4-12 16,5 7-4-16,-4-7 12 15,3 7-4-15,-3-4-4 16,4 4 4-16,3-3 12 16,-3 6-8-16,3-3 4 15,5 0-4-15,-9 0 4 16,5 0-8-16,-5 0 8 15,-3 4-8-15,4-4-20 16,-1 0 8-16,-3 3 12 16,0 1 0-16,-4-1-20 0,3 4 8 15,1 0 12-15,0 0 0 16,3 0 16-16,-3 0-12 0,4-1-4 16,3 1 0-16,-3 0-16 15,-4 0 8-15,3 0-4 16,-3 0 0-16,4-4 16 15,-5 4-4-15,-7-3-12 16,8 2 4-16,-8-2 12 16,0-1-4-16,0 1 8 15,8 3-8-15,-8 0 24 16,4-1-16-16,-4-2-32 16,0-1 12-16,0 1-8 15,4 3 8-15,-4-4 24 16,0 4-8-16,0-4-4 15,0 1 0-15,0 3 12 16,0 0-8-16,-4-4-12 16,4 0 0-16,-4 1 12 15,0 3-4-15,-4-4 8 16,4 4-8-16,-3-3-4 16,7 2 4-16,-4-2-16 15,4-1 8-15,-8 1 20 16,8-1-8-16,-8 1 16 15,8-1-16-15,-11-3 16 16,11 4-16-16,-8-4 4 16,8 0-4-16,-12-4-296 15,12 4 156-15</inkml:trace>
          <inkml:trace contextRef="#ctx0" brushRef="#br0" timeOffset="615.2628">1850 743 592 0,'-8'0'220'0,"8"0"-172"0,4-7-12 16,-4 4 40 0,4 3-48-16,-1-4 60 15,5 1-52-15,0-4 20 16,0 7-36-16,7-7 8 15,5 7-16-15,3-7-8 16,0 7 0-16,8-7-4 0,4 7 0 0,0-6 8 16,-4 6-4-16,-4-7 24 15,-4 7-16-15,-8-4 76 16,-3 4-52-16,-12-3 32 16,-4 6-40-16,-4-3 36 15,1 4-36-15,-9-4-24 16,5 3-4-16,-5 1 0 15,8-1 0-15,-3 0-28 16,7 4 16-16,-4 4 4 16,4-1 8-16,-7 4 16 15,7 3-8-15,-12 7-20 16,9 0 4-16,-9 4 32 16,4 3-16-16,-3-7-16 15,7 0 0-15,-3-7 40 16,7-3-20-16,-4-14-8 15,4-4-8-15,-4-13 56 16,8 3-28-16,-7-10 0 16,3 7-16-16,-4-7 20 15,4 3-16-15,-7 1-4 16,3 6-4-16,-4-3 4 16,8 6-4-16,-3-2-12 15,7 6 4-15,-4-4 12 16,4 5-4-16,0-1-28 15,4 3 12-15,-4 1 4 16,0 3 8-16,0-4-132 16,7 4 72-16</inkml:trace>
        </inkml:traceGroup>
        <inkml:traceGroup>
          <inkml:annotationXML>
            <emma:emma xmlns:emma="http://www.w3.org/2003/04/emma" version="1.0">
              <emma:interpretation id="{0C0F278C-CCF3-48BA-8D3F-BCD7A387B5EB}" emma:medium="tactile" emma:mode="ink">
                <msink:context xmlns:msink="http://schemas.microsoft.com/ink/2010/main" type="inkWord" rotatedBoundingBox="11159,4976 12063,4889 12134,5619 11229,5707"/>
              </emma:interpretation>
              <emma:one-of disjunction-type="recognition" id="oneOf0">
                <emma:interpretation id="interp0" emma:lang="" emma:confidence="0">
                  <emma:literal>I</emma:literal>
                </emma:interpretation>
                <emma:interpretation id="interp1" emma:lang="" emma:confidence="0">
                  <emma:literal>E</emma:literal>
                </emma:interpretation>
                <emma:interpretation id="interp2" emma:lang="" emma:confidence="0">
                  <emma:literal>:</emma:literal>
                </emma:interpretation>
                <emma:interpretation id="interp3" emma:lang="" emma:confidence="0">
                  <emma:literal>[</emma:literal>
                </emma:interpretation>
                <emma:interpretation id="interp4" emma:lang="" emma:confidence="0">
                  <emma:literal>5</emma:literal>
                </emma:interpretation>
              </emma:one-of>
            </emma:emma>
          </inkml:annotationXML>
          <inkml:trace contextRef="#ctx0" brushRef="#br0" timeOffset="30929.9102">3921 1053 560 0,'-35'-4'208'0,"35"4"-164"0,-27 11-8 16,7-4 216-1,13 6-144-15,-13 5 80 16,9 2-112-16,-13 11-40 16,9 0-24-16,-4 7-4 15,3-10-4-15,-3 6 16 16,11-3-12-16,-15 0-92 16,11 0 48-16,-3-21-140 15,3 4 100-15</inkml:trace>
          <inkml:trace contextRef="#ctx0" brushRef="#br0" timeOffset="30725.3667">3623 1101 592 0,'0'-7'220'0,"0"7"-172"0,0-7-12 0,7 7 112 31,-3 7-88-31,4-7 88 0,4 14-84 0,3-4 28 16,0 14-52-16,13-6-32 16,-1 2-8-16,4-3 24 15,0-3-12-15,0 0-12 16,-4-7-4-16,-8-7-312 15,0 0 168-15</inkml:trace>
          <inkml:trace contextRef="#ctx0" brushRef="#br0" timeOffset="31294.8811">3623 833 560 0,'-4'-11'208'0,"4"11"-164"0,-4-7-8 0,0 1 180 15,0 6-124-15,0-7 112 16,4 0-116-16,0-10 4 16,8 3-52-16,0-7-28 15,3 4-4-15,1-4-8 16,7 4 0-16,-11 0 16 15,11 7-8-15,-7 3 24 16,-4 7-20-16,-1 7 84 16,1 3-52-16,-4 7 4 15,0 0-28-15,4 1 16 16,3-1-24-16,9-4-604 16,3-2 324-16</inkml:trace>
          <inkml:trace contextRef="#ctx0" brushRef="#br0" timeOffset="30193.4518">3026 1166 404 0,'-7'0'148'0,"14"-6"-112"0,-3 2-12 16,-4-3 180-1,0 14-116-15,0-7 132 16,0 0-128-16,4 0 16 16,4 0-64-16,7 0 16 15,5 0-32-15,7 0 16 16,4 0-24-16,4-3-16 16,3 3-8-16,1-4 40 0,-4 4-24 0,-12-7-204 15,0 14 104-15</inkml:trace>
          <inkml:trace contextRef="#ctx0" brushRef="#br0" timeOffset="30419.5547">3046 1263 664 0,'-4'-7'244'0,"4"7"-188"0,8 7-16 0,-5-4 48 16,5 1-56-16,4-4 48 16,7 3-44-16,8-3 0 15,0 0-24-15,8-3-112 16,0 3 52-16,0-4-288 16,-4 1 188-16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13:02.658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E0B991F-32E0-4D87-A488-19CF6CEC6585}" emma:medium="tactile" emma:mode="ink">
          <msink:context xmlns:msink="http://schemas.microsoft.com/ink/2010/main" type="inkDrawing" rotatedBoundingBox="5397,7523 14422,2809 14843,3616 5818,8330" semanticType="callout" shapeName="Other">
            <msink:sourceLink direction="with" ref="{4F0FD53B-D377-4136-9F05-5A642112CF7B}"/>
            <msink:sourceLink direction="with" ref="{9B153EB3-C137-4CC0-8B8E-BFC89A56610A}"/>
          </msink:context>
        </emma:interpretation>
      </emma:emma>
    </inkml:annotationXML>
    <inkml:trace contextRef="#ctx0" brushRef="#br0">-4 4632 508 0,'-7'4'188'0,"7"-4"-148"0,7-4-8 0,-3 1 80 31,0 3-68-31,4-7 112 0,0 4-84 0,-1-8 40 16,1 4-64-16,-4-10 44 16,4 7-52-16,-4-11-20 15,3 4-12-15,5-7 36 16,0 3-24-16,3-10-20 16,1 7 0-16,11-14-8 15,0 7 0-15,27-20 0 16,0 6 0-16,24-31 24 15,-5 4-8-15,28-28 16 16,-8 18-16-16,38-28-28 16,-11 10 8-16,43-27 12 15,-4 13 4-15,30-41 16 16,-18 21-12-16,45-35-28 16,-10 25 8-16,57-49 40 15,-15 31-16-15,61-44 8 16,-26 27-12-16,85-24 4 15,-43 27-8-15,70-30 16 16,-55 34-12-16,51-17-12 16,-46 44 0-16,50-23 72 15,-51 33-36-15,39-2 84 16,-46 23-64-16,19 11-8 16,-61 27-28-16,3-6 16 0,-58 30-20 15,0 0 12-15,-39 18-12 16,-19-4-8-16,-39 14 0 0,-31 7 12 15,-30 7-8-15,-16-1-4 16,-16 8 0-16,-11-1 20 16,-12 8-12-16,-12-4-164 15,-3 7 84-15,-12 3-380 16,4 4 248-16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13:55.040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5F21280-69A2-4C39-8A26-636C66974CD1}" emma:medium="tactile" emma:mode="ink">
          <msink:context xmlns:msink="http://schemas.microsoft.com/ink/2010/main" type="writingRegion" rotatedBoundingBox="3479,5426 23389,5623 23256,19123 3346,18927"/>
        </emma:interpretation>
      </emma:emma>
    </inkml:annotationXML>
    <inkml:traceGroup>
      <inkml:annotationXML>
        <emma:emma xmlns:emma="http://www.w3.org/2003/04/emma" version="1.0">
          <emma:interpretation id="{3D2C73BA-4376-4AD0-B20B-1DCA5D7CB672}" emma:medium="tactile" emma:mode="ink">
            <msink:context xmlns:msink="http://schemas.microsoft.com/ink/2010/main" type="paragraph" rotatedBoundingBox="3804,5245 6093,5805 5864,6739 3576,61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344346-34D7-4AE6-BD7D-320C01F8001E}" emma:medium="tactile" emma:mode="ink">
              <msink:context xmlns:msink="http://schemas.microsoft.com/ink/2010/main" type="line" rotatedBoundingBox="3804,5245 6093,5805 5864,6739 3576,6179"/>
            </emma:interpretation>
          </emma:emma>
        </inkml:annotationXML>
        <inkml:traceGroup>
          <inkml:annotationXML>
            <emma:emma xmlns:emma="http://www.w3.org/2003/04/emma" version="1.0">
              <emma:interpretation id="{1EB99547-23D4-455D-A3EE-E7EA215CC9AD}" emma:medium="tactile" emma:mode="ink">
                <msink:context xmlns:msink="http://schemas.microsoft.com/ink/2010/main" type="inkWord" rotatedBoundingBox="3804,5245 6093,5805 5864,6739 3576,6179"/>
              </emma:interpretation>
              <emma:one-of disjunction-type="recognition" id="oneOf0">
                <emma:interpretation id="interp0" emma:lang="" emma:confidence="0">
                  <emma:literal>2,</emma:literal>
                </emma:interpretation>
                <emma:interpretation id="interp1" emma:lang="" emma:confidence="0">
                  <emma:literal>2 |</emma:literal>
                </emma:interpretation>
                <emma:interpretation id="interp2" emma:lang="" emma:confidence="0">
                  <emma:literal>2 I</emma:literal>
                </emma:interpretation>
                <emma:interpretation id="interp3" emma:lang="" emma:confidence="0">
                  <emma:literal>a,</emma:literal>
                </emma:interpretation>
                <emma:interpretation id="interp4" emma:lang="" emma:confidence="0">
                  <emma:literal>2 l</emma:literal>
                </emma:interpretation>
              </emma:one-of>
            </emma:emma>
          </inkml:annotationXML>
          <inkml:trace contextRef="#ctx0" brushRef="#br0">267-3481 384 0,'-11'-28'140'0,"11"28"-108"0,11-14-8 0,-3 11 40 16,7-4-40-16,12-3 16 15,4 3-24-15,12 0 0 16,3 4-8-16,9-1-24 16,-1 4 8-16,4 0 4 15,-4 7 4-15,0 10 24 16,-3 4-12-16,-24 17 48 16,4 3-32-16,-24 11 64 31,-7-1-52-31,-19 1 36 0,0-4-44 15,-8-7 52 1,0-3-48-16,-20-14 12 0,8-3-32 16,-15-14 8-16,4 0-12 15,-4-11 12-15,15 1-16 0,-7-7 4 16,18 6-4-16,9-13-216 16,11 10 112-16</inkml:trace>
          <inkml:trace contextRef="#ctx0" brushRef="#br0" timeOffset="-328.8446">527-3523 164 0,'-4'-3'60'0,"4"3"-44"0,0 10-8 16,-4-3 52 0,4 0-36-16,-8 7 192 15,0 7-120-15,-3 10 32 16,3 3-80-16,-4 11-28 16,8-1-12-16,-7 5 16 15,15-5-12-15,-12-9 24 16,0-1-24-16,4-10 40 15,-3-3-28-15</inkml:trace>
          <inkml:trace contextRef="#ctx0" brushRef="#br0" timeOffset="796.138">441-3746 436 0,'-4'0'160'0,"4"0"-124"15,4 3-8-15,-4-3 160 16,8 0-108-16,4 0 44 16,3 0-72-16,8-3 8 15,1-1-40-15,10-3 16 16,-3 7-20-16,4-6-80 15,0 2 36-15</inkml:trace>
          <inkml:trace contextRef="#ctx0" brushRef="#br0" timeOffset="379.0198">759-3123 320 0,'-8'7'120'0,"8"-7"-96"0,8 3-4 0,-4 0 68 15,3 1-52-15,5-1 56 16,7 4-52-16,8-3-12 16,-7 2-16-16,3 1-20 15,-4 4 4-15,-7-1 48 16,0 0-24-16,-16 1 8 16,0 2-16-16,-12-2 0 15,1 3-4-15,-8-4 80 16,3 0-44-16,5 0 48 15,7 1-52-15,4-4 8 16,8 0-32-16,8-4 28 16,3 0-28-1,8 1 32-15,5 3-32 0,-5-7-200 16,0 3 100-16,-4-6-312 16,-3 3 224-16</inkml:trace>
          <inkml:trace contextRef="#ctx0" brushRef="#br0" timeOffset="1067.1232">1274-3003 464 0,'-8'45'176'0,"8"-45"-140"0,-19 48-8 0,7-20 4 16,8-1-24-16,-11 4 16 15,-1-3-16-15,-3-15 24 16,3 1-20-16</inkml:trace>
          <inkml:trace contextRef="#ctx0" brushRef="#br0" timeOffset="1380.4754">1947-3550 548 0,'8'-10'204'0,"-8"10"-156"0,0-4-16 15,-8 1-28 1,0 6-8-16,-11-3 40 16,8 7-24-16,-13 0 8 0,9 7-12 0,-16-1 56 15,8 5-36-15,-16 9 32 16,8 1-32-16,-12 13 16 15,12 0-24-15,-3 11 44 16,10-4-36-16,13-3-4 16,11-4-16-16,15-6 36 15,8-8-20-15,8-3 48 16,0-3-40-16,4-7-304 16,-12-4 144-16</inkml:trace>
          <inkml:trace contextRef="#ctx0" brushRef="#br0" timeOffset="1563.9555">1661-3123 540 0,'-20'-11'200'0,"20"11"-156"0,-3-7-12 16,6 4 176 0,5 3-120-16,4-3 44 15,7-1-80-15,12 1-4 16,0 3-28-16,12-4 24 15,-5 4-28-15,1-3-288 16,8 6 148-16</inkml:trace>
          <inkml:trace contextRef="#ctx0" brushRef="#br0" timeOffset="2280.85">1967-3051 436 0,'-20'-7'160'0,"20"7"-124"0,16-3-8 0,-12-1 72 16,3 4-60-16,9-3 16 15,3 6-32-15,4 1-4 16,-3 2-12-16,-1 1 4 16,0 0-8-16,-11 4-12 15,-4-1 4-15,-16 0 28 16,5 4-12-16,-17-4 24 15,5 4-24-15,-12-4 56 16,8 1-36-16,0-4 28 16,7-1-32-16,5 1-36 15,14 0 4-15,9-3 28 16,4-1-16-16,15-3 44 16,7 4-28-16,9-8-32 15,-5 4 4-15,-3-3-380 16,-8 3 212-16</inkml:trace>
          <inkml:trace contextRef="#ctx0" brushRef="#br0" timeOffset="2598.1934">2470-2645 632 0,'-16'48'236'0,"16"-48"-184"0,-7 41-16 0,-1-23 52 16,8-1-56-16,-12 0 24 15,5 4-36-15</inkml:trace>
        </inkml:traceGroup>
      </inkml:traceGroup>
    </inkml:traceGroup>
    <inkml:traceGroup>
      <inkml:annotationXML>
        <emma:emma xmlns:emma="http://www.w3.org/2003/04/emma" version="1.0">
          <emma:interpretation id="{4A72F073-CE21-45ED-8A65-3E5D66071FC2}" emma:medium="tactile" emma:mode="ink">
            <msink:context xmlns:msink="http://schemas.microsoft.com/ink/2010/main" type="paragraph" rotatedBoundingBox="11774,6500 16792,7537 16545,8729 11527,7692" alignmentLevel="5"/>
          </emma:interpretation>
        </emma:emma>
      </inkml:annotationXML>
      <inkml:traceGroup>
        <inkml:annotationXML>
          <emma:emma xmlns:emma="http://www.w3.org/2003/04/emma" version="1.0">
            <emma:interpretation id="{FCAD10F3-DD05-409C-9FF5-48A3A7AB1FF6}" emma:medium="tactile" emma:mode="ink">
              <msink:context xmlns:msink="http://schemas.microsoft.com/ink/2010/main" type="inkBullet" rotatedBoundingBox="11716,6777 12955,7033 12766,7948 11527,7692"/>
            </emma:interpretation>
          </emma:emma>
        </inkml:annotationXML>
        <inkml:trace contextRef="#ctx0" brushRef="#br0" timeOffset="3736.9593">8226-1912 696 0,'-31'-41'256'0,"31"41"-196"0,-8-35-20 0,12 21 48 15,4 4-56-15,8-11 60 16,7 8-56-16,19-1-68 16,5 10 12-16,30 8 8 15,5 10 8-15,10 10 12 16,-10 3-4-16,-13 11-12 16,-14-7 4-16,-21 14 12 15,-10-7-4-15,-24 13 60 16,0-6-36-16,-43 3 32 15,-11-3-32-15,-12-4 28 16,-11-6-32-16,3-1-32 16,20-13 4-16,-4-4 16 15,11 4-4-15,1-11 16 16,27-3-16-16</inkml:trace>
        <inkml:trace contextRef="#ctx0" brushRef="#br0" timeOffset="4565.1616">8412-2232 548 0,'-4'-14'204'0,"4"14"-156"0,0-7-16 0,0 4 160 16,0 3-112-16,0-4 64 16,4 4-84-16,8-7-16 15,7 4-28-15,16-7 40 16,7 3-28-16,16-7 28 15,1 7-28-15,-5-3-264 16,4 3 128-16</inkml:trace>
        <inkml:trace contextRef="#ctx0" brushRef="#br0" timeOffset="3438.9291">8571-1888 572 0,'-20'-10'208'0,"20"10"-160"0,-19 10-12 15,7-3 56 1,12 7-56-16,-15 10 68 16,3 7-64-16,5 13 20 15,7 5-40-15,0-1 16 16,11-4-20-16,1-6 36 15,-1-3-28-15,-3-11-120 16,-8-4 52-16</inkml:trace>
        <inkml:trace contextRef="#ctx0" brushRef="#br0" timeOffset="4036.2577">8950-1537 392 0,'-8'7'148'0,"8"-7"-116"0,0 7-8 0,0 0 120 16,4 3-84-16,-4 4 64 16,4 10-72-16,-4 7-20 15,0-4-20-15,0-10 24 16,0 8-20-16,0-12 40 16,0 5-32-16,-8-18-288 15,8 6 144-15</inkml:trace>
        <inkml:trace contextRef="#ctx0" brushRef="#br0" timeOffset="4851.4967">9380-1510 676 0,'-12'25'248'0,"12"-25"-192"0,-8 41-16 0,5-27-4 16,3-1-28-16,-8 5 16 15,4 6-16-15</inkml:trace>
      </inkml:traceGroup>
      <inkml:traceGroup>
        <inkml:annotationXML>
          <emma:emma xmlns:emma="http://www.w3.org/2003/04/emma" version="1.0">
            <emma:interpretation id="{15225619-0179-489F-895D-6E70EC975BBD}" emma:medium="tactile" emma:mode="ink">
              <msink:context xmlns:msink="http://schemas.microsoft.com/ink/2010/main" type="line" rotatedBoundingBox="13473,6851 16792,7537 16560,8657 13241,7971"/>
            </emma:interpretation>
          </emma:emma>
        </inkml:annotationXML>
        <inkml:traceGroup>
          <inkml:annotationXML>
            <emma:emma xmlns:emma="http://www.w3.org/2003/04/emma" version="1.0">
              <emma:interpretation id="{4F0FD53B-D377-4136-9F05-5A642112CF7B}" emma:medium="tactile" emma:mode="ink">
                <msink:context xmlns:msink="http://schemas.microsoft.com/ink/2010/main" type="inkWord" rotatedBoundingBox="13405,7177 13786,7255 13687,7735 13306,7656">
                  <msink:destinationLink direction="with" ref="{9E0B991F-32E0-4D87-A488-19CF6CEC6585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208.3729">10185-1957 508 0,'-16'-10'188'0,"16"10"-148"0,-19-7-8 0,15 3 160 16,0 1-112-16,-7-4 44 16,-1 4-72-16,-7-1-28 15,3 8-16-15,-11 3 8 16,8 3-8-16,-4 4 48 16,-1 3-28-16,-3 4-4 15,8 3-16-15,7 13-24 16,5-6 8-16,14 18 48 15,5-8-20-15,0 0 52 16,11-6-40-16,4-8-208 16,4-6 92-16</inkml:trace>
          <inkml:trace contextRef="#ctx0" brushRef="#br0" timeOffset="5420.9372">9972-1847 664 0,'-19'-7'244'0,"19"7"-188"0,7-3-16 16,-3-1 112 0,4 8-92-16,0-4-16 15,11 0-28-15,1 0 4 16,3 3-12-16,4-3 4 15,4 0-4-15</inkml:trace>
          <inkml:trace contextRef="#ctx0" brushRef="#br0" timeOffset="5704.6923">10262-1664 508 0,'-7'10'188'0,"7"-10"-148"0,-4 27-8 0,0-13 184 16,0 3-124-16,-4 8 36 15,8-1-80-15,0 0 8 16,0 0-36-16,4-7-88 16,4 0 36-16</inkml:trace>
        </inkml:traceGroup>
        <inkml:traceGroup>
          <inkml:annotationXML>
            <emma:emma xmlns:emma="http://www.w3.org/2003/04/emma" version="1.0">
              <emma:interpretation id="{58ED846A-5465-469F-B1D8-BE3A51106E81}" emma:medium="tactile" emma:mode="ink">
                <msink:context xmlns:msink="http://schemas.microsoft.com/ink/2010/main" type="inkWord" rotatedBoundingBox="16053,7384 16792,7537 16560,8657 15822,8504"/>
              </emma:interpretation>
              <emma:one-of disjunction-type="recognition" id="oneOf2">
                <emma:interpretation id="interp6" emma:lang="" emma:confidence="0">
                  <emma:literal>&gt;</emma:literal>
                </emma:interpretation>
                <emma:interpretation id="interp7" emma:lang="" emma:confidence="0">
                  <emma:literal>w</emma:literal>
                </emma:interpretation>
                <emma:interpretation id="interp8" emma:lang="" emma:confidence="0">
                  <emma:literal>W</emma:literal>
                </emma:interpretation>
                <emma:interpretation id="interp9" emma:lang="" emma:confidence="0">
                  <emma:literal>-</emma:literal>
                </emma:interpretation>
                <emma:interpretation id="interp10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201674.7845">12465-980 340 0,'-15'-44'128'0,"15"44"-100"0,7 0-8 0,-3 0-8 15,0 0-12-15,0 7-36 16,4-1 20-16,-8 12 40 15,7 2-12-15,-3 11 60 16,4 4-40-16,-4 2 28 16,0 1-32-16,0-3 28 15,0-4-32-15,-4-4 20 16,3 1-24-16,1-8 16 16,4-2-20-16,4-11 64 15,3-1-48-15,4-6-12 16,5 0-12-16,11-6 0 15,-1 2-4-15,17-3 8 16,-1 4-8-16,4-1-4 0,0 4 4 0,-3-3-4 16,-5 6 0-1,-3-6 16-15,-8 3-8 16,-4-7-4-16,-4 0 0 0,-8-3 20 16,-3 3-12-16,-5-7-4 15,-3 4-4-15,-8-4-16 16,0 4 8-16,-8-4-4 15,4 4 0-15,-7-4 24 16,3 7-8-16,-11-3-20 16,3 3 4-16,-15-10 12 15,4 3 0-15,-31-10-28 16,8 3 12-16,-20-6 76 16,8 2-36-16,4-5-16 15,11 16-12-15,9-3-8 16,18 10 0-16,5 0-88 15,15 14 48-15</inkml:trace>
          <inkml:trace contextRef="#ctx0" brushRef="#br0" timeOffset="201119.2123">13286-1675 268 0,'-8'-3'100'0,"8"3"-76"16,-12 0-8-16,5 0 24 15,3 7-24-15,-8 3 20 16,-3 4-20-16,-12 3 28 16,15 4-28-16,-15 13 48 15,8 4-36-15,-16 10 64 16,4-3-52-16,-8 17 0 15,0-4-24-15,-15 28-4 16,12-3-4-16,-9 3 20 0,12-14-16 0,-3-10 4 16,11-10-8-1,0-11 36-15,12-7-20 0,-5-6 20 16,9-4-24-16</inkml:trace>
        </inkml:traceGroup>
      </inkml:traceGroup>
    </inkml:traceGroup>
    <inkml:traceGroup>
      <inkml:annotationXML>
        <emma:emma xmlns:emma="http://www.w3.org/2003/04/emma" version="1.0">
          <emma:interpretation id="{9518B956-9C5D-462F-A2BE-AEC0111EE04B}" emma:medium="tactile" emma:mode="ink">
            <msink:context xmlns:msink="http://schemas.microsoft.com/ink/2010/main" type="paragraph" rotatedBoundingBox="3446,8750 23135,8944 23116,10857 3427,106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9BD911-7BA7-4B6A-BA46-339B718DF217}" emma:medium="tactile" emma:mode="ink">
              <msink:context xmlns:msink="http://schemas.microsoft.com/ink/2010/main" type="line" rotatedBoundingBox="3446,8750 23135,8944 23116,10857 3427,10663"/>
            </emma:interpretation>
          </emma:emma>
        </inkml:annotationXML>
        <inkml:traceGroup>
          <inkml:annotationXML>
            <emma:emma xmlns:emma="http://www.w3.org/2003/04/emma" version="1.0">
              <emma:interpretation id="{AC2633D0-397E-4940-8494-6B8EB4EBA484}" emma:medium="tactile" emma:mode="ink">
                <msink:context xmlns:msink="http://schemas.microsoft.com/ink/2010/main" type="inkWord" rotatedBoundingBox="3443,9087 5288,9105 5280,9965 3434,9946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4460.296">139 39 40 0,'8'-7'16'0,"-8"7"-12"0,4-7-4 0,-8 7 152 16,4 0-84-16,-4 0 96 15,0 0-96-15,-3 0 72 16,7 7-80-16,-12-7 32 16,12 0-56-16,-8 0 52 15,1 0-52-15,-1 0 64 16,8 0-60-16,-4 0 20 16,4 0-40-16,-8 0 28 15,8 0-32-15,-4 0-4 16,4 0-8-16,0 7 12 15,4-7-8-15,4 7-4 16,0 0 0-16,23-7 12 16,-4 3-8-16,27-3-4 15,4 7 0-15,8-7-4 16,-8 0 0-16,0 0 24 16,-8 0-12-16,1-7-12 15,-5 7-4-15,-11-3 12 16,-4-4-4-16,-4 0 24 15,-4 7-16-15,-3-7-4 16,-5 7-4-16,1-10-4 0,3 6 0 16,-4-6 16-16,1 7-8 15,-5-1-20-15,1 4 4 0,-4-7 4 16,0 14 4-16,-8-7 8 16,3 0-4-16,-3 0-4 15,0 0 4-15,4 0 12 16,0 0-8-16,-4 0-28 15,0 0 8-15,0 0 32 16,0 0-12-16,-4 0-16 16,0 7 0-16,-7 0 12 15,3 3 0-15,-7 4-4 16,3 3 4-16,-7 7-16 16,3-3 8-16,-3 10-24 15,3 7 16-15,-3 0-4 16,3 6 8-16,-3 4 8 15,4 4 0-15,-9-4 16 16,5 4-8-16,-12 10 16 16,8-11-16-16,-8 4-12 15,4-6 0-15,-16-12 48 16,16-9-24-16,0-18 16 16,8-3-20-16,-20-21 8 15,20-3-12-15,-5-21 28 16,5 7-24-16,-8-13-12 15,0 6-8-15,-4 3 12 16,8 4-4-16,-8-13-12 16,7 13 4-16,-7-7 4 0,4 7 0 15,0-7 8-15,8 14-4 16,0-4-20-16,7 11 8 0,8-3-12 16,4 9 8-16,4 4 16 15,4 1 0-15,3 6-28 16,5 0 12-16</inkml:trace>
          <inkml:trace contextRef="#ctx0" brushRef="#br0" timeOffset="-4248.2402">817 290 652 0,'-27'10'244'0,"27"-10"-192"0,-4 28-12 16,4-18 56-1,4 4-60-15,-4 0 12 16,0 3-28-16,0-3 24 16,8 3-28-16</inkml:trace>
          <inkml:trace contextRef="#ctx0" brushRef="#br0" timeOffset="-3633.6042">1200 228 548 0,'-39'-38'204'0,"39"38"-156"0,-11-20-16 15,11 9 88 1,8 4-72-16,3-6 88 15,5 6-80-15,22 0-72 16,5 10 8-16,34 18-4 16,5 0 8-16,7 23 28 15,-8-2-12-15,-7-1 24 16,-16 0-24-16,-12-3 56 0,-7 0-36 0,-20 0 108 16,-7-4-80-16,-39 1 44 15,11-4-60-15,-42 0 20 16,0 0-36-16,-23-7-16 15,3-4-8-15,1-9 12 16,15-4-8-16,4-11 4 16,19 4-4-16,4-7-16 15,8 0 4-15,16-6-92 16,11 2 48-16</inkml:trace>
          <inkml:trace contextRef="#ctx0" brushRef="#br0" timeOffset="-3977.52">1502 146 424 0,'-19'-7'156'0,"19"7"-120"0,-16 13-8 0,12-2 88 16,-3 3-68-16,7 17 16 16,0-1-40-16,0 8-4 15,7 0-12-15,-3 0-8 16,4 0 4-16,-8 0 48 16,4-7-28-16,-16 0 24 15,4-7-28-15</inkml:trace>
          <inkml:trace contextRef="#ctx0" brushRef="#br0" timeOffset="-3094.1706">1378-92 404 0,'0'-7'148'0,"0"7"-112"0,8 0-12 0,-8 0 76 16,0 0-60-16,4 0 52 16,0 0-52-16,-4 0 68 15,0 0-60-15,0 0 8 16,0 0-32-16,0 0 68 16,0 0-56-16,0 0 24 15,7 4-40-15,5-4 8 16,7 3-16-16,12-3 20 15,8 0-20-15,11 0 4 16,1 7-8-16,-1-4 4 16,-7 1-8-16,-5-4 16 15,-3 3-12-15,-8-3 40 16,-4 4-24-16,-11-8 20 16,0 4-24-16,-12-3-52 15,4-1 16-15,-12-2-304 16,0 6 176-16</inkml:trace>
        </inkml:traceGroup>
        <inkml:traceGroup>
          <inkml:annotationXML>
            <emma:emma xmlns:emma="http://www.w3.org/2003/04/emma" version="1.0">
              <emma:interpretation id="{9B153EB3-C137-4CC0-8B8E-BFC89A56610A}" emma:medium="tactile" emma:mode="ink">
                <msink:context xmlns:msink="http://schemas.microsoft.com/ink/2010/main" type="inkWord" rotatedBoundingBox="6119,8917 9237,8948 9222,10423 6105,10393">
                  <msink:destinationLink direction="with" ref="{9E0B991F-32E0-4D87-A488-19CF6CEC6585}"/>
                  <msink:destinationLink direction="with" ref="{5F7CB920-6EB7-4BA7-80B3-779EC0FDA50F}"/>
                </msink:context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9384.7314">2671 617 612 0,'12'3'228'0,"-12"-3"-180"0,38-3-12 0,-14 3 52 16,-1 3-56-16,12 1-12 16,0 6-12-16,3 1 8 15,1-1-8-15,0-3 24 16,-4 3-20-16,7-10-152 16,-3 4 72-16</inkml:trace>
          <inkml:trace contextRef="#ctx0" brushRef="#br0" timeOffset="9159.1274">2725 407 488 0,'-7'0'180'0,"7"0"-140"0,0-3-12 0,0-1 128 15,7 4-92-15,5-3 52 16,-4 3-68-16,11-4-8 16,-3 8-24-16,3-4-12 15,0 3 0-15,1 1-4 16,11 3 0-16,-4-1 0 16,-4 1 0-16,0-3 32 15,-4-1-16-15,5-3 20 16,-13 4-20-16</inkml:trace>
          <inkml:trace contextRef="#ctx0" brushRef="#br0" timeOffset="9878.0395">3790-199 444 0,'-4'-24'164'0,"4"24"-124"0,15-20-16 16,-7 9 96-1,4 8-72-15,3-7 44 16,5 6-56-16,7 8-20 0,0 6-8 0,4 11-36 15,0 3 16-15,0 10 32 16,0 1-12-16,-12 16 0 16,0 1-4-16,-15 10 4 15,4-4-4-15,-16-6 52 16,1-11-32-16,-32-6 16 16,8-8-24-16,-23-17 36 15,0-3-28-15,-5-21-12 16,13 1-8-16,7-22-4 15,12 4 0-15,16-6-20 16,11 6 12-16,31 0-40 16,3 3 28-16,24 11 8 15,8 10 8-15,0 7-32 16,-4 7 20-16,-12 0-204 16,-3 13 120-16</inkml:trace>
          <inkml:trace contextRef="#ctx0" brushRef="#br0" timeOffset="10237.529">3500 483 540 0,'0'0'200'0,"0"0"-156"0,3-4-12 0,1 1 96 16,8 3-76-16,0-4 84 16,3 8-76-16,0-8 4 15,1 4-40-15,7-3 24 16,4 0-32-16,31-4 12 16,4 3-16-16,27-3 0 15,4 7-4-15,16-6 4 16,-9-1-8-16,13 0 24 15,-9 7-16-15,-7-11 4 16,-20 11-8-16,-15-3 28 16,-15 6-20-16,-20-3-128 15,-8 4 60-15,-23-4-300 16,-4 3 196-16</inkml:trace>
          <inkml:trace contextRef="#ctx0" brushRef="#br0" timeOffset="13002.5026">4611 269 416 0,'-4'-34'152'0,"4"34"-116"0,19-31-12 0,-7 17 56 16,-1 4-48-16,9-7 32 16,7 3-36-16,-4 0-16 31,8 7-8-31,15 11-16 0,-3 10 8 0,15 17 4 15,-4 3 0-15,4 11 32 16,-4-1-16-16,-7 5 48 16,-4-5-36-16,-13 11 28 15,-10-3-28-15,-20 7 36 16,-4-8-36-16,-27-3 64 16,-4-3-52-16,-23-11 8 15,8-6-28-15,-12-11-4 16,8-7-8-16,-8-13 48 15,11-4-32-15,-11-10 16 16,20 3-24-16,-1-6-24 16,16 6 0-16,12-3 4 15,11 6 4-15,4 1-176 16,11 7 96-16,5 3-364 16,3 3 248-16</inkml:trace>
          <inkml:trace contextRef="#ctx0" brushRef="#br0" timeOffset="12627.4488">4727 238 456 0,'-4'-10'168'0,"4"10"-128"0,8-14-16 0,-5 8 124 15,5 6-88-15,-8-4-36 16,4 4-16-16,-4 7 36 16,4 7-24-16,-4 10 24 15,0 7-24-15,0 3 28 16,0 4-32-16,-4 0 12 15,4 0-16-15,-4 0 20 16,-4-4-20-16,-3-3 56 16,7 0-36-16,-8-10 12 15,12-4-28-15</inkml:trace>
          <inkml:trace contextRef="#ctx0" brushRef="#br0" timeOffset="13303.302">5416 792 508 0,'-4'-6'188'0,"4"6"-148"0,11 17-8 0,-3-3 96 16,0-1-76-16,7 11 40 15,5-3-52-15,11 7 4 16,0-4-28-16,7-7 44 16,5 0-32-16,-8-3 20 15,-4 3-28-15,-8-10 8 16,0 0-16-16,-15-14-384 15,0 7 200-15</inkml:trace>
          <inkml:trace contextRef="#ctx0" brushRef="#br0" timeOffset="13472.2517">5787 799 592 0,'-11'-10'220'0,"11"10"-172"0,-8 14-12 15,-4-4 112 1,1 4-88-16,-20 7 64 15,4-1-72-15,-16 4-28 16,4 7-16-16,-3-10 24 16,11 6-16-16,-8-6-24 15,12-4 4-15</inkml:trace>
          <inkml:trace contextRef="#ctx0" brushRef="#br0" timeOffset="10869.2075">3635 734 320 0,'-19'7'120'0,"19"-7"-96"0,-12-4-4 0,8 1 132 16,8 0-88-16,4-4-16 16,3 0-32-16,13-4 28 15,3 8-20-15,19 6 20 16,1 4-24-16,7 17-8 16,-4 7-8-16,-3 11-4 15,-5 2 0-15,-7-2 52 16,-16-4-28-16,-11-4 60 15,-4-3-48-15,-27-4 56 16,3 1-56-16,-30-11 12 16,4 0-32-16,-9-10 28 15,13-3-28-15,-1-11-4 16,12 3-8-16,4-6-16 16,16 0 8-16,7-7-24 15,11 6 16-15,17-6-4 16,7 3 8-16,11-3-12 15,5 7 12-15,-1-1 4 16,-3 5 4-16,-1-5 0 16,-3 8 0-16,-12-1 0 15,-4 4 0-15,-7-3 8 16,-5 6-4-16,-3-3-56 16,4 7 28-16,-4 0-8 15,-1 7 20-15,5 0 68 16,3-1-28-16,-3 5 8 15,4-1-24-15,3 3 0 0,0 5-4 16,1-1 20-16,3 0-16 0,-12 0 24 16,5-4-24-16,-8-6-20 15,-1 0 0-15,-7-11-244 16,0 1 140-16</inkml:trace>
          <inkml:trace contextRef="#ctx0" brushRef="#br0" timeOffset="11067.2394">4340 968 728 0,'-12'7'268'0,"12"-7"-208"0,-19 14-16 0,7-4 72 16,4 0-72-16,-11 7-20 16,3 4-12-16,-11 3 32 15,4 0-24-15,-8-3 44 16,0 0-36-16,4-11-136 15,8 0 56-15,-5-10-388 16,13 0 244-16</inkml:trace>
        </inkml:traceGroup>
        <inkml:traceGroup>
          <inkml:annotationXML>
            <emma:emma xmlns:emma="http://www.w3.org/2003/04/emma" version="1.0">
              <emma:interpretation id="{21E2761C-59BB-4164-AC0E-2D7911E35C18}" emma:medium="tactile" emma:mode="ink">
                <msink:context xmlns:msink="http://schemas.microsoft.com/ink/2010/main" type="inkWord" rotatedBoundingBox="9799,9022 13098,9055 13081,10758 9782,10725">
                  <msink:destinationLink direction="with" ref="{5F7CB920-6EB7-4BA7-80B3-779EC0FDA50F}"/>
                  <msink:destinationLink direction="with" ref="{6A917C28-9AA0-4370-B26C-570FADB06D43}"/>
                </msink:context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4341.563">6372 459 372 0,'-8'0'140'0,"8"0"-112"0,-8-4-4 16,5 1 108 0,6 6-76-16,-3-6 104 15,8 3-96-15,4 0-4 16,3 3-36-16,5-3 20 16,-1 7-28-16,4-3 4 15,8 2-12-15,-4-2 28 0,4-1-20 0,-4-3 12 16,0 0-16-16,1-3 12 15,-1-1-16-15,-4-2 16 16,-4 2-16-16,-7-3-180 16,-1 4 96-16</inkml:trace>
          <inkml:trace contextRef="#ctx0" brushRef="#br0" timeOffset="14579.1945">6608 300 332 0,'-4'7'120'0,"4"-7"-92"0,-8 28-8 0,5-11 96 16,-1 0-68-16,-8 14 60 15,8 0-64-15,-4 14 24 16,8 0-40-16,-3 10-8 15,3-4-12-15,-4-2 48 16,8-5-32-16,-4-13 24 16,0-3-28-16</inkml:trace>
          <inkml:trace contextRef="#ctx0" brushRef="#br0" timeOffset="16273.1995">7096 479 592 0,'0'0'220'0,"0"0"-172"0,4 4-12 16,0-4 92 0,7 3-76-16,9-6 40 15,3 3-52-15,23-7-24 16,8 3-8-16,35-6-8 15,-3 10 0-15,26-7 44 0,-8 4-24 0,16-4 8 16,-11 7-16-16,-12-3-8 16,-12 6 0-16,-16-3 40 15,-11 0-24-15,-23-3-36 16,-4 3 8-16,-23-4-148 16,4 8 84-16,-24-4-136 15,12 0 120-15</inkml:trace>
          <inkml:trace contextRef="#ctx0" brushRef="#br0" timeOffset="15915.2513">7599-157 280 0,'50'-7'104'0,"-50"7"-84"0,55 0 0 16,-32 3 120-1,4 4-80-15,4 10 36 16,0 8-56-16,-4 19 12 16,-4 4-32-16,-11 14 0 15,-4-7-12-15,-20 0 36 16,-4-6-20-16,-15-8 12 0,0-7-20 0,-19-13 8 15,8-4-12-15,-20-17 36 32,11-3-24-32,1-21 20 0,15 3-24 15,16-10-16-15,11 0-8 16,24-7-24 0,7 7 16-16,15 7-12 15,1 10 12-15,4 4 0 0,-1 10 4 16</inkml:trace>
          <inkml:trace contextRef="#ctx0" brushRef="#br0" timeOffset="16771.0233">7220 696 416 0,'-4'-3'152'0,"4"3"-116"0,4-14-12 16,3 7 152-1,5 4-100-15,15-8-12 16,4 1-40-16,16 0 24 15,-1 3-24-15,0 7-32 0,5 3 4 0,-5 18 0 16,-7 10 4-16,-4 7 0 16,-8 6 0-16,-8 5 8 15,1-5-4-15,-20 1 32 16,0-14-20-16,-24 0 20 16,5-7-20-16,-27-7 28 15,3 0-28-15,-19-10 32 16,12-3-32-16,-4-11 64 15,19 0-44-15,4-10-44 16,11 3 4-16,24-7-4 16,16 4 8-16,18-3 0 15,9 2 0-15,11 5-12 16,-4 2 8-16,0 4-172 16,-11 1 96-16,-1 6-364 15,-11 6 248-15</inkml:trace>
          <inkml:trace contextRef="#ctx0" brushRef="#br0" timeOffset="17563.7139">7886 885 372 0,'0'-6'140'0,"0"6"-112"0,7-7-4 0,-3 3 100 15,0 8-72-15,0-8 52 16,0 1-64-16,-4-4 68 16,4 7-60-16,-8-7 44 15,4 7-52-15,-8 0 8 16,0 3-32-16,-11 8 8 15,11 6-12-15,-7 0 12 16,-1 0-16-16,5 4-4 16,3 0 0-16,8-4 12 15,4-3-8-15,11-7 40 16,5-1-24-16,14-6 12 16,9 0-20-16,11-3 0 15,-3 0-8 1,-5-4-128-16,-3 3 64 15,-9-10-12-15,-7 4 40 16,-15-11 8 0,-4 8 12-16,-12-5 16 0,4 8-4 15,-16 3 24-15,-3 11-16 0,0 6-12 16,-1 7-4-16,13 18 20 0,7 3-8 16,7 30 16-16,9 8-16 0,7 7 4 15,-7-4-4-15,-13-7 20 16,5-13-16-16,-16-18 68 15,-11-7-48-15,-27-13 32 16,7-7-36-16,-19-18 16 16,11 1-24-16,-7-25 8 15,12-10-16-15,7-17-32 16,12 4 8-16,15-11-32 16,12 17 28-16,27 4 4 15,7 10 12-15,17 7-20 16,3 10 12-16,0 4 20 15,-8 6-4-15,-3 4-480 16,-9 7 260-16</inkml:trace>
          <inkml:trace contextRef="#ctx0" brushRef="#br0" timeOffset="18480.1931">8528-126 580 0,'8'-11'216'0,"-8"11"-168"0,58-3-12 0,-15 6 48 15,-1 8-52-15,20 9 16 32,-4 8-32-32,27 27 20 0,0 7-24 0,4 14-20 15,-3-8 0-15,-21-2-4 16,-10-8 4-16,-32 1 68 16,-8-14-32-16,-46 3 76 15,-7-4-56-15,-36-13 0 16,1-3-28-16,-28-18 24 15,16-6-28-15,-8-15 4 16,8 1-12-16,19-7 4 16,16 7-8-16,22-8-144 0,28 5 76 15,28-5-404-15,10 11 260 16</inkml:trace>
          <inkml:trace contextRef="#ctx0" brushRef="#br0" timeOffset="18154.3278">8931 46 488 0,'-8'-17'180'0,"8"17"-140"0,-19 0-12 16,7 10 120 0,4 0-88-16,-3 18 20 15,-1 6-48-15,0 18 24 0,5-1-32 0,7 1-4 16,0-7-12-16,0-4 48 16,7-3-32-16,-7-7 24 15,4-7-28-15</inkml:trace>
          <inkml:trace contextRef="#ctx0" brushRef="#br0" timeOffset="19008.1378">9407 490 404 0,'-23'-4'148'0,"23"4"-112"0,-16 11-12 0,12-5 144 15,-3 5-96-15,-1 13 8 16,0 3-52-16,8 15-8 15,0-1-12-15,4 4 28 16,8-4-20-16,3-7 40 16,1-6-32-16,7-11-24 15,0-7 0-15,0-16-96 16,4 2 48-16,-3-17-48 16,3 1 56-16,-4-1-48 15,-4 7 48-15,-11-3 4 16,0 17 20-16,-12 14 28 15,0 3-4-15,-8 28 120 16,1 0-72-16,-1 10-12 16,4 0-28-16,-3 17 4 15,3 0-12-15,-7 4 16 16,7-11-16-16,-15-10 40 16,3-13-24-16,-22-22 12 15,15-6-20-15,-24-35 8 16,9-3-12-16,-9-24 100 0,13 4-64 15,3-8 104-15,23 11-88 16,20-1-12-16,15 15-32 0,27 3-52 16,1 10 20-16,15 4 12 15,-8 6 0 1,7 1-104-16,1 6 56 0,-12-6-340 16,-7 10 212-16</inkml:trace>
        </inkml:traceGroup>
        <inkml:traceGroup>
          <inkml:annotationXML>
            <emma:emma xmlns:emma="http://www.w3.org/2003/04/emma" version="1.0">
              <emma:interpretation id="{914D3089-F1BF-436F-A0B4-9F18A48EB8F5}" emma:medium="tactile" emma:mode="ink">
                <msink:context xmlns:msink="http://schemas.microsoft.com/ink/2010/main" type="inkWord" rotatedBoundingBox="13551,8917 15663,8938 15646,10693 13533,10672">
                  <msink:destinationLink direction="with" ref="{5F7CB920-6EB7-4BA7-80B3-779EC0FDA50F}"/>
                  <msink:destinationLink direction="with" ref="{CADB5F4D-F685-432C-8397-5C82FEADCA24}"/>
                </msink:context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0404.607">10127 438 416 0,'-16'-3'152'0,"16"3"-116"0,-3 0-12 16,-1 0 76-1,8 0-60-15,7 0 96 16,5 0-76-16,22 0-12 16,5-7-28-16,19 0 4 15,4 7-16-15,3 0 16 16,-3 3-16-16,-8 1-12 16,-7-1 0-16,-17 1-76 15,-3-4 44-15,-11 3-232 16,-1 1 148-16</inkml:trace>
          <inkml:trace contextRef="#ctx0" brushRef="#br0" timeOffset="20605.9542">10425 297 436 0,'-31'-21'160'0,"31"21"-124"0,-4 4-8 0,0-1 28 16,4 11-36-16,-4 0 52 15,4 10-40-15,-3 10 28 16,3 1-32-16,-4 13-8 15,8 3-12-15,-4 1 28 16,0 3-20-16,0-10 40 16,0-4-32-16,0-17-32 15,3-7 4-15</inkml:trace>
          <inkml:trace contextRef="#ctx0" brushRef="#br0" timeOffset="21287.9994">10847 414 696 0,'8'-3'256'0,"-8"3"-196"0,46-14-20 15,-15 10 56 1,0 8-60-16,19-4 32 0,1 3-40 15,15-3-36-15,-1-3 4 0,32 3 8 16,4 0 0-16,11-7 16 16,-7 10-12-1,7-10 48-15,-12 11-28 0,5-8-24 16,-16 4-4-16,-12-3 0 16,-15 6 0-16,-27-3-220 15,-8 0 120-15,-42 4-368 16,3 3 264-16</inkml:trace>
          <inkml:trace contextRef="#ctx0" brushRef="#br0" timeOffset="20972.6614">11308-257 352 0,'3'-14'132'0,"-3"14"-104"0,8 17-8 16,0-3 112-16,4 0-76 0,7 10 40 15,-4 0-56-15,-3 14-4 16,7 10-24-16,-3 4-16 16,-1-7 0-16,-11 10 64 15,-4-11-32-15,-15-16 84 16,3-4-60-16,-15-24-28 16,8-4-12-16,-8-20 20 15,3-7-16-15,5-6 4 16,7-1-12-16,9 0-68 15,10 14 32-15,13 0 12 16,7 10 12-16,15 0 12 16,1 11-4-16,7 6-152 15,-3 7 80-15</inkml:trace>
          <inkml:trace contextRef="#ctx0" brushRef="#br0" timeOffset="22083.6196">10901 620 592 0,'-19'-3'220'0,"19"3"-172"0,8-10-12 15,-1 3 40 1,5 7-48-16,15-4 32 16,8 4-32-16,11 11-8 15,1 2-12-15,3 18-8 16,0 7 4-16,-3 10 12 15,-8-3-8-15,-12 0 4 16,-8-4-4-16,-23 0 28 0,4-3-20 0,-27-3 20 16,0-8-20-1,-27-10-8-15,7 1-4 16,-11-15 20-16,8 1-12 0,7-15 24 16,16 4-24-16,16-10-32 15,14 0 12-15,25-11-8 16,10 4 8-16,16-10 8 15,5 6 0-15,2-6-20 16,-2 6 12-16,10-3 4 16,-7 11 4-16,4 3-36 15,-4 6 20-15,-4 4 24 16,-12 14-4-16,-3 7 44 16,-16 3-24-16,0 7 12 15,-4-3-20-15,-7 10 28 16,-12-7-28-16,-12 4 12 15,4-4-16-15,-23-7 36 16,0 0-24-16,-12-3 32 16,4 0-32-16,-11-7-12 15,15 3-8-15,-4-7 12 16,16 1-8-16,7-4-56 16,16 3 24-16,23 1 4 15,8 2 8-15,15 19-32 16,-3 2 24-16,7 21 24 0,-8 0 0 15,-7 11-8-15,-12-4 0 0,-19 3 64 16,-8-9-32-16,-27-18-4 16,0 0-12-16,-39-14 8 31,12-3-12-31,-16-18 24 0,8 1-20 0,4-15-20 16,19 5 0-16,20-11 56 15,4 6-24-15,30-9-20 16,8 6-4-16,39-6 24 15,4 13-12-15,0 0-108 16,0 11 48-16,-1-4-736 16,-18 7 428-16</inkml:trace>
        </inkml:traceGroup>
        <inkml:traceGroup>
          <inkml:annotationXML>
            <emma:emma xmlns:emma="http://www.w3.org/2003/04/emma" version="1.0">
              <emma:interpretation id="{7BD57583-B571-4A22-9DDE-ACC76935E08C}" emma:medium="tactile" emma:mode="ink">
                <msink:context xmlns:msink="http://schemas.microsoft.com/ink/2010/main" type="inkWord" rotatedBoundingBox="15862,10724 16741,10733 16740,10757 15861,10748">
                  <msink:destinationLink direction="with" ref="{5F7CB920-6EB7-4BA7-80B3-779EC0FDA50F}"/>
                  <msink:destinationLink direction="with" ref="{CADB5F4D-F685-432C-8397-5C82FEADCA24}"/>
                </msink:context>
              </emma:interpretation>
              <emma:one-of disjunction-type="recognition" id="oneOf7">
                <emma:interpretation id="interp15" emma:lang="" emma:confidence="0">
                  <emma:literal>_</emma:literal>
                </emma:interpretation>
                <emma:interpretation id="interp16" emma:lang="" emma:confidence="0">
                  <emma:literal>-</emma:literal>
                </emma:interpretation>
                <emma:interpretation id="interp17" emma:lang="" emma:confidence="0">
                  <emma:literal>~</emma:literal>
                </emma:interpretation>
                <emma:interpretation id="interp18" emma:lang="" emma:confidence="0">
                  <emma:literal>•</emma:literal>
                </emma:interpretation>
                <emma:interpretation id="interp19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215243.5056">12461 1529 216 0,'-23'3'80'0,"15"-3"-60"0,8 4-8 0,0-1 28 15,-8 1-24-15,8-4 120 16,0 0-80-16,0 0 24 16,8-4-48-16,0 1 32 15,0-1-36-15,3 1 4 16,1-1-20-16,3 4 20 0,5 4-20 15,7-1-12-15,12 4-4 16,19-7 48-16,15 0-24 0,-3 7-20 16,7 0 0-16,-11-7-8 15,0 0 0-15,-8-7 16 16,-4 7-4-16,-7 0 32 16,-9 0-20-16,-7-7 12 15,0 7-16-15,-11 0 20 16,-5 0-20-16,-3 0 24 15,-5 0-24-15,-7 0 12 16,0 0-12-16,0 0-200 16,0 0 100-16,8 7-396 15</inkml:trace>
        </inkml:traceGroup>
        <inkml:traceGroup>
          <inkml:annotationXML>
            <emma:emma xmlns:emma="http://www.w3.org/2003/04/emma" version="1.0">
              <emma:interpretation id="{C0697860-7271-4720-ADC4-642832BE0D35}" emma:medium="tactile" emma:mode="ink">
                <msink:context xmlns:msink="http://schemas.microsoft.com/ink/2010/main" type="inkWord" rotatedBoundingBox="15986,9195 18968,9225 18953,10765 15970,10735">
                  <msink:destinationLink direction="with" ref="{5F7CB920-6EB7-4BA7-80B3-779EC0FDA50F}"/>
                  <msink:destinationLink direction="with" ref="{CADB5F4D-F685-432C-8397-5C82FEADCA24}"/>
                </msink:context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4306.4253">13901 559 632 0,'51'13'236'0,"-51"-13"-184"0,96 14-16 0</inkml:trace>
          <inkml:trace contextRef="#ctx0" brushRef="#br0" timeOffset="24187.11">14014 355 832 0,'19'-13'308'0,"-19"13"-240"15,46-7-20-15,-26 3-24 16,7 8-24-16,0-1 16 15,0 4-8-15,0 3-424 16,4 1 224-16</inkml:trace>
          <inkml:trace contextRef="#ctx0" brushRef="#br0" timeOffset="24712.3243">14888 369 644 0,'0'14'236'0,"0"-14"-180"0,8 17-20 15,8-10 44 1,7 3-52-16,19-3 32 16,9 4-32-16,15-8 28 15,3 4-32-15,-3-10 12 16,-8 3-20-16,-11-14 28 15,-9 0-28-15,-22-14 12 16,-5 4-16-16,-26-20-24 16,-4 2 4-16,-40-6 12 15,1 10 0-15,-15 14 40 16,3 14-20-16,0 31-24 16,12 13 0-16,16 28 24 0,11 7-12 0,12 37 68 15,11 5-48-15,8-1 40 16,4-7-40-16,-4-10 52 15,0-18-48-15,-12-13-236 16,0-13 108-16,-30-22-612 16,3-6 392-16</inkml:trace>
          <inkml:trace contextRef="#ctx0" brushRef="#br0" timeOffset="163540.4395">14679 1371 196 0,'8'-14'72'0,"0"14"-56"0,3-4-4 16,-3 4 108-16,0 0-68 15,4 0 112-15,7-13-92 16,0 6 52-16,8 0-72 16,8-7 48-16,12 0-56 15,18 1 16-15,13-8-40 16,3 17 8-16,0 1-16 0,-11 0-8 0,-4 3 0 16,-8 0 40-16,-4 3-24 15,-15 4 0-15,-12 0-12 16,-11 7-516-1</inkml:trace>
          <inkml:trace contextRef="#ctx0" brushRef="#br0" timeOffset="23436.6131">12562 91 508 0,'0'-49'188'0,"0"49"-148"0,50-31-8 0,-11 21 16 15,0 7-32-15,26 3 48 16,1 7-36-16,12 23 20 15,-5 1-28-15,5 21-8 16,-9 3-8-16,-11 4-4 16,-3-11 0-16,-36 10 76 15,-15-6-40-15,-24 6 32 16,-11-6-40-16,-30-4 36 16,10-7-36-16,-42-20 12 15,12-4-24-15,-4-17 20 16,7 0-24-16,20-10-4 15,16 3-4-15,11-3-280 16,15 3 152-16</inkml:trace>
          <inkml:trace contextRef="#ctx0" brushRef="#br0" timeOffset="23137.5663">12903 115 548 0,'-16'-42'204'0,"16"42"-156"0,-15-27-16 16,3 16 148-1,4 8-104-15,-11 6 8 16,3 8-56-16,-11 23-44 16,8 4 8-16,-4 14 8 0,11-4 4 0,-3 3 16 15,7 1-12-15,-4-14 48 16,8 0-28-16,-3-7-68 16,7-11 20-1</inkml:trace>
          <inkml:trace contextRef="#ctx0" brushRef="#br0" timeOffset="23965.5195">13042 971 696 0,'8'-3'256'0,"-8"3"-196"0,38 3-20 0,-11-3 12 16,1 0-36-16,22 0-4 16,12 0-8-16</inkml:trace>
          <inkml:trace contextRef="#ctx0" brushRef="#br0" timeOffset="23825.6477">13251 827 592 0,'-43'-17'220'0,"43"17"-172"0,-4-11-12 0,8 4-32 16,4 4-8-16,11 0 28 16,1 3-12-16,7 3-4 15,8 4-4-15,-4 3-24 16,4 7 12-16,-16 1 12 15,8 2 0-15,-27 1 40 16,-4 0-20-16,-23-4 100 16,0-3-68-16,-23-1 12 15,11 1-44-15,-8-4 24 16,5 4-32-16,3-3 32 16,12-1-32-16,4 0 12 15,15 4-16-15,4-4 0 16,8 1-4-16,15-8 28 15,5 4-20-15,10-7-24 16,5 0 4-16,0-4-272 16,-8 4 148-16</inkml:trace>
          <inkml:trace contextRef="#ctx0" brushRef="#br0" timeOffset="214736.5454">12535 1536 288 0,'-4'-4'108'0,"15"4"-84"0,-11-7-4 0,0 7 48 15,8-3-40 1,4 3 32-16,-4-7-32 0,-5 7 16 15,13-7-24-15,-4 0 16 16,7-3-20-16,4 7 8 16,12-1-12-16,8 4 20 15,7 4-20-15,4 2-4 16,0 1-4-16,0-7-4 16,5 7 0-16,-9-7 8 0,4 7-4 15,0-7 8-15,-3 0-8 0,-5 0-4 16,-11 7 4-16,-8-7 20 15,-12 0-12-15,-7 0 12 16,-8 0-12-16,-8 0 0 16,-7 0-4-16,-1 0-208 15,-3 0 108 1,8 0-280-16</inkml:trace>
        </inkml:traceGroup>
        <inkml:traceGroup>
          <inkml:annotationXML>
            <emma:emma xmlns:emma="http://www.w3.org/2003/04/emma" version="1.0">
              <emma:interpretation id="{1E359A90-5D20-46EE-840B-C1C040A72847}" emma:medium="tactile" emma:mode="ink">
                <msink:context xmlns:msink="http://schemas.microsoft.com/ink/2010/main" type="inkWord" rotatedBoundingBox="19528,8909 23135,8944 23121,10332 19514,10296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64385.718">16092 483 424 0,'-11'-11'156'0,"11"11"-120"0,0 4-8 0,0-4 96 16,0 0-72-16,11-4 52 16,5 4-64-16,19-3 16 15,-1 6-36-15,25-3-8 16,-5 7-8-16,12 0 40 16,-12 0-24-16</inkml:trace>
          <inkml:trace contextRef="#ctx0" brushRef="#br0" timeOffset="164202.2305">16139 366 384 0,'8'-4'140'0,"-8"4"-108"0,3 0-8 0,-3-3 92 15,8 3-68-15,4-4 60 16,3 4-64-16,5-3 16 16,7 3-40-16,4-3 36 15,3-1-32-15,5 1 4 16,0 3-16-16,0-4-8 16,-1 4 0-16,-7-3 4 15,-4 3-4-15,-7 0 32 16,-5 7-20-16,-7-4-56 15,4 1 16-15,-12 2-508 16,3 1 292-16</inkml:trace>
          <inkml:trace contextRef="#ctx0" brushRef="#br0" timeOffset="165116.8763">17048 438 280 0,'-3'7'104'0,"3"-7"-84"0,27 7 0 0,-12-4 4 16,5 1-16-16,7-8 24 15,0 4-20-15,4-3 12 16,0-1-12-16,4-6 20 16,-1 3-20-16,-3-3-48 15,0 3 20-15,-7-10 64 16,-5 6-24-16,-11-9 28 16,-1 3-32-16,-14-11-44 15,3 4 12-15,-12-7 0 16,1 3 12-16,-5-2 0 15,5 9 0-15,-4-7 16 16,3 11-8-16,-11-7-4 16,8 10 0-16,-8 1-16 15,3 6 8-15,-7 0 12 16,8 7-4-16,-8 3-4 16,4 8 4-16,-4 2 4 15,12 5-4-15,-1 6 8 16,9 3-8-16,3 4 68 15,12 3-40-15,8 8 4 16,3-4-20-16,0 20-4 16,1 1-4-16,-4 20 20 15,3 0-16-15,-7 4-4 16,3-8-4-16,-7-6-4 16,4-17 0-16,-12 3 24 15,8-14-12-15,-8-3 56 0,8-7-36 16,-12 0 4-16,-11-14-24 0,-4-3 12 15,-12-7-16-15,-8-14 32 16,5 7-24-16,-9-14 20 16,8 0-20-16,1-3-36 15,7 3 12-15,11-6-272 16,13 2 152-16</inkml:trace>
          <inkml:trace contextRef="#ctx0" brushRef="#br0" timeOffset="165943.1927">17509 803 228 0,'0'-7'84'0,"0"7"-64"0,0-7-8 0,-4 4 72 15,4 3-48-15,-7-4 84 16,-1 1-68-16,-12-4 44 16,13 7-56-16,-17-7 32 15,9 0-40-15,3 0 8 16,-3 7-24-16,3-7-8 16,1 4-4-16,-5-4 12 15,8 7-8-15,-3-7-12 16,3 7 0-16,8 0-24 15,0 7 16-15,-4-7 12 16,8 10 4-16,-4 4-4 16,0 0 4-16,8 3 4 15,0-3-4-15,3 3-20 16,5 4 8-16,3 3 20 16,4-7-4-16,0 4-4 15,5-4 0-15,-5-3-4 16,-4-4 0-16,4 4 8 0,-7-1-4 0,-8-6 16 31,-1 4-12-31,-7-8-12 0,8 4 0 0,-16-7 28 16,1 3-12-16,-13-3-12 15,12 0-4-15,-15 0 12 16,4 0-4-16,-4-3 32 16,-1 3-20-16,1-3 12 15,4-1-16-15,0-3 0 16,7 7-4-16,0-7-16 15,5 7 4-15,-1-7-260 16,0 7 144-16</inkml:trace>
          <inkml:trace contextRef="#ctx0" brushRef="#br0" timeOffset="166602.5926">18117 338 176 0,'-19'-3'64'0,"19"3"-48"0,-20-4-8 0,9 1 76 16,3 6-48-16,-12-3 76 15,9 4-64-15,-12-4 64 16,3 0-64-16,-3 3 72 15,4 8-68-15,-5 2-28 16,13 1-12-16,-8 7 4 16,3-1-8-16,12 11 24 15,0 0-20-15,8 4 48 16,0-1-32-16,15-3 28 16,5 0-28-16,10-17 28 15,1 3-32-15,4-17 20 16,0-3-24-16,-8-21 16 15,-4 3-20-15,-12-20-104 16,1 6 44-16,-20-13-68 16,0 10 64-16,-15-17 24 15,-1 7 16-15,-7-14 8 16,12 10 0-16,-16-6 0 16,15 10 0-16,-3-4 0 15,11 14 0-15,-11-10 8 16,11 17-4-16,-4-7-12 0,12 7 4 0,0-3 12 15,0 10-4-15,20-4-28 16,-1 8 12-16,12-1-20 16,4 11 16-16,8 6 0 15,3 11 8-15</inkml:trace>
          <inkml:trace contextRef="#ctx0" brushRef="#br0" timeOffset="167009.3457">18872-181 280 0,'-23'-4'104'0,"23"4"-84"0,-24-7 0 15,9 7 108 1,15 0-72-16,-16 0-28 16,5 4-24-16,-12 6 32 15,3-3-24-15,-11 14 52 16,4 3-36-16,-4 24 20 15,4 0-28-15,-12 28 52 0,20-7-40 16,3 6 20-16,1-9-32 16,11 3 16-16,4-8-20 0,0 12 44 15,12-8-32-15,3 0 12 16,5-9-24-16,3-12-44 16,0-6 16-16</inkml:trace>
          <inkml:trace contextRef="#ctx0" brushRef="#br0" timeOffset="167736.4703">18709 369 340 0,'0'0'128'0,"0"0"-100"0,31 0-8 16,-11-7 52 0,3 7-44-16,0-3 84 15,12 3-60-15,-8 0-44 16,0 10-8-16</inkml:trace>
          <inkml:trace contextRef="#ctx0" brushRef="#br0" timeOffset="167459.6626">18810 177 364 0,'11'-25'132'0,"-11"25"-100"0,28-13-12 16,-17 6 68 0,5 0-52-16,-1 4 32 15,1 3-40-15,7 0 28 16,-8 6-32-16,5 1-12 16,-5 4-8-16,-7-1 4 15,11 0-4-15,-15 1 24 16,12 2-16-16,-16 5 4 15,3-1-8-15,-6 3 12 16,-5 4-12-16,-4 1 4 0,5-5-4 0,-13 1-8 31,12-4 4-31,-11-3-16 0,4 3 8 0,-1-3 4 16,8 3 0-16,1-3 8 16,-1-4-4-16,12 4 16 15,0 3-12-15,11-3-4 16,-3 0 0-16,-1-4 20 15,5-3-12-15,-5 0-64 16,9 0 24-16,-9-7-296 16,-3 0 180-16</inkml:trace>
          <inkml:trace contextRef="#ctx0" brushRef="#br0" timeOffset="168119.9909">19336-123 488 0,'4'-7'180'0,"-4"7"-140"0,54 18-12 16,-23-1 108-1,0 7-80-15,12 31 156 16,11 7-120-16,-4 14-12 0,-7-1-48 0,-20 18 16 16,-3-7-32-16,-28 17 56 15,-15-6-40-15,-32-8-272 32,5-10 132-32</inkml:trace>
        </inkml:traceGroup>
      </inkml:traceGroup>
    </inkml:traceGroup>
    <inkml:traceGroup>
      <inkml:annotationXML>
        <emma:emma xmlns:emma="http://www.w3.org/2003/04/emma" version="1.0">
          <emma:interpretation id="{3272CAE1-BA0D-4C3F-9F72-937BD3A52825}" emma:medium="tactile" emma:mode="ink">
            <msink:context xmlns:msink="http://schemas.microsoft.com/ink/2010/main" type="paragraph" rotatedBoundingBox="6978,10746 8972,10746 8972,10836 6978,1083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02AF517-8483-400A-A311-DE6972781302}" emma:medium="tactile" emma:mode="ink">
              <msink:context xmlns:msink="http://schemas.microsoft.com/ink/2010/main" type="inkBullet" rotatedBoundingBox="6978,10753 8971,10733 8972,10817 6978,10837"/>
            </emma:interpretation>
            <emma:one-of disjunction-type="recognition" id="oneOf10">
              <emma:interpretation id="interp22" emma:lang="" emma:confidence="0">
                <emma:literal>-</emma:literal>
              </emma:interpretation>
            </emma:one-of>
          </emma:emma>
        </inkml:annotationXML>
        <inkml:trace contextRef="#ctx0" brushRef="#br0" timeOffset="182817.5939">3674 1636 72 0,'-4'0'24'0,"4"0"-16"0,-4 0-4 0,4 0 104 16,-4-4-60-16,0 1 44 15,0-1-56-15,1 1 52 16,-1-1-52-16,4 4 0 16,-12-7-20-16,8 7-4 15,0 0-4-15,-3 0-16 16,3 4 4-16,0-4 64 15,0 0-32-15,0 0 8 0,-4 0-24 16,4 0 20-16,1 0-20 16,-1 0 12-16,0 0-12 15,4 0 28-15,-8-4-24 16,4 4-12-16,4-3-8 16,0 0 12-16,0-1-4 15,-4 4 8-15,4-3-8 0,0-1 16 16,0-3-12-16,0 4-20 15,-4-1 4-15,1-2 4 16,-1-1 4-16,0 3 0 16,0 1 0-16,0-1 16 15,0 1-8-15,4 3-4 16,0 0 0-16,0 0-16 16,8 0 8-16,-8 0-4 0,8 3 0 15,-1-3 44 1,1 0-24-16,4 0 0 0,-1 0-8 15,-3 4 12-15,4-1-8 16,3-6-4-16,5 3 0 16,7 0 4-16,11 0-4 15,13 0 16-15,11 3-12 16,4 4-4-16,7-3 0 16,-3-4-4-16,11 0 0 15,4-4 24-15,16 4-12 16,3 0-32-16,-15 0 12 15,0 4 8-15,-3-4 4 16,7-4-4-16,3 4 4 0,-3 0 40 16,-11 4-24-16,-13-1-36 15,-7-3 8-15,-8 0 20 16,-7 0-8-16,-12-3 8 16,-4-1-4-16,-4 1 28 15,-4-1-20-15,-4 1-12 16,-7-4-8-16,-1 4-16 15,-3 3 12-15,-4-4-12 16,-4 4 8-16,0 0 8 16,0 0 4-16,0 0 0 15,0 0 0-15,0 0-20 16,0 0 12-16,0 0 12 16,0 0 0-16,8 7-20 15,0-4 8-15,-1 1 4 0,-7-4 4 16,4 7-12-16,0 0 8 15,0-1 28 1,-4-6-12-16,4 4-12 0,4 3-4 16,-8-7 12-16,0 0-4 15,7 0 8-15,1 0-8 16,-8 0 8-16,4-4-8 16,4 1 16-16,-1 3-12 15,1-4-28-15,-4 1 8 16,0 3-20-16,-4 0 16 15,0 0 16-15,-8 3 4 0,-7 4 52 16,-9 4-32-16</inkml:trace>
      </inkml:traceGroup>
    </inkml:traceGroup>
    <inkml:traceGroup>
      <inkml:annotationXML>
        <emma:emma xmlns:emma="http://www.w3.org/2003/04/emma" version="1.0">
          <emma:interpretation id="{D6627993-917C-4A8C-83AF-9A9E401AD464}" emma:medium="tactile" emma:mode="ink">
            <msink:context xmlns:msink="http://schemas.microsoft.com/ink/2010/main" type="paragraph" rotatedBoundingBox="5634,10914 23339,11186 23308,13249 5602,1297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01B3C09-1DE9-4B6A-816D-B3B03132175A}" emma:medium="tactile" emma:mode="ink">
              <msink:context xmlns:msink="http://schemas.microsoft.com/ink/2010/main" type="line" rotatedBoundingBox="5634,10914 23339,11186 23308,13249 5602,12977"/>
            </emma:interpretation>
          </emma:emma>
        </inkml:annotationXML>
        <inkml:traceGroup>
          <inkml:annotationXML>
            <emma:emma xmlns:emma="http://www.w3.org/2003/04/emma" version="1.0">
              <emma:interpretation id="{5A1DE7B8-AE2E-4ABD-8623-90B0DD037F29}" emma:medium="tactile" emma:mode="ink">
                <msink:context xmlns:msink="http://schemas.microsoft.com/ink/2010/main" type="inkWord" rotatedBoundingBox="5624,11548 7735,11581 7721,12491 5610,12458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53791.8976">2501 2699 280 0,'-16'0'104'0,"12"14"-84"0,-11-8 0 0,15 1 100 0,0 0-68 15,0 0 84-15,8 3-76 16,-1 4 32-16,5-3-56 15,7 2 8-15,16-2-28 16,-4-1 8 0,12 0-12-16,-1-6 28 15,1 3-24-15,7-7 20 16,-3 0-20-16,-1-7 0 16,-11 7-8-16,-4-14 28 0,4 4-20 15,-16-11-4-15,1 7-8 0,-1-3 40 16,-11 3-24-16,-4-6-44 15,3-1 12-15,-7 0-16 16,0 4 16-16,-11-4 24 31,3 4-4-31,-11-3-4 0,-1 2 0 0,-7-2 4 16,0 3-4-16,-4-1-4 16,12 5 4-16,-16-1-40 15,8 10 20-15,-12-3 4 16,0 7 12-16,4 11-36 15,5-1 20-15,2 0 4 16,1 4 12-16,4 3-20 0,4 4 12 0,3 3-4 16,5 4 4-16,3-1-12 15,4 4 12-15,0 4-4 16,4 6 4-16,0 7 8 16,0 11 0-16,-8 2 24 15,5 1-12-15,-5-3 4 16,-12-7-8-16,5-8 4 15,-4-6-8-15,-1-7-4 16,-7-7 4-16,-12-7 20 16,1-10-12-16,3-3 100 15,-4-4-60-15,12-7 28 16,4-7-44-16,7-3 4 16,9-4-24-16,3 1 8 15,11-11-12-15,5 0-288 16,4 0 148-1,7-11-492-15</inkml:trace>
          <inkml:trace contextRef="#ctx0" brushRef="#br0" timeOffset="54152.8578">3674 2417 228 0,'-8'-11'84'0,"8"11"-64"16,-12-10-8-16,1 3 136 16,7 7-84-16,-12-3 60 15,5 3-68-15,-12 3 20 16,7 4-44-16,-15 10 24 15,4 7-28-15,-16 18 72 16,1-1-56-16,-5 10-20 16,16 1-16-16,-11 7-8 15,11 3 0-15,12 6 16 16,-1-2-8-16,12-1 24 16,12-10-20-16,4-14 76 15,8-6-52-15,7-14-92 0,4-4 28 16</inkml:trace>
          <inkml:trace contextRef="#ctx0" brushRef="#br0" timeOffset="54498.2755">3712 2699 340 0,'-23'-14'128'0,"23"14"-100"0,-23 17-8 0,11 0 24 16,12-3-28-16,-11 7 56 15,3 3-40-15,0 7 36 16,4 0-36-16,-3 0 88 16,3-4-68-16,-4-6 72 15,8 0-68-15,-4-14 84 16,4-4-80-16,-8-17-12 16,8 4-28-16,-3-11-16 15,10 4 0-15,-7-4-32 16,4 4 16-16,12-3-12 15,-5 6 12-15,16-3-8 16,0 6 8-16,4 1 16 16,12 3 0-16,-4 0-4 15,-1 4 4-15,-10-1-4 16,3 1 0-16,-12-1 68 16,8 8-36-16</inkml:trace>
          <inkml:trace contextRef="#ctx0" brushRef="#br0" timeOffset="54729.9226">3689 2699 540 0,'-23'-11'200'0,"23"11"-156"0,-4-17-12 0,-4 7 132 16,16 7-96-16,-8-11 44 15,4 7-68-15,11-3-16 16,13 3-16-16,3-4 24 16,3 8-20-16,13-4-200 15,-8 7 100-15</inkml:trace>
          <inkml:trace contextRef="#ctx0" brushRef="#br0" timeOffset="54994.6064">4146 2379 612 0,'16'20'228'0,"-16"-20"-180"0,34 66-12 15,-14-28 60 1,-1 3-60-16,0 21 24 0,1 0-40 15,-12 24 44-15,-1-10-36 16,-18 10 28-16,-1-11-28 0,-19-9 52 16,-4-11-44-16,-19-17-120 15,4-14 40-15,-4-24-320 16,7-4 204 0</inkml:trace>
        </inkml:traceGroup>
        <inkml:traceGroup>
          <inkml:annotationXML>
            <emma:emma xmlns:emma="http://www.w3.org/2003/04/emma" version="1.0">
              <emma:interpretation id="{17012C81-30ED-489C-A3BA-21985A102370}" emma:medium="tactile" emma:mode="ink">
                <msink:context xmlns:msink="http://schemas.microsoft.com/ink/2010/main" type="inkWord" rotatedBoundingBox="8314,10955 11394,11002 11362,13066 8282,13018"/>
              </emma:interpretation>
            </emma:emma>
          </inkml:annotationXML>
          <inkml:trace contextRef="#ctx0" brushRef="#br0" timeOffset="61186.3581">5389 3476 572 0,'-39'0'208'0,"39"0"-160"0,-27 38-12 0,7-20 84 16,13 6-72-16,-5 3 44 16,4 4-56-16,8-7-12 15,8 7-12-15,4-10 52 16,7-7-36-16,8-11-364 15,0 0 184-15</inkml:trace>
          <inkml:trace contextRef="#ctx0" brushRef="#br0" timeOffset="61301.6147">5381 3394 728 0,'-19'0'268'0,"19"0"-208"0,7 3-16 0,-7-3-16 15,12 0-24-15</inkml:trace>
          <inkml:trace contextRef="#ctx0" brushRef="#br0" timeOffset="61486.3584">5671 3497 624 0,'-23'10'228'0,"23"-10"-176"0,0 21-16 15,4-11 44 1,4 1-52-16,19-1 32 0,4 0-32 16,4-6 36-16,11-1-36 0,12-6-236 15,-11 3 116-15</inkml:trace>
          <inkml:trace contextRef="#ctx0" brushRef="#br0" timeOffset="61664.3325">5698 3793 592 0,'-11'7'220'0,"11"-7"-172"0,31 10-12 0,-4-3 68 16,-12 0-64-16,24-4 8 16,4 4-28-16,7-10 32 15,4 3-28-15,12-10-224 16,0-1 108-16</inkml:trace>
          <inkml:trace contextRef="#ctx0" brushRef="#br0" timeOffset="61811.2222">6476 3521 216 0,'-11'17'80'0,"11"-17"-60"0,-35 62-8 16,16-27 4-1,7-11-12-15,-7 14-64 16,-1 0 32-16</inkml:trace>
          <inkml:trace contextRef="#ctx0" brushRef="#br0" timeOffset="62589.7917">6066 1845 236 0,'-12'-17'88'0,"12"17"-68"0,-7-10-4 0,3 6 44 16,4 4-36-16,-8-3 76 15,4 3-52-15,-3 3-8 16,3 8-24-16,-8 6 40 16,4 7-28-16,-7 4 48 15,7 3-44-15,-11 0 56 16,7 0-52-16,-7-1 36 15,7-5-40-15,1-12 36 16,7-2-40-16,0-15 4 16,8 4-20-16,0-20 0 15,3 2-4-15,1-13 20 16,4 0-16-16,-1-6 4 16,1 9-8-16,-1-3-8 15,1 7 4-15,-4-7-40 16,0 17 20-16,-5-3-28 15,1 10 24-15,0 7-52 16,4 0 40-16,4 14 44 16,-1 7-8-16,8 10 40 15,1 0-28-15,7 3 56 16,4 0-40-16,4-3 28 16,-4 0-32-16,0-7 28 15,-4 0-32-15,-4-13 64 16,0-1-48-16,-3-17 72 15,-1-3-64-15,-4-21-8 16,1 0-24-16,-4-21 60 16,-1 1-44-16,1-4 32 15,-1 13-36-15</inkml:trace>
          <inkml:trace contextRef="#ctx0" brushRef="#br0" timeOffset="60924.1108">6542 2513 436 0,'27'0'160'0,"-27"0"-124"0,31-7-8 0,-15 4 44 15,-1 3-44-15,1-7 52 16,7 0-48-16,-19-7 48 16,4 7-48-16,-16-7-32 15,-4 4-4-15,-23-10 16 16,-3 6-4-16,-28-14 76 15,-8 8-48-15,-22-8 84 16,14 7-68-16,5-3 52 16,11 11-60-16,12-5 24 15,7 8-40-15,16 7-44 16,12-1 8-16,19 14-8 16,0-3 8-16,31 7-20 15,4 14 16-15,31 10 32 16,-1-1-12-16,9 15 8 15,-8-4-8-15,-12 0-8 16,-4-3 4-16,-3-7 12 0,-20-4-8 16,-12-3 32-16,-7 4-24 0,-27-4 32 15,-1-4-32-15,-38 11 12 16,4-4-16-16,-31 8-8 16,11-4 0-16,-11-1-16 15,19 1 8-15,-19 0-40 16,20-7 24-16,6-10 16 15,17-1 4-15,19-6-44 16,15-4 28-16,35-3 4 16,4 0 8-16,43-7 12 15,-1 4-4-15,24-8 24 16,-4 11-16-16,0-7 4 16,-16 4-8-16,-11-1 4 15,-4 7-8-15,-23-3 24 16,-12 4-16-16,-16-1-20 15,5 0 0-15</inkml:trace>
          <inkml:trace contextRef="#ctx0" brushRef="#br0" timeOffset="55353.5769">4866 2816 768 0,'-8'20'284'0,"8"-20"-220"0,47 0-20 0,-9 0 48 15,9 0-60-15</inkml:trace>
          <inkml:trace contextRef="#ctx0" brushRef="#br0" timeOffset="55206.171">4986 2585 788 0,'27'11'292'16,"-27"-11"-228"-16,31 3-16 0,-8-3 20 16,-3 0-48-16</inkml:trace>
          <inkml:trace contextRef="#ctx0" brushRef="#br0" timeOffset="56599.5969">7394 2795 464 0,'27'-7'176'0,"-27"7"-140"0,19-10-8 16,-7 3 144-1,7 4-100-15,-3-8 32 16,3 4-60-16,-7-10 24 0,-1 3-36 0,-14-17 16 16,-1 7-28-16,-23-13 0 15,-8 6-12-15,-19-7-40 16,7 10 16-16,-23 1-12 16,12 9 16-16,-15 8 60 15,19 10-24-15,-12 10 8 16,12 1-20-16,11 6-44 15,20 7 20-15,19 0 12 16,15-3 0-16,24 3 28 16,-4-3-16-16,16-4 4 15,-1-3-8-15,8-8 20 16,-3 5-16-16,-5-4-32 16,-3 3 12-16,-12 7-16 15,-12-3 12-15,-11 10-8 16,-8 7 8-16,-16 27 16 15,9 8 0-15,-13 16-4 16,9-6 4-16,3 0 4 16,4-11-4-16,-11-3 8 15,3-7-8-15,4-10 40 16,0 3-20-16,-11-13-12 16,7-5-8-16,-7-12 28 15,4-11-16-15,3-11 12 16,4-3-16-16,4-13 0 15,4-1-4-15,12-3-60 0,0 0 28 16,22 7-8-16,-3-4 20 0,12 4 0 16,-4 3 4-1,-8-3 44-15,-16 10-24 0,-15-3 0 16,-8 6-8-16,-19 1 64 16,0-1-36-16,-4-6 60 15,4 3-56-15,8-10-8 16,7 0-16-16,-3-7-12 15,15 6 4-15,7 5-48 16,5 6 24-16,15 3-292 16,8 8 172-16,11 3-372 15,-3 3 288-15</inkml:trace>
          <inkml:trace contextRef="#ctx0" brushRef="#br0" timeOffset="56900.8985">7777 3108 456 0,'4'-13'168'0,"-4"13"-128"0,0-14-16 15,0 10 192 1,0 4-124-16,-4 7 44 16,-4 4-84-16,1 9 24 0,3 4-44 0,-12 4 0 15,12-1-20-15,-3-3 28 16,7 0-24-16,4-6 32 16,3-5-32-16,9-6-560 15,3-3 296-15</inkml:trace>
          <inkml:trace contextRef="#ctx0" brushRef="#br0" timeOffset="56993.1433">7940 2757 664 0,'-39'-31'244'0,"39"31"-188"0,0 7-16 0</inkml:trace>
        </inkml:traceGroup>
        <inkml:traceGroup>
          <inkml:annotationXML>
            <emma:emma xmlns:emma="http://www.w3.org/2003/04/emma" version="1.0">
              <emma:interpretation id="{BF2EFCF6-E8E3-4D24-A739-A03A4F84C607}" emma:medium="tactile" emma:mode="ink">
                <msink:context xmlns:msink="http://schemas.microsoft.com/ink/2010/main" type="inkWord" rotatedBoundingBox="11840,11318 13725,11347 13711,12287 11826,12258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58524.2315">10015 2589 684 0,'-4'-38'252'0,"4"38"-192"0,19-10-20 0,-11 3 68 16,3 7-68-16,5-7 0 15,3 0-24-15</inkml:trace>
          <inkml:trace contextRef="#ctx0" brushRef="#br0" timeOffset="58028.4123">9899 2313 496 0,'-28'-10'184'0,"28"10"-140"0,-65 0-16 15,26 4 20 1,8 6-32-16,-23 14 84 16,0 7-56-16,-16 17 32 15,8 0-44-15,-23 18 44 16,23-11-44-16,-8 20 4 0,24 1-24 0,7 17 28 16,20-10-24-1,11-4 40-15,16-10-32 0</inkml:trace>
          <inkml:trace contextRef="#ctx0" brushRef="#br0" timeOffset="58371.8879">9701 2802 288 0,'-39'24'108'0,"39"-24"-84"16,-34 59-4-16,22-28 108 15,12-4-72-15,-8 8 76 16,4-1-76-16,0-7 68 16,1-2-72-16,3-15 60 15,7-7-60-15,-3-16 4 16,0-5-32-16,0-16 4 15,4 3-16-15,11-14-16 16,0 11 0-16,12-4-16 16,-4 10 12-16,12 1-4 15,-4 17 4-15,11-4 0 0,-7 10 0 16,0-2-88-16,3 2 48 16</inkml:trace>
          <inkml:trace contextRef="#ctx0" brushRef="#br0" timeOffset="57773.2338">8679 2695 436 0,'-8'-17'160'0,"8"17"-124"0,0-7-8 0,-4 4 104 16,-3 3-76-16,-13-4 32 16,9 8-52-16,-24 3 40 15,8 3-44-15,-12 7 12 16,4 0-28-16,-3 11 8 16,10 0-12-16,9 6-8 15,8 4 0-15,3 0 12 16,16-7-8-16,11-11 16 15,8-3-16-15,12-20 60 16,7 0-40-16,8-18 24 16,-7 0-32-16,-5-10 16 15,-7 7-20-15,-15-21 8 16,-1 8-12-16,-19-32 12 0,-8 0-16 16,-3-17-20-16,-9 14 4 0,1-1-4 15,3 15 4-15,-3 3-20 16,19 17 16-16,0-3-48 15,8 13 32-15,11 4 96 16,8 7-40-16,0 7-32 16,4 6 0-16,-4 8 24 15,-7 2-12-15,7 5-16 16,0 3 0-16,4 6-612 16,4 1 340-16</inkml:trace>
          <inkml:trace contextRef="#ctx0" brushRef="#br0" timeOffset="58722.7583">10111 2957 684 0,'-7'-14'252'0,"7"14"-192"0,19-7-20 16,0 0 24 0,8 0-44-16,28-10 16 15,-5 10-20-15</inkml:trace>
        </inkml:traceGroup>
        <inkml:traceGroup>
          <inkml:annotationXML>
            <emma:emma xmlns:emma="http://www.w3.org/2003/04/emma" version="1.0">
              <emma:interpretation id="{71D0E669-1187-4A0C-9CC9-D53158D31FC6}" emma:medium="tactile" emma:mode="ink">
                <msink:context xmlns:msink="http://schemas.microsoft.com/ink/2010/main" type="inkWord" rotatedBoundingBox="14282,11638 15389,11655 15376,12501 14269,12484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59121.9188">11091 2733 384 0,'-12'7'140'0,"12"-7"-108"0,-23 17-8 0,7 1 84 16,5 2-64-16,-16 18 8 15,11 0-32-15,-3 3 60 16,0 0-48-16,-1-6 60 15,1-4-56-15,0-17 88 16,7-8-68-16,-4-19 0 16,5-1-36-16,-5-20-20 15,16-1-4-15,0-6 4 16,8 6 0-16,8 1-28 16,3 10 16-16,12-4 24 15,8 11-8-15,7 0-16 16,-3 10 4-16,3 0 48 15,1 4-20-15</inkml:trace>
          <inkml:trace contextRef="#ctx0" brushRef="#br0" timeOffset="59229.0925">10994 2565 756 0,'-4'-21'280'0,"4"21"-216"0,39-7-20 0,-16 4 24 16,0 3-48-16,12-4 0 16,0 1-12-16,4 3-260 15,-1 3 136-15</inkml:trace>
          <inkml:trace contextRef="#ctx0" brushRef="#br0" timeOffset="59872.8046">11822 2454 496 0,'24'11'184'0,"-24"-11"-140"0,35 45-16 16,-24-11 64-1,8 0-56-15,-7 32 164 16,4 6-112-16,-13 28 4 16,-3-4-56-16,-7 11 36 0,-20-21-40 15,-8-24 80 1,0-4-60-16,-35-16-468 16,16-11 228-16</inkml:trace>
          <inkml:trace contextRef="#ctx0" brushRef="#br0" timeOffset="59453.1884">11284 2919 800 0,'-27'31'296'16,"27"-31"-232"-16,-19 34-16 0,7-16 44 15,12-1-60-15,0 3 24 16,0 1-36-16,0-4 16 15,0 1-20-15,20-5 64 16,-9-2-48-16,9-11-392 16,-5 0 196-16</inkml:trace>
          <inkml:trace contextRef="#ctx0" brushRef="#br0" timeOffset="59604.0896">11397 2761 520 0,'-20'0'192'0,"20"0"-152"0,4-4-8 0</inkml:trace>
        </inkml:traceGroup>
        <inkml:traceGroup>
          <inkml:annotationXML>
            <emma:emma xmlns:emma="http://www.w3.org/2003/04/emma" version="1.0">
              <emma:interpretation id="{FF7D9652-4F80-4F28-B99C-910452B02489}" emma:medium="tactile" emma:mode="ink">
                <msink:context xmlns:msink="http://schemas.microsoft.com/ink/2010/main" type="inkWord" rotatedBoundingBox="16508,12718 16533,12718 16531,12852 16506,12851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28112.2609">13069 3518 1040 0,'4'3'384'0,"4"8"-300"0,3 6-20 16,-11-7-20-16,0 4-36 15,0 6-28-15,-4 8 8 16,-11 3-188-16</inkml:trace>
        </inkml:traceGroup>
        <inkml:traceGroup>
          <inkml:annotationXML>
            <emma:emma xmlns:emma="http://www.w3.org/2003/04/emma" version="1.0">
              <emma:interpretation id="{8D25CE56-41E4-408A-A347-99AA67179DD5}" emma:medium="tactile" emma:mode="ink">
                <msink:context xmlns:msink="http://schemas.microsoft.com/ink/2010/main" type="inkWord" rotatedBoundingBox="17546,11755 19595,11786 19583,12535 17535,12504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28501.7474">14269 2647 508 0,'-23'66'188'0,"23"-66"-148"0,-35 86-8 16,16-24-28 0,7-1-8-16,-7 22 28 15,-1-7-12-15,1-4 68 16,11-13-48-16,-3-8 24 16,3-10-36-16</inkml:trace>
          <inkml:trace contextRef="#ctx0" brushRef="#br0" timeOffset="128757.4286">14176 2706 644 0,'8'-7'236'0,"-8"7"-180"0,31 14-20 0,-16-1-52 15,1 5 0-15,7 19 16 16,0 8 0-16,0 14 12 15,1-4-8-15,-13-4 104 16,-3-3-60-16,-20-17 140 16,5 4-108-16,-24-21 24 15,11-4-60-15,-14-20-28 16,14-4-8-16,-7-14-140 16,15 8 72-16</inkml:trace>
          <inkml:trace contextRef="#ctx0" brushRef="#br0" timeOffset="129009.5976">14823 2878 644 0,'3'-28'236'0,"-3"28"-180"0,-15 0-20 16,-1 0 88 0,9 0-76-16,-16 4 60 15,3 6-64-15,-11 11-28 16,8 3-16-16,-4 7 0 15,11 3 0-15,1 1 8 16,11-1-4-16,8-10 8 16,11 0-8-16,5-10 76 0,3 0-44 0,4-11-12 15,4 0-16-15,-4-13-20 16,-4 3 8-16,-7-13-200 16,-1-1 112-16</inkml:trace>
          <inkml:trace contextRef="#ctx0" brushRef="#br0" timeOffset="129324.9361">15101 2809 860 0,'-38'34'320'0,"38"-34"-248"0,-39 52-20 15,27-28 16 1,5 0-48-16,3 4 8 15,4-1-16-15,7-3-132 16,9-3 68-16</inkml:trace>
          <inkml:trace contextRef="#ctx0" brushRef="#br0" timeOffset="129161.5019">15229 2637 696 0,'-35'-41'256'0,"35"41"-196"0,-46-21-20 0,23 17 24 15,3 4-44-15,-3 0-52 16,4 7 16-16</inkml:trace>
          <inkml:trace contextRef="#ctx0" brushRef="#br0" timeOffset="129940.0632">15330 2898 280 0,'31'4'104'0,"-31"-4"-84"0,23 10 0 0,-15-3 56 16,-1 0-44-16,1 7 24 15,0-1-36-15,-8 1 60 16,4 0-44-16,-12-4 88 16,0 4-68-16,-7-4-28 15,7 1-16-15,-7-8 12 16,7 4-12-16,0-7 12 15,4 0-12-15,12-3 20 16,4 3-20-16,7-4-4 16,4 1-4-16,8-8-4 15,4 5 0-15,0-5 0 16,0 4 0-16,-12 0 8 16,0 7-4-16,-15-6 8 15,-4 6-8-15,-16 6 8 16,4 1-8-16,-7 0 32 15,3 10-20-15,4-3-4 16,5 3-8-16,14 7 4 16,9 4-4-16,22 3 16 15,5-7-12-15,15 0 24 0,3-3-20 16,-7-4-120-16,-7-3 60 0,-5-14-248 16,-7 0 168-16,-8-14-16 15,-8 4 88-15,-7-25 12 16,-5 4 24-16,-7-24 32 15,0-3-8-15,-4-18 8 16,0 11-4-16,-4-11 168 16,4 14-92-16,-4 0 244 15,0 14-184-15,-3 17-32 16,3 14-72-16,0 24-28 16,4 10-8-16,-4 14 4 15,8 10-4-15,-4 7 24 16,0 0-16-16,-4 7-84 15,4-3 40-15,-8-7-396 16,4-7 236-16</inkml:trace>
          <inkml:trace contextRef="#ctx0" brushRef="#br0" timeOffset="130080.4377">15914 2716 1048 0,'31'-3'388'0,"-31"3"-300"0,43-7-28 15,-16 0 40 1,0 0-68-16,27-7 16 16,4-3-32-16</inkml:trace>
        </inkml:traceGroup>
        <inkml:traceGroup>
          <inkml:annotationXML>
            <emma:emma xmlns:emma="http://www.w3.org/2003/04/emma" version="1.0">
              <emma:interpretation id="{236B8775-6B89-490D-8081-806BEEE0220F}" emma:medium="tactile" emma:mode="ink">
                <msink:context xmlns:msink="http://schemas.microsoft.com/ink/2010/main" type="inkWord" rotatedBoundingBox="20687,11731 23330,11772 23311,13015 20668,12974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30632.4059">17691 2785 540 0,'-8'-14'200'0,"8"14"-156"0,-15-17-12 16,3 3 60-1,1 14-56-15,-16-14 24 16,-1 11-40-16,-14-11 52 0,3 14-40 0,-11 0 36 16,3 7-36-16,1 0 88 15,7 10-68-15,0 14 48 16,12 0-60-16,12 14-28 15,11 3-12-15,16 10 44 16,11-9-24-16,27-8 36 16,8-7-32-16,20-13-76 15,-5-4 28-15,-7-20-228 16,0-4 136-16,-12-24-140 16,-11 0 144-16</inkml:trace>
          <inkml:trace contextRef="#ctx0" brushRef="#br0" timeOffset="130991.8597">17838 2585 676 0,'-4'-44'248'0,"4"44"-192"0,4 0-16 0,0 0 32 16,0 6-48-16,4 12 68 15,11 2-52-15,-19 11 72 16,8 4-64-16,-16 16 36 16,4 1-48-16,-11 10 52 15,3 0-52-15,-7-4 56 16,7-6-56-16,-3-14 12 15,7-7-32-15,0-18 88 16,4 5-56-16,4-32-24 16,8 4-12-16,4-28-208 15,3 0 108-15,1-7-44 16,3 7 80-16,-4 0 20 0,1 14 20 0,-4 0 12 16,-1 7 0-16,-3 3-12 15,3 7 8-15,-3 7 56 16,4 11-28-16,-8 20 44 15,0 7-40-15,-4 17-24 16,0 0-4-16,-4 3 44 16,4-6-24-16,-4-8 36 15,4-6-32-15,4-10-68 16,7-7 24-16</inkml:trace>
          <inkml:trace contextRef="#ctx0" brushRef="#br0" timeOffset="132402.1254">18427 2957 624 0,'-8'-31'228'0,"8"31"-176"0,-12-38-16 0,4 21 52 16,5 7-56-16,-9-11 32 15,4 4-36-15,-7 3-28 16,7 4 0-16,-7 3 0 15,3 7 0-15,-4 13 24 16,5 5-12-16,-5 13 24 16,9 3-24-16,-5 7 12 15,8 1-12-15,0-4-8 16,8-8 0-16,0-2 48 16,4 0-28-16,3-11-80 0,9-4 28 0,-9-13-132 15,1 0 88-15,3-10-104 16,-3 0 96-16,7-7 52 15,-3 3 20-15,-5 0 28 16,1 7-12-16,-4 4 112 16,11 3-68-16,-3 7 16 15,3 3-44-15,4 0 12 16,4 1-20-16,0-4-16 16,-3-1-4-16,-5-6 28 15,-3 4-12-15,-9-8 4 16,-7 1-8-16,-4-7-8 15,-3-1 4-15,-13-2-4 16,5 6 0-16,-5 0-20 16,5 7 12-16,3 3-24 15,5 4 20-15,7 0 40 16,4 10-16-16,3-10 24 16,9 3-20-16,-9-10 8 15,13 0-12-15,-12-10 28 16,3 0-24-16,-7-11 20 15,0 0-20-15,-8-9-44 16,4 2 16-16,4-10 12 16,4 4 0-16,15-8-16 15,8 11 8-15,15 4 4 16,-3 6 4-16,11 8-36 0,-4 6 20 16,-7 0-12-16,-4 3 16 15,-8 1 16-15,-4 3 0 0,-16-4 104 16,-3 8-60-16,-16-4 44 15,1 0-56 1,-17-4-12-16,13 4-12 0,-16-3-12 16,7 0 4-16,-3-4 12 15,4 7-8-15,3-4-56 16,12 8 24-16,4-1-24 16,4 4 28-16,8 3 0 15,0 4 12-15,7 7-28 16,0-1 20-16,-3 4-4 15,-5 4 12-15,1 0-36 16,0-1 24-16,-9-3 8 16,-3 0 8-16,0 0-16 15,-3 0 12-15,-5 11-32 16,0-1 24-16,-4 14-12 16,9-3 16-16,-1 24 8 15,0 3 4-15,4 11 24 16,8 6-12-16,-8 1-20 0,0-18 0 15,-8-17 48-15,0-14-20 16,-7-13 16-16,-12-8-20 16,7-16 44-16,-11-14-32 0,-8-11-4 15,-3-24-16-15,15-13-8 32,-12 3 4-32,24-18-32 0,7 22 16 15,27-4-12-15,8 13 12 16,16-2-8-16,7 20 8 0,8-14-52 15,8 3 32-15,12-2 24 16,-1 9 8-16,4-6 20 16,-15 6-12-16,-16-10-28 15,1 11 8-15,-24-18 40 16,-4 11-16-16,-19-8 8 16,0 8-12-16,-20 3 4 15,9 7-8-15,-13 0 52 31,5 10-32-31,-9 0-56 0,13 7 20 0,-8 7-20 16,7 4 20-16,-4 6 8 16,9 7 4-16,-5 11 0 15,8-1 0-15,4 8 0 16,4-1 0-16,8-3 32 16,7 0-16-16,12-7 20 15,0-3-20-15,12-7-44 16,-1-1 16-16,5-13-120 15,-1 0 72-15,4-17-108 16,-3 0 100-16,11-14 48 16,-12 0 16-16,-7-7 140 15,-4 14-72-15,-16-7 280 16,4 10-192-16,-11 1 72 16,0 9-132-16,-5 11-44 15,5 7-32-15,0 11 12 16,7 2-16-16</inkml:trace>
        </inkml:traceGroup>
      </inkml:traceGroup>
    </inkml:traceGroup>
    <inkml:traceGroup>
      <inkml:annotationXML>
        <emma:emma xmlns:emma="http://www.w3.org/2003/04/emma" version="1.0">
          <emma:interpretation id="{41F2DDAF-21D9-4C8D-9B49-EC4FF70FC673}" emma:medium="tactile" emma:mode="ink">
            <msink:context xmlns:msink="http://schemas.microsoft.com/ink/2010/main" type="paragraph" rotatedBoundingBox="4262,13596 22395,13623 22391,16554 4258,165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0A0DB3B-CE90-430B-8569-7A3544FC098C}" emma:medium="tactile" emma:mode="ink">
              <msink:context xmlns:msink="http://schemas.microsoft.com/ink/2010/main" type="inkBullet" rotatedBoundingBox="4261,14540 4551,14541 4550,14796 4260,14795"/>
            </emma:interpretation>
            <emma:one-of disjunction-type="recognition" id="oneOf17">
              <emma:interpretation id="interp29" emma:lang="" emma:confidence="0">
                <emma:literal>•</emma:literal>
              </emma:interpretation>
            </emma:one-of>
          </emma:emma>
        </inkml:annotationXML>
        <inkml:trace contextRef="#ctx0" brushRef="#br0" timeOffset="253650.1397">925 5386 392 0,'-7'-17'148'0,"7"10"-116"0,-8 0-8 0,4 7 108 16,-8 0-40-16,1 7-40 15,-5 7-8-15,1 0-28 16,3 3 80-16,4 7-52 0,1 3 32 16,3 1-44-16,8 0 36 15,7-4-40-15,5-4-4 16,7-3-16-16,8-6 36 16,0-4-20-16,4-4-4 15,0-3-12-15,-4-7 28 16,-4-3-20-16,-4-7 20 15,-8-4-20-15,-7-3 28 16,-8-7-28-16,-8-3-24 16,-7-1 4-16,-5 8-28 15,-3-1 20-15,0 14-4 16,4 7 8-16,3 7-56 0,12 7 36 16,12 7-356-16,8 7 208 15,3-11-304 1</inkml:trace>
      </inkml:traceGroup>
      <inkml:traceGroup>
        <inkml:annotationXML>
          <emma:emma xmlns:emma="http://www.w3.org/2003/04/emma" version="1.0">
            <emma:interpretation id="{6ED5F7AD-A580-4046-BCA4-BA0986365E81}" emma:medium="tactile" emma:mode="ink">
              <msink:context xmlns:msink="http://schemas.microsoft.com/ink/2010/main" type="line" rotatedBoundingBox="4610,13596 20536,13620 20534,14967 4608,14943"/>
            </emma:interpretation>
          </emma:emma>
        </inkml:annotationXML>
        <inkml:traceGroup>
          <inkml:annotationXML>
            <emma:emma xmlns:emma="http://www.w3.org/2003/04/emma" version="1.0">
              <emma:interpretation id="{EE4D209E-FDC4-4AFC-843C-E4592BFB74A2}" emma:medium="tactile" emma:mode="ink">
                <msink:context xmlns:msink="http://schemas.microsoft.com/ink/2010/main" type="inkWord" rotatedBoundingBox="4609,14503 4791,14504 4790,14810 4608,14809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53834.1453">1177 5551 664 0,'-4'-3'244'0,"0"-4"-188"0,4 0-16 0,4 4 120 0,4-4-96 16,3 3 0-16,5-2-40 15,3-1-8-15,4 0-8 16,8 3-96-16,4 4 52 0,0-3-396 16</inkml:trace>
          <inkml:trace contextRef="#ctx0" brushRef="#br0" timeOffset="254025.6554">1308 5314 384 0,'-11'-10'140'0,"11"10"-108"0,-4 10-8 16,0 0 164-16,0 7-108 15,4 11 28-15,-4 3-64 16,1 3 8-16,-5 1-32 0,4-1 8 16,-4-3-16-16,4-7 12 0,-3-3-16 15,3-4-224-15,4-3 120 16</inkml:trace>
        </inkml:traceGroup>
        <inkml:traceGroup>
          <inkml:annotationXML>
            <emma:emma xmlns:emma="http://www.w3.org/2003/04/emma" version="1.0">
              <emma:interpretation id="{99A04DF3-BD8A-412B-852B-80C9D740A81E}" emma:medium="tactile" emma:mode="ink">
                <msink:context xmlns:msink="http://schemas.microsoft.com/ink/2010/main" type="inkWord" rotatedBoundingBox="5682,13699 7702,13702 7701,14574 5680,14571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07690.4937">2423 4860 424 0,'-3'-4'156'0,"6"15"-120"0,1-4-8 0,0-1 80 16,8 8-64-16,-12 0 60 16,11 3-60-16,1-3 48 15,3 3-52 1,1 0 24-16,3-3-36 0,8-4-8 0,4-3-12 15,4 4 28-15,4-1-20 16,0-10 12-16,-1-4-16 16,-3 1 12-16,0 0-16 15,-4-8-4-15,0-2 0 0,-4-1 20 16,-8-3-12 0,-3-1 32-16,-1-6-28 15,1 4 12-15,-12-4-16 0,3-1 12 16,-3 1-16-16,0 0 4 15,4 4-4-15,-16-4-8 16,4 3 4-16,-3-3 12 16,-5 0-8-16,4 3 16 15,-3 0-16-15,-5 4-84 16,-3 0 44-16,-1 7-16 16,-7-1 28-16,-4 4-12 15,-3 4 16-15,-1 3 8 16,-4 7 8-16,4 0-20 15,4 3 12-15,4 4 4 16,4-4 4-16,3 11-20 16,5-4 12-16,3 7 4 0,5 4 4 15,3 10-12-15,0-8 8 16,0 12 4-16,0-1 0 16,0 0 0-16,0-3 0 15,4 0 8-15,-3 0-4 16,3 0-4-16,-8 3 4 15,0 4 12-15,0-4-8 16,1-3 4-16,-5-4-4 16,4-3-8-16,-3-7 4 15,3-3 28-15,-8-7-16 16,-3-4 12-16,-4 0-16 16,0-13 12-16,-1-4-16 0,1 0-12 15,0 0 0-15,4 0 12 16,-1-3-4-1,12 0-212-15,8-4 112 0,0 0-544 16</inkml:trace>
          <inkml:trace contextRef="#ctx0" brushRef="#br0" timeOffset="108050.9521">3465 4536 364 0,'0'-7'132'0,"11"7"-100"0,-3 0-12 0,-8 0 156 16,0 0-100-16,0 0 24 15,8 0-60-15,-8 0 36 16,-8 4-44-16,0 3 36 0,-11 3-36 15,-8 0 24-15,-12 11-28 16,-3 13 28-16,-5 18-32 16,5 7 76-16,7 2-56 15,4-2 4-15,11-4-28 16,20-10-4-16,8-7-8 16,11-7 48-16,12-4-32 15,8-6-124-15,4-4 52 0,-5-7-528 16,-7 1 316-1,0-8-124-15</inkml:trace>
          <inkml:trace contextRef="#ctx0" brushRef="#br0" timeOffset="108395.3131">3620 4829 392 0,'-12'-4'148'0,"12"15"-116"0,-8 9-8 16,8-2 128-16,0 2-88 15,-4 8 8-15,0 3-44 16,4-4-24-16,0-3-8 16,0-7 20-16,4-3-8 0,-4 0 84 15,0-7-48-15,0-7 24 16,0-7-40-16,0 0 0 0,-7-7-16 16,7-3-8-16,-4-10 0 15,8 3-24-15,3-1 12 16,1 5-12-16,4 3 8 15,7 10 68-15,8-4-28 16,4 11 52-16,0 4-48 16,0-1 12-16,0 1-28 15,-4-1 8-15,-4 4-12 16,-3-4 12-16,-9-3-16 16,-3 0-304-16,-4-3 164 15,-4-11-460 1</inkml:trace>
          <inkml:trace contextRef="#ctx0" brushRef="#br0" timeOffset="108658.9108">3620 4677 684 0,'-4'-10'252'0,"11"10"-192"0,-7-3-20 16,8-1 128-16,4 1-100 15,-1 3-28-15,5-4-24 16,7 1-16-16,4 3 0 0,4 0-204 0,0 0 112 16,-4 0-484-1</inkml:trace>
          <inkml:trace contextRef="#ctx0" brushRef="#br0" timeOffset="108981.2846">4065 4502 600 0,'19'7'224'0,"0"7"-176"0,12 6-12 0,-11 1 160 0,-1 20-116 16,8 21 36-16,0 3-68 15,-7 4 0-15,-9-7-32 16,-7-7 44-16,-12-7-32 0,-7-3 12 15,-8-4-24-15,-8-3 52 16,-8-14-36-16,0-6-84 16,1-8 24-16,7-7-292 31,7 1 180-31,5 3-488 0</inkml:trace>
        </inkml:traceGroup>
        <inkml:traceGroup>
          <inkml:annotationXML>
            <emma:emma xmlns:emma="http://www.w3.org/2003/04/emma" version="1.0">
              <emma:interpretation id="{42A7C7BE-0EE0-4605-9069-9051D1EE0316}" emma:medium="tactile" emma:mode="ink">
                <msink:context xmlns:msink="http://schemas.microsoft.com/ink/2010/main" type="inkWord" rotatedBoundingBox="8186,14024 8500,14025 8499,14273 8185,14272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09432.607">4746 5052 696 0,'8'7'256'0,"-4"0"-196"0,15-3-20 0,-7-4 100 15,11 0-84 1,8 0 16-16,8 0-48 0,7-4-232 15,-3 4 112-15,-5 7-484 16</inkml:trace>
          <inkml:trace contextRef="#ctx0" brushRef="#br0" timeOffset="109254.1772">4796 4839 768 0,'16'0'284'16,"-1"-10"-220"-16,9 6-20 0,-9 4 32 0,12 0-52 16,4 4 0-16,4-1-16 15,-8 1-164 1,0 3 84-16,0-1-296 0,-11 1 204 16,-12 0-144-16</inkml:trace>
        </inkml:traceGroup>
        <inkml:traceGroup>
          <inkml:annotationXML>
            <emma:emma xmlns:emma="http://www.w3.org/2003/04/emma" version="1.0">
              <emma:interpretation id="{46CA03F1-0F22-4B7C-A208-76072E37B4B9}" emma:medium="tactile" emma:mode="ink">
                <msink:context xmlns:msink="http://schemas.microsoft.com/ink/2010/main" type="inkWord" rotatedBoundingBox="9008,13735 10010,13736 10008,14896 9006,14895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18590.0088">5969 4994 696 0,'-11'0'256'0,"15"14"-196"0,-1-4-20 15,1-3 12-15,4 3-36 16,4 1 20-16,7-5-20 16,8 1 20-16,4-7-24 15,8 0 84-15,3-7-52 0,5-3 40 16,3-4-48-16,-7-6-12 15,-1-4-12-15,-11-14 16 16,0-7-16-16,-11-3 12 16,-9-4-12-16,-3 1 72 15,-12 2-48-15,-4 8 12 16,-7 7-28-16,-8 6 24 16,-4 4-28-16,-4 10 4 0,-4 1-12 15,4 6-16 1,0 3 4-16,-8 8-32 15,0 6 20-15,5 4 4 16,-1 6 12-16,4 5-20 16,0 2 12-16,0 4 20 0,8 7-4 15,-1 7 48-15,5-1-28 16,11 1-16-16,4 0-4 16,8 3 0-16,4 4-4 0,4-1 8 15,-1 8-8-15,-3 6 8 16,11 4-8-16,-11-4-4 15,4-6 4-15,-12-4 48 16,0-10-28-16,0-8 8 16,-12-6-20-16,-3-3 12 15,-9-1-16-15,1-6 32 16,-8-7-24-16,-8-4 20 16,1-10-20-16,-1 4-8 15,0-8-4-15,1-3 12 16,3-3-8-16,4 0-48 15,4 3 24-15,7-4-288 16,9 1 168-16,11 0-332 16,11 6 268-16,16-2-408 15</inkml:trace>
          <inkml:trace contextRef="#ctx0" brushRef="#br0" timeOffset="119117.9282">6562 5407 652 0,'7'-7'244'0,"-14"0"-192"0,14-3-12 31,-7-1 208-31,0 5-144 0,0-1 28 0,0 0-80 16,0 0-24-16,-7 0-16 16,-5 4 16-16,4 3-16 0,-11 0-4 15,-8 6-4-15,-4-2 40 16,-4 10-24-16,-4-1-8 16,12-2-8-16,-8-4 28 15,12 0-16-15,8-1-48 16,7 1 16-16,8 4 4 15,15 2 8-15,5 5 4 16,7 2 0-16,4 4 0 16,-4 0 0-16,0 4-28 15,8-4 16-15,-12 0 40 0,-7-10-16 16,-5 3 8-16,-7-3-12 16,-12-4 92-16,-3 4-56 15,-5-7 16-15,-7 0-36 16,-16-4 12-16,-3 4-20 15,-1-7-16-15,0 7-4 16,9-7-4-16,7 0 0 16,3-7-28-16,20 0-308 15,16-3 188 1,7 3-648 0</inkml:trace>
          <inkml:trace contextRef="#ctx0" brushRef="#br0" timeOffset="115169.5245">6279 5421 384 0,'4'-7'140'0,"-4"7"-108"0,4 7-8 16,-4-7 92-16,0 0-68 0,-4 0 16 15,0 0-40-15,4 7-4 16,0-7-12-16</inkml:trace>
        </inkml:traceGroup>
        <inkml:traceGroup>
          <inkml:annotationXML>
            <emma:emma xmlns:emma="http://www.w3.org/2003/04/emma" version="1.0">
              <emma:interpretation id="{5BC5ED01-3FC2-4FA3-9391-481518D60766}" emma:medium="tactile" emma:mode="ink">
                <msink:context xmlns:msink="http://schemas.microsoft.com/ink/2010/main" type="inkWord" rotatedBoundingBox="10528,13662 12363,13664 12362,14669 10527,14666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19670.8986">7382 4987 312 0,'-4'-21'112'0,"1"18"-84"0,-5 0-12 16,4 3 248-16,-4-4-148 15,-3 1 96-15,-5-1-124 16,1 1 12 0,-9 6-60-16,5-3 92 0,-4 4-76 0,0 6 56 15,-1 4-68-15,1 3 4 16,-8 0-28-16,16 4-4 0,-5 3-8 16,9 0-8-16,-1 4 4 15,20-1-4-15,0 1 0 16,3-8 32-16,5-9-16 15,7-8 20-15,19-10-20 16,-3-3-96-16,8-7 44 16,-9-4 0-16,-11 0 24 15,-3-3 12-15,-17 0 0 16,-10-3 0-16,-9-8 0 16,0 1 0-16,1-1 0 15,3-3 8-15,0 1-4 0,0-5-12 16,5 1 4-16,-1 0 20 15,4 3-8-15,0 4 76 32,7 3-48-32,1 0-12 0,4 3-16 15,7 1-36-15,8 2 16 16,8 8-12-16,4 0 12 16,0 7-8-16,-5 6 8 0,-3 4 8 15,8 7 4-15,-4-3-308 16,-4 9 168-16,4 1-580 15</inkml:trace>
          <inkml:trace contextRef="#ctx0" brushRef="#br0" timeOffset="120019.3276">8273 4464 456 0,'-20'3'168'0,"20"-3"-128"0,0-3-16 0,-7 3 148 15,-5 0-100-15,4 3 76 16,-11 1-84-16,-1 3 80 16,-7 0-84-16,-4 6 60 0,-3 5-68 15,-5 9 16-15,4 18-40 16,-4 13 44-16,1 15-40 0,7 2 28 15,7-9-32 1,9-1 8-16,3-3-20 0,8 0 20 16,8-7-24-16,8 4 4 15,7-11-8-15,1-7-208 16,7-17 108-16,0 0-368 16,-8-13 256-16,1-11-352 15</inkml:trace>
          <inkml:trace contextRef="#ctx0" brushRef="#br0" timeOffset="120663.5838">8095 5035 696 0,'0'-3'256'0,"7"6"-196"0,13-3-20 0,7 0 40 16,0-3-52-16,4 3-12 16,-4-4-8-16,4 1 24 15,-4-1-16-15,0 1-188 0,0-4 88 16,-7 4-456-16</inkml:trace>
          <inkml:trace contextRef="#ctx0" brushRef="#br0" timeOffset="120438.4737">8160 4846 768 0,'-3'-10'284'0,"6"6"-220"0,5-6-20 0,4 6 56 16,7 1-64-16,-3 0 4 16,3-1-24-16,8 4-20 15,-8 0 0-15,8 4 12 0,-7 2-4 16,-1 5-12-16,-7-1 4 16,-4 4 20-16,-8 0-8 15,0 3 76-15,-8 7-48 16,4-3 4-16,-12-1-24 15,-3 1 16-15,0-4-20 16,-8 0-12-16,7-3-4 0,9-4-16 16,-5 1 12-16,5 2-4 15,3 1 4-15,8-3-20 16,8-1 16-16,3 0 24 16,-7 1-8-16,15-1 8 15,9-3-4-15,-9-4-76 16,0-3 36-16,1 0-164 15,-1-3 112-15,-4 3-160 16,-11-4 140-16</inkml:trace>
          <inkml:trace contextRef="#ctx0" brushRef="#br0" timeOffset="121158.7544">8629 4509 520 0,'-4'-7'192'0,"8"3"-152"0,15 4-8 0,0 0 220 15,5 0-144-15,7 14 80 16,7 17-112-16,1 21 100 16,-4 20-100-16,0 18 16 0,-12-8-56 0,-4 1 20 15,-7 10-28-15,-12 3 36 16,-15-7-36-16,-16-6-180 16,-35-7 80-16,-16-21-636 15,-3-11 396 1,-19-33-124-16</inkml:trace>
        </inkml:traceGroup>
        <inkml:traceGroup>
          <inkml:annotationXML>
            <emma:emma xmlns:emma="http://www.w3.org/2003/04/emma" version="1.0">
              <emma:interpretation id="{D75842D1-163B-42AF-949C-62A5EA23E264}" emma:medium="tactile" emma:mode="ink">
                <msink:context xmlns:msink="http://schemas.microsoft.com/ink/2010/main" type="inkWord" rotatedBoundingBox="12766,14613 12905,14614 12904,14837 12766,14837"/>
              </emma:interpretation>
            </emma:emma>
          </inkml:annotationXML>
          <inkml:trace contextRef="#ctx0" brushRef="#br0" timeOffset="123306.1443">9430 5414 924 0,'12'3'340'0,"-8"8"-260"0,7 9-28 0,-3-10 108 15,-8 15-100-15,-8 2 0 16,0 1-36-16,-19-1-252 15,-11 4 120-15,-20 10-652 16</inkml:trace>
        </inkml:traceGroup>
        <inkml:traceGroup>
          <inkml:annotationXML>
            <emma:emma xmlns:emma="http://www.w3.org/2003/04/emma" version="1.0">
              <emma:interpretation id="{1513F5CF-A2B3-4324-938B-0BF20EB2073F}" emma:medium="tactile" emma:mode="ink">
                <msink:context xmlns:msink="http://schemas.microsoft.com/ink/2010/main" type="inkWord" rotatedBoundingBox="13985,13610 16808,13614 16806,14962 13983,14957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23934.9937">10859 4960 756 0,'11'-21'280'0,"-7"11"-216"0,-4-4-20 0,4 7 144 0,-4-3-112 16,0-4 16-16,-4-3-56 15,-4-4 0-15,-7 4-20 16,-8-4-16-16,-5 14-4 0,-2 4-24 15,-1 6 16-15,-8 11-12 16,-4 3 12-16,5 7 60 16,3 11-24-16,8-4 32 15,15 0-28-15,12-4-16 16,15 1-8-16,13-1 28 16,14-6-16-16,12-11 32 15,20-6-32-15,11-1-260 16,0-3 132-16,-3-7-380 15,-9 0 276 1,-11-17-208-16</inkml:trace>
          <inkml:trace contextRef="#ctx0" brushRef="#br0" timeOffset="124324.7741">11424 4474 780 0,'-8'-51'288'0,"12"47"-224"0,-4 1-20 0,4-1 48 15,-4 4-60-15,0 0 128 16,-4 7-88-16,0 4-60 15,-4 6-12-15,-3 10-24 0,-5 25 12 16,-3 24 36-16,-4 6-16 16,3 1 8-16,-3-14-8 15,-4-11 56-15,8-6-36 16,-5-14 52-16,1-11-48 16,8-6 48-16,7-14-32 15,4-11-20-15,12-6-20 16,3-18-4-16,5-13-136 15,7-4 72-15,0 1-92 16,4 6 88-16,0 7 16 16,-3 7 28-16,-5 13 8 15,-3 18 4-15,-5 14 120 16,-7 13-60-16,-8 4 24 16,0 3-44-16,-3 1 12 15,3-4-24-15,0-1 0 16,4-6-12-16,8 0 20 15,-8-10-16-15,7-4-180 16,5-3 92-16,7-14-440 16,8 0 288-16</inkml:trace>
          <inkml:trace contextRef="#ctx0" brushRef="#br0" timeOffset="125745.3273">11931 4984 404 0,'-4'-18'148'0,"12"1"-112"0,-4-10-12 0,-4 9 128 15,0 5-88-15,0-11 0 16,-4 10-40-16,-4-7 64 16,0 11-52-16,-3 3 76 0,-9 0-64 0,1 7 28 15,-4 14-44-15,-4-4 16 16,-8 4-28-16,-4 7-16 15,0 3-8-15,4 0 40 16,5-7-24-16,6 4 8 16,13-4-12-16,11-3-8 15,15-1 4-15,8-6 4 16,8 4-4-16,4-5-168 16,-4-6 88-16,0-6-200 15,0-1 156-15,-8-4 24 16,-7 1 60-16,-5 0 16 15,-3-1 12-15,-4-2 120 16,-4 6-60-16,0 3 128 16,0 4-100-16,8 7 40 15,3 0-72-15,5 3 20 0,7 1-40 16,8-1 36-16,8-3-36 16,7 7-16-16,1-11-4 15,-5 1-96-15,-3-1 48 16,-4-3-84-16,0-7 72 15,-12 0 20-15,-4 0 16 16,-3-3 24-16,-5 0-4 16,-3-1 8-16,-4 1-8 15,-4 7 84-15,0 3-44 16,-4 3 76 0,4 7-68-16,-4 4-36 15,4 3-12-15,0 1-4 16,4-1 0-16,0 0 52 0,0-3-28 15,-4-7 52-15,-4-7-44 16,0-4-140-16,0 1 60 16,0-8-4-16,0-2 32 0,4-8-44 15,4-3 32-15,0-14-72 32,8 4 60-32,3-11-68 15,9 7 64-15,3 0 4 16,0 14 28-16,4 4 84 15,0 9-40-15,15 11 52 0,12 11-44 16,4-1-44-16,0 4 0 16,-4-1 8-16,-8 1 4 15,-7-4 24-15,-12-3-16 0,-12 0 32 16,-11-7-28-16,-16-3-4 16,-15-8-8-16,-16 1-4 0,-11 0 0 15,-8-1 0-15,4 5 0 16,15 2-28-1,4 4 16-15,12 7-40 16,11 7 32-16,12 6 16 16,20 1 4-16,15-4 0 15,7 1 4-15,5-5-180 16,-1 1 96-16,-7-4-92 16,-8 1 100-16,-4-8-76 15,-12-3 84-15,-15 0 16 16,-7 0 28-16,-9 4 132 0,-7 6-64 15,-8 4 204-15,0 6-140 16,4 11 52-16,8 31-96 16,7 35 56-1,16 9-68-15,11-9 4 0,-7-15-36 0,4-6 4 16,-20-4-16-16,-4-6 44 16,-19-15-28-16,-4-16 40 15,-3-22-40-15,-1-16 4 16,0-7-20-16,5-18-8 15,6-6 0-15,1-11-68 16,8-7 36-16,3-13-40 16,24 3 36-16,8 3-32 15,7 4 32-15,20 0-24 16,15 7 32-16,27 10 0 16,0 7 16-16,0 4 24 15,-4-1-8-15,-3 1 24 0,-1 6-20 16,-3 4-12-16,-8-4-4 15,-8 4 48-15,-16-4-24 16,-11 1 8-16,-15-1-16 16,-9 0-8-16,-7 1 0 15,-3 3-4-15,-5-1 0 16,-4 1 24-16,-7 3-12 16,-4 4 56-16,-4 7-36 15,-1 3-8-15,-6 7-12 0,6-1 60 16,1 12-40-1,4 2 48-15,8 4-44 16,-1 7-12-16,8 0-12 16,12 4 8-16,20-1-12 0,18 4-4 15,28 3 0-15,-1 1-456 32,5-8 248-32</inkml:trace>
        </inkml:traceGroup>
        <inkml:traceGroup>
          <inkml:annotationXML>
            <emma:emma xmlns:emma="http://www.w3.org/2003/04/emma" version="1.0">
              <emma:interpretation id="{E5C1770E-FD74-4B3B-B495-E2CC597BF1D4}" emma:medium="tactile" emma:mode="ink">
                <msink:context xmlns:msink="http://schemas.microsoft.com/ink/2010/main" type="inkWord" rotatedBoundingBox="17825,13673 20536,13677 20534,14838 17824,14834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27313.0268">15152 4977 612 0,'-4'-14'228'0,"11"17"-180"0,9 4-12 16,-4-3-8-16,3 3-24 16,4-7-12-16,12 0 4 15,0 7 4-15,0-11 0 16,0 1 0-16,0-4 0 0,-7 0 0 15,-13-3 0-15,-3-4 24 16,-8 0-12-16,-8 4 32 16,-11-8-28-16,-1 5 76 15,-7-1-56-15,-4 4 76 16,-3 6-64-16,3 8 44 16,0 3-52-16,7 10-36 15,5 3-8-15,11 4 36 0,12 4-20 16,12 0 16-16,7-4-16 15,4 3 20-15,12-10-20 16,-1 4-76-16,5-7 36 16,3-7-160-16,9-7 108 15,3-4-80-15,-4-3 92 16,-8-3 28 0,-11-11 24-16,-4-3 32 0,-15-10-8 15,-5-4 60-15,-7-10-40 16,-8 7 112-16,0 6-80 15,-3 8 0-15,-1 9-36 0,-4 11-24 16,-3 14-4-16,-8 11-4 16,-5 2 0-16,5 8 16 15,4-1-4-15,-1 1 52 16,5-4-32-16,7-3 16 16,8-4-24-16,12 0 36 15,27-3-28-15,7-4-304 16,16-3 152-16,-4 3-480 15,0-3 344 1,-11 0 84-16</inkml:trace>
          <inkml:trace contextRef="#ctx0" brushRef="#br0" timeOffset="127736.1532">15922 4732 652 0,'8'-17'244'0,"-8"17"-192"0,27 14-12 15,-8-7-4-15,8 3-28 16,8 1-224-16</inkml:trace>
          <inkml:trace contextRef="#ctx0" brushRef="#br0" timeOffset="126276.8512">14761 4932 664 0,'7'-17'244'0,"-14"3"-188"0,3 0-16 0,0 7 156 0,-4-3-116 16,-3-4 20-16,-13-3-60 16,-7 7-52-16,-11-1 4 15,-5 5-16-15,-3 6 12 0,7 3-8 16,12 4 8-16,12 3 24 16,15 14-4-16,20 0-4 15,15 4 0-15,11 3 12 16,9-4-8-16,-9 1 24 15,-3-4-20-15,-12-3 12 16,-27-4 16 0,-19-7-24-16,-24-6-8 15,-15-4-4-15,0 0-4 16,8-4 0-16,7-3-108 16,16 0 60-16,19-6-640 15,28 2 380-15,7-20 64 16</inkml:trace>
          <inkml:trace contextRef="#ctx0" brushRef="#br0" timeOffset="126744.5458">14861 4495 392 0,'-4'-21'148'0,"8"28"-116"0,4 0-8 0,-8-7 108 16,0 7-76-16,4 3 120 15,0 8-100-15,-4 13 60 0,-4 10-80 16,-4 10 84-16,-3 11-80 0,-1 0 60 16,0-3-68-1,1-8 4-15,-1-6-32 0,-3-10 24 16,3-8-32-16,0-10 32 16,9-3-32-16,3-4 48 15,0-13-36-15,7-4-156 16,5-10 68-16,3-11-84 15,1-10 84-15,-1-3-48 16,1 0 64-16,-5 0 4 16,1 6 24-16,0 8 4 15,-1 9 4-15,-3 8 96 16,7 10-48-16,-3 10 0 16,0 18-24-16,-1 6 76 15,1 11-48-15,0 0-4 0,-5-7-24 16,-3 0 16-1,-4-7-20-15,0-4 32 0,-4-3-28 16,0-3 48-16,1-7-36 16,-1-4-296-16,0-10 144 15,4 0-684 1</inkml:trace>
          <inkml:trace contextRef="#ctx0" brushRef="#br0" timeOffset="156275.4309">15934 4774 340 0,'11'-17'128'0,"-15"17"-100"0,4 0-8 0,0 0 44 16,0 0-40-16,0 0 76 0,-4 0-52 16,4 0 64-16,-3 0-64 15,3 0-16-15,0 0-20 16,0 0-12-16,0 0 4 15,0 6 4-15,0-6-4 0,3 7-12 16,-3 0 4-16,0-7 4 16,8 0 0-16,-8 0 60 15,0 0-32-15,4 0 32 16,4-3-32-16,3 3 0 16,1 0-16-16,0 3 0 15,3 1-4-15,5-1 12 16,7 0-12-16,4 1-4 15,0-4 0-15,0 0-4 16,-1 0 0-16,-6-7 24 0,-9 0-12 16,-3 4 56-16,-12-4-36 15,-8 0-16-15,-4-3-8 16,1 3-8-16,-1 3 0 16,4 4-124-16,5 4 68 15,10-1-612 1</inkml:trace>
          <inkml:trace contextRef="#ctx0" brushRef="#br0" timeOffset="127630.3711">16046 4516 748 0,'-16'-7'276'0,"16"3"-216"0,0-3-16 0,-3 7 92 16,-1 0-84-16,0 0-12 16,4 0-24-16,0 7-24 15,0 4 4-15,-4 9 48 0,-4 11-24 16,4 21 36-16,0 17-32 15,1 6 20-15,-5-2-24 16,8-11 28-16,0-7-32 16,0-4 48-16,0-6-36 0,0-17-280 31,0-1 140-31,-4-17-436 16,4-3 308-16</inkml:trace>
          <inkml:trace contextRef="#ctx0" brushRef="#br0" timeOffset="127406.7761">16003 5001 436 0,'-11'-10'160'0,"15"3"-124"0,3-11-8 16,-7 8-8-16,4-4-16 15,0-13-136-15,4-14 76 16,3-4-220-16</inkml:trace>
          <inkml:trace contextRef="#ctx0" brushRef="#br0" timeOffset="273637.8898">16073 5503 112 0,'12'-17'44'0,"-5"14"-36"0,-7-1 0 0,4 1 40 16,4-1-28-16,-8 1 132 16,0-1-84-16,-8 1 76 15,4-1-84-15,-3 4 40 0,-5 0-60 16,4 4 8-16,-7 3-32 16,3-4 28-16,1 4-28 15,-5 0-4-15,4 7-8 0,-7 0 20 16,4-4-12-16,3 4 40 15,12-1-28-15,-8 1 40 16,16 3-36-16,-4-3 12 16,11-4-24-16,5-3 20 15,-1 0-24-15,8-7 24 16,-8-7-24-16,9-3 12 16,-9-4-12-16,-7-3 0 15,-9-4-4-15,-6-3-8 16,-1 0 4-16,-16 4-4 15,5 6 0-15,3 3-12 16,-3 5 8-16,11 6-32 0,4 0 20 16,4 10-224-16,11 4 132 15,16-7-420 1</inkml:trace>
          <inkml:trace contextRef="#ctx0" brushRef="#br0" timeOffset="274013.2484">16387 5376 540 0,'7'-14'200'0,"-7"18"-156"0,-7 6-12 15,7 4 60-15,0 3-56 16,-4 4 12-16,4 9-28 0,0 1 4 16,-8-6-12-16,8-1 20 0,-12 0-20 15,5-4 24-15,-9-2-24 16,4-5-172-16,1 1 88 16,11-4-432-1</inkml:trace>
          <inkml:trace contextRef="#ctx0" brushRef="#br0" timeOffset="273788.2881">16197 5555 456 0,'0'0'168'0,"8"-7"-128"0,11-3-16 0,0 6 88 16,1 1-68-16,-1-1 52 0,12-3-56 16,4 7-20-16,-8 0-12 15,4 0 24-15,-4 7-16 0,-8 0-232 16,1-3 112-16</inkml:trace>
          <inkml:trace contextRef="#ctx0" brushRef="#br0" timeOffset="274680.1749">16928 5331 488 0,'8'-7'180'0,"-8"11"-140"0,-8 9-12 16,-3-2 76-16,3 13-64 15,-11 7 0-15,-1 0-24 16,1 3 32-16,-4 1-24 16,0-8 32-16,-1-3-32 0,1-3 32 15,0-4-32-15,4-7 48 16,7-3-40-16,0-3-8 15,5-4-12-15,-5-4 44 16,12 1-32-16,0-1-64 16,4 1 20-16,11 0 8 0,5-1 8 15,3 4 4-15,12 4 0 16,0-1 0-16,11 0 0 16,4 4-20-16,-3-3 12 15,-1 3 32-15,-19 0-16 16,0-4-8-16,-3-3-4 15,-9-3 12-15,-7-1-4 16,-8 1-20-16,-8-4 8 16,0-4 20-16,-3-2-4 15,-5-1 16-15,-3-3-16 16,0 0 4-16,-1-4-4 16,1 0-8-16,0 4 4 0,3 0 28 15,4 3-16-15,1 4-40 16,3 6 12-16,8 4-296 15,0 0 168-15,12 7-392 16</inkml:trace>
        </inkml:traceGroup>
      </inkml:traceGroup>
      <inkml:traceGroup>
        <inkml:annotationXML>
          <emma:emma xmlns:emma="http://www.w3.org/2003/04/emma" version="1.0">
            <emma:interpretation id="{1C09F8BE-4C59-435F-A6DD-67E4B9A34F4D}" emma:medium="tactile" emma:mode="ink">
              <msink:context xmlns:msink="http://schemas.microsoft.com/ink/2010/main" type="line" rotatedBoundingBox="7740,15315 22372,14790 22426,16301 7794,16826"/>
            </emma:interpretation>
          </emma:emma>
        </inkml:annotationXML>
        <inkml:traceGroup>
          <inkml:annotationXML>
            <emma:emma xmlns:emma="http://www.w3.org/2003/04/emma" version="1.0">
              <emma:interpretation id="{DF3A77EE-582F-40AB-A621-97E6E57C7731}" emma:medium="tactile" emma:mode="ink">
                <msink:context xmlns:msink="http://schemas.microsoft.com/ink/2010/main" type="inkWord" rotatedBoundingBox="7746,15487 9952,15408 9990,16479 7785,16558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32961.9365">4386 6756 320 0,'12'-7'120'0,"-1"0"-96"0,12-7-4 0,-3 11 44 16,7-4-40-16,4 3 16 16,4 1-24-16,0 0-36 15,-4 3 12-15,3 13 20 16,-3 5-8-16,-7 2 0 0,-1 4 0 15,-4 11 40 1,1 3-24-16,-9 6 0 0,-3 4-12 16,-4 1 20-16,-4-5-16 15,-8-6 48-15,-7-7-32 16,-9-7 20-16,-3-13-28 16,-8-11 8-16,-3-14-16 15,3-10-8-15,4-7 0 0,11 0 20 31,9 3-12-31,19-3 12 0,11 4-12 16,8 6-8-16,12 4 0 16,-1 3 4-16,1 4-4 15,0 0-4-15,4-1 4 0,-9 4-92 16,1 0 48-16,-4 1-56 16,0-1 56-16,-4 0-40 15,-4-4 44-15,-3 5 36 0,-1 2 4 16,-3-3-24-1,-1 0 8-15,1 4 76 16,-1-4-36-16,-3 7 88 16,3-7-64-16,1 7-16 15,3 0-24-15,0 0 32 16,1 7-20-16,-1 0-12 0,4 0-8 16,-3 10-4-16,-1-10 0 15,-11 7 8-15,3-4-4 16,-18 4 76-16,-9-7-44 15,-7 3 4-15,-16-3-24 0,-3 0-12 16,-1-4 0-16,0 4 4 16,5-7-4-16,11 3-4 15,11 1 4-15,8-1-68 16,8 4 36-16,16 4 4 16,7 2 12-16,8 8-16 15,4 3 16-15,4 7 12 16,-8 3 4-16,-4-3-12 15,-8-3 4-15,-3 6 48 16,-9 1-24-16,-7-8 16 16,-7-3-20-16,-9 0 36 15,-7-3-28-15,-4-7-32 16,-4 0 4-16,-4-4 28 16,-4-3-16-16,4-7-16 15,1 0 0-15,3-4 4 0,7-2 4 16,5-8-12-16,11-3 8 15,4-8 4-15,16-9 0 16,15-11-44-16,20-6 24 16,15-4-628-1</inkml:trace>
          <inkml:trace contextRef="#ctx0" brushRef="#br0" timeOffset="231986.3422">4320 6653 340 0,'4'-7'128'0,"0"7"-100"0,4-4-8 0,-1 1 80 15,5 3-60 1,0-4 60-16,-1 1-56 0,5-1 4 15,3 1-28-15,8 3 4 16,8 0-12-16,8-3 0 0,3-1-4 16,12 4 12-16,0 0-12 15,16 0 4-15,19 0-4 16,7 4 28-16,1-1-20 16,-8 0 12-16,-12 4-16 15,-7-3-16-15,-1-1 0 16,-19-3 20-16,-3 4-8 0,-9-1-4 15,-7 1 0-15,-4 2 28 16,0-6-16-16,-11 0 12 16,-13 0-16-16,5 0-244 15,-4-6-280 1</inkml:trace>
          <inkml:trace contextRef="#ctx0" brushRef="#br0" timeOffset="233576.6521">5803 6291 548 0,'-27'-31'204'0,"11"21"-156"0,9 0-16 0,7 6 52 16,19 8-96 0,8-4 12-16,16 13 4 15,3-2-4-15,8 9-16 0,20 4 8 16,11 18 20-16,0 13-4 15,-11-4 4-15,-9 4-4 16,-10 0 4-16,-24-6-8 0,-16-8 52 16,-15-3-32-16,-19-11 32 15,-16-3-28-15,-19 1-8 16,-16 2-12-16,0-6 20 16,8 3-16-16,-3-4 4 15,3-2-8-15,11-5 12 16,17-2-12-16,3-1-496 31,19 0 88-31</inkml:trace>
          <inkml:trace contextRef="#ctx0" brushRef="#br0" timeOffset="233219.1454">5996 6429 464 0,'-19'79'176'0,"11"-27"-140"0,4 13-8 15,4-31 4-15,-3 8-24 16,10-8 40-16,-7-3-24 16,0-7 32-16,0-3-32 15,0-7-392-15</inkml:trace>
          <inkml:trace contextRef="#ctx0" brushRef="#br0" timeOffset="234285.4551">6217 7003 696 0,'-8'-17'256'0,"12"10"-196"0,8 4-20 16,3 0 32-16,12-4-48 16,8 7 0-16,12 7-16 15,-1 3-200-15,1 0 104 16,15-3-412-16</inkml:trace>
          <inkml:trace contextRef="#ctx0" brushRef="#br0" timeOffset="234117.5089">6306 6890 216 0,'8'-14'80'0,"3"11"-60"0,1-4-8 0,0 7 12 0,11 0-16 16,-4 0-4-16,1 3 0 16,-1 1-16-16,8 3 8 15,-8 0-4-15,1-1 0 16,-5 1 60-16,-3 4-28 15,-4-1 68-15,-1 0-52 16,-7 1-16-16,0 2-16 16,-3 5 0-16,-9 2-4 15,0 1 16-15,5-1-12 16,-13 5-28-16,-7-1 8 16,0-4 112-16,8-3-56 15,-1 4 56-15,-3-7-60 16,11 3-4-16,5-3-20 0,3-7 8 15,8 3-16-15,3-3 24 16,9 0-20-16,-4-7 4 16,15 7-8-16,-8 0-120 15,8-7 60-15,-15 3-384 16,3-3 208 0</inkml:trace>
        </inkml:traceGroup>
        <inkml:traceGroup>
          <inkml:annotationXML>
            <emma:emma xmlns:emma="http://www.w3.org/2003/04/emma" version="1.0">
              <emma:interpretation id="{5C18B125-D4BF-419A-BAAE-52FAA1DB898F}" emma:medium="tactile" emma:mode="ink">
                <msink:context xmlns:msink="http://schemas.microsoft.com/ink/2010/main" type="inkWord" rotatedBoundingBox="10754,15457 12626,15390 12662,16377 10790,16444">
                  <msink:destinationLink direction="with" ref="{E6BB0A2A-F63C-4E3F-ACB6-C57BD041A3A7}"/>
                </msink:context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35514.8384">7344 6849 364 0,'-8'0'132'0,"12"10"-100"0,3-20-12 0,1 10 60 15,4 0-48-15,3 0-4 16,1 0-16-16,3 0 0 16,-3 0-8-16,-1 0 8 15,1-4-8-15,-5 4 24 16,5-3-16-16,-5-1 40 0,5 1-28 16,3 6-32-16,0-6 4 15,5 3-8-15,-5 0 4 16,0 0 44-16,-3 0-24 0,-1 3 16 15,-3 1-16-15,0 3 36 16,-5 0-24-16,1 3 4 16,0 0-16-16,3 1 20 15,1-1-20-15,7-3 92 16,9-7-56-16,2 0-348 16,13 0 160-16,-4 3-300 15</inkml:trace>
          <inkml:trace contextRef="#ctx0" brushRef="#br0" timeOffset="235020.9637">7471 6739 332 0,'-11'-11'120'0,"15"8"-92"0,3-8-8 16,1 5 80-16,4-5-60 15,3-6 60-15,5 7-56 16,-1-4-20-16,0-7-16 15,-3 1 44-15,-5-1-28 16,9 4 8-16,-5 0-20 0,-3-1-8 0,-4 5 0 16,3 2 20-16,-3 4-12 15,11 1 4-15,-7 12-8 16,-4-2 20-16,7-1-16 16,-3 8 56-16,-1 2-36 15,-3 5-8-15,4-1-12 16,-5-3 16-16,1-1-16 15,4-2 24-15,-5-4-24 16,5-4 32-16,-4-3-28 16,11-3 32-16,-3-4-32 15,-5 3-32-15,5 1 8 16,-5-1-256-16,-3 4 148 0,-8 0-360 16,4-3 268-1</inkml:trace>
          <inkml:trace contextRef="#ctx0" brushRef="#br0" timeOffset="237105.3957">8822 6381 476 0,'-11'7'176'0,"18"3"-136"0,-3 7-12 15,4-3 56-15,4 6-52 16,3 5 24-16,5 2-36 0,3-3 0 16,4-3-12-16,4-7 56 0,8-8-36 15,-1-6 24-15,-11-6-32 16,12-8 8-16,-12-10-16 15,4 0 0-15,-12-14-4 16,-3 7-8-16,-16-7 4 16,-4 0-32-16,-8 0 16 15,-3 14-4-15,-8-7 8 16,-4 11-12-16,0 6 12 16,3 0-4-16,-10 7 4 15,6 4 0-15,1-1 0 0,-4 8 0 16,4 3 0-1,0 3 8-15,-4 4 0 0,-4 6-20 16,-3 11 12-16,-1 14-12 16,4 17 8-16,4 7 0 15,-8 3 4-15,20-7-12 16,-8-3 12-16,19 0 4 16,-3-3 4-16,3-1 0 15,-4 1 0-15,4-8 60 16,-11-6-32-16,0-7 24 15,-1-4-32-15,-7-9-16 16,0-5-8-16,-4-3 12 16,4-3-4-16,0-7 8 15,4-4-8-15,0-3-240 16,11-3 128-16</inkml:trace>
          <inkml:trace contextRef="#ctx0" brushRef="#br0" timeOffset="237635.8061">9089 6866 436 0,'20'-7'160'0,"-20"7"-124"0,15-7-8 16,-11 7 52 0,4 0-48-16,-8 0 60 15,-12-7-20 1,5 7-36-16,-21 7-12 0,1-7-16 15,0 7-16-15,0 3 4 16,-4-3-4-16,4 0 0 16,8 3-20-16,7 1 16 0,4-1 12 15,8 4 4-15,4 3 8 16,12 4-8-16,-1-1 16 16,8 4-12-1,12 7 24-15,-15 0-20 0,-1-7 24 16,-19 0-24-16,0-3 32 15,-19-4-28-15,-1 4 32 0,1-14-32 16,-16-7 4-16,-4-7-12 16,8-7 20-16,0-3-16 15,8 3-284-15,15-10 144 16,8 0-360 0</inkml:trace>
        </inkml:traceGroup>
        <inkml:traceGroup>
          <inkml:annotationXML>
            <emma:emma xmlns:emma="http://www.w3.org/2003/04/emma" version="1.0">
              <emma:interpretation id="{9AFDCEB0-9F76-4DE7-B8CF-EFC86D72B1C5}" emma:medium="tactile" emma:mode="ink">
                <msink:context xmlns:msink="http://schemas.microsoft.com/ink/2010/main" type="inkWord" rotatedBoundingBox="13070,15124 15298,15044 15343,16308 13115,16388">
                  <msink:destinationLink direction="with" ref="{E6BB0A2A-F63C-4E3F-ACB6-C57BD041A3A7}"/>
                </msink:context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39004.9526">10576 6518 540 0,'0'-10'200'0,"12"7"-156"0,-5-1-12 16,9 4 28-16,-1 0-40 16,5 0-8-16,11 0-8 15,0 4 40-15,11-1-24 16,5-3-160-16,3 0 76 16,8 0-364-16</inkml:trace>
          <inkml:trace contextRef="#ctx0" brushRef="#br0" timeOffset="238773.8397">10615 6302 248 0,'27'-7'92'0,"-16"10"-72"0,13 4-4 16,-9 0 60-16,4 3-44 15,5 4 4-15,3 3-20 16,0 4 60-16,-4 3-44 16,-7 0 68-16,-9 0-60 15,-11 4 44-15,-3-1-48 16,-13 1 0-16,-3 3-24 15,0-4 12-15,0 1-16 0,-4-1 16 0,-1-3-16 16,1 4-40-16,12-8 20 16,3 1-24-16,5-4 20 15,3 1 36-15,8-5-12 16,11-6 16 0,-3 0-12-16,7-7 0 15,8 3-4-15,8-6-552 16</inkml:trace>
          <inkml:trace contextRef="#ctx0" brushRef="#br0" timeOffset="239332.1866">11219 6191 508 0,'7'-3'188'0,"13"3"-148"0,-1 7-8 16,-3 3 116-16,3 11-88 16,0 17 116-16,-3 34-100 15,-1 11 40-15,-11 9-68 16,-12-9 56-16,-7 0-64 0,-24-1 72 15,-15-6-64-15,-43 13-652 16,-4-34 328 0,-22-27-208-16</inkml:trace>
          <inkml:trace contextRef="#ctx0" brushRef="#br0" timeOffset="238118.5953">9953 6611 444 0,'-20'-34'164'0,"20"23"-124"0,-7-6-16 15,3 7 112-15,-12-4-80 16,5 4 32-16,-16 3-52 16,-1 7-24-1,1 7-4-15,-15 14 0 0,7 16-4 16,4 5 40-16,4-4-20 16,11 3-12-16,13-10-8 0,6-7 40 15,17-7-24-15,7-7 36 0,0-6-32 16,4-4 40-16,-4-7-36 15,-8-7-76-15,-3-13 24 16,-12-18-160-16,-8-27 104 16,-8-11-44-16,1 0 72 15,-9 11 20-15,1 3 20 16,3 7 160-16,9 4-80 16,14 6 68-16,17 4-76 15,14 7 0-15,17 17-36 16,-5 7-4-16,-4 17-12 15,1 10 64-15,-5 14-40 0,1-3-172 16,-12 10 76-16,0-7-604 16</inkml:trace>
          <inkml:trace contextRef="#ctx0" brushRef="#br0" timeOffset="238396.8356">10708 6136 332 0,'-28'-3'120'0,"25"10"-92"0,-17 7-8 0,5-8 60 15,-8 5-48 1,-12 6 68-16,-12 7-60 0,-7 21 72 16,-4 27-64-16,8 14 88 15,7 4-76-15,16-4 24 16,8-14-48-16,11-3 20 0,8-7-28 16,11-4 60-16,9-10-48 15,7-6-256 1,4-15 116-16</inkml:trace>
          <inkml:trace contextRef="#ctx0" brushRef="#br0" timeOffset="256266.2403">11594 6085 488 0,'-15'-21'180'0,"15"14"-140"0,3-13-12 0,1 6 164 16,4-3-112-16,0-4 64 16,3-3-84-16,5 0-36 15,7 3-12-15,0 4-4 0,1 0-4 16,-1 3-28-16,0 4 12 15,-4 3 4-15,5 3-12 16,-9 4 12 0,-3 4 4-16,-1 6 4 0,-3 7-12 15,-4 7 8-15,-4 0 20 32,4 7-8-32,-4 18 4 0,8 6-4 15,-1 3 20-15,-3 32-16 16,0 34 24-16,4-1-24 15,0-13 32-15,-1 1-28 0,-3 2 32 16,-4-13-32-16,-8-17 20 16,16-18-20-16,-16-20 80 15,-3-21-52-15,-5-21 12 16,-3-20-32-16,-8-11-436 16,-23 1 224-16,-9 6-436 15</inkml:trace>
        </inkml:traceGroup>
        <inkml:traceGroup>
          <inkml:annotationXML>
            <emma:emma xmlns:emma="http://www.w3.org/2003/04/emma" version="1.0">
              <emma:interpretation id="{FA7D116E-EF26-442D-A30F-7870AFA1117C}" emma:medium="tactile" emma:mode="ink">
                <msink:context xmlns:msink="http://schemas.microsoft.com/ink/2010/main" type="inkWord" rotatedBoundingBox="16001,15578 16415,15563 16424,15829 16010,15844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65005.5143">12570 6615 716 0,'0'3'264'0,"7"-3"-204"0,9 7-16 16,-1-7 204-16,12 3-144 15,8 1 12-15,16-4-72 16,3 0-128-16,-4 3 44 16,8-6-696-16</inkml:trace>
          <inkml:trace contextRef="#ctx0" brushRef="#br0" timeOffset="264853.4167">12666 6415 456 0,'-15'-10'168'0,"15"10"-128"0,0-11-16 16,-4 8 168-16,4 0-112 15,0-1-16-15,4 1-40 16,4 3 16-16,-1 0-24 0,5 0 84 0,3 0-56 16,5 0 40-16,7-4-48 15,4 1 32-15,4-1-36 16,0 4-20-16,-1 0-4 15,-3 0 0-15,-4 0-4 16,-7 4-20-16,-5 3 8 16,-7 0-312-16,-8 3 172 15,-8 4-420 1</inkml:trace>
        </inkml:traceGroup>
        <inkml:traceGroup>
          <inkml:annotationXML>
            <emma:emma xmlns:emma="http://www.w3.org/2003/04/emma" version="1.0">
              <emma:interpretation id="{2D4E4BA3-8AC1-45CB-A087-161BFD6D1697}" emma:medium="tactile" emma:mode="ink">
                <msink:context xmlns:msink="http://schemas.microsoft.com/ink/2010/main" type="inkWord" rotatedBoundingBox="16921,15021 19477,14929 19523,16201 16967,16292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66661.971">14021 6814 684 0,'-38'-7'252'0,"41"4"-192"0,5-1-20 16,4 4 120-16,7 0-96 15,16 4 0-15,0-1-40 16,4 1-112-16,-1-1 44 16,9 1-624-16</inkml:trace>
          <inkml:trace contextRef="#ctx0" brushRef="#br0" timeOffset="266420.3281">14103 6749 540 0,'0'-7'200'0,"0"4"-156"0,7-4-12 16,-3 3 184-16,-4 4-124 16,8-3 24-16,4-1-68 15,-1 4-32-15,1 0-8 16,3 0-8-16,5 0 0 0,-5 4 8 16,-3-1-4-16,-1 4-12 15,-3 0 4-15,-12 3 4 16,-4 4 8-16,-3-4-4 15,-5 4-4-15,-3-4 4 16,0 4 4-16,-5 0-4 16,5 0 8-16,4-4-8 15,3 4 8-15,4-4-8 16,4 1 8-16,8-1-8 16,4 0-12-16,0-3 4 15,7 0 28-15,1 0-12 16,3 0-164-16,-4 0 84 15</inkml:trace>
          <inkml:trace contextRef="#ctx0" brushRef="#br0" timeOffset="266970.0439">14877 6040 464 0,'15'-21'176'0,"-3"11"-140"0,-4-4-8 0,-8 7 164 16,0 1-112-16,-4-1 80 15,-4 7-92-15,-11 3-20 0,-1 11-28 16,-7 6-8-16,-12 11-4 0,-3 4 20 16,-12 6-16-16,-4 14 48 15,0 21-32-15,11 17 12 16,20-4-24-1,23-10 8-15,16-10-12 0,15-14 64 16,12-7-44-16,-1-10-328 16,1-14 156-16</inkml:trace>
          <inkml:trace contextRef="#ctx0" brushRef="#br0" timeOffset="267328.4762">14811 6222 696 0,'-4'-20'256'0,"8"9"-196"0,8-2-20 0,-5 9 112 15,5-3-92-15,7 4-8 16,5 6-32-16,3 4-32 16,-4 0 4-16,0 7-4 0,-4 3 4 15,-7 0 16-15,-12 4-4 16,-8 3 24-16,-11 0-16 15,-4 4 12-15,-1-1-12 16,-6-3 20-16,-1-3-20 16,3-4-4-16,5 0-4 15,4-3-24-15,7-4 12 0,8 4-12 16,8-4 8-16,8 4 16 16,7 0 0-16,4-4-20 15,8-3 8-15,0-3 20 16,8-4-4-16,-8 0-276 15,-4-4 144-15,-7-3-220 16,-9-3 192 0,-11-4-132-16</inkml:trace>
          <inkml:trace contextRef="#ctx0" brushRef="#br0" timeOffset="267510.0043">14815 6295 592 0,'-12'-7'220'0,"12"7"-172"0,8 0-12 0,-8 0 208 16,8 0-140-16,3 0-16 15,5 3-56-15,3-3 4 16,8 0-24-16,8-3-384 16,8-1 204-1,-5 8-332-15</inkml:trace>
          <inkml:trace contextRef="#ctx0" brushRef="#br0" timeOffset="267814.7706">15248 5809 684 0,'31'-17'252'0,"-11"17"-192"0,18 7-20 15,-14 7 188-15,7 34-132 16,0 17 44-16,3 8-88 16,-3 9 40-16,-7 18-52 15,-13 14 8-15,-11-11-32 0,-15-10 64 16,-8-7-48-16,-12-24-12 15,-12-11-12-15,-19-20-608 16,8 0 328-16</inkml:trace>
          <inkml:trace contextRef="#ctx0" brushRef="#br0" timeOffset="265766.8406">13541 6023 600 0,'-4'-21'224'0,"12"11"-176"0,0 0-12 0,3 3 80 16,9 0-72-16,3 3-20 15,12 8-12-15,15 6 12 16,24 11-12-16,7 10 4 0,-4 10-8 16,-3 0 56-16,-8 1-36 15,-20 2-28-15,-11 4-4 16,-16 4 60-16,-19 0-28 15,-15-1 52-15,-24-3-48 0,-30-3 36 16,-17-3-36-16,1-8-44 16,4-10 4-16,4-7 0 15,3-10 8-15,12-7-28 16,19 0 16-16,20-14-188 16,23-6 108-16,12 2-452 15</inkml:trace>
          <inkml:trace contextRef="#ctx0" brushRef="#br0" timeOffset="265408.3876">13824 6102 456 0,'-20'-21'168'0,"17"14"-128"0,-1-3-16 0,4 7 80 16,-4 3-64-16,0 3-8 0,-4 7-20 16,-3 4 24-16,3 7-20 15,0 6 20-15,0 4-20 0,1 7 36 16,-1 7-28-16,0 7 12 16,4-1-20-16,-3-3 28 15,-1-3-28-15,0-7-276 16,-4-14 136-16</inkml:trace>
          <inkml:trace contextRef="#ctx0" brushRef="#br0" timeOffset="269161.0427">16038 5734 312 0,'-8'-4'112'0,"5"8"-84"0,-5-1-12 15,8 1 100-15,-8 3-68 0,8 3 44 16,-4 0-56-16,0 4 8 16,0 7-28-16,4 6 8 15,-7 14-12-15,7 14 56 16,0 11-40-16,-4-1 16 0,0 7-28 15,0 28 64-15,0 17-48 16,4-3 32-16,-4-18-36 16,4-10 0-16,-4-3-16 15,1-8 0-15,3-6-4 16,-12-14 56-16,4-13-36 16,-3-15-20-16,-1-13-8 0,4-14-372 15,0-10 204-15,-3 3-312 31</inkml:trace>
        </inkml:traceGroup>
        <inkml:traceGroup>
          <inkml:annotationXML>
            <emma:emma xmlns:emma="http://www.w3.org/2003/04/emma" version="1.0">
              <emma:interpretation id="{892B72C3-D8B7-42B1-8C37-501FF63B5654}" emma:medium="tactile" emma:mode="ink">
                <msink:context xmlns:msink="http://schemas.microsoft.com/ink/2010/main" type="inkWord" rotatedBoundingBox="20733,15225 22385,15166 22426,16301 20774,16361"/>
              </emma:interpretation>
            </emma:emma>
          </inkml:annotationXML>
          <inkml:trace contextRef="#ctx0" brushRef="#br0" timeOffset="311653.7191">18492 6277 572 0,'-7'4'208'0,"14"-1"-160"0,5 8-12 15,-4-4 112-15,11 3-88 16,8 0 44-16,16 1-60 16,7-5-16-16,0-6-16 15,-3 0 8-15,-1 0-12 0,-11-6-4 16,4-8 0-16,-12 3 12 16,-8-2-8-16,1-1-4 15,-13-3 0-15,5 3 12 0,-12-3-8 16,0 0-12-16,0-4 0 15,0 0 12-15,-8-3-4 16,1 3-20-16,3 1 8 16,-12-1 40-16,5 1-20 15,-1 2 24-15,-15 1-20 16,0 3-8-16,-12 4-4 16,-3 0-16-16,-1 3 8 15,-4 0 20-15,1 0-8 16,3 14-20-16,12-7 4 15,-3 3-24-15,10 8 20 16,5-1 48-16,4 7-16 0,3 4 16 16,-4 3-20-16,5 0 0 15,-1 4-8-15,-3 3 12 16,3-4-12-16,-3 4 4 16,3 7-4-16,-7 7 12 15,7 13-12-15,0 1-12 16,1-1 0-16,-1 1 12 15,4-11-4-15,-3-3-12 16,3-4 4-16,8-3 20 16,-4-11-8-16,4 1 4 15,-4-8-4-15,-7 1 36 16,-1-4-20-16,-7-3 32 16,-8-4-32-16,-8 1 20 15,4-8-24-15,-4-3 0 0,4-3-12 16,4-1-8-16,8-6 4 15,3 3-164-15,8-3 88 16,5-1-464-16,6 1 296 16,9 10-264-1</inkml:trace>
          <inkml:trace contextRef="#ctx0" brushRef="#br0" timeOffset="312138.0065">18725 6794 436 0,'7'-11'160'0,"5"15"-124"0,0-8-8 16,-12 4 192-16,7-3-124 15,-7 3 16-15,0 0-68 16,-7 0-4-16,-5-4-24 16,-3 4 20-16,-9 4-24 0,-3-4-32 15,-8 3 12-15,8 4 72 16,-4 3-36-16,4-3 20 0,8 7-32 15,7-7 28-15,8 3-28 16,12 4 12-16,8 7-16 16,7-4 12-16,4 7-16 15,0 7-4-15,0-3 0 16,-8-4-4-16,-11 7 0 16,-8-7 24-16,-8-4-12 15,-7-2 112-15,-12-5-72 16,-4-6 52-16,0 0-64 15,0-7 8-15,4-3-32 16,4 3-24-16,7-4 0 0,5 8-508 16,3 2 284-16</inkml:trace>
          <inkml:trace contextRef="#ctx0" brushRef="#br0" timeOffset="310371.2175">17389 6219 404 0,'-8'0'148'0,"8"0"-112"0,0-3-12 0,0 3 100 0,0 0-72 16,0 0 112-16,0 0-92 16,8 0 68-16,0 0-80 15,3 0 32-15,-3 0-56 0,12 0 32 16,7-4-36-16,4 4 0 16,3-3-20-16,5 3-16 15,-4 0 0-15,-4 0 4 16,0-4 0 31,-8 4 24-47,-3 0-12 0,-9-3 24 15,-7-1-24-15,-4 4-20 0,0 0 0 0,-8 4-216 0,-3-1 124 0,-1 1-532 16,4 9 352 0,-7 5 68-16</inkml:trace>
          <inkml:trace contextRef="#ctx0" brushRef="#br0" timeOffset="310731.6768">17316 6439 496 0,'-4'-3'184'0,"4"3"-140"0,-4 0-16 0,4 0 120 16,0 0-88-16,0 0 96 16,4 7-88-16,0-1 36 0,-1 5-60 15,-3-11 36-15,4 7-44 0,4-7 32 16,4 7-36-16,7-4 52 16,4-3-48-16,8 0-8 15,8 0-16-15,-8 0-12 16,4 0 4-16,-8 0 4 15,-8 0-4-15,-3 3 8 16,-5-3-8-16,-3 0 24 16,-8 0-16-16,0 0-196 15,0 0 96-15,0-3-596 16</inkml:trace>
        </inkml:traceGroup>
      </inkml:traceGroup>
    </inkml:traceGroup>
    <inkml:traceGroup>
      <inkml:annotationXML>
        <emma:emma xmlns:emma="http://www.w3.org/2003/04/emma" version="1.0">
          <emma:interpretation id="{6797118E-EAFC-4B72-9E33-06B908770378}" emma:medium="tactile" emma:mode="ink">
            <msink:context xmlns:msink="http://schemas.microsoft.com/ink/2010/main" type="paragraph" rotatedBoundingBox="4659,17267 20657,16920 20691,18496 4693,188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CD6C03F-7044-456C-8870-26504CED36E9}" emma:medium="tactile" emma:mode="ink">
              <msink:context xmlns:msink="http://schemas.microsoft.com/ink/2010/main" type="inkBullet" rotatedBoundingBox="4659,17267 5279,17254 5309,18613 4688,18627"/>
            </emma:interpretation>
          </emma:emma>
        </inkml:annotationXML>
        <inkml:trace contextRef="#ctx0" brushRef="#br0" timeOffset="318869.5193">1378 8469 164 0,'0'-10'60'0,"8"3"-44"0,0-3-8 16,-1 10 68-16,5-7-44 16,0 0 32-16,7-3-36 15,-4-1 96-15,-3 1-68 16,7 3 20-16,-11-3-44 16,0 6 40-16,-8 4-40 15,0 7 36-15,-16 7-36 16,5 3 60-16,-9 7-52 15,1-3 8-15,-8 13-28 0,8 4 4 16,-5 0-12-16,9 14-16 16,-1-1 0-16,5-9 20 15,3 2-8-15,0-9-144 0,4-8 72 16,1-6-352 0</inkml:trace>
        <inkml:trace contextRef="#ctx0" brushRef="#br0" timeOffset="319428.596">1227 8349 340 0,'0'-45'128'15,"0"31"-100"-15,8-17-8 0,-8 18 132 0,0-5-88 16,0-6 88-16,8 7-88 16,-1-3 28-16,5-1-52 15,4-3-4-15,7 7-24 16,12-1-8-16,11 5 0 0,0 2 12 16,1 11-8-16,7 11-12 15,4 16 0-15,-11 21 4 16,-9 7 0-16,-3 21 8 15,-12-7-4-15,-3-4 8 16,-9 4-8-16,-3 0 32 16,-8 7-20-16,-8-8 4 0,-11-2-12 15,-8-8 20-15,-8-9-16 16,-11-8-4-16,-9-7-4 16,-6-10 4-16,-1 4-4 15,7-21 24-15,5 6-16 16,11-13-12-16,12-3-4 15,4-7 4-15,8 3 0 16,7-3 0-16,8-1 0 16,0 4-116-16,4-3 64 15,3 3-436 1</inkml:trace>
        <inkml:trace contextRef="#ctx0" brushRef="#br0" timeOffset="319844.702">1699 9072 352 0,'8'-4'132'0,"-4"-3"-104"0,4 0-8 16,0 4 156-16,-5-1-100 15,9 4-20-15,4 0-36 0,-5 0-8 16,1 7-8-16,-1-3 8 0,5-1-8 16,-1 8-20-16,1-5 8 15,-5 5 20-15,-3-4-4 16,-4 0 84-16,-4-1-48 15,-8 8 32-15,-3-7-44 16,-1 10-8-16,-3 0-16 16,-1-3-16-16,-3 3 4 15,3 4 48-15,1-4-24 16,-1 4 36-16,5 0-32 0,-1-4-4 16,4 7-12-16,4-7 12 15,8 7-12-15,0-7-4 16,0 1 0-16,4-8 4 15,3-3-4-15,5-7-48 16,-1 7 28-16,-3-7-392 16,-4-7 224-1,-8 7-232-15</inkml:trace>
        <inkml:trace contextRef="#ctx0" brushRef="#br0" timeOffset="320027.2222">1610 9237 612 0,'-7'-17'228'0,"11"17"-180"0,11-7-12 15,-3 7 160-15,7 3-116 0,4 4-24 16,0 3-36-16,8-3 0 16,0 7-12-16,0-11-548 15,0 4 292-15,12 0-68 16</inkml:trace>
      </inkml:traceGroup>
      <inkml:traceGroup>
        <inkml:annotationXML>
          <emma:emma xmlns:emma="http://www.w3.org/2003/04/emma" version="1.0">
            <emma:interpretation id="{95A7377C-97BA-445F-8CA8-C0FBC2D9C5EB}" emma:medium="tactile" emma:mode="ink">
              <msink:context xmlns:msink="http://schemas.microsoft.com/ink/2010/main" type="line" rotatedBoundingBox="5738,17385 20660,17061 20691,18496 5769,18820"/>
            </emma:interpretation>
          </emma:emma>
        </inkml:annotationXML>
        <inkml:traceGroup>
          <inkml:annotationXML>
            <emma:emma xmlns:emma="http://www.w3.org/2003/04/emma" version="1.0">
              <emma:interpretation id="{9541BEA7-4AF6-4A90-AD96-DA30DD38FE8E}" emma:medium="tactile" emma:mode="ink">
                <msink:context xmlns:msink="http://schemas.microsoft.com/ink/2010/main" type="inkWord" rotatedBoundingBox="5738,17385 7205,17353 7227,18358 5760,18390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320443.295">2721 8198 560 0,'-19'-18'208'0,"11"15"-164"0,-11 3-8 15,7 3 164-15,-7 4-116 16,-8 10-16-16,-8 11-44 15,0 6 44-15,-3 8-40 16,3 9 76-16,-4 8-56 0,4-4 80 16,4 27-72-16,4 18 52 15,8 3-64-15,11-10-20 16,8-10-16-16,4-14 0 0,4-4-4 16,7-10-400-16,4-14 220 15,1-16-548 1</inkml:trace>
          <inkml:trace contextRef="#ctx0" brushRef="#br0" timeOffset="320905.5316">2725 8514 520 0,'8'-3'192'0,"-4"3"-152"0,4 0-8 16,-8 0 80-16,7 3-68 16,-3 1 44-16,12-1-52 15,3 0 0-15,0 1-24 16,9-1 12-16,-1 1-16 0,-8-1-12 15,8 4 0-15,-15 0 12 16,-1 3-4-16,-3 4 8 16,-16 3-8-16,-3 7 16 15,-1 4-12-15,-7 3 32 16,-4 7-24-16,-8 3 4 16,-4 0-12-16,-4 1 20 0,4-5-16 15,4-2-20-15,4-1 0 16,8-10 4-16,3 7 4 15,12-14-20-15,4 4 12 16,12-7 4-16,7-4 4 16,5-3 8-16,7-7-4 15,-4 4 16-15,-4-1-12 16,0-3-284-16,-4 0 148 16,-7 0-336-1,-12 0 264-15,0 3 48 16</inkml:trace>
          <inkml:trace contextRef="#ctx0" brushRef="#br0" timeOffset="321154.1976">2567 8848 560 0,'3'-24'208'0,"5"17"-164"0,8-3-8 16,-5 3 156-16,9 7-112 16,-1-7 160-16,8 0-136 15,0 3 36-15,4 4-80 16,-4 4-20-16,0 3-24 0,0 0-64 16,1 0 24-16,-9-1-684 15,4 5 388-15,-7-11-64 16</inkml:trace>
          <inkml:trace contextRef="#ctx0" brushRef="#br0" timeOffset="322715.8451">3252 8349 436 0,'-20'-21'160'0,"20"25"-124"0,-3 3-8 16,-1-1 140-16,0 12-96 16,0 9-12-16,-4 1-36 15,0 3-36-15,1-4 4 16,-9 8 48-16,5-4-20 0,3 6 0 15,-4-12-12-15,5 6 20 0,-5-7-16 16,4-4-268 0,8-6 140-16,-8 0-292 15</inkml:trace>
          <inkml:trace contextRef="#ctx0" brushRef="#br0" timeOffset="323045.2213">3515 8249 384 0,'16'-31'140'0,"-16"28"-108"0,15-8-8 15,-7 11 208-15,7 14-132 16,5 7 64-16,3 17-96 15,12 13 40-15,-1 8-64 16,1 10-20-16,-4 20-16 0,-7 11 8 16,-17-4-8-16,-7-13 40 15,-15-14-24-15,-16-1 32 16,-8-13-32-16,-3-10-244 16,-13-3 120-16,-3-15-376 15</inkml:trace>
          <inkml:trace contextRef="#ctx0" brushRef="#br0" timeOffset="322479.2183">3023 8549 260 0,'-7'-7'96'0,"14"7"-76"0,-3-4-4 0,4 4 228 15,4-3-136 1,3-1 80-16,12 1-112 0,-4-1-32 15,12 1-28-15,4 3 4 0,-4 0-12 16,-4-3 16-16,-4 3-16 0,-8 0-144 16,-3 0 72-16</inkml:trace>
        </inkml:traceGroup>
        <inkml:traceGroup>
          <inkml:annotationXML>
            <emma:emma xmlns:emma="http://www.w3.org/2003/04/emma" version="1.0">
              <emma:interpretation id="{172DE9AB-2B73-4D8F-8A69-2D139E2317B1}" emma:medium="tactile" emma:mode="ink">
                <msink:context xmlns:msink="http://schemas.microsoft.com/ink/2010/main" type="inkWord" rotatedBoundingBox="7598,17524 8969,17494 8994,18664 7623,18694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324848.9027">4808 8359 540 0,'19'-27'200'0,"8"16"-156"0,24-2-12 15,-13 13 132-15,24 13-96 0,8 11 0 16,0 14-44-16,-8 7 0 16,-8 0-12-16,-8 3 12 0,-7 7-16 15,-12 4 24-15,-11-1-20 16,-12-3 4-16,-12 4-8 0,-8-11 36 16,-15-4-20-16,-11-9-4 15,-24-1-12 1,0-3 4-16,0-3-8 0,1-8 8 15,26-9-8-15,-8 3 8 16,28-14-8-16,11 0-408 16,16-14 220-16,11 10-296 15</inkml:trace>
          <inkml:trace contextRef="#ctx0" brushRef="#br0" timeOffset="324528.8424">5292 8466 196 0,'-12'-7'72'0,"12"7"-56"0,-7-3-4 0,7 3 84 0,-4-4-56 16,4 1 28-16,0-4-40 15,0 7 0-15,-4 0-16 16,4 0 44-16,0 0-28 15,-4 0 64-15,0 10-52 16,0 4 96-16,-4 3-76 16,-3 4 52-16,-5 17-68 15,1 3-20-15,-1 24-16 0,-3 1 36 16,0-1-24-16,-1-10-28 16,1-14 4-16,0 1-236 15,7-15 128-15,-7-6-376 16</inkml:trace>
          <inkml:trace contextRef="#ctx0" brushRef="#br0" timeOffset="323331.9831">4169 8817 1080 0,'0'3'400'0,"12"-3"-312"0,3 0-24 0,5 0 80 0,11 0-92 15,15 0 16-15,8 0-44 16,4 0-656-16,-11 4 344 16,-20-4-300-16</inkml:trace>
          <inkml:trace contextRef="#ctx0" brushRef="#br0" timeOffset="325955.9763">5350 9140 196 0,'8'-3'72'0,"-4"-4"-56"0,-4 14-4 16,7-7 4-16,5-7-12 15,3 7 8-15,-3-3-8 16,7-1 76-16,8-6-44 16,-7 10 40-16,-1-4-44 15,4 4 8-15,-11 0-24 0,0 4 20 16,-5-4-24-16,-7 0 56 16,0 10-36-1,0-3 12-15,0 7-28 0,-7 0-8 16,3-1-4-16,-12 5 4 15,5-1-4-15,-9 0 16 0,-7 10-12 16,8-2-4-16,-4 2 0 16,3-3-32-16,5 0 16 15,7 4 56-15,4-8-20 16,0-2 44-16,4-8-40 16,4 4-16-16,4-11-4 15,-4 4 24-15,4-4-16 0,-1-3-32 16,1 0 8-16,0 0-140 15,-1 4 80-15,1-4-240 16,0 3 168 0,-8 4-84-16</inkml:trace>
          <inkml:trace contextRef="#ctx0" brushRef="#br0" timeOffset="326155.5064">5358 9306 488 0,'4'-14'180'0,"-4"10"-140"0,7-3-12 15,5 7 56-15,-4 0-52 16,7 0 60-16,-3 4-56 0,7-1-8 16,0-3-16-16,1 0-408 15,7 4 220-15,0-4-92 16</inkml:trace>
        </inkml:traceGroup>
        <inkml:traceGroup>
          <inkml:annotationXML>
            <emma:emma xmlns:emma="http://www.w3.org/2003/04/emma" version="1.0">
              <emma:interpretation id="{6BBB9BAD-B163-446D-91CD-664CC1DAE23A}" emma:medium="tactile" emma:mode="ink">
                <msink:context xmlns:msink="http://schemas.microsoft.com/ink/2010/main" type="inkWord" rotatedBoundingBox="9327,17574 10632,17546 10653,18524 9348,18552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326647.3142">6372 8442 488 0,'-8'-7'180'0,"-11"10"-140"0,-16-3-12 15,16 4 172-15,-12 10-116 16,-8-4 64-16,-4 7-88 15,1 4 20-15,3 6-48 16,0 11 16-16,5 31-28 0,3 17 60 16,3 10-44-16,5-10-16 15,4-10-12-15,7 0 36 16,5-4-24-16,18-3-256 16,5-11 128-16,3-13-524 15,8-14 356-15,12-14 44 16</inkml:trace>
          <inkml:trace contextRef="#ctx0" brushRef="#br0" timeOffset="327206.8016">6229 9020 624 0,'-12'-21'228'0,"16"21"-176"0,15-3-16 16,-3-1 176-16,7-2-124 15,4 6 0-15,8 0-56 16,-4 0-116-16,0 0 40 16,0 10-632-16</inkml:trace>
          <inkml:trace contextRef="#ctx0" brushRef="#br0" timeOffset="327008.775">6411 8652 392 0,'-4'-21'148'0,"4"18"-116"0,4-4-8 16,0 7 216-16,7-4-136 16,-3 4 28-1,15 0-72-15,0 0-36 16,1 0-40-16,-5 4 4 0,-4 3 4 15,5 0 8-15,-9 3 24 16,-3 4-12-16,0 3-4 16,0 3-4-16,-16 11 4 15,8 4-4-15,-16 6 8 16,9-3-8-16,-17 10-4 16,9-7 4-16,-8-3 40 15,-4-7-24-15,-4-10-20 0,7 6 0 16,1-13-20-16,4 3 12 15,3-3-4-15,9-3 4 16,-1-1 0-16,8 0 0 16,8-6 16-16,11 6-4 15,0-3-12-15,1-4 4 16,-1 8 40-16,8-8-24 16,-8 0-432-1</inkml:trace>
          <inkml:trace contextRef="#ctx0" brushRef="#br0" timeOffset="327700.8806">6624 8586 384 0,'0'0'140'0,"0"0"-108"0,7-3-8 16,-7 3 320 0,12 0-96-16,7 0-112 15,-3 0-52-15,3 0-64 16,8 0 16-16,-7-4-24 0,-1 4-84 0,0 0 40 15,-3 0-396 1,-5 0 236 0</inkml:trace>
          <inkml:trace contextRef="#ctx0" brushRef="#br0" timeOffset="328029.2989">7061 8366 384 0,'8'-17'140'15,"-1"24"-108"-15,13-4-8 0,-20-3 252 0,4 7-156 16,7 14 72-16,9 6-112 15,-1 8 60-15,0 9-80 16,-3 32 32-16,-8 27-56 0,-1 4 8 16,-3-14-28-16,-4-14 28 15,-8-10-28-15,-3-4 40 16,-12-10-32-16,-12-10-276 16,-4-10 136-16,-4-15-364 15,-7-10 272 1,-4 4-208-16</inkml:trace>
        </inkml:traceGroup>
        <inkml:traceGroup>
          <inkml:annotationXML>
            <emma:emma xmlns:emma="http://www.w3.org/2003/04/emma" version="1.0">
              <emma:interpretation id="{C955F8CB-01BC-4F5C-974B-3FDDE84455B3}" emma:medium="tactile" emma:mode="ink">
                <msink:context xmlns:msink="http://schemas.microsoft.com/ink/2010/main" type="inkWord" rotatedBoundingBox="11396,17831 11746,17823 11752,18133 11403,18141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329100.2207">7967 8941 800 0,'-4'-17'296'0,"12"20"-232"0,3 4-16 0,1-7 292 0,7 0-196 15,8-4-24-15,4 1-76 16,4 3-8-16,4 0-20 15,-4-3-640-15,-4 3 336 16,0-4-296-16</inkml:trace>
          <inkml:trace contextRef="#ctx0" brushRef="#br0" timeOffset="328884.7911">8079 8638 684 0,'8'-7'252'0,"3"7"-192"0,9-3-20 0,-12 3 208 16,11 0-144-16,4 0 44 16,4 3-84-16,-4 1-40 15,5-1-16-15,-5-3 16 0,-4 10-12 16,-7-3-348-16,-5 7 184 16,-7 10-516-1</inkml:trace>
        </inkml:traceGroup>
        <inkml:traceGroup>
          <inkml:annotationXML>
            <emma:emma xmlns:emma="http://www.w3.org/2003/04/emma" version="1.0">
              <emma:interpretation id="{5C84E4B3-A08B-40A9-B928-FF49E614B8C9}" emma:medium="tactile" emma:mode="ink">
                <msink:context xmlns:msink="http://schemas.microsoft.com/ink/2010/main" type="inkWord" rotatedBoundingBox="12179,17665 12926,17649 12943,18461 12197,18477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329749.5386">9012 8583 560 0,'-12'-14'208'0,"5"21"-164"0,14-7-8 15,1 3 232-15,12 1-152 16,10-1 68-16,13-3-108 15,11 7-36-15,12-3-24 16,-8-1-32-16,0-3 8 0,-11 0 48 16,-9-3-20-16,-3-8 0 15,-15 8-12-15,-13-4 28 16,-7 0-20-16,-7-3-12 16,-9-4-8-16,-7 0 4 15,-4 1 0-15,-16-12 8 16,-3 8-4-16,-5 0-20 15,-3 14 8-15,4 3-24 16,0 3 20-16,7 7-20 0,12 4 16 16,-4 7 88-16,16 3-40 15,-4 7 28-15,3 14-40 16,9 13 44-16,3 11-36 16,4 13 28-16,-8-9-28 15,1-11 8-15,-1-11-20 16,4-3 0-16,-11-6-8 15,4-8-76-15,-1-3 36 16,1-3-4-16,3-4 20 16,0-7 12-16,5 0 4 15,-1-7-124-15,0-3 68 0,-3-7-348 16,11 0 224-16</inkml:trace>
          <inkml:trace contextRef="#ctx0" brushRef="#br0" timeOffset="330160.8987">9496 9092 592 0,'4'-14'220'0,"-4"14"-172"0,-4 0-12 16,4 0 100-16,-8 0-80 0,-3 0 16 15,-1 0-48-15,-7 0 76 16,3 7-56-16,-11-3 24 0,4-1-40 16,0 1 44-16,3 3-40 15,9-1-16-15,7 5-8 16,8-4-8-16,3 10 0 15,9 0 0-15,3 0 0 16,-3 4 16-16,-5 0-8 16,-3-4 4-16,0-4-4 15,-12-6 36-15,-8 0-20 0,-7-7-12 16,-8-7-8 0,-4-3 12-16,0-4-8 0,4 1-108 15,4-1 52-15,7 3-736 16</inkml:trace>
        </inkml:traceGroup>
        <inkml:traceGroup>
          <inkml:annotationXML>
            <emma:emma xmlns:emma="http://www.w3.org/2003/04/emma" version="1.0">
              <emma:interpretation id="{E4F9E641-C598-4BDF-9441-FC553F044599}" emma:medium="tactile" emma:mode="ink">
                <msink:context xmlns:msink="http://schemas.microsoft.com/ink/2010/main" type="inkWord" rotatedBoundingBox="13485,18487 13609,18484 13612,18650 13489,18652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330507.3204">10169 9285 852 0,'0'14'316'0,"0"-4"-248"0,-7 11-16 0,3-4 48 16,-4 10-64-16,-11-3-164 16,-12-3 68-16,-20 13-624 0</inkml:trace>
        </inkml:traceGroup>
        <inkml:traceGroup>
          <inkml:annotationXML>
            <emma:emma xmlns:emma="http://www.w3.org/2003/04/emma" version="1.0">
              <emma:interpretation id="{B1A8C676-5802-4026-A8B3-BC334842F7C1}" emma:medium="tactile" emma:mode="ink">
                <msink:context xmlns:msink="http://schemas.microsoft.com/ink/2010/main" type="inkWord" rotatedBoundingBox="14051,17577 14921,17558 14933,18105 14063,18124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348138.0431">10626 8738 464 0,'-4'-7'176'0,"1"3"-140"0,3-9-8 16,3 13 128-16,5-4-92 0,0-3-16 16,4 7-32-16,11 0 56 15,0 0-40-15,12 0 24 16,15 0-36-16,16-7-8 15,11 7-8-15,1-3-4 0,-9 6 0 16,-7 4 16-16,-11-3-8 16,-13-4 4-16,-10 0-4 15,-9 0 36-15,-7-4-20 16,-12-3-208-16,0-3 100 16,-4 0-488-1</inkml:trace>
          <inkml:trace contextRef="#ctx0" brushRef="#br0" timeOffset="347785.3765">10835 8555 300 0,'-4'-3'112'0,"1"6"-88"0,3-3-8 0,0 0 116 15,0 0-76-15,0 0 60 16,0 0-72-16,0 0 60 16,0 0-64-16,0 0 8 15,0 0-28-15,0 0 4 0,0 0-12 16,19 0-8-1,12 0-20-15,11 0 8 16,17 0 4-16,-9-3 4 16,12 3 0-16,-12-3 0 15,-3-1 0-15,-9 4 0 16,-7 0 24-16,-11 0-12 0,-5 0 48 16,-7 0-32-1,-8 0 12-15,-4 7-24 0,-8 3-264 16,-3-3 136-16</inkml:trace>
          <inkml:trace contextRef="#ctx0" brushRef="#br0" timeOffset="348460.1726">11137 8373 444 0,'-4'-7'164'0,"1"14"-124"0,3-7-16 15,3 7 96-15,13 10-72 16,-1-3-28-16,12 3-16 15,-3-3-4-15,7 3 0 16,4 0 16-16,7-3-8 0,1 0 16 16,-1 0-16-16,-7-1-4 15,-8 1 0-15,-11 3 64 16,-16 4-36-16,-12 0 84 0,-11 13-64 16,-8 11 0-1,-4-1-32-15,-4 1-20 0,-3-4-4 16,-9-6 28-16,5-8-12 15,7-9 4-15,4 2-8 16,32-23-32 0,18-4-480-1</inkml:trace>
        </inkml:traceGroup>
        <inkml:traceGroup>
          <inkml:annotationXML>
            <emma:emma xmlns:emma="http://www.w3.org/2003/04/emma" version="1.0">
              <emma:interpretation id="{147D42E5-173A-480F-BB81-9E78C45DEE6C}" emma:medium="tactile" emma:mode="ink">
                <msink:context xmlns:msink="http://schemas.microsoft.com/ink/2010/main" type="inkWord" rotatedBoundingBox="15543,17200 16592,17177 16610,18027 15562,18050"/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350010.6719">12117 8087 228 0,'-12'-31'84'0,"20"21"-64"0,7-7-8 16,-3 10 152-16,11 0-92 15,4-3-28-15,8 3-28 16,8 7-8-16,3 0-4 15,4 7 24-15,-3 3-16 16,3 4 56-16,4 13-36 16,4 8 64-16,4 13-56 15,-7 7 8-15,-5 4-28 16,-7-4-4-16,-16-4-8 0,-12-9 48 16,-11-8-32-16,-20-10 32 15,-7 0-28-15,-19 0 8 0,-9-10-20 16,1 3 64-16,-8-10-48 15,0-7 68-15,-4-7-60 16,-4-3 64-16,4 0-64 16,12-1-44-16,11-3 0 15,12 8 16-15,15-5-8 16,12 11-552 0,12-3 296-16,4 6-244 15</inkml:trace>
          <inkml:trace contextRef="#ctx0" brushRef="#br0" timeOffset="349601.5834">12508 8170 196 0,'0'-17'72'0,"4"13"-56"0,3-3-4 16,-3 4 40-16,4 0-32 15,-4-1 60-15,0 1-44 16,-4 3 72-16,0 0-60 16,0 0 64-16,0 10-64 15,-4 7 28-15,0 14-44 0,0 10 8 16,-4 8-24-16,1 6 8 0,3-4-12 15,-4-9-16 1,0 2 0-16,-3 1 20 16,3-4-8-16,-4-10-136 15,1-3 72-15,-1-14-376 16</inkml:trace>
          <inkml:trace contextRef="#ctx0" brushRef="#br0" timeOffset="355383.1186">12825 8604 340 0,'-4'-4'128'0,"4"4"-100"0,-4-3-8 0,4-1 96 15,8 8-68-15,-4-4 32 16,4 7-44-16,3-11 20 15,1 1-28-15,0-8 16 16,-1 8-24-16,1-4-8 16,-1 0-8-16,5 7 4 15,-5 0-4-15,1 7-20 0,4 0 8 16,-16-4 4-16,7 8 4 16,-7-4 24-1,4 6-12-15,-8 1 4 16,-3 3-8-16,-1 7 12 0,-4 0-12 15,-7 1-4-15,-8 2 0 16,0-3-68-16,-12-7 36 16,4-3 28-16,-4-4 4 0,12 1-8 15,-4-4 0-15,12-4 4 16,3-3 0-16,9-3 16 16,7-4-8-16,7 3-4 15,9-9 0-15,3 2 20 16,5-3-12-16,3 4 12 15,0 3-12-15,-8 0-16 0,-3 7 0 16,3 7 20-16,-7 4-8 16,-5-1-4-16,1 4 0 15,-4-1 28-15,-4-2-16 16,8-4-120-16,-1-4 56 16,-3-6-484-1</inkml:trace>
          <inkml:trace contextRef="#ctx0" brushRef="#br0" timeOffset="356012.7922">13038 8566 236 0,'-4'-4'88'0,"4"8"-68"0,0-4-4 16,0 0 80-16,0 0-56 15,0 0-16-15,0 0-16 16,0 3 68-16,0-3-40 0,0 14 76 15,0-4-64-15,-8 1 8 16,8 6-32-16,-7 7 40 16,7 0-36-16,-8 3 28 0,4 1-28 15,4-4-16-15,-8-7-8 16,8 4 12-16,-7-7-8 16,14-7 24-16,-14-7-20 15,7-7 12-15,7-4-12 16,-7-6-16-16,0-7 0 15,0 7-32-15,8-4 20 16,-8 1-4-16,12-1 12 0,-5 4 16 16,5 3-4-16,3-3-20 15,-3 6 8-15,7 1-24 16,-3-4 20-16,-4 11 4 16,7-1 8-16,-11 1 44 15,3 3-24-15,-3 7 8 16,0 7-16-16,-8 3 0 15,-8 4-4-15,4 6 12 16,0-3-12-16,0 0 24 16,-3-3-20-16,-1-4 24 15,0-7-24-15,4-3-4 16,4-7-4-16,0 0-92 16,4-3 48-16,4-4-248 15</inkml:trace>
        </inkml:traceGroup>
        <inkml:traceGroup>
          <inkml:annotationXML>
            <emma:emma xmlns:emma="http://www.w3.org/2003/04/emma" version="1.0">
              <emma:interpretation id="{4ECE2B94-26AD-4D5C-9245-06E8DD1C5305}" emma:medium="tactile" emma:mode="ink">
                <msink:context xmlns:msink="http://schemas.microsoft.com/ink/2010/main" type="inkWord" rotatedBoundingBox="17130,17238 18759,17202 18776,17990 17147,18026"/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356929.2284">13715 8493 248 0,'-11'0'92'0,"11"0"-72"0,-4 0-4 16,4 0 228-16,0 0-136 16,0 0 96-16,0 0-116 15,8 0 80-15,-1 0-92 16,5 0 28-16,4-3-60 0,7 0 20 0,8-1-36 15,4-3 0 1,7 7-16-16,1 0-8 0,-8 0 0 16,-4 0 12-16,-4 0-8 15,-8 7-224-15,0-7 120 16,-7 0-536 0,-16 7 280-1</inkml:trace>
          <inkml:trace contextRef="#ctx0" brushRef="#br0" timeOffset="357513.2815">14397 8136 560 0,'-20'-52'208'0,"13"38"-164"0,-5-3-8 0,12 10 136 16,12 0-100-16,-5 0 52 15,21 0-76-15,10 4-32 16,16 3-16-16,4 7 0 0,8 10 0 16,-8 11-20-16,-3 6 12 15,3 11 20-15,-8 0-4 16,-19-8-12 0,8 1 0-16,-20 0 48 15,-15 0-24-15,-12-4 24 16,-4 1-24-16,-26-4 0 15,7-4-12-15,-27 8 4 16,0-8-8-16,-24 4 8 0,5-3-8 16,7-4-4-16,12-7 4 15,12-7-4-15,11-10 0 16,12-10-56-16,7 7 32 0,5-11-280 16,7-3 168-16,0 6-392 15</inkml:trace>
          <inkml:trace contextRef="#ctx0" brushRef="#br0" timeOffset="357174.8832">14672 8129 196 0,'-12'7'72'0,"8"3"-56"0,0 24-4 16,4-10 216-16,-4 18-128 15,1 6 28-15,-1 0-76 16,4-3-4-16,4-4-32 16,-4-10 8-16,-4 3-12 15,-4-6 20-15,0-7-20 0,-3-4-284 16</inkml:trace>
          <inkml:trace contextRef="#ctx0" brushRef="#br0" timeOffset="357802.0616">14997 8566 496 0,'-23'0'184'0,"23"3"-140"0,-8 14-16 0,8-3 92 0,-4 7-72 16,-4 6 0-16,4 4-32 16,0 4 8-16,1-4-16 15,-5-11-100-15,0 1 48 0,0-11-288 16,4-6 184-1,1-8-88-15</inkml:trace>
          <inkml:trace contextRef="#ctx0" brushRef="#br0" timeOffset="358390.6276">15113 8583 236 0,'-16'3'88'0,"16"-3"-68"0,-11 18-4 0,3-8 200 16,8 4-120-16,-4 6 44 16,8 1-88-16,-4 0 8 15,0-1-40-15,0-6 16 16,0-7-20-16,0 0 28 16,0-4-28-16,0-13 4 15,4 3-12-15,0-10-16 16,7 3 4-16,1-7-60 15,0 8 36-15,7-8-4 16,0 14 16-16,1-3-4 16,3 3 8-16,-8-3 16 15,5 10 0-15,-5-7 40 16,1 7-20-16,-8-4 64 16,3 8-48-16,-3-4 28 15,0 7-40-15,-1-1-8 16,1 1-12-16,-4 4 20 15,4-1-16-15,-8 4 4 16,4 3-8-16,-4 0 12 16,0 0-12-16,-4 1 24 15,4 2-20-15,-4-13 4 0,4 3-8 0</inkml:trace>
        </inkml:traceGroup>
        <inkml:traceGroup>
          <inkml:annotationXML>
            <emma:emma xmlns:emma="http://www.w3.org/2003/04/emma" version="1.0">
              <emma:interpretation id="{8F6B7620-2345-4539-8030-69D4785C3CED}" emma:medium="tactile" emma:mode="ink">
                <msink:context xmlns:msink="http://schemas.microsoft.com/ink/2010/main" type="inkWord" rotatedBoundingBox="19409,17247 20663,17220 20683,18129 19428,18156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359617.5726">15980 8542 800 0,'0'0'296'0,"0"0"-232"0,16 0-16 0,-5 0 88 16,9-7-84-16,14 7-4 15,17-4-28-15,7 1-580 16,-4 6 308-16,-8 4-140 15</inkml:trace>
          <inkml:trace contextRef="#ctx0" brushRef="#br0" timeOffset="359489.222">16015 8459 416 0,'0'-17'152'0,"4"17"-116"0,0 0-12 0,0-4 196 0,-4-6-124 16,11 10 88-16,-3-7-112 15,11 0 32 1,4 4-60-16,8-4 4 16,8 0-32-16,4 0-8 15,-1 7-4-15,-7-7-304 16,-4 7 164-16,-15 4-396 16,-9 3 300-16</inkml:trace>
          <inkml:trace contextRef="#ctx0" brushRef="#br0" timeOffset="360022.3282">16851 8349 488 0,'27'-10'180'16,"-7"20"-140"-16,18-3-12 0,-11-7-40 0,8 0 0 16,-4 0 32-16,8-7-12 15,-4 0 28-15,-4-7-24 16,-4-3-4 0,0 0-4-16,-12-11 12 15,1 11-8-15,-12-21 68 16,0 7-44-16,-8 0-20 15,0 7-12-15,-12-7 8 16,5 14-4-16,-13 0-20 16,9 7 8-16,-16-4 12 15,4 7 0-15,-12 3 60 16,4 4-36-16,-7 7 16 16,7 11-28-16,-8 9 64 0,5 8-48 0,7 20 32 15,4 0-36 1,-1 7 16-16,9-4-24 0,0-3 36 0,11 0-32 15,-4-3-24-15,5-1 0 16,7-2 16-16,0-8-8 16,0-10 4-16,-4-11-4 15,4-2-84-15,0-11 40 16,-4-7-108-16,-8-7 80 16,5 3-136-16,-13-3 112 15,9 0-232 1</inkml:trace>
          <inkml:trace contextRef="#ctx0" brushRef="#br0" timeOffset="360516.8905">17196 8562 444 0,'3'-7'164'0,"-3"7"-124"0,16 0-16 16,-16 0 96-1,0 0-72-15,-8 0 0 0,8 4-32 0,-8 3 16 16,1-4-20-16,-5 11 24 15,-7-4-24-15,-1 1 12 16,5-1-12-16,3-3 44 0,1 10-28 16,-5 0-24-16,16 0-4 15,0 1 16-15,8 2-8 16,4 1 4-16,-5-4-4 16,9 7-8-16,-12-3 4 15,3-7 20 1,-7 3-12-16,0-3-40 15,0 3 16-15,-11-7 28 16,3 0-8-16,-7 4 8 16,-5-4-8-16,1-3 136 0,-4 0-80 15,-1-3-8 1,13-1-36-16,3 1-24 0,8-4 0 16,12 3-384-16,3 4 212 15,-7-11-352-15</inkml:trace>
        </inkml:traceGroup>
      </inkml:traceGroup>
    </inkml:traceGroup>
    <inkml:traceGroup>
      <inkml:annotationXML>
        <emma:emma xmlns:emma="http://www.w3.org/2003/04/emma" version="1.0">
          <emma:interpretation id="{F4471969-5515-4A6D-A9DE-017260177D24}" emma:medium="tactile" emma:mode="ink">
            <msink:context xmlns:msink="http://schemas.microsoft.com/ink/2010/main" type="paragraph" rotatedBoundingBox="15436,18134 20719,18329 20690,19112 15407,18917" alignmentLevel="6"/>
          </emma:interpretation>
        </emma:emma>
      </inkml:annotationXML>
      <inkml:traceGroup>
        <inkml:annotationXML>
          <emma:emma xmlns:emma="http://www.w3.org/2003/04/emma" version="1.0">
            <emma:interpretation id="{57CE7657-EA59-498A-9071-6F105B3ABCE8}" emma:medium="tactile" emma:mode="ink">
              <msink:context xmlns:msink="http://schemas.microsoft.com/ink/2010/main" type="inkBullet" rotatedBoundingBox="15428,18354 16084,18379 16065,18901 15408,18877"/>
            </emma:interpretation>
          </emma:emma>
        </inkml:annotationXML>
        <inkml:trace contextRef="#ctx0" brushRef="#br0" timeOffset="365651.7393">11989 9419 52 0,'8'-10'16'0,"-4"3"-12"0,-1 7 0 16,-3 0 60-16,0 0-36 0,0 0 68 16,0 0-56-16,-3 0 80 15,-1 7-68-15,0-7-8 16,0 10-28-16,4-3 24 15,-8 10-24-15,4 0 20 16,4 7-20-16,0 1 64 16,0 6-48-16,0-4 16 15,0-6-32-15,4 3 36 16,-4-14-28-16,8 4 12 16,-8-4-20-16,0 1 28 0,0-11-28 0,0 0 12 15,0 0-16-15,0 0-16 16,0-4 0-16,0 1 12 15,4-8-4-15,4 4 8 16,3-6-8-16,5-5-28 16,3 1 12-16,-7 0-12 31,11 3 12-31,0-10-8 0,4 14 8 16,-4 0-8-16,1 3 8 15,-1-4 0-15,-4 11 4 16,1 0 0-16,-1 4 0 0,-7 6 16 15,-1 7-4-15,5-3 96 16,-13 3-56-16,5 0 8 16,-8 1-32-16,0 6 4 15,8-14-12-15,-8 4 0 16,0 3-4-16,0-3 28 0,0-7-20 16,0 0-32-16,12 3 8 15,-5-10-236-15,1 0 132 16</inkml:trace>
        <inkml:trace contextRef="#ctx0" brushRef="#br0" timeOffset="366057.3173">12028 9257 456 0,'7'-7'168'0,"1"4"-128"0,8-11-16 15,-5 14 88-15,5-10-68 16,-1 7 16-16,1-11-36 15,3 10 48-15,-3-9-40 16,-5 6-52 0,5 3 12-16,-5-3 16 0,1 0-4 15,-1 7 20-15,-3 0-16 16,0 0 76-16,0 0-48 16,-8 0 76-16,0 0-64 0,11 14 36 15,1-7-56-15,0 3-16 16,-1 18 52-16,1-4-36 15,-1 4-400-15,-3-4 204 16</inkml:trace>
        <inkml:trace contextRef="#ctx0" brushRef="#br0" timeOffset="366253.8395">12542 9622 684 0,'4'7'252'0,"4"0"-192"0,11-4-20 16,-3-3 112-16,3 0-92 16,1 0-8-16</inkml:trace>
      </inkml:traceGroup>
      <inkml:traceGroup>
        <inkml:annotationXML>
          <emma:emma xmlns:emma="http://www.w3.org/2003/04/emma" version="1.0">
            <emma:interpretation id="{F2C14CD3-A9DF-4466-98B8-926C39F7C44C}" emma:medium="tactile" emma:mode="ink">
              <msink:context xmlns:msink="http://schemas.microsoft.com/ink/2010/main" type="line" rotatedBoundingBox="16672,18179 20719,18329 20690,19112 16643,18963"/>
            </emma:interpretation>
          </emma:emma>
        </inkml:annotationXML>
        <inkml:traceGroup>
          <inkml:annotationXML>
            <emma:emma xmlns:emma="http://www.w3.org/2003/04/emma" version="1.0">
              <emma:interpretation id="{7094F4BF-70DB-45FB-BED2-D5C0C33CBF4B}" emma:medium="tactile" emma:mode="ink">
                <msink:context xmlns:msink="http://schemas.microsoft.com/ink/2010/main" type="inkWord" rotatedBoundingBox="16672,18179 19886,18298 19857,19081 16643,18963"/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369017.1812">14734 9326 560 0,'-24'-69'208'0,"24"59"-164"0,12-14-8 0,-4 21 92 16,3-4-76-16,9 0 24 15,3 7-44-15,8 10-12 0,11-3-12 16,13 17 20-16,3 14-16 0,0 10 12 16,-4 17-12-16,-11-6-8 15,-9-7 0-15,-10-8 64 16,-13-9-36-16,-11-1 104 15,-15-17-80-15,-12 1-8 16,-16-1-28-16,-3-10 12 16,-1 3-20-16,5-10-12 15,7 0-4-15,8-4-164 16,7-2 92-16,5-1-252 16,11 3 184-16,4 4-380 15</inkml:trace>
          <inkml:trace contextRef="#ctx0" brushRef="#br0" timeOffset="369543.2273">14815 9109 644 0,'0'0'236'0,"0"0"-180"0,11-6-20 15,-3 6 204-15,4 0-140 0,3 0 20 16,12 0-72-16,0 0-4 16,8 6-28-16,4-6 20 0,4 0-24 15,-5 4-768 1,-3 13 408-16,-8-3 36 15</inkml:trace>
          <inkml:trace contextRef="#ctx0" brushRef="#br0" timeOffset="368746.4744">15032 9213 624 0,'-12'-18'228'0,"8"18"-176"0,-7 7-16 15,3-3 140-15,0 13-104 16,-4 17 8-16,1 11-52 15,-1 17-16-15,4-7-8 16,1 4 20-16,3-8-12 0,0-10-188 0,0-13 92 16,0-4-104-16,0-7 104 15</inkml:trace>
          <inkml:trace contextRef="#ctx0" brushRef="#br0" timeOffset="369290.4011">15388 9681 632 0,'0'10'236'0,"-4"4"-184"0,-12-4-16 0,16 4 140 15,-3 3-104-15,-1 4 0 16,4-4-48-16,0 7-112 16,-4-14 44-16,4-3-440 15,-4 3 268-15,-12-3-68 16</inkml:trace>
          <inkml:trace contextRef="#ctx0" brushRef="#br0" timeOffset="369887.2604">15748 9144 892 0,'27'-4'332'0,"-8"11"-260"0,12 17-20 15,-15-6 64-15,3 30-76 16,-7 17 60-16,-1 18-56 16,-11-8 40-16,-11-6-48 15,-5-14 24-15,-7-7-32 0,-8-6-28 0,-8-11 0 16,-7-7-360-16,3-10 192 16,12-8-580-1</inkml:trace>
          <inkml:trace contextRef="#ctx0" brushRef="#br0" timeOffset="370231.1756">16177 9519 800 0,'-7'0'296'0,"14"3"-232"0,5 4-16 16,4 0 140-16,11-3-112 16,8 2 24-16,7 1-60 0,1 0-632 15,-8 3 320-15,7-13-176 16</inkml:trace>
          <inkml:trace contextRef="#ctx0" brushRef="#br0" timeOffset="370084.4386">16185 9292 996 0,'47'-21'368'0,"-24"18"-284"0,16 3-24 15,-16 0 0-15,0 3-44 16,4 7-252-16,-4 1 128 16,-11 6-584-16</inkml:trace>
          <inkml:trace contextRef="#ctx0" brushRef="#br0" timeOffset="366566.6706">13425 9185 508 0,'-4'-21'188'0,"8"18"-148"0,-4-4-8 0,0 7 212 16,-8 0-140-16,1 0 28 15,-9 7-80-15,-7 3 56 16,-4 8-60-16,-8 16 64 0,0 18-64 16,8 20 96-16,8-7-80 15,7-3 24-15,8-7-52 16,12-7-4-16,11-6-20 15,5-11-164-15,6-7 80 16,5 0-632-16</inkml:trace>
          <inkml:trace contextRef="#ctx0" brushRef="#br0" timeOffset="367242.4553">13541 9068 540 0,'4'-27'200'0,"4"23"-156"16,7-13-12-16,1 17 116 0,7 10-88 15,8 1 20-15,19 6-48 16,12 0-4-16,4 17-16 16,0 15 20-16,-12 9-20 0,-11 1 4 15,-12-1-8-15,-16-6-16 16,-15-4 4-16,-15-10 56 15,-20-14-28-15,-16 3 16 16,1-6-24-16,-4-11 8 16,0 1-12-16,7-8-16 15,16 0 0-15,-3-3-128 16,14 0 72-16,5 11-304 16</inkml:trace>
          <inkml:trace contextRef="#ctx0" brushRef="#br0" timeOffset="368200.0012">13634 9020 352 0,'8'-4'132'0,"-8"4"-104"0,4-6-8 0,0-1 60 15,-4 7-48-15,0 0 60 16,0 0-56-16,0 0 144 15,0 0-104-15,0 0 72 16,0 0-84-16,4 13 52 16,-4-13-64-16,15 0 48 0,8 0-64 15,4-13-16-15,12 13 20 16,0 0-28-16,-4 0 8 16,-4 0-12-16,-8 7 4 15,-12-4-8-15,-3 4-116 16,-8 0 60-16,0 0-324 15,-4 3 212-15</inkml:trace>
          <inkml:trace contextRef="#ctx0" brushRef="#br0" timeOffset="366823.4725">13719 9164 444 0,'0'-10'164'0,"0"17"-124"0,0 10-16 15,0 0 68-15,-4 11-56 16,4 20 24-16,0 11-40 0,-3-4 0 15,-1 0-12-15,4-11 4 0,-8-6-8 16,8-14-136-16,-4 0 76 16</inkml:trace>
          <inkml:trace contextRef="#ctx0" brushRef="#br0" timeOffset="367528.7395">13890 9615 612 0,'4'4'228'0,"7"-8"-180"0,8 1-12 0,-3 3 88 0,7 0-76 16,4 3 8-16,-7 4-36 15,14 3-20-15,-6 4-4 16,-9-3 12-16,-7 2-4 0,-5-2 24 16,-7-1-16-16,-4-3 24 15,-11 10-24-15,-8-10 12 16,-12 0-12-16,8-4 44 15,4 4-28-15,3-3 48 16,9 2-44-16,7-6 28 16,11 7-32-16,5-3 8 15,7-1-20-15,5 1 20 16,-1 3-24-16,4-7-20 16,-4 0 0-16,-3 0-356 15,-9-7 196-15,-3 14-476 16</inkml:trace>
          <inkml:trace contextRef="#ctx0" brushRef="#br0" timeOffset="368490.2735">14300 9426 976 0,'0'0'360'0,"8"0"-280"0,3-7-20 0,13 7 72 16,-1-3-84-16,12-4 8 15,7 0-36-15,9 7-144 0,-1 0 68 16,-4 0-800-16</inkml:trace>
        </inkml:traceGroup>
        <inkml:traceGroup>
          <inkml:annotationXML>
            <emma:emma xmlns:emma="http://www.w3.org/2003/04/emma" version="1.0">
              <emma:interpretation id="{84AD81B3-931D-4321-A049-AE41DD755585}" emma:medium="tactile" emma:mode="ink">
                <msink:context xmlns:msink="http://schemas.microsoft.com/ink/2010/main" type="inkWord" rotatedBoundingBox="20081,18451 20714,18474 20691,19099 20058,19076"/>
              </emma:interpretation>
              <emma:one-of disjunction-type="recognition" id="oneOf41">
                <emma:interpretation id="interp53" emma:lang="" emma:confidence="0">
                  <emma:literal>FS</emma:literal>
                </emma:interpretation>
                <emma:interpretation id="interp54" emma:lang="" emma:confidence="0">
                  <emma:literal>Is</emma:literal>
                </emma:interpretation>
                <emma:interpretation id="interp55" emma:lang="" emma:confidence="0">
                  <emma:literal>fs</emma:literal>
                </emma:interpretation>
                <emma:interpretation id="interp56" emma:lang="" emma:confidence="0">
                  <emma:literal>Gs</emma:literal>
                </emma:interpretation>
                <emma:interpretation id="interp57" emma:lang="" emma:confidence="0">
                  <emma:literal>Ds</emma:literal>
                </emma:interpretation>
              </emma:one-of>
            </emma:emma>
          </inkml:annotationXML>
          <inkml:trace contextRef="#ctx0" brushRef="#br0" timeOffset="370752.6006">16747 9495 788 0,'0'7'292'0,"0"3"-228"0,3 7-16 0,9-10 72 15,3 0-76-15,13 3 52 0,10 1-56 16,9-5-4-16,-1-6-20 15,-3 0-48-15,-12 0 20 0,-4 0-88 16,-8-10 60-16,-11-4 4 16,-8-10 24-16,-16-3 4 15,-7-11 0-15,-12-3 32 16,-3-1-12-16,-1 1-4 16,0 10-4-16,8 4 28 15,0 16-16-15,8 4 12 16,4 14-16-16,7 17 36 15,-7 28-24-15,7 10 100 16,-3 7-68-16,-1 0 20 16,1-11-44-16,-1-3 32 15,1 0-36-15,3-7-4 16,4-10-16-16,1-7-580 0,3-3 316 16</inkml:trace>
          <inkml:trace contextRef="#ctx0" brushRef="#br0" timeOffset="371043.3444">17258 9712 592 0,'-8'-7'220'0,"12"7"-172"0,-8-10-12 16,0 10 200-16,-4 0-136 16,0 0 64-16,-3 10-96 15,-1-10-12-15,-3 7-36 16,3 0 32-16,0 0-28 0,1-4-12 15,3 11-8-15,8 0 4 16,8 3-4-16,3 3 8 16,1 1-8-16,7-4 24 15,-3 4-16-15,3-7 40 16,-11-7-28-16,-16 6-24 16,1-9 0-16,-17 3-204 0,-11-14 112 15,-3 7-220-15,-1-4 180 16,-4 8-448-1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13:09.459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74A4FA-5532-4B1B-895C-BBF54FB61195}" emma:medium="tactile" emma:mode="ink">
          <msink:context xmlns:msink="http://schemas.microsoft.com/ink/2010/main" type="writingRegion" rotatedBoundingBox="8347,8071 7911,3403 9281,3274 9718,7942"/>
        </emma:interpretation>
      </emma:emma>
    </inkml:annotationXML>
    <inkml:traceGroup>
      <inkml:annotationXML>
        <emma:emma xmlns:emma="http://www.w3.org/2003/04/emma" version="1.0">
          <emma:interpretation id="{FAEBEEE0-6141-4402-ACCB-7BCE8354B8FC}" emma:medium="tactile" emma:mode="ink">
            <msink:context xmlns:msink="http://schemas.microsoft.com/ink/2010/main" type="paragraph" rotatedBoundingBox="8347,8071 7911,3403 9281,3274 9718,79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D8B219-22CF-4B1E-8BF8-A21EC24C01B4}" emma:medium="tactile" emma:mode="ink">
              <msink:context xmlns:msink="http://schemas.microsoft.com/ink/2010/main" type="line" rotatedBoundingBox="8347,8071 7911,3403 9281,3274 9718,7942"/>
            </emma:interpretation>
          </emma:emma>
        </inkml:annotationXML>
        <inkml:traceGroup>
          <inkml:annotationXML>
            <emma:emma xmlns:emma="http://www.w3.org/2003/04/emma" version="1.0">
              <emma:interpretation id="{114C0C97-75F4-4338-B0FE-EF045E9B65CD}" emma:medium="tactile" emma:mode="ink">
                <msink:context xmlns:msink="http://schemas.microsoft.com/ink/2010/main" type="inkWord" rotatedBoundingBox="8349,5702 8143,3500 9037,3417 9243,5618"/>
              </emma:interpretation>
            </emma:emma>
          </inkml:annotationXML>
          <inkml:trace contextRef="#ctx0" brushRef="#br0">3-334 392 0,'-4'-10'148'0,"8"10"-116"0,4-4-8 16,-4-3 64 0,0 7-52-16,-4 0 56 15,0 0-52-15,0-3-12 16,0 3-16-16,0-3 16 0,3 3-16 0,1 0 12 15,0 3-12-15,4 0 12 16,-8 8-16-16,4 3 40 16,0 10-24-16,0-4-4 15,-4 4-12-15,0 0 20 16,0-3-16-16,0-7 48 16,0 0-32-16,0-7 48 15,0-4-44-15,0-10-8 16,0 0-12-16,0-10-12 15,7 3 4-15,-3-13-4 16,4 6 0-16,-4-6 8 16,7-1-4-16,5 0-12 15,-1 11 4-15,-3-3-32 16,3 6 20-16,-3 4-4 16,0 3 12-16,7 0-12 15,-4 7 12-15,-3 0 32 16,7 7-16-16,1 0 16 15,-1 3-12-15,-3 4 0 16,-5-1-4-16,1 5 36 16,-8 2-20-16,-4 4-4 15,0-3-12-15,0 0 28 16,-4-1-20-16,-4-3 20 16,0-3-20-16,5-3-8 15,-1-5-4-15,0-6 4 16,4 0-4-16,0-3-180 0,4 0 100 0</inkml:trace>
          <inkml:trace contextRef="#ctx0" brushRef="#br0" timeOffset="420.1172">57-571 548 0,'0'-7'204'0,"0"7"-156"0,-4-17-16 15,4 6 104 1,4 8-80-16,0-14 16 16,0-1-48-16,0-6 4 15,4 4-16-15,-1-4 12 16,5 3-16-16,-4 4-40 16,-1 6 20-16,1 5 12 15,4 9 0-15,-4 7 64 16,-1 4-36-16,-3 7 52 15,4-1-48-15,-4 4 20 0,0 1-32 16,0-5 8-16,7-3-16 0,5-10-332 16,3-3 172-16</inkml:trace>
          <inkml:trace contextRef="#ctx0" brushRef="#br0" timeOffset="15329.9404">630 1311 384 0,'0'-4'140'0,"0"4"-108"0,0 4-8 0,0-4 76 15,0 0-60-15,8 0 52 16,-8 3-52-16,0-3 52 16,0 0-56-16,8 0 28 15,-4 7-36-15,11 0 0 16,-3 0-16-16,3-4 56 16,4 4-40-16,12 0 16 15,-3 0-28-15,6-7-24 16,5 4 0-16,8-4 32 15,-9 3-16-15,-7-3 28 16,4 0-24-16,-16 0 56 16,1 0-36-16,-5 0-16 15,-3 0-8-15,-12-3-160 16,0 3 84-16,-8-4-464 16,4 8 292-16</inkml:trace>
          <inkml:trace contextRef="#ctx0" brushRef="#br0" timeOffset="15496.1565">862 1287 600 0,'-7'3'224'0,"7"-3"-176"0,-8 4-12 0,4-1 88 16,4 4-76-16,0 3 0 15,-8 4-32-15,1 7 16 16,3-1-20-16</inkml:trace>
        </inkml:traceGroup>
        <inkml:traceGroup>
          <inkml:annotationXML>
            <emma:emma xmlns:emma="http://www.w3.org/2003/04/emma" version="1.0">
              <emma:interpretation id="{65270D99-F367-4DA6-B6A9-E1C72ACD3721}" emma:medium="tactile" emma:mode="ink">
                <msink:context xmlns:msink="http://schemas.microsoft.com/ink/2010/main" type="inkWord" rotatedBoundingBox="8864,6784 8795,6046 9317,5997 9386,67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7024.6897">843 1913 236 0,'-12'-3'88'0,"12"3"-68"0,0 7-4 16,0-4 148 0,0 0-92-16,0 4 52 15,0 4-76-15,-7 2 12 16,3 5-40-16,-8 6 88 0,12 7-60 0,-11 7 56 15,7-1-60-15,-4 12 40 16,8-8-48-16,-8 0 8 16,8-6-28-16,-4-5 0 15,4-5-8-15,0-8 28 16,8 3-20-16,0-9-24 16,4 3 4-16,3-8 8 15,4 1 0-15,5-7 40 16,3 4-20-16,-4-8-188 15,0 4 88-15,0-3-292 16,1-1 208-16</inkml:trace>
          <inkml:trace contextRef="#ctx0" brushRef="#br0" timeOffset="16650.1941">646 2092 424 0,'-4'3'156'0,"4"-3"-120"0,0 4-8 16,0-4 132 0,0 0-92-16,0 0 24 15,0 0-52-15,0 3 28 0,0 4-40 16,4 0 28-16,3 0-28 0,5-4 28 15,3 4-32 1,5-10 4 0,3-1-16-16,8-6 12 0,4 3-16 15,4-10-4-15,-1 7 0 16,5-1 4-16,-8 5-4 0,-8-1-4 16,-4 3 4-1,-4 1 12-15,-3 3-8 0,-4-4 24 16,-1 4-20-16,-3-7 4 15,3 4-8-15,-3-4-84 16,4 4 40-16</inkml:trace>
          <inkml:trace contextRef="#ctx0" brushRef="#br0" timeOffset="17372.3039">1021 2336 548 0,'8'0'204'0,"-8"0"-156"0,12-3-16 15,-5-1 44 1,1 8-48-16,7-1 8 16,1 4-24-16,-4 0-16 15,3 0 0-15,-7 0 20 16,3 3-8-16,-14 4 24 15,-1 0-20-15,-12-1 12 16,1 1-12-16,-1-3-24 0,5 2 4 16,-1-6 64-16,8 4-28 0,4-5 24 15,8 1-32-15,7-7-8 16,5 4-8-16,3-4 20 16,0 0-12-16,-3-4 4 15,-1 4-8-15,-8-7-348 16,1 7 184-16</inkml:trace>
          <inkml:trace contextRef="#ctx0" brushRef="#br0" timeOffset="18135.6901">646 1906 340 0,'0'4'128'0,"0"-4"-100"0,4 3-8 0,-4-3 96 15,0 0-68-15,0 0 112 16,0 0-88-16,0 0 24 15,0 0-56-15,0-3 48 16,3-1-52-16,-3-3 12 16,0 4-32-16,12-7 0 15,-8 6-8-15,0-6-16 16,7 3 4-16,-11-7 4 16,8 7 0-16,-4-3 16 15,0 3-8-15,7-3 16 16,-7 6-16-16,0-6 24 15,8 7-20-15,-12-4 12 16,8 3-12-16,-8 1 12 0,0 3-16 16,0-4 32-16,0 8-24 0,0-1 20 15,11 4-20-15,-11 0-44 16,8 3 16-16,0-3 0 16,3 0 12-16,-3-3 24 15,11 2-12-15,-7-2 48 16,0-1-32-16,3-3-488 15,-7 4 248-15</inkml:trace>
        </inkml:traceGroup>
        <inkml:traceGroup>
          <inkml:annotationXML>
            <emma:emma xmlns:emma="http://www.w3.org/2003/04/emma" version="1.0">
              <emma:interpretation id="{04A8367B-D1B1-4582-8C14-7104062EBBE6}" emma:medium="tactile" emma:mode="ink">
                <msink:context xmlns:msink="http://schemas.microsoft.com/ink/2010/main" type="inkWord" rotatedBoundingBox="8347,8071 7911,3403 9281,3274 9718,79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697.4036">1037 1297 268 0,'4'-3'100'0,"-4"3"-76"0,3-4-8 0,-3 1 52 16,0 6-40-16,0 1 40 16,4-1-36-16,-8-3 8 15,4 0-24-15,-3 0 52 16,6 0-36-16,-6 0 64 15,3 0-56-15,-4 0 8 16,8 0-28-16,-4-3 24 16,0 3-28-16,-4-7 48 15,4 3-36-15,-4-2 40 16,4 2-40-16,-8-3 12 16,0 4-24-16,-7-8 20 15,7 8-24-15,-7-7 40 16,3 3-28-16,-7-10 20 15,7 6-24-15,-15-13 8 16,11 4-16-16,-15-15-8 16,12 4 0-16,-8-14-16 15,8 4 8-15,-8-10 20 0,3 13-8 16,1-4 4-16,8 11-4 16,-9-6 28-1,13 9-20-15,-16-10 4 0,15 11-12 0,-11-11-8 16,11 10 4-16,-11-13 4 15,4 7-4-15,-8-18 8 16,7 11-8-16,-7-8-20 16,4 12 8-16,-4-5 4 15,7 15 4-15,-3-1-36 16,4 8 20-16,-4-4 40 16,7 10-12-16,-7-3 24 15,7 3-20-15,-3-3-24 16,7 6 0-16,-3-6 12 15,3 7 0-15,-3-7-12 16,3 3 4-16,-3 0 12 16,3 4-4-16,-7-4-4 15,15 7 4-15,-8-3-24 16,5 6 12-16,-5-3 4 16,8 7 4-16,-4-6-20 15,4 2 12-15,1-6 20 16,3 6-4-16,-4-9-4 15,4 13 0-15,-8-11-40 16,8 8 20-16,0-4 24 16,0 7-4-16,0-4-16 15,0 8 4-15,-4-4 4 16,0 0 4-16,0 0 0 0,4 7 0 16,-4-4-20-16,4 1 12 15,-11 3 20-15,11-1-4 16,0 5-4-16,0-1 0 0,-8 0-4 15,4 4 0-15,-7 0-20 16,7 3 12-16,-8 0-4 16,8 1 4-16,-3-1-12 15,7 3 12-15,-8 1 4 16,8 0 4-16,-8-1 0 16,8 1 0-16,0-4 24 15,0 0-12-15,-4-6 4 16,4-4-8-16,0-4-8 15,4 0 4-15,4-6-4 16,0 0 0-16,3-4-20 0,9 0 12 16,-9-3 20-1,-3 3-4-15,7-4-12 16,-3 8 0-16,7-7-24 16,1 3 16-16,3-7 40 15,4 7-16-15,8-10-8 16,0 6-8-16,3-2 4 15,-3 6 0-15,-4-3 0 16,-4 3 0-16,-7 0 24 16,-5 3-12-16,-7-3 12 15,0 7-12-15,-12-6-8 16,0 6 0-16,-4-7-4 0,0 7 0 16,-3-7 8-1,3 3-4-15,-4-3 8 0,9 7-8 16,-9-6-12-16,4 2 4 0,-11-3 20 15,7 4-8-15,-11-4-28 16,4 3 8-16,-12-2 48 16,4 2-16-16,3-3 24 15,1 7-24-15,4-7 0 16,-1 7-12-16,5-3-8 16,3 3 4-16,1-3-4 15,3-1 0-15,-4-3-12 16,8 4 8-16,1-4-4 15,3 7 0-15,-8-4 8 16,16 4 0-16,-8 4-144 16,7 6 80-16,1 1-544 15,4-5 336-15</inkml:trace>
          <inkml:trace contextRef="#ctx0" brushRef="#br0" timeOffset="28472.55">200 3086 592 0,'-3'-6'220'0,"3"6"-172"0,-8 0-12 0,4 0 164 15,4 0-116 1,-4 0 124-16,4 0-120 0,0 0 36 31,8 0-76-31,3 0 28 0,9 6-44 0,7-6 24 16,0 0-28-16,4 0-16 16,0 0-8-16</inkml:trace>
          <inkml:trace contextRef="#ctx0" brushRef="#br0" timeOffset="29216.1969">696 3166 560 0,'-16'0'208'0,"16"0"-164"0,-3 13-8 0,-1-6 68 16,8 7-64-16,-4 3 52 15,3 7-52-15,1 4 8 16,4-4-32-16,0 0 8 16,7-7-12-16,5-10 28 15,3-7-24-15,4-10-120 16,4-4 56-16,-4-3-116 16,4-4 96-16,-8-3-76 15,1 0 84-15,-13 3-12 16,1 4 44-16,-8-3 92 15,-1 13-32-15,-6 7 168 16,-1 13-112-16,-8 11 48 16,8 14-80-16,-7 14 20 15,11 3-44-15,0 0 8 16,11 4-24-16,-3-4 28 16,-4-4-28-16,-8 1 12 15,4-4-16-15,-15-14 20 16,-1-6-20-16,-11-14-32 15,0-4 12 1,0-13 8-16,4-4 4 0,-5-14 8 16,9 7-8-16,0-10-20 15,7 7 8-15,4-11 4 0,12 4 4 16,8 0-72-16,-1 7 40 16,13-10-584-16,7 2 336 0</inkml:trace>
          <inkml:trace contextRef="#ctx0" brushRef="#br0" timeOffset="28646.01">127 3324 716 0,'-8'3'264'0,"8"-3"-204"0,16 4-16 0,-9-11 140 15,5 7-108-15,7 0 52 16,8 0-80-16,8-7-44 15,4 0-4-15,4-3-540 16,-1 3 292-16</inkml:trace>
          <inkml:trace contextRef="#ctx0" brushRef="#br0" timeOffset="29713.8652">626 3062 540 0,'-4'0'200'0,"4"0"-156"0,4 0-12 16,0-6 116-16,0 6-88 0,0-7 64 16,0 7-72-16,-4-14 16 15,4 7-40-15,-4-3 16 16,7-4-24-16,1-10-16 16,0 10-8-16,-4-3 12 15,0 3-4-15,-1 4 32 16,1 3-20-16,-4 0 40 15,0 7-32-15,0 0 92 16,4 7-64-16,0 3 40 16,4 1-56-16,0-1 16 15,3 4-32-15,1-4 28 16,3-3-32-16,-3 0-376 16,0 0 196-16</inkml:trace>
          <inkml:trace contextRef="#ctx0" brushRef="#br0" timeOffset="708.8863">576-506 808 0,'-8'0'300'0,"8"0"-232"0,16-3-20 16,-16-1 20 0,7 4-48-16,1-3-8 15,8 6-8-15,-5-6-4 16,5 3 0-16,-5 0-468 16,1 3 256-16</inkml:trace>
          <inkml:trace contextRef="#ctx0" brushRef="#br0" timeOffset="870.8436">533-372 580 0,'-3'-3'216'0,"3"3"-168"0,15 0-12 0,-7-4 112 16,3 4-88 0,5-3-8-16,3 3-32 0,1-3 20 15,-1-1-24-15,0-3-216 16,4 4 108-16</inkml:trace>
          <inkml:trace contextRef="#ctx0" brushRef="#br0" timeOffset="1576.6939">971-564 456 0,'-4'-7'168'0,"4"7"-128"0,-8 0-16 15,4-7 112 1,4 7-80-16,-4 0 68 0,4 0-72 0,-3-7 16 16,6 7-40-16,1 0 28 15,4-7-32-15,4 4 4 16,-1-4-16-16,5 3 0 16,3 4-4-16,1 0 4 15,-1 11-8-15,-8-4-4 16,1 6 4-16,-8 1 48 15,0 0-28-15,-12 3 24 16,0 0-28-16,-11 0 0 16,4-6-12-16,-13 2-24 15,9-6 8-15,-4 4-48 16,11 2 28-16,4-6-28 16,8 0 32-16,8-7 20 15,4 11 4-15,11-1-32 16,-4 0 16-16,5 7 24 15,3 4-4-15,-4 3-8 16,-4 7 0-16,-7 7 20 16,0 0-8-16,-12 0 16 15,0-7-16-15,-16 6-20 16,4-6 4-16,-15-6-24 16,8 2 20-16,-8-10 32 15,4-3-12-15,-4-7 16 16,7-4-12-16,1-6-24 15,7-1 4-15,1-6 12 16,7 3 0-16,4-10-4 0,4 3 4 16,3-6-16-16,5 2 8 0,0-2-84 15,3 3 48-15,-3-1-460 16,-1 5 276-16</inkml:trace>
          <inkml:trace contextRef="#ctx0" brushRef="#br0" timeOffset="2058.9752">816-730 592 0,'-12'0'220'0,"12"0"-172"0,-3-6-12 15,-1-1 120 1,8 7-92-16,-1-11 52 16,5 4-68-16,4-10-16 0,3 0-20 0,5-10 8 15,-1 9-12-15,8-13 16 16,-4 11-16 0,0-4-12-16,-3 10 0 0,-5 4 56 15,-3-8-28-15,-4 11 16 16,-1 1-24-16,-3 6 36 15,4 6-28-15,0 1-4 16,0 14-12-16,7-4 36 16,0 7-20-16,5-7-524 15,-1 4 272-15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16:37.724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F7CB920-6EB7-4BA7-80B3-779EC0FDA50F}" emma:medium="tactile" emma:mode="ink">
          <msink:context xmlns:msink="http://schemas.microsoft.com/ink/2010/main" type="inkDrawing" rotatedBoundingBox="6878,10782 16923,10882 16920,11126 6876,11027" semanticType="underline" shapeName="Other">
            <msink:sourceLink direction="with" ref="{9B153EB3-C137-4CC0-8B8E-BFC89A56610A}"/>
            <msink:sourceLink direction="with" ref="{21E2761C-59BB-4164-AC0E-2D7911E35C18}"/>
            <msink:sourceLink direction="with" ref="{914D3089-F1BF-436F-A0B4-9F18A48EB8F5}"/>
            <msink:sourceLink direction="with" ref="{C0697860-7271-4720-ADC4-642832BE0D35}"/>
            <msink:sourceLink direction="with" ref="{7BD57583-B571-4A22-9DDE-ACC76935E08C}"/>
          </msink:context>
        </emma:interpretation>
      </emma:emma>
    </inkml:annotationXML>
    <inkml:trace contextRef="#ctx0" brushRef="#br0">0 51 208 0,'11'0'76'0,"-11"3"-60"0,8-3-4 0,4 3 28 16,-5-3-24-16,9 0 40 15,-1 0-32-15,1-3 12 16,-1 0-20-16,1-1 20 15,-1 1-24-15,-3-1 12 16,-1 1-12-16,1 3-8 16,0 3 0-16,-1-3-4 0,1 4 0 15,3-4 16-15,5 0-8 16,7 0 40-16,0-4-24 16,8 4 4-16,3-7-16 15,5 4 20-15,4 3-20 16,3 0-20-16,-8 3 0 15,5 4 4-15,-5 0 4 16,1 0 0-16,-4 0 0 16,7 0 0-16,8-7 0 15,8 0 8-15,8-4-4 16,4 4 16-16,-5 0-12 16,-7 0 16-16,-4-3-16 15,-4 3-12-15,-3-4 0 16,3 4 20-16,0-3-8 15,0 3-4-15,8 0 0 0,0 0 12 0,-4 0-8 16,0 0-12-16,0 0 0 16,-3-3 12-16,-1-4-4 15,4 3-4-15,4-3 4 16,0 0 4-16,0 4-4 16,0 0 8-16,-8-4-8 15,-4 7-12-15,1 0 4 16,-9 0 4-16,-3 0 0 15,0 0 8-15,-1-4-4 16,5 1 8-16,3-1-8 16,5 1 8-16,3-1-8 15,-4 4-4-15,-3 0 4 16,3 0 12-16,-8 4-8 0,-3-1-12 16,-4 1 0-16,-4-1 12 15,4 1-4-15,-4-1 8 16,0-3-8-16,0 7-4 15,4-10 4-15,3-1-4 16,5 4 0-16,-4 0 8 31,3-3-4-31,12 6-12 0,-7-3 4 16,-5 0 20-16,-3 4-8 16,-8-4-4-16,0 3 0 15,-8 0 12-15,4 4-8 16,4-3-4-16,-7 3 0 15,3-4-4-15,-4 1 0 16,4-1 0-16,0 0 0 0,4 1 0 16,4 3 8-16,4 0-4 15,-1-1-4-15,1 5 4 16,-4-1-24 0,0 0 12-16,3 1 4 0,1 3 4 15,-8-1 8-15,-4 1-4 16,8 0 8-16,0-4-8 15,7-3-4-15,5 0 4 16,-1-4 4-16,12-3-4 16,8 7-12-16,-4-3 4 15,-8 3 28-15,-3-1-12 0,-5 1-32 16,1 0 12-16,-13 0 0 16,5-3 8-16,0-1 0 15,-4 0 0-15,3-3 8 16,9 0-4-16,11-3-12 15,-4 0 4-15,12-1 12 16,-8 4-4-16,-4-3 8 16,4 3-8-16,-11-4 24 15,-1 1-16-15,8-4-40 16,4 3 16-16,8 1 0 16,8 0 12-16,3-1-12 15,-11 1 8-15,8-1 28 16,-9-3-12-16,1-3-20 15,19 0 0-15,1 3-4 0,6 0 4 16,1 4 8-16,-7-4 0 16,-13 0 16-16,4 0-8 15,16 0-12-15,8 0 0 16,0 0 4-16,-5 4 0 16,-6-4 8-16,-1 0-4 15,11 0 8-15,5 0-8 16,-1 4-12-16,-7-4 4 15,-12 7 4-15,-4-4 0 16,5-2 0-16,7 2 0 16,-1 1 16-16,5 3-8 15,-12 0-4-15,-3 0 0 0,3 0-4 16,8-7 0-16,11 7-20 16,1 0 12-16,-12 0-4 15,-4 7 4-15,8 0 24 16,7-7-8-16,8 10-12 15,-7-3 0-15,-8 0 4 16,-8 0 0-16,-12-1 16 16,4-6-8-16,-7 4-20 15,3-1 4-15,-11 1 32 16,-16-4-16-16,-3 0 16 16,-12-4-12-16,-8 1 12 15,-4-4-16-15,-11 0 16 16,-1 0-16-16,-7 4 4 15,-4-1-4-15,-4 1-244 16,-11 3 128-16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16:54.300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ADB5F4D-F685-432C-8397-5C82FEADCA24}" emma:medium="tactile" emma:mode="ink">
          <msink:context xmlns:msink="http://schemas.microsoft.com/ink/2010/main" type="inkDrawing" rotatedBoundingBox="14266,10773 16700,10827 16695,11042 14261,10988" semanticType="underline" shapeName="Other">
            <msink:sourceLink direction="with" ref="{914D3089-F1BF-436F-A0B4-9F18A48EB8F5}"/>
            <msink:sourceLink direction="with" ref="{C0697860-7271-4720-ADC4-642832BE0D35}"/>
            <msink:sourceLink direction="with" ref="{7BD57583-B571-4A22-9DDE-ACC76935E08C}"/>
          </msink:context>
        </emma:interpretation>
      </emma:emma>
    </inkml:annotationXML>
    <inkml:trace contextRef="#ctx0" brushRef="#br0">0 51 312 0,'11'-3'112'0,"5"3"-84"0,-12-4-12 15,-4 4 72-15,0 0-52 16,0 0 84-16,0 0-68 16,0 0 8-16,0 0-36 15,0 0 4-15,0-3-16 16,0 3 12-16,7 0-16 16,1 0-4-16,4-4 0 0,7 1 28 15,-3 3-16-15,-5 0 4 31,9 0-12-31,-1 0-8 16,0 0 4-16,1 0-4 0,7 0 0 16,0 0 8-16,-4 7-4 0,0-7-20 15,4 3 8-15,4 1 20 0,-4-1-4 16,1 0 4-16,-1 1-4 16,4-1 4-16,0-3-8 15,3-3 8-15,5-1-8 16,-4 1 16-16,0 3-12 15,0 0-12-15,3 0 0 16,5 0 4-16,0 0 0 16,-1 0 8-16,-3 0-4 0,3 0-4 15,5-3 4-15,-5-1-4 16,1 1 0-16,3-4-12 16,1-7 8-16,-1 14 4 15,-3-7 0-15,0 7-12 16,-1 0 8-16,1 0 20 15,-1 0-8-15,-3 7-20 16,-4-7 4-16,0 0 20 16,0 0-4-16,3 0-4 15,-3 0 0-15,0-7-24 16,4 7 12-16,-1-7 20 16,5 4-4-16,3 3-12 15,5 0 0-15,-1 0 12 16,0 0-4-16,-3 3-4 15,-5 4 4-15,1-7-4 16,-8 7 0-16,4-7-20 0,-16-7 12 16,4 11 4-16,-4-4 4 15,-4-4 8-15,-3 4-4 16,-1-3-12-16,-3-1 4 16,-4 4-4-16,0 0 0 15,-8 0-12-15,7 0 12 16,1 4 48-16,0-4-20 15,-1 3-44-15,1-3 12 16,0 7 12-16,0-7 0 16,3 0 20-16,-11 0-12 15,0 0-20-15,0 0 4 0,0 0-4 16,0 7 4-16,4 0 0 16,-4-7 0-16,12 7 16 15,-1-4-4-15,-7 4 16 16,4 0-12-16,0 0-40 15,-4 0 20-15,-8 3 0 32,4 4 12-32,-8 3-20 0,0 4 12 15,1-4 20 1,3 0-4-16,0 4-20 0,4-4 4 16,0-10 56-16,0 3-24 15,0-10-12-15,0 0-4 16,0 0 16-16,4-3-12 0,0-1-20 15,-4-3 0-15,0 0 12 16,-4-3 0-16,-12 0-12 16,-3 3 4-16,-4 0 12 15,-1 0-4-15,-3 4-4 0,-11-1 4 16,-5-3-456 0,-11 11 248-16,-4-4-68 15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16:56.386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A917C28-9AA0-4370-B26C-570FADB06D43}" emma:medium="tactile" emma:mode="ink">
          <msink:context xmlns:msink="http://schemas.microsoft.com/ink/2010/main" type="inkDrawing" rotatedBoundingBox="10846,10765 12906,10854 12893,11136 10834,11046" semanticType="underline" shapeName="Other">
            <msink:sourceLink direction="with" ref="{21E2761C-59BB-4164-AC0E-2D7911E35C18}"/>
          </msink:context>
        </emma:interpretation>
      </emma:emma>
    </inkml:annotationXML>
    <inkml:trace contextRef="#ctx0" brushRef="#br0">81 39 268 0,'8'-7'100'0,"-16"7"-76"0,0 0-8 15,8 0 44-15,-11 0-36 16,-1 0 52-16,-4 0-44 16,5 0 72-16,-1 0-56 15,5 0-8-15,3 0-24 16,4 0-20-16,11 4 0 0,5-1 28 16,7 1-12-16,8-1 24 15,-4 0-24-15,4 4-4 16,4-3-4-16,4-1 4 0,7-3-4 15,0-3 24-15,28-4-16 16,11 7-12-16,12 0-4 16,-4-4 40-16,0 1-24 15,11-4-8-15,5 0-8 16,-5 4 4-16,1-1 0 16,-12 1 8-16,-8 0-4 15,0-4-28-15,8-4 12 0,-4 8 24 16,-4 3-8-16,-11 0 8 15,-16 0-4-15,4 3 4 16,-20-3-8-16,-7 4 24 16,-4-1-16-16,-8-3-12 15,-11 0-4-15,-1 0 12 16,-3 0-4-16,-8 0 24 16,0 0-16-16,0 0-40 15,0 0 16-15,0 0-16 16,0 4 16-16,-8-1 8 15,8-3 4-15,0 4 0 16,0 2 0-16,0 1 0 16,0 4 0-16,0 2-36 15,8 5 20-15,-8-1 4 0,0 3 12 16,0 5 8-16,0-5-4 16,0 4 8-16,0-3-8 15,0-4 8-15,-8 0-8 16,8-3 16-16,0 0-12 15,0-4-12-15,0 0 0 16,-3-6 48-16,3-4-24 16,-8 0-28-16,0 0 4 15,-4-7 0-15,-15 0 4 16,0 0 16-16,-19 0-8 16,-12 0-20-16,-16 1 4 0,-3-5 20 15,-16-6-4-15,-39-4-4 16,-7 11 0-16,0-4 20 15,-5 1-12-15,-7 9-32 16,12 8 12-16,27 2-212 16,23 8 124-16,23-3-348 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32:55.3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C703F24-F9AC-412D-9509-3B4AF6102BB9}" emma:medium="tactile" emma:mode="ink">
          <msink:context xmlns:msink="http://schemas.microsoft.com/ink/2010/main" type="writingRegion" rotatedBoundingBox="11717,5569 12239,5569 12239,5930 11717,5930"/>
        </emma:interpretation>
      </emma:emma>
    </inkml:annotationXML>
    <inkml:traceGroup>
      <inkml:annotationXML>
        <emma:emma xmlns:emma="http://www.w3.org/2003/04/emma" version="1.0">
          <emma:interpretation id="{3F10A940-CF81-4826-A641-7F1993FAFAE0}" emma:medium="tactile" emma:mode="ink">
            <msink:context xmlns:msink="http://schemas.microsoft.com/ink/2010/main" type="paragraph" rotatedBoundingBox="11717,5569 12239,5569 12239,5930 11717,59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D8DF67-0248-4314-850F-8AAA4D4583EB}" emma:medium="tactile" emma:mode="ink">
              <msink:context xmlns:msink="http://schemas.microsoft.com/ink/2010/main" type="line" rotatedBoundingBox="11717,5569 12239,5569 12239,5930 11717,5930"/>
            </emma:interpretation>
          </emma:emma>
        </inkml:annotationXML>
        <inkml:traceGroup>
          <inkml:annotationXML>
            <emma:emma xmlns:emma="http://www.w3.org/2003/04/emma" version="1.0">
              <emma:interpretation id="{CFD94358-C5BD-4FF2-953A-40400B084246}" emma:medium="tactile" emma:mode="ink">
                <msink:context xmlns:msink="http://schemas.microsoft.com/ink/2010/main" type="inkWord" rotatedBoundingBox="11717,5569 12239,5569 12239,5930 11717,5930"/>
              </emma:interpretation>
            </emma:emma>
          </inkml:annotationXML>
          <inkml:trace contextRef="#ctx0" brushRef="#br0">6649 1403 1040 0,'-12'0'384'0,"12"0"-300"0,8 14-20 0,-12-4 40 16,4 0-68-16,-4 18 56 16,0-4-52-16,-4 14-12 15,1 6-16-15,-5-2-28 16,8 2 8-16,0-6 20 15,4-7-4-15,-3-10-12 16,3-4 0-16</inkml:trace>
          <inkml:trace contextRef="#ctx0" brushRef="#br0" timeOffset="300.397">6788 1496 872 0,'0'-7'324'0,"0"7"-252"0,19 0-20 16,1 0 24-1,-5 3-52-15,16 4 24 16,-4 4-28-16,0 2-16 16,4 5-8-16,-7 2 20 15,-5 8-8-15,-15-8 4 0,4 4-4 16,-16-3 36-16,4-4-20 0,-12-3 32 15,5 0-32-15,3-7 92 16,4 3-64-16,8-7 28 16,12 1-44-16,7-4 4 15,12 0-24-15,3-4-332 16,1 4 168-16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18:33.988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BB0A2A-F63C-4E3F-ACB6-C57BD041A3A7}" emma:medium="tactile" emma:mode="ink">
          <msink:context xmlns:msink="http://schemas.microsoft.com/ink/2010/main" type="inkDrawing" rotatedBoundingBox="11728,16754 14520,16532 14523,16579 11732,16801" semanticType="underline" shapeName="Other">
            <msink:sourceLink direction="with" ref="{5C18B125-D4BF-419A-BAAE-52FAA1DB898F}"/>
            <msink:sourceLink direction="with" ref="{9AFDCEB0-9F76-4DE7-B8CF-EFC86D72B1C5}"/>
            <msink:destinationLink direction="with" ref="{A9EBE0BF-F6D7-4CEC-B56C-FE3C892CD706}"/>
          </msink:context>
        </emma:interpretation>
      </emma:emma>
    </inkml:annotationXML>
    <inkml:trace contextRef="#ctx0" brushRef="#br0">0 229 280 0,'0'0'104'0,"0"0"-84"0,8 4 0 0,-8-4 136 0,4 0-88 15,11 0 16-15,4-4-48 16,9-3 36-16,18-3-40 15,24-4 56-15,19 4-52 16,7-11 12-16,44 4-32 16,38 3 20-16,0-3-24 0,47 3 24 15,-13 1-24-15,17-1-12 16,-9 7-4-16,-22-3 20 16,-16-4-8-16,-16-3 4 15,-15 10-4-15,-31 0 56 16,-31 0-36-16,-27 4 24 15,-19-1-32-15,-20 4-44 16,-27 0 12-16,-23 0-508 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18:34.318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9EBE0BF-F6D7-4CEC-B56C-FE3C892CD706}" emma:medium="tactile" emma:mode="ink">
          <msink:context xmlns:msink="http://schemas.microsoft.com/ink/2010/main" type="inkDrawing" rotatedBoundingBox="11623,17115 14646,16689 14651,16724 11628,17149" semanticType="callout" shapeName="Other">
            <msink:sourceLink direction="with" ref="{E6BB0A2A-F63C-4E3F-ACB6-C57BD041A3A7}"/>
          </msink:context>
        </emma:interpretation>
      </emma:emma>
    </inkml:annotationXML>
    <inkml:trace contextRef="#ctx0" brushRef="#br0">10 419 560 0,'-34'0'208'0,"34"4"-164"0,15-1-8 16,1-3 156-16,15 0-112 15,27-7 132-15,54-6-120 16,27 9 0-16,47-27-56 16,27 4 8-16,42-8-24 0,5-3 16 15,30-10-20-15,-11 7-36 16,-8 3 12-16,-20 0-484 16,-38 4 272-16,-38 3-248 15,-28 3 272 1,-35 15 36-16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18:09.516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96DCEE-5B46-4A55-B518-E32156986508}" emma:medium="tactile" emma:mode="ink">
          <msink:context xmlns:msink="http://schemas.microsoft.com/ink/2010/main" type="writingRegion" rotatedBoundingBox="4873,14562 8643,14857 8511,16554 4741,16260"/>
        </emma:interpretation>
      </emma:emma>
    </inkml:annotationXML>
    <inkml:traceGroup>
      <inkml:annotationXML>
        <emma:emma xmlns:emma="http://www.w3.org/2003/04/emma" version="1.0">
          <emma:interpretation id="{C4CAB80B-B205-42AF-8A26-CEEB93C69A93}" emma:medium="tactile" emma:mode="ink">
            <msink:context xmlns:msink="http://schemas.microsoft.com/ink/2010/main" type="paragraph" rotatedBoundingBox="4873,14562 8643,14857 8511,16554 4741,162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D3B8D9-B8B5-4E8F-A110-29B46812FCCC}" emma:medium="tactile" emma:mode="ink">
              <msink:context xmlns:msink="http://schemas.microsoft.com/ink/2010/main" type="line" rotatedBoundingBox="4873,14562 8643,14857 8511,16554 4741,16260"/>
            </emma:interpretation>
          </emma:emma>
        </inkml:annotationXML>
        <inkml:traceGroup>
          <inkml:annotationXML>
            <emma:emma xmlns:emma="http://www.w3.org/2003/04/emma" version="1.0">
              <emma:interpretation id="{3B0ACA53-8CF8-46F8-A728-F9DE8A8F3373}" emma:medium="tactile" emma:mode="ink">
                <msink:context xmlns:msink="http://schemas.microsoft.com/ink/2010/main" type="inkWord" rotatedBoundingBox="4873,14562 6477,14687 6369,16067 4766,15942"/>
              </emma:interpretation>
            </emma:emma>
          </inkml:annotationXML>
          <inkml:trace contextRef="#ctx0" brushRef="#br0">1781 5390 520 0,'-8'7'192'15,"-4"-7"-152"-15,-11 13-8 0,12-9 36 0,-1 16-44 16,-4-9-12-16,-3 16-4 16,0-10 36-16,3 14-24 15,-3-3 24-15,-4-11-24 0,-1 0 28 16,1-3-32-16,0 0 48 16,-4-4-36-16,4-3-4 15,3 0-16-15,1-7 36 16,3 0-20-16,9 0-4 15,7 0-12-15,7-3-24 16,9-1 8-16,11 4-12 16,16 0 8-16,7 14 36 15,0-7-16-15,1 3-8 16,-1-3-4-16,-7-7 4 16,-5 0 0-16,-7 0 8 15,-8 0-4-15,-11-7 24 0,-12 0-16 16,-8-10 112-16,-7-4-72 15,-8-3 8-15,-1-7-40 16,-3-7-4-16,4 1-8 16,4-1-304-16,7 14 160 15,0 0-528 1</inkml:trace>
          <inkml:trace contextRef="#ctx0" brushRef="#br0" timeOffset="-7308.6111">2005 6102 300 0,'-19'-24'112'0,"11"10"-88"0,-7-10-8 0,7 10 92 15,-8-3-64-15,-3-7 8 16,0-4-32-16,-1 4 40 16,13 0-32-16,-13 4 100 15,5 2-72-15,-5-2 36 16,9 9-52-16,-8-2-16 15,3 13-12-15,-3 0-36 16,3 7 12-16,1 6 4 16,3 5 8-16,-3 6-28 15,11 7 16-15,-4 13 4 16,8-6 8-16,0 10-20 16,8 4 12-16,3 20 20 0,1 14-4 15,-4 4 32-15,-1-4-24 16,1-7-12-16,-4-17-8 15,-8-4 12-15,-4-13-4 0,-3-7 76 16,-5-14-44-16,-3-10 56 16,-4-4-52-16,-8-10 8 15,-4-14-32-15,0 1 8 0,-4-12-12 16,1-9-8-16,-5 3 0 16,16 7-16-16,0 3 8 15,-4 8-236-15,19 6 132 16,8 3-492-1</inkml:trace>
          <inkml:trace contextRef="#ctx0" brushRef="#br0" timeOffset="-6743.8179">2431 6388 488 0,'-4'-21'180'0,"8"11"-140"0,-8-8-12 16,0 12 108-16,4-1-80 16,0-4 4-16,-7 4-36 15,-1 4 36-15,0 0-32 16,-3 3 84-16,-5 6-64 0,-3 5 20 15,-1 6-36-15,1 7 32 16,3 7-36-16,5 0-4 16,7 0-16-16,4-4 4 15,0-2-8-15,8-12 52 0,3-2-32 16,1-8 44-16,3-6-40 16,1-8-92-16,-1-6 32 15,1-7-80-15,-1-4 68 16,1-2-80-16,-4-5 72 15,-5 1-16-15,1-1 40 16,4 8-4-16,-9 3 20 16,1 6 60-16,-4 5-24 15,0 6 52-15,0 3-44 16,0 11 56-16,0 7-52 16,0 7-24-16,0 13-12 15,-4 14 8-15,4 7-4 0,0-3 52 16,0-7-32-16,0-7-36 31,0-11 4-31,4-10-288 0,4-13 160 0,8-18-464 16</inkml:trace>
          <inkml:trace contextRef="#ctx0" brushRef="#br0" timeOffset="-6262.0372">2656 6491 560 0,'-39'-21'208'0,"35"18"-164"0,4-4-8 16,8 3 180-16,11-3-124 16,16 1 36-16,11 2-80 15,5 4-12-15,-1 7-20 16,-7 3-564-16,7-3 296 15,-4-7-100-15</inkml:trace>
          <inkml:trace contextRef="#ctx0" brushRef="#br0" timeOffset="-6455.0492">2752 6222 704 0,'4'0'264'0,"4"0"-208"0,0 0-12 16,0 4 20-16,3 3-44 15,8 0-8-15,1-4-8 16,-5 7 4-16,-3 1-4 0,7 2-12 0,-15 1 4 16,-4 7 12-16,-8 3-4 15,-3 3 8-15,-9 8-8 16,-7 3 16-16,-4-4-12 15,0 1-12-15,4-1 0 16,8-7-24-16,7-2 16 16,8-5 40-16,12 1-16 15,8-7 36-15,11-4-32 16,0 0 4-16,0-3-12 16,-4-7-368-16,0-7 196 15,-7-3-284-15</inkml:trace>
        </inkml:traceGroup>
        <inkml:traceGroup>
          <inkml:annotationXML>
            <emma:emma xmlns:emma="http://www.w3.org/2003/04/emma" version="1.0">
              <emma:interpretation id="{4EBCD1F0-C0B6-4746-9C67-A2E8F0A6886F}" emma:medium="tactile" emma:mode="ink">
                <msink:context xmlns:msink="http://schemas.microsoft.com/ink/2010/main" type="inkWord" rotatedBoundingBox="7143,14872 8633,14988 8511,16554 7021,164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23074.6264">4456 6216 260 0,'0'-18'96'0,"4"15"-76"0,7-11-4 15,-3 7 36-15,7-3-32 16,5 0-8-16,3-4-8 0,4 0 28 15,0-3-16-15,8 3 40 16,0 0-32-16,-8 1 40 16,4 2-36-16,4 4-40 15,4 4 4-15,-5 3 8 16,9 7 4-16,0-4 8 16,-1 11-8-16,1 3 24 15,-12 4-16-15,0 3 12 0,3 0-12 16,-10 4 28-16,-5 3-24 15,-3-4 12-15,-16 4-16 16,0 3 12-16,-16 4-16 16,-7 0 16-16,-4 0-16 0,-8-7 16 15,-4-4-16-15,-7-2 16 16,7-8-16-16,-4-7-12 16,12-6 0-16,-7-8 4 15,11-6 0-15,-4-4 16 16,11-7-8-16,5 1-20 15,3-4 4-15,4 3-12 16,8 0 8-16,16 4-8 16,-4 3 8-16,7 1 0 15,8 2 4-15,-8 1 8 0,12 3 0 16,-4 4 8-16,12-1-4 16,-4-3-28-16,-4 7 12 15,-4 0-196 1</inkml:trace>
          <inkml:trace contextRef="#ctx0" brushRef="#br0" timeOffset="1006.736">4243 5765 332 0,'15'-17'120'0,"-15"13"-92"0,8-3-8 0,-4 4 104 16,0-4-72-16,-4 3 76 16,-4 1-72-16,-4 0-20 15,-7 3-24-15,-5-4 8 16,-3 4-12-16,-8-3-4 0,-15 3 0 16,-1 0 64-16,1 0-36 15,-1 7 16-15,1-1-32 16,7 8-16-16,0 10-4 15,5 7 20-15,3 14-8 0,-4 10-4 16,8 7 0-16,3 3-16 16,5 1 8-1,4 16 40-15,-1 25-24 0,8 10 24 16,-7-7-20-16,11-14 8 16,0-6-12-16,0-1 72 15,0-6-48-15,1-14 76 16,-1-11-64-16,4-6 28 15,4-11-44-15,-1-3-36 16,9-7 0-16,11-3 8 16,24-8 0-16,22 8-180 15,17-4 100-15,18-4-696 16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18:06.798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C73AFAA-E042-4EC2-BD70-B27D832D9EBB}" emma:medium="tactile" emma:mode="ink">
          <msink:context xmlns:msink="http://schemas.microsoft.com/ink/2010/main" type="writingRegion" rotatedBoundingBox="4133,16289 5305,16271 5310,16570 4138,16589"/>
        </emma:interpretation>
      </emma:emma>
    </inkml:annotationXML>
    <inkml:traceGroup>
      <inkml:annotationXML>
        <emma:emma xmlns:emma="http://www.w3.org/2003/04/emma" version="1.0">
          <emma:interpretation id="{15E41876-3A37-4F44-A436-3268FF16077B}" emma:medium="tactile" emma:mode="ink">
            <msink:context xmlns:msink="http://schemas.microsoft.com/ink/2010/main" type="paragraph" rotatedBoundingBox="4133,16289 5305,16271 5310,16570 4138,16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F4E199-F7D7-4695-9EBB-0A03AFA671C7}" emma:medium="tactile" emma:mode="ink">
              <msink:context xmlns:msink="http://schemas.microsoft.com/ink/2010/main" type="line" rotatedBoundingBox="4133,16289 5305,16271 5310,16570 4138,16589"/>
            </emma:interpretation>
          </emma:emma>
        </inkml:annotationXML>
        <inkml:traceGroup>
          <inkml:annotationXML>
            <emma:emma xmlns:emma="http://www.w3.org/2003/04/emma" version="1.0">
              <emma:interpretation id="{3FD9603F-772D-4ACD-BAA3-E12D41558A1E}" emma:medium="tactile" emma:mode="ink">
                <msink:context xmlns:msink="http://schemas.microsoft.com/ink/2010/main" type="inkWord" rotatedBoundingBox="4133,16289 5305,16271 5310,16570 4138,165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968 7127 280 0,'-16'0'104'0,"16"0"-84"0,-4-3 0 0,4 3 120 16,0 0-80-16,-3 0 20 15,3 0-48-15,0 0-20 16,7-4-8-16,-3 1 48 16,4 0-28-16,0 3-36 15,-1 0 4-15,5-4 20 16,0 1-8-16,-1-1 0 15,1-3 0-15,-4 4 28 16,3 0-16-16,-3 3 20 0,4-4-20 16,-1 4-8-16,-3 0-4 15,0 0 12-15,3-3-8 16,-3 3 4-16,-8 0-4 0,8 3-8 16,0 4 4-16,-8 3-4 15,0 1 0-15,0-1 0 16,-4 0 0-16,0 1 8 31,4-1-4-31,-4 0-20 0,-4 1 8 16,0-1 20-16,1 0-4 15,-1 1 4-15,-4-1-4 16,5-3 12-16,-5 3-12 0,0 0-20 16,-3 1 4-16,3 2-4 15,1-2 4-15,-9-4 0 16,9 3 0-16,3-3 24 15,0-4-8-15,8 1 16 16,-8-1-16-16,5-3 16 0,3 0-16 16,-4 0 40-16,0 4-24 15,4-4-4-15,-8 3-12 16,4-3-8-16,0 4 4 16,1-4-16-16,-5 0 8 15,4 0 12-15,0 0-4 16,0 0-4-16,0 0 4 15,0 0 20-15,4 3-12 16,-7-3 12-16,3 0-12 16,4 0 0-16,0 0-4 15,0 0 4-15,0 0-8 0,0 0-4 16,-4 0 4 0,4 0 4-16,-4 0-4 0,4-3-12 15,0 3 4-15,0 0 12 16,0 0-4-16,0 0-28 15,0 0 12-15,0 0 56 16,0 0-20-16,0 0 0 16,0-4-16-16,0 4-8 15,0 0 4-15,8 0 4 16,-4-3-4-16,3-1-20 16,-3 1 8-16,-4 3 12 15,0 0 0-15,0 0-12 16,4 0 4-16,0-4 4 15,-4 1 0-15,0 3 16 0,0 0-8 16,4-4-20-16,-4 4 4 16,4-3 20-16,-4 3-4 15,4-3-12-15,-4 3 0 16,0 0 4-16,0-4 0 16,-4 4-12-16,0 4 8 15,0-4 4-15,0 0 0 16,0 3 0-16,0 0 0 15,4-3 8-15,-7 0-4 16,3 4-4-16,-4 3 4 16,0-4-4-16,-3 1 0 0,3-1 0 15,-8 4 0-15,5-4-12 16,-8 1 8-16,3-1 4 16,4-3 0-16,1 0 8 15,-5 0-4-15,9-3 60 16,-1-1-36-16,0 1 8 15,0 0-24-15,8-4 20 16,-7 0-20-16,3 0 4 16,0 0-8-16,4-3-24 15,4-1 8-15,7-2 4 16,-7 2 4-16,8-3 8 16,-1 1-4-16,9-1-28 15,-1 0 12-15,-3 0 4 16,7 4 8-16,4 0 0 15,-4 3 0-15,4 0-20 16,-3 4 12-16,-5 3 20 0,-4 6-4 16,1-2-20-16,-5 3 4 15,1 0 20-15,0 0-4 16,3-7-160-16,-3 0 80 16,-1-4-640-1</inkml:trace>
          <inkml:trace contextRef="#ctx0" brushRef="#br0" timeOffset="332.877">1208 7279 716 0,'-20'3'264'0,"20"-6"-204"0,0 3-16 16,0 0 220-16,0 0-152 15,8-7-44-15,4 3-44 16,-1 1 0-16,9 0-12 0,7-1-460 16,15-3 240-16,5-3-328 15</inkml:trace>
          <inkml:trace contextRef="#ctx0" brushRef="#br0" timeOffset="871.8089">1796 7103 364 0,'4'-13'132'0,"-8"13"-100"0,-3 6-12 0,3-6 112 0,4 7-76 16,-8 4 24-16,0 2-48 15,-3 5 68-15,3 2-56 16,-4 1 4-16,-7 3-28 15,-1-3 84-15,-3-1-56 0,0-3 12 16,-8 1-36-16,4-5 48 16,0-2-40-16,4-4 4 15,-1 0-24-15,9-4 12 16,-1 0-16-16,9-3-28 16,3 0 8-16,4 0-4 15,11 4 8-15,1-1 8 16,7 1 0-16,9-1 16 15,6 1-8-15,5 2-28 16,-8 1 8-16,8-3 32 16,3-1-12-16,-11 1 8 0,4-4-8 15,-8-7-8-15,-7 7 4 16,-5-7 4-16,-7 7-4 16,-8-4 8-16,-4 1-8 15,-4-7 104-15,4 3-60 16,-3 0 32-16,-9-10-44 15,12 3-32-15,-4-10-4 16,-3 0 8-16,3-4-4 16,-3-3-4-16,3 0 4 15,-4 0 4-15,1 11-4 16,-1 3-160-16,0 6 84 0,5 8-596 16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18:27.006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872D23D-DCD0-4C00-813F-F2A9A7CCCF06}" emma:medium="tactile" emma:mode="ink">
          <msink:context xmlns:msink="http://schemas.microsoft.com/ink/2010/main" type="writingRegion" rotatedBoundingBox="18727,16455 19815,16455 19815,16723 18727,16723"/>
        </emma:interpretation>
      </emma:emma>
    </inkml:annotationXML>
    <inkml:traceGroup>
      <inkml:annotationXML>
        <emma:emma xmlns:emma="http://www.w3.org/2003/04/emma" version="1.0">
          <emma:interpretation id="{69CB3F62-37EA-48F8-9F92-A795E3EEC0ED}" emma:medium="tactile" emma:mode="ink">
            <msink:context xmlns:msink="http://schemas.microsoft.com/ink/2010/main" type="paragraph" rotatedBoundingBox="18727,16455 19815,16455 19815,16723 18727,167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AECD1C-5B22-4B46-8BD3-5E073BDEEE62}" emma:medium="tactile" emma:mode="ink">
              <msink:context xmlns:msink="http://schemas.microsoft.com/ink/2010/main" type="line" rotatedBoundingBox="18727,16455 19815,16455 19815,16723 18727,16723"/>
            </emma:interpretation>
          </emma:emma>
        </inkml:annotationXML>
        <inkml:traceGroup>
          <inkml:annotationXML>
            <emma:emma xmlns:emma="http://www.w3.org/2003/04/emma" version="1.0">
              <emma:interpretation id="{DB31D639-0BFA-4440-85DB-5F426C468BB1}" emma:medium="tactile" emma:mode="ink">
                <msink:context xmlns:msink="http://schemas.microsoft.com/ink/2010/main" type="inkWord" rotatedBoundingBox="18727,16455 19815,16455 19815,16723 18727,167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15396 7372 340 0,'0'0'128'0,"0"-4"-100"0,-4 1-8 0,4 3 8 16,0 0-20-16,0 0 24 16,0 0-20-16,0 0 4 15,-4 0-8-15,0 0 64 16,0 0-40-16,-4 0-4 16,-3 3-16-16,-1 1 32 15,0-1-20-15,-3 4 32 16,-1 0-32-16,5 3 84 15,3 4-60-15,8 7 56 0,8-1-60 16,3 1 4-16,5 0-28 0,3-1 16 16,12-13-24-16,-7-7-20 15,-1-7 0-15,0-3-144 16,-4-7 80-16,-7-1 16 16,-4-2 32-16,-4-1 28 15,-8 1 0-15,-4-1-4 16,-4 4 4-16,-3-1-4 15,3 5 0-15,1 2-12 16,7 8 8-16,0 0 12 16,4-1-4-16,0 4-276 15</inkml:trace>
          <inkml:trace contextRef="#ctx0" brushRef="#br0" timeOffset="234.5">15682 7368 508 0,'-8'-7'188'0,"12"11"-148"0,8-4-8 0,-1 0 80 15,5 0-68-15,11 3 0 16,4 1-28-16,0-4-432 0</inkml:trace>
          <inkml:trace contextRef="#ctx0" brushRef="#br0" timeOffset="720.7932">16251 7255 548 0,'-4'3'204'0,"0"-3"-156"0,-3 0-16 16,3 7 52-16,-4 7-52 15,-4 3-4-15,-7 0-16 16,-4 4 24-16,3-1-20 15,-3 1 20-15,0 0-20 0,4-4 80 0,-1-3-52 16,5-4 12-16,3-3-32 16,1-4 4-16,-1-3-16 15,8-3 0-15,4 0-4 16,0-1-8-16,4 1 4 16,4 3-40-16,7 0 20 15,1-4 16-15,11 1 0 16,8 3 0-16,7 0 4 15,5 0 20-15,-1 0-12 16,-3 0-20-16,-9-4 0 16,-6 1 12-16,-13 3 0 0,-11-4 40 15,-4-2-20 1,-12 2 48-16,-3 1-40 0,-5-4 80 16,-3 0-60-16,0 0 52 15,0 0-60-15,3 0-12 16,5 0-20-16,3-6-20 15,1 2-584 1,11 1 320-16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1:48.309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D931DC2-EE32-4802-86E7-FA16CDEF02F7}" emma:medium="tactile" emma:mode="ink">
          <msink:context xmlns:msink="http://schemas.microsoft.com/ink/2010/main" type="writingRegion" rotatedBoundingBox="19478,1073 23878,1342 23663,4877 19262,4608"/>
        </emma:interpretation>
      </emma:emma>
    </inkml:annotationXML>
    <inkml:traceGroup>
      <inkml:annotationXML>
        <emma:emma xmlns:emma="http://www.w3.org/2003/04/emma" version="1.0">
          <emma:interpretation id="{6B4A73B5-7175-4615-9356-8C0E5F0091C6}" emma:medium="tactile" emma:mode="ink">
            <msink:context xmlns:msink="http://schemas.microsoft.com/ink/2010/main" type="paragraph" rotatedBoundingBox="19483,1057 23349,1311 23256,2737 19389,24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C8B6E8-0E83-4DF4-A9D8-ADCE5A927227}" emma:medium="tactile" emma:mode="ink">
              <msink:context xmlns:msink="http://schemas.microsoft.com/ink/2010/main" type="line" rotatedBoundingBox="19483,1057 23349,1311 23256,2737 19389,2482"/>
            </emma:interpretation>
          </emma:emma>
        </inkml:annotationXML>
        <inkml:traceGroup>
          <inkml:annotationXML>
            <emma:emma xmlns:emma="http://www.w3.org/2003/04/emma" version="1.0">
              <emma:interpretation id="{6FA84675-CD66-4004-8B25-AA15CA2D40C9}" emma:medium="tactile" emma:mode="ink">
                <msink:context xmlns:msink="http://schemas.microsoft.com/ink/2010/main" type="inkWord" rotatedBoundingBox="19474,1199 21203,1312 21130,2425 19401,23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844-189 676 0,'-8'0'248'0,"4"4"-192"0,4-8-16 0,-4 11 12 16,0 0-36-16,-4 0 12 0,-3 10-16 16,-1 4 36-16,1 3-24 15,-5 7 48-15,-3 10-40 0,-1 11 92 16,-3 16-72-16,-8 8 12 16,-4 10-40-16,16-7-12 15,-4-3-8-15,11-7-4 16,1 0 0-16,7-14-12 15,4-4 8-15,15-9 4 16,5-11 0-16,3-11-108 16,0-6 60-16,8-4-216 15,0-10 144-15</inkml:trace>
          <inkml:trace contextRef="#ctx0" brushRef="#br0" timeOffset="325.9144">855 355 696 0,'-19'-21'256'0,"15"14"-196"0,4-6-20 0,4 6 32 16,4-4-48-16,3-2 16 16,5-1-24-16,3 0 20 15,8 4-24-15,4 3-20 0,4 7 0 16,0 10 12-16,-8 11 0 15,0-4 24-15,-12 11-16 16,-7 6 76-16,-12 0-52 16,-11 4 12-16,-9 0-28 15,-3 0 16-15,4-7-24 16,0-4 12-16,8-2-12 0,-1-5-16 16,16-3 0-16,0-6-16 15,16-4 12-15,7-1 4 16,12-2 4-16,-5-4-20 15,9 0 12-15,-4-4-128 16,-8 4 76-16,8-3-340 31,-16-4-92-31</inkml:trace>
          <inkml:trace contextRef="#ctx0" brushRef="#br0" timeOffset="524.3951">948 503 820 0,'-35'3'304'0,"31"-6"-236"0,-3-1-20 0,3 4 20 16,4-3-48-16,0 3 36 15,11 0-32-15,-3-4-24 16,11 1 0-16,5 3-20 0,10 3 12 16,1 1 32-16,4 3-16 15,7-4-116-15,1-3 60 16,-8-3-644-1</inkml:trace>
          <inkml:trace contextRef="#ctx0" brushRef="#br0" timeOffset="758.016">1467-96 984 0,'3'-17'368'0,"13"17"-288"0,15 0-20 15,-16 7 0-15,9 7-44 16,6 10 48-16,5 17-36 16,4 14 4-16,-4 21-20 15,-12 6 12-15,0 8-16 0,-23-8 24 16,-15 4-20-16,-16 7-32 16,-8 4 12-16,-3-15-308 15,-1-16 176-15,4-25-588 16</inkml:trace>
          <inkml:trace contextRef="#ctx0" brushRef="#br0" timeOffset="-366.7686">263 362 572 0,'-4'-4'208'0,"8"-6"-160"0,-4 7-12 15,0-1 164-15,-4-3-116 16,0 0 64-16,1-3-88 16,-1 3 20-16,0-3-48 0,0-1 0 15,-4 5-20-15,0-5 20 0,1 8-20 16,-5-4 4-16,1 7-8 15,-5 7-16-15,-3 0 4 16,-1 6 4-16,-7 1 0 16,0 7-12-16,4 6 8 15,0-2 20-15,3 2-8 16,1 4-20-16,19 0 4 16,0 3 4-16,12 1 4 15,3-4-20-15,4 0 12 16,1 0-4-16,-1-7 4 15,-3-4 16-15,-5-6-4 16,5-3-12-16,-5-11 4 0,-3-4 12 16,-4-6-4-16,-8-7 16 15,-4-4-12-15,1-7-28 16,-5-9 8-16,-3-8 12 16,-5-3 4-16,1 3-20 15,-1-7 8-15,13 8-12 16,7-5 8-16,0 1 8 15,7 3 4-15,5 4 16 16,7 7-8-16,-3 3 16 16,3 3-16-16,1 4-12 15,-1 4 0-15,0 9 4 16,-3 4 0-16,-5 0-12 16,9 7 8-16,-1 0 20 15,8 0-8-15,0 0-268 16,20 0 144-16</inkml:trace>
          <inkml:trace contextRef="#ctx0" brushRef="#br0" timeOffset="6433.0242">236 413 496 0,'-4'0'184'0,"4"-7"-140"0,-4 7-16 0,4 0 40 0,0 0-44 16,4-3-20-16,0 0-4 15,0-1 44-15,-4-3-24 16,0 4 88-16,0 3-60 0,0 0 64 16,0 0-60-16,-4 10 4 15,4-3-32-15,-4 3 32 16,4-3-32-16,0 4-32 16,4-5 4-16,0 5 0 15,0-1 4-15,0-3 8 0,3 0-4 16,1 3 16-16,0-3-12 15,-4 7-4 1,4 0 0-16,-5-4 28 0,1 0-16 16,-4 1 56-16,0-1-40 15,0 4-8-15,0-1-12 16,0-2-12-16,0 2 4 16,4-2 12-16,-4-1-8 15,4-3-28-15,-4 0 8 16,0 0 40-16,0 0-16 15,0-4 24-15,-4 1-20 16,0-1 0-16,0 0-8 0,1 1-16 16,-1-4 4-16,0 3 4 15,0 1 0-15,-4-1 0 16,-3 1 0-16,3-1 16 16,4-3-8-16,-4 0 24 15,0 0-20-15,1-3-4 16,-5-1-4-16,4 1 12 15,5-4-8-15,-5 3-12 16,0-2 0-16,8-1-4 16,-8 3 0-16,-3 1 32 15,7-1-12-15,-4 1-20 16,0-1 0-16,1 1-4 16,-5-4 4-16,12 0 16 15,-8 4-4-15,8-4-12 16,0 0 4-16,0-3-4 0,-4 10 0 15,4-11 16-15,0 1-4 16,4 3-4-16,-11-3 4 16,7 0 4-16,7-4-4 15,-7 0-12-15,0 0 4 16,8 4 4-16,-8 0 0 16,4-8 8-16,0 1-4 15,-4 3-4-15,0-3 4 16,4 0-16-16,-1-4 8 15,1 4 12-15,4 3-4 0,-4-3-4 16,4 3 4 0,-8 1 12-1,11-1-8-15,-3-3-40 0,-8 0 20 16,12-1 12-16,-5 5 0 16,1-1 0-16,0 3 4 15,-4 1-4-15,3 0 0 0,5-4-12 16,-4 7 8-16,0-3 4 15,-1 0 0-15,5-1 8 16,0-3-4-16,-5 4 16 16,1 3-12-16,0-7-20 15,-4 4 4-15,3 3 20 16,5 0-4-16,-4-6-20 16,-1 2 4-16,-3 1 4 15,4 0 4-15,-8-1 16 16,8 1-8-16,-8 0 24 0,0-4-20 15,0 0 4-15,-8 4-8 16,8-4 20-16,0 0-16 16,-8 1 4-16,8-1-8 15,-4-3 4-15,-3 3-8 16,7 0 16-16,-8-3-12 16,-4 3 32-16,5 4-24 15,-5-4 32-15,-3 7-32 16,3-3 20-16,4-4-20 15,-3 11 0-15,-1-8-8 16,-4 4 12-16,5 7-12 16,-5 0 4-16,9-10-4 0,-5 10 4 15,0-7-8-15,-3 7 16 16,3-7-12 0,5 0-4-16,-1-3-12 15,4 3 4-15,-4 0-16 16,16-3 12-16,0 0 4 15,3-1 4-15,1 4-248 16,7-3 136-16,16-11-932 16</inkml:trace>
          <inkml:trace contextRef="#ctx0" brushRef="#br0" timeOffset="5055.9569">178 603 488 0,'0'-7'180'0,"0"14"-140"0,4-14-12 0,0 7-40 15,4 0 0-15,3-7-4 16,1 0 8-16,-1 0-276 16</inkml:trace>
        </inkml:traceGroup>
        <inkml:traceGroup>
          <inkml:annotationXML>
            <emma:emma xmlns:emma="http://www.w3.org/2003/04/emma" version="1.0">
              <emma:interpretation id="{DB0FE7FE-C94B-49A3-8BB0-D0B61EEA34FF}" emma:medium="tactile" emma:mode="ink">
                <msink:context xmlns:msink="http://schemas.microsoft.com/ink/2010/main" type="inkWord" rotatedBoundingBox="21753,1903 22254,1936 22239,2160 21739,212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50.9355">2318 537 716 0,'8'-10'264'0,"-8"3"-204"0,0-14-16 0,3 14 72 16,5-3-72-16,0 3 16 15,7-10-36-15,-3 0-20 16,11 3-8-16,-4-3 12 0,1 3-4 16,3 4-4-16,-15-4 4 15,3 7 28-15,1 7-16 16,-4 7 136-16,-1 17-84 15,1 0-4-15,0-3-40 16,4 3 0-16,-1-10-12 16,1 3-8-16,3-7 0 15,5-6-4-15,3-11 0 16,0-7-88-16,20-3 48 0,-1-18-304 31,5 1 192-31,18-24-480 0</inkml:trace>
        </inkml:traceGroup>
        <inkml:traceGroup>
          <inkml:annotationXML>
            <emma:emma xmlns:emma="http://www.w3.org/2003/04/emma" version="1.0">
              <emma:interpretation id="{46400808-CC93-435A-B51F-A4E3997F8D5E}" emma:medium="tactile" emma:mode="ink">
                <msink:context xmlns:msink="http://schemas.microsoft.com/ink/2010/main" type="inkWord" rotatedBoundingBox="22841,1277 23349,1311 23256,2737 22747,270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131.5728">3370 437 1256 0,'4'0'464'0,"8"-6"-360"0,7-1-28 0,0 0 48 15,5 7-84-15,7-11-36 16,15 1-4-16,0 0 12 16,5 3-4-16,-1 4-216 0,0-1 116 0,4 1-284 15,-11 3 212-15</inkml:trace>
          <inkml:trace contextRef="#ctx0" brushRef="#br0" timeOffset="2576.0805">3556 637 416 0,'0'-3'152'0,"8"6"-116"0,-1-3-12 0,-7 0 152 15,0 0-100-15,0 0 156 16,0 0-132-16,0 3 64 15,-3 4-96-15,3 7 24 0,0 10-52 16,-4 0 20-16,-4 18-32 16,8-5 28-16,-4 5-32 15,4-1 12-15,0-3-20 16,0 0 20-16,-12 0-24 16,12-14 12-16,-7 0-12 0,7-7 28 15,0-7-24-15,11 1 32 16,9-8-32-16,7-3-4 15,4-3-8-15,4 6 4 16,-5 7-4-16,13 1-12 16,-4 2 4-16,-4 5-224 15,-4 2 120-15</inkml:trace>
          <inkml:trace contextRef="#ctx0" brushRef="#br0" timeOffset="1932.8221">3711-292 1112 0,'-16'-3'412'0,"16"9"-320"0,-8 8-28 16,8 3-44-16,0 7-24 15,0 18-16-15,12-1 12 16,0 7-56-16,-8 7 32 16,7 0-396-16</inkml:trace>
        </inkml:traceGroup>
      </inkml:traceGroup>
    </inkml:traceGroup>
    <inkml:traceGroup>
      <inkml:annotationXML>
        <emma:emma xmlns:emma="http://www.w3.org/2003/04/emma" version="1.0">
          <emma:interpretation id="{E183571A-487F-41C7-B022-9CA28BE09C28}" emma:medium="tactile" emma:mode="ink">
            <msink:context xmlns:msink="http://schemas.microsoft.com/ink/2010/main" type="paragraph" rotatedBoundingBox="19493,3124 23754,3384 23663,4877 19402,46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668C1D-938B-4F6E-AA78-0CF7CD8277D3}" emma:medium="tactile" emma:mode="ink">
              <msink:context xmlns:msink="http://schemas.microsoft.com/ink/2010/main" type="inkBullet" rotatedBoundingBox="19474,3438 21349,3553 21288,4556 19413,4442"/>
            </emma:interpretation>
          </emma:emma>
        </inkml:annotationXML>
        <inkml:trace contextRef="#ctx0" brushRef="#br0" timeOffset="8099.9806">205 2344 592 0,'-8'-7'220'0,"1"0"-172"0,3-7-12 0,0 7-4 16,0 0-24-16,-4-3 84 15,1 3-48 1,-5-3 68-16,-4 3-40 0,5 4-36 15,-5 3-12-15,1 10-16 16,-1 4 4-16,1 10-8 16,-8 3 40-16,11 18-20 15,4-4 12-15,8 4-20 0,8-7 0 16,4 0-8-16,-1-14 4 16,5 0-8-16,3-10 8 15,-11-7-8-15,4-14 40 16,-1-4-20-16,-3-16-4 15,-4-4-12-15,0-7-16 16,-4 0 4-16,0-7 4 16,0 1 0-16,0-11-20 15,-4 3 12-15,0 4 4 16,-4 3 4-16,8 0 8 16,-4 4-4-16,4 3 8 15,4 4-8-15,0 3-4 16,4 3 4-16,3 8 4 15,-3 6-4-15,4 7-4 16,-1 11 4-16,9 6-16 16,3 7 8-16,4 4-4 0,4-1 0 15,0-2-416-15,11-5 232 16,-11-6-364 0</inkml:trace>
        <inkml:trace contextRef="#ctx0" brushRef="#br0" timeOffset="8464.9502">913 1900 696 0,'-11'7'256'0,"7"7"-196"0,-8 10-20 16,4 0 68-16,-3 14-68 16,-5 6 96-16,-3 18-76 15,0 0 104-15,3 14-92 16,5-4 40 0,-1 4-64-16,12 3-8 0,8-7-24 15,3-6-4-15,9-4-4 16,3-25-68-16,4-6 32 15,4-7-260-15,4-17 156 0</inkml:trace>
        <inkml:trace contextRef="#ctx0" brushRef="#br0" timeOffset="8711.1049">933 2340 748 0,'-39'-13'276'0,"35"9"-216"0,4 1-16 0,0-1 24 16,12 1-48-16,-1-1 52 16,12-3-40-16,12 1 80 15,16-1-60-15,7 7 8 0,0-7-36 16,0 7-4-16,-4 0-12 0,-8 0 12 16,-7 0-12-16,-12 3-72 15,0-3 32 1,-15 0-276-16,3 0 168 0,-11-7-468 15</inkml:trace>
        <inkml:trace contextRef="#ctx0" brushRef="#br0" timeOffset="8914.1461">1281 2158 696 0,'-23'0'256'0,"15"10"-196"0,0 7-20 16,4-10-20-16,-11 7-20 15,7 3 76-15,-4 4-40 16,5 6 120-16,-5-2-88 16,4 12 0-16,1 1-40 0,-1 10 20 15,0-3-32-15,0-7 48 16,1 7-36-16,-1-14 48 0,4-7-44 16,4 0-24-16,12 0-8 15,7-17-8-15,16 7 0 16,-4-11-12-16,4 1 12 15,7-4-224-15,5-4 124 16</inkml:trace>
        <inkml:trace contextRef="#ctx0" brushRef="#br0" timeOffset="9167.318">1494 2044 840 0,'15'-10'312'0,"12"17"-244"0,20 7-16 0,-13-1 104 0,13 22-96 16,7 13 72-16,-4 11-76 16,-3 13-4-16,-9 14-32 15,-10 0 4-15,-21 7-12 0,-7-7 36 16,-11-4-24-16,-28-2-84 15,-15-8 32-15,-16-17-404 16,12-24 236-16</inkml:trace>
      </inkml:traceGroup>
      <inkml:traceGroup>
        <inkml:annotationXML>
          <emma:emma xmlns:emma="http://www.w3.org/2003/04/emma" version="1.0">
            <emma:interpretation id="{30796C31-581B-4344-BF37-97102EF8E92D}" emma:medium="tactile" emma:mode="ink">
              <msink:context xmlns:msink="http://schemas.microsoft.com/ink/2010/main" type="line" rotatedBoundingBox="22357,3299 23754,3384 23663,4877 22266,4792"/>
            </emma:interpretation>
          </emma:emma>
        </inkml:annotationXML>
        <inkml:traceGroup>
          <inkml:annotationXML>
            <emma:emma xmlns:emma="http://www.w3.org/2003/04/emma" version="1.0">
              <emma:interpretation id="{9FC1676A-0DA0-4F15-A24C-5353E14E6EE0}" emma:medium="tactile" emma:mode="ink">
                <msink:context xmlns:msink="http://schemas.microsoft.com/ink/2010/main" type="inkWord" rotatedBoundingBox="22278,3859 22936,3782 22967,4040 22308,411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1973.9323">2887 2519 436 0,'7'-24'160'0,"-3"14"-124"0,12-11-8 16,-9 11 80-16,5-4-64 15,-4-3 80-15,3-7-72 16,1 3 44-16,11-10-56 16,-3 7-12-16,-1 0-16 0,0 3 8 15,1 4-12-15,-1 3-28 16,-8 8 8-16,5 12 48 16,-8 8-16-16,3 10 60 15,-3 7-44-15,4 0 64 16,-5 14-60-16,5-11 64 15,-4-10-64-15,11-3 20 0,0-7-40 16,9-14 16-16,-1-14-20 16,4-3 8-16,15-14-12 15,8-7-252-15,4-14 128 16,8-3-684 0</inkml:trace>
        </inkml:traceGroup>
        <inkml:traceGroup>
          <inkml:annotationXML>
            <emma:emma xmlns:emma="http://www.w3.org/2003/04/emma" version="1.0">
              <emma:interpretation id="{215FDA6D-719B-4E94-8533-30AB84BE89BD}" emma:medium="tactile" emma:mode="ink">
                <msink:context xmlns:msink="http://schemas.microsoft.com/ink/2010/main" type="inkWord" rotatedBoundingBox="23113,3895 23720,3932 23685,4505 23078,4468"/>
              </emma:interpretation>
              <emma:one-of disjunction-type="recognition" id="oneOf4">
                <emma:interpretation id="interp4" emma:lang="" emma:confidence="1">
                  <emma:literal>=</emma:literal>
                </emma:interpretation>
                <emma:interpretation id="interp5" emma:lang="" emma:confidence="0">
                  <emma:literal>€</emma:literal>
                </emma:interpretation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+</emma:literal>
                </emma:interpretation>
                <emma:interpretation id="interp8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12503.93">3684 2461 1092 0,'0'-14'404'0,"3"4"-316"0,17-4-24 0,-12 7 56 15,19-10-80-15,7 0 0 16,21-1-24 0,10 8-4-16,13 0-4 0,-9 6-40 0,-3 1 16 15,-12 3-224-15,-3 3 132 16,-24-3-324-16,0 0 244 16</inkml:trace>
          <inkml:trace contextRef="#ctx0" brushRef="#br0" timeOffset="12669.8708">3769 2884 788 0,'-8'0'292'0,"8"-7"-228"0,8 4-16 16,-1-1 132-16,13 1-108 15,3-4 32-15,20 3-60 16,7 1-20-16,8 0-12 16,0 6 0-16,-4-3-8 0,-4 0 8 15,-11 0-8-15,-8 0-12 16,-4 0 4-16,-7-3-148 15,-9-1 84-15,-3 4-516 16</inkml:trace>
        </inkml:traceGroup>
        <inkml:traceGroup>
          <inkml:annotationXML>
            <emma:emma xmlns:emma="http://www.w3.org/2003/04/emma" version="1.0">
              <emma:interpretation id="{4D4F41F9-CAD3-4636-AD4E-4BA0DA238F76}" emma:medium="tactile" emma:mode="ink">
                <msink:context xmlns:msink="http://schemas.microsoft.com/ink/2010/main" type="inkWord" rotatedBoundingBox="23349,3359 23434,3364 23408,3787 23323,378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2170.4504">3951 1783 1040 0,'-20'-10'384'0,"20"6"-300"0,-4 4-20 16,4 7-12-16,0 7-40 16,0 17-4-16,4 10-4 15,4 4-4-15,4 3 0 16,7 0 0-16,-11 4 0 0,3-1-132 15,-11-2 72-15,-11-8-656 16</inkml:trace>
        </inkml:traceGroup>
        <inkml:traceGroup>
          <inkml:annotationXML>
            <emma:emma xmlns:emma="http://www.w3.org/2003/04/emma" version="1.0">
              <emma:interpretation id="{35311A2E-40BE-439F-A1FF-B76599BFE7B2}" emma:medium="tactile" emma:mode="ink">
                <msink:context xmlns:msink="http://schemas.microsoft.com/ink/2010/main" type="inkWord" rotatedBoundingBox="23424,4565 23510,4570 23492,4866 23406,4861"/>
              </emma:interpretation>
              <emma:one-of disjunction-type="recognition" id="oneOf6">
                <emma:interpretation id="interp10" emma:lang="" emma:confidence="1">
                  <emma:literal>(</emma:literal>
                </emma:interpretation>
                <emma:interpretation id="interp11" emma:lang="" emma:confidence="0">
                  <emma:literal>'</emma:literal>
                </emma:interpretation>
                <emma:interpretation id="interp12" emma:lang="" emma:confidence="0">
                  <emma:literal>I</emma:literal>
                </emma:interpretation>
                <emma:interpretation id="interp13" emma:lang="" emma:confidence="0">
                  <emma:literal>[</emma:literal>
                </emma:interpretation>
                <emma:interpretation id="interp14" emma:lang="" emma:confidence="0">
                  <emma:literal>`</emma:literal>
                </emma:interpretation>
              </emma:one-of>
            </emma:emma>
          </inkml:annotationXML>
          <inkml:trace contextRef="#ctx0" brushRef="#br0" timeOffset="12819.7699">4043 2977 1120 0,'-30'21'416'0,"22"-1"-324"0,0 21-24 0,8-13 8 16,8 13-56-16,3 4-28 16,16 7 4-16,1-1-80 15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2:53.136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78BC861-B79B-4931-8CEE-AC488803CC1A}" emma:medium="tactile" emma:mode="ink">
          <msink:context xmlns:msink="http://schemas.microsoft.com/ink/2010/main" type="writingRegion" rotatedBoundingBox="2001,257 16385,278 16384,1206 1999,1184"/>
        </emma:interpretation>
      </emma:emma>
    </inkml:annotationXML>
    <inkml:traceGroup>
      <inkml:annotationXML>
        <emma:emma xmlns:emma="http://www.w3.org/2003/04/emma" version="1.0">
          <emma:interpretation id="{91294F02-2423-4B22-9AFE-7DD404155731}" emma:medium="tactile" emma:mode="ink">
            <msink:context xmlns:msink="http://schemas.microsoft.com/ink/2010/main" type="paragraph" rotatedBoundingBox="2001,257 16385,278 16384,1206 1999,1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8B8BCF-3326-4113-BC55-AD728A7A1707}" emma:medium="tactile" emma:mode="ink">
              <msink:context xmlns:msink="http://schemas.microsoft.com/ink/2010/main" type="line" rotatedBoundingBox="2001,257 16385,278 16384,1206 1999,1184"/>
            </emma:interpretation>
          </emma:emma>
        </inkml:annotationXML>
        <inkml:traceGroup>
          <inkml:annotationXML>
            <emma:emma xmlns:emma="http://www.w3.org/2003/04/emma" version="1.0">
              <emma:interpretation id="{87107E2C-8CA5-4A1F-929B-C6B97A4857B7}" emma:medium="tactile" emma:mode="ink">
                <msink:context xmlns:msink="http://schemas.microsoft.com/ink/2010/main" type="inkWord" rotatedBoundingBox="2000,329 3018,330 3017,1108 1999,11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89 375 540 0,'-8'-13'200'0,"8"13"-156"0,-4 0-12 0,4 0 168 16,8 0-116-16,0 0 80 16,4 0-96-16,3 7 44 15,8-7-68-15,4 6 16 16,4-6-40-16,4 0 28 15,-4 4-32-15,12-8 12 16,-8-2-16-16,3-1-112 16,1 7 52-16,-8-14-324 15,0 10 208-15</inkml:trace>
          <inkml:trace contextRef="#ctx0" brushRef="#br0" timeOffset="245.1514">267-82 540 0,'-19'-14'200'0,"19"14"-156"0,0-10-12 0,7-1 148 16,-3 11-104-16,4-10 164 16,0 7-136-16,11-8 20 15,8 1-76-15,0 3 8 16,-3 7-36-16,10-7 16 15,5 14-20-15,-4-7 8 16,-4 7-12-16,-4-7-384 16,0 7 200-16</inkml:trace>
          <inkml:trace contextRef="#ctx0" brushRef="#br0" timeOffset="528.9272">933 369 652 0,'-4'6'244'16,"4"-6"-192"-16,4 7-12 0,4-7 144 15,-1 0-108-15,5 0 32 16,7 0-64-16,1 0-20 0,-1 11-12 0</inkml:trace>
          <inkml:trace contextRef="#ctx0" brushRef="#br0" timeOffset="-255.6808">623 35 352 0,'27'-7'132'0,"-19"7"-104"0,4 0-8 15,-8 0 168 1,-1 0-108-16,-3 0 124 15,0 0-116-15,-3 0 44 16,-1 0-76-16,-20-7-8 16,5 7-28-16,-23 7-28 15,7-4 0-15,-16-3 32 0,13 7-16 0,-9-14-8 16,8 7-4-16,-7-3 56 16,3-4-28-16,-3 0 60 15,19 4-48 1,-4-4 0-16,12 7-20 0,-1-4-36 15,9 4 8-15,3-3 24 16,4 6-8-16,0-3-24 16,4 11 8-16,0-4 12 15,0 10 4-15,0 7 8 16,8 3-8-16,-16 11 8 16,8 4-8-16,-8 2-12 15,1-2 4-15,-5-1 20 16,4-7-8-16,-11-3-4 15,7-10 0-15,-7-1 12 16,3 1-8-16,5-7-28 16,7-4 8-16,4 1 4 15,4-1 8-15,23-7 24 16,4 15-12-16,8-12-4 16,3 8-4-16,1 0-4 15,-4-4 0-15,-1 4 24 16,1-4-12-16,-8 4 12 15,0 0-12-15,-8-4-112 16,0 4 52-16,-7-14-208 16,-5 7 140-16,-3-7-360 15,0 0 268-15</inkml:trace>
        </inkml:traceGroup>
        <inkml:traceGroup>
          <inkml:annotationXML>
            <emma:emma xmlns:emma="http://www.w3.org/2003/04/emma" version="1.0">
              <emma:interpretation id="{FB40560C-CFE7-4C51-9F19-CEF78227C176}" emma:medium="tactile" emma:mode="ink">
                <msink:context xmlns:msink="http://schemas.microsoft.com/ink/2010/main" type="inkWord" rotatedBoundingBox="3545,305 5298,307 5297,1034 3544,103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04.5687">2087-7 644 0,'-20'38'236'0,"20"-38"-180"0,-4 62-20 16,4-34 72-1,4-4-68-15,-4 7 28 16,-4 0-40-16,4-4-28 16,0 4 0-16,4-13 16 0,-4 2-8 15,-4-6-136 1,4-4 72-16,-4-3-476 0,8 3 296 0</inkml:trace>
          <inkml:trace contextRef="#ctx0" brushRef="#br0" timeOffset="1498.522">2121-189 780 0,'-11'0'288'0,"11"0"-224"0,-4 7-20 0,-8-4-4 16,12 1-32-16</inkml:trace>
          <inkml:trace contextRef="#ctx0" brushRef="#br0" timeOffset="1006.4992">1545 31 424 0,'0'-10'156'0,"0"10"-120"0,3-3-8 16,-3-1 148 0,0 8-100-16,4-4 52 15,4 0-80-15,4 0-16 16,7 0-20-16,8 0 16 16,4 0-16-16,8 0 12 0,3 0-12 0,1 0 0 15,-4 3-4-15,-4-3-24 16,-5 7 8-16,-2-7 48 15,-9 0-20-15,-11 0 0 16,-1 0-12-16,-3 0-8 16,4 0 4-16,-8-7-104 15,0 7 56-15</inkml:trace>
          <inkml:trace contextRef="#ctx0" brushRef="#br0" timeOffset="1336.8563">2001-99 416 0,'-11'-14'152'0,"11"14"-116"0,-8-4-12 0,0 4 128 15,8 0-88-15,-15 0 52 16,3 0-68-16,-11 0 36 16,7 0-48-16,-15 0 0 15,16 7-24-15,-8 4 12 16,3 6-16-16,-3 3-12 15,8 11 0-15,-1 21-4 16,5 0 0-16,-1 13 0 16,8 0 0-16,-4-3 32 15,12-10-12-15,-11-4-4 16,3-3-4-16,-4-11 20 16,0-3-12-16,-7-3 4 15,3-11-8-15,-7-10 12 0,-1 3-12 16,1-10 16-16,-4-10-16 0,3-7-4 15,17-1 0-15</inkml:trace>
          <inkml:trace contextRef="#ctx0" brushRef="#br0" timeOffset="2761.8803">2226 210 624 0,'0'11'228'0,"0"-11"-176"0,15 17-16 0,-3-7 72 15,3-6-68-15,9 9-28 16,-1-13-8-16,4 0 40 16,4 0-24-16,0-7-8 15,-4 7-8-15,-8-10 40 16,1 0-24-16,-12-7 0 15,-5 6-12-15,-10-6-8 16,-1 3 4-16,-11-3 4 16,3 3-4-16,-11 4-20 15,8 10 8-15,-8 3 48 16,7 11-20-16,-3 7 60 16,7 10-44-16,1-7-8 15,7 10-16-15,4-6 8 16,8-1-12-16,8-3 4 15,7 1-4-15,8-19 20 16,0 5-16-16,8-4-152 0,4-4 72 0,4-13-104 16,-5 6 100-1,-3-13-88-15,0 0 92 0,-4-21 24 16,-4 0 28-16,-4-17 32 16,-3 4-8-16,-5-5 296 15,1 12-168-15,-9 6 160 16,5 7-176-16,-8 10 36 15,3 4-92-15,-7 7-48 16,4 10-12-16,-8 13 12 16,1 8-8-16,-5 24 4 15,0 3-4-15,-7 17 4 16,7 1-8-16,-4-4-180 16,5-7 100-16,7-10-116 15,3-4 112-15,17-21-160 16,3-2 136-16,16-15-56 15,-1 1 92-15,17-18 4 16,-9 3 40-16,12-9 24 16,-11 3 0-16,-9-18 72 15,-3 8-40-15,-12-11 156 16,-3 10-108-16,-13-6 136 16,5 3-128-16,-16 7 4 15,4 14-56-15,-11 10-36 16,-1 10 0-16,-7 10 0 0,3 8 0 0,-3 0 0 15,3 3 0-15,5-4-44 16,3 1 24-16,8-4-196 16,4-4 120-1,4-3-20-15,-1-3 68 0,9-7-56 16,3 0 60-16,1-14 20 16,7 4 16-16,-12-15 24 15,1 5-8-15,-1-15 16 16,4 4-16-16,-11-10 40 15,4 6-24-15,-1-6 108 16,5 3-72-16,-8 0 36 16,-1 14-56-16,-3-4 48 15,0 4-52-15,-8 0 28 16,4 3-36-16,-4 0 52 16,8 7-44-16,-8 0 36 15,4 4-40-15,-4 6-36 16,4 4 0-16,-3 17 0 15,3 4 4-15,-4 10 16 16,8 3-8-16,-4-3-12 16,3 0 0-16,5-1 12 15,4-9-4-15,-4-7-268 16,3-1 148-16</inkml:trace>
        </inkml:traceGroup>
        <inkml:traceGroup>
          <inkml:annotationXML>
            <emma:emma xmlns:emma="http://www.w3.org/2003/04/emma" version="1.0">
              <emma:interpretation id="{84638DC7-E5BF-4AE2-A8FB-3C0AF303D062}" emma:medium="tactile" emma:mode="ink">
                <msink:context xmlns:msink="http://schemas.microsoft.com/ink/2010/main" type="inkWord" rotatedBoundingBox="6312,453 7091,454 7090,981 6311,98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265.8981">4514 375 464 0,'-4'-6'176'0,"0"6"-140"0,-4-7-8 0,8 7 128 15,0-4-92-15,0-6 16 16,0 0-44-16,-8 3 8 15,5 0-24-15,-5 0 8 16,0 3-16-16,-7 4-8 16,-1 7 0-16,-11 4 48 15,8 6-28-15,-8 4 24 16,3-4-28-16,5-4-8 16,7 5-8-16,12-5 20 15,12-6-12-15,4-3-4 16,11-1-4-16,-8-10-48 15,8 0 24-15,-4-6-92 16,1 6 64-16,-13-4-12 0,1 5 36 0,-8 6 24 16,-1 0 0-16,-6 6 116 15,-1 5-64 1,-4 3 96-16,8 3-88 0,8-3 32 16,3 3-52-16,16-10-16 15,16 0-12-15,7-7 8 16,8 0-12-16,16-14-20 15,-12 3 4-15,-4-9-84 16,-12-1 52-16,-7-13 16 16,-8 6 16-16,-15-27 8 15,-5 7 0-15,-11-21 0 16,0 11 0-16,-8-1 148 16,1 18-80-16,-5 0 156 15,4 20-124-15,-3 14-32 16,7 14-44-16,-4 27-20 15,4 11 0-15,4 17 28 16,8-3-16-16,-4-1-68 16,0-6 28-16,4-8-404 15,7-6 232-15,-11-10-488 16,11-4 388-16</inkml:trace>
          <inkml:trace contextRef="#ctx0" brushRef="#br0" timeOffset="4401.2576">4785 121 944 0,'-62'-62'352'0,"62"62"-276"0,-12-7-20 16,24 4 112-16,3 6-104 0,28-3 60 16,7 3-68-16,12 1 12 15,0-1-40-15,8 1-404 16,-4 3 204-16</inkml:trace>
        </inkml:traceGroup>
        <inkml:traceGroup>
          <inkml:annotationXML>
            <emma:emma xmlns:emma="http://www.w3.org/2003/04/emma" version="1.0">
              <emma:interpretation id="{EB83FBB2-A993-49DC-90A4-B9666B403E89}" emma:medium="tactile" emma:mode="ink">
                <msink:context xmlns:msink="http://schemas.microsoft.com/ink/2010/main" type="inkWord" rotatedBoundingBox="8229,266 11729,271 11727,970 8228,96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526.0177">7057-99 832 0,'-39'27'308'0,"39"-27"-240"0,-34 65-20 15,18-30 64 1,8-1-72-16,-7 14 8 16,7-3-28-16,0-4-4 15,4-3-8-15,4-7-156 0,8-10 80 16,-8-11-368-16,12-3 244 16</inkml:trace>
          <inkml:trace contextRef="#ctx0" brushRef="#br0" timeOffset="5378.4864">7154-210 880 0,'-4'-17'328'0,"4"17"-256"0,-12 0-16 0,1 0-32 16,3 4-24-16,-7-1-28 16,3 7 16-16,4-6-392 15,4 6 224-15</inkml:trace>
          <inkml:trace contextRef="#ctx0" brushRef="#br0" timeOffset="5237.11">6229-179 424 0,'15'-13'156'0,"-15"13"-120"0,62-14-8 16,-12 14 104-1,8 7-76-15,16 13 68 16,3 8-72-16,-3 10 32 16,-12 3-48-16,-12 18 24 15,-11-1-32-15,-12-6 88 0,-8-1-64 0,-19-6 56 16,-3-4-64-16,-36-10 32 16,0-7-44-16,-34-13 0 15,7-4-20-15,-16-14 0 16,13 3-4-16,11-23-68 15,19 10 32-15,4-21-260 16,20 14 156-16</inkml:trace>
          <inkml:trace contextRef="#ctx0" brushRef="#br0" timeOffset="4961.3628">6643-62 488 0,'-4'-10'180'0,"4"10"-140"0,-4-10-12 0,0 10 216 16,-4 0-140-16,-3-7 44 15,-1 14-84-15,-3 3-52 16,3 7-8-16,-7 18-24 16,11 6 12-16,0 4 12 15,12-1 0-15,-4-6-136 16,4-3 76-16,-12-8-192 15,4-6 140-15</inkml:trace>
          <inkml:trace contextRef="#ctx0" brushRef="#br0" timeOffset="6112.6879">7208 155 592 0,'-4'7'220'0,"4"-7"-172"0,4 21-12 0,0-11 100 16,8 0-80-16,-5 1 48 15,13-1-60-15,3-3 4 16,4-7-32-16,0 0-8 16,0-7-4-16,0-7 20 15,-7 4-12-15,-5-7-12 16,-3 6-4-16,-20-2 20 16,8 2-8-16,-16 1-20 15,1 3 4-15,-20 7 40 16,-11 7-20-16,-1 0 68 15,9 14-44-15,3 3 0 16,8 0-20-16,15 3-12 16,12 1 0-16,15-4 12 15,9 0-8-15,14-7 4 16,5 0-4-16,7-17-208 0,-3 0 108 16,7-13-244-16,-4 2 188 0,4-20-104 15,1 7 148-15,-1-17 12 31,-8 0 56-31,1-11 120 0,-9 0-44 0,-7 4 240 16,-3 10-156-16,-13 0 272 16,1 11-224-16,-13 10 32 15,9 3-124-15,-24 14 24 16,9 7-64-16,-13 31 8 16,1 0-32-16,-13 24 20 15,9-1-24-15,-8 8 12 16,8-7-12-16,-1-10-32 15,13-11 8-15,-1-13-340 16,4-4 196-16,4-11-468 16,8-2 356-16</inkml:trace>
          <inkml:trace contextRef="#ctx0" brushRef="#br0" timeOffset="6444.1766">7913 269 736 0,'7'7'272'0,"-7"-7"-208"0,24 10-20 16,-17-10 20-1,5 0-44-15,3 0 44 16,5 0-36-16,3-3-32 0,0-11 0 16,0 0-36-16,-3 7 24 0,-9-17 4 15,1 10 12-15,-16-6 16 16,-4 2-8-16,-11 5 24 15,0 9-20-15,-8 4 120 16,3 0-76-16,-3 14 24 16,8 3-48-16,0 7-40 15,7 4 4-15,8 3 0 16,12-7 4-16,0 0 32 16,7 3-16-16,4-9-68 15,1-5 28-15,7-9-344 16,0-4 204-16</inkml:trace>
          <inkml:trace contextRef="#ctx0" brushRef="#br0" timeOffset="6653.6264">8455 162 892 0,'-12'-3'332'0,"12"3"-260"0,-8 7-20 16,0-7 28-1,8 6-56-15,-19 8-12 16,7 10-4-16,-7 0-20 16,-4 7 8-16,4 0-4 15,15-3 0-15,4-4 0 16,4 3 0-16,23-16-204 16,4 6 116-16</inkml:trace>
          <inkml:trace contextRef="#ctx0" brushRef="#br0" timeOffset="7958.1243">8582 97 508 0,'0'-21'188'0,"0"21"-148"0,12-7-8 16,-8 4 148 0,4 6-104-16,3-3 24 15,5 7-60-15,3 3-36 16,4 1-4-16,8-1 16 16,4 4-8-16,8-4 4 15,-5 0-4-15,1-3-8 0,-8 4 4 0,4-8-4 16,-8 4 0-16,-8-4 0 15,1 4 0-15,-9 4 52 16,-3-1-28-16,0 4 0 16,-1 3-16-16,-7 4 4 15,0-1-8-15,-3 1 16 16,-1-1-12-16,-4-2 60 16,0-5-40-16,4 1-20 15,4-7-8-15,0-7 24 16,4 4-12-16,-4-4 4 15,0 0-8-15,8-4-16 16,0 1 4-16,3-1-4 16,5-6 0-16,-5-4 8 15,9 7 0-15,-12-10-20 16,7 7 12-16,-7-7 40 16,-1 6-20-16,-3-6-8 15,4 10-8-15,-4-7 4 16,4 11 0-16,-1-7 16 15,5 10-8-15,-4-4 4 16,3 4-4-16,1-3 12 16,4 6-12-16,-5-3-4 15,5 0 0-15,-5 0 4 16,1 0-4-16,-8 0 24 16,0 0-16-16,-4 0 4 15,0 0-8-15,-4 0 36 0,4 0-20 0,-4 0-4 16,4 7-12-16,-4 0 4 15,12 0-8-15,-12 3-20 16,4 0 8-16,-4 1 20 16,8 3-4-16,-8 3-12 15,4 0 0-15,-4 0-16 16,4 0 12-16,-4-3 32 16,0 3-16-16,4-3 28 15,4 0-24-15,-4-4-4 16,0 0-4-16,0-6-68 15,0 3 36-15,0-7-32 16,0 0 36-16,0 0-16 16,8 0 24-16,0-4 28 15,3 4-8-15,1-3-8 16,3-1 0-16,1-2 12 16,-1 2-4-16,1-6-20 15,-1 3 8-15,1-3 4 16,3 3 4-16,1-10-28 15,-1 6 16-15,4-16-40 16,0 13 32-16,1-3 8 16,-1 3 8-16,-4 0-16 15,4 7 12-15,-3 7 20 16,-5 0-4-16,1 0 16 16,-1 0-16-16,-7 4 60 15,0 10-40-15,-4-11-4 16,-1 7-12-16,-3 1 32 0,0-1-20 15,-7-3 12-15,-1 3-20 16,-8-3-16-16,9 3-4 16,-13 1 4-16,13 2 0 0,-1-2 32 15,4 2-16-15,4-2-12 16,8 3-8-16,3-4 28 16,9 4-12-16,-5-1 32 15,5-6-28-15,-1-3-4 16,0-1-8-16,-3-6-208 15,3 3 112-15</inkml:trace>
          <inkml:trace contextRef="#ctx0" brushRef="#br0" timeOffset="6832.6031">8737-82 756 0,'-19'-11'280'0,"19"11"-216"0,4 11-20 0,-8-1 56 0,4 7-64 0,-4 18 24 15,4 6-40-15,-4 14 16 16,4 7-20-16,-8-7-280 15,8 0 140-15</inkml:trace>
          <inkml:trace contextRef="#ctx0" brushRef="#br0" timeOffset="8143.6175">9500-38 788 0,'-39'4'292'0,"39"-4"-228"0,0 3-16 16,8 4 52 0,-4-7-64-16,3 0 48 15,5 4-48-15,-4 3-176 16,11-1 72-16</inkml:trace>
        </inkml:traceGroup>
        <inkml:traceGroup>
          <inkml:annotationXML>
            <emma:emma xmlns:emma="http://www.w3.org/2003/04/emma" version="1.0">
              <emma:interpretation id="{5FB1D165-AC4D-4116-A194-9EB663973DC9}" emma:medium="tactile" emma:mode="ink">
                <msink:context xmlns:msink="http://schemas.microsoft.com/ink/2010/main" type="inkWord" rotatedBoundingBox="12653,353 16385,359 16384,1206 12652,120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239.78">10913 55 312 0,'0'0'112'0,"0"0"-84"0,0 11-12 0,-8-4 196 15,8-1-120-15,0 12 8 16,-4 6-60-16,0-4 16 15,4 8-32-15,-15 3 12 16,15 0-20-16,-8-7 20 16,8 4-24-16,-8-11 48 15,8 0-32-15,-8-10 56 16,8-4-48-16,0-6-16 16,8-1-12-16,0-6 16 15,-4 0-12-15,11-14-32 16,-3 0 12-16,3-14 0 15,5 3 8-15,-9 4-28 16,5 7 16-16,-5 10-20 16,5 8 16-16,-12 16 96 15,0 14-40-15,-12 4 52 16,8 9-52-16,-4 1-4 16,4 4-20-16,4-15-4 15,8-3-4-15,-1-7 20 16,16-3-16-16,8-14-108 15,4 0 48-15,19-7-192 16,-8-3 136-16,4-11-184 0,1 4 164 16,-13-17 36-16,-3-1 56 15,-8-23 104-15,-4 6-40 16,-12-13 160-16,-3 17-112 0,-8-1 196 16,0 15-156-16,-12 3 92 15,4 10-124-15,-7 11-4 16,7 7-48-16,-8 23-16 15,12 8-12-15,-15 20 4 16,11 4-8-16,-4 9-180 16,4 1 100-16</inkml:trace>
          <inkml:trace contextRef="#ctx0" brushRef="#br0" timeOffset="9624.645">10754-99 384 0,'12'-18'140'0,"-9"18"-108"0,5-10-8 0,0 7 188 16,-8 3-120-16,4-4 148 16,0 4-136-16,-4-7 52 15,0 14-92-15,-4-3 28 16,0 9-56-16,-8 22 24 16,1 6-32-16,-13 28 0 15,9-7-16-15,-4 7 36 16,3-11-24-16,5-6-12 15,3-11-8-15,0-10 40 16,4-3-24-16,0-11 16 16,4-4-20-16,4-9-184 15,4-4 92-15</inkml:trace>
          <inkml:trace contextRef="#ctx0" brushRef="#br0" timeOffset="12386.6418">11153 69 932 0,'-8'-17'348'0,"8"17"-272"16,27-3-20-16,-4 3 92 15,8 0-92-15,23 10-4 16,5-3-32-16,2 6-8 16,-6 1-4-16,3 0-172 15,-8 3 88-15,0-3-280 16,-3-4 204-16,-12 1 4 15,-8-4 92-15,-12-11 68 16,1 4-8-16,-12-7 100 16,3 0-56-16,-3-3 84 15,4 3-76-15,7 0 24 16,1 4-44-16,3 3-12 0,5 0-16 16,-5 0 4-16,4 0-8 0,-4-7 8 15,1 7-8-15,-12-7 8 16,-5 4-8-16,-14-4 24 15,-1 3-16-15,-23-3-4 16,8 7-4-16,-8-10-4 31,1 10 0-31,-9 3-20 0,16 4 12 0,0 11 20 16,11 2-4-16,1 11-4 16,11 0 0-16,8 0 4 15,7 7-4-15,13-10 40 16,7-4-20-16,19-11-4 15,0 1-12-15,8-10-164 16,-3-1 84-16,-5-10-96 16,-8 7 100-16,-11-14-88 15,4 4 88-15,-12-11 44 16,1 1 16-16,-1-15 28 16,-4 8-12-16,-11-8 136 15,8 11-76-15,-9 7 92 16,1 7-92-16,-4 17 80 15,4 6-84-15,-5 12-24 16,1 2-24-16,-4 4 4 16,4-3-12-16,-4-4 24 15,4-4-20-15,-4-3-56 0,0-3 20 16,0-7-164-16,0-3 104 0,-4-8-36 16,4 4 72-16,-4-10 12 15,8-1 20-15,-4-16 20 16,4-1 0-16,0-13 8 15,4 3-8-15,7-3 68 16,5 7-40-16,11 6 24 16,-1 11-36-16,13 10-8 15,0 14-8-15,7-4-4 16,-7 11 0-16,3-4-124 16,-7 1 68-16,-4-4-32 15,-4-1 52-15,-12-9 24 16,4 0 8-16,-11-15 72 15,-1 5-36-15,-11-15 128 16,8 4-88-16,-8-4 64 16,8 11-80-16,-8 0 40 15,0 7-56-15,-8 27-56 16,8 10 8-16,-19 35-20 16,11 4 16-16,-11 20-64 15,-1-7 44-15,9 10-92 16,11-13 68-16,11 0 20 15,-3-14 20-15,11-14 8 16,1-14 0-16,-1-13 24 16,8-4-8-16,-7-20 4 15,-1-1-4-15,0-20-32 16,1 0 12-16,-13-17 32 16,5 3-12-16,-20-10 96 0,4 10-56 15,-11-7 108-15,3 14-84 0,-7-3 60 16,7 6-76-1,-15-3 4-15,16 11-36 16,-13 3-32-16,13 3 4 0,3 3 0 16,4 5 4-16,8-5-20 15,4 8 12-15,11-4-32 16,0-3 24-16,28-1-216 16,11 8 132-16,16-4-172 15,3 3 156-15,-4-2-12 16,-11 6 76-16,-11-7 32 15,-9 10 16-15,-15-6 80 16,-3-1-40-16,-17-3 120 16,-3 1-88-16,-8-5 44 15,1-6-64-15,-13 3 80 16,4-3-72-16,-11 3-8 16,8 7-32-16,-12-3-4 15,3 13-4-15,-7 15-16 16,8 6 4-16,0 0 4 15,7 3 0-15,13 1 0 16,6 3 0-16,13-14 16 16,7 0-8-16,0 1-116 15,5-12 56-15,-5-2-224 0,4-4 152 16,-8-7-56 0,1 4 104-16,-9-4 8 0,1 0 44 0,-8-4 40 15,3 8-8-15,-7 3 96 16,4 10-56-16,0-3 76 15,0 10-72-15,0-3 28 16,7 3-48-16,5-6-20 16,-1-1-4-16,13-10-20 15,3 0 8-15,7-14-32 16,5 7 20-16,3-6-28 16,-3-1 24-16,-4-3 20 15,-5-4 0-15,-3-10 0 16,-4 0 4-16,1-7 20 15,-5 7-12-15,0 4 76 16,-4 6-52-16,1 7 100 16,-5 7-76-16,1 7 44 15,-1 7-64-15,-3 4-4 16,-1 6-20-16,-3 0-4 16,4 0-4-16,-4 0-8 15,-1 4 4-15,-7-7 20 16,4-4-12-16,-8 0 12 15,4 1-12-15,-7-11 0 16,7 3-4-16,-8-10 4 16,4 4-8-16,-8-7-4 15,5-1 4-15,-9 1-4 16,12 3 0-16,-7 4 24 0,7 6-12 16,-4 1-12-16,4 2-4 15,-4 5 12-15,8 2-4 16,-7 1-4-16,3 0 4 0,-12 0 12 15,5 3-8-15,-9-3-20 16,5 3 4-16,3-3 4 16,4-1 4-16,5-2 0 15,6 6 0-15,5-10-28 16,12 7 16-16,7-1 24 16,11-6-8-16,-3-3-44 15,4 3 24-15,0-14-52 16,7 7 40-16,-7-7 32 15,7 3 0-15,-11-6 8 16,-4 3-4-16,-12-13 4 16,5 6-8-16,-9-14 16 15,1 8-12-15,-9-15 24 16,-3 4-20-16,-8 0 40 16,4 7-28-16,-15 7 100 15,11 3-68-15,-15 11 12 16,7 10-44-16,-7 13 32 15,7 4-32-15,4 7-32 16,4 0 4-16,16 0 28 16,7 0-16-16,20-7 0 15,8-3-4-15,7-4-436 16,-4-10 236-16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3:07.675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3FDA9C-E541-4542-813A-C273471F2FA8}" emma:medium="tactile" emma:mode="ink">
          <msink:context xmlns:msink="http://schemas.microsoft.com/ink/2010/main" type="inkDrawing" rotatedBoundingBox="1690,1300 17206,1513 17204,1677 1687,1464" shapeName="Other">
            <msink:destinationLink direction="with" ref="{0657E699-F8C2-4C1A-A67C-AC697C9314CF}"/>
          </msink:context>
        </emma:interpretation>
      </emma:emma>
    </inkml:annotationXML>
    <inkml:trace contextRef="#ctx0" brushRef="#br0">20 61 632 0,'-8'-6'236'0,"8"-1"-184"0,0 3-16 0,-4 1 88 16,4-1-76-16,-4-2 52 15,4-1-60-15,-4-4 52 16,4 8-56-16,-4-1-8 15,8 4-16-15,-4-6 8 16,0 12-12-16,0-6-4 16,8 4 0-16,0-4 4 15,7 3-4-15,1-3 24 16,-1 0-16-16,8 4 32 16,1-4-28-16,10 0-4 15,1 7-8-15,8-4-24 16,-1 7 12-16,9 1 4 15,-5 2 4-15,1-6 8 16,-5 7-4-16,5-10-12 16,-5 9 4-16,20-13 20 15,-4 4-8-15,8-4-4 16,-8 0 0-16,16 3 4 16,-8 4-4-16,-1-7-28 15,-7 4 12-15,4-1 12 16,-7 4 4-16,14-7-12 15,-3 0 4-15,11 0 20 0,1 0-8 16,-5 0-4-16,-15 0 0 0,1 0-4 16,-5-4 0-16,-8 4 0 15,-3 7 0-15,-1 0 16 16,-3 0-8-16,4-4-4 16,-5 4 0-16,5-3-4 15,-4 3 0-15,3-4 0 16,1 1 0-16,-1-1 0 15,-3 4 0-15,0-4 8 16,0 1-4-16,-1-4-20 16,-3-4 8-16,4 4 20 15,-1 0-4-15,9 0 24 16,7 0-20-16,12 4-20 16,-4-8 0-16,8 4 48 15,-5 4-20-15,17-4 0 16,-17 3-12-16,32-3-8 15,-8 0 4-15,20 0 40 16,-13 7-24-16,13-7 0 16,-5 7-12-16,9-7 4 15,-9 0-8-15,8 0 8 16,-15 0-8-16,8 0-20 16,-12 0 8-16,7 0 20 15,-11 7-4-15,8-7 32 16,-12 10-24-16,8-10-12 0,-8 0-8 15,20 0 12-15,-1 7-4 0,5-7 8 16,-16 4-8-16,23-4-12 16,-12 3 4-16,24-3 40 15,-12 3-24-15,24-3-28 16,-13 0 8-16,36-3 8 16,-24 6 4-16,-7-3 24 15,7-3-16-15,-3 3-48 16,-1 0 20-16,12-3 20 15,-19 3 0-15,23-4-16 16,-15 8 4-16,22-4 12 16,-18 0 0-16,14-4 16 15,-18 4-12-15,3-3-20 16,-15 3 4-16,23-4 20 16,-23 4-4-16,0 0-20 15,-8 0 4-15,12 0 4 16,-12 0 4-16,20-14 8 15,-13 18-4-15,17-4 8 16,-28 0-8-16,31 0-12 16,-19 3 4-16,8 4 12 15,-16-7-4-15,27 0-4 16,-23 0 4-16,19 0-4 16,-15 4 0-16,20-4 0 15,-13 0 0-15,20 3 0 16,-23-6 0-16,19-1 0 15,-15 4 0-15,15 4 8 0,-19 3-4 16,7-4-28-16,-19 0 12 0,12 1 24 16,-4-1-8-16,0 1-8 15,-16 3 0 1,31-4 28-16,-11 4-12 0,11-7 4 16,-19 3-8-16,24-6 20 15,-13 3-16-15,13 0-20 16,-9 0 0-16,8 0-4 15,-15 0 4-15,31 0 60 16,-20 3-28-16,31-6 0 16,-7 3-16-16,42-4-16 15,-23 1 4-15,43-4 12 16,-24-3-4-16,39 3-512 16,-23 4 276-16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3:14.980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57E699-F8C2-4C1A-A67C-AC697C9314CF}" emma:medium="tactile" emma:mode="ink">
          <msink:context xmlns:msink="http://schemas.microsoft.com/ink/2010/main" type="inkDrawing" rotatedBoundingBox="7606,6846 15165,1513 15797,2409 8238,7742" semanticType="callout" shapeName="Other">
            <msink:sourceLink direction="with" ref="{3A3FDA9C-E541-4542-813A-C273471F2FA8}"/>
            <msink:sourceLink direction="with" ref="{F9584E7C-E88F-4717-964A-7A4ABF4DB19C}"/>
          </msink:context>
        </emma:interpretation>
      </emma:emma>
    </inkml:annotationXML>
    <inkml:trace contextRef="#ctx0" brushRef="#br0">-3 5137 392 0,'-7'0'148'0,"7"0"-116"0,0 7-8 0,0-7 64 15,0 0-52-15,0 0 56 16,0 0-52-16,7 0 104 15,-7 0-84-15,4-7 56 16,4 0-72-16,8-7 40 16,-5-3-48-16,1-14 44 15,3 7-48-15,5-21 20 16,7 7-32-16,4-17 28 16,4 4-32-16,11-35 20 15,12 3-20-15,16-17 8 16,3 11-12-16,16-38 20 15,-8 13-20-15,35-41-4 16,0 24-4-16,39-44-4 16,-16 24 0-16,27-39 24 15,-11 25-12-15,46-21-12 0,-15 25-4 0,23-32 4 16,-23 31 0-16,23-24 8 16,-24 35-4-16,36-31-4 15,-20 20 4-15,62-41-16 16,-23 24 8-16,73-24 28 15,-26 38-12-15,61-21 12 16,-42 38-12-16,34 0-24 16,-57 34 4-16,-1 11 32 15,-46 27-16-15,12 1 8 16,-47 23-8-16,-12 1-24 16,-30 13 8-16,7-7 40 15,-30 17-20-15,-1 1 16 16,-31 3-16-16,-15 7 0 15,-23 3-4-15,-12 7-8 16,-15 4 4-16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3:17.781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47A2352-D790-4F45-AACF-A062FF9B2FD6}" emma:medium="tactile" emma:mode="ink">
          <msink:context xmlns:msink="http://schemas.microsoft.com/ink/2010/main" type="writingRegion" rotatedBoundingBox="4354,5392 6307,5479 6261,6532 4307,6445"/>
        </emma:interpretation>
      </emma:emma>
    </inkml:annotationXML>
    <inkml:traceGroup>
      <inkml:annotationXML>
        <emma:emma xmlns:emma="http://www.w3.org/2003/04/emma" version="1.0">
          <emma:interpretation id="{4A06CA7C-E231-41DE-89BB-84C365AD30E7}" emma:medium="tactile" emma:mode="ink">
            <msink:context xmlns:msink="http://schemas.microsoft.com/ink/2010/main" type="paragraph" rotatedBoundingBox="4354,5392 6307,5479 6261,6532 4307,6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DDF27D-1928-4309-A710-FF5BD0B8D7FF}" emma:medium="tactile" emma:mode="ink">
              <msink:context xmlns:msink="http://schemas.microsoft.com/ink/2010/main" type="line" rotatedBoundingBox="4354,5392 6307,5479 6261,6532 4307,6445"/>
            </emma:interpretation>
          </emma:emma>
        </inkml:annotationXML>
        <inkml:traceGroup>
          <inkml:annotationXML>
            <emma:emma xmlns:emma="http://www.w3.org/2003/04/emma" version="1.0">
              <emma:interpretation id="{FFE9E5E1-7B1C-4C75-8D2D-879FF06E43B4}" emma:medium="tactile" emma:mode="ink">
                <msink:context xmlns:msink="http://schemas.microsoft.com/ink/2010/main" type="inkWord" rotatedBoundingBox="4354,5392 5917,5461 5871,6478 4309,64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323 31 548 0,'0'-7'204'0,"0"7"-156"0,7-7-16 0,-7 4 140 16,0 3-100-16,0-4 76 15,0 1-84-15,-7-4-8 16,7 7-36-16,-12 0-40 16,4 3 12-16,-11 1-8 15,-1 3 8-15,-14 0 16 16,14 6-4-16,-11 1-12 16,0-4 4-16,-7 15-4 15,7-5 0-15,4 18 16 16,-1-4-4-16,9 11 24 15,15 0-16-15,4 0 40 16,8-1-28-16,11-2-4 16,5-8-12-16,3-3 12 15,4-7-12-15,-4-3 32 16,0-4-24-16,-4-3-48 16,0-4 16-16</inkml:trace>
          <inkml:trace contextRef="#ctx0" brushRef="#br0" timeOffset="252.1919">1 361 364 0,'-46'-17'132'0,"46"17"-100"0,-16-10-12 0,12 6 236 16,4 4-144-16,0-7 124 15,4 4-140-15,16-4 76 16,3 7-104-16,8-7 4 16,8 7-48-16,-1-3-4 15,-3 3-12-15,0 0-84 16,-4 7 40-16</inkml:trace>
          <inkml:trace contextRef="#ctx0" brushRef="#br0" timeOffset="683.8393">272 499 312 0,'-11'-10'112'0,"11"10"-84"0,3 0-12 0,-3 0 108 16,8 6-72-16,0-2 104 16,0-1-92-16,3 4 16 15,5 0-48-15,-1 7 4 16,1-4-20-16,-1-3 8 16,1 10-12-16,-9-3 44 15,-3 3-28-15,-11 4 12 16,3 3-24-16,-12 0-8 15,1-3-4-15,-5 3 4 16,9-7-4-16,-9-3-28 16,9-7 12-16,-1 0 12 15,8 6 4-15,4-9 60 16,4 10-36-16,4-8 24 16,7 5-32-16,5-8 16 15,7 1-20-15,12-11-104 16,-1 3 44-16,16-16-484 15,-11 6 292-15</inkml:trace>
          <inkml:trace contextRef="#ctx0" brushRef="#br0" timeOffset="820.7037">737 630 560 0,'-27'17'208'0,"27"-17"-164"0,-27 48-8 0,7-24-20 15,5 0-16 1</inkml:trace>
          <inkml:trace contextRef="#ctx0" brushRef="#br0" timeOffset="1328.6217">1488 45 540 0,'11'-17'200'0,"-11"17"-156"0,4-11-12 0,-8 8 104 16,4 6-80-16,-4-3 4 15,-3 0-36-15,-13 0-24 16,1 0-4-16,-20 0 12 15,12 0-4-15,-19 0 8 16,3 0-8-16,-15 0-4 16,16 4 4-16,-5-1 72 15,16 4-40-15,0-4 40 16,12 4-44-16,-4 0 0 16,11 3-20-16,-4 15-8 15,5 6 0-15,-1 20-16 16,4 1 8-16,-3 6 12 15,3-6-4-15,-3-4-4 16,11-3 4-16,-12-11 20 0,4-3-12 16,-7-7 12-16,11-3-12 15,-8-7 28-15,12-4-24 0,-4-3 40 16,8 0-32-16,8 0 40 16,-1 0-36-16,17-4-24 15,2 4-4-15,13-7 36 16,7 3-24-16,1-3-220 15,-1 4 112-15,-11-4-396 16,-1 0 276-16</inkml:trace>
          <inkml:trace contextRef="#ctx0" brushRef="#br0" timeOffset="2185.4256">946-158 840 0,'-8'-7'312'0,"8"7"-244"0,8 0-16 0,-4-4 112 15,7 4-100-15,16-3 16 16,8 3-44-16,16-4 0 16,3 8-20-16,4-4-212 15,0 14 108-15,4-7-664 16,-8 6 420-16</inkml:trace>
          <inkml:trace contextRef="#ctx0" brushRef="#br0" timeOffset="1500.5799">934 440 768 0,'0'-6'284'0,"0"6"-220"0,12-4-20 16,3 1 40 0,-7 3-56-16,23-4 8 15,-4 4-24-15,20 0-96 16,-9 4 48-16</inkml:trace>
          <inkml:trace contextRef="#ctx0" brushRef="#br0" timeOffset="1854.0469">1368 533 664 0,'11'4'244'0,"-11"-4"-188"0,8 3-16 0,0 1 12 15,3 6-36-15,1-3 20 16,4 3-20-16,-5 4 0 15,5 3-8-15,-5 4 20 16,-3-1-16-16,-8 5 12 16,0-1-12-16,-19-7 20 15,3 3-20-15,-11-2-32 16,4 2 12-16,-12-13 0 16,8 7 8-16,0-11 8 15,15 4-4-15,4-7-20 16,16 4 8-16,4-4 56 15,11 0-24-15,8-4 16 16,-4 4-24-16,0 0-104 16,-7 0 44-16,7 0-420 15,-8-7 256-15</inkml:trace>
        </inkml:traceGroup>
        <inkml:traceGroup>
          <inkml:annotationXML>
            <emma:emma xmlns:emma="http://www.w3.org/2003/04/emma" version="1.0">
              <emma:interpretation id="{2E41AB3F-82EE-412D-882A-3E68D5E83193}" emma:medium="tactile" emma:mode="ink">
                <msink:context xmlns:msink="http://schemas.microsoft.com/ink/2010/main" type="inkWord" rotatedBoundingBox="6224,6419 6266,6421 6261,6532 6220,6531"/>
              </emma:interpretation>
            </emma:emma>
          </inkml:annotationXML>
          <inkml:trace contextRef="#ctx0" brushRef="#br0" timeOffset="2428.5722">1871 802 808 0,'-19'58'300'0,"19"-58"-232"0,-27 52-20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7:32:45.330"/>
    </inkml:context>
    <inkml:brush xml:id="br0">
      <inkml:brushProperty name="width" value="0.105" units="cm"/>
      <inkml:brushProperty name="height" value="0.105" units="cm"/>
      <inkml:brushProperty name="fitToCurve" value="1"/>
    </inkml:brush>
    <inkml:brush xml:id="br1">
      <inkml:brushProperty name="width" value="0.02646" units="cm"/>
      <inkml:brushProperty name="height" value="0.02646" units="cm"/>
      <inkml:brushProperty name="color" value="#ED1C24"/>
      <inkml:brushProperty name="fitToCurve" value="1"/>
    </inkml:brush>
    <inkml:brush xml:id="br2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B045DE-A7D7-46FA-B754-545882034C00}" emma:medium="tactile" emma:mode="ink">
          <msink:context xmlns:msink="http://schemas.microsoft.com/ink/2010/main" type="writingRegion" rotatedBoundingBox="5119,3822 19963,3735 19986,7654 5142,7741"/>
        </emma:interpretation>
      </emma:emma>
    </inkml:annotationXML>
    <inkml:traceGroup>
      <inkml:annotationXML>
        <emma:emma xmlns:emma="http://www.w3.org/2003/04/emma" version="1.0">
          <emma:interpretation id="{DB67EC57-3A5B-46A0-BBD7-BE150B7DDF36}" emma:medium="tactile" emma:mode="ink">
            <msink:context xmlns:msink="http://schemas.microsoft.com/ink/2010/main" type="paragraph" rotatedBoundingBox="5053,4176 10745,3376 10924,4648 5232,54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69C612-2F42-479C-92F8-9ED22AE5F16A}" emma:medium="tactile" emma:mode="ink">
              <msink:context xmlns:msink="http://schemas.microsoft.com/ink/2010/main" type="line" rotatedBoundingBox="5053,4176 10745,3376 10924,4648 5232,5448"/>
            </emma:interpretation>
          </emma:emma>
        </inkml:annotationXML>
        <inkml:traceGroup>
          <inkml:annotationXML>
            <emma:emma xmlns:emma="http://www.w3.org/2003/04/emma" version="1.0">
              <emma:interpretation id="{01F726EE-4BD7-4ED7-9258-83DCDE0ED1D1}" emma:medium="tactile" emma:mode="ink">
                <msink:context xmlns:msink="http://schemas.microsoft.com/ink/2010/main" type="inkWord" rotatedBoundingBox="5053,4176 5858,4063 6036,5335 5232,54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99 70 612 0,'-4'-17'228'0,"4"17"-180"0,12-20-12 0,-12 9 176 16,0 8-124-16,-8-8 52 15,8 5-80-15,0-1 16 16,0 3-44-16,0 4-8 15,0 4-16-15,-4 16 12 16,-4-2-12-16,0 26 24 16,-3 4-20-16,-12 14 4 15,11-3-8-15,0 9 36 16,1-2-20-16,3-1 20 16,8-10-24-16,4-10 16 15,7-7-20-15,13-18 44 16,3-6-32-16,4-21-4 15,4-3-16-15,3-18 4 16,-3-3-8-16,4-10-100 16,0 3 52-16,-5-3-24 15,-3 10 40-15,-11-7 16 16,-1 7 8-16,-11 4 12 16,3 10-4-16,-7-4 84 15,0 7-44-15,-4 0 32 16,0 8-44-16,0-5-8 15,8 4-16-15,-8 1-8 0,12 2 4 16,-5 4-24-16,1 7 12 0,-8 3 12 16,4 7 0-16,-8 8 8 15,-4 2-8-15,1 7-12 16,-5 1 4-16,4 3 4 16,0-4 0-16,-3-3 8 15,11 0-4-15,-8-11-300 16,8 5 160-16</inkml:trace>
          <inkml:trace contextRef="#ctx0" brushRef="#br0" timeOffset="644.2082">768 809 872 0,'12'-17'324'0,"-12"17"-252"0,16-20-20 0,-9 16 4 16,5 4-40-16,0 4 32 16,-1 2-32-16,1 12 20 15,-1 2-20-15,-7 8 28 16,4 3-28-16,-4 3 56 16,-8 0-40-16,-11 1 36 15,7-4-36-15,-8-4 44 16,9-3-44-16,-13-6-16 15,5-1-8-15,-1-14-8 16,8 1 0-16,1-15 16 16,7 4-8-16,0-10-28 15,4 3 8-15,3-3 12 16,5 7 4-16,0 3-20 16,3 7 8-16,-3 7-4 15,-1 7 4-15,-3 6 24 16,4 8-8-16,-1 3-4 15,5-7 0-15,-5-7-24 16,9-3 12-16</inkml:trace>
          <inkml:trace contextRef="#ctx0" brushRef="#br0" timeOffset="241.6368">679 648 984 0,'-19'7'368'0,"19"-7"-288"0,-23 34-20 16,11-13 64-1,4-1-80-15,-7 8 16 16,3 3-36-16,1-4-12 16,3-3-8-16,0-3 4 15,4 0-4-15,-3-8 8 16,7-2-8-16</inkml:trace>
        </inkml:traceGroup>
        <inkml:traceGroup>
          <inkml:annotationXML>
            <emma:emma xmlns:emma="http://www.w3.org/2003/04/emma" version="1.0">
              <emma:interpretation id="{CA26053B-28B4-424C-B3CC-83FAE8048932}" emma:medium="tactile" emma:mode="ink">
                <msink:context xmlns:msink="http://schemas.microsoft.com/ink/2010/main" type="inkWord" rotatedBoundingBox="9500,3909 10448,3776 10559,4563 9611,4696">
                  <msink:destinationLink direction="with" ref="{C0520769-4E62-4858-90EA-E7881D7A8E4D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03.2059">4508 39 924 0,'0'-10'340'0,"0"10"-260"0,12 7-28 0,-12 0 132 15,0 3-112-15,-4 14 44 16,0 4-72-16,-8 3-16 16,-3 3-16-16,-5-3 0 15,13-4-8-15,-1-2-20 16,16-5 8-16</inkml:trace>
          <inkml:trace contextRef="#ctx0" brushRef="#br0" timeOffset="3346.5857">5263-253 932 0,'31'-27'348'0,"-31"27"-272"0,19-21-20 15,-11 11 120 1,0 6-108-16,-8-9 60 16,4 2-72-16,-16-2 44 15,0 2-56-15,-15 4 16 0,4 7-40 0,-16 0 16 32,8 4-20-32,-11 6-24 0,7-3 0 0,0 3 4 15,8 11 4 1,4-14 0-16,11 7 0 0,4-4 0 15,12-3 0-15,8-7-12 16,3 3 8-16,9-6-92 16,3 3 48-16,0-4-108 15,0 4 88-15,0-3-56 16,-4 6 72-16,0-3-16 16,-3 4 40-16,-5 3 16 15,1 3 8-15,-12 17 4 16,-1 1 0-16,-14 23 44 15,-1 8-24-15,-11 13-8 16,4 4-8-16,-5-1 12 16,1-9-8-16,12-4-20 15,-1-7 4-15,8-7 4 16,4-11 4-16,4-12 44 16,8-5-24-16,-1-20 8 15,5 0-16-15,-1-17-8 16,1-4 0-16,-1-10 4 15,1 7-4-15,-5-10-12 16,1 10 4-16,-8 0 72 16,3 7-36-16,-14-4-12 15,3 11-12-15,-12-1-8 16,1 8 0-16,-4 6 0 0,3 1 0 16,1 3-100-16,3-4 56 0</inkml:trace>
        </inkml:traceGroup>
        <inkml:traceGroup>
          <inkml:annotationXML>
            <emma:emma xmlns:emma="http://www.w3.org/2003/04/emma" version="1.0">
              <emma:interpretation id="{61D14EAA-F284-4099-8497-1E2D78679287}" emma:medium="tactile" emma:mode="ink">
                <msink:context xmlns:msink="http://schemas.microsoft.com/ink/2010/main" type="inkWord" rotatedBoundingBox="9989,3837 10794,3723 10887,4387 10082,4500">
                  <msink:destinationLink direction="with" ref="{C0520769-4E62-4858-90EA-E7881D7A8E4D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99241.1806">5104-249 600 0,'0'0'224'0,"0"0"-176"0,0 0-12 16,0 0 28-1,0 0-44-15,0 0 68 16,4 0-48-16,0-7 72 16,0 7-64-16,0 0 28 0,3-7-44 15,-3 0 24-15,0 7-28 0,-4-7 44 16,4 7-40-16,-4-3 4 15,0 6-24-15,0-3 20 16,0 0-20-16,0-3 12 16,0 3-12-16,0-7 36 15,0 7-24-15,0-14 32 16,0 11-32-16,-4-8-4 16,4 8-12-16,-8-14 12 15,4 10-12-15,-7 0-4 16,3 4 0-16,-7-1-16 15,3 8 8-15,-3-1-4 16,3 0 0-16,-4 1 8 16,5 3 0-16,-1 3-12 15,4-3 8-15,-3-7 12 16,7 3-4-16,-4-3 8 16,4 4-8-16,-3-4 16 15,3 7-12-15,-8 0 24 16,8 3-20-16,-7-7 4 15,7 8-8-15,-4-5-16 16,8 5 4-16,-8-1 12 16,4 7-4-16,-3-6-12 15,7 2 4-15,-8-2 40 0,8 2-24 16,-8-6 8 0,8 4-12-16,0-5 28 0,4 8-20 0,0-7 12 15,0 0-16-15,0 0 0 16,3-4-4-16,1 4 4 15,0 0-8-15,0-4-4 16,-1 1 4-16,1-4-4 16,4 3 0-16,-1-3 0 15,1 0 0-15,0 0-12 16,3 0 8-16,-3 0-4 16,-1 0 0-16,-3 0 16 15,4 0-4-15,-5-3 16 16,1 3-12-16,-4-4 4 15,0 4-4-15,4-6-8 16,-1 2 4-16,1-3 20 16,4 0-12-16,-5-3 12 15,1 3-12-15,0 0 0 16,4-3-4-16,-12 0-8 16,7 6 4-16,-7-3 4 15,4 7-4-15,-4 0 8 16,8 0-8-16,-8-6-20 15,0 6 8-15,0 0 20 16,0 0-4-16,0 0 16 16,8 0-16-16,-8-7-20 15,0 7 4-15,0-4 12 0,0 8 0 0,0-8-12 16,0 4 4-16,0-3-252 16,0 3 140-1,0-4-604-15,0 8 400 0</inkml:trace>
          <inkml:trace contextRef="#ctx0" brushRef="#br0" timeOffset="3709.0496">5650 33 1060 0,'0'-11'392'0,"0"11"-304"0,4 4-28 0,-4-4 92 16,0 0-96-16,0 3-4 16,8 7-32-16,-1 8-16 15,1-1 0-15,-4 3 12 16,4 4-8-16,-8-10-12 15,0 10 0-15,-4-13 12 16,4 2-4-16,-4-6 16 16,0 0-12-16,0-7-20 15,4 4 4-15,8-1-4 16,7 4 4-16,16 0-88 0,8 3 48 16</inkml:trace>
        </inkml:traceGroup>
        <inkml:traceGroup>
          <inkml:annotationXML>
            <emma:emma xmlns:emma="http://www.w3.org/2003/04/emma" version="1.0">
              <emma:interpretation id="{41529682-2A7F-496B-BDE6-24A459EA3BA1}" emma:medium="tactile" emma:mode="ink">
                <msink:context xmlns:msink="http://schemas.microsoft.com/ink/2010/main" type="inkWord" rotatedBoundingBox="7267,4035 9242,3757 9383,4759 7407,5036">
                  <msink:destinationLink direction="with" ref="{C0520769-4E62-4858-90EA-E7881D7A8E4D}"/>
                </msink:context>
              </emma:interpretation>
            </emma:emma>
          </inkml:annotationXML>
          <inkml:trace contextRef="#ctx0" brushRef="#br0" timeOffset="1112.4755">2201 232 1216 0,'-8'-17'448'0,"8"17"-348"0,4 0-28 16,0 0 68 0,4 0-92-16,7 0 24 0,0 0-40 0,20-7 12 15,-4 7-24-15,8 0 0 16,4-7-12-16,-12 0 28 16,0 7-20-16,-8 0-92 15,0 7 40-15</inkml:trace>
          <inkml:trace contextRef="#ctx0" brushRef="#br0" timeOffset="1307.494">2259 370 1080 0,'-20'7'400'0,"20"-7"-312"0,0 13-24 0,4-9 88 16,12 3-96-16,3-1 16 15,4 1-48-15,12-7 12 16,0 4-20-16,4-8-80 16,0 4 36-16,-8-3-308 15,-1 3 184-15</inkml:trace>
          <inkml:trace contextRef="#ctx0" brushRef="#br0" timeOffset="2492.1441">3966-85 696 0,'12'0'256'0,"-8"0"-196"0,7-3-20 0,-7 0 120 16,4 6-96-16,3-6 72 16,1-1-80-16,3-6 32 15,1-1-52-15,-1-6 44 16,5 7-48-16,-5-11 48 15,5 4-48-15,-13 0 20 16,1-4-32-16,-12-3-8 16,4 3-8-16,-19-3 28 15,0 11-16-15,-20-8 64 16,0 7-44-16,-15 0 20 16,7 8-36-16,1 6 8 15,11 0-16-15,0-4-16 16,16 8 0-16,3-1-16 15,9 4 12-15,7 3-4 16,7 4 4-16,9 3 24 16,3 4-8-16,5 13 4 15,-1 4-4-15,-4 14-40 0,-3 3 16 0,-13 14 4 16,1-1 12-16,-15 8-12 16,3-7 8-16,-11 7-4 15,7-8 0-15,-3 5-44 16,7-11 24-16,8-7-80 15,4-7 56-15,7-14-36 16,16-10 52-16,4-10 4 16,4-4 16-16,4-13 4 15,-4-4 4-15,-4-13 24 16,-12 2-8-16,-11-13 16 16,0 4-16-16,-20-8 104 15,-7 8-64-15,-12-1 60 16,0 8-64-16,-12-1-4 15,12 7-24-15,0 1 24 16,8 2-24-16,4 1 12 16,7 3-16-16,4-3 0 15,4 6-4-15,8-3-24 16,8 4 8-16,11-4-4 16,4 4 4-16,16-4-144 15,3 3 84-15,16-3-428 16,0 0 272-16</inkml:trace>
        </inkml:traceGroup>
      </inkml:traceGroup>
    </inkml:traceGroup>
    <inkml:traceGroup>
      <inkml:annotationXML>
        <emma:emma xmlns:emma="http://www.w3.org/2003/04/emma" version="1.0">
          <emma:interpretation id="{ED8252F6-A01E-4155-BBDD-BE350AE8336C}" emma:medium="tactile" emma:mode="ink">
            <msink:context xmlns:msink="http://schemas.microsoft.com/ink/2010/main" type="paragraph" rotatedBoundingBox="8549,5018 11615,5180 11584,5764 8518,56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A85E8EE-A71B-4E23-BC08-4044B8CE0BE5}" emma:medium="tactile" emma:mode="ink">
              <msink:context xmlns:msink="http://schemas.microsoft.com/ink/2010/main" type="line" rotatedBoundingBox="8549,5018 11615,5180 11584,5764 8518,5603"/>
            </emma:interpretation>
          </emma:emma>
        </inkml:annotationXML>
        <inkml:traceGroup>
          <inkml:annotationXML>
            <emma:emma xmlns:emma="http://www.w3.org/2003/04/emma" version="1.0">
              <emma:interpretation id="{8568ED35-48D5-4751-87A5-F6F9D2DF7123}" emma:medium="tactile" emma:mode="ink">
                <msink:context xmlns:msink="http://schemas.microsoft.com/ink/2010/main" type="inkWord" rotatedBoundingBox="8547,5044 10397,5142 10367,5700 8518,560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560.6632">3424 933 644 0,'0'-7'236'0,"0"7"-180"0,0-3-20 15,0 3 168-15,0 0-120 16,0-4 20 0,4 4-64-16,4-3 88 15,11 0-72-15,-11-1 48 16,11 1-64-16,-11-1 8 15,3 8-32-15,-11-1-8 16,0 7-4-16,-11 11 20 16,-5 3-12-16,-3 14 4 15,7 0-8-15,5 3-16 16,7 4 4-16,4-11 12 0,11-3-4 0,16-14 24 16,4 4-16-16,11-11 4 15,5 0-8-15,3-16 20 16,-4 2-16-16,0-3-4 15,-3 7-4-15,-8-3-4 16,-12 3 0-16,-4-4-124 16,0 4 68-16,-3-7-408 15,-9 4 256-15</inkml:trace>
          <inkml:trace contextRef="#ctx0" brushRef="#br0" timeOffset="6786.3468">3776 1019 1068 0,'-23'7'396'0,"23"-7"-308"0,-4 34-24 15,0-13 28 1,0 3-64-16,-3 14 16 16,11 0-28-16,-16 6 20 15,12 1-24-15,-8-4 12 16,8-3-12-16,0-7 0 15,0-3-4-15,-7-8-8 16,10-3 4-16</inkml:trace>
          <inkml:trace contextRef="#ctx0" brushRef="#br0" timeOffset="7194.0032">4318 978 1008 0,'-19'45'372'0,"19"-45"-288"0,-16 82-24 16,1-44 100-1,3 0-100-15,-11 13 28 16,4-3-52-16,-1-3-24 16,9-7-4-16,-5-7-28 15,9-4 12-15,-1-10-260 0,4-3 148 0</inkml:trace>
          <inkml:trace contextRef="#ctx0" brushRef="#br0" timeOffset="7403.5605">4372 1102 1248 0,'0'6'460'0,"0"-6"-356"0,4 28-32 0,-4-11-12 16,0 0-48-16,-4 18 32 16,4 6-28-16,-3 0-4 15,-1 0-8-15,-4-3-32 16,0-3 16-16,-3-8-216 15,7 1 128-15,-4-11-796 16,4 0 496-16</inkml:trace>
          <inkml:trace contextRef="#ctx0" brushRef="#br0" timeOffset="7058.6425">4036 1023 1328 0,'7'0'492'0,"-7"0"-380"0,12 0-32 0,0 0 0 16,7 0-60-16,16 0 24 15,4 3-24-15,15-3-16 16,-8 0-8-16,1-3 20 16,3 3-8-16,-4-7-4 15,-3 7 0-15,-16 0-148 16,-4 0 80-16,-19 0-280 15,0 0 192-15</inkml:trace>
          <inkml:trace contextRef="#ctx0" brushRef="#br0" timeOffset="8068.3274">4903 1263 1300 0,'0'4'480'0,"0"-4"-372"0,0-7-32 0,4 3 36 16,0 8-76-16,-1-8 12 16,5 4-28-16,4-3-4 15,3-1-8-15,5 1 4 16,-1 3-8-16,4-3 16 15,4 6-12-15,0-3-12 16,1 3 0-16,-9-3-60 16,8 4 36-16,-8-4-180 15,-3 0 112-15</inkml:trace>
          <inkml:trace contextRef="#ctx0" brushRef="#br0" timeOffset="7777.6416">5243 1043 840 0,'4'-14'312'0,"-4"14"-244"0,16-13-16 0,-12 6 148 16,3 3-120-16,-7-3 116 15,0 4-112-15,-7-7 8 16,-1 6-52-16,-15 1 16 15,3 3-28-15,-14 3 8 16,3 8-20-16,-12 2 8 16,12 8-12-16,-8 3 20 15,12 4-20-15,0 9-4 16,4-2-4-16,7 6 12 16,5-3-8-16,11 0 16 15,8-1-16-15,7-9 4 16,8-4-4-16,4-7-8 15,4 0 4-15,0-6-200 16,0-1 108-16</inkml:trace>
        </inkml:traceGroup>
        <inkml:traceGroup>
          <inkml:annotationXML>
            <emma:emma xmlns:emma="http://www.w3.org/2003/04/emma" version="1.0">
              <emma:interpretation id="{2CF87902-0F15-43D0-B2BD-1191D0288184}" emma:medium="tactile" emma:mode="ink">
                <msink:context xmlns:msink="http://schemas.microsoft.com/ink/2010/main" type="inkWord" rotatedBoundingBox="11060,5151 11615,5180 11587,5704 11032,567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803.4422">5983 1026 696 0,'0'-3'256'0,"11"3"-196"0,-3-4-20 0,-8 1 100 15,0 6-84-15,0-3 60 16,0 0-72-16,-4 7 32 16,4 3-44-16,-7 14 44 15,-1 11-44-15,-4 13 20 16,8 0-32-16,-7 7-8 16,7-3-8-16,-4-4 12 15,4-4-8-15,0-6-4 16,4-7 0-16,-7-7 12 15,7-7-8-15,-4-10 24 16,4 0-20-16,-4-17-40 16,0 3 16-16,0-21-112 15,8 4 68-15,0-27-204 16,4 6 144-16,3-13-244 16,9 6 204-16,3-3 312 15,4 14-76-15,8 0 212 0,-4 3-164 16,11 10 84-16,-3 11-124 0,4 7-40 15,-5 6-28-15,-3 8 8 16,0 6-16-16,-12 7-12 16,1 0-4-16,-13 4 20 15,-3 3-8-15,-16-3-56 16,0 3 24-16,-19-4-172 16,0-2 104-16,-12-5-132 15,5 5 128-15,-13-5-68 16,8 1 96-16,1-10 188 15,7 6-64-15,4 0 168 16,11 0-124-16,12 1 28 16,8-1-76-16,8 4 40 15,3 3-52-15,9 0-4 16,-1 0-20-16,4-3-4 16,4 0-4-16,-4 0-8 15,0-1 4-15,0-2 12 16,-4 2-8-16,1 1-4 15,-1 0 0-15,0-4-4 16,0 4 0-16,0-4-44 16,5 1 24-16,-1-8-432 15,0 1 248-15</inkml:trace>
        </inkml:traceGroup>
      </inkml:traceGroup>
    </inkml:traceGroup>
    <inkml:traceGroup>
      <inkml:annotationXML>
        <emma:emma xmlns:emma="http://www.w3.org/2003/04/emma" version="1.0">
          <emma:interpretation id="{C5261939-6431-48AD-BA5F-6F53F51B9915}" emma:medium="tactile" emma:mode="ink">
            <msink:context xmlns:msink="http://schemas.microsoft.com/ink/2010/main" type="paragraph" rotatedBoundingBox="5231,6265 19977,6177 19986,7654 5240,77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70ACF1-2E94-40EC-848F-229BC4B6CA29}" emma:medium="tactile" emma:mode="ink">
              <msink:context xmlns:msink="http://schemas.microsoft.com/ink/2010/main" type="line" rotatedBoundingBox="5231,6265 19977,6177 19986,7654 5240,7741"/>
            </emma:interpretation>
          </emma:emma>
        </inkml:annotationXML>
        <inkml:traceGroup>
          <inkml:annotationXML>
            <emma:emma xmlns:emma="http://www.w3.org/2003/04/emma" version="1.0">
              <emma:interpretation id="{A9D5E6A6-D0F9-41FD-A58E-F25DCFE3E5E6}" emma:medium="tactile" emma:mode="ink">
                <msink:context xmlns:msink="http://schemas.microsoft.com/ink/2010/main" type="inkWord" rotatedBoundingBox="5232,6407 5828,6404 5834,7394 5238,7397"/>
              </emma:interpretation>
            </emma:emma>
          </inkml:annotationXML>
          <inkml:trace contextRef="#ctx0" brushRef="#br2" timeOffset="29620.9889">238 2266 704 0,'0'-7'264'0,"0"3"-208"0,-15 1-12 16,11-1 132 0,4 4-104-16,-8-3 120 15,8 6-108-15,-8-3 36 0,8 4-72 0,0-1 20 16,0 1-40-16,0-1 28 16,16 1-32-16,-5-1 64 15,5 4-48-15,15-4-8 16,4 1-20-16,11-4 8 15,-3 0-12-15,3 0 4 16,1 3-4-16,-5 1-8 16,-3-1 4-16,-12 1 4 15,4-4-4-15,-12 0-4 16,-3 3 4-16,-5-3-16 16,-3 3 8-16,-4-6-172 15,4 3 96-15,0-3-232 16,-8 6 176-16</inkml:trace>
          <inkml:trace contextRef="#ctx0" brushRef="#br2" timeOffset="30371.9962">536 2307 60 0,'0'-17'24'0,"0"17"-20"0,12-7 0 15,-12 0 16 1,0 7-12-16,0-3 136 15,0 3-76-15,-8 0 188 16,8 3-140-16,-4 0 32 16,4 4-88-16,-8 0 24 0,1 3-48 0,-1 1 16 15,8-1-32-15,-4 0 8 16,4 4-16-16,-4 0 12 16,0 0-16-16,-3 6-12 15,3 4 0-15,-8 7 28 16,4 0-12-16,-7 0-12 15,3 0-4-15,-7 7 40 16,7 0-24-16,1 10 52 16,3-3-36-16,0 3-16 15,4 0-4-15,0 0-8 16,8-3 0-16,-4-4 8 16,0-6-4-16,0-4-4 15,0-7 4-15,-4-3 12 16,4-1-8-16,-3-3-4 15,3 1 0-15,-4-1 4 16,4 0-4-16,-4-3-64 16,-4 0 32-16,4-4-60 15,0 0 52-15,-7-3 16 16,3 3 16-16,-11-6-52 16,3-1 32-16,-7-6-8 15,4 3 20-15,-8-7-28 16,-1 0 24-16,9-3 60 15,4 6-24-15,-1-3 136 16,8 4-88-16,1-4 56 16,7 4-68-16,-4-1 56 15,8 4-64-15,-4-3 36 0,0 6-48 0,0-3 8 16,7 0-28-16,-3 0 36 16,0 4-28-16,8-1 20 15,3 4-24-15,8-4 0 16,5 4-12-16,6 0 48 15,5 0-32-15,8 0 0 16,-1 0-16-16,0 0-24 16,-3 0 8-16,-4-4 20 15,3 1-4-15,-11-8 4 16,-4 4-4-16,-7-7 12 16,-1 0-12-16,0-6-152 15,-11 6 76-15,0-11-472 16,4 5 296-16</inkml:trace>
          <inkml:trace contextRef="#ctx0" brushRef="#br2" timeOffset="31153.072">470 2661 904 0,'0'-3'332'0,"0"3"-256"0,4-4-24 0,-4 1 96 16,0 6-92-16,-4-6 24 15,4 3-48-15,-7-7-4 16,3 7-16-16,-8-3 20 16,4 6-20-16,-11-3-4 15,7 0-4-15,-11 0-4 16,4 7 0-16,-8 0 16 15,7 0-8-15,-11 0-4 16,8 3 0-16,-8 0 28 16,12 4-16-16,-8-4 32 15,7 4-32-15,-3-4 20 16,8 1-20-16,3 3 8 16,8-1-12-16,4 5-16 15,4-1 0-15,4 7 12 16,3 0-4-16,9 3 8 15,-1 4-8-15,8-3 8 16,4-4-8-16,8-7 16 16,0 0-12-16,7-6-4 15,1-4 0-15,-5-11 4 0,-3 4-4 16,-4-10-4-16,0 3 4 16,-16-10 4-16,4 0-4 15,-7-14 8-15,-1 7-8 0,-3-11-4 16,-1 4 4-16,-3-3-16 15,0 10 8-15,-4 0-4 16,3 6 0-16,-10-2 24 16,3 6-8-16,-8 4 32 15,0 3-24-15,-15-4 32 16,3 8-32-16,-14 0 40 16,7 3-32-16,-12 0-4 15,16 3-12-15,-4-3 4 16,11 3-8-16,4-3-108 15,12 0 56-15,4-3-280 16,4 0 184-16</inkml:trace>
        </inkml:traceGroup>
        <inkml:traceGroup>
          <inkml:annotationXML>
            <emma:emma xmlns:emma="http://www.w3.org/2003/04/emma" version="1.0">
              <emma:interpretation id="{3801D906-1DB5-4F4B-BB63-FC028E4DDC35}" emma:medium="tactile" emma:mode="ink">
                <msink:context xmlns:msink="http://schemas.microsoft.com/ink/2010/main" type="inkWord" rotatedBoundingBox="6722,6868 7175,6865 7177,7095 6724,709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2" timeOffset="31887.1254">1624 2724 904 0,'0'-3'332'0,"0"3"-256"0,0 0-24 16,-4 0 152-1,4 3-124-15,-4-3 152 16,4 0-132-16,-4-3 36 16,1 3-76-16,-1-7 32 15,4 14-52-15,-4-7-12 16,8 0-16-16,0 0-36 0,3 0 12 0,5-4 40 16,3 4-16-16,12-3-28 15,-7 6 8-15,15-3 20 16,-4-3-8-1,7 3-16-15,-11 0 4 0,8 0 12 16,-8 10 0-16,-3-10 16 16,-1 0-12-16,0-3 24 15,-4 3-20-15,-3 0-4 16,-5 0-4-16,-3 0-4 16,4 0 0-16,-4-4 0 15,-1 4 0-15,-3-3-108 16,4-1 60-16,-8-2-280 15,8 6 184-15</inkml:trace>
          <inkml:trace contextRef="#ctx0" brushRef="#br2" timeOffset="32276.6612">1651 2841 932 0,'-15'3'348'0,"15"-3"-272"0,0 7-20 0,0-3 156 31,0-1-128-31,0 1 44 0,7 3-76 15,5-1 52-15,-4 5-64 0,-1-4 8 16,13 3-28-16,-1-3 32 16,4 0-28-16,1-7-12 15,10 10-8-15,-3-10 28 16,-3 0-16-16,2 3-32 16,-6 1 8-16,-13-4 8 15,5 0 4-15,-12-4 24 16,11 4-16-16,-11-6-40 15,0-1 16-15,0-7-560 16,4-3 312-16</inkml:trace>
        </inkml:traceGroup>
        <inkml:traceGroup>
          <inkml:annotationXML>
            <emma:emma xmlns:emma="http://www.w3.org/2003/04/emma" version="1.0">
              <emma:interpretation id="{6127651D-AF32-4D0D-B5F0-7EA76A2B2955}" emma:medium="tactile" emma:mode="ink">
                <msink:context xmlns:msink="http://schemas.microsoft.com/ink/2010/main" type="inkWord" rotatedBoundingBox="8497,6245 10730,6232 10739,7708 8505,7721">
                  <msink:destinationLink direction="with" ref="{1D88EACB-3807-4862-B0D3-99638BFBA322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70170.114">5139 3185 756 0,'-8'-14'280'0,"8"14"-216"0,0 7-20 0,0-7 48 16,0 0-60-16,4 0 40 15,4 0-40-15,0 0 36 16,-1 0-40-16,1 0 28 16,0 0-28-16,-4 0 0 15,3 7-16-15,-7 3 44 16,4 4-28-16,-8 10 12 16,4 0-24-16,-7 14-8 15,7-7-4-15,-4 7 12 16,8-8-8-16,-4-9 48 15,0 3-28-15,0-10 20 16,0 3-28-16,0-17 28 16,4 7-32-16,-1-21 4 15,1 11-12-15,0-18 20 16,4 11-16-16,-4-18-20 16,0 11 0-16,3-7-4 15,1 3 4-15,4-3 16 16,-1 4-4-16,5-4-12 15,-1 10 4-15,1-7 4 16,3 8 0-16,-3-5 16 16,-1 8-8-16,1 0 4 15,-1 3-4-15,1 0 4 16,-1 7-8-16,1 0 8 0,3 0-8 0,0 0 52 16,1 3-32-16,3-3 24 15,0 0-28-15,0-3 8 16,1 3-16-16,-9-7 20 15,1 4-20-15,-9-4 12 16,-3 7-12-16,-8-7-244 16,0 0 124-16</inkml:trace>
          <inkml:trace contextRef="#ctx0" brushRef="#br1" timeOffset="67079.2287">3381 3078 840 0,'8'-14'312'0,"4"8"-244"0,-1 6-16 0,-7-4 16 15,4 4-48-15,-4-3 88 16,0 3-60-16,-4-4 64 16,0 8-60-16,-4-4 40 15,4 7-52-15,-4-1 32 16,4 1-40-16,-4 0 16 15,0 4-28-15,-3-5 16 16,7 8-20-16,-4-4-8 16,4 4-4-16,0 0 4 15,7 3-4-15,5-3 8 16,4 3-8-16,-1-3-4 16,1 3 4-16,7 4 4 15,0-4-4-15,12-3-4 16,0-4 4-16,7-7-4 0,-3 1 0 15,0-11 0-15,-1 3 0 16,-3-9 24-16,-4 6-12 0,-8 0-108 16,1-3 48-16,-9 3-192 15,-3 0 136-15,-5-3-368 16,1 3 264-16</inkml:trace>
          <inkml:trace contextRef="#ctx0" brushRef="#br1" timeOffset="67891.9302">4009 3047 736 0,'3'7'272'0,"-3"-7"-208"0,0 10-20 15,0-10 80 1,4 7-76-16,-8 7 44 0,4 3-56 0,-11 7 88 16,3-3-72-16,-11 17 12 15,-1-7-40-15,-11 17 76 32,8 3-56-32,-8-2-40 0,20-5-4 0,-9-6 24 15,1 0-16-15,11-14 16 16,0 0-12-16,5-17-16 15,6-7 0-15</inkml:trace>
          <inkml:trace contextRef="#ctx0" brushRef="#br1" timeOffset="67619.1985">3803 3157 1120 0,'-7'-10'416'0,"7"10"-324"0,-4 0-24 0,4 0 68 15,8 0-88-15,3-7-20 16,5 7-16-16,3-7-12 15,4 7 0-15,8-7 0 16,8 14 0-16,0-7 0 16,-1 7 0-16,5-7-20 15,-8 7 12-15,0-7 4 16,3 0 4-16,-11 0 16 16,-7 0-8-16,-1-7 4 15,-7 7-4-15,-1-14-200 16,1 7 104-16</inkml:trace>
          <inkml:trace contextRef="#ctx0" brushRef="#br1" timeOffset="68566.2533">4814 3099 592 0,'35'-10'220'0,"-35"10"-172"0,4-14-12 0,-4 10 120 16,7 4-92-16,-7 0 96 16,4 0-92-16,-8 0 80 15,4 0-84-15,-7 0 56 16,-1 7-68-16,-12-3 32 15,9-1-48-15,-16 1 44 16,7 2-48-16,-14 1 28 16,10 4-32-16,-11 2 16 15,8-6-24-15,-11 7 36 16,11 3-32-16,-4 7 4 16,3-3-16-16,13 10-16 15,-1 0 0-15,16 7 4 16,12-1 0-16,7 1 0 15,9-7 0-15,-1-7 0 16,4 0 0-16,-4-10-160 16,4 0 88-16,-8-11-172 0,0-3 136 0,-7-10-380 15,-1 3 276 1</inkml:trace>
          <inkml:trace contextRef="#ctx0" brushRef="#br1" timeOffset="68858.0296">4438 3339 996 0,'-19'0'368'0,"19"0"-284"0,4 0-24 0,-4-6 108 16,4 6-104-16,0 0 96 16,7 0-92-16,5-7 144 15,11 3-120-15,-4-3-124 16,0 1 12-16,4 6-4 15,4 0 20-15,-4 0 12 16,0 6-4-16,1 1-12 16,-9-3 4-16,0-4 4 15,1 0 0-15,-13 0 0 16,5 0 0-16,-12-4-56 16,4-3 32-16,0 1-288 15,0 6 172-15</inkml:trace>
          <inkml:trace contextRef="#ctx0" brushRef="#br1" timeOffset="68162.178">4071 3171 996 0,'0'0'368'16,"0"0"-284"-16,11 3-24 0,-11-3 36 16,4 4-64-16,0-1 32 15,0 4-36-15,-4 7-16 16,8 10-8-16,-24 4 12 16,12-4-8-16,-15 13 32 15,-1 1-24-15,1 0 40 16,4 3-32-16,3-13-32 15,12-4 4-15,0-14 8 16,0 4 0-16,12-21-476 0,3-3 256 0</inkml:trace>
          <inkml:trace contextRef="#ctx0" brushRef="#br1" timeOffset="67348.4441">3707 3054 852 0,'-20'4'316'0,"20"-4"-248"0,0 0-16 0,0 0 4 16,0 6-40-16,-4 1 40 15,1 7-32-15,-5-4 32 16,4 11-32-16,-8 3-4 15,5 0-12-15,-13 14 56 16,9 7-36-16,-13 3 32 16,5 3-32-16,-4-3 16 15,7 4-24-15,9-14 16 16,3-7-20-16,0-7 0 16,4-4-8-16,8-20-128 15,3 0 64-15</inkml:trace>
          <inkml:trace contextRef="#ctx0" brushRef="#br1" timeOffset="64617.0316">3811 2425 676 0,'0'0'248'0,"4"-7"-192"0,4 14-16 16,-8-7 120-16,0 0-96 0,0-7 52 15,8 7-68-15,-5-3 28 16,5 6-44-16,0-3 0 15,4 0-20-15,-5-3 28 16,5-1-24-16,-1-3 12 16,1 1-16-16,0-8 12 15,-1 7-16-15,5-7 32 16,-5 7-24-16,-3-10 20 16,4 7-20-16,-4-7 28 15,-1 3-28-15,-3-3 12 16,0 3-16-16,-8-3 28 15,4 6-24-15,-8-6 32 16,5 3-32-16,-9-6 4 16,8 6-12-16,-8-3 20 15,5 7-16-15,-5-4-32 16,4 4 12-16,-7-4 0 16,7 7 8-16,-11-3 8 15,11 6-4-15,-4 1-12 16,5 3 4-16,-13-4 4 15,9 8 0-15,-5-4 0 16,5 3 0-16,-9 7-12 16,9 1 8-16,-13-4 12 0,13 3-4 15,-9 0-20-15,13 1 8 16,-5-1-4-16,12 7 4 0,-8-3 24 16,8 0-8-16,0-1-28 15,8-2 8-15,0 2 32 16,3-2-12-16,-3-4-8 15,4-1-4-15,-1-6 12 16,1 11-4-16,0-11-12 16,3 0 4-16,1 0 4 15,-1 0 0-15,1 0 8 16,3 3-4-16,-7 1 8 16,-1 3-8-16,-3-1-4 15,0 5 4-15,-8 9-24 16,0-2 12-16,-8 2 12 15,4 11 0-15,-8 4-4 16,9-8 4-16,-9 4-4 16,4-4 0-16,-3 1-12 15,7-1 8-15,-8-2-24 16,8-1 16-16,0-4 40 16,4 4-16-16,-4-3-8 15,8 0-8-15,-4-4 12 16,8 0-4-16,0-3-12 15,3-1 4-15,9-6 4 16,-1 0 0-16,8-14-20 16,0 0 12-16,4-6 20 0,-4 6-4 15,-11-10-12-15,-1 10 0 16,-15-10 28-16,0 10-12 16,-19-7-4-16,4 7-4 15,-16-10-16-15,0 10 8 0,-4 0-4 16,12 0 0-16,-5 0 16 15,9 4-4-15,-4-4-12 16,7 4 4-16,-3-1 12 16,7 1-4-16,-11-4-4 15,8 7 4-15,-5-7 20 16,5 0-12-16,-1 0 12 16,9 7-12-16,-1 0-8 15,4 0 0-15,4-7 4 16,8 7-4-16,3 0-4 15,5 0 4-15,7 0-16 16,4 0 8-16,8 0 4 16,4 7 0-16,3-3 32 15,-3-1-16-15,0-3-4 16,-1 4-8-16,-10-4-4 16,-1 3 0-16,-8-3 24 15,-4 0-12-15,-7-7-84 16,4 4 40-16</inkml:trace>
        </inkml:traceGroup>
        <inkml:traceGroup>
          <inkml:annotationXML>
            <emma:emma xmlns:emma="http://www.w3.org/2003/04/emma" version="1.0">
              <emma:interpretation id="{2835086D-A013-415C-A2F5-5A0F8519C690}" emma:medium="tactile" emma:mode="ink">
                <msink:context xmlns:msink="http://schemas.microsoft.com/ink/2010/main" type="inkWord" rotatedBoundingBox="11759,7587 11820,7586 11821,7693 11759,769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70714.2619">6637 3425 956 0,'27'4'352'0,"-27"-4"-272"0,20 17-24 0,-13-7 92 15,1 1-92-15,-8 2 92 16,0 8-84-16,-8-7-32 16,-3 3-20-16</inkml:trace>
        </inkml:traceGroup>
        <inkml:traceGroup>
          <inkml:annotationXML>
            <emma:emma xmlns:emma="http://www.w3.org/2003/04/emma" version="1.0">
              <emma:interpretation id="{AACFF2FA-3A5E-4D1C-B6B7-A9C8FE8E3827}" emma:medium="tactile" emma:mode="ink">
                <msink:context xmlns:msink="http://schemas.microsoft.com/ink/2010/main" type="inkWord" rotatedBoundingBox="13479,6537 16782,6518 16785,7078 13483,709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71854.3082">8561 2673 832 0,'19'-14'308'0,"1"10"-240"0,-1-9-20 0,-11 6 116 16,3 3-100-16,-3-6 96 15,0 0-92-15,0-4 28 16,-4 4-56-16,-16-8 12 16,4 8-32-16,-11-10-8 15,7 2-8-15,-15 1 20 16,8 10-12-16,-12 4 4 16,11 3-8-16,-14 7-8 15,10 3 4-15,-3 7 20 16,4 7-12-16,0 7 4 15,7 0-8-15,5 7 4 16,11 0-8-16,0 0 8 16,4-1-8-16,15-2-4 15,0-8 4-15,8-10 20 16,-7 1-12-16,7-11-136 16,4-4 68-16,4-10-308 15,3 4 204-15</inkml:trace>
          <inkml:trace contextRef="#ctx0" brushRef="#br1" timeOffset="72126.5727">8937 2728 1120 0,'-8'-4'416'0,"8"4"-324"0,-20 7-24 16,1 0 32 0,11 3-68-16,-15 4-4 15,4 7-16-15,-1 3-12 0,5 0 4 0,7-4-16 16,8 1 8-16,16-7 4 31,11-4 0-31,4-10-12 0,7-3 8 0,-3-8-48 16,-4 1 24-16,-8-11 16 15,-3 8 8-15,-16-11 12 16,-4 10-4-16,-20-10-12 16,13 7 4-16,-13-4 4 15,9 17 0-15,-1-2-160 16,8 6 88-16</inkml:trace>
          <inkml:trace contextRef="#ctx0" brushRef="#br1" timeOffset="72769.2777">9254 2662 904 0,'12'7'332'0,"-12"-7"-256"0,0 7-24 16,0-4 36-1,7 4-60-15,-7 4-12 16,0 6-8-16,0-3-8 16,0 3 0-16,0-3 8 15,4 3-4-15,-4-7 16 0,4 0-12 0,0-10-12 16,4 4 0-16,-1-15 20 15,1 5-8-15,0-8 4 16,0 7-4-16,-1 0 64 16,1 4-40-16,4 10 24 15,-1 3-36-15,1 7-28 16,3 4 4-16,5-4 16 16,-1 3-4-1,4-2-4-15,4-5 0 16,1-6-48-16,-1-3 24 15,0-11-100-15,0 0 68 16,-4-17 16-16,0 3 20 0,-7-17 8 16,-1 4 0-16,1-14 24 15,-1 10-8-15,1-13 32 16,-1 9-24-16,1-2 108 16,3 13-68-16,-3 0 92 15,3 10-88-15,-7 1 88 16,-1 9-88-16,-7 1 68 15,0 10-72-15,-12 0-12 16,4 7-28-16,-7 7-12 16,3 6 0-16,-8 11-16 15,9 0 8-15,-5 7-16 16,4 3 12-16,1 7 20 16,7-3-4-16,0 3-20 15,3-7 4-15,1-3-4 0,4-7 4 16,-4-10-132-16,4-8 72 15,-4-9-252-15,3-1 180 0</inkml:trace>
          <inkml:trace contextRef="#ctx0" brushRef="#br1" timeOffset="73076.0574">9989 2683 984 0,'0'0'368'0,"0"0"-288"0,-7 7-20 0,-1-4 124 15,8 4-112-15,-12 7 32 16,5 6-60-16,-9 5-8 16,5-1-24-16,-1 3-24 15,8 4 4-15,12-7 20 16,3-3-4-16,9-8-12 16,3 1 0-16,0-10 12 15,4-1-4-15,-3-13 16 16,-5 3-12-16,-11-14 16 15,-1 4-16-15,-18-7-4 16,-1 7 0-16,-11-7 20 16,4 3-12-16,-5-3-32 15,9 10 12-15,7 4-344 16,12 7 196-16</inkml:trace>
          <inkml:trace contextRef="#ctx0" brushRef="#br1" timeOffset="73824.0826">10322 2669 924 0,'-15'0'340'0,"15"0"-260"0,-4 4-28 0,0-1 72 16,0 0-80-16,-3 4 8 16,3 4-32-16,-4 2 4 15,8 5-12-15,-8 2-8 16,8 4 0-16,-4-7-4 16,4 1 0-16,-4-5 0 15,8 1 0-15,-4-10 8 16,4 6-4-16,0-14-4 15,0 4 4-15,0-6 4 16,0 2-4-16,0-3-4 16,3-3 4-16,1-7-24 15,0 0 12-15,-4-7-24 16,0 6 20-16,-1-6 24 16,5 7-8-16,0 0 52 15,0 7-28-15,-1 3 40 16,1 3-40-16,0 4 4 15,3 4-20-15,-3 3 64 0,0 3-44 16,0 4 16-16,-4 3-32 0,-4 0 0 16,3 4-8-16,-3-4 4 15,0 3-8-15,0-6-4 16,0 0 4-16,0-4-4 16,0-3 0-16,4-10 0 15,4 3 0-15,0-7 0 16,3 0 0-16,1-7 16 15,0 7-8-15,-1-10-20 16,5 7 4 0,-5-4 4-16,5 4 4 0,-8-4 16 15,3 4-8 1,-7-4-20-16,8 7 4 0,-8-3 48 16,-1 6-20-16,1 4-8 15,4 4-8-15,-4 6 12 16,-4 7-8-16,4 4-4 15,7 0 0-15,5 3-4 16,-1 3 0-16,1-6 16 16,3-1-8-16,8-6-4 15,0-4 0-15,-3-10-172 16,-1-3 92-16</inkml:trace>
          <inkml:trace contextRef="#ctx0" brushRef="#br1" timeOffset="74240.5065">10977 2374 1152 0,'7'-14'428'0,"-7"14"-332"0,12 0-28 15,-8 0 76-15,0 0-92 0,-4 7 52 16,4 3-64-16,-8 11-20 16,4-1-12-16,-8 11-20 15,0 0 8-15,-3 10 28 16,3-3-12-16,-11 0-4 15,11 3-4-15,4-3-4 16,0-7 0-16,-8-10-12 16,12-1 8-16,0-13 12 15,0 0-4-15,0-10-20 16,8-1 8-16,0-10 4 16,4 4 4-16,7-7-44 15,-4 3 24-15,1 4 8 16,-1 3 8-16,-3 7-16 15,3 17 12-15,-7 7 4 16,4 4 4-16,-4 3-12 16,-5 0 8-16,-3-1 12 15,8-2-4-15,-16-11 68 16,1 0-40-16,-13-10 24 16,5 0-36-16,-8-7-8 15,3-3-8-15,1-15-60 16,7 1 32-16</inkml:trace>
          <inkml:trace contextRef="#ctx0" brushRef="#br1" timeOffset="74406.1603">11263 2514 1248 0,'-4'0'460'0,"4"0"-356"0,8-3-32 0,-12 3 216 15,0 3-172-15,-7 1-28 16,7 3-56-16,-4 3-44 15,8-3 4-15,0 7-376 16,8 3 212-16</inkml:trace>
          <inkml:trace contextRef="#ctx0" brushRef="#br1" timeOffset="74692.4215">11662 2621 956 0,'-8'3'352'0,"8"-3"-272"0,-15 7-24 16,3 0 16-1,8 0-52-15,-11 0-8 16,7 3-8-16,-4 7-16 16,5-6 8-16,7 9 4 15,3-2 0-15,5-1-12 16,4 3 8-16,-1-2 92 15,1 2-48-15,-8-3 72 16,4-3-64-16,-16-4 108 0,4 4-88 0,-12-7-16 16,5 3-32-16,-12-10-16 31,7 0 0-31</inkml:trace>
        </inkml:traceGroup>
        <inkml:traceGroup>
          <inkml:annotationXML>
            <emma:emma xmlns:emma="http://www.w3.org/2003/04/emma" version="1.0">
              <emma:interpretation id="{6660C82A-74FE-4C9A-A0A0-A3E8F7D5C25C}" emma:medium="tactile" emma:mode="ink">
                <msink:context xmlns:msink="http://schemas.microsoft.com/ink/2010/main" type="inkWord" rotatedBoundingBox="17340,6514 19979,6498 19983,7186 17345,7202"/>
              </emma:interpretation>
              <emma:one-of disjunction-type="recognition" id="oneOf9">
                <emma:interpretation id="interp9" emma:lang="" emma:confidence="0">
                  <emma:literal>law</emma:literal>
                </emma:interpretation>
                <emma:interpretation id="interp10" emma:lang="" emma:confidence="0">
                  <emma:literal>low</emma:literal>
                </emma:interpretation>
                <emma:interpretation id="interp11" emma:lang="" emma:confidence="0">
                  <emma:literal>lower</emma:literal>
                </emma:interpretation>
                <emma:interpretation id="interp12" emma:lang="" emma:confidence="0">
                  <emma:literal>lows</emma:literal>
                </emma:interpretation>
                <emma:interpretation id="interp13" emma:lang="" emma:confidence="0">
                  <emma:literal>lave</emma:literal>
                </emma:interpretation>
              </emma:one-of>
            </emma:emma>
          </inkml:annotationXML>
          <inkml:trace contextRef="#ctx0" brushRef="#br1" timeOffset="76521.2843">12235 3027 1112 0,'-12'7'412'0,"16"-7"-320"0,8 6-28 16,-5-6-44-1,5 0-24-15,15-6 12 16,8-1-4-16,15-11 8 15,4-2-8-15,1-15 8 16,-5 8-8-16,0-18-4 16,-3 4 4-16,-9-17 64 15,-3 9-36-15,-11-12 60 0,-9 9-56 16,0-6 56-16,-11 9-56 16,-4 1 72-16,4 14-60 0,-4 3-16 15,0 7-20-15,-4 7 0 16,4 6-8-16,-4 11-28 15,-3 7 12-15,-9 14 4 16,1 6 8-16,-12 8 0 16,7-1 0-16,-3 11 0 15,4 0 0-15,11 10-12 16,-4 0 8-16,12-4 4 16,12 1 0-16,11-4-20 15,0-3 12-15,24-15 20 16,-1-2-4-16,20-14-4 15,-8-7 0-15,16-11-4 16,-16 1 0-16,4-11 0 16,-8 0 0-16,-4-10 0 15,-7 0 0-15,3-7 16 16,-11 11-8-16,-8-11-12 16,-4 10 0-16,-3 0 12 15,-5 4-4-15,-7-3 16 16,0 6-12-16,-8 3-12 15,0 5 0-15,-12-8 20 16,4 7-8-16,-11 4-12 16,4 3 0-16,-12 0-4 15,7 10 0-15,-7-3 0 16,8 0 0-16,-5 6 8 0,13 5 0 16,-1 9-20-16,5 1 12 15,3 9-4-15,4-2 4 16,4-1 8-16,3 0 0 0,1-6-20 15,7-4 12-15,1-3 40 16,-1-4-20-16,1-10-36 16,3 0 12-16,5-14-68 15,-1 3 44-15,0-9-28 16,4-1 40-16,0-17-16 16,-4 0 24-16,1-10-8 15,-5 10 12-15,-4-4 8 16,5 11 4-16,-5 0 68 15,1 10-36-15,-5 4 4 16,5 7-20-16,-8 6 32 16,3 4-24-16,-7 7 4 15,0 6-16-15,-4 1-8 16,0 3 0-16,0 0-4 16,4-3 0-16,-4-1 0 15,4-2 0-15,3-8 0 16,5 0 0-16,4-10 0 15,-1 0 0-15,4-7 8 16,1 0-4-16,-1-10 40 16,4 4-20-16,-3-15-56 15,3 7 16-15,-4-6 28 0,1 6-4 0,-5-3 36 16,1 7-28-16,-9 3 12 16,1 7-16-16,-4 7-16 15,0 0 0-15,0 14-4 16,3 3 0-16,5 7 16 15,0 4-4-15,3-1-12 16,5 1 4-16,-1-7 4 16,4-1 0-16,0-3 16 15,4-3-8-15,1-7 4 16,-1-4-4-16,-4-3-8 16,-4 0 4-16,1-6-32 15,-1-1 16-15,-4-7 4 16,-3 10 8-16,-4-9-20 15,3 6 12-15,-3-3 20 16,4 10-4-16,-1-7-4 16,1 0 0-16,0 0 48 15,3 0-28-15,1-3 16 16,-1 3-24-16,1-14 0 16,-1 11-8-16,-7-14 64 15,3 3-40-15,-3-10-4 16,0 7-16-16,-4-7-12 15,0 0 4-15,-8-6-76 16,0 9 40-16</inkml:trace>
          <inkml:trace contextRef="#ctx0" brushRef="#br1" timeOffset="77708.1487">14403 2748 644 0,'3'-10'236'0,"-3"10"-180"0,0 0-20 0,-3 3 80 15,3-3-72-15,0 0 96 16,0 0-80-16,-4 0 52 16,4 0-68-16,-4 0 4 15,0 0-28-15,0-7-12 16,8 7-4-16,-4-3 12 15,0 6-8-15,0 4 48 16,8 0-28-16,-4 14 12 16,3-4-24-16,1 7 64 15,0 0-48-15,3-3-12 16,5 3-12-16,7-17 36 16,0 3-24-16,12-10 68 15,-4-3-48-15,8-11 52 16,-4-3-52-16,0-14 32 15,-4 10-40-15,-1-20 8 16,-2 10-24-16,-9-7 8 16,0 11-12-16,-7-1-8 15,0 7 0-15,-5 1-4 16,5 6 0-16,-4 0-176 16,-1 4 96-16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3:26.015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351BB2F-44C6-4210-B3D7-E1E895259B0D}" emma:medium="tactile" emma:mode="ink">
          <msink:context xmlns:msink="http://schemas.microsoft.com/ink/2010/main" type="inkDrawing" rotatedBoundingBox="7558,5365 10295,5098 10314,5293 7578,5560" semanticType="callout" shapeName="Other"/>
        </emma:interpretation>
      </emma:emma>
    </inkml:annotationXML>
    <inkml:trace contextRef="#ctx0" brushRef="#br0">5 428 280 0,'-8'-7'104'0,"16"7"-84"0,-8-7 0 0,0 7 136 16,0-7-88-16,0-3 132 16,0 3-116-16,8-7 120 15,-4 8-120-15,4-5 20 16,-8 11-60-16,7-7 16 16,5 7-32-16,-4-10 36 15,-8 10-36-15,19-7 28 16,-7 7-28-16,3 0 44 15,12 0-40-15,20-7 12 16,3 0-28-16,31-10 0 16,4 10-8-16,47-10 36 15,7 7-20-15,24-4-40 16,-12 4 8-16,27-1 8 16,-15 8 4-16,19 0 8 15,-24 6-8-15,13-3 24 16,-32-3-16-16,-7 3-4 15,-28 0-4-15,-7-4 12 16,-16 4-8-16,-11-3 40 16,-12-1-24-16,-12-3 4 15,-11 0-16-15,-12-6-8 0,-3 6 0 16,-12-10 12-16,-1 6-8 0,-7-9-20 16,0 6 4-16,-4-3 12 15,4 3 0-15,0-3-4 16,4 3 4-16,0 0 4 15,8 4-4-15,-5-1-72 16,5 5 36-16,0-1-200 16,-1 3 132-16,-3-3-188 15,0 7 164-15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3:27.186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E3D301B-BE19-4F01-B539-E856BA0FD44B}" emma:medium="tactile" emma:mode="ink">
          <msink:context xmlns:msink="http://schemas.microsoft.com/ink/2010/main" type="inkDrawing" rotatedBoundingBox="10058,5248 12951,3834 12974,3881 10081,5295" semanticType="callout" shapeName="Other">
            <msink:sourceLink direction="with" ref="{4E547751-A708-4F85-BFF8-CDD9A30B6ED6}"/>
          </msink:context>
        </emma:interpretation>
      </emma:emma>
    </inkml:annotationXML>
    <inkml:trace contextRef="#ctx0" brushRef="#br0">-2 1414 352 0,'0'-4'132'0,"0"4"-104"0,0 0-8 0,0 0 96 15,0 0-68 1,0 0 32-16,0 0-44 0,0 0 20 16,0 0-28-16,0 0 0 15,4 4-16-15,-4-4 56 16,0 0-40-16,0 0 68 16,0 0-56-16,0 0 36 15,8 0-44-15,-8 0-8 16,4 0-16-16,-4-4 12 15,4 4-12-15,-1-7-20 16,5 7 4-16,-4-3 12 16,0 3 0-16,0-7 32 15,3 4-20-15,-3-8 32 16,4 8-32-16,-4-4 40 16,4 4-32-16,-1-8 20 15,1 4-24-15,8-6 8 16,-1 6-16-16,12-14 36 15,0 7-24-15,12-10 4 16,4 4-16-16,11-8 0 16,-4 7-4-16,28-13 48 15,-5 0-32-15,47-32 60 0,-4 15-48 16,55-35 36 0,-13 10-40-16,40-10-8 0,-20 10-16 0,15-6 12 15,-30 16-12 1,7-16 4-16,-23 13-4 0,-7-14-32 15,-20 18 12-15,-12 3 12 16,-19 17 4-16,-19 4 32 16,-8 10-20-16,-16 0-4 15,-11 17-8-15,-4 0-4 16,-8 8 0-16,-7 2-20 16,-5 4 12-16,1 4-488 15,-4 2 268-15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3:26.543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4F5154C-4C88-4763-BC13-FF56EDEFB0AD}" emma:medium="tactile" emma:mode="ink">
          <msink:context xmlns:msink="http://schemas.microsoft.com/ink/2010/main" type="inkDrawing" rotatedBoundingBox="10118,5198 10126,5235 10109,5238 10101,5201" shapeName="Other"/>
        </emma:interpretation>
      </emma:emma>
    </inkml:annotationXML>
    <inkml:trace contextRef="#ctx0" brushRef="#br0">0 5 236 0,'12'-7'88'0,"-12"7"-68"0,4 0-4 0,-4 0 88 16,0 0-60-16,0 0 80 16,0 0-72-16,0 0 36 15,0 4-52-15,0-1 52 16,0 1-52-16,0-1-16 16,4 0-12-16,-4 1 16 15,0-1-12-15,0-3 32 16,0 0-28-16,0 0-4 15,0 0-8-15,0 0 4 16,0 0-4-16,0 0-28 16,0 0 12-16,0 4 4 15,0-1 8-15,0-3-56 16,0 0 32-16,-4 0-184 16,4 7 116-16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3:21.498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90A505-9498-47B2-A153-625313B3ECB6}" emma:medium="tactile" emma:mode="ink">
          <msink:context xmlns:msink="http://schemas.microsoft.com/ink/2010/main" type="writingRegion" rotatedBoundingBox="10303,7080 12331,7013 12366,8084 10338,8150"/>
        </emma:interpretation>
      </emma:emma>
    </inkml:annotationXML>
    <inkml:traceGroup>
      <inkml:annotationXML>
        <emma:emma xmlns:emma="http://www.w3.org/2003/04/emma" version="1.0">
          <emma:interpretation id="{83EA9B27-D4B5-4743-9F96-E7034F525843}" emma:medium="tactile" emma:mode="ink">
            <msink:context xmlns:msink="http://schemas.microsoft.com/ink/2010/main" type="paragraph" rotatedBoundingBox="10303,7080 12331,7013 12366,8084 10338,81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C4B8DF-6618-4378-B501-0EB92D9030B3}" emma:medium="tactile" emma:mode="ink">
              <msink:context xmlns:msink="http://schemas.microsoft.com/ink/2010/main" type="line" rotatedBoundingBox="10303,7080 12331,7013 12366,8084 10338,8150"/>
            </emma:interpretation>
          </emma:emma>
        </inkml:annotationXML>
        <inkml:traceGroup>
          <inkml:annotationXML>
            <emma:emma xmlns:emma="http://www.w3.org/2003/04/emma" version="1.0">
              <emma:interpretation id="{C402060B-6D3F-4156-89E4-9FFA2EAB3D0B}" emma:medium="tactile" emma:mode="ink">
                <msink:context xmlns:msink="http://schemas.microsoft.com/ink/2010/main" type="inkWord" rotatedBoundingBox="10312,7363 11211,7334 11237,8121 10338,81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5934 2137 808 0,'-4'-4'300'0,"4"4"-232"0,27 0-20 0,-8 0 72 31,1 7-76-31,11-7 8 0,4 4-32 0,-1 3-72 16,1-1 24-16</inkml:trace>
          <inkml:trace contextRef="#ctx0" brushRef="#br0" timeOffset="193.5527">6400 2188 716 0,'8'14'264'0,"-8"-14"-204"0,-8 24-16 15,0-6 0 1,8-5-32-16,-7 11 24 16,3 7-24-16,-4 0-100 0,4-7 44 15,0-6-296-15,8-5 184 0</inkml:trace>
          <inkml:trace contextRef="#ctx0" brushRef="#br0" timeOffset="-150.9985">6236 1837 540 0,'7'-13'200'0,"-3"2"-156"16,4-6-12-16,-4 7 212 15,4 6-140-15,-4-9 88 16,-1 6-108-16,-3-4 12 16,0 5-56-16,-7-1-24 15,3 7-8-15,-8-4 8 16,1 8-8-16,-13-1-20 15,9 7 4-15,-16 1 4 16,8 3 4-16,-16 17 0 16,4-7 0-16,-7 17-28 15,11 7 16-15,0 4 32 16,11-11-12-16,16 4 8 0,12-1-8 0,15-6 28 31,4-7-20-31,8-7 20 0,4 0-20 0,-4-10-148 16,-4-3 68-16,-8-11-332 15,0 6 216 1</inkml:trace>
          <inkml:trace contextRef="#ctx0" brushRef="#br0" timeOffset="18599.772">5974 2071 280 0,'0'-13'104'0,"-4"13"-84"0,4 0 0 0,0-7 48 16,0 14-40-16,0-7 16 16,0 0-28-16,4 0 96 15,0 0-60-15,0 0 20 16,0 0-40-16,-4 0 48 15,0 0-44-15,4 0 64 16,0 7-60-16,-4-7 36 16,0 0-44-16,4 0 36 15,3 0-40-15,1 0 20 16,4 0-28-16,-1 0 16 16,5 0-20-16,-1 0 28 15,5 0-28-15,-5 0 12 16,4 0-16-16,-3 0 0 15,3 0-4-15,-7 0 28 16,3 0-20-16,-7 0 12 16,4 6-16-16,-12-6 20 15,4 4-20-15,-4-4 24 16,0 0-24-16,0-4-4 16,4 4-4-16,-4-6 12 15,0 6-8-15,0-7-4 16,0 7 0-16,0-7-172 0,3 0 92 0,-3 7-268 15,4 0 192-15</inkml:trace>
          <inkml:trace contextRef="#ctx0" brushRef="#br0" timeOffset="487.3335">6830 2250 892 0,'4'7'332'0,"-4"-7"-260"0,-12 38-20 16,4-14-36-1,5 0-20-15,-13 11 40 16,4-1-24-16,-15 1-228 15,0-4 112-15,-4-14-360 16,4-4 256-16</inkml:trace>
        </inkml:traceGroup>
        <inkml:traceGroup>
          <inkml:annotationXML>
            <emma:emma xmlns:emma="http://www.w3.org/2003/04/emma" version="1.0">
              <emma:interpretation id="{78AEAE0F-720E-42B3-8E74-9BC291C99A09}" emma:medium="tactile" emma:mode="ink">
                <msink:context xmlns:msink="http://schemas.microsoft.com/ink/2010/main" type="inkWord" rotatedBoundingBox="11632,7036 12331,7013 12363,7997 11665,802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11.6023">7291 1989 860 0,'-35'-31'320'0,"35"31"-248"0,35-14-20 0,-16 4 60 16,0 6-72-16,8-2 0 15,4 2-24-15,12 8-224 16,3 2 116-16</inkml:trace>
          <inkml:trace contextRef="#ctx0" brushRef="#br0" timeOffset="930.5223">7802 1624 624 0,'0'-17'228'0,"0"17"-176"0,-28-7-16 0,9 7 80 16,7 0-72-16,-22 0-8 16,-5 3-24-16,-8 1 32 15,9 3-20-15,-1 0 12 16,4 0-20-16,-4-1 36 15,12 1-28-15,8 0-4 16,0 0-12-16,7-3 36 16,4 2-20-16,-7 1-24 15,11 4 0-15,-8 6 16 16,8 7-8-16,-7 21-20 16,3 3 4-16,-3 14 4 15,-1 0 4-15,-4 0 16 16,9-14-8-16,-5-3 4 15,0-8-4-15,12-13 4 16,0 1-8-16,12-12 16 16,4-2-12-16,3-4 4 15,0-1-4-15,8-6-8 16,4 7 4-16,-4-7-120 16,12 7 64-16,-4-7-400 15,4 0 248-15</inkml:trace>
          <inkml:trace contextRef="#ctx0" brushRef="#br0" timeOffset="1448.6045">7875 2195 548 0,'0'-7'204'0,"0"7"-156"0,8 18-16 15,-8-11 104 1,8-1-80-16,3 8 4 16,-3-3-36-16,-8-5-8 15,12 8-8-15,-16 3 20 16,4-3-16-16,0 3 4 0,-4-3-8 15,-8 0 20-15,12-4-16 0,-11-3-4 16,3 7-4-16,-4-11 12 16,12 1-8-16,-8-4-56 15,8 3 24-15,8-3 28 16,4 0 0-16,7-3-36 16,4 3 20-16,1-7-404 15,-5-7 228-15</inkml:trace>
          <inkml:trace contextRef="#ctx0" brushRef="#br0" timeOffset="1771.9935">7434 1476 756 0,'-16'-14'280'0,"16"14"-216"0,0-13-20 15,8 6 188-15,0 3-136 0,11-6 52 16,0 3-88-16,28-3-12 16,-1 6-28-16,12 4-284 15,1 4 140-15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4:29.867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7F3F27B-E7BA-4B1D-8F41-78C6088DECBA}" emma:medium="tactile" emma:mode="ink">
          <msink:context xmlns:msink="http://schemas.microsoft.com/ink/2010/main" type="inkDrawing" rotatedBoundingBox="5825,11301 11624,11308 11623,11454 5824,11447" semanticType="underline" shapeName="Other">
            <msink:sourceLink direction="with" ref="{8213A234-A0C4-4634-985B-B005B5A63B40}"/>
            <msink:sourceLink direction="with" ref="{F92AD571-1C32-4266-9577-956841973843}"/>
            <msink:sourceLink direction="with" ref="{987115CC-EAA4-45CF-9B20-6190DA9B4540}"/>
            <msink:sourceLink direction="with" ref="{8EE6550A-EF80-42EA-93A9-E9D003CFDE2A}"/>
          </msink:context>
        </emma:interpretation>
      </emma:emma>
    </inkml:annotationXML>
    <inkml:trace contextRef="#ctx0" brushRef="#br0">2 136 216 0,'-7'4'80'0,"11"-4"-60"0,-4 3-8 16,0-3 172-16,7 0-104 15,1 0 80-15,0-3-92 16,-8 3 36-16,0 0-64 16,8 0 24-16,-8 0-36 15,0 0 28-15,0 0-32 0,7 0 40 16,1 0-36-16,7-4 40 16,5 1-40-16,7-4-24 15,8 0-4-15,3 0 16 31,5 4-8-31,7-1 4 0,1 4-4 0,-1-7-16 16,-4 7 4-16,1 0 12 16,-8 0-4-16,7-7 16 15,-3 4-12-15,11-7 4 16,4 6-4-16,4-3 12 16,0 4-12-16,4-4-12 15,-4 7 0-15,3-7 4 16,-7 7 0-16,8-3 16 15,-8 3-8-15,12-4-4 16,-4 1 0-16,3-1 4 16,-7 1-4-16,8-1-4 15,-12 4 4-15,0-3 20 16,-4-4-12-16,12 0-4 16,-4 4-4-16,12-4-24 15,-5 7 12-15,1-3 12 16,-8 6 0-16,-4-3-4 15,-4 7 4-15,0-4 20 16,-7 4-12-16,15-7-20 16,-4 4 0-16,16-4 4 15,-1 0 4-15,4 0 16 16,-3 3-8-16,3-3 16 16,-11 3-16-16,12 1-28 15,-5-1 8-15,9 4 4 0,-5 0 8 16,0 0 16-16,-11 3-8 0,0-3-20 15,-8 4 4-15,8-11 12 16,0 6 0-16,19-2-4 16,-4 3 4-16,-3 0-16 15,-5 3 8-15,5-7 4 16,-5 1 0-16,12-4 16 16,-11 0-8-16,11 0-12 15,-11 7 0-15,11-7 4 16,-12 0 0-16,12-4-12 15,-7 4 8-15,22-3 4 0,-3 3 0 16,4 0 0 0,-16-4 0-16,-11 1-12 0,-9 0 8 15,1-4 12-15,0 0-4 0,-8-4-20 32,8 8 8-32,-12 0 32 15,4 3-16-15,-11-7-44 16,-1 14 20-16,-7-7 20 15,-12 0 0-15,-8-4-8 16,1 4 0-16,-20 0 20 16,0 0-8-16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3:28.283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20AC02-09AA-4F60-B971-24F8ADC7E41F}" emma:medium="tactile" emma:mode="ink">
          <msink:context xmlns:msink="http://schemas.microsoft.com/ink/2010/main" type="writingRegion" rotatedBoundingBox="6092,4053 19159,4454 18897,12984 5830,12582"/>
        </emma:interpretation>
      </emma:emma>
    </inkml:annotationXML>
    <inkml:traceGroup>
      <inkml:annotationXML>
        <emma:emma xmlns:emma="http://www.w3.org/2003/04/emma" version="1.0">
          <emma:interpretation id="{46081549-CAC3-4483-A1C0-C42C0C35DC8C}" emma:medium="tactile" emma:mode="ink">
            <msink:context xmlns:msink="http://schemas.microsoft.com/ink/2010/main" type="paragraph" rotatedBoundingBox="11666,4076 17158,4398 17115,5137 11623,481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D33463A-D820-4D38-8D7C-3E0A61D03136}" emma:medium="tactile" emma:mode="ink">
              <msink:context xmlns:msink="http://schemas.microsoft.com/ink/2010/main" type="line" rotatedBoundingBox="11666,4076 17158,4398 17115,5137 11623,4815"/>
            </emma:interpretation>
          </emma:emma>
        </inkml:annotationXML>
        <inkml:traceGroup>
          <inkml:annotationXML>
            <emma:emma xmlns:emma="http://www.w3.org/2003/04/emma" version="1.0">
              <emma:interpretation id="{4E547751-A708-4F85-BFF8-CDD9A30B6ED6}" emma:medium="tactile" emma:mode="ink">
                <msink:context xmlns:msink="http://schemas.microsoft.com/ink/2010/main" type="inkWord" rotatedBoundingBox="11651,4344 12092,4370 12070,4746 11629,4720">
                  <msink:destinationLink direction="with" ref="{AE3D301B-BE19-4F01-B539-E856BA0FD44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7298-1249 560 0,'-11'0'208'0,"7"-4"-164"0,0 4-8 16,0-3 136 0,4 3-100-16,-8-3 88 15,4-1-96-15,1 1 40 16,3 3-64-16,-4-4 40 0,8 8-44 0,-4-4 44 15,0 0-48-15,0 0 20 16,7 3-32-16,1-3 36 16,8 4-32-16,3-1 32 15,0 0-32-15,12-3 4 16,0 4-16-16,12-4 36 16,-1 0-24-16,9 0-4 15,-5 0-12-15,-3 0-16 16,-12 0 4-16,0 0 20 15,-16 0-8-15,-11 0 4 16,-4 3-4-16,-19-3-8 16,7 4 4-16,-7-1-16 0,11 4 8 15,-11 0 4 1,11 0 0-16,-4 3 0 16,4 1 0-16,-3 9-12 15,3 1 8-15,-11 10 20 16,-1 3-8-16,1 7-12 15,4 1 0-15,-5-8 20 16,5-3-8-16,-1-10 16 16,9-1-16-16,-13-13 16 15,16 0-16-15,-7-14-4 16,11-3 0-16,-16-14 12 16,12 0-8-16,-7-11-28 15,3 4 8-15,-8-3 24 0,9 7-8 16,-9-1 8-16,9 7-4 15,-9 1-16-15,8 6 4 0,1 0 20 16,3 7-8-16,0-3-28 16,8 7 8-16,-4-1-136 15,4 4 80-15,-1 0-540 16,5 7 336-16</inkml:trace>
        </inkml:traceGroup>
        <inkml:traceGroup>
          <inkml:annotationXML>
            <emma:emma xmlns:emma="http://www.w3.org/2003/04/emma" version="1.0">
              <emma:interpretation id="{0F8D0B76-E7F5-4A6E-9498-22D68C863944}" emma:medium="tactile" emma:mode="ink">
                <msink:context xmlns:msink="http://schemas.microsoft.com/ink/2010/main" type="inkWord" rotatedBoundingBox="14894,4310 16169,4384 16129,5069 14854,499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101.3308">10987-1211 572 0,'8'-11'208'0,"0"8"-160"0,4-11-12 15,-12 7 128 1,3 7-96-16,1-3 124 0,0-1-112 0,4-6 56 16,-8 3-76-16,0 0 0 15,8 7-36-15,-16 0-4 16,8 0-12 0,-19 0-8-16,7 0 4 0,-11 7-4 15,3 4 0-15,-11-5 0 16,4 5 0-16,-19-4-20 15,7 3 12-15,-15 4 32 16,15 0-16-16,-7 3-8 16,7 0-4-16,4 10 20 15,4 4-8-15,8 11 40 16,11 2-24-16,12 5 20 16,8-1-24-16,19-3 8 15,4-8-16-15,16 1 20 16,-1-10-20-16,1-11 12 15,-5 4-12-15,-3-15-8 16,-4 1 0-16,-8-7-68 16,-4 4 36-16,-7-8-192 15,-1 4 124-15</inkml:trace>
          <inkml:trace contextRef="#ctx0" brushRef="#br0" timeOffset="7343.9761">10480-836 548 0,'-7'-14'204'0,"7"14"-156"0,38-10-16 0,-18 6 168 16,3 4-116-16,8-7 64 15,15 1-88-15,-7-5 36 16,7 8-56-16,-7-4-20 15,-4 3-12-15,-8 4 8 16,0 4-8-16,-7-1-128 16,-1 1 68-16</inkml:trace>
          <inkml:trace contextRef="#ctx0" brushRef="#br0" timeOffset="7643.786">11111-819 392 0,'-4'-7'148'0,"4"7"-116"0,0 10-8 15,-3-3 240 1,3 0-148-16,-8 7 88 15,4 3-120-15,-4 11 12 16,4-4-56-16,-3 3 4 0,7-3-28 16,-4-6 8-16,8 6-12 0,-4-11-8 15,0 1 0-15,0-7-224 16,0-3 120-16,0-8-428 16,7 1 296-16</inkml:trace>
          <inkml:trace contextRef="#ctx0" brushRef="#br0" timeOffset="8256.916">11467-1180 696 0,'-11'-4'256'0,"11"4"-196"0,0 0-20 16,4 0 180-1,3 0-128-15,-7 0 68 16,0 0-92-16,0 0-4 0,8 7-40 0,4 0 12 31,3 7-20-31,5 0 0 0,-9-1-8 0,9 5 12 16,3 2-12-16,0 1 4 16,4 3-4-16,0-3-8 15,0-4 4-15,-3 0 20 16,-5-3-12-16,-4-7 4 15,-3 3-8-15,-4-7 36 16,-8 1-20-16,0-8 4 16,0 1-16-16,-8-4-8 15,8 7 0-15,-8-3 4 16,4 3-4-16,-3 3-20 16,-5 4 8-16,-7 3-4 15,11 7 4-15,-19 4 16 16,15 0-4-16,-15 6-4 15,8 1 4-15,-4-4 12 16,7-3-8-16,-3-4 32 16,11 0-24-16,-7-3 4 15,7-4-12-15,0-7-40 16,8 1 16-16,0-8-416 16,8 4 236-16</inkml:trace>
        </inkml:traceGroup>
        <inkml:traceGroup>
          <inkml:annotationXML>
            <emma:emma xmlns:emma="http://www.w3.org/2003/04/emma" version="1.0">
              <emma:interpretation id="{98CD9EF9-D6F5-4A9C-939B-6997E1359DF0}" emma:medium="tactile" emma:mode="ink">
                <msink:context xmlns:msink="http://schemas.microsoft.com/ink/2010/main" type="inkWord" rotatedBoundingBox="16602,4365 17158,4398 17115,5137 16558,5104"/>
              </emma:interpretation>
              <emma:one-of disjunction-type="recognition" id="oneOf2"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9609.1526">12640-1184 580 0,'12'-7'216'0,"-12"7"-168"0,12-6-12 16,-12 2 156-1,0 4-112-15,0-3 64 16,7-1-84-16,-14-3 8 15,7 4-36-15,-20-4-12 16,9 7-12-16,-24-3-16 16,8-1 4-16,-20 4-4 15,9 10 0-15,-13 1 60 16,9 6-28-16,-5 10 52 0,12 8-44 16,-3 17 12-16,14 3-28 0,5 7 36 15,11-4-28-15,1-6-4 16,14-11-12-16,13-10 36 15,7 0-20-15,4-17-32 16,-4 3 4-16,8-10-360 16,-8 0 196-16,-4-7-376 15,-7 3 304-15</inkml:trace>
          <inkml:trace contextRef="#ctx0" brushRef="#br0" timeOffset="9821.2152">12184-857 932 0,'7'-10'348'0,"-7"10"-272"0,12 0-20 16,0-4 180-1,7 1-140-15,16 3 24 16,4-7-72-16,15 7-12 15,-8 0-24-15,1 0-236 16,-9 4 120-16</inkml:trace>
          <inkml:trace contextRef="#ctx0" brushRef="#br0" timeOffset="10361.1514">12598-709 456 0,'8'-3'168'0,"-8"3"-128"0,11 0-16 16,-3 0 200 0,7 0-128-16,-3 0 76 15,4 7-100-15,-1-1-24 16,4 5-28-16,-7 3 4 16,0-1-16-16,-12 5 4 0,3-1-4 15,-14-4 28-15,-1 5-20 0,-11-5-4 16,4 5-8-16,-1-5-4 15,9 1 0-15,-1-3 60 16,16-1-32-16,11 0 52 16,5 0-48-16,7-3 4 15,0 0-24-15</inkml:trace>
        </inkml:traceGroup>
      </inkml:traceGroup>
    </inkml:traceGroup>
    <inkml:traceGroup>
      <inkml:annotationXML>
        <emma:emma xmlns:emma="http://www.w3.org/2003/04/emma" version="1.0">
          <emma:interpretation id="{67CC5B00-A87D-4885-AE18-5B0CB02C1658}" emma:medium="tactile" emma:mode="ink">
            <msink:context xmlns:msink="http://schemas.microsoft.com/ink/2010/main" type="paragraph" rotatedBoundingBox="8275,5096 8608,5096 8608,5581 8275,558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C698097-2262-4BD7-839E-28AA80D53E1E}" emma:medium="tactile" emma:mode="ink">
              <msink:context xmlns:msink="http://schemas.microsoft.com/ink/2010/main" type="inkBullet" rotatedBoundingBox="8522,5039 8636,5495 8279,5583 8166,5127"/>
            </emma:interpretation>
            <emma:one-of disjunction-type="recognition" id="oneOf3">
              <emma:interpretation id="interp7" emma:lang="" emma:confidence="0">
                <emma:literal>↳</emma:literal>
              </emma:interpretation>
            </emma:one-of>
          </emma:emma>
        </inkml:annotationXML>
        <inkml:trace contextRef="#ctx0" brushRef="#br0" timeOffset="1216.4241">3899-509 372 0,'0'-7'140'0,"0"7"-112"0,0-4-4 16,0 1 108-1,0 6-76-15,-7-3 104 16,7 0-96-16,-4 0 120 0,4 0-104 0,0 0 48 15,0 4-72-15,-8-4 12 16,8 3-40-16,0 1 8 16,0 3-20-16,0-1 8 15,8 5-12-15,-8 3 0 16,11-1-4-16,9 5 20 16,-1-1-16-16,8 0 4 15,0 0-8-15,4 7 4 16,4 4-8-16,0-11-4 15,-4 7 4-15,-4-7 4 16,-4 0-4-16,-7-6 40 16,-1-4-20-16,-11-4 12 15,0 1-20-15,-8-8 0 16,4 4-8-16,-4-3-16 16,4-1 4-16,-7 1 12 15,3 3-4-15,-8-4-4 16,4 8 4-16,-7-4-4 15,3 10 0-15,-7 0 8 16,3 4-4-16,-15 3-4 16,8 4 4-16,-8 0-32 15,8 3 16-15,-4-4 12 16,8 1 4-16,-1-4-4 16,9-3 4-16,-1-4-4 15,4-3 0-15,0-3 0 16,5-1 0-16,-5-6 16 15,8 3-8-15,-4-4 4 0,4 1-4 16,-4-4 4-16,8 3-8 0,-4-9-4 16,0-1 4-16,0-14 28 15,4 8-16-15,0-18 32 16,3 7-32-16,-7-17 12 16,8 10-16-16,4-7-8 15,-4 4 0-15,-8 7-4 16,3 9 0-16,-3 5-12 15,8 6 8-15,-16 4-16 16,5 10 12-16,3 3-480 16,0 4 268-16</inkml:trace>
      </inkml:traceGroup>
    </inkml:traceGroup>
    <inkml:traceGroup>
      <inkml:annotationXML>
        <emma:emma xmlns:emma="http://www.w3.org/2003/04/emma" version="1.0">
          <emma:interpretation id="{76110FDE-DB33-43F2-B615-A33BF38DE600}" emma:medium="tactile" emma:mode="ink">
            <msink:context xmlns:msink="http://schemas.microsoft.com/ink/2010/main" type="paragraph" rotatedBoundingBox="6664,8286 10210,8625 10110,9666 6565,93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EA58FFA-49FD-4285-9677-2C020F211C88}" emma:medium="tactile" emma:mode="ink">
              <msink:context xmlns:msink="http://schemas.microsoft.com/ink/2010/main" type="line" rotatedBoundingBox="6664,8286 10210,8625 10110,9666 6565,9327"/>
            </emma:interpretation>
          </emma:emma>
        </inkml:annotationXML>
        <inkml:traceGroup>
          <inkml:annotationXML>
            <emma:emma xmlns:emma="http://www.w3.org/2003/04/emma" version="1.0">
              <emma:interpretation id="{F9584E7C-E88F-4717-964A-7A4ABF4DB19C}" emma:medium="tactile" emma:mode="ink">
                <msink:context xmlns:msink="http://schemas.microsoft.com/ink/2010/main" type="inkWord" rotatedBoundingBox="6650,8434 7754,8539 7669,9433 6565,9327">
                  <msink:destinationLink direction="with" ref="{0657E699-F8C2-4C1A-A67C-AC697C9314CF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0311.997">2908 2884 364 0,'4'0'132'0,"-4"0"-100"0,-4-4-12 16,-3 1 68-16,-1 6-52 0,-11-3 12 15,-1 0-28-15,-11 0-12 16,4 4-4-16,-12-1-4 16,20 0 0-16,-16-3 0 15,4 4 0-15,-4-8 8 16,16 4-4-16,-16-3 68 15,12 3-40-15,-4-7 60 16,0 0-56-16,0-3 36 16,7 3-40-16,1 0 0 15,11 4-20-15,-3-4 0 16,3 7-4-16,4-4-52 16,4 4 28-16,-8 0 28 15,8 7-4-15,-7 0 16 16,7 0-12-16,-12 3 0 15,-4 1-4-15,5 9-40 16,-5 4 16-16,5 18 32 16,-1-1-8-16,-3 14 8 15,7 0-8-15,-11 0 12 16,15-3-12-16,-8-8 24 16,4-6-20-16,-7-7 24 15,7-3-24-15,-3-8 12 16,3-2-12-16,0-5 20 15,8-2-20-15,8-8-12 16,3 1-4-16,16-1 12 16,8 1-4-16,8-1 8 15,3 4-8-15,-3 0-4 16,-4 3 4-16,-8-3 40 0,0 3-24 0,-8-3-8 16,0 0-8-16,-7-7 4 31,-5 3-4-31,-11-6-212 0,0 3 112 0,-4-3-428 15,4 3 292-15</inkml:trace>
          <inkml:trace contextRef="#ctx0" brushRef="#br0" timeOffset="20601.3277">2212 3279 520 0,'0'-7'192'0,"0"7"-152"0,11-7-8 15,-7 7 148 1,4 4-104-16,3-4 40 16,9 0-68-16,7 0 0 15,4 3-32-15,8-3 36 16,-1 4-28-16,5-8-12 15,-4 4-8-15,-5 0 20 16,-3 7-12-16,-11 0-196 16,-1 0 96-16,-7 0-500 15,-1 3 324-15</inkml:trace>
          <inkml:trace contextRef="#ctx0" brushRef="#br0" timeOffset="22354.6616">2819 3434 248 0,'4'0'92'0,"-4"0"-72"0,4-7-4 0,-4 4 168 31,0 6-104-31,0-3 44 0,0 0-72 0,0 0 52 16,4 4-64-16,-4-1 28 15,4 4-40-15,-4 3 0 16,4 4-16-16,-12 3 28 16,8 4-24-16,0 3 20 15,-4 0-20-15,-4 0 0 16,1-3-8-16,3-4 20 15,4 4-16-15,-4-11 4 16,4 0-8-16,0-3 28 16,4 4-20-16,0-8-120 15,3 4 56-15</inkml:trace>
          <inkml:trace contextRef="#ctx0" brushRef="#br0" timeOffset="22628.0654">3036 3489 132 0,'0'-10'52'0,"0"10"-44"0,23-4 4 15,-11 1 264 1,0 3-152-16,3-3 116 0,1-1-140 0,-1 4 28 15,1 0-80-15,3 0 36 16,0 0-48-16,5 0-12 16,-1 7-12-16,-4-7 16 15,4 0-16-15,-3 0-48 16,-5 0 20-16</inkml:trace>
          <inkml:trace contextRef="#ctx0" brushRef="#br0" timeOffset="23016.1172">3176 3393 364 0,'0'3'132'0,"0"-3"-100"16,-8 7-12-16,0 3 96 15,4 1-68-15,-7-1 32 16,3 7-44-16,-4-3 92 16,4 10-72-16,-7 4 48 15,15-1-64-15,-8 4 32 0,8-3-40 16,-11 6-8-16,11-3-16 0,0-3 28 15,0-4-20-15,0-4 4 16,0 1-12-16,0-7 12 16,11-4-12-16,-3-3-20 15,4 0 4-15,3-7-4 16,4 3 4 0,9-6-176-16,3-1 96 15</inkml:trace>
        </inkml:traceGroup>
        <inkml:traceGroup>
          <inkml:annotationXML>
            <emma:emma xmlns:emma="http://www.w3.org/2003/04/emma" version="1.0">
              <emma:interpretation id="{F3BC80DB-0807-4AFB-AF8E-BDF7AD8446EB}" emma:medium="tactile" emma:mode="ink">
                <msink:context xmlns:msink="http://schemas.microsoft.com/ink/2010/main" type="inkWord" rotatedBoundingBox="8193,8926 8428,8948 8412,9115 8177,909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3465.3096">3787 3472 488 0,'-4'0'180'0,"4"0"-140"0,12 3-12 0,7-3 56 15,1 0-52-15,7 0 4 16,11 0-20-16,17 0-160 16,10 4 76-16</inkml:trace>
          <inkml:trace contextRef="#ctx0" brushRef="#br0" timeOffset="23303.3787">3814 3334 488 0,'0'-7'180'0,"0"7"-140"0,12 0-12 16,-8-3 164 0,0 3-112-16,15-7 12 15,0 7-56-15,8 0 8 16,1 4-24-16,-1-1-124 0,7 4 56 0</inkml:trace>
        </inkml:traceGroup>
        <inkml:traceGroup>
          <inkml:annotationXML>
            <emma:emma xmlns:emma="http://www.w3.org/2003/04/emma" version="1.0">
              <emma:interpretation id="{9191DCF3-773E-4218-9551-3FC7EC1F2E64}" emma:medium="tactile" emma:mode="ink">
                <msink:context xmlns:msink="http://schemas.microsoft.com/ink/2010/main" type="inkWord" rotatedBoundingBox="9050,8514 10210,8625 10120,9560 8960,9449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4156.1464">5146 3001 572 0,'19'-14'208'0,"-19"14"-160"0,24-14-12 0,-21 7 164 16,5 4-116-16,-16-8 8 16,8 8-52-16,-19-1-40 15,0 4 0-15,-12 0-8 16,-4 4 0-16,-4-4-36 16,0 3 24-16,-15-6 24 15,8 3 0-15,-1-4-36 16,13 1 20-16,-5-4 0 15,16 7 12-15,-1 0 0 16,9 4 0-16,3 2 0 16,8 8 0-16,-3 14-20 15,7 6 12-15,-4 14 4 16,0 1 4-16,-8 6 16 16,12-4-8-16,0-6 60 15,0-4-40-15,0-6-20 16,-7-8-8-16,3-6 36 15,4-4-24-15,-20-3 16 0,16-4-16 16,1-3 12-16,3 0-16 0,3-4-12 16,13 4 0-16,3-3 4 15,8 3 0-15,12-1 0 16,-8 1 0-16,4 4 16 16,0-1-8-16,-4-3-4 15,0 3 0-15</inkml:trace>
          <inkml:trace contextRef="#ctx0" brushRef="#br0" timeOffset="24415.3356">4647 3210 280 0,'-20'-20'104'0,"20"20"-84"0,20 0 0 16,-1-4 100 0,-7 4-68-16,15 0 104 15,7 4-92-15,-3-1 32 16,8 4-56-16,-12 0-4 16,0 0-24-16,0 3 12 15,-7 1-16-15,-9-8-284 16,13 4 148-16</inkml:trace>
          <inkml:trace contextRef="#ctx0" brushRef="#br0" timeOffset="26332.4343">5072 3465 268 0,'8'-7'100'0,"-8"7"-76"0,8 0-8 16,-4 0 60-16,3 0-44 15,5 0 24 1,0 0-36-16,-1 0 8 0,5 7-16 0,-5 3 72 16,5 4-48-16,-4 7-20 15,3 3-16-15,-11 3 24 16,4 4-12-16,-16 7 32 15,0-7-28-15,-11-3 20 16,3-1-20-16,-11-6-8 16,8-4-4-16,-4-10 20 15,3 0-12-15,-3-14 4 16,8 4-8-16,3-8-24 16,4 4 8-16,0-3 12 15,8 3 0-15,0-3-20 16,8 6 8-16,0-2 20 15,0 2-4-15,3 1-28 16,5 3 8-16,3 3 12 16,0 4 4-16,9 3 32 15,-1 7-20-15,0 1-4 16,-4-1-8-16,0 0 12 16,-3 4-8-16,-5-8 16 15,-3 1-16-15,-5-3 16 16,1-1-16-16,-4-3 32 15,0 0-24-15,-4-4-128 16,4-3 60-16,4 0-468 16,3 0 292-16</inkml:trace>
          <inkml:trace contextRef="#ctx0" brushRef="#br0" timeOffset="26692.8932">5328 3558 384 0,'-4'-14'140'0,"4"14"-108"0,-4-7-8 0,0 4 144 15,8 3-96-15,-4-7 52 16,0 7-76-16,0-3 36 15,8 3-48-15,0-4 44 16,3 1-48-16,5-1 28 16,3 4-32-16,8-3 8 15,0 6-20-15,4-3-16 16,0 0-4-16,4 0 12 16,-4 0-4-16,-4-3 8 15,0 3-8-15,-4-4 32 16,1 8-20-16,-9-8 4 15,1 4-12-15,-9-3-24 16,-3 6 8-16</inkml:trace>
          <inkml:trace contextRef="#ctx0" brushRef="#br0" timeOffset="27232.8019">5525 3438 196 0,'-4'-4'72'0,"4"4"-56"0,0 4-4 0,0-1 108 15,0 0-68-15,4-3 40 16,0 4-52-16,-8-1 64 16,4 1-56-16,-4-1 28 15,8 1-44-15,-4 3 44 16,4 3-44-16,-8 0 4 16,4 4-24-16,-4 0 28 15,4 3-24-15,-3 7 32 16,-1 0-32-16,0 4 56 15,4 6-40-15,-8-3-8 16,16-3-12-16,-8-1 8 16,0 1-12-16,0-1 24 15,4-3-20-15,0-3-12 16,3-1-4-16,-7-6 20 16,4 0-8-16,-4-4-12 0,8 1 0 15,-4-4 4-15,4 3 0 0,-8-7 52 16,0 1-28-16,7-4 32 15,5 3-28-15,7-6-8 16,4-1-12-16,5-6 12 16,-1 7-12-16,4-4-268 15,3 7 144-15</inkml:trace>
        </inkml:traceGroup>
      </inkml:traceGroup>
    </inkml:traceGroup>
    <inkml:traceGroup>
      <inkml:annotationXML>
        <emma:emma xmlns:emma="http://www.w3.org/2003/04/emma" version="1.0">
          <emma:interpretation id="{40326279-4F2B-4B34-865A-AA754AFF5CEB}" emma:medium="tactile" emma:mode="ink">
            <msink:context xmlns:msink="http://schemas.microsoft.com/ink/2010/main" type="paragraph" rotatedBoundingBox="5920,9660 18986,10062 18937,11658 5870,112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C9714A-1AED-476F-B82B-5022F47F3F0B}" emma:medium="tactile" emma:mode="ink">
              <msink:context xmlns:msink="http://schemas.microsoft.com/ink/2010/main" type="line" rotatedBoundingBox="5920,9660 18986,10062 18937,11658 5870,11256"/>
            </emma:interpretation>
          </emma:emma>
        </inkml:annotationXML>
        <inkml:traceGroup>
          <inkml:annotationXML>
            <emma:emma xmlns:emma="http://www.w3.org/2003/04/emma" version="1.0">
              <emma:interpretation id="{8213A234-A0C4-4634-985B-B005B5A63B40}" emma:medium="tactile" emma:mode="ink">
                <msink:context xmlns:msink="http://schemas.microsoft.com/ink/2010/main" type="inkWord" rotatedBoundingBox="5914,9836 7592,9888 7564,10804 5886,10753">
                  <msink:destinationLink direction="with" ref="{17F3F27B-E7BA-4B1D-8F41-78C6088DECBA}"/>
                  <msink:destinationLink direction="with" ref="{5C85C38D-D807-4E6A-A4CA-7CBFFB3D7260}"/>
                </msink:context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7022.6932">1960 4453 416 0,'8'-14'152'0,"-8"14"-116"0,7-4-12 15,-7 1 20 1,0 6-28-16,0-6 84 15,4 0-56-15,-8-4-12 16,4 7-20-16,-3-4 0 16,3 4-8-16,-4-3 8 15,4-1-8-15,-4-3-4 16,0 7 4-16,-4-6 20 0,4 6-12 0,-11-4 12 16,3 4-12-16,-7 0 0 15,3 7-4-15,-7 0 12 16,4 0-12-16,-8 0 4 15,7 3-4-15,-11 0-16 16,8 1 4-16,-8-1 12 16,4 4-4-16,-4-4 8 15,12 4-8-15,-4 0 40 16,7-1-20-16,5 1-12 16,3 0-8-16,4 0 28 15,4-1-16-15,4 1 12 16,7 3-16-16,5-3 36 15,3 0-24-15,4 0-12 16,1 3-8-16,-1-3 12 16,0-1-8-16,4-6 40 15,0 4-24-15,0-8-12 16,1 0-8-16,-1-6-112 16,0 0 60-16,-4-4-208 15,0 3 140-15</inkml:trace>
          <inkml:trace contextRef="#ctx0" brushRef="#br0" timeOffset="37908.6187">1650 4601 300 0,'4'-4'112'0,"-4"4"-88"0,12 0-8 0,-8 0 4 15,0 0-16-15,-1-3 120 16,1 3-68-16,0-4 76 16,4 4-76-16,-8-3 76 15,4 3-76-15,-4-4-20 16,0 4-20-16,-4-3-4 16,0 3-8-16,-4 0-4 15,4 3 4-15,-3 1 4 16,7-1-4-16,-8-3-12 15,8 4 4-15,-4-4 4 16,8 0 0-16,-4 0 16 16,0 0-8-16,-4 0 24 15,4 0-20-15,-8 0-20 16,4 3 0-16,-7-3 4 0,7 4 4 16,-8-1 8-16,8 0-4 0,-7-3-12 15,3 0 4-15,-3 0 4 16,7 0 0-16,-8 0 0 15,8 7 0-15,-7-7 0 16,7 4 0-16,-8-4 16 16,8 3-8-16,-4-3-28 15,8 0 8-15,-7 0-4 16,3 7 8-16,0-7 44 16,4 0-24-16,-4 0 8 15,8 0-12-15,-4 0 28 16,4 0-20-16,0-7 32 15,3 7-32-15,5 0 4 16,7 0-12-16,1-7 12 16,3 7-12-16,4-3-28 15,4 3 8-15,4-4 24 16,0 8-8-16,0-8-8 16,-4 4 0-16,-4-3 12 15,0 3-4-15,-8 0-12 16,0 3 4-16,-7-3 20 15,4 4-8-15,-5-4 16 16,1 0-16-16,-4 0 40 16,3 0-24-16,1-4-32 15,-1 1 4-15,1 0-8 16,0 3 4-16,-9-4 24 16,5 4-8-16,-4-3-4 15,0 3 0-15,-4-4-24 16,0 8 12-16</inkml:trace>
          <inkml:trace contextRef="#ctx0" brushRef="#br0" timeOffset="39814.8739">2777 4274 560 0,'0'-4'208'0,"0"4"-164"0,0 4-8 16,0-4 24 0,0 0-40-16,0 0 52 15,0 0-40-15,0 0-16 16,0 0-8-16,-4 0-8 16,0 3 0-16,-11 1 24 15,-1 2-12-15,-7-6-20 16,4 4 0-16,-12-8 4 15,3 1 4-15,-10 0 0 16,7-4 0-16,-8-7 0 16,12 11 0-16,-4-4 0 0,8 3 0 15,0 4-28-15,7 4 16 16,-3-1 4-16,7 4 8 16,-3 3 0-16,7 7 0 0,-4 1 0 15,8 2 0-15,-7 11 44 16,7 4-24-16,-8 3 8 15,8-1-16-15,-7 1 0 16,3 0-4-16,-4 0-8 16,5-4 4-16,-9 4 12 15,5-3-8-15,-5-1 4 16,5-3-4-16,-5-7 12 16,8 0-12-16,-3-7 16 15,7 1-16-15,0-8-4 16,4 0 0-16,8-10 12 15,3 0-8-15,9 0 4 16,3 0-4-16,8 0 20 16,4 0-16-16,0 4 4 15,-1 3-8-15,1-1 28 16,-4 1-20-16,-4-7-4 16,0 7-8-16,-7-7 12 15,-1 7-8-15,-3-14 4 16,-1 7-4-16,-7 0-96 15,7 0 52-15,-11-10-264 0,4 3 168 0</inkml:trace>
          <inkml:trace contextRef="#ctx0" brushRef="#br0" timeOffset="40717.4052">1836 4859 352 0,'-8'-4'132'0,"8"4"-104"0,-3 0-8 16,-1 0 96 0,4 0-68-16,-8 0 52 15,8 0-60-15,-4 0 32 16,8 0-40-16,-4 4 16 15,0-1-28-15,0 4 16 0,0 3-20 0,-4 8 8 16,4 2-12-16,-8 4 64 16,4 7-44-16,-3-3-4 15,-1-1-16-15,-8-3 32 16,9-3-20-16,-9-4 12 16,8 4-20-16,-3-14-8 15,7 7-4-15,0-11 28 16,4 4-16-1,-4-7 20-15,8 0-20 0,-4-7-124 16,0 7 60-16,4 0-308 16,4-3 196-16</inkml:trace>
          <inkml:trace contextRef="#ctx0" brushRef="#br0" timeOffset="41166.2078">2080 4669 364 0,'4'-6'132'0,"-4"6"-100"0,4-4-12 0,-4 1 184 15,4 3-116-15,3-4 52 16,5 4-80-16,15-3 60 15,0-1-68-15,16-3 88 16,-1 4-80-16,9-4-56 16,-1 7-4-16,-4-3 20 15,-7 6-12-15,-4-6 28 16,-8 3-24-16,-8 0 24 16,1 0-24-16,-9 0-76 15,1 0 36-15,-8 0-336 16,0 0 204-16</inkml:trace>
          <inkml:trace contextRef="#ctx0" brushRef="#br0" timeOffset="41606.3788">2710 4886 404 0,'-4'4'148'0,"4"-4"-112"0,-8 17-12 0,5 0 136 15,-1-3-92-15,-8 13 36 16,8 1-64-16,-4-4 20 16,5 3-32-16,-9-2 60 15,4-5-48-15,0-6-8 16,8 0-20-16,-3-7 52 15,3 0-36-15,-4-4-12 16,4 0-8-16,-4-3-28 16,8 0 12-16,-4 0-136 15,0 0 76-15</inkml:trace>
          <inkml:trace contextRef="#ctx0" brushRef="#br0" timeOffset="42126.262">2939 4927 392 0,'4'-10'148'0,"-4"10"-116"0,0 0-8 0,0 4 56 15,0 2-48-15,-4 5 104 16,1 9-80-16,-5-2 48 16,4 2-64-16,-4 1 24 15,-7 3-36-15,-1-3 60 16,8-4-48-16,1-3 28 16,-1-7-40-16,0-4 8 15,4 4-20-15,-3-11 8 16,7 4-12-16,-4-6-8 15,8-8 0-15,-1-3-16 16,5 3 8-16,8-7 4 16,3 4 0-16,8 0-36 15,0 3 20-15,12 4-20 16,-8 3 20-16,4 7-8 16,-12 3 12-16,4 4 24 15,-4 7-4-15,-3 3 40 16,-1 4-24-16,-15-1 4 15,4 1-16-15,-8-4 12 16,0 0-16-16,-4-3 32 16,0 0-24-16,0-7 32 15,4 3-32-15,-8-10-136 0,8 4 64 0,0-8-308 16,8 4 204-16</inkml:trace>
        </inkml:traceGroup>
        <inkml:traceGroup>
          <inkml:annotationXML>
            <emma:emma xmlns:emma="http://www.w3.org/2003/04/emma" version="1.0">
              <emma:interpretation id="{F92AD571-1C32-4266-9577-956841973843}" emma:medium="tactile" emma:mode="ink">
                <msink:context xmlns:msink="http://schemas.microsoft.com/ink/2010/main" type="inkWord" rotatedBoundingBox="8105,10241 8610,10257 8599,10595 8095,10579">
                  <msink:destinationLink direction="with" ref="{17F3F27B-E7BA-4B1D-8F41-78C6088DECBA}"/>
                </msink:context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2757.941">3838 4941 540 0,'-8'7'200'0,"8"-7"-156"0,8 10-12 0,-5-10 148 15,1 4-104-15,4-4 60 16,11 3-80-16,8-3-32 16,12 0-16-16,8 0 16 15,7 0-12-15,-4 0 4 16,-3 0-8-16,-9 4-244 16,-7 3 128-16</inkml:trace>
          <inkml:trace contextRef="#ctx0" brushRef="#br0" timeOffset="42488.7369">3958 4659 528 0,'-8'-7'196'0,"8"7"-152"0,0 0-12 16,0 0 168-1,0 0-116-15,4 0 52 16,3 0-76-16,5-3-12 16,7 3-28-16,8-4-4 15,1 4-8-15,3 0-148 16,-1 4 76-16</inkml:trace>
          <inkml:trace contextRef="#ctx0" brushRef="#br0" timeOffset="205805.7178">3710 4642 104 0,'0'0'36'0,"0"0"-28"0,4 0 0 15,-4 0 100-15,0 0-60 16,0 0 76-16,0 0-68 16,0 0 24-16,0 0-48 15,0 0 44-15,0 0-44 16,0 0 20-16,0 0-32 0,0 0-8 16,0 0-8-16,0 0 20 15,0 0-12-15,0 0 4 16,0 0-8-16,3 7 12 15,5-7-12-15,0 3 24 0,0 1-20 16,7-4-12-16,1 0-4 16,3 0 28-16,8 0-12 15,-4-4 12 1,8 4-12-16,8-3-8 16,0 3 0-16,-4-4-4 15,-1 8 0-15,-3-4 8 0,-3 0-4 16,-1 0 40-16,-8-4-20 15,0 1-12 1,-3-1-8-16,-1 4 28 0,-7 0-16 0,0 0-24 16,0 0 4-16,-1 0 8 15,-7 0 0-15,0 0-4 16,0 0 4-16,4 7 4 16,-4-7-4-16,0 0 40 15,0 0-20-15,0 0-128 16,0 7 56-16,-4 4-548 15</inkml:trace>
        </inkml:traceGroup>
        <inkml:traceGroup>
          <inkml:annotationXML>
            <emma:emma xmlns:emma="http://www.w3.org/2003/04/emma" version="1.0">
              <emma:interpretation id="{987115CC-EAA4-45CF-9B20-6190DA9B4540}" emma:medium="tactile" emma:mode="ink">
                <msink:context xmlns:msink="http://schemas.microsoft.com/ink/2010/main" type="inkWord" rotatedBoundingBox="9170,10164 9908,10187 9888,10829 9150,10806">
                  <msink:destinationLink direction="with" ref="{17F3F27B-E7BA-4B1D-8F41-78C6088DECBA}"/>
                </msink:context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5161.9646">4770 4735 756 0,'0'-7'280'0,"0"7"-216"0,28-4-20 16,-13-2 100 0,1 6-88-16,11-4-20 15,0 4-24-15,4-3 56 16,0 6-36-16</inkml:trace>
          <inkml:trace contextRef="#ctx0" brushRef="#br0" timeOffset="44949.9003">5216 4590 268 0,'7'-10'100'0,"-7"10"-76"0,12 0-8 16,-12-3 140-1,0 3-88-15,0-4 60 16,0 4-72-16,0-7 12 16,0 7-40-16,-4-3 28 15,0 3-32-15,-7-4-4 16,-1 8-12-16,-7-4 20 16,-1 3-16-16,-7 1-4 15,8-1-4-15,-16 1 12 0,12 2-8 0,-8-2 24 16,8 3-20-1,-8-4 40-15,7 1-28 0,-3 2 20 16,4 1-24-16,-4 4 16 16,11 2-20-16,1 8 52 15,11 3-36-15,4 7 20 16,8 0-32-16,3 7-8 16,5-4-8-16,7-3 40 15,4-3-24-15,4-7 44 16,0-1-36-16,0-10-48 15,0 1 8-15,-4-8-252 16,0 8 144-16</inkml:trace>
          <inkml:trace contextRef="#ctx0" brushRef="#br0" timeOffset="45850.2953">5173 4962 384 0,'4'-7'140'0,"-4"7"-108"0,8-14-8 16,-4 11 64-16,3 3-52 15,5-4 4-15,3 1-24 0,5-1 8 16,3 4-16-16,4 0-4 16,0 7 0-16,0 4-4 15,-4 6 0-15,-3 0-12 16,-1 0 8-16,-11 4 64 16,-4 0-32-16,-12-4-4 15,4 0-12-15,-11-3-12 16,-1 3 4-16,-11-3 20 15,8 0-12-15,-12-4 4 16,8-3-8-16,-5 0-8 16,9-1 4-16,0-2-16 15,11 3 8-15,0-7 48 16,8 3-24-16,12-3 68 16,3 0-48-16,16 0 20 15,4 4-40-15,8 3-8 16,-5-4-8-16,-7 0 20 15,0 4-12-15,-7-3-12 16,-5-1-4-16,-11-3-92 16,-1 4 48-16,-7-4-292 15,4 0 184-15</inkml:trace>
        </inkml:traceGroup>
        <inkml:traceGroup>
          <inkml:annotationXML>
            <emma:emma xmlns:emma="http://www.w3.org/2003/04/emma" version="1.0">
              <emma:interpretation id="{8EE6550A-EF80-42EA-93A9-E9D003CFDE2A}" emma:medium="tactile" emma:mode="ink">
                <msink:context xmlns:msink="http://schemas.microsoft.com/ink/2010/main" type="inkWord" rotatedBoundingBox="10462,10082 11595,10117 11571,10896 10438,10861">
                  <msink:destinationLink direction="with" ref="{17F3F27B-E7BA-4B1D-8F41-78C6088DECBA}"/>
                </msink:context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6721.3597">6613 4504 436 0,'23'-7'160'0,"-23"7"-124"0,16-7-8 0,-8 4 168 31,-8 6-112-31,0-6 0 0,0 3-52 0,-12 0-12 16,4 0-12-16,-19-7 4 15,0 11-8-15,-19-8 16 16,7 8-12-16,-11-8-12 15,-1 4 0-15,1-3-4 16,7 6 0-16,8-3 8 16,4 0 0-16,1 0 24 15,10 0-12-15,1 4-32 16,11 2 12-16,-4 5 0 16,9-1 8-16,-5 7 8 15,8 1-4-15,-16 6 8 16,12 0-8-16,-7 10-4 15,3 4 4-15,-4 10-24 16,5 4 12-16,-1-7 32 16,4-4-16-16,-4-7 52 15,5-3-32-15,-1-7-48 16,4 0 8-16,-4-10 0 16,8 0 12-16,-4-4 32 15,7 4-16-15,1-4-40 16,8 4 12-16,3-11 44 15,0 4-12-15,5-3-20 0,-1 3 0 16,0-4-8-16,4-3 0 16,-4 7-64-16,1-7 40 0</inkml:trace>
          <inkml:trace contextRef="#ctx0" brushRef="#br0" timeOffset="47039.2069">6071 4714 464 0,'-4'-7'176'0,"4"7"-140"0,12-3-8 16,-4-1 180 0,-1 8-120-16,9-8 28 15,7 4-72-15,0-3 24 16,4 3-36-16,4-10-8 16,0 10-16-16,4-4-52 15,0 4 28-15,8 4-612 16,-9 6 344-16</inkml:trace>
          <inkml:trace contextRef="#ctx0" brushRef="#br0" timeOffset="47634.2898">6501 5127 392 0,'-27'4'148'0,"27"-4"-116"0,0-7-8 0,0 3 100 16,0 4-72-16,7-7 32 15,1 0-48-15,4-3-4 16,3 0-20-16,-3-1-24 16,7 8 4-16,1-7-12 15,-1 10 8-15,-4 0 16 16,5 3 0-16,-9 4-12 16,5 3 4-16,-12 4 12 15,4 3-4-15,-8 1 24 16,3-1-16-16,-10 0 4 15,3 0-8-15,-12-3 28 16,1 0-20-16,-16-4-4 16,8 4-8-16,-16-7-4 15,0 3 0-15,1-10 0 0,7 3 0 16,3-6 0-16,13 3 0 0,7-7-12 16,8 4 8-16,4-4 4 15,8 3 0-15,7-3 76 16,4 7-40-16,4-3 32 15,0 3-40-15,1-3 0 16,3 6-16-16,0-3-8 16,-4 3 0-16,-4 1 12 15,4 3-8 1,-8-7-268-16,1 3 144 0</inkml:trace>
          <inkml:trace contextRef="#ctx0" brushRef="#br0" timeOffset="48117.0706">6826 5113 176 0,'-8'0'64'0,"8"0"-48"0,8-7-8 16,-4 4 184-1,-4 6-108-15,0 4 52 16,8 0-76-16,-8 0 40 16,0 3-56-16,0 4 40 15,0 7-48-15,0-11 52 0,0 11-52 16,0-11-8-16,0 4-16 0,0-14 32 16,0 7-20-16,0-14-4 15,0 7-12-15,0-7 20 16,0 0-16-16,0-10-4 15,0 10-4-15,3-7-40 16,5 4 20-16,4-4-4 16,-1 7 12-16,9-3-12 15,-1 3 12-15,1 0 4 16,-1 0 4-16,8 0 76 16,0 7-40-1,0 0 84-15,-4 4-68 0,5-1 36 16,-1 4-52-16,-8 4 0 15,-7-1-24-15,-1 0 12 16,1 4-16-16,-8-4 32 16,3 1-24-16,-7-5 40 15,0 5-32-15,0-4-128 16,4 0 56-16</inkml:trace>
        </inkml:traceGroup>
        <inkml:traceGroup>
          <inkml:annotationXML>
            <emma:emma xmlns:emma="http://www.w3.org/2003/04/emma" version="1.0">
              <emma:interpretation id="{13E9B93F-91B2-43D0-9507-FD46AC96D1C1}" emma:medium="tactile" emma:mode="ink">
                <msink:context xmlns:msink="http://schemas.microsoft.com/ink/2010/main" type="inkWord" rotatedBoundingBox="12276,10915 12363,10918 12356,11127 12269,11125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0896.7742">7968 5299 664 0,'-8'4'244'0,"8"-4"-188"0,-4 27-16 15,-3-6-4 1,7-1-28-16,-8 11 32 16,-11 0-24-16,-1 7-436 15,-7-3 228-15</inkml:trace>
        </inkml:traceGroup>
        <inkml:traceGroup>
          <inkml:annotationXML>
            <emma:emma xmlns:emma="http://www.w3.org/2003/04/emma" version="1.0">
              <emma:interpretation id="{1641503E-F387-4BF0-A05F-C749A261404F}" emma:medium="tactile" emma:mode="ink">
                <msink:context xmlns:msink="http://schemas.microsoft.com/ink/2010/main" type="inkWord" rotatedBoundingBox="14247,10118 15494,10157 15474,10814 14227,10775">
                  <msink:destinationLink direction="with" ref="{88F01360-8473-4B66-BF17-52DA5A0D9E4F}"/>
                  <msink:destinationLink direction="with" ref="{2CD522B7-3828-40F2-AD3D-0A75EDF67244}"/>
                </msink:context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1916.185">9873 4535 508 0,'15'-14'188'0,"-15"14"-148"0,58-13-8 0,-15 9 44 15,-1 8-48-15,24-1-4 16,4 7-12-16,15 4 0 16,-8 7-8-16,16 6-20 15,-8 4 8-15,-11 14 12 16,-16 3 0-16,-19 11 60 15,-20-1-36-15,-38-3 32 16,-8-7-32-16,-31 1 28 16,-8-8-32-16,-27-10-12 15,8-4-8-15,-31-9 12 16,19-5-8-16,8-2 32 16,15-4-24-16,8-11 12 15,28 8-16-15,11-11-8 16,19 0 0-16</inkml:trace>
          <inkml:trace contextRef="#ctx0" brushRef="#br0" timeOffset="51573.5046">10295 4614 436 0,'0'-3'160'0,"0"3"-124"0,-4 3-8 0,4-3 88 16,-8 7-68-16,0 4 44 16,4 6-56-16,-11 7 52 15,15 7-52-15,-12 10 12 16,4 4-32-16,1 0 20 15,7-4-24-15,-4-7 32 16,-4-3-28-16</inkml:trace>
          <inkml:trace contextRef="#ctx0" brushRef="#br0" timeOffset="52344.8503">10755 5086 592 0,'-15'3'220'0,"15"-3"-172"0,-8 17-12 0,0-10 40 16,4 4-48-16,-7-4 112 15,3 3-80-15,-4 0 36 16,5 0-56-16,-1-3-4 16,4 0-24-16,0-7 20 15,4 4-20-15,0-4 4 16,8 0-8-16,-4-4-404 15,0 4 220-15</inkml:trace>
          <inkml:trace contextRef="#ctx0" brushRef="#br0" timeOffset="52698.7643">10910 5051 364 0,'-12'7'132'0,"12"-7"-100"0,0 17-12 16,0-3 132-16,0-3-88 16,-3 2 36-16,3 1-60 15,-4-4 28-15,4 8-36 0,-4-8 24 16,4 0-28-16,-4-3 44 16,4 0-40-16,-4-7 20 15,8 0-32-15,0-7 0 16,4 4-12-16,3-8-8 15,1 4 4-15,3-10-60 16,1 10 32-16,3 1-24 16,0-5 28-16,1 4 36 15,-1 4-8-15,-3 3-16 16,-1 7 0-16,-7 0 84 16,4 3-44-16,-12 0 16 15,0 4-28-15,-4-4-4 16,4-3-8-16,-4 0 56 15,8-7-36-15,-4 0-268 16,7 0 132-16</inkml:trace>
        </inkml:traceGroup>
        <inkml:traceGroup>
          <inkml:annotationXML>
            <emma:emma xmlns:emma="http://www.w3.org/2003/04/emma" version="1.0">
              <emma:interpretation id="{07A7A8EE-B475-4451-A548-BA111A20A378}" emma:medium="tactile" emma:mode="ink">
                <msink:context xmlns:msink="http://schemas.microsoft.com/ink/2010/main" type="inkWord" rotatedBoundingBox="16186,10240 16495,10249 16488,10473 16180,10464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3102.8607">11804 4845 780 0,'-19'0'288'0,"19"0"-224"0,27 0-20 0,0-4 24 16,4 4-48-16,12-3 16 16,7 0-20-16,16-4-660 15,0 0 352-15</inkml:trace>
          <inkml:trace contextRef="#ctx0" brushRef="#br0" timeOffset="52943.4146">11866 4652 736 0,'-8'-20'272'0,"8"20"-208"0,20-4-20 0,-12 1 64 15,3 3-68-15,12 0-8 16,-3 3-20-16,3 1 8 15,4 2-12-15</inkml:trace>
        </inkml:traceGroup>
        <inkml:traceGroup>
          <inkml:annotationXML>
            <emma:emma xmlns:emma="http://www.w3.org/2003/04/emma" version="1.0">
              <emma:interpretation id="{EC8CD80E-6AB8-4650-BAC5-E463665EB527}" emma:medium="tactile" emma:mode="ink">
                <msink:context xmlns:msink="http://schemas.microsoft.com/ink/2010/main" type="inkWord" rotatedBoundingBox="17032,10002 18279,10040 18254,10849 17007,10810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3686.9973">12648 4425 704 0,'-11'-24'264'0,"11"24"-208"0,19-14-12 16,-7 11 80-1,-1 6-76-15,16 4 16 16,8 7-40-16,23 10 32 15,4 0-32-15,8 14 4 16,-4-4-16-16,-8 11 0 16,-12 0-4-16,-11 10 20 15,-8-4-16-15,-19 8 48 0,-8-7-32 16,-35-11 20-16,-4-10-28 0,-27 0 36 16,1-11-32-16,-9-13 4 15,16-3-16-15,-8-8-32 16,24-3 8-16,7-6-180 15,12 2 104-15</inkml:trace>
          <inkml:trace contextRef="#ctx0" brushRef="#br0" timeOffset="53391.6068">12958 4521 704 0,'0'-6'264'0,"0"6"-208"0,-12-4-12 0,5 4 96 15,7 7-84-15,-12 0-20 16,4 10-24-16,-7 4-32 15,7 10 12-15,0 13 20 16,0 12-4-16,5 12-4 16,-1-2 0-16,-4-11 20 15,0-4-12-15,-7-16-208 16,7-8 108-16,-11-9-504 16,11-12 328-16</inkml:trace>
          <inkml:trace contextRef="#ctx0" brushRef="#br0" timeOffset="54125.1556">13190 5096 612 0,'-4'0'228'0,"4"0"-180"0,12-10-12 15,-8 6 88 1,0 4-76-16,7 0 76 16,5 4-68-16,3-1-48 15,0 4-8-15,1 0 12 0,-1 3-4 0,-7 1 24 16,7 2-20-16,-11-2 12 16,-8 2-12-16,-16-2 36 15,5-1-24 1,-9-3-12-16,5 3-8 0,-4-6-16 15,7-1 8-15,4-3 28 16,8 0-12-16,8 0 4 16,0 4-8-16,7-4 4 15,8 3-8-15,1-3-232 16,-1 0 124-16</inkml:trace>
          <inkml:trace contextRef="#ctx0" brushRef="#br0" timeOffset="54557.7072">13724 5089 352 0,'-4'0'132'0,"4"0"-104"0,-3 0-8 16,-1 0 148-1,8 7-96-15,-8 0 68 16,0 3-80-16,-8 4 44 16,12 0-60-16,-15 0 60 15,11-1-64-15,-12-2 44 16,13 2-48-16,-5-6 24 0,4 4-32 0,0-15 28 16,4 4-32-16,-4-7 20 15,4 0-24-15,0-6-36 16,8 6 8-16,-4-7 0 15,4 4 8-15,3-4-20 16,9 7 12-16,3-3-24 16,-4 6 20-16,0 1 12 15,1 6 4-15,-5 1 76 16,1 3-44-16,-5 0 32 16,5 3-40-16,-8 4 8 15,3-1-20-15,-11 1 36 16,8 3-28-16,-8-6-312 15,4 2 156-15</inkml:trace>
        </inkml:traceGroup>
        <inkml:traceGroup>
          <inkml:annotationXML>
            <emma:emma xmlns:emma="http://www.w3.org/2003/04/emma" version="1.0">
              <emma:interpretation id="{E8147346-0A86-4454-9D2D-2186EC3EBF46}" emma:medium="tactile" emma:mode="ink">
                <msink:context xmlns:msink="http://schemas.microsoft.com/ink/2010/main" type="inkWord" rotatedBoundingBox="18916,11520 18942,11520 18937,11658 18912,11657"/>
              </emma:interpretation>
              <emma:one-of disjunction-type="recognition" id="oneOf15">
                <emma:interpretation id="interp19" emma:lang="" emma:confidence="0">
                  <emma:literal>'</emma:literal>
                </emma:interpretation>
                <emma:interpretation id="interp20" emma:lang="" emma:confidence="0">
                  <emma:literal>|</emma:literal>
                </emma:interpretation>
                <emma:interpretation id="interp21" emma:lang="" emma:confidence="0">
                  <emma:literal>l</emma:literal>
                </emma:interpretation>
                <emma:interpretation id="interp22" emma:lang="" emma:confidence="0">
                  <emma:literal>)</emma:literal>
                </emma:interpretation>
                <emma:interpretation id="interp23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206874.0558">14522 5901 456 0,'11'24'168'0,"-7"-10"-128"0,4 14-16 15,-12-11 0-15,4 7-20 16,-4 7 76-16</inkml:trace>
        </inkml:traceGroup>
      </inkml:traceGroup>
    </inkml:traceGroup>
    <inkml:traceGroup>
      <inkml:annotationXML>
        <emma:emma xmlns:emma="http://www.w3.org/2003/04/emma" version="1.0">
          <emma:interpretation id="{F0656993-9B3C-4222-9BD6-3E140C30F1F2}" emma:medium="tactile" emma:mode="ink">
            <msink:context xmlns:msink="http://schemas.microsoft.com/ink/2010/main" type="paragraph" rotatedBoundingBox="6963,11668 14404,11680 14402,12711 6962,126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B7AF2D-934C-4955-8ACA-0BDA44DE112A}" emma:medium="tactile" emma:mode="ink">
              <msink:context xmlns:msink="http://schemas.microsoft.com/ink/2010/main" type="line" rotatedBoundingBox="6963,11668 14404,11680 14402,12711 6962,12699"/>
            </emma:interpretation>
          </emma:emma>
        </inkml:annotationXML>
        <inkml:traceGroup>
          <inkml:annotationXML>
            <emma:emma xmlns:emma="http://www.w3.org/2003/04/emma" version="1.0">
              <emma:interpretation id="{37C28A1C-C4A4-4C96-94B3-D6F82E786024}" emma:medium="tactile" emma:mode="ink">
                <msink:context xmlns:msink="http://schemas.microsoft.com/ink/2010/main" type="inkWord" rotatedBoundingBox="6963,11998 8302,12000 8301,12636 6962,12634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64091.2865">2990 6411 312 0,'-8'-4'112'0,"8"4"-84"0,-4-3-12 16,-4-1 116-1,8 4-76-15,-15-3 48 16,11 3-60-16,-4-4 64 16,-3-3-60-16,-9 4 36 15,5 3-48-15,-12-3-20 16,7 6-8-16,-11-3-20 15,4 7 8-15,-8 0 4 16,4 7 0-16,-3 3 8 0,14 0-4 0,-11 7 40 31,4 4-20-31,8 9 32 0,7 1-32 16,1 7 64-16,7 0-48 0,8-1 20 16,3-6-40-16,17 0 16 15,-1-7-20-15,12-7 20 16,-4-7-24-16,15-6 24 15,-11-1-24-15,8-6-136 16,-5-1 68-16,-3-3-168 16,-4 0 128-16</inkml:trace>
          <inkml:trace contextRef="#ctx0" brushRef="#br0" timeOffset="64322.87">2622 6648 540 0,'-8'-14'200'0,"8"14"-156"0,20 0-12 16,-9 0 88 0,-3 0-72-16,11 0 0 15,8 4-32-15,8-1 8 16,4 1-16-16,11-1-4 15,-7 0 0-15</inkml:trace>
          <inkml:trace contextRef="#ctx0" brushRef="#br0" timeOffset="64690.3472">3156 6868 444 0,'-4'11'164'0,"4"-11"-124"0,-15 13-16 0,11-6 124 15,4 4-88-15,-4 2 96 16,8 4-88-16,-8 1-24 15,4-1-28-15,0-3-4 16,4 3-8-16,-4-10 40 16,0-4-20-16,0-6-92 15,8 3 36-15,-8-7-520 16,7 0 308-16</inkml:trace>
          <inkml:trace contextRef="#ctx0" brushRef="#br0" timeOffset="65128.0253">3466 6386 496 0,'-16'-3'184'0,"16"3"-140"0,-11 0-16 0,7 0 108 16,4 3-80-16,-4 1 60 15,8-1-72-15,0 1 32 16,7 6-44-16,9 4 52 16,3 0-48-16,12 3 0 15,0 4-20-15,11 3 8 16,-3 0-16-16,3 0 4 15,-3 3-4-15,-5-6-8 16,1 0 4-16,-12-1-16 16,0-3 8-16,-11-3 56 15,-1-3-28-15,-11-5 16 16,-4 1-24-16,-8 0 8 16,1 3-12-16,-13-3 36 15,5 4-24-15,-16 2-12 16,0-2-8-16,-19 6-4 15,7 4 0-15,-15-4 16 16,4-3-8-16,7-4-4 16,9 0 0-16,3-6 40 0,15-1-24 15,20-6-8-15,8-1-8 0,19-6-208 16,4 0 112-16</inkml:trace>
        </inkml:traceGroup>
        <inkml:traceGroup>
          <inkml:annotationXML>
            <emma:emma xmlns:emma="http://www.w3.org/2003/04/emma" version="1.0">
              <emma:interpretation id="{782C8811-23C6-421F-BF85-B132C7B94E10}" emma:medium="tactile" emma:mode="ink">
                <msink:context xmlns:msink="http://schemas.microsoft.com/ink/2010/main" type="inkWord" rotatedBoundingBox="8759,11946 9382,11947 9381,12563 8758,12562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66253.5181">4817 6803 528 0,'0'-10'196'0,"0"10"-152"0,12 6-12 0,-5-6 52 16,5 0-52-16,7 0 60 15,-3 7-56-15,3-3-16 16,0 6-12-16,1 0-8 16,-5 4 0-16,-11-4 24 15,12 4-12-15,-24-3 32 16,8 2-28-16,-19-6 12 16,11 4-16-16,-23-5-8 15,15 1 0-15,-15-3 64 16,4-1-36-16,0-3 104 15,16 4-80-15,-5-4 20 16,16 3-44-16,8-3 24 16,0 3-32-16,23-3 12 15,-4 4-20-15,7-4 28 16,-3 0-28-16,4-4-436 0,-4 4 228 16</inkml:trace>
          <inkml:trace contextRef="#ctx0" brushRef="#br0" timeOffset="65790.2893">4379 6627 580 0,'-15'-13'216'0,"15"13"-168"0,4-14-12 0,0 7 180 16,3 4-124-16,9-8 60 15,3 8-88-15,12-4-4 16,0 3-36-16,12 4 12 16,-1 4-20-16,5 3-236 15,-1 3 116-15,-7 4-484 16,4 0 328-16</inkml:trace>
          <inkml:trace contextRef="#ctx0" brushRef="#br0" timeOffset="65562.6812">4782 6366 404 0,'19'-10'148'0,"-19"10"-112"0,24-7-12 16,-20 3 144 0,3 4-96-16,-7-3 76 15,0-1-84-15,-7-3 44 16,7 7-64-16,-20-3 40 16,1 3-48-16,-12 0-12 15,-4 7-12-15,-19 0 16 16,7 0-16-16,-3 0 56 15,7 6-36-15,-3 8 72 16,15 6-56-16,0 8 20 16,8-1-40-16,7 14 0 15,12-3-16-15,4 3 20 16,8-6-20-16,4-1 24 0,7-7-24 16,8-6 40-16,0-7-28 0,12-4-260 15,-4 0 128-15,4-7-284 16,-1-3 220-16,-3 0-232 15,0 0 228-15</inkml:trace>
        </inkml:traceGroup>
        <inkml:traceGroup>
          <inkml:annotationXML>
            <emma:emma xmlns:emma="http://www.w3.org/2003/04/emma" version="1.0">
              <emma:interpretation id="{31963485-28A5-492C-A398-BFD698A4E62A}" emma:medium="tactile" emma:mode="ink">
                <msink:context xmlns:msink="http://schemas.microsoft.com/ink/2010/main" type="inkWord" rotatedBoundingBox="9971,12601 9982,12601 9981,12704 9970,12703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66414.4465">5576 6982 676 0,'11'14'248'0,"-11"-14"-192"0,-11 41-16 0,11-17 12 15,0 0-36-15</inkml:trace>
        </inkml:traceGroup>
        <inkml:traceGroup>
          <inkml:annotationXML>
            <emma:emma xmlns:emma="http://www.w3.org/2003/04/emma" version="1.0">
              <emma:interpretation id="{66CBF322-4AF6-48B8-B265-0129B371D84B}" emma:medium="tactile" emma:mode="ink">
                <msink:context xmlns:msink="http://schemas.microsoft.com/ink/2010/main" type="inkWord" rotatedBoundingBox="10985,11887 11791,11889 11789,12676 10984,12675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68625.5772">6915 6868 384 0,'0'4'140'0,"0"-4"-108"0,12-11-8 0,-5 4 64 16,5 4-52-16,3-4 24 16,9 4-40-16,3-4 0 15,0 7-12-15,0 0 36 16,-8 7-20-16,1 3 12 15,-1 4-20-15,-11 3 20 16,-8 4-24-16,-8 3 40 16,8-4-28-16,-19-2 12 15,-1 6-20-15,-14-11 0 16,3 5-8-16,-4-11 28 16,11-1-20-16,-10-12-12 15,14 6-8-15,1-7 20 16,3 7-8-16,13-11-20 15,3 11 4-15,11-7 40 0,-3 14-20 16,23-7 44-16,4 4-32 16,11 3 4-16,-7 6-16 15,7-6 0-15,1 0-4 0,-16-7-172 16,4 10 88-16</inkml:trace>
          <inkml:trace contextRef="#ctx0" brushRef="#br0" timeOffset="69080.3277">7341 6896 372 0,'-4'0'140'15,"4"0"-112"-15,-15 0-4 0,3 0 100 16,12 7-72-16,-8 0 96 15,8 10-88-15,-11-4 24 16,11 5-48-16,0-5 12 16,0 12-28-16,0-12 60 15,0-2-44-15,-8-11 36 16,8 7-40-16,0-14 0 16,0 7-20-16,0-18 0 15,8 12-4-15,-8-12-16 16,11 5 4-16,-3-1-40 15,4 3 24-15,-5 5 8 16,5-1 8-16,-4 0-16 16,-1 7 12-16,5 0 84 0,-4 7-44 15,3 0 72-15,-3 6-64 0,-8-2 0 16,0-4-24-16,0 6 16 16,0-2-20-16,0-4 40 15,0-1-28-15,-8 1-112 16,8 4 48-16,0-11-188 15,0 0 128-15,0 0-220 16,8 7 184-16</inkml:trace>
          <inkml:trace contextRef="#ctx0" brushRef="#br0" timeOffset="67905.6627">6888 6345 364 0,'12'-10'132'0,"-12"10"-100"0,19-10-12 0,-11 3 140 16,3 7-92-16,-11-7 44 15,8 3-68-15,-16-3-8 16,8 7-20-16,-19 0-12 16,7 4 0-16,-15-4 4 15,8 3-4-15,-16-3 8 16,16 0-8-16,-12-3-12 16,11-1 4-16,-7-2 12 15,12 2-4-15,-1-6 32 16,9 3-20-16,-1 3-12 15,8 4-8-15,-4 4 20 16,8 10-8-16,-4 3 16 16,0 4-16-16,-8 16 24 15,4 5-20-15,-11 16 56 16,7-3-36-16,-4 0 4 16,1-3-24-16,-5-11 20 15,5-10-20-15,3-7 32 16,8-3-28-16,0-7 40 0,8-4-32 15,3-3-12-15,9 0-8 16,-1 0-16-16,8 0 8 0,-8-4-16 16,8 0 12-16,-7 1 48 15,7-1-20-15,0-3-8 16,-8 4-8-16,-11-4-48 16,19 0 24-16,-15-4-276 15,-1 1 164-15</inkml:trace>
          <inkml:trace contextRef="#ctx0" brushRef="#br0" timeOffset="68131.2631">6636 6510 624 0,'0'-13'228'0,"0"13"-176"0,20-4-16 15,-5 1 148 1,-3 3-108-16,7-4 52 16,0 8-80-16,1-4-8 15,-1 3-24-15,8 1-20 16,0 6 0-16,0 0-576 16,12 1 312-16</inkml:trace>
        </inkml:traceGroup>
        <inkml:traceGroup>
          <inkml:annotationXML>
            <emma:emma xmlns:emma="http://www.w3.org/2003/04/emma" version="1.0">
              <emma:interpretation id="{B0324282-927B-45EC-90F6-C0878B4B151C}" emma:medium="tactile" emma:mode="ink">
                <msink:context xmlns:msink="http://schemas.microsoft.com/ink/2010/main" type="inkWord" rotatedBoundingBox="12313,11860 12897,11861 12896,12446 12312,12445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72994.0175">7929 6266 384 0,'-11'-17'140'0,"11"17"-108"0,4 3-8 0,-4-3 120 15,0 0-84-15,0-3 108 16,7 3-96-16,5-4 32 16,-4 1-60-16,3 3 28 15,5 3-40-15,15 1 16 16,-4 6-28-16,19 0 0 15,1 4-12-15,7-7 20 16,-4 7-16-16,4 3-32 16,1 0 12-16,-13-10 36 15,-7 7-16-15,-4-7 24 16,-16 3-20-16,5-3 20 16,-9 7-24-16,-11-11 48 15,8 4-32-15,-16 0 28 16,5 0-28-16,-13-7-8 0,12 7-12 15,-11-7 12-15,3 0-12 16,-7 0-20-16,3 0 4 16,-3 0 4-16,0 7 4 15,-12 3 8-15,7 4-4 0,-14 3-12 16,-1 4 4-16,-7 10-4 16,15 6 0-16,-12 1 8 15,4 0 0-15,8-7-12 16,-4 3 8-16,8-6 40 15,16-4-24-15,-9 0 16 16,13-10-16-16,-1 0 28 16,8-4-24-16,0-10 12 15,8 7-16-15,-1-7-200 16,5-7 100-16</inkml:trace>
        </inkml:traceGroup>
        <inkml:traceGroup>
          <inkml:annotationXML>
            <emma:emma xmlns:emma="http://www.w3.org/2003/04/emma" version="1.0">
              <emma:interpretation id="{6EE60B49-DBC8-4432-8D39-DA7399072711}" emma:medium="tactile" emma:mode="ink">
                <msink:context xmlns:msink="http://schemas.microsoft.com/ink/2010/main" type="inkWord" rotatedBoundingBox="13401,11678 14404,11680 14402,12587 13399,12586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73564.4932">9582 6276 624 0,'8'-13'228'0,"-8"13"-176"0,15-7-16 0,-11 3 148 16,-4 1-108-16,0-7 60 15,-4 3-80-15,-15-7-24 32,4 7-20-32,-28-7-12 0,4 7 4 0,-19-10-4 15,12 3 0-15,-12-6 0 16,19 9 0-16,-7-16 8 15,18 10-4-15,1 3 60 16,8 4-36-16,0 10-12 16,7 3-8-16,-3 18 8 15,11 10-8-15,-4 13 24 16,4 1-20-16,-8 10 24 16,9 4-24-16,-13 6-12 15,16 4-4-15,-11 0 20 16,3-7-8-16,-4-11 40 15,4-6-24-15,-3-11 20 16,3-3-24-16,0-10-16 16,4 0-8-16,4-8 20 15,4-2-8-15,4-1-4 16,11 0 0-16,1-3 20 16,-1 0-12-16,-3-7-4 15,15 4-4-15,-4-4 4 16,8 0-4-16,-5-4-20 15,9 4 8-15,4-3-232 0,-5 6 128 0</inkml:trace>
          <inkml:trace contextRef="#ctx0" brushRef="#br0" timeOffset="73822.6803">9122 6541 840 0,'7'-13'312'0,"-7"13"-244"0,8-11-16 0,4 1 136 16,-5 6-112-16,32-9 52 16,0 2-80-16,15 5 0 15,-4-5-28-15,12 11-4 16,-11-3-8-16,-9 3-280 15,-3 3 148-15,-8 1-468 16,-8 3 332-16</inkml:trace>
          <inkml:trace contextRef="#ctx0" brushRef="#br0" timeOffset="75903.5031">9617 6861 300 0,'0'-10'112'0,"0"10"-88"15,-8 0-8-15,8-3 172 16,0 3-108-16,0-4 80 16,0 8-92-16,-4-4 36 15,8 0-64-15,-8 0 84 16,4 6-68-16,-7 1 0 15,7 7-36-15,-12-4 60 16,12 4-48-16,-8 0 4 16,8-4-20-16,-11 4 16 15,11-4-20-15,0-3 40 16,0 7-28-16,0-14 4 0,0 0-16 0,0-7-88 31,11 7 44-31</inkml:trace>
          <inkml:trace contextRef="#ctx0" brushRef="#br0" timeOffset="76537.8709">9756 6872 260 0,'0'-4'96'0,"0"4"-76"0,8-3-4 16,-8-1 68 0,0 8-48-16,0-1 76 15,0 1-64-15,-8-1 64 0,8 4-64 16,-11 3 20-16,11 1-40 0,-8-1 44 16,8 4-40-16,-4-7 20 15,4 3-32-15,-8-7 28 16,16 1-32-16,-16-4 32 15,8 0-32-15,0-4-12 16,8 4-8-16,-4-7 12 16,-4 4-4-16,8-7 8 15,0 3-8-15,-1-3-20 16,5 3 8-16,0-4 12 16,-5 4 0-16,17-3-28 15,-5 7 12-15,0-4-4 16,-3 3 8-16,11 1 32 15,-8 3-12-15,1 0 56 16,-9 3-36-16,-3 1 36 16,3 3-36-16,-3 0 0 15,0 3-20-15,-8-3 28 16,8 3-24-16,-1-3 40 16,-7 3-32-16,0-6-24 15,8-1 0-15,-8 1 24 16,4-1-12-16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4:58.662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49A1AD-D6C9-49A7-9017-F7843417F594}" emma:medium="tactile" emma:mode="ink">
          <msink:context xmlns:msink="http://schemas.microsoft.com/ink/2010/main" type="inkDrawing" rotatedBoundingBox="5235,15502 14452,15488 14453,15662 5236,15677" semanticType="underline" shapeName="Other">
            <msink:destinationLink direction="with" ref="{7351762F-DD8F-41DE-8374-7AE1AC55DF63}"/>
          </msink:context>
        </emma:interpretation>
      </emma:emma>
    </inkml:annotationXML>
    <inkml:trace contextRef="#ctx0" brushRef="#br0">-1 165 228 0,'-8'-10'84'0,"20"10"-64"0,-4-7-8 16,-8 7 84-16,0 0-56 16,7 0 28-16,-7-7-40 15,8 0 88-15,-4 0-64 16,0 7 56-16,0-7-64 16,-4 7 16-16,7-3-40 0,-3 3 8 15,0-7-16-15,0 7 0 0,4 0-4 16,0 0-16-16,-1 0 4 15,5 0 28-15,0 0-12 16,3 0-4-16,4-7-4 16,1 0-4-16,3 7 0 15,0-7 16-15,4 7-8 16,0-3-20-16,0-1 4 16,1 4 20-16,-5 0-4 15,4 0-20-15,-4 4 4 16,4-4 12-16,0 0 0 15,0 0-12-15,-3 0 4 16,3 0 4-16,-4-4 0 0,4 1 0 16,-4-4 0-16,4 4 16 15,8-4-8-15,4 0-40 16,7 0 20-16,1 4 20 16,3-1-4-16,0 4 0 15,1 0 0-15,-9 4-4 16,-3-1 0-16,-4 0 16 15,0 1-8-15,-4-4-4 16,0-4 0-16,0 4-4 16,4 0 0-16,3 0 44 15,9 0-24-15,-1 0 0 16,8-3-12-16,-3 3-32 16,-1 0 12-16,-4 0 4 15,5 0 8-15,-9 0 0 16,-3 0 0-16,0-3 0 0,3-1 0 15,1 1 0-15,3-1 0 16,1 1 24-16,-1-1-12 16,8 4-4-16,-3-6-4 15,-5 6-16-15,1 0 8 16,-1-7 4-16,-3 10 0 16,-5-6-12-16,-7 3 8 15,8 0 4-15,4-4 0 16,3 4-20-16,5-3 12 15,3 3 20-15,0-4-4 0,4 4-4 16,-8 0 0-16,4 0 12 16,-7 0-8-16,3 0-12 15,-3 0 0-15,-1-3 12 16,8-1-4-16,-7 1-20 16,11 0 8-16,0-1 12 15,-4 4 0-15,8 0-36 16,-12 4 16-16,8-1 40 15,-11 0-12-15,-1 1 0 16,-3-4-8-16,3 0 12 16,1-4-8-16,3 4-28 15,4 0 8-15,-3 0 24 16,11 0-8-16,-12 7-8 16,-4-7 0-16,9 7-4 15,-9-7 0-15,1 7 16 0,-1-7-4 16,0 0 8-16,5-7-8 15,7 11-12-15,-4-4 4 16,4 0 12-16,-4 0-4 16,-7 0-20-16,7 3 8 15,-11 1 20-15,-1-1-4 16,-3 0-12-16,7 1 0 16,-7-4 4-16,7 0 0 15,1 0 32-15,11 0-16 16,-4 0-32-16,4 0 8 15,-4 3 0-15,-3 1 8 0,-9-1 16 16,-3-6-8-16,0 10-12 16,-1-7 0-16,-3 0-16 15,0 0 12-15,4 0 12 16,3 0 0-16,5 6 8 16,7-6-8-16,0 4 8 15,0-1-8-15,-11 1-28 16,4-1 12-16,-9 1-4 15,-3-4 8-15,4 3 52 16,-12-3-24-16,8 0-44 16,3 0 12-16,1 4 0 15,8-4 12-15,3 0 8 16,-4 0-4-16,9 0-4 16,-9 0 4-16,0 0-16 15,-7 0 8-15,8 0 48 0,-9-4-24 16,9 8 0-16,-20-4-12 15,12 0 4-15,11 0-8 16,-4 0-4-16,9-4 4 16,3 4-24-16,-4 0 12 15,4 0 32-15,-4 0-16 16,-4 0 0-16,-3 0-4 16,7 0-4-16,0-3 0 15,4-1 0-15,20 4 0 16,-1 0 0-16,1 0 0 15,-1 0 8-15,-3 0-4 16,3-3-12-16,16-1 4 0,15 4 64 16,5 7-32-16,-1-7 24 15,-4 0-32-15,12 4 16 16,12-1-20-16,-12-3 72 16,-12 4-52-16,-7-1 32 15,3-3-40-15,-15 0 36 31,-7 0-36-31,-13 0 4 16,-11 0-20-16,-15-3 20 16,-12 3-20-16,-19-4 12 15,-5 1-12-15,-22-4 20 16,-1 7-20-16,-11-7-84 16,4 7 40-16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5:14.638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521E621-CCED-4D62-B561-3FED3BCD0B1B}" emma:medium="tactile" emma:mode="ink">
          <msink:context xmlns:msink="http://schemas.microsoft.com/ink/2010/main" type="writingRegion" rotatedBoundingBox="8234,13590 8313,15402 7570,15435 7491,13622"/>
        </emma:interpretation>
      </emma:emma>
    </inkml:annotationXML>
    <inkml:traceGroup>
      <inkml:annotationXML>
        <emma:emma xmlns:emma="http://www.w3.org/2003/04/emma" version="1.0">
          <emma:interpretation id="{CF891654-EA68-4B13-A3D0-721E1EB7DC03}" emma:medium="tactile" emma:mode="ink">
            <msink:context xmlns:msink="http://schemas.microsoft.com/ink/2010/main" type="paragraph" rotatedBoundingBox="8234,13590 8313,15402 7570,15435 7491,136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78EBF6-316E-4F7A-B911-B5AC4E1F65BF}" emma:medium="tactile" emma:mode="ink">
              <msink:context xmlns:msink="http://schemas.microsoft.com/ink/2010/main" type="line" rotatedBoundingBox="8234,13590 8313,15402 7570,15435 7491,13622"/>
            </emma:interpretation>
          </emma:emma>
        </inkml:annotationXML>
        <inkml:traceGroup>
          <inkml:annotationXML>
            <emma:emma xmlns:emma="http://www.w3.org/2003/04/emma" version="1.0">
              <emma:interpretation id="{8B3B18EB-48D7-41CC-8022-A37EF9F09845}" emma:medium="tactile" emma:mode="ink">
                <msink:context xmlns:msink="http://schemas.microsoft.com/ink/2010/main" type="inkWord" rotatedBoundingBox="8234,13590 8313,15402 7570,15435 7491,13622">
                  <msink:destinationLink direction="with" ref="{7351762F-DD8F-41DE-8374-7AE1AC55DF6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3336 693 436 0,'-7'18'160'0,"7"-1"-124"0,0 3-8 0,0-6 0 0,0 3-20 16,0 4 32-16,0 3-24 15,0 4-420-15</inkml:trace>
          <inkml:trace contextRef="#ctx0" brushRef="#br0" timeOffset="-118.8197">3352 514 384 0,'-4'28'140'0,"-4"-25"-108"0,8 4-8 0,0 0-276 15,8 14 132 1,3-4-8-16</inkml:trace>
          <inkml:trace contextRef="#ctx0" brushRef="#br0" timeOffset="-259.1819">3301 177 144 0,'-3'21'52'0,"10"-11"-40"0</inkml:trace>
          <inkml:trace contextRef="#ctx0" brushRef="#br0" timeOffset="137.8629">3294 1072 612 0,'0'24'228'0,"4"-21"-180"0,-4 1-12 16,0 3 36-16,7 3-48 15,1-3-28 1,0 0 0-16,3-4-544 0</inkml:trace>
          <inkml:trace contextRef="#ctx0" brushRef="#br0" timeOffset="31063.7829">3112-594 236 0,'4'-7'88'0,"-4"11"-68"0,0-4-4 16,4 0 104-16,-1-4 4 15,1 1-60-15,-4 0 68 16,4-1-76-16,0 1 68 0,-4-1-68 16,4-3 24-16,-4 4-48 15,4 0-20-15,-4-4-4 0,-4 0-20 16,0 3 8-16,-4-3-16 15,-7 4 12-15,-5 3-24 16,-3 0 20-16,-4 0 32 16,-4-3-12-16,0 3 0 15,-4 0-4-15,4 6 4 16,0-6-4-16,0 11-12 16,4-8 4-16,0 4-24 15,4 0 16-15,8 3-4 16,-1 4 8-16,8-4 0 15,-3 8 0-15,7-1 0 16,0 3 0-16,4 5 52 0,4 5-24 16,4 5-8-16,3 6-8 15,5 0 20-15,-1 1-12 16,-3-1 4-16,-1-10-8 16,-7 3 12-16,-4-6-12 15,-4 3 4-15,-7-4-4 16,-1-6-24-16,-3 3 8 15,-1-3 56-15,-3-4-24 16,3 0-20-16,-3-10-4 16,4-3 0-1,-1-1 16-15,1-3-8 16,3-7 4-16,0 0-4 0,5-10-32 16,-1 3 12-16,0 4 32 15,4 3-12-15,0 4-16 16,4 3 0-16,8 3-12 15,-4 4 8-15,8 0 0 16,-1 0 4-16,5 3-20 16,-5 0 16-16,5 1 12 15,-5 2 4-15,5-2-12 16,-5 6 4-16,1-3 12 16,0 3-4-16,-1 0-4 15,-3 0 4-15,4 1-24 16,-1 2 12-16,-7 1 20 15,-4 3-4-15,0 3 16 16,0 4-16-16,-8 7 4 0,1 7-4 16,-1 0 4-16,-4-1-8 15,5-2 52-15,-9-4-32 16,4-4-20-16,-7-3-4 16,4 0 60-16,3 0-32 15,0 3-12-15,5 4-8 16,-5 4 36-16,12-1-24 15,0 0-8-15,4-3-8 16,4-4 20-16,7 1-12 16,1-8 24-16,3-6-24 15,4 0 4-15,8-8-8 16,8-2 28-16,7-8-20 0,1-3 40 16,-8 0-32-16,-5-3-164 15,-3-1 76-15,-11 1-312 16,-5-1 212-16</inkml:trace>
          <inkml:trace contextRef="#ctx0" brushRef="#br0" timeOffset="-584.5811">3294-539 436 0,'0'0'160'0,"0"4"-124"0,-4-1-8 16,4-3 96-16,0 0-72 16,0 0-4-16,0 0-28 15,0 7 4-15,0 0-16 16,0-3 32 0,0 2-24-16,-4 5-252 0,4-1 128 15,4 7-260-15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5:05.554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351762F-DD8F-41DE-8374-7AE1AC55DF63}" emma:medium="tactile" emma:mode="ink">
          <msink:context xmlns:msink="http://schemas.microsoft.com/ink/2010/main" type="inkDrawing" rotatedBoundingBox="8523,13504 9701,15442 9620,15491 8443,13553" semanticType="callout" shapeName="Other">
            <msink:sourceLink direction="with" ref="{8B3B18EB-48D7-41CC-8022-A37EF9F09845}"/>
            <msink:sourceLink direction="with" ref="{2D49A1AD-D6C9-49A7-9017-F7843417F594}"/>
          </msink:context>
        </emma:interpretation>
      </emma:emma>
    </inkml:annotationXML>
    <inkml:trace contextRef="#ctx0" brushRef="#br0">8 7 340 0,'-3'-3'128'0,"3"0"-100"16,-4-1-8-16,4 4 148 0,0 0-96 16,-4 0 104-16,4 0-100 15,0 0 36-15,0 0-64 16,0 0 36-16,0 0-48 0,0 0 24 15,8 7-32-15,-1 0 0 16,1 0-16-16,0-4 36 16,-1 4-24-16,1 0 12 15,0 0-20-15,0 0 8 16,-1 3-12-16,1 0 0 16,0 4-4-16,0 0 12 15,-1 0-12-15,5-1 4 16,-4 1-4-16,3 0 12 15,1 0-12-15,0 3-20 16,-1 0 4-16,1 4 40 0,-1 3-20 16,5 3 8-16,-4 4-12 15,3 4 4-15,1 6-8 16,3 0 8-16,0 1-8 16,1-1-12-16,-5-3 4 15,4-4 12-15,1-3-4 16,-5-3 16-16,1-1-12 15,-1 1-4-15,1-4 0 16,-1 0-4-16,-3 4 0 16,7 2-12-16,1 1 8 0,-1 4 20 15,8-1-8-15,0 11-12 16,0-7 0-16,0 3 28 16,4-3-12-16,0-4-4 15,-8 1-4-15,1-4 12 16,-5-4-8-16,0-3-12 15,-3 4 0-15,-1-7 4 16,-3-8 0-16,3 8 0 16,1-4 0-16,-4 0 8 15,-1-3-4-15,1 7-4 16,-1-4 4-16,1 11-4 16,3-4 0-16,-3-7 24 15,0 14-12-15,-1-4 4 16,-3 4-8-16,0-7-8 15,0 0 4-15,-1 4-24 0,5 3 12 16,-4-14 20-16,-1 4-4 16,1-4 4-16,0 0-4 15,0 4-16-15,3-4 4 16,-3-3 4-16,0-7 0 16,-1 3 0-16,1 0 0 15,0-3 24-15,0-3-12 16,-4 3-4-16,-4-7-4 15,3 3-16-15,1 4 8 16,0 0 4-16,-4-7 0 16,4 7 0-16,4 0 0 15,-4-1-12-15,3 1 8 0,1 0 4 16,0 0 0-16,3 0-12 16,1 0 8-16,0-4 12 15,3 1-4-15,-3-1 24 16,-1 1-16-16,1-1 4 15,-4-3-8-15,-8 0 4 16,0 0-8-16,0 0 24 16,4 0-16-16,-4 0-20 15,0-3 0-15,-4 3-84 16,0-4 52-16,-4 1-532 16,0 3 316-16,-3 0-376 15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30T18:25:32.383"/>
    </inkml:context>
    <inkml:brush xml:id="br0">
      <inkml:brushProperty name="width" value="0.105" units="cm"/>
      <inkml:brushProperty name="height" value="0.1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1262B5-A7BD-41F2-B177-53B9A82C5B29}" emma:medium="tactile" emma:mode="ink">
          <msink:context xmlns:msink="http://schemas.microsoft.com/ink/2010/main" type="writingRegion" rotatedBoundingBox="9635,15114 11110,14231 11666,15159 10191,16042"/>
        </emma:interpretation>
      </emma:emma>
    </inkml:annotationXML>
    <inkml:traceGroup>
      <inkml:annotationXML>
        <emma:emma xmlns:emma="http://www.w3.org/2003/04/emma" version="1.0">
          <emma:interpretation id="{EF02E9A3-13B0-4360-8468-6087CA0228D6}" emma:medium="tactile" emma:mode="ink">
            <msink:context xmlns:msink="http://schemas.microsoft.com/ink/2010/main" type="paragraph" rotatedBoundingBox="9635,15114 11110,14231 11666,15159 10191,160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D812E5-F15B-4B08-AFFF-F7000C47124C}" emma:medium="tactile" emma:mode="ink">
              <msink:context xmlns:msink="http://schemas.microsoft.com/ink/2010/main" type="line" rotatedBoundingBox="9635,15114 11110,14231 11666,15159 10191,16042"/>
            </emma:interpretation>
          </emma:emma>
        </inkml:annotationXML>
        <inkml:traceGroup>
          <inkml:annotationXML>
            <emma:emma xmlns:emma="http://www.w3.org/2003/04/emma" version="1.0">
              <emma:interpretation id="{67C25A61-242B-493F-BACE-911E42948F1E}" emma:medium="tactile" emma:mode="ink">
                <msink:context xmlns:msink="http://schemas.microsoft.com/ink/2010/main" type="inkWord" rotatedBoundingBox="9635,15114 11110,14231 11666,15159 10191,16042"/>
              </emma:interpretation>
              <emma:one-of disjunction-type="recognition" id="oneOf0">
                <emma:interpretation id="interp0" emma:lang="" emma:confidence="0">
                  <emma:literal>K</emma:literal>
                </emma:interpretation>
                <emma:interpretation id="interp1" emma:lang="" emma:confidence="0">
                  <emma:literal>/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k</emma:literal>
                </emma:interpretation>
                <emma:interpretation id="interp4" emma:lang="" emma:confidence="0">
                  <emma:literal>H</emma:literal>
                </emma:interpretation>
              </emma:one-of>
            </emma:emma>
          </inkml:annotationXML>
          <inkml:trace contextRef="#ctx0" brushRef="#br0">6698 9167 520 0,'-4'0'192'0,"4"0"-152"0,0 10-8 0,0-3 104 16,0 0-80-16,-3 7 24 15,3-1-48-15,-4 1-4 16,0 3-16-16,-4-6 20 15,8 2-20-15,-8-6 48 16,8 4-32-16,-7-11-120 16,7 3 48-16,-4-6-320 15,8 3 204-15</inkml:trace>
          <inkml:trace contextRef="#ctx0" brushRef="#br0" timeOffset="325.3648">6787 9225 644 0,'-4'-7'236'0,"4"7"-180"0,4 0-20 0,-4 4 148 16,4-1-108-16,-4-3 8 15,8 0-56-15,4 0 28 16,3 0-32-16,8-3 32 16,0-1-32-16,8-2 12 15,0 6-20-15,0-7 0 16,0 7-8-16,-7-7 4 16,-5 3-8-16,-7 1-124 15,-1 3 64-15,-15-4-312 16,-3 8 204-16</inkml:trace>
          <inkml:trace contextRef="#ctx0" brushRef="#br0" timeOffset="662.3989">6884 9074 312 0,'-4'3'112'0,"4"-3"-84"0,-4 7-12 0,0-3 136 15,4 6-88-15,-7 4 60 16,3 3-68-16,-4 0 80 16,8 4-76-16,-4-4 44 15,4 4-64-15,-4-4 8 16,8 4-32-16,-4-4 28 15,8 0-28-15,-4-7 40 16,0 1-32-16,3-11 4 16,1 10-16-16,4-10-60 15,-4 0 24-15</inkml:trace>
          <inkml:trace contextRef="#ctx0" brushRef="#br0" timeOffset="-585.0553">6702 8764 392 0,'4'-14'148'0,"-4"14"-116"0,8-3-8 0,-8 0 136 16,0 6-92-16,0-3-8 15,0 0-40-15,-8 0 28 16,8 7-24-16,-4 0 4 15,-7 3-16-15,-5-3 20 16,-3 3-20-16,-8-3 12 16,-1 0-12-16,1-7 12 15,4 4-16-15,-4-8-20 16,8 4 4-16,-1-7 32 16,13 4-16-16,-13-4-28 15,13 7 12-15,-5-4-16 16,12 8 12-16,-16-1 8 15,13 8 4-15,-13 2 0 16,8 8 0-16,-3 7-20 16,-1-1 12-16,-3 11 48 15,3 3-20-15,-7 1-8 16,11-1-8-16,-8-7 20 16,9-3-12-16,-5-7 40 15,8-3-28-15,0-7 32 0,4-4-32 16,4-3 4-1,8 0-16-15,3-4-8 0,9 1 0 0,6-1-4 16,1 1 0-16,0-1 16 16,0 4-8-1,0-4 4-15,0 1-4 0,-4-4-112 16,-3 3 56-16,-9-6-288 16,1 3 188-16</inkml:trace>
          <inkml:trace contextRef="#ctx0" brushRef="#br0" timeOffset="-329.875">6385 9084 340 0,'-4'-3'128'0,"4"3"-100"0,8 0-8 0,-5 0 176 16,5 3-112-16,4 1 44 15,-1 3-76-15,5-4 96 16,-1 4-88-16,5-7 20 16,3 3-48-16,-4-3-4 15,5 4-16-15,-5-4 20 16,-4 3-20-16</inkml:trace>
          <inkml:trace contextRef="#ctx0" brushRef="#br0" timeOffset="-14238.3416">5438 9818 112 0,'-4'0'44'0,"8"4"-36"0,-4-4 0 15,0 0 116-15,0 0-68 16,0 0 48-16,8-4-60 15,-4 4 12-15,3-3-36 16,5-1 52-16,0-3-40 16,-5 1 28-16,5-5-32 15,-4-3 8-15,3 1-20 0,1-5 28 16,-1-6-28-16,-3 4 56 16,0 3-40-16,0-1-8 15,3 1-12-15,1 0 16 16,-1 3-16-16,1 0 24 15,3 1-24-15,5 2 12 0,-1 1-12 16,-4 3 0-16,1 4-4 16,-1-1-8-16,-3 8 4 15,-1 3-4-15,1-1 0 16,-4 5 16-16,-1 6-8 16,1 0 16-16,4 4-16 0,3-1 32 15,5 1-24-15,3-4-4 16,4-3-8-16,0 0 20 15,0-7-12-15,-4 0 40 16,0-7-28-16,-4 0 4 16,-3-7-16-16,-5-4-16 15,-3 1 0-15,0-4-24 16,-4-6 16-16,3 2-40 16,1 1 32-16,-8 3-4 15,4 1 16-15,0 2-20 16,4 11 16-16,-4-7-4 15,3 7 8-15,1 7 0 16,0 0 0-16,3 4 32 16,1-5-12-16,-4 8-12 15,-1-7-4-15,1 3 20 0,0 4-8 16,-4-3-4-16,3-5 0 16,1 8 12-16,0-7-8 15,-1 0-12-15,9-4 0 16,3 4 40-16,8-7-24 15,8-3 0-15,15-1-8 16,8 1-104-16,4-4 56 16,0 0-112-16,-4-7 88 15,-8 4 4-15,-8 0 40 16,-3-1 52-16,-12 8-16 16,-4 3 124-16,-7 10-80 15,-5 4 68-15,-3 3-72 0,0 4 40 16,-1 0-52-16,1-4 16 15,0 0-36-15,-1 0 52 16,-3-6-40-16,-4-1-360 16,0-10 180-16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emf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9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41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40" Type="http://schemas.openxmlformats.org/officeDocument/2006/relationships/customXml" Target="../ink/ink20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Relationship Id="rId43" Type="http://schemas.openxmlformats.org/officeDocument/2006/relationships/image" Target="../media/image2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1.xml"/><Relationship Id="rId13" Type="http://schemas.openxmlformats.org/officeDocument/2006/relationships/image" Target="../media/image192.emf"/><Relationship Id="rId18" Type="http://schemas.openxmlformats.org/officeDocument/2006/relationships/customXml" Target="../ink/ink176.xml"/><Relationship Id="rId3" Type="http://schemas.openxmlformats.org/officeDocument/2006/relationships/image" Target="../media/image187.emf"/><Relationship Id="rId21" Type="http://schemas.openxmlformats.org/officeDocument/2006/relationships/image" Target="../media/image196.emf"/><Relationship Id="rId7" Type="http://schemas.openxmlformats.org/officeDocument/2006/relationships/image" Target="../media/image189.emf"/><Relationship Id="rId12" Type="http://schemas.openxmlformats.org/officeDocument/2006/relationships/customXml" Target="../ink/ink173.xml"/><Relationship Id="rId17" Type="http://schemas.openxmlformats.org/officeDocument/2006/relationships/image" Target="../media/image194.emf"/><Relationship Id="rId2" Type="http://schemas.openxmlformats.org/officeDocument/2006/relationships/customXml" Target="../ink/ink168.xml"/><Relationship Id="rId16" Type="http://schemas.openxmlformats.org/officeDocument/2006/relationships/customXml" Target="../ink/ink175.xml"/><Relationship Id="rId20" Type="http://schemas.openxmlformats.org/officeDocument/2006/relationships/customXml" Target="../ink/ink17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0.xml"/><Relationship Id="rId11" Type="http://schemas.openxmlformats.org/officeDocument/2006/relationships/image" Target="../media/image191.emf"/><Relationship Id="rId5" Type="http://schemas.openxmlformats.org/officeDocument/2006/relationships/image" Target="../media/image188.emf"/><Relationship Id="rId15" Type="http://schemas.openxmlformats.org/officeDocument/2006/relationships/image" Target="../media/image193.emf"/><Relationship Id="rId10" Type="http://schemas.openxmlformats.org/officeDocument/2006/relationships/customXml" Target="../ink/ink172.xml"/><Relationship Id="rId19" Type="http://schemas.openxmlformats.org/officeDocument/2006/relationships/image" Target="../media/image195.emf"/><Relationship Id="rId4" Type="http://schemas.openxmlformats.org/officeDocument/2006/relationships/customXml" Target="../ink/ink169.xml"/><Relationship Id="rId9" Type="http://schemas.openxmlformats.org/officeDocument/2006/relationships/image" Target="../media/image190.emf"/><Relationship Id="rId14" Type="http://schemas.openxmlformats.org/officeDocument/2006/relationships/customXml" Target="../ink/ink1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customXml" Target="../ink/ink17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0.xml"/><Relationship Id="rId5" Type="http://schemas.openxmlformats.org/officeDocument/2006/relationships/image" Target="../media/image198.emf"/><Relationship Id="rId4" Type="http://schemas.openxmlformats.org/officeDocument/2006/relationships/customXml" Target="../ink/ink17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3" Type="http://schemas.openxmlformats.org/officeDocument/2006/relationships/image" Target="../media/image22.emf"/><Relationship Id="rId21" Type="http://schemas.openxmlformats.org/officeDocument/2006/relationships/customXml" Target="../ink/ink26.xml"/><Relationship Id="rId7" Type="http://schemas.openxmlformats.org/officeDocument/2006/relationships/image" Target="../media/image24.emf"/><Relationship Id="rId25" Type="http://schemas.openxmlformats.org/officeDocument/2006/relationships/image" Target="../media/image31.emf"/><Relationship Id="rId2" Type="http://schemas.openxmlformats.org/officeDocument/2006/relationships/customXml" Target="../ink/ink22.xml"/><Relationship Id="rId20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.xml"/><Relationship Id="rId11" Type="http://schemas.openxmlformats.org/officeDocument/2006/relationships/image" Target="../media/image26.emf"/><Relationship Id="rId24" Type="http://schemas.openxmlformats.org/officeDocument/2006/relationships/customXml" Target="../ink/ink28.xml"/><Relationship Id="rId5" Type="http://schemas.openxmlformats.org/officeDocument/2006/relationships/image" Target="../media/image23.emf"/><Relationship Id="rId23" Type="http://schemas.openxmlformats.org/officeDocument/2006/relationships/image" Target="../media/image30.emf"/><Relationship Id="rId4" Type="http://schemas.openxmlformats.org/officeDocument/2006/relationships/customXml" Target="../ink/ink23.xml"/><Relationship Id="rId22" Type="http://schemas.openxmlformats.org/officeDocument/2006/relationships/customXml" Target="../ink/ink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4.emf"/><Relationship Id="rId12" Type="http://schemas.openxmlformats.org/officeDocument/2006/relationships/customXml" Target="../ink/ink34.xml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.xml"/><Relationship Id="rId11" Type="http://schemas.openxmlformats.org/officeDocument/2006/relationships/image" Target="../media/image36.emf"/><Relationship Id="rId5" Type="http://schemas.openxmlformats.org/officeDocument/2006/relationships/image" Target="../media/image33.emf"/><Relationship Id="rId10" Type="http://schemas.openxmlformats.org/officeDocument/2006/relationships/customXml" Target="../ink/ink33.xml"/><Relationship Id="rId4" Type="http://schemas.openxmlformats.org/officeDocument/2006/relationships/customXml" Target="../ink/ink30.xml"/><Relationship Id="rId9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7.xml"/><Relationship Id="rId18" Type="http://schemas.openxmlformats.org/officeDocument/2006/relationships/image" Target="../media/image45.emf"/><Relationship Id="rId26" Type="http://schemas.openxmlformats.org/officeDocument/2006/relationships/image" Target="../media/image49.emf"/><Relationship Id="rId3" Type="http://schemas.openxmlformats.org/officeDocument/2006/relationships/image" Target="../media/image38.emf"/><Relationship Id="rId21" Type="http://schemas.openxmlformats.org/officeDocument/2006/relationships/customXml" Target="../ink/ink41.xml"/><Relationship Id="rId34" Type="http://schemas.openxmlformats.org/officeDocument/2006/relationships/image" Target="../media/image53.emf"/><Relationship Id="rId12" Type="http://schemas.openxmlformats.org/officeDocument/2006/relationships/image" Target="../media/image42.emf"/><Relationship Id="rId17" Type="http://schemas.openxmlformats.org/officeDocument/2006/relationships/customXml" Target="../ink/ink39.xml"/><Relationship Id="rId25" Type="http://schemas.openxmlformats.org/officeDocument/2006/relationships/customXml" Target="../ink/ink43.xml"/><Relationship Id="rId33" Type="http://schemas.openxmlformats.org/officeDocument/2006/relationships/customXml" Target="../ink/ink47.xml"/><Relationship Id="rId38" Type="http://schemas.openxmlformats.org/officeDocument/2006/relationships/image" Target="../media/image55.emf"/><Relationship Id="rId2" Type="http://schemas.openxmlformats.org/officeDocument/2006/relationships/customXml" Target="../ink/ink35.xml"/><Relationship Id="rId16" Type="http://schemas.openxmlformats.org/officeDocument/2006/relationships/image" Target="../media/image44.emf"/><Relationship Id="rId20" Type="http://schemas.openxmlformats.org/officeDocument/2006/relationships/image" Target="../media/image46.emf"/><Relationship Id="rId29" Type="http://schemas.openxmlformats.org/officeDocument/2006/relationships/customXml" Target="../ink/ink45.xml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48.emf"/><Relationship Id="rId32" Type="http://schemas.openxmlformats.org/officeDocument/2006/relationships/image" Target="../media/image52.emf"/><Relationship Id="rId37" Type="http://schemas.openxmlformats.org/officeDocument/2006/relationships/customXml" Target="../ink/ink49.xml"/><Relationship Id="rId15" Type="http://schemas.openxmlformats.org/officeDocument/2006/relationships/customXml" Target="../ink/ink38.xml"/><Relationship Id="rId23" Type="http://schemas.openxmlformats.org/officeDocument/2006/relationships/customXml" Target="../ink/ink42.xml"/><Relationship Id="rId28" Type="http://schemas.openxmlformats.org/officeDocument/2006/relationships/image" Target="../media/image50.emf"/><Relationship Id="rId36" Type="http://schemas.openxmlformats.org/officeDocument/2006/relationships/image" Target="../media/image54.emf"/><Relationship Id="rId19" Type="http://schemas.openxmlformats.org/officeDocument/2006/relationships/customXml" Target="../ink/ink40.xml"/><Relationship Id="rId31" Type="http://schemas.openxmlformats.org/officeDocument/2006/relationships/customXml" Target="../ink/ink46.xml"/><Relationship Id="rId4" Type="http://schemas.openxmlformats.org/officeDocument/2006/relationships/customXml" Target="../ink/ink36.xml"/><Relationship Id="rId14" Type="http://schemas.openxmlformats.org/officeDocument/2006/relationships/image" Target="../media/image43.emf"/><Relationship Id="rId22" Type="http://schemas.openxmlformats.org/officeDocument/2006/relationships/image" Target="../media/image47.emf"/><Relationship Id="rId27" Type="http://schemas.openxmlformats.org/officeDocument/2006/relationships/customXml" Target="../ink/ink44.xml"/><Relationship Id="rId30" Type="http://schemas.openxmlformats.org/officeDocument/2006/relationships/image" Target="../media/image51.emf"/><Relationship Id="rId35" Type="http://schemas.openxmlformats.org/officeDocument/2006/relationships/customXml" Target="../ink/ink4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18" Type="http://schemas.openxmlformats.org/officeDocument/2006/relationships/image" Target="../media/image62.emf"/><Relationship Id="rId21" Type="http://schemas.openxmlformats.org/officeDocument/2006/relationships/customXml" Target="../ink/ink56.xml"/><Relationship Id="rId7" Type="http://schemas.openxmlformats.org/officeDocument/2006/relationships/image" Target="../media/image58.emf"/><Relationship Id="rId17" Type="http://schemas.openxmlformats.org/officeDocument/2006/relationships/customXml" Target="../ink/ink54.xml"/><Relationship Id="rId2" Type="http://schemas.openxmlformats.org/officeDocument/2006/relationships/customXml" Target="../ink/ink50.xml"/><Relationship Id="rId16" Type="http://schemas.openxmlformats.org/officeDocument/2006/relationships/image" Target="../media/image61.emf"/><Relationship Id="rId20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1.xml"/><Relationship Id="rId24" Type="http://schemas.openxmlformats.org/officeDocument/2006/relationships/image" Target="../media/image65.emf"/><Relationship Id="rId5" Type="http://schemas.openxmlformats.org/officeDocument/2006/relationships/image" Target="../media/image57.emf"/><Relationship Id="rId23" Type="http://schemas.openxmlformats.org/officeDocument/2006/relationships/customXml" Target="../ink/ink57.xml"/><Relationship Id="rId10" Type="http://schemas.openxmlformats.org/officeDocument/2006/relationships/customXml" Target="../ink/ink53.xml"/><Relationship Id="rId19" Type="http://schemas.openxmlformats.org/officeDocument/2006/relationships/customXml" Target="../ink/ink55.xml"/><Relationship Id="rId9" Type="http://schemas.openxmlformats.org/officeDocument/2006/relationships/image" Target="../media/image59.emf"/><Relationship Id="rId22" Type="http://schemas.openxmlformats.org/officeDocument/2006/relationships/image" Target="../media/image64.emf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9.xml"/><Relationship Id="rId13" Type="http://schemas.openxmlformats.org/officeDocument/2006/relationships/image" Target="../media/image71.emf"/><Relationship Id="rId39" Type="http://schemas.openxmlformats.org/officeDocument/2006/relationships/customXml" Target="../ink/ink69.xml"/><Relationship Id="rId34" Type="http://schemas.openxmlformats.org/officeDocument/2006/relationships/customXml" Target="../ink/ink66.xml"/><Relationship Id="rId42" Type="http://schemas.openxmlformats.org/officeDocument/2006/relationships/image" Target="../media/image82.emf"/><Relationship Id="rId25" Type="http://schemas.openxmlformats.org/officeDocument/2006/relationships/image" Target="../media/image77.emf"/><Relationship Id="rId7" Type="http://schemas.openxmlformats.org/officeDocument/2006/relationships/image" Target="../media/image68.emf"/><Relationship Id="rId33" Type="http://schemas.openxmlformats.org/officeDocument/2006/relationships/customXml" Target="../ink/ink65.xml"/><Relationship Id="rId38" Type="http://schemas.openxmlformats.org/officeDocument/2006/relationships/image" Target="../media/image80.emf"/><Relationship Id="rId2" Type="http://schemas.openxmlformats.org/officeDocument/2006/relationships/customXml" Target="../ink/ink58.xml"/><Relationship Id="rId29" Type="http://schemas.openxmlformats.org/officeDocument/2006/relationships/customXml" Target="../ink/ink62.xml"/><Relationship Id="rId41" Type="http://schemas.openxmlformats.org/officeDocument/2006/relationships/customXml" Target="../ink/ink70.xml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78.emf"/><Relationship Id="rId37" Type="http://schemas.openxmlformats.org/officeDocument/2006/relationships/customXml" Target="../ink/ink68.xml"/><Relationship Id="rId40" Type="http://schemas.openxmlformats.org/officeDocument/2006/relationships/image" Target="../media/image81.emf"/><Relationship Id="rId5" Type="http://schemas.openxmlformats.org/officeDocument/2006/relationships/image" Target="../media/image67.emf"/><Relationship Id="rId28" Type="http://schemas.openxmlformats.org/officeDocument/2006/relationships/customXml" Target="../ink/ink61.xml"/><Relationship Id="rId15" Type="http://schemas.openxmlformats.org/officeDocument/2006/relationships/image" Target="../media/image72.emf"/><Relationship Id="rId36" Type="http://schemas.openxmlformats.org/officeDocument/2006/relationships/customXml" Target="../ink/ink67.xml"/><Relationship Id="rId23" Type="http://schemas.openxmlformats.org/officeDocument/2006/relationships/image" Target="../media/image76.emf"/><Relationship Id="rId31" Type="http://schemas.openxmlformats.org/officeDocument/2006/relationships/customXml" Target="../ink/ink64.xml"/><Relationship Id="rId19" Type="http://schemas.openxmlformats.org/officeDocument/2006/relationships/image" Target="../media/image74.emf"/><Relationship Id="rId27" Type="http://schemas.openxmlformats.org/officeDocument/2006/relationships/customXml" Target="../ink/ink60.xml"/><Relationship Id="rId9" Type="http://schemas.openxmlformats.org/officeDocument/2006/relationships/image" Target="../media/image69.emf"/><Relationship Id="rId30" Type="http://schemas.openxmlformats.org/officeDocument/2006/relationships/customXml" Target="../ink/ink63.xml"/><Relationship Id="rId35" Type="http://schemas.openxmlformats.org/officeDocument/2006/relationships/image" Target="../media/image7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4.xml"/><Relationship Id="rId26" Type="http://schemas.openxmlformats.org/officeDocument/2006/relationships/image" Target="../media/image92.emf"/><Relationship Id="rId39" Type="http://schemas.openxmlformats.org/officeDocument/2006/relationships/customXml" Target="../ink/ink85.xml"/><Relationship Id="rId3" Type="http://schemas.openxmlformats.org/officeDocument/2006/relationships/image" Target="../media/image83.emf"/><Relationship Id="rId21" Type="http://schemas.openxmlformats.org/officeDocument/2006/relationships/image" Target="../media/image90.emf"/><Relationship Id="rId34" Type="http://schemas.openxmlformats.org/officeDocument/2006/relationships/image" Target="../media/image96.emf"/><Relationship Id="rId7" Type="http://schemas.openxmlformats.org/officeDocument/2006/relationships/image" Target="../media/image85.emf"/><Relationship Id="rId25" Type="http://schemas.openxmlformats.org/officeDocument/2006/relationships/customXml" Target="../ink/ink78.xml"/><Relationship Id="rId33" Type="http://schemas.openxmlformats.org/officeDocument/2006/relationships/customXml" Target="../ink/ink82.xml"/><Relationship Id="rId38" Type="http://schemas.openxmlformats.org/officeDocument/2006/relationships/image" Target="../media/image98.emf"/><Relationship Id="rId2" Type="http://schemas.openxmlformats.org/officeDocument/2006/relationships/customXml" Target="../ink/ink71.xml"/><Relationship Id="rId29" Type="http://schemas.openxmlformats.org/officeDocument/2006/relationships/customXml" Target="../ink/ink8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3.xml"/><Relationship Id="rId24" Type="http://schemas.openxmlformats.org/officeDocument/2006/relationships/image" Target="../media/image91.emf"/><Relationship Id="rId32" Type="http://schemas.openxmlformats.org/officeDocument/2006/relationships/image" Target="../media/image95.emf"/><Relationship Id="rId37" Type="http://schemas.openxmlformats.org/officeDocument/2006/relationships/customXml" Target="../ink/ink84.xml"/><Relationship Id="rId40" Type="http://schemas.openxmlformats.org/officeDocument/2006/relationships/image" Target="../media/image99.emf"/><Relationship Id="rId5" Type="http://schemas.openxmlformats.org/officeDocument/2006/relationships/image" Target="../media/image84.emf"/><Relationship Id="rId15" Type="http://schemas.openxmlformats.org/officeDocument/2006/relationships/image" Target="../media/image89.emf"/><Relationship Id="rId23" Type="http://schemas.openxmlformats.org/officeDocument/2006/relationships/customXml" Target="../ink/ink77.xml"/><Relationship Id="rId28" Type="http://schemas.openxmlformats.org/officeDocument/2006/relationships/image" Target="../media/image93.emf"/><Relationship Id="rId36" Type="http://schemas.openxmlformats.org/officeDocument/2006/relationships/image" Target="../media/image97.emf"/><Relationship Id="rId10" Type="http://schemas.openxmlformats.org/officeDocument/2006/relationships/customXml" Target="../ink/ink75.xml"/><Relationship Id="rId31" Type="http://schemas.openxmlformats.org/officeDocument/2006/relationships/customXml" Target="../ink/ink81.xml"/><Relationship Id="rId4" Type="http://schemas.openxmlformats.org/officeDocument/2006/relationships/customXml" Target="../ink/ink72.xml"/><Relationship Id="rId9" Type="http://schemas.openxmlformats.org/officeDocument/2006/relationships/image" Target="../media/image86.emf"/><Relationship Id="rId22" Type="http://schemas.openxmlformats.org/officeDocument/2006/relationships/customXml" Target="../ink/ink76.xml"/><Relationship Id="rId27" Type="http://schemas.openxmlformats.org/officeDocument/2006/relationships/customXml" Target="../ink/ink79.xml"/><Relationship Id="rId30" Type="http://schemas.openxmlformats.org/officeDocument/2006/relationships/image" Target="../media/image94.emf"/><Relationship Id="rId35" Type="http://schemas.openxmlformats.org/officeDocument/2006/relationships/customXml" Target="../ink/ink8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.emf"/><Relationship Id="rId18" Type="http://schemas.openxmlformats.org/officeDocument/2006/relationships/customXml" Target="../ink/ink94.xml"/><Relationship Id="rId47" Type="http://schemas.openxmlformats.org/officeDocument/2006/relationships/image" Target="../media/image117.emf"/><Relationship Id="rId50" Type="http://schemas.openxmlformats.org/officeDocument/2006/relationships/image" Target="../media/image118.emf"/><Relationship Id="rId55" Type="http://schemas.openxmlformats.org/officeDocument/2006/relationships/customXml" Target="../ink/ink102.xml"/><Relationship Id="rId63" Type="http://schemas.openxmlformats.org/officeDocument/2006/relationships/image" Target="../media/image124.emf"/><Relationship Id="rId68" Type="http://schemas.openxmlformats.org/officeDocument/2006/relationships/customXml" Target="../ink/ink109.xml"/><Relationship Id="rId7" Type="http://schemas.openxmlformats.org/officeDocument/2006/relationships/image" Target="../media/image102.emf"/><Relationship Id="rId12" Type="http://schemas.openxmlformats.org/officeDocument/2006/relationships/customXml" Target="../ink/ink91.xml"/><Relationship Id="rId17" Type="http://schemas.openxmlformats.org/officeDocument/2006/relationships/image" Target="../media/image107.emf"/><Relationship Id="rId25" Type="http://schemas.openxmlformats.org/officeDocument/2006/relationships/image" Target="../media/image111.emf"/><Relationship Id="rId46" Type="http://schemas.openxmlformats.org/officeDocument/2006/relationships/customXml" Target="../ink/ink97.xml"/><Relationship Id="rId59" Type="http://schemas.openxmlformats.org/officeDocument/2006/relationships/image" Target="../media/image122.emf"/><Relationship Id="rId67" Type="http://schemas.openxmlformats.org/officeDocument/2006/relationships/image" Target="../media/image126.emf"/><Relationship Id="rId71" Type="http://schemas.openxmlformats.org/officeDocument/2006/relationships/image" Target="../media/image128.emf"/><Relationship Id="rId2" Type="http://schemas.openxmlformats.org/officeDocument/2006/relationships/customXml" Target="../ink/ink86.xml"/><Relationship Id="rId16" Type="http://schemas.openxmlformats.org/officeDocument/2006/relationships/customXml" Target="../ink/ink93.xml"/><Relationship Id="rId20" Type="http://schemas.openxmlformats.org/officeDocument/2006/relationships/customXml" Target="../ink/ink95.xml"/><Relationship Id="rId29" Type="http://schemas.openxmlformats.org/officeDocument/2006/relationships/image" Target="../media/image113.emf"/><Relationship Id="rId54" Type="http://schemas.openxmlformats.org/officeDocument/2006/relationships/image" Target="../media/image120.emf"/><Relationship Id="rId62" Type="http://schemas.openxmlformats.org/officeDocument/2006/relationships/customXml" Target="../ink/ink106.xml"/><Relationship Id="rId70" Type="http://schemas.openxmlformats.org/officeDocument/2006/relationships/customXml" Target="../ink/ink110.xml"/><Relationship Id="rId75" Type="http://schemas.openxmlformats.org/officeDocument/2006/relationships/image" Target="../media/image13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8.xml"/><Relationship Id="rId11" Type="http://schemas.openxmlformats.org/officeDocument/2006/relationships/image" Target="../media/image104.emf"/><Relationship Id="rId45" Type="http://schemas.openxmlformats.org/officeDocument/2006/relationships/customXml" Target="../ink/ink96.xml"/><Relationship Id="rId53" Type="http://schemas.openxmlformats.org/officeDocument/2006/relationships/customXml" Target="../ink/ink101.xml"/><Relationship Id="rId58" Type="http://schemas.openxmlformats.org/officeDocument/2006/relationships/customXml" Target="../ink/ink104.xml"/><Relationship Id="rId66" Type="http://schemas.openxmlformats.org/officeDocument/2006/relationships/customXml" Target="../ink/ink108.xml"/><Relationship Id="rId74" Type="http://schemas.openxmlformats.org/officeDocument/2006/relationships/customXml" Target="../ink/ink112.xml"/><Relationship Id="rId5" Type="http://schemas.openxmlformats.org/officeDocument/2006/relationships/image" Target="../media/image101.emf"/><Relationship Id="rId15" Type="http://schemas.openxmlformats.org/officeDocument/2006/relationships/image" Target="../media/image106.emf"/><Relationship Id="rId49" Type="http://schemas.openxmlformats.org/officeDocument/2006/relationships/customXml" Target="../ink/ink99.xml"/><Relationship Id="rId57" Type="http://schemas.openxmlformats.org/officeDocument/2006/relationships/image" Target="../media/image121.emf"/><Relationship Id="rId61" Type="http://schemas.openxmlformats.org/officeDocument/2006/relationships/image" Target="../media/image123.emf"/><Relationship Id="rId10" Type="http://schemas.openxmlformats.org/officeDocument/2006/relationships/customXml" Target="../ink/ink90.xml"/><Relationship Id="rId19" Type="http://schemas.openxmlformats.org/officeDocument/2006/relationships/image" Target="../media/image108.emf"/><Relationship Id="rId44" Type="http://schemas.openxmlformats.org/officeDocument/2006/relationships/image" Target="../media/image116.emf"/><Relationship Id="rId52" Type="http://schemas.openxmlformats.org/officeDocument/2006/relationships/image" Target="../media/image119.emf"/><Relationship Id="rId60" Type="http://schemas.openxmlformats.org/officeDocument/2006/relationships/customXml" Target="../ink/ink105.xml"/><Relationship Id="rId65" Type="http://schemas.openxmlformats.org/officeDocument/2006/relationships/image" Target="../media/image125.emf"/><Relationship Id="rId73" Type="http://schemas.openxmlformats.org/officeDocument/2006/relationships/image" Target="../media/image129.emf"/><Relationship Id="rId4" Type="http://schemas.openxmlformats.org/officeDocument/2006/relationships/customXml" Target="../ink/ink87.xml"/><Relationship Id="rId9" Type="http://schemas.openxmlformats.org/officeDocument/2006/relationships/image" Target="../media/image103.emf"/><Relationship Id="rId14" Type="http://schemas.openxmlformats.org/officeDocument/2006/relationships/customXml" Target="../ink/ink92.xml"/><Relationship Id="rId48" Type="http://schemas.openxmlformats.org/officeDocument/2006/relationships/customXml" Target="../ink/ink98.xml"/><Relationship Id="rId27" Type="http://schemas.openxmlformats.org/officeDocument/2006/relationships/image" Target="../media/image112.emf"/><Relationship Id="rId56" Type="http://schemas.openxmlformats.org/officeDocument/2006/relationships/customXml" Target="../ink/ink103.xml"/><Relationship Id="rId64" Type="http://schemas.openxmlformats.org/officeDocument/2006/relationships/customXml" Target="../ink/ink107.xml"/><Relationship Id="rId69" Type="http://schemas.openxmlformats.org/officeDocument/2006/relationships/image" Target="../media/image127.emf"/><Relationship Id="rId8" Type="http://schemas.openxmlformats.org/officeDocument/2006/relationships/customXml" Target="../ink/ink89.xml"/><Relationship Id="rId51" Type="http://schemas.openxmlformats.org/officeDocument/2006/relationships/customXml" Target="../ink/ink100.xml"/><Relationship Id="rId72" Type="http://schemas.openxmlformats.org/officeDocument/2006/relationships/customXml" Target="../ink/ink111.xml"/><Relationship Id="rId3" Type="http://schemas.openxmlformats.org/officeDocument/2006/relationships/image" Target="../media/image100.emf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3.xml"/><Relationship Id="rId42" Type="http://schemas.openxmlformats.org/officeDocument/2006/relationships/customXml" Target="../ink/ink124.xml"/><Relationship Id="rId47" Type="http://schemas.openxmlformats.org/officeDocument/2006/relationships/customXml" Target="../ink/ink128.xml"/><Relationship Id="rId63" Type="http://schemas.openxmlformats.org/officeDocument/2006/relationships/customXml" Target="../ink/ink136.xml"/><Relationship Id="rId68" Type="http://schemas.openxmlformats.org/officeDocument/2006/relationships/image" Target="../media/image157.emf"/><Relationship Id="rId84" Type="http://schemas.openxmlformats.org/officeDocument/2006/relationships/image" Target="../media/image165.emf"/><Relationship Id="rId89" Type="http://schemas.openxmlformats.org/officeDocument/2006/relationships/customXml" Target="../ink/ink149.xml"/><Relationship Id="rId112" Type="http://schemas.openxmlformats.org/officeDocument/2006/relationships/image" Target="../media/image179.emf"/><Relationship Id="rId2" Type="http://schemas.openxmlformats.org/officeDocument/2006/relationships/customXml" Target="../ink/ink113.xml"/><Relationship Id="rId16" Type="http://schemas.openxmlformats.org/officeDocument/2006/relationships/customXml" Target="../ink/ink120.xml"/><Relationship Id="rId29" Type="http://schemas.openxmlformats.org/officeDocument/2006/relationships/image" Target="../media/image144.emf"/><Relationship Id="rId107" Type="http://schemas.openxmlformats.org/officeDocument/2006/relationships/customXml" Target="../ink/ink158.xml"/><Relationship Id="rId11" Type="http://schemas.openxmlformats.org/officeDocument/2006/relationships/image" Target="../media/image135.emf"/><Relationship Id="rId40" Type="http://schemas.openxmlformats.org/officeDocument/2006/relationships/image" Target="../media/image145.emf"/><Relationship Id="rId45" Type="http://schemas.openxmlformats.org/officeDocument/2006/relationships/customXml" Target="../ink/ink127.xml"/><Relationship Id="rId53" Type="http://schemas.openxmlformats.org/officeDocument/2006/relationships/customXml" Target="../ink/ink131.xml"/><Relationship Id="rId58" Type="http://schemas.openxmlformats.org/officeDocument/2006/relationships/image" Target="../media/image152.emf"/><Relationship Id="rId66" Type="http://schemas.openxmlformats.org/officeDocument/2006/relationships/image" Target="../media/image156.emf"/><Relationship Id="rId74" Type="http://schemas.openxmlformats.org/officeDocument/2006/relationships/image" Target="../media/image160.emf"/><Relationship Id="rId79" Type="http://schemas.openxmlformats.org/officeDocument/2006/relationships/customXml" Target="../ink/ink144.xml"/><Relationship Id="rId87" Type="http://schemas.openxmlformats.org/officeDocument/2006/relationships/customXml" Target="../ink/ink148.xml"/><Relationship Id="rId102" Type="http://schemas.openxmlformats.org/officeDocument/2006/relationships/image" Target="../media/image174.emf"/><Relationship Id="rId110" Type="http://schemas.openxmlformats.org/officeDocument/2006/relationships/image" Target="../media/image178.emf"/><Relationship Id="rId115" Type="http://schemas.openxmlformats.org/officeDocument/2006/relationships/customXml" Target="../ink/ink162.xml"/><Relationship Id="rId123" Type="http://schemas.openxmlformats.org/officeDocument/2006/relationships/customXml" Target="../ink/ink166.xml"/><Relationship Id="rId5" Type="http://schemas.openxmlformats.org/officeDocument/2006/relationships/image" Target="../media/image132.emf"/><Relationship Id="rId61" Type="http://schemas.openxmlformats.org/officeDocument/2006/relationships/customXml" Target="../ink/ink135.xml"/><Relationship Id="rId82" Type="http://schemas.openxmlformats.org/officeDocument/2006/relationships/image" Target="../media/image164.emf"/><Relationship Id="rId90" Type="http://schemas.openxmlformats.org/officeDocument/2006/relationships/image" Target="../media/image168.emf"/><Relationship Id="rId95" Type="http://schemas.openxmlformats.org/officeDocument/2006/relationships/customXml" Target="../ink/ink152.xml"/><Relationship Id="rId19" Type="http://schemas.openxmlformats.org/officeDocument/2006/relationships/image" Target="../media/image139.emf"/><Relationship Id="rId14" Type="http://schemas.openxmlformats.org/officeDocument/2006/relationships/customXml" Target="../ink/ink119.xml"/><Relationship Id="rId43" Type="http://schemas.openxmlformats.org/officeDocument/2006/relationships/customXml" Target="../ink/ink125.xml"/><Relationship Id="rId27" Type="http://schemas.openxmlformats.org/officeDocument/2006/relationships/image" Target="../media/image143.emf"/><Relationship Id="rId48" Type="http://schemas.openxmlformats.org/officeDocument/2006/relationships/image" Target="../media/image147.emf"/><Relationship Id="rId56" Type="http://schemas.openxmlformats.org/officeDocument/2006/relationships/image" Target="../media/image151.emf"/><Relationship Id="rId64" Type="http://schemas.openxmlformats.org/officeDocument/2006/relationships/image" Target="../media/image155.emf"/><Relationship Id="rId69" Type="http://schemas.openxmlformats.org/officeDocument/2006/relationships/customXml" Target="../ink/ink139.xml"/><Relationship Id="rId77" Type="http://schemas.openxmlformats.org/officeDocument/2006/relationships/customXml" Target="../ink/ink143.xml"/><Relationship Id="rId100" Type="http://schemas.openxmlformats.org/officeDocument/2006/relationships/image" Target="../media/image173.emf"/><Relationship Id="rId105" Type="http://schemas.openxmlformats.org/officeDocument/2006/relationships/customXml" Target="../ink/ink157.xml"/><Relationship Id="rId113" Type="http://schemas.openxmlformats.org/officeDocument/2006/relationships/customXml" Target="../ink/ink161.xml"/><Relationship Id="rId118" Type="http://schemas.openxmlformats.org/officeDocument/2006/relationships/image" Target="../media/image182.emf"/><Relationship Id="rId126" Type="http://schemas.openxmlformats.org/officeDocument/2006/relationships/image" Target="../media/image186.emf"/><Relationship Id="rId8" Type="http://schemas.openxmlformats.org/officeDocument/2006/relationships/customXml" Target="../ink/ink116.xml"/><Relationship Id="rId51" Type="http://schemas.openxmlformats.org/officeDocument/2006/relationships/customXml" Target="../ink/ink130.xml"/><Relationship Id="rId72" Type="http://schemas.openxmlformats.org/officeDocument/2006/relationships/image" Target="../media/image159.emf"/><Relationship Id="rId80" Type="http://schemas.openxmlformats.org/officeDocument/2006/relationships/image" Target="../media/image163.emf"/><Relationship Id="rId85" Type="http://schemas.openxmlformats.org/officeDocument/2006/relationships/customXml" Target="../ink/ink147.xml"/><Relationship Id="rId93" Type="http://schemas.openxmlformats.org/officeDocument/2006/relationships/customXml" Target="../ink/ink151.xml"/><Relationship Id="rId98" Type="http://schemas.openxmlformats.org/officeDocument/2006/relationships/image" Target="../media/image172.emf"/><Relationship Id="rId121" Type="http://schemas.openxmlformats.org/officeDocument/2006/relationships/customXml" Target="../ink/ink165.xml"/><Relationship Id="rId3" Type="http://schemas.openxmlformats.org/officeDocument/2006/relationships/image" Target="../media/image131.emf"/><Relationship Id="rId12" Type="http://schemas.openxmlformats.org/officeDocument/2006/relationships/customXml" Target="../ink/ink118.xml"/><Relationship Id="rId17" Type="http://schemas.openxmlformats.org/officeDocument/2006/relationships/image" Target="../media/image138.emf"/><Relationship Id="rId25" Type="http://schemas.openxmlformats.org/officeDocument/2006/relationships/image" Target="../media/image142.emf"/><Relationship Id="rId46" Type="http://schemas.openxmlformats.org/officeDocument/2006/relationships/image" Target="../media/image146.emf"/><Relationship Id="rId59" Type="http://schemas.openxmlformats.org/officeDocument/2006/relationships/customXml" Target="../ink/ink134.xml"/><Relationship Id="rId67" Type="http://schemas.openxmlformats.org/officeDocument/2006/relationships/customXml" Target="../ink/ink138.xml"/><Relationship Id="rId103" Type="http://schemas.openxmlformats.org/officeDocument/2006/relationships/customXml" Target="../ink/ink156.xml"/><Relationship Id="rId108" Type="http://schemas.openxmlformats.org/officeDocument/2006/relationships/image" Target="../media/image177.emf"/><Relationship Id="rId116" Type="http://schemas.openxmlformats.org/officeDocument/2006/relationships/image" Target="../media/image181.emf"/><Relationship Id="rId124" Type="http://schemas.openxmlformats.org/officeDocument/2006/relationships/image" Target="../media/image185.emf"/><Relationship Id="rId20" Type="http://schemas.openxmlformats.org/officeDocument/2006/relationships/customXml" Target="../ink/ink122.xml"/><Relationship Id="rId41" Type="http://schemas.openxmlformats.org/officeDocument/2006/relationships/customXml" Target="../ink/ink123.xml"/><Relationship Id="rId54" Type="http://schemas.openxmlformats.org/officeDocument/2006/relationships/image" Target="../media/image150.emf"/><Relationship Id="rId62" Type="http://schemas.openxmlformats.org/officeDocument/2006/relationships/image" Target="../media/image154.emf"/><Relationship Id="rId70" Type="http://schemas.openxmlformats.org/officeDocument/2006/relationships/image" Target="../media/image158.emf"/><Relationship Id="rId75" Type="http://schemas.openxmlformats.org/officeDocument/2006/relationships/customXml" Target="../ink/ink142.xml"/><Relationship Id="rId83" Type="http://schemas.openxmlformats.org/officeDocument/2006/relationships/customXml" Target="../ink/ink146.xml"/><Relationship Id="rId88" Type="http://schemas.openxmlformats.org/officeDocument/2006/relationships/image" Target="../media/image167.emf"/><Relationship Id="rId91" Type="http://schemas.openxmlformats.org/officeDocument/2006/relationships/customXml" Target="../ink/ink150.xml"/><Relationship Id="rId96" Type="http://schemas.openxmlformats.org/officeDocument/2006/relationships/image" Target="../media/image171.emf"/><Relationship Id="rId111" Type="http://schemas.openxmlformats.org/officeDocument/2006/relationships/customXml" Target="../ink/ink16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5.xml"/><Relationship Id="rId15" Type="http://schemas.openxmlformats.org/officeDocument/2006/relationships/image" Target="../media/image137.emf"/><Relationship Id="rId23" Type="http://schemas.openxmlformats.org/officeDocument/2006/relationships/image" Target="../media/image141.emf"/><Relationship Id="rId49" Type="http://schemas.openxmlformats.org/officeDocument/2006/relationships/customXml" Target="../ink/ink129.xml"/><Relationship Id="rId57" Type="http://schemas.openxmlformats.org/officeDocument/2006/relationships/customXml" Target="../ink/ink133.xml"/><Relationship Id="rId106" Type="http://schemas.openxmlformats.org/officeDocument/2006/relationships/image" Target="../media/image176.emf"/><Relationship Id="rId114" Type="http://schemas.openxmlformats.org/officeDocument/2006/relationships/image" Target="../media/image180.emf"/><Relationship Id="rId119" Type="http://schemas.openxmlformats.org/officeDocument/2006/relationships/customXml" Target="../ink/ink164.xml"/><Relationship Id="rId10" Type="http://schemas.openxmlformats.org/officeDocument/2006/relationships/customXml" Target="../ink/ink117.xml"/><Relationship Id="rId44" Type="http://schemas.openxmlformats.org/officeDocument/2006/relationships/customXml" Target="../ink/ink126.xml"/><Relationship Id="rId52" Type="http://schemas.openxmlformats.org/officeDocument/2006/relationships/image" Target="../media/image149.emf"/><Relationship Id="rId60" Type="http://schemas.openxmlformats.org/officeDocument/2006/relationships/image" Target="../media/image153.emf"/><Relationship Id="rId65" Type="http://schemas.openxmlformats.org/officeDocument/2006/relationships/customXml" Target="../ink/ink137.xml"/><Relationship Id="rId73" Type="http://schemas.openxmlformats.org/officeDocument/2006/relationships/customXml" Target="../ink/ink141.xml"/><Relationship Id="rId78" Type="http://schemas.openxmlformats.org/officeDocument/2006/relationships/image" Target="../media/image162.emf"/><Relationship Id="rId81" Type="http://schemas.openxmlformats.org/officeDocument/2006/relationships/customXml" Target="../ink/ink145.xml"/><Relationship Id="rId86" Type="http://schemas.openxmlformats.org/officeDocument/2006/relationships/image" Target="../media/image166.emf"/><Relationship Id="rId94" Type="http://schemas.openxmlformats.org/officeDocument/2006/relationships/image" Target="../media/image170.emf"/><Relationship Id="rId99" Type="http://schemas.openxmlformats.org/officeDocument/2006/relationships/customXml" Target="../ink/ink154.xml"/><Relationship Id="rId101" Type="http://schemas.openxmlformats.org/officeDocument/2006/relationships/customXml" Target="../ink/ink155.xml"/><Relationship Id="rId122" Type="http://schemas.openxmlformats.org/officeDocument/2006/relationships/image" Target="../media/image184.emf"/><Relationship Id="rId4" Type="http://schemas.openxmlformats.org/officeDocument/2006/relationships/customXml" Target="../ink/ink114.xml"/><Relationship Id="rId9" Type="http://schemas.openxmlformats.org/officeDocument/2006/relationships/image" Target="../media/image134.emf"/><Relationship Id="rId13" Type="http://schemas.openxmlformats.org/officeDocument/2006/relationships/image" Target="../media/image136.emf"/><Relationship Id="rId18" Type="http://schemas.openxmlformats.org/officeDocument/2006/relationships/customXml" Target="../ink/ink121.xml"/><Relationship Id="rId109" Type="http://schemas.openxmlformats.org/officeDocument/2006/relationships/customXml" Target="../ink/ink159.xml"/><Relationship Id="rId50" Type="http://schemas.openxmlformats.org/officeDocument/2006/relationships/image" Target="../media/image148.emf"/><Relationship Id="rId55" Type="http://schemas.openxmlformats.org/officeDocument/2006/relationships/customXml" Target="../ink/ink132.xml"/><Relationship Id="rId76" Type="http://schemas.openxmlformats.org/officeDocument/2006/relationships/image" Target="../media/image161.emf"/><Relationship Id="rId97" Type="http://schemas.openxmlformats.org/officeDocument/2006/relationships/customXml" Target="../ink/ink153.xml"/><Relationship Id="rId104" Type="http://schemas.openxmlformats.org/officeDocument/2006/relationships/image" Target="../media/image175.emf"/><Relationship Id="rId120" Type="http://schemas.openxmlformats.org/officeDocument/2006/relationships/image" Target="../media/image183.emf"/><Relationship Id="rId125" Type="http://schemas.openxmlformats.org/officeDocument/2006/relationships/customXml" Target="../ink/ink167.xml"/><Relationship Id="rId7" Type="http://schemas.openxmlformats.org/officeDocument/2006/relationships/image" Target="../media/image133.emf"/><Relationship Id="rId71" Type="http://schemas.openxmlformats.org/officeDocument/2006/relationships/customXml" Target="../ink/ink140.xml"/><Relationship Id="rId92" Type="http://schemas.openxmlformats.org/officeDocument/2006/relationships/image" Target="../media/image16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899642" y="650643"/>
              <a:ext cx="284760" cy="506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0562" y="635163"/>
                <a:ext cx="31716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3383842" y="309363"/>
              <a:ext cx="950760" cy="307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6922" y="294603"/>
                <a:ext cx="98208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4381042" y="735963"/>
              <a:ext cx="234720" cy="2815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62682" y="717963"/>
                <a:ext cx="2710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/>
              <p14:cNvContentPartPr/>
              <p14:nvPr/>
            </p14:nvContentPartPr>
            <p14:xfrm>
              <a:off x="2993962" y="1665123"/>
              <a:ext cx="1609560" cy="244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77042" y="1647843"/>
                <a:ext cx="164520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" name="Ink 39"/>
              <p14:cNvContentPartPr/>
              <p14:nvPr/>
            </p14:nvContentPartPr>
            <p14:xfrm>
              <a:off x="3059842" y="584763"/>
              <a:ext cx="1178280" cy="1537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47242" y="567483"/>
                <a:ext cx="12081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5" name="Ink 54"/>
              <p14:cNvContentPartPr/>
              <p14:nvPr/>
            </p14:nvContentPartPr>
            <p14:xfrm>
              <a:off x="2884522" y="2454603"/>
              <a:ext cx="1148040" cy="2952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80922" y="2448843"/>
                <a:ext cx="11574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5" name="Ink 74"/>
              <p14:cNvContentPartPr/>
              <p14:nvPr/>
            </p14:nvContentPartPr>
            <p14:xfrm>
              <a:off x="5065402" y="1364163"/>
              <a:ext cx="3224880" cy="79920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60722" y="1359483"/>
                <a:ext cx="3234240" cy="80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8" name="Ink 97"/>
              <p14:cNvContentPartPr/>
              <p14:nvPr/>
            </p14:nvContentPartPr>
            <p14:xfrm>
              <a:off x="4218682" y="2007483"/>
              <a:ext cx="187920" cy="12780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00682" y="1992363"/>
                <a:ext cx="2214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1" name="Ink 100"/>
              <p14:cNvContentPartPr/>
              <p14:nvPr/>
            </p14:nvContentPartPr>
            <p14:xfrm>
              <a:off x="1844122" y="1365243"/>
              <a:ext cx="5349600" cy="141480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26842" y="1346163"/>
                <a:ext cx="5371920" cy="14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6" name="Ink 165"/>
              <p14:cNvContentPartPr/>
              <p14:nvPr/>
            </p14:nvContentPartPr>
            <p14:xfrm>
              <a:off x="4325602" y="4702083"/>
              <a:ext cx="1575360" cy="3204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20922" y="4697043"/>
                <a:ext cx="15843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2" name="Ink 241"/>
              <p14:cNvContentPartPr/>
              <p14:nvPr/>
            </p14:nvContentPartPr>
            <p14:xfrm>
              <a:off x="5009602" y="5709003"/>
              <a:ext cx="1422000" cy="5184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07082" y="5704323"/>
                <a:ext cx="14277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6" name="Ink 255"/>
              <p14:cNvContentPartPr/>
              <p14:nvPr/>
            </p14:nvContentPartPr>
            <p14:xfrm>
              <a:off x="1228882" y="4697403"/>
              <a:ext cx="457560" cy="1704960"/>
            </p14:xfrm>
          </p:contentPart>
        </mc:Choice>
        <mc:Fallback xmlns="">
          <p:pic>
            <p:nvPicPr>
              <p:cNvPr id="256" name="Ink 25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25282" y="4694163"/>
                <a:ext cx="463320" cy="171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9" name="Ink 258"/>
              <p14:cNvContentPartPr/>
              <p14:nvPr/>
            </p14:nvContentPartPr>
            <p14:xfrm>
              <a:off x="4609642" y="4307523"/>
              <a:ext cx="561960" cy="414360"/>
            </p14:xfrm>
          </p:contentPart>
        </mc:Choice>
        <mc:Fallback xmlns="">
          <p:pic>
            <p:nvPicPr>
              <p:cNvPr id="259" name="Ink 25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04242" y="4302123"/>
                <a:ext cx="57132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0" name="Ink 259"/>
              <p14:cNvContentPartPr/>
              <p14:nvPr/>
            </p14:nvContentPartPr>
            <p14:xfrm>
              <a:off x="2131762" y="3161643"/>
              <a:ext cx="2286360" cy="3487680"/>
            </p14:xfrm>
          </p:contentPart>
        </mc:Choice>
        <mc:Fallback xmlns="">
          <p:pic>
            <p:nvPicPr>
              <p:cNvPr id="260" name="Ink 25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27442" y="3156963"/>
                <a:ext cx="2294640" cy="34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1" name="Ink 260"/>
              <p14:cNvContentPartPr/>
              <p14:nvPr/>
            </p14:nvContentPartPr>
            <p14:xfrm>
              <a:off x="1786522" y="4309683"/>
              <a:ext cx="740160" cy="248040"/>
            </p14:xfrm>
          </p:contentPart>
        </mc:Choice>
        <mc:Fallback xmlns="">
          <p:pic>
            <p:nvPicPr>
              <p:cNvPr id="261" name="Ink 26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81842" y="4305003"/>
                <a:ext cx="7498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1" name="Ink 270"/>
              <p14:cNvContentPartPr/>
              <p14:nvPr/>
            </p14:nvContentPartPr>
            <p14:xfrm>
              <a:off x="4828522" y="3617403"/>
              <a:ext cx="1630080" cy="473040"/>
            </p14:xfrm>
          </p:contentPart>
        </mc:Choice>
        <mc:Fallback xmlns="">
          <p:pic>
            <p:nvPicPr>
              <p:cNvPr id="271" name="Ink 27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22762" y="3611643"/>
                <a:ext cx="164124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2" name="Ink 271"/>
              <p14:cNvContentPartPr/>
              <p14:nvPr/>
            </p14:nvContentPartPr>
            <p14:xfrm>
              <a:off x="4450882" y="4161003"/>
              <a:ext cx="435600" cy="562680"/>
            </p14:xfrm>
          </p:contentPart>
        </mc:Choice>
        <mc:Fallback xmlns="">
          <p:pic>
            <p:nvPicPr>
              <p:cNvPr id="272" name="Ink 27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447642" y="4158483"/>
                <a:ext cx="44280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6" name="Ink 275"/>
              <p14:cNvContentPartPr/>
              <p14:nvPr/>
            </p14:nvContentPartPr>
            <p14:xfrm>
              <a:off x="3602362" y="3970923"/>
              <a:ext cx="1126080" cy="53928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98402" y="3966603"/>
                <a:ext cx="113328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6" name="Ink 285"/>
              <p14:cNvContentPartPr/>
              <p14:nvPr/>
            </p14:nvContentPartPr>
            <p14:xfrm>
              <a:off x="1999282" y="5363043"/>
              <a:ext cx="4078440" cy="1423440"/>
            </p14:xfrm>
          </p:contentPart>
        </mc:Choice>
        <mc:Fallback xmlns="">
          <p:pic>
            <p:nvPicPr>
              <p:cNvPr id="286" name="Ink 28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94962" y="5359083"/>
                <a:ext cx="4087800" cy="14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1" name="Ink 290"/>
              <p14:cNvContentPartPr/>
              <p14:nvPr/>
            </p14:nvContentPartPr>
            <p14:xfrm>
              <a:off x="1987402" y="4535763"/>
              <a:ext cx="1372680" cy="558360"/>
            </p14:xfrm>
          </p:contentPart>
        </mc:Choice>
        <mc:Fallback xmlns="">
          <p:pic>
            <p:nvPicPr>
              <p:cNvPr id="291" name="Ink 29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82002" y="4530363"/>
                <a:ext cx="138096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2" name="Ink 291"/>
              <p14:cNvContentPartPr/>
              <p14:nvPr/>
            </p14:nvContentPartPr>
            <p14:xfrm>
              <a:off x="2952922" y="4793523"/>
              <a:ext cx="3375360" cy="489240"/>
            </p14:xfrm>
          </p:contentPart>
        </mc:Choice>
        <mc:Fallback xmlns="">
          <p:pic>
            <p:nvPicPr>
              <p:cNvPr id="292" name="Ink 29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49682" y="4790283"/>
                <a:ext cx="3382200" cy="49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8506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607882" y="450843"/>
              <a:ext cx="4268520" cy="547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802" y="436803"/>
                <a:ext cx="42890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/>
              <p14:cNvContentPartPr/>
              <p14:nvPr/>
            </p14:nvContentPartPr>
            <p14:xfrm>
              <a:off x="2896762" y="548763"/>
              <a:ext cx="2705760" cy="20628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85602" y="540843"/>
                <a:ext cx="2724840" cy="20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5" name="Ink 194"/>
              <p14:cNvContentPartPr/>
              <p14:nvPr/>
            </p14:nvContentPartPr>
            <p14:xfrm>
              <a:off x="6543922" y="4694163"/>
              <a:ext cx="934200" cy="353160"/>
            </p14:xfrm>
          </p:contentPart>
        </mc:Choice>
        <mc:Fallback xmlns="">
          <p:pic>
            <p:nvPicPr>
              <p:cNvPr id="195" name="Ink 19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29162" y="4682283"/>
                <a:ext cx="95796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7" name="Ink 216"/>
              <p14:cNvContentPartPr/>
              <p14:nvPr/>
            </p14:nvContentPartPr>
            <p14:xfrm>
              <a:off x="4897282" y="3333723"/>
              <a:ext cx="3052080" cy="383040"/>
            </p14:xfrm>
          </p:contentPart>
        </mc:Choice>
        <mc:Fallback xmlns="">
          <p:pic>
            <p:nvPicPr>
              <p:cNvPr id="217" name="Ink 2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88282" y="3323283"/>
                <a:ext cx="307692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1" name="Ink 290"/>
              <p14:cNvContentPartPr/>
              <p14:nvPr/>
            </p14:nvContentPartPr>
            <p14:xfrm>
              <a:off x="211522" y="147723"/>
              <a:ext cx="8368560" cy="6472800"/>
            </p14:xfrm>
          </p:contentPart>
        </mc:Choice>
        <mc:Fallback xmlns="">
          <p:pic>
            <p:nvPicPr>
              <p:cNvPr id="291" name="Ink 29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1442" y="132242"/>
                <a:ext cx="8392680" cy="6496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2" name="Ink 291"/>
              <p14:cNvContentPartPr/>
              <p14:nvPr/>
            </p14:nvContentPartPr>
            <p14:xfrm>
              <a:off x="358402" y="3052203"/>
              <a:ext cx="718920" cy="421560"/>
            </p14:xfrm>
          </p:contentPart>
        </mc:Choice>
        <mc:Fallback xmlns="">
          <p:pic>
            <p:nvPicPr>
              <p:cNvPr id="292" name="Ink 29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7242" y="3043203"/>
                <a:ext cx="74304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3" name="Ink 322"/>
              <p14:cNvContentPartPr/>
              <p14:nvPr/>
            </p14:nvContentPartPr>
            <p14:xfrm>
              <a:off x="1866082" y="5117163"/>
              <a:ext cx="2908800" cy="479160"/>
            </p14:xfrm>
          </p:contentPart>
        </mc:Choice>
        <mc:Fallback xmlns="">
          <p:pic>
            <p:nvPicPr>
              <p:cNvPr id="323" name="Ink 32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56722" y="5103123"/>
                <a:ext cx="292860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5" name="Ink 324"/>
              <p14:cNvContentPartPr/>
              <p14:nvPr/>
            </p14:nvContentPartPr>
            <p14:xfrm>
              <a:off x="4180522" y="5715123"/>
              <a:ext cx="1463760" cy="456840"/>
            </p14:xfrm>
          </p:contentPart>
        </mc:Choice>
        <mc:Fallback xmlns="">
          <p:pic>
            <p:nvPicPr>
              <p:cNvPr id="325" name="Ink 32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65762" y="5703603"/>
                <a:ext cx="149040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7" name="Ink 326"/>
              <p14:cNvContentPartPr/>
              <p14:nvPr/>
            </p14:nvContentPartPr>
            <p14:xfrm>
              <a:off x="6359602" y="6111483"/>
              <a:ext cx="2490480" cy="753120"/>
            </p14:xfrm>
          </p:contentPart>
        </mc:Choice>
        <mc:Fallback xmlns="">
          <p:pic>
            <p:nvPicPr>
              <p:cNvPr id="327" name="Ink 32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6282" y="6099603"/>
                <a:ext cx="2514240" cy="78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0" name="Ink 329"/>
              <p14:cNvContentPartPr/>
              <p14:nvPr/>
            </p14:nvContentPartPr>
            <p14:xfrm>
              <a:off x="8535802" y="5756583"/>
              <a:ext cx="424800" cy="364320"/>
            </p14:xfrm>
          </p:contentPart>
        </mc:Choice>
        <mc:Fallback xmlns="">
          <p:pic>
            <p:nvPicPr>
              <p:cNvPr id="330" name="Ink 32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26802" y="5740743"/>
                <a:ext cx="447840" cy="38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379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51482" y="148803"/>
              <a:ext cx="5546160" cy="756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7442" y="134403"/>
                <a:ext cx="5571360" cy="78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/>
              <p14:cNvContentPartPr/>
              <p14:nvPr/>
            </p14:nvContentPartPr>
            <p14:xfrm>
              <a:off x="2899642" y="5031483"/>
              <a:ext cx="360" cy="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80922" y="5012763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/>
              <p14:cNvContentPartPr/>
              <p14:nvPr/>
            </p14:nvContentPartPr>
            <p14:xfrm>
              <a:off x="2899642" y="5031483"/>
              <a:ext cx="360" cy="3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80922" y="5012763"/>
                <a:ext cx="37800" cy="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433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4" name="Ink 113"/>
              <p14:cNvContentPartPr/>
              <p14:nvPr/>
            </p14:nvContentPartPr>
            <p14:xfrm>
              <a:off x="1385122" y="302163"/>
              <a:ext cx="5292360" cy="172476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442" y="279848"/>
                <a:ext cx="5325840" cy="1769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6" name="Ink 115"/>
              <p14:cNvContentPartPr/>
              <p14:nvPr/>
            </p14:nvContentPartPr>
            <p14:xfrm>
              <a:off x="1538122" y="71763"/>
              <a:ext cx="4933440" cy="100296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6242" y="57003"/>
                <a:ext cx="4960800" cy="10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7" name="Ink 126"/>
              <p14:cNvContentPartPr/>
              <p14:nvPr/>
            </p14:nvContentPartPr>
            <p14:xfrm>
              <a:off x="3236962" y="161763"/>
              <a:ext cx="1103400" cy="346212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8242" y="144123"/>
                <a:ext cx="1137600" cy="34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9" name="Ink 128"/>
              <p14:cNvContentPartPr/>
              <p14:nvPr/>
            </p14:nvContentPartPr>
            <p14:xfrm>
              <a:off x="1873642" y="1650723"/>
              <a:ext cx="6641280" cy="507996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58162" y="1641003"/>
                <a:ext cx="6673320" cy="51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9" name="Ink 158"/>
              <p14:cNvContentPartPr/>
              <p14:nvPr/>
            </p14:nvContentPartPr>
            <p14:xfrm>
              <a:off x="3646282" y="4008723"/>
              <a:ext cx="6480" cy="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64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7" name="Ink 246"/>
              <p14:cNvContentPartPr/>
              <p14:nvPr/>
            </p14:nvContentPartPr>
            <p14:xfrm>
              <a:off x="5164402" y="5130843"/>
              <a:ext cx="1199520" cy="857160"/>
            </p14:xfrm>
          </p:contentPart>
        </mc:Choice>
        <mc:Fallback xmlns="">
          <p:pic>
            <p:nvPicPr>
              <p:cNvPr id="247" name="Ink 24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55762" y="5122203"/>
                <a:ext cx="1216800" cy="87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8" name="Ink 247"/>
              <p14:cNvContentPartPr/>
              <p14:nvPr/>
            </p14:nvContentPartPr>
            <p14:xfrm>
              <a:off x="3213202" y="5071083"/>
              <a:ext cx="1722600" cy="357480"/>
            </p14:xfrm>
          </p:contentPart>
        </mc:Choice>
        <mc:Fallback xmlns="">
          <p:pic>
            <p:nvPicPr>
              <p:cNvPr id="248" name="Ink 24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07802" y="5064963"/>
                <a:ext cx="1735920" cy="36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8065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15522" y="258963"/>
              <a:ext cx="7743600" cy="6512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2922" y="242043"/>
                <a:ext cx="7768080" cy="65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1" name="Ink 110"/>
              <p14:cNvContentPartPr/>
              <p14:nvPr/>
            </p14:nvContentPartPr>
            <p14:xfrm>
              <a:off x="1030882" y="3572043"/>
              <a:ext cx="3799440" cy="7092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2242" y="3559083"/>
                <a:ext cx="38221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4" name="Ink 173"/>
              <p14:cNvContentPartPr/>
              <p14:nvPr/>
            </p14:nvContentPartPr>
            <p14:xfrm>
              <a:off x="1142482" y="3705963"/>
              <a:ext cx="343800" cy="70200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28802" y="3694803"/>
                <a:ext cx="37080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7" name="Ink 196"/>
              <p14:cNvContentPartPr/>
              <p14:nvPr/>
            </p14:nvContentPartPr>
            <p14:xfrm>
              <a:off x="2828362" y="4603443"/>
              <a:ext cx="400320" cy="92304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15402" y="4589763"/>
                <a:ext cx="427680" cy="9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7" name="Ink 276"/>
              <p14:cNvContentPartPr/>
              <p14:nvPr/>
            </p14:nvContentPartPr>
            <p14:xfrm>
              <a:off x="1714522" y="5238843"/>
              <a:ext cx="1046160" cy="96840"/>
            </p14:xfrm>
          </p:contentPart>
        </mc:Choice>
        <mc:Fallback xmlns="">
          <p:pic>
            <p:nvPicPr>
              <p:cNvPr id="277" name="Ink 27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5162" y="5224803"/>
                <a:ext cx="10695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8" name="Ink 277"/>
              <p14:cNvContentPartPr/>
              <p14:nvPr/>
            </p14:nvContentPartPr>
            <p14:xfrm>
              <a:off x="1682122" y="5305083"/>
              <a:ext cx="895320" cy="75240"/>
            </p14:xfrm>
          </p:contentPart>
        </mc:Choice>
        <mc:Fallback xmlns="">
          <p:pic>
            <p:nvPicPr>
              <p:cNvPr id="278" name="Ink 27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72402" y="5291043"/>
                <a:ext cx="919080" cy="9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3959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/>
              <p14:cNvContentPartPr/>
              <p14:nvPr/>
            </p14:nvContentPartPr>
            <p14:xfrm>
              <a:off x="488722" y="494763"/>
              <a:ext cx="4136760" cy="57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522" y="479283"/>
                <a:ext cx="41608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/>
              <p14:cNvContentPartPr/>
              <p14:nvPr/>
            </p14:nvContentPartPr>
            <p14:xfrm>
              <a:off x="561082" y="157803"/>
              <a:ext cx="7683480" cy="65332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8482" y="142683"/>
                <a:ext cx="7709040" cy="65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7" name="Ink 176"/>
              <p14:cNvContentPartPr/>
              <p14:nvPr/>
            </p14:nvContentPartPr>
            <p14:xfrm>
              <a:off x="6250162" y="2831883"/>
              <a:ext cx="370800" cy="104400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38282" y="2820003"/>
                <a:ext cx="397080" cy="10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8" name="Ink 197"/>
              <p14:cNvContentPartPr/>
              <p14:nvPr/>
            </p14:nvContentPartPr>
            <p14:xfrm>
              <a:off x="435802" y="2315283"/>
              <a:ext cx="246960" cy="10800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6802" y="2299083"/>
                <a:ext cx="2721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5" name="Ink 244"/>
              <p14:cNvContentPartPr/>
              <p14:nvPr/>
            </p14:nvContentPartPr>
            <p14:xfrm>
              <a:off x="6983482" y="4535763"/>
              <a:ext cx="1522800" cy="1020960"/>
            </p14:xfrm>
          </p:contentPart>
        </mc:Choice>
        <mc:Fallback xmlns="">
          <p:pic>
            <p:nvPicPr>
              <p:cNvPr id="245" name="Ink 24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68362" y="4519563"/>
                <a:ext cx="1555200" cy="10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0" name="Ink 249"/>
              <p14:cNvContentPartPr/>
              <p14:nvPr/>
            </p14:nvContentPartPr>
            <p14:xfrm>
              <a:off x="6371122" y="5084403"/>
              <a:ext cx="591480" cy="261360"/>
            </p14:xfrm>
          </p:contentPart>
        </mc:Choice>
        <mc:Fallback xmlns="">
          <p:pic>
            <p:nvPicPr>
              <p:cNvPr id="250" name="Ink 24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56002" y="5074683"/>
                <a:ext cx="62100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83" name="Ink 282"/>
              <p14:cNvContentPartPr/>
              <p14:nvPr/>
            </p14:nvContentPartPr>
            <p14:xfrm>
              <a:off x="7647682" y="4932843"/>
              <a:ext cx="307080" cy="208800"/>
            </p14:xfrm>
          </p:contentPart>
        </mc:Choice>
        <mc:Fallback xmlns="">
          <p:pic>
            <p:nvPicPr>
              <p:cNvPr id="283" name="Ink 28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37242" y="4918083"/>
                <a:ext cx="3362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5" name="Ink 294"/>
              <p14:cNvContentPartPr/>
              <p14:nvPr/>
            </p14:nvContentPartPr>
            <p14:xfrm>
              <a:off x="6682" y="2681403"/>
              <a:ext cx="981360" cy="2077200"/>
            </p14:xfrm>
          </p:contentPart>
        </mc:Choice>
        <mc:Fallback xmlns="">
          <p:pic>
            <p:nvPicPr>
              <p:cNvPr id="295" name="Ink 29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-4838" y="2667723"/>
                <a:ext cx="1006200" cy="21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6" name="Ink 295"/>
              <p14:cNvContentPartPr/>
              <p14:nvPr/>
            </p14:nvContentPartPr>
            <p14:xfrm>
              <a:off x="1258402" y="4531443"/>
              <a:ext cx="783360" cy="47520"/>
            </p14:xfrm>
          </p:contentPart>
        </mc:Choice>
        <mc:Fallback xmlns="">
          <p:pic>
            <p:nvPicPr>
              <p:cNvPr id="296" name="Ink 29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52642" y="4521723"/>
                <a:ext cx="798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7" name="Ink 296"/>
              <p14:cNvContentPartPr/>
              <p14:nvPr/>
            </p14:nvContentPartPr>
            <p14:xfrm>
              <a:off x="1203682" y="4569963"/>
              <a:ext cx="911880" cy="129240"/>
            </p14:xfrm>
          </p:contentPart>
        </mc:Choice>
        <mc:Fallback xmlns="">
          <p:pic>
            <p:nvPicPr>
              <p:cNvPr id="297" name="Ink 29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97922" y="4557723"/>
                <a:ext cx="9298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2" name="Ink 331"/>
              <p14:cNvContentPartPr/>
              <p14:nvPr/>
            </p14:nvContentPartPr>
            <p14:xfrm>
              <a:off x="3516322" y="3654483"/>
              <a:ext cx="2125440" cy="345960"/>
            </p14:xfrm>
          </p:contentPart>
        </mc:Choice>
        <mc:Fallback xmlns="">
          <p:pic>
            <p:nvPicPr>
              <p:cNvPr id="332" name="Ink 33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09482" y="3641163"/>
                <a:ext cx="214668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3" name="Ink 332"/>
              <p14:cNvContentPartPr/>
              <p14:nvPr/>
            </p14:nvContentPartPr>
            <p14:xfrm>
              <a:off x="3767242" y="3669603"/>
              <a:ext cx="235800" cy="195480"/>
            </p14:xfrm>
          </p:contentPart>
        </mc:Choice>
        <mc:Fallback xmlns="">
          <p:pic>
            <p:nvPicPr>
              <p:cNvPr id="333" name="Ink 33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57882" y="3658083"/>
                <a:ext cx="2592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4" name="Ink 333"/>
              <p14:cNvContentPartPr/>
              <p14:nvPr/>
            </p14:nvContentPartPr>
            <p14:xfrm>
              <a:off x="6680722" y="3041043"/>
              <a:ext cx="1464840" cy="1212480"/>
            </p14:xfrm>
          </p:contentPart>
        </mc:Choice>
        <mc:Fallback xmlns="">
          <p:pic>
            <p:nvPicPr>
              <p:cNvPr id="334" name="Ink 33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668122" y="3024123"/>
                <a:ext cx="1493640" cy="12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5" name="Ink 334"/>
              <p14:cNvContentPartPr/>
              <p14:nvPr/>
            </p14:nvContentPartPr>
            <p14:xfrm>
              <a:off x="6233962" y="3687243"/>
              <a:ext cx="2003760" cy="300240"/>
            </p14:xfrm>
          </p:contentPart>
        </mc:Choice>
        <mc:Fallback xmlns="">
          <p:pic>
            <p:nvPicPr>
              <p:cNvPr id="335" name="Ink 334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26402" y="3673563"/>
                <a:ext cx="202536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8" name="Ink 337"/>
              <p14:cNvContentPartPr/>
              <p14:nvPr/>
            </p14:nvContentPartPr>
            <p14:xfrm>
              <a:off x="1309522" y="894003"/>
              <a:ext cx="6644160" cy="628560"/>
            </p14:xfrm>
          </p:contentPart>
        </mc:Choice>
        <mc:Fallback xmlns="">
          <p:pic>
            <p:nvPicPr>
              <p:cNvPr id="338" name="Ink 337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03402" y="883563"/>
                <a:ext cx="6665400" cy="65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1139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624802" y="365523"/>
              <a:ext cx="1644480" cy="288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2202" y="351123"/>
                <a:ext cx="16714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2973442" y="683763"/>
              <a:ext cx="2799720" cy="1152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61922" y="663963"/>
                <a:ext cx="28310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3032122" y="1128363"/>
              <a:ext cx="2772360" cy="331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18802" y="1112523"/>
                <a:ext cx="28033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/>
              <p14:cNvContentPartPr/>
              <p14:nvPr/>
            </p14:nvContentPartPr>
            <p14:xfrm>
              <a:off x="671602" y="140523"/>
              <a:ext cx="8060760" cy="51667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6122" y="125763"/>
                <a:ext cx="8092800" cy="52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4" name="Ink 143"/>
              <p14:cNvContentPartPr/>
              <p14:nvPr/>
            </p14:nvContentPartPr>
            <p14:xfrm>
              <a:off x="9191362" y="3598683"/>
              <a:ext cx="81720" cy="13284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172642" y="3579963"/>
                <a:ext cx="1191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8" name="Ink 177"/>
              <p14:cNvContentPartPr/>
              <p14:nvPr/>
            </p14:nvContentPartPr>
            <p14:xfrm>
              <a:off x="2861482" y="343563"/>
              <a:ext cx="3092400" cy="6516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48522" y="331683"/>
                <a:ext cx="31183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6" name="Ink 215"/>
              <p14:cNvContentPartPr/>
              <p14:nvPr/>
            </p14:nvContentPartPr>
            <p14:xfrm>
              <a:off x="6671722" y="3113043"/>
              <a:ext cx="819000" cy="551520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60202" y="3101523"/>
                <a:ext cx="84096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1" name="Ink 230"/>
              <p14:cNvContentPartPr/>
              <p14:nvPr/>
            </p14:nvContentPartPr>
            <p14:xfrm>
              <a:off x="2960842" y="3901443"/>
              <a:ext cx="847800" cy="526680"/>
            </p14:xfrm>
          </p:contentPart>
        </mc:Choice>
        <mc:Fallback xmlns="">
          <p:pic>
            <p:nvPicPr>
              <p:cNvPr id="231" name="Ink 23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48962" y="3893163"/>
                <a:ext cx="878040" cy="55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754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27962" y="135843"/>
              <a:ext cx="7872480" cy="6462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5722" y="124683"/>
                <a:ext cx="7900560" cy="64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754042" y="508443"/>
              <a:ext cx="2989080" cy="514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522" y="498003"/>
                <a:ext cx="30142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4" name="Ink 83"/>
              <p14:cNvContentPartPr/>
              <p14:nvPr/>
            </p14:nvContentPartPr>
            <p14:xfrm>
              <a:off x="3026362" y="2376123"/>
              <a:ext cx="2637360" cy="143748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16282" y="2361003"/>
                <a:ext cx="2662560" cy="14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1" name="Ink 120"/>
              <p14:cNvContentPartPr/>
              <p14:nvPr/>
            </p14:nvContentPartPr>
            <p14:xfrm>
              <a:off x="2197282" y="2864643"/>
              <a:ext cx="275040" cy="38304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81802" y="2845923"/>
                <a:ext cx="30204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1" name="Ink 220"/>
              <p14:cNvContentPartPr/>
              <p14:nvPr/>
            </p14:nvContentPartPr>
            <p14:xfrm>
              <a:off x="3352882" y="3683643"/>
              <a:ext cx="2942280" cy="38880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46762" y="3673923"/>
                <a:ext cx="295884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6" name="Ink 235"/>
              <p14:cNvContentPartPr/>
              <p14:nvPr/>
            </p14:nvContentPartPr>
            <p14:xfrm>
              <a:off x="4729522" y="4605603"/>
              <a:ext cx="960840" cy="103320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21242" y="4597323"/>
                <a:ext cx="9820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0" name="Ink 239"/>
              <p14:cNvContentPartPr/>
              <p14:nvPr/>
            </p14:nvContentPartPr>
            <p14:xfrm>
              <a:off x="6182122" y="3351003"/>
              <a:ext cx="1931400" cy="466200"/>
            </p14:xfrm>
          </p:contentPart>
        </mc:Choice>
        <mc:Fallback xmlns="">
          <p:pic>
            <p:nvPicPr>
              <p:cNvPr id="240" name="Ink 23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72042" y="3335163"/>
                <a:ext cx="195552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4" name="Ink 263"/>
              <p14:cNvContentPartPr/>
              <p14:nvPr/>
            </p14:nvContentPartPr>
            <p14:xfrm>
              <a:off x="4209322" y="2917203"/>
              <a:ext cx="261360" cy="255240"/>
            </p14:xfrm>
          </p:contentPart>
        </mc:Choice>
        <mc:Fallback xmlns="">
          <p:pic>
            <p:nvPicPr>
              <p:cNvPr id="264" name="Ink 26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94562" y="2898843"/>
                <a:ext cx="2854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5" name="Ink 264"/>
              <p14:cNvContentPartPr/>
              <p14:nvPr/>
            </p14:nvContentPartPr>
            <p14:xfrm>
              <a:off x="3141562" y="2573043"/>
              <a:ext cx="1021320" cy="1167120"/>
            </p14:xfrm>
          </p:contentPart>
        </mc:Choice>
        <mc:Fallback xmlns="">
          <p:pic>
            <p:nvPicPr>
              <p:cNvPr id="265" name="Ink 26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31482" y="2558283"/>
                <a:ext cx="1048680" cy="11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6" name="Ink 265"/>
              <p14:cNvContentPartPr/>
              <p14:nvPr/>
            </p14:nvContentPartPr>
            <p14:xfrm>
              <a:off x="4692082" y="4618923"/>
              <a:ext cx="223200" cy="66600"/>
            </p14:xfrm>
          </p:contentPart>
        </mc:Choice>
        <mc:Fallback xmlns="">
          <p:pic>
            <p:nvPicPr>
              <p:cNvPr id="266" name="Ink 26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80922" y="4608483"/>
                <a:ext cx="2394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0" name="Ink 269"/>
              <p14:cNvContentPartPr/>
              <p14:nvPr/>
            </p14:nvContentPartPr>
            <p14:xfrm>
              <a:off x="4559602" y="5555643"/>
              <a:ext cx="956880" cy="27000"/>
            </p14:xfrm>
          </p:contentPart>
        </mc:Choice>
        <mc:Fallback xmlns="">
          <p:pic>
            <p:nvPicPr>
              <p:cNvPr id="270" name="Ink 26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48802" y="5546283"/>
                <a:ext cx="9795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3" name="Ink 292"/>
              <p14:cNvContentPartPr/>
              <p14:nvPr/>
            </p14:nvContentPartPr>
            <p14:xfrm>
              <a:off x="2533162" y="6255843"/>
              <a:ext cx="732240" cy="52560"/>
            </p14:xfrm>
          </p:contentPart>
        </mc:Choice>
        <mc:Fallback xmlns="">
          <p:pic>
            <p:nvPicPr>
              <p:cNvPr id="293" name="Ink 29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525962" y="6243243"/>
                <a:ext cx="7520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94" name="Ink 293"/>
              <p14:cNvContentPartPr/>
              <p14:nvPr/>
            </p14:nvContentPartPr>
            <p14:xfrm>
              <a:off x="2563042" y="6340083"/>
              <a:ext cx="704880" cy="32760"/>
            </p14:xfrm>
          </p:contentPart>
        </mc:Choice>
        <mc:Fallback xmlns="">
          <p:pic>
            <p:nvPicPr>
              <p:cNvPr id="294" name="Ink 29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552602" y="6331803"/>
                <a:ext cx="723600" cy="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249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1017562" y="432483"/>
              <a:ext cx="2324520" cy="95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4602" y="417003"/>
                <a:ext cx="23529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966442" y="124323"/>
              <a:ext cx="2257920" cy="8229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1322" y="113163"/>
                <a:ext cx="2289240" cy="84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6" name="Ink 55"/>
              <p14:cNvContentPartPr/>
              <p14:nvPr/>
            </p14:nvContentPartPr>
            <p14:xfrm>
              <a:off x="3185482" y="1766283"/>
              <a:ext cx="1172520" cy="3070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73242" y="1750083"/>
                <a:ext cx="119340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0" name="Ink 109"/>
              <p14:cNvContentPartPr/>
              <p14:nvPr/>
            </p14:nvContentPartPr>
            <p14:xfrm>
              <a:off x="2078842" y="1291803"/>
              <a:ext cx="3259800" cy="166644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69122" y="1272363"/>
                <a:ext cx="3286080" cy="169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9" name="Ink 168"/>
              <p14:cNvContentPartPr/>
              <p14:nvPr/>
            </p14:nvContentPartPr>
            <p14:xfrm>
              <a:off x="1238602" y="1956003"/>
              <a:ext cx="7159320" cy="491889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22762" y="1943403"/>
                <a:ext cx="7193160" cy="4946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9" name="Ink 198"/>
              <p14:cNvContentPartPr/>
              <p14:nvPr/>
            </p14:nvContentPartPr>
            <p14:xfrm>
              <a:off x="2946082" y="1182723"/>
              <a:ext cx="433440" cy="1699560"/>
            </p14:xfrm>
          </p:contentPart>
        </mc:Choice>
        <mc:Fallback xmlns="">
          <p:pic>
            <p:nvPicPr>
              <p:cNvPr id="199" name="Ink 19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30602" y="1167243"/>
                <a:ext cx="459000" cy="17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5" name="Ink 204"/>
              <p14:cNvContentPartPr/>
              <p14:nvPr/>
            </p14:nvContentPartPr>
            <p14:xfrm>
              <a:off x="2476282" y="3893883"/>
              <a:ext cx="3613680" cy="9180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70162" y="3882363"/>
                <a:ext cx="36331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9" name="Ink 218"/>
              <p14:cNvContentPartPr/>
              <p14:nvPr/>
            </p14:nvContentPartPr>
            <p14:xfrm>
              <a:off x="5135242" y="3894963"/>
              <a:ext cx="875880" cy="7956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28402" y="3882723"/>
                <a:ext cx="8946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1" name="Ink 220"/>
              <p14:cNvContentPartPr/>
              <p14:nvPr/>
            </p14:nvContentPartPr>
            <p14:xfrm>
              <a:off x="3903322" y="3905403"/>
              <a:ext cx="740160" cy="10368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92882" y="3893523"/>
                <a:ext cx="7628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1" name="Ink 280"/>
              <p14:cNvContentPartPr/>
              <p14:nvPr/>
            </p14:nvContentPartPr>
            <p14:xfrm>
              <a:off x="4223722" y="5963883"/>
              <a:ext cx="1005120" cy="83160"/>
            </p14:xfrm>
          </p:contentPart>
        </mc:Choice>
        <mc:Fallback xmlns="">
          <p:pic>
            <p:nvPicPr>
              <p:cNvPr id="281" name="Ink 28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16162" y="5949843"/>
                <a:ext cx="10267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2" name="Ink 281"/>
              <p14:cNvContentPartPr/>
              <p14:nvPr/>
            </p14:nvContentPartPr>
            <p14:xfrm>
              <a:off x="4193482" y="6010683"/>
              <a:ext cx="1080000" cy="153360"/>
            </p14:xfrm>
          </p:contentPart>
        </mc:Choice>
        <mc:Fallback xmlns="">
          <p:pic>
            <p:nvPicPr>
              <p:cNvPr id="282" name="Ink 28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83042" y="6005283"/>
                <a:ext cx="10958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4" name="Ink 303"/>
              <p14:cNvContentPartPr/>
              <p14:nvPr/>
            </p14:nvContentPartPr>
            <p14:xfrm>
              <a:off x="1722082" y="5252523"/>
              <a:ext cx="1372680" cy="676440"/>
            </p14:xfrm>
          </p:contentPart>
        </mc:Choice>
        <mc:Fallback xmlns="">
          <p:pic>
            <p:nvPicPr>
              <p:cNvPr id="304" name="Ink 30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711282" y="5244243"/>
                <a:ext cx="1394280" cy="6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2" name="Ink 311"/>
              <p14:cNvContentPartPr/>
              <p14:nvPr/>
            </p14:nvContentPartPr>
            <p14:xfrm>
              <a:off x="1489882" y="5860203"/>
              <a:ext cx="422280" cy="105120"/>
            </p14:xfrm>
          </p:contentPart>
        </mc:Choice>
        <mc:Fallback xmlns="">
          <p:pic>
            <p:nvPicPr>
              <p:cNvPr id="312" name="Ink 31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474042" y="5845803"/>
                <a:ext cx="4532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48" name="Ink 347"/>
              <p14:cNvContentPartPr/>
              <p14:nvPr/>
            </p14:nvContentPartPr>
            <p14:xfrm>
              <a:off x="6742282" y="5924283"/>
              <a:ext cx="391320" cy="96480"/>
            </p14:xfrm>
          </p:contentPart>
        </mc:Choice>
        <mc:Fallback xmlns="">
          <p:pic>
            <p:nvPicPr>
              <p:cNvPr id="348" name="Ink 347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729322" y="5914923"/>
                <a:ext cx="4190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58" name="Ink 357"/>
              <p14:cNvContentPartPr/>
              <p14:nvPr/>
            </p14:nvContentPartPr>
            <p14:xfrm>
              <a:off x="6991402" y="435542"/>
              <a:ext cx="1537560" cy="1317240"/>
            </p14:xfrm>
          </p:contentPart>
        </mc:Choice>
        <mc:Fallback xmlns="">
          <p:pic>
            <p:nvPicPr>
              <p:cNvPr id="358" name="Ink 35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75922" y="425102"/>
                <a:ext cx="1564920" cy="134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0190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20202" y="96603"/>
              <a:ext cx="5178960" cy="336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4362" y="82563"/>
                <a:ext cx="521028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/>
              <p14:cNvContentPartPr/>
              <p14:nvPr/>
            </p14:nvContentPartPr>
            <p14:xfrm>
              <a:off x="610042" y="468483"/>
              <a:ext cx="5584680" cy="979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282" y="453723"/>
                <a:ext cx="56138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/>
              <p14:cNvContentPartPr/>
              <p14:nvPr/>
            </p14:nvContentPartPr>
            <p14:xfrm>
              <a:off x="2921602" y="867363"/>
              <a:ext cx="2765880" cy="18493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0802" y="849003"/>
                <a:ext cx="2795040" cy="18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/>
              <p14:cNvContentPartPr/>
              <p14:nvPr/>
            </p14:nvContentPartPr>
            <p14:xfrm>
              <a:off x="1559002" y="1960683"/>
              <a:ext cx="697320" cy="3909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46402" y="1944483"/>
                <a:ext cx="7203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2" name="Ink 51"/>
              <p14:cNvContentPartPr/>
              <p14:nvPr/>
            </p14:nvContentPartPr>
            <p14:xfrm>
              <a:off x="2727922" y="1835403"/>
              <a:ext cx="979200" cy="1544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19642" y="1821003"/>
                <a:ext cx="10008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k 53"/>
              <p14:cNvContentPartPr/>
              <p14:nvPr/>
            </p14:nvContentPartPr>
            <p14:xfrm>
              <a:off x="3627922" y="1392603"/>
              <a:ext cx="1042200" cy="5097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16042" y="1372803"/>
                <a:ext cx="106884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Ink 54"/>
              <p14:cNvContentPartPr/>
              <p14:nvPr/>
            </p14:nvContentPartPr>
            <p14:xfrm>
              <a:off x="3636922" y="1872483"/>
              <a:ext cx="7560" cy="1332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30442" y="1862403"/>
                <a:ext cx="262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7" name="Ink 76"/>
              <p14:cNvContentPartPr/>
              <p14:nvPr/>
            </p14:nvContentPartPr>
            <p14:xfrm>
              <a:off x="3719722" y="2530563"/>
              <a:ext cx="731520" cy="39564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06762" y="2513643"/>
                <a:ext cx="75312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1" name="Ink 110"/>
              <p14:cNvContentPartPr/>
              <p14:nvPr/>
            </p14:nvContentPartPr>
            <p14:xfrm>
              <a:off x="2099002" y="4069923"/>
              <a:ext cx="2086200" cy="5148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92162" y="4054443"/>
                <a:ext cx="21085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2" name="Ink 121"/>
              <p14:cNvContentPartPr/>
              <p14:nvPr/>
            </p14:nvContentPartPr>
            <p14:xfrm>
              <a:off x="2124922" y="1563243"/>
              <a:ext cx="4692960" cy="301068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111962" y="1547043"/>
                <a:ext cx="4715280" cy="30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4" name="Ink 133"/>
              <p14:cNvContentPartPr/>
              <p14:nvPr/>
            </p14:nvContentPartPr>
            <p14:xfrm>
              <a:off x="1888402" y="5584443"/>
              <a:ext cx="3315240" cy="5976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81562" y="5571483"/>
                <a:ext cx="33404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7" name="Ink 136"/>
              <p14:cNvContentPartPr/>
              <p14:nvPr/>
            </p14:nvContentPartPr>
            <p14:xfrm>
              <a:off x="2705962" y="4896483"/>
              <a:ext cx="279000" cy="64836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92282" y="4883883"/>
                <a:ext cx="29808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3" name="Ink 142"/>
              <p14:cNvContentPartPr/>
              <p14:nvPr/>
            </p14:nvContentPartPr>
            <p14:xfrm>
              <a:off x="3048682" y="4875603"/>
              <a:ext cx="443880" cy="68436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34642" y="4861563"/>
                <a:ext cx="477000" cy="7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78" name="Ink 177"/>
              <p14:cNvContentPartPr/>
              <p14:nvPr/>
            </p14:nvContentPartPr>
            <p14:xfrm>
              <a:off x="3541162" y="5170803"/>
              <a:ext cx="583560" cy="38844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34682" y="5160723"/>
                <a:ext cx="60444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0" name="Ink 179"/>
              <p14:cNvContentPartPr/>
              <p14:nvPr/>
            </p14:nvContentPartPr>
            <p14:xfrm>
              <a:off x="3159922" y="4889283"/>
              <a:ext cx="290880" cy="41904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43362" y="4872363"/>
                <a:ext cx="31320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91" name="Ink 190"/>
              <p14:cNvContentPartPr/>
              <p14:nvPr/>
            </p14:nvContentPartPr>
            <p14:xfrm>
              <a:off x="3365122" y="5821323"/>
              <a:ext cx="500040" cy="79416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355042" y="5807649"/>
                <a:ext cx="524160" cy="821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98" name="Ink 197"/>
              <p14:cNvContentPartPr/>
              <p14:nvPr/>
            </p14:nvContentPartPr>
            <p14:xfrm>
              <a:off x="1688602" y="5136603"/>
              <a:ext cx="227160" cy="94860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79242" y="5124003"/>
                <a:ext cx="248400" cy="9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5" name="Ink 204"/>
              <p14:cNvContentPartPr/>
              <p14:nvPr/>
            </p14:nvContentPartPr>
            <p14:xfrm>
              <a:off x="4070362" y="5667243"/>
              <a:ext cx="644400" cy="31896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062802" y="5652483"/>
                <a:ext cx="66888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07" name="Ink 206"/>
              <p14:cNvContentPartPr/>
              <p14:nvPr/>
            </p14:nvContentPartPr>
            <p14:xfrm>
              <a:off x="2813602" y="5601003"/>
              <a:ext cx="1018080" cy="41436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03162" y="5589123"/>
                <a:ext cx="104616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12" name="Ink 211"/>
              <p14:cNvContentPartPr/>
              <p14:nvPr/>
            </p14:nvContentPartPr>
            <p14:xfrm>
              <a:off x="6821482" y="4949763"/>
              <a:ext cx="1233000" cy="844200"/>
            </p14:xfrm>
          </p:contentPart>
        </mc:Choice>
        <mc:Fallback xmlns="">
          <p:pic>
            <p:nvPicPr>
              <p:cNvPr id="212" name="Ink 211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10682" y="4936803"/>
                <a:ext cx="1254240" cy="87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17" name="Ink 216"/>
              <p14:cNvContentPartPr/>
              <p14:nvPr/>
            </p14:nvContentPartPr>
            <p14:xfrm>
              <a:off x="5165842" y="4020243"/>
              <a:ext cx="418320" cy="16200"/>
            </p14:xfrm>
          </p:contentPart>
        </mc:Choice>
        <mc:Fallback xmlns="">
          <p:pic>
            <p:nvPicPr>
              <p:cNvPr id="217" name="Ink 216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158282" y="4006923"/>
                <a:ext cx="4323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18" name="Ink 217"/>
              <p14:cNvContentPartPr/>
              <p14:nvPr/>
            </p14:nvContentPartPr>
            <p14:xfrm>
              <a:off x="3453322" y="5615403"/>
              <a:ext cx="641520" cy="15588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446482" y="5607123"/>
                <a:ext cx="6674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9" name="Ink 218"/>
              <p14:cNvContentPartPr/>
              <p14:nvPr/>
            </p14:nvContentPartPr>
            <p14:xfrm>
              <a:off x="5137762" y="4076043"/>
              <a:ext cx="469440" cy="2628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130562" y="4063083"/>
                <a:ext cx="4896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22" name="Ink 221"/>
              <p14:cNvContentPartPr/>
              <p14:nvPr/>
            </p14:nvContentPartPr>
            <p14:xfrm>
              <a:off x="2076322" y="3970563"/>
              <a:ext cx="542160" cy="3960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069482" y="3959043"/>
                <a:ext cx="5565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23" name="Ink 222"/>
              <p14:cNvContentPartPr/>
              <p14:nvPr/>
            </p14:nvContentPartPr>
            <p14:xfrm>
              <a:off x="2036362" y="4024923"/>
              <a:ext cx="552600" cy="39240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027362" y="4012323"/>
                <a:ext cx="5745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26" name="Ink 225"/>
              <p14:cNvContentPartPr/>
              <p14:nvPr/>
            </p14:nvContentPartPr>
            <p14:xfrm>
              <a:off x="2327962" y="5089443"/>
              <a:ext cx="219240" cy="259560"/>
            </p14:xfrm>
          </p:contentPart>
        </mc:Choice>
        <mc:Fallback xmlns="">
          <p:pic>
            <p:nvPicPr>
              <p:cNvPr id="226" name="Ink 225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15002" y="5077563"/>
                <a:ext cx="2440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37" name="Ink 236"/>
              <p14:cNvContentPartPr/>
              <p14:nvPr/>
            </p14:nvContentPartPr>
            <p14:xfrm>
              <a:off x="6794842" y="5796123"/>
              <a:ext cx="293760" cy="127080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785122" y="5783883"/>
                <a:ext cx="316800" cy="1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677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541802" y="1615803"/>
              <a:ext cx="4718520" cy="116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4602" y="1605003"/>
                <a:ext cx="47386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4244242" y="124323"/>
              <a:ext cx="416880" cy="15706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30922" y="110643"/>
                <a:ext cx="437400" cy="15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4223362" y="321963"/>
              <a:ext cx="312840" cy="15685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4722" y="314403"/>
                <a:ext cx="332640" cy="158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/>
              <p14:cNvContentPartPr/>
              <p14:nvPr/>
            </p14:nvContentPartPr>
            <p14:xfrm>
              <a:off x="7930282" y="1932603"/>
              <a:ext cx="750600" cy="342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20202" y="1921803"/>
                <a:ext cx="7754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/>
              <p14:cNvContentPartPr/>
              <p14:nvPr/>
            </p14:nvContentPartPr>
            <p14:xfrm>
              <a:off x="3014122" y="1956003"/>
              <a:ext cx="248400" cy="3560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02962" y="1950243"/>
                <a:ext cx="26784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3"/>
              <p14:cNvContentPartPr/>
              <p14:nvPr/>
            </p14:nvContentPartPr>
            <p14:xfrm>
              <a:off x="2922322" y="976083"/>
              <a:ext cx="245520" cy="37584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09002" y="965283"/>
                <a:ext cx="26712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/>
              <p14:cNvContentPartPr/>
              <p14:nvPr/>
            </p14:nvContentPartPr>
            <p14:xfrm>
              <a:off x="2623522" y="3591123"/>
              <a:ext cx="4740480" cy="2664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14882" y="3583563"/>
                <a:ext cx="47574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Ink 48"/>
              <p14:cNvContentPartPr/>
              <p14:nvPr/>
            </p14:nvContentPartPr>
            <p14:xfrm>
              <a:off x="4652482" y="2405643"/>
              <a:ext cx="132480" cy="133704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44202" y="2395563"/>
                <a:ext cx="15444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7" name="Ink 56"/>
              <p14:cNvContentPartPr/>
              <p14:nvPr/>
            </p14:nvContentPartPr>
            <p14:xfrm>
              <a:off x="4787482" y="3822603"/>
              <a:ext cx="65160" cy="1728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77042" y="3814323"/>
                <a:ext cx="889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9" name="Ink 58"/>
              <p14:cNvContentPartPr/>
              <p14:nvPr/>
            </p14:nvContentPartPr>
            <p14:xfrm>
              <a:off x="4670842" y="1543443"/>
              <a:ext cx="244080" cy="14184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63642" y="1533029"/>
                <a:ext cx="263160" cy="158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0" name="Ink 59"/>
              <p14:cNvContentPartPr/>
              <p14:nvPr/>
            </p14:nvContentPartPr>
            <p14:xfrm>
              <a:off x="4770922" y="2725323"/>
              <a:ext cx="561240" cy="34488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59042" y="2716683"/>
                <a:ext cx="5806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7" name="Ink 66"/>
              <p14:cNvContentPartPr/>
              <p14:nvPr/>
            </p14:nvContentPartPr>
            <p14:xfrm>
              <a:off x="5562562" y="2584203"/>
              <a:ext cx="2080080" cy="85248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50322" y="2571963"/>
                <a:ext cx="2108160" cy="8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9" name="Ink 88"/>
              <p14:cNvContentPartPr/>
              <p14:nvPr/>
            </p14:nvContentPartPr>
            <p14:xfrm>
              <a:off x="6513322" y="458763"/>
              <a:ext cx="2447640" cy="85392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01082" y="448683"/>
                <a:ext cx="2469600" cy="87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4" name="Ink 93"/>
              <p14:cNvContentPartPr/>
              <p14:nvPr/>
            </p14:nvContentPartPr>
            <p14:xfrm>
              <a:off x="6445282" y="1768803"/>
              <a:ext cx="280440" cy="39024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34842" y="1760163"/>
                <a:ext cx="29808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3" name="Ink 112"/>
              <p14:cNvContentPartPr/>
              <p14:nvPr/>
            </p14:nvContentPartPr>
            <p14:xfrm>
              <a:off x="3622882" y="4716843"/>
              <a:ext cx="1227240" cy="103176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607762" y="4699563"/>
                <a:ext cx="1260360" cy="10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6" name="Ink 115"/>
              <p14:cNvContentPartPr/>
              <p14:nvPr/>
            </p14:nvContentPartPr>
            <p14:xfrm>
              <a:off x="3979642" y="5152443"/>
              <a:ext cx="259560" cy="31644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965242" y="5140923"/>
                <a:ext cx="28332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4" name="Ink 133"/>
              <p14:cNvContentPartPr/>
              <p14:nvPr/>
            </p14:nvContentPartPr>
            <p14:xfrm>
              <a:off x="1907482" y="5155323"/>
              <a:ext cx="1689480" cy="3924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899922" y="5143443"/>
                <a:ext cx="17121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37" name="Ink 136"/>
              <p14:cNvContentPartPr/>
              <p14:nvPr/>
            </p14:nvContentPartPr>
            <p14:xfrm>
              <a:off x="4618282" y="1712283"/>
              <a:ext cx="302040" cy="9360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12882" y="1697580"/>
                <a:ext cx="322200" cy="123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38" name="Ink 137"/>
              <p14:cNvContentPartPr/>
              <p14:nvPr/>
            </p14:nvContentPartPr>
            <p14:xfrm>
              <a:off x="4925002" y="1730283"/>
              <a:ext cx="14040" cy="2556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914562" y="1720698"/>
                <a:ext cx="35280" cy="45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9" name="Ink 138"/>
              <p14:cNvContentPartPr/>
              <p14:nvPr/>
            </p14:nvContentPartPr>
            <p14:xfrm>
              <a:off x="4903762" y="1771323"/>
              <a:ext cx="5400" cy="36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97642" y="1768083"/>
                <a:ext cx="1800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0" name="Ink 139"/>
              <p14:cNvContentPartPr/>
              <p14:nvPr/>
            </p14:nvContentPartPr>
            <p14:xfrm>
              <a:off x="4875682" y="1796163"/>
              <a:ext cx="61560" cy="1008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869202" y="1787473"/>
                <a:ext cx="82800" cy="33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41" name="Ink 140"/>
              <p14:cNvContentPartPr/>
              <p14:nvPr/>
            </p14:nvContentPartPr>
            <p14:xfrm>
              <a:off x="4923922" y="1799043"/>
              <a:ext cx="3960" cy="216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915282" y="1791329"/>
                <a:ext cx="216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42" name="Ink 141"/>
              <p14:cNvContentPartPr/>
              <p14:nvPr/>
            </p14:nvContentPartPr>
            <p14:xfrm>
              <a:off x="2819002" y="5098083"/>
              <a:ext cx="156240" cy="188280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09282" y="5085123"/>
                <a:ext cx="1792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46" name="Ink 145"/>
              <p14:cNvContentPartPr/>
              <p14:nvPr/>
            </p14:nvContentPartPr>
            <p14:xfrm>
              <a:off x="4806202" y="5189163"/>
              <a:ext cx="585000" cy="2736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797562" y="5172963"/>
                <a:ext cx="6019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49" name="Ink 148"/>
              <p14:cNvContentPartPr/>
              <p14:nvPr/>
            </p14:nvContentPartPr>
            <p14:xfrm>
              <a:off x="1710922" y="4724763"/>
              <a:ext cx="1881720" cy="29016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704802" y="4713963"/>
                <a:ext cx="190332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52" name="Ink 151"/>
              <p14:cNvContentPartPr/>
              <p14:nvPr/>
            </p14:nvContentPartPr>
            <p14:xfrm>
              <a:off x="2136082" y="4297443"/>
              <a:ext cx="1460160" cy="43308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129602" y="4286643"/>
                <a:ext cx="14821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54" name="Ink 153"/>
              <p14:cNvContentPartPr/>
              <p14:nvPr/>
            </p14:nvContentPartPr>
            <p14:xfrm>
              <a:off x="3561682" y="4725843"/>
              <a:ext cx="195840" cy="12852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553402" y="4717563"/>
                <a:ext cx="2156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56" name="Ink 155"/>
              <p14:cNvContentPartPr/>
              <p14:nvPr/>
            </p14:nvContentPartPr>
            <p14:xfrm>
              <a:off x="2827282" y="4156323"/>
              <a:ext cx="1140480" cy="56376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820082" y="4145883"/>
                <a:ext cx="116172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58" name="Ink 157"/>
              <p14:cNvContentPartPr/>
              <p14:nvPr/>
            </p14:nvContentPartPr>
            <p14:xfrm>
              <a:off x="4615402" y="4216083"/>
              <a:ext cx="871920" cy="60696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608202" y="4201323"/>
                <a:ext cx="89244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61" name="Ink 160"/>
              <p14:cNvContentPartPr/>
              <p14:nvPr/>
            </p14:nvContentPartPr>
            <p14:xfrm>
              <a:off x="4753282" y="4544403"/>
              <a:ext cx="758160" cy="40104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746082" y="4528923"/>
                <a:ext cx="77616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65" name="Ink 164"/>
              <p14:cNvContentPartPr/>
              <p14:nvPr/>
            </p14:nvContentPartPr>
            <p14:xfrm>
              <a:off x="4824922" y="5068923"/>
              <a:ext cx="603720" cy="34200"/>
            </p14:xfrm>
          </p:contentPart>
        </mc:Choice>
        <mc:Fallback xmlns="">
          <p:pic>
            <p:nvPicPr>
              <p:cNvPr id="165" name="Ink 164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815562" y="5054523"/>
                <a:ext cx="6274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69" name="Ink 168"/>
              <p14:cNvContentPartPr/>
              <p14:nvPr/>
            </p14:nvContentPartPr>
            <p14:xfrm>
              <a:off x="4842562" y="4508763"/>
              <a:ext cx="258120" cy="59976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831042" y="4494003"/>
                <a:ext cx="282240" cy="6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71" name="Ink 170"/>
              <p14:cNvContentPartPr/>
              <p14:nvPr/>
            </p14:nvContentPartPr>
            <p14:xfrm>
              <a:off x="2970922" y="4341363"/>
              <a:ext cx="615960" cy="57672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962642" y="4328763"/>
                <a:ext cx="63936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75" name="Ink 174"/>
              <p14:cNvContentPartPr/>
              <p14:nvPr/>
            </p14:nvContentPartPr>
            <p14:xfrm>
              <a:off x="2249122" y="5332443"/>
              <a:ext cx="1392120" cy="21492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241922" y="5316963"/>
                <a:ext cx="14148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81" name="Ink 180"/>
              <p14:cNvContentPartPr/>
              <p14:nvPr/>
            </p14:nvContentPartPr>
            <p14:xfrm>
              <a:off x="2501842" y="5507763"/>
              <a:ext cx="1252440" cy="45720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492842" y="5492643"/>
                <a:ext cx="127656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82" name="Ink 181"/>
              <p14:cNvContentPartPr/>
              <p14:nvPr/>
            </p14:nvContentPartPr>
            <p14:xfrm>
              <a:off x="3104842" y="5461683"/>
              <a:ext cx="133560" cy="11196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093322" y="5453403"/>
                <a:ext cx="1591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83" name="Ink 182"/>
              <p14:cNvContentPartPr/>
              <p14:nvPr/>
            </p14:nvContentPartPr>
            <p14:xfrm>
              <a:off x="3284482" y="5669043"/>
              <a:ext cx="109800" cy="8676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274042" y="5656443"/>
                <a:ext cx="1335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86" name="Ink 185"/>
              <p14:cNvContentPartPr/>
              <p14:nvPr/>
            </p14:nvContentPartPr>
            <p14:xfrm>
              <a:off x="2862202" y="5642403"/>
              <a:ext cx="1045080" cy="56160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852482" y="5626563"/>
                <a:ext cx="107064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93" name="Ink 192"/>
              <p14:cNvContentPartPr/>
              <p14:nvPr/>
            </p14:nvContentPartPr>
            <p14:xfrm>
              <a:off x="5102482" y="5157123"/>
              <a:ext cx="145440" cy="12240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092762" y="5145243"/>
                <a:ext cx="1688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01" name="Ink 200"/>
              <p14:cNvContentPartPr/>
              <p14:nvPr/>
            </p14:nvContentPartPr>
            <p14:xfrm>
              <a:off x="4584442" y="5730243"/>
              <a:ext cx="1204560" cy="329040"/>
            </p14:xfrm>
          </p:contentPart>
        </mc:Choice>
        <mc:Fallback xmlns="">
          <p:pic>
            <p:nvPicPr>
              <p:cNvPr id="201" name="Ink 200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574722" y="5720883"/>
                <a:ext cx="122652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06" name="Ink 205"/>
              <p14:cNvContentPartPr/>
              <p14:nvPr/>
            </p14:nvContentPartPr>
            <p14:xfrm>
              <a:off x="5078722" y="5709363"/>
              <a:ext cx="535680" cy="10260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069002" y="5696763"/>
                <a:ext cx="5623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07" name="Ink 206"/>
              <p14:cNvContentPartPr/>
              <p14:nvPr/>
            </p14:nvContentPartPr>
            <p14:xfrm>
              <a:off x="5155042" y="5689923"/>
              <a:ext cx="182520" cy="15372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145322" y="5680203"/>
                <a:ext cx="2070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11" name="Ink 210"/>
              <p14:cNvContentPartPr/>
              <p14:nvPr/>
            </p14:nvContentPartPr>
            <p14:xfrm>
              <a:off x="3654202" y="5207883"/>
              <a:ext cx="61200" cy="1008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643762" y="5196363"/>
                <a:ext cx="817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14" name="Ink 213"/>
              <p14:cNvContentPartPr/>
              <p14:nvPr/>
            </p14:nvContentPartPr>
            <p14:xfrm>
              <a:off x="3834922" y="5476443"/>
              <a:ext cx="795600" cy="53640"/>
            </p14:xfrm>
          </p:contentPart>
        </mc:Choice>
        <mc:Fallback xmlns="">
          <p:pic>
            <p:nvPicPr>
              <p:cNvPr id="214" name="Ink 213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827002" y="5465283"/>
                <a:ext cx="8168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15" name="Ink 214"/>
              <p14:cNvContentPartPr/>
              <p14:nvPr/>
            </p14:nvContentPartPr>
            <p14:xfrm>
              <a:off x="3883522" y="5598123"/>
              <a:ext cx="492480" cy="2988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871282" y="5584803"/>
                <a:ext cx="519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20" name="Ink 219"/>
              <p14:cNvContentPartPr/>
              <p14:nvPr/>
            </p14:nvContentPartPr>
            <p14:xfrm>
              <a:off x="3621082" y="5027163"/>
              <a:ext cx="1046880" cy="7344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612442" y="5019243"/>
                <a:ext cx="10692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21" name="Ink 220"/>
              <p14:cNvContentPartPr/>
              <p14:nvPr/>
            </p14:nvContentPartPr>
            <p14:xfrm>
              <a:off x="4252882" y="5182323"/>
              <a:ext cx="438120" cy="4680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241002" y="5166483"/>
                <a:ext cx="4575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22" name="Ink 221"/>
              <p14:cNvContentPartPr/>
              <p14:nvPr/>
            </p14:nvContentPartPr>
            <p14:xfrm>
              <a:off x="3785962" y="5193483"/>
              <a:ext cx="327960" cy="2592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778762" y="5181243"/>
                <a:ext cx="343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23" name="Ink 222"/>
              <p14:cNvContentPartPr/>
              <p14:nvPr/>
            </p14:nvContentPartPr>
            <p14:xfrm>
              <a:off x="3683002" y="5286363"/>
              <a:ext cx="1016280" cy="82800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675802" y="5271603"/>
                <a:ext cx="10386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24" name="Ink 223"/>
              <p14:cNvContentPartPr/>
              <p14:nvPr/>
            </p14:nvContentPartPr>
            <p14:xfrm>
              <a:off x="5869282" y="4705683"/>
              <a:ext cx="1321200" cy="103284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857402" y="4695603"/>
                <a:ext cx="1346760" cy="10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25" name="Ink 224"/>
              <p14:cNvContentPartPr/>
              <p14:nvPr/>
            </p14:nvContentPartPr>
            <p14:xfrm>
              <a:off x="3645202" y="5745363"/>
              <a:ext cx="185400" cy="105840"/>
            </p14:xfrm>
          </p:contentPart>
        </mc:Choice>
        <mc:Fallback xmlns="">
          <p:pic>
            <p:nvPicPr>
              <p:cNvPr id="225" name="Ink 224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636562" y="5733843"/>
                <a:ext cx="2073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27" name="Ink 226"/>
              <p14:cNvContentPartPr/>
              <p14:nvPr/>
            </p14:nvContentPartPr>
            <p14:xfrm>
              <a:off x="3926722" y="4782723"/>
              <a:ext cx="672120" cy="37800"/>
            </p14:xfrm>
          </p:contentPart>
        </mc:Choice>
        <mc:Fallback xmlns="">
          <p:pic>
            <p:nvPicPr>
              <p:cNvPr id="227" name="Ink 226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916642" y="4768323"/>
                <a:ext cx="6958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28" name="Ink 227"/>
              <p14:cNvContentPartPr/>
              <p14:nvPr/>
            </p14:nvContentPartPr>
            <p14:xfrm>
              <a:off x="3772282" y="4884603"/>
              <a:ext cx="689760" cy="31320"/>
            </p14:xfrm>
          </p:contentPart>
        </mc:Choice>
        <mc:Fallback xmlns="">
          <p:pic>
            <p:nvPicPr>
              <p:cNvPr id="228" name="Ink 227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765082" y="4869843"/>
                <a:ext cx="711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29" name="Ink 228"/>
              <p14:cNvContentPartPr/>
              <p14:nvPr/>
            </p14:nvContentPartPr>
            <p14:xfrm>
              <a:off x="4791082" y="5352603"/>
              <a:ext cx="648000" cy="54288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782082" y="5342163"/>
                <a:ext cx="669600" cy="5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30" name="Ink 229"/>
              <p14:cNvContentPartPr/>
              <p14:nvPr/>
            </p14:nvContentPartPr>
            <p14:xfrm>
              <a:off x="4845082" y="5379243"/>
              <a:ext cx="431280" cy="58320"/>
            </p14:xfrm>
          </p:contentPart>
        </mc:Choice>
        <mc:Fallback xmlns="">
          <p:pic>
            <p:nvPicPr>
              <p:cNvPr id="230" name="Ink 229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837162" y="5368443"/>
                <a:ext cx="453960" cy="8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0701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13</cp:revision>
  <dcterms:created xsi:type="dcterms:W3CDTF">2018-08-30T17:22:35Z</dcterms:created>
  <dcterms:modified xsi:type="dcterms:W3CDTF">2018-08-31T15:36:04Z</dcterms:modified>
</cp:coreProperties>
</file>