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5" r:id="rId2"/>
    <p:sldId id="276" r:id="rId3"/>
    <p:sldId id="288" r:id="rId4"/>
    <p:sldId id="283" r:id="rId5"/>
    <p:sldId id="289" r:id="rId6"/>
    <p:sldId id="292" r:id="rId7"/>
    <p:sldId id="284" r:id="rId8"/>
    <p:sldId id="293" r:id="rId9"/>
    <p:sldId id="294" r:id="rId10"/>
    <p:sldId id="285" r:id="rId11"/>
    <p:sldId id="287" r:id="rId12"/>
    <p:sldId id="295" r:id="rId13"/>
    <p:sldId id="286" r:id="rId14"/>
    <p:sldId id="297" r:id="rId15"/>
    <p:sldId id="29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925" y="-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6:21.4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68098B-F5CE-4474-9DD8-37E1FBA6F024}" emma:medium="tactile" emma:mode="ink">
          <msink:context xmlns:msink="http://schemas.microsoft.com/ink/2010/main" type="inkDrawing" rotatedBoundingBox="14838,2993 19614,2956 19615,3012 14839,3049" semanticType="underline" shapeName="Other">
            <msink:sourceLink direction="with" ref="{1F5A8D96-2089-4DA8-B824-83B52516216E}"/>
          </msink:context>
        </emma:interpretation>
      </emma:emma>
    </inkml:annotationXML>
    <inkml:trace contextRef="#ctx0" brushRef="#br0">1 46 684 0,'-14'5'252'0,"14"-5"-192"0,0 4-20 16,0-4 136-1,0 0-104-15,14 0 8 16,-10 4-52-16,5-8 52 16,5 0-44-16,4 4 56 0,-9 0-56 0,14-9 12 15,-9 9-32-15,4 0-24 16,5 0 0-16,4-4 4 15,0 0 4-15,19 0 0 16,-10 8 0-16,19-4-12 31,4 8 8-31,9-4 12 0,1 5-4 16,8-9-12-16,5 4 4 16,5-8 12-16,-5 4-4 15,13-9 8-15,-8 9-8 16,8-4-12-16,-4 4 4 0,19-4 4 15,-10 4 0-15,23-8-12 16,4 8 8-16,10-4 12 16,-19 4-4-16,32-8 40 15,-13 4-20-15,13-4-12 16,-13 8-8-16,22-8-16 16,-22 8 8-16,17 0 12 15,-3 4-4-15,13-4-4 16,-14 0 4-16,0 0-4 15,-4 0 0-15,-10-4-12 16,-17 8 8-16,-5-4 12 16,-19 4-4-16,1-4-4 15,-14 8 4-15,-5-4 4 16,-9 4-4-16,-8-4-4 0,-1 4 4 16,-14-8-4-16,-8 0 0 15,-5-4-124-15,-5 4 68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35.9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5AEC7BF-0C2D-492F-A115-C58460BE5D53}" emma:medium="tactile" emma:mode="ink">
          <msink:context xmlns:msink="http://schemas.microsoft.com/ink/2010/main" type="inkDrawing" rotatedBoundingBox="17940,9306 23124,8875 23241,10289 18058,10720" semanticType="callout" shapeName="Other">
            <msink:sourceLink direction="to" ref="{C20B6AF0-46CA-4F76-80AD-D8C644C22EC8}"/>
            <msink:sourceLink direction="from" ref="{932A3550-608E-4923-8BAD-1D3863A64443}"/>
          </msink:context>
        </emma:interpretation>
      </emma:emma>
    </inkml:annotationXML>
    <inkml:trace contextRef="#ctx0" brushRef="#br0">99 1409 808 0,'-23'4'300'0,"23"0"-232"0,0 0-20 16,0-4 64-1,0 0-72-15,4 0 96 16,6 0-76-16,-1 0 24 15,-9 0-48-15,13-4 40 16,-4 4-44-16,-9-4 56 16,10 0-52-16,-20-4 28 15,10 8-36-15,-9-9 0 0,9 5-16 16,-13-8 36-16,13 8-24 0,0-12 12 16,9 8-20-16,-9-12 20 15,4 4-24-15,-8-25 4 16,4 5-8-16,-9-29-8 15,9 12 4-15,-14-16-4 16,5 9 0-16,-9-9 0 16,9 12 0-16,-5-3 8 15,9 15-4-15,-4-3-20 16,5 11 8-16,-1-3 20 16,5 11-4-16,0-7-12 15,5 8 0-15,-5-9-4 16,0 13 0-16,0-9 0 15,4 9 0-15,-4-4 16 16,0 4-4-16,0-5-4 16,0 5 4-16,0-4-16 15,0 7 8-15,-4-3 4 16,4 4 0-16,-9-4-12 16,9 3 8-16,-5-3 12 15,5 8-4-15,-5-4-20 16,10 8 8-16,-5-1 20 15,0 5-4-15,0-4-4 16,5 8 0-16,-5-4-4 16,0 8 0-16,0-4-12 15,0 4 8-15,0-4 4 0,4 4 0 16,-4-4 0-16,0 8 0 16,0-8 8-16,5 4-4 0,-5-4-4 15,9 4 4-15,-9-8 12 16,0 8-8-16,0-4-12 15,0 4 0-15,0-4-4 16,0 8 0-16,0-4 8 16,0 0 0-16,0 0 8 15,0 0-4-15,0 0-28 16,0 0 12-16,0 0 12 16,0 0 4-16,0 0-4 15,0 0 4-15,0 0 12 16,0 0-8-16,0 0-12 15,0 0 0-15,0 0 4 16,4 0 0-16,-4 0-12 16,0 0 8-16,0-4 4 15,5 4 0-15,-5-4 0 16,0 8 0-16,0-8 8 16,0 4-4-16,0-4 8 15,0 4-8-15,0-5-12 16,4 5 4-16,-4-4 20 15,5 4-8-15,0-4-4 16,4 8 0-16,-9-8 4 16,4 4-4-16,1-4 24 15,8 4-16-15,-8 0-4 16,4 0-4-16,5-8 28 0,-1 16-16 0,1-8-32 16,9 0 8-16,-10 0 0 15,10 0 8-15,-5 8 0 16,5-8 0-16,0 13 24 15,9-13-12-15,-9 4-32 16,-1 0 12-16,10-4 0 16,-9 0 8-16,9 0 0 15,-5 0 0-15,10 0-12 16,-1 0 8-16,-4 8 12 16,0-4-4-16,13 0-4 15,-8 4 4-15,8 0 4 16,5 0-4-16,-4-4-12 15,-5 0 4-15,4-4 12 16,-13 0-4-16,5-4-12 16,-1 4 4-16,5-4 20 15,-5 0-8-15,15-4-4 16,-15 8 0-16,14-4 4 16,-4 4-4-16,8 0-4 15,-4 4 4-15,5-4-4 16,0 4 0-16,-5-8 0 15,0 8 0-15,0-4 8 16,-9 0-4-16,9-4-4 16,0 4 4-16,0-4 4 15,0 4-4-15,9 0-4 16,-4 4 4-16,9 0-4 0,-19 0 0 16,10 0 0-16,-5 4 0 15,0-8 8 1,0 4-4-16,-4-4 32 0,-1 0-20 15,5 0-4-15,-4 0-8 0,8 0-4 16,6 0 0-16,-6-4 8 16,1 12-4-16,-1-8-12 15,-3 8 4-15,-6-8 12 16,1 4-4-16,-1 1-12 16,-4-1 4-16,5-4 20 15,-5 0-8-15,4 0-4 16,1 0 0-16,4 0-16 15,0 0 8-15,0 0 4 16,0 0 0-16,0 0 0 16,5 0 0-16,-1 0 0 15,-4 4 0-15,5-4 8 16,0 0-4-16,8-4-12 16,1 4 4-16,14-9 4 15,-1 9 0-15,5 0 0 16,-9 5 0-16,0-5 0 15,-5 4 0-15,0-4-12 16,-9 4 8-16,10-4 12 16,-10 0-4-16,0 0 8 15,9 0-8-15,1 0-12 16,-1 0 4-16,0 0 4 0,-9 0 0 16,-13-4 0-16,-1 4 0 0,-8-9 60 15,-5 9-32 1,-14-4 32-16,0 4-32 0,-4 0-8 15,0 0-12-15,-5-8-16 16,4 8 4-16,-4 0 12 16,0 0-4-16,-4 0 8 15,0 0-8-15,-5 0 8 16,4 0-8-16,-4-8-168 16,0 8 88-16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2:53.8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9F250D-5C3A-498A-B7DD-7E0809003DA1}" emma:medium="tactile" emma:mode="ink">
          <msink:context xmlns:msink="http://schemas.microsoft.com/ink/2010/main" type="inkDrawing" rotatedBoundingBox="9661,4325 13439,3122 13491,3283 9712,4487" semanticType="callout" shapeName="Other"/>
        </emma:interpretation>
      </emma:emma>
    </inkml:annotationXML>
    <inkml:trace contextRef="#ctx0" brushRef="#br0">0 1198 320 0,'5'-4'120'0,"0"8"-96"0,-5 0-4 0,0-4 60 32,0 0-48-32,4 0 104 0,1 4-80 15,-1-4 108-15,1 0-92 0,-1 0 24 16,5 4-56-16,-4-4 20 15,4 4-32-15,-4-4 0 16,-1 0-16-16,5 0 20 16,5 12-20-16,-5-8 12 15,0 0-12-15,5-4-8 16,-1 0 0-16,1 0 4 16,4 4-4-16,-4-4 8 15,4 4-8-15,-4-4-12 16,0 0 4-16,-1-4 12 15,5 0-4-15,-4 0-12 16,0 4 4-16,-1-4 4 16,1 4 0-16,-5-4 8 15,5 4-4-15,-1-8 16 16,1 16-12-16,0-16 16 16,-1 8-16-16,1-4-28 15,4 0 8-15,1-4 24 16,-1 4-8-16,-5-4 20 15,6 4-16-15,-6-4 4 16,5 8-4-16,-4-4 20 16,4 4-16-16,-4-9-12 15,4 5-4-15,0-4 4 16,1 8 0-16,3-8 24 16,1 0-12-16,0-4 4 0,4 4-8 15,-4-4 12-15,4 8-12 0,-8-4-12 16,-1 8 0-16,0-8 28 31,5 8-12-31,-10-13-12 0,6 13-4 0,-6-8 64 16,5 0-32-16,-4 0-12 15,4 8-8-15,-4-12 0 16,0 12-4-16,-1-16 8 16,1 16-8-16,4-8-4 15,-4 0 4-15,-1-5-24 16,1 13 12-16,0-8 56 15,-1 0-24-15,1 0-36 16,4 4 4-16,1-8 28 16,-1 4-12-16,0-4-8 15,5 4-4-15,0-4-16 16,-1 7 12-16,1-7 12 16,0 4 0-16,-5-4 8 15,5 8-8-15,0-4 16 16,-1 4-12-16,-3-4 4 15,8 4-4-15,-9-4-8 16,0 8 4-16,0-8-4 16,5 4 0-16,5-5 0 15,-6 5 0-15,1-4-12 16,0 8 8-16,-5-8 20 16,5 4-8-16,-10-4-20 15,6 8 4-15,-6-4 20 0,6 4-4 16,-6-8-4-16,5 4 0 0,1-4-16 15,-1 8 8-15,0-8 12 16,0 4-4-16,-4-4 8 16,4 3-8-16,5-3-4 15,-5 4 4-15,-4-4-4 16,4 4 0-16,0-4 0 16,0 8 0-16,1-8-12 15,-1 4 8-15,0-4 12 16,0 4-4-16,0-4-20 15,1 8 8-15,-1-8 20 16,0 4-4-16,-4-4-4 16,4 8 0-16,0-9-16 15,0 5 8-15,-4-4 4 16,4 4 0-16,0-4 0 16,1 4 0-16,-1 0 0 15,0 4 0-15,0-4-12 16,5 0 8-16,0-4 20 15,0 4-8-15,-5-8-12 16,0 8 0-16,0-9 4 16,0 9 0-16,-4-4-12 15,4 4 8-15,1-4 12 16,-1 4-4-16,0 0-4 16,0 4 4-16,0-4-16 0,1 4 8 15,-1-8 12-15,5 4-4 16,-1-4-4-16,1 8 4 0,0-8-4 15,0 4 0-15,-5 0 0 16,5 4 0-16,-5-4 0 16,0 4 0-16,0-4 0 15,0-1 0-15,-4-3 8 16,9 8-4-16,-5-4-4 16,5 0 4-16,0-4-24 15,-1 0 12-15,1-4 12 16,0 8 0-16,0-8-4 15,4 4 4-15,-9-4-16 16,0 7 8-16,-4-7 12 16,4 12-4-16,-4-16-4 15,4 16 4-15,-4-12-4 16,4 0 0-16,0-4 0 16,0 8 0-16,5-9 0 15,0 9 0-15,-9-8 8 16,8 8-4-16,1-4-4 15,0 8 4-15,-14-8-4 16,14 4 0-16,-5-5 0 16,-4 5 0-16,8-4 0 15,1 12 0-15,0-16-12 16,4 8 8-16,1-4 12 16,-6 12-4-16,10-12-12 15,-9 12 4-15,0-12 4 0,-5 7 0 16,5-3 8-16,-10 4-4 0,6-8-20 15,3 0 8 1,-8 0 20-16,9 8-4 16,-14-8 40-16,9 4-24 15,-9 0 40-15,0 4-36 16,-9-1 40-16,5-3-40 0,-5 0 12 16,0 4-24-16,-5-4 20 15,5 8-24-15,-4-8 4 16,8 8-8-1,-4-4 4-15,0 4-8 0,0-4-240 16,0 8 128-16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2:56.7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DB37F6-1246-4775-9FEF-0C4BD7F7D6FD}" emma:medium="tactile" emma:mode="ink">
          <msink:context xmlns:msink="http://schemas.microsoft.com/ink/2010/main" type="inkDrawing" rotatedBoundingBox="10340,5066 13696,3761 13779,3976 10424,5282" semanticType="strikethrough" shapeName="Other">
            <msink:sourceLink direction="with" ref="{3D15BCBF-ABD9-4A39-B62B-CC2A436D5328}"/>
          </msink:context>
        </emma:interpretation>
      </emma:emma>
    </inkml:annotationXML>
    <inkml:trace contextRef="#ctx0" brushRef="#br0">-5 1336 728 0,'0'4'268'0,"0"-4"-208"0,0-16-16 0,5 12 72 15,4 4-72-15,-9-4 68 16,0 8-60-16,0-4-4 16,9 4-28-16,0-4 40 15,5 0-32-15,-5 0 28 16,-4 0-28-16,13 0-8 16,-9 4-12-16,9-8 20 15,-9 4-16-15,10-4-20 16,8 4 0-16,-9-4 32 15,5 8-16-15,-5-8-8 0,0 8-4 16,0-12 4-16,5 8 0 0,-9-5 8 31,4 1-4-31,5 0-12 0,-10 4 4 0,6-4 20 16,3 0-8-16,-12-4-20 16,12 8 4-16,-8-8 20 15,9 8-4-15,-5-8-20 16,5 8 4-16,0-8 4 15,-1 8 4-15,-8 0 8 16,9 0-4 0,4-4-12-16,-4 0 4 0,-10-8 4 15,10 12 0-15,0-8 0 16,0 4 0-16,-1-5 8 16,6 9-4-16,-15-8-12 15,10 4 4-15,-5 0 4 16,5 4 0-16,-14-4 0 15,10 4 0-15,-1-4 8 16,-5 0-4-16,6-4 8 16,-10 4-8-16,4-4-12 15,1 8 4-15,4-8 4 16,-4 8 0-16,0-8 0 16,4 4 0-16,-9-4 8 15,5 4-4-15,-1-5-12 16,5 5 4-16,-13-4-4 15,13 4 0-15,-9-8 16 16,5 8-4-16,0-8 8 16,8 4-8-16,-3-4-20 0,-1 4 8 0,5-5 4 15,-1 5 4-15,1-8 8 16,4 8-4-16,1-4-4 16,-1 4 4-16,0-8-4 15,1 8 0-15,-1-5 0 16,9 5 0-16,-4-4 0 15,-9 4 0-15,9-4 0 16,-5 4 0-16,1-8-12 16,-6 8 8-16,1-5 4 15,0 9 0-15,-10-8 0 16,10 4 0-16,-5-4 16 16,5 4-8-16,0-4-20 15,0 8 4-15,0-8 20 16,-1 3-4-16,1-3-20 15,4 8 4-15,-4-4 12 16,0 4 0-16,-9-4 8 16,8 4-8-16,1-4-12 15,4 4 4-15,-4-4 12 16,0 4-4-16,0-4-20 16,9 4 8-16,-10-9 12 15,10 9 0-15,-9-4-4 16,0 4 4-16,-5-8-4 15,9 8 0-15,-4-8 8 16,4 4-4-16,1-8-12 0,-6 8 4 16,1-9 4-16,0 9 0 15,-5-4-12-15,5 0 8 0,0 0 20 16,-5 4-8-16,5-8-28 16,-1 7 8-16,1 1 12 15,9-4 4-15,-9 4 8 16,0 0-8-16,-1-4-12 15,10 4 4-15,-9-8 12 16,0 8-4-16,-1-9 8 16,10 9-8-16,-9-12-12 15,9 8 4-15,-9-8 4 16,9 7 0-16,-10-7-12 16,15 8 8-16,-10-8-4 15,-4 8 0-15,0-8 24 16,-1 7-8-16,-8-3-4 15,9 4 0-15,-5-4-16 16,5 4 8-16,-10-4 12 16,15 3-4-16,-5-3-4 15,-1 4 4-15,1-4-16 16,0 4 8-16,-14 0 4 16,14 3 0-16,-19 1 0 15,5 4 0-15,0-8 8 16,-9 8-4-16,5-4 68 15,0 4-40-15,-5-8 16 16,4 8-32-16,5-8 8 0,-9 8-12 16,0-4-8-16,0 4 0 0,0-5-16 15,0 5 8-15,0 0 12 16,0 4-4-16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3:06.7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157354-622A-44FB-9A7C-FE92DC169DE7}" emma:medium="tactile" emma:mode="ink">
          <msink:context xmlns:msink="http://schemas.microsoft.com/ink/2010/main" type="writingRegion" rotatedBoundingBox="12433,1329 15938,1953 15307,5497 11802,4872"/>
        </emma:interpretation>
      </emma:emma>
    </inkml:annotationXML>
    <inkml:traceGroup>
      <inkml:annotationXML>
        <emma:emma xmlns:emma="http://www.w3.org/2003/04/emma" version="1.0">
          <emma:interpretation id="{09D86855-42D6-4CCD-A501-71AA68AFA574}" emma:medium="tactile" emma:mode="ink">
            <msink:context xmlns:msink="http://schemas.microsoft.com/ink/2010/main" type="paragraph" rotatedBoundingBox="11731,3121 13336,1770 13771,2287 12166,3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186AE9-1C9B-4763-A67F-4099CB2FC753}" emma:medium="tactile" emma:mode="ink">
              <msink:context xmlns:msink="http://schemas.microsoft.com/ink/2010/main" type="line" rotatedBoundingBox="11731,3121 13336,1770 13771,2287 12166,3638"/>
            </emma:interpretation>
          </emma:emma>
        </inkml:annotationXML>
        <inkml:traceGroup>
          <inkml:annotationXML>
            <emma:emma xmlns:emma="http://www.w3.org/2003/04/emma" version="1.0">
              <emma:interpretation id="{41D91A57-4085-4BEC-8DD6-FF6E4EB2E891}" emma:medium="tactile" emma:mode="ink">
                <msink:context xmlns:msink="http://schemas.microsoft.com/ink/2010/main" type="inkWord" rotatedBoundingBox="11731,3121 13336,1770 13771,2287 12166,3638"/>
              </emma:interpretation>
              <emma:one-of disjunction-type="recognition" id="oneOf0">
                <emma:interpretation id="interp0" emma:lang="" emma:confidence="0">
                  <emma:literal>0 A</emma:literal>
                </emma:interpretation>
                <emma:interpretation id="interp1" emma:lang="" emma:confidence="0">
                  <emma:literal>8 A</emma:literal>
                </emma:interpretation>
                <emma:interpretation id="interp2" emma:lang="" emma:confidence="0">
                  <emma:literal>5 A</emma:literal>
                </emma:interpretation>
                <emma:interpretation id="interp3" emma:lang="" emma:confidence="0">
                  <emma:literal>GA</emma:literal>
                </emma:interpretation>
                <emma:interpretation id="interp4" emma:lang="" emma:confidence="0">
                  <emma:literal>G A</emma:literal>
                </emma:interpretation>
              </emma:one-of>
            </emma:emma>
          </inkml:annotationXML>
          <inkml:trace contextRef="#ctx0" brushRef="#br0">897-603 748 0,'9'-16'276'0,"-9"16"-216"0,14-13-16 0,-14 9 156 15,9 4-120-15,-9-4 56 16,0 4-80-16,0-4 44 16,0 8-56-16,0 0 48 15,0 8-52-15,-9 9-12 16,-5 7-16-16,-9 8 0 15,5 5-8-15,-9 3-4 16,4 0 4-16,-9 1 4 16,9-5-4-16,1-7-4 15,-1-1 4-15,5-12 12 16,4 0-8-16,5-8-12 16,9-4 0-16,9-8 4 15,9 0 0-15,14-8 8 16,5 4-4-16,8-4-12 15,5 4 4-15,5-8 12 16,4 8-4-16,-13-4-4 16,-1 8 4-16,-13-4 4 15,-9 4-4-15,-10-8 60 16,-4 8-36-16,-9-4 24 16,0 4-32-16,-9-8 44 15,-4 0-36-15,-10-4-16 16,9 7-4-16,-13-11 0 15,4 8-4-15,-9-8 16 0,10 4-12 16,-15-4-4-16,14 4 0 0,-9-4-24 16,10 8 12-16,-1-5 4 15,14 9 4 1,4-4-28-16,5 4 16 0,9-4-92 16,5 4 56-16</inkml:trace>
          <inkml:trace contextRef="#ctx0" brushRef="#br0" timeOffset="495.8189">1421-789 996 0,'-9'-4'368'0,"9"4"-284"0,0 0-24 0,0 0 108 15,0 0-104-15,0 8 16 16,0 4-44-16,-10 12-16 16,10 5-12-16,-4 19 4 15,4 0-8-15,-9 13 24 16,4-4-16-16,-8-1 4 16,8-3-8-16,-13-9 56 15,9-8-36-15,-5-7 24 16,0-9-32-16,5-16-8 15,9 0-8-15,0-16 12 16,9-4-8-16,5-21-64 0,0 5 28 0,-10-12-112 16,1 3 80-16,4-3-20 15,0 7 52-15,0 1 24 16,0 12 4-16,-4 0 0 31,4 7 4-31,0 1 72 0,0 8-40 0,0 4 32 16,9 8-40-16,-4 8 28 15,4 9-32-15,5 7 12 16,0 0-20-16,4-4 0 16,0 5-8-16,-4-1 4 15,4-4-8-15,-4-4-80 16,-5-4 40-16,-8 1-364 16,-6-9 220-16</inkml:trace>
          <inkml:trace contextRef="#ctx0" brushRef="#br0" timeOffset="632.1815">1421-462 1308 0,'9'-4'484'0,"-9"4"-376"0,27-24-28 16,-13 12 0 0,4 8-60-16,9-13 8 15,1 5-16-15</inkml:trace>
          <inkml:trace contextRef="#ctx0" brushRef="#br0" timeOffset="-615.1353">5 785 612 0,'-5'-4'228'0,"5"0"-180"0,5 4-12 15,-5 0 168 1,0 0-120-16,0 0 36 0,0 0-72 0,0 0 16 31,0 0-36-31,0-4 60 16,9 4-48-16,-5-8 64 0,1 4-64 0,-5-12 36 15,4 4-44-15,-4-12 24 16,5 7-28-16,0-19-8 16,4 8-12-16,4-21 4 15,6 9-8-15,8-20 8 16,0 7-8-16,10-12-12 15,4 17 4-15,0-9-4 16,0 13 0-16,-5 0 0 16,0 11 0-16,-8 1 16 15,-6 16-4-15,-3-12 68 16,-1 20-40-16,-14-13 16 16,6 13-32-16,-6-8-96 15,1 8 44-15</inkml:trace>
        </inkml:traceGroup>
      </inkml:traceGroup>
    </inkml:traceGroup>
    <inkml:traceGroup>
      <inkml:annotationXML>
        <emma:emma xmlns:emma="http://www.w3.org/2003/04/emma" version="1.0">
          <emma:interpretation id="{8B41EF0B-2051-4934-B13C-2CC9C4C35A36}" emma:medium="tactile" emma:mode="ink">
            <msink:context xmlns:msink="http://schemas.microsoft.com/ink/2010/main" type="paragraph" rotatedBoundingBox="15996,2315 13676,3474 13417,2954 15737,17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0224559-91EA-48BA-9537-B07A1B60CBE3}" emma:medium="tactile" emma:mode="ink">
              <msink:context xmlns:msink="http://schemas.microsoft.com/ink/2010/main" type="line" rotatedBoundingBox="15996,2315 13676,3474 13417,2954 15737,1795">
                <msink:destinationLink direction="with" ref="{92FCE7A7-A765-4D4D-AB11-3CBB7546449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C7B2993-7FE3-444A-B9E3-17F77423E693}" emma:medium="tactile" emma:mode="ink">
                <msink:context xmlns:msink="http://schemas.microsoft.com/ink/2010/main" type="inkWord" rotatedBoundingBox="14030,3102 13598,3317 13447,3014 13878,2799"/>
              </emma:interpretation>
              <emma:one-of disjunction-type="recognition" id="oneOf1"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&gt;</emma:literal>
                </emma:interpretation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8663.8734">1835 91 808 0,'-14'-4'300'0,"14"4"-232"0,-9 8-20 16,0-4 44 0,5 4-60-16,-10 8 60 15,0 5-56-15,-13 7 20 16,9 0-36-16,-14 4 60 16,9 5-44-16,-9-1 64 0,9 0-60 0,-4-7 52 15,9-1-52-15,0-8-4 16,4 4-20-16,0-12 8 15,1 0-16-15,8-3-4 16,1 3 0-16,-1-12-16 16,5 8 8-16,0-12 12 15,9 4-4-15,-4-4-4 16,17 4 4-16,6-12-4 16,4 7 0-16,9-3 0 15,0 4 0-15,0 0 16 16,-5 4-8-16,-4-4 4 15,0 4-4-15,-14-8 92 16,0 16-56-16,-13-16 124 16,-1 8-96-16,-13-12 28 15,5 4-60-15,-10-8 20 16,5-4-32-16,-5-9-8 16,5 1-12-16,-5 0-24 15,10 0 8-15,4-9-128 16,4 13 76-16,10-8-496 15,9 12 308-15</inkml:trace>
        </inkml:traceGroup>
        <inkml:traceGroup>
          <inkml:annotationXML>
            <emma:emma xmlns:emma="http://www.w3.org/2003/04/emma" version="1.0">
              <emma:interpretation id="{6088C0FE-E025-462E-9C96-06DC1EE05E94}" emma:medium="tactile" emma:mode="ink">
                <msink:context xmlns:msink="http://schemas.microsoft.com/ink/2010/main" type="inkWord" rotatedBoundingBox="15160,2445 13927,3061 13783,2771 15016,2156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122.4951">2950-502 652 0,'5'-12'244'0,"-5"12"-192"0,4-17-12 0,1 9 188 16,0 8-132-16,-5-8 88 15,0 4-112-15,0-4 32 16,0 8-60-16,-5 0 20 15,0 4-36-15,-13 8 28 16,5 8-32-16,-19 9-32 16,9-1 4-16,-23 16 0 15,5-7 4-15,-27 15 24 16,9-7-12-16,-28 11 24 0,19 1-24 16,-18 7 40-16,22-3-28 0,0-1 20 15,14 1-24-15,-9-13 8 16,13-3-16-16,1-5-8 15,8-8 0-15,-4-7-4 16,14-1 0-16,-5-8 0 16,10 0 0-16,-1-8-12 15,9 4 8-15,5-12-164 16,4 4 92-16,1-8-340 16,4 4 232-16</inkml:trace>
        </inkml:traceGroup>
        <inkml:traceGroup>
          <inkml:annotationXML>
            <emma:emma xmlns:emma="http://www.w3.org/2003/04/emma" version="1.0">
              <emma:interpretation id="{BA089E88-2E21-482C-A712-9AAA3F042D43}" emma:medium="tactile" emma:mode="ink">
                <msink:context xmlns:msink="http://schemas.microsoft.com/ink/2010/main" type="inkWord" rotatedBoundingBox="15996,2315 15151,2737 14904,2242 15749,1820"/>
              </emma:interpretation>
              <emma:one-of disjunction-type="recognition" id="oneOf3">
                <emma:interpretation id="interp11" emma:lang="" emma:confidence="0">
                  <emma:literal>☹</emma:literal>
                </emma:interpretation>
                <emma:interpretation id="interp12" emma:lang="" emma:confidence="0">
                  <emma:literal>*</emma:literal>
                </emma:interpretation>
                <emma:interpretation id="interp13" emma:lang="" emma:confidence="0">
                  <emma:literal>€</emma:literal>
                </emma:interpretation>
                <emma:interpretation id="interp14" emma:lang="" emma:confidence="0">
                  <emma:literal>1</emma:literal>
                </emma:interpretation>
                <emma:interpretation id="interp15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9878.6995">3720-737 788 0,'9'-12'292'0,"-9"12"-228"0,9-12-16 0,-4 4 176 15,-1 8-132-15,1-8 88 32,4 8-108-32,-14-8 76 0,5 8-84 0,-9-4 12 15,0 4-44-15,-9 4 12 16,0 4-24-16,-10 4 0 16,6 4-12-16,-6-4 28 15,5 5-20-15,1-5-12 16,8 4-8-16,0-8 4 15,5 12 0-15,9-4-12 16,5 0 8-16,4-3-16 16,5 11 12-16,4-12 4 15,14 12 4-15,-5-12 16 16,14 12-8-16,-9-7-20 16,0 3 4-16,-10 0 20 15,1-4-4-15,-14 8 32 16,5-4-24-16,-14 1 64 15,0-5-44-15,-14 4 80 16,5-4-64-16,-14 0 16 16,5-4-36-16,-9-4-20 15,9 1-8-15,-5-1 12 16,0-4-8-16,0-8-152 16,10 4 76-16,4 0-616 15,0 4 380-15</inkml:trace>
          <inkml:trace contextRef="#ctx0" brushRef="#br0" timeOffset="9383.7845">3315-668 956 0,'9'-12'352'0,"-9"12"-272"0,0-16-24 0,0 16 136 15,0 0-116-15,-5-8 40 16,5 8-68-16,-4 0-20 15,4 8-16-15,-10 4 24 16,1 4-20-16,-9 8-12 16,0 5-8-16,-14-1 4 15,5 8 0-15,-10 5 8 16,5-5-4-16,-4-4 8 16,13-4-8-16,-9-3 24 15,10-5-16-15,-6-4-4 16,15-4-4-16,-6 0-4 15,10-4 0-15,0-8-20 16,5 8 12-16,8-16 4 16,10 8 4-16,4-4 16 15,9-8-8-15,5 0-28 16,0 8 8-16,5 0 4 16,4 8 8-16,-5 0 8 15,0 4-4-15,-4 0-4 0,0 0 4 16,-5-4 20-16,1 4-12 0,-15-8 24 15,6 4-24-15,-6-8 40 16,-4 4-28-16,-4-8 32 16,4 8-32-16,-9-4 20 31,9 0-24-31,-9-8 28 0,0 4-32 0,-9-4 76 16,5 4-56-16,-6-12 32 15,1 12-40-15,-9-13 0 16,4 9-16-16,-4-12 0 15,5 8-4-15,-10-12-8 16,9 7 4-16,-4-3-24 16,9 8 12-16,0-4 4 15,4 12 4-15,5-4-20 16,5 4 12-16,4 0-128 16,5 12 76-16,-1-12-348 15,5 8 228-15</inkml:trace>
        </inkml:traceGroup>
      </inkml:traceGroup>
    </inkml:traceGroup>
    <inkml:traceGroup>
      <inkml:annotationXML>
        <emma:emma xmlns:emma="http://www.w3.org/2003/04/emma" version="1.0">
          <emma:interpretation id="{C92ED30B-DCB8-4CC7-A8FC-363021631C39}" emma:medium="tactile" emma:mode="ink">
            <msink:context xmlns:msink="http://schemas.microsoft.com/ink/2010/main" type="paragraph" rotatedBoundingBox="12496,4343 15070,4802 14957,5434 12384,49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B93BB7-EB35-4668-8244-F51631EBC8D2}" emma:medium="tactile" emma:mode="ink">
              <msink:context xmlns:msink="http://schemas.microsoft.com/ink/2010/main" type="line" rotatedBoundingBox="12496,4343 15070,4802 14957,5434 12384,4976">
                <msink:destinationLink direction="with" ref="{92FCE7A7-A765-4D4D-AB11-3CBB7546449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C12DEE7-7A7A-4970-A1CA-3A8FDF1CA9B9}" emma:medium="tactile" emma:mode="ink">
                <msink:context xmlns:msink="http://schemas.microsoft.com/ink/2010/main" type="inkWord" rotatedBoundingBox="12496,4343 15070,4802 14957,5434 12384,4976"/>
              </emma:interpretation>
              <emma:one-of disjunction-type="recognition" id="oneOf4">
                <emma:interpretation id="interp16" emma:lang="" emma:confidence="1">
                  <emma:literal>of</emma:literal>
                </emma:interpretation>
                <emma:interpretation id="interp17" emma:lang="" emma:confidence="0">
                  <emma:literal>D A</emma:literal>
                </emma:interpretation>
                <emma:interpretation id="interp18" emma:lang="" emma:confidence="0">
                  <emma:literal>N A</emma:literal>
                </emma:interpretation>
                <emma:interpretation id="interp19" emma:lang="" emma:confidence="0">
                  <emma:literal>o A</emma:literal>
                </emma:interpretation>
                <emma:interpretation id="interp20" emma:lang="" emma:confidence="0">
                  <emma:literal>O A</emma:literal>
                </emma:interpretation>
              </emma:one-of>
            </emma:emma>
          </inkml:annotationXML>
          <inkml:trace contextRef="#ctx0" brushRef="#br0" timeOffset="3183.9667">1812 2384 684 0,'9'4'252'0,"-9"0"-192"0,0 0-20 0,0-4 172 15,0 0-124-15,0 0 96 16,0 0-104-16,-4 0 24 15,-1 4-60-15,-4 0 4 16,0 4-32-16,-9-8 52 16,0 4-36-16,-14-8 36 15,9 0-36-15,-18-4 16 16,4 4-28-16,-13-12 8 16,9 0-16-16,-27-5-16 15,0 5 0-15,-23-8 12 16,13 8-4-16,-17-5 16 15,17 5-12-15,-4-8-20 16,19 4 4-16,-1-9 12 16,14 5 0-16,-9-4 16 15,22 8-12-15,-4-5-4 0,14 9 0 0,-5 0 12 16,14 4-8-16,-5 4-12 16,5 4 0-16,-9 0-4 15,8 8 0-15,-3-4 8 16,8 0 0-16,-4 0-12 15,0 0 8-15,4-4 4 16,9 4 0-16,1-4 0 16,4 0 0-16,0-5 0 15,4 5 0 1,1-4 0-16,-1 4 0 0,6-4 8 16,-10 8-4-16,0-8 8 15,4 8-8-15,1-8-20 16,8 4 8-16,-4-8 12 15,5 4 0-15,-5-4-4 16,5 3 4-16,0 1 4 16,-1 4-4-16,1-4-4 15,-1 8 4-15,-8-4-24 16,0 4 12-16,-5 4 12 16,4 4 0-16,1 0-12 15,4 5 4-15,4-5-4 16,1 4 0-16,0-4 16 15,4 4-4-15,-13-4-4 16,13 0 4-16,-14-4 4 16,10 0-4-16,-9-4-12 15,-1 4 4-15,1-4-4 0,-1 4 0 0,-4-4 16 16,0 0-4-16,0 0-4 16,0 0 4-16,0 0-16 15,0 0 8-15,5 0 4 16,-1 0 0-16,-4 0 16 15,0 0-8-15,0 0-12 16,0 0 0-16,0-4 12 16,5 4-4-16,-5-4-48 15,0 4 28-15,0-4-68 16,4 0 48-16,-4-4-36 16,0 8 40-16,-9-8-16 15,9 8 28-15,-4-8 8 16,4 8 12-16,-5-4 0 15,5 4 0-15,-4-4-56 16,4 4 32-16,-5-4-112 16,10 0 76-16,-5-4-44 15,0 8 60-15,0-4-28 16,0 4 40-16,0-4 28 16,0 0 4-16,-5-5 12 15,5 9-8-15,-4-4-4 16,8 4 4-16,-4-4 12 15,0 0-8-15,0-4 4 16,0 8-4-16,0-4-32 16,0 8 12-16,0-4 12 15,0 0 4-15,0 0-4 0,0 0 4 0,-4 0 28 16,4 0-16-16,-5-4 20 16,10 4-20-16,-10-4 0 15,5 4-8-15,-5-4-8 16,10 8 4-16,-5-8-24 15,0 4 12-15,-5-4 12 16,5 4 0-16,-4-4-4 16,4 8 4-16,-5-4-4 15,5 4 0-15,-4-4-12 16,4 0 8-16,-5 0 20 16,5 4-8-16,-4-4-4 15,4 8 0-15,-9 0-16 16,9 0 8-16,-5-4-4 15,0 0 0-15,-4 1 8 16,5 3 0-16,-5-4-20 16,4 0 12-16,-4-4 12 15,9 4 0-15,-9-4 8 16,9 0-8-16,-9 0-4 16,9 4 4-16,-9-4-4 15,9 0 0-15,-9 0-12 16,4 0 8-16,-4 0 12 15,4 0-4-15,-4-4 8 16,5 4-8-16,-5-8 8 16,4 8-8-16,-4-4-12 15,4 8 4-15,1-4 4 16,4 0 0-16,-5 0 0 16,5 0 0-16,-4 0 0 15,8 0 0-15,-4-4-36 16,0 4 20-16,0-8-40 0,9-1 36 0,1-7-48 31,-1 8 40-31,4-12-116 0,1 8 80 16,-5-8-256-16,0 7 180 0,-9 1 56 15,5 8 52-15,-10 0 180 16,5 4-80-16,-9 0 168 16,4 4-136-16,-8 0 48 15,8 0-84-15,-4-4-4 16,5 4-36-16,-5-4-12 15,9 0-8-15,-5 0-4 16,10 0 0-16,-10 0 16 16,5 0-8-16,-5 0-20 15,5 4 4-15,-9 0 4 16,5 5 4-16,-1-1 52 16,-4 4-28-16,0 4 52 15,4 0-44-15,-4 0 20 16,9 5-32-16,-18-1 8 15,14 4-16-15,-6-4 12 16,6 5-16-16,-5-5 32 16,4-4-24-16,-8-8 48 15,8 4-36-15,-4-8 4 16,9 4-20-16,0-4-8 16,4 0 0-16,1-4-4 15,9 5 0-15,8-10 0 0,15 5 0 16,-5-12 8-16,4 4-4 0,1-8 8 15,-6 4-8-15,-3-4-4 16,-5 4 4-16,-10-5 4 16,-4 9-4-16,-4-4 96 15,-1 4-56-15,-22-8 44 16,9 8-52-16,-14-12 52 16,5 7-52-16,-5-3-32 15,10 4-8-15,-1 0 0 16,9 4 4-16,1-4-88 15,8 8 48-15,10-4-320 16,4 8 200-16</inkml:trace>
          <inkml:trace contextRef="#ctx0" brushRef="#br0" timeOffset="3963.5528">2090 2190 696 0,'0'-4'256'0,"0"4"-196"0,-5 4-20 0,1-4 128 16,8 0-100-16,-4 4 60 15,5 8-72-15,-5 4 44 16,4 8-56-16,-13 9-12 16,9-1-20-16,-9 4 44 15,5-3-32-15,-15-5 52 16,6 0-44-16,-15-3 36 15,6-1-36-15,-1-8-8 16,0-4-16-16,14-4-8 16,-5 1 4-16,24-5-16 15,-1 4 8-15,13-4 4 16,6 4 0-16,4-4 0 16,13 4 0-16,-4-8-12 15,5 0 8-15,-5-4 20 16,-5 0-8-16,-4-4 4 0,0 4-4 0,-9-4-8 15,-10 4 4-15,-4-4 40 16,0 3-24-16,-18-7 44 16,9 8-36-16,-13-12 48 15,4 4-44-15,-14-12 4 16,14 7-24 0,-14-11 0-16,14 4-4 0,-14-9 20 15,9 5-16-15,-18-4-4 16,19 7-4-16,-10-3-4 15,5 12 0-15,0 0-20 16,9 8 12-16,-1 0-24 16,10 4 20-16,5-5-296 15,4 9 172-15</inkml:trace>
          <inkml:trace contextRef="#ctx0" brushRef="#br0" timeOffset="5144.194">2595 2436 932 0,'-13'-4'348'0,"13"4"-272"0,0-8-20 0,0 4 172 16,0 8-136-16,9-8 44 15,4 0-84-15,6-4 68 16,8 8-68-16,-4-8 28 16,4 8-48-16,-4-4 0 15,4 8-20-15,-4-4-8 16,-5 4 0-16,-4-8 4 16,-5 4-4-16,4-4-276 15,-3 4 148-15</inkml:trace>
          <inkml:trace contextRef="#ctx0" brushRef="#br0" timeOffset="4849.4089">2705 2072 560 0,'9'-8'208'0,"-9"8"-164"0,0-8-8 0,0 4 120 15,0 4-92-15,0-4 96 16,9 0-92-16,-9-4 56 15,4 8-72-15,-8-4 4 16,4 8-32-16,-9-4 4 16,18 0-16-16,-18 0 12 15,9 4-16-15,0-4 16 16,0 4-16-16,-9-4 16 16,18 0-16-16,-18 0 32 15,9 0-24-15,0 0 4 16,0 0-12-16,0 0 12 15,0 4-12-15,-5-4 4 16,5 0-4-16,-5 0 4 16,10 0-8-16,-10 0 8 15,5 4-8-15,-4 0 16 16,8 0-12-16,-8 0-4 16,4 8 0-16,-9 4 4 15,9 9-4-15,0 7 24 16,0 1-16-16,-9 11 4 15,-5 5-8-15,5 3 4 0,0-7-8 16,-9-1 8-16,-1-7-8 0,10-1 24 16,-4-12-16-16,3-3-4 31,10-5-4-31,0-12-4 0,0 4 0 0,0-20 0 16,10 4 0-16,-1-8-108 15,-5-9 60-15,5-15-140 16,10 3 108-16,-15-11-104 15,14 11 104-15,-13-7 68 16,13 7 12-16,-13 1 16 16,4 12-8-16,0-5 92 15,0 13-56-15,-4 0 60 16,4 12-60-16,0-4 24 16,-5 8-40-16,5 4 8 15,5 8-20-15,4 4 28 16,-4 4-28-16,9 9 40 15,-1-1-32-15,6 4-12 16,-5 5-8-16,-10-5-4 16,10 1 0-16,-9-5 8 15,-5 0-4-15,0-7-48 16,0-1 28-16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5:25.3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C83C89-3C33-4D17-A499-C285C5A969A3}" emma:medium="tactile" emma:mode="ink">
          <msink:context xmlns:msink="http://schemas.microsoft.com/ink/2010/main" type="inkDrawing" rotatedBoundingBox="4443,9326 13197,9309 13202,11797 4448,11814" hotPoints="12928,9969 12821,11882 4455,11416 4561,9502" semanticType="enclosure" shapeName="Rectangle">
            <msink:sourceLink direction="with" ref="{7999B18D-32E0-4E30-BDCF-71115EA1E9E7}"/>
            <msink:sourceLink direction="with" ref="{7317757D-9594-45BD-89A6-E7B5B286051E}"/>
            <msink:sourceLink direction="with" ref="{D79C211D-381A-4352-BDE6-5F5B9370F57A}"/>
            <msink:destinationLink direction="with" ref="{CC754185-6B27-4A06-80E2-92AF116C8B5B}"/>
          </msink:context>
        </emma:interpretation>
      </emma:emma>
    </inkml:annotationXML>
    <inkml:trace contextRef="#ctx0" brushRef="#br0">-1 534 508 0,'0'-16'188'0,"4"8"-148"0,1 8-8 0,4-12 60 15,5 3-56-15,-1 1 56 16,1-8-52-16,9 4-12 16,-9-4-16-16,-5 8 16 0,9 8-16 15,-14-4 12-15,1 8-12 16,-1 4 12-16,-8 8-16 0,-1 12 24 16,1 1-20-16,4 7 4 15,-9-3-8-15,4 3 4 16,5 12-8-16,0 5 8 15,-4 28-8-15,-1 8 24 16,1 20-16-16,-1-20 12 16,-4-8-12-1,-5-8 20-15,1 0-20 0,3 4 32 16,-3 0-28-16,4 0 12 16,9 4-16-16,-9-9 0 15,4-7-4-15,5-4 4 16,5-17-8-16,-5-7-4 15,9-9 4-15,-9 1 4 16,4-1-4-16,1-12 16 0,4 8-20 16,-5-3 0-1,6-5 0-15,3-4 0 16,-4 4 0-16,5-8 0 16,-5 4 0-16,0-4 0 15,5 0 0-15,4-8 0 16,-4 9 0-16,-1-9 0 15,-4 0 8-15,1 0-4 16,3 0-12-16,5 0 4 16,-4 0 4-16,9 8 0 15,-5-8 0-15,5 4 0 16,-9-4-12-16,8 0 8 0,-4 0 12 16,-4 0-4-16,9 0-4 15,-5 0 4-15,-4 0 4 16,9 0-4-16,-1 0-12 15,10 0 4-15,-9-4-4 16,0 4 0-16,-1-4 8 16,10 0 0-16,9 0 8 15,5 4-4-15,18-5-12 16,4-3 4-16,0 12 4 16,10 0 0-16,-15 9 8 15,6-9-4-15,-15 4-4 16,10 0 4-16,-5-4-16 15,19 4 8-15,8-4 12 16,1 0-4-16,-1 4-4 16,-4 4 4-16,-5 0-4 0,-4 1 0 15,-4-5 0-15,22 0 0 16,4 4 8-16,5-4-4 16,-4 8-20-16,-14 4 8 15,-9 1 20-15,-5-1-4 16,-4-4-12-16,-5-8 0 15,18-4 4-15,19-4 0 16,-5 0 8-16,5 0-4 16,-5 0-12-16,-5 0 4 15,-8 0-4-15,22-8 0 16,0 4 24-16,9 4-8 16,-9 4-48-16,1 0 24 0,-15 4-24 15,1 0 24-15,4 0 8 16,27 9 8-16,0-5-44 15,-4 0 24-15,-5 4-12 16,-8-4 20-16,17-8 8 16,9 4 4-16,1-4 0 15,-5 1 0-15,-23-1 0 16,-4 0 0-16,13-4-12 16,14 0 8-16,0 0-40 15,-5 0 24-15,-9-4-4 16,1 0 16-16,3-5 8 15,24 1 0-15,-19 0-20 16,5 4 12-16,-36-4-4 16,13 0 4-16,-13 0 16 0,13 0-4 15,0-4-20-15,18 0 8 16,-13 7 20-16,-9-3-4 16,-19 0 4-16,9 0-4 15,-4 0-16-15,14-12 4 16,-5 12 20-16,9-8-8 15,-13 8-4-15,-10 3 0 16,-13 5-24-16,13 0 12 16,-22 0 4-16,4-8 4 15,-13 8 8-15,-1-8-4 16,1-4-4-16,-5-4 4 16,-5 8-4-16,-13-8 0 0,4 4 44 15,-4-5-24-15,-5 5 16 16,5-4-20-16,-9 0-8 15,4 4-4-15,-5 4 20 16,10-1-12-16,-14 1-12 16,5-4-4-16,4 4 40 15,-18 0-24-15,14 0 44 16,-5-4-32-16,5-4 20 16,-5-1-24-16,-9 5 28 15,0-12-32-15,9 4 4 16,-5-13-12-16,5-7-16 15,1-29 4-15,3-12 4 16,-4-12 0-16,0 0 8 16,-4 16-4-16,-5-4 8 15,-5-8-8-15,5-8-20 16,0 0 8-16,-9 4 4 0,9 12 4 16,-9 8 8-16,9 12-4 15,-9 9-4-15,-5 11 4 16,5 5-4-16,-4 3 0 15,4 9-12-15,-5 0 8 16,-4 4 12-16,4 4-4 16,5 3-12-16,-5 1 4 15,5 8 4-15,-14 0 0 16,14 4 0-16,-13-4 0 16,8 4 0-16,-4 4 0 0,4-4 0 15,-9 0 0-15,14 0 0 16,-14 0 0-16,1 0 0 15,-1 0 0-15,5 0 8 16,-5 0-4-16,0 0-12 16,-9-4 4-16,-4 4 4 15,4-4 0-15,0 0 0 16,-13-4 0-16,-1 4 8 16,5-4-4-16,-27 4-4 15,-1 0 4-15,-3-4-16 16,12-1 8-16,-3 5 4 15,8-4 0-15,0 0 0 16,10-8 0-16,-10 8 8 16,1-4-4-16,-1 4-12 15,-22 4 4-15,-1 0 12 16,1 4-4-16,-1 4-12 0,10 0 4 16,4 0 20-16,10-4-8 15,8 0-4-15,5-4 0 16,-4 0 4-16,-1 0-4 15,1-4 8-15,-10-5-8 16,0 1-20-16,-8 4 8 16,-6-4 12-16,1-4 0 15,4 0-4-15,5-5 4 16,0 1 4-16,4-4-4 16,-8-8 24-16,-24 3-16 15,5 5 24-15,-4 4-24 0,-1 3-12 16,10-3-4-16,13 8 12 15,9 0-4-15,5 0-12 16,0 4 4 0,0-8 12-16,0 3-4 0,-14 1-4 15,-4 8 4-15,0-8 12 32,4 8-8-32,-13 8-4 0,8-4 0 15,15 0-24-15,4-4 12 16,-1 0 4-16,6 0 4 15,-1 0 16-15,-4 0-8 0,-4 0 16 16,-10 4-16-16,0 0-4 16,0 0 0-16,1 4-16 15,4 0 8-15,8-4-4 32,11 4 0-32,-6-4 24 0,0 0-8 0,5 0-4 15,-4 0 0-15,4 4-4 16,-14-4 0-16,1 0-12 0,-15 4 8 15,6-4 12-15,-1 12-4 16,5-8-20 0,9 4 8-16,0 0 12 15,4 5 0-15,5-5 8 16,-4 0-8-16,4 0-12 16,0 0 4-16,-5 0 4 0,-9 4 0 15,1-4-20 1,8 4 12-16,-22-4 12 15,18 9 0-15,-9-9-4 16,9 0 4-16,0 4-4 16,9 4 0-16,0 0 0 0,0 1 0 15,4-1 8-15,-4 4-4 16,0-4-4-16,-4-4 4 16,-5-4-4-16,-10 1 0 0,1-1 0 15,-4 0 0-15,8-4-12 16,-4 4 8-16,13 0 4 31,10 0 0-31,-10 0 0 0,5 0 0 16,5-8 8-16,-1 0-4 15,-4-4-12-15,-4 0 4 16,-10-4 20-16,-4 4-8 0,-9 4-12 0,0 8 0 16,4-4 4-16,5 4 0 15,8 0-12 1,6 4 8-16,-1-3 12 15,5 3-4-15,5-4-12 16,0 4 4-16,-5-4 4 16,-9 4 0-16,-1-4 0 15,-3 0 0-15,-14 4 8 16,-10 5-4-16,14-5-12 16,5 8 4-16,-5-8 12 15,-4 0-4-15,9-8-12 16,-5 0 4-16,1-12 12 0,3 0-4 15,10-8-4-15,14-4 4 0,9-4 4 16,13-1-4-16,14 9-20 31,4 4 8-31,15 8-268 0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4:26.8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EF1836-8EAB-436D-AEA2-602A52FBA5D4}" emma:medium="tactile" emma:mode="ink">
          <msink:context xmlns:msink="http://schemas.microsoft.com/ink/2010/main" type="writingRegion" rotatedBoundingBox="8301,13573 5637,14605 4881,12653 7546,11621"/>
        </emma:interpretation>
      </emma:emma>
    </inkml:annotationXML>
    <inkml:traceGroup>
      <inkml:annotationXML>
        <emma:emma xmlns:emma="http://www.w3.org/2003/04/emma" version="1.0">
          <emma:interpretation id="{F05A7DC3-EA68-4FB4-9555-61A617C0AB78}" emma:medium="tactile" emma:mode="ink">
            <msink:context xmlns:msink="http://schemas.microsoft.com/ink/2010/main" type="paragraph" rotatedBoundingBox="8301,13573 5637,14605 4881,12653 7546,11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F60964-CA95-4B72-985C-2964DEF08835}" emma:medium="tactile" emma:mode="ink">
              <msink:context xmlns:msink="http://schemas.microsoft.com/ink/2010/main" type="line" rotatedBoundingBox="8305,13439 6002,14620 5541,13722 7844,12540"/>
            </emma:interpretation>
          </emma:emma>
        </inkml:annotationXML>
        <inkml:traceGroup>
          <inkml:annotationXML>
            <emma:emma xmlns:emma="http://www.w3.org/2003/04/emma" version="1.0">
              <emma:interpretation id="{645A46D6-103C-4505-9371-F2E269F19A29}" emma:medium="tactile" emma:mode="ink">
                <msink:context xmlns:msink="http://schemas.microsoft.com/ink/2010/main" type="inkWord" rotatedBoundingBox="8305,13439 6002,14620 5541,13722 7844,125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4831 12979 644 0,'9'-8'236'0,"-9"0"-180"0,-5-21-20 16,5 25 80-16,0 4-72 15,0 0 80-15,0 0-72 16,-4 8 116-16,-10 21 88 31</inkml:trace>
          <inkml:trace contextRef="#ctx0" brushRef="#br0" timeOffset="842.2569">4822 12967 768 0,'9'-8'284'0,"-18"12"-220"0,4-4-20 0,5-4 144 15,-9-4-112-15,9 4 104 16,0 4-104-16,-5-4-8 16</inkml:trace>
          <inkml:trace contextRef="#ctx0" brushRef="#br0" timeOffset="899.9111">4758 13084 1456 0,'-14'89'536'0,"5"-24"-416"0,23 56-32 0,-19-68 20 15</inkml:trace>
          <inkml:trace contextRef="#ctx0" brushRef="#br0" timeOffset="-644.2134">4521 13007 1080 0,'-64'57'400'0,"42"-21"-312"0,-10 9-24 0,9-9-8 16,-18 9-44-16,-14 20-4 15</inkml:trace>
          <inkml:trace contextRef="#ctx0" brushRef="#br0" timeOffset="328.3909">4794 13683 1268 0,'-4'16'468'0,"22"-16"-364"0,9-4-28 0,-13 0-8 0,4-8-52 16,10-4 12-16,-6 4-16 15,1-8-8-15,0-5 0 16,0 5-112-16,-1-4 60 0,-3 3-412 15,-1 1 256-15,0 12-496 16</inkml:trace>
          <inkml:trace contextRef="#ctx0" brushRef="#br0" timeOffset="183.4876">4690 13550 1008 0,'0'0'372'0,"9"0"-288"0</inkml:trace>
          <inkml:trace contextRef="#ctx0" brushRef="#br0" timeOffset="-375.4985">4116 13691 1276 0,'18'20'472'0,"-4"-7"-364"0,4-1-32 16,0-12-24-16,10-8-44 16,8-9 4-16,10 1-4 0,4-4-84 15,9 0 40-15,-5-13-304 0,-8 1 188 16</inkml:trace>
          <inkml:trace contextRef="#ctx0" brushRef="#br0" timeOffset="1035.7719">4717 13805 1580 0,'-14'60'584'0,"28"-40"-452"0,-9 1-40 16,-5-13-48 0,-5 4-44-16,0-8-20 0,5-4 12 15,-4-4-156-15,-1-4 92 16,10-4-184-16,-1 0 148 0,-4-1-424 16,-4 5 296-16,8 0-360 15</inkml:trace>
          <inkml:trace contextRef="#ctx0" brushRef="#br0" timeOffset="-487.5587">4107 13521 904 0,'-14'-8'332'0,"19"28"-256"0</inkml:trace>
          <inkml:trace contextRef="#ctx0" brushRef="#br0" timeOffset="-561.9948">4089 13651 956 0,'-9'0'352'0,"18"4"-272"0,-9 4-24 0,4-12-400 0,5-8 176 16,-4 4-364-16</inkml:trace>
          <inkml:trace contextRef="#ctx0" brushRef="#br0" timeOffset="2328.3096">5418 12781 684 0,'14'-21'252'0,"-10"34"-192"0,-22-26-20 15,18 13 216-15,9-8-148 16,0 8 96-16,-13-8-116 15,13 0 28-15,0-4-68 16,9-4 36-16,0-13-48 0,28 5 8 16,40 0-28-16,33 4-8 15,-5-1-4-15,-10 9 12 16,-13 4-8-16,0 8-92 16,1 0 48-16,-6 8-156 15,-13 0 108-15,-28 0-112 0,-31-8 112 16,-32 0-248-16,-19-4 188 15,37 4 1700 17</inkml:trace>
          <inkml:trace contextRef="#ctx0" brushRef="#br0" timeOffset="2538.8499">6178 12469 664 0,'-13'-8'244'0,"36"4"-188"0,-1-8-16 0,-13 8 172 16,5 0-124-16,4 0 88 15,10 4-104-15,3 12 60 0,6 8-76 16,-5 12 120-16,-5 5-100 16,-13-1 132-16,-10-3-120 15,-13-1-48-15,-18-4-32 0,0 9 8 16,4-9-8-16,0-4 16 16,-9-8-16-16,14-3-488 15,9-5 264-15,9-8-736 16</inkml:trace>
          <inkml:trace contextRef="#ctx0" brushRef="#br0" timeOffset="1682.0424">5300 12971 716 0,'0'-20'264'0,"4"28"-204"0,5-16-16 15,-9 8 160-15,0 0-120 16,0 0 140-16,0-8-124 16,0 8 52-16,-9 0-88 15,9 0 60-15,-4 0-68 0,4 0 4 16,4 16-36-16,10-4 56 16,4-4-44-16,9 8 36 0,-4 8-40 15,5 5-8-15,17 7-16 16,10 9 12-1,4-5-12-15,9 1-12 0,-13-1 0 16,-1-12-4-16,10 9 0 16,5-1 16-16,-33-11-4 15,-9-9 8-15,-22-8-8 16,-5 0-100-16,-9-12 52 16,-5 0-316-16,-9-4 200 15,10-4-848 1,4-1 564-16,-19-3 192 0</inkml:trace>
          <inkml:trace contextRef="#ctx0" brushRef="#br0" timeOffset="1877.5939">5669 13096 1016 0,'-32'-12'376'0,"32"8"-292"16,4-8-20-16,-4 12 200 0,0 0-156 16,18 8 8-16,-4 0-68 15,9 4-24-15,4 9-16 16,10 7-24-16,-6 12 8 0,1 5 48 15,-13-1-20-15,-1-7 0 16,-23 3-12-16,-18-11-24 16,-18-1 8-16,0 0 32 15,-9-12-16-15,5-7-264 16,13-9 140-16</inkml:trace>
        </inkml:traceGroup>
      </inkml:traceGroup>
      <inkml:traceGroup>
        <inkml:annotationXML>
          <emma:emma xmlns:emma="http://www.w3.org/2003/04/emma" version="1.0">
            <emma:interpretation id="{7DD37291-15BA-4A72-90E0-CB6E63A31604}" emma:medium="tactile" emma:mode="ink">
              <msink:context xmlns:msink="http://schemas.microsoft.com/ink/2010/main" type="line" rotatedBoundingBox="7741,12601 5237,13571 4881,12653 7386,11683"/>
            </emma:interpretation>
          </emma:emma>
        </inkml:annotationXML>
        <inkml:traceGroup>
          <inkml:annotationXML>
            <emma:emma xmlns:emma="http://www.w3.org/2003/04/emma" version="1.0">
              <emma:interpretation id="{2C63A956-24BE-4335-B395-B7D131559957}" emma:medium="tactile" emma:mode="ink">
                <msink:context xmlns:msink="http://schemas.microsoft.com/ink/2010/main" type="inkWord" rotatedBoundingBox="7741,12601 5237,13571 4881,12653 7386,11683"/>
              </emma:interpretation>
              <emma:one-of disjunction-type="recognition" id="oneOf1">
                <emma:interpretation id="interp1" emma:lang="" emma:confidence="0">
                  <emma:literal>¥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!</emma:literal>
                </emma:interpretation>
              </emma:one-of>
            </emma:emma>
          </inkml:annotationXML>
          <inkml:trace contextRef="#ctx0" brushRef="#br0" timeOffset="-3048.6514">5027 12619 652 0,'-5'0'244'0,"5"0"-192"0,5-8-12 0,-1 4 156 0,5-4-116 15,5-9-16-15,4-3-40 16,5-4 76-16,4-9-52 16,10 1 40-16,-1-4-52 0,5 3 24 15,0-7-32-15,9-9 8 16,0-7-20-16,5-1-8 15,4-12-4-15,0 0-4 16,5 1 0-16,0 7 68 16,-10 8-36-16,-8 13 32 15,-14 3-36-15,-5 13 8 16,-9 0-20-16,0 8-44 16,-8 3 16-16,-1 1 12 15,0 4 0-15,0 8 0 0,-9-12 4 16,4 8-288-16,-4 4 156 15</inkml:trace>
          <inkml:trace contextRef="#ctx0" brushRef="#br0" timeOffset="-2704.2352">5295 11975 684 0,'-9'-4'252'0,"14"0"-192"15,-5-4-20-15,9 4 156 0,4 0-116 16,1-4 56-16,9-4-80 16,9 0-8-16,4-1-28 15,-4-3 16-15,0 0-24 0,4 4 4 16,1 0-8-16,-5 4 12 15,-5 0-12-15,-9 4 24 32,5 4-20-32,-14 4 40 15,0 8-28-15,-13 12 48 16,4 8-40-16,-14 13 4 16,5 8-24-16,0 15 0 0,-5-7-4 15,9-8-156-15,10-5 80 0,0-7-896 16</inkml:trace>
          <inkml:trace contextRef="#ctx0" brushRef="#br0" timeOffset="-2102.9944">4649 12518 736 0,'-14'-4'272'0,"5"-1"-208"0,4 1-20 0,1 0 152 16,-1 0-116-16,1-4 80 15,-1-4-92-15,-4-4 16 16,-9-4-48-16,-5-5 48 0,-9 1-48 16,-13-8 80-16,-14-9-64 15,-5-3 0-15,5 7-32 16,8 5 16-16,6 0-24 15,45 32-4 17,-64-45-4-32,19 9-4 15,13 7 0-15,9 5-36 16,9 4 20-16,10 4-268 0,4 3 156 16,0 5-756-16</inkml:trace>
          <inkml:trace contextRef="#ctx0" brushRef="#br0" timeOffset="-1277.3972">4671 12744 548 0,'5'-8'204'0,"9"0"-156"0,-14 4-16 0,9 8 104 0,0-4-80 16,-9 0 60-16,-5 0-72 15,-4 0 76-15,5 4-68 16,-10 0 44-16,-4 4-56 0,-10 4 60 15,-17 0-60-15,-14 1 44 16,-14 3-48-16,-14 8 44 16,-8-8-48-16</inkml:trace>
          <inkml:trace contextRef="#ctx0" brushRef="#br0" timeOffset="-1935.8929">4225 12020 748 0,'0'-4'276'0,"0"4"-216"0,-4 0-16 15,-1 0 100-15,-4 0-88 16,0 0 32-16,-5 0-52 0,1 0-24 15</inkml:trace>
          <inkml:trace contextRef="#ctx0" brushRef="#br0" timeOffset="-1818.0809">3920 12012 1196 0,'-50'0'440'0,"37"8"-340"0,-6-4-32 0,15 4 0 16,4 0-52-16,4 4 12 15,10 0-16-15,9 0 0 16</inkml:trace>
          <inkml:trace contextRef="#ctx0" brushRef="#br0" timeOffset="-962.0586">3902 12870 872 0,'-55'-12'324'0,"24"20"-252"0,-42 0-20 0,45 0 120 16,-17 4-104-16,4-8 44 16,0 8-68-16,14 4 4 15,4 1-32-15,14-5 0 0,18-4-8 0,14 8 12 16,22-16-12 0,14 12-328-16,5-8 172 0,-9 0-616 15</inkml:trace>
          <inkml:trace contextRef="#ctx0" brushRef="#br0" timeOffset="-1226.2608">3665 12894 1392 0,'-127'12'516'0,"95"-8"-400"0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7:46.3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FB6438-6415-4BB0-A8D8-F17E6B0A2020}" emma:medium="tactile" emma:mode="ink">
          <msink:context xmlns:msink="http://schemas.microsoft.com/ink/2010/main" type="inkDrawing" rotatedBoundingBox="3700,14578 11500,14306 11572,16383 3773,16655" hotPoints="11031,14568 11019,16415 3842,16371 3853,14524" semanticType="enclosure" shapeName="Rectangle">
            <msink:sourceLink direction="with" ref="{60FE35D5-4EAB-4285-8751-7D095263E330}"/>
            <msink:sourceLink direction="with" ref="{9A46B002-3A70-4C83-948F-5C7C6961D5BC}"/>
            <msink:sourceLink direction="with" ref="{83B7FF3F-598E-435B-A819-276EE5EB480D}"/>
          </msink:context>
        </emma:interpretation>
      </emma:emma>
    </inkml:annotationXML>
    <inkml:trace contextRef="#ctx0" brushRef="#br0">89 134 372 0,'23'0'140'0,"-14"-8"-112"0,14 8-4 0,0 0 76 15,-5 4-60-15,5-4 36 0,-1 0-44 16,1 0 68-16,14 0-52 16,-6-4 0-16,10 0-28 15,5 0-4-15,9 8-8 0,-1 0-8 16,1 0 4-16,9 4-16 15,4 4 8-15,14 0 4 16,0 4 0-16,0 5 8 16,4-13-4-16,5 0-4 15,5 0 4-15,4-4-4 16,18-4 0-16,-4 4 8 16,-4 4-4-16,-1-4-12 15,0 0 4-15,0 0 4 16,5-4 0-16,-5 8 0 15,10 0 0-15,-14 0-12 16,4-8 8-16,9-4 12 16,5 4-4-16,9 0 8 0,-9 0-8 15,0-8-4-15,-5 4 4 16,14-4 12-16,0 4-8 16,-9 0-12-16,0 0 0 15,-13 4 4-15,-1-12 0 16,0 4 44-16,-9 0-24 15,9-4 36-15,-13-1-32 16,0-3 20-16,-1 0-24 16,19 0 28-16,9-4-32 15,-9 8 12-15,4-5-16 0,-8 9 12 16,-1-4-16 0,5 0-12-16,4 4 0 0,-4 0 12 15,4 0-4-15,-9 0-4 16,-4 8 4-16,-5-9 4 15,0 1-4 1,5 0-12-16,0 8 4 0,-14 8-16 16,0-4 12-16,-14 5 20 15,5-1-4 1,0 0-4-16,0 0 0 0,-4 0-16 16,-5 0 8-16,-5 0 12 15,-4 0-4-15,-10 4 8 16,-8 5-8-16,-1-1 8 15,-4 8-8-15,-4-4-4 16,-5 4 4-16,-10-3-16 16,10 3 8-16,-9-4 28 0,0-4-12 15,-5 5-20-15,-4-1 0 16,-5 4 4-16,0-8 4 16,-5 5 8-16,1-1-4 15,-5 4-4-15,14 0 4 16,-10 5-24-16,1-1 12 15,13 8 20-15,-4 1-4 16,-1-1-4-16,5-3 0 16,5 7-4-16,-5 1 0 15,-4-1 0-15,-5-8 0 16,-4 5 0-16,-10-1 0 0,5-7 0 16,-4-9 0-16,-1 4 0 15,0-4 0-15,1 5 0 16,-1-5 0-16,1 4 0 15,4 9 0-15,0-9 0 16,-5 8 0-16,1 5 0 16,-1 3 0-16,-4-3 0 15,-9-1 0-15,4 0 16 16,-4-11-8 0,4 11-12-16,1 9 0 0,-6-1 4 15,-3 1 0-15,8-9-12 16,-4-4 8-16,0-3 12 15,-5-9-4-15,5 0-12 16,-1-8 4-16,6 1 20 16,-1-5-8-1,0 0-12-15,-4 4 0 0,-5-4 4 0,5 0 0 16,0-4 8-16,-5 8-4 16,5-4-4-16,-9 0 4 15,-5 1-16-15,0-5 8 16,0 0 4-16,-4 0 0 15,-1 0 16-15,1 4-8 16,4 0-12-16,0-4 0 16,-4 4-16-16,4 0 12 15,-14-4 12-15,14 0 0 16,-18 0-4-16,5 0 4 16,-5 4 4-16,-5-8-4 0,0 4-4 15,-4 1 4-15,0-1-24 16,0 4 12-16,4 0 12 15,1 0 0-15,13 0 16 16,-5-4-12-16,1 4-20 16,-5-4 4-16,4 0 4 15,-4-4 4-15,-5 8-12 16,-4-4 8-16,-5 4 20 16,1 1-8-16,3-1-4 15,-8-4 0-15,9 0-4 16,-5 0 0-16,5-4 0 15,0 8 0-15,0-8 8 16,-1 8-4-16,1-4-4 16,0 4 4-16,0 0-16 15,0 0 8-15,0 0-4 0,4-4 0 16,5 9 16-16,4-1-4 16,-4-4 8-16,0 0-8 15,-9-4-4-15,0 8 4 16,-14-12 4-16,0 0-4 15,-4 0 52-15,-1-4-32 16,15-4-12-16,-10 8-4 16,13 0-8-16,-12-4 0 15,3 0 32-15,6 0-16 16,3 0 4-16,-8 4-12 16,4-4 4-16,-4 4-8 15,4 0-4-15,5-4 4 16,5 0 4-16,3 0-4 0,-8-1 24 15,-4-3-16-15,22 0 24 16,-10 4-24-16,1-4 12 16,-4 4-12-16,4 4 0 15,0 4-4-15,-5-4 4 16,5 4-8-16,0 4-4 16,4-4 4-16,1 4-4 15,4 1 0-15,-5-5 16 16,5-4-8-16,-9 0-20 15,-9 4 4-15,0-4 20 16,0 0-4-16,-1 0 4 16,1 0-4-16,5-4-32 15,-10 4 12-15,9-4 12 0,5 4 4 16,0 0 8-16,-5 0-8 16,5 0-20-16,-4-5 8 15,-5 1 4-15,-1 4 4 16,-12 0 0-16,3-8 0 15,5 4 0-15,1-4 0 16,4 4 0-16,-1-4 0 16,10 8 8-16,-4 0-4 15,-1 0-12-15,-9-4 4 16,-4 4 4-16,0 4 0 16,-1 4 8-16,-3 0-4 0,3 0 24 15,1-4-16-15,4 4 40 16,0-3-28-16,10-1 12 15,-1 4-20-15,5-4 8 16,-4 0-12-16,3 4 0 16,6-4-4-16,-10 4-8 15,10-4 4-15,-10 0-4 16,10 0 0-16,4-4 0 16,9 0 0-16,4-4-100 15,6-4 56-15,13-8-692 16,22-21 400-16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7:47.5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754185-6B27-4A06-80E2-92AF116C8B5B}" emma:medium="tactile" emma:mode="ink">
          <msink:context xmlns:msink="http://schemas.microsoft.com/ink/2010/main" type="inkDrawing" rotatedBoundingBox="1666,14757 2889,10277 4419,10695 3195,15175" semanticType="callout" shapeName="Other">
            <msink:sourceLink direction="with" ref="{C165ACC0-E5C1-4B05-99CA-47E16A6966BF}"/>
            <msink:sourceLink direction="with" ref="{33C83C89-3C33-4D17-A499-C285C5A969A3}"/>
          </msink:context>
        </emma:interpretation>
      </emma:emma>
    </inkml:annotationXML>
    <inkml:trace contextRef="#ctx0" brushRef="#br0">2122 32 364 0,'-14'-20'132'0,"14"12"-100"0,-9 8-12 0,-4 0 60 16,4 0-48-16,-14 0 92 15,0 0-68-15,-9 0-8 16,0 0-32-16,-4 0 24 0,-5 0-24 15,-5 8 40-15,-8-4-32 0,-1 12-24 16,-13 0 0-16,-5 4 16 16,9 13-8-16,-18-9 4 15,-4 13-4-15,-14 3 28 16,-10 9-20-16,10 7 20 16,0 5-20-16,9 0 72 15,4-5-52-15,10 1-4 16,4-8-20-16,-4 3 16 15,8 9-16-15,1 8-12 16,4 20-4-16,10 8 12 16,-5 8-4-16,13 0 8 15,5 5-8-15,0 11-12 16,5 12 4-16,13-7 28 16,0-13-12-16,10-12 48 15,8 1-32-15,0 7-4 0,5 12-16 16,10 1-8-1,-1-9 4-15,4 4 12 0,6 9-8 16,3 7-4-16,19 1 0 16,9-9 20-16,10-7-12 15,8 3-4-15,0 9-4 16,-4-9 12-16,-10-4-8 16,1-11 4-16,-23-13-4 15,14-8-8-15,-24-8 4 16,10-9-16-16,-18-3 8 15,4-4 12-15,5-5-4 0,-10-11 8 16,-3-9-8-16,-1-7 16 16,0-5-12-16,-5-8-4 15,-4-8 0-15,0-8-280 16,0-8 152-16,9-12-628 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2:24.6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9669BD2-8576-4122-98D3-0ADFFC44C99F}" emma:medium="tactile" emma:mode="ink">
          <msink:context xmlns:msink="http://schemas.microsoft.com/ink/2010/main" type="writingRegion" rotatedBoundingBox="1125,6880 20311,7157 20246,11666 1060,11389"/>
        </emma:interpretation>
      </emma:emma>
    </inkml:annotationXML>
    <inkml:traceGroup>
      <inkml:annotationXML>
        <emma:emma xmlns:emma="http://www.w3.org/2003/04/emma" version="1.0">
          <emma:interpretation id="{5ACAE9BF-D65C-47D0-9F09-02628F500E2C}" emma:medium="tactile" emma:mode="ink">
            <msink:context xmlns:msink="http://schemas.microsoft.com/ink/2010/main" type="paragraph" rotatedBoundingBox="7934,6956 14810,7078 14787,8377 7911,82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0A523C0-0F33-4CB2-B7AE-7A74A0077769}" emma:medium="tactile" emma:mode="ink">
              <msink:context xmlns:msink="http://schemas.microsoft.com/ink/2010/main" type="line" rotatedBoundingBox="7934,6956 14810,7078 14787,8377 7911,8255"/>
            </emma:interpretation>
          </emma:emma>
        </inkml:annotationXML>
        <inkml:traceGroup>
          <inkml:annotationXML>
            <emma:emma xmlns:emma="http://www.w3.org/2003/04/emma" version="1.0">
              <emma:interpretation id="{2561FDDE-2BF9-4843-9623-069B59921512}" emma:medium="tactile" emma:mode="ink">
                <msink:context xmlns:msink="http://schemas.microsoft.com/ink/2010/main" type="inkWord" rotatedBoundingBox="7931,7120 8788,7136 8773,7942 7917,79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5576-7099 780 0,'0'8'288'0,"9"-8"-224"0,5 24-20 0,-14-4 92 15,9 1-84-15,0 15 96 16,-5 4-88-16,-8 13 0 16,4-4-40-16,-9-1-4 15,0 5-8-15,-14-13 92 16,9-3-56-16,-13-13 24 15,4-8-36-15,-9-16 24 16,9 0-32-16,-8-20 12 16,8 4-20-16,0-25 8 15,9 9-12-15,1-17-16 16,4 13 0-16,-1-9 12 16,6 13-4-16,-5-4-4 15,18 7 4-15,-5 1-16 16,10 12 8-16,-5 0 4 15,5 7 0-15,0 5 44 16,-1 8-24-16,10 5 16 16,0 3-20-16,18 0 8 15,4 4-12-15,19-8 12 16,-5 4-16-16,14-12-12 16,-5 0 0-16,1-8 28 0,-6 0-12 15,1-8-12-15,-14 8-4 0,-9-12 20 16,-4 7-8-16,-19-7 4 15,5 8-4-15,-10-8-16 16,-8 8 4-16,-5 0-280 16,4 7 156-16,-4 10-572 15,0 3 388-15</inkml:trace>
          <inkml:trace contextRef="#ctx0" brushRef="#br0" timeOffset="331.3812">6108-6638 892 0,'-13'12'332'0,"13"-12"-260"0,0 24-20 16,0-3 160-1,0-1-128-15,0 16 36 16,0 1-72-16,0 3 0 16,0-3-32-16,0-9 64 15,4 0-48-15,1-11 16 0,-1-1-32 0,1-12 8 31,0 0-12-31,-5-12-368 16,9 0 192-16</inkml:trace>
        </inkml:traceGroup>
        <inkml:traceGroup>
          <inkml:annotationXML>
            <emma:emma xmlns:emma="http://www.w3.org/2003/04/emma" version="1.0">
              <emma:interpretation id="{AF047144-6A5B-4EE8-8286-E146D274B15D}" emma:medium="tactile" emma:mode="ink">
                <msink:context xmlns:msink="http://schemas.microsoft.com/ink/2010/main" type="inkWord" rotatedBoundingBox="9622,7996 9740,7998 9735,8288 9617,82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495.8714">7101-6225 904 0,'0'-28'332'0,"9"23"-256"0,5 5-24 0,-14 0 160 15,4 9-128-15,-4 3 44 16,5 8-76-16,-10 12-4 15,1 1-28-15,-14 7-12 16,4-3-4-16,-13-5-192 16,8 0 104-16,-3-11-712 15,8-1 440-15</inkml:trace>
        </inkml:traceGroup>
        <inkml:traceGroup>
          <inkml:annotationXML>
            <emma:emma xmlns:emma="http://www.w3.org/2003/04/emma" version="1.0">
              <emma:interpretation id="{1BDAD80A-AA22-4C79-98EC-49DD324E5EF5}" emma:medium="tactile" emma:mode="ink">
                <msink:context xmlns:msink="http://schemas.microsoft.com/ink/2010/main" type="inkWord" rotatedBoundingBox="10685,7036 11583,7052 11560,8316 10663,83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334.6021">8389-6925 832 0,'-9'0'308'0,"9"0"-240"0,-4 0-20 0,-1 0 96 15,5 0-88-15,-4 0 148 16,-1 0-120-16,-4-4 120 16,4 4-116-16,-4-4 36 15,9 0-76-15,5-4-8 16,4 8-24-16,14-9 16 16,4 5-20-16,23-4-4 15,0 8-4-15,14-8 12 16,-5 8-8-16,9-8-20 15,-8 8 4-15,-6-8 12 16,-4 8 0-16,-4 0-12 16,-14 8 4-16,-14-8 28 15,0 8-12-15,-22 0-48 16,-1 4 20-16,-13-12-172 16,4 9 104-16,-9-9-220 0,10 0 172 0,-10 0-60 15,9 0 112-15,-4 0 0 16,9 0 52-16,-5-9 32 15,5 9 0-15,-9 0 72 16,4 0-44-16,-4 9 76 16,5-1-60-1,-6 4 8-15,6 8-32 16,-6 20-12-16,10 9-8 0,-4 24-16 16,8 0 8-16,-4 0 20 15,4-9-8-15,-4-3-4 16,9-12 0-16,-13-5 92 15,4-8-52-15,-14-7 36 16,5-1-48-16,-19-12 36 16,5 1-40-16,-13-13 116 15,4-4-76-15,-14-13 72 16,10 5-80-16,-14-16 40 16,13 4-60-16,-4-17-4 15,18 9-20-15,0-8-20 16,14 7 0-16,0 1-40 15,13 8 24-15,5-5-268 16,9 13 160-16</inkml:trace>
          <inkml:trace contextRef="#ctx0" brushRef="#br0" timeOffset="11666.986">8858-6322 1100 0,'5'4'408'0,"-5"-4"-316"0,-9 32-28 0,4-8 144 16,1 1-128-16,-5 11 28 16,0 5-64-16,-1 3-8 15,6 1-24-15,-1-9 0 16,5-4-4-16,5-7 12 16,-1-1-12-16,-4-16-72 15,0-4 32-15</inkml:trace>
          <inkml:trace contextRef="#ctx0" brushRef="#br0" timeOffset="12120.1916">8412-7160 1016 0,'-9'0'376'0,"9"0"-292"0,0-12-20 0,0 8 164 15,0 8-136-15,0-8 112 16,5 4-116-16,-1-4 16 16,5 8-64-16,10-4 56 15,3 4-56-15,10-4-16 16,0 0-16-16,9-4 0 15,0 4-4-15,4-8 16 16,-4 4-12-16,5-4-232 16,0 8 120-16,8-9-548 15,1 9 364-15</inkml:trace>
        </inkml:traceGroup>
        <inkml:traceGroup>
          <inkml:annotationXML>
            <emma:emma xmlns:emma="http://www.w3.org/2003/04/emma" version="1.0">
              <emma:interpretation id="{345A98B2-9813-474E-B643-B0942EAABD2F}" emma:medium="tactile" emma:mode="ink">
                <msink:context xmlns:msink="http://schemas.microsoft.com/ink/2010/main" type="inkWord" rotatedBoundingBox="12108,7382 12523,7389 12517,7678 12102,76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643.201">9519-6593 1236 0,'-23'4'456'0,"23"-4"-352"0,9 4-32 0,0-4 84 31,5 0-100-31,13-4-20 0,5 4-24 0,18-8 20 16,0-1-16-16</inkml:trace>
          <inkml:trace contextRef="#ctx0" brushRef="#br0" timeOffset="12481.5649">9550-6873 1132 0,'-18'4'420'0,"18"-4"-328"0,-9 4-24 0,5-4 96 16,8 0-104-16,5 0 64 16,5 4-72-16,9 1-20 15,8-1-20-15,10-4 0 16,5 4-8-16,0 0-4 15,-6 0 4-15,6 0-148 16,-14 4 80-16,0 0-432 16,0 4 276-16</inkml:trace>
        </inkml:traceGroup>
        <inkml:traceGroup>
          <inkml:annotationXML>
            <emma:emma xmlns:emma="http://www.w3.org/2003/04/emma" version="1.0">
              <emma:interpretation id="{67AE4597-973D-4C05-9C90-FC438D45016A}" emma:medium="tactile" emma:mode="ink">
                <msink:context xmlns:msink="http://schemas.microsoft.com/ink/2010/main" type="inkWord" rotatedBoundingBox="13015,7046 14810,7078 14789,8270 12994,823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962.2084">10680-6844 808 0,'9'-12'300'0,"4"7"-232"0,-4 1-20 0,0 0 80 16,-9 8-80-16,10-4 60 15,-6 4-64-15,5 5 40 16,9 7-48-16,-8 16 32 16,-1 9-36-16,-9 7 0 15,4 1-20-15,-13 3 0 16,5-3-4-16,-15-5 64 15,-3-7-40-15,-10-5 24 16,9-7-36-16,-23-13 16 16,15 0-20-16,-6-12 8 15,5-4-12-15,0-12 36 16,10-1-24-16,-10-15-12 16,27 8-8-16,-8-21-4 15,3 9 0-15,-3-21 0 16,13 13 0-16,0-9 0 15,0 13 0-15,0-5-12 16,9 17 8-16,-5-1-4 0,6 13 0 16,8-4 44-16,-5 8-24 15,10 0 16-15,0 8-16 16,0 4 12-16,9 4-16 16,9 0-4-16,-5 4 0 0,10-8 4 15,-6 4-4-15,6-8 16 16,-5 4-12-16,-5-4-12 15,10 0 0-15,-14-4 12 16,0 4-4-16,-10-9 8 16,1 9-8-16,-5-12 76 15,-4 8-44-15,0-8 24 16,-5 4-40-16,4-4-8 16,-3 7-8-16,-6-3 4 15,5 4-4-15,-9 0 8 16,5 8-8-16,-5-4-212 15,0 8 112-15,-5 0-316 16,5 8 236-16</inkml:trace>
          <inkml:trace contextRef="#ctx0" brushRef="#br0" timeOffset="14253.986">10962-6432 1100 0,'0'25'408'0,"0"-25"-316"0,0 36-28 0,-5-20 88 16,10 5-96-16,-10 3 16 15,5 0-48-15,-9 0 12 16,9 5-20-16,0-13 8 15,0 0-12-15,0-4 0 16,0 0-4-16,0-8-52 16,0 1 28-16,0-10-244 15,14 1 144-15</inkml:trace>
          <inkml:trace contextRef="#ctx0" brushRef="#br0" timeOffset="14818.0001">12123-6905 956 0,'36'-24'352'0,"-36"24"-272"0,18-16-24 16,-13 7 164-1,4 5-132-15,-4-8 104 16,-1 8-108-16,-8-4 32 15,-1 8-68-15,-18-8-32 16,5 8-16-16,-23-4 8 0,14 4-4 0,-32-4-12 16,9 8 4-16,-10-4 4 15,6 0 0-15,-1 0 0 16,19 4 0-16,-1-4 16 16,14 0-8-16,1 0-12 15,8 8 0-15,-4 0-16 16,9 8 12-16,-10 5 4 15,10 3 4-15,-4 16-20 16,8 1 12-16,-8 20 12 16,3-1 0-16,-3 9 24 15,8-12-16-15,-8-5-12 16,8-3-4-16,-9-5 12 16,10-7-4-16,-5-5-12 15,9-4 4-15,-5-7 4 16,5-5 0-16,-9 0 0 15,18 4 0-15,-9-12-12 16,9 1 8-16,0-1 4 16,10-4 0-16,3 4 0 15,1-8 0-15,9 8 8 16,0-8-4-16,4 0-4 16,1 0 4-16,-1-4-24 15,-4 4 12-15,-5-4-84 16,-4 4 52-16,-5-16-304 15,-4 7 192-15</inkml:trace>
          <inkml:trace contextRef="#ctx0" brushRef="#br0" timeOffset="15018.0332">11554-6484 1172 0,'-28'-12'436'0,"28"12"-340"0,0 0-24 0,0 0 152 16,0 0-136-16,9 0 36 15,10 0-76-15,13-8 8 16,4 8-36-16,19-4-16 16,-1 8-8-16,10-4-148 15,4 8 84-15,-4-4-352 16,-18 4 236-16</inkml:trace>
          <inkml:trace contextRef="#ctx0" brushRef="#br0" timeOffset="15285.7455">12182-6359 944 0,'-23'4'352'0,"23"-4"-276"0,5 25-20 16,-5-9 136-1,4 0-116-15,-8 12 40 16,4 9-68-16,-5-5 44 16,10 9-56-16,-5 3 12 15,0-3-32-15,0-13-16 0,0 0-4 0,0-12 20 16,0 1-8-16,-5-17-100 16,5-4 48-16</inkml:trace>
          <inkml:trace contextRef="#ctx0" brushRef="#br0" timeOffset="15725.4467">11599-7172 1068 0,'-4'-4'396'0,"4"4"-308"0,4 0-24 16,-4 0 152 0,5 0-132-16,-1 0 108 15,5 0-112-15,10 0 88 16,3 0-92-16,15 0 12 0,4 4-52 0,4-4 12 16,5 0-28-16,5 0-8 15,-9 0-8 1,-10 0 12-16,0 0-8 0,-8-4-72 15,-1 0 32-15</inkml:trace>
        </inkml:traceGroup>
      </inkml:traceGroup>
    </inkml:traceGroup>
    <inkml:traceGroup>
      <inkml:annotationXML>
        <emma:emma xmlns:emma="http://www.w3.org/2003/04/emma" version="1.0">
          <emma:interpretation id="{2F75C16A-9C6E-499F-A337-7A6E5A746CF6}" emma:medium="tactile" emma:mode="ink">
            <msink:context xmlns:msink="http://schemas.microsoft.com/ink/2010/main" type="paragraph" rotatedBoundingBox="1107,8117 16716,8342 16693,9987 1084,9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C56167-073F-4C00-944F-FDF2F8C9DDAB}" emma:medium="tactile" emma:mode="ink">
              <msink:context xmlns:msink="http://schemas.microsoft.com/ink/2010/main" type="line" rotatedBoundingBox="1107,8117 16716,8342 16693,9987 1084,9762"/>
            </emma:interpretation>
          </emma:emma>
        </inkml:annotationXML>
        <inkml:traceGroup>
          <inkml:annotationXML>
            <emma:emma xmlns:emma="http://www.w3.org/2003/04/emma" version="1.0">
              <emma:interpretation id="{FF179B3A-E5A4-4980-AF12-90AE13AC0A31}" emma:medium="tactile" emma:mode="ink">
                <msink:context xmlns:msink="http://schemas.microsoft.com/ink/2010/main" type="inkWord" rotatedBoundingBox="1107,8117 2883,8143 2867,9234 1092,920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2394.438">-1467-5800 944 0,'-23'-8'352'0,"23"8"-276"0,-9 0-20 0,4 0 164 15,10 0-132-15,-1 0 52 16,10 0-80-16,13-4-28 16,10 4-20-16,17-4 44 15,5 0-32-15,14-5 8 16,-4 5-20-16,3 0 0 15,1-4-4-15,-4 0 4 16,-6 4-8-16,-13 0-4 16,-4 4 4-16,-10-8 20 15,-4 4-12-15,-9-8 4 16,0 4-8-16,-10-13-296 16,1 9 156-16</inkml:trace>
          <inkml:trace contextRef="#ctx0" brushRef="#br0" timeOffset="62666.8449">-985-5845 236 0,'-18'21'88'0,"18"-21"-68"0,-14 4-4 0,10 0 376 16,8 8-216-16,-8 4 108 15,4 8-168-15,-9 9 72 16,9 3-108-16,-9 9 80 15,4-5-92-15,-13 5 28 16,9-1-56-16,-14 1-4 16,18-1-24-16,-13-8 0 15,18-3-4-15,-9-13 12 16,-5 0-12-16</inkml:trace>
          <inkml:trace contextRef="#ctx0" brushRef="#br0" timeOffset="63130.4205">-520-6124 944 0,'0'0'352'0,"0"0"-276"0,0 12-20 16,4-4-28-1,5 0-28-15,0 21 16 16,5 3-8-16,-5 17 32 0,5 3-24 0,-5 13 40 15,0-4-32-15,-14 3 48 16,5 5-40-16,-18 8 20 16,5-4-32-16,-10 0 52 15,14-12-40-15,-14-9 36 16,9-7-36-16,1-17 16 16,8-8-28-16,0-16 16 15,5-4-20-15,5-20-44 16,4-4 16-16,5-17-184 15,-1 5 108-15,-3-9-32 16,8 13 72-16,5-4 48 16,-1 7 0-1,-8 5-4-15,13 8 0 16,-13 0 72-16,9 12-36 16,-10 8 68-16,10 4-60 0,-23 12 64 15,18 8-64-15,-18 17 20 16,14-1-40-16,-19 13 36 15,1 0-32-15,-5 3 32 16,4-11-32-16,-13 3 4 16,4-11-16-16,1-13 0 15,4-3-4-15,-1-17-112 16,6 0 56-16</inkml:trace>
          <inkml:trace contextRef="#ctx0" brushRef="#br0" timeOffset="63475.3742">-15-5404 904 0,'-5'0'332'0,"5"0"-256"0,5 8-24 0,-1-8 96 16,10 5-92-16,4-5 16 16,5 0-48-16,4-5 4 15,5-3-16-15,-4 0-16 16,13-8 0-16,-10 4 4 15,-3-4 0-15,-10 0 16 16,0 7-8-16,-22-3 40 16,-1 12-24-16,-18-8 56 15,5 0-44-15,-23 8 56 16,9 0-56-16,-13 8 36 16,13 8-40-16,-5 13 0 15,15-5-20-15,3 12-16 16,15 1 0-16,13 3 20 15,9-3-8-15,14-9-4 16,9 0 0-16,9-11-192 16,5-1 104-16</inkml:trace>
        </inkml:traceGroup>
        <inkml:traceGroup>
          <inkml:annotationXML>
            <emma:emma xmlns:emma="http://www.w3.org/2003/04/emma" version="1.0">
              <emma:interpretation id="{62FD747E-8570-4B59-AD2D-EB9CDAD702DE}" emma:medium="tactile" emma:mode="ink">
                <msink:context xmlns:msink="http://schemas.microsoft.com/ink/2010/main" type="inkWord" rotatedBoundingBox="3778,8407 6386,8445 6366,9808 3758,977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3793.2108">1474-5464 880 0,'-9'-8'328'0,"9"8"-256"0,4-13-16 0,-8 5 108 16,4 0-100-16,-10 0 8 15,1 0-44-15,-9-4 44 16,0 4-40-16,-14 0 12 15,5 8-28-15,-14 16 80 16,4 0-52-16,-4 12 32 16,14 9-44-16,0 7-8 15,13 9-16-15,19-13 12 16,13 5-12-16,23-21-48 16,9 5 24-16,18-21-304 15,5-8 176-15</inkml:trace>
          <inkml:trace contextRef="#ctx0" brushRef="#br0" timeOffset="64226.6928">1970-5816 976 0,'-9'-8'360'0,"9"8"-280"0,-14-13-20 16,14 13 72-1,0 8-84-15,-9 17 8 16,9-5-36-16,-9 16 24 15,0 9-28-15,-14 16 48 0,9 3-36 0,-8 13 12 16,3-8-24-16,-3 4 52 16,3-8-36-16,1-13 12 15,5-3-28-15,-6-25 28 16,6-4-28-16,4-12-12 16,4-8-8-16,5-28-4 15,9 4 0-15,0-33-116 16,10 13 68-16,3-13-40 15,1 12 56-15,0 1 32 16,0 16 8-16,-5 3 12 16,5 13-8-16,-14 8 112 15,9 8-64-15,-14 12 60 16,6 9-68-16,-15 15 4 16,5 1-28-16,-5 7-4 15,1 1-8-15,-10-5 4 16,14-3-8-16,-9-5 8 15,9-8-8-15,-4-11-180 16,4-1 100-16,4-16-352 16,5-4 240-16</inkml:trace>
          <inkml:trace contextRef="#ctx0" brushRef="#br0" timeOffset="65682.5409">2498-5416 800 0,'0'-24'296'0,"0"24"-232"0,0-24-16 0,0 12 96 31,9 7-88-31,-4-7 48 0,4 4-60 0,-9-4-24 16,4 4-12-16,-8 0 80 16,4 8-48-16,-18-4 44 15,4 8-48-15,-18-4 52 16,9 8-52-16,-18 0 44 15,9 4-44-15,-13-4 8 16,13 13-28-16,-4 3-8 16,13 0-4-16,0 4 12 15,14 5-8-15,9 3-12 16,9-11 0-16,5-5 12 16,4 0-4-16,9-12-28 15,1-4 12-15,-1-12-172 16,5 8 104-16,-9-16-128 15,-5 4 120-15,-5-8-132 16,1 7 128-16,-9-3 52 16,4 4 28-16,-9 0 144 15,4 8-68-15,1 4 76 16,4 4-80-16,5 4-12 16,8 4-32-16,6-4-4 15,4 0-4-15,9-4 12 16,0 0-12-16,-5-12 4 15,0 8-4-15,-8-8-8 16,-6 8 4-16,-17 0 28 16,0 4-16-16,-24 8 56 15,6 9-40-15,-15-1 64 0,10 4-56 16,-5-4 8-16,5 13-28 0,5-13 24 16,8 0-28-16,0-12 4 15,5 0-12-15,5-16 4 16,4 4-8-16,5-12-12 15,-1 0 4-15,1-20 4 16,0 19 0-16,-5-11 0 16,0 4 0-16,0-9-44 15,0 5 24-15,5-8 8 16,4 11 8-16,9-3-8 16,1 12 8-16,8 0-4 15,1 7 0-15,8 5-12 16,1 8 12-16,-1-4 20 15,1 5-4-15,-5-5 4 16,-5 8-4-16,-9-16-8 16,1 8 4-16,-10-5 20 15,-4 1-12-15,-10-8-12 16,1 4-4-16,-14 0 12 16,4 0-4-16,-9 0-28 15,1 4 12-15,-10-4 12 16,5 8 4-16,-5 0-20 15,9 8 8-15,-4 4-12 16,4 4 8-16,5 8 16 0,5-3 0 16,8 7 8-16,5 4-8 0,5-11-100 15,4 7 52-15,0-12-44 16,1-4 52-16,-10-8-96 16,4 0 76-16,-8-8 8 15,4 0 28-15,-9-4-20 16,0-4 24-1,-4 12 4-15,-1 0 12 0,-4 12 16 16,9 4-8-16,-9 25 68 16,4 7-44-16,-8 29 76 15,3-4-60-15,-12 16 20 16,3-4-40-16,-8 12-8 16,0-12-12-16,0-4 64 15,-1-16-40-15,-13-16-4 16,0-13-16-16,-9-20 0 15,9-4-8-15,-9-28-12 16,14-4 4-16,4-33 4 16,14 5 0-16,13-25 8 15,10 16-4-15,22-3-20 16,14 15 8-16,18-8-12 16,0 17 8-16,23-4 0 15,-9 7 4-15,14-3 16 16,-5 3-4-16,4 5-20 15,-4 4 8-15,-5-5 20 16,-13 9-4-16,-14-4-12 0,-9 4 0 16,-9-5 72-16,-5 9-36 0,-8-8 4 15,-1 4-20-15,-9-1-12 16,0 9 0-16,-4-4-16 16,-1 8 8-16,-13-8 4 15,4 8 0-15,-13-4 8 16,0 8-4-16,-18-5 16 15,8 9-12-15,-17 0 16 16,4 9-16-16,-5 3 92 16,14 4-52-16,5 8-12 15,13 9-24-15,24 11 8 16,8 1-12-16,27-5-4 16,10 0 0-16,9-7-16 15,-1-1 8-15,-3-16-420 16,3 1 232-16</inkml:trace>
        </inkml:traceGroup>
        <inkml:traceGroup>
          <inkml:annotationXML>
            <emma:emma xmlns:emma="http://www.w3.org/2003/04/emma" version="1.0">
              <emma:interpretation id="{06244D1F-4EBB-46C8-92D9-3C248D435351}" emma:medium="tactile" emma:mode="ink">
                <msink:context xmlns:msink="http://schemas.microsoft.com/ink/2010/main" type="inkWord" rotatedBoundingBox="7743,8477 11617,8532 11598,9914 7723,985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7440.2136">5385-5476 892 0,'4'-5'332'0,"-4"5"-260"0,0-4-20 0,0 0 140 16,0 4-116-16,-4-8 84 16,4 4-92-16,-10-4 24 15,6 4-52-15,-14-4-4 16,-1 4-24-16,-8 4 12 15,9 4-16-15,-18 4 24 16,8 8-20-16,-13 9 12 16,18 3-12-16,5 8 20 15,9 5-20-15,5-1 4 47,8 1-8-47,14-9-8 0,10-8 4 0,13-11 4 0,4-1-4 0,10-20-256 16,4 4 136-16,5-9-352 15,-1 5 268-15,-8-12-456 16,-5 8 372-16,-13-12 188 16,-1 3 72-16,-18-7 724 15,-4 8-384-15,-19-4 180 0,1 7-292 16,-14 5 44-16,4-4-144 0,-9 16 24 16,10 12-80-16,-10 8-32 31,9 9-16-31,5 7-8 0,9 5 0 0,14-5 8 15,4 1 0-15,14-5 8 16,9-4-4-16,0-12-100 16,0-3 52-16,-9-13-52 15,-1-5 56-15,-17-3-4 16,0 0 24-16,-14-12 20 16,-5 4 4-16,-13-16-12 15,4 7 4-15,-4 1 12 16,9-4-4-16,14 3-20 15,-1 5 8-15,5-4 4 16,9 8 4-16,1-1 0 16,3 5 0-16,1 0-12 15,0 8 8-15,-14 0 12 16,14 4-4-16,-14-4-12 16,9 8 4-16,-4-4 20 15,-1 4-8-15,-3 0-12 16,3 8 0-16,-4 4 12 15,0 1-4-15,-4 7 32 16,4 0-20-16,-9 9 20 16,5 3-20-16,-5 0 44 15,0 1-32-15,0-9-4 0,4-4-16 16,1-3 4-16,4-5-8 0,-5-12-20 16,5 0 8-16,1-8-4 15,3 4 4-15,-4-16-100 16,5 4 60-16,4-17-32 15,-9 1 44-15,5-17 4 16,4 13 20-16,0 0 0 16,1 11 4-16,-1 5 8 15,5 8 0-15,-10 12 104 16,1 8-56-16,0 13-12 16,-1 7-20-16,-4 4-4 15,0 5-8-15,1-5 24 16,-1 1-16-16,0-9-4 15,4-4-4-15,6-3 4 16,3-5-4-16,6-8-92 16,4-4 52-16,-1-16-140 15,6-4 100 1,4-25-124-16,-5 1 116 0,5-33-128 16,0 4 124-16,-9-8 16 15,-5 12 44-15,-13 5 276 16,-5 11-136-16,-9 13 180 15,0 7-168-15,-14 9 76 16,5 8-116-16,-13 8 8 16,8 12-56-16,-9 12-4 15,10 5-20-15,-10 19 0 16,9 9-4-16,0 7 4 16,5 1-8-16,0 0-180 15,9-5 100-15,-4-7-272 0,4-13 196 16,-5-11-712-16,5-9 480 0</inkml:trace>
          <inkml:trace contextRef="#ctx0" brushRef="#br0" timeOffset="67710.9359">6391-5383 1204 0,'-23'-65'448'0,"23"65"-348"0,27-28-32 0,-4 11 80 16,0 9-96-16,22-4 52 15,5 4-64-15,10 0-28 16,3 8-12-16,10 0 8 15,-5 4-4-15,10-4-80 16,-14 8 40-16,-5-8-12 16,-5 4 28-16,-13-8 32 15,-4 0-8-15,-5-4 0 16,-10 0 0-16,-3-8 72 16,-6-1-40-16,-4-3 4 15,5 4-24-15,-14 0-20 16,5 4 0-16,4 0-136 15,0 3 72-15,0 1-320 16,5 4 216-16</inkml:trace>
          <inkml:trace contextRef="#ctx0" brushRef="#br0" timeOffset="67878.8801">7165-5557 800 0,'-46'12'296'0,"46"-12"-232"0,-13 20-16 0,3-4 132 15,10 0-108-15,-9 17 96 31,9 3-100-31,-13 9 36 0,13-1-60 0,-9 1 12 16,4-1-36-16,-4-7-8 16,9-1-8-16,-9-8 12 15,9-3-8-15</inkml:trace>
          <inkml:trace contextRef="#ctx0" brushRef="#br0" timeOffset="68700.5659">7351-5424 1008 0,'-4'0'372'0,"4"0"-288"0,0 4-24 16,0 0 100-1,0 8-100-15,-5 5 28 16,1 7-52-16,-5 4-24 15,4 5-4-15,-4 3-8 16,9-4 0-16,-5 5 8 16,5-9-4-16,-9-8 8 15,9-3-8-15,-4-9 16 16,8-4-12-16,-4-8-28 16,9 0 8-16,1-13-12 15,-1 9 12-15,4-28-44 0,1-1 28 16,0-3-36-16,4 4 32 0,-5-1 20 31,6 9 8-31,-6 4 20 0,6 11-8 16,-15 9 60-16,10 12-40 0,-10 13 76 15,1 7-56-15,-5 8 20 16,0 5-40-16,0 3-16 16,4 1-8-16,-4-9 4 15,10-3-4-15,-1-9 8 16,9-4-8-16,-4-12 8 15,4-4-8-15,0-16 16 16,0 4-12-16,5-20-20 16,0-1 4-16,-1-19-24 15,1 3 20-15,-5-3 4 16,5 11 8-16,-9 5 0 16,-1 8 0-16,-3 4 0 15,-1 11 0-15,-9 9 60 16,4 13-32-16,-13 11 84 15,5 4-60-15,-6 9 0 16,6 3-32-16,-1-8-12 16,5 5-4-16,0-13 4 15,5 0-4-15,-1-11 16 16,6-5-12-16,3-12-72 16,1 0 32-16,4-13-84 15,0 9 64-15,-4-24-52 0,4 4 60 0,-9-17-4 16,5 9 28-16,0-5 12 15,-5 9 8 1,-5 3 60-16,1 9-32 0,-5 8 84 16,0 8-60-16,-5 16 52 15,5 8-60-15,-4 17 32 16,4 7-44-16,0 5 0 16,4-5-20-16,-4 1 12 15,5-9-16-15,4-7 4 16,9-5-4-16,5-20-360 15,0 0 196-15</inkml:trace>
          <inkml:trace contextRef="#ctx0" brushRef="#br0" timeOffset="68972.0111">8294-5561 1464 0,'-23'-25'544'15,"23"25"-424"-15,-18-4-32 0,4 4 56 16,10 4-96-16,-5 4-28 15,4 5-16-15,5 7-312 16,5 0 168-16,-1 8-492 16,10 5 356-16,-1 7-348 31,1 1 360-31,-18-9 1244 16,4 4-520-16,-10 17 104 15,6 4-340-15,-5-21-100 16,9-4-76-16,9-15-36 0,9-5-4 15</inkml:trace>
          <inkml:trace contextRef="#ctx0" brushRef="#br0" timeOffset="69812.7287">8403-5367 976 0,'-23'-12'360'0,"23"12"-280"0,5 4-20 16,-1-4 28-1,10 4-60-15,9 0 16 16,4 4-28-16,10 0-8 16,4 0-4-16,4-4 12 15,1 0-8-15,-1-8-20 16,-4 4 4-16,-4-8 20 0,-1 4-4 0,-9-12 48 15,-4 8-28-15,-9-8 28 16,-5 3-28-16,-9 1 44 31,4 4-40-31,-4 0 12 0,0 8-28 16,0 8-16-16,0 4-4 16,-4 13 20-1,4 11-8-15,-5 0-4 0,5 9 0 0,-4-5-16 16,4 5 8-1,0-13 12-15,9-7-4 0,4-9-36 16,10-4 16-16,-5-16-136 16,1-4 84-16,-1-12-84 15,0 3 88-15,-9-15 8 16,5 8 32-16,-10-13 36 16,1 13-8-16,-5 4 176 15,0 8-96-15,0 4-12 16,0 3-44-16,0 14 32 15,5 3-32-15,-5 12-4 16,4 4-16-16,-8 9 12 16,4-5-12-16,-10 9 4 15,1 3-4-15,-9 5-16 16,4-5 4-16,-8 21 4 16,8-4 0-16,-13 16 8 15,-1-1-4-15,-3 5-12 16,8-8 4-16,-9-8 20 15,0-8-8-15,0-17-12 16,0-12 0-16,-4-15 12 0,4-5-4 16,-4-29 52-16,4 1-32 15,0-36 104 1,9 3-72-16,5-20 36 0,22 12-52 0,15 1-16 16,12 11-12-16,15 9-36 15,4 11 12-15,5 9-240 16,-1 8 136-16</inkml:trace>
          <inkml:trace contextRef="#ctx0" brushRef="#br0" timeOffset="69110.3585">8763-5715 1320 0,'-28'-12'488'0,"28"12"-380"0,-18 40-28 0,9-16-12 15,-5 1-52-15,-4 19-4 16,9 5-8-16,-5 11-180 16,10 1 96-16</inkml:trace>
        </inkml:traceGroup>
        <inkml:traceGroup>
          <inkml:annotationXML>
            <emma:emma xmlns:emma="http://www.w3.org/2003/04/emma" version="1.0">
              <emma:interpretation id="{F7E8D8C3-79D0-4AF5-9EA2-C6C202290E09}" emma:medium="tactile" emma:mode="ink">
                <msink:context xmlns:msink="http://schemas.microsoft.com/ink/2010/main" type="inkWord" rotatedBoundingBox="12581,8496 16713,8556 16696,9745 12564,9685"/>
              </emma:interpretation>
              <emma:one-of disjunction-type="recognition" id="oneOf8">
                <emma:interpretation id="interp8" emma:lang="" emma:confidence="1">
                  <emma:literal>nation</emma:literal>
                </emma:interpretation>
                <emma:interpretation id="interp9" emma:lang="" emma:confidence="0">
                  <emma:literal>action</emma:literal>
                </emma:interpretation>
                <emma:interpretation id="interp10" emma:lang="" emma:confidence="0">
                  <emma:literal>ration</emma:literal>
                </emma:interpretation>
                <emma:interpretation id="interp11" emma:lang="" emma:confidence="0">
                  <emma:literal>oration</emma:literal>
                </emma:interpretation>
                <emma:interpretation id="interp12" emma:lang="" emma:confidence="0">
                  <emma:literal>(ration</emma:literal>
                </emma:interpretation>
              </emma:one-of>
            </emma:emma>
          </inkml:annotationXML>
          <inkml:trace contextRef="#ctx0" brushRef="#br0" timeOffset="71013.8035">10001-5331 756 0,'0'-12'280'0,"0"12"-216"16,-14-8-20-16,5 4 252 15,9 8-172-15,-9-4 136 16,9 0-152-16,0 4 20 16,0 0-76-16,9 4-4 15,5 4-28-15,13 5-4 16,1-1-8-16,26-8 12 16,1 4-12-16,22-12-4 15,-13 4 0-15,4-12-4 16,-4 4 0-16,-18-4 8 15,-15 4-4-15,-17-8 8 16,-5-1-8-16,-32-7-20 16,-8 4 8-16,-24-8-4 15,0 3 4-15,-13 1 16 0,23 4-4 16,-10 4-28-16,18 8 12 16,6 8 40-1,22 12-16-15,-1 16 24 0,10 5-20 0,14 7-8 16,9 1-4-16,18-5-4 15,4 5 0-15,33-17 24 16,-1-3-12-16,10-13-240 16,4 0 120-16,13-12-140 15,-13-8 140-15,1-13-12 16,-6 1 72-16,-22-16 36 16,-5-1 12-16,-27-7 160 15,-9 3-88-15,-23-3 148 16,-5 12-124-16,-27-1 4 15,9 13-60-15,-22 0-28 16,4 12-4-16,-14 4 8 16,23 4-8-16,-13 4-20 15,13 8 4-15,9 4-40 16,10 0 28-16,13 0-160 16,4 5 100-16,23-5-132 15,1 4 120-15,13 4-24 16,4 1 68-16,-13 11 20 15,5 4 16-15,-19 17 152 16,-5 0-76-16,-31 12 116 16,0-1-104-16,-18 13 24 15,4-8-60-15,0 0 28 0,9-12-36 16,0-9 8-16,10-11-24 0,4-17-8 16,9-8-4-16,9-16 20 15,4 0-12-15,1-24-12 16,18 4-4-16,-14-25 4 15,5 5 0-15,-10-13 8 16,10 13-4-16,-14-13-4 16,0 13 4-16,-4-5-340 15,-5 9 184-15,9-5-696 16,0 9 472-16</inkml:trace>
          <inkml:trace contextRef="#ctx0" brushRef="#br0" timeOffset="72000.9137">11367-5460 932 0,'-9'-8'348'0,"9"8"-272"0,0 4-20 15,0-4 128 1,0 8-112-16,0 8 44 16,4 8-72-16,-8 13 36 0,4 7-44 0,-5 9 44 15,5-5-48-15,0 5 4 32,5-13-24-32,4-3-8 0,0-9 0 0,0-12 20 15,14 1-12-15,-5-13-12 31,5 0-4-31,-9-21-136 0,13 5 72 0,-9-24-120 16,-4 4 108-16,-1-17-48 16,6 9 76-16,-10-5 96 15,0 17-20-15,-5 7 188 16,1 9-116 0,0 16 52-16,4 13-84 0,4 11-4 15,1 8-36-15,9 5-4 16,4-9-12-16,14-4 4 15,5-3-8-15,8-13 24 16,5-4-16-16,5-8-136 16,0-8 68-16,-5-12-148 15,-13 3 116-15,-5-19 16 16,-5 8 44-16,-4-21 28 16,-14 13 4-16,0-9 148 15,-9 13-84-15,-13 3 148 16,4 9-120-16,-5 4 4 15,5 8-60-15,-9 8-36 16,5 8-4-16,-10 8 8 16,5 4-4-16,-14 9-12 0,9-1 4 15,-8 0-24-15,3 1 16 16,6-5-120-16,-5-4 76 0,13-8-164 16,-4-3 124-16,18-13-136 15,5 4 128-15,-5-17-96 16,14 5 116-16,-10-4 60 15,5 8 20-15,-4 4 148 16,9 4-76-16,-23 12 172 16,9 8-136-16,0 17 48 15,5-5-88-15,-5 0-12 16,14-3-32-16,-1-9 16 16,19-4-24-16,5-8-4 15,-1-4-4-15,10-16-156 16,-9 4 84-16,-1-20-96 15,-4 3 96-15,-5-23 52 16,5-5 12-16,-9-20 0 16,0 5 0-16,-5-17 84 15,-4 16-48-15,-9-4 256 16,-5 20-160-16,-9 17 128 16,5 20-148-16,-15 20-40 15,6 12-44-15,-10 20-12 16,5 5-4-16,0 20 4 15,4-1-8-15,-8 9-144 16,13-4 76-16,0-8-596 16,0-5 360-16</inkml:trace>
          <inkml:trace contextRef="#ctx0" brushRef="#br0" timeOffset="72111.2115">12533-5541 1328 0,'-41'-41'492'0,"41"41"-380"0,0-4-32 0,9 0-20 15,4 8-48-15,24 0-12 16,4 4-4-16,22 1-156 16,1 3 88-16</inkml:trace>
          <inkml:trace contextRef="#ctx0" brushRef="#br0" timeOffset="72427.7381">13170-5493 1144 0,'-46'17'420'0,"46"-17"-324"0,-31 56-28 16,21-23 192-1,1-1-156-15,5 8 12 16,4 1-72-16,0-1-32 0,4-3-4 0,5-13 16 16,5 0-12-16,4-16-340 15,5 1 180 1</inkml:trace>
          <inkml:trace contextRef="#ctx0" brushRef="#br0" timeOffset="72262.1468">13370-5598 1412 0,'-9'-28'524'0,"9"28"-408"0,9-24-32 0,-9 11 236 15,0 5-192-15,-9-8 56 16,0 8-112-16,-9-4-36 16,9 8-20-16,0 4-48 15,4 4 16-15,0 0-144 16,10 8 88-16</inkml:trace>
          <inkml:trace contextRef="#ctx0" brushRef="#br0" timeOffset="73023.3772">13525-5468 1224 0,'-9'-13'456'0,"9"13"-356"0,9 5-28 0,-9 3 40 15,-9 4-76-15,4 16-4 16,-4 4-20-16,9 9-12 15,0-1 4-15,0 5-60 16,0-1 32-16,9-11-164 16,5-5 104-16,4-20-196 15,-4 0 160-15,0-16 24 16,4 4 60-16,-18-20 52 16,13 4-8-16,-17-25 88 15,-5 13-52-15,0-9 136 16,-5 9-100-16,5 0-20 15,0 11-36-15,9 1-36 16,9 12 4-16,0 0 4 16,14 8 4-16,-10 0 8 15,10 8-4-15,0-4-12 16,9 4 4-16,-14-4 4 16,5 0 0-16,-10-4 8 15,6 4-4-15,-6-4 8 16,1 0-8-16,4 0 40 15,5 8-20-15,-9 0 40 0,8 9-36 16,-3 7 40-16,3 4-40 16,-13 9 48-16,5 3-44 15,-14 1 20-15,9-9-32 16,-9-4 28-16,5-3-32 0,-5-13 12 16,9 0-16-16,-9-16 12 15,9 4-16-15,-9-12-12 16,14 4 0-16,-5-17 12 15,0 1-4-15,5-8-4 16,-5 7 4-16,-9 1 116 16,13 12-64-16,-4 8 32 15,5 8-52-15,4 12-24 16,-4 13-4-16,-5-1 0 16,5 0-4-16</inkml:trace>
        </inkml:traceGroup>
      </inkml:traceGroup>
    </inkml:traceGroup>
    <inkml:traceGroup>
      <inkml:annotationXML>
        <emma:emma xmlns:emma="http://www.w3.org/2003/04/emma" version="1.0">
          <emma:interpretation id="{DAA278A6-192E-4106-BEB2-750AA51D57C4}" emma:medium="tactile" emma:mode="ink">
            <msink:context xmlns:msink="http://schemas.microsoft.com/ink/2010/main" type="paragraph" rotatedBoundingBox="5241,9630 20249,9484 20268,11473 5260,116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03B45A-90F5-4AED-A337-8061BA4F4272}" emma:medium="tactile" emma:mode="ink">
              <msink:context xmlns:msink="http://schemas.microsoft.com/ink/2010/main" type="line" rotatedBoundingBox="5241,9630 20249,9484 20268,11473 5260,11618"/>
            </emma:interpretation>
          </emma:emma>
        </inkml:annotationXML>
        <inkml:traceGroup>
          <inkml:annotationXML>
            <emma:emma xmlns:emma="http://www.w3.org/2003/04/emma" version="1.0">
              <emma:interpretation id="{7999B18D-32E0-4E30-BDCF-71115EA1E9E7}" emma:medium="tactile" emma:mode="ink">
                <msink:context xmlns:msink="http://schemas.microsoft.com/ink/2010/main" type="inkWord" rotatedBoundingBox="5245,10066 7720,10042 7731,11229 5256,11253">
                  <msink:destinationLink direction="with" ref="{33C83C89-3C33-4D17-A499-C285C5A969A3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5561.2158">2762-4056 924 0,'0'-4'340'0,"0"4"-260"0,0-4-28 16,0 0 168-1,0 4-132-15,-4-4 60 16,4 4-84-16,-5-4 40 15,5 8-60-15,-5-4 4 0,5 0-28 0,10 0 4 16,8 8-12-16,18-4 44 16,10 0-28-16,22-4-32 15,0 0 0-15,28-4 8 16,-5 0 0-16,14-4-4 16,-5 8 4-16,-9 0-4 15,-14 0 0-15,-13 0 32 16,-14 0-16-16,-9 0 40 15,-9 4-32-15,-14-4 32 16,-4 0-32-16,-10 0 32 16,1 0-32-16,-10 0-32 15,5 4 4-15,-4-4 8 16,-1 4 0-16,-8-4-4 16,4 8 4-16,-10 4-16 15,6 0 8-15,-15 17 4 16,6-1 0-16,-19 21-12 15,9-1 8-15,-14 21-16 16,5-8 12-16,-4 3 20 16,13-3-4-16,-5 0-20 15,6-9 4-15,8-7 32 16,0-5-16-16,0-11 0 16,10-9-4-16,-10-12 12 15,9 0-8-15,-13-16-4 16,4-4 0-16,-13-16 4 15,8-1-4-15,-13-15 8 0,5 7-8 16,-19-27-4-16,14 7 4 16,-13-24-4-16,17 16 0 15,-8-8-12-15,13 17 8 16,-5-1 12-16,10 17-4 0,0-1-20 16,9 17 8-1,-1 0 4-15,6 15 4 0,8 1-124 16,14 8 68-16</inkml:trace>
          <inkml:trace contextRef="#ctx0" brushRef="#br0" timeOffset="75788.3767">3946-3591 1300 0,'9'25'480'0,"-9"-25"-372"0,9 12-32 15,-4-12 64 1,4 4-92-16,9-4-12 16,-4 4-20-16,-5-8-48 15,13 0 16-15</inkml:trace>
          <inkml:trace contextRef="#ctx0" brushRef="#br0" timeOffset="76719.8557">4483-4149 956 0,'-4'-8'352'0,"4"8"-272"0,9-8-24 15,-9 4 244 1,4 4-176-16,1-4 80 16,4 4-116-16,5-4-8 0,8 4-48 15,10-8 24-15,9 3-32 0,18-3-12 16,1 4-8-16,8-4 4 16,-4 8-4-16,-1 0 16 15,-13 8-12 1,-13-8-12-1,-5 0 0-15,-10 0 28 0,-3 4-12 16,-15-8-48-16,-4 4 20 16</inkml:trace>
          <inkml:trace contextRef="#ctx0" brushRef="#br0" timeOffset="76357.3906">4938-3797 808 0,'-4'36'300'0,"4"-36"-232"0,-9 49-20 16,0-17 168-1,9-3-128-15,-5 23 116 16,5-3-120-16,-9 24 80 15,9-4-96-15,-5 11 20 16,10-7-52-16,-5-8 40 0,0-8-44 0,-5-13 28 16,1-11-32-16,-19-13 60 15,9-8-48-15,-27-12 64 16,10 0-64-16,-6-16 28 16,-4 4-40-16,0-21 0 15,9 9-16-15,-9-16 0 16,14 7-4-16,0-15-96 15,4 11 52-15,0-11-332 16,5 7 204-16,0-7-580 16,13 11 416-16</inkml:trace>
          <inkml:trace contextRef="#ctx0" brushRef="#br0" timeOffset="76075.3411">4570-3890 1080 0,'-23'-20'400'0,"23"20"-312"0,4-4-24 0,1 0-8 16,9 4-44-16,17-4 48 16,10 0-32-16,19-5 4 15,3 9-20-15,10-4-8 16,0 0 0-16,-9 4 12 16,-10 4-8-16,-17 4-64 15,-5 1 28-15,-23-5-104 16,0 8 76-16,-18 0-256 15,-9-4 172-15</inkml:trace>
        </inkml:traceGroup>
        <inkml:traceGroup>
          <inkml:annotationXML>
            <emma:emma xmlns:emma="http://www.w3.org/2003/04/emma" version="1.0">
              <emma:interpretation id="{7317757D-9594-45BD-89A6-E7B5B286051E}" emma:medium="tactile" emma:mode="ink">
                <msink:context xmlns:msink="http://schemas.microsoft.com/ink/2010/main" type="inkWord" rotatedBoundingBox="8610,10423 9152,10418 9155,10705 8613,10711">
                  <msink:destinationLink direction="with" ref="{33C83C89-3C33-4D17-A499-C285C5A969A3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9225.4945">6045-3550 964 0,'-23'0'360'0,"23"0"-280"0,-9 0-24 0,4 0 252 16,10 0-180-16,-1 0 64 15,6 0-116-15,8 0 44 16,4 0-68-16,10 0 24 16,5 0-44-16,8 0-28 15,1 0-4-15,4 0 0 16,-5 0 0-16,1 0 16 15,-5 0-8-15,-5-4-172 16,-4 4 92-16,0 0-468 16,0 4 300-16</inkml:trace>
          <inkml:trace contextRef="#ctx0" brushRef="#br0" timeOffset="78958.5732">6049-3793 852 0,'-22'-16'316'0,"12"16"-248"0,1 0-16 16,5 0 172-1,4 0-132-15,0 0 156 16,0 0-140-16,4 0-20 16,15 0-56-16,12 0 48 15,6 0-44-15,17-4-16 16,1 4-12-16,9-8-8 16,4 4 0-16,-13 0 0 0,-1 4 0 0,-17-8 8 15,-5 16-4-15,-10-8-72 16,-12 4 36-16,-10 0-376 15,0 4 228-15</inkml:trace>
        </inkml:traceGroup>
        <inkml:traceGroup>
          <inkml:annotationXML>
            <emma:emma xmlns:emma="http://www.w3.org/2003/04/emma" version="1.0">
              <emma:interpretation id="{D79C211D-381A-4352-BDE6-5F5B9370F57A}" emma:medium="tactile" emma:mode="ink">
                <msink:context xmlns:msink="http://schemas.microsoft.com/ink/2010/main" type="inkWord" rotatedBoundingBox="9672,9587 12713,9557 12732,11546 9691,11575">
                  <msink:destinationLink direction="with" ref="{33C83C89-3C33-4D17-A499-C285C5A969A3}"/>
                  <msink:destinationLink direction="with" ref="{378675E8-3B5A-43FD-9A89-561C22863597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9482.3859">7087-3785 1144 0,'0'-4'420'0,"0"4"-324"0,-4-4-28 0,-5-4 236 16,18 16-180-16,-5-8 48 15,15 0-104-15,3-4 20 16,1 4-52-16,9-8-12 15,0 8-12-15,4-8-80 16,5 8 36-16,0-8-480 16,0-4 280-16</inkml:trace>
          <inkml:trace contextRef="#ctx0" brushRef="#br0" timeOffset="79905.3043">7738-4546 1016 0,'-31'-48'376'0,"31"48"-292"0,-14-37-20 16,9 21 156-1,10 8-132-15,4-4 0 0,5 4-56 0,13 12-20 16,9 4-8-16,14 24-16 15,5 5 8-15,-5 23 4 16,0-3 0-16,-4 4 16 16,-5-4-8-16,-14 3 4 15,-4-7-4-15,-14 3 4 16,-5-7-8-16,-17-4 16 16,-5-9-12-16,-5-8 4 15,0-7-4-15,-9-17 4 16,9-4-8-16,1-21-20 15,-1 5 8-15,14-12-4 16,18 4 4-16,0-5-12 16,5 13 12-16,18 0 12 15,-10 4 0-15,10 0-144 16,0 8 76-16,0 4-272 16,-5 8 188-16</inkml:trace>
          <inkml:trace contextRef="#ctx0" brushRef="#br0" timeOffset="80350.8799">7779-3781 624 0,'-9'-16'228'0,"9"16"-176"0,-13 0-16 0,3-4 176 15,10 4-124-15,0-4 124 16,5 0-124-16,-5 0 60 16,0 4-84-16,0-4 116 15,5 4-104-15,-5-4 28 16,4 4-64-16,1 0 64 15,8 8-56-15,15-4 8 16,13 4-32-16,18-12 12 16,0 4-20-16,37-8-16 15,4 4-4-15,23-8-4 16,-5 8 0-16,5-4 16 16,-18 8-4-16,-1-9-28 15,-12 13 12-15,-6-4-40 16,-27 9 32-16,-18-9-100 15,-9 4 68-15,-18-8-160 16,-1 4 116-16,-26-4-500 16,4 4 332-16</inkml:trace>
          <inkml:trace contextRef="#ctx0" brushRef="#br0" timeOffset="80816.1166">7816-3756 984 0,'0'-17'368'0,"0"17"-288"0,32 0-20 0,-10 8 56 16,1 5-76-16,14 15-16 15,-1 4-16-15,5 17 36 16,0-1-24-16,-9 17-20 16,-9 4 0-16,-14 16-8 15,0-8 0-15,-18 0 32 16,0-8-12-16,-28-17 4 16,5-7-8-16,-13-21 72 15,4-8-44-15,4-24 76 16,19-4-64-16,-5-33-16 15,23 5-20-15,23-21-20 16,4 5 4-16,10-5-24 16,8 16 16-16,6 5-12 15,-1 16 12-15,0 11 16 16,-5 13 0-16,1 13-12 16,-1 3 4-16,-4 4 20 15,5 0-8-15,-5-8-4 0,-5 0 0 16,-4-16-384-16,4 0 208 15</inkml:trace>
          <inkml:trace contextRef="#ctx0" brushRef="#br0" timeOffset="81271.364">8385-3453 644 0,'-9'4'236'0,"9"-4"-180"0,4 0-20 0,-4 0 80 15,0 0-72-15,0 0 96 16,0 0-80-16,-4 0 44 15,4 4-64-15,-9 0 96 16,9 0-80-16,-14-4 100 16,14 4-92-16,-9 0 76 15,9 4-80-15,-5 0-24 16,10 1-20-16,4-1 4 16,5 0-12-16,8 0-4 15,6 0 0-15,8-8 4 16,10 4-4-16,-5-8 24 0,4 0-16 15,1-4-4-15,-1 0-4 16,-13 4-16-16,0 0 8 16,-9-4 4-1,0 3 0-15,-14-3-36 0,0 8 20 16,-18-8-240-16,0 8 140 0</inkml:trace>
          <inkml:trace contextRef="#ctx0" brushRef="#br0" timeOffset="81540.8462">8499-3558 852 0,'-14'-4'316'0,"14"4"-248"0,-9 8-16 0,4-4 172 16,5 0-132-16,-4 8 96 15,8 4-108-15,-8 9 104 16,-1 7-104-16,5 16 68 15,-9 1-88-15,0 8 20 16,5-1-44-16,-15-3 32 16,19-4-40-16,-4-9-16 15,8-8-4-15,5-3 16 16,14-5-12-16,9-8-4 16,4-4-4-16,19-12-288 15,0-4 156-15</inkml:trace>
          <inkml:trace contextRef="#ctx0" brushRef="#br0" timeOffset="82211.5712">9733-3963 1092 0,'-14'8'404'0,"14"-8"-316"0,-9 29-24 0,0-9 176 16,18-4-144-16,-9 12 8 15,13 9-64-15,6-5-4 16,3-4-20-16,15 1 0 16,4-1-8-16,13-12 4 15,-8-8-8-15,-1-8 8 16,-4 0-8-16,-18-12 8 15,9 4-8-15,-18-12-20 16,-5 0 8-16,-9-13 12 16,9 9 0-16,-27-16 8 15,13 3-8-15,-22-7-12 16,13 11 4-16,-18 1-4 16,10 8 0-16,-15-1 16 15,10 13-4-15,-19 0 8 16,14 12-8-16,-13-8-12 15,13 16 4-15,-4-8 28 16,4 16-12-16,9-4 12 16,0 4-12-16,5 9-8 15,4-5 0-15,5 12 4 16,5 1-4-16,-5 3 16 16,9 5-12-16,-10 3-4 0,10 1 0 0,0 3-24 15,10 5 12-15,-10-1 4 16,9 1 4-16,-9 8 0 15,4-1 0-15,-4 5 24 16,0-8-12-16,0 4-12 16,-4-9-4-16,-5-3 12 15,-1-5-4-15,-3-7-4 16,4-5 4-16,-5-4 48 16,5-3-28-16,-14-9 32 15,14 0-28-15,-5-8 8 16,-4 0-20-16,-5-8 0 15,10 0-8-15,-19-12-112 16,9 4 56-16</inkml:trace>
          <inkml:trace contextRef="#ctx0" brushRef="#br0" timeOffset="181764.2134">9564-2757 756 0,'-9'-24'280'0,"9"24"-216"0,9 16-20 0,14 0-656 16,-10-4 324-16</inkml:trace>
          <inkml:trace contextRef="#ctx0" brushRef="#br0" timeOffset="181799.3096">9623-2720 2132 0</inkml:trace>
        </inkml:traceGroup>
        <inkml:traceGroup>
          <inkml:annotationXML>
            <emma:emma xmlns:emma="http://www.w3.org/2003/04/emma" version="1.0">
              <emma:interpretation id="{7DC52EBD-F988-466B-BEEE-F899F34A65F8}" emma:medium="tactile" emma:mode="ink">
                <msink:context xmlns:msink="http://schemas.microsoft.com/ink/2010/main" type="inkWord" rotatedBoundingBox="13904,10888 13968,10887 13970,11069 13906,11070">
                  <msink:destinationLink direction="with" ref="{378675E8-3B5A-43FD-9A89-561C22863597}"/>
                </msink:context>
              </emma:interpretation>
            </emma:emma>
          </inkml:annotationXML>
          <inkml:trace contextRef="#ctx0" brushRef="#br0" timeOffset="86205.6734">11340-3368 1920 0,'13'8'0'0,"-13"8"-4"16,0-4 84-1,9 9-44-15,-18 7-4 16,5 4-20-16,-28 1-160 16,14-1 80-16</inkml:trace>
        </inkml:traceGroup>
        <inkml:traceGroup>
          <inkml:annotationXML>
            <emma:emma xmlns:emma="http://www.w3.org/2003/04/emma" version="1.0">
              <emma:interpretation id="{472843DA-74B7-46CD-8916-AA77D57E83DA}" emma:medium="tactile" emma:mode="ink">
                <msink:context xmlns:msink="http://schemas.microsoft.com/ink/2010/main" type="inkWord" rotatedBoundingBox="15778,9759 20251,9715 20264,11014 15791,11057">
                  <msink:destinationLink direction="with" ref="{378675E8-3B5A-43FD-9A89-561C22863597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7265.421">13921-3752 860 0,'-9'-17'320'0,"9"17"-248"0,-14-8-20 0,1 0 156 16,8 8-124-16,-13-12 72 15,4 4-92-15,-18-4 8 16,10 4-40-16,-6 4 32 16,6 4-36-16,-6 4 20 15,5 4-28-15,1 8 8 16,8 8-16-16,5 1-16 16,9-5 0-16,9 4 4 15,0-8 0-15,14-4 16 16,9 5-8-16,0-13-4 15,4 0 0 1,-4-8-164-16,4 4 88 0,-4-25-260 16,0 9 184-16</inkml:trace>
          <inkml:trace contextRef="#ctx0" brushRef="#br0" timeOffset="87511.0734">14103-3943 1424 0,'-41'53'528'0,"41"-53"-412"0,-27 44-32 0,13-23 16 16,10-1-72-16,-5 4-12 16,4 5-8-16,5-9 8 15,5 0-8-15,4-8-276 16,9-4 144-16</inkml:trace>
          <inkml:trace contextRef="#ctx0" brushRef="#br0" timeOffset="87352.6526">14272-4230 1308 0,'-23'-24'484'0,"23"24"-376"0,-41-4-28 15,23 0 24-15,4 4-72 16,-4-4-64-16,4 8 12 0</inkml:trace>
          <inkml:trace contextRef="#ctx0" brushRef="#br0" timeOffset="88218.0274">14308-3918 600 0,'-4'8'224'0,"4"-8"-176"0,4 0-12 16,-4 0 132 0,9 8-100-16,-4 0 96 0,4 0-96 0,-5 8 80 15,1 0-84-15,-5 5 72 16,0 3-76-16,-9 0 108 16,4 0-92-16,-8-3 32 15,8-1-64-15,-4-4-16 16,9-4-16-16,-5-8-12 15,5 0 4-15,5-16 4 16,4 4-4-16,14-20-28 16,4-1 12-16,10-11-100 15,-6 4 60-15,15-1 16 16,-10 9 20-16,1 4 8 16,-5 3 0-16,-14 13 24 15,-4 8-8-15,-19 8 84 16,-4 17-48-16,-9 11 68 15,0 0-64-15,-1 9 0 16,6-5-28-16,8 1-4 16,14-1-8-16,19-3 4 15,8-5-8-15,14-12 16 16,5-3-12-16,4-17-84 16,-5 0 44-16,6-17-88 15,-15-3 68-15,-8-20-16 16,-15-1 40-16,1-24-12 15,-9 9 24-15,-14-21 0 16,4 8 8-16,-8 0 0 16,-1 13 0-16,-4 3 88 0,5 21-48 15,-1 7 8-15,5 13-24 0,-5 12-12 16,5 12 0-16,-4 17 4 16,4 3-4-16,-5 9-12 15,10 3 4-15,-5-3 4 16,0-1 0-16,-5-12-212 15,1 1 116-15,-5-13-228 16,9-4 188-16</inkml:trace>
          <inkml:trace contextRef="#ctx0" brushRef="#br0" timeOffset="88428.552">14745-4076 1224 0,'-23'-16'456'0,"23"16"-356"16,-4-8-28-16,13-1 236 15,5 9-184-15,18 0-40 16,8-8-56-16,29 0-16 16,-1 4-8-16,19-4-136 15,-5 4 76-15,-1-4-520 16,-3 8 320-16</inkml:trace>
          <inkml:trace contextRef="#ctx0" brushRef="#br0" timeOffset="89298.6715">15578-3959 580 0,'-9'-36'216'0,"9"36"-168"0,-4-33-12 0,-1 21 180 15,10 4-124-15,-10-8 52 16,-4 8-84-16,4 0 40 16,5 8-56-16,-9 12 84 15,0 8-72-15,-4 17 24 16,4 3-44-16,-5 13 4 16,9-1-24-16,-8-3 20 15,13-5-24-15,0-7 4 16,13-9-8-16,-4-8 4 15,5 5-8-15,0-17 16 16,4 0-12-16,0-12-12 16,5 0 0-16,0-29-104 15,-1 9 60-15,1-16-60 16,0 3 64-16,-5 1 20 16,-4 11 20-16,-1 5 116 15,1 12-60-15,0 12 40 16,-1 12-52-16,1 13 48 15,0 3-52-15,4 0 0 16,0 1-20-16,10-9 32 16,-1-4-24-16,0-8 20 15,5 1-24-15,-5-13 28 0,1 0-32 16,-10-25 40-16,-4 9-32 16,-1-20 12-1,-4-1-20-15,-4-15-88 0,4 11 40 0</inkml:trace>
          <inkml:trace contextRef="#ctx0" brushRef="#br0" timeOffset="89601.0533">16384-4011 1412 0,'-23'32'524'0,"23"-32"-408"0,-22 85-32 0,8-45 140 15,0-3-140-15,5 3 8 16,0 1-52-16,0-5-28 15,9 1-8-15,5-17-180 16,4-4 96-16,4-8-752 16,10 0 460-16</inkml:trace>
          <inkml:trace contextRef="#ctx0" brushRef="#br0" timeOffset="89449.5986">16530-4489 1508 0,'-9'-16'556'0,"9"16"-432"0,-18-20-36 0,4 16 32 15,5 4-84-15,-19 4-32 16,15 4-4-16,-1 12-636 15,5 4 344-15</inkml:trace>
          <inkml:trace contextRef="#ctx0" brushRef="#br0" timeOffset="90216.2691">16894-3951 892 0,'46'-32'332'0,"-46"32"-260"0,13-24-20 0,-13 11 196 16,0 5-148-16,-13-8 4 16,4 4-64-16,-19 0-20 15,1 4-12-15,-14 12-8 16,0 4 4-16,0 12 12 16,14 8-8-16,8 13 4 15,10 3-4-15,14 9-8 16,13 0 4-16,9-1 12 15,10-7-8-15,-5-9 4 16,4-3-4-16,-18-13 4 16,1-8-8-16,-24 0-56 15,0-8 28-15,-26-20 12 16,-6 12 8-16,-4-24 4 16,0-1 0-16,0 1 8 15,5 4-4-15,27-1 8 16,9 13-8-16,22 0-20 15,15 20 8-15,27 0 12 16,13 4 0-16,19-3-20 16,-1 3 8-16,15-8 20 15,-10 4-4-15,-9-16-4 16,-14 0 0-16,-18-9 72 16,-9 5-40-16,-18-16 56 15,-9 4-52-15,-23-21 40 0,0 9-44 16,-23-17 44-16,5 9-48 15,-18 3 28 1,8 13-32-16,-17 12-28 0,8 4 0 16,-8 16-20-16,4 16 12 15,14 28 4 1,4 9 4-16,18 16-12 16,14-4 8-16,32-1 12 0,9-15-4 15,23-4 24-15,-4-9-16 16,17-12-320-16,-9-7 164 0</inkml:trace>
          <inkml:trace contextRef="#ctx0" brushRef="#br0" timeOffset="86645.7347">13357-3999 892 0,'-14'8'332'0,"14"-8"-260"0,-32 52-20 16,14-11 140-1,9 3-116-15,-9 21 84 0,-1 0-92 0,10 16-44 16,-4-4-20-16,3 4 32 16,10-4-24-16,-9-9 0 15,9-7-8-15,-13-16-4 16,4-9 0-16</inkml:trace>
          <inkml:trace contextRef="#ctx0" brushRef="#br0" timeOffset="86925.5159">13197-3955 892 0,'23'-24'332'0,"-23"24"-260"16,64 16-20-16,-37 0-24 15,5 5-28-15,4 15 68 16,1 4-36-16,-5 5 60 15,-5-5-56-15,-23 1 56 16,10-5-56-16,-28-7 44 16,5-5-44-16,-27-12 0 15,13 0-24-15,-22-12 28 16,4 4-24-16,-5-12-4 16,10 4-8-16,4-4-24 15,14 4 12-15,9-4-244 16,18 4 140-16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8:47.5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0553BA-26A2-402B-A1AC-D37CE43E425F}" emma:medium="tactile" emma:mode="ink">
          <msink:context xmlns:msink="http://schemas.microsoft.com/ink/2010/main" type="writingRegion" rotatedBoundingBox="20573,16774 22956,15228 23664,16321 21282,17866"/>
        </emma:interpretation>
      </emma:emma>
    </inkml:annotationXML>
    <inkml:traceGroup>
      <inkml:annotationXML>
        <emma:emma xmlns:emma="http://www.w3.org/2003/04/emma" version="1.0">
          <emma:interpretation id="{57015044-7E2A-4606-BD50-9FA0C1B9A312}" emma:medium="tactile" emma:mode="ink">
            <msink:context xmlns:msink="http://schemas.microsoft.com/ink/2010/main" type="paragraph" rotatedBoundingBox="20573,16774 22956,15228 23664,16321 21282,17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1C3870-A62C-4C7A-A7E8-697A9B829001}" emma:medium="tactile" emma:mode="ink">
              <msink:context xmlns:msink="http://schemas.microsoft.com/ink/2010/main" type="line" rotatedBoundingBox="20573,16774 22956,15228 23664,16321 21282,17866"/>
            </emma:interpretation>
          </emma:emma>
        </inkml:annotationXML>
        <inkml:traceGroup>
          <inkml:annotationXML>
            <emma:emma xmlns:emma="http://www.w3.org/2003/04/emma" version="1.0">
              <emma:interpretation id="{B7862B23-7FBA-4DFB-8111-EBBD8EEC7F17}" emma:medium="tactile" emma:mode="ink">
                <msink:context xmlns:msink="http://schemas.microsoft.com/ink/2010/main" type="inkWord" rotatedBoundingBox="20573,16774 22956,15228 23664,16321 21282,178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18674 2358 1028 0,'-13'25'380'0,"22"-13"-296"0,-18 8-20 0,18-8-4 16,-5 0-44-16,-4 9 4 16,9-1-12-16,-9 4-588 0</inkml:trace>
          <inkml:trace contextRef="#ctx0" brushRef="#br0" timeOffset="-126.3364">18884 1929 572 0,'-23'9'208'0,"9"7"-160"0,-4-8-12 0,9 0-20 16,-5 12-16-16,-4 4-476 15</inkml:trace>
          <inkml:trace contextRef="#ctx0" brushRef="#br0" timeOffset="-6627.4471">18957 2395 1068 0,'-19'0'396'0,"28"12"-308"0,1-8-24 16,3 8 100-16,10 4-104 15,0 5 28-15,18 3-52 16,-5 4-24-16,14 1-4 15,-4-1 0-15,-10 4-4 0,-4-11 16 0,-14 7-12 16,-18 8 4-16,-18 1-4 16,-14 7-8-16,-13-7 4 15,-5 3-84-15,-1 9 44 16,6-21-524-16,13 0 308 16,9-11-396-1</inkml:trace>
          <inkml:trace contextRef="#ctx0" brushRef="#br0" timeOffset="-4600.049">19817 2638 652 0,'9'0'244'0,"5"-8"-192"0,-5 8-12 0,-9-4 144 16,0 4-108-16,4-4 60 16,1-1-80-16,-5-3 64 15,-5 8-68-15,-4-8 44 0,-4 8-56 16,-6-8 32-16,-3 8-40 16,-15 0 8-16,5 0-24 15,-4 0 64-15,4 4-48 0,0 0 40 16,5 4-40-1,9 0-8-15,9 5-16 0,4 3-8 16,14 4 4-16,9-4 4 16,10 4-4-16,8-11-4 15,5-5 4-15,-4 4 20 16,-6-16-12-16,6-1-76 16,-5-7 36-16,-14 0 0 15,-9 0 16-15,-9-4 20 16,-9 4-4-16,-14-5 8 15,-4 5-8-15,-14-4 24 16,0 8-16-16,0 4 84 16,14 8-52-16,4 0 12 15,5 8-32-15,18 4-12 16,9 0-8-16,13 8-32 0,15-8 16 16,4-4 24-16,0 1-8 15,4-13-60-15,-8-1 28 16,-10-3-60-16,-9 0 52 15,-9-8 36-15,-9 8 0 16,-18-4 24-16,-9-8-16 16,-5 20 76-16,0-4-48 15,-13 0 84-15,13-1-68 16,18 10 0-16,5 3-32 16,9 8-28-16,23-4 0 15,9 8-56-15,13-12 32 16,1-8-592-16,4 0 344 15</inkml:trace>
          <inkml:trace contextRef="#ctx0" brushRef="#br0" timeOffset="-214.0693">19161 1800 176 0,'-13'12'64'0,"-1"-16"-48"0,0 20-8 15,5-12-144-15</inkml:trace>
          <inkml:trace contextRef="#ctx0" brushRef="#br0" timeOffset="-6874.0563">18055 2654 892 0,'0'-8'332'0,"0"8"-260"0,9-8-20 16,5 8 140-16,-5 0-116 15,14-8 32-15,18 4-64 16,4 0 0-16,24-1-28 15,26-3 8-15,28-4-12 0,18-4 0 16,5 12-4-16,0-4 4 16,4 0-8-16,-18 4-12 0,-18 0 4 15,-28-4 12-15,-18 8-4 16,-22 0 32-16,-14 0-20 16,-14 0 56-16,-18 0-40 15,0 0-16-15,-9 0-8 16,9-4-132-16,0 4 68 15,0 0-392-15,0-4 248 16,14 4-512 0</inkml:trace>
          <inkml:trace contextRef="#ctx0" brushRef="#br0" timeOffset="249.7997">18606 2901 1100 0,'-9'36'408'0,"18"-20"-316"0,-9 5-28 16,9-5 12-16,5 8-56 16,4-4 0-16,-4 5-12 15,17-5-16-15,-8 0 4 16,0-4-192-16,0 4 108 0,9-3-36 15,-14-9 76-15,-4 4 28 16,-5 4 16-16,-5 0 48 16,5 5-24-16,5 3 68 15,-5 0-48-15,14 4 8 16,4 1-28-16,0-1-152 16,5-8 68-16,5-8-684 15</inkml:trace>
          <inkml:trace contextRef="#ctx0" brushRef="#br0" timeOffset="620.9195">19389 1735 664 0,'9'-24'244'0,"5"32"-188"0,-1-24-16 16,-3 12 144-16,8 4-108 15,0-8 128-15,0 0-116 16,5 0 88-16,9-1-100 16,-5-3-32-16,5 4-28 0,0-4-16 15,9 12 4-15,0-4-896 16</inkml:trace>
          <inkml:trace contextRef="#ctx0" brushRef="#br0" timeOffset="-8007.7038">20564 1509 820 0,'-5'-29'304'0,"5"13"-236"0,0-8-20 15,5 8 176-15,-10-5-132 16,5 1 88-16,9 0-108 0,-4 4 0 16,-5 4-48-16,0-1 12 15,0 9-20-15,0 4-8 0,-14 17-4 16,10 15-24-16,-6 21 12 16,-8 15-4-16,-4 17 4 15,-10 0 0 1,-5 12 0-16,-13 1 16 0,9 11-4 15,-9-8 32-15,0-4-20 16,9-12 40-16,5-16-32 16,4-8-24-16,9-13 0 15,5-11 16-15,0-13-8 0,4-8-144 32,0 0 72-32,-4-8-836 0</inkml:trace>
          <inkml:trace contextRef="#ctx0" brushRef="#br0" timeOffset="-380.5118">19712 1768 912 0,'-22'-13'340'0,"17"13"-264"0,-4-4-24 0,4 4-24 16,5 0-28-16,-9 0 0 0,-4 4 0 16,-6 1-336-16</inkml:trace>
          <inkml:trace contextRef="#ctx0" brushRef="#br0" timeOffset="-7693.8479">19940 1929 1016 0,'-14'-8'376'0,"14"8"-292"0,5 4-20 0,-5 0 104 16,14 9-104-16,-1 11 80 15,5 8-84-15,5 5 4 16,9-1-40-16,-5-3 24 16,5-5-32-16,0-8 56 0,4-12-40 15,1-12 12-15,4-20-28 16,0 0 8-16,4-13-12 15,1 1-76-15,-1-1 32 16,-4 9-444-16,-4 4 260 0</inkml:trace>
          <inkml:trace contextRef="#ctx0" brushRef="#br0" timeOffset="753.276">20004 1739 1016 0,'-5'-4'376'0,"14"8"-292"0,23 4-20 0,-18 0 8 16,4 1-52-16,5-1-20 15,9 8 0-15,-1 0-888 16</inkml:trace>
          <inkml:trace contextRef="#ctx0" brushRef="#br0" timeOffset="833.9853">20459 1938 1016 0,'18'8'376'0,"-9"-8"-292"0,19 12-20 16,-19-4-36-16,4 4-28 15,6 0-856-15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8:53.1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E5512EB-F5A7-45AA-BE11-79A9ECAB3206}" emma:medium="tactile" emma:mode="ink">
          <msink:context xmlns:msink="http://schemas.microsoft.com/ink/2010/main" type="inkDrawing" rotatedBoundingBox="3998,16419 10289,16243 10291,16308 4000,16484" semanticType="underline" shapeName="Other">
            <msink:sourceLink direction="with" ref="{9A46B002-3A70-4C83-948F-5C7C6961D5BC}"/>
            <msink:sourceLink direction="with" ref="{83B7FF3F-598E-435B-A819-276EE5EB480D}"/>
          </msink:context>
        </emma:interpretation>
      </emma:emma>
    </inkml:annotationXML>
    <inkml:trace contextRef="#ctx0" brushRef="#br0">0 179 548 0,'22'-4'204'0,"-8"4"-156"0,13-4-16 0,-13 4 28 16,0 0-40-16,9 0 36 0,-5 4-32 15,5-4 48-15,-1 0-40 16,10 0 36-16,-9 0-36 0,9 0 16 15,-9 0-28-15,8-8 28 16,6 4-32 0,4 0-4-16,-5 4-8 15,14 0-4-15,0 4-12 16,14-4 8-16,-9 4 12 16,9 0-4-16,-1-4-4 15,6 0 4-15,-6 0-4 16,6 4 0-16,3-4-12 15,6 0 8-15,4 4 20 16,4 0-8-16,1-4-20 16,-1 0 4-16,10 0 12 0,-5-4 0 15,5 0-12-15,8 0 4 16,1 0-4-16,0 0 0 16,4-4 16-16,-4-4-4 15,18 0-4-15,4 4 4 16,-9-4 20-16,-4 8-12 15,-4 4-4-15,8 0-4 16,0 4-4-16,1 0 0 16,-1 0 8-16,5 4-4 15,0-8-4-15,-5-4 4 16,-8-4-4-16,12 0 0 0,-3-1 0 16,-5 1 0-1,-1 4-12-15,1-8 8 0,9 8 4 16,0-4 0-16,0 4 8 15,0-4-4-15,-5 0-12 16,1-8 4-16,4 12 4 16,0-5 0-16,-5 5 8 15,-13 4-4-15,-5-4-4 16,-9 4 4-16,-5 0 48 16,1-4-28-16,-14 4 0 15,-5 4-16-15,-13 4 4 16,-10 1-8-16,-13-1-12 15,-5-8 4-15,-8 0-112 16,-10 8 64-16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24.3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17C32C5-3F68-4EAC-BD7B-A78C4F17ADEC}" emma:medium="tactile" emma:mode="ink">
          <msink:context xmlns:msink="http://schemas.microsoft.com/ink/2010/main" type="writingRegion" rotatedBoundingBox="14356,8133 16278,8133 16278,10431 14356,10431"/>
        </emma:interpretation>
      </emma:emma>
    </inkml:annotationXML>
    <inkml:traceGroup>
      <inkml:annotationXML>
        <emma:emma xmlns:emma="http://www.w3.org/2003/04/emma" version="1.0">
          <emma:interpretation id="{EC213FDE-21F6-428D-BC7A-389503C80305}" emma:medium="tactile" emma:mode="ink">
            <msink:context xmlns:msink="http://schemas.microsoft.com/ink/2010/main" type="paragraph" rotatedBoundingBox="14356,8133 16278,8133 16278,10431 14356,10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B53F03-EE3D-427E-9AEA-3E81D49A709A}" emma:medium="tactile" emma:mode="ink">
              <msink:context xmlns:msink="http://schemas.microsoft.com/ink/2010/main" type="line" rotatedBoundingBox="14356,8133 16278,8133 16278,10431 14356,10431"/>
            </emma:interpretation>
          </emma:emma>
        </inkml:annotationXML>
        <inkml:traceGroup>
          <inkml:annotationXML>
            <emma:emma xmlns:emma="http://www.w3.org/2003/04/emma" version="1.0">
              <emma:interpretation id="{CB4C3133-E4B7-46DF-8947-0F5B6657045B}" emma:medium="tactile" emma:mode="ink">
                <msink:context xmlns:msink="http://schemas.microsoft.com/ink/2010/main" type="inkWord" rotatedBoundingBox="15754,8133 16278,8133 16278,8554 15754,85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1061 4321 716 0,'-9'-4'264'0,"9"4"-204"0,9 0-16 16,-9-4 140 0,0 4-108-16,0-4 24 0,0 4-60 15,0-4 28-15,0 0-40 0,0 0 12 16,0 4-24-16,0 0 0 15,0 4-8-15,-18 4 48 16,9 4-32-16,-14 12 0 16,0 5-16-16,-17 7 4 15,8 5-8-15,-14 3 24 16,5-3-16-16,-9-9 48 16,14 0-32-16,-1-11 48 15,14-1-44-15,5-8 48 16,9-4-48-16,14-12 4 15,8 4-24-15,15-8-16 16,4 8 0-16,9 0-16 16,-1 4 12-16,6 4-4 15,0 4 4-15,-10 0 24 16,9 0-8-16,-22-3-4 16,9-1 0-16,-9-8-16 15,-9 4 8-15,4-12 20 16,-5 4-8-16,6-13 16 15,-6 5-16-15,-4-16-12 16,5 8 0-16,-14-9 12 16,14 9-4-16,-14-4-20 15,0 12 8-15,-14-5 32 16,5 5-16-16,-14-4 44 16,10 8-28-16,-10-8-12 0,9 4-8 15,0-9 4-15,5 9-4 16</inkml:trace>
        </inkml:traceGroup>
        <inkml:traceGroup>
          <inkml:annotationXML>
            <emma:emma xmlns:emma="http://www.w3.org/2003/04/emma" version="1.0">
              <emma:interpretation id="{7784E2A8-6033-4441-9497-4882B126B5CA}" emma:medium="tactile" emma:mode="ink">
                <msink:context xmlns:msink="http://schemas.microsoft.com/ink/2010/main" type="inkWord" rotatedBoundingBox="14356,9707 15076,9707 15076,10431 14356,104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485.9621">-742 6215 788 0,'10'-24'292'0,"-10"24"-228"0,13-4-16 16,-4 0 72 0,5 8-76-16,4-4 96 15,-4 0-80-15,-1 0 8 16,10 8-44-16,-5-4-12 16,1 0-8-16,8 0 4 0,5 4-4 0</inkml:trace>
          <inkml:trace contextRef="#ctx0" brushRef="#br0" timeOffset="16258.3569">-122 6061 736 0,'9'-12'272'0,"-9"12"-208"0,0-8-20 0,-5 4 116 16,5 4-96-16,-4-4 60 15,8 0-68-15,-4-4 0 16,0 4-32-16,0-12 32 16,0 3-32-16,-4-7 32 15,4 8-32-15,-5-4 32 16,1 4-32-16,-10-4-12 15,0 3-8-15,-9 1-4 16,5 4 0-16,-9 0 8 16,4 8-4-16,-18 0-12 15,18 12 4-15,-22-4 4 16,4 8 0-16,-5 1 0 0,5-5 0 0,-4 12 16 16,8 0-8-1,-8 1 16-15,8-1-16 0,6 4-20 16,8 5 4-16,5-1 20 15,9 4-4-15,9 1-12 16,9-1 0-16,4 1 4 16,10 3 0-16,9-12 24 15,4-3-12-15,-4 3-4 16,0-8-4-16,0-3 4 16,0-1-4-16,-5-12 8 15,0 12-8-15,-13-16 8 16,0 0-8-16</inkml:trace>
          <inkml:trace contextRef="#ctx0" brushRef="#br0" timeOffset="16756.2196">-22 6393 872 0,'-14'0'324'0,"14"0"-252"15,9 12-20-15,-9 4 68 16,0-7-76-16,-9 19 0 16,9-4-28-16,-9 4-12 15,4 5 0-15,-4-5 4 16,9-4-4-16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8:54.7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27E22E-D279-4867-9DD1-16739E2660D7}" emma:medium="tactile" emma:mode="ink">
          <msink:context xmlns:msink="http://schemas.microsoft.com/ink/2010/main" type="writingRegion" rotatedBoundingBox="20297,11705 22662,12113 22503,13035 20138,12627"/>
        </emma:interpretation>
      </emma:emma>
    </inkml:annotationXML>
    <inkml:traceGroup>
      <inkml:annotationXML>
        <emma:emma xmlns:emma="http://www.w3.org/2003/04/emma" version="1.0">
          <emma:interpretation id="{8E9B4960-8CBA-40E1-BB7D-EF3BF2CC7E03}" emma:medium="tactile" emma:mode="ink">
            <msink:context xmlns:msink="http://schemas.microsoft.com/ink/2010/main" type="paragraph" rotatedBoundingBox="20297,11705 22662,12113 22503,13035 20138,12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4A11A9-992E-4CC5-8EE1-1398EC5B77B4}" emma:medium="tactile" emma:mode="ink">
              <msink:context xmlns:msink="http://schemas.microsoft.com/ink/2010/main" type="line" rotatedBoundingBox="20297,11705 22662,12113 22503,13035 20138,12627"/>
            </emma:interpretation>
          </emma:emma>
        </inkml:annotationXML>
        <inkml:traceGroup>
          <inkml:annotationXML>
            <emma:emma xmlns:emma="http://www.w3.org/2003/04/emma" version="1.0">
              <emma:interpretation id="{659B40B3-820C-4A94-BA03-2B91B708A2C9}" emma:medium="tactile" emma:mode="ink">
                <msink:context xmlns:msink="http://schemas.microsoft.com/ink/2010/main" type="inkWord" rotatedBoundingBox="20297,11705 20780,11788 20621,12710 20138,126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533 18 872 0,'4'-20'324'0,"5"24"-252"0,0 4-20 15,-9 4-40-15,-4 8-16 16,-5 1 100-16,-5 3-52 15,-9 4-20-15,-13 5-12 16,-10-1 48-16,-4 0-32 0,0 1 16 16,-4-1-28-16,-6-8 0 15,1 1-8-15,14-9-8 16,8-8 4-16,5 0 20 0,10-8-12 16,8 0-12-16,14 0-4 15,9 12-24-15,9 4 16 16,10 5 40-16,3 11-16 15,6 4 8-15,-1 17-12 16,5-4-8-16,0-5 4 16,-9 1 20-16,-5-1-12 15,1-16 4-15,-6 1-8 16,-3-13 12 0,-1 0-12-16,0-4-304 15</inkml:trace>
          <inkml:trace contextRef="#ctx0" brushRef="#br0" timeOffset="-373.1507">155-103 644 0,'0'36'236'0,"-9"0"-180"0,4 41-20 0,5-36 176 16,0 7-124-16,0 17 44 15,-5 16-80-15,5 16 24 16,0-8-44-16,-4-8 44 0,-5 0-44 16,-5-20 4-16,1-13-24 15,-6-11 20-15,-3-9-20 16,3-12 4-16,1-12-8 16,4-12-984-1</inkml:trace>
        </inkml:traceGroup>
        <inkml:traceGroup>
          <inkml:annotationXML>
            <emma:emma xmlns:emma="http://www.w3.org/2003/04/emma" version="1.0">
              <emma:interpretation id="{470B04E3-0911-4911-A197-B66488CFF6D4}" emma:medium="tactile" emma:mode="ink">
                <msink:context xmlns:msink="http://schemas.microsoft.com/ink/2010/main" type="inkWord" rotatedBoundingBox="21084,11841 22662,12113 22527,12896 20949,12623"/>
              </emma:interpretation>
              <emma:one-of disjunction-type="recognition" id="oneOf1">
                <emma:interpretation id="interp1" emma:lang="" emma:confidence="0">
                  <emma:literal>CL</emma:literal>
                </emma:interpretation>
                <emma:interpretation id="interp2" emma:lang="" emma:confidence="0">
                  <emma:literal>LL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(L</emma:literal>
                </emma:interpretation>
                <emma:interpretation id="interp5" emma:lang="" emma:confidence="0">
                  <emma:literal>IL</emma:literal>
                </emma:interpretation>
              </emma:one-of>
            </emma:emma>
          </inkml:annotationXML>
          <inkml:trace contextRef="#ctx0" brushRef="#br0" timeOffset="383.2016">1011 188 820 0,'18'-16'304'0,"0"4"-236"0,0-4-20 16,-9 7 88-16,-4-3-84 15,-1 4 32-15,-8 4-48 16,-5 0 20-16,-5 0-28 16,-13 8 28-16,-10 8-32 0,6 4 12 15,-6 5-20-15,1 3 44 16,4 4-32-16,9 13 12 0,9 15-24 16,10 17 28-16,13 4-28 15,5 8 4 1,4-4-12-16,9-16 20 0,10-13-16 15,-1-3 24-15,10-13-24 16,-1-11-64-16,1-13 24 16,-5 0-368-16,9-16 220 15,4-24-632 1</inkml:trace>
          <inkml:trace contextRef="#ctx0" brushRef="#br0" timeOffset="976.2941">1502 139 320 0,'9'-8'120'0,"1"16"-96"0,3-12-4 16,-8 8 280-1,-1 5-168-15,1-1 80 0,4 0-124 16,-4 8 60-16,-5 4-84 15,4 8 72-15,-4 13-76 0,-4 12-24 16,-1 7-20-16,0 9 20 16,1-8-20-16,-1-5 20 15,1 5-20-15,-1-20 20 32,5 3-24-32,0-11 24 0,-4-9-24 0,4-8 40 15,0 0-28-15,0-8 32 16,0-8-32-16,4 8 12 0,-4-8-20 15,9 4 0-15,5-4-8 16,-5 0-8-16,0 0 4 16,5-4-4-16,4-4 0 15,0 8 44-15,10-8-24 16,8 0-20-16,10 0 0 16,8 4 0-16,14 4 0 15,1 4 0-15,-1 4 0 16,5-4 0-16,-5 0 0 15,-4-4 0-15,-9 0 0 0,-14 0 16 16,-14-4-8 0,-9-4 4-1,0 0-4-15,-13-8-40 16,-1 4 16-16,-4-9-644 16,0 1 360-16,5-20-408 0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4:38.8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CCA060-E7FB-4C3F-963F-C5712E03B3A7}" emma:medium="tactile" emma:mode="ink">
          <msink:context xmlns:msink="http://schemas.microsoft.com/ink/2010/main" type="writingRegion" rotatedBoundingBox="11471,12896 14102,11964 14377,12740 11746,13672"/>
        </emma:interpretation>
      </emma:emma>
    </inkml:annotationXML>
    <inkml:traceGroup>
      <inkml:annotationXML>
        <emma:emma xmlns:emma="http://www.w3.org/2003/04/emma" version="1.0">
          <emma:interpretation id="{4B9427EF-DAC1-4E10-B734-9082D1BBA3C7}" emma:medium="tactile" emma:mode="ink">
            <msink:context xmlns:msink="http://schemas.microsoft.com/ink/2010/main" type="paragraph" rotatedBoundingBox="11471,12896 14102,11964 14377,12740 11746,13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405BEF-7783-4B8F-84FC-4E09346B75DE}" emma:medium="tactile" emma:mode="ink">
              <msink:context xmlns:msink="http://schemas.microsoft.com/ink/2010/main" type="line" rotatedBoundingBox="11471,12896 14102,11964 14377,12740 11746,13672"/>
            </emma:interpretation>
          </emma:emma>
        </inkml:annotationXML>
        <inkml:traceGroup>
          <inkml:annotationXML>
            <emma:emma xmlns:emma="http://www.w3.org/2003/04/emma" version="1.0">
              <emma:interpretation id="{31DFAF21-F539-456D-824D-C812502E2E45}" emma:medium="tactile" emma:mode="ink">
                <msink:context xmlns:msink="http://schemas.microsoft.com/ink/2010/main" type="inkWord" rotatedBoundingBox="11471,12896 14102,11964 14377,12740 11746,136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9223-1053 436 0,'18'0'160'0,"-18"0"-124"0,23 16-8 0,-14-12 140 16,0 4-96-16,0-4 68 16,0 12-80-16,-4-7 116 15,-1-1-100-15,-8-8 72 16,4 4-88-16,-10-8 40 15,1 4-60-15,-9-8 8 16,9 3-32-16,-5-7-16 0,10 0-4 16,-1-4-40-1,10 4 24-15,-1-4-28 16,10 8 28-16,-9 4 8 16,4 8 12-16,-14 4 52 15,1 4-28-15,-10 4 120 16,5 4-76-16,-14-8 44 15,0 5-64-15,-4-9 28 0,4-4-44 16,5-4 0-16,9-8-20 16,9-5-16-16,9-3 0 0,0 0-16 15,9 0 12-15,-9 0-32 16,5 4 24 0,-14 8 4-16,0 4 12 0,-14 4 0 15,1 8 0-15,-10-4 52 16,5 0-28-16,4-8-12 15,5 4-4 1</inkml:trace>
          <inkml:trace contextRef="#ctx0" brushRef="#br0" timeOffset="523.9483">9104-1069 3076 0,'14'-12'396'0,"9"-5"-112"16,-1 5-184-16,-8 12-116 16,-5 4 8-16,-9 8-16 15,0 9 12-15,-13-1 60 31,3-4-24-31,-8-16-124 16,5 0 52-16,-15 4 68 16,10 8-4-16,-5 4 24 31,10 1-24-31,-15-21-8 31,6-5-4-31,8-11-1204 16,5 0 656-16,4-20 332 15,10 3 156-15,18-11 96 16,13 11-24-16,0 1-24 16,1 7 4-16,-5 13 12 15,-10 16-4-15,1 16 40 16,-9 9-20-16,-10 7 64 0,1 4-48 16,-14 1 20-16,-5-5-40 0,-4-7 52 15,-5-1-40-15,-9-8-8 16,5-4-12-16,-5-12 0 15,14-4-8-15,0-16 8 16,9 0-8-16,9-21-12 16,4 9 4-16,-4-9 4 15,18 13 0-15,-4 8-36 16,0 8 20-16,-5 16-4 16,0 8 12-1,0 8 24-15,5 4-8 16</inkml:trace>
          <inkml:trace contextRef="#ctx0" brushRef="#br0" timeOffset="6915.9549">9400-1280 696 0,'0'4'256'0,"0"-4"-196"0,-4 0-20 0,4 0 128 0,0 0-100 15,0 0-20-15,9-4-28 16,-5-4 44-16,5-4-36 16,5 0 68-16,-5-4-56 0,0-5 20 15,5 1-40-15,9 0 28 16,-1-4-32-16,10-5-24 15,14 1 4-15,27-4 16 16,4-1-4-16,14 5-4 16,-4-8 0-16,-1-5 20 15,5-3-12-15,50-17 4 16,-9-8-8-16,-22 12-8 16,-28 9 4-16,-19 11 20 0,-8 9-12 15,-23 8 76-15,-9 8-52 16,-10 4 4-16,-4 4-24 15,-9 4-20-15,0 0 0 16,-9 8-192-16,9-8 108 16,0 0-844-1,23 8 488 1</inkml:trace>
          <inkml:trace contextRef="#ctx0" brushRef="#br0" timeOffset="7678.7829">11290-1842 780 0,'-19'20'288'0,"19"-4"-224"0,19 8-20 0,-15-11 48 16,19-1-60-16,0 0 16 16,4 0-32-16,0-4-8 15,5-8-4-15,0-4-4 0,0-8 0 16,4-4 0-16,-4 0 0 16,-9-9 0-16,0-7 0 15,-14-9 16-15,-9-3-8 16,0-1-4-16,-14 5 0 15,-4 3 4-15,-5 9-4 0,0 4 24 16,10-4-16-16,-5 7 4 16,-5 5-8-16,9 4 12 15,-4 0-12-15,-5 8 32 16,-4 0-24-16,0 4 4 16,-5 8-12-16,-5 4 4 15,-4 4-8-15,14 8 32 16,-5 17-20-16,14 7 84 15,-5 13-56-15,19 0 40 16,4 8-48-16,4-9-20 16,5-7-8-16,-4 4-8 15,4-1 0-15,0 9 16 16,-9 0-8-16,-9-4-4 16,4-9 0-16,-13-7 4 15,-5-13-4-15,-9-12 16 0,10-20-12 16,-10-12-4-16,9-12 0 15,9-9-156-15,1 5 84 16,4 0-404-16,9 20 264 16,0 8-440-1,0 0 372-15</inkml:trace>
          <inkml:trace contextRef="#ctx0" brushRef="#br0" timeOffset="7727.3059">11030-1425 2420 0,'0'36'896'0,"0"-36"-696"0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7:48.0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F172179-BE67-4E25-A801-532B061ECD61}" emma:medium="tactile" emma:mode="ink">
          <msink:context xmlns:msink="http://schemas.microsoft.com/ink/2010/main" type="writingRegion" rotatedBoundingBox="2593,14219 21729,13893 21763,15912 2627,16238"/>
        </emma:interpretation>
      </emma:emma>
    </inkml:annotationXML>
    <inkml:traceGroup>
      <inkml:annotationXML>
        <emma:emma xmlns:emma="http://www.w3.org/2003/04/emma" version="1.0">
          <emma:interpretation id="{E6F8F689-031C-4CBA-9CDC-CD552C611294}" emma:medium="tactile" emma:mode="ink">
            <msink:context xmlns:msink="http://schemas.microsoft.com/ink/2010/main" type="paragraph" rotatedBoundingBox="2593,14219 21729,13893 21763,15912 2627,16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76BB19-5AE8-4A22-9B2D-72D4359DFF55}" emma:medium="tactile" emma:mode="ink">
              <msink:context xmlns:msink="http://schemas.microsoft.com/ink/2010/main" type="line" rotatedBoundingBox="2593,14219 21729,13893 21763,15912 2627,16238"/>
            </emma:interpretation>
          </emma:emma>
        </inkml:annotationXML>
        <inkml:traceGroup>
          <inkml:annotationXML>
            <emma:emma xmlns:emma="http://www.w3.org/2003/04/emma" version="1.0">
              <emma:interpretation id="{8FBFF8D2-AC83-4559-B1BA-483BB049A000}" emma:medium="tactile" emma:mode="ink">
                <msink:context xmlns:msink="http://schemas.microsoft.com/ink/2010/main" type="inkWord" rotatedBoundingBox="3353,14028 4512,15760 3532,16417 2372,146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427 3 580 0,'-19'-4'216'0,"24"8"-168"0,-5-4-12 0,-5 4 100 15,5 4-80-15,0 4 24 16,5 5-48-16,-1 7 24 16,6 8-32-16,3 5 48 0,5 3-40 15,5 9 20-15,9 11-32 16,-18-3-8-16,18 0-8 16,-10-1 4-16,-13 9-4 15,10 0-4-15,-10 4 4 16,0-5 4-16,-5-3-4 15,-4-12-4-15,-4-9 4 0,-5-3 64 16,0-5-36-16,-5-4 16 16,-9 1-32-16,0-9 0 15,-8-4-8-15,-1-4 12 16,0 4-12-16,5-8 32 16,-10-8-24-16,10-8 76 15,-10-4-56-15,-4-4 12 16,0 0-28-16,5-4 4 15,4-5-12-15,-4 5 20 16,-1-16-20-16,5 3 4 16,5-3-8-16,4-9-8 15,5 5 4-15,14-5-4 16,13 13 0-16,13-4 0 16,19 3 0-16,0-3-20 15,9 3 12-15,5 1 12 16,0 0 0-16,-10-5-4 0,10 5 4 15,-10 4-4-15,-4 3 0 16,-18 5 0 0,9 4 0-16,-9 0-100 0,0 4 56 15,-1 12-484-15,1 20 292 16</inkml:trace>
          <inkml:trace contextRef="#ctx0" brushRef="#br0" timeOffset="-4013.0958">1323 634 572 0,'0'53'208'0,"0"-8"-160"0,0 48-12 0,0-29 92 0,0 9-76 15,-4 20 84-15,-1 25-76 16,1 3 12-16,-1 5-40 16,5-9 32-16,-4-16-36 0,-5-16-16 15,-1-12-4-15,-3-16 24 16,-1-13-16-16,0-12-4 15,5-7-8-15,0-17-60 16,5-12 32-16,8-16-712 16,14-13 404-1,1-52 84-15</inkml:trace>
        </inkml:traceGroup>
        <inkml:traceGroup>
          <inkml:annotationXML>
            <emma:emma xmlns:emma="http://www.w3.org/2003/04/emma" version="1.0">
              <emma:interpretation id="{9A46B002-3A70-4C83-948F-5C7C6961D5BC}" emma:medium="tactile" emma:mode="ink">
                <msink:context xmlns:msink="http://schemas.microsoft.com/ink/2010/main" type="inkWord" rotatedBoundingBox="5320,14797 7874,14776 7885,16096 5331,16116">
                  <msink:destinationLink direction="with" ref="{3FFB6438-6415-4BB0-A8D8-F17E6B0A2020}"/>
                  <msink:destinationLink direction="with" ref="{1E5512EB-F5A7-45AA-BE11-79A9ECAB320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68154.4676">5130 934 780 0,'-5'16'288'0,"-9"-4"-224"0,-4 0-20 0,14-4 100 16,-5 9-88-16,-1 11 120 15,1 8-100-15,0 1 60 16,5 15-80-16,-1 29-20 0,1 25-24 15,4-5-12-15,-5-12 4 0,0-12 28 16,-4-13-16-16,-4-11 92 16,-10-8-60-16,-4-13 152 15,-5-8-108-15,-18-8 88 16,-5-12-104-16,0-8 36 16,5-8-64-16,0-12 12 15,5 0-40-15,8-9-8 16,5-3-8-16,5-9-76 15,9-3 40-15,4-5-408 16,-4-7 240-16,9 3-996 16</inkml:trace>
          <inkml:trace contextRef="#ctx0" brushRef="#br0" timeOffset="-668965.7707">2780 849 600 0,'-4'-8'224'0,"4"4"-176"0,-5 0-12 16,5 4 116-16,-4-4-92 15,-1 0 80-15,1 0-80 16,-1-4 40-16,0 3-60 16,1-3 52-16,-1 4-56 0,1 0 64 0,-1 0-60 15,1 0 36-15,-1 4-44 16,5 0-20-16,0 0-4 15,14 8 8-15,4 0-8 16,9-4 16-16,14-4-16 16,5 0 24-16,8 4-20 15,1-4 4-15,0 0-8 16,8 0-8-16,10 0 4 16,9 0-16-16,0 5 8 15,-9-1 12-15,-5 0-4 16,-13 0 32-16,-14 0-20 15,-9-4 40-15,-5 0-32 0,-9 0-12 16,1-4-8-16,-10 0-4 16,0 0 0-16,0 0-12 15,-5-1 8-15,1 1 40 16,0 0-24-16,-5 0-8 16,0 4-8-16,0 0-16 15,0 0 12-15,0 0-4 16,0 8 4-16,0 1 8 15,-5 3 0-15,0 4 0 16,-4 0 0-16,-4 4 8 16,-6 9-4-16,-3 3-12 15,-6 8 4-15,-8 1-4 16,-5 3 0-16,0 1 16 16,-4 8-4-16,-6 7-4 15,6 13 4-15,4 0-4 0,4-4 0 16,6-13-12-1,3-7 8-15,1-13 20 0,4-7-8 16,0-9 48-16,5-12-28 16,0-12 28-16,0-20-28 15,4-13 8-15,-4-15-20 16,-5-9-8-16,0 0-4 16,1 5-4-16,-10 3 0 15,4 8 44-15,-8 1-24 16,0-1 44-16,4 5-36 0,-5 0 20 15,15-1-28-15,-1 5 8 32,14-1-16-32,0 5 0 0,9 4-4 0,4 3-8 15,14 5 4-15,5 4-32 16,4 4 16-16,10 4-392 16,4 8 224-16,4 8-952 15</inkml:trace>
          <inkml:trace contextRef="#ctx0" brushRef="#br0" timeOffset="-668721.621">3787 1173 1328 0,'13'12'492'0,"-8"-4"-380"0,-1 8-32 0,5-16-36 16,5 4-40-16,0 4 24 15,4-4-16-15,5-4-232 16,9-4 116-16,-1 4-636 16,6 4 412-16,-1 4-104 15</inkml:trace>
          <inkml:trace contextRef="#ctx0" brushRef="#br0" timeOffset="-667970.2732">4538 639 1288 0,'0'-9'476'0,"0"5"-368"0,23-8-32 0,-10 8 160 16,5-4-144-16,23 0-36 16,14 0-36-16,4 8-268 15</inkml:trace>
          <inkml:trace contextRef="#ctx0" brushRef="#br0" timeOffset="-668421.2232">4570 1039 976 0,'-9'-16'360'0,"13"4"-280"0,1-8-20 16,4 16 220-16,0-5-164 15,4 1 24-15,15-4-84 16,13 4-8-16,18 0-32 16,14 0 20-16,4 0-24 0,1 0 4 15,-10 8-8-15,-9-8-8 16,-4 8 4-16,-10 0-4 16,-13 0 0-16,-5 4-44 0,-8 0 24 15,-10 0-256 1,-14 4 152-16,-4-4-320 0,0-4 252 15,0 0-436 1</inkml:trace>
          <inkml:trace contextRef="#ctx0" brushRef="#br0" timeOffset="-666352.4544">4647 634 632 0,'0'-12'236'0,"0"8"-184"0,0-4-16 15,0 4 212-15,0 0-144 16,0 0 100-16,0 0-120 15,9-4 68-15,-4 0-88 16,17 0 92-16,1 0-92 0,9 4 76 0,9-5-80 16,18 1 32-16,5 8-56 15,0 0-20-15,-5-4-8 16,-4-4 0 0,-10 4-4-16,-4 4 8 0,-9-4-8 15,-9 4 8-15,-5 0-8 16,-14 4-256-16,-4-4 136 15</inkml:trace>
        </inkml:traceGroup>
        <inkml:traceGroup>
          <inkml:annotationXML>
            <emma:emma xmlns:emma="http://www.w3.org/2003/04/emma" version="1.0">
              <emma:interpretation id="{FA01EBC3-DED2-44C1-842E-CFEFB8DF9B86}" emma:medium="tactile" emma:mode="ink">
                <msink:context xmlns:msink="http://schemas.microsoft.com/ink/2010/main" type="inkWord" rotatedBoundingBox="8598,15133 9415,15119 9422,15555 8606,15569"/>
              </emma:interpretation>
            </emma:emma>
          </inkml:annotationXML>
          <inkml:trace contextRef="#ctx0" brushRef="#br0" timeOffset="-667416.8289">6036 1294 1528 0,'-37'0'564'0,"42"8"-436"0,22-4-40 16,-4 0 44-16,18-4-92 15,18 0-8 1,9 0-20-16,23-8-232 0,-4 4 124 15,-1 0-580 1,10 4 376-16,13 8-408 0</inkml:trace>
          <inkml:trace contextRef="#ctx0" brushRef="#br0" timeOffset="-667626.8867">6222 881 1196 0,'14'-4'440'0,"13"0"-340"0,28 4-32 16,-23 0 168-16,9 8-144 15,0 0-28-15,4-8-40 0,1 9-68 16,8-1 28-16,-8 4-288 0,9 0 168 16,-1-4-780-1,-13 8 512-15,-4 0 140 16</inkml:trace>
        </inkml:traceGroup>
        <inkml:traceGroup>
          <inkml:annotationXML>
            <emma:emma xmlns:emma="http://www.w3.org/2003/04/emma" version="1.0">
              <emma:interpretation id="{ABC6C51E-BD90-43DA-B017-38F802C9DC53}" emma:medium="tactile" emma:mode="ink">
                <msink:context xmlns:msink="http://schemas.microsoft.com/ink/2010/main" type="inkWord" rotatedBoundingBox="10492,15232 10859,15226 10865,15583 10498,15590"/>
              </emma:interpretation>
            </emma:emma>
          </inkml:annotationXML>
          <inkml:trace contextRef="#ctx0" brushRef="#br0" timeOffset="-667042.2875">8012 1100 1224 0,'-28'-8'456'0,"15"12"-356"0,8-16-28 0,-9 16 148 16,1 4-136-16,-6 4 0 15,6 4-52-15,-1 4 32 16,10 1-36-16,4 7-4 0,9 0-16 15,9 1 12-15,9-1-12 16,5-4-12-16,14-4 0 16,8-11-24-16,1-14 16 0,-5-7-56 15,-9-8 36-15,-14-8 24 16,-18-5 8-16,-18-7 12 16,-13-1-8-16,-10 1 120 15,-9 4-68-15,9 3-20 16,0 5-24-16,0 8-244 15,9-1 128-15</inkml:trace>
        </inkml:traceGroup>
        <inkml:traceGroup>
          <inkml:annotationXML>
            <emma:emma xmlns:emma="http://www.w3.org/2003/04/emma" version="1.0">
              <emma:interpretation id="{C9F6600E-1AFC-47DA-871D-94A1D3C8CC25}" emma:medium="tactile" emma:mode="ink">
                <msink:context xmlns:msink="http://schemas.microsoft.com/ink/2010/main" type="inkWord" rotatedBoundingBox="12052,16003 12084,15795 12103,15798 12072,160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666033.1044">9487 1541 1184 0,'-9'36'440'0,"9"1"-344"0,0 15-24 0,-5-27-76 16,-4 3-12-16,-9 0-284 16</inkml:trace>
        </inkml:traceGroup>
        <inkml:traceGroup>
          <inkml:annotationXML>
            <emma:emma xmlns:emma="http://www.w3.org/2003/04/emma" version="1.0">
              <emma:interpretation id="{83B7FF3F-598E-435B-A819-276EE5EB480D}" emma:medium="tactile" emma:mode="ink">
                <msink:context xmlns:msink="http://schemas.microsoft.com/ink/2010/main" type="inkWord" rotatedBoundingBox="13523,14032 17469,13965 17501,15893 13556,15960">
                  <msink:destinationLink direction="with" ref="{3FFB6438-6415-4BB0-A8D8-F17E6B0A2020}"/>
                  <msink:destinationLink direction="with" ref="{1E5512EB-F5A7-45AA-BE11-79A9ECAB3206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663575.3507">14235 558 1016 0,'-9'-29'376'0,"9"29"-292"0,0-12-20 0,0 8 140 31,0 8-124-31,-4 4 132 0,4 0-120 0,-9 8-28 16,-1 13-40-16,-8 23 16 15,9 5-24-15,-9 16 12 16,9-4-16-16,0 4-8 16,4-13 0-16,14-7 12 15,5-9-8-15,4-11-72 16,5-13 32-16,4-12-40 0,0-20 40 0,-4-24 44 31,0-1-4-31,-9-48 0 16,-5 8-4-16,-9-12 152 15,4 24-84-15,-8 5 88 16,-1 15-96-16,-4 9-40 16,9 20-20-16,-4 3-76 15,4 5 40-15,13 25-560 0,1 3 328 16,9 24-704-16</inkml:trace>
          <inkml:trace contextRef="#ctx0" brushRef="#br0" timeOffset="-663393.8669">14886 1116 1164 0,'-36'32'428'0,"13"-23"-332"0,-31-1-24 0,13 4-992 15</inkml:trace>
          <inkml:trace contextRef="#ctx0" brushRef="#br0" timeOffset="-664977.8008">10989 792 1112 0,'-45'0'412'0,"35"8"-320"0,10 0-28 16,0-8 108-16,14 9-108 15,-5-1 88-15,19 0-88 16,8-4-16-16,19 4-28 16,13 0 48-16,9-8-40 0,10-8 32 15,45-12-32-15,36 3 44 16,-8-7-40-16,4 8 12 16,13-4-28-16,-8 4-16 15,-19 3-4-15,-27 5 4 16,-23 4 0-16,-18 4-12 15,-18 0 8-15,-19 8-16 16,-22 5 12-16,-19 7-400 16,-13 4 220-16</inkml:trace>
          <inkml:trace contextRef="#ctx0" brushRef="#br0" timeOffset="-664510.9335">11381 970 932 0,'-9'-16'348'0,"18"24"-272"0,4 0-20 0,-4-8 136 0,5 8-116 15,4 13-12-15,0 3-40 16,1 12 60-16,17-3-48 15,-4 3 32-15,-5-3-40 0,-4 11-28 16,-9 9 0-16,-14 3 24 16,-9 1-12-16,-14-4 12 15,-9-9-12-15,0-16 36 16,-4-7-24-16,-5-21 56 16,-5-21-44-16,1-7 20 15,8-16-36-15,5 7 8 16,19-3-16-16,17-1 0 15,19 13-4-15,9 0-8 16,9 11 4-16,-5-3 4 16,23 12-4-16,14 4-4 15,18-4 4-15,5 8 12 16,-9 0-8-16,-6 0-4 16,-17 0 0-16,-5 0 4 0,-18 0-4 15,-4 0-36-15,-19-4 16 16,0 0-92-16,-13 0 60 15,4 0-216-15,-9 0 148 16,-9 4-272-16,9-4 216 16</inkml:trace>
          <inkml:trace contextRef="#ctx0" brushRef="#br0" timeOffset="-665376.8605">11617-211 1092 0,'5'-17'404'0,"13"13"-316"0,19 0-24 0,-10 4 124 0,14 8-116 15,9 9 0-15,9 15-48 16,-13 25-16-16,-5 24-4 16,-9 8 12-16,-5 0-8 0,-14-12-4 15,-13-13 0-15,-18-19 12 16,-18-1-8-16,-23-15 16 16,-19-5-16-16,1-16 4 15,4-4-4-15,9-8-8 16,14-16 4-16,9-4 4 15,23 3-4-15,13 1-20 16,24 0 8-16,26 4 4 16,28 8 4-16,14 12-12 0,-5 8 8 15,-1 12-200-15,-12-4 112 16</inkml:trace>
          <inkml:trace contextRef="#ctx0" brushRef="#br0" timeOffset="-664296.3297">11891 1011 1016 0,'-10'-8'376'0,"10"4"-292"0,0 0-20 0,0 4 76 0,10 0-88 15,-1 8 52-15,0 8-64 16,-5 8 32-16,-4 0-40 16,0 5 80-16,-4 7-64 0,-5 5 92 15,-10 7-80-15,6 9 16 16,-5 8-44-16,-5-1 24 16,9-7-32-16,5-8-32 15,5-9 4-15,17 1 28 16,19-5-16-16,9-8-220 15,9-11 116-15,9-5-724 16,23-16 456-16</inkml:trace>
          <inkml:trace contextRef="#ctx0" brushRef="#br0" timeOffset="-663905.7276">13074 849 1268 0,'-27'12'468'0,"54"8"-364"0,10 1-28 16,-5-9-32-16,27 4-40 15,9 0-168-15,9 0 88 16,10-16-868-16,22-4 520 16,10-4 172-16</inkml:trace>
          <inkml:trace contextRef="#ctx0" brushRef="#br0" timeOffset="-664067.7218">13316 501 1692 0,'-5'-12'628'0,"5"12"-488"0,27-4-40 0,-8 0 36 16,-1 8-96-16,9-4-36 15,0 8-4-15,5 0-284 16,0 4 152-16,0 8-1132 0</inkml:trace>
        </inkml:traceGroup>
        <inkml:traceGroup>
          <inkml:annotationXML>
            <emma:emma xmlns:emma="http://www.w3.org/2003/04/emma" version="1.0">
              <emma:interpretation id="{013578C6-22C7-4421-9CA6-E808E0C7C497}" emma:medium="tactile" emma:mode="ink">
                <msink:context xmlns:msink="http://schemas.microsoft.com/ink/2010/main" type="inkWord" rotatedBoundingBox="18878,14510 21738,14461 21753,15302 18892,15351"/>
              </emma:interpretation>
            </emma:emma>
          </inkml:annotationXML>
          <inkml:trace contextRef="#ctx0" brushRef="#br0" timeOffset="-662473.3553">17172 295 1016 0,'-41'-9'376'0,"27"26"-292"0,-4 7-20 0,13-4-28 0,5 8-32 15,-4 5 112-15,4 11-64 16,0 13-12-16,0 12-24 16,-5 12 4-16,1 0-12 0,-1-4-4 15,-8-5 0-15,-1-7-40 16,-4-16 20-16,-10-5-568 16,1-7 324-16</inkml:trace>
          <inkml:trace contextRef="#ctx0" brushRef="#br0" timeOffset="-662704.9699">16817 602 1112 0,'22'-24'412'0,"-17"24"-320"16,-5-8-28-16,0 4 44 0,-5 0-72 15,-13 0 24-15,-18-9-40 16,-14 9-16-16,-14 4-8 16,0 4 48-16,10 5-24 0,8 3 52 15,10 4-40-15,8 4 4 16,10 8-24-16,14 13-8 15,8 7 0-15,10-3 4 16,4-1-4 0,0 1-4-1,-4-9 4-15,-10-3 20 0,-13-5-12 0,-13-4 4 16,-6-3-8-16,-8-5-8 16,-1-8 4-16,1-8-4 15,9 0 0-15,13-8-344 16,19-12 188-16</inkml:trace>
          <inkml:trace contextRef="#ctx0" brushRef="#br0" timeOffset="-661759.4569">16803 634 1092 0,'-18'-40'404'0,"13"40"-316"0,10 0-24 15,4 4 20-15,14 0-60 0,4 4 0 16,14 0-16-16,9 0 4 15,14-8-8 1,9-4 8-16,13 0-8 0,19-4-12 16,-14 0 4-16,-18 0 4 15,-9 0 0-15,-23-4 16 16,-10 0-8-16,-12-1 120 0,-10 5-72 16,-9-4 16-16,-5 4-48 15,-9 0-12-15,-4 8-8 16,5 0-16-16,-1 0 8 15,-4 8 4-15,0 4 0 0,-1 13-12 16,-3-5 8-16,-6 16 4 16,-4 1 0-16,-4 7-12 15,4 1 8-15,5-9 12 16,9-8-4-16,8-3 8 16,10-9-8-16,10-12-72 15,8-12 36-15,9-16-84 16,5-17 64-16,0 1-24 15,0 3 40-15,-5 5 76 16,0 12-20-16,-4 12 152 16,-9 16-96-16,-1 20 56 15,-3 8-76-15,-1 17 12 16,4 0-40-16,1-5-16 16,9 5-8-16,-1-25 4 15,6-4-4-15,4-3-188 16,0-25 100-16,4-9-184 0,9-15 152 15,6-25-60-15,3-23 104 16,5-5 32-16,1 0 24 16,-1-4 32-16,-9-4-8 15,-9 4 120-15,-9 16-72 16,-10 20 180-16,-3 17-132 16,-10 24 24-16,-9 24-80 15,-5 16 52-15,-8 13-60 16,-10 12-16-16,-5 19-16 15,-3 26-8-15,-1-1 0 16,4-4 16-16,6-12-8 0,-1-20-116 16,0-17 56-16,0-11-500 15,-4-1 308-15</inkml:trace>
          <inkml:trace contextRef="#ctx0" brushRef="#br0" timeOffset="-661577.3364">17745 558 1380 0,'19'-21'512'15,"3"17"-396"-15,29-8-36 0,-20 8 108 0,20-4-120 16,17 0-20-16,5 4-28 16,-5 0-328-16,0-4 172 15,1 0-936-15,3 0 596 16,6-9 180-16</inkml:trace>
          <inkml:trace contextRef="#ctx0" brushRef="#br0" timeOffset="-661337.8353">18415 760 1620 0,'-5'32'600'0,"5"-3"-464"0,0 15-40 0,0-28 184 0,9 5-172 15,-4-5-36-15,4 8-44 16,0-12-176-16,5 4 80 16,9-16-868-16,-5-8 512 0,9-12-384 15</inkml:trace>
          <inkml:trace contextRef="#ctx0" brushRef="#br0" timeOffset="-661486.0572">18702 234 1308 0,'-28'-20'484'0,"10"20"-376"0,-18 0-28 0,17 8-12 15,-3 12-52-15,-1 4-120 16,0 13 56-16,5-1-1004 16</inkml:trace>
          <inkml:trace contextRef="#ctx0" brushRef="#br0" timeOffset="-661127.172">19125 667 904 0,'14'-16'332'0,"-14"12"-256"0,0-13-24 15,-9 17 220-15,4 0-160 16,-13 9 44-16,-5 11-92 0,-4 16 64 15,-5 9-72-15,5 7 88 0,4 1-84 16,9 0 0-16,19-5-40 16,13-7-4-16,5-13-8 15,9-4-332-15,4-16 176 16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8:54.0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78675E8-3B5A-43FD-9A89-561C22863597}" emma:medium="tactile" emma:mode="ink">
          <msink:context xmlns:msink="http://schemas.microsoft.com/ink/2010/main" type="inkDrawing" rotatedBoundingBox="11272,14487 19988,11989 20046,12191 11330,14689" semanticType="underline" shapeName="Other">
            <msink:sourceLink direction="with" ref="{D79C211D-381A-4352-BDE6-5F5B9370F57A}"/>
            <msink:sourceLink direction="with" ref="{7DC52EBD-F988-466B-BEEE-F899F34A65F8}"/>
            <msink:sourceLink direction="with" ref="{472843DA-74B7-46CD-8916-AA77D57E83DA}"/>
          </msink:context>
        </emma:interpretation>
      </emma:emma>
    </inkml:annotationXML>
    <inkml:trace contextRef="#ctx0" brushRef="#br0">0 2390 768 0,'5'-9'284'0,"-1"1"-220"0,6 8-20 0,-10 0 92 16,0 0-84-16,0 0-12 16,9 8-24-16,4 1 12 0,10-9-16 15,14-4 12-15,17-9-12 16,24 1 12-16,8-8-16 15,19-4-20-15,18-9 4 0,18-7 12 16,18-1 0-16,1 1 60 16,22-9-36-16,9 5 16 15,18-1-28-15,1-3 20 16,31-9-24-16,5-8-20 16,13-7 0-16,-4-5 4 15,-9-4 4-15,5-4 0 16,-19 8 0-16,-14 4 0 15,-4 0 0-15,14 0 0 16,-23-8 0-16,-9-4 0 16,8 0 0-16,-8 4 0 15,9 9 0-15,9-1 0 0,9 16 0 16,0-4 8-16,14-3-4 16,-9 11-4-16,-14 0 4 15,-14 5-4 1,-4-5 0-16,-10 1 0 0,-13 7 0 15,-9 1-64-15,-4 3 36 16,-10 5 4-16,-9 3 12 16,-9 1 20-16,5 4-4 15,-14 3-4-15,-10 9 4 16,-12 4 12-16,-19 4-8 16,-19 4 24-16,-17 4-20 15,-14 4 12-15,-14 4-12 0,-18 0-264 16,-14 0 140-16,-9 0-628 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8-28T18:13:43.152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8-28T18:28:16.707"/>
    </inkml:context>
  </inkml:definitions>
  <inkml:traceGroup>
    <inkml:annotationXML>
      <emma:emma xmlns:emma="http://www.w3.org/2003/04/emma" version="1.0">
        <emma:interpretation id="{7D0F4751-B169-4286-A8C9-861A4D2FDEFE}" emma:medium="tactile" emma:mode="ink">
          <msink:context xmlns:msink="http://schemas.microsoft.com/ink/2010/main" type="writingRegion" rotatedBoundingBox="3560,16924 23580,16574 23621,18925 3601,19275"/>
        </emma:interpretation>
      </emma:emma>
    </inkml:annotationXML>
    <inkml:traceGroup>
      <inkml:annotationXML>
        <emma:emma xmlns:emma="http://www.w3.org/2003/04/emma" version="1.0">
          <emma:interpretation id="{9A344B10-EE9F-4EDF-BCFC-E563EB375F60}" emma:medium="tactile" emma:mode="ink">
            <msink:context xmlns:msink="http://schemas.microsoft.com/ink/2010/main" type="paragraph" rotatedBoundingBox="3560,16924 23580,16574 23621,18925 3601,19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AD2070-341F-4A8B-9373-4797F5964F79}" emma:medium="tactile" emma:mode="ink">
              <msink:context xmlns:msink="http://schemas.microsoft.com/ink/2010/main" type="line" rotatedBoundingBox="3560,16924 23580,16574 23621,18925 3601,19275"/>
            </emma:interpretation>
          </emma:emma>
        </inkml:annotationXML>
        <inkml:traceGroup>
          <inkml:annotationXML>
            <emma:emma xmlns:emma="http://www.w3.org/2003/04/emma" version="1.0">
              <emma:interpretation id="{18069A7B-7FB2-4FBB-8752-9EE0A1307844}" emma:medium="tactile" emma:mode="ink">
                <msink:context xmlns:msink="http://schemas.microsoft.com/ink/2010/main" type="inkWord" rotatedBoundingBox="5210,17088 15640,16905 15659,17981 5229,181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13020 2715 0,'0'0'16</inkml:trace>
          <inkml:trace contextRef="#ctx0" brushRef="#br0" timeOffset="115.3066">12519 2715 0,'0'0'16</inkml:trace>
          <inkml:trace contextRef="#ctx1" brushRef="#br0">2612 3314 644 0,'0'-13'236'0,"9"5"-180"0,-9 0-20 16,0 8 140-16,0 0-104 15,0 0-20-15,0 0-32 16,0 0 16-16,0 8-20 0,9 4 100 0,-9 13-64 15,9 11 56-15,-4 1-64 16,8 3 48 0,-3 1-52-16,-1-1 16 15,0-4-36-15,-5-7 52 16,1-5-40-16,-1-8 48 16,-4-12-48-16,0-4 12 0,0-8-28 15,5-16-24-15,4-8 0 16,0-5 4-16,0-3 4 15,5-1-72-15,4 9 40 0,-4 3-4 16,9 5 20-16,-1 4 4 16,6 4 4-16,-6 8 0 15,1 0 0-15,9 8 16 16,-9 0-4-16,0 12 16 16,-1 4-12-16,-8 4 4 15,4 0-4-15,-4 1-16 16,-10 15 4-16,1-4 20 15,-10 5-8-15,1-1-4 16,4 1 0-16,-5-5 20 16,1 0-12-16,-1-3 12 15,-4-9-12-15,5-4 0 16,4-4-4-16,0 0 20 16,0-12-16-16,0-4-108 15,0-4 48-15,-5-12-516 31,5 12 308-31,-14-24-424 0</inkml:trace>
          <inkml:trace contextRef="#ctx1" brushRef="#br0" timeOffset="555.9723">2744 3115 892 0,'-23'-16'332'0,"23"12"-260"0,9-8-20 0,-9 4 124 16,14-4-108-16,4-5-8 16,14-3-40-16,-5-4-8 15,14-4-4-15,-4 3-16 0,-5 5 4 16,4-4 12-16,-13 12-4 16,0-5 76-16,-14 5-44 15,4 12 112-15,1 12-88 16,-5 9 28-16,0-5-52 15,-4 12-12-15,8-16-16 16,-4 21 4-16,14 3-8 16,-5-12-136-16,-4-3 76 0,0-1-984 15</inkml:trace>
          <inkml:trace contextRef="#ctx1" brushRef="#br0" timeOffset="784.0784">3372 3532 1424 0,'0'8'528'0,"9"-4"-412"0,5 12-32 15,-14-16-44-15,9 9-40 16,-9 3-100-16,9-12 56 15,-9 0-1012-15</inkml:trace>
          <inkml:trace contextRef="#ctx1" brushRef="#br0" timeOffset="1316.4963">3973 3180 1224 0,'0'-16'456'0,"14"16"-356"0,18-4-28 0,-10 0 40 15,15-8-76-15,18 12 4 0,4-4-24 16,14 4-36-16,-5-5 8 16,-4 5-76-16,-10-12 52 0,-8 12-48 15,-14 0 48-15,-10 0 12 16,-22 0 12-16,-4 17-16 15,-10-13 16-15,-9 12-48 16,-13 0 32-16,0-8-4 16,4 4 20-16,0 8 24 15,9-3-4-15,0 15 4 16,14 4-4-16,9 13 92 16,9 4-56-16,0 15 36 15,5 1-48-15,0-8 60 16,-19 0-52-16,10-5 52 15,-10-11-52-15,-4-5 40 16,-14-11-44-16,-9-9 88 0,-13 0-72 16,-5-12 64-16,-5-8-64 15,1-12 32 1,8 4-48-16,1-20 8 16,-1 7-28-16,14-7-24 15,0 4 0-15,0-17-276 16,10-3 152-16,8-5-684 15</inkml:trace>
          <inkml:trace contextRef="#ctx1" brushRef="#br0" timeOffset="1428.2919">4092 2885 1548 0,'22'-41'572'0,"6"33"-444"0,13-4-36 16,-19 0 64-16,6 4-104 16,8 8-12-16,14 8-24 15,5 4-368-15</inkml:trace>
        </inkml:traceGroup>
        <inkml:traceGroup>
          <inkml:annotationXML>
            <emma:emma xmlns:emma="http://www.w3.org/2003/04/emma" version="1.0">
              <emma:interpretation id="{6420D02D-F1C6-4E77-891C-5F4BDB22DA16}" emma:medium="tactile" emma:mode="ink">
                <msink:context xmlns:msink="http://schemas.microsoft.com/ink/2010/main" type="inkWord" rotatedBoundingBox="7501,17317 11108,17254 11141,19143 7534,192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 timeOffset="2072.5058">5157 3443 852 0,'0'-8'316'0,"0"8"-248"0,-14-4-16 0,14-4 32 16,-9 8-56-16,9-8 32 16,-9-4-32-16,0 3 36 15,0-3-36-15,-5 4 48 0,14 0-44 0,-9 0-16 16,0 0-8-16,4 4 16 16,1 0-12-16,4-4 40 15,-9 8-28-15,0 0 20 16,-10 0-24-16,1 0 60 15,0 0-44-15,0 12 28 16,-5 0-36-16,0 4 16 16,10 13-24-16,8 7 16 15,-4 4-20-15,18 5-8 16,5 0-4-16,8-9 20 16,1-8-12-16,9 5-4 15,0-17-4-15,4-16-112 16,-4 0 60-16,0-12-40 15,0-13 48-15,-9-15 8 16,0-13 16-16,-1-3 40 0,-13-17-16 16,10 0 0-16,-10-4-4 15,4 12 48-15,-13 9-28 16,0 7 96-16,0 21-68 16,0 8 56-16,-4 20-64 15,-5 20 68-15,0 8-64 16,4 13 0-16,5 15-28 15,-9 9-20-15,9 4-4 16,-5 0 12-16,5-1-4 16,0-7-20-16,14-4 8 15,-14-13-312-15,-14-11 172 16</inkml:trace>
          <inkml:trace contextRef="#ctx0" brushRef="#br0" timeOffset="-4054.9243">6291 4912 0,'0'0'15,"0"0"1,0 0-16,0 0 16</inkml:trace>
          <inkml:trace contextRef="#ctx1" brushRef="#br0" timeOffset="2477.1268">6054 3241 1196 0,'0'-21'440'0,"0"21"-340"0,-27-16-32 16,13 8 20-16,-9 8-64 15,0-8 0-15,-4 4-16 16,-5 8-16-16,-9 4 4 15,9 0-16-15,5 4 12 0,9 5 40 16,4 3-20-16,5 12 36 0,18 5-32 16,0 7 56-16,23 5-40 15,-9-1 28-15,22 9-32 16,-4-13 0-16,14 5-16 16,-9 0 12-16,-1-13-16 15,-13 0 24-15,-18-7-20 16,-5-1 68-16,-18-12-48 15,-28 5 24-15,5-5-36 16,-13 0 60-16,-5-4-44 16,4-4 20-16,-4 4-36 15,5-12-16-15,4 8-8 16,9-8-148-16,9 0 84 16,5 0-508-16,4 0 316 0,9 0-676 15</inkml:trace>
          <inkml:trace contextRef="#ctx1" brushRef="#br0" timeOffset="2900.2064">6486 3601 1300 0,'-18'0'480'0,"41"0"-372"0,27-8-32 16,-23 8-40-16,14-4-36 15,28-4-160-15,22 0 88 16,13-5-904-16</inkml:trace>
          <inkml:trace contextRef="#ctx1" brushRef="#br0" timeOffset="2771.3634">6719 3334 1444 0,'9'-41'536'0,"4"41"-420"0,19-4-28 0,-14 0 12 16,5 0-72-16,18-8 24 16,9 8-32-16,0 0-80 15,0 4 32-15,-9 8-520 16,-4 12 304-16,-19-4-616 15</inkml:trace>
          <inkml:trace contextRef="#ctx1" brushRef="#br0" timeOffset="3198.5008">7666 3164 1028 0,'-14'-20'380'0,"14"28"-296"0,-5 0-20 16,5-4 60-16,-4 16-80 16,-1 4 112-16,1 13-84 15,4 7 16-15,4 9-52 0,5-1 20 16,14-3-28-16,4 4-16 0,14-17-8 16,0-8 4-16,9-15-4 15,-4-17-36-15,-5-17 16 16,-14-11 4-16,-4-21 12 15,-18 13 0-15,-15-13 0 16,-8-3 0-16,-18 27 0 16,-10-3 24-16,5 12-12 15,-4 12-152-15,13 3 72 16,9 18-1012 0</inkml:trace>
          <inkml:trace contextRef="#ctx1" brushRef="#br0" timeOffset="3936.7721">8494 3864 1392 0,'9'-12'516'0,"-9"12"-400"0,0 0-36 0,5 8 64 16,4 12-96-16,-9 8 8 15,-9 17-36-15,-9 32-468 16</inkml:trace>
        </inkml:traceGroup>
        <inkml:traceGroup>
          <inkml:annotationXML>
            <emma:emma xmlns:emma="http://www.w3.org/2003/04/emma" version="1.0">
              <emma:interpretation id="{7C4698B7-C621-4AB0-B947-BFD1F3E4E669}" emma:medium="tactile" emma:mode="ink">
                <msink:context xmlns:msink="http://schemas.microsoft.com/ink/2010/main" type="inkWord" rotatedBoundingBox="12653,16992 13640,16974 13661,18167 12674,181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1" brushRef="#br0" timeOffset="5329.192">10875 2893 736 0,'5'-17'272'0,"-1"13"-208"0,5-4-20 16,-4 0 176-16,4-4-128 16,0 4 112-16,-4-4-116 15,4-8 32-15,-9 7-72 16,0-3 20-16,0 4-40 0,0 0 16 0,0 4-24 15,-9 0-8-15,9 0-8 16,-9 4-24-16,-5 4 12 16,5 0-4-16,-5 0 4 15,-8 0 16-15,-1 0-4 16,-9 0-4-16,9 4 4 16,-9 4-24-16,0 0 12 15,-4 8 12-15,-5 0 0 16,9 5 8-16,5 3-8 15,-10 8-36-15,10 9 16 16,0 11 16-16,18 13 0 0,0 0-8 16,4 16 4-16,5 16-24 15,5 16 16-15,4-16 24 16,-9 0-8-16,0-12 20 16,0-12-16-16,0-16 60 15,-14-9-40-15,-4-11 40 16,-10-9-36-16,-13-8 0 15,0-7-20-15,-4-9-8 16,-10-8 0-16,10-9-84 16,8-3 44-16,-4-4-164 15,14-4 116-15,13-5-308 16,10 1 220-16,13-8-540 16</inkml:trace>
          <inkml:trace contextRef="#ctx1" brushRef="#br0" timeOffset="6356.2029">10575 3265 1068 0,'-37'-4'396'0,"15"4"-308"0,-19 0-24 15,9 4 36-15,0 4-68 16,-14 4 4-16,10 8-20 15,-5 5 128-15,9 3-76 16,9 8 40-16,19 9-64 0,8 0-8 0,28 3-20 16,23-7 8-16,22-5-16 15,23-12 16-15,-4 1-16 16,4-17-72-16,-4-12 32 16,-5-5-68-16,-14-11 60 15,-22-4 36-15,-23-12 4 16,-28-9 24-16,-26-4-16 15,-15 5 104-15,-18 3-64 16,1 9 76-16,4 0-68 16,13 11-12-16,15 5-28 15,3 8-168-15,28 4 80 0,14 4-580 16,18 4 364-16,18 4-468 16</inkml:trace>
        </inkml:traceGroup>
        <inkml:traceGroup>
          <inkml:annotationXML>
            <emma:emma xmlns:emma="http://www.w3.org/2003/04/emma" version="1.0">
              <emma:interpretation id="{470D0DD3-0B09-47FA-B249-8CB27785270D}" emma:medium="tactile" emma:mode="ink">
                <msink:context xmlns:msink="http://schemas.microsoft.com/ink/2010/main" type="inkWord" rotatedBoundingBox="13107,17043 15490,17001 15511,18206 13128,1824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1" brushRef="#br0" timeOffset="5945.1102">11007 2824 932 0,'-9'-24'348'0,"9"20"-272"0,0-5-20 15,0 5 48-15,0 0-68 16,0 4-12-16,0 0-16 16,0 0-8-16,-4 8 0 15,-5 1-12-15,-1-1 8 0,1 0-4 16,-4 0 0-16,-1-4 16 15,-4 12-4-15,0 0 24 16,-1 0-16-16,6 5 12 0,-1 11-12 16,0 4 28-16,1 13-24 15,-5 8 40-15,13 11-32 16,0 22 32-16,5 11-32 16,5 8 4-16,-5 4-16 15,5-20-8-15,4-20 0 16,-5-4 4-16,-13-4-4 15,5-21 40-15,-10-3-20 16,0-9 32-16,-9-16-32 0,-8-8-12 16,-15-8-8-16,10-12-60 15,-14-4 32-15,13-4-280 16,-4-9 168-16</inkml:trace>
          <inkml:trace contextRef="#ctx1" brushRef="#br0" timeOffset="6906.1826">12173 3544 1184 0,'4'-20'440'0,"-4"20"-344"0,-9-16-24 0,9 8 160 16,0-8-140-16,0 7 52 15,-4-7-84-15,-10-4 8 16,-9 0-40-16,1 0-52 0,-10 3 12 15,-5 17 28-15,-8 0-8 16,-5 17 28-16,0 3-24 16,9 16-4-16,-5 9-4 0,23-5-4 15,14-7 0-15,18 3-12 16,14-12 8-16,13-4 12 16,5-11-4-16,5-13-168 15,0-9 88-15,-1-7-68 16,-4-16 84-16,-14-1 28 15,-8-11 16-15,-6-5 24 16,-8-4-4-16,-14 5 16 16,-5 3-12-16,0 9 216 15,-4 12-120-15,4 15 24 16,5 5-76-16,0 24-32 16,5 13-12-16,8 7-20 15,5 13 8-15,5 16 20 16,0-1-8-16,-1-11 4 15,-4 4-4-15,1-17-228 16,-1-8 124-16,-9-7-336 0,0-13 244 16</inkml:trace>
          <inkml:trace contextRef="#ctx1" brushRef="#br0" timeOffset="7312.4216">12842 3293 1216 0,'41'-40'448'0,"-32"40"-348"0,-9 0-28 0,0 0 148 16,-18-4-4-16,-18 4-108 15,-15 0-72-15,-3 4-32 16,-1 12-24-16,-4 0 8 0,9 4 36 16,4 5-16-16,15 3-28 15,17 8 12-15,14 5 0 16,9 3 8-16,18-3-20 15,14-1 12-15,-9-7 12 16,14-1 0-16,-14-4-12 16,-5-3 4-16,0-1 28 15,-13-4-12-15,-5 1 4 16,-23-9-8-16,-4 4 80 16,-14-4-44-16,-9-4 68 31,5 4-64-31,-10-4-16 0,-8-4-20 15,8 0 8-15,14-4-12 16,0 0-232-16,10-12 120 0,3 0-424 0,6-4 296 16,4-12-724-1</inkml:trace>
          <inkml:trace contextRef="#ctx1" brushRef="#br0" timeOffset="7466.673">12414 3115 1216 0,'-14'-32'448'0,"19"36"-348"0,13-16-28 0,-4 8 76 0,9-4-96 16,13-5 24 0,10 1-44-16,8 4-108 15</inkml:trace>
        </inkml:traceGroup>
        <inkml:traceGroup>
          <inkml:annotationXML>
            <emma:emma xmlns:emma="http://www.w3.org/2003/04/emma" version="1.0">
              <emma:interpretation id="{09DF5AA3-BF74-47BB-BF4E-EC4FFEFB4E9E}" emma:medium="tactile" emma:mode="ink">
                <msink:context xmlns:msink="http://schemas.microsoft.com/ink/2010/main" type="inkWord" rotatedBoundingBox="12526,17125 17501,17038 17534,18959 12560,1904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1" brushRef="#br0" timeOffset="7749.7449">13520 3459 1516 0,'-9'16'560'0,"28"1"-432"0,-1 3-40 0,-14-12-56 15,1 0-36-15,9-4-500 16,-1-4 276-16,1-8-672 15</inkml:trace>
          <inkml:trace contextRef="#ctx1" brushRef="#br0" timeOffset="8588.5766">14372 3115 956 0,'9'-12'352'0,"-4"24"-272"0,4-4-24 16,4 4 136-16,-4 13-116 0,5 3 32 15,-5 17-64 1,0 11 44-16,5 17-52 0,-5 4 36 0,-4-12-40 16,-5-5 44-16,-5-11-44 15,-4-13 116-15,-9-7-80 16,-1-13 20-16,-12-16-52 15,-1-4 20-15,-5-12-28 16,1-13-16-16,-10-7-8 16,5 0-16-16,0 3 8 15,5 5-68-15,0 0 40 16,4 7-488-16,0 9 284 0,5 0-752 16</inkml:trace>
          <inkml:trace contextRef="#ctx1" brushRef="#br0" timeOffset="8352.8487">14108 3200 956 0,'-18'-20'352'0,"27"20"-272"0,-5-4-24 0,-4 0 224 15,5-4-164-15,4 4 156 16,9-4-156-16,9 0 28 0,10 4-84 16,17-5-28-16,19 1-20 15,18 8-12-15,10 0 4 0,-6 0-68 16,-8-4 36-16,-14 8-104 15,-10-4 76-15,-22 0-56 16,-18 0 68 0,-23 0-200-16,-14 12 140 0,-22-7-484 15,-23 7 328-15</inkml:trace>
          <inkml:trace contextRef="#ctx1" brushRef="#br0" timeOffset="8769.0557">14149 2860 1600 0,'0'-24'592'0,"18"24"-460"0,9-12-36 16,-8 12 60-16,12-8-104 15,15-4-12-15,9 8-24 16,13-5-312-16</inkml:trace>
          <inkml:trace contextRef="#ctx1" brushRef="#br0" timeOffset="10104.3228">10179 4374 664 0,'-14'0'244'0,"14"-4"-188"0,-9 4-16 15,4 8 76-15,-13 4-72 16,9-4 80 0,-18 4 60-16,-5 0-100 15,5-3 24-15,4-1-68 0,5-4 20 16,8 4-32-16,6 0-28 16,13 4 0-16,5 8 0 0,13 0 0 15,5 9-20-15,4-9 12 16,1 12 4-16,-1-3 4 15,-4 11 44 1,-9-7-24-16,-14-5 124 0,-9-4-80 16,-9-4 84-16,-14-3-84 15,0-13 48-15,-9-8-68 16,-4-9-12-16,-5-7-20 16,9 0-152-16,-4-8 76 15,4 3-368-15,9 5 240 16</inkml:trace>
        </inkml:traceGroup>
        <inkml:traceGroup>
          <inkml:annotationXML>
            <emma:emma xmlns:emma="http://www.w3.org/2003/04/emma" version="1.0">
              <emma:interpretation id="{7C43EA80-7888-4109-A84D-49EF2250C548}" emma:medium="tactile" emma:mode="ink">
                <msink:context xmlns:msink="http://schemas.microsoft.com/ink/2010/main" type="inkWord" rotatedBoundingBox="17981,17085 23587,16987 23607,18139 18001,1823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1" brushRef="#br0" timeOffset="10832.359">15405 3552 1224 0,'-18'0'456'0,"36"0"-356"0,19 0-28 0,-5 8-48 15,22-8-28-15,1-8-32 16,36 8 20-16,18-8-864 16</inkml:trace>
          <inkml:trace contextRef="#ctx1" brushRef="#br0" timeOffset="10680.4551">15519 3293 1444 0,'0'-20'536'0,"18"16"-420"0,5-4-28 15,-9 0 108-15,-1 8-124 16,15 0-28-16,8 0-28 16,5 0-44-16,5 0 16 15,-1 8-472-15,-4 12 268 0</inkml:trace>
          <inkml:trace contextRef="#ctx1" brushRef="#br0" timeOffset="11094.7043">16671 3253 1412 0,'-55'-4'524'0,"28"8"-408"0,-23 8-32 15,27-4 120-15,-9 12-128 16,5 9-20-16,4 11-36 16,5 9-28-16,9 3 4 15,14 1 12-15,13-5-4 0,14-11 8 16,13-5-8-16,14-16-4 15,10-12 4-15,-6-12-24 16,-8-8 12-16,-5-8-4 16,-18-17 4-16,-18-3 32 15,-14-13-12-15,-19 13-4 16,-22-1-4-16,0 5 4 16,0 15-4-16,5 9-160 15,9 16 84-15</inkml:trace>
          <inkml:trace contextRef="#ctx1" brushRef="#br0" timeOffset="24879.5147">19444 3390 932 0,'0'-16'348'0,"22"24"-272"0,6 13-20 0,-10-1 192 0,9 12-148 16,1 13 56-16,13-13-92 15,4 9-20-15,1-1-28 16,-5-20 8-16,4-4-16 0,-4-12-4 16,-4-12 0-16,4-12-24 15,-10-12 12-15,-3-9-216 16,-1-11 124-16,-9-5-860 15</inkml:trace>
          <inkml:trace contextRef="#ctx1" brushRef="#br0" timeOffset="24670.4592">19817 2783 704 0,'0'-16'264'0,"-9"12"-208"0,9 0-12 15,-5 4 152-15,1 0-116 16,-1 0 28-16,5 0-64 0,0 0 8 16,0 8-32-16,0 12 80 0,-9 9-56 15,0 19 48-15,5 13-52 16,-10 16 40-16,-4 12-44 16,9 20 8-16,-14 5-28 15,14 3 20-15,-5-8-24 16,5-16 24-16,-5-12-24 15,1-12 12-15,-1-8-12 16,-4-33-8 0,13 8 0-16</inkml:trace>
          <inkml:trace contextRef="#ctx1" brushRef="#br0" timeOffset="25371.3221">19917 2775 912 0,'-13'-12'340'0,"13"12"-264"0,-10-4-24 15,1 4 220-15,9-4-160 16,0 0 60-16,0 4-100 16,0 0 28-1,32 8 4-15,9 8-60 0,18 13-20 16,19 7-16-16,8 0-20 16,14 5 8-16,5-5 12 15,0-3-4-15,4-5 32 16,0 4-20-16,-31-19-32 31,-5 3 8-31,-19-4 28 16,-17 0-12-16,-15-16-36 0,-8 4 16 15,-14-8-132-15,-4 0 84 0,-19 0-444 16,5 4 280 0</inkml:trace>
        </inkml:traceGroup>
        <inkml:traceGroup>
          <inkml:annotationXML>
            <emma:emma xmlns:emma="http://www.w3.org/2003/04/emma" version="1.0">
              <emma:interpretation id="{D3016AD4-A920-486D-9261-0AD1B2521064}" emma:medium="tactile" emma:mode="ink">
                <msink:context xmlns:msink="http://schemas.microsoft.com/ink/2010/main" type="inkWord" rotatedBoundingBox="23174,17068 23393,17064 23398,17338 23179,1734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0" timeOffset="25496.6545">20568 2812 1092 0,'0'8'404'0,"18"12"-316"0,5 0-24 0,0 5-16 16,9-5-40-16,4 16 4 15,-4-3-4-15,5 3-96 0,-15 0 52 16,-22 1-588-16</inkml:trace>
        </inkml:traceGroup>
        <inkml:traceGroup>
          <inkml:annotationXML>
            <emma:emma xmlns:emma="http://www.w3.org/2003/04/emma" version="1.0">
              <emma:interpretation id="{36FBE70B-A5DF-42F2-9A75-957A56B79AC8}" emma:medium="tactile" emma:mode="ink">
                <msink:context xmlns:msink="http://schemas.microsoft.com/ink/2010/main" type="inkWord" rotatedBoundingBox="3560,16924 23539,16574 23576,18682 3597,1903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0" timeOffset="27568.9655">20514 2901 840 0,'0'-4'312'0,"0"4"-244"0,4 4-16 0,-4-4 76 16,0 0-80-16,5 4 76 15,-1 4-68-15,-4-8 40 16,0 8-56-16,0 4 32 16,9 4-40-16,0 9-8 31,1-5-16-31,-1-4-8 0,4 0 4 0,-4 4 4 16,-4 1-4-16,4-5-4 15,0 0 4-15,-9-12 12 16,5 12-8-16,-10-12 16 15,5 13-16-15,-18-13 76 16,13 8-48-16,-13-4 56 16,5 4-52-16,-19 0 76 15,14 0-64-15,-10 0 0 0,-4-4-32 16,19 1-12-16,-6-5-4 16,10 0-16-16,9-4 8 15,9 4-180-15,-9-4 96 0,14 4-716 16,4 4 440-16</inkml:trace>
          <inkml:trace contextRef="#ctx1" brushRef="#br0" timeOffset="32545.0352">19466 3892 912 0,'-59'12'340'0,"41"-12"-264"0,-5 4-24 16,14-4 152-16,0 4-124 15,-5-4 80-15,10 0-92 16,-5 0-28-16,9 0-24 16,0-4-60-16,0 0 28 0,-9-8-128 15,4 8 80-15,-4-4-36 16,-5 0 60-16,-4-4 24 15,4-4 12-15,1-5-120 16,-1-7 68-16,10-4-684 16</inkml:trace>
          <inkml:trace contextRef="#ctx1" brushRef="#br0" timeOffset="32317.9518">20181 3674 852 0,'-63'20'316'0,"40"-4"-248"0,0-4-16 0,9 4-4 16,-8 5-36-16,-1-5-4 15,5-8-4-15,-5 12-312 16</inkml:trace>
          <inkml:trace contextRef="#ctx1" brushRef="#br0" timeOffset="32174.0459">20564 3334 600 0,'-19'12'224'0,"15"0"-176"0,-5 8-12 16,0-12 16-16,-14 5-36 16,0-1-24-16,-9 0 4 15,0 4-520-15</inkml:trace>
          <inkml:trace contextRef="#ctx1" brushRef="#br0" timeOffset="32070.2391">20723 3103 548 0,'-23'0'204'0,"19"20"-156"0,-19-3-16 16,14-1-8 0,-9 0-20-16,4 0-20 0,-4 0 8 15,4-4-4-15,-9 1 4 16,14 3-364-16</inkml:trace>
          <inkml:trace contextRef="#ctx1" brushRef="#br0" timeOffset="31847.7957">20832 2367 1092 0,'-9'24'404'0,"14"-8"-316"0,4 4-24 15,0-8-32-15,0 5-32 16,5-1-88-16,4 4 48 16,0 0-452-16,0 5 272 0,-4-1-268 15</inkml:trace>
          <inkml:trace contextRef="#ctx1" brushRef="#br0" timeOffset="-4759.0857">1797 2759 1040 0,'4'-16'384'0,"-4"8"-300"0,10-12-20 16,-6 20 104-16,1-9-104 15,-1-3 36-15,-8 4-60 16,8-4-4-16,-4 8-24 16,0-4-16-16,-4 4 0 0,4 0-4 15,-23 4-24 1,-18 12 8-1,-5-4 12-15,-4 12 0 0,5 1 4 16,-10 7-12-16,10 8 12 16,-5 5 12-16,13-1 0 15,-4 1-20 1,18 7 8-16,1 9-4 16,13-4 4-16,9 7 8 15,4 1 0 1,19 12 0-16,0 4 0 15,8-4 8-15,-12-1-4 16,-10-15-12-16,4 4 4 16,-13-5 20-16,-9-7-8 15,-13-9 104-15,-15-7-64 0,-4-5 52 16,-9-8-60-16,5-7 40 0,-1-1-44 16,10-8-20-16,4-4-8 0,9-8-80 15,9-4 40-15,10-13-392 16,8 1 232-16</inkml:trace>
          <inkml:trace contextRef="#ctx1" brushRef="#br0" timeOffset="-3528.5955">2275 2787 612 0,'9'-12'228'0,"-9"12"-180"0,-9-4-12 15,0 0 96-15,4 0-80 16,-4 0 16-16,-4 4 0 16,-15 4-36-16,1 0 72 0,-5 4-60 15,0 0 12-15,0 5-32 16,0-5 32-16,-4 12-32 15,0-4 20-15,4 0-24 16,0 4 8-16,-5 1-16 16,15-1-8-16,-1 0 0 15,14 9-4-15,-5-1 0 16,5 20-12-16,4 5 8 0,5-4 12 16,-4 15-4-16,8 1 8 15,10 28-8-15,4-4 16 16,5-4-12-16,0 0-4 15,4-8 0-15,-13-16 4 16,-10-1-4-16,-8-11 16 16,-10-9-12-16,-9-3 60 15,-4-13-40-15,-5-16 8 16,-4-8-24-16,-5-8-96 16,4-4 48-16,-4 0-440 15,10-4 264-15</inkml:trace>
          <inkml:trace contextRef="#ctx1" brushRef="#br0" timeOffset="-3029.2669">1574 3196 780 0,'-18'-12'288'0,"13"12"-224"0,-22-4-20 0,13 4 84 16,-13 4-80-16,-5 0 32 16,-14 0-44-16,-4 8 48 0,0 0-48 15,0 5 64-15,0 3-60 0,9 0 52 16,9 12-52-16,5-3 68 15,9 11-60-15,13 5-16 16,14-5-20-16,14 1-12 16,23-9 4-16,17-12 4 15,15 1-4-15,22-21-116 16,-5-13 60-16,-13-7-92 16,-4-8 80-16,-10-9 8 15,-13-3 32-15,-19-1 52 16,-18 1-16-16,-18 0 200 15,-22 11-116-15,-6-3 100 16,-13 12-112-16,-9 3 32 16,5 5-68-16,8 4-24 0,10 0-16 15,13 16-196 1,19-4-520-16,22 8 376 16,5 5-384-1</inkml:trace>
          <inkml:trace contextRef="#ctx1" brushRef="#br0" timeOffset="-1215.803">1378 4390 696 0,'0'-12'256'0,"5"12"-196"0,-5 0-20 16,0 0 100-16,0-4-84 16,0-8 4-16,-5 8-36 15,1-4 28-15,-1-5-28 16,0-3 48-16,-8 8-40 0,4-4 56 15,-5 0-52-15,0 0 20 16,-4 4-36-16,0-9 0 16,-5 13-12-16,5 0-8 15,-5 4 4-15,0 4 4 16,1 0-4-16,-1 5-12 16,0 7 4-16,5-12 12 15,4 12-4-15,1 0-4 0,3-8 4 16,6 0-4-16,-1 0 0 15,5-8 8-15,5 4-4 16,9 5-4-16,4-1 4 16,9-4-16-16,5 16 8 15,4 0-4-15,1 4 0 16,-5 1 8-16,4 11 0 16,-4-3-12-16,0-1 8 15,-5-4 4-15,0 1 0 16,-8-1 8-16,-1-4-4 15,-4-4 8-15,-14 1 8 16,-5-1-8-16,-4-4-8 16,-5-4 0-16,-4-4 48 15,-9 0-28-15,-1-4 68 16,-3-4-52-16,-6 0 64 16,1-4-64-16,-1-4 64 15,5-4-64-15,1-4 0 16,-1-4-24-16,4 0-12 15,1 3 0-15,4-3-128 16,1-4 68-16,-1 12-232 16,5-5 160-16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7:16.2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3072A7-D788-40CA-9AC4-4054AA50331D}" emma:medium="tactile" emma:mode="ink">
          <msink:context xmlns:msink="http://schemas.microsoft.com/ink/2010/main" type="writingRegion" rotatedBoundingBox="4138,427 11792,231 11889,4055 4235,4251"/>
        </emma:interpretation>
      </emma:emma>
    </inkml:annotationXML>
    <inkml:traceGroup>
      <inkml:annotationXML>
        <emma:emma xmlns:emma="http://www.w3.org/2003/04/emma" version="1.0">
          <emma:interpretation id="{B89672F1-FDD3-494C-A8D1-BEA00ADB4862}" emma:medium="tactile" emma:mode="ink">
            <msink:context xmlns:msink="http://schemas.microsoft.com/ink/2010/main" type="paragraph" rotatedBoundingBox="4249,424 11792,231 11829,1691 4287,1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31CDFB-B519-4160-AC27-B313B53627DC}" emma:medium="tactile" emma:mode="ink">
              <msink:context xmlns:msink="http://schemas.microsoft.com/ink/2010/main" type="line" rotatedBoundingBox="4249,424 11792,231 11829,1691 4287,1883"/>
            </emma:interpretation>
          </emma:emma>
        </inkml:annotationXML>
        <inkml:traceGroup>
          <inkml:annotationXML>
            <emma:emma xmlns:emma="http://www.w3.org/2003/04/emma" version="1.0">
              <emma:interpretation id="{D0FB753D-AE81-4B41-8092-7037AE38860D}" emma:medium="tactile" emma:mode="ink">
                <msink:context xmlns:msink="http://schemas.microsoft.com/ink/2010/main" type="inkWord" rotatedBoundingBox="4249,424 6809,358 6846,1818 4287,18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552 33 704 0,'-32'-24'264'0,"18"24"-208"0,-13-4-12 16,4 0 72-1,5 8-72-15,-23-4 60 16,9 4-60-16,-13 0 68 0,8 4-64 0,-4 4 72 16,14 0-68-16,0 8 0 15,8 5-32 1,1 19-28-16,4 1 0 0,5 19 4 16,5 5 4-16,4 12 0 15,9-8 0-15,-5 20 0 16,1-4 0-16,-5 20 8 15,5-8-4-15,-15 5-4 16,10-17 4-16,-9-8-4 16,0-17 0-16,-9-11 68 15,9-8-36-15,-9-13 40 16,4-8-40-16,-4-16 8 16,4-4-24-16,1-16-124 15,3-4 60-15,1-20-520 16,9-1 312-16</inkml:trace>
          <inkml:trace contextRef="#ctx0" brushRef="#br0" timeOffset="1475.6605">998 680 780 0,'32'-8'288'0,"-32"8"-224"0,36-12-20 0,-27 4 120 16,10 0-100-16,-6 0 96 16,1 8-92-16,-5-12 80 15,0 4-84-15,-18 0 48 16,9-1-68-16,-23 1-20 15,14 0-16-15,-23 8 8 16,-4 0-8-16,4 4 16 16,0 8-16-16,-13 1 4 15,13 7-4-15,0 0-16 16,9 4 4-16,-13 9 12 16,26 3-4-16,1-8 8 15,18 1-8-15,1-13-12 16,12-4 4-16,24-20-24 15,-14 0 16-15,13-16-120 16,10-1 76-16,-10-15-84 16,-4 20 80-16,5-25 16 15,-5 13 24-15,-27-25 32 0,8 13-4 16,1-21 104-16,-23 12-64 0,0 1 184 16,0 23-132-16,0 5-8 15,0 20-60-15,0 24-12 16,0 9-12-16,0 23-24 15,0 1 8-15,-9 3 4 16,-5 5 4-16,5-4 16 16,9 3-8-16,-23-3-20 15,19-4 4-15,-10-9-100 16,5-7 56-16,0-13-188 16,5-12 136-16</inkml:trace>
          <inkml:trace contextRef="#ctx0" brushRef="#br0" timeOffset="1831.6045">1440 502 964 0,'0'-20'360'15,"0"20"-280"-15,0 0-24 0,-5 0 172 16,0 8-136-16,-8-8 112 16,13 0-116-16,-9 12-12 15,9 5-48-15,9 3-24 16,0 4-8-16,5 4 4 15,4 9 0-15,-5 7 8 16,1 1-4-16,0 7-12 16,-1 1 4-16,-4-4 12 15,5-5-4-15,-9-7 32 16,4-9-20-16,-9-20 64 0,4 0-44 0,1-20 64 16,4-4-60-1,9-29 28 1,10 1-40-16,3-13-16 0,6 4-8 0,8-7-16 15,1 19 8-15,-10-3-4 16,1 11 0-16,-10 5-20 16,-4 12 16-16,-14-4-224 15,0 12 128-15,-18 8-392 16,4 0 280-16</inkml:trace>
          <inkml:trace contextRef="#ctx0" brushRef="#br0" timeOffset="29758.9272">-445-72 676 0,'-9'-8'248'0,"9"8"-192"0,0-4-16 16,-5 4 164-1,5 4-120-15,-9 0 36 16,9 0-72-16,-18 4 16 16,9 0-36-16,-10 4 0 15,10 0-16-15,-9 4-16 16,4 9 0-16,5 15 4 0,5 21 0 15,4 8-12 1,4 7 8-16,5 18 4 16,1-5 0-16,-1 16 8 15,4-8-4-15,-13 4 8 16,14-4-8-16,-19-8 96 0,1-12-56 16,-5-12 36-16,0-17-48 15,-10-15-20-15,-3-13-4 16,-6-32-696-16,1-4 376 0</inkml:trace>
          <inkml:trace contextRef="#ctx0" brushRef="#br0" timeOffset="29276.6444">-13 61 560 0,'14'-8'208'0,"-14"8"-164"0,9-8-8 16,0 0 112 0,-4 8-88-16,-5-12 96 15,9 8-88-15,-5-8 36 16,1 8-60-16,-5-9 56 0,0 9-60 16,-5-8 36-16,5 8-44 0,-9-4 8 15,5 8-24-15,-1-12 0 16,-4 8-8-16,0-4-16 15,-5 8 4-15,1-4-16 16,-6 4 12-16,6 0 4 16,-6 8 4-16,-3 0 0 15,8 12 0-15,-4-8-12 16,0 13 8-16,-1 3 12 16,6 0-4-16,-5 33-20 15,8-4 8-15,10 20 4 16,0-5 4-16,0 13-12 15,10-8 8-15,-1 8 4 16,9-8 0-16,-9 4 0 16,0-4 0-16,-9-8 16 15,5-9-8-15,-14-7 4 16,9-12-4-16,-14-9-8 16,5-4 4-16,-14-12 12 15,9 1-8-15,-18-13-4 16,14-4 0-16,-9-12-136 15,4-1 72-15,-4-11-384 16,22 0 248-16</inkml:trace>
        </inkml:traceGroup>
        <inkml:traceGroup>
          <inkml:annotationXML>
            <emma:emma xmlns:emma="http://www.w3.org/2003/04/emma" version="1.0">
              <emma:interpretation id="{875A2591-ABFF-4017-8874-63AB3A420E7A}" emma:medium="tactile" emma:mode="ink">
                <msink:context xmlns:msink="http://schemas.microsoft.com/ink/2010/main" type="inkWord" rotatedBoundingBox="7566,432 10615,355 10640,1329 7591,1407"/>
              </emma:interpretation>
              <emma:one-of disjunction-type="recognition" id="oneOf1">
                <emma:interpretation id="interp1" emma:lang="" emma:confidence="0">
                  <emma:literal>3=0</emma:literal>
                </emma:interpretation>
                <emma:interpretation id="interp2" emma:lang="" emma:confidence="0">
                  <emma:literal>j = o</emma:literal>
                </emma:interpretation>
                <emma:interpretation id="interp3" emma:lang="" emma:confidence="0">
                  <emma:literal>j = O</emma:literal>
                </emma:interpretation>
                <emma:interpretation id="interp4" emma:lang="" emma:confidence="0">
                  <emma:literal>5=0</emma:literal>
                </emma:interpretation>
                <emma:interpretation id="interp5" emma:lang="" emma:confidence="0">
                  <emma:literal>j = 0</emma:literal>
                </emma:interpretation>
              </emma:one-of>
            </emma:emma>
          </inkml:annotationXML>
          <inkml:trace contextRef="#ctx0" brushRef="#br0" timeOffset="7581.3002">2751 328 1060 0,'-14'-8'392'0,"5"4"-304"0,0-4-28 16,4 4 128 0,1 4-116-16,-5-4 112 15,4 4-104-15,1-4 72 16,4 4-88-16,-5-4 12 0,10 8-44 0,4-4-12 16,4 8-12-16,15-8 4 15,4 4-8-15,13-8 8 16,1 0-8-16,13-8-4 15,-5 4 4 1,15-4 4-16,-6 8-4 0,-3-5-4 16,-6 9 4-16,-13 0 4 15,-4 9-4-15,-15-1-4 16,-3 4 4-16,-15-4 20 16,1-4-12-16,-10 4-4 15,5-4-4-15,-4 0 12 16,-1 0-8-16,-4-4-12 15,9 4 0-15,-9-4 12 16,9 0-4-16,-9 0-12 16,0 8 4-16,-10 4-16 15,10 5 12-15,-9 3 4 16,4 0 4-16,-4 12-12 16,5 5 8-16,-10 3-4 15,9 1 0-15,-9-1 16 16,5 1-4-16,-5-1-12 15,10 1 4-15,-5-5 20 16,4-8-8-16,-4-11 24 16,4-5-20-16,-9-16 4 15,10-4-8-15,-15-13 12 16,10 1-12-16,-14-16-12 0,5 11 0 0,-10-11 12 16,6 4-4-16,-6-13 16 15,10 9-12-15,-5-9 16 16,9 9-16-16,0-9 16 15,14 13-16-15,0-9-20 16,9 13 4-16,5-4-12 16,4 7 8-16,5 1-140 15,-5 12 80-15,13 0-392 16,6 8 260-16</inkml:trace>
          <inkml:trace contextRef="#ctx0" brushRef="#br0" timeOffset="7764.8132">3456 466 1236 0,'10'24'456'0,"-10"-24"-352"0,18 37-32 16,-14-33 112 0,1 8-116-16,-1-8-20 15,1 0-28-15,4-4 0 16,5 4-12-16,4-16-392 15,0 8 212-15</inkml:trace>
          <inkml:trace contextRef="#ctx0" brushRef="#br0" timeOffset="8288.1992">4203 211 1216 0,'-9'-24'448'0,"9"24"-348"0,-5-4-28 0,5 0 120 15,5 4-120-15,13-4-28 16,0-1-28-16,10-3-36 16,4 4 12-16,13-8 12 15,1 8 0-15,8-8 8 16,-4 8-8-16,-4 0 16 16,-5 4-12-16,-9 0-20 15,-14 0 4-15,-23 8-120 16,1 4 72-16,-23 4-208 15,8-8 148-15,-3 5-192 16,3-5 176-16,-3 0 56 16,8 0 48-16,-4 0 36 15,4 0-4-15,-9 8 148 16,14 0-84-16,-4 13 52 16,3-1-72-16,-3 21 64 15,4-1-64-15,-5 9-16 16,5 0-20-16,-5-1 32 15,10-3-20-15,-5-1 84 16,9-3-60-16,-5-9 84 16,5-7-76-16,-5-13 112 15,1 0-92-15,-5-8 76 16,0-3-88-16,-9-9 48 0,4 0-68 16,-13-5 32-16,8 1-44 15,-13-8-20-15,10 4-4 0,-10-12-8 16,5 0 0-16,-5-13-300 15,13 5 164-15,6-25-596 16,4 9 408-16</inkml:trace>
          <inkml:trace contextRef="#ctx0" brushRef="#br0" timeOffset="8549.697">4180-52 1100 0,'-27'-12'408'0,"27"12"-316"0,-18-4-28 16,9 0 264 0,0 4-192-16,9-4 124 15,0 0-152-15,0 0-16 16,9 4-56-16,4-5-24 15,15 5-8-15,-1-4 12 16,14 0-8-16,5-4-160 16,4 0 80-16</inkml:trace>
          <inkml:trace contextRef="#ctx0" brushRef="#br0" timeOffset="8936.2256">5214 336 1080 0,'-18'-8'400'0,"18"8"-312"0,0-8-24 0,-9 4 292 16,9 8-208-16,9-8 64 15,0 4-128-15,4-4-4 16,10 4-48-16,18-4-20 16,5 4-8-16,-1-4-60 15,10 4 32-15</inkml:trace>
          <inkml:trace contextRef="#ctx0" brushRef="#br0" timeOffset="9128.2518">5241 519 1224 0,'-13'16'456'16,"13"-16"-356"-16,31 0-28 0,-8 0 84 0,9 0-100 0,14 0-12 16,17 0-28-16,6-8-156 15,-1 4 76-15,14-9-484 16,-5 1 304-16</inkml:trace>
        </inkml:traceGroup>
        <inkml:traceGroup>
          <inkml:annotationXML>
            <emma:emma xmlns:emma="http://www.w3.org/2003/04/emma" version="1.0">
              <emma:interpretation id="{15326CD4-357B-48FC-805F-1D7A072E7EE5}" emma:medium="tactile" emma:mode="ink">
                <msink:context xmlns:msink="http://schemas.microsoft.com/ink/2010/main" type="inkWord" rotatedBoundingBox="11330,706 11804,694 11814,1100 11341,1112"/>
              </emma:interpretation>
            </emma:emma>
          </inkml:annotationXML>
          <inkml:trace contextRef="#ctx0" brushRef="#br0" timeOffset="9518.2894">6657 199 1080 0,'-45'0'400'0,"45"0"-312"0,-51 20-24 16,29-8 204-1,8 4-160-15,-13 13 8 16,9 3-68-16,-5 13 44 16,9-1-52-16,5 1-8 15,0-1-20-15,18-7 8 0,5-9-12 0,18-8-4 16,9 0 0-16,36-12-16 15,-18-3 8-15,5-10 4 16,0 1 0-16,-19-20-20 16,-13 4 12-16,-9-25 20 15,-10 5-4-15,-17-17 60 16,-14 13-40-16,-5-5 148 16,0 17-100-16,0 3-60 15,1 13-12-15,12 4-180 16,10 12 100-16,0 0-596 15,14 8 372-15</inkml:trace>
        </inkml:traceGroup>
      </inkml:traceGroup>
    </inkml:traceGroup>
    <inkml:traceGroup>
      <inkml:annotationXML>
        <emma:emma xmlns:emma="http://www.w3.org/2003/04/emma" version="1.0">
          <emma:interpretation id="{A3FFD163-3BDF-4634-B6DC-BF64CF5033F0}" emma:medium="tactile" emma:mode="ink">
            <msink:context xmlns:msink="http://schemas.microsoft.com/ink/2010/main" type="paragraph" rotatedBoundingBox="4186,2124 5118,2115 5122,2493 4190,2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F37E59-7E55-4DB0-82C6-66933FC12720}" emma:medium="tactile" emma:mode="ink">
              <msink:context xmlns:msink="http://schemas.microsoft.com/ink/2010/main" type="line" rotatedBoundingBox="4186,2124 5118,2115 5122,2493 4190,2502"/>
            </emma:interpretation>
          </emma:emma>
        </inkml:annotationXML>
        <inkml:traceGroup>
          <inkml:annotationXML>
            <emma:emma xmlns:emma="http://www.w3.org/2003/04/emma" version="1.0">
              <emma:interpretation id="{1D4230F1-8886-444C-AAE2-6F3671588348}" emma:medium="tactile" emma:mode="ink">
                <msink:context xmlns:msink="http://schemas.microsoft.com/ink/2010/main" type="inkWord" rotatedBoundingBox="4186,2124 5118,2115 5122,2493 4190,250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287.2848">-491 1704 652 0,'0'-8'244'0,"0"8"-192"0,-4-16-12 15,4 8 172-15,4 4-124 0,1-4 72 32,-1 4-96-32,-4-4 36 0,0 8-60 0,-4-4 32 15,4 8-40-15,-9 8 24 16,4 4-28-16,-9 8-8 16,1 5-12-16,-10 7 12 15,5 0-12-15,-10-3 4 16,6-1-4-16,-6-8 28 15,6-3-20-15,-1-5 40 16,9-4-32-16,1-4 12 16,8 0-20-16,5-8-16 15,9 4-4-15,5-4-4 16,4 4 0-16,0 0-12 16,5 4 12-16,4-4 12 15,1 1 0-15,3-1-4 16,1 0 4-16,0-8-4 15,0 4 0-15,-5-4 16 16,1 8-8-16,-6-8 60 16,-8-1-40-16,-9-3 104 15,-5 4-76-15,-9-12 28 16,-1 4-48-16,-17-12-12 16,13 3-16-16,1-11-8 15,4 4 4-15,0-9-16 16,4 5 8-16,0-4-4 0,10 7 0 0,0-3 0 15,-1 12 0-15,-4-1-116 16,5 13 68-16</inkml:trace>
          <inkml:trace contextRef="#ctx0" brushRef="#br0" timeOffset="3753.0232">-213 1749 956 0,'-5'0'352'0,"5"0"-272"0,0 0-24 16,0 0 148 0,0 0-124-16,0 0 12 15,9 8-56-15,1 4 8 16,-1 8-24-16,4 5 0 16,6-1-12-16,3 4 4 0,-4 0-8 0,5-3 24 31,0-1-16-31,0-4 84 0,0-4-52 0,-1-7 84 15,-3-5-72-15,-6-12 52 16,5 3-64-16,-4-11 68 16,4 0-64-1,-4-16-16-15,4 3-20 0,-4-7-12 16,-1 8 4 0,-3-9-16-1,3 13 8-15,-4-4-148 0,5 7 84 0,-5-7-384 16,5 12 248-16</inkml:trace>
        </inkml:traceGroup>
      </inkml:traceGroup>
    </inkml:traceGroup>
    <inkml:traceGroup>
      <inkml:annotationXML>
        <emma:emma xmlns:emma="http://www.w3.org/2003/04/emma" version="1.0">
          <emma:interpretation id="{F9226B49-65B7-4A0B-9B2E-0251AF39392C}" emma:medium="tactile" emma:mode="ink">
            <msink:context xmlns:msink="http://schemas.microsoft.com/ink/2010/main" type="paragraph" rotatedBoundingBox="4591,3146 11155,3083 11165,4121 4601,4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0A9C3A-7A4A-43A4-A5F4-EB0B070CCA51}" emma:medium="tactile" emma:mode="ink">
              <msink:context xmlns:msink="http://schemas.microsoft.com/ink/2010/main" type="inkBullet" rotatedBoundingBox="4591,3146 5218,3140 5227,4080 4600,4086"/>
            </emma:interpretation>
          </emma:emma>
        </inkml:annotationXML>
        <inkml:trace contextRef="#ctx0" brushRef="#br0" timeOffset="25687.8979">306 2684 676 0,'-9'-17'248'0,"9"17"-192"0,-9-4-16 16,0 0 84 0,4 8-76-16,-9-8 76 15,1 0-68-15,-6-4 32 16,6 8-52-16,-10-4 52 16,9 4-52-16,-4-4 12 0,5 8-32 0,-6-4-16 15,6 8-4-15,-6 0 4 16,10 0 0-16,-4 9 0 15,8 3 0-15,-4 16-12 16,4 9 8-16,-4 28 4 16,5-1 0-16,-1 17 8 15,10-8-4-15,-10 0-4 16,5-12 4-16,-13-4 12 16,4-8-8-16,-14-5 128 15,9-7-72-15,-13-9 68 16,4-3-76-16,-18-13-4 15,9 0-32-15,-4-16-12 16,8-4-4-16,-3-12-4 16,8 0 0-16,-9-8-160 15,14 7 88-15</inkml:trace>
        <inkml:trace contextRef="#ctx0" brushRef="#br0" timeOffset="31288.3896">87 3137 768 0,'14'-8'284'0,"-9"4"-220"0,8-8-20 0,-8-1 76 15,-1 9-76-15,-4-12 44 16,5 8-52-16,-10-8 52 16,5 8-52-16,-9-4 28 15,0 4-36-15,-14-5 8 16,1 9-20-16,-19 0 20 16,0 8-24-16,-19 4 56 15,6 5-36-15,-5 7 56 16,18 4-52-16,4 9-44 15,19-1 4-15,13 0 4 16,15 1 4-16,21-9 16 16,15 0-12-16,18-16-12 15,4 0 0-15,0-16 4 16,-9-4 0-16,-4-12 16 16,-5 4-8-16,-18-9 24 15,0 9-20-15,-32-8 4 16,-5 3-8-16,-13-7 48 0,0 8-32 15,-9-5 60 1,4 9-48-16,0 0-24 0,14 8-12 0</inkml:trace>
      </inkml:traceGroup>
      <inkml:traceGroup>
        <inkml:annotationXML>
          <emma:emma xmlns:emma="http://www.w3.org/2003/04/emma" version="1.0">
            <emma:interpretation id="{BB41BEF4-8B76-4D0C-9405-84AF2EFA784D}" emma:medium="tactile" emma:mode="ink">
              <msink:context xmlns:msink="http://schemas.microsoft.com/ink/2010/main" type="line" rotatedBoundingBox="5663,3168 11155,3116 11165,4121 5673,4174"/>
            </emma:interpretation>
          </emma:emma>
        </inkml:annotationXML>
        <inkml:traceGroup>
          <inkml:annotationXML>
            <emma:emma xmlns:emma="http://www.w3.org/2003/04/emma" version="1.0">
              <emma:interpretation id="{C3E7F272-002A-4918-965D-E4B07554EC6E}" emma:medium="tactile" emma:mode="ink">
                <msink:context xmlns:msink="http://schemas.microsoft.com/ink/2010/main" type="inkWord" rotatedBoundingBox="5665,3394 6446,3387 6453,4083 5672,4091"/>
              </emma:interpretation>
            </emma:emma>
          </inkml:annotationXML>
          <inkml:trace contextRef="#ctx0" brushRef="#br0" timeOffset="32083.1905">998 3242 676 0,'4'-12'248'0,"-4"12"-192"0,5 0-16 0,-5 0 172 15,0 0-124-15,0-4 88 16,0 4-104-16,-5-12 60 15,1 4-76-15,-5-9 40 16,0 5-56-16,-10-4 16 16,10 4-36-16,-9 0 16 15,5 4-20-15,-10 8 20 16,9 8-24-16,-13 0-12 16,9 8-4-16,-5 12 4 15,9 9 0-15,-4-9 0 16,0 9 0-16,9-17 8 15,9 4-4-15,0-12-12 16,13 0 4-16,5-12 20 16,5-4-8-16,0-16-28 15,0 4 8-15,4-20-12 16,-4-1 12-16,-5-20 8 16,-4 5 4-16,-10-13 8 15,1 12-4-15,-5 1 128 16,0 15-68-16,-5 9 60 0,5 16-72 15,-9 20-48-15,5 12-4 0,-5 25 4 16,9 3 0-16,-5 9 16 16,5 4-12-16,-5-9-12 15,5-7 0-15,-4-5-172 16,-1-7 96-16</inkml:trace>
          <inkml:trace contextRef="#ctx0" brushRef="#br0" timeOffset="32551.3987">1531 3036 1112 0,'4'-4'412'0,"-4"4"-320"16,-9-8-28-16,4-1 108 15,5 1-108-15,-4-8 16 16,-1 4-44-16,-8-4-24 16,8 8-8-16,-8 4-16 15,3 4 8-15,-12 4-4 16,8 4 0-16,-9 0 0 16,5 12 0-16,-5 4 8 15,10-3 0-15,-6 11-12 16,19-4 8-16,0 5-16 0,5-1 12 15,22 13 12-15,-4-9 0 0,9 1-4 16,-9-1 4-16,-1 0-4 16,1-3 0-1,-9 3-12-15,-5 1 8 0,-9-9 40 16,0 8-24-16,-18-11 148 16,4-5-88-16,-18-12 128 15,0 0-116-15,-9-16 12 16,5 0-56-16,-5-4-36 15,14-4-4-15,4-5-212 16,0 9 116-16,14 0-516 16,4 4 340-16</inkml:trace>
        </inkml:traceGroup>
        <inkml:traceGroup>
          <inkml:annotationXML>
            <emma:emma xmlns:emma="http://www.w3.org/2003/04/emma" version="1.0">
              <emma:interpretation id="{28C33B89-60D0-4FDF-93A7-B9A175220299}" emma:medium="tactile" emma:mode="ink">
                <msink:context xmlns:msink="http://schemas.microsoft.com/ink/2010/main" type="inkWord" rotatedBoundingBox="7185,3761 7285,3760 7286,3870 7186,3871"/>
              </emma:interpretation>
            </emma:emma>
          </inkml:annotationXML>
          <inkml:trace contextRef="#ctx0" brushRef="#br0" timeOffset="33812.839">2291 3258 912 0,'-5'0'340'0,"5"0"-264"0,-9 29-24 0,5-21 140 15,8 8-116-15,-4-4-4 16,9 4-44-16,-4-8-12 16,4 4-8-16,0-12 36 15,5 9-20-15,-5-18-4 16,5 9-12-16,-5-12-8 16,0 4 4-16,-9-8-4 15,0 16 0-15,-9-8 44 16,0 4-24-16,-5-4 88 15,9 8-60-15,-4 0-12 16,5 8-24-16,4-8-36 16,9 0 12-16,14-8-648 15,4 8 364-15</inkml:trace>
        </inkml:traceGroup>
        <inkml:traceGroup>
          <inkml:annotationXML>
            <emma:emma xmlns:emma="http://www.w3.org/2003/04/emma" version="1.0">
              <emma:interpretation id="{C1E6E12E-ECA0-4376-9802-C2929488A667}" emma:medium="tactile" emma:mode="ink">
                <msink:context xmlns:msink="http://schemas.microsoft.com/ink/2010/main" type="inkWord" rotatedBoundingBox="7923,3147 8517,3141 8527,4146 7933,415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4726.8259">3147 2647 1360 0,'-32'0'504'0,"32"0"-392"0,-18 0-32 16,13 0 144-1,10 0-140-15,4 0 36 16,9-4-72-16,19 4 0 15,3 0-32-15,15 0-8 16,-5 4-4-16,5-4 12 16,-5 0-8-16,-9 0 16 15,-5 8-16-15,-8-4-64 0,-6 0 28 0,-12-4-324 16,-1 4 196-16</inkml:trace>
          <inkml:trace contextRef="#ctx0" brushRef="#br0" timeOffset="34396.3604">3069 2890 1236 0,'-18'0'456'0,"18"0"-352"0,9 0-32 0,-4 0 96 15,4 0-108-15,18-8 28 16,5 8-52-16,23 0-32 16,4-8-4-16,9 0 0 15,-4 8 0-15,-5-4 0 16,-9 8 0-16,-9-4-56 16,-4 0 32-16,-19 0-24 15,5 8 28-15,-23 0-168 16,0 4 108-16,-23 0-216 15,9 0 168-15,-13-4-160 16,9 5 168-16,-5-9-416 16,9 0 300-16,1 0 360 15,4 0-52-15,-1 4 360 16,6 8-244-16,-5 8 84 16,4 9-156-16,-8 11 36 15,8 1-88-15,-9 15 60 16,10-3-68-16,-10 8 40 15,5-4-56-15,-5 3 16 16,5-11-36-16,-4 0 80 16,4-9-56-16,-1-16 48 0,6-3-52 15,-14-21 32-15,4 4-40 0,-18-16 60 32,9 8-52-32,-18-12 20 0,10 3-40 0,-10-7 36 15,13 8-32-15,-4-4-32 16,14-4 4-16,0-4-272 15,13 3 148-15</inkml:trace>
        </inkml:traceGroup>
        <inkml:traceGroup>
          <inkml:annotationXML>
            <emma:emma xmlns:emma="http://www.w3.org/2003/04/emma" version="1.0">
              <emma:interpretation id="{0239B9B0-9F52-461F-AA31-9319C9FD7595}" emma:medium="tactile" emma:mode="ink">
                <msink:context xmlns:msink="http://schemas.microsoft.com/ink/2010/main" type="inkWord" rotatedBoundingBox="9559,3557 9885,3554 9888,3801 9562,380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7085.012">4649 3262 1164 0,'0'4'428'0,"0"-4"-332"0,32 13-24 0,-9-9 56 16,4 0-84-16,14 0-20 15,5 4-12-15,13-8-136 16,-4 0 68-16</inkml:trace>
          <inkml:trace contextRef="#ctx0" brushRef="#br0" timeOffset="36918.9965">4836 3072 1224 0,'-23'-4'456'0,"23"4"-356"0,-18-4-28 0,13 0 164 15,5 8-144-15,0-4 16 16,10 0-64-16,3-4-20 15,10 4-16-15,9-4-8 16,0 4 4-16,4-4-120 16,1 8 64-16</inkml:trace>
        </inkml:traceGroup>
        <inkml:traceGroup>
          <inkml:annotationXML>
            <emma:emma xmlns:emma="http://www.w3.org/2003/04/emma" version="1.0">
              <emma:interpretation id="{42F14EB5-5191-44A4-AAA3-86689972E8B5}" emma:medium="tactile" emma:mode="ink">
                <msink:context xmlns:msink="http://schemas.microsoft.com/ink/2010/main" type="inkWord" rotatedBoundingBox="10671,3451 11158,3446 11161,3693 10673,369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7397.3073">5970 2951 1352 0,'-41'-4'500'0,"41"4"-392"0,-55 28-28 0,28-12 80 16,8 4-104-16,-8 9-12 15,9 3-28-15,0 0-16 16,13 1 4-16,19-9-16 16,13-4 8-16,28-12-24 15,4-3 16-15,18-18-48 16,-4 5 32-16,0-20-56 16,-18 4 48-16,-23-9 36 15,-10 9 0-15,-26-8 12 0,-5 11-4 16,-23 5 4-1,0 8-8-15,0 4-240 0,14 4 128 0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8:16.7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E71CF4-C430-488D-B4DB-E74C42489F40}" emma:medium="tactile" emma:mode="ink">
          <msink:context xmlns:msink="http://schemas.microsoft.com/ink/2010/main" type="inkDrawing" rotatedBoundingBox="15768,4481 22101,1137 22465,1826 16131,5170" semanticType="verticalRange" shapeName="Other">
            <msink:sourceLink direction="with" ref="{71971030-0C3B-4A4B-9CE7-CB673EBC3FCC}"/>
            <msink:sourceLink direction="with" ref="{AF07646C-63FF-485A-8802-4668497DE116}"/>
            <msink:destinationLink direction="to" ref="{4DC8D6AA-D158-41B9-BEF2-BE715CA166D3}"/>
          </msink:context>
        </emma:interpretation>
      </emma:emma>
    </inkml:annotationXML>
    <inkml:trace contextRef="#ctx0" brushRef="#br0">9 3278 1100 0,'-9'-12'408'0,"14"4"-316"0,-10 8-28 16,5-8 56 0,5 4-80-16,-1-21 44 15,10 1-48-15,9-29 16 16,4 1-32-16,37-37 44 16,4 8-36-16,59-61 28 15,5 5-28-15,82-82-16 16,-4 25-8-16,104-57-24 0,-14 32 12 15,110-44-12-15,-32 41 8 0,96-13 8 16,-65 49 4-16,56 0 68 16,-69 40-36-16,9 12 16 15,-63 37-32-15,-24 12 36 16,-45 29-28-16,-31 11-12 16,-51 17-8-16,-27 3 12 15,-41 13-8-15,-28-4 4 16,-17 8-4-16,-15-4-52 15,-17 8 28-15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8:21.1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927BBD-B464-409B-9C0B-9CAEDDEFD191}" emma:medium="tactile" emma:mode="ink">
          <msink:context xmlns:msink="http://schemas.microsoft.com/ink/2010/main" type="writingRegion" rotatedBoundingBox="18326,1577 19883,39 20465,628 18908,2166"/>
        </emma:interpretation>
      </emma:emma>
    </inkml:annotationXML>
    <inkml:traceGroup>
      <inkml:annotationXML>
        <emma:emma xmlns:emma="http://www.w3.org/2003/04/emma" version="1.0">
          <emma:interpretation id="{CA300BCB-DD5B-4D88-80F8-7815C5DBAF68}" emma:medium="tactile" emma:mode="ink">
            <msink:context xmlns:msink="http://schemas.microsoft.com/ink/2010/main" type="paragraph" rotatedBoundingBox="18326,1577 19883,39 20465,628 18908,2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2417FD-2DE2-4D12-8554-C75BACE954FC}" emma:medium="tactile" emma:mode="ink">
              <msink:context xmlns:msink="http://schemas.microsoft.com/ink/2010/main" type="line" rotatedBoundingBox="18326,1577 19883,39 20465,628 18908,2166"/>
            </emma:interpretation>
          </emma:emma>
        </inkml:annotationXML>
        <inkml:traceGroup>
          <inkml:annotationXML>
            <emma:emma xmlns:emma="http://www.w3.org/2003/04/emma" version="1.0">
              <emma:interpretation id="{47E824DC-9476-4DAA-9F01-B5D124472B9E}" emma:medium="tactile" emma:mode="ink">
                <msink:context xmlns:msink="http://schemas.microsoft.com/ink/2010/main" type="inkWord" rotatedBoundingBox="18326,1577 19883,39 20465,628 18908,2166"/>
              </emma:interpretation>
            </emma:emma>
          </inkml:annotationXML>
          <inkml:trace contextRef="#ctx0" brushRef="#br0">1065-1477 852 0,'0'-16'316'0,"0"16"-248"0,0 16-16 0,-9 0 68 16,9 0-76-16,-13 9 80 16,-1 3-72-16,-13 12 16 15,4-3-36-15,-14-1 4 16,6 9-20-16,-15-9 44 16,14 5-32-16,-4-9 40 15,8-4-40-15,6-11 4 16,8-5-20-16,9-8 0 15,15 0-4-15,12-8-16 16,6 0 4-16,17-4-24 16,10 8 16-16,-1-4-4 15,-3 8 8-15,-6-4 24 16,1 0-8-16,-10-4 16 16,-9 4-16-16,-13-9 136 15,0 1-76-15,-19-12 56 16,5 4-68-16,-9-12 20 15,0-1-44-15,-9 1-20 16,4 4-4-16,-9-5-20 16,14 13 8-16,5-4-104 15,4 12 60-15,4 8-228 16,5 0 156-16,5 0-220 0,4 8 192 16,14-8-648-16,0 8 444 15</inkml:trace>
          <inkml:trace contextRef="#ctx0" brushRef="#br0" timeOffset="375.0046">1625-1384 912 0,'-22'-4'340'0,"22"4"-264"0,9-16-24 0,-18 16 160 16,9 0-128-16,-5 8 36 16,-4 0-72-16,0 4-20 15,9 12-16-15,-9 9-12 16,9 3 4-16,-14 5 4 15,14-5-4-15,-9-4 8 16,-5 1-8-16,5-13 68 16,9-4-40-16,-13-16 4 15,3 0-20-15,10-24-12 16,0 4 0-16,0-17-4 16,10 5 0-16,3-8-72 15,-4 7 40-15,5 1-32 16,9 3 40-16,-14 13 28 15,14 8 0-15,-14 8 44 16,13 16-24-16,1 5 32 16,0 11-32-16,0 4-4 15,-5 1-12-15,5-1 12 16,-1 1-12-16,1-5-48 16,-14-12 24-16,5 5-360 15,-5-17 208-15</inkml:trace>
          <inkml:trace contextRef="#ctx0" brushRef="#br0" timeOffset="504.9044">1598-1161 1008 0,'-9'-8'372'0,"9"8"-288"0,23 4-24 0,-1-4 144 15,10 0-124-15,9-4-8 16,-4 12-44-16,17-8-372 16,-8 16 188-16</inkml:trace>
          <inkml:trace contextRef="#ctx0" brushRef="#br0" timeOffset="-489.8024">-5 0 872 0,'0'12'324'0,"0"-12"-252"0,19 45-20 0,-6-21 120 16,1 0-104-16,4 5 104 16,10 3-96-16,-1-8 20 15,-4 1-56-15,8-17 12 16,1-4-32-16,0-20-16 16,0 3-8-16,4-19-136 15,5 4 72-15</inkml:trace>
          <inkml:trace contextRef="#ctx0" brushRef="#br0" timeOffset="-691.1423">674-732 548 0,'-18'-13'204'0,"18"13"-156"0,-28 5-16 16,10 3 104-1,9 4-80-15,-18 4 68 16,4 8-72-16,-9 29 4 0,5 3-32 0,-10 50-4 16,1-5-12-16,-1 24-8 15,10-15 4-15,4-1 12 16,10-16-8-16,-6-12 4 15,10-16-4-15,-4-21-112 16,4-11 56-16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8:19.4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C8D6AA-D158-41B9-BEF2-BE715CA166D3}" emma:medium="tactile" emma:mode="ink">
          <msink:context xmlns:msink="http://schemas.microsoft.com/ink/2010/main" type="inkDrawing" rotatedBoundingBox="17763,2807 19958,1634 20541,2726 18346,3899" semanticType="callout" shapeName="Other">
            <msink:sourceLink direction="to" ref="{DCE71CF4-C430-488D-B4DB-E74C42489F40}"/>
            <msink:sourceLink direction="to" ref="{7DA50508-3222-4B59-82E6-4803795F2C20}"/>
          </msink:context>
        </emma:interpretation>
      </emma:emma>
    </inkml:annotationXML>
    <inkml:trace contextRef="#ctx0" brushRef="#br0">-3 275 768 0,'5'-12'284'0,"-5"12"-220"0,4-8-20 0,-4 4 128 15,0 8-104-15,0-4 80 16,0 0-88-16,0 4 4 16,5 0-40-16,-5 0 12 15,9 13-20-15,0 3-8 16,5 12-4-16,8 5-4 16,1 3 0-16,9 9 8 15,0-9-4-15,4 17-4 16,5-9 4-16,-4 5 4 15,-5-1-4-15,-5 1-12 16,-4 0 4-16,-5-5 4 16,5-3 0-16,-10-5 16 15,1-3-8-15,-5-5-4 16,5 0 0-16,-5-11 4 16,0-5-4-16,-5-4 32 15,1 0-20-15,0-8 20 16,4 0-20-16,-5-8 8 15,5 4-12-15,-9-4-8 16,5 0 0-16,-5-4 4 16,4 4-4-16,-4 0-4 15,0 4 4-15,0-4-4 16,5 4 0-16,-5-4-12 0,0 4 8 16,0-4 4-16,9 4 0 15,-9-8 8-15,0 8-4 0,0-4 8 16,5 4-8-16,-5-4-12 15,0 8 4-15,0-4-4 16,9 0 0-16,0 0 24 16,-9 0-8-16,4 0-4 15,1 4 0-15,9-8-24 16,-5 4 12-16,4-4 12 16,1 8 0-16,4-4 8 15,5 0-8-15,0-4-4 16,9 4 4-16,-1-4-4 15,15-1 0-15,0-3 0 16,-1 0 0-16,10-4-12 16,-5 0 8-16,0-4 12 15,0 0-4-15,-5-5-28 16,-8 5 12-16,13-12 4 16,-4 0 8-16,13-9 16 15,4 9-8-15,19-9-12 16,-4 9 0-16,8-8 4 15,-4 19 0-15,-4-11 0 16,-10 4 0-16,0-9 8 16,-9 9-4-16,5-8-4 15,-9 8 4-15,9-17 20 16,-5 9-12-16,4-17-4 0,1 13-4 0,-5-13 12 16,-9 9-8-16,-4-5 4 15,-10 13-4-15,-13-9 36 16,0 17-20-16,-9-4 20 15,-5 11-24-15,-9-3 8 16,4 4-16-16,-4 0 0 16,0 8-4-16,0-8-16 15,0 8 4-15,0-9-280 16,0 9 156-16</inkml:trace>
    <inkml:trace contextRef="#ctx0" brushRef="#br0" timeOffset="585.6272">2192-773 652 0,'4'0'244'0,"-4"0"-192"0,5 0-12 0,-1 0 76 16,1 0-72-16,-1 0 44 15,1 0-52-15,4 0 24 16,5 0-32-16,-5 4 28 16,4 4-32-16,-4 9 20 15,1-1-24-15,3 20 36 16,1 5-32-16,4 32 20 16,0 3-24-16,5 13 0 15,4 0-12-15,1-4 28 16,-1-8-20-16,0 0 48 15,1-12-36-15,-6-4 20 16,-3-13-28-16,-10-11 0 16,4-5-12-16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8:18.1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8655A4-D57F-4345-B54B-7906BC76F4C1}" emma:medium="tactile" emma:mode="ink">
          <msink:context xmlns:msink="http://schemas.microsoft.com/ink/2010/main" type="inkDrawing" rotatedBoundingBox="17847,2498 19882,1387 20138,1857 18103,2967" semanticType="callout" shapeName="Other">
            <msink:sourceLink direction="from" ref="{7DA50508-3222-4B59-82E6-4803795F2C20}"/>
            <msink:sourceLink direction="to" ref="{3DFFEB9E-ACD9-4D72-B1B4-CBF2B75011C7}"/>
          </msink:context>
        </emma:interpretation>
      </emma:emma>
    </inkml:annotationXML>
    <inkml:trace contextRef="#ctx0" brushRef="#br0">1773-825 728 0,'9'-8'268'0,"-9"8"-208"0,4-9-16 0,-8 5 124 16,-5 8-100-16,0-8 36 16,4 4-64-16,-13-4-16 15,4 12-12-15,-18-8-12 16,0 9 4-16,-13 7 20 16,4-4-12-16,-27 4-4 15,31 0-4-15,-36 13-16 16,19-5 8-16,-24 4 4 15,10 5 0-15,-28 15 8 0,5 5-4 16,-9 7-12 0,14 1 4-16,-15 12 40 0,15-16-24 0,-14 7 24 15,32-7-20-15,-19-4 8 16,32-5-12-16,1 1-16 16,22-9 0-16,5 1 4 15,8-1 0-15,10-3 0 16,9-9 0-16,9 0 0 15,5-12 0-15,13 5 44 16,10-13-24-16,8-16 16 16,5-4-20-16,19-17-8 15,8 5-4-15,46-21 12 16,-5 9-8-16,28-21-4 16,-14 13 0-16,14-17-4 15,-14 13 0-15,4-13 0 16,-17 8 0-16,-10-11 52 15,-18 11-28-15,-9-12 68 16,-14 17-52-16,-4-13 20 16,-5 16-40-16,-9 1-8 15,-9 7-8-15,0 1 12 16,-4 0-8-16,-15-1 16 16,1 13-16-16,-14-4 32 15,-4 3-24-15,-14 1 32 16,0 8-32-16,-19 0 32 15,6 8-32-15,-19-5 12 16,9 9-16-16,-18 0 0 16,13 8-4-16,-13-4-8 0,9 4 4 15,-13-4-16-15,22 4 8 0,-5-4-156 16,5 4 88-16,10 1-236 16,8 3 176-16,-4 8-776 15,18-8 504-15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42.01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28T17:36:06.511"/>
    </inkml:context>
  </inkml:definitions>
  <inkml:traceGroup>
    <inkml:annotationXML>
      <emma:emma xmlns:emma="http://www.w3.org/2003/04/emma" version="1.0">
        <emma:interpretation id="{7015FCD2-1E4D-49C1-8EF3-18D8FB4E2E9F}" emma:medium="tactile" emma:mode="ink">
          <msink:context xmlns:msink="http://schemas.microsoft.com/ink/2010/main" type="writingRegion" rotatedBoundingBox="20457,7910 21140,7910 21140,9153 20457,9153"/>
        </emma:interpretation>
      </emma:emma>
    </inkml:annotationXML>
    <inkml:traceGroup>
      <inkml:annotationXML>
        <emma:emma xmlns:emma="http://www.w3.org/2003/04/emma" version="1.0">
          <emma:interpretation id="{3361227F-3F27-4CEF-8926-0009A49C6816}" emma:medium="tactile" emma:mode="ink">
            <msink:context xmlns:msink="http://schemas.microsoft.com/ink/2010/main" type="paragraph" rotatedBoundingBox="20457,7910 21140,7910 21140,9153 20457,9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0F4CB5-4C95-474C-9F14-3C96B8E7BFB6}" emma:medium="tactile" emma:mode="ink">
              <msink:context xmlns:msink="http://schemas.microsoft.com/ink/2010/main" type="line" rotatedBoundingBox="20457,7910 21140,7910 21140,9153 20457,9153"/>
            </emma:interpretation>
          </emma:emma>
        </inkml:annotationXML>
        <inkml:traceGroup>
          <inkml:annotationXML>
            <emma:emma xmlns:emma="http://www.w3.org/2003/04/emma" version="1.0">
              <emma:interpretation id="{597D98D3-BEA9-4B3B-BB1F-ED1C4FC2354D}" emma:medium="tactile" emma:mode="ink">
                <msink:context xmlns:msink="http://schemas.microsoft.com/ink/2010/main" type="inkWord" rotatedBoundingBox="20457,7910 21140,7910 21140,9153 20457,9153"/>
              </emma:interpretation>
              <emma:one-of disjunction-type="recognition" id="oneOf0">
                <emma:interpretation id="interp0" emma:lang="" emma:confidence="0">
                  <emma:literal>5</emma:literal>
                </emma:interpretation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h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€2</emma:literal>
                </emma:interpretation>
              </emma:one-of>
            </emma:emma>
          </inkml:annotationXML>
          <inkml:trace contextRef="#ctx0" brushRef="#br0">5860 4580 756 0,'-5'-8'280'0,"5"8"-216"0,-13-8-20 15,4 4 32 1,9 4-52-16,-14-4 24 16,5 0-28-16,-14 0 36 15,5 4-32-15,-18 0 12 16,8 8-20-16,-13 4 20 16,5 4-24-16,-14 0 32 15,13 5-28-15,-8 3 76 0,13 4-56 16,0 9 40-16,14-9-44 0,0 16 0 31,13-7-20-31,5 7-16 0,9 9 0 0,9-17 40 16,5 1-24-16,14-17-88 15,-1 8 40-15</inkml:trace>
          <inkml:trace contextRef="#ctx0" brushRef="#br0" timeOffset="182.5054">5382 4799 1164 0,'-23'-17'428'0,"23"17"-332"0,18-12-24 0,-4 4-8 16,0 4-48-16,18-8-4 15,9 12-8-15,9-8 4 16,0 0-4-16</inkml:trace>
          <inkml:trace contextRef="#ctx0" brushRef="#br0" timeOffset="630.8285">5833 4981 840 0,'-5'-4'312'0,"5"4"-244"0,5 0-16 0,-1 0 16 15,5 0-48-15,10 0 52 16,3 0-40-16,-3 0 12 16,3 4-28-16,1 0-24 15,0 8 0-15,0 0 4 16,-1 12 4-16,-8-3 8 16,-5 7-4-16,-18 4-12 15,4 1 4-15,-13-5 4 16,0-4 0-16,-9-4 16 15,9 1-8-15,-1-9 76 16,10 4-48-16,9-8 40 16,5 4-44-16,8-8 0 15,10 4-20-15,9 1 12 16,0-1-16-16</inkml:trace>
          <inkml:trace contextRef="#ctx1" brushRef="#br0">5569 4074 0,'0'0'16,"0"0"0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8:23.3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F07646C-63FF-485A-8802-4668497DE116}" emma:medium="tactile" emma:mode="ink">
          <msink:context xmlns:msink="http://schemas.microsoft.com/ink/2010/main" type="writingRegion" rotatedBoundingBox="19713,3337 21434,4005 21195,4621 19474,3952">
            <msink:destinationLink direction="with" ref="{DCE71CF4-C430-488D-B4DB-E74C42489F40}"/>
          </msink:context>
        </emma:interpretation>
      </emma:emma>
    </inkml:annotationXML>
    <inkml:traceGroup>
      <inkml:annotationXML>
        <emma:emma xmlns:emma="http://www.w3.org/2003/04/emma" version="1.0">
          <emma:interpretation id="{C7708667-5BBB-4ABF-9CDC-D70525242A36}" emma:medium="tactile" emma:mode="ink">
            <msink:context xmlns:msink="http://schemas.microsoft.com/ink/2010/main" type="paragraph" rotatedBoundingBox="19713,3337 21434,4005 21195,4621 19474,3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C9E1E3-C56F-4F18-8916-97ABDC3BA2DE}" emma:medium="tactile" emma:mode="ink">
              <msink:context xmlns:msink="http://schemas.microsoft.com/ink/2010/main" type="line" rotatedBoundingBox="19713,3337 21434,4005 21195,4621 19474,3952"/>
            </emma:interpretation>
          </emma:emma>
        </inkml:annotationXML>
        <inkml:traceGroup>
          <inkml:annotationXML>
            <emma:emma xmlns:emma="http://www.w3.org/2003/04/emma" version="1.0">
              <emma:interpretation id="{20B931D6-42C7-430C-BA43-299155FBF874}" emma:medium="tactile" emma:mode="ink">
                <msink:context xmlns:msink="http://schemas.microsoft.com/ink/2010/main" type="inkWord" rotatedBoundingBox="19713,3337 21434,4005 21195,4621 19474,3952"/>
              </emma:interpretation>
              <emma:one-of disjunction-type="recognition" id="oneOf0">
                <emma:interpretation id="interp0" emma:lang="" emma:confidence="0">
                  <emma:literal>DA</emma:literal>
                </emma:interpretation>
                <emma:interpretation id="interp1" emma:lang="" emma:confidence="0">
                  <emma:literal>OA</emma:literal>
                </emma:interpretation>
                <emma:interpretation id="interp2" emma:lang="" emma:confidence="0">
                  <emma:literal>of</emma:literal>
                </emma:interpretation>
                <emma:interpretation id="interp3" emma:lang="" emma:confidence="0">
                  <emma:literal>VA</emma:literal>
                </emma:interpretation>
                <emma:interpretation id="interp4" emma:lang="" emma:confidence="0">
                  <emma:literal>O A</emma:literal>
                </emma:interpretation>
              </emma:one-of>
            </emma:emma>
          </inkml:annotationXML>
          <inkml:trace contextRef="#ctx0" brushRef="#br0">965 510 924 0,'18'-12'340'0,"-18"12"-260"0,14-4-28 15,-14 4 44-15,4 8-64 0,-13 0 48 16,9 8-44-16,-23 13 0 16,10 3-24-16,-5 5-8 15,-5-1 0-15,-4-4 84 16,8-3-48-16,-8-5 28 16,9-4-40-16,0-4 16 15,-1-3-24-15,15-1-16 16,4-4-8-16,9-4-4 15,14 4 0-15,9-8 16 16,9 0-4-16,9 0-12 16,4 8 4-16,-13-4-32 15,5 0 20-15,-19-8 32 16,-4 4-8-16,-19-8 44 16,-4 0-28-16,-18-16 76 15,0 7-56-15,-9-15 32 16,8 4-44-16,-3-17-36 15,8 9 0-15,14-13-104 16,0 13 56-16,14-1-356 16,4 13 228-16</inkml:trace>
          <inkml:trace contextRef="#ctx0" brushRef="#br0" timeOffset="442.2066">1557 409 892 0,'-5'-4'332'0,"5"4"-260"0,-23 16-20 0,14 0 72 15,5 9-80-15,-10 15 8 16,0 9-32-16,1 7 16 15,-1-3-24-15,-9-4 24 16,14-5-24-16,-4-7 40 16,4-5-28-16,-1-20 48 15,10-8-40-15,0-16-24 16,10 0-8-16,-6-25-116 16,10 9 64-16,4-21-148 15,5 9 116-15,-10-13-40 16,10 9 72-16,-9-5 48 15,-1 9 4-15,-3 7 172 16,-1 17-96-16,-5 8 140 16,10 12-128-16,-5 16 28 15,0 13-68-15,5 19-12 16,4 1-20-16,5 0-4 16,-5-5-4-16,0-11-24 15,5-1 8-15</inkml:trace>
          <inkml:trace contextRef="#ctx0" brushRef="#br0" timeOffset="570.6435">1543 632 1120 0,'46'-8'416'0,"-46"8"-324"0,72 0-24 0,-44-4-168 15,-1 12 40-15</inkml:trace>
          <inkml:trace contextRef="#ctx0" brushRef="#br0" timeOffset="-811.157">769 620 736 0,'0'-13'272'0,"0"13"-208"0,-4-20-20 15,-1 8 184 1,5 8-132-16,-18-12 120 16,4 0-124-16,-22-13 32 15,-1 9-76-15,-22-12 0 16,4 7-28-16,-26-15 68 16,8 3-52-16,-14-15 12 15,19 7-28-15,0-7 68 16,13 7-52-16,5 1-32 15,18 11-4-15,9 5-20 0,19 8 8 0,4 8 0 16,9 8 4-16,4 12-12 16,10 4 12-16,-5 8 12 15,5 4 0-15,-9 1-12 16,0-1 4-16,-10-4 28 16,5 0-12-16,-13-7 12 15,-1-1-12-15,-9-12 12 16,5 0-16-16,-4-17 4 15,4 1-4-15,-1-12-32 16,6 4 12-16,4-5-4 16,9 5 8-16,0-4-12 15,5 12 12-15,-1 3-4 16,1 9 4-16,0 4 0 16,4 8 0-16,5 1-72 15,4-1 44-15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8:24.9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1971030-0C3B-4A4B-9CE7-CB673EBC3FCC}" emma:medium="tactile" emma:mode="ink">
          <msink:context xmlns:msink="http://schemas.microsoft.com/ink/2010/main" type="writingRegion" rotatedBoundingBox="20672,1693 22185,695 22659,1415 21146,2412">
            <msink:destinationLink direction="with" ref="{DCE71CF4-C430-488D-B4DB-E74C42489F40}"/>
          </msink:context>
        </emma:interpretation>
      </emma:emma>
    </inkml:annotationXML>
    <inkml:traceGroup>
      <inkml:annotationXML>
        <emma:emma xmlns:emma="http://www.w3.org/2003/04/emma" version="1.0">
          <emma:interpretation id="{E9C0B8A7-9CE1-461F-876E-286BB54959E7}" emma:medium="tactile" emma:mode="ink">
            <msink:context xmlns:msink="http://schemas.microsoft.com/ink/2010/main" type="paragraph" rotatedBoundingBox="20672,1693 22185,695 22659,1415 21146,2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5EE536-889B-4BA3-BA18-68B1755F08E8}" emma:medium="tactile" emma:mode="ink">
              <msink:context xmlns:msink="http://schemas.microsoft.com/ink/2010/main" type="line" rotatedBoundingBox="20672,1693 22185,695 22659,1415 21146,2412"/>
            </emma:interpretation>
          </emma:emma>
        </inkml:annotationXML>
        <inkml:traceGroup>
          <inkml:annotationXML>
            <emma:emma xmlns:emma="http://www.w3.org/2003/04/emma" version="1.0">
              <emma:interpretation id="{3DFFEB9E-ACD9-4D72-B1B4-CBF2B75011C7}" emma:medium="tactile" emma:mode="ink">
                <msink:context xmlns:msink="http://schemas.microsoft.com/ink/2010/main" type="inkWord" rotatedBoundingBox="20672,1693 22185,695 22659,1415 21146,2412">
                  <msink:destinationLink direction="to" ref="{D18655A4-D57F-4345-B54B-7906BC76F4C1}"/>
                </msink:context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t o n</emma:literal>
                </emma:interpretation>
                <emma:interpretation id="interp2" emma:lang="" emma:confidence="0">
                  <emma:literal>t on</emma:literal>
                </emma:interpretation>
                <emma:interpretation id="interp3" emma:lang="" emma:confidence="0">
                  <emma:literal>Ion</emma:literal>
                </emma:interpretation>
                <emma:interpretation id="interp4" emma:lang="" emma:confidence="0">
                  <emma:literal>t oh</emma:literal>
                </emma:interpretation>
              </emma:one-of>
            </emma:emma>
          </inkml:annotationXML>
          <inkml:trace contextRef="#ctx0" brushRef="#br0">-5 25 1068 0,'0'8'396'0,"0"-8"-308"0,13 28-24 0,-4-12 100 16,0 5-104-16,5 7 80 16,4 0-80-16,5 1-12 15,0-9-32-15,0 0-12 16,-1-12 0-16,10-8 48 16,-9 0-28-16,9-24 0 15,-9 8-16-15,-5-21-60 16,-5 1 28-16,-13-21-404 15,10-4 236-15</inkml:trace>
          <inkml:trace contextRef="#ctx0" brushRef="#br0" timeOffset="-212.9115">67-586 820 0,'-4'-12'304'0,"4"12"-236"0,-9-17-20 15,4 13 160 1,10 4-124-16,-10-4 140 15,5 4-124-15,-4-4 68 16,4 4-96-16,-5 4-20 16,5 8-32-16,-4 13-8 0,4 7-4 15,0 17 4-15,4 3-8 0,10 21-12 16,-1 0 4-16,1 12 20 16,9-8-8-16,-10-4 16 15,6-13-16-15,-6-7 16 16,6-13-16-16,-15-11-20 15,5-5 4-15,-9-16-276 16,0 0 152-16</inkml:trace>
          <inkml:trace contextRef="#ctx0" brushRef="#br0" timeOffset="288.7531">-28-570 1100 0,'-14'-4'408'0,"14"4"-316"0,-9-4-28 0,4 0 116 15,10 0-112-15,0-8 68 16,8-1-76-16,5-7-8 16,1 4-32-16,-1-8-20 15,5 8-4-15,-5-5-4 16,5 9 0-16,-10 0-36 15,5 8 24-15,-4 8-240 16,0 4 144-16,4 4-428 16,5 8 308-16</inkml:trace>
          <inkml:trace contextRef="#ctx0" brushRef="#br0" timeOffset="768.5318">864-995 1144 0,'-18'-4'420'0,"18"4"-324"0,-14 16-28 0,1 4 40 16,4 1-72-16,-14 15 32 16,5 13-40-16,-10-1-8 15,10 5-12-15,-5-5 56 16,5 1-36-16,4-9 16 16,10-7-28-16,-1-13 28 15,14-4-28-15,-4-8-32 16,9-4 8-16,4-8 8 15,5 0 4-15,8-4-4 16,1 0 4-16,0-4-48 16,0 8 24-16,-5 0 8 15,1 8 8-15,-19-8 28 16,4 4-12-16,-22-8 112 16,5 0-72-16,-5-9 40 15,-5 1-52-15,-4-16-32 16,9-1-8-16,-5-15-176 15,14 3 96-15,0-3-628 16,9 3 392-16</inkml:trace>
          <inkml:trace contextRef="#ctx0" brushRef="#br0" timeOffset="1097.906">1137-1161 1144 0,'9'-20'420'0,"-9"20"-324"0,14-20-28 0,-9 15 8 31,4 10-56-31,0 7-8 0,5 4-8 0,-5 12 12 16,4 5-8-16,-8 7-4 15,4 5 0-15,0-1 4 16,0 1-4-16,0-9 8 16,0-4-8-16,0-15-4 15,5-1 4-15,0-20-4 16,4 0 0-16,5-17-20 15,0 5 12-15,-1-8-32 16,6 8 24-16,-1 0-12 16,-4 7 16-16,-5 5 68 15,0 13-28-15,-9 7 60 16,5 4-52-16,-10 0 0 16,1 4-20-16,4-3-696 15,-4-5 368-15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8:48.4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334DEE-2C6B-4A2F-8089-F558DFD9A0AB}" emma:medium="tactile" emma:mode="ink">
          <msink:context xmlns:msink="http://schemas.microsoft.com/ink/2010/main" type="writingRegion" rotatedBoundingBox="17797,4227 15786,3872 16018,2560 18028,2915"/>
        </emma:interpretation>
      </emma:emma>
    </inkml:annotationXML>
    <inkml:traceGroup>
      <inkml:annotationXML>
        <emma:emma xmlns:emma="http://www.w3.org/2003/04/emma" version="1.0">
          <emma:interpretation id="{5B53E3A7-DBC8-4FF6-B46D-4207D36476BA}" emma:medium="tactile" emma:mode="ink">
            <msink:context xmlns:msink="http://schemas.microsoft.com/ink/2010/main" type="paragraph" rotatedBoundingBox="17797,4227 15786,3872 16018,2560 18028,2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26092E-E9C0-410B-B71C-BA02F4FBC3F8}" emma:medium="tactile" emma:mode="ink">
              <msink:context xmlns:msink="http://schemas.microsoft.com/ink/2010/main" type="line" rotatedBoundingBox="17797,4227 15786,3872 16018,2560 18028,2915"/>
            </emma:interpretation>
          </emma:emma>
        </inkml:annotationXML>
        <inkml:traceGroup>
          <inkml:annotationXML>
            <emma:emma xmlns:emma="http://www.w3.org/2003/04/emma" version="1.0">
              <emma:interpretation id="{206AAE96-F3AE-4B0F-9016-6E1AD1667869}" emma:medium="tactile" emma:mode="ink">
                <msink:context xmlns:msink="http://schemas.microsoft.com/ink/2010/main" type="inkWord" rotatedBoundingBox="17903,3625 17460,3546 17529,3160 17971,32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374 33 820 0,'4'-4'304'0,"-4"4"-236"0,19-4-20 0,-15 0 88 15,5 4-84-15,5-5 68 16,-5 5-68-16,9-4 40 16,-4 4-52-16,-5-4 24 15,5 4-36-15,-5-4 52 16,-5 4-44-16,5-4 80 16,-9 4-64-16,0-4 60 15,-9 8-60-15,-4-4 32 16,3 8-48-16,-26 9 16 15,4 3-32-15,-22 8-16 16,13 5-8-16,-19-1 12 16,19 8-4-16,-9-11 16 15,9 7-12-15,0-16-20 0,14-3 4 16,0-1-24-16,-1-8 20 16</inkml:trace>
        </inkml:traceGroup>
        <inkml:traceGroup>
          <inkml:annotationXML>
            <emma:emma xmlns:emma="http://www.w3.org/2003/04/emma" version="1.0">
              <emma:interpretation id="{7DA50508-3222-4B59-82E6-4803795F2C20}" emma:medium="tactile" emma:mode="ink">
                <msink:context xmlns:msink="http://schemas.microsoft.com/ink/2010/main" type="inkWord" rotatedBoundingBox="17503,4176 15786,3872 16018,2560 17735,2864">
                  <msink:destinationLink direction="to" ref="{4DC8D6AA-D158-41B9-BEF2-BE715CA166D3}"/>
                  <msink:destinationLink direction="from" ref="{D18655A4-D57F-4345-B54B-7906BC76F4C1}"/>
                </msink:context>
              </emma:interpretation>
              <emma:one-of disjunction-type="recognition" id="oneOf1">
                <emma:interpretation id="interp1" emma:lang="" emma:confidence="1">
                  <emma:literal>ad,</emma:literal>
                </emma:interpretation>
                <emma:interpretation id="interp2" emma:lang="" emma:confidence="0">
                  <emma:literal>ads</emma:literal>
                </emma:interpretation>
                <emma:interpretation id="interp3" emma:lang="" emma:confidence="0">
                  <emma:literal>ed,</emma:literal>
                </emma:interpretation>
                <emma:interpretation id="interp4" emma:lang="" emma:confidence="0">
                  <emma:literal>add</emma:literal>
                </emma:interpretation>
                <emma:interpretation id="interp5" emma:lang="" emma:confidence="0">
                  <emma:literal>ad.</emma:literal>
                </emma:interpretation>
              </emma:one-of>
            </emma:emma>
          </inkml:annotationXML>
          <inkml:trace contextRef="#ctx0" brushRef="#br0" timeOffset="1020.2785">-1488-8 956 0,'-14'0'352'0,"14"0"-272"0,0 16-24 15,5-3 120 1,8 7-108-16,10 12 52 16,9 5-72-16,4-5-8 0,1 0-24 0,4-11 16 31,0-1-20-31,4-16 12 0,-4-4-12 0,0-12 12 15,-4 0-16-15,-15-13 16 16,1 5-16-16,-18-8-4 16,-5 7 0-16,-19-3 4 15,1 4-4-15,-18-4-12 16,4 3 4-16,-9-3 4 16,5 16 0-1,-1-4 0-15,10 16 0 0,-5 0-20 16,9 8 12-16,-4 16 20 15,9 5-4-15,-5 24 4 16,5 3-4-16,-5 17 48 16,9-4-32-16,-9 0 8 15,5-12-20-15,-5-9-16 16,10-7 0-16,-5-9 12 16,9-8-4-16,-10-11-100 15,10-5 52-15</inkml:trace>
          <inkml:trace contextRef="#ctx0" brushRef="#br0" timeOffset="1384.7378">-1511-295 1248 0,'4'-16'460'0,"-4"16"-356"0,32-16-32 0,-18 3 120 15,0 1-120-15,4-12-12 16,5 4-36-16,-1-17 0 16,6 9-16-16,-6-17 4 15,1 17-4-15,-5-8 56 16,5 11-36-16,-9 5 60 15,0 4-52-15,-5 4 44 16,4 12-44-16,-4 8 52 16,5 4-52-16,0 8 0 15,-1 5-20-15,1-1 8 16,0 4-16-16,-1 1-480 16,1-9 260-16</inkml:trace>
          <inkml:trace contextRef="#ctx0" brushRef="#br0" timeOffset="435.2182">0 134 1016 0,'-9'-16'376'0,"9"16"-292"0,-22 4-20 0,12-4 164 16,10 4-136-16,-4 0 24 15,-1 8-68-15,-8 8-48 16,4 4-4-16,-14 5 28 15,14 3-16-15,-14 5 36 16,9-5-28-16,-8 0 48 16,12-3-36-16,-3-5 40 15,4-4-40-15,0-4-4 16,9 1-16-16,9-9-16 16,4 0 4-16,6-8 12 15,3 4-4-15,24-4-12 16,-14 0 4-16,13-4-4 15,-4 4 0-15,-9-4 16 16,-9 4-4-16,0-4 24 16,-5 4-16-16,-14-12 84 15,1 12-52-15,-14-17 128 16,4 13-96-16,-13-12 44 0,4 0-72 16,-4-12-16-16,5 7-20 15,-1-11-12-15,5 16 4 0,4-9-156 16,-4 13 84-16,0 0-288 15,9 12 196-15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9:03.9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23DF17-385F-4CAE-B9AA-F04F00EB89EB}" emma:medium="tactile" emma:mode="ink">
          <msink:context xmlns:msink="http://schemas.microsoft.com/ink/2010/main" type="inkDrawing" rotatedBoundingBox="13485,6860 19031,6597 19053,7051 13506,7315" semanticType="underline" shapeName="Other">
            <msink:sourceLink direction="with" ref="{451BA32A-592A-4DC0-B3DB-F8FCA0384A07}"/>
            <msink:sourceLink direction="with" ref="{A59DDE60-F4D5-4892-AF51-FAFC8CAAC6FB}"/>
            <msink:sourceLink direction="with" ref="{88220D0F-7528-47A1-8631-3644B67F033E}"/>
          </msink:context>
        </emma:interpretation>
      </emma:emma>
    </inkml:annotationXML>
    <inkml:trace contextRef="#ctx0" brushRef="#br0">54 379 540 0,'-9'0'200'0,"4"-8"-156"0,-4 4-12 15,5 0 148 1,8 8-104-16,-8-8 68 0,4 4-84 0,-5-9 28 16,5 5-52-16,-4-4 16 15,8 8-32-15,-8-4 0 16,4 8-12-16,-5-4 4 15,5 8-8-15,-9 0 16 16,9 5-12-16,-5-1 24 16,10 4-20-16,-5 0 4 15,0 0-8-15,9 5 12 16,5-1-12-16,-5-4 16 16,9 4-16-16,5-8-4 15,4 5 0-15,14-9 4 16,0 0-4-16,14-8-4 15,-1 0 4-15,15-8-16 16,-6 0 8-16,10-13 20 16,0 13-8-16,14-12-12 15,-1 4 0-15,10-4 12 16,-10 3-4-16,14 1-20 16,-18 8 8-16,9-4 4 15,-13 4 4-15,8-4 16 16,-4 8-8-16,9-4-12 15,-9 8 0-15,0 0-4 16,0 4 0-16,14-4 24 0,-14 4-8 16,18-4-20-16,-14 8 4 0,1 0 12 15,-10 8 0-15,-4 0-12 16,-14 4 4-16,-4 5 12 16,-10-1-4-16,1-4-12 15,-14 0 4-15,0-7 20 16,4 7-8-16,-18-12 16 15,1 0-16-15,-1-8-20 16,-9 0 4-16,-5 0 32 16,6-8-16-16,-10 4 0 15,0-4-4-15,0-16-16 16,4 15 8-16,-4-11 4 16,9 4 0-16,5-12 0 15,-10 11 0-15,5-11 0 16,5 16 0-16,0-12 16 15,9 8-8-15,13 3-4 16,0 1 0-16,14 4-16 16,1 4 8-16,12 0-4 15,1 4 0-15,-5-4 16 16,5 4-4-16,4-4-12 16,1 4 4-16,8 0 4 15,-9 4 0-15,14 0-20 16,-9 0 12-16,9 0 32 15,-9 0-16-15,13-8-8 16,-4 8-4-16,14-4 12 0,-5 0-4 16,5 0-12-16,-10 0 4 0,-4 0-4 15,-14 0 0-15,1-4 8 32,-10 4 0-32,5-8-12 0,-10 4 8 0,10-8 12 15,0 4-4-15,13-12 8 16,-4 3-8-16,0-7-4 15,-10 4 4-15,-3-13 20 16,-6 13-12-16,-8-4 4 16,-10 8-8-16,-4-4 56 15,-5 3-36-15,-4 1 52 16,-9 4-48-16,-10-4 12 16,6 8-28-16,-10-8 0 15,0 7-8-15,0 1-8 16,0 4 4-16,4-4-568 15,5 8 308-15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7:52.1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BC3DE9-8780-4A7A-A46C-003C24FC8399}" emma:medium="tactile" emma:mode="ink">
          <msink:context xmlns:msink="http://schemas.microsoft.com/ink/2010/main" type="writingRegion" rotatedBoundingBox="3311,3156 21531,2835 21597,6609 3377,6930"/>
        </emma:interpretation>
      </emma:emma>
    </inkml:annotationXML>
    <inkml:traceGroup>
      <inkml:annotationXML>
        <emma:emma xmlns:emma="http://www.w3.org/2003/04/emma" version="1.0">
          <emma:interpretation id="{2444A60A-916E-41B5-AB6D-848837059887}" emma:medium="tactile" emma:mode="ink">
            <msink:context xmlns:msink="http://schemas.microsoft.com/ink/2010/main" type="paragraph" rotatedBoundingBox="6539,3165 4198,6381 3324,5745 5664,25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22A7FE-A424-4348-BAB7-FA5988D1B727}" emma:medium="tactile" emma:mode="ink">
              <msink:context xmlns:msink="http://schemas.microsoft.com/ink/2010/main" type="line" rotatedBoundingBox="6539,3165 4198,6381 3324,5745 5664,2529"/>
            </emma:interpretation>
          </emma:emma>
        </inkml:annotationXML>
        <inkml:traceGroup>
          <inkml:annotationXML>
            <emma:emma xmlns:emma="http://www.w3.org/2003/04/emma" version="1.0">
              <emma:interpretation id="{91175800-1F61-44FD-901F-E7FDB0FD632E}" emma:medium="tactile" emma:mode="ink">
                <msink:context xmlns:msink="http://schemas.microsoft.com/ink/2010/main" type="inkWord" rotatedBoundingBox="4611,4860 3832,5930 3540,5717 4319,4647"/>
              </emma:interpretation>
            </emma:emma>
          </inkml:annotationXML>
          <inkml:trace contextRef="#ctx0" brushRef="#br0">-9433-7495 912 0,'9'-12'340'0,"-18"12"-264"0,9-4-24 0,-5 0 116 15,5 8-104-15,-9-4 52 16,9 8-68-16,-9 0-8 16,-5 8-24-16,5 12 8 15,-9 5-16-15,-10 7 4 16,10 5-4-16,-14-1 20 15,10 1-16-15,-10-9 56 16,0 1-36-16,5-9 36 16,8-4-36-16,6-12 16 15,-1 1-28-15,9-13-16 16,10 4-8-16,13-8-16 16,10 4 12-16,13 0-12 15,0 8 8-15,4 0 16 31,1 0 0-31,-10 4 16 0,0 0-12 0,-8-4-12 16,-1 4 0-16,-9-12 56 16,-4 4-28-16,-10-12 132 15,1 0-88-15,-10-12 12 16,1 4-44-16,-10-21-24 16,5 9-8-16,-4-21 4 0,3 9-4 15,-8-9-20-15,9 13 8 16,-9 0 4-16,9 11 4 0,-5 1-12 15,10 12 8-15,-1 0-68 16,-4 4 40-16,13 4-180 16,6 4 116-16,-1 0-344 15,4 4 248-15</inkml:trace>
          <inkml:trace contextRef="#ctx0" brushRef="#br0" timeOffset="15976.9161">-10075-6362 984 0,'-10'-4'368'0,"10"4"-288"15,-4 0-20-15,-1 0 220 16,5 8-164-16,0-8 124 16,5 4-144-16,-1-4 64 15,1 0-92-15,0-4 16 16,4 4-48-16,13-8 4 15,10 4-24-15,14-8 20 16,4 0-24-16,9 0-144 16,-4-1 68-16</inkml:trace>
        </inkml:traceGroup>
        <inkml:traceGroup>
          <inkml:annotationXML>
            <emma:emma xmlns:emma="http://www.w3.org/2003/04/emma" version="1.0">
              <emma:interpretation id="{D5CB3A14-5775-4422-AD3D-C6303CCE1478}" emma:medium="tactile" emma:mode="ink">
                <msink:context xmlns:msink="http://schemas.microsoft.com/ink/2010/main" type="inkWord" rotatedBoundingBox="6539,3166 4198,6381 3324,5745 5664,25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744.4485">-7703-8972 832 0,'-14'-8'308'0,"9"12"-240"0,1 0-20 16,-1-4 204-1,5 0-148-15,-4 0 144 16,4 0-144-16,13-4 24 16,6 4-76-16,22-4-20 15,4 0-20-15,14-5-12 16,0 9 4-16,1-8-4 15,-6 8 0-15,-8-8 0 16,-10 8 0-16,-8 0 8 16,-1 4-4-16,-9 0 16 15,-9-4-12-15,-9 0-136 0,0 0 72 16</inkml:trace>
          <inkml:trace contextRef="#ctx0" brushRef="#br0" timeOffset="-9308.7711">-8436-9017 572 0,'-5'-4'208'0,"5"4"-160"0,-4-4-12 0,-1 0 92 15,5 8-76-15,-5-8 112 16,5 4-92-16,-4-4 60 16,4 0-76-16,-5 0 40 15,1 4-56-15,-5-4 32 16,4 4-40-16,-9 0 0 15,10 4-20-15,-10 0 0 16,10 0-4-16,-10 4-8 16,5 0 4-16,-5 4-4 15,10 1 0-15,-10 3 0 16,5 4 0-16,-5 8 0 16,10 1 0-16,-10 11 0 15,5 5 0-15,0 15 0 16,4 5 0-16,-4 8-12 15,5-8 8-15,-5 3 4 16,9-3 0-16,-10 8 0 16,10-4 0-16,-13 8 0 15,8-4 0-15,-13 3 0 16,13-11 0-16,-13-4 8 16,14-13-4-16,-19-3 8 15,14 0-8-15,-23-17 8 0,18-8-8 16,-18-20-292-16,10 0 156 15</inkml:trace>
          <inkml:trace contextRef="#ctx0" brushRef="#br0" timeOffset="14759.0635">-10116-6200 840 0,'-5'-8'312'0,"1"8"-244"0,8-4-16 0,-4 0 172 15,0 8-132-15,-4-4 80 16,4 4-104-16,-5 0 36 16,10 0-64-16,-5 0 52 15,9 0-56-15,0 4 20 16,0 0-36-16,14-4 28 16,4 0-32-16,23-8 12 15,0 0-16-15,9-4-8 16,0 8 0-16,-4-4-4 15,-9 8 0-15,-10-4 0 16,-9 0 0-16,-13 0 8 16,-5 0-4-16,-13 0-36 15,-1 8 16-15,-9-4-268 16,1 4 156-16</inkml:trace>
          <inkml:trace contextRef="#ctx0" brushRef="#br0" timeOffset="345.8957">-8828-7422 932 0,'14'4'348'0,"-14"-4"-272"16,4-4-20-16,-8 0 208 15,-1 4-156-15,-8-4 52 16,3 4-92-16,-17-4-44 16,4 8-12-16,-13 4-4 15,4 0-4-15,-9 4-28 16,14-4 12-16,-1 12-12 15,15-4 12-15,8 1-8 16,14 11 8-16,14 0 8 16,4-3 4-16,14 3 0 15,5 4 0-15,-5-7 8 16,-5-1-4-16,-8-4 16 16,-6 0-12-16,-13-3 120 0,-4 3-72 15,-23-8 76-15,4 4-76 16,-18-12 4-16,5 0-36 15,-14-12-40-15,5 4 8 16,-1-16-464-16,14 8 256 0</inkml:trace>
        </inkml:traceGroup>
      </inkml:traceGroup>
    </inkml:traceGroup>
    <inkml:traceGroup>
      <inkml:annotationXML>
        <emma:emma xmlns:emma="http://www.w3.org/2003/04/emma" version="1.0">
          <emma:interpretation id="{697E53AC-8CA2-48F6-8F6D-877495A11EAA}" emma:medium="tactile" emma:mode="ink">
            <msink:context xmlns:msink="http://schemas.microsoft.com/ink/2010/main" type="paragraph" rotatedBoundingBox="3355,5677 21575,5356 21597,6609 3377,6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3D6141-643A-415B-95D7-71DBC59CA0CA}" emma:medium="tactile" emma:mode="ink">
              <msink:context xmlns:msink="http://schemas.microsoft.com/ink/2010/main" type="inkBullet" rotatedBoundingBox="3360,5977 4545,5956 4557,6635 3372,6655"/>
            </emma:interpretation>
          </emma:emma>
        </inkml:annotationXML>
        <inkml:trace contextRef="#ctx0" brushRef="#br0" timeOffset="16351.5121">-9247-5852 840 0,'-13'4'312'0,"13"-4"-244"0,4-4-16 0,-4 4 200 16,0 8-148-16,5 0 116 15,-5 8-128-15,0 1 24 16,0-1-72-16,0 0 12 15,9 4-36-15,0-8 0 16,0 4-12-16,-4-12-24 16,8-4 8-16</inkml:trace>
        <inkml:trace contextRef="#ctx0" brushRef="#br0" timeOffset="15149.2151">-9811-6200 728 0,'-9'0'268'0,"9"0"-208"0,0 4-16 0,0-4 88 15,0 0-80-15,0 0-4 16,0 0-28-16,-5 4 20 16,5 4-24-16,-9 4 12 15,0 8-16-15,-9 13 44 16,8 3-28-16,-8 9 4 15,5 7-20-15,-6 13 64 16,10-12-44-16,-9 7 68 16,9-7-60-16,-9-4 72 15,4-9-64-15,-4-3 96 16,9-5-80-16,-9-8 60 16,8-4-72-16,-8-3 60 15,5-5-64-15,-6-8 8 16,6 0-32-16,-15-12 12 15,10 4-20-15,-14-8-8 16,5-1-4-16,-14-7-4 16,9 8 0-16,-4-8-12 15,8 4 8-15,6-5-128 16,8 5 72-16,9 0-260 16,10 4 180-16</inkml:trace>
      </inkml:traceGroup>
      <inkml:traceGroup>
        <inkml:annotationXML>
          <emma:emma xmlns:emma="http://www.w3.org/2003/04/emma" version="1.0">
            <emma:interpretation id="{58B95B60-2A28-4F30-9D2E-8A9E9112C5F1}" emma:medium="tactile" emma:mode="ink">
              <msink:context xmlns:msink="http://schemas.microsoft.com/ink/2010/main" type="line" rotatedBoundingBox="3718,5670 21575,5356 21597,6609 3740,6924"/>
            </emma:interpretation>
          </emma:emma>
        </inkml:annotationXML>
        <inkml:traceGroup>
          <inkml:annotationXML>
            <emma:emma xmlns:emma="http://www.w3.org/2003/04/emma" version="1.0">
              <emma:interpretation id="{7AD2CD3E-5338-4327-8984-D7029355A0AB}" emma:medium="tactile" emma:mode="ink">
                <msink:context xmlns:msink="http://schemas.microsoft.com/ink/2010/main" type="inkWord" rotatedBoundingBox="3721,5828 6784,5774 6801,6767 3739,68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613.9509">-10025-5573 944 0,'0'-4'352'0,"0"4"-276"0,4-4-20 0,1 0 128 16,-1 8-112-16,1-4 8 15,9 4-52-15,-1 0-16 16,5 4-8-16,-4 0 4 16,9 0-4-16,0 5-4 15,-5 3 4-15,-9 0 12 16,5 0-8-16,-24 0-12 15,10 5 0-15,-9-5 40 16,-4 0-24-16,-6-8 52 16,6 4-36-16,-1-4 20 15,5 0-28-15,5-4-36 16,8 0 8-16,5-4 8 16,5 5 4-16,9-5-4 15,4 4 4-15,-4-4-16 16,4 4 8-16,-4 0 12 15,0 0-4-15,-10-4 8 16,1 4-8-16,-1-8-188 0,1 4 100 16,-5-4-272-1,0 0 200-15</inkml:trace>
          <inkml:trace contextRef="#ctx0" brushRef="#br0" timeOffset="23150.9591">-7134-6200 704 0,'-5'-16'264'0,"5"16"-208"0,5-4-12 16,-5 0 72-1,0 8-72-15,0-8 52 0,0 4-56 0,-5-8 24 16,5 8-36-16,-4-5 44 15,4 10-40-15,-5-5 56 16,1 4-52-16,-6 4-16 16,6 4-12-16,-10 4 16 15,5 8-12-15,-14 17 4 16,10 7-8-16,-15 21 12 16,15-8-12-16,-15 12 16 15,10-9-16-15,-18 1-4 16,8-4 0-16,1-17 4 15,13 5-4-15,-8-17 16 16,8-3-12-16,5-9-4 16,0-4 0-16,0-8-16 15,9 0 8-15,-5-12-48 16,10 4 24-16,13-16-248 16,-4 4 152-16</inkml:trace>
          <inkml:trace contextRef="#ctx0" brushRef="#br0" timeOffset="23421.4148">-7207-6160 788 0,'-5'-20'292'0,"5"20"-228"0,0-8-16 16,0 4 72 0,0 4-76-16,0-4 16 0,9 0-36 0,1 0 12 15,-1 4-20-15,4-4-8 16,1 8-4-16,0 0 28 15,4 8-16-15,0 16 48 16,0 5-36-16,0 23-4 16,5 9-16-16,-5 16 4 15,1-4-8-15,-6 0 24 16,1-12-16-16,-5-5-20 16,0-11 0-16,-4-5-76 15,-5-3 48-15</inkml:trace>
          <inkml:trace contextRef="#ctx0" brushRef="#br0" timeOffset="17011.2222">-8650-5961 832 0,'-9'-21'308'16,"9"21"-240"-16,-5-8-20 0,0 0 140 15,5 8-112-15,-4 0 24 16,-1 0-60-16,-4 0 16 15,5 8-28-15,-5 17 28 16,9-5-32-16,-10 16 40 16,6 1-36-16,-5 7 40 15,4 1-40-15,-8-9 48 0,8-3-44 0,-9-9 36 16,5-8-36-16,-4 0 16 16,3 0-28-1,1-16 36-15,5 0-32 0,-1-16-32 16,10 0 4-16,-1-12-8 15,10 3 4-15,0-7-28 16,4 0 20-16,0 3-28 16,5 13 24-16,0-12-8 15,-1 20 16-15,6-4 24 16,-1 12-4-16,-9 4 4 16,0 4-4-1,-8 16-8-15,3-4 4 16,-8 13-4-16,4-1 0 0,-9 0 16 15,4-3-8-15,-4-1-4 16,0-4 0-16,0-12 12 16,0 5-8-16,-4-5-20 15,4 0 4-15,-5-12-156 16,5 4 92-16</inkml:trace>
          <inkml:trace contextRef="#ctx0" brushRef="#br0" timeOffset="17402.3317">-8669-6196 1068 0,'-4'-8'396'0,"4"8"-308"0,0-20-24 0,0 7 100 15,0 9-104-15,4-8 36 16,6 0-56-16,3 0 28 16,1 4-36-16,4-8 0 15,0 8-20-15,-4-9 12 16,4 9-16-16,-4-4 24 15,-1 4-20-15,6 0 48 16,-6 4-32-16,-4 4 40 16,1 8-40-16,-6 0 12 15,5 8-24-15,0 1 0 16,-4-1-8-16,4 0 12 16,0 0-12-16</inkml:trace>
          <inkml:trace contextRef="#ctx0" brushRef="#br0" timeOffset="20448.5057">-7831-6075 704 0,'-9'-8'264'0,"9"8"-208"0,-5-4-12 0,1 4 124 15,4 4-100-15,-9 0 36 16,4 4-64-16,-8 1 28 15,3 3-36-15,-8 8 52 16,9 0-48-16,-14 8 20 16,10 1-36-16,-10 3 16 15,5 1-20-15,-5-5 28 16,5 0-28-16,0-4 32 16,8-3-32-16,-3-9 40 15,4 0-32-15,-5-8 12 16,10 4-20-16,-6-4-36 15,10 4 12-15,5-4 28 16,4 4-12-16,5-4-8 0,8 0-4 16,10 1 4-16,9-1 0 0,14 0-20 15,4 0 12-15,5 0 12 16,-5 4 0-16,-4-4 8 16,-10 4-8-16,-13-8-12 15,-9 4 4-15,-9-8 144 16,-5 0-76-16,-9-16 16 15,0 3-44-15,-19-19-8 16,6 4-16-16,-1-17-8 16,0 5 0-16,-4-9 4 15,5 13-4-15,-10-1-12 16,9 17 4-16,-9 0 4 16,10 7 0-16,-10 5-36 15,5 12 20-15,0 4-128 16,8 4 84-16,6 0-296 15,8 1 200-15</inkml:trace>
          <inkml:trace contextRef="#ctx0" brushRef="#br0" timeOffset="23621.4484">-7316-5613 1308 0,'-14'-16'484'0,"14"16"-376"0,23-5-28 15,-10 1 68 1,-4 0-96-16,14-4 40 16,9 0-52-16,5-4-40 15,4 8-4-15</inkml:trace>
        </inkml:traceGroup>
        <inkml:traceGroup>
          <inkml:annotationXML>
            <emma:emma xmlns:emma="http://www.w3.org/2003/04/emma" version="1.0">
              <emma:interpretation id="{7307F11E-AB01-45B0-84B2-4A4E1C629F10}" emma:medium="tactile" emma:mode="ink">
                <msink:context xmlns:msink="http://schemas.microsoft.com/ink/2010/main" type="inkWord" rotatedBoundingBox="7848,5709 9322,5683 9341,6803 7867,68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379.7791">-5882-5759 912 0,'-5'-4'340'0,"5"0"-264"0,-9-8-24 0,5 8 256 15,8 4-180-15,-4-4 132 16,0 8-148-16,0-8 8 16,9 4-72-16,0-4 8 15,10 4-36-15,12-4 0 16,10 0-12-16,14-5-16 15,4 5 4-15,5-8 28 16,-19 8-12-16,1-4-4 16,-10 4-4-16,-13 0 4 15,-9 4-4-15,-14-4-160 16,-5 8 84-16</inkml:trace>
          <inkml:trace contextRef="#ctx0" brushRef="#br0" timeOffset="39621.9239">-5573-6067 964 0,'-22'-12'360'0,"22"12"-280"0,-14 4-24 0,0 0 180 16,10 9-140-16,-1 3 16 16,-4 8-68-16,-5 12-20 15,14 5-16-15,-18 7-8 16,14 5 4-16,-10 0 12 15,5-5-8-15,-5-7 4 16,10-9-4-16,-5-4 20 16,4-3-16-16,10-17-120 15,8 0 60-15</inkml:trace>
          <inkml:trace contextRef="#ctx0" brushRef="#br0" timeOffset="40115.2512">-4958-6212 1300 0,'-9'0'480'0,"9"0"-372"0,23 0-32 16,-1 4 4-16,6-4-60 16,22-4-8-16,0 4-8 15,14-8 4-15,-5 0-4 0,5-1-12 16,-5 1 4-16,-14-4 12 15,-4 4-4-15,-23 8-56 16,-8 0 28-16,-20 8-128 16,-3 8 80-16,-15-3-16 15,6-1 48-15,-10-8 44 16,5 4 0-16,-1-4 0 16,15 0 0-16,-1 4-4 15,9 4 0-15,-4 17 32 16,9 7-16-16,-4 21 12 15,8 3-16-15,-8 9 0 16,-1-4-4-16,-4-4 124 16,4-9-68-16,-8-11 92 15,4-5-88-15,-14-12 64 16,5 1-76-16,-14-13 180 16,5 0-132-16,-10-12 60 15,5-8-96-15,-4-8-20 16,8 3-32-16,-3-11-28 15,12 8 4-15,6-4-100 16,8 0 56-16,10 3-356 16,4 9 228-16,9-4-600 15,9 8 436-15</inkml:trace>
          <inkml:trace contextRef="#ctx0" brushRef="#br0" timeOffset="40597.5181">-4835-6358 1008 0,'-37'-32'372'0,"37"32"-288"0,-22-25-24 16,3 9 196-16,15 8-152 16,-5-8 144-16,0 8-144 0,9 0 60 15,9 4-96-15,4 4 8 16,10 4-44-16,18 0-4 15,0 0-16-15,18 4-44 16,-4 0 20-16</inkml:trace>
          <inkml:trace contextRef="#ctx0" brushRef="#br0" timeOffset="40357.8805">-4462-5609 1172 0,'-18'12'436'0,"18"-12"-340"0,0 28-24 0,-5-12 64 16,1 1-88-16,-5 11 8 15,9 0-36-15,-9 1-4 16,9-1-8-16,-5-4-16 15,5-4 4-15,-4-11-24 16,8-1 16-16,-8-16-384 16,-1-1 220-16</inkml:trace>
        </inkml:traceGroup>
        <inkml:traceGroup>
          <inkml:annotationXML>
            <emma:emma xmlns:emma="http://www.w3.org/2003/04/emma" version="1.0">
              <emma:interpretation id="{32A2B710-80F0-4EBA-B302-2D079C1BF468}" emma:medium="tactile" emma:mode="ink">
                <msink:context xmlns:msink="http://schemas.microsoft.com/ink/2010/main" type="inkWord" rotatedBoundingBox="9755,5952 12109,5911 12121,6581 9767,66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0928.8985">-3961-5836 1152 0,'-14'12'428'0,"14"-12"-332"0,-13 25-28 16,4-17 156 0,9 4-136-16,0-8-8 15,4 4-52-15,1-8-20 16,4 4-4-16,4-8-16 16,1 0 8-16,-5-8-60 15,5 4 36-15,-14-4-268 16,0 3 160-16</inkml:trace>
          <inkml:trace contextRef="#ctx0" brushRef="#br0" timeOffset="41379.3045">-3547-5961 1016 0,'-9'0'376'0,"9"0"-292"0,5 4-20 0,-5 0 76 16,0 8-88-16,-5 8 32 15,5 8-48-15,0 9-4 16,0 3-20-16,-4 1 28 16,-1-5-24-16,-4-3 12 15,4-5-16-15,5-8 72 16,0 0-48-16,-4-11-12 15,4-1-16-15,-5-12-8 16,5 4 0-16,5-21 8 16,4 5-4-16,9-16-28 15,5 3 12-15,9-7-32 16,0 12 28-16,4-1 4 16,-4 13 12-16,-5 8 32 15,1 8-16-15,-10 17 56 16,0 3-40-1,-13 4 72 1,4 5-56-16,-9-5 20 16,9 0-40-16,-5-8 8 0,6 1-20 15,-10-9-24 1,0-4 0-16,9-8-260 0,0 0 148 0</inkml:trace>
          <inkml:trace contextRef="#ctx0" brushRef="#br0" timeOffset="41713.1915">-3415-6123 1204 0,'-9'-24'448'0,"9"24"-348"0,0-5-32 15,5-3 168 1,4 8-144-16,5-8 96 15,4 0-108-15,9-8 0 16,0 12-48-16,1-12-12 16,8 8-12-16,-13 0-8 15,0 8 4-15,-5 0 12 16,0 0-8-16,-9 12 48 16,5 4-28-16,-5 4 12 15,0 0-24-15,0 9 8 16,5-1-12-16,-5-4-264 15,5-3 140-15,4-5-1084 0,0-4 660 0</inkml:trace>
          <inkml:trace contextRef="#ctx0" brushRef="#br0" timeOffset="42307.7886">-2495-5990 1048 0,'5'-16'388'0,"-5"16"-300"0,0-4-28 16,-5 4 200 0,10 0-156-16,-10 8 44 15,-4 4-84-15,0 5-40 16,-5 11-16-16,-9 0 0 16,5 13-4-16,-9-5-12 15,0-8 4-15,4 9 12 16,0-9-4-16,0-4 24 15,10 1-16-15,-6-9-12 16,15 0-4-16,-1-4 20 0,5 0-8 16,9-8-20-16,14 5 4 0,9-1-4 15,0 0 4-15,9-8 16 16,-5 8-4-16,10-8-48 16,-5 0 28-16,-9 0 4 15,-5 0 8-15,-4-8 36 16,-5 4-16-16,-18-13 76 15,0 5-56-15,-14-8 136 16,-4 0-96-16,-5-4 44 16,14-5-72-16,-14-7-8 15,1-1-24-15,13-7-36 16,4 7 8-16,-4 1-92 16,9 8 56-16,0 3-248 15,0 5 160-15,14 8-208 16,-5 12 192-16</inkml:trace>
          <inkml:trace contextRef="#ctx0" brushRef="#br0" timeOffset="42788.1113">-1776-6147 1040 0,'-22'-21'384'0,"22"21"-300"0,0 8-20 15,0-8 208 1,-9 0-160-16,-1 13 72 0,-3 7-112 16,-19 20-12-16,18 5-40 0,-18 15-12 15,10 5-4-15,-10 0 4 16,0-4-4-16,9-13-4 16,0-3 4-16,1-13 12 15,12-8-8-15,-3-11 16 16,4-1-16-16,4-16-12 15,10 4 0-15,-5-17 4 16,9 5 0-16,4-24-36 16,6 3 20-16,3-27-40 15,1 7 36-15,9-16-12 16,0 13 20-16,-5 3 24 16,-4 17-4-16,-5 3 92 15,5 17-52-15,-9 8 32 16,8 8-48-16,-12 16 36 15,8 13-40-15,-5 19-4 16,1 1-16-16,4 15 4 16,-4 1-8-1,4-12 8-15,0 3-8 0,1-15-36 16,-1-5 16-16,-9-11-276 16,0-5 160-16,-14-12-500 15,5 0 356-15</inkml:trace>
          <inkml:trace contextRef="#ctx0" brushRef="#br0" timeOffset="42925.4766">-1908-5812 1476 0,'14'0'544'0,"-14"0"-420"0,18 4-36 0,-4-4 84 16,-5 0-112-16,23 0-36 15,-9 5-16-15</inkml:trace>
        </inkml:traceGroup>
        <inkml:traceGroup>
          <inkml:annotationXML>
            <emma:emma xmlns:emma="http://www.w3.org/2003/04/emma" version="1.0">
              <emma:interpretation id="{7B960FFE-314C-4F9F-B8AC-468D65F0ED93}" emma:medium="tactile" emma:mode="ink">
                <msink:context xmlns:msink="http://schemas.microsoft.com/ink/2010/main" type="inkWord" rotatedBoundingBox="12629,6139 13167,6130 13176,6641 12638,665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7531.818">-1093-5714 756 0,'-13'-9'280'16,"13"18"-216"-16,-9-18-20 0,-1 5 244 15,10 8-168-15,0-4 128 16,0 0-144-16,0 0 32 16,10 9-80-16,3-9 64 15,10 0-68-15,9 0 28 16,-9 0-48-16,18 4-8 0,4 4-16 0,10 0 12 15,-1 0-12-15,1 0 16 32,0 0-16-32,-19-4-12 0,5 0 0 0,-18-4 20 15,-10 0-8-15,-3-12-152 16,-1 0 76-16,-9-12-492 16,0 3 312-16</inkml:trace>
          <inkml:trace contextRef="#ctx0" brushRef="#br0" timeOffset="47773.4614">-760-6034 820 0,'-37'4'304'0,"37"-4"-236"0,-18 16-20 0,4 0 196 16,14-4-144-16,-9 21 92 15,0-1-112-15,0 13 32 16,5 3-64-16,-6 5 44 15,6-5-52-15,-14 1 16 16,18-5-36-16,-14-7 0 16,14-5-12-16,0-11-8 15,0-1 4-15,0-16-260 16,0-4 140-16,14-16-880 16,8-1 556-16</inkml:trace>
        </inkml:traceGroup>
        <inkml:traceGroup>
          <inkml:annotationXML>
            <emma:emma xmlns:emma="http://www.w3.org/2003/04/emma" version="1.0">
              <emma:interpretation id="{451BA32A-592A-4DC0-B3DB-F8FCA0384A07}" emma:medium="tactile" emma:mode="ink">
                <msink:context xmlns:msink="http://schemas.microsoft.com/ink/2010/main" type="inkWord" rotatedBoundingBox="13728,5494 15552,5462 15574,6715 13750,6747">
                  <msink:destinationLink direction="with" ref="{2A23DF17-385F-4CAE-B9AA-F04F00EB89EB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568.6193">-9-6196 736 0,'0'0'272'0,"0"0"-208"0,-5-8-20 16,1 8 204 0,8 0-144-16,-8 0 124 15,4 0-132-15,-5 0 92 16,10 0-108-16,-1-8 0 16,1 16-44-16,9-16 20 15,4 8-32-15,18 0-32 16,10 0 4-16,8 0 36 15,6-8-20-15,-1 0-8 16,0 8-8-16,-4 0 4 0,-5 0 0 0,-14-4-36 16,-4 8 20-16,-18-4-64 15,-10 8 44-15,-13-8-160 16,0 8 112-16,-9 0-176 16,4-8 148-16,-4 0-140 15,9 0 144-15,-5-8 40 16,10 8 40-16,-6 0 32 15,6 0 0-15,-5-8 60 16,9 16-36-16,-9-8 112 16,4 8-80-16,-4 12 100 15,4 4-96-15,-4 21 8 16,9 3-48-16,-4 21-4 16,4 0-12-16,-5 0 28 15,10-4-20-15,-10-9 92 16,5-11-60-16,-4-9 92 15,-1-7-80-15,-13-9 76 16,4-4-76-16,-18-12 48 16,10 0-64-16,-19-12 60 15,9 0-64-15,-14-8 44 16,14 4-48-16,-9-13-12 16,14 5-12-16,0 0-28 15,13 0 8-15,0-5-188 16,10 9 104-16,4-4-328 15,4 4 232-15</inkml:trace>
          <inkml:trace contextRef="#ctx0" brushRef="#br0" timeOffset="50595.1386">196-6471 1068 0,'-18'0'396'0,"18"0"-308"0,-10 0-24 15,6 0 220 1,4 0-168-16,-5 0 68 16,10 8-108-16,4-8 36 15,5 8-68-15,13 0 60 16,5 0-64-16,4-4 8 0,5 8-28 0,0 0-4 16,-4-3-8-16,-1-1 4 15,0-4-8-15,-4-4-4 16,-4 0 4-16,-1 0-244 15,-4-4 132-15,0-8-456 16,-1 7 312-16</inkml:trace>
          <inkml:trace contextRef="#ctx0" brushRef="#br0" timeOffset="50837.7469">997-5961 1580 0,'-4'20'584'0,"4"-20"-452"0,-5 8-40 16,5-8 40-1,5 8-92-15,-5-8-16 16,0 0-16-16</inkml:trace>
          <inkml:trace contextRef="#ctx0" brushRef="#br0" timeOffset="51255.9581">1457-5998 976 0,'0'12'360'0,"0"-12"-280"0,9 25-20 0,0-17 64 15,9 4-80-15,10-4 24 16,-1 4-36-16,9-8-12 16,1 0-12-16,-5-8-8 15,0-4 4-15,-5 0 12 16,-4 0-8-16,-14-4 4 15,0 4-4-15,-18-17 80 16,9 13-44-16,-23-20 76 16,0 12-68-16,-4-1 88 15,4 5-80-15,-4 0 8 16,-1 16-44-16,1 8-20 16,9 16-8-16,-5 17-4 15,10 11 0-15,-6 21 0 16,15-8 0-16,-14 0 24 15,8-4-8-15,-3-5 4 16,4-3-4-16,-10-5-8 16,10-7 4-16,-13-9-32 15,13-7 16-15,-14-17-164 16,9 0 100-16</inkml:trace>
          <inkml:trace contextRef="#ctx0" brushRef="#br0" timeOffset="51613.4865">1475-6346 1144 0,'-9'-12'420'0,"9"12"-324"0,9-24-28 0,5 8 76 16,-5 3-92-16,9-15-12 15,0 4-24-15,5-13 12 16,0 9-16-16,-5-12 76 16,-4 11-52-16,-5-3 120 15,0 8-88-15,5-1 100 16,-10 13-96-16,-4 0 52 16,5 12-72-16,-1 12 24 15,5 13-44-15,5 11-8 16,4 4-16-16,5 1-8 15,0-1 4-15,-14-7 28 16,14-1-16-16,-19-8-496 16,14 1 256-16</inkml:trace>
        </inkml:traceGroup>
        <inkml:traceGroup>
          <inkml:annotationXML>
            <emma:emma xmlns:emma="http://www.w3.org/2003/04/emma" version="1.0">
              <emma:interpretation id="{A59DDE60-F4D5-4892-AF51-FAFC8CAAC6FB}" emma:medium="tactile" emma:mode="ink">
                <msink:context xmlns:msink="http://schemas.microsoft.com/ink/2010/main" type="inkWord" rotatedBoundingBox="15949,5878 17669,5848 17680,6482 15960,6512">
                  <msink:destinationLink direction="with" ref="{2A23DF17-385F-4CAE-B9AA-F04F00EB89EB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3402.1771">2390-6245 768 0,'0'-12'284'0,"-4"12"-220"0,13-4-20 16,-9 0 200 0,0 8-144-16,0-8 108 15,0 4-120-15,0-8-12 16,9 0-48-16,0 0-16 16,0 12-8-16,5-12-16 15,4 8 8-15,5 0-4 16,0 8 0-16,-1 12 8 15,1 4 0-15,-14 25 8 0,0 12-4 16,-18 3 24-16,0 5-16 0,-23 0 4 16,14-8-8-16,-23-9 4 15,9-3-8-15,-13-13 24 16,4-7-16-16,0-21 24 16,4 4-24-1,10-24 24-15,13 4-24 0,-4-17 4 16,18 5-8-16,9 4-32 15,9-4 12-15,10 12 40 16,8 8-16-16,0 16 36 16,1 4-32-16,-1 0-4 15,1 5-8-15,-1-5 20 16,-4-4-12-16,14-8-136 16,-10-4 68-16</inkml:trace>
          <inkml:trace contextRef="#ctx0" brushRef="#br0" timeOffset="53629.7926">2886-6212 1412 0,'-4'-8'524'0,"4"8"-408"0,23 8-32 16,-5-8 32-1,5 0-80-15,9-4 32 16,-1 8-40-16,10-4-28 0,0 0 0 0,5 0 8 15,-5 0-4-15,-5 0-92 16,1 0 52-16,-15-8-132 16,1 8 96-16,-18 0-204 15,-1-8 156-15</inkml:trace>
          <inkml:trace contextRef="#ctx0" brushRef="#br0" timeOffset="53840.844">3082-6228 1008 0,'-9'16'372'0,"9"-16"-288"0,-27 36-24 0,18-7 220 15,4 3-164-15,-8 16 36 16,-6-3-96-16,1 16-24 16,9-5-20-16,0-3 0 15,4-9-8-15,-8-7 16 16,4-9-12-16,-1-8-84 15,10-3 44-15,0-13-412 16,5-4 244-16</inkml:trace>
          <inkml:trace contextRef="#ctx0" brushRef="#br0" timeOffset="54102.0796">3146-6184 1432 0,'5'-8'532'0,"-5"8"-412"0,-10 0-36 0,6 8 68 16,4 0-100-16,-5 21 8 0,10 7-40 16,-10 17-4-16,-4-1-8 0,0 5 12 15,9 4-12-15,-9-9-20 16,4-3 4-16,-13-9-144 16,14-7 80-16,-5-9-260 15,9-4 188-15</inkml:trace>
          <inkml:trace contextRef="#ctx0" brushRef="#br0" timeOffset="54528.234">3897-5937 1092 0,'18'-20'404'0,"-18"20"-316"0,0-25-24 16,0 13 160-1,0 4-136-15,-4-12 88 16,4 0-104-16,-9-5 16 16,4 13-52-16,-8-12 32 15,3 12-40-15,-3-4 4 16,-10 8-20-16,-9 8 12 15,9 8-16-15,-8 20-4 16,8 0 0-16,-5 5 4 16,10 11-4-16,5-7-4 15,13-1 4-15,4-8 4 0,10 1-4 0,9-13-92 16,-1 0 52-16,1-16-208 16,4 0 136-16,-4-16-164 15,0 8 156-15,-5-20-20 16,-4 11 80-16,-10-3 32 15,1-4 20-15,-5 12 300 16,0 4-160-16,-5 8 148 16,5 8-164-16,-4 12-28 15,4 12-60-15,4 5-12 16,5-1-12-16,5-8-52 16,9 1 28-16</inkml:trace>
        </inkml:traceGroup>
        <inkml:traceGroup>
          <inkml:annotationXML>
            <emma:emma xmlns:emma="http://www.w3.org/2003/04/emma" version="1.0">
              <emma:interpretation id="{88220D0F-7528-47A1-8631-3644B67F033E}" emma:medium="tactile" emma:mode="ink">
                <msink:context xmlns:msink="http://schemas.microsoft.com/ink/2010/main" type="inkWord" rotatedBoundingBox="18106,5748 19074,5731 19086,6374 18117,6392">
                  <msink:destinationLink direction="with" ref="{2A23DF17-385F-4CAE-B9AA-F04F00EB89EB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5039.0929">4617-6269 1340 0,'0'-16'496'0,"0"16"-384"0,4 16-36 16,-4-12 16-1,0 4-68-15,-4 8 0 16,-6 13-16-16,-3 7 12 16,-1 9-12-16,-13 15 4 0,9-11-4 0,-19 4-8 15,5-1 4-15,-4-23 12 16,13-1-8-16,-4-4 4 16,13-12-4-16,5-4-8 15,9 0 4-15,0-8-40 16,9 0 20-16,9 0 4 15,10 0 12-15,8 9-12 16,5 3 8-16,9-8 4 16,-4 0 0-16,4-12 8 15,-5 8-4-15,1-4 8 16,-10-4-8-16,-13-13 68 16,-5 13-40-16,-18-16 120 15,0 4-84-15,-18-13 28 16,4 5-56-16,-8-8 40 15,-1-1-48-15,-14 1 4 16,10-1-24-16,0-3-8 16,9 12 0-16,-1-1-16 15,10 13 8-15,0 4-16 16,5 4 12-16,4 8-12 16,4 0 8-16,1 8-196 15,4 0 116-15</inkml:trace>
          <inkml:trace contextRef="#ctx0" brushRef="#br0" timeOffset="55429.2741">5076-6419 1224 0,'0'-12'456'0,"0"12"-356"0,0 0-28 0,0 4-20 16,0 4-44-16,10 13 4 16,-6 3-4-16,-4 8 12 15,5 1-12-15,-5 11-4 16,0 1 0-16,-5-1-4 16,5-7 0-16,-4-1 24 15,8-8-12-15,-4-11 12 16,0-1-12-16,0-16 0 15,9 0-4-15,0-16-16 16,14 3 4-16,-9-19 12 16,4 12-4-16,-4-4-28 15,13 3 12-15,-9 5 68 16,5 16-32-16,-5 0 144 16,0 16-96-16,-13 13-24 15,13 7-28-15,-13-4 8 16,8 9-16-16</inkml:trace>
        </inkml:traceGroup>
        <inkml:traceGroup>
          <inkml:annotationXML>
            <emma:emma xmlns:emma="http://www.w3.org/2003/04/emma" version="1.0">
              <emma:interpretation id="{4F2143EA-6D54-4D45-BC14-F4E06F747A1D}" emma:medium="tactile" emma:mode="ink">
                <msink:context xmlns:msink="http://schemas.microsoft.com/ink/2010/main" type="inkWord" rotatedBoundingBox="19710,6072 20205,6063 20210,6337 19715,634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4769.0803">5969-5860 1360 0,'-14'0'504'0,"14"0"-392"0,0 12-32 0,5-4 56 15,4 0-92-15,14 0 16 16,8-8-36-16,19 0-12 16,10 0-8-16,13-4-112 15,-1 0 60-15,15-8-404 16,-10 4 252-16</inkml:trace>
          <inkml:trace contextRef="#ctx0" brushRef="#br0" timeOffset="64560.4929">5987-6087 1152 0,'-23'-8'428'0,"19"8"-332"0,4 0-28 0,0 0 236 16,0 0-180-16,4 0 20 16,10 0-88-16,9 0-8 15,9 8-32-15,18-8-16 16,0 12-4-16,13-4 20 16,-3 1-8-16,-1-1-56 15,-9 0 24-15,-5 4-272 16,-8-4 164-16</inkml:trace>
        </inkml:traceGroup>
        <inkml:traceGroup>
          <inkml:annotationXML>
            <emma:emma xmlns:emma="http://www.w3.org/2003/04/emma" version="1.0">
              <emma:interpretation id="{59E0809F-0DEB-430A-AB9F-30C5C8004A71}" emma:medium="tactile" emma:mode="ink">
                <msink:context xmlns:msink="http://schemas.microsoft.com/ink/2010/main" type="inkWord" rotatedBoundingBox="21131,5968 21586,5960 21592,6330 21137,6338"/>
              </emma:interpretation>
              <emma:one-of disjunction-type="recognition" id="oneOf9">
                <emma:interpretation id="interp9" emma:lang="" emma:confidence="0">
                  <emma:literal>U</emma:literal>
                </emma:interpretation>
                <emma:interpretation id="interp10" emma:lang="" emma:confidence="0">
                  <emma:literal>u</emma:literal>
                </emma:interpretation>
                <emma:interpretation id="interp11" emma:lang="" emma:confidence="0">
                  <emma:literal>0</emma:literal>
                </emma:interpretation>
                <emma:interpretation id="interp12" emma:lang="" emma:confidence="0">
                  <emma:literal>O</emma:literal>
                </emma:interpretation>
                <emma:interpretation id="interp13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65082.3815">7512-6188 1432 0,'0'-12'532'0,"0"12"-412"0,-27 0-36 0,13 4 96 15,1 4-116-15,-10 16 28 16,5 9-56-16,-5 7-40 15,9 9 0-15,10 7 16 16,4-11-4-16,31-1-4 16,1-15 0-16,18-5-4 15,14-12 0-15,0-16 0 16,-5-4 0-16,-4-8 8 16,-5-4-4-16,-23-13 32 15,-4-3-20-15,-28-9 64 16,-4-3-44-16,-27 3 0 15,4 9-20-15,-9 7-20 0,18 9 0 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0:25.6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D1C32EF-AD27-4831-A5B5-B34A8A73CFFF}" emma:medium="tactile" emma:mode="ink">
          <msink:context xmlns:msink="http://schemas.microsoft.com/ink/2010/main" type="inkDrawing" rotatedBoundingBox="18813,11313 23557,11179 23623,13529 18879,13664" semanticType="enclosure" shapeName="Other">
            <msink:sourceLink direction="with" ref="{D88B7DF3-62EC-4232-BD61-99C72D1CFA45}"/>
          </msink:context>
        </emma:interpretation>
      </emma:emma>
    </inkml:annotationXML>
    <inkml:trace contextRef="#ctx0" brushRef="#br0">584 388 904 0,'-164'45'332'0,"96"-1"-256"0,-19 21-24 16,42-12 176-16,-10 4-136 15,9 19 44-15,-4 26-84 16,14 35 60-16,13 5-64 16,10-1 0-16,22 17-28 0,22 4-20 15,29-8-4-15,35-25 20 16,37-11-8-16,37-13 16 16,63-16-16-16,23-20-20 15,64-17 4-15,31-15 12 16,28-13 0-16,-5-12 8 0,-22-12-8 15,-28-16 84-15,-9-12-44 16,-36-9 136-16,-28-7-100 16,-17-25 24-1,-47-28-60-15,-35-29-20 0,-28-15-12 16,-46-29-20-16,-32-28 4 16,-31 11-4-16,-37-11 0 15,-31 4 52-15,-33 20-24 16,-27 32-8-16,-18 13-8 0,-22 23-16 15,-33 9 8-15,5 25 4 16,-28 15 0-16,1 12-20 16,9 21 12-16,4 16-12 15,9 20 8-15,23 16 16 16,32 5 0-16,14 23-168 16,27-3 88-16,27 20-412 15,28 4 276-15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0:23.8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8B7DF3-62EC-4232-BD61-99C72D1CFA45}" emma:medium="tactile" emma:mode="ink">
          <msink:context xmlns:msink="http://schemas.microsoft.com/ink/2010/main" type="writingRegion" rotatedBoundingBox="18903,11735 22970,11754 22964,12977 18897,12958">
            <msink:destinationLink direction="with" ref="{0D1C32EF-AD27-4831-A5B5-B34A8A73CFFF}"/>
          </msink:context>
        </emma:interpretation>
      </emma:emma>
    </inkml:annotationXML>
    <inkml:traceGroup>
      <inkml:annotationXML>
        <emma:emma xmlns:emma="http://www.w3.org/2003/04/emma" version="1.0">
          <emma:interpretation id="{505CF056-1154-4733-8AF5-A28353324800}" emma:medium="tactile" emma:mode="ink">
            <msink:context xmlns:msink="http://schemas.microsoft.com/ink/2010/main" type="paragraph" rotatedBoundingBox="18903,11735 22970,11754 22964,12977 18897,12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BBB7DB-AB3E-471D-9FEF-D205D053A6EB}" emma:medium="tactile" emma:mode="ink">
              <msink:context xmlns:msink="http://schemas.microsoft.com/ink/2010/main" type="line" rotatedBoundingBox="18903,11735 22970,11754 22964,12977 18897,12958"/>
            </emma:interpretation>
          </emma:emma>
        </inkml:annotationXML>
        <inkml:traceGroup>
          <inkml:annotationXML>
            <emma:emma xmlns:emma="http://www.w3.org/2003/04/emma" version="1.0">
              <emma:interpretation id="{08C809A1-B0E9-4030-85B0-287CD9BE74E0}" emma:medium="tactile" emma:mode="ink">
                <msink:context xmlns:msink="http://schemas.microsoft.com/ink/2010/main" type="inkWord" rotatedBoundingBox="18903,11735 21968,11750 21962,12972 18897,129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7348 121 1164 0,'23'-16'428'0,"-28"12"-332"0,-4-8-24 15,5 8 136-15,-5-4-128 16,-5 0-16-16,-4 4-40 16,-5 0 0-16,-4-5-16 15,-5 1-20-15,0 0 4 0,-4-4 12 0,-1 0 0 16,1 0-20-16,-1 0 8 16,1-4 12-16,-1 7 0 15,6 1-4 1,3 8 4-16,-4 4 4 15,5 4-4-15,-5 17 8 16,0 15-8-16,5 13 40 16,0 16-20-16,4 12 12 15,5-9-20-15,0-7 28 0,4-4-28 16,-4-13 48-16,9-3-36 16,4-9 12-16,5-3-24 0,-5-5 8 15,5-12-12-15,5-8 0 16,9 5-4-16,8-5 4 15,6 4-8-15,13 0-12 16,9 8 4-16,9-8 4 16,9 8 0-16,-4-3 0 15,-5-1 0-15,-4-8-144 16,-5 4 80-16,-14-8-212 16,-8-4 156-16,-6-8-428 15,-8 0 308-15</inkml:trace>
          <inkml:trace contextRef="#ctx0" brushRef="#br0" timeOffset="171.1897">6852 477 1328 0,'-23'-8'492'0,"28"4"-380"0,4 0-32 0,0 4 208 15,9 0-172-15,10 0 0 16,17 0-72-16,1 4-44 15,4 0 0-15,4-4-360 0,1 0 192 16</inkml:trace>
          <inkml:trace contextRef="#ctx0" brushRef="#br0" timeOffset="437.0821">7052-332 1256 0,'-32'-40'464'0,"32"40"-360"0,-13-5-28 16,13 1 204 0,9 4-168-16,5-8-28 15,8 0-52-15,19 0-20 16,-4 4-4-16,8-4 4 15,10 8-8-15,9-4-256 16,-10 8 136-16,15 4-500 16,-15 4 344-16</inkml:trace>
          <inkml:trace contextRef="#ctx0" brushRef="#br0" timeOffset="931.806">7790 388 1300 0,'-37'17'480'0,"37"-17"-372"0,14 12-32 0,-5-4 136 15,0 0-132-15,23 12 12 16,9-4-56-16,32-4-24 15,4-3-8-15,24 3-236 16,-6-4 128-16</inkml:trace>
          <inkml:trace contextRef="#ctx0" brushRef="#br0" timeOffset="693.1718">7845 73 1132 0,'0'0'420'0,"0"0"-328"0,45 8-24 0,-18 4 8 16,1-4-56-16,22 0-8 16,4 8-8-16</inkml:trace>
          <inkml:trace contextRef="#ctx0" brushRef="#br0" timeOffset="-914.2211">5295 178 820 0,'-32'-8'304'0,"28"8"-236"0,-1 0-20 0,0-4 264 16,1 4-180-16,-1 0 28 16,1-4-100-16,-1 4 16 15,5 0-44-15,0 0 36 0,14 0-40 16,9-4-32-16,18-4 0 15,13-1 16-15,19 1-4 16,4-4-4-16,5 8 0 16,5 0-24-16,-14 0 12 15,-9 0 20-15,-10 0-4 0,-13 0-4 16,-14 0 0 0,-4 0 12-16,-9-4-8 0,-10 0 24 15,-4 4-20-15,-4 0 4 16,-1 0-8-16,1 4-16 15,-5 0 4-15,0 8-4 16,-1 0 0-16,-8 8 8 16,-5 4 0-16,1 8-12 15,-10 17 8-15,-5 12 12 16,-4 3-4-16,-4 1-28 16,-5 8 12-16,0-12 32 15,9 3-12-15,4-3 28 16,5-4-24-16,5-21 48 15,4-8-32-15,10-8 100 16,-1-16-72-16,0-16 12 0,1-8-44 16,4-8-12-16,-5-9-8 15,-4-3 4-15,-5-5-4 16,0-4-12-16,-9 1 4 16,5 7-4-16,0 9 0 15,-1 3 16-15,6 9-4 16,3 4-20-16,1 8 8 15,9 4-12-15,9 8 8 16,0 0-240-16,14 8 140 16,13 4-588-16,14 4 388 15,9-16-372-15</inkml:trace>
          <inkml:trace contextRef="#ctx0" brushRef="#br0" timeOffset="-439.4603">6533 202 1268 0,'-18'0'468'0,"9"16"-364"0,-14 5-28 0,0-1 160 16,-18 12-144-16,-18 9-20 15,-18-1-44-15,-10 5-16 0,1-1-4 16,-5-11-52-16,0-9 28 0,13-4-24 16,19-12 24-16,14 0-88 15,40-12-276 1,23-8 200-16,32 8-712 15</inkml:trace>
          <inkml:trace contextRef="#ctx0" brushRef="#br0" timeOffset="-672.0781">5992 129 1040 0,'-28'-8'384'0,"28"24"-300"0,9 13-20 16,-4-9 52-16,4 16-76 16,14 9 124-16,9 4-92 15,9-1 8-15,9 1-44 16,0-5 20-16,0-3-32 0,-9-1-4 15,-5-8-12-15,-8-3-8 16,-15-13 4-16,-4-4-392 16,-13-12-600-1</inkml:trace>
        </inkml:traceGroup>
        <inkml:traceGroup>
          <inkml:annotationXML>
            <emma:emma xmlns:emma="http://www.w3.org/2003/04/emma" version="1.0">
              <emma:interpretation id="{5195AF12-41DD-4D01-A6CD-83FB6275E22C}" emma:medium="tactile" emma:mode="ink">
                <msink:context xmlns:msink="http://schemas.microsoft.com/ink/2010/main" type="inkWord" rotatedBoundingBox="22629,12444 22966,12446 22965,12778 22628,12777"/>
              </emma:interpretation>
              <emma:one-of disjunction-type="recognition" id="oneOf1"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188.5526">8905 328 1308 0,'5'-25'484'0,"-5"25"-376"0,4-4-28 0,-4 0 156 15,0 8-144-15,-4 8 0 16,-1 9-60-16,-8 11-4 16,4 0-16-16,-1 5-16 15,6-1 0-15,8 1 20 16,10-1-8-16,27-3-160 0,9-9 80 16,9-12-96-16,-4-12 100 15,-9-12 44-15,-10-12 16 16,-13-17 36-16,-14-20-16 0,-23 5 172 31,-4-1-100-31,-23 13 16 16,0 7-60-16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0:48.7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7DED5E1-BCAB-40A8-9FB7-9AE4916A4AC5}" emma:medium="tactile" emma:mode="ink">
          <msink:context xmlns:msink="http://schemas.microsoft.com/ink/2010/main" type="inkDrawing" rotatedBoundingBox="17850,16221 22344,13429 22681,13972 18188,16764" semanticType="underline" shapeName="Other">
            <msink:sourceLink direction="with" ref="{8D7E4AB7-2E81-4B3B-A03F-2F297D5CE447}"/>
            <msink:sourceLink direction="with" ref="{6470991C-08CC-42FB-9410-758C12C33E06}"/>
            <msink:sourceLink direction="with" ref="{111BC3EF-F8EE-4542-A355-28FC50A40234}"/>
            <msink:sourceLink direction="with" ref="{33A4FDE5-F0B6-4B85-A66D-31495869BC49}"/>
          </msink:context>
        </emma:interpretation>
      </emma:emma>
    </inkml:annotationXML>
    <inkml:trace contextRef="#ctx0" brushRef="#br0">11 2738 652 0,'-18'-4'244'0,"18"4"-192"0,-5 0-12 0,5 0 92 15,5-5-80-15,4 5 60 16,0-8-68-16,5 0 32 15,0-4-44-15,-1-4 80 0,1-4-64 16,-5-5 48-16,5 1-56 0,-1-4-4 16,6 0-20-16,3-9-12 15,-4-3 0-15,1-1-4 16,13 1 0-16,-1-5 24 16,6 9-12-16,-5-5 32 15,4 1-28-15,-4-1 64 16,14 5-44-16,-5-9 28 15,0-7-36-15,4-9 28 16,1-4-32-16,13-3-24 16,-5-1 0-16,6 0 44 15,3 4-24-15,6 4-28 16,3 9 4-16,1-9 28 16,5 0-16-16,-1 1-16 0,10-9 0 15,-5 0 12-15,4-4 0 16,5 5-20-16,5 3 8 15,4 4 32-15,-9 4-16 16,0 1 0-16,0 7-4 16,-4-7-16-16,8-1 8 15,10 0 4-15,4 1 0 16,5-1 0-16,4 0 0 16,5 1 0-16,14-1 0 15,4 4-12-15,5 13 8 16,-5 3 20-16,-5 1-8 15,-4 4 4-15,-4 7-4 0,-14 1-24 16,-5 4 8-16,-18 0 40 16,-9 7-20-16,-14 1 8 15,1 4-12-15,-15 0-8 16,1 0 4-16,-19 0-4 16,5 4 0-16,-18 0-152 15,0 0 84-15,-5 0-660 16,-27 16 404-16,-5-4-304 15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0:51.0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F9D66F-69D9-419B-A397-6B6B64D4EE82}" emma:medium="tactile" emma:mode="ink">
          <msink:context xmlns:msink="http://schemas.microsoft.com/ink/2010/main" type="inkDrawing" rotatedBoundingBox="16418,15500 21599,15150 21610,15309 16429,15659" semanticType="underline" shapeName="Other">
            <msink:sourceLink direction="with" ref="{6470991C-08CC-42FB-9410-758C12C33E06}"/>
            <msink:sourceLink direction="with" ref="{111BC3EF-F8EE-4542-A355-28FC50A40234}"/>
            <msink:sourceLink direction="with" ref="{33A4FDE5-F0B6-4B85-A66D-31495869BC49}"/>
            <msink:sourceLink direction="with" ref="{4797B0B8-5C39-4457-9907-C4843C0B7D01}"/>
          </msink:context>
        </emma:interpretation>
      </emma:emma>
    </inkml:annotationXML>
    <inkml:trace contextRef="#ctx0" brushRef="#br0">-5 430 644 0,'-14'-16'236'0,"14"16"-180"0,14-12-20 0,-5 4 192 0,0 0-132 15,4 4 16-15,6-12-68 16,-6 8 56-16,19-1-52 15,-9-3 44-15,9 4-52 0,9 0 52 16,-5 0-56-16,5-4 0 16,0 0-20-16,14 0 24 15,9-1-24-15,13 1 12 16,19-4-16-16,8 8-16 16,10-4 0-16,0 4 12 15,4 0-4-15,-4 0 8 16,-5 0-8-16,-8 8-4 15,-6 4 4-15,1 4-4 16,-14-12 0-16,0 4-12 0,4-4 8 16,5 4 12-16,5 0-4 15,-10 0 16-15,-4 0-12 16,-9 4 4-16,-14 4-4 16,-9-8 56-16,-4 8-36 15,-14-8 40-15,-5 12-36 16,-4-8 8-16,-5 0-24 15,-4-8 0-15,-1 4-8 16,-3 0 12-16,-1 0-12 0,0 0-12 16,0 0 0-16,0 4 4 15,-9-4 0-15,0 0 8 16,0 0-4-16,0 0-4 16,0 0 4-16,0 0-16 15,0 0 8-15,0 0 20 16,0 0-8-16,5 4 16 15,-5-4-16-15,9 4-4 16,-9-4 0-16,0 0-16 16,0 0 8-16,9 4 12 15,0-4-4-15,-9 0-4 16,0 0 4-16,0 0-4 16,0 0 0-16,0 0 0 15,0 0 0-15,0 0 0 16,0 0 0-16,0 0-12 0,0 0 8 15,-5 4-4-15,1 0 0 16,-1 0 0-16,1-4 0 16,-5 0-88-16,-1 0 48 15,1 0-28-15,0 4 40 16,0-4 24-16,0 0 8 16,0 0 12-16,4 0-4 15,1-4-4-15,4 0 4 16,0 0-16-16,-5 0 8 15,1 8 4-15,4-4 0 16,0-8-12-16,0 8 8 16,0 0 12-16,4-4-4 15,-4 4 16-15,0 0-12 0,0 0-12 16,5 0 0-16,-5 0 4 16,0 0 0-16,0 0 0 15,0 0 0-15,0 0 0 16,9-4 0-16,-5 4 0 15,1 0 0-15,-5 0 0 16,5 0 0-16,4 0 0 16,0-4 0-16,-5 4 0 15,5-4 0-15,1 0-20 16,-10 4 12-16,9 0 12 16,0-4 0-16,0 4 8 15,-9 0-8-15,9 0-20 16,0 0 8-16,0 0 12 15,0 0 0-15,0 0-4 0,0 0 4 16,1 0-16-16,3-4 8 16,1 4 20-16,0 0-8 15,-1-4-12-15,5 0 0 16,1 0-4-16,-1 4 0 16,5-4 24-16,4 0-8 15,5 0-12-15,0-5 0 16,4 5-4-16,5 0 0 15,9 0 8-15,0-4 0 16,5 0-12-16,4 0 8 16,9-4 28-16,14-8-12 0,9 3-12 15,5 5-4-15,9-4 4 16,-5-4 0-16,0 12 8 16,9 0-4-16,10 0-28 15,-1 4 12-15,-4-5 24 16,-5 5-8-16,0 4-8 15,-4 0 0-15,-5-4 4 16,-9 4 0-16,-13 0 8 16,-5 8-4-16,-14-12 32 15,-14 4-20-15,-13 0 32 16,0 0-32-16,-18 0 4 16,4 4-12-16,-9-4-8 15,-4-4 4-15,-5 4-136 16,0 0 72-16,-14 4-444 15,-9-8-352 1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0:55.8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D2FD452-83CD-48EA-A541-A447BDD21D2E}" emma:medium="tactile" emma:mode="ink">
          <msink:context xmlns:msink="http://schemas.microsoft.com/ink/2010/main" type="writingRegion" rotatedBoundingBox="22919,16380 17074,17770 16241,14268 22087,12878"/>
        </emma:interpretation>
      </emma:emma>
    </inkml:annotationXML>
    <inkml:traceGroup>
      <inkml:annotationXML>
        <emma:emma xmlns:emma="http://www.w3.org/2003/04/emma" version="1.0">
          <emma:interpretation id="{A8623905-CF70-41F0-B18A-E6429E0EABE2}" emma:medium="tactile" emma:mode="ink">
            <msink:context xmlns:msink="http://schemas.microsoft.com/ink/2010/main" type="paragraph" rotatedBoundingBox="22919,16380 17074,17770 16624,15877 22469,14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678B4-9CDB-4F1C-BBFD-D4150A41D2FF}" emma:medium="tactile" emma:mode="ink">
              <msink:context xmlns:msink="http://schemas.microsoft.com/ink/2010/main" type="line" rotatedBoundingBox="22919,16380 17074,17770 16624,15877 22469,14488"/>
            </emma:interpretation>
          </emma:emma>
        </inkml:annotationXML>
        <inkml:traceGroup>
          <inkml:annotationXML>
            <emma:emma xmlns:emma="http://www.w3.org/2003/04/emma" version="1.0">
              <emma:interpretation id="{8D7E4AB7-2E81-4B3B-A03F-2F297D5CE447}" emma:medium="tactile" emma:mode="ink">
                <msink:context xmlns:msink="http://schemas.microsoft.com/ink/2010/main" type="inkWord" rotatedBoundingBox="22782,15804 22074,15972 21799,14815 22507,14647">
                  <msink:destinationLink direction="with" ref="{37DED5E1-BCAB-40A8-9FB7-9AE4916A4AC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8819 2934 944 0,'4'-20'352'0,"-4"12"-276"0,-4-5-20 16,-1 9 84-16,1 0-88 16,-14-4-20-16,-14 0-20 15,9 4 12-15,-14-4-12 16,-4 0 24-16,-4 4-24 0,4 0 56 15,5 0-36-15,4 4-8 16,9 4-12-16,0 4 0 16,0 8-8-16,1 12 16 15,3 17-12-15,6 8 60 16,-5 7-40-16,4 5-12 16,5-4-8-16,0-1 16 15,-5 1-12-15,0-4-4 16,-4-9-4-16,4-7 12 15,1-9-8-15,4-8 4 0,4-11-4 16,5-13-16-16,9 0 4 16,5-4-16-16,9-5 12 15,9 9 12-15,9 0 0 16,0 0-4-16,4 0 4 16,5 9-4-16,0-5 0 15,-4 4-124-15,-1-8 68 16,-13 0-268-16,-9-4 180 15</inkml:trace>
          <inkml:trace contextRef="#ctx0" brushRef="#br0" timeOffset="180.6244">8313 3246 1372 0,'5'0'508'0,"4"0"-396"0,9-9-32 16,1 9 56 0,3 4-92-16,10 1-20 15,9 3-12-15,5-4-312 0</inkml:trace>
          <inkml:trace contextRef="#ctx0" brushRef="#br0" timeOffset="690.8354">8441 2578 1112 0,'-5'-12'412'0,"5"4"-320"0,14 8-28 15,-14 0 204-15,9-9-160 16,14 9 72-16,0 0-108 0,18-4-56 16,4 12-16-16,10-8-172 0,-1 0 96 15,15 17-1072 1</inkml:trace>
          <inkml:trace contextRef="#ctx0" brushRef="#br0" timeOffset="438.7006">8837 3436 852 0,'-23'44'316'0,"23"-44"-248"0,-4 73-16 0,-1-49 4 16,10 1-40-16,-5-1-68 15,9 0 28-15,-5-8-608 16,5 1 348 0</inkml:trace>
        </inkml:traceGroup>
        <inkml:traceGroup>
          <inkml:annotationXML>
            <emma:emma xmlns:emma="http://www.w3.org/2003/04/emma" version="1.0">
              <emma:interpretation id="{111BC3EF-F8EE-4542-A355-28FC50A40234}" emma:medium="tactile" emma:mode="ink">
                <msink:context xmlns:msink="http://schemas.microsoft.com/ink/2010/main" type="inkWord" rotatedBoundingBox="21061,16822 19867,17105 19417,15213 20611,14929">
                  <msink:destinationLink direction="with" ref="{E4F9D66F-69D9-419B-A397-6B6B64D4EE82}"/>
                  <msink:destinationLink direction="with" ref="{37DED5E1-BCAB-40A8-9FB7-9AE4916A4AC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497.405">6073 4156 736 0,'0'-16'272'0,"14"16"-208"0,-5-4-20 16,9 4 132-16,-4 8-104 16,0 4 52-16,9 12-76 15,-5 13 44-15,-5 7-52 16,6 5 40-16,-15-1-44 0,-4 1 44 15,-13-9-48-15,-1-7 28 16,-9-5-32-16,-4-12 28 16,-5-8-32-16,-5-12 12 15,6-12-20-15,3-16 8 16,1-17-12-16,18-7 0 0,-9-5-4 16,13 0-16-16,5 9 4 15,9 3 4-15,5 9 0 16,4 7-20-16,0 9 12 15,5 4 48-15,4 8-20 16,5 3 44-16,14 5-36 16,4 4 28-16,9 0-28 15,9 4 0-15,-4 0-16 16,-9-4-8-16,-1-4 0 16,-4 4-180-16,-13-4 96 0,-10 4-320 15,-9 0 224-15,1 0-712 16</inkml:trace>
          <inkml:trace contextRef="#ctx0" brushRef="#br0" timeOffset="-4180.9566">6570 2845 1028 0,'-14'-12'380'0,"5"16"-296"0,4-4-20 15,5 0 208-15,0 0-160 16,10 4-28-16,-1 8-52 15,9 0 8-15,5 0-24 16,8 4 20-16,15 1-20 0,0 3-16 16,-1-4-4-16,-4 0-4 0,-5 0 0 15,-8-3 16-15,-5-5-4 16,-10 4 24-16,-13 0-16 16,-9 4 92-16,-9 4-56 15,-9 5 20-15,-5-1-36 16,0 8-4-16,0 1-16 15,0-5-132-15,9-4 68 16,1 1-1048 0,-1 7 604-16,-18-4 32 15</inkml:trace>
          <inkml:trace contextRef="#ctx0" brushRef="#br0" timeOffset="8799.7084">6483 4577 1412 0,'-23'28'524'0,"23"-28"-408"0,14 29-32 0,-5-9 120 16,0 8-128-16,10-4-20 15,-6 5-36-15,-4-1-124 16,5 0 56-16,-14-7-756 16,0-1 444-16,-23-12-336 15</inkml:trace>
        </inkml:traceGroup>
        <inkml:traceGroup>
          <inkml:annotationXML>
            <emma:emma xmlns:emma="http://www.w3.org/2003/04/emma" version="1.0">
              <emma:interpretation id="{33A4FDE5-F0B6-4B85-A66D-31495869BC49}" emma:medium="tactile" emma:mode="ink">
                <msink:context xmlns:msink="http://schemas.microsoft.com/ink/2010/main" type="inkWord" rotatedBoundingBox="19064,16929 19028,16938 19013,16877 19050,16869">
                  <msink:destinationLink direction="with" ref="{E4F9D66F-69D9-419B-A397-6B6B64D4EE82}"/>
                  <msink:destinationLink direction="with" ref="{37DED5E1-BCAB-40A8-9FB7-9AE4916A4AC5}"/>
                </msink:context>
              </emma:interpretation>
            </emma:emma>
          </inkml:annotationXML>
          <inkml:trace contextRef="#ctx0" brushRef="#br0" timeOffset="7793.0364">5290 4702 8 0,'-22'49'4'0,"22"-29"-4"0</inkml:trace>
        </inkml:traceGroup>
        <inkml:traceGroup>
          <inkml:annotationXML>
            <emma:emma xmlns:emma="http://www.w3.org/2003/04/emma" version="1.0">
              <emma:interpretation id="{4797B0B8-5C39-4457-9907-C4843C0B7D01}" emma:medium="tactile" emma:mode="ink">
                <msink:context xmlns:msink="http://schemas.microsoft.com/ink/2010/main" type="inkWord" rotatedBoundingBox="17557,16904 16905,17059 16698,16189 17350,16034">
                  <msink:destinationLink direction="with" ref="{E4F9D66F-69D9-419B-A397-6B6B64D4EE82}"/>
                </msink:context>
              </emma:interpretation>
              <emma:one-of disjunction-type="recognition" id="oneOf2">
                <emma:interpretation id="interp2" emma:lang="" emma:confidence="1">
                  <emma:literal>is</emma:literal>
                </emma:interpretation>
                <emma:interpretation id="interp3" emma:lang="" emma:confidence="0">
                  <emma:literal>i s</emma:literal>
                </emma:interpretation>
                <emma:interpretation id="interp4" emma:lang="" emma:confidence="0">
                  <emma:literal>Is</emma:literal>
                </emma:interpretation>
                <emma:interpretation id="interp5" emma:lang="" emma:confidence="0">
                  <emma:literal>'s</emma:literal>
                </emma:interpretation>
                <emma:interpretation id="interp6" emma:lang="" emma:confidence="0">
                  <emma:literal>' s</emma:literal>
                </emma:interpretation>
              </emma:one-of>
            </emma:emma>
          </inkml:annotationXML>
          <inkml:trace contextRef="#ctx0" brushRef="#br0" timeOffset="7114.7672">3273 3974 780 0,'0'-16'288'0,"0"16"-224"0,19-8-20 16,-15 8 156-16,14 0-120 16,-4 0-16-16,4 4-40 0,1 8 24 15,-1 8-24-15,-5 17 12 0,10-1-20 16,-14 17 28-16,-4-9-28 16,-10 13 48-16,-4-13-36 15,-14 9 40-15,-8-13-40 16,-6-3 28-16,-4-9-28 15,-4-12-8-15,-1-8-12 16,1-12 20-16,4-12-16 16,4-12-4-16,1-9-4 15,13-7 4-15,5-1-4 16,9 1-4-16,13-1 4 0,1 9 48 16,8-1-28-16,10 1 16 15,9 12-24-15,-9-5 0 16,9 9-8-16,9 0 12 15,-5 8-12-15,10 0-4 16,-5 12 0-16,-10-8 40 31,6 16-24-31,-5-8 0 16,0 0-12-16,-1-8-8 16,-3 8 4-16,4-9-4 15,0 1 0-15,4 0-336 16,-9 4 184-16</inkml:trace>
          <inkml:trace contextRef="#ctx0" brushRef="#br0" timeOffset="7520.8363">3396 4508 736 0,'5'4'272'0,"4"-12"-208"0,5 0-20 0,-5 8 124 16,4 4-100-16,6-4 8 0,8 4-48 15,0 4 36-15,10 0-36 16,-5 4 12-16,0 5-24 0,-10-5 0 15,-8 4-8-15,-10 4-16 16,-8-4 4-16,-14 5 20 16,-14-5-8-16,-5-4 76 15,-4 0-48-15,5 4 120 16,4-8-88-16,9 0 28 16,14-3-56-16,9-5-4 15,23 4-24-15,13 4-44 16,15 0 20-16,8-4-780 15,14 4 432-15,-1 0-224 16</inkml:trace>
        </inkml:traceGroup>
      </inkml:traceGroup>
    </inkml:traceGroup>
    <inkml:traceGroup>
      <inkml:annotationXML>
        <emma:emma xmlns:emma="http://www.w3.org/2003/04/emma" version="1.0">
          <emma:interpretation id="{B636D5F7-B160-475B-9603-D5455FE9AB3E}" emma:medium="tactile" emma:mode="ink">
            <msink:context xmlns:msink="http://schemas.microsoft.com/ink/2010/main" type="paragraph" rotatedBoundingBox="18357,14015 18155,15740 17242,15633 17444,13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A0FDDA-76FD-4E4F-A473-3001A5570940}" emma:medium="tactile" emma:mode="ink">
              <msink:context xmlns:msink="http://schemas.microsoft.com/ink/2010/main" type="line" rotatedBoundingBox="18357,14015 18155,15740 17242,15633 17444,13908"/>
            </emma:interpretation>
          </emma:emma>
        </inkml:annotationXML>
        <inkml:traceGroup>
          <inkml:annotationXML>
            <emma:emma xmlns:emma="http://www.w3.org/2003/04/emma" version="1.0">
              <emma:interpretation id="{3CEA9335-888D-401C-947B-F1986777F88E}" emma:medium="tactile" emma:mode="ink">
                <msink:context xmlns:msink="http://schemas.microsoft.com/ink/2010/main" type="inkWord" rotatedBoundingBox="18357,14015 18155,15740 17242,15633 17444,1390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364.3801">3597 2934 716 0,'-14'4'264'0,"14"-4"-204"0,0 0-16 16,0 0 204-16,0 0-144 15,0 0 44-15,0 0-84 16,0 0 72-16,0 0-76 16,0 0 60-16,9 0-68 0,-9 0 4 15,5 8-32-15,4 4-12 16,5 4-8-16,-1 5 4 15,5 3-4-15,19 0-20 16,-10 0 8-16,10 5 20 16,-1-5-4-16,5 0-4 15,-9 1 0-15,4-9-16 16,-4-8 8-16,-9 4 28 16,-5 0-12-16,-9-4-4 0,-9-8-4 15,-4 12 12-15,-1-8-8 16,-4 5 4-16,-5-1-4 15,1 0 48-15,-6 0-32 16,1 8 0-16,-5 0-16 16,1 0 4-16,-6 5-8 15,-8-1-4-15,-5 4 4 16,5 0 4-16,-5-3-4 16,9-1-12-16,9-4 4 0,9-4-136 15,19-16-568 1,18 4 376-16,-5-8-348 15</inkml:trace>
          <inkml:trace contextRef="#ctx0" brushRef="#br0" timeOffset="-2371.0185">3610 2578 984 0,'-22'-12'368'0,"26"8"-288"0,10 0-20 15,-10-5 152-15,10 9-128 16,9-4 28-16,18 0-68 16,-9 4-20-16,4 0-12 0,1-8-12 15,3 4 4-15,-3 0-112 16,-1 4 60-16,-4-4-288 0,-9 0 188 15</inkml:trace>
          <inkml:trace contextRef="#ctx0" brushRef="#br0" timeOffset="-2552.529">4248 2100 944 0,'4'-4'352'0,"5"0"-276"0,-4 0-20 16,-5 0 164-16,0 0-132 16,-5-4 8-16,-8 8-56 15,-10-4-28-15,-9 0-8 16,-9 4-16-16,-4 0 8 0,-5 0 20 16,4 0-8-16,1-4-4 15,13-4 0-15,-5 0-4 16,14-1 0-16,1-3-12 15,13 8 8-15,-1 0-4 16,6 4 0-16,-1 4 16 16,5 8-4-16,-4 5-12 15,-5 11 4-15,-5 8 40 16,5 17-24-16,-9 8 24 16,4 3-20-16,-4-3-8 15,0 0-4-15,-1-9 20 0,1-3-12 16,-5-4-12-16,10-13-4 15,-1-8 12-15,1-4-4 16,3-7 32-16,6-5-20 16,-1 0-4-16,5-8 0 15,14 4-8 1,4 0-12-16,9 4 4 16,1 0 20-16,-5 4-8 15,4 0-12-15,5-8 0 16,-5 9 4-16,0-5 0 0,-4 0-12 15,-9 0 8-15,-1 0-172 16,-3-8 96-16,-6-8-392 16,-4 8-280-1</inkml:trace>
          <inkml:trace contextRef="#ctx0" brushRef="#br0" timeOffset="-1904.7791">3893 1801 956 0,'0'-25'352'0,"-9"21"-272"0,9 0-24 0,0 4 236 16,0 0-172-16,0 0 92 15,18 4-124-15,9 0-68 16,14 5-16-16,5-5 20 0,8-4-16 16,1 4-352-16,-10 8 188 15</inkml:trace>
          <inkml:trace contextRef="#ctx0" brushRef="#br0" timeOffset="-886.8599">4070 2768 808 0,'-4'-8'300'0,"4"4"-232"0,0-4-20 0,4 4 196 16,5-4-144-16,0 0 20 0,5-1-72 16,0 1-4-16,9 0-28 15,-5 0 8 1,9 8-12-16,5 4-24 0,-5 4 4 16,1 4 20-16,-6 1-4 15,-8 3-20-15,-9 4 4 16,-5 0 20-16,-14 0-4 0,-4 1 16 15,-10-1-16-15,-4 0-12 16,1-4 0-16,3 1-4 16,6-5 0-16,8 0-20 15,9 0 16-15,19 0 68 16,18-4-32-16,18 0 36 16,9 0-32-16,0 0-132 15,5 1 56-15,0 3-952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59.5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E11F11-9E05-40AE-91C1-771A73ECB15A}" emma:medium="tactile" emma:mode="ink">
          <msink:context xmlns:msink="http://schemas.microsoft.com/ink/2010/main" type="inkDrawing" rotatedBoundingBox="16629,13925 16766,18305 16632,18309 16494,13929" semanticType="callout" shapeName="Other">
            <msink:sourceLink direction="with" ref="{AD4A4C32-3231-4681-B4E8-102B5DF35CC3}"/>
            <msink:sourceLink direction="with" ref="{5C0FB378-4330-4E1C-80F3-9BE690CFD619}"/>
          </msink:context>
        </emma:interpretation>
      </emma:emma>
    </inkml:annotationXML>
    <inkml:trace contextRef="#ctx0" brushRef="#br0">0 48 756 0,'5'-13'280'0,"-1"9"-216"0,-4 0-20 16,0 4 76-16,5-4-76 15,-1 0 68-15,1 0-60 16,-5 4 24-16,5-4-44 16,-1 0 44-16,1 0-44 0,-1 0 20 15,-4 4-32-15,0 0 8 16,0 0-16-16,0 0-8 16,0 0 0-16,0 0 28 15,0 12-16-15,0 0-12 16,0-4-8-16,0 5-4 0,9 3 0 15,0 0 24-15,-4 4-8 16,4 4 4-16,-4 5-4 16,-1 3-8-16,-4 9 4 15,0 7 4-15,0 5-4 16,0 3-12-16,0 5 4 16,0 0 12-16,0 0-4 15,5-5-4-15,-1-3 4 16,5-1-4-16,1 5 0 15,-6 0 0-15,5-1 0 16,0 1 16-16,-4 4-8 0,-5-1 4 16,4-3-4-16,1 4-8 15,-1-5 4-15,1 1-4 16,4-8 0-16,-9-1 8 16,9 1-4-16,-9-1 8 15,9 5-8-15,-9 0 24 16,0-1-16-16,0 1 4 15,-9 4-8-15,9-1 4 16,-9 5-8-16,5-4-4 16,-1-5 4-1,0-7 20-15,5 7-12 0,-9 1 12 16,9-5-12-16,0 5 72 16,0 4-48-16,5 3-40 15,-5-3 0-15,-5 0-4 16,1 3 8-16,-1-7 8 15,-4 0-4-15,0-1-12 0,5 5 4 16,-6-4 20-16,10-1-8 16,0 13 24-16,0-8-20 15,0 7 4-15,10-3-8 16,-10 4-8-16,4 0 4 16,-4-5-4-16,0-3 0 15,5 0 32-15,-1-1-16 16,1 1 40-16,-1-5-32 15,5 5 32-15,0 0-32 0,1-5-4 16,-1 1-12-16,4-4 12 16,-4 3-12-16,1 1 4 15,3-9-4-15,-8-3 4 16,-5-1-8-16,4-11 40 16,-8 7-20-16,-1-12 12 15,1 5-20-15,4-9-8 16,-9 0-4-16,9 0 4 15,0 1-4-15,9-5 8 16,-9 0-8-16,-9 0-4 16,9-4 4-16,0 4-4 15,9-3 0-15,-9-5 0 16,0-4 0-16,0 8 8 16,0-12-4-16,0 0-4 15,0 0 4-15,0 0-60 16,0-4 32-16,0-4-228 0,0-17 140 15,0-11-780-15,-23-9 496 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1:25.0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7D161A-29AE-49C9-8F7B-DCB1B3F6BE0A}" emma:medium="tactile" emma:mode="ink">
          <msink:context xmlns:msink="http://schemas.microsoft.com/ink/2010/main" type="inkDrawing" rotatedBoundingBox="4109,15338 15004,15429 14986,17564 4091,17472" semanticType="enclosure" shapeName="Other">
            <msink:sourceLink direction="with" ref="{7F6225AE-1658-4DE4-91B8-1B5A069A64EE}"/>
          </msink:context>
        </emma:interpretation>
      </emma:emma>
    </inkml:annotationXML>
    <inkml:trace contextRef="#ctx0" brushRef="#br0">3 81 768 0,'-14'0'284'0,"14"24"-220"0,5 21-20 16,4-9 112-16,4 25-96 15,10 32 116-15,0 20-100 16,13 1 40-16,-8 11-68 15,8 5 100-15,-9-1-88 0,-4-3 28 0,-5-21-52 16,-4-8-4-16,-5-12-20 16,-4-8 12-16,-10-8-16 15,10-13-4-15,4-3 0 16,-5-13 4-16,1 1-4 16,8-9-12-16,10-7 4 15,0-5-4-15,4-4 0 16,5 0 16-16,0-16-4 15,0 0 16-15,9 0-12 16,-14-8-4-16,5 4 0 0,9-4-24 16,0-4 12-16,5 4 12 15,13 0 0 1,0 4-4-16,18 4 4 0,24-9-4 16,31 9 0-16,9 4-20 15,36-4 12-15,24 9 12 16,8-5 0-16,28 8-4 15,22 4 4-15,14 0-4 16,23 4 0-16,-4 1-12 16,22-1 8-16,-5 0 20 15,19 8-8-15,18 1 4 16,9-5-4-16,-18 4-96 16,14-7 52-16,-28-5-32 15,14-12 40-15,-9 16-20 16,13-16 28-16,-17 4 0 0,3 0 12 15,-12 8 16-15,-15-11-4 16,1 11 16-16,-19 4-12 16,-5-8-12-16,-12-4 0 15,-33 4 12-15,-27-12-4 16,-32 0-12-16,-28 8 4 16,-31-16 12-16,-36 8-4 15,-15-8-4-15,-17-4 4 16,-10 4-16-16,-18-8-52 15,-4 4 32 1,-5 4-28-16,5-9 36 16,0 9 12-16,-1 4 8 0,10-4 12 15,-5 0-4-15,5 0-12 16,4-16 4-16,1 16 12 16,-6-5-4-16,1-7-4 15,9-8 4-15,-5-5 4 16,5-3-4-16,0-12-4 15,-5-5 4-15,5-4 4 16,-4-8-4-16,-6 9-12 16,-3-5 4-16,-6-4 40 15,-4-20-24-15,-4-8 8 16,-5-8-12-16,0-4-16 16,-5 8 4-16,1 4 12 15,4-4-4-15,-5 8-28 31,5 4 12-31,-4-21-4 0,-1 13 8 0,5 8 16 16,0 16-4-16,-9 17 8 16,9 3-8-16,-5 5-4 15,1 11 4-15,-10 9-16 16,10 4 8-16,-15 8-4 16,6 8 0-16,-10 8 0 15,-4 4 0-15,-1 0 16 16,-13 0-4-16,0 4-4 0,-4-4 4 15,-10 0-4-15,-13-4 0 16,0 0 16-16,-19 5-8 16,-4-5-4-16,-9-4 0 15,-5 4 28-15,-18-8-16 0,-18 4 4 32,-5 0-12-32,5 0 12 0,-36-9-12 0,-1 5-12 15,5-4 0-15,5 0 40 16,-5 0-24-16,-5 0 0 15,14 0-8-15,5 0 12 16,-5 0-8-16,-18 4 4 16,9 0-4-16,-5 4-24 15,-4 0 8-15,-4 0 20 16,17 0-4-16,-4 4-4 16,-4 0 0-16,-6 0 4 15,15 4-4-15,9 4-12 16,-1-12 4-16,-4 0 20 15,5 0-8-15,-9 0-4 0,8-4 0 16,-4 0 20-16,5 0-12 16,4 8-4-16,-4-8-4 15,-1 0 28-15,-8 0-16 16,18 4-24-16,-5 0 4 16,0 0-16-16,-4 4 8 15,9-4 24-15,-1 4-4 16,10-8 16-16,-9 4-16 15,-5 0-12-15,9 0 0 16,-4 4 20-16,0 0-8 16,-9 0-4-16,4-4 0 0,9 4 4 15,0-4-4-15,10 0-4 16,4-4 4-16,18 0-24 16,5-4 12-16,22 4-4 15,10-4 4-15,22 0-160 16,10-17 92-16,-1 21-252 15,10-12 184-15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1:13.76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28T18:19:12.805"/>
    </inkml:context>
  </inkml:definitions>
  <inkml:traceGroup>
    <inkml:annotationXML>
      <emma:emma xmlns:emma="http://www.w3.org/2003/04/emma" version="1.0">
        <emma:interpretation id="{7F6225AE-1658-4DE4-91B8-1B5A069A64EE}" emma:medium="tactile" emma:mode="ink">
          <msink:context xmlns:msink="http://schemas.microsoft.com/ink/2010/main" type="writingRegion" rotatedBoundingBox="5023,15527 13672,15749 13638,17047 4989,16824">
            <msink:destinationLink direction="with" ref="{977D161A-29AE-49C9-8F7B-DCB1B3F6BE0A}"/>
          </msink:context>
        </emma:interpretation>
      </emma:emma>
    </inkml:annotationXML>
    <inkml:traceGroup>
      <inkml:annotationXML>
        <emma:emma xmlns:emma="http://www.w3.org/2003/04/emma" version="1.0">
          <emma:interpretation id="{F2B222CD-9979-4FA4-9E06-230FD9906668}" emma:medium="tactile" emma:mode="ink">
            <msink:context xmlns:msink="http://schemas.microsoft.com/ink/2010/main" type="paragraph" rotatedBoundingBox="5023,15527 13672,15749 13638,17047 4989,16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8C0D6D-5E02-47B6-B6BD-C13EF3449021}" emma:medium="tactile" emma:mode="ink">
              <msink:context xmlns:msink="http://schemas.microsoft.com/ink/2010/main" type="line" rotatedBoundingBox="5023,15527 13672,15749 13638,17047 4989,16824"/>
            </emma:interpretation>
          </emma:emma>
        </inkml:annotationXML>
        <inkml:traceGroup>
          <inkml:annotationXML>
            <emma:emma xmlns:emma="http://www.w3.org/2003/04/emma" version="1.0">
              <emma:interpretation id="{D90A2B36-3C6A-46A9-B8B0-B25B6841B87A}" emma:medium="tactile" emma:mode="ink">
                <msink:context xmlns:msink="http://schemas.microsoft.com/ink/2010/main" type="inkWord" rotatedBoundingBox="5019,15661 5734,15680 5710,16624 4995,166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-8751 3925 1204 0,'0'-8'448'15,"0"4"-348"-15,0 4-32 0,0-4 168 0,10 0-144 16,3-4 16-16,5 0-64 15,5 0-40-15,5 8-4 16,3-8-28-16,10 4 16 0,5 4-320 16,-1 0 180-16</inkml:trace>
          <inkml:trace contextRef="#ctx0" brushRef="#br0" timeOffset="731.6251">-8364 4184 624 0,'-4'-4'228'0,"4"4"-176"0,4-8-16 0,6 0 124 0,3 8-96 0,5-8 8 16,5 8-44-16,0-8 8 15,4 8-20-15,1 0-16 0,-1 8-4 16,0 0 4-16,-4 16 0 16,0-3 68-16,-19 3-36 15,1 4 16-15,-5 5-32 16,-9-1 8-16,-9 0-12 0,-5 1 12 16,-5-9-16-16,1-4-20 15,-5-12 4-15,0 1 12 16,5-14 0-16,4 1 52 15,10 0-32-15,4-4 8 16,4 0-20-16,5 0 0 16,9 4-4-16,5 0 4 15,4 4-8-15,5 0 24 16,4 0-16-16,5 0 12 16,0 8-12-16,0-8-8 15,-5 8 0-15,0-8-16 16,-4 4 8-16,-5-4-304 15,-4 0 168-15,0 8-596 16</inkml:trace>
          <inkml:trace contextRef="#ctx0" brushRef="#br0" timeOffset="-254.1772">-8181 3590 476 0,'9'-13'176'0,"4"5"-136"0,-8 0-12 15,-1 4 252 1,10 0-100-16,-14 0-80 16,5-4 48-1,-10 4-96-15,5-4 28 0,-4 4-44 0,-6-4 4 16,-3 4-24-16,-5 0 28 16,-5 4-28-16,-9 4-4 15,-14 8-8-15,1-4-4 16,-10 4 0-16,1 4 8 15,-1 4-4-15,5 1 8 16,4 7-8-16,14 4 52 0,1 5-32 16,8-1-12-16,5 1-4 15,-1 7-8-15,10 1 0 16,0 3 24-16,9-3-12 16,9-9 32-16,14-3-28 15,-5 3 12-15,10-8-16 16,8-7 12-16,5-13-16 15,0-8 4-15,5 4-4 16,-15-4-76-16,-3-8 36 16,-6 8-120-16,-8-9 88 0,0 9-256 15,-14-12 180-15</inkml:trace>
        </inkml:traceGroup>
        <inkml:traceGroup>
          <inkml:annotationXML>
            <emma:emma xmlns:emma="http://www.w3.org/2003/04/emma" version="1.0">
              <emma:interpretation id="{A6091B5C-97A6-45A9-B8B8-FE6A06842DCB}" emma:medium="tactile" emma:mode="ink">
                <msink:context xmlns:msink="http://schemas.microsoft.com/ink/2010/main" type="inkWord" rotatedBoundingBox="6220,15639 7492,15672 7465,16756 6192,167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23.5636">-7071 4273 1028 0,'-13'-4'380'0,"13"0"-296"0,0 0-20 16,0-4 76-16,13 4-88 15,6-4 32-15,3 0-48 0,1 0 12 16,9 8-28-16,0 0 16 0,0 8-20 15,4 4-8-15,-13 4-4 16,4 5 4-16,-22-1-4 16,9 4-12-16,-19 4 4 15,-9-7 4-15,-13 3 0 16,4 0 8-16,-9-4-4 16,0-3 16-16,5-1-12 15,0 0 48-15,9-8-28 0,9 4-4 16,9 0 8-1,13-8-16-15,10 4-8 16,9 1-4-16,4-1-24 16,1-8 12-16,-1 0-224 15,1 0 124-15,-6 0-816 16,1 4 512 0</inkml:trace>
          <inkml:trace contextRef="#ctx0" brushRef="#br0" timeOffset="2989.8034">-6547 4302 436 0,'0'-4'160'0,"5"12"-124"0,-1 12-8 0,-4-12 264 16,0 12-164-16,0 1 80 16,0 7-120-16,-4 0 80 15,4 1-96-15,-14-5 40 16,14-4-64-16,-9-4 28 16,9-4-44-16,-9-8 0 15,9 1-20-15,-5-14-16 16,10 1 0-16,-5-16-60 15,9 0 36-15,0-9-120 16,5 5 84-16,4-4 16 16,5 11 32-16,-1-7 60 15,1 16-24-15,4 0 132 16,10 8-84-16,-14 8 24 16,-5 0-56-16,-5 16 20 15,10 0-28-15,-18 9 44 16,4-1-40-16,-9 4-16 15,9 1-8-15,-18-5-20 16,9 0 8-16,-9-11 4 16,4-1 0-16,-4-4-196 15,9 0 108-15</inkml:trace>
          <inkml:trace contextRef="#ctx0" brushRef="#br0" timeOffset="1460.2303">-6847 3545 820 0,'9'-16'304'0,"4"16"-236"0,-4-4-20 15,-9 4 212-15,0 0-152 16,0 0 80-16,0 0-112 15,0 0-24-15,-9 0-32 16,-4 0 4-16,-10 4-16 0,-14 0 4 16,-13 4-4-16,-4-4-8 0,-5-4 4 15,-1 0-16-15,1 0 8 16,5-12 4-16,-1 0 0 16,14 0 16-1,14-1-8-15,4 5 24 0,9 0-20 16,1 4-12-16,3 4-4 15,6 4-24-15,8 8 16 16,1 5 24-16,0 11-8 16,-5 12 0-16,4 9 0 15,-18 16 12-15,10 3-8 16,-5-7-12-16,-5-4 0 16,0-1 12-16,-4 1-4 15,5-8 8-15,-10-5-8 0,5-7-4 16,9-9 4-16,-1-4-4 15,1-3 0-15,9-9 0 16,0-4 0-16,9 0 0 16,10-4 0-16,-1-4-12 15,5 4 8-15,13 0 28 16,0 4-12-16,-4 0-4 16,-4 4-4-16,3 0 4 15,1-3-4-15,-9-1-36 16,9 0 16-16,-9-8-180 15,0-4 108-15,-14 0-252 16,4-9 192-16</inkml:trace>
          <inkml:trace contextRef="#ctx0" brushRef="#br0" timeOffset="1687.8335">-7453 3990 1248 0,'-23'-8'460'0,"23"0"-356"0,18 4-32 0,-8 4 96 16,-6 0-108-16,19 0 0 16,9-4-36-16,4 0-32 15,5 0 0-15,5 0-224 0,17 0 124 16,-8 4-912-1</inkml:trace>
        </inkml:traceGroup>
        <inkml:traceGroup>
          <inkml:annotationXML>
            <emma:emma xmlns:emma="http://www.w3.org/2003/04/emma" version="1.0">
              <emma:interpretation id="{A785EF05-ADD3-4DE1-A7F2-8884E20B0EDA}" emma:medium="tactile" emma:mode="ink">
                <msink:context xmlns:msink="http://schemas.microsoft.com/ink/2010/main" type="inkWord" rotatedBoundingBox="8337,16225 8891,16159 8893,16177 8340,162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60.2911">-5409 4075 1276 0,'-13'-16'472'0,"22"20"-364"0,-5-8-32 0,-4 4 152 0,9 0-140 16,14-4 16-16,18 0-60 15,9 0-20-15,14-4-16 16,4 0-16-16,0 0 4 0,1-1-296 15,-10 1 164-15,-14 0-500 16,-13 8 356-16,-18 8-336 16</inkml:trace>
          <inkml:trace contextRef="#ctx1" brushRef="#br0">-5131 3513 0</inkml:trace>
        </inkml:traceGroup>
        <inkml:traceGroup>
          <inkml:annotationXML>
            <emma:emma xmlns:emma="http://www.w3.org/2003/04/emma" version="1.0">
              <emma:interpretation id="{6AB52148-7C2B-42D6-8047-09071350C65F}" emma:medium="tactile" emma:mode="ink">
                <msink:context xmlns:msink="http://schemas.microsoft.com/ink/2010/main" type="inkWord" rotatedBoundingBox="9333,15817 10062,15835 10040,16687 9311,1666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1" brushRef="#br0" timeOffset="1781.6502">-4448 4480 0,'0'0'16</inkml:trace>
          <inkml:trace contextRef="#ctx0" brushRef="#br0" timeOffset="4359.5612">-4234 3982 1068 0,'-23'-20'396'0,"23"24"-308"0,0-4-24 0,0 0 220 15,14 0-168-15,4 0 44 16,5 4-96-16,13 4-40 16,10 0-16-16,8 0-8 0,1-4 0 15,0 0-416-15,-1 0 228 16</inkml:trace>
          <inkml:trace contextRef="#ctx0" brushRef="#br0" timeOffset="4130.3732">-3783 3715 904 0,'13'-8'332'0,"-13"8"-256"0,-9-8-24 0,9 8 124 15,0-4-108-15,0-4 96 16,-4 4-96-16,-1-5 28 15,0 5-56-15,-13 0 28 0,5 4-36 16,-10 8-20-16,-18 9-4 0,4 3-8 16,-17 4 0-16,-1 9 24 15,-4-1-12-15,9 4 100 16,9-3-60-16,14 3 20 16,8 5-40-16,10 3 12 15,18 5-24-15,10-5 16 16,13 1-20-16,4-9 0 15,0 5-8-15,5-17-24 16,9-4 8-16,-13-8-268 16,-5-8 148-16,0-8-360 15,-10-8 276-15</inkml:trace>
          <inkml:trace contextRef="#ctx0" brushRef="#br0" timeOffset="4538.0358">-3711 4184 1144 0,'-22'45'420'0,"17"-13"-324"0,5 21-28 15,0-21 60-15,0 5-84 16,0 3 0-16,0 1-28 16,0-13-28-1,0 0 4-15</inkml:trace>
        </inkml:traceGroup>
        <inkml:traceGroup>
          <inkml:annotationXML>
            <emma:emma xmlns:emma="http://www.w3.org/2003/04/emma" version="1.0">
              <emma:interpretation id="{BCFFE65D-6F54-4EFE-843A-8ACF8AB76F6E}" emma:medium="tactile" emma:mode="ink">
                <msink:context xmlns:msink="http://schemas.microsoft.com/ink/2010/main" type="inkWord" rotatedBoundingBox="10481,15676 12264,15722 12240,16670 10457,1662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661.2173">-2673 3577 756 0,'19'-8'280'0,"-19"4"-216"0,9 0-20 16,0 0 84-16,-5 0-80 15,-4 0 76-15,0 0-68 0,-4 0 24 16,-5-4-48-16,-5 4-20 16,-13 0-4-16,-5 4 0 0,-14 0-4 15,1 0 16-15,-5 4-12 16,4-4 32-16,1 0-24 16,8 4 20-16,1 0-20 15,9-4 0-15,4 8-8 16,0 0 12-1,9 8-12-15,-4 9 4 16,5 11-4-16,-1 8 12 16,9 9-12-16,-8 4 76 15,-1-1-48-15,5-3 12 0,0 0-28 0,-5-5 4 16,5 1-12-16,-5-9 12 16,1-3-16-16,-1-5-4 15,10-12 0-15,-6-4 4 16,1-3-4-16,5-5 8 15,17 0-36 1,10 4 16-16,4-8 20 16,10 4-8-16,-1 0 8 15,14 0-4-15,-4-8-40 16,-10 0 16-16,5-4-276 16,-18 0 160-16,-5-4-288 15,-18 0 240-15</inkml:trace>
          <inkml:trace contextRef="#ctx0" brushRef="#br0" timeOffset="5861.2497">-3205 3966 1040 0,'4'-12'384'0,"-8"16"-300"0,22 0-20 0,-18-4 208 16,23 8-64-1,13 0-96-15,10 0-64 16,8-4-36-16,1 4-332 0,0-4 176 16,-10 4-840-1</inkml:trace>
          <inkml:trace contextRef="#ctx0" brushRef="#br0" timeOffset="6594.6992">-2691 4128 696 0,'0'-4'256'0,"-4"8"-196"0,4 0-20 16,-5 4 232-16,5 8-156 15,-4 8 68-15,-1 9-108 0,-4 7 28 16,0 1-64-16,0-5 24 16,9 5-36-16,-9-9 28 15,9-4-32-15,-9-7-12 16,9-9-8-16,-5-4-164 15,5-8 88-15,-5-8-744 16,5 0 448-16,0-9-20 16</inkml:trace>
          <inkml:trace contextRef="#ctx0" brushRef="#br0" timeOffset="6981.7472">-2445 4120 644 0,'-4'0'236'0,"4"0"-180"0,0 16-20 16,4 0 124-16,1 8-96 15,-1 5 52-15,1-1-68 16,-5 12 100-16,-5-3-88 16,1-13 88-1,4 13-84-15,-14-17 56 0,9 0-68 16,-4-8-4-16,9-12-28 15,-4-8-12-15,13-12-4 16,-9 0-76-16,9-13 40 0,9-3-144 16,0 3 96-16,1 5 36 15,-1 4 32-15,5 4 12 16,-1 7 0-16,-3 13 164 16,-1 9-88-16,0 11 76 15,0 4-88-15,-9 4-16 16,5 5-32-16,-9-1-12 15,4-4 0-15,-9-7-92 16,0-1 48-16,0 0-548 16,0 0 324-16</inkml:trace>
          <inkml:trace contextRef="#ctx0" brushRef="#br0" timeOffset="7462.6796">-1853 4059 1216 0,'14'-8'448'0,"-14"8"-348"0,50 8-28 0,-23-8 24 0,9 0-68 15,15 0-56-15,8 0 16 16,-5 4-1040-16</inkml:trace>
          <inkml:trace contextRef="#ctx0" brushRef="#br0" timeOffset="7314.6136">-1703 3804 1152 0,'-9'0'428'0,"14"4"-332"0,-1-4-28 0,5 0 140 16,5 0-128-16,4 0-32 16,10-4-32-16,-1 0-28 15,0 4 8-15,5 0-464 16,-5 8 256-1,-8 8-584-15</inkml:trace>
        </inkml:traceGroup>
        <inkml:traceGroup>
          <inkml:annotationXML>
            <emma:emma xmlns:emma="http://www.w3.org/2003/04/emma" version="1.0">
              <emma:interpretation id="{927ACC99-5F64-4791-A696-1A2E8571E7B2}" emma:medium="tactile" emma:mode="ink">
                <msink:context xmlns:msink="http://schemas.microsoft.com/ink/2010/main" type="inkWord" rotatedBoundingBox="12682,15724 13622,15748 13595,16787 12655,1676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393.1957">-865 3808 964 0,'-9'-12'360'0,"18"16"-280"0,-4 4-24 16,4 0 92-16,4 8-92 15,5 5 92 1,5-1-84-16,14 0 28 16,4 0-52-16,13 5 4 0,15-1-28 15,-6-8-8-15,6-4-4 16,-6-12-4-16,-8-4 0 0,0-4 24 16,-5 4-12-16,-14-12-4 15,-4 4-4-15,-14-17 4 31,-9 5-4-31,-13-16-28 0,-5 3 12 0,-19-11-20 16,6 11 16-16,-19-11-36 16,13 19 32-16,-26-7 8 15,22 16 8-15,-23 3-16 16,10 9 12-16,-10 8 12 16,0 4 0-16,1 9-12 15,-1 7 4-15,10 4-24 16,8 8 16-16,5 9 4 0,0 7 8 0,19 1 0 15,-5 12 0-15,13 3 24 16,-4 5-12-16,9 12-12 16,9 0-4-16,-4 0 12 15,4 0-4-15,4-8-20 16,-13-12 8-16,9-13 32 16,-18-11-16-16,9-9 16 15,-13-8-12-15,4-12-8 16,-19-4 0-16,5-4-4 15,-8 0 0-15,-1-4 8 16,-9-4-4-16,18-8-4 16,-9 0 4-16,18 4-24 15,-4-5 12-15,18-11-400 16,9 4 220-16,14 4-588 16</inkml:trace>
        </inkml:traceGroup>
        <inkml:traceGroup>
          <inkml:annotationXML>
            <emma:emma xmlns:emma="http://www.w3.org/2003/04/emma" version="1.0">
              <emma:interpretation id="{718BD432-B485-4226-8296-C6B57CDD966D}" emma:medium="tactile" emma:mode="ink">
                <msink:context xmlns:msink="http://schemas.microsoft.com/ink/2010/main" type="inkWord" rotatedBoundingBox="13276,16541 13651,16551 13638,17047 13263,17037"/>
              </emma:interpretation>
              <emma:one-of disjunction-type="recognition" id="oneOf6">
                <emma:interpretation id="interp6" emma:lang="" emma:confidence="1">
                  <emma:literal>5</emma:literal>
                </emma:interpretation>
                <emma:interpretation id="interp7" emma:lang="" emma:confidence="0">
                  <emma:literal>S</emma:literal>
                </emma:interpretation>
                <emma:interpretation id="interp8" emma:lang="" emma:confidence="0">
                  <emma:literal>s</emma:literal>
                </emma:interpretation>
                <emma:interpretation id="interp9" emma:lang="" emma:confidence="0">
                  <emma:literal>3</emma:literal>
                </emma:interpretation>
                <emma:interpretation id="interp10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153513.9887">-300 4435 488 0,'-5'0'180'0,"14"4"-140"0,0-4-12 16,0 0 172-16,0 0-116 16,5 0 108-16,0 0-112 0,-1-4 56 15,6 4-80 1,-1-4 40-16,-5 4-56 0,6-4 32 0,-6 0-40 16,1 0 16-16,-5 0-28 15,0 4 52-15,-9-4-40 16,0 4-8-16,0 0-12 15,5-4 8-15,-5 0-12 16,-5 0 16-16,1 0-16 16,-10 0 4-16,-4 0-4 15,0 0-8-15,-1 4 4 0,-3 0 4 16,-1 4-4-16,0 0-4 16,0 4 4-16,10 0-4 15,-15 0 0-15,6 4 8 16,8 0-4-16,0 5-12 15,5-1 4-15,0-4 4 16,9 0 0-16,0 4 8 16,0-4-4-16,0 0 16 15,9 1-12 1,5-1-12-16,-5 0 0 0,5 0 4 16,-5 0 0-16,4-4 0 15,6 0 0-15,-6 0 0 16,5 1 0-16,-4 3 0 15,0 0 0-15,-5 0 8 16,0 0-4-16,-5 4-12 16,1 1 4-16,0-1 12 0,-5-4-4 15,-5 0-4-15,-4 0 4 16,0 4 28 0,0 0-16-16,-14-7 40 0,0 7-32 15,0-4 48-15,1 0-40 16,-1-4 28-16,-9 0-32 15,9-4 28-15,14 0-32 16,-5-4-4-16,1 4-12 16,4-12-32-16,0 12 12 15,0-8-320-15,-5 0 180 16,5 8-956-16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1:25.9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051247-E7DE-427E-ACF1-6B31D8050778}" emma:medium="tactile" emma:mode="ink">
          <msink:context xmlns:msink="http://schemas.microsoft.com/ink/2010/main" type="writingRegion" rotatedBoundingBox="5096,17536 11632,17706 11612,18459 5076,18289"/>
        </emma:interpretation>
      </emma:emma>
    </inkml:annotationXML>
    <inkml:traceGroup>
      <inkml:annotationXML>
        <emma:emma xmlns:emma="http://www.w3.org/2003/04/emma" version="1.0">
          <emma:interpretation id="{C03642B3-53F2-424E-840E-AB30821F0F7B}" emma:medium="tactile" emma:mode="ink">
            <msink:context xmlns:msink="http://schemas.microsoft.com/ink/2010/main" type="paragraph" rotatedBoundingBox="5096,17536 11632,17706 11612,18459 5076,18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6DD110-2184-4437-A55E-C606E7E27390}" emma:medium="tactile" emma:mode="ink">
              <msink:context xmlns:msink="http://schemas.microsoft.com/ink/2010/main" type="line" rotatedBoundingBox="5096,17536 11632,17706 11612,18459 5076,18289"/>
            </emma:interpretation>
          </emma:emma>
        </inkml:annotationXML>
        <inkml:traceGroup>
          <inkml:annotationXML>
            <emma:emma xmlns:emma="http://www.w3.org/2003/04/emma" version="1.0">
              <emma:interpretation id="{3CD1F13C-B71A-4FAF-B495-F76DC903EB6E}" emma:medium="tactile" emma:mode="ink">
                <msink:context xmlns:msink="http://schemas.microsoft.com/ink/2010/main" type="inkWord" rotatedBoundingBox="5096,17536 8297,17619 8277,18372 5076,182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600 101 664 0,'4'-16'244'0,"-17"8"-188"0,-10-4-16 0,14 8 136 16,-5-4-104-16,-4 0 88 15,-9 0-96-15,-5-4 4 16,-9 3-44-16,4-3 24 0,-13 8-32 16,0 4 76-16,-4 4-56 15,4 17 84-15,-5 7-68 16,9 12 52-16,5 9-60 0,14 20 68 16,13 4-64-16,10-1 28 15,13 1-44-15,18-20 0 16,23-1-20-16,19-7-16 15,22-9 0-15,4-11-32 16,1-9 20-16,-10-8-304 16,1-8 180-16,-14 0-420 15,-19-12 316-15</inkml:trace>
          <inkml:trace contextRef="#ctx0" brushRef="#br0" timeOffset="354.4425">481 494 1120 0,'-77'-28'416'0,"59"16"-324"0,-5 7-24 16,19 5 112 0,17-8-104-16,10 0-32 15,13 8-16-15,10 8-24 0,4 0-12 0,9 5 4 16,-4-1-4-16,-5 0 0 16,-5-4 16-16,-13 12-4 15,-14 0 24-15,-13-3-16 16,-19 11 12-1,-4-4-12-15,-5-4 0 0,1 9-4 16,-1-17-24-16,5 12 8 16,4-8-276-16,14-7 152 15,9 3-312-15,9-8 248 16</inkml:trace>
          <inkml:trace contextRef="#ctx0" brushRef="#br0" timeOffset="1140.3798">1287 530 852 0,'-13'-36'316'0,"17"36"-248"0,14-12-16 15,-27 4 128 1,9 4-108-16,0-12 24 16,-9 7-56-16,0-7-16 15,5 8-16-15,-15-4-8 16,6 4 4-16,-10 8 4 15,0 4-4-15,-22 4 60 16,13 8-36-16,-14 9 84 16,14 3-60-16,-4 0 60 15,13 5-60-15,5 3-40 0,9-4-8 16,9-11-4-16,14-1 0 0,13-12-20 16,14-4 12-16,-5-8-216 0,10-12 124 15,-1 4-200-15,-4-9 172 16,-4-7-244-16,-15-4 212 15,-8-1-304 1,-14 1 264-16,-4 8 720 16,-6 7-268-16,1 5 156 15,5 12-244-15,-5 8 60 16,-5 5-132-16,14 7 56 16,0 12-84-16,0 1-16 15,14-1-32-15,-5 0-12 0,14 9 0 16,-14-13 4-16,13-8-4 15,-8 1-20-15,-5-13 8 16,5-4-172-16,4-4 100 0,-4-12-156 16,-5-1 136-16,4-7-88 31,1 0 104-31,4-17 48 16,5 17 24-16,-14-12 168 15,14 12-84-15,-14-1 156 16,14 9-128-16,-9 8 64 15,-5 8-96-15,4 4 8 16,-4 9-44-16,0-1-20 16,-9 4-8-16,0-4 4 15,0 4-4-15,0-3 8 16,0-5-8-16,-4 4 16 16,8-12-12-16,-13-4-64 15,9 8 28-15,0-16-148 0,0 8 100 16,5-4-136-16,9-4 124 0,4-4-188 15,0-5 156 1,0 5 32-16,5 4 56 16,-5-12 24-16,0 8 8 0,-8-8 112 15,3 8-60-15,-13-5 112 16,9 9-92-16,-18-4 84 16,9 4-88-16,-13 8 56 15,3 8-72-15,1 0 4 16,0 8-32-16,5 1 32 15,4 3-32-15,4 0 20 16,10 0-24-16,0 0 16 16,-1 1-20-16,-4-1-8 15,5-4-4-15,-5-8-16 16,-9-4 8-16,0-8-164 16,5 4 92-16</inkml:trace>
          <inkml:trace contextRef="#ctx0" brushRef="#br0" timeOffset="1577.0418">2061 433 612 0,'-4'0'228'0,"4"0"-180"0,9-12-12 0,-5 20 140 16,6-4-104-16,-10-4 44 16,4 0-72-16,-4-20 36 15,0 16-44-15,-9 8 24 16,4 8-32-16,-13-4 44 16,5 0-40-16,-10-8 28 15,5 4-32-15,4 5 8 16,9 11-20-16,14 0-16 15,5 0-4-15,13-4 12 16,10 5-4-16,-1-13-20 16,1 8 8-16,-5-8-24 0,-10 4 20 15,-22-8 4 1,0 0 8-16,-27 16 0 16,4 1 0-16,-18-13 32 15,5 0-16-15,-5-24 12 16,9 8-16-16,5-5 20 15,13 13-20-15,5-4-100 16,13 4 44-16</inkml:trace>
          <inkml:trace contextRef="#ctx0" brushRef="#br0" timeOffset="1890.8751">2371 421 808 0,'36'-36'300'0,"-36"36"-232"0,14 36-20 16,-9-32 116-16,-1-4-100 0,-8-12 116 15,-1 4-104-15,-18 12 48 16,10 12-68-16,-10-8-52 16,9 4-4-16,-9-3 24 15,10-9-16-15,-1 16 8 16,14 4-8-16,5-4 4 16,4-4-8-16,4 4-20 15,-4 1 8-15,5-5 20 16,0 0-4-16,-10-4 68 15,5 4-44-15,-13 4 84 16,4 5-64-16,-14-1 36 16,5-12-52-16,-14-4 8 15,10 12-28-15,-10-4-88 16,9 4 40-16,-4 1-564 0,0 3 332 16,4 4-572-16</inkml:trace>
          <inkml:trace contextRef="#ctx0" brushRef="#br0" timeOffset="2448.8289">2721 211 892 0,'-22'-21'332'0,"31"21"-260"0,-9-4-20 16,0 4 184-16,0 0-140 15,0 0 32-15,-9 9-76 16,18 11-40-16,-18 0-12 0,9-4-88 0,0 4 48 15,-14 1-920 1</inkml:trace>
          <inkml:trace contextRef="#ctx0" brushRef="#br0" timeOffset="2851.9007">3086 526 1028 0,'-5'-4'380'0,"5"4"-296"0,-9-12-20 0,9 8 112 0,-9 0-108 15,4-4 44 1,-4 8-68-16,-14 0-16 0,5 12-16 15,-4-4-20-15,-1 8 4 16,9-3-16-16,5 3 12 16,18 4-4-16,9 4 4 0,10 5 0 15,8 3 0-15,5-4 0 16,5 13 0-16,-15-13 24 16,-3-8-8-16,-15 5 48 15,-13-17-28-15,-13 4 20 16,-15-12-28-16,1 0 8 0,-5-16-16 15,0-1-68-15,14-3 28 16,9 8-428-16,23 4 252 16,13 4-576-1</inkml:trace>
        </inkml:traceGroup>
        <inkml:traceGroup>
          <inkml:annotationXML>
            <emma:emma xmlns:emma="http://www.w3.org/2003/04/emma" version="1.0">
              <emma:interpretation id="{9771AD01-FEE8-4733-9E42-2E68A2439CF1}" emma:medium="tactile" emma:mode="ink">
                <msink:context xmlns:msink="http://schemas.microsoft.com/ink/2010/main" type="inkWord" rotatedBoundingBox="9462,17719 11630,17776 11615,18357 9446,18300"/>
              </emma:interpretation>
              <emma:one-of disjunction-type="recognition" id="oneOf1">
                <emma:interpretation id="interp1" emma:lang="" emma:confidence="0">
                  <emma:literal>can</emma:literal>
                </emma:interpretation>
                <emma:interpretation id="interp2" emma:lang="" emma:confidence="0">
                  <emma:literal>Can</emma:literal>
                </emma:interpretation>
                <emma:interpretation id="interp3" emma:lang="" emma:confidence="0">
                  <emma:literal>an</emma:literal>
                </emma:interpretation>
                <emma:interpretation id="interp4" emma:lang="" emma:confidence="0">
                  <emma:literal>hand</emma:literal>
                </emma:interpretation>
                <emma:interpretation id="interp5" emma:lang="" emma:confidence="0">
                  <emma:literal>Law</emma:literal>
                </emma:interpretation>
              </emma:one-of>
            </emma:emma>
          </inkml:annotationXML>
          <inkml:trace contextRef="#ctx0" brushRef="#br0" timeOffset="4098.916">4697 231 904 0,'-9'-41'332'0,"0"37"-256"0,-9 0-24 16,9 4 176-16,-5 4-136 15,1 5 52-15,-6 23-84 16,1 12 52-16,-5 9-64 16,-4 8 44-16,4-5-52 0,1-7 52 15,3-5-56-15,6-3 56 16,-10-5-56-16,5-3 28 16,4-13-36-16,0 4-16 15,-4-12-8-15,14-4 4 16,-6-3-4-16,10-5-20 0,23 0 8 15,14 8 4-15,17 0 4 16,10-4-80-16,13 8 44 16,10-4-320-16,13 4 196 15,9-8-240-15,1 0 232 16,-10-4-48-16,-14 0 128 16,-4-4 52-16,-27-12 24 15,-10 8 108 1,5-4-52-16,-22-8 52 15,-10 11-56-15,5-15 8 16,-10 8-32-16,-3-8 72 16,3 3-52-16,-13-3 112 15,14 4-88-15,-10 0 100 16,1 4-96-16,-10-1 40 16,5 9-60-16,-9-4 12 15,5 4-36-15,-14 4 16 16,4 4-20-16,-13-8-16 15,8 8-4-15,-13 4 28 16,10 4-12-16,-15 0 48 16,10 4-32-16,-5 8-4 15,14 1-16-15,0 3 28 16,-1 0-20-16,10-4 20 16,9 13-20-16,9-9-8 0,1-4-4 15,3-7 12-15,10 3-8 16,-5-12-100-16,5-4 48 15,0-4-88 1,9 0 76-16,-10-21-52 0,1 13 64 16,-9-20-24-16,4 8 44 0,-4-9 0 15,13 9 16-15,-13-8 16 16,-1 19-4-16,1 5 84 16,0 8-44-16,-1 8 48 15,1 5-52-15,-5 7 24 16,-4 0-36-16,8 0 8 15,-8 0-20-15,4-3 8 16,0-1-12-16,5-8-8 31,-5 4 0-31,0-12-24 0,5 0 12 0,-5-16-68 16,4 0 44-16,1-9-40 16,4 5 40-16,0-8 44 15,-4 0-4-15,0 11 28 16,-1 1-24-16,6 16 24 15,-1 12-24-15,5 5 56 16,4 7-36-16,-4 4 4 16,4 4-24-16,-4-3 28 15,4-9-24-15,-4 0 4 16,-5-4-12-16,-4-11 20 16,-5-5-16-16,0-5 12 15,-9 1-12-15,0-12-24 16,4 0 4-16,1-12-48 0,0 16 28 15,4-5-12-15,4 5 24 0,6 12 0 16,-1 0 8-16,0 12 44 16,5 5-24-16,9-5 52 15,9 4-36-15,-5-12 40 16,10 8-40-16,4-12 4 16,-9 0-20-16,-5-12 12 15,-4 12-16-15,-18-20 4 16,-1 8-4-16,-17-21-8 15,4 5 4-15,-5-25-16 16,1 9 8-16,-1-9-136 16,10 13 72-16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9:04.8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C94EA8-0117-4AD4-8285-67EE114EE639}" emma:medium="tactile" emma:mode="ink">
          <msink:context xmlns:msink="http://schemas.microsoft.com/ink/2010/main" type="writingRegion" rotatedBoundingBox="15736,7288 18121,7123 18165,7762 15780,7926"/>
        </emma:interpretation>
      </emma:emma>
    </inkml:annotationXML>
    <inkml:traceGroup>
      <inkml:annotationXML>
        <emma:emma xmlns:emma="http://www.w3.org/2003/04/emma" version="1.0">
          <emma:interpretation id="{DF935A1B-4EEA-481E-BEF1-DAF017DEAB42}" emma:medium="tactile" emma:mode="ink">
            <msink:context xmlns:msink="http://schemas.microsoft.com/ink/2010/main" type="paragraph" rotatedBoundingBox="15736,7288 18121,7123 18165,7762 15780,7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D7FE1D-54CB-4DEA-B305-7F50B349A53E}" emma:medium="tactile" emma:mode="ink">
              <msink:context xmlns:msink="http://schemas.microsoft.com/ink/2010/main" type="line" rotatedBoundingBox="15736,7288 18121,7123 18165,7762 15780,7926"/>
            </emma:interpretation>
          </emma:emma>
        </inkml:annotationXML>
        <inkml:traceGroup>
          <inkml:annotationXML>
            <emma:emma xmlns:emma="http://www.w3.org/2003/04/emma" version="1.0">
              <emma:interpretation id="{5DC53A8F-F0C0-44B3-91EA-EB7B3CC65AA4}" emma:medium="tactile" emma:mode="ink">
                <msink:context xmlns:msink="http://schemas.microsoft.com/ink/2010/main" type="inkWord" rotatedBoundingBox="15736,7288 17390,7174 17434,7812 15780,79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2358-4695 496 0,'9'-24'184'0,"-9"24"-140"0,10-12-16 0,-10 4 208 16,4 8-136-16,-8-4 56 16,-6 4-92-16,-3 4-12 15,4 4-32-15,-23 8 40 16,14 8-32-16,-19 5 28 15,10 3-28-15,-14 5 16 16,9-1-24-16,-9-4 44 16,9-3-36-16,0-5 92 15,10-4-68-15,3-8 12 16,15 0-40-16,17-12-12 16,10 0-8-16,18 0-4 15,9 9 0-15,9-5-12 16,-4 4 8-16,4-4 4 15,-9 0 0-15,-9-4 16 16,-9 0-8-16,-9-8 16 16,-9 0-16-16,-5-9 112 15,-9 1-68-15,-14-16 76 16,5 8-72-16,-5-17 4 16,5 5-36-16,0-13-20 15,5 13-8-15,8-1-148 16,5 9 84-16</inkml:trace>
          <inkml:trace contextRef="#ctx0" brushRef="#br0" timeOffset="404.0749">2745-4901 632 0,'5'-8'236'0,"-5"8"-184"0,14-12-16 0,-14 4 236 15,4 8-156-15,-4-4 88 16,0 4-120-16,-4 4 12 15,4 4-56-15,-10 12 28 16,6 4-36-16,-5 25 0 16,-5 3-20-16,0 9 28 15,10 4-24-15,-14-8 48 16,13-5-36-16,-4-15 12 16,9-5-24-16,-4-20 28 15,8 4-28-15,5-24 12 16,-4 0-16-16,13-20-16 15,5 3 0-15,9-19-16 16,-10 8 12-16,10-5-48 16,0 13 28-16,-5 12 16 15,1 12 8-15,-10 20 4 16,0 4 0-16,-9 20 16 16,5 5-8-16,-14 8 40 15,0-5-24-15,0-7-4 16,0-5-12-16,0-8-8 15,0-3 4-15,0-13-296 16,9 0 160-16</inkml:trace>
          <inkml:trace contextRef="#ctx0" brushRef="#br0" timeOffset="645.8492">3196-4622 872 0,'-14'-16'324'0,"14"16"-252"0,0-12-20 0,0 4 200 16,0 8-148-16,0-8 80 16,5 8-108-16,4 0-40 15,5 0-24-15,13 0-4 16,0 0-4-16,14 4-28 16,5 0 12-16,9 0 12 15,-5 0 4-15,-5 0 8 16,1 0-8-16,-5-4-160 15,-14 4 84-15</inkml:trace>
          <inkml:trace contextRef="#ctx0" brushRef="#br0" timeOffset="930.1527">3501-4848 860 0,'-27'-8'320'0,"27"8"-248"0,-18 0-20 16,8 0 208-1,10 0-152-15,-4 0 80 16,4 0-112-16,9 4-60 16,5 8-12-16,13 4 0 15,5 4 0-15,0 0-4 16,4 5 4-16,-8 3-4 0,-6 8 0 0,-13-3 24 16,-4 3-12-16,-19 5-4 15,-4-5-4-15,-14 0 56 31,9-7-32-31,-4-1-28 0,0-4-4 0,13-7-44 16,14-1 28-16,5-16-424 16,13-4 244-16</inkml:trace>
        </inkml:traceGroup>
        <inkml:traceGroup>
          <inkml:annotationXML>
            <emma:emma xmlns:emma="http://www.w3.org/2003/04/emma" version="1.0">
              <emma:interpretation id="{33C976D7-ABC0-48E1-B768-65F248310F6D}" emma:medium="tactile" emma:mode="ink">
                <msink:context xmlns:msink="http://schemas.microsoft.com/ink/2010/main" type="inkWord" rotatedBoundingBox="17831,7338 18134,7317 18155,7621 17852,7641"/>
              </emma:interpretation>
              <emma:one-of disjunction-type="recognition" id="oneOf1">
                <emma:interpretation id="interp1" emma:lang="" emma:confidence="1">
                  <emma:literal>U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215.41">4079-4808 1028 0,'0'-20'380'0,"0"20"-296"0,0 4-20 0,0 0 112 15,0 8-108-15,0 8 16 16,0 9-48-16,0 7 0 16,9 9-20-16,5-5-8 15,9 1-4-15,4-17-16 16,5 4 8-16,9-24 20 15,0 0-8-15,-5-24-12 16,1 8 0-16,-14-21 28 16,-1 5-12-16,-22-16-12 15,0 7-4-15,-22-11 92 16,3 15-48-16,-8 1 44 16,4 12-48-16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9:15.60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28T18:18:30.865"/>
    </inkml:context>
  </inkml:definitions>
  <inkml:traceGroup>
    <inkml:annotationXML>
      <emma:emma xmlns:emma="http://www.w3.org/2003/04/emma" version="1.0">
        <emma:interpretation id="{D78CA1F2-0430-45EC-AB4F-9F84CDCCB126}" emma:medium="tactile" emma:mode="ink">
          <msink:context xmlns:msink="http://schemas.microsoft.com/ink/2010/main" type="writingRegion" rotatedBoundingBox="3156,8426 14748,8427 14747,14830 3155,14829"/>
        </emma:interpretation>
      </emma:emma>
    </inkml:annotationXML>
    <inkml:traceGroup>
      <inkml:annotationXML>
        <emma:emma xmlns:emma="http://www.w3.org/2003/04/emma" version="1.0">
          <emma:interpretation id="{20296FDC-5933-48AE-9EA6-947CE6DD7622}" emma:medium="tactile" emma:mode="ink">
            <msink:context xmlns:msink="http://schemas.microsoft.com/ink/2010/main" type="paragraph" rotatedBoundingBox="3160,8399 11377,8438 11370,9755 3153,9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935E2F-8012-4A51-99EF-FD4E553E07CB}" emma:medium="tactile" emma:mode="ink">
              <msink:context xmlns:msink="http://schemas.microsoft.com/ink/2010/main" type="line" rotatedBoundingBox="3160,8399 11377,8438 11370,9755 3153,9716"/>
            </emma:interpretation>
          </emma:emma>
        </inkml:annotationXML>
        <inkml:traceGroup>
          <inkml:annotationXML>
            <emma:emma xmlns:emma="http://www.w3.org/2003/04/emma" version="1.0">
              <emma:interpretation id="{34ACDE75-59BD-4FF2-88FC-28644660C672}" emma:medium="tactile" emma:mode="ink">
                <msink:context xmlns:msink="http://schemas.microsoft.com/ink/2010/main" type="inkWord" rotatedBoundingBox="3988,8611 6439,8622 6435,9533 3984,9522"/>
              </emma:interpretation>
            </emma:emma>
          </inkml:annotationXML>
          <inkml:trace contextRef="#ctx0" brushRef="#br0">-9734-2861 852 0,'-27'8'316'0,"22"0"-248"15,1 0-16-15,-1-8 16 16,10 0-48-16,4-8-8 16,4 8-8-16,6-16-24 15,3 12 12-15,-3-13 32 16,3 1-16-16,-13 4 52 16,-4-4-32-16,-14 8 180 15,4 0-116-15,-8 8 56 16,4 8-84-16,-1 0-20 15,6 0-28-15,4 4-56 16,9-4 24-16</inkml:trace>
          <inkml:trace contextRef="#ctx0" brushRef="#br0" timeOffset="343.6897">-8309-3541 976 0,'-32'-8'360'0,"32"8"-280"0,-41 4-20 0,18 0 188 15,5 4-148-15,-18 4 72 16,4 8-100-16,-9 21-12 16,9 3-40-16,-4 33 48 15,13 4-36-15,-4 16 4 16,13 0-24-16,0-8 12 16,14-8-16-16,5 0-4 15,9-12 0-15,8-12-24 16,15-9 12-16</inkml:trace>
          <inkml:trace contextRef="#ctx0" brushRef="#br0" timeOffset="868.6938">-8099-3323 1360 0,'-14'-20'504'0,"14"20"-392"0,32-12-32 0,0-4 4 16,4 8-64-16,41-5 16 16,10 1-20-16,18 4-8 15,-5 8-4-15,-9-4 4 16,-18 8-4-16,-14-4-20 16,-9 8 8-16,-23-4-32 15,-4 4 24-15,-32 1-128 16,-5-1 84-16,-22-4-108 15,-1 4 96-15,-8-8-44 16,4 4 68-16,0-4 0 16,9 4 28-16,5 0-24 15,9 4 28-15,-1 12 32 16,6 9-8-16,-6 19 104 16,10 5-60-16,-9 20 40 15,5-9-56-15,-1 9 8 16,0-12-28-16,-9-4 36 15,14-5-28-15,-9-7 84 16,4-9-60-16,-17-16 56 16,8 5-60-16,-23-21 104 15,5 0-88-15,-18-20 80 0,9 3-80 0,-14-15 4 32,19 8-40-32,-5-8-12 0,13 7-8 0,15 1-60 15,17 4 32-15,14 0-360 16,18 8 212-16,10 0-560 15,8 8 408-15</inkml:trace>
        </inkml:traceGroup>
        <inkml:traceGroup>
          <inkml:annotationXML>
            <emma:emma xmlns:emma="http://www.w3.org/2003/04/emma" version="1.0">
              <emma:interpretation id="{45DD2A3D-7115-49D4-89EF-4FF105999F71}" emma:medium="tactile" emma:mode="ink">
                <msink:context xmlns:msink="http://schemas.microsoft.com/ink/2010/main" type="inkWord" rotatedBoundingBox="5961,8521 8679,8534 8674,9697 5955,96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86.8375">-7772-3630 1300 0,'-22'-4'480'0,"22"4"-372"0,-5-8-32 16,5 8 188-1,5 8-160-15,4-4-16 16,9 0-56-16,18 0-16 15,10 0-8-15</inkml:trace>
          <inkml:trace contextRef="#ctx0" brushRef="#br0" timeOffset="1214.1127">-7626-2805 892 0,'5'0'332'0,"-5"0"-260"0,27 8-20 0,-13 0 72 15,8 1-80-15,1 3 44 16,0 4-52-16,0 0-20 16,4 0-8-16,-4 0 0 15,-1 5-4-15,-22-5-4 16,0 0 4-16,-31 0 20 15,8 0-12-15,-23-3 56 16,19 3-36-16,-9-4 92 16,13 4-72-16,5-4 4 15,13 4-36-15,14-3 16 16,14 3-24-16,9-8 12 0,9 4-12 0,0-12 0 16,-5 4-4-16</inkml:trace>
          <inkml:trace contextRef="#ctx0" brushRef="#br0" timeOffset="1788.4197">-6907-3068 1352 0,'-13'8'500'0,"13"-8"-392"0,41-8-28 0,-14 4 20 16,0 8-72-16,28-8-4 16,0 4-12-16,22-4-432 15,0-4 228-15</inkml:trace>
          <inkml:trace contextRef="#ctx0" brushRef="#br0" timeOffset="2534.9647">-5345-3408 832 0,'5'37'308'0,"-5"-37"-240"0,-14 89-20 0,5-33 152 16,4 5-120-16,-4 20 44 16,9-4-72-16,-9 0 112 15,4-12-92-15,-4-1 88 16,0-11-92-16,-14-17 20 16,5 5-52-16,-23-25 56 15,9-4-52-15,-22-16 36 16,8-4-44-16,-13-12 8 15,14 4-24-15,-1-9-16 16,19 9-4-16,8-4-84 16,1 8 48-16,18-4-356 15,9 3 220-15</inkml:trace>
          <inkml:trace contextRef="#ctx0" brushRef="#br0" timeOffset="2282.246">-5787-3408 1008 0,'-13'-4'372'0,"13"4"-288"0,13-8-24 0,-4 4 176 16,10 8-140-16,26-8 104 16,10 4-116-16,27 0-48 15,4 0-20-15,5 0-16 16,-9 0 0-16,0 0-132 15,-18 0 72-15,-14 0-252 16,-14 4 176-16,-31-4-140 16,-5 0 160-16,-23 0-124 15,1 0 136-15</inkml:trace>
          <inkml:trace contextRef="#ctx0" brushRef="#br0" timeOffset="2975.1889">-5564-3578 1276 0,'-13'-24'472'0,"13"24"-364"0,9-8-32 0,0 4 136 16,5-4-132-16,13 0 64 16,5 8-84-16,9-4-24 15,4 8-24-15,5 0 0 16,1 4-8-16</inkml:trace>
        </inkml:traceGroup>
        <inkml:traceGroup>
          <inkml:annotationXML>
            <emma:emma xmlns:emma="http://www.w3.org/2003/04/emma" version="1.0">
              <emma:interpretation id="{6B058B6F-A67B-497B-AA88-DC8A74CBC649}" emma:medium="tactile" emma:mode="ink">
                <msink:context xmlns:msink="http://schemas.microsoft.com/ink/2010/main" type="inkWord" rotatedBoundingBox="3160,8399 11377,8438 11370,9755 3153,97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51.8072">-4985-2890 1080 0,'-23'17'400'0,"23"-17"-312"0,-23 36-24 16,14-16 72 0,4 0-88-16,1 13 8 15,8-1-36-15,-4 1-20 0,0-5-4 0,0-8 12 16,0-4-4-16</inkml:trace>
          <inkml:trace contextRef="#ctx0" brushRef="#br0" timeOffset="3841.0277">-7995-3566 676 0,'-4'-12'248'0,"4"12"-192"0,9-8-16 0,-9 8 100 16,0 0-84-16,0 0 92 15,9 0-84-15,-5 0 64 16,1-4-72-16,0-4 84 16,4 8-80-16,-5 0 44 15,5 4-64-15,10-4 40 16,3 4-44-16,19-8 32 15,0 4-36-15,18-4 0 16,1 4-20-16,3-4 12 16,-3 0-16-16,-10 0-4 15,-9 4 0-15,-10 0 4 16,-8 4-4-16,-14-4 24 16,0 0-16-16,-13 0-12 15,-1 0-4-15,-4 0-92 16,9 0 48-16</inkml:trace>
          <inkml:trace contextRef="#ctx0" brushRef="#br0" timeOffset="4307.7968">-4762-3740 652 0,'-9'9'244'0,"9"-9"-192"0,22 16-12 15,-12 0 180 1,3 8-128-16,10 13 104 16,4 7-112-16,1 41 112 15,3 8-112-15,-17 29-12 16,4-9-48-16,-13 16 44 15,-1-19-36-15,-22 3 36 16,5-16-36-16,-42-8 16 0,0-16-28 0,-31-12-16 16,4-13-8-1,-9-27-180-15,18-5 96 16,9-20-384-16,23-4 264 0</inkml:trace>
          <inkml:trace contextRef="#ctx0" brushRef="#br0" timeOffset="4698.9388">-4084-3023 1300 0,'9'12'480'0,"-9"-12"-372"0,41 4-32 0,-4 0 4 15,4 0-60-15,36 0-52 16,0 0 16-16,28-4-816 16,-5 0 456-16</inkml:trace>
          <inkml:trace contextRef="#ctx0" brushRef="#br0" timeOffset="4518.4584">-4034-3254 1028 0,'9'-24'380'0,"-9"24"-296"0,41-8-20 0,-13 0 128 16,-1 8-116-16,9-8 140 15,5 3-128-15,9-3-48 16,0 4-32-16,1 0-52 16,3 4 24-16</inkml:trace>
          <inkml:trace contextRef="#ctx0" brushRef="#br0" timeOffset="5011.7702">-2654-3335 832 0,'9'-20'308'0,"-9"20"-240"0,13-8-20 0,-13 4 196 16,0 8-144-16,-9 4 116 15,5 4-124-15,-24 20 40 16,1 9-76-16,-5 12 28 15,10 3-48-15,12 9 0 16,10-12-24-16,19-9-8 16,13-3 0-16,13-13-24 15,5-8 12-15,9-12-84 16,0-8 52-16,-8-28 4 16,-10 0 24-16,-28-25 12 15,-4 4 0-15,-31-11 88 16,-1 3-48-16,-14 12 148 15,5 13-104-15,1 16-44 16,8 12-32-16,9 16-204 0,10 4 108 16</inkml:trace>
          <inkml:trace contextRef="#ctx0" brushRef="#br0" timeOffset="-2209.1524">-10517-3197 832 0,'-5'-25'308'0,"5"13"-240"0,0-12-20 0,0 16 132 15,5 4-108-15,0-12 32 16,4 8-60-16,-5 0 8 15,1 3-32-15,-1 5-8 16,1 0-8-16,-5 21 4 16,0 7-4-16,-9 17-12 15,0-1 4-15,-10 17 12 16,10-5-4-16,-9-15 40 16,4-1-20-16,-4-7 76 15,9-9-56-15,0-8 32 16,4-4-44-16,10-20-20 15,4 0-4-15,5-20-20 16,4 4 8-16,5-21-4 16,4 9 0-16,0-9 0 15,1 1 0-15,-1 7 0 16,5 13 0-16,-5-4 16 16,-4 19-4-16,-5 5-4 15,0 4 4-15,-4 4 4 0,4 13-4 16,-4 19 8-16,0 1-8 0,-5 7-4 15,4 9 4-15,-8-9 4 16,-1 1-4-16,-4-1-12 16,5-7 4-16,-5-17 4 15,0 8 0-15</inkml:trace>
        </inkml:traceGroup>
        <inkml:traceGroup>
          <inkml:annotationXML>
            <emma:emma xmlns:emma="http://www.w3.org/2003/04/emma" version="1.0">
              <emma:interpretation id="{886BC66C-4E1E-4F35-8D49-FC9934ABDDF3}" emma:medium="tactile" emma:mode="ink">
                <msink:context xmlns:msink="http://schemas.microsoft.com/ink/2010/main" type="inkWord" rotatedBoundingBox="3293,8583 3671,8585 3670,8785 3292,8783"/>
              </emma:interpretation>
            </emma:emma>
          </inkml:annotationXML>
          <inkml:trace contextRef="#ctx0" brushRef="#br0" timeOffset="-1773.9948">-10458-3383 1008 0,'-9'-13'372'0,"9"13"-288"0,14-24-24 16,-1 12 36-1,6 4-64-15,8-16-4 16,0 12-16-16,1-13 0 15,3 13-8-15,1-12-4 16,0 16 4-16,-9-13-4 0,4 13 0 0,-13 0 104 16,-5 8-56-16,-4 8 104 15,4 0-88-15,-9 9 60 16,0 3-72-16,0 0-20 16,9 4-20-16,4-3 0 15,6 3-8-15,-6-4-256 16,1-4 136-16</inkml:trace>
        </inkml:traceGroup>
      </inkml:traceGroup>
    </inkml:traceGroup>
    <inkml:traceGroup>
      <inkml:annotationXML>
        <emma:emma xmlns:emma="http://www.w3.org/2003/04/emma" version="1.0">
          <emma:interpretation id="{24B82BCC-FE67-42C3-B84A-8717972B447D}" emma:medium="tactile" emma:mode="ink">
            <msink:context xmlns:msink="http://schemas.microsoft.com/ink/2010/main" type="paragraph" rotatedBoundingBox="3407,10159 14443,10161 14442,11479 3406,11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365744-C161-497E-BAC2-12C2188C257A}" emma:medium="tactile" emma:mode="ink">
              <msink:context xmlns:msink="http://schemas.microsoft.com/ink/2010/main" type="line" rotatedBoundingBox="3407,10159 14443,10161 14442,11479 3406,11478"/>
            </emma:interpretation>
          </emma:emma>
        </inkml:annotationXML>
        <inkml:traceGroup>
          <inkml:annotationXML>
            <emma:emma xmlns:emma="http://www.w3.org/2003/04/emma" version="1.0">
              <emma:interpretation id="{97C84AFB-5780-4B72-AF8A-A1F1754D5A64}" emma:medium="tactile" emma:mode="ink">
                <msink:context xmlns:msink="http://schemas.microsoft.com/ink/2010/main" type="inkWord" rotatedBoundingBox="3407,10159 3903,10160 3902,11026 3406,11025"/>
              </emma:interpretation>
            </emma:emma>
          </inkml:annotationXML>
          <inkml:trace contextRef="#ctx0" brushRef="#br0" timeOffset="14784.901">-10353-1441 788 0,'0'-16'292'0,"0"16"-228"15,4-16-16-15,-4 4 140 16,5 8-112-16,0-9 68 15,-1 5-84-15,1 4-16 16,4 4-28-16,0 4 24 16,0 8-24-16,-5 9 40 15,1 7-32-15,-5 4 20 16,5 5-24-16,-10-1 52 16,5 1-40-16,-5-9 64 15,-4-4-56-15,0-16 52 16,9 0-52-16,-4-20 16 0,4-4-36 0,4-16-36 31,5 3 8-31,5-11-8 0,4 4 8 0,5-1-36 16,4 13 24-1,1 4-12-15,4 7 20 0,-5 9 0 16,-4 8 4-16,-1 9 0 16,1 3 0-16,-5 12 0 15,5 5 0-15,-5 3 52 16,-4 4-24-16,0-3-8 15,4-1-8-15,-4-3 28 16,-5-5-16-16,-9-8 4 16,9-4-12-16,-18-8-96 15,9 5 52-15</inkml:trace>
          <inkml:trace contextRef="#ctx0" brushRef="#br0" timeOffset="15088.1866">-10198-1793 768 0,'-9'-32'284'0,"9"32"-220"0,18-21-20 15,-9 5 128 1,0 8-104-16,5-12 96 15,4 4-96-15,0-5 4 0,5 5-48 0,0-4 12 16,-1 4-20-16,1 4 36 16,0 4-28-16,0 0 48 15,-1 8-40-15,-3 16 36 16,-1-4-36-16,-5 12 0 16,6 4-20-16,-1 1 12 15,0-1-16-15</inkml:trace>
        </inkml:traceGroup>
        <inkml:traceGroup>
          <inkml:annotationXML>
            <emma:emma xmlns:emma="http://www.w3.org/2003/04/emma" version="1.0">
              <emma:interpretation id="{B1072D21-6578-4A09-9EEA-311A4958BB8A}" emma:medium="tactile" emma:mode="ink">
                <msink:context xmlns:msink="http://schemas.microsoft.com/ink/2010/main" type="inkWord" rotatedBoundingBox="4345,10697 4390,10698 4389,10710 4344,10709"/>
              </emma:interpretation>
            </emma:emma>
          </inkml:annotationXML>
          <inkml:trace contextRef="#ctx0" brushRef="#br0" timeOffset="15269.0042">-9402-1469 1248 0,'-13'0'460'0,"13"0"-356"16,13 8-32-16,-13-4-12 15,10-4-48-15,-1 0-4 16,4 0-4-16</inkml:trace>
        </inkml:traceGroup>
        <inkml:traceGroup>
          <inkml:annotationXML>
            <emma:emma xmlns:emma="http://www.w3.org/2003/04/emma" version="1.0">
              <emma:interpretation id="{58B8D4CD-5CF0-4C1A-B48F-9021856FE00B}" emma:medium="tactile" emma:mode="ink">
                <msink:context xmlns:msink="http://schemas.microsoft.com/ink/2010/main" type="inkWord" rotatedBoundingBox="5160,10171 7718,10172 7718,11479 5159,114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566.332">-8118-1931 1028 0,'-63'4'380'0,"63"-4"-296"0,-69 21-20 0,28-1 104 16,9 4-104-16,-27 21 52 15,5 7-68-15,-1 13 72 16,14 4-68-16,5 36 52 16,8-8-60-16,24 13 24 15,8-1-40-15,28-8-16 16,0-20-8-16,23-4-48 16,-10-12 24-16</inkml:trace>
          <inkml:trace contextRef="#ctx0" brushRef="#br0" timeOffset="16092.1189">-7694-1562 716 0,'27'-16'264'0,"-27"16"-204"0,27 8-16 0,-13 0 140 16,-5 12-108-16,14 8 68 16,-5 5-84-16,-4 15 8 15,9 5-36-15,-10 12 12 16,1-1-24-16,-14-3 52 15,4-8-40-15,-26-9 48 16,3-7-48-16,-17-13-16 16,0-8-8-16,-15-20 8 15,6-4-8-15,-5-28 4 16,9-1-4-16,4-24-24 16,10 5 8-16,4-9 40 15,14 16-20-15,9-3 0 16,0 15-8-16,9-3-4 15,5 8 0-15,9-1 24 16,0 13-12-16,8-4 32 16,6 16-28-16,18-1-32 15,-1 5 8-15,10 4 44 16,0 4-16-16,-10-4-8 16,5 9-8-16,-18-9 4 15,5 4-4-15,-23-4-12 16,9 4 4-16</inkml:trace>
          <inkml:trace contextRef="#ctx0" brushRef="#br0" timeOffset="16557.4147">-7366-1109 736 0,'0'0'272'0,"0"0"-208"0,9 4-20 0,-5-4 108 16,5 0-92-16,5 0 52 15,0 4-64-15,4 4-8 16,5 0-24-16,-1 13-4 16,-3-5-4-16,-10 8 4 15,4 4-8-15,-13 1 40 16,-9-1-20-16,-4-4 84 16,-6-4-60-16,-3 1 4 15,-1-5-32-15,5 0 68 16,4-8-52-16,5 0 24 15,9-4-40-15,9 4 36 16,5 1-32-16,4-9 4 0,9 0-16 16,10 0-8-16,-1 8 0 15,-4-8-68-15,-9-4 36 0,-1 0-260 16,1 4 156-16</inkml:trace>
          <inkml:trace contextRef="#ctx0" brushRef="#br0" timeOffset="17098.3532">-6151-1583 872 0,'23'-4'324'15,"-23"4"-252"-15,9-4-20 0,-9-4 172 16,0 16-132-16,-9-8 80 16,9 0-104-16,-23 0 36 15,14 0-64-15,-27-8-20 16,13 8-12-16,-18-8 16 16,9 4-12-16,-14-4-4 15,1 0-4-15,-1-8-16 16,15 8 8-16,-10-8 20 15,18 7-8-15,-14 1 4 16,19 4-4-16,-5 4-16 16,1 4 4-16,8 13 4 0,5 7 0 15,-5 8 0-15,5 5 0 0,-9 11-12 16,13-3 8-16,-4 11 20 16,9-3-8-16,-4 8 24 15,-1-5-20-15,-4 1 12 16,4-8-12-16,-8-9 12 15,8-4-16-15,-4-7 16 16,5-5-16-16,-1-4-20 16,10 0 4-16,4-7 4 15,4 3 4-15,19-4 0 16,0 4 0-16,14-8 8 16,-1 4-4-16,10-8-36 15,-10 5 16-15,10-5-248 16,-14 4 144-16</inkml:trace>
          <inkml:trace contextRef="#ctx0" brushRef="#br0" timeOffset="17408.7473">-6688-1311 1360 0,'-9'0'504'0,"9"0"-392"0,9 0-32 15,0 0 124 1,5 0-128-16,8 0-4 0,1 0-44 16,14 0-20-1,4 0-4-15,13 0-280 0,1 4 152 0,-1 0-548 16,1 8 376-16</inkml:trace>
          <inkml:trace contextRef="#ctx0" brushRef="#br0" timeOffset="17955.3034">-6488-1959 1372 0,'-23'-8'508'0,"23"8"-396"0,0-4-32 0,5 0 144 15,4 4-140-15,18-4-24 16,5 4-40-16,23-4-8 16,4 0-8-16,19-4-240 15,-6 16 128-15</inkml:trace>
          <inkml:trace contextRef="#ctx0" brushRef="#br0" timeOffset="17670.0448">-6315-947 984 0,'0'8'368'0,"0"-8"-288"0,32-4-20 0,-9 8 0 16,0 4-44-16,8 4 20 16,10 0-20-16,-13 5-16 15,4-1-4-15,-14 0 12 16,-4 4-4-16,-19-4 16 16,0 5-12-16,-17-5 76 15,-1 0-48-15,-9-8 76 16,9 4-64-16,0-4 80 15,10 0-72-15,4-4 0 16,9 4-36-16,13-3-20 16,10 3-4-16,9 0 12 15,9 0-4-15,-5-8-196 0,5 4 104 16</inkml:trace>
        </inkml:traceGroup>
        <inkml:traceGroup>
          <inkml:annotationXML>
            <emma:emma xmlns:emma="http://www.w3.org/2003/04/emma" version="1.0">
              <emma:interpretation id="{B2A4BFC1-8CE1-4B70-9FC4-A12E42D03F47}" emma:medium="tactile" emma:mode="ink">
                <msink:context xmlns:msink="http://schemas.microsoft.com/ink/2010/main" type="inkWord" rotatedBoundingBox="8374,10875 8802,10876 8801,10900 8373,10899"/>
              </emma:interpretation>
            </emma:emma>
          </inkml:annotationXML>
          <inkml:trace contextRef="#ctx0" brushRef="#br0" timeOffset="18361.3828">-5386-1291 1016 0,'0'4'376'0,"0"-4"-292"0,32 12-20 16,-9-8 32 0,4 0-64-16,28-8 60 15,-5 4-56-15,13-4-32 16,1 4-8-16,-5-4-440 15,-4 4 244-15</inkml:trace>
        </inkml:traceGroup>
        <inkml:traceGroup>
          <inkml:annotationXML>
            <emma:emma xmlns:emma="http://www.w3.org/2003/04/emma" version="1.0">
              <emma:interpretation id="{A1D1D5F6-664C-4DFC-BE55-86166F6576E3}" emma:medium="tactile" emma:mode="ink">
                <msink:context xmlns:msink="http://schemas.microsoft.com/ink/2010/main" type="inkWord" rotatedBoundingBox="9348,10490 10213,10491 10212,11297 9347,112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610.4383">-4066-1538 288 0,'0'-8'108'0,"0"8"-84"0,0 0-4 0,0-4 84 15,9 4-60-15,-9-4 88 16,5 4-76-16,-5-8 88 16,0 16-84-16,0-8 88 15,0 0-88-15,0-8 16 16,0 8-44-16,0-4 4 16,0 4-20-16,0-4-16 15,0 8-4-15,5-4 12 16,-1 4-4-16,1-4 24 15,-1 8-16-15,5-8 12 16,5 4-12-16,-5 0 12 16,0 4-16-16,0 0 32 15,9 4-24-15,-8 4 40 16,-1 5-32-16,4 3 4 16,6 0-16-16,-15 5 12 15,10 3-16-15,-5 0 4 16,-9-3-4-16,0 3 28 15,-5-4-20-15,-13 5 12 16,-5-1-16-16,-9 0-16 16,-4-3 0-16,-9-5 56 15,-6 0-28-15,1-11-20 16,9-1-4-16,-9-12 36 16,9-4-24-16,5-21 68 15,13 1-44-15,-4-20 28 16,13 3-36-16,1-16 44 0,3 9-40 15,1-5-24-15,9 13-8 16,0-5 0-16,5 9 0 16,-1-1 0-16,6 13 0 0,3-4 0 15,1 8 0-15,18 3-20 16,-10 1 12-16,24 0-4 16,0 4 4-16,8 0 24 15,-8 4-8-15,8 8-12 16,1 4 0-16,-10 4 28 15,6 4-12-15,-10 0 40 16,0 4-28-16,4-4-4 16,-4 0-12-16,0-7 12 15,0 7-12-15,-9-12 16 16,0 0-16-16,-10-8 4 16,-3-1-4-16,-10-3-8 15,-5-4 4-15,-8-4-164 16,4 4 88-16,-9-4-260 15,0 11 184-15</inkml:trace>
          <inkml:trace contextRef="#ctx0" brushRef="#br0" timeOffset="20901.5274">-3738-1117 736 0,'0'0'272'0,"0"0"-208"0,9 16-20 0,-9 4 196 32,5-3-140-32,-5 3 180 0,0 4-160 0,-5 4-8 15,-4 1-68-15,0-9 4 16,9 8-28-16,0-12 8 15,0-3-16-15,-9-5 0 16,9 0-4-16,0-8-40 16,0 0 16-16</inkml:trace>
        </inkml:traceGroup>
        <inkml:traceGroup>
          <inkml:annotationXML>
            <emma:emma xmlns:emma="http://www.w3.org/2003/04/emma" version="1.0">
              <emma:interpretation id="{0EEF5281-F9A9-434F-8EF2-C7AEA8EB9C08}" emma:medium="tactile" emma:mode="ink">
                <msink:context xmlns:msink="http://schemas.microsoft.com/ink/2010/main" type="inkWord" rotatedBoundingBox="10655,10272 11379,10273 11378,11357 10654,11356"/>
              </emma:interpretation>
              <emma:one-of disjunction-type="recognition" id="oneOf4"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21437.7565">-2500-1518 956 0,'55'-24'352'0,"-55"24"-272"0,37-28-24 16,-28 15 120 0,4 9-108-16,-13-8 96 15,5 4-96-15,-19 0 12 16,5 8-48-16,-23-4-12 15,0 8-12-15,-18 4-8 16,5 0 4-16,-19-4-4 0,14 4 0 0,-9-8 24 16,9 4-12-16,0-4-12 15,9 0-4-15,0-8-4 16,13 4 0-16,1-8 16 16,9 8-4-16,0 0-12 15,4 4 4-15,0 0 4 16,5 4 0-16,-5 8 0 15,10 9 0-15,-5 11 0 16,9 0 0-16,-14 9 8 16,14-1-4-16,-9 13 16 15,9-5-12-15,0 5 16 16,0-4-16-16,-9-5 4 16,9-7-4-16,0-5-8 15,5 0 4-15,-1-3-16 16,5-5 8-16,5-8 40 15,18 0-24-15,9-4 24 16,4 1-20-16,10-9-36 16,-1 0 12-16,-8-4-96 15,9 0 56-15,-19-4-232 16,-4 4 156-16,-14-13-272 16,-4 5 224-16</inkml:trace>
          <inkml:trace contextRef="#ctx0" brushRef="#br0" timeOffset="21621.7207">-3073-1356 1152 0,'-23'-8'428'0,"23"8"-332"0,0 4-28 0,9-8 96 16,5 4-104-16,13-4 36 16,5 8-56-16,18-4-32 15,0 0-8-15,14 4-140 16,0 4 72-16,-10 4-480 15,1 0 304-15</inkml:trace>
          <inkml:trace contextRef="#ctx0" brushRef="#br0" timeOffset="22084.5833">-3000-1801 1132 0,'-19'-20'420'0,"19"20"-328"0,19-16-24 0,-15 3 172 16,14 9-144-16,14-8-36 16,5 4-40-16,8-4-12 15,10 4-4-15</inkml:trace>
          <inkml:trace contextRef="#ctx0" brushRef="#br0" timeOffset="22023.8486">-2445-1064 1080 0,'-23'36'400'0,"23"-36"-312"0,-13 40-24 16,4-19 44-1,9 3-72-15,-10 4 4 16,10 1-24-16,0-5-12 16,-4 0 0-16,4-12-4 15,14-4 0-15,-28-8-248 16,14 8 136-16</inkml:trace>
        </inkml:traceGroup>
        <inkml:traceGroup>
          <inkml:annotationXML>
            <emma:emma xmlns:emma="http://www.w3.org/2003/04/emma" version="1.0">
              <emma:interpretation id="{28CD32FC-4595-4BDF-B848-BFEB1FBFFE2C}" emma:medium="tactile" emma:mode="ink">
                <msink:context xmlns:msink="http://schemas.microsoft.com/ink/2010/main" type="inkWord" rotatedBoundingBox="11852,10235 12139,10236 12138,11418 11852,1141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442.1188">-1871-1931 768 0,'32'0'284'0,"-32"0"-220"0,32 33-20 0,-19-5 156 16,10 5-120-16,4 27 132 15,1 9-120-15,3 32 36 16,1 4-80-16,-13 21-32 15,-6-13-16-15,-13 1 60 16,0-17-32-16,-23-12 32 16,1-17-32-16,-19-15-8 15,9-8-12-15,-14-17-52 16,10-8 28-16,-19-16-216 16,23-4 128-16</inkml:trace>
        </inkml:traceGroup>
        <inkml:traceGroup>
          <inkml:annotationXML>
            <emma:emma xmlns:emma="http://www.w3.org/2003/04/emma" version="1.0">
              <emma:interpretation id="{A798BC61-62C6-47FB-9363-C55F233ACFDD}" emma:medium="tactile" emma:mode="ink">
                <msink:context xmlns:msink="http://schemas.microsoft.com/ink/2010/main" type="inkWord" rotatedBoundingBox="12704,10511 13036,10512 13035,10763 12703,10762"/>
              </emma:interpretation>
            </emma:emma>
          </inkml:annotationXML>
          <inkml:trace contextRef="#ctx0" brushRef="#br0" timeOffset="22687.333">-1056-1550 1068 0,'0'-28'396'0,"0"28"-308"0,32-17-24 16,-19 5 176-16,5 8-144 0,19-8 52 16,-5 4-88-16,13-4-36 15,10 8-16-15,-5-4-184 16,0 8 96-16</inkml:trace>
          <inkml:trace contextRef="#ctx0" brushRef="#br0" timeOffset="22850.8398">-979-1404 1144 0,'9'-9'420'0,"-9"9"-324"0,78-12-28 0,-33 4-36 16,1 8-32-16</inkml:trace>
        </inkml:traceGroup>
        <inkml:traceGroup>
          <inkml:annotationXML>
            <emma:emma xmlns:emma="http://www.w3.org/2003/04/emma" version="1.0">
              <emma:interpretation id="{B9FB0319-4EF6-40AC-B921-F1ECC1900C39}" emma:medium="tactile" emma:mode="ink">
                <msink:context xmlns:msink="http://schemas.microsoft.com/ink/2010/main" type="inkWord" rotatedBoundingBox="14056,10446 14443,10447 14442,10771 14055,10770"/>
              </emma:interpretation>
            </emma:emma>
          </inkml:annotationXML>
          <inkml:trace contextRef="#ctx0" brushRef="#br0" timeOffset="23177.7197">519-1692 1048 0,'-14'-12'388'0,"14"12"-300"0,-41-16-28 16,19 16 208-1,3 8-160-15,-17 4 72 0,9 12-108 16,-10 13 40-16,24-1-68 0,-1 9-20 16,14-1-16-1,14-7-8-15,8-9 0 0,24 0 16 16,4-7-8-16,9-17-100 15,5-4 48-15,-5-17-52 16,-9 5 56-16,-36-16 40 16,-5 4 0-16,-27-17 24 15,-10 9-16-15,-13-13 112 16,5 21-68-16</inkml:trace>
        </inkml:traceGroup>
      </inkml:traceGroup>
    </inkml:traceGroup>
    <inkml:traceGroup>
      <inkml:annotationXML>
        <emma:emma xmlns:emma="http://www.w3.org/2003/04/emma" version="1.0">
          <emma:interpretation id="{23EA3E6A-5B14-4159-97D7-1BD57984DC10}" emma:medium="tactile" emma:mode="ink">
            <msink:context xmlns:msink="http://schemas.microsoft.com/ink/2010/main" type="paragraph" rotatedBoundingBox="5172,12076 14734,11837 14761,12944 5200,131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F13142-AC55-4487-A046-74031FDD31C6}" emma:medium="tactile" emma:mode="ink">
              <msink:context xmlns:msink="http://schemas.microsoft.com/ink/2010/main" type="line" rotatedBoundingBox="5172,12076 14734,11837 14761,12944 5200,13183">
                <msink:destinationLink direction="with" ref="{3F207EF8-D4FD-4818-9C64-12406C142A9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A3EB2A5-4871-4E4B-919F-68655495DB63}" emma:medium="tactile" emma:mode="ink">
                <msink:context xmlns:msink="http://schemas.microsoft.com/ink/2010/main" type="inkWord" rotatedBoundingBox="5172,12076 13767,11861 13794,12933 5199,1314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1" brushRef="#br0">0 0 0</inkml:trace>
          <inkml:trace contextRef="#ctx0" brushRef="#br0" timeOffset="29152.9702">-7863 587 736 0,'-18'-4'272'0,"13"4"-208"0,1-4-20 0,4 4 160 15,0 0-120-15,0 0 44 16,0 0-76-16,4 0 24 16,6-4-44-16,3-1 8 0,5 5-24 15,1 0-8-15,3 9-4 16,1-5-4-1,0 4 0-15,-5 4 8 16,5 0-4-16,-14 4-4 16,5 0 4-16,-14 5 4 15,4-1-4-15,-17 0 8 16,4 4-8-16,-19-7-4 16,5 11 4-16,-13-12 4 15,4 4-4-15,-9-4-12 16,18 5 4-16,-13-9 64 15,18 0-32-15,0-4 68 16,13 4-56-16,-4-12 20 16,9 0-40-16,9 0 72 15,5 0-56-15,4 0 4 16,5 0-24-16,4-12 16 16,0 12-20-16,1-4-4 15,-1 8-4-15,0-4-32 16,-4 0 16-16,-5 0 24 15,0 0-8-15,-4 0 8 16,-5 0-4-16,-4 4-16 16,4 0 4-16,-9-4-236 15,0 0 132-15</inkml:trace>
          <inkml:trace contextRef="#ctx0" brushRef="#br0" timeOffset="29888.9506">-6506-24 820 0,'18'-17'304'0,"-18"17"-236"0,32-8-20 16,-23 4 220-1,5 4-156-15,-10-4 72 16,6 4-112-16,-15-12 4 0,0 12-44 0,-17-4-40 16,3 8 4-16,-22-4 16 15,5 0-4-15,-14-4-4 16,4 0 0-16,-17-8-16 15,17 4 8-15,-8-8 4 16,8 7 0-16,-4 1 0 16,13 8 0-16,-3 0-12 15,12 0 8-15,-8 12 4 16,8 5 0-16,6 7-20 16,-1 4 12-16,0 17 12 15,5 11 0-15,0 9 16 16,9 0-12-16,-10 4 4 15,10-4-4-15,-4-9 4 16,8-3-8-16,-4-13 16 16,4-3-12-16,-4-9 16 0,9-4-16 15,-9-8-4-15,9-3 0 16,9-5 4-16,10 0-4 16,3-4 16-16,10-4-12 0,5 0-12 31,4 4 0-31,9 0 20 15,4 4-8-15,-4-4-4 16,-9 4 0-16,-9-4-200 16,0 4 108-16</inkml:trace>
          <inkml:trace contextRef="#ctx0" brushRef="#br0" timeOffset="30115.0526">-7166 421 1048 0,'-37'-20'388'0,"37"20"-300"0,5-13-28 0,0 5 128 16,4 4-116-16,13-8 96 16,10 4-100-16,14-8-8 15,4 16-36-15,5-4-24 16,-5 4-4-16,4 4-148 15,-4 0 84-15</inkml:trace>
          <inkml:trace contextRef="#ctx0" brushRef="#br0" timeOffset="28492.1511">-8332 194 476 0,'14'-16'176'0,"-9"12"-136"0,-1-4-12 0,10 4 136 16,-5 0-96-16,5-4 96 16,-5-5-96-16,9 5 48 15,-5 8-72-15,1 0-4 0,0 8-24 16,-5 5 24-16,0 11-24 15,5 12 40-15,-5 9-32 16,0 7 20-16,5 5-24 16,-14-4 44-16,-5-17-36 15,0 1 84-15,-4-1-64 16,-9-4 40-16,-9-7-52 16,-5-9 0-16,-9-4-24 0,5-12 56 15,-1-4-40-15,1-4 8 16,4-8-24-16,5-5 0 15,-1-7-4-15,5-12-8 16,1-5 4-16,-1 1-4 16,9-1 0-16,1 1-12 15,3-1 8-15,10 0-4 16,5 9 0-16,9 0 16 16,4-1-4-16,9 9-12 15,10 8 4-15,-5-1 12 16,4 9-4-16,0 4-12 15,-4 4 4-15,5 0 40 16,-1 4-24-16,0-4 60 16,5 4-40-16,-4 0 28 0,4-4-32 15,4-8-8-15,10 4-12 16,4-4 12-16,5-1-12 16,-9 1-4-1,-1 8 0-15,-8-4-76 16,-10 8 40-16,-9 0-232 15,-4 4 144-15</inkml:trace>
          <inkml:trace contextRef="#ctx0" brushRef="#br0" timeOffset="30564.4449">-6638 643 880 0,'-5'-8'328'0,"5"8"-256"0,-13-8-16 0,13 8 144 15,4-8-120-15,1 4 12 16,9 4-56-16,-1-8-16 15,5 8-12-15,1 0-8 16,3 8 4-16,-3 0-4 16,-1 8 0-16,-9 5 0 15,0-1 0-15,-18 4 8 16,4 4-4-16,-17 1 16 16,3-1-12-16,-12-4-12 15,3-3 0-15,-4-1 28 16,5-4-12-16,4-8 48 15,10 0-32-15,8-4 20 16,10 4-28-16,13 0 44 16,5 0-36-16,8-8-16 15,1 13-4-15,0-13-8 16,5 4 0-16,-1-8-264 16,-4 0 144-16</inkml:trace>
        </inkml:traceGroup>
        <inkml:traceGroup>
          <inkml:annotationXML>
            <emma:emma xmlns:emma="http://www.w3.org/2003/04/emma" version="1.0">
              <emma:interpretation id="{9F077F53-F4E2-4915-AD5F-654D9CBF274E}" emma:medium="tactile" emma:mode="ink">
                <msink:context xmlns:msink="http://schemas.microsoft.com/ink/2010/main" type="inkWord" rotatedBoundingBox="7405,12161 10435,12085 10459,13034 7429,1311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138.5739">-6196 607 872 0,'-10'-8'324'0,"10"8"-252"0,-9 8-20 0,5-4 60 15,8 0-72-15,-8 8 16 16,4 8-32-16,-9 5 56 16,4 3-44-16,-8 4 116 15,3 1-84-15,-12-1 44 16,13-4-64-16,-10-7 20 16,10-1-40-16,0-16 0 15,5 0-16-15,-1-16 0 16,10 4-4-16,4-17-32 15,4 5 12-15,6-8-12 16,-1 4 12-16,9-1 0 16,-4 9 4-16,0 0 8 15,-1 4 0-15,1 0-20 16,0 8 12-16,0 0 56 16,-1 4-24-16,-3 4 68 15,-1 4-52-15,-4 4 8 16,-1 8-28-16,-4 4 4 15,5 1-12-15,-10 3 20 16,6 8-20-16,-10-11-12 16,4 3-4-16,-8-8 28 15,4-4-12-15,-5-3-120 16,5-5 60-16</inkml:trace>
          <inkml:trace contextRef="#ctx0" brushRef="#br0" timeOffset="32366.3395">-5208 445 756 0,'-5'-4'280'0,"5"4"-216"0,0 4-20 15,0-4 100 1,0 0-88-16,0 0 112 16,0 0-96-16,0-4 60 15,5 4-76-15,-5-4 68 16,4 4-72-16,1-4 36 15,-1 8-52-15,5-4 24 16,10 4-32-16,17-8 8 0,5 4-20 16,23-4 8-16,-1 4-12 15,10-8-32-15,0 4 8 0,-5-4 32 16,-8 4-12-16,-15-4 0 16,-8 8-4-16,-15-5-4 15,-3 10 0-15,-19-5 8 16,0 8-4-16,-14 0-100 15,5 0 52-15</inkml:trace>
          <inkml:trace contextRef="#ctx0" brushRef="#br0" timeOffset="32981.328">-3752 81 676 0,'10'-24'248'0,"-10"24"-192"0,13 0-16 15,-4 0 76-15,-9 8-72 0,14 12 96 16,-5 4-80 0,-9 17 88-16,0 3-88 0,0 13 60 15,0-1-68-15,-9-3 32 32,-5-8-48-32,-8-5 32 0,8-8-36 0,-27-7 16 15,9-1-28-15,-13-20 8 16,4 0-16-16,-10-24 0 15,15 4-4-15,-9-25 12 16,8 5-12-16,10-25-12 16,4 8 0-16,-4-11 12 15,18 11-4-15,0-4-12 16,13 17 4-16,1-1 12 16,4 17-4-16,4 0 16 15,6 4-12-15,8 8 24 16,0 7-20-16,10 1-12 15,8 8-4-15,10-4 12 16,-1 5-4-16,19-10 8 16,-4 5-8-16,-1-4 24 15,5 8-16-15,-14-8-12 16,-4 4-4-16,-10-8 12 16,-13 0-4-16,0 0 16 15,-9 4-12-15,-10-4-40 16,-4 8 20-16,-9-8-272 15,9 8 156-15</inkml:trace>
        </inkml:traceGroup>
        <inkml:traceGroup>
          <inkml:annotationXML>
            <emma:emma xmlns:emma="http://www.w3.org/2003/04/emma" version="1.0">
              <emma:interpretation id="{568886B5-D155-4AF9-8A75-82D100D31EB0}" emma:medium="tactile" emma:mode="ink">
                <msink:context xmlns:msink="http://schemas.microsoft.com/ink/2010/main" type="inkWord" rotatedBoundingBox="10249,12088 11752,12050 11776,13018 10273,1305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3301.1781">-3419 526 956 0,'-5'0'352'0,"5"0"-272"0,-9 20-24 0,5-8 236 15,4 5-172-15,-9 7 64 16,9 4-108-16,-5 9 8 15,5-1-48-15,-5 0-12 16,5-3-16-16,-4-5-8 16,8 0 4-16,-8-11 20 15,-1-5-12-15,-8-12-12 16,4 0-4-16</inkml:trace>
          <inkml:trace contextRef="#ctx0" brushRef="#br0" timeOffset="33866.6823">-2076 16 956 0,'0'-16'352'0,"0"16"-272"0,9-16-24 0,-9 12 136 16,0 4-116-16,-9-8 32 15,0-1-64-15,-14-7-20 16,9 16-12-16,-27-12-20 16,14 12 4-16,-23-8 4 15,14 0 0-15,-19 0 0 16,23 0 0-16,-4 4 0 15,8 0 0-15,-8 4 0 16,22 4 0-16,-13 0 8 16,22 4-4-16,-13 8-12 15,5 4 4-15,-6 25 40 16,6-1-24-16,-1 29 16 16,-4-8-16-16,4 12 44 15,5-8-28-15,-5-9 40 16,5-11-40-16,0-9 12 15,5-3-24-15,-10-13 0 16,9 4-8-16,-4-20 20 0,9 9-16 16,-9-17 12-1,9 0-12-15,0 0-16 0,5 0 0 0,4 0-32 16,9 0 20-16,9 4 16 16,1 4 0-16,8 0-16 15,5 0 8-15,5-8-32 16,-5 8 24-16,-5-8-292 15,0 4 168-15</inkml:trace>
          <inkml:trace contextRef="#ctx0" brushRef="#br0" timeOffset="34161.5277">-2659 433 1196 0,'-23'-24'440'0,"23"24"-340"0,23 4-32 16,0-8 168-1,-5 0-144-15,14-5-8 16,4 9-56-16,19-8-28 16,9 8-4-16,-5 0-268 15,5 4 144-15</inkml:trace>
          <inkml:trace contextRef="#ctx0" brushRef="#br0" timeOffset="34471.0701">-1990 575 892 0,'-18'0'332'0,"18"0"-260"15,-13 8-20-15,13-4 160 16,0 20-128-16,-10 0 52 16,6 1-76-16,-5 7-12 15,9 0-28-15,-9 1 24 16,9-1-28-16,0-8 12 16,-5-3-16-16,-4-9 28 15,9-4-24-15,-9-12-56 16,9 0 16-16</inkml:trace>
        </inkml:traceGroup>
        <inkml:traceGroup>
          <inkml:annotationXML>
            <emma:emma xmlns:emma="http://www.w3.org/2003/04/emma" version="1.0">
              <emma:interpretation id="{ADC05421-BC6F-4976-A459-1D9EF126C9F7}" emma:medium="tactile" emma:mode="ink">
                <msink:context xmlns:msink="http://schemas.microsoft.com/ink/2010/main" type="inkWord" rotatedBoundingBox="11997,12129 13600,12089 13621,12937 12018,1297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4857.6398">-1748 558 832 0,'4'17'308'0,"-4"-17"-240"0,0 28-20 0,0-12 64 32,9 0-72-32,-9 4 36 0,14 5-44 0,-14-5 44 15,9 4-44-15,-18-8 92 16,9-3-72-16,0-13 4 16,-5 4-36-16,-4-12-20 15,9-1-4-15,0-11 4 16,14 0 0-16,-5-8-12 15,14 7 8-15,9-3 12 16,-9 8-4-16,8 4 16 16,6 12-12-16,-10 8 92 15,0 4-52-15,-17 8 56 16,8 9-60-16,-18-1 16 16,0 4-40-16,-9-3 8 15,0-5-16-15,-1-12-140 16,6 0 72-16,4-16-552 15,4 0 336-15</inkml:trace>
          <inkml:trace contextRef="#ctx0" brushRef="#br0" timeOffset="35344.159">-555 239 1204 0,'-10'-4'448'0,"10"4"-348"0,32 8-32 16,-13-8 80 0,3 0-96-16,24-8-12 0,-1 4-24 0,33-5-208 15,-1 5 104-15</inkml:trace>
          <inkml:trace contextRef="#ctx0" brushRef="#br0" timeOffset="35177.2171">-446 4 1328 0,'-23'-32'492'0,"23"32"-380"0,-9-9-32 0,9 5 192 15,9 4-164-15,5-8 0 16,4 4-64-16,9-4-16 16,14 4-16-16,5-4-220 15,8 8 116-15,1 4-600 16,0 8 384-16</inkml:trace>
        </inkml:traceGroup>
        <inkml:traceGroup>
          <inkml:annotationXML>
            <emma:emma xmlns:emma="http://www.w3.org/2003/04/emma" version="1.0">
              <emma:interpretation id="{29CE6A36-23FE-4C26-8F30-1F450A9A1FE3}" emma:medium="tactile" emma:mode="ink">
                <msink:context xmlns:msink="http://schemas.microsoft.com/ink/2010/main" type="inkWord" rotatedBoundingBox="14334,12116 14741,12106 14751,12522 14344,1253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5657.5468">756-45 1216 0,'-55'-4'448'16,"32"8"-348"-16,-8 4-28 0,8 5 192 0,5 15-160 16,-5 12 12-16,18 13-72 15,10 4-4-15,22-5-24 16,10 1-16-16,8-5-4 0,10-11-32 16,8-21 20-16,-3-20-144 15,-10-16 88-15,-14-5-4 16,-13-15 48-16,-14-13 36 15,-18-11-4 17,-23 7 8-32,5 8-4 0,-5 9 72 0,0 4-44 0,9 15-48 15,14 13 4-15</inkml:trace>
        </inkml:traceGroup>
      </inkml:traceGroup>
    </inkml:traceGroup>
    <inkml:traceGroup>
      <inkml:annotationXML>
        <emma:emma xmlns:emma="http://www.w3.org/2003/04/emma" version="1.0">
          <emma:interpretation id="{F2C6E087-20BE-485D-8A89-15D5EFC8B8FC}" emma:medium="tactile" emma:mode="ink">
            <msink:context xmlns:msink="http://schemas.microsoft.com/ink/2010/main" type="paragraph" rotatedBoundingBox="6445,13851 14176,13632 14205,14630 6473,148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26FBCD4-754D-4EC0-BC3B-4595ED413ABA}" emma:medium="tactile" emma:mode="ink">
              <msink:context xmlns:msink="http://schemas.microsoft.com/ink/2010/main" type="line" rotatedBoundingBox="6445,13851 14176,13632 14205,14630 6473,14850"/>
            </emma:interpretation>
          </emma:emma>
        </inkml:annotationXML>
        <inkml:traceGroup>
          <inkml:annotationXML>
            <emma:emma xmlns:emma="http://www.w3.org/2003/04/emma" version="1.0">
              <emma:interpretation id="{B239A92B-B39E-4362-B937-45BF2E9BCF84}" emma:medium="tactile" emma:mode="ink">
                <msink:context xmlns:msink="http://schemas.microsoft.com/ink/2010/main" type="inkWord" rotatedBoundingBox="6445,13851 7785,13813 7813,14812 6473,1485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1234.3113">-6401 1781 644 0,'27'-9'236'0,"-27"9"-180"0,32-24-20 16,-14 16 228-16,-13 4-152 15,-1-4 124-15,-4 0-140 16,-4 0 32-16,-10 4-80 15,-4-8 20-15,-10 12-40 0,-12-9-8 16,-6 1-12-16,0 0-8 16,-8 8 4-16,-1 0-4 15,-13-4 0-15,0 8 0 16,-5 0 0-16,4 0 0 16,15-4 0-16,-1 4 24 15,19 0-12-15,8 0 24 0,15 1-24 16,4 3-4-16,4 4-4 15,10 0-24-15,4 4 12 16,0 0 20-16,-5 5-4 16,-4 3-4-16,-4 4 0 15,-5 0-4-15,-5 1 0 16,-9-1 0-16,-8 4 0 16,-1-3 16-16,4-1-8 15,1-4 32-15,0-3-24 16,8-5-12-16,6 0-8 15,8-4 12-15,10 4-4 16,4 1 16-16,9-1-12 16,19 4 48-16,8 0-28 0,5 0-32 15,5 1 0-15,-1-5 8 16,-3-4 0-16,-11-4-20 16,-3-8 8-16,-5-8-128 15,-9-8 76-15,-10-4-180 16,-8-5 136-16,-10-3-480 15,-4 4 328-15</inkml:trace>
          <inkml:trace contextRef="#ctx0" brushRef="#br0" timeOffset="71461.2178">-7180 2011 820 0,'-4'-4'304'0,"13"0"-236"0,4-4-20 0,1 4 248 16,4 4-172-16,5-4 56 16,4 4-108-16,5 0 20 15,5 4-56-15,4 0-12 0,-5 4-12 16,5 0-56-16,-5-4 28 16,-4 0-316-16,-4 0 184 15</inkml:trace>
          <inkml:trace contextRef="#ctx0" brushRef="#br0" timeOffset="71897.3776">-6547 2181 964 0,'-14'4'360'0,"14"4"-280"0,-9 17-24 16,5-13 236-16,-5 16-172 16,0 4 28-16,-5 5-88 15,5 3 8-15,-5 1-40 16,5-5 0-16,-5-3-16 0,5-9 44 0,0-8-28 15,9-4-16-15,-4-8-4 16,-1-12-272 0,10-8-500-16,8-4 400 15,1-1-196 1</inkml:trace>
          <inkml:trace contextRef="#ctx0" brushRef="#br0" timeOffset="72120.4705">-6392 2201 832 0,'-9'-8'308'0,"9"8"-240"0,0 0-20 16,0 0 248-16,0 0-172 15,0 0 64-15,0 0-112 16,13 0 44-16,1 8-68 16,4-8-12-16,14 8-24 0,-5-12 16 15,14 8-20-15,0-4 24 16,5 0-24-16,-10 5-12 16,5-5-4-16,-9-5 4 15,-4 1 0-15,-1-4 0 16,-4 0-188-16,-19 0 104 15,5 0-360-15,0 0 248 16</inkml:trace>
          <inkml:trace contextRef="#ctx0" brushRef="#br0" timeOffset="72437.818">-6155 2056 780 0,'-5'-12'288'0,"19"12"-224"0,-23 0-20 0,9 0 84 16,0 0-80-16,0 0 24 15,0 12-40-15,-5 4 68 16,-4 8-56-16,-5 9 76 0,-4 11-68 16,-5 9 88-16,5-5-80 0,-5 5 104 15,5-5-92-15,0-7 8 16,9-9-48-16,4-12-32 15,1 9 0-15,4-13 36 16,4-8-24-16,5-8 0 16,5 12-8-16,4-12-112 15,19 0 60-15,-6 0-280 16,24-16 184-16,0 16-836 16</inkml:trace>
          <inkml:trace contextRef="#ctx0" brushRef="#br0" timeOffset="76488.993">-6911 2396 572 0,'9'-12'208'0,"0"7"-160"0,-4-3-12 15,-5 8 48-15,0 0-52 16,0 0 32-16,0 0-36 16,4-4 52-16,-4 4-44 15,5-4 36-15,-1-4-40 0,1 0 44 16,-1 0-44-16,1 0 48 16,-1 0-48-16,6-4 12 15,-1 0-28-15,0-1 8 0,0 5-12 16,9 0-8-1,5 0 0-15,0 4-4 16,-5 4 0-16,-5 0 0 16,1 0 24-16,0 8-12 15,-5 0 32-15,-5 0-28 16,1 4 20 0,-5 5-20-16,5-5-16 0,-1 4-4 15,1-4 4-15,-5 8 0 16,-5 1 16-16,5-1-8 0,-14 4-12 15,5 0 0 1,0-3 4-16,-4-5 0 0,-1 0 8 16,-4 4-4-16,-5-4-12 15,14-3 4-15,-14 3 20 16,14-4-8-16,-5 0-20 16,1-4 4-16,-6 0 20 15,15-4-4-15,-5 0-4 16,-5 0 0-16,5-4 20 15,-9 0-12-15,13 0 48 16,-4 0-32-16,0 0-4 16,9 0-16-16,-5 0-16 15,1 0 4-15,4 0 12 16,-5 0-4-16,-4 0 40 16,9 0-20-16,-4 0 4 15,-1 0-16-15,1-4 56 0,4 0-40 16,0 4 32-16,0 0-32 15,9 0 8-15,4-4-20 16,1 4 36-16,9 0-28 16,4 0-4-16,-4 0-12 15,4 4-8 1,1 0 4-16,-1 0 12 0,-4 4-8 31,-1-3-12-31,-3-5 0 0,3 4-172 0,1 0 96 16,0-4-620-16,9 4 388 15,4 4-368-15</inkml:trace>
        </inkml:traceGroup>
        <inkml:traceGroup>
          <inkml:annotationXML>
            <emma:emma xmlns:emma="http://www.w3.org/2003/04/emma" version="1.0">
              <emma:interpretation id="{63B1A609-00E0-43AD-A3CF-B408DB50166D}" emma:medium="tactile" emma:mode="ink">
                <msink:context xmlns:msink="http://schemas.microsoft.com/ink/2010/main" type="inkWord" rotatedBoundingBox="8623,14233 9033,14221 9034,14251 8624,14263"/>
              </emma:interpretation>
            </emma:emma>
          </inkml:annotationXML>
          <inkml:trace contextRef="#ctx0" brushRef="#br0" timeOffset="72904.8234">-5122 2096 892 0,'-14'-8'332'0,"19"8"-260"0,-5 0-20 15,0 0 344-15,0-8-228 16,0 4 108 0,9 4-160-16,14-4 36 15,-5 4-88-15,18-8 8 16,10 8-40-16,18 0-20 0,-5 0-8 15,-4 0-4-15,-14 0 0 16,-10 0-20-16,-8-4-188 0,-23 0-376 31,-9 4 308-31</inkml:trace>
        </inkml:traceGroup>
        <inkml:traceGroup>
          <inkml:annotationXML>
            <emma:emma xmlns:emma="http://www.w3.org/2003/04/emma" version="1.0">
              <emma:interpretation id="{F5D4BD47-9D37-422A-ADD6-6560B4F5034D}" emma:medium="tactile" emma:mode="ink">
                <msink:context xmlns:msink="http://schemas.microsoft.com/ink/2010/main" type="inkWord" rotatedBoundingBox="9858,13810 11082,13775 11108,14700 9885,1473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4325.0895">-3729 2023 944 0,'-18'-8'352'0,"23"16"-276"0,-1-8-20 0,5 0 244 15,9 0-176-15,10-8 72 16,13 8-116-16,4-8-44 16,14 8-24-16,-4-4-24 0,0 0 8 15,4 4-304-15,0 0 168 16</inkml:trace>
          <inkml:trace contextRef="#ctx0" brushRef="#br0" timeOffset="74465.9641">-3119 2169 1120 0,'-9'16'416'0,"0"-4"-324"0,0 17-24 16,4-13 200-16,1 8-160 16,-5 4 20-16,9 9-80 15,-9-5-32-15,0 1-8 16,-1-1 0-16,6-8-4 0,-1-3 24 0,-8-9-112 16,8-8 48-1,-4-8-428-15,9-4 256 16</inkml:trace>
          <inkml:trace contextRef="#ctx0" brushRef="#br0" timeOffset="77170.3059">-3055 2278 904 0,'-5'-4'332'0,"5"12"-256"0,5-12-24 15,4 4 256-15,9-4-180 16,5 0 20-16,9 4-92 15,4 0-52-15,5 0-8 0,5 0 0 0,4 0 4 16,-4 0-144-16,-10-4 80 16,-13 0-288-16,-1-4 192 15,-8 8-560 1</inkml:trace>
          <inkml:trace contextRef="#ctx0" brushRef="#br0" timeOffset="77437.4242">-2814 2084 1028 0,'-18'4'380'0,"9"0"-296"0,-9 0-20 0,9 4 120 16,0 8-112-16,-5 5 96 0,5 3-100 16,-5 8 64-16,1 5-76 15,-1 3 24-15,0 1-48 0,1-1 16 16,-1-3-28-16,0-5 0 15,1 0-12-15,-1-7-8 16,9-5 4-16,5 0-4 16,9-8 0-16,10-4-132 15,17-8 72-15,19 0-392 16,8-4 252-16,24 4-704 16</inkml:trace>
          <inkml:trace contextRef="#ctx0" brushRef="#br0" timeOffset="74319.5744">-3141 1748 832 0,'45'-28'308'0,"-31"20"-240"0,18-4-20 15,-14 3 228-15,-14 1-160 16,5 0 68-16,1 4-108 0,-10-4 36 16,-10 4-68-1,-12 0-12-15,3 4-20 0,-8-4-12 16,-5 4 4-16,-13-4 4 0,-10-4-4 16,5 8-12-16,-5 0 4 15,5-8 28-15,0 8-12 16,0 0-20-16,9 8 0 15,-4 8-4-15,13-4 4 16,-5 12 0-16,10 21 0 16,-5 0 8-16,5-1 0 15,4 5 0-15,5 3 0 16,0-7 8-16,-1-5-4 16,6 9 24-16,-1-9-16 0,-4-7 4 15,4-5-8-15,5-4 4 16,-4-4-8-16,8-3-4 15,0-5 4-15,5 4 4 16,10 0-4-16,8-12 60 16,18 12-36-16,14-8-20 15,14 5-8-15,4-5 0 16,5 0 0-16,-5-8-44 16,-4 0 24-16,-5-4-224 15,-18-4 136-15,-9-4-268 16,-4-9 208-16,-24 5-584 15</inkml:trace>
        </inkml:traceGroup>
        <inkml:traceGroup>
          <inkml:annotationXML>
            <emma:emma xmlns:emma="http://www.w3.org/2003/04/emma" version="1.0">
              <emma:interpretation id="{1583F919-7EE4-45C0-9574-C560B0F54BD1}" emma:medium="tactile" emma:mode="ink">
                <msink:context xmlns:msink="http://schemas.microsoft.com/ink/2010/main" type="inkWord" rotatedBoundingBox="11981,14067 12827,14043 12836,14349 11990,1437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7883.4995">-1748 2149 1328 0,'-23'0'492'0,"32"8"-380"0,27 8-32 15,-8-12 52-15,22 0-88 16,36 0-8-16,15 0-24 16,8-4-204-16,0-4 104 15,0 4-676-15,5 0 420 16,-18-4-164-16</inkml:trace>
          <inkml:trace contextRef="#ctx0" brushRef="#br0" timeOffset="77632.8333">-1430 1910 1300 0,'23'-20'480'0,"0"20"-372"0,13 4-32 0,-13-4 80 15,4 0-100-15,14 4-20 16,-4 4-24-16,17 0-232 16</inkml:trace>
        </inkml:traceGroup>
        <inkml:traceGroup>
          <inkml:annotationXML>
            <emma:emma xmlns:emma="http://www.w3.org/2003/04/emma" version="1.0">
              <emma:interpretation id="{B943C602-AAA1-4CDF-9539-E61812B3680C}" emma:medium="tactile" emma:mode="ink">
                <msink:context xmlns:msink="http://schemas.microsoft.com/ink/2010/main" type="inkWord" rotatedBoundingBox="13788,14052 14188,14040 14199,14442 13799,1445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8127.1507">255 1910 1360 0,'-50'12'504'0,"23"-4"-392"0,-19 8-32 0,19 5 160 15,-5 11-148-15,5 9-8 16,17 15-56-16,10-3-12 16,19-5-8-16,13-7 12 0,18-9-12 15,13-20-4-15,-8-20 0 16,9-16-76-16,-10-17 40 0,-13-11-4 16,-22-9 20-16,-19 5 20 15,-14 3 0-15,-13 8 84 16,-14 9-44-16,4 16-4 15,1 12-24-15,4 16-196 16,5 16 96-16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1:46.1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207EF8-D4FD-4818-9C64-12406C142A9A}" emma:medium="tactile" emma:mode="ink">
          <msink:context xmlns:msink="http://schemas.microsoft.com/ink/2010/main" type="inkDrawing" rotatedBoundingBox="4163,11683 15552,11612 15563,13447 4175,13518" semanticType="enclosure" shapeName="Other">
            <msink:sourceLink direction="with" ref="{46F13142-AC55-4487-A046-74031FDD31C6}"/>
          </msink:context>
        </emma:interpretation>
      </emma:emma>
    </inkml:annotationXML>
    <inkml:trace contextRef="#ctx0" brushRef="#br0">197 172 456 0,'-14'0'168'0,"28"-8"-128"0,-5 4-16 0,-9 4 132 15,0 0-92-15,0 0 0 16,0 0-40-16,0 0 20 15,0 0-28-15,9 4-4 0,-9 4-8 16,0 9-4-16,-9 3 0 16,0 12 8-16,-5 1-4 15,5-1 60-15,-5 4-36 0,1 1 24 16,-1 7-32 0,5 13 8-16,-9 12-16 15,8-4 12-15,1 15-16 0,0-3-4 16,0-8 0-16,0-4 4 15,0-8-4-15,4-5-4 16,1 1 4-16,-1-9-4 16,5-3 0-16,0-5 8 15,-4 1-4-15,4-5-12 16,0-8 4-16,4 1 4 16,1-9 0-16,-5-4 0 15,-5 0 0-15,10-4 16 16,4 0-8-16,-9 0-12 15,0-8 0-15,9 8 4 16,-4-4 0-16,4 5-20 16,0-5 12-16,4 0 20 15,1 0-4-15,0 4-4 16,4-4 0-16,0 0-16 0,-4-4 8 16,0 4 12-16,4 0-4 15,-5-4-4-15,6-4 4 16,3 4 4-16,-3 0-4 15,3 0-4-15,6 0 4 16,4 0 20-16,4 0-12 16,0 0-4-16,5 0-4 15,9 4-16-15,-13 0 8 0,4 4 4 16,4 4 0-16,1-4 16 16,4 9-8-16,-4 3-20 15,-6-4 4-15,-3 4 4 16,-1 4 4-16,5-7 8 15,-9-5-4-15,5 4-12 16,4-4 4-16,4-4 20 16,1 0-8-16,4 0-12 15,4 1 0-15,-4-1 4 16,5 0 0-16,9-4 0 16,-19 4 0-16,10-4 8 15,-14 4-4-15,9-4-12 16,0-8 4-16,0 8 4 15,5-4 0-15,-1 4-36 16,1 0 20-16,0 0-4 16,8-4 12-16,-8 4 0 15,0-4 0-15,-5 0 16 0,4 0-4 16,-3-8-12-16,3 0 4 16,5 0-4-16,5 0 0 15,-9 4 16-15,4-4-4 16,5 4-12-16,-10 0 4 15,10 0 4-15,-5 0 0 16,-4-5 24-16,-1-3-12 16,1 12-4-16,4-8-4 15,0 0-24-15,1 0 12 16,3 8 12-16,1 0 0 0,0 4-4 16,4-4 4-16,-9 4-24 15,-4 4 12-15,4-4 4 16,-4-4 4-16,-1 0 0 15,6 0 0-15,-1 8 16 16,5-8-8-16,4 4-28 16,0 0 8-16,0 5-12 15,1-1 12-15,-1-8 0 16,0 0 4-16,-8 0 8 16,3 0 0-16,-8 0 0 15,4-4 0-15,5 4-12 16,4 0 8-16,-4 8-16 15,0 0 12-15,8-4-40 16,1-4 28-16,-4 4-20 16,-1-4 24-16,0 0 8 0,0-4 8 15,5 4-12-15,5-4 8 16,4-4 4-16,0 8 0 16,-5-4 0-16,5-4 0 15,0 3 0-15,9 1 0 16,0 4-12-16,5 0 8 15,8 4 4-15,6 9 0 16,-15-9 8-16,14-4-4 16,1 8-36-16,-1 0 16 15,5-4-40-15,4 0 36 16,-4 4-36-16,-5-8 32 16,5 0 28-16,9 8 0 0,0-4-16 15,0 0 4-15,-5-4 20 16,1 0-4-16,8 4-20 15,-4 0 4-15,0 8-84 16,-9-3 52-16,0-5-116 16,-14-4 88-1,4 0 4-15,-12 4 40 16,8 0 8-16,-5 0 8 16,-4 0 16-16,-4 4-4 15,4-20-12-15,5 12 4 16,8 4 4-16,1-12 0 15,-14 8 8-15,9-4-4 16,-13 0-4-16,-14-4 4 16,-1-5 72-16,-12-3-40 15,3 0 40-15,1 4-44 16,-14-4 60-16,5 4-52 16,-1-1 36-16,10-11-44 0,0 4 24 15,-5 8-28-15,-4 4 16 16,-10-5-24-16,5 1 8 0,-13 0-16 15,-5 4-8-15,-5 0 0 16,0-4-4-16,-4 0 0 16,-5 0 60-16,0-1-32 15,-4-3 32-15,4 0-32 16,1 0-8-16,-1 0-12 16,0 4 4-16,0-1-8 15,0 1 24-15,1 0-16 16,3-4 4-16,-3 0-8 0,-6-4 12 15,10-5-12-15,-9 1 4 16,4-4-4-16,5-5 4 16,-1-3-8-16,1-1-12 15,9-3 4-15,0-13 4 16,-9 1 0-16,8-9 16 16,-8-8-8-16,0 0 76 15,-9-3-48-15,-1 15 12 16,6-4-28-16,-1 9-4 15,-5 3-8-15,6 5-16 16,-15 7 4-16,5 5 4 16,5 7 0-16,-5-3 8 15,5 4-4-15,-14 4-4 16,9 3 4-16,-9-3-16 0,0 4 8 16,0 8-4-16,-9 8 0 15,9-4 8-15,0-4 0 16,-5 8-12-16,-4 0 8 15,9 0-24-15,-9 0 16 16,9 0 4-16,-5-8 8 16,-4 8 0-16,-4 8 0 15,-15-8-12-15,6 0 8 16,-1 8 4-16,-9-4 0 16,5-4 8-16,-14 0-4 15,4-4 8-15,-13 4-8 0,5-4-4 16,-10 0 4-16,0-4-16 15,1-4 8-15,-1 7 4 16,0 1 0-16,-13 0 0 16,13-4 0-16,-13 4 8 15,4 4-4-15,-13 0-4 16,9 0 4-16,-19 4-16 16,10 0 8-16,9 0 4 15,-10 0 0-15,1 0 16 16,-10-4-8-16,10 5-20 15,-10 3 4-15,1 0 20 16,4-4-4-16,5 0-12 16,4 8 0-16,4-4-4 15,1-4 0-15,-5 0 8 16,5 4 0-16,4-4 24 16,-4-4-12-16,4 4-32 0,-4 4 12 15,4-8 28 1,5 0-12-16,4 0-28 0,-8 0 12 15,-6 4 8-15,15 1 4 16,-10-10 8-16,-4 1-8 16,4 4-4-16,-4 4 4 15,-1-4-16-15,-4 0 8 16,5 0 12-16,4 9-4 16,-4-9 8-16,9 0-8 15,-14 0-20-15,5-9 8 16,4 9 12-16,-4-4 0 0,-1 4 16 15,-3 4-12-15,17-4 32 16,-13-8-24-16,-1 4 4 16,6 0-12-16,8 0 4 15,-9-4-8-15,5 4 8 16,-9 4-8-16,-5-4-4 16,14 4 4-16,-5 0 20 15,0 4-12-15,19 0 4 16,-10-8-8-16,19 4 28 15,-5-4-20-15,-5 0 48 16,5-4-36-16,-4 0 12 16,13 0-24-16,-14 0 36 15,10 0 4 1,-5-5-28-16,-5 13 24 16,5-8-36-16,5 8 12 15,-5 0-16-15,-4 0-32 0,13-4 8 16,0 4-12-16,-5 0 12 15,5 0 24-15,1-4-4 16,-1 0-20-16,-14 4 4 16,14-4 4-16,-4 0 4 15,-5 8 8-15,-5-4-4 16,1-4 16-16,-5 0-12 16,4 0-12-16,-8-4 0 15,8 0-4-15,-9 4 0 16,1 0 0-16,13-4 0 0,-9-1 16 15,-5 5-4-15,5 0 8 16,0-4-8 0,-5 4-4-16,-8-4 4 0,3 0-4 15,-3 8 0-15,-1-4 8 16,5-4-4-16,4 4-20 16,0 0 8-16,5 4-4 15,0-4 4-15,0 4 32 16,-9-4-12-16,9 4-12 15,-5 0-4-15,1 0 28 16,-5 8-12-16,-1-4-4 16,1 8-4-16,5-8-40 15,-1 8 20-15,5-4 4 16,-5 0 12-16,5-8 8 16,-9 0-4-16,4 4-4 15,1 5 4-15,-6-5-4 0,-3 0 0 16,-1 0-12-16,-13 0 8 15,13 0 4-15,-4 4 0 16,13 0-12-16,-13-4 8 16,4 4 4-16,9-4 0 15,1-4-20-15,-1 0 12 16,9 0 12-16,-8 4 0 16,8 0-12-16,1-4 4 15,-10 4 12-15,14 0-4 16,-4 4-28-16,-1 1 12 15,5-1-4-15,-14-4 8 16,19 4-12-16,-5-8 12 0,5 0 20 16,-5 0-4-16,4-4-20 15,14-4 4-15,-8 4 12 16,-1 4 0-16,-14-4 8 16,14-1-8-16,-13 1-12 15,4 0 4-15,4 0 4 16,-17 4 0-16,22 0 8 15,-14-4-4-15,15 4-12 16,-1 0 4-16,0 4 4 16,-5-12 0-16,5 8 8 15,1-8-4-15,-1 4-4 16,4 4 4-16,-3-4-4 16,-1 4 0-16,-14 4-12 15,5 8 8-15,-4-4 4 16,-1-4 0-16,1 4-12 0,-5-3 8 15,4 3 20-15,10-12-8 16,-5 0-12-16,9-1 0 16,-5 1 12-16,5-4-4 15,1 4-12-15,-1 0 4 16,-5-8-4-16,5 4 0 16,-13 4 44-16,22-12-24 15,-9 8 0-15,0-9-8 16,5 5 40-16,0-4-24 15,-1 0-8-15,1-4-8 16,13 12-4-16,-8-5 0 0,3-3 0 16,-3 8 0-16,-1 8 8 15,0 0-4-15,-9 8-72 16,0 13 36-16,1 15-304 16,-1 4 184-1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6:12.9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338364D-E32C-41D3-81B2-DD5ADA5F24F9}" emma:medium="tactile" emma:mode="ink">
          <msink:context xmlns:msink="http://schemas.microsoft.com/ink/2010/main" type="inkDrawing" rotatedBoundingBox="11803,8494 13696,8574 13694,8613 11802,8533" shapeName="Other"/>
        </emma:interpretation>
      </emma:emma>
    </inkml:annotationXML>
    <inkml:trace contextRef="#ctx0" brushRef="#br0">1 30 624 0,'5'-8'228'0,"-5"8"-176"0,4-9-16 0,-4 1 160 16,0 16-116-16,5-8 80 15,-1 0-92-15,1 0 68 16,0 0-76-16,-1-8 56 15,1 8-64-15,4 0 16 16,0 0-40-16,0 0 8 16,0 0-20-16,5 0 20 15,4 0-24-15,0 0 12 16,0 0-12-16,5 0 28 16,5 8-24-16,12-12 20 15,6 4-20-15,27 0-8 16,0 0-4-16,22 4-16 0,1 5 8 15,27-5 4-15,-9 4 0 0,18 0 0 16,-5 0 0-16,-4 0 16 31,-14-4-8-31,-8 4-12 0,-15 0 0 0,-18-8 4 16,-8 4 0-16,-6-4 8 16,-13 4-4-16,-4-4 16 15,-19 0-12-15,5-4-4 16,-10 4 0-16,5-4 12 15,-4 8-8-15,-5-4-12 16,0 0 0-16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9:27.9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522286-5C0E-43B7-84AB-00E7C3677530}" emma:medium="tactile" emma:mode="ink">
          <msink:context xmlns:msink="http://schemas.microsoft.com/ink/2010/main" type="inkDrawing" rotatedBoundingBox="15821,5933 23337,5815 23339,5886 15822,6003" semanticType="connector" shapeName="Other"/>
        </emma:interpretation>
      </emma:emma>
    </inkml:annotationXML>
    <inkml:trace contextRef="#ctx0" brushRef="#br0">0 119 476 0,'5'-8'176'0,"-5"8"-136"0,27 8-12 0,-13-16-32 16,0 16-4-16,4-16 84 15,5 8-44-15,-1 0 80 16,10 0-64-16,0-4 8 16,5 4-32-16,8 0 4 15,-4-8-16-15,5 0-16 16,-5 8 0-16,9-8 20 15,-5 8-8-15,5-8-12 16,0 8 0-16,9 0 64 16,-4 0-32-16,4 0 32 15,0 8-32-15,5-8-8 16,-5 8-12-16,10-8 4 16,-6 0-8-16,10 0-20 15,-4 0 8-15,8 0 12 16,-9 0 0-16,14 0 8 15,-9 8-8-15,9-8-12 16,-5 8 4-16,5-16 4 16,-4 8 0-16,13-12-12 15,-14 8 8-15,14-4 20 0,-4 8-8 16,-1-9 24-16,-8 9-20 16,13-4-4-16,-14-4-4 0,23 0-24 15,-13 4 12 1,13 0 20-16,-4 8-4 0,8-8-4 15,-8 4 0-15,18-4-4 16,-10 0 0-16,15 0-12 16,-10 4 8-16,14-4 12 15,-14-8-4-15,14 12 8 16,-9 0-8-16,14 0-12 16,-10 0 4-16,18 0-4 15,-13 0 0-15,28 0 32 16,-19 8-12-16,18-8-12 15,-14-4-4-15,28-4-4 16,-18 8 0-16,27-4 52 16,-23 4-24-16,14-4-8 15,-23 8-8-15,14-4 4 16,-23 0-4-16,5 0-4 16,-10 0 4-16,10 0-4 15,-19 0 0-15,-4 0 8 16,-5 8-4-16,-9-8-12 15,-8 4 4-15,-6-8 12 16,-13 8-4-16,-14 0 8 16,-9 0-8-16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6:01.2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48E7A2-C76C-4C49-B872-A5B152582299}" emma:medium="tactile" emma:mode="ink">
          <msink:context xmlns:msink="http://schemas.microsoft.com/ink/2010/main" type="writingRegion" rotatedBoundingBox="12559,1134 24423,1269 24238,17603 12374,17468"/>
        </emma:interpretation>
      </emma:emma>
    </inkml:annotationXML>
    <inkml:traceGroup>
      <inkml:annotationXML>
        <emma:emma xmlns:emma="http://www.w3.org/2003/04/emma" version="1.0">
          <emma:interpretation id="{D5AC1FE6-C502-4E54-BC9F-BED6CD11C3AB}" emma:medium="tactile" emma:mode="ink">
            <msink:context xmlns:msink="http://schemas.microsoft.com/ink/2010/main" type="paragraph" rotatedBoundingBox="16514,1045 23396,1367 23346,2421 16465,20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CCAFA2-056E-4962-ABE3-51BC232424BE}" emma:medium="tactile" emma:mode="ink">
              <msink:context xmlns:msink="http://schemas.microsoft.com/ink/2010/main" type="line" rotatedBoundingBox="16514,1045 23396,1367 23346,2421 16465,2099"/>
            </emma:interpretation>
          </emma:emma>
        </inkml:annotationXML>
        <inkml:traceGroup>
          <inkml:annotationXML>
            <emma:emma xmlns:emma="http://www.w3.org/2003/04/emma" version="1.0">
              <emma:interpretation id="{DA069DF2-E698-4F14-9073-CE65F6E60396}" emma:medium="tactile" emma:mode="ink">
                <msink:context xmlns:msink="http://schemas.microsoft.com/ink/2010/main" type="inkWord" rotatedBoundingBox="16508,1168 19914,1328 19875,2165 16469,20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846-5686 1224 0,'-9'-9'456'0,"9"9"-356"0,9 0-28 0,-9 0-72 16,5 0-16-16,13-4 60 15,5 4-24-15,18-4 4 16,0 0-16-16,18-4 20 16,9 8-16-16,10-4 24 15,-1 4-24-15,10-8-12 16,-10 8-4-16,5-4-4 16,-9 8 0-16,-14-8 16 15,-9 4-4-15,-13-4 32 16,-6 4-20-16,-17-4 48 15,4 4-36-15,-18-4-4 16,14 0-16-16,-14-4-8 16,0 8 4-16,0-4 4 15,0 8-4-15,0-4-12 16,0 4 4-16,0-4 12 16,-5 8-4-16,-4 0-20 15,9 4 8-15,-18 4-4 16,9 1 4-16,-14 15-12 0,10 8 12 0,-19 13 20 15,9 0-4-15,-14 7 4 16,6 1-4-16,-10 0-8 16,13-1 4-16,-8-15-4 15,13-1 0-15,-4-7 0 16,9-13 0-16,-5-16 16 16,9-4-8-16,-4-20 4 15,9-4-4-15,-5-25-8 16,5 9 4-16,-9-21 12 15,9-3-8-15,-14-5-4 16,14 4 0-16,-14-4 56 16,5 17-32-16,-9-9-12 15,8 17-8-15,-3-9 36 16,8 13-24-16,-9-5 8 16,14 13-16-16,-9-5-8 15,13 17 0-15,-8-12-24 16,13 20 12-16,4-12-200 15,10 12 116-15,9-1-448 16,-1 5 304-16</inkml:trace>
          <inkml:trace contextRef="#ctx0" brushRef="#br0" timeOffset="332.8852">1957-5423 1300 0,'0'0'480'0,"0"0"-372"0,-4 4-32 0,4-4 100 16,0 0-112-16,0 0-28 16,9 0-20-16,4 0-176 15,-3 0 88-15</inkml:trace>
          <inkml:trace contextRef="#ctx0" brushRef="#br0" timeOffset="1023.5565">2891-5626 1016 0,'4'-12'376'0,"-4"12"-292"0,0-8-20 0,0 4 96 15,0 4-100-15,-4-4 8 16,-1 4-40-16,-9-8 8 16,5 8-20-16,-9-8 20 15,9 8-24-15,-14 8 12 16,0 0-12-16,-4 0 56 15,9 4-40-15,-19 16 8 16,6-7-24-16,-10 11 28 0,9 5-24 0,0-1-4 16,9 0-8-16,5 1 12 15,9-1-8-15,9 1 4 16,9-5-4-16,9-4-8 16,9 1 4-16,5-17 12 15,0 4-8-15,5-8-40 16,-6 0 20-16,-3 0-164 15,-1-8 96-15,-9 0-212 16,1 0 164-16,-6 0-548 16,-8 0 380-16</inkml:trace>
          <inkml:trace contextRef="#ctx0" brushRef="#br0" timeOffset="1248.7806">2563-5351 1120 0,'-18'-12'416'0,"18"12"-324"0,-5 4-24 16,10-4 112 0,8 0-112-16,5-4 44 15,10 4-68-15,4-8 4 16,-1 0-32-16,10 0-8 16,0 4-4-16,0-4 4 15,5 4-4-15,-14-4-100 16,0 8 52-16,-10-8-176 15,-3 8 124-15,-6-4-388 16,-4 8 272-16</inkml:trace>
          <inkml:trace contextRef="#ctx0" brushRef="#br0" timeOffset="2658.0978">3428-5719 984 0,'-5'-8'368'0,"5"8"-288"0,0 0-20 0,5 0 64 16,-1 4-80-16,10 0 16 15,9 0-36-15,31-4 4 16,6 0-16-16,22 0-8 16,0 0 0-16,4 0 4 15,1-4-4-15,-10 0 24 16,-9 0-16-16,-13-4-12 16,-1 8-4-16,-22-4 72 15,-9 4-36-15,-9-4 92 16,-5 8-68-16,-18-4-8 15,9 4-32-15,-14 0-4 16,10 8-4-16,-10 4-8 16,9 1 4-16,-8 7 12 15,8 4-8-15,-9 13-28 16,5 3 8-16,-13 9-4 0,3-1 8 16,-8 9 8-16,4-4 0 15,-4 7 16-15,9-11-8 16,-5 4-4-16,5-13 0 0,0-7-4 15,8-9 0-15,-3-16 24 16,8 4-12 0,-4-28-12-16,9 4-4 0,-13-24 48 15,13-1-24-15,-23-15-8 16,5 3-8-16,-14-15 4 16,4 11-4-16,-22-8 60 15,23 13-36-15,-14-5 16 16,9 17-28-16,9-5 28 15,10 5-28-15,-6 12-24 16,19-4 4-16,10 3-8 16,3 5 4-16,5 4-248 15,5 4 140-15</inkml:trace>
        </inkml:traceGroup>
        <inkml:traceGroup>
          <inkml:annotationXML>
            <emma:emma xmlns:emma="http://www.w3.org/2003/04/emma" version="1.0">
              <emma:interpretation id="{C73616EA-C512-4C10-A377-6AFA2D6390F5}" emma:medium="tactile" emma:mode="ink">
                <msink:context xmlns:msink="http://schemas.microsoft.com/ink/2010/main" type="inkWord" rotatedBoundingBox="20540,1234 23396,1367 23346,2421 20491,2288"/>
              </emma:interpretation>
              <emma:one-of disjunction-type="recognition" id="oneOf1">
                <emma:interpretation id="interp1" emma:lang="" emma:confidence="0">
                  <emma:literal>of</emma:literal>
                </emma:interpretation>
                <emma:interpretation id="interp2" emma:lang="" emma:confidence="0.5">
                  <emma:literal>= ☺</emma:literal>
                </emma:interpretation>
                <emma:interpretation id="interp3" emma:lang="" emma:confidence="0">
                  <emma:literal>*f</emma:literal>
                </emma:interpretation>
                <emma:interpretation id="interp4" emma:lang="" emma:confidence="0">
                  <emma:literal>#of</emma:literal>
                </emma:interpretation>
                <emma:interpretation id="interp5" emma:lang="" emma:confidence="0">
                  <emma:literal>~=f</emma:literal>
                </emma:interpretation>
              </emma:one-of>
            </emma:emma>
          </inkml:annotationXML>
          <inkml:trace contextRef="#ctx0" brushRef="#br0" timeOffset="3395.2146">4889-5869 1204 0,'-9'-8'448'0,"9"8"-348"0,14-12-32 0,4 12 108 16,-4 0-112-16,27-8 8 15,13 8-44-15,15 0-8 16,-1 8-12-16,9 0-8 16,-8 0 4-16,-6 0-24 15,-8 1 12-15,-10-5-76 16,-8 0 48-16,-19-4-76 15,-9 4 68-15,-18-4-112 16,0-4 88-16,-18 4-40 16,4 8 64-16,-9-4 8 15,9 4 20-15,-4 4-4 16,4 8 8-16,5 13 8 16,9 7 4-16,0 13 0 15,4 3 0-15,-4 5 0 16,0-4 0-16,0-1 8 15,9-7-4-15,-14 4 68 16,5-9-40-16,-18 1-20 16,13-9-12-16,-13 0 0 15,4 1 0-15,0-13 8 16,-4 4-4-16,-5-7 8 16,9 3-8-16,-8-4-12 0,8-4 4 15,-5-3 92-15,10 3-48 16,-5-4 72-16,10 4-64 0,-1 0 52 15,5-8-56-15,0 0 16 16,9 5-40-16,0-5 0 31,9 4-12-31,5-8-8 0,8 8 4 0,15-8 28 16,4 4-16-16,13-4-4 16,1 0-8-16,9 0-4 15,-5 8 0-15,-4-12 16 16,-5 0-8-16,-14-8-20 15,-4 8 4-15,-18-8-76 16,4 4 48-16,-14-4-216 16,6 8 140-16</inkml:trace>
          <inkml:trace contextRef="#ctx0" brushRef="#br0" timeOffset="5286.333">5481-5391 768 0,'5'-8'284'0,"-5"8"-220"0,4-8-20 0,-4 4 144 16,5 4-112-16,-5-8 76 15,4 4-88-15,-4-9 52 16,0 9-64-16,-4-4 16 15,4 4-40-15,-9-4 0 16,0 8-16-16,-14-8 44 16,9 4-28-16,-18-8 20 15,10 8-28-15,-19-4 8 16,18 8-16-16,-23 0 64 16,14 8-44-16,-4 4 4 15,4 4-20-15,-9 4-4 16,18 1-4-16,1 3 12 0,12 4-12 0,20 1 4 15,3 7-4-15,19-12 4 16,0 5-8 0,18-21 8-16,9 4-8 15,-4-16-48 1,-10 4 28-16,1-12 48 0,-14 0-16 16,-5-9 12-16,-9 1-16 15,-13-16-8-15,-5 7 0 16,-9-11 4-16,0 7-4 15,-10-3 60-15,6 8-36 0,8 3-12 32,1 13-8-32,-1 0-28 0,5 12 12 15,9 4-232-15,5 8 128 0</inkml:trace>
          <inkml:trace contextRef="#ctx0" brushRef="#br0" timeOffset="5971.1815">6073-5359 1028 0,'-14'-12'380'0,"14"12"-296"0,-22-12-20 15,12 4 192 1,10 4-152-16,-4-4 108 15,8 4-124-15,1 0-56 0,9 4-24 0,4 0 0 16,9 4-4-16,1-4 8 16,3 4-8-16,-3-4-196 15,-1 8 104-15,-9 0-272 16,0 4 204-16</inkml:trace>
          <inkml:trace contextRef="#ctx0" brushRef="#br0" timeOffset="6111.8317">6032-5262 1100 0,'-9'0'408'0,"9"0"-316"0,4 5-28 0,-4-5 212 16,10 4-164-16,-1-4 28 16,9 4-88-16,5-4 4 15,4 0-36-15,9-4-72 16,1 4 28-16,8-4-468 15,-4 4 272-15</inkml:trace>
          <inkml:trace contextRef="#ctx0" brushRef="#br0" timeOffset="6404.6431">6760-5342 1172 0,'-9'-5'436'0,"9"5"-340"0,23 5-24 0,-5-5 136 15,-4 4-128-15,4-4 12 16,5 4-56-16,9-4-8 15,-9 0-16-15,13 0-44 16,5 0 20-16,0 0-376 16,-5 0 212-16</inkml:trace>
          <inkml:trace contextRef="#ctx0" brushRef="#br0" timeOffset="6980.775">7402-5407 1008 0,'-18'8'372'0,"18"-8"-288"0,23 16-24 15,-9-8 80 1,4-4-88-16,5 4 40 16,-1 0-52-16,10-4 4 15,0 0-28-15,5-8-16 16,-1 0-4-16,-4-4 28 15,0 0-12-15,-14-8 24 16,-4 4-24-16,-10-16 12 16,-4 3-12-16,-14-15 12 0,1 3-16 0,-10-11-40 31,9 11 20-31,-8 1 56 0,8 8-24 0,-9 3 20 16,10 9-24-1,-10 4 36-15,9 8-28 0,-9 8 12 16,5 8-20-1,-9 8 8-15,9 5-12 16,-10 11 20-16,10-4-20 0,-9 13 12 16,4-9-12-16,0 1-16 15,5 7 0-15,4 9 4 16,5-9 0-16,5 9-12 16,4 4 8-16,-5-1 28 15,10-3-12-15,-5-4-4 16,0-5-4-16,-9-3 12 15,9-9-8-15,-9-4-12 16,4 1 0-16,-9-5 20 16,1-4-8-16,-1-4-4 15,-4-4 0-15,0 1 4 16,13-1-4-16,-13-8-4 16,13 4 4-16,-13-12 12 15,9 4-8-15,-5-12-232 16,5 0 120-16,-5-17-696 15,10 1 444-15</inkml:trace>
        </inkml:traceGroup>
      </inkml:traceGroup>
    </inkml:traceGroup>
    <inkml:traceGroup>
      <inkml:annotationXML>
        <emma:emma xmlns:emma="http://www.w3.org/2003/04/emma" version="1.0">
          <emma:interpretation id="{E1B39E52-0F0B-4BF0-848C-A5DCD2CCCDBB}" emma:medium="tactile" emma:mode="ink">
            <msink:context xmlns:msink="http://schemas.microsoft.com/ink/2010/main" type="paragraph" rotatedBoundingBox="17373,3277 19890,3025 19966,3791 17450,40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31C17E3-B36A-4154-89DF-4D212109D6B9}" emma:medium="tactile" emma:mode="ink">
              <msink:context xmlns:msink="http://schemas.microsoft.com/ink/2010/main" type="line" rotatedBoundingBox="17373,3277 19890,3025 19966,3791 17450,4043"/>
            </emma:interpretation>
          </emma:emma>
        </inkml:annotationXML>
        <inkml:traceGroup>
          <inkml:annotationXML>
            <emma:emma xmlns:emma="http://www.w3.org/2003/04/emma" version="1.0">
              <emma:interpretation id="{B7796EF9-5A54-47DA-B495-A0342862B1DC}" emma:medium="tactile" emma:mode="ink">
                <msink:context xmlns:msink="http://schemas.microsoft.com/ink/2010/main" type="inkWord" rotatedBoundingBox="17373,3277 18696,3145 18773,3910 17450,404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963.2776">1907-3691 944 0,'-13'0'352'0,"13"8"-276"0,0 0-20 0,9-4 40 15,0 4-64-15,4 0 16 16,10 4-32-1,9-4 0-15,4 4-8 0,15-16-8 16,-6 4 4-16,10-8 4 16,-5 0-4-16,-5-4 52 15,-8 4-32-15,-15-12 32 16,1 8-28-16,-18-9 28 16,-1 5-32-16,-17-12 12 15,-1 8-20-15,-13-9-8 16,8 9-4-16,-8-4-32 15,0 8 16-15,-10-1 4 16,6 9 8-16,-1 0 0 16,9 8 0-1,-9 4-12-15,9 8 8 16,1 9 4-16,-1 3 0 0,0 8-20 16,14 5 12-16,-14 7 12 15,14 13 0-15,4 4-12 16,1 3 4-16,-1 5 4 15,10-4 0-15,-5-4 0 16,4-5 0-16,-4-3 8 16,0-9-4-16,-4-15-4 15,4-1 4-15,-14-8 92 16,1-8-52-16,-10-16 16 16,5 0-36-16,-10-16 4 0,10 0-16 15,-5-12-88-15,10 7 44 0</inkml:trace>
          <inkml:trace contextRef="#ctx0" brushRef="#br0" timeOffset="14340.8372">2809-3627 1236 0,'-50'9'456'0,"50"-9"-352"0,-5 24-32 0,10-16 8 16,8 4-60-16,24-8-36 16,-1 0 8-16,37-8-352 15,-5 0 200-15</inkml:trace>
          <inkml:trace contextRef="#ctx0" brushRef="#br0" timeOffset="14176.8594">2854-3877 1276 0,'23'0'472'0,"-23"0"-364"0,32 0-32 0,-23 0 56 16,14 4-88-16,-1-4 16 15,1 0-36-15,9 0-48 16,0 0 12-16</inkml:trace>
        </inkml:traceGroup>
        <inkml:traceGroup>
          <inkml:annotationXML>
            <emma:emma xmlns:emma="http://www.w3.org/2003/04/emma" version="1.0">
              <emma:interpretation id="{4D11C1BB-545C-4EDE-9C9A-FA1B2D5DD07C}" emma:medium="tactile" emma:mode="ink">
                <msink:context xmlns:msink="http://schemas.microsoft.com/ink/2010/main" type="inkWord" rotatedBoundingBox="19549,3259 19910,3223 19940,3529 19579,3565"/>
              </emma:interpretation>
              <emma:one-of disjunction-type="recognition" id="oneOf3"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0</emma:literal>
                </emma:interpretation>
                <emma:interpretation id="interp10" emma:lang="" emma:confidence="0">
                  <emma:literal>C</emma:literal>
                </emma:interpretation>
                <emma:interpretation id="interp11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4713.034">4124-3894 1068 0,'-31'-8'396'0,"31"8"-308"0,-23 16-24 0,0-7 152 16,5-1-132-16,-19 12 44 15,10 4-76-15,-5 4-4 16,14 9-28-16,9-1-20 16,13-3-4-16,15-1 20 15,8-8-8-15,14-3-4 16,0-5 0-16,14-16 4 15,-5 0-4-15,-5-8 8 16,-4 4-8-16,-14-21 8 16,-8 9-8-16,-19-12-4 15,-5 0 4-15,-18-9 84 16,1 13-48-16,-10-5 28 0,9 9-40 16,5 4-132-16,9 8 56 15,9 0-600-15,9 8 360 0</inkml:trace>
        </inkml:traceGroup>
      </inkml:traceGroup>
    </inkml:traceGroup>
    <inkml:traceGroup>
      <inkml:annotationXML>
        <emma:emma xmlns:emma="http://www.w3.org/2003/04/emma" version="1.0">
          <emma:interpretation id="{060E363B-25AD-4F42-90E1-E38D942D6A3F}" emma:medium="tactile" emma:mode="ink">
            <msink:context xmlns:msink="http://schemas.microsoft.com/ink/2010/main" type="paragraph" rotatedBoundingBox="16226,4637 22583,4529 22597,5323 16239,54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BF05D8-3465-4B65-9B48-0466933FDC76}" emma:medium="tactile" emma:mode="ink">
              <msink:context xmlns:msink="http://schemas.microsoft.com/ink/2010/main" type="inkBullet" rotatedBoundingBox="16226,4653 17325,4635 17338,5400 16239,5419"/>
            </emma:interpretation>
          </emma:emma>
        </inkml:annotationXML>
        <inkml:trace contextRef="#ctx0" brushRef="#br0" timeOffset="15929.3059">623-2408 976 0,'-27'-9'360'0,"22"9"-280"0,-4 0-20 15,5 0 116 1,4 0-108-16,-5 0 88 16,1 0-92-16,4 0 12 0,4 0-44 0,10 0-12 15,4 0-12-15,23-4 4 16,9 4-8-16,23-4 16 15,4 8-12-15,10-4-12 16,-5 0 0-16,-5 0-16 16,-8 0 12-16,-6 0 40 15,-8 0-20-15,-10 0 36 16,-8 4-32-16,-10-4 40 16,-4 5-32-16,-9-5 48 15,-1 0-40-15,-8 0-24 16,-1 0-8-16,-8 0 16 15,4 0-8-15,-9 0-4 16,4 8 0-16,-4 0-4 16,0 4 0-16,-9 8-28 15,-1 8 16-15,-8 21-4 16,4 8 8-16,-13 3 8 16,4 9 0-16,-9 0 0 15,9-8 0-15,-4-1 0 16,9-7 0-16,-5-9 16 15,13-3-8-15,-8-17 16 16,4-4-16-16,-9-20-4 16,10 0 0-16,-10-24 20 15,9 4-12-15,-9-25-12 16,5 5-4-16,-5-25 12 16,5 9-4-16,-5-21 16 0,9 8-12 15,0-8 16-15,10 16-16 0,-1 1 32 16,5 19-24-16,0 1-4 15,9 11-8-15,-5 5-16 16,10 8 8-16,-5 4 4 16,4 8 0-16,1 8-284 15,9 4 156-15,4 4-528 16,9 4 364-16</inkml:trace>
        <inkml:trace contextRef="#ctx0" brushRef="#br0" timeOffset="16112.2949">1584-1996 1360 0,'-5'-4'504'0,"5"4"-392"0,23 8-32 0,-14-8-40 15,0 4-40-15,5-8-64 16,0 4 36-16,-1-8-948 15,1 0 536-15</inkml:trace>
      </inkml:traceGroup>
      <inkml:traceGroup>
        <inkml:annotationXML>
          <emma:emma xmlns:emma="http://www.w3.org/2003/04/emma" version="1.0">
            <emma:interpretation id="{2A355C25-8572-4C9A-AA08-0893BE629242}" emma:medium="tactile" emma:mode="ink">
              <msink:context xmlns:msink="http://schemas.microsoft.com/ink/2010/main" type="line" rotatedBoundingBox="17839,4609 22583,4529 22597,5323 17853,5403"/>
            </emma:interpretation>
          </emma:emma>
        </inkml:annotationXML>
        <inkml:traceGroup>
          <inkml:annotationXML>
            <emma:emma xmlns:emma="http://www.w3.org/2003/04/emma" version="1.0">
              <emma:interpretation id="{63A4E95B-78AD-4717-BB85-CF26B37779E2}" emma:medium="tactile" emma:mode="ink">
                <msink:context xmlns:msink="http://schemas.microsoft.com/ink/2010/main" type="inkWord" rotatedBoundingBox="17842,4794 18285,4787 18294,5321 17851,532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593.0705">2230-2028 1484 0,'-41'-8'552'0,"41"8"-432"0,0-8-32 16,10 8-44 0,3 4-44-16,10-4 0 15,9 0 0-15,18 0-88 0,0 12 48 0</inkml:trace>
          <inkml:trace contextRef="#ctx0" brushRef="#br0" timeOffset="16426.127">2627-2303 1060 0,'-19'-33'392'0,"19"33"-304"0,-9-8-28 0,0 4 104 16,0 4-104-16,-14-4 124 16,0 4-104-16,-13 4 32 15,4 8-68-15,-13 9 72 16,13 3-64-16,-14 8-16 15,14 1-24-15,-4 7 8 16,13 5-12-16,5-1 4 16,9-3-4-16,13-1-8 15,10-3 4-15,9-9-76 16,13-8 40-16</inkml:trace>
          <inkml:trace contextRef="#ctx0" brushRef="#br0" timeOffset="20781.8729">2267-2016 832 0,'0'4'308'0,"0"-4"-240"0,0 0-20 0,0 0 160 16,0 0-124-16,0 0 116 16,9 0-116-16,0 0 132 15,9 0-120-15,0 0-16 16,5 0-48-16,9-8-4 15,5 8-16-15,-6-4 12 16,10 4-16-16,-9-8-136 16,-4 8 72-16,-10 0-808 15,0 8 476-15</inkml:trace>
          <inkml:trace contextRef="#ctx0" brushRef="#br0" timeOffset="20374.2883">2276-1854 684 0,'14'-8'252'0,"-14"8"-192"0,9-4-20 0,-9 0 100 15,4 8-84-15,-4-4 60 16,0 0-72-16,0 0 60 16,0 0-64-16,-4-4 36 15,4 4-44-15,-9-4 0 16,18 4-20-16,-5-4 44 15,1 8-28-15,-1-4 56 16,5 4-48-16,10 0 20 16,-1 0-36-16,0 0-8 15,5 4-8-15,0 0-4 16,-1 0 0-16,6-4 8 16,-10 4-4-16,-9-8 16 15,14 4-12-15,-14-8-4 16,0 4 0-16,-9-4-76 15,0 4 40-15,0-8-200 16,0 8 132-16</inkml:trace>
        </inkml:traceGroup>
        <inkml:traceGroup>
          <inkml:annotationXML>
            <emma:emma xmlns:emma="http://www.w3.org/2003/04/emma" version="1.0">
              <emma:interpretation id="{493B4DAC-75ED-4EFE-B8CB-84A6E7865936}" emma:medium="tactile" emma:mode="ink">
                <msink:context xmlns:msink="http://schemas.microsoft.com/ink/2010/main" type="inkWord" rotatedBoundingBox="18798,4593 20423,4566 20436,5359 18811,5387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8512.4593">4489-2202 592 0,'9'0'220'0,"-9"0"-172"0,-9 0-12 15,0 0 172-15,18 0-120 16,-9-4 96-16,0 4-104 0,-5-4 104 16,5 0-104-16,-9-4 68 15,9 8-88-15,-5-8 12 16,1 8-40-16,-10-4 24 16,5 4-32-16,-9 0 32 15,4 4-32-15,-13-4 20 16,9 4-24-16,-14 0 52 15,5 0-40-15,-5 0 20 16,4 4-32-16,-4 0 28 16,10 4-32-16,-1 4 4 15,14 5-12-15,9 3-24 16,9 0 8-16,14 0 20 16,-1-3-4-16,33-9 16 15,-9 0-16-15,17-8-72 16,-8 0 32-16,0-12-68 15,-10 4 60-15,-13-12-44 16,4 0 48-16,-22-17 56 16,-5 5-12-16,-22-9 12 15,3 1-12-15,-12-9 108 16,-1 9-64-16,-9 4 68 16,9 15-68-16,-4-3-48 15,13 12-4-15,1 4-4 16,13 4 4-16,9 4-124 15,4 4 68-15,6 0-208 16,-1 4 148-16,-5-12-360 16,1 5 268-16</inkml:trace>
          <inkml:trace contextRef="#ctx0" brushRef="#br0" timeOffset="17604.4756">4261-2514 1404 0,'-32'-28'516'0,"32"28"-400"0,-14-12-32 0,14 4 104 15,5 8-120-15,9-4-8 16,8 4-40-16,19 0-32 15,9 0 4-15,14 4 20 16,0 8-4-16,4-4 4 16,-9 4-4-16,-8-4-112 15,-6 4 56-15,-13-3-120 16,-9-1 92-16,-14-8-128 16,-5 8 116-16,-17-8-136 15,-1 0 132-15,-13 0-248 16,4 4 192-16</inkml:trace>
          <inkml:trace contextRef="#ctx0" brushRef="#br0" timeOffset="18775.2268">4448-2526 1164 0,'-14'-12'428'0,"14"12"-332"0,-14 0-24 0,5-4 144 16,9 8-132-16,-4-4 72 16,4 0-92-16,-5 8 0 15,10-4-40-15,-10 12 32 16,1 9-32-16,-10 11-4 15,14 13-12-15,-5 7-40 16,5 1 16-16,-9 0-408 16,0-9 232-16</inkml:trace>
          <inkml:trace contextRef="#ctx0" brushRef="#br0" timeOffset="17191.8055">3200-2449 1340 0,'-45'-20'496'0,"45"20"-384"0,4 0-36 0,1 0 52 15,8 0-88-15,10-4 8 16,9 4-28-16,9-4-20 16,5 0-4-16,13-4 12 15,-5 4-4-15,6 4-4 16,-6 0 4-16,-8-13 4 15,-10 18-4-15,-9-5 40 16,-4 0-20-16,-23-5 100 16,5 5-68-16,-10 0 48 15,-4 0-64-15,-5 0-12 16,14 5-16-16,-18 3-12 16,14 0 4-16,-5 8-32 15,4 16 16-15,-9 5 4 16,10 15 8-16,-10 9 0 15,1 4 0-15,-10-1 8 16,9-3-4-16,-4-4-12 0,4-5 4 16,-4-3 12-16,9-8-4 15,-5-13 24 1,5-4-16-16,-5-16 24 0,10 0-24 0,-5-16 4 16,9-4-8-1,-18-20-16-15,4 3 4 0,-9-23 12 16,-4 3-4-16,-14-20 16 15,9 9-12-15,-4-13 40 16,8 12-24-16,1 0-4 16,9 17-12-16,0-1-24 15,13 21 8-15,5-4-12 16,5 20 8-16,8 0-88 16,10 12 52-16</inkml:trace>
          <inkml:trace contextRef="#ctx0" brushRef="#br0" timeOffset="17906.0636">4420-2214 800 0,'-50'85'296'0,"50"-85"-232"0,-23 65-16 15,5-37 176 1,14-4-132-16,-19 5 104 16,9 3-112-16,-13-8 8 15,9 0-56-15,-10-3-4 16,6-5-20-16,-6-8-8 15,6 0 0-15,-6-8-4 0,6 0 0 0,-1 0 76 32,14 0-40-32,0 0 4 15,4 8-24-15,10 0 52 0,4 0-40 0,18 0-12 16,5 5-8-16,27-5-8 16,5 0 0-1,18-4 24 1,-5 4-12-16,-9-8-136 0,1 0 68 0,-15-8-184 15,-4 4 136-15,-13-8-100 16,-14-1 116 0,-5 1-156-16,-5 0 140 0</inkml:trace>
        </inkml:traceGroup>
        <inkml:traceGroup>
          <inkml:annotationXML>
            <emma:emma xmlns:emma="http://www.w3.org/2003/04/emma" version="1.0">
              <emma:interpretation id="{D841F721-C942-4E50-BA65-BA0DA84249EF}" emma:medium="tactile" emma:mode="ink">
                <msink:context xmlns:msink="http://schemas.microsoft.com/ink/2010/main" type="inkWord" rotatedBoundingBox="21181,4662 21449,4657 21455,4974 21186,4979"/>
              </emma:interpretation>
            </emma:emma>
          </inkml:annotationXML>
          <inkml:trace contextRef="#ctx0" brushRef="#br0" timeOffset="19220.4093">5527-2202 1196 0,'0'4'440'0,"0"-4"-340"0,32 20-32 16,-1-16-16-1,10 4-44-15,32-8-40 16,14 0 20-16</inkml:trace>
          <inkml:trace contextRef="#ctx0" brushRef="#br0" timeOffset="19056.9743">5572-2449 1412 0,'5'-16'524'0,"-5"16"-408"0,27-8-32 0,-9 4 88 16,0 4-112-16,10-4-24 15,4 4-24-15,9 0-92 16,9 8 44-16</inkml:trace>
        </inkml:traceGroup>
        <inkml:traceGroup>
          <inkml:annotationXML>
            <emma:emma xmlns:emma="http://www.w3.org/2003/04/emma" version="1.0">
              <emma:interpretation id="{2351766E-4520-43CC-9884-577AC81C9A83}" emma:medium="tactile" emma:mode="ink">
                <msink:context xmlns:msink="http://schemas.microsoft.com/ink/2010/main" type="inkWord" rotatedBoundingBox="22377,4640 22585,4637 22593,5087 22385,5091"/>
              </emma:interpretation>
              <emma:one-of disjunction-type="recognition" id="oneOf6">
                <emma:interpretation id="interp14" emma:lang="" emma:confidence="0">
                  <emma:literal>b</emma:literal>
                </emma:interpretation>
                <emma:interpretation id="interp15" emma:lang="" emma:confidence="0">
                  <emma:literal>6</emma:literal>
                </emma:interpretation>
                <emma:interpretation id="interp16" emma:lang="" emma:confidence="0">
                  <emma:literal>j</emma:literal>
                </emma:interpretation>
                <emma:interpretation id="interp17" emma:lang="" emma:confidence="0">
                  <emma:literal>w</emma:literal>
                </emma:interpretation>
                <emma:interpretation id="interp18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9503.1608">6788-2489 1132 0,'-23'-12'420'0,"23"12"-328"0,23 20-24 0,-28 0 76 15,-4 4-92-15,-5 17 60 16,1-1-68-16,-1 13-12 16,5-1-20-16,9 1-12 15,18 0 4-15,5-17 4 16,13-12-4-16,-4-7-56 16,0-1 28-16,-9-24 4 15,9 0 8-15,-28-25 36 16,5 9-12-16,-22-29-20 15,-1 9 0-15,-22-9 32 16,8 13-16-16</inkml:trace>
        </inkml:traceGroup>
      </inkml:traceGroup>
    </inkml:traceGroup>
    <inkml:traceGroup>
      <inkml:annotationXML>
        <emma:emma xmlns:emma="http://www.w3.org/2003/04/emma" version="1.0">
          <emma:interpretation id="{93ADB392-DC5F-4506-8DC9-341D0C9ED970}" emma:medium="tactile" emma:mode="ink">
            <msink:context xmlns:msink="http://schemas.microsoft.com/ink/2010/main" type="paragraph" rotatedBoundingBox="15705,6268 24404,6712 24307,8603 15608,81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F92527-DF8E-4CA2-8643-10E61ACE78BF}" emma:medium="tactile" emma:mode="ink">
              <msink:context xmlns:msink="http://schemas.microsoft.com/ink/2010/main" type="inkBullet" rotatedBoundingBox="15683,6691 16433,6729 16382,7719 15633,7681"/>
            </emma:interpretation>
          </emma:emma>
        </inkml:annotationXML>
        <inkml:trace contextRef="#ctx0" brushRef="#br0" timeOffset="207889.0257">4 60 592 0,'-4'-24'220'0,"4"24"-172"0,4-12-12 15,-4 4 56 1,9 4-56-16,-4-4 4 16,4 4-24-16,-9 4-12 15,4 4 0-15,1 8 4 16,0 4-4-16,-10 8 40 16,5 9-20-16,-5 7 4 0,1 5-16 15,-5-1 28-15,9-3-24 0,-5-5 48 16,5 0-36-16,-4-15 56 15,8-5-48-15,-4-12 36 16,9-4-40-16,-4-20-20 16,4 3-4-16,5-15-20 15,-5 8 8-15,5-9-32 16,-1 9 20-16,5-4-12 16,1 12 16-16,4-5 8 15,-1 9 4-15,1-4 0 16,0 8 0-16,4 0 0 15,1 4 0-15,-1 0 0 16,-4 4 0-16,4 0-12 16,-4 8 8-16,-9 0-4 15,9 4 0-15,-5 4 8 16,-4 5 0-16,-5 7 0 16,4 0 0-16,-13 13 8 15,10-1-4-15,-20 13 8 16,10-9-8-16,-4-3 8 15,4-5-8-15,0-8 8 16,14 1-8-16,-14-13 16 16,9-4-12-16</inkml:trace>
        <inkml:trace contextRef="#ctx0" brushRef="#br0" timeOffset="208774.8817">63-207 444 0,'0'0'164'0,"0"0"-124"0,0 0-16 0,0 0 192 16,0 0-124-16,5-4 8 16,9 4-60-16,-10-4 24 15,5 4-36-15,0-8 40 16,-4 4-40-16,4-8 4 16,5 4-20-16,-5-13 0 15,9 9-4-15,5-8-24 16,9 4 8-16,-9-4 20 15,9 3-4-15,-5 1-20 16,0 4 4-16,-4-4 20 16,0 8-4-16,-9 0 60 15,4 4-40-15,0-4 32 16,-9 8-32-16,-4-4 16 16,0 8-24-16,-1-4 8 15,1 8-16-15,-1 0-8 0,15 8 0 16,-10-4 4-1,9 0-4-15,-9 4-4 0,9 9 4 0,-13-5 4 16,4 0-4-16,-4 9-532 16,8-5 292-16</inkml:trace>
        <inkml:trace contextRef="#ctx0" brushRef="#br0" timeOffset="209634.9064">734 259 944 0,'-14'0'352'0,"14"0"-276"0,0 4-20 0,0 0-28 15,5 0-28-15,4-4 16 16,-4 8-8-16</inkml:trace>
      </inkml:traceGroup>
      <inkml:traceGroup>
        <inkml:annotationXML>
          <emma:emma xmlns:emma="http://www.w3.org/2003/04/emma" version="1.0">
            <emma:interpretation id="{EC02E6C5-167F-420F-A3F4-447AC50D00D8}" emma:medium="tactile" emma:mode="ink">
              <msink:context xmlns:msink="http://schemas.microsoft.com/ink/2010/main" type="line" rotatedBoundingBox="16917,6330 24404,6712 24307,8603 16821,8221">
                <msink:destinationLink direction="with" ref="{1103C9FC-447B-4ED0-82CD-BD8A5D88BC5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5F90B8D-80F6-4BE5-9498-224022121AD5}" emma:medium="tactile" emma:mode="ink">
                <msink:context xmlns:msink="http://schemas.microsoft.com/ink/2010/main" type="inkWord" rotatedBoundingBox="16892,6828 20447,7009 20376,8402 16821,8221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10143.7608">1793-284 508 0,'-9'0'188'0,"9"0"-148"0,-19 8-8 0,1-4 104 16,9 0-80-16,-18 0 112 16,8 5-96-16,-13 3-20 15,5 0-32-15,-9 4 20 16,4 0-24-16,-5 9 20 15,5-1-20-15,-9 12 36 16,9 1-28-16,-9 7 4 16,9 5-16-16,-9 15 44 15,5 5-28-15,4 28 12 16,4 1-24-16,10 7 20 16,13-12-24-16,10 4-4 15,9-12-4-15,-1-4 20 16,15-12-12-16,8-5-12 15,-8-7-4-15,13-16 12 16,0-9-4-16,4-16-144 16,-13-4 76-16</inkml:trace>
          <inkml:trace contextRef="#ctx0" brushRef="#br0" timeOffset="210780.9572">2135 80 572 0,'-14'-8'208'0,"14"8"-160"0,-13-4-12 16,3 4 84-1,6 0-72-15,-14 0 8 16,-1 4-36-16,-13 0 68 16,1 0-52-16,-15 5 40 15,5-1-44-15,-14 8 68 16,14-4-52-16,-18 4 28 15,18 0-44-15,0 9 16 16,9-1-28-16,4 8 8 0,15 5-16 16,3 7-16-1,10-3 0-15,19-9 12 0,13 5-4 16,9-9 16 0,0 0-12-16,9-16-20 15,0 0 4-15,-9-8-340 16,0 1 192-16</inkml:trace>
          <inkml:trace contextRef="#ctx0" brushRef="#br0" timeOffset="210878.2113">1679 287 632 0,'4'-16'236'0,"-4"16"-184"0,32-4-16 0,-14 0 52 16,5 4-56-16,9-4 40 15,9 4-40-15,5-5-28 16,-1 10-4-16</inkml:trace>
          <inkml:trace contextRef="#ctx0" brushRef="#br0" timeOffset="211117.8477">2185 445 756 0,'-23'32'280'0,"23"-32"-216"0,-22 61-20 0,12-33 24 16,10-4-48-16,-4 13-20 16,8-5 0-16,-4-3 8 15,10-5-4-15,-6-8 8 16,5 4-8-16,-4-20-168 15,-1 8 88-15</inkml:trace>
          <inkml:trace contextRef="#ctx0" brushRef="#br0" timeOffset="212606.4231">2450 72 612 0,'0'-4'228'0,"0"4"-180"0,4-4-12 16,-4 0 88-16,0 8-76 15,0-8 44-15,0 4-56 16,0-4 32-16,5 4-36 16,-10-4 80-16,5 4-64 0,-4-4 12 15,8 8-36-15,-4-4 4 16,0 0-16-16,0 0 20 15,0 0-20-15,5-4 48 16,4 4-32-16,-4-4 28 16,4 4-28-16,-5-8 16 15,5 8-24-15,-4-4-8 16,0 4-8-16,-5-4 4 16,0 4-4-16,0-4-4 15,0 4 4-15,0-4-16 16,0 4 8-16,0-4 12 15,4 4-4-15,-8-4-4 16,4 8 4-16,-5-8 4 16,10 4-4-16,-10-4 16 15,5 4-12-15,-5-4-12 16,5 8 0-16,-4-4 12 16,4 0-4-16,-5 0 8 15,10 0-8-15,-10 0-12 16,5 0 4-16,-4 0 4 15,8 0 0-15,-8 0 0 16,4 0 0-16,-5 0 16 16,5 0-8-16,-4 0-20 0,8 0 4 0,-8 0 12 15,4 0 0-15,-5 0-12 16,10 0 4-16,-5 0 4 16,0 0 0-16,0 0 0 15,0 0 0-15,0 0 0 16,0 0 0-16,0 0 8 15,0 0-4-15,0 0 8 16,0 0-8-16,-5 0-12 16,5 4 4-16,-5-4-4 15,5 4 0-15,-4-4 16 16,8 0-4-16,-8 0-4 16,4 0 4-16,-5 0-16 15,5 0 8-15,-4 0 12 16,4 0-4-16,-5 0-12 15,5 0 4-15,-4 0 12 16,4 0-4-16,-9 0 16 16,9 0-12-16,-5 0 4 15,5 0-4-15,-5 0 4 16,10 0-8-16,-5 0 8 16,0 0-8-16,0 4-4 15,0 0 4-15,5-4-16 16,4 4 8-16,4 0-4 15,6 0 0-15,13-4 24 16,-1 0-8-16,11 0-12 16,3 0 0-16,10 0 12 0,-5 4-4 15,5 0-20-15,0 0 8 0,-14 0 20 16,-5 0-4-16,-13-4-12 16,0 4 0-16,-9-4 20 15,-5 0-8-15,-9 0-4 16,0 0 0-16,0 0-4 15,0 0 0-15,0 0-20 16,0 0 12-16,0 0 12 16,0 0 0-16,-5 0-4 15,5 8 4-15,-4-4-4 16,4 0 0-16,-10 0 8 16,1 5-4-16,-9-1-12 15,9 4 4-15,-14 8 12 16,5 0-4-16,-14 17 8 15,9-1-8-15,-9 21-36 16,5 3 16-16,-1 1-4 16,10 0 12-16,-5-4 32 15,5-5-12-15,-5-11 4 16,10-9-8-16,-10-12-8 16,0-4 4-16,0-12 4 15,5 1-4-15,-5-22-4 16,9-3 4-16,-4-24-4 15,0 3 0-15,-10-20 8 16,10 9-4-16,-9-13 16 16,9 12-12-16,-10-3-20 15,10 11 4-15,-5 1 4 0,9 15 4 0,1-3-12 32,4 12 8-32,4 0-16 0,5 11 12 15,9 5-180-15,5 4 100 0,9 13-532 16,4 3 344-16</inkml:trace>
          <inkml:trace contextRef="#ctx0" brushRef="#br0" timeOffset="214029.2065">3422 283 600 0,'-23'-16'224'0,"23"16"-176"0,-18-13-12 0,4 9 124 16,5 4-96-16,-5-4 104 16,-4 0-92-16,-14 4-16 15,9 8-36-15,-9 1 80 16,5 3-56-16,-5 4 48 15,9 12-56-15,5 5-4 16,13-1-20-16,10 0 8 16,13-3-16-16,19-1-12 15,4-8 0-15,22-12 12 16,-3-8-4-16,-5-8-4 16,-1 8 4-16,-8-20-24 15,-14 4 12-15,-23-25 20 16,-4 13-4-1,-28-12-4-15,0 7 0 16,-23-7 20-16,14 15-12 0,-13 1 4 16,22 8-8-16,0 0-24 15,14 12 8-15</inkml:trace>
          <inkml:trace contextRef="#ctx0" brushRef="#br0" timeOffset="213325.8366">3216-114 892 0,'-22'-20'332'0,"22"20"-260"0,0-8-20 15,4 0 116 1,5 8-104-16,9-8 8 15,10 4-44-15,8-4-8 16,5 8-12-16,10 0-16 16,-6 4 4-16,5 0 12 15,-4 0-4-15,-5 0-4 16,-4 4 4-16,-19-8-4 16,0 4 0-16,-22-4-168 0,-1 4 92 0</inkml:trace>
          <inkml:trace contextRef="#ctx0" brushRef="#br0" timeOffset="213653.2473">3367 214 580 0,'9'89'216'0,"-9"-89"-168"0,14 121-12 0,-5-64 56 16,-9-12-56-16,0 7 40 16,0 1-44-16,-9-9 36 15,9-7-40-15,-14-5 12 16,5-8-24-16,-14-11 0 15,5-5-8-15,-5-8 4 16,9 0-8-16,-4-8-20 16,14 4 8-16,-6-5 40 15,10 1-20-15,0 4 112 16,10 4-68-16,12 0 56 16,1 4-68-16,9-8-12 15,0 8-20-15,5 0 8 16,8 0-12-16,-4-4-4 15,-4 4 0-15,-5-4-252 16,0 0 136-16,-10-8-368 16,-3 4 268-16</inkml:trace>
          <inkml:trace contextRef="#ctx0" brushRef="#br0" timeOffset="214470.3801">3924 700 464 0,'-14'-12'176'0,"14"12"-140"0,-9 0-8 15,9 4 224 1,9 4-144-16,-9 4 72 16,0 8-108-16,0 8 4 15,10 5-44-15,-10 3 12 16,4-3-24-16,-4-1 36 16,5 0-32-16,-5-3 4 15,4-5-16-15,-8-8-8 16,-1-4 0-16</inkml:trace>
          <inkml:trace contextRef="#ctx0" brushRef="#br0" timeOffset="215278.6013">4320 424 684 0,'0'-4'252'0,"0"4"-192"0,9-4-20 16,0 4 144 0,5 0-108-16,9-8 60 15,9 8-80-15,13-12 12 16,1 12-40-16,4-4 0 16,-5 8-16-16,-8 0 0 15,4-4-4-15,-9 0 12 16,-5 0-12-16,-18-4 40 0,9 4-24 15,-18-4 4-15,5 4-16 0,-10 4-8 16,5-4 0-16,-9 0-16 16,0 8 8-16</inkml:trace>
        </inkml:traceGroup>
        <inkml:traceGroup>
          <inkml:annotationXML>
            <emma:emma xmlns:emma="http://www.w3.org/2003/04/emma" version="1.0">
              <emma:interpretation id="{6D241218-BFD9-4A8E-9E82-FEAB6825D399}" emma:medium="tactile" emma:mode="ink">
                <msink:context xmlns:msink="http://schemas.microsoft.com/ink/2010/main" type="inkWord" rotatedBoundingBox="20888,6533 24404,6712 24312,8516 20796,8336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16285.8653">5181 348 780 0,'18'-17'288'0,"-18"17"-224"0,45 0-20 15,-22 0 92 1,9 4-84-16,0 0-4 16,4 9-28-16,5-1-8 15,-4 4-4-15</inkml:trace>
          <inkml:trace contextRef="#ctx0" brushRef="#br0" timeOffset="216101.289">5540 133 652 0,'0'-8'244'0,"0"8"-192"0,5-8-12 16,-10 4 84-1,5 4-76-15,-9-4 60 16,5 8-64-16,-10-4-4 16,5 0-24-16,-9 0 32 15,-1 4-24-15,-17-4 12 16,4 12-20-16,-13 0 36 15,4 0-28-15,-5 13 4 0,14-1-16 16,10 12 28-16,-1 5-24 0,18 7 12 31,5-3-16-31,14 3 12 0,9 5-16 0,8-8-4 16,1-5 0-16,5-12 12 16,8-3-8-16,-4-9-92 15,-4-4 48-15,-5-8-624 16,-1 4 364-16</inkml:trace>
          <inkml:trace contextRef="#ctx0" brushRef="#br0" timeOffset="216657.4836">5586 688 684 0,'32'12'252'0,"-32"-12"-192"0,45 12-20 0,-22-8-12 16,0 4-24-16,0 8 8 15,4-4-8-15,-23-4 8 16,15 13-8-16,-38-9 84 16,10 0-44-16,-18 4-4 15,0-4-24-15,-1-4 84 16,6 4-52-16,3-3-12 15,15-1-24-15,17-8-12 16,10 4 4-16,23-4-4 16,4 4 0-16,14-4-276 15,-5 8 152-15</inkml:trace>
          <inkml:trace contextRef="#ctx0" brushRef="#br0" timeOffset="218010.4102">6260-5 820 0,'-9'0'304'0,"9"0"-236"0,-5 0-20 0,0 0 52 15,10 0-64-15,4 0-4 16,9 0-20-16,19 0 16 15,8 0-16-15,19 5-12 16,0-5-4-16,4 4 12 16,-9 4-4-16,-4-4-4 15,-5 4 4-15,-9-8-4 16,-5 8 0-16,-17-8 0 16,-6 0 0-16,-13 0 52 15,0 0-28-15,-13 0 8 16,3 0-20-16,-12 0-8 15,3 12 0-15,1-4-16 16,9 8 8-16,-9 5 12 16,9-5-4-16,-9 20-28 15,9 9 12-15,-19 23 24 16,10 9-8-16,-14 4-8 16,9-8 0-16,-8-4 20 15,8-8-8-15,-9-13 60 16,9-7-40-16,0-17 68 15,10-4-56-15,-10-20 36 16,5-4-44-16,-5-24 36 16,14 0-40-16,-18-33-4 15,8 4-16-15,-13-20-8 0,10 8 4 16,-10-3 4-16,4 7-4 16,-3 0-12-16,8 17 4 15,-4-1 4-15,8 17 0 16,6-1-28-16,8 17 16 15,10 4-196 1,4 8 112-16,18 8-664 0,10 4 424 16</inkml:trace>
          <inkml:trace contextRef="#ctx0" brushRef="#br0" timeOffset="218562.9192">7015 404 676 0,'5'130'248'0,"-5"-130"-192"0,23 97-16 15,-14-61 84-15,0-7-76 0,-9 7 96 16,5 0-84-16,-15-11 32 15,6-5-52-15,-10-4-32 16,-4-8-8-16,-5-8 8 16,14-8-4-16,-18 0-36 15,9-8 16-15,-5-4-40 16,9 7 36-16,-4-3 8 16,9 8 8-16,-5 0-16 15,5 8 12-15,5 4-12 16,4 4 8-16,4 4 36 15,10 5-16-15,18-5-16 16,4-4 0-16,23 4 48 16,0-4-20-16,14 0 0 31,-4-4-12-31,-1-4-68 0,-9 0 32 0,-23-8-304 16,-4 4 180-16</inkml:trace>
          <inkml:trace contextRef="#ctx0" brushRef="#br0" timeOffset="219073.8572">7070 210 488 0,'-41'-8'180'0,"41"8"-140"0,-41 12-12 0,23-8 208 16,4 4-136-16,-4 4 48 15,9 4-88-15,-5 9 32 16,10 3-52-16,-5 0 24 15,9 1-36-15,4-5 8 16,10 0-20-16,9-3 0 16,8-9-8-16,15-4 4 15,0 0-8-15,4-16-4 16,-5 8 4-16,-8-20-32 16,-6 7 16-16,-17-7-4 15,0 4 8-15,-19-12 24 16,1 7-8-16,-19-7 104 15,5 0-64-15,-10 3 52 16,10 5-60-16,-9 0 8 16,9 12-32-16,-1-8-16 15,10 8-4-15,0 0-4 16,5 4 0-16,-1-1-64 16,5 5 40-16,5 0-208 0,4 5 136 0</inkml:trace>
          <inkml:trace contextRef="#ctx0" brushRef="#br0" timeOffset="218240.5619">7002-81 944 0,'54'-21'352'0,"-54"21"-276"0,78-4-20 0,-46 0-40 16,4 8-20-16,14-4 4 16,-4 8 0-16,-1 0 0 15,-4 1 0-15,-18-1 0 16,0 4 0-16,-32 0-168 15,4 0 92-15</inkml:trace>
          <inkml:trace contextRef="#ctx0" brushRef="#br0" timeOffset="219392.2107">7043 44 664 0,'-9'-4'244'0,"9"4"-188"0,0 8-16 16,0-4 68-1,-5 8-68-15,5 4-16 16,0 9-16-16,0 11-8 16,0 9 0-16</inkml:trace>
          <inkml:trace contextRef="#ctx0" brushRef="#br0" timeOffset="219831.8795">7343 821 508 0,'-4'4'188'0,"4"-4"-148"0,32 4-8 0,-19 0 104 16,1 4-80-16,4 4 32 15,0 5-52-15,1 3-4 16,-1 4-20-16,-9 0 0 15,-5 5-4-15,-13-1 12 16,5 0-12-16,-14-3 68 16,-1-1-44-16,1-4 92 15,4-4-68-15,5-3 24 0,9-5-44 16,0 0-12-16,14-4-16 16,4-4-16-16,5-4 4 15,0 0-224-15,-1-4 120 0</inkml:trace>
          <inkml:trace contextRef="#ctx0" brushRef="#br0" timeOffset="220218.4077">7685-474 756 0,'13'-8'280'0,"-13"8"-216"0,23 16-20 15,-9 0 92 1,4 9-84-16,14 27 76 15,-5 9-72-15,1 36 48 16,3 0-60-16,-17 45-28 16,4-1-16-16,-27 17 52 15,0-12-28-15,-27 8 8 0,-10-9-20 16,-13-19 20-16,-5-9-20 16,0-24 4-16,-4-24-8 15,-9-16-552-15,-1-1 296 0,1-23-376 16</inkml:trace>
          <inkml:trace contextRef="#ctx0" brushRef="#br0" timeOffset="221209.5905">8040 603 832 0,'0'8'308'0,"0"-8"-240"0,36 4-20 0,-18-4 20 16,5 4-48-16,5-8 0 15,-1 4-12-15</inkml:trace>
          <inkml:trace contextRef="#ctx0" brushRef="#br0" timeOffset="221027.6074">8090 344 652 0,'-5'-9'244'0,"5"9"-192"0,5-8-12 16,-5 4 180-1,4 4-128-15,1-8 44 16,9 8-84-16,-1-4-12 15,6 8-24-15,3-4-20 16,1 8 0-16,0-4 20 0,0 4-8 0,-1 1-12 16,1-1 0-16</inkml:trace>
          <inkml:trace contextRef="#ctx0" brushRef="#br0" timeOffset="221613.1641">8477 344 496 0,'-14'-21'184'0,"14"21"-140"0,0-12-16 0,0 8 164 16,0 4-112-16,0-4 20 16,0 4-60-16,0 0 16 15,0 8-28-15,-4 8 28 16,-1 5-32 0,-9 11 64-16,10 0-48 0,-1 13 28 15,5-1-40-15,0 1-8 16,9-5-12-16,14-3 4 15,9-5-8-15,5-8 8 16,-1 1-8-16,0-17-4 16,-4 0 4-16,-9-20 4 15,0 4-4-15,-19-25-4 16,1 1 4-16,-23-25-4 16,9 9 0-16,-23-9-12 15,-5 8 8-15,10 5 28 16,0 16-12-16,4 3-20 15,14 13 0-15</inkml:trace>
          <inkml:trace contextRef="#ctx0" brushRef="#br0" timeOffset="250679.8307">6993 331 352 0,'-5'-4'132'0,"5"4"-104"0,0 0-8 15,-4 0 60 1,4 0-48-16,-5 0 76 15,0 4-60-15,-4-4 36 16,5 4-48-16,-5 0-12 0,9 1-12 0,-5-5 8 16,10 0-12-16,-5 0 4 15,9 4-4-15,0 0-8 16,0 0 4-16,-4 0-16 16,4 4 8-16,-14-4 20 15,5 0-8-15,-4 4 16 16,-1 0-16-16,-4 0 24 15,4 0-20-15,-4-4 40 16,9 8-28-16,-9-3-4 16,5-5-12-16,-6 12 12 15,10-8-12-15,-4 8 16 16,4-4-16-16</inkml:trace>
        </inkml:traceGroup>
      </inkml:traceGroup>
    </inkml:traceGroup>
    <inkml:traceGroup>
      <inkml:annotationXML>
        <emma:emma xmlns:emma="http://www.w3.org/2003/04/emma" version="1.0">
          <emma:interpretation id="{287C346D-2208-4AE8-9C53-A2D240784774}" emma:medium="tactile" emma:mode="ink">
            <msink:context xmlns:msink="http://schemas.microsoft.com/ink/2010/main" type="paragraph" rotatedBoundingBox="15590,8581 20148,8656 20133,9554 15575,94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659F17-D8D1-47EB-8793-F542250012D7}" emma:medium="tactile" emma:mode="ink">
              <msink:context xmlns:msink="http://schemas.microsoft.com/ink/2010/main" type="line" rotatedBoundingBox="15590,8581 20148,8656 20133,9554 15575,9478"/>
            </emma:interpretation>
          </emma:emma>
        </inkml:annotationXML>
        <inkml:traceGroup>
          <inkml:annotationXML>
            <emma:emma xmlns:emma="http://www.w3.org/2003/04/emma" version="1.0">
              <emma:interpretation id="{0B46B9BC-62CA-4FA8-A53D-D87BF5B9810E}" emma:medium="tactile" emma:mode="ink">
                <msink:context xmlns:msink="http://schemas.microsoft.com/ink/2010/main" type="inkWord" rotatedBoundingBox="15590,8604 17307,8632 17292,9507 15575,9478"/>
              </emma:interpretation>
              <emma:one-of disjunction-type="recognition" id="oneOf9">
                <emma:interpretation id="interp21" emma:lang="" emma:confidence="0">
                  <emma:literal>no:</emma:literal>
                </emma:interpretation>
                <emma:interpretation id="interp22" emma:lang="" emma:confidence="0">
                  <emma:literal>n's:</emma:literal>
                </emma:interpretation>
                <emma:interpretation id="interp23" emma:lang="" emma:confidence="0">
                  <emma:literal>ins:</emma:literal>
                </emma:interpretation>
                <emma:interpretation id="interp24" emma:lang="" emma:confidence="0">
                  <emma:literal>miso:</emma:literal>
                </emma:interpretation>
                <emma:interpretation id="interp25" emma:lang="" emma:confidence="0">
                  <emma:literal>n:o=</emma:literal>
                </emma:interpretation>
              </emma:one-of>
            </emma:emma>
          </inkml:annotationXML>
          <inkml:trace contextRef="#ctx0" brushRef="#br0" timeOffset="232811.6916">-78 2031 600 0,'9'-32'224'0,"0"7"-176"0,-4 5-12 15,4 8 96-15,-9-8-80 16,9 0 84-16,5-9-76 15,-5 5 32-15,5 12-56 0,-5-4-20 0,-9 12-8 16,9 8 0-16,-5 12-4 16,-4 4-4-16,9 17 4 15,-9-1-4-15,0 0 0 16,0 1 16-16,-9-5-8 16,9-4 48-16,0-7-28 15,0-5 28-15,0-8-28 16,0-8 36-16,9-4-36 15,1-12-16-15,12-9-4 16,-8-3 8-16,9-4-8 16,4-5-4-16,0 5 0 0,-8 0-24 15,3 3 12-15,1 1-4 16,9 12 4-16,-18 4-12 16,8 12 12-1,1 8 4-15,4 8-16 16,-4 8 12-16,-9 17 12 15,-5-1 0-15,5 5-4 16,8-5 4-16,-13-8-4 16,10-3 0-16,-10-9 16 15,4-4-8-15,-13-4 4 16,10-8-4-16,-10-4-148 16,0-4 76-16</inkml:trace>
          <inkml:trace contextRef="#ctx0" brushRef="#br0" timeOffset="233172.6502">341 1598 780 0,'-9'-20'288'0,"18"16"-224"0,0-4-20 0,5 0 136 16,-5 0-108-16,14-5 60 0,-5 1-76 15,-5 0 20-15,10 0-44 16,0 4 36-16,-14 0-40 0,5 0 40 16,4 4-40-16,-13 4 4 15,4 0-20-15,9 4 12 16,-14 4-16-16,6 0 4 15,-10 0-4-15,13 4-8 16,-13 4 4-16,9-4-84 16,0 5 44-16,-18-1-516 15,18 4 308-15,-4 4-396 16</inkml:trace>
          <inkml:trace contextRef="#ctx0" brushRef="#br0" timeOffset="233322.5484">705 2019 880 0,'0'12'328'0,"18"-12"-256"0,-13 4-16 0,-5-4-32 16,9-4-24-16,0 4-512 15</inkml:trace>
          <inkml:trace contextRef="#ctx0" brushRef="#br0" timeOffset="233906.1005">1047 1849 1028 0,'-14'-8'380'0,"28"0"-296"0,-14-4-20 0,9 4 32 0,-9 8-64 15,32-9-20 1,4 9 0-16,19 0-12 16,-1 0 12-16,10 0-8 0,4-4-20 15,-4 8 8-15,-5 1 20 16,-9-1-4-16,-13-4-4 16,-5 0 0-16,-10-4 28 15,-8-1-16-15,-14 1 40 16,0 4-32-16,0-4 12 15,-4 4-20-15,-15 8-16 16,15 1-4-16,-14-1-16 16,8 4 12-16,-3 4 12 0,-1 8 0 15,-4 9 8-15,-9 7-8 16,-5 1-12-16,-5 3 4 16,-4 5 4-16,0-1 0 15,5 5 8-15,9-9-4 16,4-7 8-16,0-1-8 15,9 1 32-15,1-21-20 16,4-8 48-16,-5-8-36 16,5-8 28-16,-9-16-28 15,4 3 0-15,-4-15-16 0,-5 8 0 16,0-13-4-16,1-7-16 16,-6-13 4-16,1 8-16 15,4-3 12-15,0-1 32 16,5 4-16-16,5 13 8 15,13 7-8-15,0 9-40 16,0 8 16-16,9 12-248 16,13 12 144-16,1 8-496 15,0 17 344-15</inkml:trace>
        </inkml:traceGroup>
        <inkml:traceGroup>
          <inkml:annotationXML>
            <emma:emma xmlns:emma="http://www.w3.org/2003/04/emma" version="1.0">
              <emma:interpretation id="{05B45FE8-037C-4B5E-A0E8-50D57E258BFC}" emma:medium="tactile" emma:mode="ink">
                <msink:context xmlns:msink="http://schemas.microsoft.com/ink/2010/main" type="inkWord" rotatedBoundingBox="17808,8617 20148,8656 20135,9435 17795,9396"/>
              </emma:interpretation>
            </emma:emma>
          </inkml:annotationXML>
          <inkml:trace contextRef="#ctx0" brushRef="#br0" timeOffset="234508.6554">2153 2100 808 0,'-14'0'300'0,"14"-8"-232"0,0-4-20 0,0 12 184 16,5-8-136-16,4-1 52 16,9-3-88-16,5 0-4 15,13 4-32-15,5 0-4 0,0 12-12 16,5-4-68-16,-1 8 32 15,-4 4-332-15,-4 4 200 16,-5 5-552 0</inkml:trace>
          <inkml:trace contextRef="#ctx0" brushRef="#br0" timeOffset="234660.058">2217 2254 976 0,'13'0'360'0,"-13"0"-280"0,46 4-20 16,-10-4-16-16,10 0-36 15</inkml:trace>
          <inkml:trace contextRef="#ctx0" brushRef="#br0" timeOffset="236715.5615">2845 2128 372 0,'-14'8'140'0,"14"-8"-112"0,5 0-4 0,-5-8 232 15,4 8-144-15,1 0 52 16,0 0-96-16,4 0 20 15,0 4-52-15,4-8 76 16,6 4-60-16,3-4 8 16,10-4-36-16,5 8 48 15,4 0-40-15,18 0 4 16,0 0-24-16,32 0 0 16,-4-4-4-16,36 0 28 15,-10 4-20-15,19-4 4 16,-4-4-12-16,-5 0 4 15,-18 4-8-15,-5 0 8 16,-18 8-8-16,-19-4-4 16,-8 0 4-16,-14 0 4 15,-5 0-4-15,-13-4 16 16,-5 4-12-16,-13-4-56 16,0 4 24-16,-10-4-208 0,0 8 128 15,-4-4-484-15,5 8 328 0</inkml:trace>
          <inkml:trace contextRef="#ctx0" brushRef="#br0" timeOffset="236188.6059">3150 1614 600 0,'-9'-12'224'0,"9"12"-176"0,0-24-12 16,0 12 160-1,5 8-116-15,-1-8 20 16,1 3-60-16,4-3-16 16,4 4-16-16,10-4-16 0,4 8 4 0,14-4 4 15,0 8 0-15,10 0 0 16,-1 4 0-16,4 12 16 15,1 0-8-15,0 17 16 32,-10-1-16-32,1 13 32 0,-10-1-24 0,-18 1 4 15,-4-1-12 1,-32 1 12-16,-10-1-12 0,-22-15 16 16,5-1-16-16,-19-20 4 15,9 0-4-15,-4-16-16 16,18 8 4-16,-9-20 20 15,23 4-8-15,9-13-20 16,22 13 4-16,10-4-12 16,4 4 8-16,14-5 16 15,4 13 0-15,5-4-12 16,0 8 4-16,-4 4-24 16,-1 8 16-16</inkml:trace>
        </inkml:traceGroup>
      </inkml:traceGroup>
    </inkml:traceGroup>
    <inkml:traceGroup>
      <inkml:annotationXML>
        <emma:emma xmlns:emma="http://www.w3.org/2003/04/emma" version="1.0">
          <emma:interpretation id="{86CB53E3-6CA6-4BF7-BF9C-383833D82D04}" emma:medium="tactile" emma:mode="ink">
            <msink:context xmlns:msink="http://schemas.microsoft.com/ink/2010/main" type="paragraph" rotatedBoundingBox="18868,9343 20021,9526 19941,10031 18788,984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3B5675A-D3ED-4190-AF93-99E1A29E6CB9}" emma:medium="tactile" emma:mode="ink">
              <msink:context xmlns:msink="http://schemas.microsoft.com/ink/2010/main" type="line" rotatedBoundingBox="18868,9343 20021,9526 19941,10031 18788,9848"/>
            </emma:interpretation>
          </emma:emma>
        </inkml:annotationXML>
        <inkml:traceGroup>
          <inkml:annotationXML>
            <emma:emma xmlns:emma="http://www.w3.org/2003/04/emma" version="1.0">
              <emma:interpretation id="{49D8B549-EA54-49EF-B3AB-FD4442829F05}" emma:medium="tactile" emma:mode="ink">
                <msink:context xmlns:msink="http://schemas.microsoft.com/ink/2010/main" type="inkWord" rotatedBoundingBox="18868,9343 20021,9526 19941,10031 18788,9848"/>
              </emma:interpretation>
            </emma:emma>
          </inkml:annotationXML>
          <inkml:trace contextRef="#ctx0" brushRef="#br0" timeOffset="237675.7683">3205 2233 560 0,'13'-12'208'0,"-13"12"-164"0,14 0-8 16,-5 0 32-1,0 0-44-15,9 0 8 16,10 0-20-16,4 0 64 15,0 8-44-15,8 5-4 16,11 7-16-16,-10 12 8 16,0 5-12-16,0 7-4 15,-5 9 0-15,-9-1 12 16,-4 1-8-16,-32-5 16 16,0-3-16-16,-28-5 16 15,1-3-16-15,-14-13-4 16,4-4 0-16,-8-20 4 0,13 0-4 15,-5-20 76-15,10 4-44 16,8-16 32-16,10 3-40 0,14-7 8 16,8 8-20-16,10-5-8 15,4 9-4-15,5-8-4 16,4 11 0-16,5-3 0 16,4 8 0-16,15-4 0 15,-10 7 0-15,18 1 0 16,-5 4 0-16,6 0-20 15,-6 8 12-15,10 0-156 16,-14 4 92-16,-9-4-104 16,-9 0 104-16,-9 0 36 15,-1 0 24-15,-3-4 20 16,-15 4-4-16,-4-4 24 16,5 0-16-16,-5-4 84 15,4 8-52-15,-4-4-4 16,5 4-24-16,-5 4-4 15,0 8-4-15,-5 8 56 16,5 5-36-16,-4 7 60 16,-1 4-52-16,1 5 44 15,-6-9-44-15,-3-8 60 16,8 5-56-16,-4-9 36 16,9-4-44-16,-4-16 0 15,4 0-20-15,-5-8 0 0,10-4-4 16,-1-12 4-16,10-5-8 0,-10 1-12 15,15 0 4-15,-15-5-4 16,10 13 0-16,-1 0 0 16,1 8 0-16,0 0 0 15,4 8 0-15,0 4 8 16,5 4 0-16,-5 8-20 16,10 4 12-16,-6 8 84 15,1 5-44-15,-9 7 8 16,8 0-24-16,-8 1-4 15,9-1-4-15,-9-3 12 16,-1-5-12-16,-4-8 4 16,0 0-4-16,-9-7 4 15,5-5-8-15,-10-8-124 16,5 0 64-16</inkml:trace>
        </inkml:traceGroup>
      </inkml:traceGroup>
    </inkml:traceGroup>
    <inkml:traceGroup>
      <inkml:annotationXML>
        <emma:emma xmlns:emma="http://www.w3.org/2003/04/emma" version="1.0">
          <emma:interpretation id="{A282F9A4-779D-4BD4-8BF7-E7F9E5228911}" emma:medium="tactile" emma:mode="ink">
            <msink:context xmlns:msink="http://schemas.microsoft.com/ink/2010/main" type="paragraph" rotatedBoundingBox="15493,10154 22978,9918 23034,11720 15550,119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37A06A-A763-460F-B363-931FA5503833}" emma:medium="tactile" emma:mode="ink">
              <msink:context xmlns:msink="http://schemas.microsoft.com/ink/2010/main" type="line" rotatedBoundingBox="15493,10154 22978,9918 23034,11720 15550,11957"/>
            </emma:interpretation>
          </emma:emma>
        </inkml:annotationXML>
        <inkml:traceGroup>
          <inkml:annotationXML>
            <emma:emma xmlns:emma="http://www.w3.org/2003/04/emma" version="1.0">
              <emma:interpretation id="{E82E486E-A1E4-4422-BEF8-4B7D6A48FFE0}" emma:medium="tactile" emma:mode="ink">
                <msink:context xmlns:msink="http://schemas.microsoft.com/ink/2010/main" type="inkWord" rotatedBoundingBox="15493,10154 20464,9997 20521,11800 15550,11957">
                  <msink:destinationLink direction="with" ref="{9704E9DA-09D8-4996-9C99-D914EDDCE2FC}"/>
                </msink:context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06691.356">1953 3820 860 0,'0'-28'320'0,"0"28"-248"0,9-25-20 0,-14 13 156 15,5 4-124-15,-9-8 64 16,0 8-88-16,-9-4-8 16,4 3-32-16,-18 5-12 15,5 4-4-15,-19 9 4 16,1 7-4-16,-10 12 60 15,10 8-36-15,-10 17 76 16,14 0-56-16,-4 3-24 16,22 1-16-16,18-4 8 15,10-9-8-15,9-3-4 16,17-1 0-16,1-8-32 16,9-3 16-16</inkml:trace>
          <inkml:trace contextRef="#ctx0" brushRef="#br0" timeOffset="308012.9153">2399 3998 932 0,'-23'-4'348'0,"23"4"-272"0,9 0-20 16,0 0 128-1,5 4-112-15,9-4 104 16,9 0-100-16,36-8 72 16,-4 4-84-16,59-8 40 15,-1 4-64-15,20-5-4 16,-1 5-20-16,4 4-20 15,-13 4 0-15,1 0 12 16,-24 8-4-16,-18 0-100 16,-18 1 52-16</inkml:trace>
          <inkml:trace contextRef="#ctx0" brushRef="#br0" timeOffset="308569.4106">2968 4395 1040 0,'-32'-13'384'0,"32"13"-300"0,-32-16-20 0,9 8 32 15,1 4-64-15,-10 0 32 16,0 4-36-16,-23 4 8 16,10 8-20-16,-19 8 52 15,19 9-36-15,-15 11 28 16,10 1-32-16,14 7 16 0,13 1-24 16,14-5 0-16,18-7-12 15,18-9 12-15,5-12-12 16,9-12 16-16,5-8-16 0,-1-16 16 15,1-12-16-15,-5-13 4 32,4 1-4-32,-4-25-60 15,-9 4 28-15,-18-16-32 0,9 16 32 0,-23-16 20 16,9 17 4-16,-14 3 44 16,5 16-20-16,-9 17 12 15,4 16-20-15,-8 24-24 16,8 12 0-16,-8 17 12 15,8 7 0-15,-9 17 16 16,5 4-12-16,0 8 32 16,9-4-24-16,-9 0-4 15,9-9-8-15,-14-7-16 16,14-8 8-16,-4-13-392 16,4-4 216-16</inkml:trace>
          <inkml:trace contextRef="#ctx0" brushRef="#br0" timeOffset="307713.5751">2986 3553 872 0,'14'-12'324'0,"-14"12"-252"0,4-17-20 0,-8 13 68 16,4 4-76-16,-9-16 60 16,4 8-60-16,-18-12-4 15,5 4-24-15,-23 4 16 16,9-1-20-16,-18 13 24 16,0 4-24-16,-4 13 12 15,13-1-12-15,-5 0 20 16,19 4-20-16,4 5-12 15,14 3-4-15,13-8 12 16,10 0-4-16,13-16 8 16,5 9-8-16,14-26 16 15,4 9-12-15,5-12-48 16,-15 4 24-16,6-8-32 16,-5 0 28-16,-18-17-24 15,0 1 24-15,-14-25 8 16,0 8 12-16,-9-3 32 15,0 11-16-15,-5 1 152 16,1 11-92-16,-5 21-16 16,-1 12-36-16,-3 28 8 0,4 9-20 15,0 24 12-15,4-9-12 16,-4 21 0-16,4 0-4 0,-4 0 12 16,9-4-12-16,-9-5-28 15,14 1 8-15</inkml:trace>
          <inkml:trace contextRef="#ctx0" brushRef="#br0" timeOffset="308778.9667">3027 4241 924 0,'-4'4'340'0,"4"-4"-260"0,27 32-28 15,-9-4 64 1,5 1-76-16,13 15 28 15,5 9-40-15,14 8 0 0,0-9-16 16,8-3 0-16,-8-9-4 16,-14-15-24-1,0 7 8-15</inkml:trace>
          <inkml:trace contextRef="#ctx0" brushRef="#br0" timeOffset="308944.9075">3337 4301 1120 0,'-23'29'416'0,"23"-29"-324"0,-23 56-24 0,0-23 32 15,14 7-68-15,-18 9 4 16,4-1-20-16,-4 1-12 16,9 0 0-16</inkml:trace>
          <inkml:trace contextRef="#ctx0" brushRef="#br0" timeOffset="310084.8443">4425 3719 704 0,'-9'-4'264'0,"9"4"-208"0,-18-4-12 0,8 0 132 15,6 12-104-15,-10-8 44 16,1 0-72-16,-10 0 28 15,5 4-40-15,-10 0 36 16,6 4-40-16,-15 0 48 16,10 0-44-16,-10 12 100 15,6-4-76-15,-1 9 28 16,13-1-48-16,1 4 4 16,5 5-24-16,22-9-8 15,4 0-4-15,37-3 4 0,0-1-4 16,23-12-28-16,-4-4 12 0,8-12-56 15,-13 4 36-15,-14-16 16 16,-9-1 12-16,-28-15 4 16,-3 8 0-1,-24-13 44-15,-4 9-24 16,-14-1 104-16,0 9-68 16,0 0-32-16,9 12-20 0,19-1-128 15,13 13 68-15</inkml:trace>
          <inkml:trace contextRef="#ctx0" brushRef="#br0" timeOffset="309603.3294">4407 3605 788 0,'-19'41'292'0,"19"-41"-228"0,-22 101-16 0,8-44 0 16,5-9-36-16,-9 9 92 15,9 8-56-15,-10-13 48 16,6-3-56-16,-10-9 32 16,9-3-40-16,-8-17-8 15,3 8-16-15,-3-16 12 16,8-3-12-16,-4-9-4 15,4 0 0-15,5 0 12 0,4 0-8 16,5 0 24-16,14 4-20 16,18 4 40-16,4 4-28 15,19 4 48-15,9 0-40 0,4 4-8 16,9-3-12 0,-13-5 8-16,4-8-12 0,-13 8-40 0,0-12 20 15,-14-12-244-15,-5 4 140 16,-22-9-780-1</inkml:trace>
          <inkml:trace contextRef="#ctx0" brushRef="#br0" timeOffset="309310.3937">4184 3520 1224 0,'-19'-8'456'0,"19"8"-356"0,23-8-28 0,0 0-36 15,9 8-36-15,22 0 0 16,10 0 0-16,14 0-12 15,-1 8 8-15,0-8 12 16,-8 4-4-16,-10-4 8 16,-9 4-8-16,-18-4-72 15,-9 4 36-15,-28-4-188 16,0 4 120-16</inkml:trace>
          <inkml:trace contextRef="#ctx0" brushRef="#br0" timeOffset="305340.2624">-133 4055 1048 0,'0'-4'388'0,"10"8"-300"0,-1-8-28 15,4 4 32-15,10 0-64 16,18 0 32-16,14 4-32 15,13-8-16 1,9 4-8-16,33-9 12 16,-10 5-8-16,23-8 4 15,-14 4-4-15,9-4 4 16,-17 8-8-16,-10-12-4 16,-19 8 4-16,-17 0 12 15,-14 4-8-15,-18 0-4 16,0 4 0-16</inkml:trace>
          <inkml:trace contextRef="#ctx0" brushRef="#br0" timeOffset="305958.4066">532 4374 808 0,'-18'8'300'0,"18"-8"-232"0,-23-4-20 0,19 0 124 16,-5 4-104-16,-1-8 52 16,-3 4-72-16,-19-4-8 15,9 8-24-15,-18-4 24 16,5 8-24-16,-28 8 12 0,9 8-16 15,1 9 44-15,-5 7-28 16,13 5 56-16,5-1-48 16,9-8-16-16,9-3-12 0,14-1 8 15,9-8-8-15,23-12 4 16,9-8-4-16,9-12 4 31,4 4-8-31,10-20-80 16,0 0 40-16,4-13-64 0,-4 1 56 0,-14-9-4 15,-5 9 28-15,-18-5 20 16,5 13 4-16,-9-1 104 16,-5 9-60-16,-9-4 68 15,0 12-64-15,0-1-4 16,0 9-28-16,-9 8-12 16,9 8-4-16,-14 17-24 15,5 3 12-15,-5 21 4 16,-4-1 4-16,-5 13 0 15,10-5 0-15,-19 5 16 16,18-8-8-16,-9-9-12 16,5-7 0-16,9-13-24 15,4-4 16-15,5-16-348 16,9-4 200-16</inkml:trace>
          <inkml:trace contextRef="#ctx0" brushRef="#br0" timeOffset="304964.2823">755 3690 600 0,'5'-28'224'0,"-5"28"-176"0,0-20-12 16,0 8 124-1,4 4-96-15,-8-13 104 0,4 9-92 0,-14-8 28 16,10 12-60-16,-15-16 72 15,6 11-64-15,-15-11-8 16,10 12-28-16,-9-8 16 16,4 8-20-16,-9-1-12 15,0 13-4-15,-4 0 40 16,4 13-24-16,-13 3 0 16,4 4-8-16,0 0 20 15,9 5-12-15,4-1 12 16,15 0-12-16,8 0-24 15,10-3 4-15,8-13 20 16,10-4-4-16,18-16 24 16,-4 4-20-16,4-21 12 15,0 1-12-15,-5-33-60 16,0 9 24-16,1-29-24 16,-5 12 28-16,-10-8 8 15,-3 16 12-15,-6 1 44 16,1 19-24-16,-5 5 88 15,5 15-60-15,-14 5-12 16,4 12-24-16,-8 16 0 16,4 13-8-16,-5 23-4 15,1 9 4-15,-10 16 4 16,5-13-4-16,-9 9-4 16,9-8 4-16,-14 0 4 15,18-9-4-15,-8-7 52 0,4-5-32 0</inkml:trace>
          <inkml:trace contextRef="#ctx0" brushRef="#br0" timeOffset="306155.9368">532 4257 984 0,'-9'0'368'0,"9"0"-288"0,9 20-20 16,-9-8-8 0,14 4-40-16,9 17 56 15,-5 3-36-15,14 13 12 16,-5-1-28-16,14 1 8 15,5 0-12-15,-5-9 0 0,-5 0-4 0,-4-7 4 16,0-1-8-16,-19-12-268 16,-4-3 148-16</inkml:trace>
          <inkml:trace contextRef="#ctx0" brushRef="#br0" timeOffset="306336.9131">974 4310 976 0,'-32'-5'360'0,"32"5"-280"0,-32 21-20 0,0 3 80 16,19-4-88-16,-33 17 16 15,5 3-44-15,-14 9-4 16,19-1-12-16,-5-3-8 16,18-5 4-16,-9-11-164 15,10-5 88-15</inkml:trace>
          <inkml:trace contextRef="#ctx0" brushRef="#br0" timeOffset="306889.061">1406 4156 1164 0,'-36'-20'428'0,"36"20"-332"0,0-5-24 16,9 1 80-1,5 4-96-15,22-4-4 16,5-4-32-16,18 4-16 15,5 4 0-15,4 0-104 16,-4 4 56-16,4-4-396 0,-13 12 244 0</inkml:trace>
          <inkml:trace contextRef="#ctx0" brushRef="#br0" timeOffset="316795.4044">1406 4285 560 0,'0'4'208'0,"9"-8"-164"0,1 0-8 15,-6 4 76-15,5-4-68 16,0 0 60-16,5 0-60 15,-5 4 16-15,-9 0-40 16,0 0 0-16,0 0-12 0,-9 4 36 0,9 0-20 16,-14 4-4-16,14-4-12 15,-9-4 36-15,9 8-20 16,0-8 12-16,0 0-20 16,9 4 28-16,0 0-28 15,5-4 20-15,0 5-20 16,-5-1-24-16,0 4 0 15,-4-4 4-15,4 8 4 16,0-4 8-16,4 0-4 0,-4 0 16 16,5 0-12-16,-5 0 4 15,14 0-4-15,0-4 4 16,0 1-8-16,-5-5-4 16,5 0 4-16,-10 0-4 15,10 0 0-15,-14 0 16 16,0 0-8-16,5 0-4 15,-14 0 0-15,0 0 12 16,0 0-8-16,0 0 4 16,0 4-4-16,0-4 4 15,0 0-8-15,0 0-248 16,0 0 132-16</inkml:trace>
        </inkml:traceGroup>
        <inkml:traceGroup>
          <inkml:annotationXML>
            <emma:emma xmlns:emma="http://www.w3.org/2003/04/emma" version="1.0">
              <emma:interpretation id="{B276A7FF-A7F5-4847-A312-B75CD2B296EC}" emma:medium="tactile" emma:mode="ink">
                <msink:context xmlns:msink="http://schemas.microsoft.com/ink/2010/main" type="inkWord" rotatedBoundingBox="21374,10875 23006,10824 23021,11298 21389,11349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10359.0025">5722 3771 1360 0,'0'-16'504'0,"0"16"-392"0,23-12-32 16,0 8 20-16,4 0-72 15,10 0-20-15,13 4-8 0,-5 0-64 16,1 8 36-16</inkml:trace>
          <inkml:trace contextRef="#ctx0" brushRef="#br0" timeOffset="310549.5337">5727 4087 964 0,'0'12'360'0,"14"-20"-280"0,18 16-24 0,-10-8-12 16,15 12-36-16,13-8 24 0,14 0-20 16,-1-4-100-1,10 0 44-15,5 0-332 0,3 0 208 16,1 0-336-16</inkml:trace>
          <inkml:trace contextRef="#ctx0" brushRef="#br0" timeOffset="310834.3028">7198 3885 1224 0,'9'-13'456'0,"-18"5"-356"0,-23-8-28 0,13 16 120 0,-8 8-120 16,-5 4 16-16,-4 9-52 15,9 11-44-15,8 4 4 16,15 9 28-16,17-9-16 0,24 5 0 15,13-9-4-15,5-7-16 0,4-9 8 16,-5-8-40-16,-8-16 24 16,-14-4 8-16,-19-21 8 15,-17-11 4-15,-23-13 0 16,-10 4-12-16,-8 5 8 16,-5 11 4-16,4 17 0 15,10 16-696-15,13 8 380 16</inkml:trace>
        </inkml:traceGroup>
      </inkml:traceGroup>
    </inkml:traceGroup>
    <inkml:traceGroup>
      <inkml:annotationXML>
        <emma:emma xmlns:emma="http://www.w3.org/2003/04/emma" version="1.0">
          <emma:interpretation id="{B7EABEEB-A176-44F9-A2EB-CB0A5C778E80}" emma:medium="tactile" emma:mode="ink">
            <msink:context xmlns:msink="http://schemas.microsoft.com/ink/2010/main" type="paragraph" rotatedBoundingBox="12431,12446 23524,12572 23506,14176 12412,14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FE95A7-979A-4274-A382-4920FCF8BB5A}" emma:medium="tactile" emma:mode="ink">
              <msink:context xmlns:msink="http://schemas.microsoft.com/ink/2010/main" type="inkBullet" rotatedBoundingBox="12422,13167 12956,13174 12953,13450 12419,13444"/>
            </emma:interpretation>
            <emma:one-of disjunction-type="recognition" id="oneOf12">
              <emma:interpretation id="interp28" emma:lang="" emma:confidence="0">
                <emma:literal>↳</emma:literal>
              </emma:interpretation>
            </emma:one-of>
          </emma:emma>
        </inkml:annotationXML>
        <inkml:trace contextRef="#ctx0" brushRef="#br0" timeOffset="401185.1806">-2828 6062 496 0,'-4'20'184'0,"-1"8"-140"0,-9 5-16 0,14-17 120 16,-9 8-88-1,-4 1 20-15,4-5-48 0,-14 4 12 16,-14-4-24-16,-8-3 80 0,8-5-56 16,-4-8 32-16,-4-4-44 15,4-8 44-15,5 0-44 16,8-9-24-16,15-3-8 16,3-4 0-16,10-5 0 15,14-7-12-15,9 0 8 16,9 3-4-16,-9 5 0 15,8 8 16-15,1 8-4 0,-9 7-20 16,0 14 8-16,0 11-12 16,-5 16 8-16,-5-3 36 15,10-1-16-15,-5 0 8 16,5 1-8-16,0-9 4 16,13-4-8-16,-4-8 24 15,5-3-16-15,-5-9 4 16,-1-9-8-16,-12-3 4 15,-15-8-8-15,-4-4 16 16,-4-5-12-16,-15-7 24 16,-3 0-20-16,-1 3 4 15,0 13-8-15,9 4 4 16,5 8-8-16,0 8-100 16,9 12 52-16</inkml:trace>
      </inkml:traceGroup>
      <inkml:traceGroup>
        <inkml:annotationXML>
          <emma:emma xmlns:emma="http://www.w3.org/2003/04/emma" version="1.0">
            <emma:interpretation id="{6CC24D6C-2825-4145-9637-ED1026FC580C}" emma:medium="tactile" emma:mode="ink">
              <msink:context xmlns:msink="http://schemas.microsoft.com/ink/2010/main" type="line" rotatedBoundingBox="15653,12482 23524,12572 23506,14176 15635,14086"/>
            </emma:interpretation>
          </emma:emma>
        </inkml:annotationXML>
        <inkml:traceGroup>
          <inkml:annotationXML>
            <emma:emma xmlns:emma="http://www.w3.org/2003/04/emma" version="1.0">
              <emma:interpretation id="{A7F3E878-F46C-4C44-9316-2A84D22CD4D9}" emma:medium="tactile" emma:mode="ink">
                <msink:context xmlns:msink="http://schemas.microsoft.com/ink/2010/main" type="inkWord" rotatedBoundingBox="15651,12632 18624,12666 18608,14001 15636,13967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45893.2386">1370 6240 1144 0,'9'20'420'0,"9"4"-324"0,5 17-28 16,-14-13 84-16,14 13-96 15,4 7-4-15,14 5-32 16,-4-5-32-16,4 1 4 16,-10-13-376-16,1-7 212 0</inkml:trace>
          <inkml:trace contextRef="#ctx0" brushRef="#br0" timeOffset="346086.7528">1652 6410 1268 0,'-9'0'468'0,"5"4"-364"0,-6 12-28 0,1 4 92 16,-4 13-108-16,-15 11-24 15,1 17-24-15,-5-4-24 16,9-1 8-16,1-7-268 0,-10-9 144 16,14-15-516-1,4-1 360-15,14-20-216 16</inkml:trace>
          <inkml:trace contextRef="#ctx0" brushRef="#br0" timeOffset="344210.7228">-5 6123 1028 0,'-9'-25'380'0,"23"33"-296"0,8-8-20 16,-3-8 68-16,8 8-84 0,9 0 0 16,14-4-32-16,-9-4-28 15,9 8 4-15,-4 0-356 0,-10-4 196 16</inkml:trace>
          <inkml:trace contextRef="#ctx0" brushRef="#br0" timeOffset="344028.7384">491 5876 808 0,'0'-12'300'0,"9"8"-232"0,0-9-20 0,-9 5 140 15,0 0-112-15,0-4 32 16,10 0-64-16,-10-4 52 16,4 4-56-16,5-1 28 0,-9 1-40 15,5 4 16-15,-10 0-24 16,1 4-28-16,-15 8 4 16,-12 0 0-1,3 4 20-15,-8 4-8 16,-5 5-20-16,0 3 4 15,-5 0 32-15,1 4-16 0,4 9-8 16,0-1-4 0,0 13 12-16,4-9-4 0,10 9-4 15,4-1 4-15,10-8 28 16,8 1-16-16,14-9 48 16,14 5-36-16,13-13-4 15,5-4-16-15,10 4 20 16,-1-4-16-16,-9-7-32 15,-5 3 12-15,-9-12-220 16,-4 0 128-16,0-8-312 16,-19 0 232-16,-13 3-516 15</inkml:trace>
          <inkml:trace contextRef="#ctx0" brushRef="#br0" timeOffset="344436.3227">532 6159 1112 0,'-4'28'412'0,"-5"-11"-320"0,-5 3-28 16,0-4 80-16,10 8-92 16,-1 9-28-16,5-1-20 15,-9 4-4-15,-5-7 0 16,14-9-220-16,0-4 120 0</inkml:trace>
          <inkml:trace contextRef="#ctx0" brushRef="#br0" timeOffset="345229.9544">801 6232 1372 0,'-23'-8'508'0,"32"16"-396"0,0-16-32 16,5 16 80-16,18-8-104 16,18 8-20-16,23-8-24 15,18 0-4-15,18-8-4 16,19 0-92-16,-1 0 52 0,0-9-208 16,-17 1 136-16,-24 4-172 15,-13 0 160-15,-23 4-328 0,-18 0 252 16</inkml:trace>
          <inkml:trace contextRef="#ctx0" brushRef="#br0" timeOffset="345711.2333">1115 6475 860 0,'-27'-12'320'0,"18"7"-248"0,-10 1-20 15,15 0 180-15,-5 4-136 16,-5 0 8 0,-4 8-64-16,-5 5 24 0,-13 11-36 15,8 4 136-15,1 9-92 0,4 3 32 16,5 1-64-16,9-9-24 15,9 0-8-15,9-7 0 16,14-9-4-16,9-8 16 16,0-12-12-16,-1-8-116 15,6-13 56-15,4-7-76 16,-14-8 72-16,5-5-12 16,-9-8 40-16,-5 5-20 15,-4-1 28-15,-5 13 36 16,-9-1-8-16,9 13 148 0,-9 0-84 15,-9 12 92-15,9 8-96 16,-9 16-24-16,4 12-28 16,5 17-4-16,0 11-8 15,0 5 8-15,0 4-8 16,0-5 8-16,5-7-8 16,-5-9-124-16,-5-3 64 15,5-9-340-15</inkml:trace>
          <inkml:trace contextRef="#ctx0" brushRef="#br0" timeOffset="344974.2753">1384 5815 1092 0,'0'-20'404'0,"4"8"-316"0,-8-13-24 15,-1 13 80-15,0 0-92 16,1-4-20-16,-5 0-20 16,-5 4-24-16,-9-5 8 15,-4 13 12-15,4 4-4 0,-4 12 16 16,-9 17-12-16,-1-5 68 15,5 17-44-15,5-1 4 16,13-4-20-16,10 5-4 16,8-9-4-16,15-3 4 15,8-21-8-15,5 0-20 16,0-16 8-16,-1-8-128 16,1-13 76-16,-4-7-76 15,-10-17 80-15,-4 1-12 16,-10 3 40-16,-4-8 24 15,0 9 4-15,-4 7 152 16,-1 9-84-16,0 4 140 0,5 15-120 16,0 13 12-16,5 13-60 15,4 11-8-15,0 20-20 16,5 13 12-16,-1 16-16 16,1 0-4-16,-9 0 0 15,-5-1-324-15,-9-11 176 16,-10-8-708-1</inkml:trace>
          <inkml:trace contextRef="#ctx0" brushRef="#br0" timeOffset="346673.955">2485 5803 372 0,'-27'52'140'0,"9"-11"-112"0,-5 20-4 0,14-25 188 16,-5 17-120-16,1-5 0 15,-6-7-60 1,1-5 68-16,-5-3-56 0,5-5-4 0,-5-8-24 15,5 0-4-15,-4-8-4 16,-6 1 12-16,10-1-12 16,4-4 48-16,-4 0-28 15,4 4 72-15,14 4-52 16,0 0 124-16,10 5-96 0,3-1 60 16,5 0-76-16,19 0 8 15,8-3-36 1,10-5-32-16,-9 0 0 15,8-4 8-15,1-4-4 16,-1 0-64-16,-13-4 32 0,-4-4-104 16,-14 0 76-16,-5 0 0 15,-5 0 32-15,-3-8-184 16,-10 4 112-16</inkml:trace>
          <inkml:trace contextRef="#ctx0" brushRef="#br0" timeOffset="347091.7148">2476 6009 840 0,'-4'-16'312'0,"8"4"-244"0,-8-12-16 0,4 16 120 16,0-5-104-16,0-3 44 15,0 8-68-15,-5-4 80 16,-8-4-68-16,-1 8 68 0,-4 0-68 16,-10 4 76-16,-8 8-76 15,-1 12 88-15,1 8-84 0,9 4-20 16,9 5-24-16,13 3-4 16,14 1-8-16,18-1 16 15,14-4-12-15,5-7 16 16,4-5-16-16,0-12-40 15,-9 0 20-15,-5-16-32 16,-8 0 24-16,-15-12 8 16,-8-5 12-16,-10-3 0 15,-8-8 0-15,-10 3 0 16,-4 5 0-16,4 0-12 16,9 20 8-16,5 8-224 15,9 8 120-15,18 12-1044 16</inkml:trace>
          <inkml:trace contextRef="#ctx0" brushRef="#br0" timeOffset="346358.9906">2280 5770 1144 0,'28'-28'420'0,"-1"20"-324"0,19-12-28 16,-19 12 148-16,9 4-132 16,14-4-36-16,1-5-28 15,-6 9-12-15,1 0-4 16,-5 0 8-16,-10 4-8 0,-12 0-36 31,3 4 16-31,-17 0-180 16,0 5 108-16,-19-5-296 15,5 4 216-15</inkml:trace>
          <inkml:trace contextRef="#ctx0" brushRef="#br0" timeOffset="347317.8161">2913 6317 788 0,'19'20'292'0,"-10"4"-228"0,4 13-16 0,-13-13 204 16,0 8-148-16,0 9 72 16,-13 3-104-16,4 1-12 15,-5-9-40-15,5-3 16 0,0-13-24 16,4-4-128-16,10-20-868 16</inkml:trace>
        </inkml:traceGroup>
        <inkml:traceGroup>
          <inkml:annotationXML>
            <emma:emma xmlns:emma="http://www.w3.org/2003/04/emma" version="1.0">
              <emma:interpretation id="{770F4D56-BDA9-4769-B834-EBC0F2FEEF33}" emma:medium="tactile" emma:mode="ink">
                <msink:context xmlns:msink="http://schemas.microsoft.com/ink/2010/main" type="inkWord" rotatedBoundingBox="19374,12525 22046,12555 22027,14159 19356,14128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48713.0816">4862 6301 780 0,'9'-4'288'0,"5"16"-224"0,18-4-20 16,-14-4 112-16,9 8-96 16,5 0-16-16,9 0-28 15,-14 13-4-15,-4-5-8 16,-5 0 8-16,-18-4-8 0,-9 9 52 15,-5-5-32-15,-17-4 52 16,-1-4-44-16,0-4 80 16,5 12-60-16,4-11 44 15,14 7-56-15,9 4-4 16,4-4-20-16,24 4-12 16,8-3 0-16,10 3-128 0,-1-4 68 15,-4-8-684 1</inkml:trace>
          <inkml:trace contextRef="#ctx0" brushRef="#br0" timeOffset="349763.3974">5363 6183 1320 0,'-9'0'488'0,"27"4"-380"16,18 0-28-16,-13 4 60 0,27-8-92 16,32 5-12-16,18-1-20 15,10 4-24-15,-6-8 4 16,1 0-172-16,0-4 96 0,-10 4-180 15,-17 0 148-15,-19 0-176 16,-18-8 164-16,-23 16-536 16</inkml:trace>
          <inkml:trace contextRef="#ctx0" brushRef="#br0" timeOffset="350289.2955">5732 6620 780 0,'-46'25'288'0,"28"-17"-224"0,-14 12-20 0,18-12 136 16,-8 16-108-16,3-3 60 15,-8 3-76-15,4 0 72 16,-4 0-72-16,4 1 8 0,0 3-40 15,10 0 24-15,-1-7-32 0,5-1-4 16,9-4-8-16,0-4 4 16,14-4-4-16,4-8 16 15,5 0-12-15,8-8-72 16,6-4 32-16,4-4-68 16,4-4 60-16,-13-9 28 15,-4-3 8-15,-6-9-4 16,-3-7 4-16,3-5 20 15,-22 1-8-15,0-1 16 16,-13-4-16-16,13 21 84 16,-9 12-48-16,-5-1 24 15,5 13-40-15,0 12-16 16,0 12-8-16,4 21-16 16,-13 11 8-16,13 9 56 15,-13 12-28-15,4-5 0 0,5-3-16 16,-4-4 20-16,-6-5-16 15,10-7-4-15,-4-5-4 16,4-8 12-16,4-3-8 16,5-9-336-16,0-16 176 15,5 0-820 1</inkml:trace>
          <inkml:trace contextRef="#ctx0" brushRef="#br0" timeOffset="349522.7579">5845 5681 768 0,'14'-16'284'0,"4"8"-220"0,-9 4-20 0,0 0 216 15,-9 0-152-15,0-4 0 16,-4 4-64-16,-5-4-24 15,-14 4-12-15,-4 0 12 0,-10 0-12 0,-8 12 32 16,-1 4-24-16,5 8 48 16,5 4-36-16,9 5 20 15,8 3-28-15,15 0-16 16,13-3-8-16,18-9 20 16,14-12-8-16,9-8-20 15,14-12 4-15,-5-8-84 16,-4-5 52-16,-10-7 4 15,-8 0 24-15,-10-1 4 16,-9-3 0-16,-4-9 24 16,-10-7-8-16,-13 7 112 15,0 1-68-15,-4 20 112 16,4 7-92-16,-5 17-12 0,0 17-36 16,1 7-24-16,3 16-4 15,6 9 12-15,4 12-4 16,-5 7 8-16,5 9-8 15,-4-4-136-15,-5-8 76 16,-5 0-396-16,0-13 252 16,-18-3-624-1</inkml:trace>
          <inkml:trace contextRef="#ctx0" brushRef="#br0" timeOffset="350457.2421">5941 6580 1152 0,'0'-12'428'0,"9"24"-332"0,5 4-28 0,-5 0 60 0,5 17-84 16,4 7-8-16,18 9-24 16,-4-5 0-16,0-7-8 15,4-5-268-15,5-4 148 0</inkml:trace>
          <inkml:trace contextRef="#ctx0" brushRef="#br0" timeOffset="350638.7242">6128 6600 1060 0,'-23'12'392'0,"23"-12"-304"0,-18 37-28 16,13-13 24-16,-13 20-60 0,4 1-20 15,-4-5-4-15,4 1-116 16,14-9 64-16,-13 1-796 16</inkml:trace>
          <inkml:trace contextRef="#ctx0" brushRef="#br0" timeOffset="347726.9043">3710 6232 1120 0,'-4'4'416'0,"22"4"-324"0,14-4-24 0,-1 0 172 16,10-4-144-16,14 8-12 15,4-8-52-15,10 0-656 0,3 12 336 16,-3-4-428-16</inkml:trace>
          <inkml:trace contextRef="#ctx0" brushRef="#br0" timeOffset="347580.5155">3760 6005 956 0,'32'-36'352'0,"0"32"-272"0,23 0-24 16,-24 0 120-16,1 4-108 16,9 0 16-16,5 8-48 15,-1 0-24-15,-4 8-8 0,-4-4-128 0,-10-4 68 16,-13 12-364-16,-10 1 232 16</inkml:trace>
          <inkml:trace contextRef="#ctx0" brushRef="#br0" timeOffset="348370.6698">4580 6038 1328 0,'13'-4'492'0,"6"4"-380"0,12-5-32 0,-12 5 32 15,3 0-76-15,10 5-12 16,5-1-16-16,4 8-440 15,-5 0 236-15,1 4-688 16</inkml:trace>
          <inkml:trace contextRef="#ctx0" brushRef="#br0" timeOffset="348172.6428">5058 5900 1100 0,'-14'-20'408'0,"14"12"-316"0,-4-13-28 0,-1 13 160 15,-9-4-136-15,-4 0 36 16,-5 0-76-16,-13 4 0 16,-10 8-32-16,1 12 8 0,-10 12-12 0,1 9 36 15,8 11-24-15,5 9 12 16,9-1-20-16,19 5 20 15,17-4-24-15,10-5 24 16,13-3-24-16,5-5-40 16,4-7 16-16,10-9-508 15,-14-4 284-15,4-4-712 16</inkml:trace>
        </inkml:traceGroup>
        <inkml:traceGroup>
          <inkml:annotationXML>
            <emma:emma xmlns:emma="http://www.w3.org/2003/04/emma" version="1.0">
              <emma:interpretation id="{5B6AB4EF-3AA1-46E4-99E0-E0A0DD4F1C29}" emma:medium="tactile" emma:mode="ink">
                <msink:context xmlns:msink="http://schemas.microsoft.com/ink/2010/main" type="inkWord" rotatedBoundingBox="22800,12843 23521,12851 23508,14023 22787,14015"/>
              </emma:interpretation>
              <emma:one-of disjunction-type="recognition" id="oneOf15">
                <emma:interpretation id="interp31" emma:lang="" emma:confidence="0">
                  <emma:literal>%</emma:literal>
                </emma:interpretation>
                <emma:interpretation id="interp32" emma:lang="" emma:confidence="0">
                  <emma:literal>k</emma:literal>
                </emma:interpretation>
                <emma:interpretation id="interp33" emma:lang="" emma:confidence="0">
                  <emma:literal>}</emma:literal>
                </emma:interpretation>
                <emma:interpretation id="interp34" emma:lang="" emma:confidence="0">
                  <emma:literal>K</emma:literal>
                </emma:interpretation>
                <emma:interpretation id="interp35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351610.6369">7339 6021 852 0,'-32'-40'316'0,"32"24"-248"0,-9-4-16 0,9 11 84 16,-5-3-84 0,1-4 76-16,-5 8-72 0,-1 0 68 15,1 4-72-15,-13 8 104 0,-1 8-84 16,-5 8 68-16,6-4-80 16,3 13 40-16,10-1-60 15,9-4 8-15,14 5-32 16,13-9 0-16,14 4-8 15,9-8-52-15,0-3 28 16,5-9-148-16,-9-12 92 16,-5-1 16-16,-10-11 32 0,-8 0 12 15,-14-8 4-15,-9-1 24 16,-13-3-8-16,-1 4 92 16,0 7-52-16,-4 5-4 15,0 8-28-15,13 8-136 16,10 16 68-16,4 0-580 15,9 13 348-15</inkml:trace>
          <inkml:trace contextRef="#ctx0" brushRef="#br0" timeOffset="351204.228">7170 5746 1080 0,'18'-36'400'0,"14"36"-312"0,23-4-24 15,-23 4 12-15,13 0-56 16,10 0 24-16,0 0-24 15,4 4-8-15,0 4-8 16,-4 0 20-16,-14-4-12 0,-10 0-4 16,-12 0-4-16,-19 0-16 31,0 0 8-31,-23 4-180 0,-4-8 96 16,-1 0-216-16,-4 0 172 15,5-8-388-15,4 8 292 16,5 0 116-16,4 4 76 15,5 8 468-15,-4 9-236 0,4 19 92 16,-1 17-176-16,-8 24-28 16,0-13-56-16,0 5-16 0,-5-12-8 15,-4-4 84-15,-1-5-48 16,1-11 8-16,0-9-28 16,4-8-4-16,-9-7-8 15,9-9 12-15,5-8-12 16,5 0 24-16,-1 0-20 15,14 0 12 1,14 12-4-16,8 8-12 0,15 4 24 16,13 5-20-1,4-1-4-15,1 0-4 0,0-3-40 16,-1-1 20-16,-8-12-216 16,-10-12 132-16,-13 0-412 15</inkml:trace>
          <inkml:trace contextRef="#ctx0" brushRef="#br0" timeOffset="352091.4982">7717 6515 904 0,'9'8'332'0,"-5"-12"-256"0,14 12-24 0,-4 0 116 16,4 0-104-16,-4 5 44 16,-5 3-64-16,5-4 56 15,-5 0-60-15,0 4 0 0,-9 0-24 0,-9-3 24 16,0 3-24-16,-5 0 20 16,-4 4-20-16,-5 0-8 15,0 9-4-15,1-1 20 16,-1-8-12-16,0 1 4 15,5 3-8-15,4-8 4 16,5-4-8-16,5-4 8 16,4-8-8-16,0 0-4 15,4 0 4-15,14 0-4 16,10-8 0-16,3 8-12 16,10 0 8-16,-4 0-156 15,4 4 88-15,-18 12-984 16</inkml:trace>
        </inkml:traceGroup>
      </inkml:traceGroup>
    </inkml:traceGroup>
    <inkml:traceGroup>
      <inkml:annotationXML>
        <emma:emma xmlns:emma="http://www.w3.org/2003/04/emma" version="1.0">
          <emma:interpretation id="{52ED4471-CC5A-4700-8A68-F9D2DC66DD7A}" emma:medium="tactile" emma:mode="ink">
            <msink:context xmlns:msink="http://schemas.microsoft.com/ink/2010/main" type="paragraph" rotatedBoundingBox="22964,16090 16023,16012 16041,14426 22982,1450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877EF466-9843-4B00-AC46-AEF7B3E9C47C}" emma:medium="tactile" emma:mode="ink">
              <msink:context xmlns:msink="http://schemas.microsoft.com/ink/2010/main" type="line" rotatedBoundingBox="22964,16090 16023,16012 16041,14426 22982,14504"/>
            </emma:interpretation>
          </emma:emma>
        </inkml:annotationXML>
        <inkml:traceGroup>
          <inkml:annotationXML>
            <emma:emma xmlns:emma="http://www.w3.org/2003/04/emma" version="1.0">
              <emma:interpretation id="{F75D4D90-4E7A-40F4-9364-7E13CE384255}" emma:medium="tactile" emma:mode="ink">
                <msink:context xmlns:msink="http://schemas.microsoft.com/ink/2010/main" type="inkWord" rotatedBoundingBox="17031,16023 16023,16012 16041,14426 17049,14437"/>
              </emma:interpretation>
              <emma:one-of disjunction-type="recognition" id="oneOf1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64455.5859">1010 8348 1040 0,'-13'-12'384'0,"13"28"-300"0,4 13-20 16,14-9 32-16,-4 12-64 0,9 13 32 15,22 3-36-15,5-3 0 16,5 0-16-16,0-9 12 0,-10-8-16 16,-8-3-204-16,-6-9 104 15</inkml:trace>
          <inkml:trace contextRef="#ctx0" brushRef="#br0" timeOffset="364236.5119">824 8393 728 0,'-23'-4'268'0,"5"0"-208"0,-28 12-16 16,32-4 64-16,-17 4-68 15,-1 0 44-15,-5 0-48 16,-4 4 156-16,-4 1-104 15,13-1 72-15,0 12-92 0,9-4 24 16,10 4-52-16,3-3-24 16,10 7-8-16,23-8 16 0,-5-4-12 15,10-7-4-15,4-9-4 16,0-9-68-16,13-7 36 16,-4-4-104-16,5-8 76 15,-1-9-20-15,-13-7 48 16,0 7 16-16,-19-3 8 15,-8-1-16-15,-10 1 12 16,-8-1 76-16,4 21-40 16,-14 12 44-16,0 8-40 15,10 8-8-15,-6 21-16 16,10 7 4-16,-4 17-8 0,8 3-4 16,0 17 4-16,5-4-4 15,-4-4 0-15,4-9-36 16,-9-3 20-1,9-13-452-15,-9 1 256 0</inkml:trace>
          <inkml:trace contextRef="#ctx0" brushRef="#br0" timeOffset="363440.358">865 7826 832 0,'18'-20'308'0,"-9"8"-240"15,5-12-20-15,-10 12 108 0,5-5-96 16,0-3 36-16,-4 0-56 15,-5-4 12-15,-9-1-32 16,-5 1 0-16,-4 0-12 0,-9 4 12 16,-14 11-12-16,-9 5-4 15,4 8 0-15,0 5 12 16,10 3-8-16,13 12 32 16,1-4-24-16,3 9 4 15,6-5-12-15,17-4 4 16,5 4-8-16,14-12 16 15,13-12-12-15,5-8-84 16,10-12 44-16,3 0-220 16,-4-4 140-16,-4-9-44 0,-5-7 88 15,-9-9 16-15,-14-3 32 16,-5-9 56-16,-3 8-16 16,-6 9 264-16,-8 11-156 15,-1 13 76-15,-9 32-56 16,5 17-84-1,0 19-8-15,5 9-40 16,-1 4 8-16,5 3-12 16,-4 5-8-16,-6 4 0 15,1-4 20-15,-9-5-12 0,-5-7-108 16,-4-8 48-16,0-21-464 16,-1-8 284-16</inkml:trace>
          <inkml:trace contextRef="#ctx0" brushRef="#br0" timeOffset="364630.0502">1220 8433 1028 0,'-9'-4'380'0,"9"16"-296"0,-5 13-20 0,0-1 104 0,1 21-104 15,-14 7 0-15,-5 9-40 16,0 4-16-16,0-9-4 15,1-7-180-15,3-13 96 0,6-11-708 16</inkml:trace>
          <inkml:trace contextRef="#ctx0" brushRef="#br0" timeOffset="363756.1983">396 8138 984 0,'-23'-16'368'0,"32"16"-288"0,-9-8-20 16,0 8 108-16,14-4-104 0,8 4 72 16,6 0-80-16,8 0-32 15,5 12-12-15,18-4-4 0,19-16-4 16,13 4 16-16,9 4-12 16,-9-4-4-16,-9-4 0 15,-9 4 4-15,-9-1-4 16,-10 1-48-16,-13 4 28 15,-9 4-404-15,-9 9 232 16,-10 3-572 0</inkml:trace>
        </inkml:traceGroup>
        <inkml:traceGroup>
          <inkml:annotationXML>
            <emma:emma xmlns:emma="http://www.w3.org/2003/04/emma" version="1.0">
              <emma:interpretation id="{08BE8242-B756-4144-883B-0D794C0EE7BB}" emma:medium="tactile" emma:mode="ink">
                <msink:context xmlns:msink="http://schemas.microsoft.com/ink/2010/main" type="inkWord" rotatedBoundingBox="18233,15843 17528,15835 17539,14846 18245,14853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65182.5776">2285 7891 728 0,'-23'73'268'0,"23"-24"-208"0,-4 19-16 0,-1-27-16 0,1 7-24 16,-1-7 8-16,-4-1-8 15,-5 5 16-15,-4-5-12 16,-9-3 24-16,-5-5-20 0,0 0-12 16,0-11-4-16,0-5-4 15,5 0 0-15,0-8 24 16,4-4-8-16,0 4 76 16,19 4-48-16,-1 1 100 15,5 3-76-15,5 4 32 16,-1 4-52-16,14 1-16 15,-4-1-12-15,0-12 8 16,-5 4-12-16,9 0-4 16,0-8 0-16,0-8-4 15,5 0 0-15,9 0-72 16,0-8 40-16,4 8-348 0,-4 0 208 16</inkml:trace>
          <inkml:trace contextRef="#ctx0" brushRef="#br0" timeOffset="365633.2157">2235 7996 800 0,'-27'-20'296'0,"18"16"-232"0,-14-4-16 15,5 4 152-15,-5 4-120 16,-5 4 72-16,-3 8-88 16,-1 4 28-16,4 5-56 15,1 11 44-15,13 8-48 0,5 1 12 16,9-1-28-16,9-3-8 15,19-9-4-15,13-8 20 16,13-4-12-16,6-3 12 16,3-13-12-16,1 4-52 15,-23-12 24-15,-5-5 20 16,-17-3 0-16,-15-20 8 16,-17-5-4-16,-19-7 80 0,-14 3-44 15,-4 5 112-15,9 3-88 16,9 9-24-16,14 8-28 15,13 8-332-15,24 16 172 16,8-8-980 0</inkml:trace>
          <inkml:trace contextRef="#ctx0" brushRef="#br0" timeOffset="364899.2644">1880 7766 1092 0,'23'-12'404'0,"4"7"-316"0,18-11-24 16,-13 12-52-16,23 0-20 0,18 0-4 16,13 4 4-16,-4 0 8 15,-4 0 0-15,-10-4 0 0,-13 0 0 16,-14 4 0-16,-14 0 0 15,-13 0-168-15,-14 0 92 16,-14 8-172-16,-9-4 140 16,-9 0-468-1</inkml:trace>
        </inkml:traceGroup>
        <inkml:traceGroup>
          <inkml:annotationXML>
            <emma:emma xmlns:emma="http://www.w3.org/2003/04/emma" version="1.0">
              <emma:interpretation id="{64D69814-3D40-41DD-B443-1D0D88F01A37}" emma:medium="tactile" emma:mode="ink">
                <msink:context xmlns:msink="http://schemas.microsoft.com/ink/2010/main" type="inkWord" rotatedBoundingBox="19951,15642 19272,15634 19281,14812 19960,14820"/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66219.8945">3665 8255 1172 0,'-14'0'436'0,"5"21"-340"0,4 3-24 15,1-12-32 1,4 8-36-16,-9 9 60 0,4 3-36 16,0 0-4-16,5-3-12 15,5-9-248-15,4-8 128 16,5-4-784-16</inkml:trace>
          <inkml:trace contextRef="#ctx0" brushRef="#br0" timeOffset="366040.9185">3747 7685 1224 0,'-5'-12'456'0,"10"20"-356"0,8-4-28 15,-13-4-36-15,5 12-36 0,4 4-124 16</inkml:trace>
          <inkml:trace contextRef="#ctx0" brushRef="#br0" timeOffset="366508.161">4297 8097 1016 0,'-31'-20'376'0,"12"24"-292"0,-17-4-20 0,18 4 84 16,-10 8-92-16,1 9-28 15,-5 7-24-15,9 0-4 16,10 5 0-16,-1-1-12 16,10 1 8-16,8-1 4 0,5 0 0 15,5-3 0-15,-5-9 0 16,0-4 8-16,-4-4-4 16,-5-4 76-16,-14 0-44 15,-9-4-12-15,-9-4-16 16,5-4 0-16,-5-4-4 0,0-4-364 15,14 0 196-15,14 8-628 16</inkml:trace>
        </inkml:traceGroup>
        <inkml:traceGroup>
          <inkml:annotationXML>
            <emma:emma xmlns:emma="http://www.w3.org/2003/04/emma" version="1.0">
              <emma:interpretation id="{0714CCDF-8612-427D-8062-906917BCABA3}" emma:medium="tactile" emma:mode="ink">
                <msink:context xmlns:msink="http://schemas.microsoft.com/ink/2010/main" type="inkWord" rotatedBoundingBox="22968,15702 20711,15676 20723,14565 22981,14591"/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66869.1209">5258 7843 736 0,'0'-29'272'0,"5"25"-208"0,4 4-20 15,-9 8-8-15,0 17-28 16,-5 11 128-16,-4 17-72 16,-5 19 16-16,-8-7-48 15,-6-4 48-15,-4 4-44 0,1-9 20 31,3-3-36-31,5 4 16 0,5-9-20 0,9-7 0 16,9-5-8 0,9-12-8-16,14-3 4 0,-5-21-68 15,5 0 36-15,0-17 20 16,0 5 8-16,-14-16 28 16,4 8-16-16,-26-13 120 15,4 13-76-15,-23-8 32 16,18 3-52-16,-9-3-100 15,5 4 32-15</inkml:trace>
          <inkml:trace contextRef="#ctx0" brushRef="#br0" timeOffset="367212.5341">5404 7980 1236 0,'-37'89'456'0,"28"-32"-352"0,0 4-32 0,9-25 84 16,0 4-100-16,9 9 4 15,-9 0-36-15,9-5-16 16,-13-3-4-16,4-9 20 0,0-4-12 16,-5-8-4-16,-4-7-4 15,-5-13-324-15,-4-8 176 16</inkml:trace>
          <inkml:trace contextRef="#ctx0" brushRef="#br0" timeOffset="367017.0154">5508 7430 1476 0,'-27'0'544'0,"27"4"-420"0,5 24-36 16,-1-16-268-16,5 8 80 16,10 13-984-16</inkml:trace>
          <inkml:trace contextRef="#ctx0" brushRef="#br0" timeOffset="367713.8811">5536 8138 820 0,'-14'-8'304'0,"5"8"-236"0,0-8-20 15,9 16 64-15,0 8-72 16,0-4-8-16,0 12-20 16,9-3 76-16,0-1-44 15,-4 4 32-15,13 1-44 0,-4-5 36 16,-14-4-40-16,9-4 48 16,-9 4-44-16,0-8 28 15,0-8-32-15,0 0-28 16,0-4 0-16,0-8 8 15,9 0-4-15,-5-12-116 0,15-5 60 16,-6 1-24-16,-4 4 48 16,5 4 16-16,4 7 8 15,-4 13 80-15,-1 13-40 16,6-1 68-16,3 12-64 16,-12-4 44-16,12 9-48 15,-8 3 8-15,-5-8-28 16,5 5 28-16,-5-1-28 15,0-16 12-15,-5 4-16 16,6-8-404-16,-10-8 216 0,0-4-760 16</inkml:trace>
          <inkml:trace contextRef="#ctx0" brushRef="#br0" timeOffset="370407.32">6096 8259 664 0,'4'-4'244'0,"5"-4"-188"0,-9 0-16 16,0 8 128-16,0 0-100 16,0-4 68-16,-4-8-76 0,4 4 64 15,0 0-72-15,0 0 36 0,-5 0-52 16,5-5 16 0,9 5-32-16,-9 0 28 15,0 0-32-15,0 0 32 16,10 4-32-16,-10-4 56 15,0 4-40-15,0 4 28 0,0 0-32 16,0 12 28-16,0 0-32 16,-10 4 12-16,6 5-20 15,-1 3 20-15,1 4-24 16,-5 1 12-16,4-1-12 0,1 4 12 16,4 5-16-1,0-5-4-15,0 0 0 0,4-3 20 16,-4-5-12-16,5-8 4 15,-1 0-8-15,1-8-120 16,-5-8 60-16,4-4-472 16,5-4 288-16,5-4-628 15</inkml:trace>
          <inkml:trace contextRef="#ctx0" brushRef="#br0" timeOffset="367917.92">6196 8441 1248 0,'-32'29'460'0,"32"-13"-356"0,5 4-32 0,-5-8 84 16,0 1-100-16,4-5-4 15,14-4-32-15,10-8-412 16</inkml:trace>
          <inkml:trace contextRef="#ctx0" brushRef="#br0" timeOffset="367784.5646">6351 7802 1132 0,'-46'-12'420'0,"46"12"-328"0,-23 24-24 16</inkml:trace>
          <inkml:trace contextRef="#ctx0" brushRef="#br0" timeOffset="368127.4773">6724 7717 1216 0,'-9'4'448'16,"9"-4"-348"-16,-9 33-28 0,4-5 52 16,10 8-84-16,-10 25 0 15,1 8-24-15,-5 12-4 0,0-8-4 16,-1-1-16-16,1-11 4 15,-4-4-112-15,-10-9 64 16,-4-7-772-16</inkml:trace>
          <inkml:trace contextRef="#ctx0" brushRef="#br0" timeOffset="368340.0429">6465 8166 1256 0,'-5'-40'464'0,"19"48"-360"0,-5-8-28 0,0 8 12 15,14 0-64-15,-5 4-20 16,23 0-4-16,9 5-240 16,5-5 132-16,13-4-668 15,0 0 428-15,0-8 4 16</inkml:trace>
          <inkml:trace contextRef="#ctx0" brushRef="#br0" timeOffset="369297.4551">7070 8199 768 0,'0'-8'284'0,"5"8"-220"0,-1 0-20 0,-4 0 100 0,0 0-88 15,0 0 92-15,0 0-84 16,0 0 28-16,-4 0-52 15,-1 8 40-15,-4-8-48 0,0 12-8 16,0-12-12-16,0 8 0 16,0-8-8-16,-1 8-504 15,-3 0 272-15,4-8-428 16</inkml:trace>
          <inkml:trace contextRef="#ctx0" brushRef="#br0" timeOffset="368576.1717">7193 8122 780 0,'-5'-37'288'0,"10"29"-224"0,0-4-20 0,-5 4 172 15,0 4-128-15,0-8 104 16,9 4-108-16,0-4-56 16,4 4-20-16,-3-1 0 15,3 5-4-15,-4-4 52 16,0 4-32-16,-13-4 52 15,-1 4-44-15,-27 0 20 16,5 8-32-16,-18 4 36 16,4 8-32-16,-9 5 40 15,13-1-36-15,10 12-24 16,13-3-4-16,19-1 8 16,13 16-4-16,23-15-664 0,4 7 364 15,-8-3-456-15</inkml:trace>
          <inkml:trace contextRef="#ctx0" brushRef="#br0" timeOffset="369722.7144">6988 8308 632 0,'5'8'236'0,"-1"-8"-184"0,5 4-16 0,0 4 124 0,1 4-96 16,3-4 52-16,5 0-68 15,5 1 12-15,4-1-40 16,5 0 16-16,0-4-20 0,0 12-16 15,-5-4-4-15,1 0 4 16,-5 0 0-16,-5 1 8 16,-5-5-4-16,-13 4 32 15,-4-4-108 1,-5-4 44-16,-14 4-752 16</inkml:trace>
        </inkml:traceGroup>
      </inkml:traceGroup>
    </inkml:traceGroup>
    <inkml:traceGroup>
      <inkml:annotationXML>
        <emma:emma xmlns:emma="http://www.w3.org/2003/04/emma" version="1.0">
          <emma:interpretation id="{085AB157-58F5-4FF0-9E06-C4021E5EA0F6}" emma:medium="tactile" emma:mode="ink">
            <msink:context xmlns:msink="http://schemas.microsoft.com/ink/2010/main" type="paragraph" rotatedBoundingBox="15815,16658 23134,16717 23127,17566 15808,175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5F1DF1-990E-47B3-9955-05933743AD7E}" emma:medium="tactile" emma:mode="ink">
              <msink:context xmlns:msink="http://schemas.microsoft.com/ink/2010/main" type="line" rotatedBoundingBox="15815,16658 23134,16717 23127,17566 15808,17507"/>
            </emma:interpretation>
          </emma:emma>
        </inkml:annotationXML>
        <inkml:traceGroup>
          <inkml:annotationXML>
            <emma:emma xmlns:emma="http://www.w3.org/2003/04/emma" version="1.0">
              <emma:interpretation id="{E5870B59-01BE-4BDB-B05E-BE16416F7E30}" emma:medium="tactile" emma:mode="ink">
                <msink:context xmlns:msink="http://schemas.microsoft.com/ink/2010/main" type="inkWord" rotatedBoundingBox="15815,16658 16510,16663 16503,17513 15808,17507"/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537643.6268">227 9704 1016 0,'-4'-16'376'0,"8"16"-292"0,5-4-20 0,0 4 140 16,0 0-124-16,10 0 36 15,13 0-68-15,9 0-44 0,0 0-8 16,13-4 0-16,1 0 4 0,13-12 8 16,0 8-4-16,-8-5 32 15,-6 1-20-15,-4 0 12 16,-18 4-16-16,-14-12-16 15,-13 4 0-15,-14 7-156 16,-9-7 88-16,-10 4-236 16,-4 0 176-16</inkml:trace>
          <inkml:trace contextRef="#ctx0" brushRef="#br0" timeOffset="538000.1243">610 9579 852 0,'-5'24'316'0,"5"-12"-248"0,-4 20-16 0,-1-7 120 16,-4 15-104-16,-5 9-8 15,10 7-40-15,-1 13-16 16,1-8 0-16,-6 4 4 0,6-9-4 16,-10 5-4-16,1-16 4 15,-6-5-16-15,-3-8 8 16,-6-11-84-16,-4-9 48 16,-9 0 4-16,-4-12 24 15,-1 0 92-15,1 8-48 16,8-8 148-16,10 4-100 15,9 4 80-15,9 0-96 16,9 0-4-16,13 0-40 0,10 1 60 16,5 3-48-16,8-4 32 15,5-4-36-15,9-4-8 16,0 0-12-16,0-4-68 16,0-4 32-16,-4 4-244 15,-5-4 152-15,-5-1-152 16,-9 5 156-16,-8-4-328 15,-10 0 252-15,0 4-292 16</inkml:trace>
          <inkml:trace contextRef="#ctx0" brushRef="#br0" timeOffset="538479.9879">605 10012 800 0,'-9'-16'296'0,"4"24"-232"0,-4-8-16 0,0 0 36 16,-4 0-56-16,-1 0 60 16,0 0-52-1,-18 0 20-15,5 0 20 0,-5 4-44 16,0 0 72-16,0 0-56 15,10 4 64-15,-6 8-64 16,10-8 8-16,9 8-32 16,9 5-32-16,14-17 4 15,13 12 28-15,5-12-16 0,13 8-8 16,-8-24-4-16,4 8-32 16,-5 0 20-16,1-12-48 15,-10-1 36-15,-4 5 8 16,-10-4 8-16,-8 4 28 15,-5-4-8-15,-5 0 76 16,-4-1-48-16,5 5 40 16,-1-8-44-16,1 4-8 15,-5 0-16-15,4 3-8 16,-4 5 4-16,0-8 12 16,4 8-8-16,-4 0-20 15,0 4 4-15,9-4-32 16,-5 8 24-16,5-8-336 15,0 8 192-15</inkml:trace>
        </inkml:traceGroup>
        <inkml:traceGroup>
          <inkml:annotationXML>
            <emma:emma xmlns:emma="http://www.w3.org/2003/04/emma" version="1.0">
              <emma:interpretation id="{4A3A99C4-0D09-4287-8A06-F386D15C57C2}" emma:medium="tactile" emma:mode="ink">
                <msink:context xmlns:msink="http://schemas.microsoft.com/ink/2010/main" type="inkWord" rotatedBoundingBox="17483,16682 17910,16685 17905,17303 17478,17300"/>
              </emma:interpretation>
              <emma:one-of disjunction-type="recognition" id="oneOf2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538915.4203">1880 9777 1204 0,'-23'4'448'0,"14"4"-348"0,4 20-32 16,1-15 124-16,-5 15-120 15,4 8-28-15,5 5-28 16,-4-1-44-16,8-3 16 0,5-5-216 16,0 0 128-16,1-7-304 0,-6-17 228 15,5 4-500 1</inkml:trace>
          <inkml:trace contextRef="#ctx0" brushRef="#br0" timeOffset="538748.7591">1944 9583 1432 0,'-14'-33'532'0,"14"33"-412"0,-9 0-36 15,4-4 60-15,5 0-96 16,0 4-116-16,0 8 32 15,0 0-640-15</inkml:trace>
          <inkml:trace contextRef="#ctx0" brushRef="#br0" timeOffset="539202.7798">2249 9846 984 0,'-37'-20'368'0,"19"20"-288"0,-18 4-20 0,13-4 28 0,0 12-60 16,0 4-20-16,1 4-8 15,8 4-20-15,9 5 12 16,10-1 12-16,13 13 0 0,9-9-4 15,10-4 4-15,-1 1-4 16,-4-9 0-16,-14 0 68 16,-9-8-36-16,-9 0 120 15,-13-4-84-15,-15-8-8 16,-3-4-36-16,-1 0-32 16,4 0 0-16,6 4-268 15,3 12 148-15</inkml:trace>
        </inkml:traceGroup>
        <inkml:traceGroup>
          <inkml:annotationXML>
            <emma:emma xmlns:emma="http://www.w3.org/2003/04/emma" version="1.0">
              <emma:interpretation id="{C9B54DC3-432B-486A-AFDF-60BC44E63EA9}" emma:medium="tactile" emma:mode="ink">
                <msink:context xmlns:msink="http://schemas.microsoft.com/ink/2010/main" type="inkWord" rotatedBoundingBox="19009,16686 21067,16703 21061,17399 19004,17382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539831.7896">3528 10048 892 0,'0'-16'332'0,"0"8"-260"0,-5-8-20 15,1 12 44-15,-5-4-64 0,0-1 16 16,-10 1-32-16,1 8 72 15,-5 8-52-15,-4 1 112 0,4 7-88 16,5 8 56-16,5 0-72 16,3 5-4-16,6 7-24 15,8-4 8-15,15-7-16 16,3-5-4-16,15-4 0 16,8-4-104-16,10-8 56 15,4-8-428-15,-4-8 256 0</inkml:trace>
          <inkml:trace contextRef="#ctx0" brushRef="#br0" timeOffset="540628.0285">3865 10000 976 0,'-23'-21'360'0,"23"17"-280"0,-4 4-20 16,-1 4 176-16,-4 4-140 16,0 5 60-16,0 7-92 15,0 8-48-15,4 9-12 16,5-5 20-16,0 0-12 0,14 1-12 15,4-13-4-15,0 4 20 16,0-12-8-16,10-4-64 16,-6-16 28-16,-3 4-120 15,-6-12 84-15,-4-8-36 0,-4-9 60 16,-10-7 8-16,-4 4 16 16,-4-9 28-16,4 9-4 15,4 3 60-15,5 9-40 16,5 4-20-16,4 4-8 15,4 3 8-15,10 5-4 16,0 8-4-16,0 0 4 16,-1 4-4-16,1 0 0 15,-5 4 16-15,1-3-8 16,-6 3-12-16,-4 4 0 16,0-4-4-16,1 0 0 0,-6 12 8 15,5 0 0-15,0 5-28 16,0 3 16-16,5-4 24 15,0 1-8-15,-5-5 36 16,4 8-24-16,1-8 20 16,-5-3-20-16,5-9 20 15,0 0-24-15,-5-8-12 16,4-4-4-16,1-8 20 16,0-5-8-16,-5-3-48 15,4-8 24-15,1-13-52 16,4-3 40-16,-4-1 16 15,0 13 8-15,4 4 56 16,0 20-28-16,0 3 60 16,0 18-48-16,1 7 44 15,-1 16-44-15,0 1 0 0,9 3-24 16,1 5 0-16,-1-5-4 16,0-7-8-16,1-9 4 15,-1-4-112-15,0-4 60 16,5-8-172-16,-5-16 120 15,1-8-76-15,-1-12 104 16,0-17 12-16,1-20 36 16,4-15 16-16,-5-10 8 15,-4 10 228-15,-10 7-124 16,10 0 196-16,-14 12-172 16,5 21 32-16,-5 23-100 15,0 30-40-15,-9 11-4 16,-9 12-12-16,4 9 16 15,-13 20-12-15,0 11-292 16,-5 5 152-16</inkml:trace>
          <inkml:trace contextRef="#ctx0" brushRef="#br0" timeOffset="541079.7899">5345 9728 1236 0,'-10'9'456'0,"-3"3"-352"0,13 12-32 0,-9-8 208 0,-5 21-168 16,5 3 16-16,9 9-76 16,-14 3-36-16,14 1-8 15,0-9 8-15,0-3-8 0,0-5-268 16,0-12 144-16,14-11-380 16,-14-13 280-16,9-4-576 15</inkml:trace>
          <inkml:trace contextRef="#ctx0" brushRef="#br0" timeOffset="540933.952">4716 9732 1216 0,'0'-8'448'0,"9"4"-348"0,23 0-28 16,-18 4 32-16,18 4-72 15,13 8 16-15,19-3-32 16,0 3-88-16,4 4 40 0,-9-4-332 16,5-8 200-16,-9-12 8 0,-1-4 96 15,-17-8 148-15,-5-1-44 16,-1-7 204-16,-12 0-136 15,-15-5 8-15,5 9-72 16,-9-4-24-16,0 7-12 16,-9 26-116-1,5 3-304-15,-1 8 216 16,-9 8-480 0</inkml:trace>
        </inkml:traceGroup>
        <inkml:traceGroup>
          <inkml:annotationXML>
            <emma:emma xmlns:emma="http://www.w3.org/2003/04/emma" version="1.0">
              <emma:interpretation id="{6317164F-184B-49C6-95CB-0BC1255B26EE}" emma:medium="tactile" emma:mode="ink">
                <msink:context xmlns:msink="http://schemas.microsoft.com/ink/2010/main" type="inkWord" rotatedBoundingBox="21151,16957 23132,16973 23129,17346 21148,17330"/>
              </emma:interpretation>
              <emma:one-of disjunction-type="recognition" id="oneOf23">
                <emma:interpretation id="interp43" emma:lang="" emma:confidence="0">
                  <emma:literal>am</emma:literal>
                </emma:interpretation>
                <emma:interpretation id="interp44" emma:lang="" emma:confidence="0">
                  <emma:literal>Ann</emma:literal>
                </emma:interpretation>
                <emma:interpretation id="interp45" emma:lang="" emma:confidence="0">
                  <emma:literal>arm</emma:literal>
                </emma:interpretation>
                <emma:interpretation id="interp46" emma:lang="" emma:confidence="0">
                  <emma:literal>an</emma:literal>
                </emma:interpretation>
                <emma:interpretation id="interp47" emma:lang="" emma:confidence="0">
                  <emma:literal>ann</emma:literal>
                </emma:interpretation>
              </emma:one-of>
            </emma:emma>
          </inkml:annotationXML>
          <inkml:trace contextRef="#ctx0" brushRef="#br0" timeOffset="542291.2516">5586 9817 736 0,'-9'4'272'0,"-5"5"-208"0,5 3-20 0,0 0 132 16,4 8-104-16,-4 12 60 16,0 1-76-16,-5 7 44 15,5 5-56-15,9-9 24 0,-9-7-40 16,9 3 16-16,0-8-24 16,9-8 28-16,0-12-32 15,1-4 32-15,3-8-32 16,1-4-32-16,4-12 8 0,-4-8-168 15,4-1 100-15,-4-11-192 16,8 3 156-16,-3 5 40 16,-6 7 48-16,-4 9 208 15,-4 8-100-15,4 8 64 16,0 12-88-16,-4 12 72 16,-5 13-76-16,4 3 24 15,1 1-44-15,4-1-4 16,14 0-20-16,-10-3 0 15,-4-5-4-15,10-8 4 16,-6-3-8-16,-4-9-72 16,0-4 36-16,5-4-128 15,-5-12 88-15,-4-13-88 16,4-3 92-16,0-8-28 16,0-1 56-16,-4 5 60 0,4 7-12 15,0 5 136-15,5 8-80 16,-10 12 92-16,5 8-88 15,0 12 48-15,10 5-72 16,-15 3 16-16,19 0-40 16,-5 1 8-16,-4 3-16 15,-1-12 20-15,-4-4-20 16,10 5 4-16,-6-13-8 16,-4-8-228-16,1-8 124 15,-6-13-88-15,5 5 108 16,0-12-80-16,-4-8 88 0,4 7 24 15,0 5 28-15,-4 12 184 16,4 4-96-16,9 16 100 16,0 4-104-16,0 12 80 15,19 5-84-15,-5-5 20 16,18 4-48-16,-5 0-4 16,1-19-20-16,-1 7 20 15,1-12-20-15,-14-8-4 16,-9-12-4-16,-1 3-104 15,-13-7 56-15,5-4-112 16,-5-4 88-16,-9 3-40 16,0 1 64-16,9 8 16 15,-9 8 16-15,0 4 72 16,9 8-32-16,-4 8 40 16,4 4-36-16,14 4 16 15,9 1-28-15,-10-1 0 0,1-8-12 16,9 0 4-16,-9-4-8 15,9-4 24-15,-10-8-16 16,1 4-84-16,0-8 40 16,-5 0-168-16,-4-8 116 15,-1-4-308-15,-3-5 220 16,8-3-440 0,-5 4 1312 15,28 12-404-31,-13 12 132 0,4 8-244 15,-1 8 24 1,1 8-120-16,5 0-28 0,-5-3-40 16,9-1 12-16,-5-4-20 0,10-12 32 15,-15 8-28-15,1-12-76 16,0-12 32-16,-9 8-124 16,-9 4 88-16,-5 0 16 15,-9 0 32-15,0 0-248 16,-9 12 144-16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0:09.4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0EDBFDE-D382-4589-89EA-16DA05AF42EB}" emma:medium="tactile" emma:mode="ink">
          <msink:context xmlns:msink="http://schemas.microsoft.com/ink/2010/main" type="inkDrawing" rotatedBoundingBox="10227,8237 15938,9793 15682,10732 9971,9176" semanticType="connector" shapeName="Other">
            <msink:sourceLink direction="with" ref="{1103C9FC-447B-4ED0-82CD-BD8A5D88BC52}"/>
            <msink:sourceLink direction="with" ref="{4EA23786-12DC-4363-B7F7-80E0A457AE69}"/>
          </msink:context>
        </emma:interpretation>
      </emma:emma>
    </inkml:annotationXML>
    <inkml:trace contextRef="#ctx0" brushRef="#br0">5873 1505 352 0,'9'0'132'0,"-4"0"-104"0,4 9-8 0,-14 3 68 15,1 4-52-15,-6 0 32 16,1 4-40-16,-9-3 88 16,0 3-64-16,-5-4 40 15,-9 4-56-15,-4-4 16 16,-14 5-32-16,-5-5-8 0,-9 12-8 0,-8-12-4 15,-15 5 0 1,-9-5 16-16,-13 0-8 0,-5 4 16 16,-9-12-16-16,-4 0 24 15,-14-8-20-15,-5 0 12 16,-4 0-12-16,0-12 36 16,-5 0-24-16,0-4-24 15,0 4 0-15,0-4 36 16,1-5-24-16,-1 1 52 15,0-4-36-15,9 4-4 16,-4-9-16-16,14 1 4 16,-6 0-8-16,1-9-12 15,18 1 4-15,5-9 28 16,-5 5-12-16,14-13-32 16,4 1 12-16,-9-1 28 0,10 4-12 15,13 9-16-15,9-1 0 16,-9 5-4-16,9 0 4 15,0-5 16-15,4 1-4 16,1-9 8-16,4 0-8 16,5 5 8-16,4 8-8 15,14-13 32-15,4 9-20 16,10-1-4-16,-1 5-8 16,10 3 4-16,4 5-4 15,5 0-4-15,-9 3 4 16,4-3-4-1,9 16 0-15,1-4 32 0,-5-1-16 0,8 1 12 16,1 8-16-16,5-4 0 16,-5 8-4-16,4-4-8 15,-4 0 4-15,9 0-4 16,0 0 0-16,-9 0 0 16,-5-5 0-16,5 1 44 31,5 0-24-31,-15 0 16 0,6-4-20 15,4 4 8-15,4-5-12 16,1 1-8-16,13 4 0 16,-9 0-16-16,13-4 8 0,-4-4 12 15,-4-5-4-15,0 1-4 16,8 8 4-16,-17-8-4 16,4-1 0-16,-14 1 0 15,9 0 0-15,-4 3-12 0,9 9 8 16,-9 0-4-16,9 4 0 15,-4 4 8-15,13 4 0 16,-14 0 0-16,10 8 0 16,4 4-28-16,-5 4 16 15,-13 13 12-15,0 3 4 16,-4 1-12 0,-1 7 4-16,-13 4 20 15,4-3-8-15,-5-9-4 16,6 1 0-16,-15 3 12 0,10 1-8 15,-14-5-28-15,5-4 8 16,-1 1 12-16,10-5 4 16,0-4 8-16,4 0-8 0,5 1-12 15,8 3 4-15,6-4 4 16,-1 0 0-16,1-3 0 16,4-1 0-16,9-8 8 15,5 0-4-15,4-8-4 16,5-8 4-16,8-4 4 15,6-5-4-15,4-7-4 16,4 0 4-16,-4-4 4 16,-4-5-4-16,-10 5-4 15,5 0 4-15,-14 3 4 16,-4 1-4-16,-10 0 76 16,-4 3-44-16,-9 1 4 15,-4 4-24-15,-6 4-12 0,6 0 0 16,-6 12-480-16,10 12 260 15,-4 4-592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31.4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153D037-AF87-4A7A-97FE-DC737B9A4B68}" emma:medium="tactile" emma:mode="ink">
          <msink:context xmlns:msink="http://schemas.microsoft.com/ink/2010/main" type="inkDrawing" rotatedBoundingBox="16353,11427 16531,12256 16430,12278 16251,11449" semanticType="callout" shapeName="Other">
            <msink:sourceLink direction="with" ref="{C8B94AD4-8C7E-4B75-9ACD-B5AEF7AC070F}"/>
          </msink:context>
        </emma:interpretation>
      </emma:emma>
    </inkml:annotationXML>
    <inkml:trace contextRef="#ctx0" brushRef="#br0">1339 8441 580 0,'-9'-8'216'0,"9"8"-168"0,5-8-12 0,-5 4 128 16,4 4-96-16,5-8 60 15,0 3-72-15,-4-7 28 16,4 4-48-16,0-4 52 0,0 4-52 15,-9-12 0-15,5 8-20 0,-5-9 40 16,0 5-28 0,-5-12-24-16,5 0-4 15,-9-1 8-15,9 5-4 0,-14-4-4 16,14 3 4-16,-4-3 28 16,4 8-16-16,-14-4 20 15,5 3-20-15,-5-3 28 16,14 8-28-16,-13-8 32 15,4 3-32-15,-10-3 40 16,15 8-32-16,-14-4 20 16,13 3-24-16,-4-7 8 15,0 4-16-15,9-13-8 16,0 9 0-16,-9-8-4 16,9 12 0-16,0-5 24 15,-5 5-12-15,-4-4-136 16,0 8 68-16,-5-5-432 15,5 5 272-15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0:16.8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03C9FC-447B-4ED0-82CD-BD8A5D88BC52}" emma:medium="tactile" emma:mode="ink">
          <msink:context xmlns:msink="http://schemas.microsoft.com/ink/2010/main" type="inkDrawing" rotatedBoundingBox="14875,6205 24543,6445 24487,8671 14819,8431" hotPoints="24344,6368 24402,8323 15070,8600 15012,6645" semanticType="enclosure" shapeName="Rectangle">
            <msink:sourceLink direction="with" ref="{EC02E6C5-167F-420F-A3F4-447AC50D00D8}"/>
            <msink:destinationLink direction="with" ref="{B0EDBFDE-D382-4589-89EA-16DA05AF42EB}"/>
          </msink:context>
        </emma:interpretation>
      </emma:emma>
    </inkml:annotationXML>
    <inkml:trace contextRef="#ctx0" brushRef="#br0">331 154 404 0,'-5'-4'148'0,"5"8"-112"0,0-8-12 0,0 4 64 15,0 0-52-15,0 0 4 16,0 0-24-16,0 0 8 15,0 8-16-15,0-8-4 16,0 8 0-16,0 0 28 16,0 0-16-1,-4 0 32-15,4 4-32 0,0 0 40 0,0 5-32 16,0 3 4-16,0 4-16 16,0 9 0-16,-5 11-4 15,1 5 12-15,-5 11-12 16,4 5 4-1,-9 0-4-15,10-4 12 0,-1-5-12 0,-8 5 24 16,8-8-20-16,1 11 4 16,-1 1-8-16,0 8-8 15,5 8 4-15,0-8 4 16,0-5-4-16,0-7-12 16,0-8 4-16,0-1 20 15,0-3-8-15,0-9 4 16,0-3-4-16,0-1 4 15,5-3-8-15,0-5-12 16,-1 0 4-16,5 1 4 16,0-1 0-16,0-4 8 15,0 1-4-15,1-1-20 0,-1 0 8 16,0 0 20-16,0 1-4 16,0-5-4-16,-4 0 0 15,-1-4 4-15,-4-4-4 16,5 1 8-16,-1-5-8 15,-4-8-4-15,0 0 4 16,9 8-4-16,-4 0 0 16,-5-8 0-16,0 0 0 15,9 4 0-15,0 0 0 16,0-4-20-16,-9 0 12 16,9 0 20-16,-9 0-4 15,9 0-12-15,1 0 0 0,3-8 20 16,5 0-8-1,-4 0-4-15,0 0 0 16,-1-5-4-16,1 1 0 16,4 8-12-1,0 0 8-15,1-4 12 16,-1 0-4-16,0 4-4 16,0 0 4-16,5-4-4 15,4 0 0-15,5 4 24 16,0-4-12-16,5 4 4 15,4 4-8-15,4 0-24 16,5 4 8-16,0 0 12 16,0 4 0-16,0 0-12 15,10 0 4-15,-6 0-4 16,1-8 0-16,-1 4 16 0,6 0-4 16,8-4 16-1,5 0-12-15,0-4-20 0,4 4 4 16,-4 0 12-16,-5 0 0 15,5 0-12-15,-14 0 4 16,5 4 12-16,-5 0-4 16,14-4-12-16,-5-4 4 15,10 0 4-15,-1 0 0 16,-9 4 16-16,10 0-8 16,-15 4-4-16,6 0 0 15,-15 4-4-15,1 4 0 0,0-4 0 16,-1 1 0-16,1-1-12 15,0 4 8-15,-1-4 12 16,5-8-4-16,-4 8-12 16,9-8 4-16,4 0 28 15,-13 4-12-15,8-4 12 16,-8 0-12-16,0 4-8 16,4 4 0-16,-4 0 4 15,-10 0-4-15,5 0-4 16,5 1 4-16,-1-1 4 15,-4 0-4-15,10-4-20 16,-1-4 8-16,9 4 20 16,5 0-4-16,4 4 4 15,1-8-4-15,-1 8-16 16,1 4 4-16,-6-4 4 16,1 0 0-16,5 0 16 0,-10-4-8 15,0 5-20-15,5-5 4 16,9-4 20-16,0 0-4 15,5 0 16-15,8 4-16 16,-4-4 4-16,0 0-4 16,9-4 12-16,19 4-12 15,-10 8-4-15,0 0 0 16,-4 0-4-16,-5-4 0 16,-4 4 0-16,-1-8 0 15,1 0-12-15,0 8 8 16,-1-8 4-16,10 8 0 0,-9-8 0 15,-5 0 0-15,4 0 8 16,5 0-4-16,1 0-4 16,-1 0 4-16,-5 4-4 15,-8 4 0-15,-1 0 0 16,-4 1 0-16,5-9 8 16,-1 8-4-16,-4-4-4 15,5-4 4-15,-10 0-4 16,5 0 0-16,-9 12 16 15,4-12-8-15,-8-12 16 16,-6 8-16-16,6 4-12 16,-6-4 0-16,1 0 4 15,4 0 0-15,-8-1 0 16,-6 5 0-16,-4 5 8 16,-13-5-4-16,4 4-4 15,-9 0 4-15,-5-4-4 0,-9 0 0 16,-4 0 0-16,4-4 0 15,-13 4 0-15,4 0 0 16,4 4 0-16,6-4 0 16,-6 0 0-16,10 0 0 15,-5 0 0-15,-4 0 0 16,9 0 0-16,-5 0 0 16,-5 0 0-16,-3 4 0 15,-10-4 8-15,4 0-4 16,-4 0 16-16,0 0-12 0,18 0-20 15,5 0 4-15,9-4 32 16,4 4-16-16,19-4-28 16,-9 8 12-1,-1 0 8-15,-13-4 4 16,0 0 16-16,-14 0-12 0,-4 0 4 16,-14-4-4-16,0-4 36 15,-9-1-20-15,-5 1 32 16,5 0-32-16,9 0-4 15,-5 0-12-15,5 4-8 16,5 0 4-16,13 0-24 16,-4 0 12-16,-1 0 12 15,-4 0 0-15,5 0 8 16,-5 4-8-16,0-4-12 16,-9-4 4-16,9-1 20 0,-9 1-8 15,-9 0 4-15,23-8-4 16,-14 0 4-16,0-4-8 15,9 8 16-15,9-5-12 16,-9-7-20-16,-4 0 4 16,4-9 12-16,0 9 0 15,-9-12 16-15,0-1-12 16,-4 1-4-16,4-9 0 16,0 9-4-16,0 0 0 15,0 3-12-15,9 5 8 16,-9-1 12-16,13-3-4 15,-4 0 8-15,5-5-8 0,-14 1-4 16,9-9 4-16,-13-7-4 16,-1-1 0-16,-4-4 16 15,-5 5-8-15,-4-1-12 16,4 5 0-16,1 7 12 16,4 1-4-16,-5 3-4 15,5 9 4-15,9 0-16 16,0-5 8-16,0 9 12 15,0-8-4-15,0-5 8 16,-5 5-8-16,-4-13-12 16,9 1 4-16,-4-5 12 15,-1 1-4-15,1-1-20 16,-1 1 8-16,1 3 12 16,8 1 0-16,1-1-4 15,-1 9 4-15,5 7 4 0,0 1-4 16,-4 4-4-16,-5 3 4 15,0 5-24-15,0-4 12 16,0 4 4 0,9 8 4-16,-9-4 0 15,5 3 0-15,4-3 0 16,0 4 0-16,-5 0 8 16,5 4-4-16,-4-4-28 15,4 4 12-15,-4-4 24 16,-1 8-8-16,-4-8-8 15,5 8 0-15,-1-8 20 16,5 4-8-16,-9 0-12 16,5 4 0-16,-5-4 4 15,0 4 0-15,0-5 0 16,0 10 0-16,0-5-12 16,0 0 8-16,0 0 12 15,0 0-4-15,-5 0 8 16,5 4-8-16,-9-4-4 15,5 0 4-15,-10 0-16 16,5 0 8-16,-14 0 12 16,-4 0-4-16,-9 0 8 15,8 0-8-15,-17 0-12 16,8 4 4-16,-13-4-4 16,9 0 0-16,-9 4 16 0,0 0-4 15,0-4 8-15,0 0-8 16,-5 0-4-16,1-4 4 0,-10 0 4 0,-4 0-4 15,-5 0-12-15,-9-5 4 16,4 5 4 0,6 8 0-16,3-8 0 0,-4-4 0 15,5 0-20-15,9 8 12 16,-5-4 32-16,-4-4-16 16,0 4-16-16,-5 0 0 15,0 4-4-15,0 4 4 16,5-4 16-16,-1-4-4 15,1 12 8-15,9-4-8 16,-9 0-4-16,4 0 4 0,-4 0 4 16,-1-4-4-16,1 0-4 15,0 0 4-15,-10 8-24 16,6-4 12-16,3-4 4 16,-8-4 4-16,-1 4 16 15,-17 0-8-15,4 0-20 16,-9 4 4-16,4 0 4 15,5-4 4-15,14 4 0 16,-10 1 0-16,10-1 0 16,8-8 0-16,1-1 24 15,-5 5-12-15,5 0-20 16,0 0 0-16,4 5 4 16,0-1 4-16,-4 0 0 15,4 0 0-15,-4 4 0 16,0-4 0-16,-1 0-12 0,1 4 8 15,9-4 4-15,0-4 0 16,9 4 0-16,-1 8 0 16,6-4 16-16,-1-8-8 15,10 8-20-15,-14-4 4 16,-5 0 12-16,5 1 0 16,-9-5-20-16,-9 0 8 15,-10 0 20-15,1 4-4 16,13 4-20-16,-4-8 4 15,0 4 32-15,-1-4-16 16,-4-4-8-16,5 0-4 16,-5 0 4-16,0 0 0 0,1-1 0 15,-1 10 0-15,0-5-12 16,0 8 8-16,0-8 4 16,5 8 0-16,0-4 8 15,4 0-4-15,-4-4-4 16,-5 0 4-16,0 4 4 15,5 0-4-15,-1 0-12 16,10 4 4-16,0-4 4 16,-5-4 0-16,5 0 0 15,4 0 0-15,1 0-12 16,-24 0 8-16,6 4 12 16,-6 4-4-16,5 0-4 15,0 0 4-15,5 1-4 16,0-9 0-16,4 4 8 0,9-4-4 15,-8-4-20-15,-1-1 8 16,0 5 20-16,-4 0-4 16,4 0-12-16,-4 0 0 15,9 0-4-15,13 0 0 16,-4 5 16-16,-4-5-4 16,8 0 8-16,-9-9-16 15,1 5 0 1,4 0 12-16,4-4-4 15,-4 0-12-15,0 0 4 16,0 8-16-16,0 0 12 16,9 0 20-16,-5 0-4 0,5 0-20 15,0 4 4-15,14 0 20 16,-19-4-20 0,1 0 4-16,9 0 8 15,-5-4 0-15,9 4-4 16,-5 0 4-16,5 0-16 15,-4-4 8-15,4 4 4 16,0-4 0-16,0 4 0 16,5 0 0-16,0-4 8 15,-1 0-4-15,1 4-4 16,0 0 4-16,4 0-4 16,0 0 0-16,0 0 0 15,1-8 0-15,4 8 0 16,4 0 0-16,5 0 0 15,0-4 0-15,0 4-12 0,-1 0 8 16,6 0 4-16,-5 0 0 16,0 4 0-16,4-4 0 15,1 8 0-15,-6-8 0 16,6 4-12-16,4-4 8 16,-5-4-16-16,5 4 12 15,5 8-252-15,9 0 144 16,13 12-808-1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1:00.0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EA23786-12DC-4363-B7F7-80E0A457AE69}" emma:medium="tactile" emma:mode="ink">
          <msink:context xmlns:msink="http://schemas.microsoft.com/ink/2010/main" type="inkDrawing" rotatedBoundingBox="6229,4987 10431,5412 10279,6907 6078,6481" hotPoints="10656,6077 8326,6764 5998,6071 8328,5384" semanticType="enclosure" shapeName="Ellipse">
            <msink:destinationLink direction="with" ref="{B0EDBFDE-D382-4589-89EA-16DA05AF42EB}"/>
          </msink:context>
        </emma:interpretation>
      </emma:emma>
    </inkml:annotationXML>
    <inkml:trace contextRef="#ctx0" brushRef="#br0">465 142 372 0,'-23'-16'140'0,"14"16"-112"0,-9 0-4 0,9 0 84 0,0 8-64 16,-10-8 52-16,-3 12-56 16,-1-4 16-16,0 8-36 15,-4 0 44-15,-1 9-36 16,-8-1 20-16,9 8-28 0,-1 1-8 15,1 7-8-15,4 1-4 16,5 7 0-16,0-3 8 16,9 7-4-16,0-15 16 15,0-1-12-15,9 1 16 16,4-1-16-16,5 1 32 16,0-5-24-1,5-4 20-15,4 1-20 0,0-1 0 0,5 0-8 16,4-3 12-16,10-1-12 15,13 4-4-15,0-8 0 16,9 5 4-16,0 3-4 16,1-4-4-16,-6 5 4 15,-4-1-16-15,0-4 8 16,-4 5 12-16,-1-9-4 16,1 4 24-16,-5-4-16 15,5 0 24-15,-1-7-24 16,10-1 12-16,13 0-12 15,-4-4-16-15,13 8 0 16,-9 0 4-16,1-3 0 16,-1 7 8-1,-4-8-4-15,-5 0-12 16,5 0 4-16,-1-4 12 0,10-4-4 16,5 0-4-16,-1 4 4 0,0 1 4 15,5-5-4-15,-4 0 8 16,-1-4-8-16,14-4 16 15,9 0-12-15,10 4 24 16,3-9-20-16,-3 5 32 16,4 0-28-16,-1-4-12 15,6-4-8-15,-10 4 20 16,-9-4-8-16,-13 0 4 16,-10-4-4-16,1-9 28 0,-15-3-20 15,1-4 12 1,0-1-16-16,4-7-8 0,-9-1 0 15,-4-7-4-15,-1-1 0 16,1 1 0-16,-14 3 0 16,-9 1 8-16,-5-1-4 15,-4 9-4-15,-9-9 4 16,-10 9 12 0,-4 7-8-16,-23-23 16 15,-4 7-16-15,-9 1 4 16,-10-1-4-16,-4-3-8 0,0 3 4 15,-5 1-24-15,1-1 12 0,-15 1 12 16,-12-1 0-16,-11 1-4 16,-17 7 4-16,0 9-4 15,-9 8 0-15,-5-5 0 16,-23 5 0-16,-13 4-20 16,8 8 12-16,6 0 4 31,4 0 4-31,-28-5 0 15,14 17 0-15,-27-16 0 0,-14 4 0 16,1 8 0-16,-1 8 0 16,9-8-20-16,5 0 12 15,14 8 20-15,17 5-4 0,24-5-20 16,18 8 4-16,8-4 4 16,24 4 4-16,18 4-100 15,22 1 56-15,6 7-264 0,21 4 172 16</inkml:trace>
    <inkml:trace contextRef="#ctx0" brushRef="#br0" timeOffset="245153.8391">947-85 352 0,'-18'-24'132'0,"18"36"-104"0,0 0-8 0,0-12 88 16,0 0-64-16,0 0 140 15,0 0-104-15,0 0 112 16,0 0-108-16,-4-4 8 16,-5 0-52-16,-5 4-28 0,-13 8-4 15,-1 9-20-15,-13-5 8 16,-13 0 4-16,-15 4 0 15,-8 4 8-15,-9-4-4 16,4 1 8-16,4-5-8 0,10 8-20 16,9-8 8-16,4 0 12 15,5 0 0-15,4 5 16 16,10 11-12-16,0 0-20 16,13 17 4-16,-4-1 12 15,-1 9 0-15,15 4-4 16,-1 3 4-16,5-7-4 15,9 4 0-15,0-13 8 16,4-8-4-16,5 9 8 16,10-1-8-16,3 1 16 15,1 0-12-15,0 3-12 16,9 5 0-16,0-5 12 16,0-7-4-16,-1 3 68 15,6-7-40-15,4-1-4 16,13 1-16-16,-3-9 24 0,21-4-20 15,-3 0-4-15,-1 1-8 16,9-1-16-16,-13 0 8 16,4-4 12-16,5-3-4 15,-4-1-4-15,8 0 4 16,0-4-4-16,14 0 0 16,-4 0 8-16,4 1-4 15,-5-5 8-15,10 0-8 16,13-8-4-16,14 8 4 15,-4 4-24-15,4 0 12 16,-10-4 20-16,15-4-4 16,4-4-4-16,-9 4 0 15,-5-4 4-15,-9-8-4 0,-13 0 52 16,0 0-32-16,-10 0 16 31,10 4-24-31,8-4-8 0,-8-4-4 16,-14 4 4-16,-9-5-4 15,-9 1-4-15,-1-12 4 16,-3-4 4-16,3-9-4 0,1 1 8 16,0-9-8-16,-14 1 16 15,-5-5-12-15,-17 1-12 16,-1-1 0-16,-4 1-4 16,-10-1 0-16,-8 5-12 15,0 7 12-15,-1 1 32 16,1 3-16-16,-1 5-16 0,-8 4 0 15,-1-5 12-15,-4 1 0 16,-5 4-12-16,-8-5 4 16,-15 1-16-16,-8-4 12 15,-5-5 4-15,-14 9 4 16,-14-8 0-16,-31-9 0 16,-27 0 0-16,-10 1 0 15,-13 8 16 1,-33-1-8-16,-3 17-100 0,-24 12 48 15,-22 24-912 1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1:22.9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04E9DA-09D8-4996-9C99-D914EDDCE2FC}" emma:medium="tactile" emma:mode="ink">
          <msink:context xmlns:msink="http://schemas.microsoft.com/ink/2010/main" type="inkDrawing" rotatedBoundingBox="16509,10519 20541,9237 21420,11999 17387,13282" hotPoints="20851,10195 20761,12189 17598,12047 17688,10052" semanticType="enclosure" shapeName="Rectangle">
            <msink:sourceLink direction="with" ref="{E82E486E-A1E4-4422-BEF8-4B7D6A48FFE0}"/>
          </msink:context>
        </emma:interpretation>
      </emma:emma>
    </inkml:annotationXML>
    <inkml:trace contextRef="#ctx0" brushRef="#br0">0 488 664 0,'9'-8'244'0,"-4"0"-188"0,8-1-16 15,1 9 32-15,0-4-48 16,-1 4 76-16,5-8-52 16,1 0-24-16,-6 0-16 15,1 8 0-15,0 0-4 0,-5-8 8 16,0 8-8-16,0-4 8 0,0 0-8 15,0-8-12 1,0 12 4-16,-4-16-84 0,4 7 48 16,-4-3-128-16,-5-4 96 15,0 0 16-15,0-4 36 16,0 12 16-16,-5-5 4 16,0-3 104-16,1 8-56 15,4 0 60-15,-14 4-64 16,5 4 4-16,9-8-28 15,-14 0 60-15,14 8-48 0,-9 0 104 16,9 0-80-16,-9 0 72 16,9-8-72-16,9 8 32 15,-9-8-52-15,0 8 8 16,0-4-28-16,5 4 52 16,-5 0-36-16,9-4 36 15,-4 0-36-15,-1 4 24 16,1-9-28-16,4 9 44 15,-5 0-40-15,5 0-16 16,5-8-8-16,0 4 24 16,4 0-16-16,5 0 4 15,4 0-12-15,0 0-8 16,10 4 4-16,-1-8-4 16,10 0 0-16,13 0-12 15,14-4 8-15,9 4 4 0,9 0 0 16,0-1 0-16,9-7 0 15,18 4-12-15,19-4 8 16,4 12 12-16,-4-8-4 16,4 0 8-16,4-1-8 15,-3 5-4-15,-15 4 4 16,-4 0-24-16,-14-4 12 16,-13 4 12-16,-5-4 0 15,-5 4 8-15,1 4-8 16,-10 0-4-16,-8 4 4 15,-6 0-4-15,-8 0 0 0,-9 4-44 16,-10-4 24-16,-4 0 8 16,0-4 8-16,-10 0-32 15,-3 0 20-15,-6 0-100 16,1-4 64-16,-14 0-256 16,-9 0 168-16,-9 4-780 15</inkml:trace>
    <inkml:trace contextRef="#ctx0" brushRef="#br0" timeOffset="40413.5001">-209 302 716 0,'-5'0'264'0,"0"0"-204"0,5-5-16 0,0 5 64 0,10 0-68 15,-1-4 88-15,0 0-72 16,0 0 16-16,0 0-40 16,-4 0 24-16,-1 0-32 0,1 0 20 15,-5 0-24-15,0 0 8 16,0-4-16-16,0 0 20 16,0-4-20-16,-5-4 4 15,10-5-8-15,4-3-8 16,0 0 4-16,0-13 4 15,-9 9-4-15,0 4 8 16,0-5-8-16,-5-7-4 16,5-13 4-16,0-3 4 15,-4-9-4-15,-1 4-4 16,10-11 4-16,-5 15 4 31,0-4-4-31,0 1-20 0,0 3 8 16,0 0 12-16,4 1 0 0,-4-5-12 15,0-3 4-15,10-1 4 0,-6 4 0 16,1 1 0-16,-1 3 0 16,1 4 16-1,-1 1-8-15,-4-5-12 16,5 13 0-16,-5-9 12 16,0 5-4-16,4 3-4 15,1 5 4-15,-5-9-24 16,0 1 12-16,4-1 12 0,1 9 0 15,0-5-12-15,-1 5 4 16,1 3 4-16,-1 1 0 0,1 0 16 16,-1 3-8-1,1 1 16-15,-1 0-16 0,6 3 4 16,-1 1-4-16,0 0-24 16,0 4 8-16,-5 3 4 15,10 5 4-15,-5 0 0 16,-4 4 0-16,-1 0 0 15,1 0 0-15,-1 0 0 16,1 4 0-16,0 0 0 16,-5 0 0-16,4 0 0 15,-4 4 0-15,0 0 0 16,5-4 0-16,-5 4 0 0,0 0 0 16,4 0-12 15,1 0 8-31,-1 0 4 0,1 4 0 15,4 0-12-15,5 0 8 16,-1 0-4-16,5 0 0 0,1 0 24 16,-1 0-8-16,5-4 4 15,-1 0-4-15,-3 0-8 16,8 4 4-16,-9-4-16 16,5 4 8-16,0-4 4 15,-1 4 0-15,1-4 0 16,5 4 0-16,-6-4 0 15,6 4 0-15,8-4 0 0,0 0 0 16,5-8 8-16,14 4-4 16,-14 0-12-1,5 8 4-15,4-4 12 0,0 0-4 16,0 4-12-16,0 0 4 16,-5 0 12-16,1 0-4 15,9-4-12-15,-5-4 4 0,0 4 12 16,13 0-4-16,-3 0-4 15,3 4 4-15,1 0-16 16,0 4 8-16,-14-4 4 31,5 4 0-31,-1-3 0 16,5 3 0-16,-4-16 0 16,0 8 0-16,4 0 0 0,0-9 0 15,0 5-20-15,0 0 12 0,-8 0 20 16,3 4-4-16,-4-4-4 15,-4 8 0-15,-1-4-4 16,-4 0 0-16,5-4 0 16,-5 4 0-16,4 0 0 15,-8 0 0-15,17-8 8 16,-4 0-4-16,-13 4-12 16,-1 4 4-16,-4-4 4 15,5 8 0-15,-6 0 0 16,-3 4 0-16,4 0-20 15,-5-4 12-15,-4 0 32 0,-1 4-16 16,-3-8-16 0,-1 9 0-1,-4-5 20-15,-5 0-4 0,-5-4-12 16,14 4 0-16,-8 0 4 16,-10-4 0-1,9 8-20-15,-5 0 12 16,-4-8 12-1,0 8 0-15,-4-4 8 0,4 4-8 16,-9 0-20-16,9 0 8 0,0 8 4 16,0-3 4-16,0-1 0 0,0-8 0 15,0 8-12-15,-5-4 8 16,5 4 12-16,0 0-4 0,0 0-12 16,-5 1 4-16,5 3 20 15,-9 8-8-15,5 0-20 0,-1-3 4 16,1 3 4-16,-1 4 4 15,5 1 8-15,-4-5-4 16,4 0-4-16,4 0 4 16,1 5 20-16,-1-5-12 15,1 0-12-15,-5 1-4 16,0-1 12-16,4 4-4 16,-4 1 8-16,0 3-8 15,0 4 8-15,0 5-8 16,-4 3-4-16,4 1 4 15,0 7-4-15,0 1 0 0,0-4 8 16,9-9-4-16,-5 5-12 16,-4-9 4-16,0-4 4 15,0 1 0-15,-9-1 0 16,9 5 0-16,-9-1 8 16,9 8-4-16,-4-7-4 15,-5 16 4-15,9-9-4 16,-10 9 0-16,10-5 0 15,-4-3 0-15,-5-1 8 16,0-3-4-16,0-9 8 16,-1-8-8-16,1 1 40 15,0-5-20-15,0-4 20 16,5-4-24-16,-5 0-8 16,4-4-8-16,0 1 4 15,5-5-4-15,0-4-144 16,-4 4 76-16,-10 4-668 15,1-28 96 1</inkml:trace>
    <inkml:trace contextRef="#ctx0" brushRef="#br0" timeOffset="793.1135">41 302 716 0,'5'-5'264'0,"-1"5"-204"0,10-8-16 16,-5 8 116-16,4 0-96 15,1 0 124-15,0 0-108 16,-1 0 76-16,6 0-92 15,-1 0-4-15,0 0-40 0,0 0 4 16,1 0-12-16,8-4 20 16,0 4-20-16,5 0 4 15,0-4-8-15,4-4 20 16,14 0-16-16,5-4 4 16,13 4-8-16,10-8 12 15,8 4-12-15,-4 3-20 16,5 1 4-16,-5-4 20 0,9-4-4 15,4 0 16-15,1 4-16 16,4 0-28-16,-4 3 8 16,-5 1 4-16,9 0 8 15,-9-4 16-15,9 0-8 16,9 4-12-16,1 0 0 16,-1 4 4-16,-9 0 0 15,-4 0 0-15,4-8 0 16,0 7 8-16,9 1-4 15,-9 4-4-15,1 0 4 16,-6 0-24-16,-8 0 12 0,-10 0-4 16,-9 0 4-16,-8 0 8 15,-15 0 0-15,-8 0-20 16,-10 0 12-16,-4 0 12 16,-10-4 0-16,-4 4-28 15,-9 0 12-15,0 0-128 16,0 0 80-16,0 0-392 15,-13 17-284 1</inkml:trace>
    <inkml:trace contextRef="#ctx0" brushRef="#br0" timeOffset="2129.1667">-879-30 624 0,'0'0'228'0,"0"0"-176"0,9 0-16 0,-9-4 96 0,0 4-80 16,0-4 96-16,0-4-88 15,5 3 52-15,-5 5-68 16,0-4 92-16,0 4-76 0,0-4 8 16,0 0-44-16,0 4 56 15,0 0-44-15,0 0 72 16,-5-4-60-16,5 4 36 16,0 0-48-16,0 0 24 15,0 0-32-15,0 0 28 16,-9 0-32-16,9 0-24 15,0 0 0-15,0 0 52 0,0 0-28 16,0 0 8-16,0 0-20 16,0 0 0-16,0 0-4 15,0 8 12-15,14 0-12 16,-5 1 4-16,5-1-4 16,4 0 20-16,-4 0-16 15,8 0-12-15,1-4-4 16,4 0 12-16,-4 0-4 15,5 0 8 1,-1 4-8-16,0-4 8 0,-4 0-8 16,9 4-12-16,-5 0 4 15,0 1 4-15,5-5 0 16,-4 0 0-16,3 4 0 0,1-4 0 16,-9 0 0-16,0 4 8 15,-5 0-4-15,0 0-12 16,1 0 4-16,-6-4 12 15,1 0-4-15,4 0-4 16,-4 0 4-16,-1 0-4 16,6-4 0-16,-1 5 8 15,5-5-4-15,-1 0-4 16,1 8 4-16,0 0 4 16,0-4-4-16,-1 4-20 15,1 0 8-15,0 0 12 16,0 0 0-16,-1-4-4 15,10 4 4-15,0 0 4 16,5-8-4-16,4 0-12 0,-5 0 4 16,0-4 4-16,1 4 0 15,-5 0-64-15,-10 0 36 16,1 0-84-16,-5 4 60 16,-4-4-192-16,-5 8 136 15,-4 1-524-15,-10-1 352 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2:38.8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6A60ED7-42D0-4FF9-8A9F-22A99C959EBC}" emma:medium="tactile" emma:mode="ink">
          <msink:context xmlns:msink="http://schemas.microsoft.com/ink/2010/main" type="inkDrawing" rotatedBoundingBox="10850,15008 13112,14991 13113,15087 10851,15104" shapeName="Other">
            <msink:destinationLink direction="from" ref="{36030C16-8719-4351-ABA5-7AABAB28F1D5}"/>
          </msink:context>
        </emma:interpretation>
      </emma:emma>
    </inkml:annotationXML>
    <inkml:trace contextRef="#ctx0" brushRef="#br0">1 14 488 0,'0'-4'180'0,"-9"4"-140"0,9-4-12 15,0 4 152-15,0 0-104 0,0 0 40 16,0 0-68-16,0 0 44 16,0 0-56-16,0 0 36 0,0 0-40 15,9 0 16-15,5 4-28 16,-5 0 28-16,4 4-32 16,5 0 12-16,5 0-16 15,14 4 20-15,13 0-20 16,13 1 24-16,19-5-24 15,19-4-4-15,31 4-4 16,27-8 4-16,0 0-4 16,5 0-4-16,5-8 4 15,-5-4 4-15,-10 4-4 0,-8-5 68 16,-18-3-40-16,-15 4 32 16,-22 4-36-16,-13 4-8 15,-14 4-12-15,-19 0 12 16,-13 0-12-16,-9 0 4 15,-14 0-4-15,4 0 4 16,-13 0-8-16,0 0-188 16,0-4 100-16,-4-4-644 15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2:40.5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030C16-8719-4351-ABA5-7AABAB28F1D5}" emma:medium="tactile" emma:mode="ink">
          <msink:context xmlns:msink="http://schemas.microsoft.com/ink/2010/main" type="inkDrawing" rotatedBoundingBox="11953,13380 12091,15377 11682,15405 11544,13408" semanticType="callout" shapeName="Other">
            <msink:sourceLink direction="from" ref="{26A60ED7-42D0-4FF9-8A9F-22A99C959EBC}"/>
          </msink:context>
        </emma:interpretation>
      </emma:emma>
    </inkml:annotationXML>
    <inkml:trace contextRef="#ctx0" brushRef="#br0">269 2007 684 0,'0'0'252'0,"5"-4"-192"0,8-4-20 0,-4 8 156 16,0-4-116-16,5-4 0 16,4-8-48-16,-9 4-4 15,-4-4-16-15,4-1 28 0,0-11-24 16,-9 4-4-16,0-1-8 0,0-3 4 16,-4-4-4-16,4-1 16 15,0-3-12-15,0-9 40 16,-5 5-24-16,5-5 4 15,0 1-16-15,-9 3 0 16,9 1-4-16,-5-5 12 16,10-7-12-16,-10 3-20 15,1 1 4-15,-1-5 4 16,5-4 4-16,-4 1 8 16,-5-1-4-16,0-4-12 15,-1 9 4-15,1 3 12 16,0 1-4-16,0 3-12 15,5 1 4-15,4-1 20 16,0-7-8-16,0 3-20 16,0 0 4-16,0 1 12 0,-5 3 0 15,10-3-12-15,-5 3 4 16,-5 1 4-16,0 7 0 16,-4 5-12-16,9 0 8 15,-9 3 12-15,9 1-4 16,-4 4-12-1,4 3 4-15,0 5 12 0,0 0-4 16,0 4 16-16,0 0-12 16,0 4-20-16,0 0 4 15,0-1 4-15,0 5 4 16,0 0 0-16,0 4 0 16,0 0-12-16,0-4 8 0,0 4 4 15,0 0 0-15,4-4 0 16,-4 0 0-16,0 4 0 15,0 0 0-15,0 0 8 16,0 0-4-16,0 0-12 16,0 0 4-16,0 0 4 15,5 0 0-15,-5-4-12 16,0 0 8-16,0 4 4 16,4 0 0-16,1-4 8 15,4 0-4-15,-9 4-4 16,0 0 4-16,0 0-4 15,9 0 0-15,-9 0 0 16,0 0 0-16,0 0-12 16,0 0 8-16,0 0 12 15,0 0-4-15,-4 0-12 16,-1 4 4-16,0-4 4 16,-4 4 0-16,0 0 8 0,5 0-4 15,-5 4-4-15,-5 0 4 16,-4 1 4-16,4 3-4 15,-9 0 16-15,1 4-12 16,3 0-4-16,-3-4 0 16,8 0 12-16,-9 1-8 15,5-5 16-15,4 0-16 16,5 0 16-16,-4 0-16 0,3 0 4 16,10-4-4-16,0 4 4 15,0-8-8-15,10 4 8 16,-6-4-8-16,5 0 16 15,5 4-12-15,4-4-20 16,-4 0 4-16,18 0 12 16,-10 0 0-16,19 0-4 15,-4 0 4 1,4 0 4-16,4 0-4 0,-8 0-4 16,-5-4 4-16,-10 0 12 15,1 0-8-15,-14 0-4 16,-9-4 0-16,-9 0 64 15,-5-4-36-15,-8 0 40 16,-1-1-40-16,0 1-20 16,5 0-4-16,4 0-8 15,14 4 0-15,0 0-36 0,0 0 20 16,0 4-48-16,14 0 36 16,4 0-180-16,-9 0 116 15,9 0-372-15,14 0 256 16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3:27.9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E14CA62-5FAA-4881-B196-DDACFE5EB1F4}" emma:medium="tactile" emma:mode="ink">
          <msink:context xmlns:msink="http://schemas.microsoft.com/ink/2010/main" type="inkDrawing" rotatedBoundingBox="2810,1287 3271,1103 3385,1385 2924,1570" semanticType="callout" shapeName="Other">
            <msink:sourceLink direction="with" ref="{158004CD-912A-4DF3-901D-52C205F8F755}"/>
          </msink:context>
        </emma:interpretation>
      </emma:emma>
    </inkml:annotationXML>
    <inkml:trace contextRef="#ctx0" brushRef="#br0">235 53 880 0,'-5'-37'328'0,"5"37"-256"0,-5-4-16 15,1 0 144 1,4 4-120-16,-9-4 36 16,4 8-68-16,-8 4 8 0,-1 9-36 0,-18 7 28 15,18 8-32-15,-17 5 56 16,12 3-40-16,-8 1 20 15,4-1-32-15,1-12 28 16,12 1-32-16,10-9-4 16,14-4-8-16,13-12 4 15,10-4-4-15,13-16-28 16,5 8 12-16,8-16-48 16,1 7 32-16,0-3-4 15,-19 8 20-15,-8-4 36 16,-10 8-16-16,-22-8 124 15,-10 3-76-15,-18-11 84 16,0 8-80-16,-13-12 48 16,9 7-64-16,-1-11-40 15,10 12-4-15,14-9-268 16,8 5 148-16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3:27.4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8004CD-912A-4DF3-901D-52C205F8F755}" emma:medium="tactile" emma:mode="ink">
          <msink:context xmlns:msink="http://schemas.microsoft.com/ink/2010/main" type="inkDrawing" rotatedBoundingBox="3119,3164 3211,1006 3302,1009 3210,3168" semanticType="verticalRange" shapeName="Other">
            <msink:sourceLink direction="with" ref="{76DE5640-7B2F-4D74-9331-7C2B335FCBA8}"/>
            <msink:destinationLink direction="with" ref="{4E14CA62-5FAA-4881-B196-DDACFE5EB1F4}"/>
          </msink:context>
        </emma:interpretation>
      </emma:emma>
    </inkml:annotationXML>
    <inkml:trace contextRef="#ctx0" brushRef="#br0">154 4 872 0,'-14'-4'324'0,"5"0"-252"0,-4 12-20 15,4-3 68 1,0 3-76-16,-1 4 36 16,6 4-48-16,-14 8 16 0,18 5-28 15,-5 27 28-15,-4 5-32 0,4 48 4 16,5-4-12-16,-4 57 4 15,8-8-8-15,-8 32 8 16,4-20-8-16,-5 8-4 16,5-20 4-16,0-4 12 15,-9-21-8-15,0-20 4 16,9-19-4-16,-9-18 12 16,9-11-12-16,-5-16-12 15,5-9 0-15,-4-16-92 16,4-4 48-16,-5-24-224 15,10-4 152-15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3:30.2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3FCA406-7E72-4BE0-BA73-BC1B32591305}" emma:medium="tactile" emma:mode="ink">
          <msink:context xmlns:msink="http://schemas.microsoft.com/ink/2010/main" type="inkDrawing" rotatedBoundingBox="7051,1736 9905,1730 9908,3124 7054,3130" semanticType="callout" shapeName="Other">
            <msink:sourceLink direction="with" ref="{BABC82BF-68C2-419D-B584-FE32600A1EF4}"/>
            <msink:sourceLink direction="with" ref="{6F95F40A-855C-4330-B59C-13B7FEEABC05}"/>
          </msink:context>
        </emma:interpretation>
      </emma:emma>
    </inkml:annotationXML>
    <inkml:trace contextRef="#ctx0" brushRef="#br0">-1 1267 652 0,'9'-16'244'0,"-9"16"-192"0,0 0-12 0,0 0 144 16,4 8-108-16,-4 0 24 15,9 5-60-15,5 3 16 16,4 4-28-16,10-4-8 15,-1 13-12-15,9-13 12 16,10-8-12-16,-1-4 16 16,1 4-16-16,18-8-4 15,-10 0 0-15,15-4-16 16,-24-4 8-16,5-12 4 16,-4 7 0-16,-10-11 16 15,5 8-8-15,-9-20 48 16,-5 11-28-16,1-19-4 15,-6 7-16-15,1-15 4 16,0 7-8-16,-9-20-12 16,-1 21 4-16,-4-17 12 15,0 13-4-15,-9-13 8 16,5 12-8-16,4-11 16 16,-9 7-12-16,9-8 16 15,9 9-16-15,5-9 4 16,-9 13-4-16,4-9-16 15,0 16 4-15,1-7 56 0,3 15-28 16,-4-3 8-16,5 12-20 0,-5-5 20 16,1 9-20-16,-1 0-12 15,0 4-4-15,0-4-4 16,5 3 0 0,0-3 16-16,0 8-4 0,4 0-20 15,0 8 8-15,-4 4 4 16,0 4 4-16,-5 4 8 15,5 4-4-15,4 4-12 16,-4 4 4-16,-10 1 4 16,10-1 0-16,-9 0 8 15,0 0-4-15,4 5-4 16,-5-1 4-16,1 0-16 16,-5 1 8-16,5-1-4 15,0 8 0-15,-10 1 24 16,5-1-8-16,-4 4 4 15,4-7-4-15,-9 11-16 16,4-3 4-16,-4-1 4 16,5-4 0-16,-5 1-12 15,4-1 8-15,1-4 20 16,4 1-8-16,-4-5-12 16,4 0 0-16,-5 1 20 15,5-5-8-15,-4 4-20 16,4-4 4-16,-4 5 12 15,4-1 0-15,-9-4 16 16,13 4-12-16,-3 1-28 16,-6-1 8-16,5 0 12 0,9 1 4 15,-4-5 8-15,-5 4-8 0,14 0 24 16,-9-3-16-16,8-9 4 16,6 4-8-16,-6-8-16 15,6 4 4-15,-1 0 4 16,0 5 0-16,1-1-12 15,-1 0 8-15,5 0-24 16,0 0 16 0,0-12 32-16,0 4-12 0,4-4 0 15,0 1-4-15,5-1 4 16,5 0-4-16,8-4 8 16,1 4-8-16,4-4-12 15,-4 0 4-15,9-4 4 16,-10 4 0-16,1-8-20 15,0 8 12-15,-24-5-24 16,6 10 20-16,-19-5-268 16,0 4 152-16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3:31.8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AFD4FD-C81F-4053-A6E1-89900D8218C2}" emma:medium="tactile" emma:mode="ink">
          <msink:context xmlns:msink="http://schemas.microsoft.com/ink/2010/main" type="inkDrawing" rotatedBoundingBox="12935,830 13305,3255 11197,3576 10827,1151" semanticType="callout" shapeName="Other">
            <msink:sourceLink direction="with" ref="{C552CA9B-E406-49E2-97D1-53D6D47446C6}"/>
            <msink:sourceLink direction="with" ref="{6F95F40A-855C-4330-B59C-13B7FEEABC05}"/>
          </msink:context>
        </emma:interpretation>
      </emma:emma>
    </inkml:annotationXML>
    <inkml:trace contextRef="#ctx0" brushRef="#br0">0 2232 912 0,'31'16'340'0,"-31"-16"-264"0,51 4-24 0,-29 0 8 15,6 0-44-15,8-4 20 16,5 0-20-1,5-8 36-15,-1 0-28 0,14-8 12 16,-13 3-20-16,-5-7 28 16,0 8-28-16,-9-16 32 15,-1 8-32-15,-3-25 40 16,-1 5-32-16,-4-21-12 16,-5 8-8-16,0-16-4 15,-4 5 0-15,-5-9 8 16,5 12-4-16,-14-20-4 15,4 16 4-15,-8-20 4 16,4 17-4-16,-9-13 8 16,9 8-8-16,0-8 8 15,4 12-8-15,1-16-12 16,8 16 4-16,1-20 40 16,0 16-24-16,4-12-8 15,0 13-8-15,0-5 12 16,1 16-4-16,-6 0 16 15,1 13-12-15,-5-5-4 16,5 13 0-16,-5-1 4 16,0 13-4-16,0-13-12 15,0 17 4-15,5-12-4 0,-1 15 0 16,6-3 0-16,-6 4 0 16,5 4 0-16,-4 12 0 0,0 4 8 15,4 4 0-15,-13 4 8 16,4 0-4-16,0 12-28 15,0 4 12-15,-5-3 24 16,5 11-8-16,-4-4-16 16,0 9 4-16,-5-1-4 31,4 1 4-31,-8 15 16 0,4-15-4 16,-5 15 16-16,10-7-12 0,-5 3-4 15,0-3 0-15,0-9 4 31,4 9-4-15,1-9-20-16,-1 1 8 0,1-1-4 0,-1 1 4 0,1 3 8 16,-1-12 0-16,-4 9 0 15,5-1 0-15,-5 9 8 16,5-9-4-16,-5 1 8 16,0 7-8-16,0-3 8 15,0-1-8-15,0 0-12 16,0-3 4-16,-10 3-4 15,10-3 0-15,0-1 0 16,0 1 0-16,0-1 8 16,0-12 0-16,0 5 24 15,10-1-12-15,-6 0-12 0,1-3-4 16,-1 3 4-16,-4-4 0 16,0 5 24-16,5-1-12 0,-5 0 4 15,0 5-8-15,-5 3 20 31,5-4-16-31,-4 1-4 0,4 7-4 0,0-11 20 16,4-1-12-16,5-4 12 16,5-4-12-16,0-3 20 15,4-1-20-15,0-8-12 16,0 8-4-16,0-4 12 16,1 0-4-16,-6 9-12 15,1-5 4-15,-5 0 4 16,5 4 0-16,4 0 16 15,0 1-8-15,14-5-4 16,0 0 0-16,4-12-4 16,5 12 0-16,-4-12 8 15,-1 0-4-15,5 4-12 16,-4 1 4-16,8-9-4 16,-8 12 0-16,8-4 8 15,1 0 0-15,4-4 0 16,-5 0 0-16,5 0 60 15,-9 0-32-15,-13 0 8 16,3 0-24-16,-8 0-8 16,0 4 0-16,-5-8-32 15,-4 4 16-15,4 0-592 0,-4 0 328 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3:36.0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D743CC-EDF2-4D7F-8639-0845221CDE5D}" emma:medium="tactile" emma:mode="ink">
          <msink:context xmlns:msink="http://schemas.microsoft.com/ink/2010/main" type="inkDrawing" rotatedBoundingBox="20779,-156 21167,3325 19108,3555 18720,73" semanticType="callout" shapeName="Other">
            <msink:sourceLink direction="from" ref="{72696D94-CBA3-4BF8-9451-2308FCC894DB}"/>
            <msink:sourceLink direction="to" ref="{343F8619-BB52-4B49-9AD2-5889DE5BE983}"/>
          </msink:context>
        </emma:interpretation>
      </emma:emma>
    </inkml:annotationXML>
    <inkml:trace contextRef="#ctx0" brushRef="#br0">0 3246 1008 0,'27'4'372'0,"-27"-4"-288"0,50 8-24 0,-23 0 44 16,5-8-68-16,18 8 12 16,0-8-28-16,10 0 24 15,-1 0-28-15,4 0 48 16,-12-8-36-16,-1 0 28 15,-5 8-28-15,-8-16 16 16,-1 12-24-16,-9-12 52 16,1 7-40-16,-6-7 20 15,-3 16-32-15,-6-12 60 16,-4 8-44-16,-4-8 20 16,-1 4-36-16,-4-4-8 15,5 4-8-15,-10-17 4 16,5 1-4-16,-4-25-4 31,4 13 4-31,-5-21 12 0,1 5-8 0,-5-17-12 16,4 8 0-16,-4-8-16 15,14 13 12-15,-10-17 32 16,1 12-16-16,-1-24-16 16,5 12 0-16,0-20-24 15,5 12 20-15,-10-20-48 16,5 16 32-1,-9-20-36-15,4 16 32 0,1-16 20 0,-1 20 8 16,-4-8-8-16,0 16 8 0,9-4 4 16,0 20 0-16,0-16 16 15,0 17-8-15,0-17-12 16,0 12 0-16,0-16-4 16,0 16 0-16,0-12 8 15,5 17 0-15,-5-5-12 16,0 16 8-16,0-3 4 15,4 7 0-15,-4 1 8 16,5 7-4-16,-5-7-4 16,0 7 4-16,0-7 4 15,9 7-4-15,-9-3-12 16,4 8 4-16,-4-5-16 16,19 9 12-16,-15-5-4 15,5 13 4-15,0-4 8 16,5 12 0-16,-14-4 24 15,4 7-12-15,-4-3-12 16,0 8-4-16,0-4-32 16,0 8 20-16,-4-4 4 15,4 4 12-15,0-4 8 16,0 8-4-16,4 0-12 16,-4 0 4-16,0 0 4 15,0 8 0-15,-4 5 0 16,4 3 0-16,-14 4 0 15,14 0 0-15,-9 9-12 16,9 3 8-16,-13 5-4 0,13-5 0 16,-10 1 24-16,10-1-8 15,0 0-12-15,0-3 0 16,-4 3 4-16,8-3 0 0,-4 3 0 16,5 0 0-1,0 9-20-15,-1-9 12 16,5 9 20-16,-4 3-4 0,4-3-4 15,-5-1 0-15,5 5-16 16,5-4 8-16,-5-1 12 16,0-4-4-16,-4-3-4 15,4-1 4-15,-9 1-16 16,9-5 8-16,-9 5 4 16,9-5 0-16,-9 8-12 15,5-7 8-15,-5 7 20 16,0 1-8-16,0-1-4 15,0 1 0-15,0 3-24 16,4-3 12-16,-4 3 32 16,0-3-16-16,-4-1 0 15,4 1-4-15,-5-5-24 16,1 0 12-16,-1 1-24 16,5-5 20-16,-4 5 40 15,8-5-16-15,-4 4-8 16,5 1-8-16,-1 7 12 15,1-7-4-15,-1 7-4 16,1-3 4-16,-5-5 4 0,4 1-4 16,-4 7-12-16,0-3 4 15,0-1 12-15,0-3-4 0,0-5-12 16,0 0 4 0,0 1 20-16,5-5-8 15,-5 0 4-15,5 1-4 0,-5-1-8 16,0 4 4-16,0 1 4 15,0-5-4-15,-5 4-12 16,10-3 4-16,-1-1 12 16,1 0-4-16,-1 5-12 15,1-9 4-15,-5 0 12 16,4 5-4-16,-4-5 16 16,0 0-12-16,-4 1-12 15,8-1 0-15,1 4-4 16,4-8 0-16,-4 1 16 15,4-5-4-15,0-8 8 16,0 12-8-16,-5-8-12 16,1 0 4-16,-5 9 12 15,0-5-4-15,-5 0 8 16,5 0-8-16,-4-4 8 16,8 9-8-16,-4-9-4 15,0 4 4-15,0-4-4 16,5 4 0-16,-5 0-12 15,4-3 8-15,-4-5 12 0,5 8-4 16,-5-4-28-16,5-4 12 0,-1 0 24 16,1 0-8-1,-5-8 0-15,0 0 0 0,0 0 4 16,9 0-4-16,0 0-4 16,0 0 4-1,0 0-4-15,0 0 0 16,5 0-20-16,0-4 12 0,-1 4 12 15,5 0 0-15,5 0-4 16,0 0 4 0,9 0 4-16,0 0-4 0,4 0-20 15,1 4 8-15,8-4 4 16,1 4 4-16,4-8 8 16,4 4-4-16,15 0-12 15,-6 0 4-15,1 0 40 16,4 0-24-16,-8 0 8 15,-1 0-12-15,-9 0-8 16,-5 0 4-16,-8 0 28 16,-5 4-16-16,-5-4 40 15,-4 0-32-15,-1 0 12 16,-8 0-20-16,-5-8 0 16,5 8-8-16,-14-4-140 15,4 4 76-15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8:05.1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4A4C32-3231-4681-B4E8-102B5DF35CC3}" emma:medium="tactile" emma:mode="ink">
          <msink:context xmlns:msink="http://schemas.microsoft.com/ink/2010/main" type="inkDrawing" rotatedBoundingBox="13402,17252 23806,17401 23803,17597 13399,17448" semanticType="underline" shapeName="Other">
            <msink:sourceLink direction="with" ref="{4CE732FC-FF36-436A-8995-9FB5E7ADC1EB}"/>
            <msink:destinationLink direction="with" ref="{A1E11F11-9E05-40AE-91C1-771A73ECB15A}"/>
            <msink:destinationLink direction="with" ref="{3C0BD328-134C-4FC1-856A-E79F2C711360}"/>
          </msink:context>
        </emma:interpretation>
      </emma:emma>
    </inkml:annotationXML>
    <inkml:trace contextRef="#ctx0" brushRef="#br0">-4 92 600 0,'-14'0'224'0,"28"0"-176"0,-5-4-12 0,-9 4 184 15,9 0-128-15,-9 0 16 16,5-5-64-16,8 5 68 0,1 0-64 16,0 0 64-16,-1 0-60 0,1-4 16 15,4 4-40-15,0-4 0 16,5 0-16-16,0 4 0 16,9 0-4-16,-9 0 12 15,8 0-12-15,1 0 32 16,5 0-24-16,-1 4 12 15,5 0-16-15,9 0 0 16,5-4-4-16,-5 5-8 16,5-5 4-16,8 0 40 15,1-5-24-15,9 1 0 16,4 0-12-16,5 0-8 16,0 0 4-16,-4 4-4 15,-1-4 0-15,5-4 0 0,4 0 0 16,10 8 0-16,0 0 0 15,4 0 0-15,5-8 0 16,-5 4 0-16,0-4 0 16,14 4 0-16,-10-4 0 15,10 0 8-15,-14 8-4 16,1 0-4-16,-6-4 4 16,5 4 4-16,10 4-4 15,-1-4-4-15,5 0 4 16,0 0-16-16,-5-4 8 15,14 4 12-15,13-5-4 16,1 5-4-16,-1 0 4 16,-3-4-4-16,8-4 0 15,0 8-12-15,-5 0 8 0,1 8 12 16,-5 5-4-16,-9-13-4 16,18 0 4-16,0 0-16 15,-4 12 8-15,4-4 12 16,9-8-4-16,10 12-12 15,3-4 4-15,-8 4-4 16,9-4 0-16,5 0 24 16,-1 9-8-16,5-5-4 15,5 0 0-15,8 0-24 16,5-4 12-16,-8 4 32 16,3-8-16-16,5 8-16 15,-8 1 0-15,-15-5-4 16,-4-8 4-16,0 4 24 0,-18 0-8 15,-5-4-4-15,-18-4 0 16,-23-8-4 0,9 3 0-16,9-3 16 15,-13 4-8-15,-9 4-4 16,-10-4 0-16,-17 8-24 16,-1 0 12-16,-4 0 12 15,-5 8 0-15,0-4-20 16,0 12 8-16,-4-3 12 15,-1 3 0-15,-8 0-4 16,-1-4 4-16,-13-4-68 0,0 0 36 16,9-4-148-16,-4 4 100 0,8 0-72 15,10 1 84 1,-10-13 28-16,-4-1 20 0,-4 1-28 16,-5-4 24-16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4:02.5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ABC82BF-68C2-419D-B584-FE32600A1EF4}" emma:medium="tactile" emma:mode="ink">
          <msink:context xmlns:msink="http://schemas.microsoft.com/ink/2010/main" type="inkDrawing" rotatedBoundingBox="8645,4022 10229,5956 8436,7425 6852,5492" shapeName="Other">
            <msink:destinationLink direction="with" ref="{E3FCA406-7E72-4BE0-BA73-BC1B32591305}"/>
          </msink:context>
        </emma:interpretation>
      </emma:emma>
    </inkml:annotationXML>
    <inkml:trace contextRef="#ctx0" brushRef="#br0">-3 1284 756 0,'0'0'280'0,"0"0"-216"0,0 0-20 0,0-4 84 15,4 4-80-15,1 0 44 16,8 4-56-16,1-4 8 15,4 4-28-15,1-4 44 16,3 4-32-16,6-4 28 16,-1 4-28-16,5-4 16 15,0 0-24-15,0 0 44 16,-1 4-36-16,-3-8-32 16,4 4 0-16,-1-8 36 15,-8 0-20-15,9 0-8 0,-5 0-8 0,-4-9 40 16,4 1-24-16,-4-8 0 15,0 8-8-15,-14-9 4 16,5 9-4-16,-5-12 24 16,5 8-16-16,-1-13 4 15,1 9-8-15,0-8-8 16,8 3 4-16,-13-7 4 16,5 8-4-16,-5-9-12 15,5 17 4-15,-5-12 40 16,0 11-24-16,-9-7 0 15,5 4-8-15,-5-13-24 16,9 9 12-16,-5-8 20 16,5 11-4-16,0-3-4 15,1 0 0-15,-1-1-16 16,0-3 8-16,-5 4 12 16,1-1-4-16,-1 5-12 15,1-4 4-15,0-1 12 16,-1 5-4-16,1-12-4 15,-1 15 4-15,1-15 4 16,4 20-4-16,0-13-12 16,-5 13 4-16,1-12-4 15,4 12 0-15,-4-4 16 16,4 3-4-16,0-3-4 16,0 12 4-16,0-8-4 0,0 4 0 15,-4-5 0 1,4 9 0-16,0-4-12 0,0 4 8 15,0 0 12-15,0 8-4 0,0-8-28 16,1 8 12-16,-1 0 4 16,0 0 8-16,0 0 16 15,0 8-8-15,-5-8-20 16,6 0 4-16,-1 0 20 16,4 8-4-16,1-8-4 15,0 0 0-15,-1 0-24 16,6 8 12-16,-6-4-24 15,1 4 20-15,0 0 24 16,-1 1-8-16,1 7 0 16,-1-4 0-16,1 4 4 15,0 4-4-15,4-3-20 16,-4 3 8-16,-5-4 20 16,0 4-4-16,5-4-4 15,-5 5 0-15,-5-5-4 16,5 8 0-16,0-4 0 15,-9 1 0-15,10 3-12 16,-6 4 8-16,5-4 4 16,-9 5 0-16,9-1 0 15,-4-4 0-15,4 5 0 16,-9-1 0-16,9 0 8 16,-9-3-4-16,0-5 16 0,5 12-12 15,4-12-20 1,-9 9 4-16,0 3 4 0,9-3 4 15,-9-1 16-15,9 0-8 0,-9 5-4 16,0-5 0 0,14 8-4-16,-10 1 0 0,-4 7 0 15,5-7 0-15,-5-1-20 16,0 9 12-16,0-9 20 16,4 0-4-16,-4 1-4 15,5 7 0-15,-1-7 4 16,1-1-4-16,4 1-20 15,-9-1 8-15,0 9 20 16,5-9-4-16,-1 4-12 16,1 1 0-16,-5 3 12 15,0-3-4-15,0 3-12 16,9-3 4-16,-5-5 4 16,1 1 0-16,-1 3-36 15,1-3 20-15,-5-1 60 16,5-4-24-16,-1 1-8 15,1-1-4-15,-1-3-8 16,1-1 0-16,-1-4 24 16,1 0-12-16,-1 1 4 15,1 3-8-15,0-4 12 16,4 1-12-16,-5-1 16 16,5 0-16-16,-4 4-20 15,4 1 4-15,0-1 4 0,0-4 4 0,0 1 0 31,0-1 0-31,0-4 8 0,5 0-4 0,-5-3-4 16,5-1 4-16,0-4 4 16,-1 0-4-16,1-4 24 15,4 0-16-15,-4-4 4 16,4 4-8-16,0-8-8 16,-4 0 4-16,9-8-4 15,-10 0 0-15,10-8 16 16,-5 4-8-16,-4-12-20 15,9 3 4-15,-14-7-4 16,14-4 4-16,-14-5 16 16,13 9-4-16,-13-17-12 15,5 17 4-15,-5-8 12 16,5 3-4-16,-10-7-12 16,6 12 4-16,-6-13-4 15,1 13 0-15,-1-17 8 16,5 9 0-16,-4-9 16 15,-1 9-8-15,1-9-48 16,0 9 24-16,4-9 4 16,0 9 8-16,-5-5 4 15,5 13 0-15,-4-8 0 16,4 11 0-16,-9-7 16 16,5 12-8-16,-5-8-4 15,4 7 0-15,-4-3-4 16,9 4 0-16,0-5-12 0,0 1 8 15,1 0 4-15,-1 8 0 0,-5-4 0 16,5 3 0-16,0 1 0 16,1 4 0-16,-1-4 0 15,4 8 0-15,-8-4 0 16,4 3 0-16,0-7 0 16,-4 16 0-16,4-12 8 15,0 4-4-15,0 0-20 16,0 8 8-16,5 0-4 15,-5 0 4-15,4-8 16 16,-3 16-4-16,3-8-12 16,1 0 4-16,4 0 20 15,-4 8-8-15,9-8-12 16,-5 0 0-16,5 0 4 16,-1 0 0-16,1 8-12 15,9-4 8-15,-9-4 4 16,9 4 0-16,-1 0 0 15,1-4 0-15,0 8-12 16,5-8 8-16,-1 0 20 16,0 0-8-16,-8 0-12 15,-1 8 0-15,-4-8 12 16,0 0-4-16,-5-8-12 16,-5 8 4-16,1-12-640 15,0-4 352-15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3:33.7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2CA3DE-2544-48B7-B9AA-7EBE5C8191E2}" emma:medium="tactile" emma:mode="ink">
          <msink:context xmlns:msink="http://schemas.microsoft.com/ink/2010/main" type="inkDrawing" rotatedBoundingBox="16377,612 16587,3267 14933,3398 14723,742" semanticType="callout" shapeName="Other">
            <msink:sourceLink direction="with" ref="{61E1C352-D133-4C00-A053-6DE540F5DD07}"/>
          </msink:context>
        </emma:interpretation>
      </emma:emma>
    </inkml:annotationXML>
    <inkml:trace contextRef="#ctx0" brushRef="#br0">-6 2506 716 0,'-19'0'264'0,"19"0"-204"0,19 20-16 0,-15-20 96 16,10 8-84-16,0-8 84 15,8 8-80-15,19-16 20 16,-4 8-44-16,17-12-12 16,-13-4-16-16,14-1-16 15,-10 5 4-15,-4-16 20 16,0 8-8-16,-4-13 76 16,-14 5-48-16,-1-13 56 15,1 5-52-15,-9-17-4 16,4 5-20-16,-13-21-12 15,4 8 0-15,0-11 12 16,-9 15-8-16,0-20-20 16,0 16 4-16,-14-20 20 15,10 13-4-15,-15-21-20 16,15 20 4-16,-10-16 12 16,10 20 0-16,-1-12 8 15,10 8-8-15,-5-12 8 0,4 17-8 0,1-13-4 16,8 16 4-1,-4-16 12-15,10 16-8 16,-10-7-12-16,4 15 0 16,-4-8 4-16,5 13 0 15,-9-9 24-15,-1 17-12 16,-4-9-4-16,0 13-4 16,-4-9-16-1,4 13 8-15,-5-9 4 16,5 13 0-16,0-8-12 0,9 11 8 15,-4-3 12-15,4 8-4 16,-5-5-20 0,6 9 8-16,-6 0 12 0,5 4 0 0,-4 0-12 15,-1 4 4-15,-4 0 12 16,5 8-4-16,-5-5-20 16,0 5 8-16,4 0-12 15,6 5 8-15,-1-1 24 16,0 0-4-16,-5-4 4 15,1 4-4-15,-1-4-8 16,1 8 4-16,-5-8 40 16,5 8-24-16,-10-4 0 15,5 12-12-15,-5 0-16 16,5-4 4-16,-4 5 20 0,4-1-8 16,-5 4-4-16,5 4 0 15,-4 5-24-15,-1-1 12 0,-4 0 12 16,9 5 0-16,-4 3-20 15,4-4 8-15,-5 9 12 16,10-5 0-16,-5 9-4 16,0-5 4-16,0 17-16 15,4-8 8-15,1 3 4 16,-1 1 0-16,1 3 8 16,-1-3-4-16,1 0-4 15,4-9 4-15,-4 1-4 16,-1-5 0-16,-4 1 8 15,5-5-4-15,-1 9-12 16,1-9 4-16,-5 4 12 16,4 1-4-16,1 3-4 15,-1-3 4-15,1 3-16 16,4-3 8-16,-4-1-4 16,-1-3 0-16,5 3 24 15,5-3-8-15,-14-1 16 16,9-8-16-16,-9 9-28 15,0-9 8-15,0 1 12 16,0-5 4-16,0 4-4 16,0-4 4-16,0 1-4 15,0-1 0-15,0 0 8 16,9 1-4-16,-4 3-12 16,4 0 4-16,-5 1 12 15,5-1-4-15,-9 0 8 0,10 5-8 16,-10 3 16-16,0-8-12 15,-5 5-4-15,10-5 0 16,-5 0 20-16,4 1-12 16,1-1-4-16,4 0-4 0,0 1-4 15,0-5 0-15,0-4 16 16,0 0-8-16,0-3 16 16,0 3-16-16,1-4-12 15,3 0 0-15,-4-4 4 16,5 5 0-16,9-5-12 15,-1 0 8-15,10-4 20 16,0 4-8-16,9-8-4 16,0 0 0-16,5-4 4 15,-1 0-4-15,1 0-20 16,-1 0 8-16,1 0 4 16,-5 0 4-16,0 0 8 15,-5 4-4-15,1 0-4 16,-10 4 4-16,-4-4 12 15,-5 0-8-15,0 0-116 16,0 5 56-16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4:08.4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52CA9B-E406-49E2-97D1-53D6D47446C6}" emma:medium="tactile" emma:mode="ink">
          <msink:context xmlns:msink="http://schemas.microsoft.com/ink/2010/main" type="inkDrawing" rotatedBoundingBox="13915,4268 14133,6845 11556,7062 11339,4485" semanticType="verticalRange" shapeName="Other">
            <msink:sourceLink direction="with" ref="{1243E1A3-2200-4DC1-9B82-5FFB6A1FE17A}"/>
            <msink:destinationLink direction="with" ref="{BFAFD4FD-C81F-4053-A6E1-89900D8218C2}"/>
          </msink:context>
        </emma:interpretation>
      </emma:emma>
    </inkml:annotationXML>
    <inkml:trace contextRef="#ctx0" brushRef="#br0">-2 1182 684 0,'4'4'252'0,"-4"-4"-192"0,14 0-20 15,-10 8 100 1,1-8-84-16,4 8 48 0,14-8-60 0,-5 8 56 16,0-8-60-16,5 0 36 15,0 0-44-15,-1 0 0 16,6-8-20-16,-6-8 12 15,6 0-16-15,-5-9 4 16,4 9-4-16,-4-8-16 16,-1 4 4-16,-3-1 4 15,3-3 0-15,-8-4 16 16,0 4-8-16,-5-13-4 16,0 9 0-16,0-13 4 15,0 9-4-15,-4-17-4 16,4 9 4-16,-5-17 4 15,5 13-4-15,-4-13-12 16,4 13 4-16,-4-13 12 16,-5 8-4-16,0-3-4 15,0 11 4-15,0-3-4 16,0 11 0-16,0-3 8 16,4 12-4-16,-4-5-12 15,9 9 4-15,0 0 4 16,1 0 0-16,-6-1 8 15,5 5-4-15,0-4 8 16,0 8-8-16,-4-4-20 16,4 8 8-16,-4-5 12 15,-1 5 0-15,-4 0 40 16,0 4-20-16,0 0 4 0,0 4-16 16,0-4 0-16,0 8-4 15,0-4-16-15,0 0 4 16,0 4 12-16,14 4-4 15,-5 0-12-15,-5 0 4 16,1 1 4-16,9-1 0 0,-14 0 0 16,9 0 0-16,-5 4 0 15,5 0 0-15,-9 0 8 16,10 4-4 0,-10-3-4-16,0 3 4 0,4-4-4 31,5 4 0-31,0-4 0 0,-4 0 0 0,-1 1 0 15,1 3 0-15,4-4 8 16,-9 4-4-16,0 0-4 16,5 0 4-16,-5 5 12 15,0 7-8-15,0-12 16 16,4 8-16-16,-4-7 16 16,0 3-16-16,0 0-28 15,5 0 8-15,-5-3 12 16,4 3 4-16,-4-4 16 15,0 4-12-15,0-4-12 16,0 5 0-16,0-1 12 16,0 4-4-16,0 0-4 15,0 1 4-15,-4-5-16 16,4 4 8-16,-5 0 4 16,5 1 0-16,-4-5-12 0,8 4 8 15,-4 1 20-15,0 3-8 0,-4 0 4 16,4 9-4-16,-5-5-24 15,5-4 8-15,-4 5 4 16,8 3 4-16,-8 1 0 16,4-1 0-16,-5 8 0 15,10-7 0-15,-10 7 16 16,5-7-8-16,-5-1-12 16,10 1 0-16,-5 3-4 15,0-11 0-15,0 7 24 16,-5-8-8-16,5 1-12 15,0 3 0-15,0-4 4 16,0 1 0-16,-9-1 8 16,18 4-4-16,-9 1-4 15,0-1 4-15,0 0-4 16,0-3 0-16,0 3 0 16,10-4 0-16,-10 5 8 15,0-5-4-15,0 5 8 16,-5-1-8-16,5 0-12 15,0-3 4-15,0-1 12 16,5-4-4-16,-1 5 8 16,1-1-8-16,-1 0-4 15,1-3 4-15,-1 3-4 16,5 0 0-16,-4 1 8 16,0-5-4-16,-5 0 16 15,4 0-12-15,1 1-4 0,-1 3 0 0,1-4 4 16,-1 5-4-16,1-5-4 15,4 0 4-15,0-4-4 16,0-3 0-16,-4-5 32 16,4-4-16-16,-5-4 40 15,5 4-32-15,-4-8-4 16,4 0-12-16,-4-4 4 16,4 0-8-16,0-8-12 15,5 4 4-15,-5-13 20 16,4 9-8-16,-4-12-12 15,1 4 0-15,-1-9 12 16,4 9-4-16,-4-8 16 16,5 4-12-16,-5-9-28 15,5 9 8-15,-1-8 12 16,-8 11 4-16,4-7-4 16,0 4 4-16,0-5-16 15,0 5 8-15,-4-8 12 16,0 7-4-16,-5-11 8 15,4 8-8-15,-4-13 8 16,9 13-8-16,-4-13-12 16,-5 9 4-16,0-8-4 15,0 7 0-15,0-11 16 16,0 15-4-16,0-7 8 16,9 8-8-16,-9-9-20 15,4 9 8-15,-4-1 20 0,10 5-4 16,-6-4-4-16,-4 12 0 15,0-13-4-15,5 1 0 16,-5-4 8-16,4 11-4 16,-4-3-28-16,0-4 12 0,0 8 12 15,9 3 4-15,-9-11 8 16,14 12-8-16,-14-4-12 16,9 3 4-16,0-3-24 15,0 4 16-15,-4-4 12 16,-1 4 4-16,5-1-12 15,-4 5 4-15,0-4 4 16,4 8 0-16,-5 0 0 16,5-4 0-16,-4 0 16 15,4 8-8-15,0-5-28 16,0 5 8-16,0-8 12 16,5 8 4-16,-5-4-12 15,0 4 4-15,9-4 4 16,-8 4 0-16,3-4 8 15,10 8-4-15,-5-8-20 16,-4 8 8-16,9-4 4 16,4 4 4-16,-4-8-12 15,4 8 8-15,5-4 12 16,0 8-4-16,9-17-4 16,-5 5 4-16,19-4-16 15,-10 4 8-15,10-8 4 16,0 8 0-16,8-8 0 15,-8 8 0-15,0-9 0 16,-10 13 0-16,19 0-12 0,-10 4 8 16,6-4 12-1,-10 8-4-15,-5-4-4 0,1 0 4 0,-5 0 12 16,-5 0-8-16,-4-4 16 31,-9 4-16-31,0-8 16 0,-1 4-16 0,1-8-240 16,-5 8 124-16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4:11.2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243E1A3-2200-4DC1-9B82-5FFB6A1FE17A}" emma:medium="tactile" emma:mode="ink">
          <msink:context xmlns:msink="http://schemas.microsoft.com/ink/2010/main" type="writingRegion" rotatedBoundingBox="14702,3757 16833,3757 16833,7327 14702,7327">
            <msink:destinationLink direction="with" ref="{C552CA9B-E406-49E2-97D1-53D6D47446C6}"/>
          </msink:context>
        </emma:interpretation>
      </emma:emma>
    </inkml:annotationXML>
    <inkml:traceGroup>
      <inkml:annotationXML>
        <emma:emma xmlns:emma="http://www.w3.org/2003/04/emma" version="1.0">
          <emma:interpretation id="{64B981E2-E334-48D4-9BC6-B57562DCFE08}" emma:medium="tactile" emma:mode="ink">
            <msink:context xmlns:msink="http://schemas.microsoft.com/ink/2010/main" type="paragraph" rotatedBoundingBox="14702,3757 16833,3757 16833,7327 14702,7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3B9E60-FCB2-4889-993F-3EF9F78F6AA1}" emma:medium="tactile" emma:mode="ink">
              <msink:context xmlns:msink="http://schemas.microsoft.com/ink/2010/main" type="line" rotatedBoundingBox="14702,3757 16833,3757 16833,7327 14702,7327"/>
            </emma:interpretation>
          </emma:emma>
        </inkml:annotationXML>
        <inkml:traceGroup>
          <inkml:annotationXML>
            <emma:emma xmlns:emma="http://www.w3.org/2003/04/emma" version="1.0">
              <emma:interpretation id="{61E1C352-D133-4C00-A053-6DE540F5DD07}" emma:medium="tactile" emma:mode="ink">
                <msink:context xmlns:msink="http://schemas.microsoft.com/ink/2010/main" type="inkWord" rotatedBoundingBox="14702,3757 16833,3757 16833,7327 14702,7327">
                  <msink:destinationLink direction="with" ref="{722CA3DE-2544-48B7-B9AA-7EBE5C8191E2}"/>
                </msink:context>
              </emma:interpretation>
            </emma:emma>
          </inkml:annotationXML>
          <inkml:trace contextRef="#ctx0" brushRef="#br0">-4012 1582 728 0,'-14'0'268'0,"1"0"-208"0,13 0-16 0,-5 0 132 16,5 0-104-16,-5-4 68 16,10 4-80-16,-5-4 8 15,9 0-36-15,0-4 24 16,5 8-32-16,0 0 20 15,-1 4-24-15,1 0 44 16,4 8-36-16,0-4-16 16,5 4-4-16,9-8 0 15,0 0-4-15,13-4 8 16,5 0-8-16,10-4 16 16,-6 0-12-16,5-8-12 15,-13 8 0-15,-5-4 4 16,-5 8 0-16,-4-8 16 15,-9 8-8-15,-5-4 4 16,0 8-4 0,-4-8-8-16,-5 4 4 15,0-8-4-15,0 4 0 0,-4-8 0 0,4-1 0 16,0-7 0-16,0 8 0 0,-9-8 8 16,0 4-4-16,0-9 8 15,0 9-8-15,0-12-12 16,-9 8 4-16,0-13 20 15,9 5-8-15,-5-13-56 16,5 9 24-16,-4-12 4 16,8 11 8-16,-4-11 4 15,10 7 0-15,3-11 8 16,-13 11 0-16,0-11-12 16,18 11 8-16,-13-7 12 15,-5 7-4-15,9-7-4 16,0 7 4-16,-4-15 4 15,-5 15-4-15,9-15 8 16,-9 15-8-16,13-15-20 16,-3 7 8-16,-10-11-4 15,9 11 4-15,0 1 24 16,0-1-8-16,-5 0-12 16,6 13 0-16,-6-4 4 15,1 3 0-15,-1 5 0 16,1 4 0-16,-1-13 8 15,1 17-4-15,-1 0-12 16,6 0 4-16,-6-5-4 16,1 9 0-16,-1-4 8 15,1 8 0-15,-5 0 8 0,4 4-4 16,-4 3-12-16,0 5 4 16,0-8 4-16,5 8 0 0,-1-8-12 15,6 8 8-15,-6 0 12 16,5 8-4-16,-4-8-20 15,-1 0 8-15,-4 8 4 16,5 1 4-16,-1 7 0 16,1 4 0-16,0 8 0 15,-1-7 0-15,1 11 0 16,4 0 0-16,0 9 8 16,0-5-4-16,-5 9-12 15,1-5 4-15,-5 9 20 16,9-5-8-16,-9 9 4 15,0-9-4-15,-9 5-24 16,9-5 8-16,0 1 4 16,0-5 4-16,-5 9-12 15,10 0 8-15,-10 7 20 16,5-3-8-16,-13 8-12 16,13-5 0-16,-5 5 4 15,5-8 0-15,-4-1 0 16,4 1 0-16,-5-9 8 15,5 9-4-15,-4-1-12 16,-5 1 4-16,4 4 4 0,5-1 0 16,-9 5 0-16,9-8 0 15,-9 3 0-15,9-11 0 0,0 16-12 16,0-9 8-16,-5 5 20 16,1-13-8-16,4 17 4 15,0-12-4-15,-9 19-24 16,9-11 8-16,-5 4 4 15,5-5 4-15,-5 13 0 16,1-12 0-16,-5 0 8 16,9-5-4-16,0 1-4 15,0-5 4-15,0 5-4 16,0-4 0-16,0 3 0 16,0-3 0-16,-9 3 8 15,9 1-4-15,-5 0 16 16,1-1-12-16,-1-3-12 15,5-5 0-15,-5-3 20 16,10-1-8-16,-5-3 4 16,5-1-4-16,-1-4 12 15,5-3-12-15,-4-5-4 16,-1 0 0-16,1 1-4 16,-1-5 0-16,6-4 8 15,-6 4-4-15,1-8 8 16,4 5-8-16,-5-13 8 15,5 4-8-15,1-8 16 16,-1 0-12-16,0-8 4 16,4 4-4-16,-4-9 4 0,5 1-8 15,0-4 32-15,-1 4-20 0,1-4-24 16,4 4 4-16,-4-9 0 16,4 5 4-16,-4-12 0 15,0 8 0-15,-1-17 8 16,1 5-4-16,4-13-4 15,-9 9 4-15,9-9-4 16,-4 9 0-16,0-13-12 16,-1 13 8-16,6-9-4 15,-10 9 0-15,4-13 16 16,1 9-4-16,-14-5-4 16,14 1 4-16,-14-9-32 15,4 5 16-15,1-5 12 16,-1 9 4-16,1-17-20 15,-5 16 8-15,0-11-4 16,9 11 4-16,-9-7 8 16,0 15 0-16,-5-7 0 15,5 15 0-15,-4-15 8 16,4 11-4-16,-5-11-12 16,1 16 4-16,4-17 4 15,4 17 0-15,1-5-12 16,-5 9 8-16,9-8 12 15,-5 7-4-15,1-3-4 16,4 8 4-16,-9-4-4 16,5 11 0-16,-1-3-12 15,1 8 8-15,-5-4 4 0,4 4 0 16,1-4 8-16,4 8-4 0,0-4-4 16,0 8 4-16,0-8-16 15,5 8 8-15,-5-4 4 16,5 4 0-16,-5-4 16 15,5 8-8-15,-1-4-12 16,1 0 0-16,0 0 4 16,4 0 0-16,0 0 16 15,5 4-8-15,4 0-4 16,5 0 0-16,9-4 12 16,9 0-8-16,9-4-4 15,5 0 0-15,0-9-4 16,-1 1 0-16,-3-4-380 15,-6 4 208-15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4:16.20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28T18:34:13.339"/>
    </inkml:context>
  </inkml:definitions>
  <inkml:traceGroup>
    <inkml:annotationXML>
      <emma:emma xmlns:emma="http://www.w3.org/2003/04/emma" version="1.0">
        <emma:interpretation id="{7764B404-445B-499F-B000-9483D2493F7C}" emma:medium="tactile" emma:mode="ink">
          <msink:context xmlns:msink="http://schemas.microsoft.com/ink/2010/main" type="writingRegion" rotatedBoundingBox="18691,10314 18785,215 26862,290 26768,10389"/>
        </emma:interpretation>
      </emma:emma>
    </inkml:annotationXML>
    <inkml:traceGroup>
      <inkml:annotationXML>
        <emma:emma xmlns:emma="http://www.w3.org/2003/04/emma" version="1.0">
          <emma:interpretation id="{2793BBF9-913D-4BFD-8D06-82216132D756}" emma:medium="tactile" emma:mode="ink">
            <msink:context xmlns:msink="http://schemas.microsoft.com/ink/2010/main" type="paragraph" rotatedBoundingBox="18895,7740 18621,3973 21016,3799 21290,75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2748F5-A6CC-41C7-BB0D-0D06A6DAB98F}" emma:medium="tactile" emma:mode="ink">
              <msink:context xmlns:msink="http://schemas.microsoft.com/ink/2010/main" type="line" rotatedBoundingBox="18895,7740 18621,3973 21016,3799 21290,7566"/>
            </emma:interpretation>
          </emma:emma>
        </inkml:annotationXML>
        <inkml:traceGroup>
          <inkml:annotationXML>
            <emma:emma xmlns:emma="http://www.w3.org/2003/04/emma" version="1.0">
              <emma:interpretation id="{72696D94-CBA3-4BF8-9451-2308FCC894DB}" emma:medium="tactile" emma:mode="ink">
                <msink:context xmlns:msink="http://schemas.microsoft.com/ink/2010/main" type="inkWord" rotatedBoundingBox="18895,7740 18621,3973 21016,3799 21290,7566">
                  <msink:destinationLink direction="from" ref="{04D743CC-EDF2-4D7F-8639-0845221CDE5D}"/>
                </msink:context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-1 1675 684 0,'-14'-8'252'0,"14"8"-192"0,14-8-20 0,-10 4 120 16,1 8-96-16,13-4 80 15,-4 4-84-15,18 0 56 16,-9 4-64-16,13 4-4 16,5 0-28-16,14-3-20 15,4-1-4-15,23-8 12 16,-5 4-4-16,14-12-12 15,-9 4 4-15,5-9 20 16,-19 1-8-16,-9 4 4 16,-9 0-4-16,-9-4 28 15,-4 8-20-15,-15-4 92 16,1 8-60-16,-9-8 56 16,-1 4-60-16,-8-8-12 15,4 7-20-15,-9-11 0 16,5 8-8-16,-5-12-20 15,4 8 8-15,-4-12 32 0,0 7-16 0,0-11 8 16,0 4-8-16,-4-9-8 16,4 5 4-16,-5-12-16 15,1 3 8-15,4-11 4 16,0 3 0-16,-10-12 0 16,20 13 0-16,-10-9 8 15,0 9-4-15,0-9-12 16,0 13 4-16,0-13 4 15,0 17 0-15,0-9 8 16,4 9-4-16,-4-17-12 16,5 17 4-16,-5-13 12 15,4 9-4-15,-4-5-12 16,9 9 4-16,-9-5-4 16,0 13 0-16,0-13 0 15,0 17 0-15,5-8 16 16,-5 3-4-16,0-7-20 15,4 4 8-15,1-5 12 16,4 9 0-16,-4-9 8 16,4 13-8-16,-5-4 16 15,1 8-12-15,-5-1-4 16,4 9 0-16,-4 0-24 16,0 4 12-16,0 0 4 15,0 4 4-15,0-4-12 16,5 8 8-16,-5-4-4 15,0 8 0-15,0-4 8 0,4 4 0 16,1 0-20-16,0 4 12 16,-1 4-4-16,5 8 4 0,-4 1 24 15,4 3-8-15,0 4-12 16,0 1 0-16,-4 3 4 16,-1 4 0-16,1 5 8 15,-1-5-4-15,-4 1-4 16,0-1 4-16,0 0-16 15,0 5 8-15,0-5 4 16,0-3 0-16,0-1 0 16,5-4 0-16,-1 5 16 15,1-5-8-15,-5 5-4 16,5-1 0-16,-5 4-16 16,0-3 8-16,-5 3 12 15,5 1-4-15,-9-5-4 16,9 4 4-16,-5 5-16 15,5-9 8-15,0 1-4 16,0-5 0-16,-9 0 8 16,9 1 0-16,0-1 24 15,0-4-12-15,0 4-12 16,0-3-4-16,0-1-4 16,0 4 0-16,-9 1 8 15,9-1 0-15,-14 0 8 16,14 1-4-16,-9 3-28 15,9 0 12-15,-9 5 24 16,9 3-8-16,-4 1 8 0,4-5-4 0,-5 5-8 16,10-5 4-16,-5 1-4 31,0-5 0-31,0 4-12 0,0-3 8 0,-5 3-4 16,5 1 0-16,-4 3 24 15,4-4-8-15,-5 13-4 16,5-9 0-16,-5 9-4 15,5-4 0-15,0 3-12 16,5-3 8-16,-5-1 12 16,0 1-4-16,0-9-12 15,9 1 4-15,-4 7 12 16,-1-3-4-16,-4-5 8 16,5 0-8-16,-5 1-4 15,4-1 4-15,-4 9 4 16,0-9-4-16,0 1 8 15,0-1-8-15,0 4 8 16,0-3-8-16,0 3 8 16,0 1-8-16,-4-5-4 15,4 1 4-15,0-9-16 16,0 8 8-16,0-7 12 16,0 3-4-16,0 0 8 15,0 1-8-15,0 3-4 16,9-7 4-16,-5 3-4 15,6-4 0-15,-10 5 0 16,9-5 0-16,0 4 8 0,-5 1-4 16,5-1 8-16,1 1-8 0,3-1 8 15,-4 4-8-15,0-3 8 16,-4-5-8-16,4 0-28 16,5-3 12-16,-5-5 24 15,0-4-8-15,-5-4 20 16,15-4-16-16,-10 0 16 15,4 0-16-15,-3-16-12 16,3 8 0-16,-4-8-4 16,5-8 0-16,-5-12 24 15,5 4-8-15,-5-21-4 16,0 9 0-16,5-29-16 16,-5 20 8-16,-9-15-16 15,13 15 12-15,-4-20-4 16,-9 21 4-16,0-17 8 15,0 17 0-15,0-17 8 16,0 12-4-16,0-11-28 16,0 7 12-16,-4-8 12 15,4 9 4-15,-5-9-28 16,5 12 12-16,-4-11 4 16,4 11 8-16,-5-8-20 15,5 17 12-15,-9-17 12 16,9 21 0-16,-4-17 8 15,8 17-8-15,-4-9-4 16,5 9 4-16,-5 0-4 0,4-1 0 16,-4 1 0-16,5 7 0 15,-5-3-12-15,4 8 8 16,-8-5 4-16,4 13 0 0,-9-4 0 16,9 0 0-1,-5 0 16-15,5 7-8 16,-4-7-4-16,-1 8 0 15,0-8-4 1,5 4 0-16,-4-1 8 16,4 5-4-16,-5-4-20 0,10 8 8 0,-5-4-4 15,4 4 4-15,1-4 0 16,-5 8 0-16,0-5 8 16,0 5 0-16,0 0-12 15,0 4 8-15,-14-4-16 16,14 4 12-16,0-4 20 15,0 4-4-15,0-4-20 16,0 4 4-16,-9-4 20 16,9 4-4-16,0-4-20 15,-9 8 4-15,5-8-4 16,-5 4 4-16,-1-8 8 16,1 8 0-16,-4-4 24 15,4 0-12-15,-5-4-4 16,5 4-4-16,-5-4-4 15,10 4 0-15,-6-4 8 16,6 8-4-16,-5-5-4 16,9 5 4-16,-5-4-24 0,5 4 12 0,0-4 40 15,9 8-20-15,-4-4 24 16,9 0-20-16,-1 0 8 16,5 0-12-16,10-4 36 15,-5 4-24-15,22-4 4 16,-4 4-16-16,18-8-8 15,-4 8 0-15,13-4 4 16,5 4-4-16,4-4-4 16,1 4 4-16,8-4 12 15,-8 0-8 1,-10 4-12-16,-9 4 0 16,-9-4-84-16,-4 4 48 0,-10-4-180 15,-4 8 124-15,-5-8-732 16,1 0 460-16</inkml:trace>
        </inkml:traceGroup>
      </inkml:traceGroup>
    </inkml:traceGroup>
    <inkml:traceGroup>
      <inkml:annotationXML>
        <emma:emma xmlns:emma="http://www.w3.org/2003/04/emma" version="1.0">
          <emma:interpretation id="{0A3B97F3-F665-44C5-B8C2-625B2588ACF7}" emma:medium="tactile" emma:mode="ink">
            <msink:context xmlns:msink="http://schemas.microsoft.com/ink/2010/main" type="paragraph" rotatedBoundingBox="22415,10348 22509,249 26862,290 26768,10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0A0237-4F74-4251-A333-8C75D4280E98}" emma:medium="tactile" emma:mode="ink">
              <msink:context xmlns:msink="http://schemas.microsoft.com/ink/2010/main" type="inkBullet" rotatedBoundingBox="26753,10388 26754,10373 26769,10374 26768,10389"/>
            </emma:interpretation>
            <emma:one-of disjunction-type="recognition" id="oneOf1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1" brushRef="#br0">8003 6491 0,'0'0'0</inkml:trace>
      </inkml:traceGroup>
      <inkml:traceGroup>
        <inkml:annotationXML>
          <emma:emma xmlns:emma="http://www.w3.org/2003/04/emma" version="1.0">
            <emma:interpretation id="{D8D1A87E-23BC-4504-8968-31FB7899B82A}" emma:medium="tactile" emma:mode="ink">
              <msink:context xmlns:msink="http://schemas.microsoft.com/ink/2010/main" type="line" rotatedBoundingBox="22444,7202 22509,249 24262,266 24198,7218"/>
            </emma:interpretation>
          </emma:emma>
        </inkml:annotationXML>
        <inkml:traceGroup>
          <inkml:annotationXML>
            <emma:emma xmlns:emma="http://www.w3.org/2003/04/emma" version="1.0">
              <emma:interpretation id="{6794E53C-B8C0-4F46-A068-82198F3DEB22}" emma:medium="tactile" emma:mode="ink">
                <msink:context xmlns:msink="http://schemas.microsoft.com/ink/2010/main" type="inkWord" rotatedBoundingBox="23006,7207 23020,5657 23296,5660 23281,7210"/>
              </emma:interpretation>
              <emma:one-of disjunction-type="recognition" id="oneOf2">
                <emma:interpretation id="interp6" emma:lang="" emma:confidence="0">
                  <emma:literal>€</emma:literal>
                </emma:interpretation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6</emma:literal>
                </emma:interpretation>
                <emma:interpretation id="interp9" emma:lang="" emma:confidence="0">
                  <emma:literal>£</emma:literal>
                </emma:interpretation>
                <emma:interpretation id="interp10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7144.1091">4433 1788 572 0,'0'-4'208'0,"0"4"-160"0,0-4-12 16,0 0 56-1,0 8-56-15,0-4 128 16,0 0-92-16,0 0 44 0,0 0-68 0,0 0 72 16,0 0-68-16,0 0 28 15,0 0-48-15,0 4 16 16,0 5-28-16,-4-5 36 15,4 0-32-15,0 0-12 16,0 0-8-16,0 0 4 16,0 4-4-16,0 0-4 15,0 0 4-15,0 8 20 16,0 0-12-16,-5 1 4 16,5-1-8-16,-4 4 4 15,8 0-8-15,-4 5-4 16,0 3 4-16,0 0 12 15,0 9-8-15,0-1 24 16,0 5-20-16,0 7-20 16,0-3 0-16,0 7 40 31,0 1-20-31,0-1 8 0,0 1-12 16,0 4 12-16,5 3-12 0,-1 1 4 15,1-8-4-15,-5 3-8 16,4 9 4-16,1-4 12 15,0-5-8-15,-5-3-4 16,4-4 0-16,-4-1-4 16,-4-7 0-16,-1-5 16 15,5 1-8-15,-9-1-4 16,9-4 0-16,-14-7-16 16,14-1 8-16,0-8-4 15,-4-4 0-15,-1-8 0 0,10 0 0 0,-5-8 0 16,0 4 0-16,4-8-212 15,-4 4 120-15</inkml:trace>
          <inkml:trace contextRef="#ctx0" brushRef="#br0" timeOffset="7617.4652">4279 2808 664 0,'-10'4'244'0,"10"-4"-188"0,0 13-16 0,0-9 144 15,0 0-108-15,-9 4 96 16,9 4-104-16,0 0 56 16,0 4-72-16,0 4 60 15,5 5-64-15,-1 3 28 16,10 0-44-16,0 5 36 15,-1 3-40-15,1-3 28 16,9-5-28-16,0-4 0 16,-10 0-16-16,1 1 12 15,4-1-16-15,-9-12 32 16,-4-4-24-16,4-16 56 16,-9 4-40-16,9-8 4 0,-4 0-24 15,4-8 0-15,0 3-4 0,0-11 12 16,5 8-12-16,-5-9 4 15,4 5-4-15,-8-4 12 16,4 12-12-16,-9-5 32 16,5 5-24 15,-10-4 4-31,5 4-12 0,-9-4-8 0,9 7 4 16,-5-3-48-16,5 8 24 0,-4 0-380 15,4 8 220 16</inkml:trace>
        </inkml:traceGroup>
        <inkml:traceGroup>
          <inkml:annotationXML>
            <emma:emma xmlns:emma="http://www.w3.org/2003/04/emma" version="1.0">
              <emma:interpretation id="{343F8619-BB52-4B49-9AD2-5889DE5BE983}" emma:medium="tactile" emma:mode="ink">
                <msink:context xmlns:msink="http://schemas.microsoft.com/ink/2010/main" type="inkWord" rotatedBoundingBox="22458,5682 22509,249 24262,266 24212,5698">
                  <msink:destinationLink direction="to" ref="{04D743CC-EDF2-4D7F-8639-0845221CDE5D}"/>
                </msink:context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36275.2347">3769-571 880 0,'0'0'328'0,"0"4"-256"0,13-4-16 16,-8 0 56 0,4 4-72-16,9-4 60 15,9 4-56-15,19 0-12 16,9 0-20-16,22-4 24 16,0 0-20-16,10-4 64 15,-10 0-44-15,1-12 36 16,-10 4-40-16,-9-4 60 0,-9 4-52 0,-9-5 96 15,-4 9-76 1,-10 0 24-16,-4 4-48 0,-5 0 12 16,0 4-28-16,0-8-16 15,1 16-8-15,-1-8 4 16,0 0 0-16,0-8 16 16,5 8-8-16,0-8-4 15,4 8 0-15,0-12 4 16,1 12-4-16,-5-4-4 15,8 4 4-15,-3 0-16 16,8 4 8-16,-9 0 4 16,5 0 0-16,0-4 0 15,0 4 0-15,0-8 16 16,0 0-8-16,-5-4 24 16,-4 4-20-16,9-8 4 15,-9 8-8-15,-1-5 20 16,10 5-16-16,-9 0 4 15,0 4-8-15,-5-4 4 16,5 8-8-16,-10-4 8 16,-4 0-8-16,5 0 8 15,-14 0-8-15,0 0-4 16,0 0 4-16,0-4-208 16,0 0 112-16,-14-8-492 15,5 4 328-15</inkml:trace>
          <inkml:trace contextRef="#ctx0" brushRef="#br0" timeOffset="-35042.096">4738-700 944 0,'-9'8'352'0,"9"-8"-276"0,0 4-20 0,0-4 112 16,0 0-104-16,0-4 104 16,9-4-92-16,-4 0 36 15,0 8-64-15,-1-17 12 16,1 17-40-16,-5-12 16 15,0 4-20-15,0-8 36 16,0 8-28-16,-5-12-24 16,5 11 0-16,-4-19 44 15,8 12-24-15,-4-16 0 16,0 3-12-16,-4-15 20 16,4 7-16-16,0-15-4 15,-10-1-4-15,1-20 4 16,9 13-4-1,-13-17-4-15,4 16 4 0,-10-20-4 16,15 12 0-16,-10-20 0 0,10 16 0 16,-10-16 8-16,9 12-4 0,-4-12-12 15,5 17 4-15,-10-22 4 16,9 14 0-16,-4-26 8 16,5 17-4-16,-1-12-4 15,10 20 4-15,-10-12 12 16,1 20-8-16,-5-16-12 15,4 20 0-15,-13-8 4 16,9 17 0-16,-5-9 8 16,5 12-4-16,-5-3-28 15,5 15 12-15,5-8 4 16,-1 17 8-16,1-8 0 16,8 15 0-16,-4-7-12 15,5 12 8-15,-5-5-4 16,4 13 0-16,1-4 8 15,-1 8 0-15,-4-5 8 16,0 5-4-16,0 0-4 16,5 4 4-16,-5-4 4 15,4 8-4-15,-8-4 8 16,4 4-8-16,-5 0 8 16,10 4-8-16,-10-4-4 15,1 8 4-15,-1 0 4 16,5 4-4-16,-4 0-20 15,-1 4 8-15,1 0 4 0,-6 0 4 16,1 9 8-16,5-1-4 16,-14 4-20-16,4 4 8 15,-9 5 12-15,5 3 0 0,-5 9-20 16,10-5 8-16,-10 1 20 16,0-5-4-16,5-8-4 15,13 1 0-15,-13-13 4 16,18 0-4-16,-9-4-4 15,9-4 4-15,0-12-4 16,0 4 0-16,9-4-12 16,0 0 8-16,5-4 4 15,4 8 0-15,9-4-20 16,1 8 12-16,8-4 4 16,5 4 4-16,5-4 0 15,-10 0 0-15,5 0-12 16,-14 0 8-16,1 0 40 15,-6 0-24-15,-8 0 0 16,0 0-8-16,-14-4 64 16,4 4-36-16,-8-4-4 15,-1 0-16-15,-4-4 24 16,0 4-20-16,-5-8 48 16,5 0-36-16,-9-9 12 15,9 5-24-15,-14-8 44 16,14 4-32-16,-14-5 4 15,5 5-20-15,-5-4 12 0,10 12-16 0,-10-4-4 16,9 3 0 0,0 5-24-16,10 4 12 0,4 0-128 15,4 4 76-15,6 0-452 16,3 8 284-16</inkml:trace>
          <inkml:trace contextRef="#ctx0" brushRef="#br0" timeOffset="6151.9544">4315 1805 716 0,'-5'-17'264'0,"5"17"-204"0,0-4-16 0,5 0 80 15,0 8-76-15,-10-8 76 16,5 4-68-16,0-4 24 16,0 4-48-16,0-8 36 15,0 0-40-15,0-8 12 16,9 0-24-16,-9-13 8 16,0 9-12-16,0-16 56 15,0 3-40-15,0-15 24 16,0 7-32-16,0-15 8 15,0 7-16-15,-9-16 20 16,9 9-20-16,-14-21 4 16,14 12-8-16,-9-12-8 0,9 12 4 15,-13-15 12-15,3 11-8 0,1-4 32 16,9 12-24-16,-13-8 20 16,13 13-20-16,-9-9-16 15,4 12-4-15,0-7 12 16,5 11-4-16,-4 1-4 15,4 11 4-15,-5 1-16 16,14 7 8-16,-9 1 12 16,0 8-4-16,0-4 8 15,0 7-8-15,0-3 16 16,0 4-12-16,-9 8-20 16,9 0 4-16,0-4 20 15,0 3-4-15,-9 9 4 16,9 0-4-16,-13 0-32 15,13 0 12-15,-9 9-4 16,9-1 8-16,-10 0 0 16,10-4 0-16,-4 12 0 15,-5-4 0-15,-5 4 16 16,10 1-4-16,-10 3 8 16,5 8-8-16,-5 4-20 15,5 1 8-15,0 3 4 16,4-3 4-1,1-5 0-15,4 0 0 0,0-7-12 16,4 7 8-16,1-20 12 16,4-4-4-16,5-8-12 15,4 0 4-15,9-8 20 16,5 4-8-16,0-13-20 0,4 13 4 16,-4 0 12-16,0 4 0 0,-9-4-4 15,0 8 4-15,-14-4 48 16,-9 8-28-16,0-4 88 15,0 0-64-15,0-8 12 16,0 4-36-16,-9-12-4 16,9 4-12-16,-5-13-8 15,1 5 4-15,-6-8 12 16,1 8-8-16,-13-5-4 16,12 9 0-16,-3 4-16 15,4 4 8-15,-5 0 4 16,14 4 0-16,-9 0-88 15,9 4 48-15,18-4-468 16,5 4 280-16</inkml:trace>
          <inkml:trace contextRef="#ctx0" brushRef="#br0" timeOffset="5042.9899">3750 1691 860 0,'-9'-4'320'0,"-4"0"-248"0,17 4-20 0,-8-4 112 16,4 4-100-16,0-4 60 15,0 8-68-15,-9-8 56 16,9 4-64-16,0-4 28 16,0 8-44-16,-10-4-28 15,20 0-4-15,-10 0-8 16,13 8 0-16,5-4 8 15,14 0 0-15,14 0 8 16,13 0-4-16,46-4-4 16,-5 4 4-16,32-4-4 15,-9 0 0-15,32-4 0 16,-19 8 0-16,5-4 16 16,-27 5-8-16,-9-10 84 15,-23 5-48-15,-9-8 4 16,-14 4-28-16,-14-8-4 15,-4 4-8-15,-13-8 28 16,-10 8-20-16,-9-8-32 16,-4 4 8-16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5:38.5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060EB3A-AE61-4DA4-8572-F621D388BA98}" emma:medium="tactile" emma:mode="ink">
          <msink:context xmlns:msink="http://schemas.microsoft.com/ink/2010/main" type="inkDrawing" rotatedBoundingBox="14346,1422 21704,1410 21705,1478 14347,1489" semanticType="underline" shapeName="Other">
            <msink:sourceLink direction="with" ref="{ED46644C-0B79-49FE-9DC3-522D3C519082}"/>
            <msink:sourceLink direction="with" ref="{3A62959D-EE85-46BB-A651-EF299E99B80A}"/>
          </msink:context>
        </emma:interpretation>
      </emma:emma>
    </inkml:annotationXML>
    <inkml:trace contextRef="#ctx0" brushRef="#br0">7 35 736 0,'-9'-8'272'0,"9"8"-208"0,5 0-20 0,-5 0 196 15,4 0-140-15,-4-4 92 16,0 8-112-16,0-8 52 16,10 4-76-16,-10-8 32 15,4 8-52-15,1 0 24 16,8 8-32-16,10-8 28 15,9 0-32-15,0 0 32 16,13 0-32-16,10 4-32 16,0 4 4-16,13 1 0 15,0-1 4-15,23-4 8 16,0 4-4-16,32-8 8 16,-9 4-8-16,36-4-12 15,-13 0 4-15,40-4 4 16,-17 4 0-16,36-8 8 15,-10 8-4-15,28-4-4 16,-23 4 4-16,28-4-4 16,-23 4 0-16,31-8 0 15,-26 8 0-15,40-9-12 16,-41 1 8-16,37 0 4 16,-28 0 0-16,42 0 8 15,-33 8-4-15,19-4 8 16,-32 8-8-16,27-4 8 0,-31 4-8 15,13 0-12-15,-23 4 4 0,14-4-4 16,-23 4 0-16,4-12 24 16,-22 8-8-16,-4-4-20 15,-24 0 4-15,1 0 20 16,-23 4-4-16,-10-4 4 16,-22 4-4-16,-18-4-16 15,-18 5 4-15,-19-5 12 16,-4 4-4-16,-23-8-232 15,-5 4 124-15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5:53.0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11CB12E-FA32-497F-B9F5-E654BDF20390}" emma:medium="tactile" emma:mode="ink">
          <msink:context xmlns:msink="http://schemas.microsoft.com/ink/2010/main" type="inkDrawing" rotatedBoundingBox="14732,3836 17451,3777 17452,3842 14734,3900" semanticType="underline" shapeName="Other">
            <msink:sourceLink direction="with" ref="{6850ADCA-9699-43D3-A504-6BF17301E553}"/>
          </msink:context>
        </emma:interpretation>
      </emma:emma>
    </inkml:annotationXML>
    <inkml:trace contextRef="#ctx0" brushRef="#br0">23 110 852 0,'-23'-12'316'0,"23"12"-248"0,14-8-16 0,-14 0 208 16,0 8-152-16,0-9 124 15,5 9-136-15,-1-8 76 16,-4 4-104-16,5-4 72 16,-1 8-80-16,-4-4-4 15,5 4-36-15,4-4 40 16,-9 8-32-16,4-4 12 15,5 8-24-15,10-4 20 16,3 4-24-16,15-4 4 16,4 0-8-16,36 1-8 15,5-5 4-15,37 0 4 16,-1 4-4-16,41-17-12 16,1 13 4-16,17-12 28 15,-13 8-12-15,18-4 12 16,-27 4-12-16,23-12-8 15,-33 12 0-15,-4-8-4 16,-9 8 0-16,-22-4 0 16,-10 8 0-16,-23 0 0 15,-13 4 0-15,-18 0 16 0,-15 4-8 16,1-4-12-16,-4 0 0 16,-6-4-136-16,-3 4 72 0,-10-4-408 15,4 0 264-15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5:31.102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28T18:37:18.576"/>
    </inkml:context>
  </inkml:definitions>
  <inkml:traceGroup>
    <inkml:annotationXML>
      <emma:emma xmlns:emma="http://www.w3.org/2003/04/emma" version="1.0">
        <emma:interpretation id="{C8948D8B-F5AB-48D9-9AD1-8C77CB9A84B9}" emma:medium="tactile" emma:mode="ink">
          <msink:context xmlns:msink="http://schemas.microsoft.com/ink/2010/main" type="writingRegion" rotatedBoundingBox="10459,367 23616,158 23891,17493 10734,17702"/>
        </emma:interpretation>
      </emma:emma>
    </inkml:annotationXML>
    <inkml:traceGroup>
      <inkml:annotationXML>
        <emma:emma xmlns:emma="http://www.w3.org/2003/04/emma" version="1.0">
          <emma:interpretation id="{D966DDC7-AA38-4AE7-9040-4680D1C7D6E8}" emma:medium="tactile" emma:mode="ink">
            <msink:context xmlns:msink="http://schemas.microsoft.com/ink/2010/main" type="paragraph" rotatedBoundingBox="14930,126 21561,415 21506,1675 14875,138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A62959D-EE85-46BB-A651-EF299E99B80A}" emma:medium="tactile" emma:mode="ink">
              <msink:context xmlns:msink="http://schemas.microsoft.com/ink/2010/main" type="line" rotatedBoundingBox="14930,126 21561,415 21506,1675 14875,1386">
                <msink:destinationLink direction="with" ref="{C060EB3A-AE61-4DA4-8572-F621D388BA9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850ADCA-9699-43D3-A504-6BF17301E553}" emma:medium="tactile" emma:mode="ink">
                <msink:context xmlns:msink="http://schemas.microsoft.com/ink/2010/main" type="inkWord" rotatedBoundingBox="14925,237 18248,382 18213,1182 14891,1037">
                  <msink:destinationLink direction="with" ref="{911CB12E-FA32-497F-B9F5-E654BDF2039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3525-1534 728 0,'18'-8'268'0,"1"4"-208"0,-15 8-16 0,-4-4 80 31,0 0-76-31,-9 0 52 0,5 8-60 0,-15-4-12 16,1 4-16-16,-14-8 0 15,0 8-8-15,-18-16-4 16,9 8 4-16,-4-8-4 16,-1 4 0-16,5-4 0 15,5 8 0-15,4 0 16 16,5 8-8-16,-10 0-12 16,24 9 0-16,-15 11-4 15,1 4 0-15,0 17 16 16,4 3-4-16,-9 13 8 15,9-4-8-15,1 0-20 16,3-9 8-16,1-7 32 16,9-9-16-16,-5-8 44 15,5-7-28-15,5-5-12 16,4-4-8-16,13-4-4 16,6 0 0-16,22 0 0 15,4 0 0-15,23 0 8 16,1 1-4-16,3-1-4 15,-8 0 4-15,-9-4-104 16,-5 4 56-16</inkml:trace>
          <inkml:trace contextRef="#ctx0" brushRef="#br0" timeOffset="197.5257">3038-1331 1060 0,'-32'0'392'0,"32"0"-304"0,0 8-28 0,9-4 4 16,0 4-48-16,14 4 4 15,0 0-12-15,27-4-8 16,5 4 4-16,8-12 12 16,1 0-8-16</inkml:trace>
          <inkml:trace contextRef="#ctx0" brushRef="#br0" timeOffset="426.6517">3753-1631 1040 0,'0'-20'384'0,"0"20"-300"0,-5 12-20 0,1-4 60 16,4 4-80-16,-14 17 44 15,5 7-52-15,-14 21 0 16,10 3-24-16,-24 17-8 15,14 4 0-15,-4-8 12 16,4-8-8-16,1 4-4 16,3-17 0-16,1-11-172 15,9-5 92-15,9-16-568 16,9-8 356-16</inkml:trace>
          <inkml:trace contextRef="#ctx0" brushRef="#br0" timeOffset="901.4499">3908-1068 852 0,'18'-13'316'0,"-18"13"-248"0,4 9-16 0,-4-13 76 16,10 4-80-16,3-5 16 16,-4 5-40-16,14-12-12 15,0 0-8-15,4-8 4 16,0 4-4-16,-4-4-4 16,-5 3 4-16,-8 1 4 15,-6 4-4-15,-18 0 8 16,1 8-8-16,-24 4 68 15,1 8-40-15,-10 4 112 16,15 4-84-16,-1 5 0 16,9 3-36-16,18 0-32 15,10 0 0-15,13-3 4 16,9-1 4-16,5-12 16 16,9 0-8-16,5-16-128 15,-1 4 68-15,1-12-176 16,-5 4 128-16,-5-9-144 15,5 5 136-15,-4-8-148 16,-5 4 148-16,-5-5 36 16,0 5 44-16,-9 0 272 15,5 4-136-15,-14 4 240 16,5 3-196-16,-10 1 76 16,1 8-136-16,-10 4-16 0,5 9-48 15,-13 7 0-15,4 4-16 0,-14 4-8 16,9 1 0-16,-4 3-60 15,9 0 32 1,0-3-216-16,9-1 128 0,14-12-476 16,4 0 328-16</inkml:trace>
          <inkml:trace contextRef="#ctx0" brushRef="#br0" timeOffset="1039.3173">4932-1461 1112 0,'-4'-28'412'0,"4"28"-320"0,-14 0-28 0,5 8 108 16,4 4-108-16,-18 20-28 16,5 5-20-16,-14 28-8 15,5-5-4-15</inkml:trace>
          <inkml:trace contextRef="#ctx0" brushRef="#br0" timeOffset="1907.3564">4527-1141 880 0,'-5'-53'328'0,"5"53"-256"0,32-24-16 16,-14 12 72 0,5 8-80-16,18-4 8 15,0-5-36-15,9 13-28 0,-4 0 0 16,4 0 12-16,0 9 0 0,0-9 16 15,5 8-12-15,-19 0-4 16,-4 4 0-16,0-12-4 16,-9 8 0-16,-1-8 0 15,-8 4 0-15,-5-4 32 16,9 4-16-16,-18 0-24 16,14 12 4-16,-14-8 16 15,0 13-4-15,-9 3 24 16,9 4-20-16,-5-8 4 15,1 5-8-15,-5-5-8 16,9 4 4-16,0-16-24 16,9 9 12-16,-9-9 32 15,9 0-16-15,-5-12 0 16,5 0-4-16,5-4-60 16,4-5 32-16,5-7-32 15,9 0 32-15,-9-4 12 16,9 3 8-16,-10-7 20 15,15 12-8-15,-5 0 92 16,-5 4-52-16,-4 8 32 16,4 4-48-16,-9 4 8 15,5 8-24-15,-23 4 20 16,9 4-24-16,-18 4-4 16,9 5-4-16,-23-5-4 15,5 0 0-15,4 1 0 0,5-9 0 0,5-4 8 16,-1 4-4-1,5-16-12-15,9 8 4 0,10-8-4 16,-6-8 0-16,19-4-36 16,0 4 24-16,0-8 8 15,13-5 8-15,1-3-8 16,8 4 8-16,1-8 4 16,0 7 0-16,-10-7 8 15,10 0-4-15,-19-1 16 16,1 9-12-16,-14-8 60 15,-1 20-40-15,-8-8 60 16,-5 16-52-16,-9 0 64 16,5 16-60-16,-15-4 36 15,6 12-44-15,-10 5 0 16,10-5-20-16,-1 4-24 16,5-8 4-16,0 5 12 15,9-5 0-15,5-4-12 16,4-8 4-16,-4-4-172 15,-1 4 96-15,-3-8-208 16,-1 0 164-16,-9 0-204 16,4 0 188-16,1-12-100 15,-1 8 140-15</inkml:trace>
          <inkml:trace contextRef="#ctx0" brushRef="#br0" timeOffset="2093.442">5560-1554 1204 0,'-22'-16'448'0,"22"16"-348"0,18-4-32 0,-14 0-44 16,5 8-28-16,10-4-192 15,-1 4 108-15</inkml:trace>
          <inkml:trace contextRef="#ctx0" brushRef="#br0" timeOffset="2483.0275">4887-1145 880 0,'0'-8'328'0,"0"8"-256"0,0 8-16 0,-5-4 116 15,0 8-104-15,-8 12-8 16,4 0-40-16,-10-3 4 16,6 11-16-16,-5-8-4 15,8-7 0-15,1-1-24 16,9 4 12-16</inkml:trace>
        </inkml:traceGroup>
        <inkml:traceGroup>
          <inkml:annotationXML>
            <emma:emma xmlns:emma="http://www.w3.org/2003/04/emma" version="1.0">
              <emma:interpretation id="{248CFD49-45F7-4E40-B3D2-83B40108DE1B}" emma:medium="tactile" emma:mode="ink">
                <msink:context xmlns:msink="http://schemas.microsoft.com/ink/2010/main" type="inkWord" rotatedBoundingBox="19027,305 21561,415 21506,1675 18972,15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18.164">7336-1493 748 0,'27'-12'276'16,"-18"3"-216"-16,23 1-16 0,-23 0 224 15,5 8-156-15,-5-8 168 16,5 4-164-16,-14-12 32 16,4 16-88-16,-13-12-4 15,0 4-32-15,-14-8-20 16,-4 7-8-16,-9 1 12 16,8 12-4-16,-8-8-4 15,4 4 4-15,-4 0 4 16,8 8-4-16,-8 1-12 15,13 7 4-15,-9 4-4 16,14 8 0-16,-9 13 0 0,8-1 0 16,1 5 0-16,5-1 0 0,-6-3 24 15,6-1-8-15,-1-7-20 16,10-5 4-16,-6-4 32 16,10-4-16-16,0-3-28 15,5-5 12-15,9 8 20 16,8-4-8-16,10 8 0 15,5-3 0-15,8-1-40 16,5-4 20-16,5-4-232 16,-5 0 136-16,-9-4-172 15,-9 1 164-15,-14-13-160 16,-4 4 160-16,-19-13-204 16,-4 5 184-16</inkml:trace>
          <inkml:trace contextRef="#ctx0" brushRef="#br0" timeOffset="5104.0562">7013-1311 840 0,'-14'-12'312'0,"14"12"-244"0,0-12-16 16,0 3 148-1,9 9-120-15,0 0 36 16,9 0-68-16,5 0-20 16,5 0-16-16,8 0-12 15,5 0 4-15,4 0 4 16,-4 4-4-16,0-4-12 15,-4 0 4-15,-5 0 4 16,-5 0 0-16,0-4 32 16,-4 4-16-16,-9 0 48 0,-5 4-36 0,-9 5-4 15,4 7-16-15,-4 12 4 16,0 4-8-16,-4 9-20 16,-1 3 8-16,-4-3 20 15,5-1-4-15,-10-7-4 16,5-1 0-16,-5-12 20 15,5-3-12-15,0-9 4 16,9-4-8-16,0-16 12 16,5 3-12-16,8-15-28 15,1 0 8-15,9-13 12 16,-1 5 4-16,6-4-20 16,-1 11 8-16,-4 5 4 15,0 8 4-15,-5 4 16 16,0 8-8-16,-13 8 24 15,4 4-20-15,-9 8 40 16,0 5-28-16,-9-1-12 16,4 4-8-16,-4-3 12 15,0-1-8-15,18-4-12 16,0-4 0-16,5-4 4 16,8 5 0-16,1-9-44 15,0 4 24-15,9-12-20 16,9 4 24-16,-14-8 0 15,5 4 8-15,-9-8 8 16,0 0 0-16,-14-9 8 0,9 5-4 16,-18-16 16-16,4 8-12 15,-13-9-12-15,5 9 0 0,-14 0-4 16,13 12 0-16,-13 4 16 16,13 8-4-16,-13 12-4 15,9 4 4-15,-5 5-24 16,14-1 12-16,0 0 4 15,9 0 4-15,5-3 8 16,4-5-4-16,10-8-80 16,3 4 40-16,1-12-128 15,14 4 92-15,-14-12-88 16,13 4 92-16,-22-12 16 16,9 0 32-16,0-17 32 15,4 5-4-15,-18 0 48 16,5 3-28-16,0-3 128 15,0 16-88-15,-5 4 32 16,-14 16-60-16,-4 0-24 16,0 4-8-16,0 20 16 15,0-3-12-15,0-1-12 16,-4 4-4-16,-5-11 12 16,0 7-4-16,4-12 16 15,-4 0-12-15,0-7 4 16,0 3-4-16,-5-12-16 15,14 4 4-15,-9-12 4 16,9 0 0-16,0-17 0 16,9 5 0-16,0-25 0 0,5 13 0 15,9-8 0-15,-14 7 0 0,4 5-12 16,10 4 8-16,-14 3 4 16,14 5 0-16,-5 0-12 15,-4 16 8 1,9-8-4-16,9 16 0 0,-5-8 24 15,5 0-8-15,4 0 4 16,1 0-4-16,-6-4-16 16,1 0 4-16,-9-8 28 15,0 4-12-15,-19 0-12 16,1 8-4-16,-19 0 64 16,1 8-32-16,-10 4-28 15,5 4-4-15,-1 8 8 16,10-3 0-16,5 3 8 15,4-4-8-15,4 0-72 16,5-4 36-16,5 1-164 16,0-5 112-16,-1-12-52 15,1 0 80-15,-5-12 12 16,0 4 28-16,-4-13 28 16,-1 5-4-16,-8 0 60 15,4 16-40-15,-9 8 32 16,4 20-32-16,-8 17 52 15,3 16-44-15,-8 24-16 16,9 4-12-16,-14 12-8 16,10-8 0-16,-10-4 16 0,5-16-8 15,-14-13 16-15,5-15-16 0,-10-21 4 16,1-3-4-16,-5-34 36 16,13-7-20-16,6-37-12 15,3-3-8 1,28-25-32-16,10 8 16 0,40-8-76 15,5 16 52-15,27-12-12 16,0 29 28-16,9-9 20 16,-14 16 4-16,-13 5 60 15,-9 7-36-15,-18 5 112 16,-10 4-80-16,-13 0 88 16,-1 7-84-16,-12 1 20 15,-1 12-48-15,-9 12-40 16,0 8 0-16,4 13-8 15,10 7 4-15,9 1-12 16,4-1 12-16,9-4-112 16,5 1 68-16,0-13-76 15,0-4 72-15,0-12-128 16,-4 0 104-16,-5-8 12 16,-5 4 40-16,-13-8 12 15,-5 4 8-15,-14 4 16 16,1 8-4-16,-10 8 24 15,0 13-16-15,-13 27 76 16,0 9-52-16,-5 16 12 16,4-4-28-16,-8 0 4 15,9-12-12-15,-10-13 20 0,15-11-20 16,-1-21 40-16,9-8-28 16,0-28-12-16,5 0-8 0,5-21-16 15,8 1 8-15,10-21-280 16,9 9 156-16</inkml:trace>
          <inkml:trace contextRef="#ctx0" brushRef="#br0" timeOffset="6424.6452">9480-1141 652 0,'-9'-4'244'0,"-14"0"-192"0,33-4-12 0,-10 4 188 15,0 8-132-15,0-8 104 16,0 0-116-16,0-5 68 16,0 9-88-16,0-4 92 15,0 4-92-15,0-4 60 16,0 8-72-16,-10 4 16 15,10 5-40-15,-22 11 36 16,3 4-36-16,-8 9-16 16,0-1-4-16,0 5-52 15,4-5 24-15,0-8-576 16,9 9 328-16</inkml:trace>
        </inkml:traceGroup>
      </inkml:traceGroup>
    </inkml:traceGroup>
    <inkml:traceGroup>
      <inkml:annotationXML>
        <emma:emma xmlns:emma="http://www.w3.org/2003/04/emma" version="1.0">
          <emma:interpretation id="{D6EEC5E7-4543-4F9C-B53A-E5C658ED35BF}" emma:medium="tactile" emma:mode="ink">
            <msink:context xmlns:msink="http://schemas.microsoft.com/ink/2010/main" type="paragraph" rotatedBoundingBox="11918,1856 17298,1927 17285,2903 11905,28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236422-BCFC-498B-A64C-48E4D1CEDBDB}" emma:medium="tactile" emma:mode="ink">
              <msink:context xmlns:msink="http://schemas.microsoft.com/ink/2010/main" type="line" rotatedBoundingBox="11918,1856 17298,1927 17285,2903 11905,2831"/>
            </emma:interpretation>
          </emma:emma>
        </inkml:annotationXML>
        <inkml:traceGroup>
          <inkml:annotationXML>
            <emma:emma xmlns:emma="http://www.w3.org/2003/04/emma" version="1.0">
              <emma:interpretation id="{6C917DE1-262D-4F40-87E0-4F6C01FC96F8}" emma:medium="tactile" emma:mode="ink">
                <msink:context xmlns:msink="http://schemas.microsoft.com/ink/2010/main" type="inkWord" rotatedBoundingBox="11918,1874 13947,1901 13936,2741 11907,27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988.615">-8 81 1308 0,'-4'-24'484'0,"4"24"-376"0,36-33-28 0,-9 21-12 16,1 4-52-16,17 4-4 15,1 8-8-15,4 4 4 16,0 12-4-16,-18 9 8 16,-5 3-8-16,-27 5-4 15,-14-1 4-15,-22 17 4 16,0-13-4-16,-24 5 8 16,15-9-8-16,-5-12-12 15,13-4 4-15,10-11-180 16,13-5 96-16,24-8-716 15,8 4 440-15</inkml:trace>
          <inkml:trace contextRef="#ctx0" brushRef="#br0" timeOffset="12716.3927">42 158 1152 0,'-18'-37'428'0,"23"29"-332"0,-5-4-28 0,-5 8 40 15,5 4-72-15,-9 4 40 16,4 8-44-16,-8 17 0 16,4 11-20-16,-5 21 12 15,5 4-16-15,-5 11-20 16,5-7 4-16,-14 4 12 16,19-4 0-16,-19-8 16 15,9-9-12-15,-8-15-180 16,8-1 96-16</inkml:trace>
          <inkml:trace contextRef="#ctx0" brushRef="#br0" timeOffset="13332.0282">680 441 904 0,'-23'-12'332'0,"23"12"-256"0,-27-8-24 0,8 8 20 15,6 8-52-15,-15-8 104 16,6 8-68-16,-10-4 48 16,9 8-64-16,-4 9 32 15,13-5-40-15,5-4-20 16,9 12-4-16,18-4-8 15,5-3 0-15,13-5 8 16,5 4-4-16,5-16-12 16,-5 0 4-16,4-8-4 15,-4 0 0-15,-9-4-56 16,0 3 36-16,-18-11-164 16,-5 8 108-16,-9-16-404 15,4 8 272-15</inkml:trace>
          <inkml:trace contextRef="#ctx0" brushRef="#br0" timeOffset="13677.9493">1039 425 820 0,'-9'20'304'0,"9"-20"-236"0,14 16-20 0,-14-3 44 15,9-1-60-15,-9 0 16 16,0 4-32-16,0-4-36 16,0 4 12-16,0-4 44 15,0 1-16-15,-9-5-140 16,9 4 64-16</inkml:trace>
          <inkml:trace contextRef="#ctx0" brushRef="#br0" timeOffset="13469.544">1208 8 1060 0,'-37'4'392'0,"37"-4"-304"0,-50 16-28 16,28-4 16-1,12 1-56-15,-12 3-44 16,13 4 12-16</inkml:trace>
          <inkml:trace contextRef="#ctx0" brushRef="#br0" timeOffset="14234.5476">1203 469 800 0,'28'0'296'0,"-28"0"-232"0,0 0-16 16,9 0 132-1,0 0-108-15,-5 0 76 16,-4 9-84-16,0-1 44 16,0 4-64-16,-9 0-12 15,5 4-20-15,-10-4-20 16,5 0 4-16,9-3-40 15,0 3 24-15,0-8-4 0,14 4 16 0,8 0 8 16,-3 4 0 0,3-4 16-16,1 4-8 0,0-4-20 15,0 0 4-15,-1-8 12 32,1 0 0-32,4-4 8 0,-4 0-8 0,-5-4-108 15,1 0 56-15,-6-8-68 16,6 8 68-16,-6-12-48 15,5-1 56-15,1-23 28 16,3 12 12-16,6-25 36 16,-1 8-20-16,5-15 120 15,0 7-80-15,4-4 60 16,5 17-72-16,-9-5 40 16,-5 17-48-16,-13-1 76 15,0 13-60-15,-19 0 72 16,5 8-72-16,-18 4 16 15,4 8-36-15,-18 0 12 16,10 4-24-16,-10 0-8 16,4 8-8-16,-3 4-24 15,8 4 12-15,-5 17-4 16,15 7 4-16,-5 13-36 16,4 4 24-16,0-1-136 15,5-7 88-15,5-5-92 16,4-7 92-16,0-5-176 15,9-15 136-15</inkml:trace>
          <inkml:trace contextRef="#ctx0" brushRef="#br0" timeOffset="14354.8507">1613 263 1328 0,'-18'-32'492'0,"18"32"-380"0,23-21-32 0,-5 9 192 15,5 4-164-15,13-8-52 16,10 4-40-16</inkml:trace>
        </inkml:traceGroup>
        <inkml:traceGroup>
          <inkml:annotationXML>
            <emma:emma xmlns:emma="http://www.w3.org/2003/04/emma" version="1.0">
              <emma:interpretation id="{8ADFE511-64CF-4D4A-A350-DD7723902ED8}" emma:medium="tactile" emma:mode="ink">
                <msink:context xmlns:msink="http://schemas.microsoft.com/ink/2010/main" type="inkWord" rotatedBoundingBox="14762,1894 17298,1927 17285,2903 14748,2869"/>
              </emma:interpretation>
            </emma:emma>
          </inkml:annotationXML>
          <inkml:trace contextRef="#ctx0" brushRef="#br0" timeOffset="14774.1429">3011 182 964 0,'9'-28'360'0,"-9"28"-280"0,0-12-24 0,-5-5 128 16,1 17-112-16,-14-16 24 16,-1 4-56-1,-17 12-8-15,4 0-20 16,-13 12 44-16,8 9-28 0,-13 15 12 16,18 0-24-16,0 9 0 15,19-1-8-15,8 1 4 16,10-1-8-16,8-7-4 15,19-9 4-15,9-8-16 16,5-3 8-16,17-17-224 16,6 0 120-16</inkml:trace>
          <inkml:trace contextRef="#ctx0" brushRef="#br0" timeOffset="16140.2986">3480 97 1068 0,'9'-73'396'0,"-9"73"-308"0,13-32-24 0,-8 20 196 15,0 4-156-15,-1 8 44 16,5 8-84-16,-9 8-16 16,0 4-28-16,-4 17-4 15,4 15-8-15,-14-3 12 16,5 3-12-16,-9 5 24 16,-1-8-20-16,-3-5-20 15,-1-7 0-15,0-9 20 16,0-8-4-16,14-8-4 15,-4 0 0-15,17-12-4 16,5-4 0-16,14-8-20 0,-5 0 12 16,10-4-32-16,-6 4 24 0,1-13-4 15,4 9 12-15,-4-8 24 16,0 8-8-16,-14-4-12 16,5 7 0-16,-5-3 4 15,5 8 0-15,-14 0-12 16,0 8 8-16,0 8 12 15,0 8-4-15,0 9-28 16,0 7 12-16,9 0 12 16,4-3 4-16,10-5-4 15,0-4 4-15,18-4-16 16,-9-3 8-16,13-13-156 16,1 8 88-16,-5-12-76 15,-5 0 84-15,-4-9-44 16,-9 5 64-16,-5-16 12 15,0 4 20-15,-9-9 36 16,0 1-12-16,-18-4 120 16,9 16-76-16,-9-5 68 15,5 13-72-15,-19 8-4 16,14 16-28-16,-5 1-12 16,5 3-4-16,-5 4 4 15,10 4-4-15,4-7-4 16,4-1 4-16,1-4-16 15,13 0 8-15,-4-8-148 16,-1 1 84-16,6-9-112 16,3 0 100-16,1-9-44 0,0 1 72 15,0-8 44-15,4-4 8 16,0-4 24-16,-8 3-16 0,-6 5 164 16,1 12-96-16,-10 4 84 15,1 4-92-15,-5 12 24 16,5 5-52-16,-5 3-16 15,4-4-12-15,-4-4 16 16,0 5-16-16,9-13-4 16,-4 4-4-16,-5-12-48 15,9 0 24-15,-5-12-56 16,10 4 44-16,0-13-36 16,-1 5 36-16,6-20-8 15,3 7 24-15,1-3 8 16,4 8 8-16,5-1 68 15,9 17-36-15,5 0 48 16,4 8-44-16,0-4 16 16,0 8-32-16,-4-8 8 15,-1 12-16-15,-13-4 12 16,-5 0-16-16,-13-8 24 16,0 4-20-16,-24-8-4 15,-3 4-4-15,-14-8-16 16,-1 8 8-16,-13-4 4 15,18 4 0-15,-8 0-12 16,8 4 8-16,9 16-16 16,5 0 12-16,9 4 4 0,14 17 4 15,-5 7-12-15,0 5 8 16,-5 12 4-16,1 3 0 0,-5 5 8 31,0 4-4-31,-18-4-20 0,13-8 8 0,-22-17-56 16,4-7 32-16,-22-13-28 15,8-4 36-15,-13-12 12 16,9-4 8-16,0-16 64 16,9-4-32-16,10-12 104 15,3 7-76-15,15-11-24 16,8 4-20-16,28-9-24 16,14 5 8-16,31-13-16 15,1 17 12-15,8-9 4 16,5 13 4-16,5-12 0 15,-10 12 0-15,-4-13 8 16,-14 13-4-16,-13-13 148 16,-9 9-84-16,-19-25 24 15,-4 9-52-15,-14-9 36 16,-5 5-44-16,-13-5 72 16,0 25-56-16,-9 4-44 15,4 15-4-15,-4 26-12 16,9 7 4-16,9 16-20 15,5 5 16-15,17 3 12 16,6-7 4-16,8 3-64 16,5-11 32-16</inkml:trace>
        </inkml:traceGroup>
      </inkml:traceGroup>
    </inkml:traceGroup>
    <inkml:traceGroup>
      <inkml:annotationXML>
        <emma:emma xmlns:emma="http://www.w3.org/2003/04/emma" version="1.0">
          <emma:interpretation id="{2A8ED679-65EB-455D-87FE-75492D9BCF74}" emma:medium="tactile" emma:mode="ink">
            <msink:context xmlns:msink="http://schemas.microsoft.com/ink/2010/main" type="paragraph" rotatedBoundingBox="12190,3232 15832,2802 15966,3936 12324,43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3C942B-3816-426B-A303-C26CC61A6C9E}" emma:medium="tactile" emma:mode="ink">
              <msink:context xmlns:msink="http://schemas.microsoft.com/ink/2010/main" type="line" rotatedBoundingBox="12190,3232 15832,2802 15966,3936 12324,4366"/>
            </emma:interpretation>
          </emma:emma>
        </inkml:annotationXML>
        <inkml:traceGroup>
          <inkml:annotationXML>
            <emma:emma xmlns:emma="http://www.w3.org/2003/04/emma" version="1.0">
              <emma:interpretation id="{F4460C3D-CB07-4ED1-B8B5-DBF9CA028F3F}" emma:medium="tactile" emma:mode="ink">
                <msink:context xmlns:msink="http://schemas.microsoft.com/ink/2010/main" type="inkWord" rotatedBoundingBox="12190,3232 14005,3018 14139,4152 12324,4366">
                  <msink:destinationLink direction="to" ref="{48D36997-9B9F-4987-AB38-71FD69798FE4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895.3588">1358 1752 1028 0,'9'-12'380'0,"0"0"-296"0,-4-4-20 0,-5 8 148 15,0 4-128-15,-5-12 124 16,5 3-120-16,-22 1-16 16,-1 4-48-16,-18-4 0 15,0 4-12-15,-18 0-8 16,-1 4 0-16,-17-4 12 16,9 8-8-16,-5-8 48 15,14 0-28-15,-10-13 40 16,19 13-40-16,0-12-4 15,14 4-16-15,4 0-8 16,14 7 4-16,-5-3-4 16,9 12 0-16,-4 0-12 15,4 17 8-15,-8 3-4 16,8 16 0-16,-9 9 0 0,10 3 0 16,-10 13 16-16,0-4-4 0,0 7 8 15,5 1-8-15,-5 0-12 16,5-4 4-16,-5-13-4 15,10-3 0-15,-1-13 16 16,5-8-4-16,4-7 16 16,10-1-12-16,13-4-4 15,0 0 0-15,28-4-4 16,-10 4 0-16,28 0 8 16,-18 5-4-16,4-5 16 15,0 0-12-15,0-4-4 16,-5 4 0-16,-8-12-68 15,-5 0 36-15,-14 0-192 16,-4 0 124-16,-5-16-400 16,-5 8 280-16</inkml:trace>
          <inkml:trace contextRef="#ctx0" brushRef="#br0" timeOffset="18140.9382">224 1955 1236 0,'-22'-4'456'0,"22"4"-352"0,4 4-32 15,5 0 96 1,10 0-108-16,22 0 116 16,4 4-100-16,19-4 16 15,4 4-56-15,0-4-32 0,-8 0-4 0,-1 0 24 16,-14 4-12-16,1-8-84 15,-5 0 40-15,-9 0-404 16,-5-8 240-16</inkml:trace>
          <inkml:trace contextRef="#ctx0" brushRef="#br0" timeOffset="18393.1079">725 1279 1424 0,'-9'-20'528'0,"9"20"-412"0,9-8-32 0,-4-1 176 16,-1 9-160-16,5-8 80 15,5 4-104-15,13-4-40 16,1 8-24-16,8-4-12 15,10 4 0-15,17-4-144 16,1 8 80-16,14 0-580 16,-15 12 356-16</inkml:trace>
          <inkml:trace contextRef="#ctx0" brushRef="#br0" timeOffset="19057.0125">1631 2226 1300 0,'0'0'480'0,"0"0"-372"0,37-4-32 0,-15 0 108 16,6 0-116-16,4-4-8 15,4 8-40-15,-4-4 12 16,0 4-20-16,0 0-20 16,0 4 0-16,-10 0-268 15,1 4 148-15,-9-4-324 16,-5 4 256-16</inkml:trace>
          <inkml:trace contextRef="#ctx0" brushRef="#br0" timeOffset="18828.9055">1677 1874 1060 0,'0'4'392'0,"0"-4"-304"0,9-4-28 15,-5 0 172 1,6 4-140-16,8-4 104 15,5 8-112-15,-1-4-4 16,1 4-44-16,13-4 8 16,1 4-24-16,-1 0 0 15,-4 4-12-15,-4-4-60 16,-1 4 28-16,-4-4-252 16,-1 4 152-16,-13 0-776 15,-4 4 500-15</inkml:trace>
        </inkml:traceGroup>
        <inkml:traceGroup>
          <inkml:annotationXML>
            <emma:emma xmlns:emma="http://www.w3.org/2003/04/emma" version="1.0">
              <emma:interpretation id="{EB31AD2B-E992-43EF-BABB-27E3F1EC25A1}" emma:medium="tactile" emma:mode="ink">
                <msink:context xmlns:msink="http://schemas.microsoft.com/ink/2010/main" type="inkWord" rotatedBoundingBox="15466,3044 15855,2998 15954,3833 15564,3879"/>
              </emma:interpretation>
              <emma:one-of disjunction-type="recognition" id="oneOf4">
                <emma:interpretation id="interp4" emma:lang="" emma:confidence="0">
                  <emma:literal>q</emma:literal>
                </emma:interpretation>
                <emma:interpretation id="interp5" emma:lang="" emma:confidence="0">
                  <emma:literal>G</emma:literal>
                </emma:interpretation>
                <emma:interpretation id="interp6" emma:lang="" emma:confidence="0">
                  <emma:literal>g</emma:literal>
                </emma:interpretation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21349.0189">3653 1376 892 0,'13'-4'332'0,"1"0"-260"0,4-4-20 16,-13 0 132 0,4 4-112-16,5-8 96 15,4-1-100-15,-5-7 48 0,6 8-72 0,-6-12 68 16,1 8-64-16,-14-5 8 16,5 5-32-16,-19-8 12 15,5 8-20-15,-19-5 20 16,6 5-24-16,-15-4-12 15,5 8-4-15,-9 0 12 16,10 8-4-16,-6 8-4 16,14 4 4-16,-4 4-4 15,4 8 0-15,0 9-12 16,14-1 8-16,5 4 4 16,13 1 0-16,5-5-12 15,4-4 8-15,9-4-48 16,0 1 24-16,5-9-56 15,0 4 48-15,-9 0-28 16,0 0 40-16,-14 5 0 16,-5-1 16-16,-13 8 24 15,5 5-8-15,-10 11-20 16,0 1 4-16,-8 7 4 16,8-3 4-16,-9 3 8 15,10-7-4-15,-6-5-12 16,10 1 4-16,0-21 4 15,5 4 0-15,-1-16 0 16,10 1 0-16,-1-9 8 16,10 4-4-16,4-13-12 15,5 5 4-15,0-12-4 0,-1 0 0 0,-3-4 44 16,-6 4-24-16,-8-13 60 16,-5 1-40-16,-14-4 36 15,5 3-36-15,-14 1 0 16,10 8-20-16,-15 4 0 15,10 7-4-15,-9-3-8 16,8 12 4-16,1-4-40 16,9 8 20-16,0-4-12 15,9 0 16-15,9 0 16 16,5 12 0-16,13-12-4 16,5 0 4-16,9 0-40 15,5 0 20-15,-1-8-620 16,-4 4 348-16</inkml:trace>
        </inkml:traceGroup>
      </inkml:traceGroup>
    </inkml:traceGroup>
    <inkml:traceGroup>
      <inkml:annotationXML>
        <emma:emma xmlns:emma="http://www.w3.org/2003/04/emma" version="1.0">
          <emma:interpretation id="{6664D187-4406-49CA-B769-7E2D2CF9C176}" emma:medium="tactile" emma:mode="ink">
            <msink:context xmlns:msink="http://schemas.microsoft.com/ink/2010/main" type="paragraph" rotatedBoundingBox="14601,4284 17297,4100 17339,4715 14643,489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6B0D685-D65D-4254-ABBB-AC0C6D291EF3}" emma:medium="tactile" emma:mode="ink">
              <msink:context xmlns:msink="http://schemas.microsoft.com/ink/2010/main" type="line" rotatedBoundingBox="14601,4284 17297,4100 17339,4715 14643,4899"/>
            </emma:interpretation>
          </emma:emma>
        </inkml:annotationXML>
        <inkml:traceGroup>
          <inkml:annotationXML>
            <emma:emma xmlns:emma="http://www.w3.org/2003/04/emma" version="1.0">
              <emma:interpretation id="{4A5DD545-4382-4434-B877-685694ED1433}" emma:medium="tactile" emma:mode="ink">
                <msink:context xmlns:msink="http://schemas.microsoft.com/ink/2010/main" type="inkWord" rotatedBoundingBox="14601,4284 17297,4100 17339,4715 14643,489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793.9447">3038 2440 1216 0,'23'-8'448'0,"-23"8"-348"0,59-12-28 0,-36 12 140 16,4 4-132-16,10 0-16 31,4 4-40-31,4-4 8 0,1-4-20 0,-1 0-56 16,-4 0 20-16,-5-8-244 15,-4 4 148-15</inkml:trace>
          <inkml:trace contextRef="#ctx0" brushRef="#br0" timeOffset="23157.9121">3384 2529 1340 0,'0'21'496'0,"0"-21"-384"0,-27 44-36 0,9-11 32 16,18-5-76-16,-23 16 16 15,23 1-32-15,-5-5-68 16,5-3 24-16,14-13-464 16,0-8 272-16</inkml:trace>
          <inkml:trace contextRef="#ctx0" brushRef="#br0" timeOffset="22989.4671">3293 2420 1028 0,'-23'49'380'0,"23"-49"-296"0,0 52-20 0,-9-19 184 16,0-1-148-16,-14 17 72 16,10-1-100-16,-1 1-32 15,5-9-24-15,0-7-16 16,4-9 4-16,5-16-304 15,5-4 164-15</inkml:trace>
          <inkml:trace contextRef="#ctx0" brushRef="#br0" timeOffset="22429.9264">2669 2404 912 0,'-32'-20'340'0,"32"20"-264"0,-13-12-24 16,4 8 204-1,9 8-152-15,-19-4 80 16,10 4-108-16,-4 8 48 16,4 4-72-16,-5 8 24 15,9 0-44-15,5 9 36 0,9-1-40 0,10 5 28 16,8-5-28-16,9-4-8 15,-4 1-12-15,14-13 20 16,-1-4-16-16,5-16-64 16,5 0 24-16,9-8-332 15,-10 0 200-15,-17-5-640 16,4 5 452-16</inkml:trace>
          <inkml:trace contextRef="#ctx0" brushRef="#br0" timeOffset="22611.9099">2902 2404 1028 0,'-23'36'380'0,"23"-36"-296"0,-14 53-20 0,0-21 112 16,14 5-108-16,-13 19 88 16,-5 1-92-16,8 8-16 15,-3-9-28-15,4-11-24 16,9-9 0-16,-5-11-16 15,10-9 12-15</inkml:trace>
          <inkml:trace contextRef="#ctx0" brushRef="#br0" timeOffset="23604.2135">3812 2618 1256 0,'-23'-16'464'0,"23"16"-360"0,9-4-28 0,-4 4 80 16,4 4-100-16,14 0 76 16,0 4-76-16,18 0-20 15,-5 5-24-15,10-5-220 16,-1 0 112-16</inkml:trace>
          <inkml:trace contextRef="#ctx0" brushRef="#br0" timeOffset="23422.1504">4108 2440 1276 0,'-9'-16'472'0,"9"16"-364"0,-5-20-32 0,-4 16 116 16,0 4-120-16,-5 0 44 16,-4 4-72-16,-14 4-8 15,10 4-20-15,-24 8-12 16,14 1 0-16,-4 11 4 15,4 4-4-15,9 13-4 16,14 0 4-16,9-1-4 16,5 1 0-16,8-5 8 15,10-7-4-15,4-13-312 16,5-8 172-16</inkml:trace>
          <inkml:trace contextRef="#ctx0" brushRef="#br0" timeOffset="24667.3642">4541 2448 696 0,'-5'0'256'0,"5"0"-196"0,5-8-20 0,-5 4 128 16,0 8-100-16,0-8 60 15,9 4-72-15,-5-4 56 16,1 0-64-16,-5 0 8 15,4 4-32-15,-4 4 56 16,0 4-44-16,0 4 56 16,0 9-56-16,0 7 44 15,0 8-44-15,-4 9 0 16,4 4-24-16,-5-1-24 16,1-3 4-16,-1-9 76 15,5-4-40-15,-4-11 44 16,4-1-40-16,-5-16 24 15,5-4-28-15,-5-16 16 16,10 4-24-16,-5-17-8 16,0 9-8-16,5-16 12 15,4 3-8-15,4-7-28 16,1 11 8-16,9-7-4 16,-1 8 8-16,6 3 8 15,-1 9 0-15,-4 4 32 0,4 12-16 16,-4-8 12-16,-5 8-16 0,-4 0 12 15,-1 8-16-15,-3-8 4 16,3 0-4-16,-4 0 12 16,0 0-12-16,1-12-196 15,-1 8 100-15</inkml:trace>
          <inkml:trace contextRef="#ctx0" brushRef="#br0" timeOffset="25312.086">5050 2193 976 0,'-9'0'360'0,"9"0"-280"0,-4-8-20 0,-1 4 232 15,10 8-172-15,-5-4 92 16,0 0-124-16,4 0-16 15,10 0-44-15,4 0 20 16,5 8-32-16,0 5-4 16,9 7-8-16,-14 0-4 15,0 8 0-15,-9-7 24 16,-4 11-12-16,-19-4 12 16,5 1-12-16,-14-1-16 15,-4-8 0-15,0-4 12 16,8 1-4-16,1-9-20 15,14 4 8-15,8-8 4 16,10 0 4-16,9-4-12 16,4 0 8-16,5 0-128 15,9 0 72-15,-14 0-296 16,0 4 200-16</inkml:trace>
        </inkml:traceGroup>
      </inkml:traceGroup>
    </inkml:traceGroup>
    <inkml:traceGroup>
      <inkml:annotationXML>
        <emma:emma xmlns:emma="http://www.w3.org/2003/04/emma" version="1.0">
          <emma:interpretation id="{E31CE528-8D42-4A1D-B0EE-56694DDA3CBC}" emma:medium="tactile" emma:mode="ink">
            <msink:context xmlns:msink="http://schemas.microsoft.com/ink/2010/main" type="paragraph" rotatedBoundingBox="12225,5398 23479,5052 23535,6871 12281,72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F3D40F-0244-4EE0-BDD7-9ABAEF6B6255}" emma:medium="tactile" emma:mode="ink">
              <msink:context xmlns:msink="http://schemas.microsoft.com/ink/2010/main" type="line" rotatedBoundingBox="12225,5398 23479,5052 23535,6871 12281,7218"/>
            </emma:interpretation>
          </emma:emma>
        </inkml:annotationXML>
        <inkml:traceGroup>
          <inkml:annotationXML>
            <emma:emma xmlns:emma="http://www.w3.org/2003/04/emma" version="1.0">
              <emma:interpretation id="{53C4E10C-0C17-4E40-8C6B-F5E762850646}" emma:medium="tactile" emma:mode="ink">
                <msink:context xmlns:msink="http://schemas.microsoft.com/ink/2010/main" type="inkWord" rotatedBoundingBox="12230,5586 13007,5562 13037,6538 12260,6562">
                  <msink:destinationLink direction="with" ref="{7F0B4FB5-656E-45FA-AC69-45D5CB8F81F7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2413.997">352 3683 1172 0,'-14'0'436'0,"14"-4"-340"0,-9 4-24 16,9-8 168-1,0 8-144-15,0 0 88 16,9-8-112-16,0-1 0 16,5 9-48-16,22-8 24 0,5 8-32 0,10 0-4 15,-1 8-8-15,4-8-4 16,1 9 0 0,-1-9 24-16,-8 8-12 0,9 0-4 31,-23-4-4-31,4-4 4 0,-4 8-4 0,-23-8 16 15,14 0-12 1,-23 0-72-16,9-8 32 0,-18 4-208 16,9-8 136-16,-9 8-196 15,-5 4 172 1,5 0-60-16,-14 0 112 0,0 8 24 16,14 4 32-16,-14-4 24 15,1 0 0-15,-1 8 16 16,0-4-12-16,0 4 68 15,14 1-44-15,-23-5 16 16,19 4-32-16,-5 4 8 16,4-4-12-16,5 21 20 15,9 7-20-15,-5 21-12 16,10 4-4-16,-5 12 20 16,-5-8-8-16,-8 4 4 15,8-13-4-15,-9-3-8 16,5-8 4-16,-14-13 12 15,10-8-8-15,-15-11 4 16,10-1-4-16,-9-16-8 16,4 0 4-16,-9-8 12 0,0-4-8 15,1-8-20-15,12 8 4 16,1 0 108-16,9 3-52 16,9 5 88-16,9 9-80 0,14 3 8 15,9 8-40-15,18-4 56 16,-5-4-44-16,10-4-8 15,0 5-16-15,4-13 16 16,5 4-16-16,-10-13-120 16,-8 5 60-16,-1-8-336 15,-13 4 216-15</inkml:trace>
          <inkml:trace contextRef="#ctx0" brushRef="#br0" timeOffset="32969.4737">734 4059 860 0,'-18'-16'320'0,"18"16"-248"0,-23-12-20 16,10 4 164-1,4 0-128-15,-14-5 88 16,14 5-104-16,-19-8 24 0,6 8-56 0,-6-4 48 16,6 4-52-16,-1 0 36 31,-9 8-40-31,9 8 80 0,-9 0-64 0,-13 4 12 16,13 4-36-16,-5 13 48 15,6-1-40-15,-6 12 4 16,10 5-24-16,4-5-8 15,9 1 0-15,24-5 4 16,3-3-4-16,19-13 24 16,5-8-16-16,17-8-4 15,10-4-4-15,0-20-92 16,-1 8 48-16,-3-17-48 16,-10 9 52-16,-9-8 12 15,0-1 12-15,-28 1 36 16,10 0-12-16,-23-5 32 15,0 5-28-15,-23 0 100 16,14 12-64-16,-18-5 48 16,9 5-60-16,-10 0 32 15,1 12-40-15,4-4-20 16,14 4-4-16,-5-8-20 16,14 12 8-16,0-8-192 15,0 8 108-15,14-4-420 16,4 4 280-16</inkml:trace>
        </inkml:traceGroup>
        <inkml:traceGroup>
          <inkml:annotationXML>
            <emma:emma xmlns:emma="http://www.w3.org/2003/04/emma" version="1.0">
              <emma:interpretation id="{F5E707FD-D2AC-42EA-B37F-85D61387470A}" emma:medium="tactile" emma:mode="ink">
                <msink:context xmlns:msink="http://schemas.microsoft.com/ink/2010/main" type="inkWord" rotatedBoundingBox="13573,5956 13884,5946 13895,6287 13584,6297">
                  <msink:destinationLink direction="with" ref="{7F0B4FB5-656E-45FA-AC69-45D5CB8F81F7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3957.7342">1527 4290 1236 0,'-10'8'456'0,"10"-8"-352"0,5 20-32 0,0-20 192 15,-1 8-160-15,5-8 12 16,9 8-72-16,10-8-20 16,8 8-16-16,1-8-24 15,-1 0 8-15,0 0-340 16,-4 9 192-16,-4-9-652 16,-1 4 452-16</inkml:trace>
          <inkml:trace contextRef="#ctx0" brushRef="#br0" timeOffset="33743.1029">1540 4039 1100 0,'0'-8'408'0,"0"8"-316"0,-9-8-28 0,5 8 212 16,4 8-164-16,-10-8 104 16,10 0-124-16,10 0-8 15,-6 8-48-15,23-16-8 16,5 16-16-16,9-8 12 16,0 0-16-16,-4 0 16 15,-1 4-16-15,-9-4-188 16,1 8 96-16,-15 8-300 15,-4-4 216-15</inkml:trace>
        </inkml:traceGroup>
        <inkml:traceGroup>
          <inkml:annotationXML>
            <emma:emma xmlns:emma="http://www.w3.org/2003/04/emma" version="1.0">
              <emma:interpretation id="{C79379D1-D12E-4A3F-BED1-B8BDA9D0C82A}" emma:medium="tactile" emma:mode="ink">
                <msink:context xmlns:msink="http://schemas.microsoft.com/ink/2010/main" type="inkWord" rotatedBoundingBox="14722,5321 16774,5258 16822,6810 14770,6873">
                  <msink:destinationLink direction="with" ref="{7F0B4FB5-656E-45FA-AC69-45D5CB8F81F7}"/>
                  <msink:destinationLink direction="with" ref="{4DF4208D-8C6F-41C0-AEB0-C8B4199A43AA}"/>
                </msink:context>
              </emma:interpretation>
            </emma:emma>
          </inkml:annotationXML>
          <inkml:trace contextRef="#ctx0" brushRef="#br0" timeOffset="36694.3009">3097 4484 1340 0,'-4'-4'496'0,"4"4"-384"0,50-16-36 0,-23 12 164 15,5 4-148-15,14-4-8 16,4 8-56-16,4-4-12 15,10 8-8-15,-9-8-8 16,-10 4 4-16,1-4-84 16,-5 0 44-16,-19-4-76 15,-8 4 68-15,-14-8-132 16,0 4 100-16,-14 0-508 16,1 4 320-16</inkml:trace>
          <inkml:trace contextRef="#ctx0" brushRef="#br0" timeOffset="37117.4256">3548 4488 1424 0,'-9'-12'528'0,"9"12"-412"0,-9 8-32 0,9-4 120 15,4 4-128-15,-4 12-28 16,0 9-32-16,0 7-16 16,0 5 0-16,-4 7 16 15,4-3-8-15,-9-5-72 16,9-3 32-16,-5-13-216 15,5 0 136-15</inkml:trace>
          <inkml:trace contextRef="#ctx0" brushRef="#br0" timeOffset="36920.4021">3398 4480 1360 0,'-18'12'504'0,"18"-12"-392"0,-28 49-32 0,19-21 116 15,9 0-124-15,-4 17 32 16,-6-1-60-16,6 5-36 15,4-5-8-15,-5-3 24 0,5-9-12 0,-4-7-32 16,4-1 12-16,-5-16-288 16,10 0 160-16,-5-16-560 15,13-4 392-15</inkml:trace>
          <inkml:trace contextRef="#ctx0" brushRef="#br0" timeOffset="36227.028">2801 4440 832 0,'-4'-37'308'0,"4"37"-240"0,-9-16-20 16,4 8 204-1,5 4-148-15,-9 0 80 0,0 4-108 16,-5 8 48-16,5 4-72 0,-9 8 48 16,4 4-56-16,1 9 104 15,8-1-88-15,10 1-8 16,4-1-32-16,18-12 12 16,9 0-20-16,24-20 24 15,-1 5-24-15,9-14-84 16,0 5 40-16</inkml:trace>
          <inkml:trace contextRef="#ctx0" brushRef="#br0" timeOffset="36441.6839">2952 4431 904 0,'-19'21'332'0,"19"-21"-256"0,-18 44-24 15,5-15 272 1,3 3-188-16,-8 21 132 16,5 3-156-16,-6 9 0 15,10-8-68-15,0-9-20 16,5-3-12-16,-1-13-20 16,5-8 4-16</inkml:trace>
          <inkml:trace contextRef="#ctx0" brushRef="#br0" timeOffset="37488.4129">4245 4395 1048 0,'4'-4'388'0,"-4"4"-300"0,18 8-28 0,-9 4 92 15,1 8-96-15,-6 13 112 16,5-1-96-16,-9 9-4 16,0 3-40-16,0 1 44 15,0-5-40-15,0-3 12 16,0-9-28-16,0-20 64 15,0 4-48-15,0-16-12 16,0-4-12-16,0-8 16 16,0 8-12-16,5-21 40 15,4-3-28-15,14-8 12 16,4 3-20-16,18-3 44 16,1 7-32-16,9 5 4 15,-1 12-20-15,1 4 20 16,-5 12-20-16,-9 4-4 15,-5 8-4-15</inkml:trace>
          <inkml:trace contextRef="#ctx0" brushRef="#br0" timeOffset="42774.7279">3716 4674 1040 0,'-9'0'384'0,"9"0"-300"0,5 0-20 0,-1 0 156 16,10 0-132-16,9-4 52 15,4 4-80-15,5-4-48 16,9 4-8-16,-9-8-224 16,9 8 120-16</inkml:trace>
          <inkml:trace contextRef="#ctx0" brushRef="#br0" timeOffset="42518.0457">3944 4488 736 0,'5'-8'272'0,"-1"8"-208"0,1-4-20 16,-5 0 160-1,0 8-120-15,0-8 96 0,9 0-100 0,-9-4 96 32,0 8-100-32,0-8 60 0,4 8-80 0,1-8-4 15,-5 8-32-15,0 0-12 16,0 0-4-16,-5 0 4 16,1 0-4-16,-5 8-4 15,0-8 4-15,-5 8 4 16,5 0-4-16,-14 0 24 15,9-4-16-15,-8 4 24 16,13 8-24-16,-14-8-4 16,9 5-4-16,-4-1-4 15,4 4 0-15,5 4-12 16,-9 0 8-16,9 5 4 16,9 3 0-16,4 0-20 15,6 1 12-15,3-5 12 16,10 0 0-16,-9-8 16 15,8 1-12-15,1-9-40 16,0 0 20-16,-14-8-228 16,9 4 132-16</inkml:trace>
          <inkml:trace contextRef="#ctx0" brushRef="#br0" timeOffset="35178.2014">3703 3671 1080 0,'9'-17'400'0,"-9"17"-312"0,27-20-24 0,-13 8 132 16,4 8-120-16,5-20 112 15,4 12-108-15,-4-21 12 16,-5 13-56-16,-9-8 56 16,0 3-52-16,-18-7 0 15,5 8-24-15,-28-5 8 16,5 13-16-16,-24 0 16 15,10 16-16-15,-9 0 40 16,9 0-24-16,0 8-4 16,14 12-12-16,4-3-32 15,10-1 12-15,8 0 12 16,5 4 4-16,9-8-64 16,14 4 32-16,0-16-120 15,9 9 84-15,-5-9-44 16,5 8 64-16,-5-8 8 15,0 4 20-15,-8 4 20 16,-6 0 0-16,-13 16-28 16,5 4 12-16,-19 21 40 15,5 0-16-15,-14 15 16 16,19-7-16-16,-14 16-8 16,13-4 0-16,-9-9-16 0,10-3 8 15,-1-21 12-15,5 1-4 16,0-13-20-16,0-4 8 0,0-12-24 15,0 1 20-15,5-18-4 16,4 1 8-16,9-20 24 16,9 8-8-16,-8-17-12 15,3 5 0-15,1-4 12 16,-14 15-4-16,-4-11 32 16,9 12-20-16,-24 4 84 15,1 3-56-15,-13 1 24 16,-6 8-40-16,-4-4 36 15,10 8-36-15,-6-4-4 16,19 4-16-16,-9-4-8 16,18 4 4-16,9-8-16 15,9 12 8-15,10-4-128 16,3 0 72-16</inkml:trace>
        </inkml:traceGroup>
        <inkml:traceGroup>
          <inkml:annotationXML>
            <emma:emma xmlns:emma="http://www.w3.org/2003/04/emma" version="1.0">
              <emma:interpretation id="{4BB5E8D6-02FB-490C-8DC8-A253A6C2F15D}" emma:medium="tactile" emma:mode="ink">
                <msink:context xmlns:msink="http://schemas.microsoft.com/ink/2010/main" type="inkWord" rotatedBoundingBox="17664,6832 17756,6829 17763,7049 17671,7052">
                  <msink:destinationLink direction="with" ref="{7F0B4FB5-656E-45FA-AC69-45D5CB8F81F7}"/>
                  <msink:destinationLink direction="with" ref="{4DF4208D-8C6F-41C0-AEB0-C8B4199A43AA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4260.2879">5692 4905 1404 0,'-4'-8'516'16,"8"16"-400"-16,-4 20-32 0,-4-7 76 0,4-1-104 0,-14 12 4 15,1 0-36-15,-15 9-308 16,1-1 156-16</inkml:trace>
        </inkml:traceGroup>
        <inkml:traceGroup>
          <inkml:annotationXML>
            <emma:emma xmlns:emma="http://www.w3.org/2003/04/emma" version="1.0">
              <emma:interpretation id="{D400F7D5-5CB4-4522-B26D-B756F666B1FD}" emma:medium="tactile" emma:mode="ink">
                <msink:context xmlns:msink="http://schemas.microsoft.com/ink/2010/main" type="inkWord" rotatedBoundingBox="19809,5278 20972,5242 21004,6270 19841,630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5551.7659">8206 3416 1308 0,'0'-29'484'0,"0"29"-376"0,-19-12-28 0,19 4 200 15,9 8-168-15,-9-8-8 16,14 4-68-16,4-4 0 16,5 4-20-16,9-4 0 15,0 8-8-15,0-8-304 16,13 8 160-16</inkml:trace>
          <inkml:trace contextRef="#ctx0" brushRef="#br0" timeOffset="45144.6855">8593 3671 1040 0,'-14'-4'384'0,"5"4"-300"0,0-9-20 0,4 5 104 16,1 8-104-16,-10-8 72 16,0 0-80-16,-9-8 68 15,5 12-72-15,-18-8-28 16,4 8-12-16,-23-4-12 15,10 8 0-15,-10-4 24 16,1 0-12-16,-1-4 32 16,0 4-28-16,10-4 56 15,4 8-40-15,4-4 4 16,10 0-24-16,0 0 12 16,9 4-16-16,-1 0 4 15,6 0-4-15,-6 0-24 16,10 4 8-16,-4 0 4 15,8 1 4-15,-9-1-12 16,10 0 8-16,-5 0 20 16,4 0-8-16,-4 0-4 15,5 4 0-15,-6 0-16 0,10 5 8 16,-4 3 4-16,4 4 0 16,-5 4 8-16,10 5-4 0,-5 3-20 15,4-3 8-15,-4-1 12 16,0-4 0-16,0-3 24 15,5-1-16-15,0-4 24 16,-1 4-24-16,1-12-4 16,-1 5-4-16,10 3 4 15,9-4-4-15,9 8 16 16,-1-3-12-16,10-5-12 16,5 4 0-16,-1-12 20 15,1 8-8-15,-10-12-12 16,-4 4 0-16,-9-8-128 15,-5 0 72-15,-9-8-196 16,0 4 144-16,-9-20-652 16,0 8 424-16</inkml:trace>
          <inkml:trace contextRef="#ctx0" brushRef="#br0" timeOffset="45327.6708">7882 3970 1248 0,'-36'-12'460'0,"36"12"-356"0,-9 0-32 15,4 0 216 1,10 0-172-16,4-4 52 16,9 4-100-16,14-8-16 15,9 4-32-15,14-4-4 16,-1 0-8-16,1-5-76 16,-1 9 36-16,-3-8-400 0,-10 8 236 0</inkml:trace>
          <inkml:trace contextRef="#ctx0" brushRef="#br0" timeOffset="45825.4951">8693 3994 1360 0,'-9'8'504'0,"9"-8"-392"0,13 5-32 0,-8-5 108 15,4 4-120-15,9-4 16 16,9 4-48-16,1-4-24 16,4 8-8-16</inkml:trace>
          <inkml:trace contextRef="#ctx0" brushRef="#br0" timeOffset="46120.8151">8829 4266 1236 0,'5'0'456'0,"-5"0"-352"0,9 0-32 0,-5 8 140 15,1-4-132 1,4-4-16-16,5 0-40 0,4 0-20 15,5 0 0-15</inkml:trace>
          <inkml:trace contextRef="#ctx0" brushRef="#br0" timeOffset="49454.294">8561 4334 768 0,'-5'4'284'0,"5"-4"-220"0,0-8-20 0,0 4 128 15,0 8-104-15,0-4 124 16,0 0-112-16,0 0 120 15,0 0-116-15,0 0 92 16,0 0-100-16,-4 0 64 16,4 0-80-16,-5 0 92 15,10 0-88-15,-5 0-4 16,0 0-36-16,4 4 36 16,1 0-32-16,4-4-16 15,4 0-4-15,15 0 8 16,4 4-8-16,9-8 4 15,4 4-4-15,-4-8 4 16,0 16-8-16,-5-8 8 16,-4 0-8-16,-9-4 16 15,0 4-12-15,-19-8 4 16,6 16-4-16,-10-8-8 16,0 0 4-16,-10 0-68 15,6 4 36-15</inkml:trace>
          <inkml:trace contextRef="#ctx0" brushRef="#br0" timeOffset="48899.3186">8547 3905 788 0,'0'-4'292'0,"0"4"-228"0,0-4-16 16,0 0 132-1,0 8-108-15,0-4 88 16,0 4-96-16,-9-4 84 16,9 4-88-16,0-4 88 15,0 0-88-15,0 0 76 16,0 8-76-16,0 1 40 15,9-1-60-15,0 0 24 16,9 0-36-16,1 0 8 0,3 0-20 0,6 0-8 16,-1 0-4-16,0-8 4 15,5 4-4-15,-9-4-4 16,0 4 4-16,-5-4 12 16,-4 4-8-16,-10-8 24 15,5 4-20-15,-13-4-12 16,4 8-4-16,-5-4 12 15,1 0-4-15,-1 0-232 16,5 0 124-16,-5 0-492 16,10 0 328-16</inkml:trace>
        </inkml:traceGroup>
        <inkml:traceGroup>
          <inkml:annotationXML>
            <emma:emma xmlns:emma="http://www.w3.org/2003/04/emma" version="1.0">
              <emma:interpretation id="{191F10BB-E369-4D0A-9A21-CD91F2305106}" emma:medium="tactile" emma:mode="ink">
                <msink:context xmlns:msink="http://schemas.microsoft.com/ink/2010/main" type="inkWord" rotatedBoundingBox="21476,5851 21646,5846 21646,5858 21477,5863"/>
              </emma:interpretation>
            </emma:emma>
          </inkml:annotationXML>
          <inkml:trace contextRef="#ctx0" brushRef="#br0" timeOffset="46363.4608">9426 3930 1432 0,'-14'-8'532'0,"14"8"-412"16,0 4-36-16,14-4 60 15,-5 0-96-15,23-4 0 16,4 4-32-16,5-5-160 15,-4 1 76-15</inkml:trace>
        </inkml:traceGroup>
        <inkml:traceGroup>
          <inkml:annotationXML>
            <emma:emma xmlns:emma="http://www.w3.org/2003/04/emma" version="1.0">
              <emma:interpretation id="{BC7CE03D-7691-4E3C-BB47-A593B9FC6C81}" emma:medium="tactile" emma:mode="ink">
                <msink:context xmlns:msink="http://schemas.microsoft.com/ink/2010/main" type="inkWord" rotatedBoundingBox="22144,5447 23490,5405 23517,6281 22171,632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7698.1117">11056 3557 1144 0,'-9'-12'420'0,"9"12"-324"0,9-16-28 0,-9 8 272 31,9 4-200-31,4-8 92 0,6 8-136 0,3-8-20 31,6 7-48-31,13 1-16 0,0 4-8 0,0 0 4 16,0 9-4-16,-10-1 8 16,6 0-8-16,-23 0-28 15,-1 0 12-15,-17 0-152 16,-1 4 88-16,-13-4-196 15,0 0 152-15,-5 0-136 16,5 5 148 0,-5-1 20-16,9 0 56 0,-9 8 20 15,5 8 12-15,-9 13 120 47,9 3-64-47,-14 13-4 16,9-4-32-16,-9 11-8 0,5 1-4 0,0-4 36 0,13-9-20 0,-4-7 32 15,4-9-32-15,-4-11 4 16,4-5-16-16,-4-12-24 16,9 0 4-16,-9 0 20 15,9-4-4-15,-10-4-20 16,6 4 4-16,-5 0 56 16,8 4-24-16,-3 9 140 15,8-5-92-15,5 4 40 16,9 4-68-16,5-12 12 0,9 13-36 15,13-17 0-15,10 4-12 0,8-12 12 16,1 0-12 0,9-5-12-16,-5 9 0 0,0-8-148 15,-9 4 84-15,0 4-60 16,-13 4 76-16,-10-4-52 16,-4 0 60-16</inkml:trace>
          <inkml:trace contextRef="#ctx0" brushRef="#br0" timeOffset="47051.7916">10141 3699 1204 0,'-23'4'448'0,"23"-4"-348"0,-9 4-32 0,4 0 160 16,5 0-140-16,-9-4 116 16,9 0-120-16,-9 0 80 15,9 0-96-15,0 0 12 16,0 0-48-16,9 0-20 16,14 4-8-16,9-8 12 15,4 4-8-15,10-4-12 16,4 8 0-16,-5-4 12 15,10 8-4-15,-10-4-4 16,-4 4 4-16,-13-4-16 16,3 5 8-16,-21-5 4 15,3 4 0-15,-13-4 0 16,9 4 0-16,-18-4 0 16,5 4 0-16,-15 4-12 15,19 0 8-15,-13 13 4 0,4 7 0 16,-14 12 8-16,14 5-4 0,-14 12-12 15,9-5 4-15,-8 1 20 16,3-4-8-16,-8-17-4 16,0 0 0-16,0-15-4 15,-1-1 0-15,5-16 24 16,10-4-12-16,-10-28 56 16,14 11-36-16,-5-27 20 15,14-1-32-15,-18-19-8 16,13 11-8-16,-13-12-4 15,9 21 0-15,-4-17 0 16,3 13 0-16,-3 3-12 16,13 17 8-16,-9-1-172 15,9 13 96-15,0-4-384 16,18 12 260-16</inkml:trace>
          <inkml:trace contextRef="#ctx0" brushRef="#br0" timeOffset="48162.8475">11197 3828 996 0,'-23'-12'368'0,"23"12"-284"0,-23-8-24 15,10 4 152 1,8 0-128-16,-13-4 96 16,9 0-100-16,-14 0 68 15,9 12-84-15,-13 0 72 16,4 4-76-16,-13 4 32 0,8 8-56 0,-3 9 0 15,12 3-24-15,6 9 0 16,13 3-4-16,13-3-8 16,10-1 4-16,14-16 12 31,8-3-8-31,5-13-84 0,0 0 44 0,5-16-96 16,-5 8 72-16,-9-17 0 15,-5-3 36-15,-17-12 32 16,-1 8-8-16,-18-13 20 15,-5 5-16-15,-13-5 104 16,4 13-64-16,-8-8 8 16,8 16-36-16,0-1-240 15,5 5 116-15</inkml:trace>
        </inkml:traceGroup>
      </inkml:traceGroup>
    </inkml:traceGroup>
    <inkml:traceGroup>
      <inkml:annotationXML>
        <emma:emma xmlns:emma="http://www.w3.org/2003/04/emma" version="1.0">
          <emma:interpretation id="{8EB7EAA7-F7CD-4523-B6BA-77B79F6D3929}" emma:medium="tactile" emma:mode="ink">
            <msink:context xmlns:msink="http://schemas.microsoft.com/ink/2010/main" type="paragraph" rotatedBoundingBox="10516,7967 14556,7696 14658,9220 10618,9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70F504-9B31-489B-92CB-BFA9EC19CFEC}" emma:medium="tactile" emma:mode="ink">
              <msink:context xmlns:msink="http://schemas.microsoft.com/ink/2010/main" type="line" rotatedBoundingBox="10516,7967 14556,7696 14658,9220 10618,9491"/>
            </emma:interpretation>
          </emma:emma>
        </inkml:annotationXML>
        <inkml:traceGroup>
          <inkml:annotationXML>
            <emma:emma xmlns:emma="http://www.w3.org/2003/04/emma" version="1.0">
              <emma:interpretation id="{CE338A55-81F2-482C-A7B3-3A09C77BE019}" emma:medium="tactile" emma:mode="ink">
                <msink:context xmlns:msink="http://schemas.microsoft.com/ink/2010/main" type="inkWord" rotatedBoundingBox="10516,7967 11086,7929 11188,9453 10618,9491">
                  <msink:destinationLink direction="to" ref="{FBB9C269-6873-4AA8-BFD9-AE967FA0E3DD}"/>
                </msink:context>
              </emma:interpretation>
            </emma:emma>
          </inkml:annotationXML>
          <inkml:trace contextRef="#ctx0" brushRef="#br0" timeOffset="108967.7387">-1191 6406 860 0,'40'-36'320'0,"-40"36"-248"0,60-45-20 0,-42 21 112 16,9 8-100-16,-4-20 36 15,9 7-60-15,-23-7 40 16,0 3-48-16,-23-7 48 16,1 12-48-16,-28-1 108 0,4 9-80 15,-22 4 36-15,9 12-56 0,-5 4-4 16,10 4-24-16,4 0-16 15,9 8 0-15,9 0 12 16,10 0-4-16,8 0-20 16,14 5 8-16,5-1-32 15,4 0 24-15,5 8-72 16,4 5 48 0,-4 15 8-16,-9 1 20 15,-14 28-8-15,-5-1 12 16,-18 42-12-16,-9 3 8 0,-9 25 24 15,10-13-4-15,-1 9-12 16,13-17 0-16,10-16 4 16,14-16 0-16,18-20 0 15,4-8 0-15,23-25 24 16,9-15-12-16,14-25-32 16,0-13 12-16,-5-11 20 15,-4-4-8-15,-19-17 28 16,-13 5-20-16,-27-21 4 15,-5 8-8-15,-37-8 12 16,-3 13-12-16,-20 11 120 16,10 17-72-16,0 8 16 15,18 4-48-15,14 12-40 16,18 4 8-16,27 4 0 16,14 8 8-16,19-16 8 15,3 8-4-15,6-4-248 0,-6 4 132 0</inkml:trace>
        </inkml:traceGroup>
        <inkml:traceGroup>
          <inkml:annotationXML>
            <emma:emma xmlns:emma="http://www.w3.org/2003/04/emma" version="1.0">
              <emma:interpretation id="{79B7D2D1-1B55-43DC-A38C-D46CC692AD27}" emma:medium="tactile" emma:mode="ink">
                <msink:context xmlns:msink="http://schemas.microsoft.com/ink/2010/main" type="inkWord" rotatedBoundingBox="12220,8141 12390,8129 12399,8258 12228,8269"/>
              </emma:interpretation>
            </emma:emma>
          </inkml:annotationXML>
          <inkml:trace contextRef="#ctx0" brushRef="#br0" timeOffset="108128.976">183 6244 840 0,'-18'-12'312'0,"18"12"-244"0,-9-12-16 16,9 8 180-16,0 4-136 0,0-4 76 15,0 4-100-15,0-4 12 16,14 8-48-16,-5-4-24 15,5 8-4-15,-5-4-8 16,9 4 0-16,-9 0 0 16,9 1 0-16,-4-1-12 15,0 0 8-15,-10-4-32 16,1 0 20-16,-14-4 4 16,-1 4 12-16,-12 0 0 15,8 4 0-15,5-8-12 16,-5 0 8-16,10 4-4 15,4 4 0-15,18 0 8 16,-4 0 0-16,13-4-12 16,0 0 8-16,-9-4-76 15,1 0 44-15,-10 0-4 16,-9 0 24-16,-14-4 4 16,-4 0 4-16,-14-8 32 15,9 0-12-15,-4-4 84 16,4 4-52-16,14-4-12 15,9 3-20-15,23 1-12 16,9 4 4-16</inkml:trace>
        </inkml:traceGroup>
        <inkml:traceGroup>
          <inkml:annotationXML>
            <emma:emma xmlns:emma="http://www.w3.org/2003/04/emma" version="1.0">
              <emma:interpretation id="{DEA5B06D-9772-463B-9C14-ABFB0BEEBB41}" emma:medium="tactile" emma:mode="ink">
                <msink:context xmlns:msink="http://schemas.microsoft.com/ink/2010/main" type="inkWord" rotatedBoundingBox="14136,8021 14576,7992 14623,8699 14183,872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21728.8904">2228 6099 820 0,'-9'-20'304'0,"9"20"-236"0,-10 4-20 0,1 12 72 16,9 0-76-16,-9 20 88 16,5 13-76-16,-10 8-20 15,14 11-20-15,-14-3 12 16,10-8-16-16,-10-5 4 16,10-7-8-16,-5-9 28 15,4-7-20-15,-4-5-24 16,4-4 4-16</inkml:trace>
          <inkml:trace contextRef="#ctx0" brushRef="#br0" timeOffset="122013.1692">2109 6317 684 0,'0'-36'252'0,"0"36"-192"0,23-37-20 16,-5 21 144-1,0 0-108-15,14-4 104 16,0 12-104-16,5-12 12 16,-1 16-52-16,1 12 12 15,-6 0-28-15,-8 4 60 16,4 8-44-16,-22 0 56 16,-5 1-56-16,-18-5 28 15,-5 0-36-15,-13-8-16 16,8-4-8-16,-8-4 4 15,4 8-4-15,5-16-224 16,8 8 124-16,6 0-336 0,13 8 244 0</inkml:trace>
          <inkml:trace contextRef="#ctx0" brushRef="#br0" timeOffset="122343.6446">2423 6645 632 0,'-31'-4'236'0,"31"4"-184"0,4-8-16 0,-4 4 52 15,14 8-56-15,-5-4 48 16,9 0-44-16,0 4-12 15,5 4-12-15,-5 0 8 16,5 4-12-16,-9-4 16 16,-1 5-16-16,-8-1 16 15,-1 4-16-15,-13-4 40 16,5 0-24-16,-10-4 20 16,10 0-24-16,-5-4-28 15,9 0 4-15,13-4-116 16,5 5 68-16</inkml:trace>
        </inkml:traceGroup>
      </inkml:traceGroup>
    </inkml:traceGroup>
    <inkml:traceGroup>
      <inkml:annotationXML>
        <emma:emma xmlns:emma="http://www.w3.org/2003/04/emma" version="1.0">
          <emma:interpretation id="{6A1A0B4C-A1A9-491E-BC1D-F9DD4BC64022}" emma:medium="tactile" emma:mode="ink">
            <msink:context xmlns:msink="http://schemas.microsoft.com/ink/2010/main" type="paragraph" rotatedBoundingBox="13215,9034 23193,9130 23172,11335 13194,112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5D775C2-45BC-4515-933D-7F92D8D0A385}" emma:medium="tactile" emma:mode="ink">
              <msink:context xmlns:msink="http://schemas.microsoft.com/ink/2010/main" type="line" rotatedBoundingBox="13215,9034 23193,9130 23172,11335 13194,11239"/>
            </emma:interpretation>
          </emma:emma>
        </inkml:annotationXML>
        <inkml:traceGroup>
          <inkml:annotationXML>
            <emma:emma xmlns:emma="http://www.w3.org/2003/04/emma" version="1.0">
              <emma:interpretation id="{0E6CE17E-A36D-4784-94B3-D9FF872B30B4}" emma:medium="tactile" emma:mode="ink">
                <msink:context xmlns:msink="http://schemas.microsoft.com/ink/2010/main" type="inkWord" rotatedBoundingBox="13215,9034 16899,9070 16878,11274 13194,1123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3062.6687">3292 7940 872 0,'10'-20'324'0,"-10"20"-252"0,18-16-20 15,-18 8 84 1,4-4-84-16,-4-13 16 15,0 13-44-15,-9-8-12 16,5 8-8-16,-15 4 4 16,1 4-4-16,-18 4 32 0,9 8-20 0,-19 0 4 15,10 4-12-15,-10 0 28 16,14 0-20-16,-4-8-4 16,8 4-8-16,1-4 4 15,9 9-4-15,-5-13 8 16,10 4-8-16,-6 0-12 15,10 8 4-15,-4 4-4 16,3 0 0-16,1 4 24 16,9 1-8-16,-9-1 4 15,9 4-4-15,0-8-8 16,0 13 4-16,5-13 20 16,-1 4-12-16,1-4 4 15,-1 4-8-15,1 5 12 16,4-5-12-16,5-4 24 15,4 4-20-15,5-12 4 16,-1 17-8-16,10-13-16 16,5 4 4-16,-5-8 12 15,9 12-4-15,-19-11-92 16,10-1 52-16,-9 0-280 16,0-4 176-16</inkml:trace>
          <inkml:trace contextRef="#ctx0" brushRef="#br0" timeOffset="123500.4302">2837 7564 1120 0,'-4'-20'416'0,"4"20"-324"0,27-21-24 0,-9 9 104 15,5 4-108-15,27-8 0 16,-4 8-40-16,8 0-16 15,-4 4-4-15,0 4-164 16,-4 4 88-16</inkml:trace>
          <inkml:trace contextRef="#ctx0" brushRef="#br0" timeOffset="123275.2335">2915 8110 880 0,'-18'-28'328'0,"18"28"-256"0,0-8-16 0,0 0 132 16,14 0-112-16,-5-5 52 15,13 5-80-15,10 0-16 16,0 8-20-16,5-8-20 15,4 16 4-15,-5-8 4 16,5 8 0-16,5-8-220 16,-15 8 120-16</inkml:trace>
          <inkml:trace contextRef="#ctx0" brushRef="#br0" timeOffset="123721.0151">3562 8001 1328 0,'4'8'492'0,"-4"-8"-380"0,9 4-32 0,-4-4-132 15,9 0 12-15</inkml:trace>
          <inkml:trace contextRef="#ctx0" brushRef="#br0" timeOffset="124428.6452">4254 8074 748 0,'-5'-21'276'0,"5"21"-216"0,-18-16-16 16,4 8 76 0,10 4-76-16,-14-8 0 15,-1 8-28-15,-13 0 60 16,5 4-44-16,-9 4 68 0,8 8-60 16,-4 4 64-16,14 13-64 0,5-1 8 15,8 12-28-15,10-3-12 16,8-5-4-16,5-3 4 15,10-5-4-15,4-20 8 16,0 4-8-16,4-20-64 16,-4 4 32-16,0-25-40 15,-5 5 36-15,-4-16 20 16,0 7 8-16,-14-16 4 16,0 9 0-16,-9-1 76 15,0 13-40-15,-5 4 68 16,5 20-64-16,-9 8-36 15,5 12-4-15,-10 16-12 16,9 9 4-16,-4 11 16 16,9 5-4-16,0 7-4 15,9-3 4-15,5 0-16 16,9-13 8-16,4-19 12 16,5-5-4-16,9-20-28 15,0-4 12-15,-5-29-4 16,1 1 8-16,-5-25 32 15,-5 5-12-15,-4-21-4 16,-1 8-4-16,-8-16 12 16,4 25-8-16,-4-5 92 15,0 8-52-15,-5 13 100 16,4 7-84-16,-13 5 60 0,5 20-72 0,-10 0-28 16,1 16-16-16,-14 24 8 15,4-3-8-15,-9 27-4 16,5-3 0-16,0 16-4 15,4-1 0-15,14 13-12 16,9-8 8-16,9 0 4 16,10-12 0-16,8-13-188 15,5-11 104-15,9-21-456 16,-4-4 296-16</inkml:trace>
          <inkml:trace contextRef="#ctx0" brushRef="#br0" timeOffset="120325.1547">2788 7378 800 0,'9'-17'296'0,"-9"17"-232"0,4-20-16 15,-4 8 132 1,9 4-108-16,-9-12 68 15,0 8-80-15,-9-9 0 16,9 9-36-16,-4-8 24 16,-5 8-32-16,-14-8-4 15,0 3-8-15,-18-3-4 16,18 4 0-16,-22 0 0 16,13 4 0-16,-14 4 8 0,6 12-4 15,-6-4-20 1,10 12 8-16,-5 4 20 0,9 12-4 0,-5-3-28 15,15 11 8-15,-10 17-4 16,9-1 8-16,5 37 0 16,4 0 0-16,14 17 16 15,-5-9-4-15,1 4-4 16,13-8 4-16,-9 0 4 16,0-12-4-16,0-4 32 15,-9-8-20-15,-5-25 76 16,5 1-56-1,-23-33-4-15,5 4-20 0,-23-24 0 16,13-4-8-16,-8-17-80 16,4 5 40-16,-5-4-320 15,15 3 196-15</inkml:trace>
          <inkml:trace contextRef="#ctx0" brushRef="#br0" timeOffset="120916.4201">1959 8697 756 0,'0'-20'280'0,"0"20"-216"0,9-16-20 0,-9 3 188 16,0 13-136-16,-9-16 76 15,0 8-100-15,0 0 12 16,4 8-48-16,-13 8-12 15,18 8-16-15,-14 13 4 16,5-1-8-16,5 16-4 16,4 9 4-16,-9 0 4 15,9-1-4-15,-9-7 16 16,9-5-12-16,-14-7-12 16,14-9 0-16,-9-16 28 15,9-4-12-15,-9-24-144 16,13-4 68-16,-8-21-212 15,4 1 156-15,0-13-296 16,0 4 236-16,-5 1 12 16,5 15 104-16,0-7 308 15,5 7-128-15,4 1 192 16,14 8-176-16,8 3 72 16,6 9-116-16,4 12 36 15,4 8-68-15,-4 4-24 16,-4 8-20-16,4 5 0 0,-9-5-8 15,-28 4 16-15,-4 4-12 0,-23-3 16 16,1 3-16-16,-33 0-4 16,9-4 0-16,-17-8-76 15,17 5 40-15</inkml:trace>
          <inkml:trace contextRef="#ctx0" brushRef="#br0" timeOffset="158539.8582">2751 7888 704 0,'0'0'264'0,"0"0"-208"0,-9 0-12 16,9-4 124-1,0 8-100-15,0-4 104 16,14 0-96-16,-10 0 72 16,1 8-84-16,-1-8 84 15,1 0-88-15,4 0 60 16,0-4-68-16,5 4 32 0,0 0-48 16,8-4-12-16,1 4-12 0,9-4 0 15,0 4-8-15,4-5 8 16,5 1-8-16,-9-4-12 15,0 4 4-15,-9 0 4 16,-1 4 0-16,-12-4 8 16,-6 8-4-16,-8-4-100 15,-1 8 52-15</inkml:trace>
          <inkml:trace contextRef="#ctx0" brushRef="#br0" timeOffset="158045.1327">2783 7896 676 0,'0'-8'248'0,"0"8"-192"0,0-21-16 0,0 5 48 16,0 16-56-16,0-12 48 15,9 0-44-15,-4 0 32 16,4 4-36-16,-5-5 60 16,1 9-52-16,-5-4 80 15,5 4-68-15,-5-4 80 16,4 8-76-16,-8-8 24 16,4 8-44-16,-5-8 20 15,5 8-28-15,-5-4-8 16,5 4-12-16,0 4-8 15,5 4 4-15,-5 0-4 16,5 4 0-16,-5 0 8 16,0 5-4-16,0-1 24 15,0 4-16-15,-5-8 12 16,5 4-12-16,-5 1-8 16,1-1 0-16,-1 4 12 15,5 0-8-15,-4 0-4 16,-1 5 0-16,-8 3-16 15,13 4 8-15,-5-11 20 16,5 15-8-16,-9 1-4 16,9-9 0-16,-5 8-4 15,10-3 0-15,-5-13 8 16,0 8-4-16,-9-12-4 0,9 9 4 16,0-21 20-16,0 12-12 0,-5-8-4 15,10 4-4-15,-5-4-4 16,0 0 0-16,0 0 0 15,0-8 0-15,0 9 0 16,0-1 0-16,0-4 0 16,9-4 0-16,-9 0 16 15,0 0-8-15,0-4-12 16,9 4 0-16,-9-17-4 16,5 17 0-16,-5-16 8 15,0 16 0-15,0-8 8 16,9 8-4-16,-9-12 8 15,9 12-8-15,0-8-4 16,-5 8 4-16,15-8 28 16,-6 0-16-16,1 4-4 15,13 4-8-15,1 0-4 16,3 0 0-16,15 0 0 16,-5 4 0-16,-5 4 0 15,5 0 0-15,-4 0 0 16,-5 4 0-16,0 4-12 15,-10 1 8-15,6-5 12 16,-10 4-4-16,0-8-4 16,0 4 4-16,-4-12 4 15,4 4-4-15,-9-8-168 16,5 0 88-16</inkml:trace>
          <inkml:trace contextRef="#ctx0" brushRef="#br0" timeOffset="121176.596">2178 9102 1068 0,'-10'44'396'0,"10"-44"-308"0,-9 53-24 15,9-29 56 1,0-4-80-16,-13 1 16 16,13 3-32-16,0-8-12 15,0-4-8-15,0-12-112 16,0-4 60-16</inkml:trace>
          <inkml:trace contextRef="#ctx0" brushRef="#br0" timeOffset="124896.4661">4363 7365 964 0,'-9'0'360'0,"9"0"-280"0,4 0-24 0,-4 0 216 16,10 0-160-16,3-4 116 16,10 4-136-16,9-4 24 15,0 4-72-15,13-4-24 16,1 8-12-16,4-4 0 15,0 4-4-15,-5 5-168 16,-8-9 88-16,-10 0-332 16,0 0 228-16</inkml:trace>
          <inkml:trace contextRef="#ctx0" brushRef="#br0" timeOffset="119733.0807">1158 7827 880 0,'-14'-8'328'0,"14"8"-256"0,14 4-16 16,-14-4 108-1,18 0-100-15,-4-4 104 16,18 4-92-16,-1-4 4 16,6 0-48-16,4-4 24 15,-5 8-32-15,19-4 20 16,-23 8-24-16,0-4-8 0,4-4-8 16,-18 4 12-16,5 0-8 15,-9 0-12-15,-14 0 0 0,0 0-40 16,0 0 24-16</inkml:trace>
        </inkml:traceGroup>
        <inkml:traceGroup>
          <inkml:annotationXML>
            <emma:emma xmlns:emma="http://www.w3.org/2003/04/emma" version="1.0">
              <emma:interpretation id="{B8DBDACB-913D-4353-9BDC-B9D593D6ECB6}" emma:medium="tactile" emma:mode="ink">
                <msink:context xmlns:msink="http://schemas.microsoft.com/ink/2010/main" type="inkWord" rotatedBoundingBox="17577,9737 18099,9742 18096,10062 17574,10057"/>
              </emma:interpretation>
            </emma:emma>
          </inkml:annotationXML>
          <inkml:trace contextRef="#ctx0" brushRef="#br0" timeOffset="127222.932">5510 8102 1288 0,'0'4'476'0,"0"-4"-368"0,9 8-32 0,0-8 92 16,5 4-108-16,23 0-24 15,4 0-24-15,22-4-56 16,6 0 24-16</inkml:trace>
          <inkml:trace contextRef="#ctx0" brushRef="#br0" timeOffset="127059.9602">5624 7871 1060 0,'-9'-8'392'0,"9"8"-304"0,-9-4-28 15,4 0 180 1,10 0-144-16,-1-4 112 15,6 4-120-15,8-8 4 0,9 4-52 16,14 0 8-16,5 4-28 0,8 4-16 16,-4 4-8-16,0 4 12 15,0 4-4-15,-9 0-276 16,-4 4 148-16</inkml:trace>
        </inkml:traceGroup>
        <inkml:traceGroup>
          <inkml:annotationXML>
            <emma:emma xmlns:emma="http://www.w3.org/2003/04/emma" version="1.0">
              <emma:interpretation id="{219CDE26-D3A4-4008-B64F-EB8291DE79C3}" emma:medium="tactile" emma:mode="ink">
                <msink:context xmlns:msink="http://schemas.microsoft.com/ink/2010/main" type="inkWord" rotatedBoundingBox="19187,9290 21268,9311 21254,10790 19172,1076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7868.1071">7518 7540 976 0,'0'48'360'0,"0"-48"-280"0,0 121-20 15,5-64 12 1,-1-12-52-16,-4 15 88 16,0-3-60-16,-9 4-24 15,5 3-12-15,-10-11-12 16,5 4 0-16,-19-9 16 16,6-7-8-16,-15-9-12 15,5-8 0-15,-18-3 12 16,14-1-4-16,-5-8-4 15,9 0 4-15,5-4 72 16,9 4-40-16,4 1 100 0,14-1-76 16,4 0 112-1,6 0-96-15,8 0-4 0,9 4-44 0,14-12 8 16,5 4-20-16,4-8-24 16,4 5 0-16,-4-14-216 15,-4 1 124-15,-10-8-224 16,1 4 184-16,-10-12-240 15,-4 12 216-15</inkml:trace>
          <inkml:trace contextRef="#ctx0" brushRef="#br0" timeOffset="128603.0213">7919 8256 904 0,'-18'-12'332'0,"18"12"-256"0,-10-4-24 16,1 0 176-1,5 8-136-15,-5 0 36 16,4 8-80-16,-13 12 16 16,18 4-36-16,-14 25 44 0,5-4-40 0,-5 7-16 15,10 5-8-15,-10 0 0 16,1-5-4-16,-1-3-4 16,9-9 4-16,-4-7 4 15,5-9-4-15,-5-12-20 16,4 5 8-16</inkml:trace>
          <inkml:trace contextRef="#ctx0" brushRef="#br0" timeOffset="128934.4025">7809 8373 808 0,'0'-44'300'0,"0"44"-232"0,5-29-20 15,0 17 168 1,-1 8-128-16,14-4 52 16,5 8-80-16,4 8 8 15,1 4-40-15,4 17-28 16,-5 3 0-16,5 4 16 15,-9 5-8-15,-5-9 104 16,-5 1-64-16,-22-9 104 16,-4 0-88-16,-19-12-4 15,0 5-36-15,0-17 12 0,0 4-24 0,0-21-136 32,14 5 68-32</inkml:trace>
          <inkml:trace contextRef="#ctx0" brushRef="#br0" timeOffset="129519.608">8233 8426 696 0,'0'0'256'0,"0"0"-196"0,0 4-20 15,0-8 208 1,4 4-144-16,1-4 64 15,4 4-100-15,-9-4 4 16,0 8-40-16,5 0-32 16,-1 0 0-16,1-4 8 15,4 4-4-15,0-4 24 0,5 4-16 0,-1 0 32 16,5 4-28-16,-4 0 4 16,0 4-12-16,-1 0 28 15,1 1-20-15,-14 3 4 16,5 4-12-16,-5-4 20 15,0 8-16-15,-9-7-12 16,4 3-4-16,-13-4 28 16,4 0-12-16,-9-8-20 15,5 5 0-15,-9-9 64 16,4 4-28-16,0-8 32 16,10 4-32-16,4-4-8 15,9 0-12-15,9 0 48 16,4 8-32-16,10 0 0 15,4 0-16-15,1-4 4 16,-1 4-8-16,5-4-212 16,-5 4 112-16</inkml:trace>
          <inkml:trace contextRef="#ctx0" brushRef="#br0" timeOffset="129806.8711">8816 8021 1580 0,'0'-12'584'0,"0"12"-452"0,9-8-40 0,0 8 72 16,4 0-108-16,10 0-28 16,18-8-24-16,18 0-84 15,-4 4 44-15,36 4-540 16,-9 0 316-16</inkml:trace>
          <inkml:trace contextRef="#ctx0" brushRef="#br0" timeOffset="128274.1459">7605 7924 1112 0,'-10'-32'412'0,"10"32"-320"0,-41-29-28 16,23 21 144 0,9 0-128-16,-18-12 100 15,9 12-104-15,-23-4 4 16,9 4-48-16,-23-1 32 16,10 9-36-16,-10 9 64 15,14 7-52-15,0 8 0 16,9 4-24-16,9 5-12 15,23-1 0-15,23 4-4 16,18 1 0-16,18-5 32 16,5 1-16-16,13-13-24 0,-4-4 4 15,-4-8-36 1,-10-4 24-16,-9-24 24 0,-9 12-4 16,-23-20 36-16,0 3-24 15,-27-11-32-15,0-5 8 16,-9-3 20-16,-9 3-8 0,-5 1-8 15,18 8 0-15,-4 3-224 16,13 13 120-16,10 4-612 16,13 4 400-16</inkml:trace>
          <inkml:trace contextRef="#ctx0" brushRef="#br0" timeOffset="127509.654">7131 7491 1372 0,'-9'-57'508'0,"9"57"-396"0,9-24-32 0,5 12 92 15,4 8-112-15,18-12 52 16,1 16-64-16,22-8-32 16,5 8-16-16,18-9 8 15,-5 13-4-15,5-4-12 16,-5 0 4-16,-4 0-76 15,-18 5 44-15,-10-5-164 16,-13 4 116-16</inkml:trace>
        </inkml:traceGroup>
        <inkml:traceGroup>
          <inkml:annotationXML>
            <emma:emma xmlns:emma="http://www.w3.org/2003/04/emma" version="1.0">
              <emma:interpretation id="{C3BC5846-BC9A-4789-9E7B-A200F052E4B9}" emma:medium="tactile" emma:mode="ink">
                <msink:context xmlns:msink="http://schemas.microsoft.com/ink/2010/main" type="inkWord" rotatedBoundingBox="21909,9324 23191,9337 23176,10859 21895,1084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1071.2775">10505 8276 1100 0,'-9'-4'408'0,"9"4"-316"0,-9 0-28 0,4 4 72 15,10 8-88-15,-10 12 24 16,5 9-40-16,-5 15 76 15,1 5-60-15,-5 16 4 16,9 0-32-16,-9 3-4 16,4-7-8-16,-4 0 28 15,9-4-20-15,-9-25 12 16,4 1-16-16,-4-37-200 16,5 0 100-16</inkml:trace>
          <inkml:trace contextRef="#ctx0" brushRef="#br0" timeOffset="131309.9113">10446 8410 880 0,'4'-37'328'0,"-4"37"-256"0,9-20-16 15,0 12 152 1,5 4-124-16,13 0 124 16,5 4-120-16,9 12 36 0,0 8-76 0,0 13-32 15,-5-1-16-15,-13 4 52 16,0-3-28-16,-28-5 68 15,1 4-52-15,-23-11 28 16,4-5-40-16,-14-4 8 31,10-12-20-31,4-8 0 0,10 4-8 0,13-16-280 16,9 3 148-16</inkml:trace>
          <inkml:trace contextRef="#ctx0" brushRef="#br0" timeOffset="131488.8872">11065 8300 1320 0,'0'-12'488'0,"0"12"-380"0,0 12-28 0,-9 5 60 16,18 3-92-16,-9 16 32 15,9 9-44-15,0-1-24 16,5 1-4-16,-5-9-196 15,0 5 104-15</inkml:trace>
          <inkml:trace contextRef="#ctx0" brushRef="#br0" timeOffset="130345.0198">9927 7495 1380 0,'-23'-28'512'0,"23"28"-396"0,27-21-36 16,-4 5 80-1,9 12-104-15,18-8 16 16,4 8-48-16,15 0-20 16,-1 4-8-16,0-4-120 15,-4 8 68-15,-14-4-84 16,-4 0 80-16,-19 0 24 0,-4 0 20 16,-23-4-4-16,0 4 12 0,-14-4-4 15,0 8 4-15,-8-4-28 16,3 4 20-16,-3 8 16 15,13 4 0-15,-14 33-44 16,9 12 28-16,-4 36 4 16,4-4 8-1,1 24-8-15,8-12 8 16,-18 9 20-16,14-17-8 0,-14-12 68 16,10-12-44-16,-19-17 24 15,5-11-36-15,-14-17 16 16,0-8-20-16,-14-20-8 15,14-4-4-15,-9-12-32 16,14 4 16-16,-1-4 12 16,10 8 4-16,9 4 52 15,8 8-32-15,20 8 68 16,12 4-52-16,28 4 20 16,10 5-40-16,17-1-8 15,-4 0-8-15,4-8-92 16,-8-4 48-16</inkml:trace>
          <inkml:trace contextRef="#ctx0" brushRef="#br0" timeOffset="130807.0134">10336 7734 1276 0,'-27'-16'472'0,"27"16"-364"0,-59-9-32 0,22 9 116 16,10 9-120-16,-28 7 68 15,5 4-80-15,0 16 36 16,0-7-56-16,5 19 16 16,13-11-36-16,23 11-8 15,0-3-8-15,27-1 12 16,9-3-8-16,28-9 16 15,8-8-16-15,6-7-40 16,-1-9 20-16,-4-24-60 16,-10 3 40-16,-8-19 32 15,-5 4 4-15,-27-21 8 16,-5 9-4-16,-9-13 64 16,-5 17-40-16,-13-9 4 15,9 21-20-15,0 4-28 16,9 7 4-16,4 9-392 15,10 8 220-15,13 13-704 16,10 7 496-16</inkml:trace>
        </inkml:traceGroup>
      </inkml:traceGroup>
    </inkml:traceGroup>
    <inkml:traceGroup>
      <inkml:annotationXML>
        <emma:emma xmlns:emma="http://www.w3.org/2003/04/emma" version="1.0">
          <emma:interpretation id="{E46B66B2-47B0-4438-81FA-0BCF2D875DB9}" emma:medium="tactile" emma:mode="ink">
            <msink:context xmlns:msink="http://schemas.microsoft.com/ink/2010/main" type="paragraph" rotatedBoundingBox="15977,13267 16963,10724 17661,10994 16676,1353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DBE94F3-9E7A-4877-9ED6-3A523AE62BDB}" emma:medium="tactile" emma:mode="ink">
              <msink:context xmlns:msink="http://schemas.microsoft.com/ink/2010/main" type="line" rotatedBoundingBox="15977,13267 16963,10724 17661,10994 16676,13538"/>
            </emma:interpretation>
          </emma:emma>
        </inkml:annotationXML>
        <inkml:traceGroup>
          <inkml:annotationXML>
            <emma:emma xmlns:emma="http://www.w3.org/2003/04/emma" version="1.0">
              <emma:interpretation id="{1E5C48CE-77A4-4356-8B0F-22376DFEA68B}" emma:medium="tactile" emma:mode="ink">
                <msink:context xmlns:msink="http://schemas.microsoft.com/ink/2010/main" type="inkWord" rotatedBoundingBox="15977,13267 16963,10724 17661,10994 16676,1353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46408.4499">5274 9895 1028 0,'0'-24'380'0,"0"24"-296"0,-19-37-20 16,6 17 104-1,8 8-104-15,-18-13 60 0,5 5-68 0,-14-8 36 16,0 8-52-16,-13-5 24 16,13 13-36-16,-14 0 36 15,15 8-36-15,-6 12-32 16,5 4 0-16,0 9 0 15,10 3 4-15,-10 16-12 16,9 1 8-16,0 19 12 16,14-7-4-16,5 28-12 15,-5-4 4-15,4 32 4 16,5-12 0-16,-5 9 8 16,10-26-4-16,-10 1 16 15,5-8-12-15,-9-8 4 16,5-8-4-16,-10-13 28 15,5-7-20-15,-14-13 48 16,10-4-36-16,-15-16 4 16,5 0-20-16,-8-16-272 15,3 0 144-15</inkml:trace>
          <inkml:trace contextRef="#ctx0" brushRef="#br0" timeOffset="147414.1352">4213 11182 840 0,'4'-4'312'0,"-4"4"-244"0,5-8-16 16,-1 8 120-1,1 0-104-15,-1 8 52 16,6-8-72-16,-10 12 28 16,4 4-44-16,-4 12 16 15,5 1-28-15,-5 3 52 16,0 5-40-16,-5-9 72 15,1-4-56-15,-6 4 52 16,6-7-56-16,-5-13 48 16,9 0-52-16,-14-8 32 15,14-8-40-15,0-12-8 16,5 3-16-16,-1-11-8 16,5 4 4-16,5-5-24 0,9 1 12 15,0 4 4-15,4 0 4 0,-4 3-12 16,4 13 8-16,0 4-4 15,1-4 0 1,-6 0 16-16,-3 8-4 0,-6 0-56 16,5 0 28-16,-4-8-544 15,4 4 312-15</inkml:trace>
          <inkml:trace contextRef="#ctx0" brushRef="#br0" timeOffset="148585.7393">5164 9081 872 0,'0'-16'324'0,"0"16"-252"0,14-4-20 16,-14 0 120 0,0 8-104-16,-14 0 16 15,14 4-48-15,-9 9 36 16,-5 3-40-16,-8 4 28 16,8 4-32-16,-18 5 36 15,9-9-36-15,-13 0 40 0,9-3-40 0,-14-13 28 16,18 8-28-16,-9-16 0 15,9 4-16-15,1-20 20 16,8 4-20-16,-4-17-12 16,9 5-4-16,-1-17 4 15,6 9 0-15,4-8-20 16,9 11 12-16,-4-7-4 16,4 12 4-16,9-5 0 15,-4 13 0-15,-1 0 0 16,5 4 0-16,-4 0 32 15,9 3-12-15,-9 5 4 16,4 4-8-16,-5 0-16 16,6 9 4-16,-1-1 12 15,0 8-4-15,0 4 16 16,0 4-12-16,1 5-12 16,-6-1 0-16,6 0 4 15,-1 1 0-15,4-1 0 16,6-4 0-16,-1 5 8 15,5-5-4-15,0-4 16 16,0-4-12-16,0-4-28 16,4-3 8-16,0-1 12 15,-13-8 4-15,0 0 24 16,4 0-16-16,-13 0-4 16,0 0-4-16,-1-17 12 15,-4 5-8-15,-9-4-12 0,5 0 0 0,-10-12 40 16,1 7-24-16,-14-7 24 15,13 4-20-15,-13-17 20 16,0 13-24-16,-14 4 4 16,14 3-8-16,-23-3 20 15,9 12-16-15,-9 0-12 16,4 0-4-16,-4 12 4 16,14 0 0-16,-5 8-44 15,14 8 24-15</inkml:trace>
        </inkml:traceGroup>
      </inkml:traceGroup>
    </inkml:traceGroup>
    <inkml:traceGroup>
      <inkml:annotationXML>
        <emma:emma xmlns:emma="http://www.w3.org/2003/04/emma" version="1.0">
          <emma:interpretation id="{E1B99E2C-92C1-41BF-96BE-B07929F4FEB7}" emma:medium="tactile" emma:mode="ink">
            <msink:context xmlns:msink="http://schemas.microsoft.com/ink/2010/main" type="paragraph" rotatedBoundingBox="12300,13264 23821,13081 23843,14459 12322,146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80201F-FCC8-4945-B840-80644DD5D1DD}" emma:medium="tactile" emma:mode="ink">
              <msink:context xmlns:msink="http://schemas.microsoft.com/ink/2010/main" type="line" rotatedBoundingBox="12300,13264 23821,13081 23843,14459 12322,14641"/>
            </emma:interpretation>
          </emma:emma>
        </inkml:annotationXML>
        <inkml:traceGroup>
          <inkml:annotationXML>
            <emma:emma xmlns:emma="http://www.w3.org/2003/04/emma" version="1.0">
              <emma:interpretation id="{75D1E3CF-FBBE-421A-8645-A5AE6A1FD716}" emma:medium="tactile" emma:mode="ink">
                <msink:context xmlns:msink="http://schemas.microsoft.com/ink/2010/main" type="inkWord" rotatedBoundingBox="12300,13264 15164,13218 15185,14544 12321,1459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64289.4649">766 11404 736 0,'23'-8'272'0,"-5"8"-208"0,5-4-20 0,-9 4 228 15,8-8-156-15,10 0 52 16,-9 4-100-16,9-4 88 16,-9-4-84-16,-1 4 76 0,1-4-84 15,-14 7-4-15,-9-3-40 16,0 8 4-16,-22 0-12 0,-1 4-32 15,-18 0 8-15,-5 5-64 16,-8-5 40-16,-1 4 8 16,0-8 16-16,10 0-8 15,-10-4 12-15,10 4 12 16,4-4 0-16,4 4-12 16,-4 0 4-16,19 4-24 15,-1 4 16-15,9 4 12 16,-4 4 4-16,13 4-20 15,-8 13 8-15,4 3 12 16,-5 9 0-16,0 3 16 16,-4 1-12-16,4-5 32 15,-4-7-24-15,5-1 56 16,-1-12-40-16,5-7 4 16,0-1-24-16,9-8-16 15,0-8 0-15,13 4 4 0,6 0 0 16,17 0 0-16,-4 8 0 15,22 0 0-15,1 9 0 16,0-5-80-16,-1-4 44 16,1 4-268-16,-9-4 168 15,-15-4-408-15,6-8 308 16</inkml:trace>
          <inkml:trace contextRef="#ctx0" brushRef="#br0" timeOffset="165800.9072">265 11676 1184 0,'0'-5'440'0,"19"10"-344"0,8-10-24 16,-4 1 56-16,9 0-84 15,9 4-20-15,-5 4-12 16,28-4-4-16,-10 0-4 16,15-4-64-16,3-4 32 0,-3 0-68 15,8-4 56-15,-9 0 16 16,-13 0 20-16,0-4 20 0,-23 3-8 16,4 1 40-1,-18 0-24-15,-4 8 108 16,-5 0-72-16,-9 4 12 0,0 12-48 15,0 12 4-15,-9 9-16 16,4 7 0-16,-13 5-4 16,9-1 4-16,-5-7-8 15,1-1 32-15,-10-3-20 16,-4-13 4-16,-1 0-12 16,6-12 28-16,3-8-20 15,6-4 4-15,4-8-12 16,9-8-52-16,13-13 28 0,10 1-52 15,4-4 40-15,10 3-4 16,-5 1 20-16,4 12 8 16,-4 3 4-16,-9 9-20 15,-1 4 12-15,-3 4 56 16,-6 4-24-16,-4 0 44 16,1 17-40-16,-10-1-16 15,4 12-4-15,-4 1-8 16,-4-1 0-16,4 4 16 15,4-7-8-15,-4-1 16 16,9-4-16-16,-9-8-12 16,0 1 0-16,9-5 4 15,-9-12 0-15,9 8-116 16,-9-8 64-16,14-12-128 16,9 0-320-16,0-5 264 15</inkml:trace>
          <inkml:trace contextRef="#ctx0" brushRef="#br0" timeOffset="166481.1695">1586 11748 1040 0,'-23'4'384'0,"14"0"-300"0,0 0-20 0,9-4 148 16,0 0-128-16,0 0-52 15,9 5-24-15,14-5-20 16,-1-5 4-16,10-3-12 0,0-4 12 15,-9 4-48-15,0-8 28 0,-10-4 24 16,-4 8 4-16,-13-1 12 16,-14 1-8-16,-14 12-12 15,-5 0 4-15,-13 12 40 16,5 1-24-16,13 3 96 16,-5 12-60-16,6-8 64 15,8 5-60-15,9 3-4 16,14-8-28-16,0 4-28 15,14-7 0-15,18-5 12 16,0-4 0-16,4-8 40 16,10-4-20-16,8 0-112 15,-4-8 48-15,-4 4-108 16,-10-1 84-16,5-3-48 16,5 0 64-16,-14 0 8 0,4-4 24 15,-4-4 12-15,0 3 4 16,-10 1 8-16,10 4-4 15,-18 4 40-15,4 4-20 16,-4 8 56-16,-5 4-44 16,-4 8 28-16,-5 13-36 15,-5-1 16-15,-9 4-24 16,10 1 0 0,-10-1-12-16,5-4 20 0,-5-3-16 15,-4-5-4-15,4-8-4 16,-8-4 4-16,13-8-4 15,-14-8 16-15,14-8-12 0,4-8-20 16,-4-5 4-16,9-7-32 16,9-1 24-16,-4 5-12 15,13 8 16-15,-4 4-20 16,-5 7 20-16,4 1 4 16,10 4 8-16,-5 4 0 15,5 4 0-15,0-4 0 16,18 0 0-16,-5-8-12 15,10 4 8-15,-5-4 28 16,0-5-12-16,-5 1 4 16,-4 0-8-16,-9 0-8 15,0 4 4-15,-23 4-24 16,0 8 12-16,-23 8 40 16,-9 4-20-16,9 8 16 15,-9 4-16-15,10 1 0 0,8 7-4 16,5-8-24-16,9-3 8 15,9-1 4-15,14-4 4 16,-1-12-80-16,10-4 44 16,-9-4-152-16,9-4 104 15,-9-4-164-15,-10 0 140 16,-13-1-8-16,0 1 68 16,-9 8 40-16,-4 12 8 15,-1 5 144-15,-4 11-80 16,-5 20 160-16,9 9-128 15,-4 8 96-15,9 20-112 0,0 12-16 16,4 8-40-16,1-8-24 16,-1-4-4-16,-4-16 28 15,-9-17-12-15,-5-11 12 16,-4-13-12-16,-10-15-44 16,-4-26 20-16,5-11 12 15,0-20 0-15,4-21-52 16,13-16 28-16,15-4-112 15,22 8 76-15,0 9-44 16,28-9 60-16,22 8-44 16,19 0 48-16,-1 5 4 15,14 3 20-15,-22 8 28 16,-10 9-4-16,-18 3 32 16,-13 9-24-16,-6-4 136 15,-17 16-84-15,-5 7 12 16,-13 9-44-16,-1 13-16 0,1 15-12 15,4 0-8 1,0 17 4-16,4 3-16 0,14-7 8 16,-4-1-4-16,9-3 0 15,4-13 32-15,-4-4-12 16,4-8 4-16,0-8-8 16,-4-8-24-16,-5 0 8 15,1-8-76-15,-10 0 48 16,-5-12-48-16,-4 4 48 15,-4 3 12-15,-5 5 12 16,0 8 36-16,-1 8-12 0,6 12 68 16,4 9-48-16,4 7 16 15,6 9-32-15,-1 15 20 16,0 21-24-16,0 4 4 16,-9 0-8-16,-9 0 28 15,-9-12-20-15,-10-13-4 16,-13-19-8-16,5-13 12 15,-10-24-8-15,1-16 76 16,4-21-48-16,4-27 76 16,19-13-64-16,18 0 36 15,23 12-48-15,13 0-20 16,19 13-8-16,13 7-20 16,5 13 8-16,0 12-216 15,-9 12 120-15,-10-1-544 16,-22 9 360-16,-9 9-420 15</inkml:trace>
        </inkml:traceGroup>
        <inkml:traceGroup>
          <inkml:annotationXML>
            <emma:emma xmlns:emma="http://www.w3.org/2003/04/emma" version="1.0">
              <emma:interpretation id="{EE950683-9D5E-4BF3-8179-3156CFC0BFFE}" emma:medium="tactile" emma:mode="ink">
                <msink:context xmlns:msink="http://schemas.microsoft.com/ink/2010/main" type="inkWord" rotatedBoundingBox="16528,13394 17078,13385 17086,13903 16536,1391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67172.1628">4518 11744 1068 0,'-18'45'396'0,"18"-21"-308"0,-5 13-24 0,-4-13 12 0,4 4-56 16,1-4 36-16,4-7-32 15,-5-1 76-15,5-4-56 16,0-4 56-16,0-8-56 0,0 0-12 16,0-4-20-16,5-8-100 15,-1-8 52-15,5-9-420 16,1-7 252-16</inkml:trace>
          <inkml:trace contextRef="#ctx0" brushRef="#br0" timeOffset="166963.1077">4531 11497 1484 0,'0'-16'552'0,"0"16"-432"0,-9-8-32 0,5 4 164 16,4 0-156-16,-9 0-28 16,9 4-44-16,-9 8-348 15,4 0 176-15,5 12-1084 16</inkml:trace>
          <inkml:trace contextRef="#ctx0" brushRef="#br0" timeOffset="167502.0396">4704 11619 1172 0,'5'-8'436'0,"4"12"-340"0,0 0-24 0,-9 0 152 16,0 4-136-1,0 8 80-15,-9 8-100 0,0 1-8 16,9 7-40-16,-5-4 4 0,5-3-12 16,0-5 12-16,14 0-16 15,-5-16-12-15,14-8 0 16,-9-4-40-16,4-4 24 15,5-4-4-15,-14 0 16 16,4-1-12-16,1 5 12 16,-5 4-12-16,0 12 8 0,5 4 60 15,-5 4-24-15,-9 5 88 16,0 3-64-16,9 0 12 16,5-8-36-16,-14 0 32 15,9 1-32-15,5-9-136 16,4-4 60-16,4-4-676 15,6-9 400-15,-5-11-532 16</inkml:trace>
        </inkml:traceGroup>
        <inkml:traceGroup>
          <inkml:annotationXML>
            <emma:emma xmlns:emma="http://www.w3.org/2003/04/emma" version="1.0">
              <emma:interpretation id="{B0BC2062-8BDB-4C72-A824-A6F184CAC4E8}" emma:medium="tactile" emma:mode="ink">
                <msink:context xmlns:msink="http://schemas.microsoft.com/ink/2010/main" type="inkWord" rotatedBoundingBox="18310,13457 18675,13452 18682,13867 18316,13873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67984.9235">6503 11603 880 0,'4'-17'328'0,"-4"5"-256"0,-4-8-16 0,4 12 160 15,-9 0-128-15,-5 0 16 16,-4 4-60-16,-10 0 48 16,-3 8-52-16,-1 8 72 0,-14 8-64 15,19 13 52-15,0-1-56 16,17 4 4-16,-3 1-28 0,17-1 24 16,5-8-28-16,14-3 4 15,9-17-12-15,0-4-76 16,4-12 36-16,-4 0-56 15,-9-4 48-15,-5-1 12 16,-4-3 16-16,-14 4 12 16,0 4 0-16,0 4 88 15,0 4-48-15,0 8 72 16,9 8-64-16,0 4 0 16,9 5-28-16,10 11-4 15,-6 5-8-15,10-13-656 16,-18 0 352-16,0-11-596 15</inkml:trace>
        </inkml:traceGroup>
        <inkml:traceGroup>
          <inkml:annotationXML>
            <emma:emma xmlns:emma="http://www.w3.org/2003/04/emma" version="1.0">
              <emma:interpretation id="{24CF0778-42EA-43EF-89F7-5D266D5C6C4F}" emma:medium="tactile" emma:mode="ink">
                <msink:context xmlns:msink="http://schemas.microsoft.com/ink/2010/main" type="inkWord" rotatedBoundingBox="19632,13289 21911,13253 21930,14489 19652,14525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70176.3585">7714 11510 676 0,'36'0'248'0,"-22"4"-192"0,13 0-16 16,-4 0 156-16,-9 0-116 16,8 0 132-16,1-4-120 15,0 0 88-15,4 0-104 0,-13 0 116 0,0-4-108 16,-5 0 32-16,-9 0-72 16,-14-4 4-16,-4-1-32 15,-5 1 8-15,-9 4-12 16,-4 0-32-16,-10 0 8 15,5 4 4-15,-4 4 8 16,4 12 0-16,9 1 0 16,5 11 16-16,4 17-8 15,14-1 4-15,9 5-4 16,13 3 4-16,10 1-8 16,27-13 32-16,5-15-20 15,22-9-76-15,1-8 32 0,-1-12-104 16,-9-12 72-16,-4-5-24 15,-9-11 48-15,-10-13 24 16,-8-11 8-16,-15-9 12 16,6 0-4-16,-6 5 40 15,1 7-20-15,-9 9 100 16,0 7-68-16,-5 13 20 16,4 12-44-16,-13 12 12 31,0 4-24-31,-13 16 0 15,8 12-12-15,-13 25 12 0,-5 4-12 16,0 3 32-16,1-3-24 16,-1-8 32-16,0-9-32 15,0-11 12-15,5-9-16 0,-5-8 12 16,10-12-16-16,13-12 24 0,0-12-20 16,4-13-40-16,14-11 16 15,-4-5-120-15,9 5 72 16,9 7-20-16,-9 9 52 15,8 8 4-15,-8 4 16 16,-9 8 8-16,4 12 0 16,-18 16 68-16,0 12-36 15,0 9-12-15,0 7-12 16,0 5 8-16,9-5-8 16,5-3-20-16,-1-13 4 0,15-3-216 15,8-9 124-15,10-12-200 16,4-8 172-16,0-16-24 15,0-4 92-15,-14-5 24 16,-4-11 24-16,0 8 56 16,-18-9-24-16,-5-7 176 15,-9 15-108-15,0 1 112 16,-14 4-116-16,-4 7 8 16,-5 9-52-16,0 8-16 15,-8 8-16-15,8 9-32 16,-9 3 12-16,9 4 12 15,0 5 4-15,5-1 8 16,14-8-8-16,-5-4-12 16,9-4 4-16,9-4 4 15,-5-3 0-15,14-14-80 0,5 5 44 16,9-12-76-16,0-8 68 16,13 4-44-16,1-1 52 15,-5 5 28-15,-5 0 8 16,5 12-8-16,5 8 4 15,-14 4 92-15,-9 8-48 16,4 5 60-16,0-1-56 16,-13 4 60-16,-14-4-64 15,0 5 28-15,0-13-40 16,-14 12 8-16,5-8-20 16,-14-4 8-16,1 5-12 0,-1-17-16 15,0-9 0-15,0 1-4 16,5-20 0-16,4-8-72 15,5-17 44-15,9 4 4 16,9 9 20-16,-4 8-8 16,13 3 12-16,5 9-32 15,0 4 24-15,-1 4 16 16,10 4 0-16,-9 4 0 16,9 4 4-16,-9 0-4 15,9 0 0-15,4 4 8 16,5-4-4-16,-5 0-4 15,5 0 4-15,-4-4 4 16,4-5-4-16,-18 1-4 16,8 4 4-16,-17 0-16 15,0-4 8-15,-10 4 12 0,-4 4-4 16,-9 4-12-16,-14 0 4 16,-8 8 4-16,-10 1 0 15,4 3 0-15,-8 0 0 16,17 0-12-16,1-4 8 15,4-4 12-15,23 0-24 16,14-8 12 0,9 0-36-16,9-4 24 15,-1 0-20-15,6 4 20 16,-5-8 8-16,0 8 8 16,-10 0 0-16,-13-4 0 0,-9 4 16 15,0 8-8-15,-22 4-12 16,3 9 0-16,6 11 20 15,-10 17-8-15,0 3 4 16,5 21-4 0,4 4 20-16,-4 16-16 0,5 8 4 15,-1 4-8-15,5-7 4 16,-14-13-8-16,0-13 24 16,-4-19-16-16,0-13 68 15,-1-11-48-15,-4-21 24 16,1-16-36-16,3-21 0 15,1-15-12-15,9-9-16 16,18-20 4-16,0 9-4 16,9 3 0-16,18 4-88 15,14-3 48-15,14 11-20 16,13-8 40-16,9 9-4 0,10-1 20 16,-1-3 16-16,-4 11 0 15,-9-3 60-15,-14 3-36 16,-9 5 84-16,-13-5-60 15,-5 17 44-15,-23-4-56 16,5-1 8-16,-14-3-32 16,-10 4-16-16,-3 12-4 15,4-5 4-15,-5 5 0 16,-4 8-20-16,4 8 12 16,0 12-32-16,-4 16 24 15,5 1-4-15,-1 15 12 0,5 5 24 16,9-1-8-16,4 5-12 15,19-17 0-15,4-7 20 16,5-5-8-16,18-12-248 16,5-8 128-16,-9-16-828 31,4 0 524-31</inkml:trace>
        </inkml:traceGroup>
        <inkml:traceGroup>
          <inkml:annotationXML>
            <emma:emma xmlns:emma="http://www.w3.org/2003/04/emma" version="1.0">
              <emma:interpretation id="{C299C0A5-0FCD-4962-9810-290E4A47FF46}" emma:medium="tactile" emma:mode="ink">
                <msink:context xmlns:msink="http://schemas.microsoft.com/ink/2010/main" type="inkWord" rotatedBoundingBox="22532,13265 23823,13245 23837,14139 22546,1415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71435.6368">10518 11449 932 0,'23'-32'348'0,"-9"32"-272"0,22 0-20 16,-13 0-28-1,9 0-28-15,9 8 52 16,0 8-28-16,0 4-36 0,4 4 4 16,-13 9 20-16,-9-1-8 0,-14 0 88 15,-9-3-48-15,-23-1 136 16,-18-4-100-16,-13-3 8 15,-10-1-52-15,5-12-8 16,4-8-16-16,0 0 12 16,19-4-16-16,18 0-20 15,18-12-144 1,9 8 84-16,27-5-252 16,28 1 180-16</inkml:trace>
          <inkml:trace contextRef="#ctx0" brushRef="#br0" timeOffset="171210.9382">10705 11421 832 0,'-9'-21'308'0,"13"17"-240"0,-4-4-20 15,0 8 116-15,0 0-100 16,0 0 0-16,0 8-40 16,-4 13 100-16,-10 23-72 15,1 21 84-15,-6 24-76 0,6 12 48 16,-10-4-64-16,14-8-12 0,-5-8-20 15,-4-4 8-15,4-8-12 16,5-17 16-16,0-15-16 16,-5-29-292-1,5-16-764 1</inkml:trace>
          <inkml:trace contextRef="#ctx0" brushRef="#br0" timeOffset="171766.5183">11247 11578 736 0,'-14'-4'272'0,"5"0"-208"0,-5-4-20 0,14 8 64 16,-9 0-68-16,5-4 0 16,17-4-16-1,-3-4-16-15,-6 0-4 0,5 4 0 16,-9-4-4-16,0-1 0 15,-13 1 8-15,3 8-4 16,-12-4 40-16,3 0-20 0,-3 4 92 16,-1 0-64-16,9 8 4 15,-9 8-36-15,14 8 76 16,0 9-52-16,5 3 40 16,4 9-48-16,0-1 8 15,4-4-28-15,5 1 20 16,-9-17-24-16,9 0 4 15,5-8-8-15,-14-12-104 16,0 0 52-16,9-8-308 16,-4-16 196-16</inkml:trace>
          <inkml:trace contextRef="#ctx0" brushRef="#br0" timeOffset="171947.9996">11329 11344 1204 0,'32'-25'448'0,"-28"29"-348"0,1-8-32 15,-5 4 188-15,-5 0-156 0,-4 0 152 16,-5 0-144-16,-4 4-56 16,5 9-32-16,3-5-12 15,6 4-4-15,4 8-356 16,4 4 196-16,6-3-480 16,-1-1 360-16,13 0-416 15</inkml:trace>
          <inkml:trace contextRef="#ctx0" brushRef="#br0" timeOffset="172366.1114">11411 11554 788 0,'18'0'292'0,"-4"4"-228"0,-1 0-16 0,5 0 0 0,5 0-36 15,0 0 24-15,-14 0-24 16,14 0-20-16,0 0 0 15,-23 5 20-15,0-1-4 0,-14 0-20 16,5 0 4-16,-14 4-12 16,14 0 8-16,0-4 16 15,4 4 0-15,5-4 172 32,14 1-92-32,-5 7 84 15,14 0-96-15,0 0 68 0,-10 4-80 16,6 1 40-16,3-1-60 15,-13-8 24-15,-4 0-36 0,-5-12 36 0,-5 12-36 16,5-8-16-16,-9-4-4 16,0 0-8-1,5 0 0-15,-5-8 32 16,9 0-16-16,0-20 40 16,0-1-32-16,0-23-4 15,22 3-12-15,-8-7-8 16,18 7 4-16,0 5-24 15,-10 11 12-15,10 13-276 16</inkml:trace>
        </inkml:traceGroup>
      </inkml:traceGroup>
    </inkml:traceGroup>
    <inkml:traceGroup>
      <inkml:annotationXML>
        <emma:emma xmlns:emma="http://www.w3.org/2003/04/emma" version="1.0">
          <emma:interpretation id="{15670156-5B22-4ACA-9B14-430EE1C15807}" emma:medium="tactile" emma:mode="ink">
            <msink:context xmlns:msink="http://schemas.microsoft.com/ink/2010/main" type="paragraph" rotatedBoundingBox="13273,14453 15015,14817 14823,15734 13081,153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B5D5452-887D-4185-A980-570EBB16C3E5}" emma:medium="tactile" emma:mode="ink">
              <msink:context xmlns:msink="http://schemas.microsoft.com/ink/2010/main" type="line" rotatedBoundingBox="13273,14453 15015,14817 14823,15734 13081,15370"/>
            </emma:interpretation>
          </emma:emma>
        </inkml:annotationXML>
        <inkml:traceGroup>
          <inkml:annotationXML>
            <emma:emma xmlns:emma="http://www.w3.org/2003/04/emma" version="1.0">
              <emma:interpretation id="{B0EC40BF-7B41-4906-B679-EFEE4F0E7307}" emma:medium="tactile" emma:mode="ink">
                <msink:context xmlns:msink="http://schemas.microsoft.com/ink/2010/main" type="inkWord" rotatedBoundingBox="13273,14453 15015,14817 14823,15734 13081,15370"/>
              </emma:interpretation>
              <emma:one-of disjunction-type="recognition" id="oneOf21">
                <emma:interpretation id="interp25" emma:lang="" emma:confidence="0">
                  <emma:literal>k</emma:literal>
                </emma:interpretation>
                <emma:interpretation id="interp26" emma:lang="" emma:confidence="0">
                  <emma:literal>t</emma:literal>
                </emma:interpretation>
                <emma:interpretation id="interp27" emma:lang="" emma:confidence="0">
                  <emma:literal>f</emma:literal>
                </emma:interpretation>
                <emma:interpretation id="interp28" emma:lang="" emma:confidence="0">
                  <emma:literal>K</emma:literal>
                </emma:interpretation>
                <emma:interpretation id="interp29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173597.386">1158 12857 984 0,'13'0'368'0,"-3"0"-288"0,12-4-20 16,-3 0 160-16,-6-4-132 15,10 0 60-15,9-4-84 16,-9-4-4-16,8-1-36 15,1 1-12-15,0 0-8 0,-9 0-4 0,-9 0 0 16,-1-1 0-16,-8-3 0 16,-10 8 8-16,-18 0-4 15,1 8 24-15,-10 8-16 16,-5 4-4-16,-4 0-4 16,5 8 12-16,-5 5-8 15,5-1-4-15,17 4 0 16,6 0-16-16,4-3 8 15,18 3 4-15,9-4 0 16,9-4-88-16,5-4 48 16,9 1-64-16,-4-5 60 15,-6 0-24 1,1 4 44-16,5 0 12 16,-15 4 8-16,6 4 4 15,-5 5 0-15,-10 7 24 16,-4 1-12-16,-9 3 4 15,9 4-8-15,-9-3 12 16,14-1-12-16,-14 5-4 0,-14-5 0 16,5-12-4-1,5 1 0-15,-14-9 8 16,8 4-4-16,-12-12-4 16,8 0 4-16,-4-8-4 15,4 4 0-15,-18-12 60 16,32 0-32-16,-13-16 40 15,13 4-36-15,0-17-20 16,0 1-4-16,13-9 0 0,-13 5-4 16,9-9-4-16,5 9 4 0,-5-1 20 15,-4 9-12-15,-5 0 24 16,0 11-24-16,0 1 4 16,0 8-8-16,-5 0 12 15,5 8-12-15,-9 0-4 16,9 8 0-16,0-4 4 15,0 0-4-15,0 0-4 16,0 4 4-16,0-4 4 16,0 0-4-16,9 0-4 15,-4 4 4-15,4 0 4 16,4 0-4-16,-13-4-20 16,5 4 8-16,-5 0 20 15,5 0-4-15,-5-4-240 16,0 0 124-16</inkml:trace>
          <inkml:trace contextRef="#ctx0" brushRef="#br0" timeOffset="174036.0525">1795 13132 1236 0,'-4'-8'456'0,"4"8"-352"0,-5 8-32 0,1 1 192 15,-6 3-160-15,1 12-52 16,5 4-36-16,-5-3 0 16,4 11-8-16,-4-8-48 15,14-7 24-15</inkml:trace>
          <inkml:trace contextRef="#ctx0" brushRef="#br0" timeOffset="175301.9392">1836 13428 1040 0,'-9'-8'384'0,"18"8"-300"0,-4 0-20 15,-5 0 244-15,9 8-180 16,-9 4 28-16,9 4-96 16,-9 12-12-16,0-3-28 15,-9 11-240-15,4-3 116 0,-18-5-988 16</inkml:trace>
          <inkml:trace contextRef="#ctx0" brushRef="#br0" timeOffset="174681.2678">2537 12934 1028 0,'18'-32'380'0,"-8"28"-296"0,3-12-20 0,-13 7 120 16,0-3-112-16,-9 4 52 16,5-8-76-16,-19 0-24 15,5 4-16-15,-23-5-8 16,9 5 0-16,-18 4 32 16,4 0-16-16,-4 0 12 15,14 8-16-15,4 0-16 16,14 8 0-16,18 0 4 15,0 4 0-15,27 5 0 16,0-5 0-16,14 0-80 16,5 8 44-16,-1-12-32 15,-4 8 44-15,-9 5-16 16,-5-9 24-16,-22 12 8 16,0-4 8-16,-28 13 24 15,5 3-12-15,-23 17 76 16,9-1-52-16,-23 9 48 15,23 0-48-15,-4-1-20 16,22-3-8-16,5-8-8 16,9-5 0-16,9-7 8 15,5-9-4-15,9-12 16 16,-1-4-12-16,1-8-4 0,4-4 0 0,-4-12-4 16,0 4 0-16,-9-12 24 15,-1 4-12-15,-8-13 4 16,-1 5-8-16,-8-12 48 15,-1 3-32-15,-8-7 76 16,-1 11-52-16,-4-7 20 16,4 12-40-16,-4-5-16 15,4 9-8-15,14-4-208 16,0 12 112-16,14 4-508 16</inkml:trace>
          <inkml:trace contextRef="#ctx0" brushRef="#br0" timeOffset="174965.5237">2697 13209 1132 0,'-9'-12'420'0,"9"12"-328"0,9 0-24 15,0 4 208-15,4 0-164 16,1 0 8-16,4 4-72 15,5 9-52-15,0 3 0 16,-5 8 0-16,0-4 4 0,-9 1 16 16,-9-1-8-16,0-4 4 15,-9-4-4-15,-4-3 36 0,3-5-20 16,-3-4-4-16,13-4-12 16,0-12-84-16,13-5 40 15,6 5-504-15,3-4 296 16</inkml:trace>
        </inkml:traceGroup>
      </inkml:traceGroup>
    </inkml:traceGroup>
    <inkml:traceGroup>
      <inkml:annotationXML>
        <emma:emma xmlns:emma="http://www.w3.org/2003/04/emma" version="1.0">
          <emma:interpretation id="{5515166A-8CDF-4D0A-86EF-03866C90C992}" emma:medium="tactile" emma:mode="ink">
            <msink:context xmlns:msink="http://schemas.microsoft.com/ink/2010/main" type="paragraph" rotatedBoundingBox="14874,15795 21977,16628 21800,18132 14698,1729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7A3CF06-2165-4FCE-B364-B7534FEDA6C8}" emma:medium="tactile" emma:mode="ink">
              <msink:context xmlns:msink="http://schemas.microsoft.com/ink/2010/main" type="line" rotatedBoundingBox="14874,15795 21977,16628 21800,18132 14698,17299"/>
            </emma:interpretation>
          </emma:emma>
        </inkml:annotationXML>
        <inkml:traceGroup>
          <inkml:annotationXML>
            <emma:emma xmlns:emma="http://www.w3.org/2003/04/emma" version="1.0">
              <emma:interpretation id="{A1E43E5D-E78E-4820-A935-20284227D2E7}" emma:medium="tactile" emma:mode="ink">
                <msink:context xmlns:msink="http://schemas.microsoft.com/ink/2010/main" type="inkWord" rotatedBoundingBox="14861,15904 16827,16134 16663,17530 14698,1729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77410.4909">2806 14083 964 0,'-5'-16'360'0,"5"8"-280"0,0-4-24 0,0 8 148 15,0-4-124-15,5 4 20 0,-5 4-60 16,0 12 28-16,-5 8-40 16,-4 13 40-16,-4 15-40 0,3 17 28 15,6 16-28-15,-1 0 80 16,1-4-60-16,-1-9 40 15,10-11-52-15,-1-4 16 16,10-21-32-16,0-8 8 16,8-7-16-16,10-13 12 15,9-12-16-15,5-21-20 16,13-7 4-16,0-21-128 16,-4-8 76-16,4-3-84 15,-9-1 84-15,-4 4 16 16,-15 12 24-16,-3 5 32 15,-10 3-4-15,-4 9 48 0,-5 4-28 16,-9 11 84-16,0 9-64 16,4 4 20-16,-8 8-36 15,-5 12-12-15,-5 12-12 16,5 5 20-16,0 27-16 16,-5-3 24-16,0 20-24 15,1-8 24-15,4-1-24 16,-5-7 32-16,5-4-28 15,4-13 20-15,-4-3-20 16,0-5 0-16,-4-8-8 0,8-8-252 16,5-3 132-1,5 3-508-15,-1 0 344 0</inkml:trace>
          <inkml:trace contextRef="#ctx0" brushRef="#br0" timeOffset="177667.8537">3630 14678 1196 0,'-32'-8'440'0,"18"20"-340"0,5-4-32 15,5 1 132-15,-5 7-124 0,0 4 16 16,-5 4-56-16,5 1 20 15,4-1-32-15,1 0 32 0,-5 4-32 16,4-7-12-16,5-5-8 16,0-4-156-16,0-4 84 15,-5-8-624-15,5 0 384 16</inkml:trace>
          <inkml:trace contextRef="#ctx1" brushRef="#br0">3147 15407 0,'123'24'15</inkml:trace>
          <inkml:trace contextRef="#ctx0" brushRef="#br0" timeOffset="178041.6693">3753 14767 892 0,'-14'-12'332'0,"14"4"-260"0,5 0-20 0,-5 4 196 0,9 0-148 16,9 0 72-16,5-4-100 15,4 4 4-15,0 8-44 16,5 4-12-16,-9 8-12 0,9 0 20 15,-14 9-16-15,-4-1 32 16,-19 8-28-16,1-3 40 16,-19-1-32-16,-4-8 56 15,-1 8-44-15,-8-15 36 16,4 3-40-16,5-12 16 16,9 0-28-16,8-4-8 15,15 0-8-15,18-4-24 16,13 4 12-16,1 0 12 15,8 4 0-15,-4 0 16 16,-4 4-12-16,-1-4-108 0,-4 0 52 16,0-4-252-16,-14-4 164 15,-4-4-660 1</inkml:trace>
          <inkml:trace contextRef="#ctx0" brushRef="#br0" timeOffset="178899.5664">4195 14371 1216 0,'-23'0'448'0,"23"4"-348"0,-9 0-28 0,9-4 236 16,13 4-184-16,1 4 20 15,13 0-88-15,19-4-28 16,8 0-16-16,15 4-12 0,-6 0 4 15,-8 0-48-15,-5-3 24 16,-9-5-204-16,-14 0 124 16,-13-9-372-16,-14 9 264 15</inkml:trace>
          <inkml:trace contextRef="#ctx0" brushRef="#br0" timeOffset="178703.5919">4395 14189 1300 0,'-18'-4'480'0,"18"4"-372"0,-19 0-32 0,15 0 180 16,4 0-156-16,0 0 48 15,4 0-88-15,10-4 24 16,4 4-48-16,10-4-20 15,3 4-8-15,10 0 0 16,0 4-4-16,5 0-4 16,-5-4 4-16,-5 8 12 15,5 0-8-15,-18-4-4 16,-5 4 0-16,-4 0-268 16,-5 0 144-16,-23 4-632 15,-8-4 420-15,-19 9-396 0</inkml:trace>
        </inkml:traceGroup>
        <inkml:traceGroup>
          <inkml:annotationXML>
            <emma:emma xmlns:emma="http://www.w3.org/2003/04/emma" version="1.0">
              <emma:interpretation id="{D6A5E11E-2621-4C6B-AA53-9E1EE5788E77}" emma:medium="tactile" emma:mode="ink">
                <msink:context xmlns:msink="http://schemas.microsoft.com/ink/2010/main" type="inkWord" rotatedBoundingBox="18086,16453 20098,16689 19984,17659 17972,1742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83163.6652">6143 14626 1068 0,'9'-37'396'0,"-4"25"-308"0,-10 0-24 15,5 0 176-15,0 4-144 16,0 0 44-16,-4 8-88 0,-1 8-48 15,-9 20-4-15,-4 5 48 0,-5 11-24 16,-4 1 76-16,0 3-52 16,4-3 64-16,5 7-64 15,4-11 28-15,10-9-44 16,4-8 0-16,18 5-20 16,9-13 36-16,14 0-24 15,-4-4-32-15,4 0 4 16,4 0-52-16,1-3 28 15,-1 3-168-15,-4-8 104 16,0-4-176-16,-9-12 152 0,-9-1-464 16,-10 5 324-16,-13-12-404 15</inkml:trace>
          <inkml:trace contextRef="#ctx0" brushRef="#br0" timeOffset="183433.8821">6143 14784 1100 0,'-14'4'408'0,"5"8"-316"0,-4 16-28 16,13 0 144-16,0 21-128 15,0 20 124-15,4 12-116 16,1 4 16-16,-5 4-60 16,13-20 8-16,-3-9-32 0,-10-3 0 15,0-17-12-15,0-11 36 16,0-5-20-16,-10-16-100 0,6-12 40 15,4-12-396 1,-9-4 240-16</inkml:trace>
          <inkml:trace contextRef="#ctx0" brushRef="#br0" timeOffset="183815.3995">6453 14820 1144 0,'13'-20'420'0,"-8"20"-324"0,9-12-28 16,-1 12 208-16,10 0-164 16,9 0 104-16,18 0-124 15,9 0-44-15,9 0-28 16,1 0-8-16,17-4-8 0,-8 0-20 15,-1-1 8-15,-9-3 20 0,-13 8-4 16,-23-4-128-16,-23 4 68 16,-18 0-272-16,-23 4 180 15,-23 4-896 1</inkml:trace>
          <inkml:trace contextRef="#ctx0" brushRef="#br0" timeOffset="183987.8556">6644 14747 880 0,'9'0'328'0,"-4"8"-256"0,4 0-16 0,0 9 204 16,-5 3-152-16,-8 24 152 0,4 21-152 15,0 4 40-15,-9 0-84 16,9 12 4-16,0-13-36 0,0-15-4 16,0-13-16-16,0-11-24 15,0-13 4-15,9-12-452 16,4-16 248-16,-3-21-764 15</inkml:trace>
          <inkml:trace contextRef="#ctx0" brushRef="#br0" timeOffset="184153.2959">6867 14804 1392 0,'0'12'516'0,"-5"12"-400"0,-4 17-36 16,9-9 100-1,0 4-116-15,0 21-16 0,0 4-32 0,5 8 12 16,4-9-16-16,-4-3-296 16,8-8 156-16,-8-9-1008 15</inkml:trace>
          <inkml:trace contextRef="#ctx0" brushRef="#br0" timeOffset="184557.6035">7992 14788 1068 0,'4'-21'396'0,"-4"21"-308"16,-9-4-24-16,9 0 168 0,-9 0-140 16,0 0 80-16,-5 0-104 15,-18 4 52-15,0 4-68 16,-13 0-4-16,4 4-28 0,-9 4 40 16,-5 9-32-16,5-1 28 31,5 12-28-31,-1 13 36 15,10-1-36-15,4 9-4 16,23 0-16-16,13-1 12 0,10 1-12 16,18-9 24-16,4 1-20 0,14-25-20 15,5 0 0-15,9-8-320 16,-10 1 176-16</inkml:trace>
          <inkml:trace contextRef="#ctx0" brushRef="#br0" timeOffset="184825.8163">7523 14970 1224 0,'-9'-21'456'0,"9"21"-356"0,-10 5-28 0,10-5 208 16,0 0-168-16,19 0 36 15,-6 4-92-15,28 4-8 16,5 0-28-16,18 0 16 16,-1 4-24-16,6-4-136 15,-6 4 68-15,-13-4-300 16,-9 0 200-16,-22-8-508 16,-10 0 368-16</inkml:trace>
        </inkml:traceGroup>
        <inkml:traceGroup>
          <inkml:annotationXML>
            <emma:emma xmlns:emma="http://www.w3.org/2003/04/emma" version="1.0">
              <emma:interpretation id="{449A2BB0-7E02-49B8-BC5D-6EBF10365FB0}" emma:medium="tactile" emma:mode="ink">
                <msink:context xmlns:msink="http://schemas.microsoft.com/ink/2010/main" type="inkWord" rotatedBoundingBox="20707,16479 21435,16565 21321,17534 20593,17449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85864.0608">8720 14715 976 0,'5'-29'360'0,"-10"33"-280"0,5-8-20 0,-5-4 100 15,5 16-100-15,-9-4 8 16,5 13-40-16,-14 11 64 16,18 4-56-16,-10 25 76 15,6 12-64-15,-5 8 36 16,9-4-48-16,0-9 52 16,0-3-52-16,-9-16 64 15,9-9-60-15,-5-20 44 16,-4-8-48-16,5-24 0 15,-1-4-24-15,-4-25-8 16,9-3 0-16,4-17-48 16,1 0 24-16,18-24-160 15,9 8 100-15,9-8-28 0,9 20 64 16,0 17 12-16,-5 19 16 16,10 17 28-16,-10 16-4 0,1 16 112 15,4 9-68-15,-14 3 32 16,-4 0-48-16,-9 1 12 15,-9-5-28-15,-14-4 16 16,-14 5-20-16,-9-5-52 16,-9-4 20-16,-13 4-172 15,-10-12 104-15,-8-8 0 16,-15-4 52-16,14 0 32 16,-4-4 0-16,13 8 20 0,19 0-12 15,13 16 92-15,14-4-52 16,27 13 76-16,10 11-72 15,17 5 16-15,-4 15-36 16,5-7 12-16,8-5-24 16,-22 5 0-16,14-9-12 15,-14-11 20-15,-10-5-16 16,-8-8 12 0,4 0-12-16,-18-16-44 0,0 0 20 15,0-4-228-15,0 0 132 16,0 0-436-16,0 4 304 15,5-12-640-15</inkml:trace>
          <inkml:trace contextRef="#ctx0" brushRef="#br0" timeOffset="186204.0204">9271 15330 1276 0,'0'-8'472'0,"0"8"-364"0,-14 20-32 0,14-8 180 16,0 0-156-16,-4 9 56 15,-1-1-92-15,-4 20-4 16,9-11-36-16,0 7 12 15,5-4-20-15,-1-11 8 16,1 3-12-16,-5-20 12 16,4 4-16-16,-8-8-260 15,4-8 140-15,-9-8-372 16,9 4 272-16,0-5-720 16</inkml:trace>
        </inkml:traceGroup>
        <inkml:traceGroup>
          <inkml:annotationXML>
            <emma:emma xmlns:emma="http://www.w3.org/2003/04/emma" version="1.0">
              <emma:interpretation id="{96728F6E-35E0-4CA3-9378-801EE5FF7530}" emma:medium="tactile" emma:mode="ink">
                <msink:context xmlns:msink="http://schemas.microsoft.com/ink/2010/main" type="inkWord" rotatedBoundingBox="21504,17238 21900,17284 21871,17528 21476,17481"/>
              </emma:interpretation>
              <emma:one-of disjunction-type="recognition" id="oneOf25">
                <emma:interpretation id="interp33" emma:lang="" emma:confidence="1">
                  <emma:literal>2</emma:literal>
                </emma:interpretation>
                <emma:interpretation id="interp34" emma:lang="" emma:confidence="0">
                  <emma:literal>z</emma:literal>
                </emma:interpretation>
                <emma:interpretation id="interp35" emma:lang="" emma:confidence="0">
                  <emma:literal>Z</emma:literal>
                </emma:interpretation>
                <emma:interpretation id="interp36" emma:lang="" emma:confidence="0">
                  <emma:literal>1</emma:literal>
                </emma:interpretation>
                <emma:interpretation id="interp37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86586.2636">9435 15346 956 0,'0'0'352'0,"0"0"-272"0,9-8-24 0,-9 0 208 15,9 8-156-15,0-8 36 16,9 8-88-16,1-8 56 16,-6 8-64-16,10 8 0 15,0 0-28-15,-5 4 32 16,5 4-28-16,-5 0-4 16,0 5-12-16,-13-9 48 0,-1 12-32 15,-4-8 24-15,-4 5-28 0,-15-5 0 16,6-4-12-16,-10 4 4 15,5-4-8-15,-5-4-12 16,14-4 4-16,4 8 48 16,-4-3-24-1,41-1 0-15,0-4 24 0,4 0-28 16,5-4 4-16,-4 4-12 16,8-4-404-16,-13 0 220 15,0 8-1016-15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6:06.8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F4208D-8C6F-41C0-AEB0-C8B4199A43AA}" emma:medium="tactile" emma:mode="ink">
          <msink:context xmlns:msink="http://schemas.microsoft.com/ink/2010/main" type="inkDrawing" rotatedBoundingBox="14547,6052 17793,5943 17794,5986 14548,6094" semanticType="strikethrough" shapeName="Other">
            <msink:sourceLink direction="with" ref="{C79379D1-D12E-4A3F-BED1-B8BDA9D0C82A}"/>
            <msink:sourceLink direction="with" ref="{4BB5E8D6-02FB-490C-8DC8-A253A6C2F15D}"/>
          </msink:context>
        </emma:interpretation>
      </emma:emma>
    </inkml:annotationXML>
    <inkml:trace contextRef="#ctx0" brushRef="#br0">35 116 872 0,'-23'-8'324'0,"23"8"-252"0,-9 8-20 0,5-8 192 16,8 0-144-16,-4 0 80 15,9 0-104-15,0-8 92 16,1 8-96-16,3 0 76 16,1 0-84-16,9-4-16 15,-1 8-28-15,19-4 4 16,0 0-16-16,50 0 4 16,5 0-4-16,68 0-8 15,-9 8 4-15,68-16 4 16,-5 8-4-16,51-12 24 15,-32 4-16-15,22-9-4 16,-31 9-4-16,-5-4-4 16,-36 4 0-16,-24-8 76 15,-26 4-40-15,-14 4 32 16,-32 8-40-16,-18-8 0 16,-18 8-16-16,-19 0 0 15,-13 8-4-15,-19-8-260 16,1 8 136-16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5:58.5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B5BF32-E0F2-4F99-A43E-40C5E0350725}" emma:medium="tactile" emma:mode="ink">
          <msink:context xmlns:msink="http://schemas.microsoft.com/ink/2010/main" type="writingRegion" rotatedBoundingBox="18381,3066 19019,3066 19019,4377 18381,4377"/>
        </emma:interpretation>
      </emma:emma>
    </inkml:annotationXML>
    <inkml:traceGroup>
      <inkml:annotationXML>
        <emma:emma xmlns:emma="http://www.w3.org/2003/04/emma" version="1.0">
          <emma:interpretation id="{6EC0C282-08EF-4973-BBA6-C74AB95030E0}" emma:medium="tactile" emma:mode="ink">
            <msink:context xmlns:msink="http://schemas.microsoft.com/ink/2010/main" type="paragraph" rotatedBoundingBox="18381,3066 19019,3066 19019,4377 18381,4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EB23A7-5E16-4A55-8E21-5419A0EE0D7C}" emma:medium="tactile" emma:mode="ink">
              <msink:context xmlns:msink="http://schemas.microsoft.com/ink/2010/main" type="line" rotatedBoundingBox="18381,3066 19019,3066 19019,4377 18381,4377"/>
            </emma:interpretation>
          </emma:emma>
        </inkml:annotationXML>
        <inkml:traceGroup>
          <inkml:annotationXML>
            <emma:emma xmlns:emma="http://www.w3.org/2003/04/emma" version="1.0">
              <emma:interpretation id="{D1F38156-AAF7-43DB-969B-A28C9EEAA357}" emma:medium="tactile" emma:mode="ink">
                <msink:context xmlns:msink="http://schemas.microsoft.com/ink/2010/main" type="inkWord" rotatedBoundingBox="18381,3066 18759,3066 18759,3277 18381,32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6325 1344 1196 0,'-9'-8'440'0,"9"8"-340"0,0-9-32 0,0 5 196 16,9 0-160-16,-9-12 88 15,9 0-108-15,5 0-16 16,9-4-40-16,-5-1-8 15,9-3-12-15,-4 8 4 16,4-4-8-16,-4 7 8 16,0 1-8-16,-9 0 24 15,4 12-16-15,-5 0 48 16,1 12-32-16,-5 5 12 16,5-1-24-16,4 12 8 15,-4 4-12-15,4 1 12 16,-4-5-16-16,-1-8-576 15,10 1 312-15</inkml:trace>
        </inkml:traceGroup>
        <inkml:traceGroup>
          <inkml:annotationXML>
            <emma:emma xmlns:emma="http://www.w3.org/2003/04/emma" version="1.0">
              <emma:interpretation id="{AAF6C9BE-DE49-4FF8-A0EE-F381226FD123}" emma:medium="tactile" emma:mode="ink">
                <msink:context xmlns:msink="http://schemas.microsoft.com/ink/2010/main" type="inkWord" rotatedBoundingBox="18982,4167 19019,4167 19019,4377 18982,43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2.1579">6949 2234 1224 0,'5'36'456'0,"-5"-36"-356"0,0 41-28 0,0-17 200 16,0-4-164-16,0 5 8 16,0-5-68-16,-23 4-8 15,9-4-24-15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30.2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F1D17E-743C-4F76-826B-42FD0C24E10D}" emma:medium="tactile" emma:mode="ink">
          <msink:context xmlns:msink="http://schemas.microsoft.com/ink/2010/main" type="writingRegion" rotatedBoundingBox="16569,11957 16615,11957 16615,12431 16569,12431"/>
        </emma:interpretation>
      </emma:emma>
    </inkml:annotationXML>
    <inkml:traceGroup>
      <inkml:annotationXML>
        <emma:emma xmlns:emma="http://www.w3.org/2003/04/emma" version="1.0">
          <emma:interpretation id="{38E03F03-D56F-469F-922F-FA699A5FF688}" emma:medium="tactile" emma:mode="ink">
            <msink:context xmlns:msink="http://schemas.microsoft.com/ink/2010/main" type="paragraph" rotatedBoundingBox="16569,11957 16615,11957 16615,12431 16569,12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34B624-8C3E-4186-8716-318886E7DA9D}" emma:medium="tactile" emma:mode="ink">
              <msink:context xmlns:msink="http://schemas.microsoft.com/ink/2010/main" type="line" rotatedBoundingBox="16569,11957 16615,11957 16615,12431 16569,12431"/>
            </emma:interpretation>
          </emma:emma>
        </inkml:annotationXML>
        <inkml:traceGroup>
          <inkml:annotationXML>
            <emma:emma xmlns:emma="http://www.w3.org/2003/04/emma" version="1.0">
              <emma:interpretation id="{C8B94AD4-8C7E-4B75-9ACD-B5AEF7AC070F}" emma:medium="tactile" emma:mode="ink">
                <msink:context xmlns:msink="http://schemas.microsoft.com/ink/2010/main" type="inkWord" rotatedBoundingBox="16569,11957 16615,11957 16615,12431 16569,12431">
                  <msink:destinationLink direction="with" ref="{6153D037-AF87-4A7A-97FE-DC737B9A4B68}"/>
                  <msink:destinationLink direction="with" ref="{ABEDA2CA-DB84-4C83-B9B5-4F010EC56D3B}"/>
                  <msink:destinationLink direction="with" ref="{C848443E-15C2-40D4-BBBA-AC643D6F4560}"/>
                </msink:context>
              </emma:interpretation>
            </emma:emma>
          </inkml:annotationXML>
          <inkml:trace contextRef="#ctx0" brushRef="#br0">1494 8149 528 0,'-9'0'196'0,"9"-8"-152"0,4 0-12 16,-13 4 132 0,9 8-96-16,0-4 88 15,0 0-92-15,0-4 28 16,0 4-52-16,0-4 72 16,0 4-60-16,0-4 0 15,0 8-32-15,0-4-20 0,0 4-4 0,-9-4 12 16,14 8-4-16,-5 0 32 15,0 5-20-15,4 3 4 16,-4 8-12-16,5 12 4 16,-1 5-8-16,1 3 40 15,4 1-20-15,-9-1 20 16,5 1-24-16,-5-9-8 16,4 1-8-16,-4-13 4 15,5 0-4-15,-5-11 24 16,0-5-16-16,-5-12-276 15,5 0 140-15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6:23.2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0B4FB5-656E-45FA-AC69-45D5CB8F81F7}" emma:medium="tactile" emma:mode="ink">
          <msink:context xmlns:msink="http://schemas.microsoft.com/ink/2010/main" type="inkDrawing" rotatedBoundingBox="10794,4980 18520,4936 18533,7253 10807,7296" semanticType="scratchOut" shapeName="Other">
            <msink:sourceLink direction="with" ref="{C79379D1-D12E-4A3F-BED1-B8BDA9D0C82A}"/>
            <msink:sourceLink direction="with" ref="{4BB5E8D6-02FB-490C-8DC8-A253A6C2F15D}"/>
            <msink:sourceLink direction="with" ref="{53C4E10C-0C17-4E40-8C6B-F5E762850646}"/>
            <msink:sourceLink direction="with" ref="{F5E707FD-D2AC-42EA-B37F-85D61387470A}"/>
          </msink:context>
        </emma:interpretation>
      </emma:emma>
    </inkml:annotationXML>
    <inkml:trace contextRef="#ctx0" brushRef="#br0">338 524 904 0,'13'-28'332'0,"-13"28"-256"0,14-16-24 0,-5 7 44 16,0 9-64-16,5 0 68 15,0 0-60-15,-5 0 52 16,0 0-52-16,-5 9 60 16,5 7-60-16,-4 20 52 15,4 9-52-15,-4 19-20 16,4 5-12-16,0 32 8 15,0 9-8-15,-5 19 4 16,6-7-4-16,-10-1-8 16,4-20 4-16,-4 4-4 15,-4-20 0-15,-6 4 0 0,6-20 0 0,-5-4 24 16,9-12-12 0,-5-9-20-16,5-3 0 15,0-9 12-15,9-4 0 0,-4-12-4 16,9-3 4-16,-1-5 4 15,5 0-4-15,1-16-4 16,3 8 4-16,-3-8-4 16,3-5 0-16,1 5-12 15,4 0 8-15,14 0 4 16,-4 0 0-16,13 0-12 16,5 8 8-16,13 0 20 15,0 8-8-15,19-4-12 16,-5 4 0-16,27-4-24 15,-4 0 16-15,22 0 24 16,-9 0-8-16,24-4 0 16,-15 8 0-16,23 1-4 15,-22-1 0-15,13 0 0 16,-9 0 0-16,9 0 8 16,-9 4-4-16,0-12-4 15,-13 0 4-15,8 0-4 16,-18-8 0-16,19 0 0 15,-10 4 0-15,5-8 0 16,-14 8 0-16,1-4 0 16,-19 8 0-16,13-4-20 15,-13 4 12-15,14-5 20 0,-14 5-4 16,5 0-4-16,-5 0 0 0,14 0-4 16,-1 0 0-16,10 0 0 15,-9 5 0-15,4-1 8 16,-9 0-4-16,10-4-12 15,-24 4 4-15,14-4 12 16,-4 0-4-16,-1 8-20 16,1-8 8-16,4 4 4 15,-9 0 4-15,5-4 16 16,-5 0-8-16,9-4 4 16,-9 4-4-16,5-4-16 15,-14 0 4-15,-5-4 4 16,-9 0 0-16,-4-5 8 15,0 9-4-15,-5-12-4 16,-4 12 4-16,-1-4-4 16,1 8 0-16,-5-8 0 15,-4 8 0-15,-1-8 24 16,-4 8-12-16,0-8-4 16,-5 4-4-16,1-8 4 15,-1 3-4-15,-4-3-4 16,0 4 4-16,-5-8-4 15,-4 8 0-15,0-4-12 16,4 4 8-16,-9-4 4 16,-4 8 0-16,-5-9 0 15,5 9 0-15,-5-8 8 16,0 4-4-16,-4-8-4 16,4 8 4-16,0-12 12 0,0 3-8 0,0-15 4 15,5 8-4-15,-1-21 20 16,1 9-16-16,4-21 4 15,0 5-8-15,-4-29-8 16,4 4 4-16,1-16 28 16,-1 12-16-16,-5-16 40 15,1 24-32-15,-9-12 4 16,4 20-16-16,-9-16-8 16,0 16 0-16,0-4-4 15,0 17 0-15,0-13 0 16,0 17 0-16,0-5 0 15,4 12 0-15,-4-3-12 16,0 12 8-16,0-1 4 16,0 9 0-16,-4-4 8 15,-1 11-4-15,-4-3 8 16,4 8-8-16,-4-4-12 16,0 4 4-16,-9 0-4 15,0 3 0-15,-5-3 16 16,9 8-4-16,-13-4-12 15,4 4 4-15,-13-4 4 16,4 4 0-16,-13-8-12 16,4 12 8-16,-19-8 12 15,6 0-4-15,-19 4-4 16,14 0 4-16,-10-9-4 0,15 9 0 16,-10-4 0-16,9 4 0 0,-4-4 8 15,9 8-4-15,-27-8-4 16,18 4 4-16,-28 0-4 15,19 4 0-15,-14 0-12 16,18 4 8-16,-13 4 12 16,17-8-4-16,-12 8-4 15,12 4 4-15,-12-4-4 16,8 1 0-16,-18-5 0 16,14 4 0-16,-14 0-12 15,18 4 8-15,-23-4-4 16,19 0 0-16,-23-4 16 15,18 0-4-15,-27 0-12 16,18 0 4-16,-13 0-4 16,22 0 0-16,-9-4 8 15,23 8 0-15,-10-8-12 16,19 0 8-16,-14 0 12 16,5 0-4-16,-9-4 8 15,13 0-8-15,-22-4-12 16,13 8 4-16,-9-4 12 15,10 8-4-15,-6-8-12 16,15 0 4-16,-19-4-4 16,5 8 0-16,-10-8 16 15,10 8-4-15,-19 0-12 16,10 8 4-16,-10-4 4 16,10 0 0-16,-9 0-20 15,8 4 12-15,-22-4 12 0,18 0 0 0,-18 0-12 16,13 5 4-16,-8-5 12 15,17 0-4-15,-17-4 8 16,17 0-8-16,-22 4-12 16,23 4 4-16,-14-8-4 15,9 12 0-15,-18 0 24 16,22 0-8-16,-13-4-28 16,14 4 8-16,-23-3 4 15,13-1 8-15,-18-4 0 16,28 4 0-16,-19-4 0 15,19 4 0-15,-19-8 32 16,19 4-16-16,-32-4 4 16,18 4-12-16,-19 0-24 15,19 4 8-15,-13-8 32 16,22 8-16-16,-14 0 8 16,19-8-8-16,-10 4 20 15,19 0-16-15,0 0 12 16,13 5-12-16,9-9-16 15,5 0 0-15,14 0 4 16,9 8 0-16,0 0-160 16,13 8 88-16,5-4-668 15,9 4 412-15</inkml:trace>
    <inkml:trace contextRef="#ctx0" brushRef="#br0" timeOffset="63160.2309">552 2280 404 0,'9'-4'148'0,"-9"4"-112"0,13 0-12 0,-8 0 100 16,4 0-72-16,5 0 16 16,-1 0-44-16,6 0 12 15,3 0-20-15,6-8 28 16,-1 8-28-16,9-4 20 15,1 4-20-15,4-8-8 16,0 8-4-16,4 0-4 16,-4 4 0-16,5-4-12 15,-1 4 8-15,5-4 12 16,1 0-4-16,8-4-4 16,0 4 4-16,14-4 4 15,-5 4-4-15,5-4-12 16,-5 8 4-16,5-4 12 15,-5 0-4-15,1 0-4 16,-6 0 4-16,10 0-16 16,-5 4 8-16,10-8 40 15,-14 8-24-15,13 0 16 16,-9 0-16-16,19-8 56 16,-19 4-40-16,19-4 8 15,-10 4-24-15,0-4 0 0,10 4-4 0,-10-4-8 16,-8 8 4-16,8-4 4 15,-9 4-4-15,1-8 8 16,-10 12-8-16,9-16 24 16,-4 8-16-16,13-12 32 15,-4 12-28-15,14-4 4 16,-5 4-12-16,9-4-8 16,-14 8 4-16,14-8 4 15,-14 4-4-15,5-4-12 16,0 4 4-16,9 0 12 15,-9 4-4-15,5-8 8 16,-5 8-8-16,4 0-12 16,-4 0 4-16,14-4-4 15,-5 4 0-15,-5 0 16 16,-4 0-4-16,14 0-4 16,-14 0 4-16,9-4 4 15,-5 0-4-15,10 0-4 16,-5 0 4-16,0 0 4 15,-4 0-4-15,-1 4-20 16,-8 4 8-16,8-8 12 16,-8 4 0-16,13-4-12 15,-5 5 4-15,5-1 12 16,-4 0-4-16,-1 0-12 16,-13 4 4-16,0-4 12 15,0 0-4-15,-10-8-4 0,-3 4 4 16,-1 0-4-16,-5 0 0 15,-4 0 16-15,-4 0-8 0,-5 0-12 16,0 0 0-16,-5-4-4 16,-4 4 0-16,0-4 8 15,0 4 0-15,-9-4 8 16,0 8-4-16,-10-8 32 16,1 4-20-16,-5-4 20 15,0 0-20-15,-4-5 28 16,4 9-28-16,-9-4 20 15,4 4-20-15,1-4 44 16,4 0-32-16,-5-4 48 16,1 4-44-16,-5-8 20 15,0 8-32-15,-9-8-8 16,0 4-8-16,-9-4-324 16,-1 4 176-16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6:40.7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D36997-9B9F-4987-AB38-71FD69798FE4}" emma:medium="tactile" emma:mode="ink">
          <msink:context xmlns:msink="http://schemas.microsoft.com/ink/2010/main" type="inkDrawing" rotatedBoundingBox="9974,5951 10747,3626 11725,3951 10952,6276" semanticType="callout" shapeName="Other">
            <msink:sourceLink direction="to" ref="{F4460C3D-CB07-4ED1-B8B5-DBF9CA028F3F}"/>
            <msink:sourceLink direction="from" ref="{E32202E2-E0F1-4C4F-A2EA-92F137FFEE62}"/>
          </msink:context>
        </emma:interpretation>
      </emma:emma>
    </inkml:annotationXML>
    <inkml:trace contextRef="#ctx0" brushRef="#br0">638 2239 508 0,'-32'0'188'0,"32"0"-148"0,-32-4-8 0,14 0 0 16,4 4-24-16,-17-12 104 15,3 4-64-15,-8-12 76 16,8-1-68-16,-13-15 76 16,10 4-76-16,-15-17 52 15,10 5-64-15,-5-17 4 16,9 16-28-16,-9-28 16 15,14 13-24-15,-1-21-4 16,10 8-4-16,-5-16 12 16,5 16-8-16,9-16-4 15,-5 24 0-15,10-24-24 16,-5 25 12-16,9-30 12 16,0 18 0-16,9-14-12 15,13 14 4-15,1-9 4 16,0 16 0-16,13-12 0 0,5 16 0 0,14-16 24 15,0 16-12-15,13-7 4 16,0 11-8-16,14 8 12 16,-4 13-12-16,4 3-4 15,-10 13 0-15,-3 0-16 16,-10 8 8-16,-4-1 4 16,-10 9 0-16,-4 0 8 15,-9 4-4-15,-5 0-124 16,-4 4 64-16,-14 0-420 15,-4 8 268-15</inkml:trace>
    <inkml:trace contextRef="#ctx0" brushRef="#br0" timeOffset="285.7587">552-31 696 0,'13'-16'256'0,"-13"16"-196"0,64-17-20 15,-28 9-20 1,1 4-20-16,17-8 0 16,1 8 0-16,4-8 0 15,-4 4 0-15,-1-4 24 16,-3 8-12-16,-6-4 68 16,-4 8-48-16,-14-4 92 15,5 4-68-15,-18 4 60 0,0 8-64 16,-14 12 4-16,0 4-32 0,-10 21-4 31,6 4-12-31,-19 19 12 0,9-3-12 0,-8 12-436 16,4-8 236-16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6:41.7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D1A5DC-2B36-4EBC-8D01-3FCDC979AB2C}" emma:medium="tactile" emma:mode="ink">
          <msink:context xmlns:msink="http://schemas.microsoft.com/ink/2010/main" type="writingRegion" rotatedBoundingBox="10568,5903 10792,5903 10792,6288 10568,6288"/>
        </emma:interpretation>
      </emma:emma>
    </inkml:annotationXML>
    <inkml:traceGroup>
      <inkml:annotationXML>
        <emma:emma xmlns:emma="http://www.w3.org/2003/04/emma" version="1.0">
          <emma:interpretation id="{0ADE6D20-FB62-4A84-83E1-66B2DF0E84C0}" emma:medium="tactile" emma:mode="ink">
            <msink:context xmlns:msink="http://schemas.microsoft.com/ink/2010/main" type="paragraph" rotatedBoundingBox="10568,5903 10792,5903 10792,6288 10568,6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BFA2DF-7CFC-462C-9BD5-2EAFBAF333F5}" emma:medium="tactile" emma:mode="ink">
              <msink:context xmlns:msink="http://schemas.microsoft.com/ink/2010/main" type="line" rotatedBoundingBox="10568,5903 10792,5903 10792,6288 10568,6288"/>
            </emma:interpretation>
          </emma:emma>
        </inkml:annotationXML>
        <inkml:traceGroup>
          <inkml:annotationXML>
            <emma:emma xmlns:emma="http://www.w3.org/2003/04/emma" version="1.0">
              <emma:interpretation id="{E32202E2-E0F1-4C4F-A2EA-92F137FFEE62}" emma:medium="tactile" emma:mode="ink">
                <msink:context xmlns:msink="http://schemas.microsoft.com/ink/2010/main" type="inkWord" rotatedBoundingBox="10568,5903 10792,5903 10792,6288 10568,6288">
                  <msink:destinationLink direction="from" ref="{48D36997-9B9F-4987-AB38-71FD69798FE4}"/>
                </msink:context>
              </emma:interpretation>
              <emma:one-of disjunction-type="recognition" id="oneOf0">
                <emma:interpretation id="interp0" emma:lang="" emma:confidence="0">
                  <emma:literal>)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}</emma:literal>
                </emma:interpretation>
              </emma:one-of>
            </emma:emma>
          </inkml:annotationXML>
          <inkml:trace contextRef="#ctx0" brushRef="#br0">-1541-2242 624 0,'-18'8'228'0,"18"-8"-176"0,-9 0-16 16,4 8 116-1,10-8-92-15,0 8 80 16,4 0-80-16,4 5 12 16,5 3-40-16,1 4 12 15,-1 4-24-15,0 5 8 16,0 7-16-16,-9 0 44 16,1-3-28-16,-10-5 64 15,0 1-52-15,-14-9 80 16,5-4-68-16,-9-4 28 15,4-4-48-15,-9-4 8 16,5 4-24-16,-9-8-8 0,8 4-4 0,-22 0-128 31,0 9 68-31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7:54.7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B9C269-6873-4AA8-BFD9-AE967FA0E3DD}" emma:medium="tactile" emma:mode="ink">
          <msink:context xmlns:msink="http://schemas.microsoft.com/ink/2010/main" type="inkDrawing" rotatedBoundingBox="11040,6952 12796,12658 9702,13611 7946,7905" semanticType="callout" shapeName="Other">
            <msink:sourceLink direction="to" ref="{CE338A55-81F2-482C-A7B3-3A09C77BE019}"/>
            <msink:sourceLink direction="from" ref="{FFFBABBA-482B-4AD4-86C8-146D05D9378A}"/>
          </msink:context>
        </emma:interpretation>
      </emma:emma>
    </inkml:annotationXML>
    <inkml:trace contextRef="#ctx0" brushRef="#br0">4268 5402 676 0,'-50'17'248'0,"27"-5"-192"0,-23 0-16 16,15-4-84-16,-15-4 16 16,-22-4-16-16,-28-4 28 15,5 0 104-15,-18-4-44 16,-10-8 228-16,-26-13-152 0,-10-3 176 15,9-9-168-15,-18-3 40 16,-9-9-100-16,5-11-32 16,13-1-20-16,-9-4-120 15,9-4 56-15,14 8-16 32,-4 5 40-32,-10-29 12 0,0-4 12 15,9-17 16-15,-13-3-8 16,27 8 60-16,-9-8-40 0,18-17 8 15,0-16-24-15,0 5-8 0,14 7 0 16,9 9 12-16,18-1-8 16,9 5-4-16,14-9 0 15,13 13-24-15,14 12 12 16,0-9 12-16,5-11 0 16,4-5 16-16,10 5-12 15,3 8 32-15,6 3-24 16,4-3 4-16,4-4-12 15,6-1-16-15,8 1 4 16,5 7 20-16,4 5-8 16,14-4 16-16,9-5-16 0,9 1 24 15,9 8-20 1,1 16 24 0,8 12-24-16,23-4 4 15,-4 16-8-15,22-20-8 16,-9 24 4-16,10-16 4 15,-14 21-4-15,-5-1 16 16,-14 16-12-16,1-3-20 16,-14 15 4-16,4 1 12 15,-9 8 0-15,1 0 8 16,-6 3-8-16,-13-3-64 16,-4 12 32-16,-14-4-208 15,-9 8 132-15,-19-5-196 16,1 9 172-16,-24-4-24 0,1 8 92 15,-18-4 44-15,4 8 12 0,-14-8 112 16,10 4-60-16,-10 0 132 16,10-4-104-16,0-4 104 15,13 4-100-15,0-8 0 16,14 8-44-16,14-4-16 16,8 4-12-16,33 0-24 15,4 8 8-15,14 0 20 16,-5 0-4-16,4 8-20 15,-3 0 4-15,-15 0 32 16,1 4-16-16,-19 9 28 16,-9 3-24-16,-13 25-4 15,-5-5-4-15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7:21.1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EBF4A36-F668-4F60-B935-587C1030D7AB}" emma:medium="tactile" emma:mode="ink">
          <msink:context xmlns:msink="http://schemas.microsoft.com/ink/2010/main" type="writingRegion" rotatedBoundingBox="21236,7991 23102,7991 23102,8372 21236,8372"/>
        </emma:interpretation>
      </emma:emma>
    </inkml:annotationXML>
    <inkml:traceGroup>
      <inkml:annotationXML>
        <emma:emma xmlns:emma="http://www.w3.org/2003/04/emma" version="1.0">
          <emma:interpretation id="{6CC7ED04-E155-4F6C-928F-09EFEE23197C}" emma:medium="tactile" emma:mode="ink">
            <msink:context xmlns:msink="http://schemas.microsoft.com/ink/2010/main" type="paragraph" rotatedBoundingBox="21236,7991 23102,7991 23102,8372 21236,8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D4470F-BD5E-4466-9A49-925E1C5F9665}" emma:medium="tactile" emma:mode="ink">
              <msink:context xmlns:msink="http://schemas.microsoft.com/ink/2010/main" type="line" rotatedBoundingBox="21236,7991 23102,7991 23102,8372 21236,8372"/>
            </emma:interpretation>
          </emma:emma>
        </inkml:annotationXML>
        <inkml:traceGroup>
          <inkml:annotationXML>
            <emma:emma xmlns:emma="http://www.w3.org/2003/04/emma" version="1.0">
              <emma:interpretation id="{5804DE22-20CB-4EE1-BBAC-AD9F1058B741}" emma:medium="tactile" emma:mode="ink">
                <msink:context xmlns:msink="http://schemas.microsoft.com/ink/2010/main" type="inkWord" rotatedBoundingBox="21236,7991 23102,7991 23102,8372 21236,8372"/>
              </emma:interpretation>
              <emma:one-of disjunction-type="recognition" id="oneOf0">
                <emma:interpretation id="interp0" emma:lang="" emma:confidence="0">
                  <emma:literal>4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{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10965 6220 808 0,'-10'-12'300'0,"10"12"-232"0,-13 4-20 0,8-4-24 16,5 0-24-16,0-4-80 15,9 4 44-15,0-4-100 16,10 0 76-16,-6-4-112 16,6 8 96-16,-6-8 32 15,1 8 24-15,-14-4-8 16,4 4 16-16</inkml:trace>
          <inkml:trace contextRef="#ctx0" brushRef="#br0" timeOffset="924.671">10482 6188 528 0,'14'0'196'0,"-14"0"-152"0,18-4-12 16,-9 4 140-1,5 0-100-15,-5 0 60 16,0 0-76-16,-5 0 36 16,-4 0-52-16,-4 0 52 15,-1 8-56-15,-22-8 20 16,4 8-36-16,-31-4-8 15,-6 4-8-15,-35-4-4 16,13 4 0-16,-32-12 8 16,18 4-4-16,-17-8 60 0,21 4-36 15,-3-4 8-15,17 4-24 0,15-8-44 16,13 4 20-16</inkml:trace>
          <inkml:trace contextRef="#ctx0" brushRef="#br0" timeOffset="1243.3361">9813 6058 736 0,'-59'8'272'0,"59"-8"-208"0,-55 17-20 0,18-9 0 15,10 0-32-15,-27 0 32 16,8 4-28-16,-13 0 84 15,9 0-56-15,-19-4 40 16,19 5-48-16,0-9 32 16,18 8-36-16,5 0-20 15,9 0-4-15,9 4 24 16,13 4-16-16,19 9-4 16,4 3-8-16,23-4 4 15,1 5-4-15,17-5 8 16,-4-8-8-16,-10-3-12 15,-4-5 4-15,-18-20 84 16,-5-4-48-16,-22-17 96 16,0 1-72-16,-24-21-28 0,1 9-16 15,-5-9-40-15,14 13 16 16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8:02.2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70B01E-76E7-4BE1-8EDB-F7C79C85B850}" emma:medium="tactile" emma:mode="ink">
          <msink:context xmlns:msink="http://schemas.microsoft.com/ink/2010/main" type="writingRegion" rotatedBoundingBox="17595,11686 20183,11664 20191,12623 17603,12645"/>
        </emma:interpretation>
      </emma:emma>
    </inkml:annotationXML>
    <inkml:traceGroup>
      <inkml:annotationXML>
        <emma:emma xmlns:emma="http://www.w3.org/2003/04/emma" version="1.0">
          <emma:interpretation id="{85A32F0D-79CE-4010-ABB3-E4CF600217A5}" emma:medium="tactile" emma:mode="ink">
            <msink:context xmlns:msink="http://schemas.microsoft.com/ink/2010/main" type="paragraph" rotatedBoundingBox="17595,11686 20183,11664 20191,12623 17603,12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9BE2CC-59A3-4EBA-9ACF-262367FC130E}" emma:medium="tactile" emma:mode="ink">
              <msink:context xmlns:msink="http://schemas.microsoft.com/ink/2010/main" type="line" rotatedBoundingBox="17595,11686 20183,11664 20191,12623 17603,12645"/>
            </emma:interpretation>
          </emma:emma>
        </inkml:annotationXML>
        <inkml:traceGroup>
          <inkml:annotationXML>
            <emma:emma xmlns:emma="http://www.w3.org/2003/04/emma" version="1.0">
              <emma:interpretation id="{46B532FC-B619-41A7-9541-DA065908750D}" emma:medium="tactile" emma:mode="ink">
                <msink:context xmlns:msink="http://schemas.microsoft.com/ink/2010/main" type="inkWord" rotatedBoundingBox="17595,11686 20183,11664 20191,12623 17603,12645"/>
              </emma:interpretation>
              <emma:one-of disjunction-type="recognition" id="oneOf0">
                <emma:interpretation id="interp0" emma:lang="" emma:confidence="0">
                  <emma:literal>at</emma:literal>
                </emma:interpretation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At</emma:literal>
                </emma:interpretation>
                <emma:interpretation id="interp3" emma:lang="" emma:confidence="0">
                  <emma:literal>dt</emma:literal>
                </emma:interpretation>
                <emma:interpretation id="interp4" emma:lang="" emma:confidence="0">
                  <emma:literal>set</emma:literal>
                </emma:interpretation>
              </emma:one-of>
            </emma:emma>
          </inkml:annotationXML>
          <inkml:trace contextRef="#ctx0" brushRef="#br0">5738 9842 1224 0,'0'-4'456'0,"0"4"-356"0,23-20-28 16,-5 12 120-1,9 4-120-15,19-8 24 16,-1 0-56-16,14-5-16 15,1 9-16-15,-6 0-8 16,1 8 4-16,0 0-164 0,-1 4 88 0</inkml:trace>
          <inkml:trace contextRef="#ctx0" brushRef="#br0" timeOffset="-422.1217">6129 10101 872 0,'-4'-24'324'0,"8"20"-252"0,-4-8-20 16,10 8 164-16,-1-4-128 15,0 0 72-15,0-1-96 16,-5 1 28-16,1 4-56 15,0-4 0-15,-10 4-24 0,-13 0-16 16,-5 4 0-16,-9 0 4 0,-13 0 0 16,-10 0 0-16,0 0 0 15,10 0 8-15,-1 4-4 16,5-4 16-16,9 0-12 16,10 0 4-16,-1 4-4 15,9 4 4-15,5 0-8 16,0 0-20-16,4 21 8 15,-4 3 12-15,0 17 0 16,0-5-4 0,5 9 4-16,-19 4 20 15,9 3-12-15,-4-15 40 16,4-1-28-16,-4-7 40 16,4-1-36-1,1-16 12-15,4 5-24 16,0-13 8-16,9 4-12 0,0-8-8 15,4 0 0-15,5-8-4 16,5 0 0-16,9 8 0 16,9-8 0-16,9 4 8 15,4 4-4-15,5 0 8 16,0 1-8-16,-9-9 8 16,0 16-8-16,-9-12-144 15,0 0 76-15,-14-8-324 16,-4 4 216-16</inkml:trace>
          <inkml:trace contextRef="#ctx0" brushRef="#br0" timeOffset="-210.5599">5574 10360 1016 0,'-18'-16'376'0,"18"16"-292"0,13 8-20 0,-3-8 120 16,3 8-112-16,10-8 60 15,9-4-76-15,13 4 12 16,5-4-40-16,5 4 0 16,0 0-16-16,-1 0-24 15,-4 8 4-15,-9-16-340 16,-9 0 192-16</inkml:trace>
          <inkml:trace contextRef="#ctx0" brushRef="#br0" timeOffset="196.0216">6530 10308 1476 0,'-9'4'544'0,"9"-4"-420"0,-5 16-36 0,1-8-24 16,8 0-52-16,-4-4 4 15,0 0-8-15</inkml:trace>
          <inkml:trace contextRef="#ctx0" brushRef="#br0" timeOffset="959.0507">7281 10579 1164 0,'5'-37'428'0,"-5"37"-332"0,0-20-24 16,-5 4 116-16,5 8-116 0,-9-16 88 15,5 11-96-15,-15-19 4 16,6 12-44-16,-15 0 4 16,6 3-16-16,-15 5-32 15,5 20 8-15,-9 4 4 16,5 9 8-16,-5 15-12 15,14 5 8-15,-1 3 4 16,10-3 0-16,5-9 8 16,8 0-4-16,14-11-4 15,5-1 4-15,18-20 20 16,9 0-12-16,13-16-12 16,1-1-4-16,4-23 12 15,0 4-4-15,-9-17 16 16,-4 0-12-16,-10-20 16 15,-13 13-16-15,-14-5-20 16,0 8 4-16,-13 9 56 16,4 11-24-16,-14 9 16 15,5 12-24-15,-18 16-16 16,8 12-4-16,-8 37-16 16,9 11 12-16,0 17-12 15,4 0 8-15,9-4 24 16,10-8-4-16,18-5 4 15,9-15-4-15,13-17 12 16,10-4-12-16,9-19 16 16,-5-10-16-16,9-31 4 0,-4-4-4 15,4-37 4-15,-9 0-8 0,-9-16-4 16,-4 16 4-16,-14 4-4 31,-10 16 0-31,-12 9 52 0,-1 15-28 0,-14 9 16 16,1 16-24-16,-19 20-60 15,0 8 20-15,-9 41 20 16,5 12 4-16,-5 16 0 16,5 0 4-16,8-8-4 15,10-8 0-15,9-12 8 16,14-9-4-16,9-15-48 16,9-9 28-16,13-16-360 15,1-4 208-15,-1-24-704 16,1-4 488-16</inkml:trace>
          <inkml:trace contextRef="#ctx0" brushRef="#br0" timeOffset="1231.8157">7573 9830 1224 0,'-14'-28'456'0,"14"28"-356"0,-9-8-28 16,4 0 244-1,5 16-188-15,5-8 28 0,4 0-96 0,18 0 0 16,5 0-40-16,23 0 0 16,9 0-12-16,13 0 20 31,0 8-16-31,-4-4-120 0,-9 4 60 0,-14-8-448 15,-9 4 272-15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7:52.1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89BC83-D6AB-4A27-ACA9-9A873EA55B58}" emma:medium="tactile" emma:mode="ink">
          <msink:context xmlns:msink="http://schemas.microsoft.com/ink/2010/main" type="writingRegion" rotatedBoundingBox="13503,11923 15941,11818 15980,12731 13543,12836"/>
        </emma:interpretation>
      </emma:emma>
    </inkml:annotationXML>
    <inkml:traceGroup>
      <inkml:annotationXML>
        <emma:emma xmlns:emma="http://www.w3.org/2003/04/emma" version="1.0">
          <emma:interpretation id="{6F268AC4-C20E-44AA-BCB4-64C9DFB96F18}" emma:medium="tactile" emma:mode="ink">
            <msink:context xmlns:msink="http://schemas.microsoft.com/ink/2010/main" type="paragraph" rotatedBoundingBox="13503,11923 15941,11818 15980,12731 13543,12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B29B2B-FBBF-4F66-AD61-0D9106FA1FC1}" emma:medium="tactile" emma:mode="ink">
              <msink:context xmlns:msink="http://schemas.microsoft.com/ink/2010/main" type="line" rotatedBoundingBox="13503,11923 15941,11818 15980,12731 13543,12836"/>
            </emma:interpretation>
          </emma:emma>
        </inkml:annotationXML>
        <inkml:traceGroup>
          <inkml:annotationXML>
            <emma:emma xmlns:emma="http://www.w3.org/2003/04/emma" version="1.0">
              <emma:interpretation id="{FFFBABBA-482B-4AD4-86C8-146D05D9378A}" emma:medium="tactile" emma:mode="ink">
                <msink:context xmlns:msink="http://schemas.microsoft.com/ink/2010/main" type="inkWord" rotatedBoundingBox="13503,11923 14243,11891 14282,12804 13543,12836">
                  <msink:destinationLink direction="from" ref="{FBB9C269-6873-4AA8-BFD9-AE967FA0E3D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1463 10036 984 0,'-23'-16'368'0,"23"16"-288"0,0-4-20 0,0 4 124 16,0-4-112-16,0 0 96 16,9 0-100-16,14 0 56 15,9 0-72-15,9-4 16 0,9 4-40 16,14 4 16-16,4 4-24 16,9-4-16-16,-13 0-8 15,4 0 12-15,-13 4-4 0,0-4 16 16,-10 0-12-1,-13 0-4-15,0 0 0 0,-23 4 20 16,5 0-12-16,-14-4-84 16,-5 4 40-16,-4-4-212 31,0 4 140-31,-5-4-56 16,5 4 96-16,-5 0 32 15,5 0 16-15,-13 8 8 16,12-3 0-16,-12 3 8 15,13 4 0-15,-23 12 0 16,18 5 0-16,-18 23-20 16,19 1 12-16,-6 12 12 15,6-5 0-15,4 5 8 0,-5-8-8 0,-4-12 8 16,4-9-8-16,0-4 8 16,-8-7-8-16,-6-1-12 0,1 0 4 15,-5-3 12-15,9-1-4 16,1-4 8-16,3-4-8 15,15-8 32-15,-1 1-20 16,1-5 64-16,4-4-44 16,0-4 56-16,0 0-56 15,0-1 64-15,0-3-60 16,0 4 44-16,0 4-48 16,0 0 0-16,9 4-24 15,4 4 36-15,19 5-24 16,5-1 4-16,8 0-16 15,5-4 0-15,-4 0-4 0,-1 0 4 16,1-4-8-16,-5-4-36 16,4 4 16-16,-13-8-188 15,-9-4 112 1,0 0-516-16,-14 0 340 0,5 0-448 16</inkml:trace>
          <inkml:trace contextRef="#ctx0" brushRef="#br0" timeOffset="419.6068">1822 10344 904 0,'-31'-12'332'0,"22"8"-256"0,-14 4-24 0,9 0 96 15,-9 4-92-15,-9 4 84 16,1 4-80-16,-6 4 32 16,-4 5-56-16,9 7 32 0,0 4-36 15,10 5 44-15,8-5-44 16,5 9-16-16,18-9-8 16,14-4 8-16,22-8-8 15,19-3-4-15,13-5 0 16,1-4 4-16,8-8-4 0,-4-8 8 15,-4-8-8-15,-15-5 60 32,-8 1-36-32,-19-16 76 15,-4 7-56-15,-32-19-8 16,0 7-24-16,-27-11 52 16,0 11-40-16,-10 1 8 0,-4 7-24 15,5 9-8-15,13 4 0 16,0 4-192-1,14 8-388-15,23 8 304 0</inkml:trace>
        </inkml:traceGroup>
        <inkml:traceGroup>
          <inkml:annotationXML>
            <emma:emma xmlns:emma="http://www.w3.org/2003/04/emma" version="1.0">
              <emma:interpretation id="{6B1CCE0A-C496-4C8B-8D02-3E8BF0EA6E73}" emma:medium="tactile" emma:mode="ink">
                <msink:context xmlns:msink="http://schemas.microsoft.com/ink/2010/main" type="inkWord" rotatedBoundingBox="14876,12144 15953,12097 15970,12505 14894,12551"/>
              </emma:interpretation>
              <emma:one-of disjunction-type="recognition" id="oneOf1">
                <emma:interpretation id="interp1" emma:lang="" emma:confidence="1">
                  <emma:literal>Y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: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4520.8933">2906 10271 1172 0,'-14'-20'436'0,"14"20"-340"0,-9-12-24 0,9 8 180 16,9-4-152-16,5 0 20 16,4 8-72-16,5-4-32 15,9 0-8-15,13-5-8 16,1 9 0-16,-1 9 16 16,6-1-8-16,-15 4-224 15,5 0 120-15</inkml:trace>
          <inkml:trace contextRef="#ctx0" brushRef="#br0" timeOffset="4865.9861">3653 10482 1632 0,'-9'-4'604'0,"9"4"-472"0,9-13-32 0,4 5-48 16,10 8-48-16,18-8 8 15,5 0-8-15,8-8-344 16,15 8 184-16</inkml:trace>
          <inkml:trace contextRef="#ctx0" brushRef="#br0" timeOffset="4670.9683">2829 10611 1320 0,'0'0'488'0,"0"0"-380"0,32 0-28 15,-10-4 60 1,1 4-92-16,32 0 0 15,-5 4-32-15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8:32.9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FCE1DF-AC3B-4F95-A05E-178FB82ABE8F}" emma:medium="tactile" emma:mode="ink">
          <msink:context xmlns:msink="http://schemas.microsoft.com/ink/2010/main" type="inkDrawing" rotatedBoundingBox="17647,16061 22523,16055 22524,16168 17647,16174" semanticType="underline" shapeName="Other">
            <msink:sourceLink direction="with" ref="{AA62DF1E-8FB3-4DBC-AA3C-485ECADD28F3}"/>
          </msink:context>
        </emma:interpretation>
      </emma:emma>
    </inkml:annotationXML>
    <inkml:trace contextRef="#ctx0" brushRef="#br0">0 113 612 0,'5'-20'228'0,"-5"12"-180"0,22-4-12 0,-12 8 60 16,-1-4-60-16,0 4 200 15,4 0-136-15,-3-5 144 16,-1 5-140-16,-5-4 140 0,14 0-140 16,-4 4 100-16,0 0-120 15,-5-4 44-15,14 4-72 16,8 4-24-16,6-4-20 0,4 4-20 15,13 8 4-15,10 0 28 16,18-4-12 0,27 4-12-16,46 0-4 0,23 0 28 15,54-8-12-15,27 0 56 16,60-8-36-16,27 4 4 16,41 0-24-16,9-8-16 15,-18 12 0-15,-23-4 40 16,-27 4-24-16,-64 12 16 15,-45-12-16-15,-46 4-76 16,-46 4 32-16,-40-4-180 16,-28 5 116-16,-32-1-336 15,-27-8 244-15,-9 12-856 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8:31.2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62DF1E-8FB3-4DBC-AA3C-485ECADD28F3}" emma:medium="tactile" emma:mode="ink">
          <msink:context xmlns:msink="http://schemas.microsoft.com/ink/2010/main" type="writingRegion" rotatedBoundingBox="18870,14796 20679,14887 20611,16243 18802,16153">
            <msink:destinationLink direction="with" ref="{41FCE1DF-AC3B-4F95-A05E-178FB82ABE8F}"/>
          </msink:context>
        </emma:interpretation>
      </emma:emma>
    </inkml:annotationXML>
    <inkml:traceGroup>
      <inkml:annotationXML>
        <emma:emma xmlns:emma="http://www.w3.org/2003/04/emma" version="1.0">
          <emma:interpretation id="{324246D2-58C1-4364-BC01-155FE572AB4F}" emma:medium="tactile" emma:mode="ink">
            <msink:context xmlns:msink="http://schemas.microsoft.com/ink/2010/main" type="paragraph" rotatedBoundingBox="18870,14796 20679,14887 20611,16243 18802,16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A4BCFD-9E7A-4A00-9298-648F476B1E7B}" emma:medium="tactile" emma:mode="ink">
              <msink:context xmlns:msink="http://schemas.microsoft.com/ink/2010/main" type="line" rotatedBoundingBox="18870,14796 20679,14887 20611,16243 18802,16153"/>
            </emma:interpretation>
          </emma:emma>
        </inkml:annotationXML>
        <inkml:traceGroup>
          <inkml:annotationXML>
            <emma:emma xmlns:emma="http://www.w3.org/2003/04/emma" version="1.0">
              <emma:interpretation id="{1D53A7B4-8BB9-423B-83D1-6D556EF404B0}" emma:medium="tactile" emma:mode="ink">
                <msink:context xmlns:msink="http://schemas.microsoft.com/ink/2010/main" type="inkWord" rotatedBoundingBox="18870,14796 20679,14887 20611,16243 18802,16153"/>
              </emma:interpretation>
              <emma:one-of disjunction-type="recognition" id="oneOf0">
                <emma:interpretation id="interp0" emma:lang="" emma:confidence="0">
                  <emma:literal>8.8 s</emma:literal>
                </emma:interpretation>
                <emma:interpretation id="interp1" emma:lang="" emma:confidence="0">
                  <emma:literal>8.8 2</emma:literal>
                </emma:interpretation>
                <emma:interpretation id="interp2" emma:lang="" emma:confidence="0">
                  <emma:literal>98 2</emma:literal>
                </emma:interpretation>
                <emma:interpretation id="interp3" emma:lang="" emma:confidence="0">
                  <emma:literal>fifo</emma:literal>
                </emma:interpretation>
                <emma:interpretation id="interp4" emma:lang="" emma:confidence="0">
                  <emma:literal>ff 2</emma:literal>
                </emma:interpretation>
              </emma:one-of>
            </emma:emma>
          </inkml:annotationXML>
          <inkml:trace contextRef="#ctx0" brushRef="#br0">6812 13460 1008 0,'-9'0'372'0,"9"0"-288"0,5 0-24 0,4 0 100 16,0-8-100-16,5 8 36 15,-1 0-56-15,-4-8 72 16,5 4-60-16,0-12-8 0,4 0-28 15,0-5 24-15,0-7-24 16,1 0 4-16,-6-9-12 16,1-7 12-16,-5-5-12 15,-9 1 24 1,5 7-20-16,-15-3-12 16,1 11-4-16,-9 5-4 15,0 12 0-15,-14 12 0 16,9 8 0-16,-9 12 8 15,5 12 0-15,0 9-12 16,13 11 8-16,10-3-24 16,8 7 16-16,14-7-120 15,5 3 76-15,18-15-92 16,0-1 84-16,5-3-4 16,-5-1 44-16,-10 8-4 15,-8 9 16-15,-18 11 96 16,-5 13-44-16,-14 16 132 15,-4-4-96-15,4 0 0 16,1-4-48-16,-6-12-16 16,10 0-8-16,5-13 12 0,4-7-8 15,4-25-12-15,14 4 0 0,5-24 28 16,0 0-12-16,0-24 4 16,0 4-8-16,-5-25-8 15,-5 5 4-15,1-29 4 16,-14 8-4-16,-23-20-4 15,1 0 4-15,-6 0-16 16,1 25 8-16,-14-5 108 16,9 25-56-16,-4-1 76 15,13 17-68-15,0-4-48 16,14 16-8-16,4 8-4 16,10 8 4-16,9-8 8 15,8 8-4-15,10-8-168 16,0 8 88-16</inkml:trace>
          <inkml:trace contextRef="#ctx0" brushRef="#br0" timeOffset="205.8408">7541 13404 1288 0,'-27'-17'476'0,"27"17"-368"0,-5 8-32 16,0-3 144-1,1-1-136-15,-10 12 28 16,5 8-68-16,0 8-8 16,9 1-24-16,-5-1-96 15,5 1 48-15,-4-5-324 0,8-4 200 0</inkml:trace>
          <inkml:trace contextRef="#ctx0" brushRef="#br0" timeOffset="796.4116">8160 13278 1268 0,'-9'-61'468'0,"9"61"-364"0,-9-28-28 0,4 8 12 16,1 4-64-16,-15-29 24 15,6 9-28-15,-19-9 8 16,9 9-16-16,-18 3-16 16,5 9 0-16,-10 12 12 15,10 8-4-15,-1 8-4 16,10 4 4-16,0 12-4 16,13 5 0-16,14 7 8 15,14 0-4-15,18 1 8 16,9-1-8-16,4-8-28 15,1-3 12-15,-1-9-92 16,-4 4 56-16,-13 4 24 16,-6-4 16-16,-22 13-12 15,-4-1 12-15,-33 17 56 16,5-9-24-16,-18 45 96 0,5 4-68 0,-1 20-40 16,19-4-12-1,9-4 24-15,18-12-16 0,13-16 28 16,6-16-24-16,26-9-4 15,-13-15-4-15,14-17 28 16,-15-4-16-16,1-20-4 16,-9-4-8-16,-5-29 20 15,0 1-12-15,-36-29 12 16,5 8-12-16,-19-8 44 16,0 16-28-16,-5 5 40 15,-4 7-40-15,5 9-4 16,13 16-16-16,1-1-16 15,12 9 4-15,6 4-60 16,13 8 36-16,5 4-312 16,8 4 184-16,1 4-664 0</inkml:trace>
          <inkml:trace contextRef="#ctx0" brushRef="#br0" timeOffset="1097.7805">8256 13549 1352 0,'-14'-16'500'0,"14"16"-392"0,-5-12-28 0,10 4 204 31,9 8-172-31,4-8-28 0,5 8-52 16,4 0-44-16,5 8 4 0,4 16 4 15,-4 4 4-15,0 1 8 16,-18 7-4-16,-5 1 16 15,-18-1-12-15,-14 0 24 0,0-11-20 16,0-1 4 0,5-4-8-16,9-12 4 15,4-4-8-15,24 0-188 16,8 5 100-16,19-9-608 16,8 0 384-16,1 0-492 15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39:42.28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28T18:40:31.855"/>
    </inkml:context>
  </inkml:definitions>
  <inkml:traceGroup>
    <inkml:annotationXML>
      <emma:emma xmlns:emma="http://www.w3.org/2003/04/emma" version="1.0">
        <emma:interpretation id="{E797E1C7-2C3C-4711-8A65-554AD566C913}" emma:medium="tactile" emma:mode="ink">
          <msink:context xmlns:msink="http://schemas.microsoft.com/ink/2010/main" type="writingRegion" rotatedBoundingBox="2846,944 20549,798 20656,13877 2953,14022"/>
        </emma:interpretation>
      </emma:emma>
    </inkml:annotationXML>
    <inkml:traceGroup>
      <inkml:annotationXML>
        <emma:emma xmlns:emma="http://www.w3.org/2003/04/emma" version="1.0">
          <emma:interpretation id="{808E9784-3DAD-4445-9470-9909A59A2F2B}" emma:medium="tactile" emma:mode="ink">
            <msink:context xmlns:msink="http://schemas.microsoft.com/ink/2010/main" type="paragraph" rotatedBoundingBox="6369,966 9630,556 9831,2155 6570,25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7524C92-38BF-47B1-8240-FE60636DA900}" emma:medium="tactile" emma:mode="ink">
              <msink:context xmlns:msink="http://schemas.microsoft.com/ink/2010/main" type="inkBullet" rotatedBoundingBox="6369,966 8239,731 8440,2330 6570,2565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41 40 1652 0,'-23'-17'612'0,"14"17"-476"16,9 0-40-16,-9 0-60 15,18 0-40-15,-9-8-148 16,0 4 84-16,0-4-456 16,14 8 292-16</inkml:trace>
        <inkml:trace contextRef="#ctx0" brushRef="#br0" timeOffset="498.8264">-259 1290 1204 0,'-9'12'448'0,"9"-12"-348"0,13 8-32 0,1 1 116 16,-10-1-116-16,6 0 24 16,3-4-52-16,-8 4-148 15,13 0 56-15,0 0-544 16,9 0 328-16</inkml:trace>
        <inkml:trace contextRef="#ctx0" brushRef="#br0" timeOffset="51650.3263">223 873 860 0,'-4'-8'320'0,"4"8"-248"0,-5-4-20 0,1 0 60 15,4 8-72-15,0 0-36 16,4 0-4-16,-4 0 4 16,5 8 0-16,-5 1-372 15,4 3 200-15</inkml:trace>
        <inkml:trace contextRef="#ctx0" brushRef="#br0" timeOffset="270.8622">323 817 1548 0,'-27'4'572'0,"27"-4"-444"0,0 16-36 0,0-12-48 16,5 0-44-16,-5 0-196 16,0 0 108-16,9-4-476 15,0 4 316-15</inkml:trace>
        <inkml:trace contextRef="#ctx0" brushRef="#br0" timeOffset="655.7461">801 1488 1516 0,'0'9'560'0,"0"-9"-432"0,32 0-40 0,-23 0-124 16,1 0 0-16,-6 0-340 15,5 0 212-15</inkml:trace>
        <inkml:trace contextRef="#ctx0" brushRef="#br0" timeOffset="1112.2575">861 679 1432 0,'-9'37'532'0,"9"-37"-412"0,0 44-36 15,0-36-56 1,4 12-32-16</inkml:trace>
        <inkml:trace contextRef="#ctx0" brushRef="#br0" timeOffset="1261.5043">1302 837 1476 0,'-18'12'544'0,"18"-12"-420"0,36 32-36 0,-17-28-268 16,-1 5 80-16</inkml:trace>
        <inkml:trace contextRef="#ctx0" brushRef="#br0" timeOffset="987.0892">1489 347 1412 0,'-68'-40'524'0,"68"40"-408"0,-14 4-32 0,5-4-292 16,4 0 96-16,-8 0-316 15,-1 4 240-15</inkml:trace>
        <inkml:trace contextRef="#ctx0" brushRef="#br0" timeOffset="782.3644">1626 1424 1248 0,'-23'-12'460'0,"23"12"-356"0,41-13-32 16</inkml:trace>
      </inkml:traceGroup>
      <inkml:traceGroup>
        <inkml:annotationXML>
          <emma:emma xmlns:emma="http://www.w3.org/2003/04/emma" version="1.0">
            <emma:interpretation id="{0A76C581-4641-421B-BFA1-10C56F659604}" emma:medium="tactile" emma:mode="ink">
              <msink:context xmlns:msink="http://schemas.microsoft.com/ink/2010/main" type="line" rotatedBoundingBox="9161,1135 9694,1068 9805,1947 9272,2014"/>
            </emma:interpretation>
          </emma:emma>
        </inkml:annotationXML>
        <inkml:traceGroup>
          <inkml:annotationXML>
            <emma:emma xmlns:emma="http://www.w3.org/2003/04/emma" version="1.0">
              <emma:interpretation id="{5E616927-49E4-4662-A690-3C4D182403E5}" emma:medium="tactile" emma:mode="ink">
                <msink:context xmlns:msink="http://schemas.microsoft.com/ink/2010/main" type="inkWord" rotatedBoundingBox="9161,1135 9694,1068 9805,1947 9272,20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8.0006">2377 303 1352 0,'50'-33'500'0,"-50"33"-392"0,45-28-28 0,-22 16-172 15,0 4 32-15,0-4-284 16,-1 4 192-16</inkml:trace>
          <inkml:trace contextRef="#ctx0" brushRef="#br0" timeOffset="1547.7655">2855 295 832 0,'13'28'308'0,"-13"-28"-240"0,32 24-20 16,-18-8-80-1,0-3 8-15</inkml:trace>
          <inkml:trace contextRef="#ctx0" brushRef="#br0" timeOffset="1683.267">2909 845 1328 0,'-36'45'492'0,"36"-45"-380"0,-14 48-32 0,14-24 8 16,5 1-64-16,-1 7-28 15,6 4 0-15</inkml:trace>
        </inkml:traceGroup>
      </inkml:traceGroup>
    </inkml:traceGroup>
    <inkml:traceGroup>
      <inkml:annotationXML>
        <emma:emma xmlns:emma="http://www.w3.org/2003/04/emma" version="1.0">
          <emma:interpretation id="{5887A3F5-E6A0-4C67-9490-103BBF3888DC}" emma:medium="tactile" emma:mode="ink">
            <msink:context xmlns:msink="http://schemas.microsoft.com/ink/2010/main" type="paragraph" rotatedBoundingBox="6420,1845 16950,1758 16971,4298 6441,43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30100F6-5393-4141-8B38-330587E982FB}" emma:medium="tactile" emma:mode="ink">
              <msink:context xmlns:msink="http://schemas.microsoft.com/ink/2010/main" type="line" rotatedBoundingBox="6420,1845 16950,1758 16964,3524 6434,3611"/>
            </emma:interpretation>
          </emma:emma>
        </inkml:annotationXML>
        <inkml:traceGroup>
          <inkml:annotationXML>
            <emma:emma xmlns:emma="http://www.w3.org/2003/04/emma" version="1.0">
              <emma:interpretation id="{6730310B-B161-4B86-80C1-A4EAE01BB310}" emma:medium="tactile" emma:mode="ink">
                <msink:context xmlns:msink="http://schemas.microsoft.com/ink/2010/main" type="inkWord" rotatedBoundingBox="6423,2256 6939,2252 6949,3462 6433,34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58.8465">78 2464 1424 0,'-69'0'528'0,"69"0"-412"0,14 24-32 15,-14-24-168 1,9 8 28-16,5 0 32 16,4 4 16-16,-4-3-168 15,8-1 100-15,10 4-544 16,-9-4 344-16</inkml:trace>
          <inkml:trace contextRef="#ctx0" brushRef="#br0" timeOffset="3171.2672">9 2140 1196 0,'-18'-4'440'0,"18"4"-340"0</inkml:trace>
          <inkml:trace contextRef="#ctx0" brushRef="#br0" timeOffset="50908.5793">-364 1497 624 0,'-5'-9'228'0,"10"1"-176"0,-5 8-16 0,4 0 88 16,1 0-76-16,4-8 44 15,-4 8-56-15,4-8 32 16,9 4-36-16,-13 4 44 16,-1 0-44-16,1-8 28 15,-1 16-32-15,10-16 0 16,4 8-16-16,-4 0 0 15,4 8-4-15,0-4-8 16,0 4 4-16,1 0-16 16,3 0 8-16,-8 5 4 15,4-5 0-15,-9 0 32 16,0 8-16-16,-9-8 56 16,0-4-40-16,-9 4 36 15,5 0-36-15,-10-8 0 16,0 0-20-16,1 0-16 15,13-8 0-15,-9 0 28 16,13 4-12-16,1-12-20 16,4 0 0-16,5-5 12 15,4 5 0-15,-5 0-12 16,1 4 4-16,-5 4-16 16,9 0 12-16,-18 16 20 15,5 0-4-15,-19 4-20 0,5 4 4 16,-9 0 12-1,4 5 0-15,-4-13 16 16,4 12-12-16,-8-12-4 0,13 0 0 0,-5-8-4 16,14 0 0-16,-14-8 0 15,14 4 0-15,-9-4 0 16,9 0 0-16,-9-16-36 16,5 20 20-16,-6-13-12 15,6 17 16-15,-5-16 8 16,9 12 4-16,-9-4 8 15,0 8-4-15,-1-8 24 16,10 8-16-16,-9 0 24 16,9-8-24-16,-4 0 4 15,8 8-8-15,-4-8-16 16,0 4 4-16,0-13 28 16,0 9-12-16,-4-8-4 15,4 4-4-15,0 4-16 16,0 0 8-16</inkml:trace>
          <inkml:trace contextRef="#ctx0" brushRef="#br0" timeOffset="52594.835">-319 1650 548 0,'-9'-8'204'0,"9"8"-156"0,28 0-16 16,-15-8-8-16,6 16-20 0,-1-8-12 16,5 0 4-16</inkml:trace>
        </inkml:traceGroup>
        <inkml:traceGroup>
          <inkml:annotationXML>
            <emma:emma xmlns:emma="http://www.w3.org/2003/04/emma" version="1.0">
              <emma:interpretation id="{5E10D012-780C-41C1-8C52-ACBF25D06448}" emma:medium="tactile" emma:mode="ink">
                <msink:context xmlns:msink="http://schemas.microsoft.com/ink/2010/main" type="inkWord" rotatedBoundingBox="7449,2441 7462,2441 7462,2453 7450,2454"/>
              </emma:interpretation>
              <emma:one-of disjunction-type="recognition" id="oneOf3"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\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:</emma:literal>
                </emma:interpretation>
                <emma:interpretation id="interp7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52353.6962">660 1545 696 0,'-4'-4'256'0,"4"4"-196"0,0 0-20 0,0 0-12 15,0 0-24-15</inkml:trace>
        </inkml:traceGroup>
        <inkml:traceGroup>
          <inkml:annotationXML>
            <emma:emma xmlns:emma="http://www.w3.org/2003/04/emma" version="1.0">
              <emma:interpretation id="{9F502B93-5F7D-4721-8AAA-37EC13A98F73}" emma:medium="tactile" emma:mode="ink">
                <msink:context xmlns:msink="http://schemas.microsoft.com/ink/2010/main" type="inkWord" rotatedBoundingBox="8174,1959 9459,1949 9472,3586 8187,359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45.6821">2668 1399 1892 0,'-64'-4'700'0,"64"4"-544"0,9 49-44 0,-9-33-80 16,0 0-40-16,10 5-208 16,-1-1 120-16,4 0-508 15,-4 4 336-15</inkml:trace>
          <inkml:trace contextRef="#ctx0" brushRef="#br0" timeOffset="3333.6991">2413 2245 280 0,'14'21'104'0,"-14"-21"-84"0</inkml:trace>
          <inkml:trace contextRef="#ctx0" brushRef="#br0" timeOffset="2457.3315">1389 2096 1548 0,'0'12'572'0,"0"-12"-444"0,9 0-36 0,-9 0-280 16,0 0 84-16</inkml:trace>
          <inkml:trace contextRef="#ctx0" brushRef="#br0" timeOffset="2794.206">1530 2670 1008 0,'27'4'372'0,"-27"-4"-288"0</inkml:trace>
          <inkml:trace contextRef="#ctx0" brushRef="#br0" timeOffset="2030.1727">1940 1707 904 0,'-23'4'332'0,"23"-4"-256"0,0 0-24 0,9 0 80 16,-4 0-84-16,-5-4 24 16,9 4-40-16,-9-4-20 15,9 4-8-15</inkml:trace>
          <inkml:trace contextRef="#ctx0" brushRef="#br0" timeOffset="2222.1832">2345 1047 1508 0,'-23'-4'556'0,"23"4"-432"0,14 12-36 0,-10-7 8 16,1 3-72-16,-1 4-36 16,6 4 4-16,-1 8-440 15,9 0 248-15</inkml:trace>
        </inkml:traceGroup>
        <inkml:traceGroup>
          <inkml:annotationXML>
            <emma:emma xmlns:emma="http://www.w3.org/2003/04/emma" version="1.0">
              <emma:interpretation id="{AB294F9E-35B5-442B-B0D5-9C9B0ECECF95}" emma:medium="tactile" emma:mode="ink">
                <msink:context xmlns:msink="http://schemas.microsoft.com/ink/2010/main" type="inkWord" rotatedBoundingBox="11282,1829 12012,1822 12017,2517 11288,252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443.1009">4690 1047 932 0,'-5'0'348'0,"-9"8"-272"0,5 17-20 0,0-1 40 16,0 8-64-16,-9 17-4 15,0 8-16-15,-5 7 8 16,9 1-12-16,1-8 24 16,-1-5-20-16,-4-3 40 15,9-13-28-15,-5-7 12 16,9-9-20-16,1-20 20 15,4 0-24-15,0-24-20 16,9-5 0-16,0-23 20 16,0-1-4-16,-9-20-20 15,9 9 4-15,0-1 20 16,-4 12-4-16,-1 9 68 16,1 15-44-16,4 5 48 0,0 20-44 15,5 8 16-15,4 16-32 0,5 21 8 16,4 3-16-16,10 13 0 15,-1-4-4-15,0-1 12 16,-4 1-12-16,0-13-12 16,0-7 0-16,0-17 72 15,-5 4-36-15,1-20 104 16,-6 0-80-16,1-28 48 16,0-1-64-16,0-31-12 15,-1-9-16-15,6-16 0 16,4 12-8-16,-5-8-20 15,0 12 8-15,-4-4-156 16,0 21 92-16</inkml:trace>
        </inkml:traceGroup>
        <inkml:traceGroup>
          <inkml:annotationXML>
            <emma:emma xmlns:emma="http://www.w3.org/2003/04/emma" version="1.0">
              <emma:interpretation id="{2A61F9A6-A658-4F80-A99C-B5B27ED5A800}" emma:medium="tactile" emma:mode="ink">
                <msink:context xmlns:msink="http://schemas.microsoft.com/ink/2010/main" type="inkWord" rotatedBoundingBox="13057,1790 16239,1764 16251,3217 13069,324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976.1152">7216 987 1112 0,'19'-53'412'0,"-19"53"-320"0,31-20-28 0,-21 8 108 16,-1 4-108-16,0-5 44 15,4 9-64-15,-8 0-8 16,0 4-20-16,-10 8-12 15,0 5 0-15,-13 23-4 16,5 4 0-16,-15 25 8 16,6 4-4-16,-19 12 8 15,9-4-8-15,-9-4-4 16,9-9 4-16,-9-7 12 16,14-8-8-16,-5-13-4 15,13-4 0-15,-3-11 4 16,13-5-4-16,4-16-72 15,10 0 36-15,4-24-120 16,4 3 88-16,10-19-104 16,4 3 96-16,10-7 36 15,-1 8 24-15,1-1 20 16,-1 9-4-16,-4 4 120 16,0 11-68-16,-5 5 40 15,-4 12-56-15,-5 13 12 16,-4 7-32-16,-10 12 8 0,5 5-16 15,1-1-16-15,-1 1 0 0,4-9 4 16,1 0 0-16,13-11-88 16,1-1 48-16,13-12-172 15,4-4 120-15,10-8-36 16,-1 0 76-16,-4-12 20 16,5 0 20-16,-5-17 12 15,-13 5 0-15,-10-17 68 16,-4 9-36-16,-19-5 200 15,-4 9-132-15,-9 4 64 16,5 16-96-16,-19 3-40 16,5 14-16-16,-5 11-12 15,9 4 0-15,-9 8-12 16,14 5 8-16,-4-1-32 16,8-4 20-16,1-3-108 15,8-1 68-15,1-8-132 16,8 0 104-16,6-8-172 15,8-4 148-15,14-12-128 16,-5 0 140-16,10-12-8 16,-1 0 64-16,1-5 292 15,-10 13-136-15,-4-4 176 16,0 16-168-16,-9 4 68 16,-5 12-112-16,-4 1 44 15,-5 3-72-15,-5-4-4 16,1 12-28-16,-10-3 16 15,10-5-24-15,-14 4 4 16,0-4-8-16,0-3-148 0,4-1 76 0,-4-16-96 16,9 0 92-16,-5-16-116 15,10-1 104-15,-1-27-4 16,6 3 52-16,12-19 28 16,-3 7 4-16,8 5 160 15,5 11-88-15,9 5 96 16,0 11-100-16,4 13 4 15,1 12-48-15,-1 0 4 16,1 9-16-16,-1 3-16 16,-4-4 0-16,0 4 20 15,-4-4-8-15,-1-12-12 16,-4 8 0-16,-9-16 12 16,4 8-4-16,-9-20-20 15,-4 4 8-15,-23-4-4 16,9 3 4-16,-14 1 16 15,5 4-4-15,-5 12-12 16,1 8 4-16,4 4-4 16,-1 17 0-16,6-5-80 15,4 12 48-15,4-7-92 16,6 7 76-16,-1-8-104 16,4-3 92-16,10-9-100 15,-9 0 96-15,4-8-132 16,-4 4 116-16,-5 0-92 0,0 5 108 15,-18 11 88-15,9 8-4 16,-23 25 80-16,0 4-52 0,-18 24 80 16,14-4-68-16,-14-4 8 15,0-8-36-15,-5-13 172 16,10-11-108-16,-14-13 60 16,14-3-88-16,-19-17 36 15,14-4-56 1,-5-8 52-16,5-8-56 0,14-20 20 15,9 4-36-15,22-17-44 16,15-7 12-16,35-9-148 16,19-4 88-16,18-7-48 15,5 11 72-15,13-4 36 16,-9 13 8-16,0-9-12 16,-18 17 8-16,-13-1 84 15,-19 9-44-15,-14-4 132 16,-9 7-92-16,-4-7 72 15,-14 8-84-15,-4-9 48 16,-5 13-64-16,-5-4 16 16,1 4-40-16,-1-1 0 15,-4 9-12-15,0 12-24 16,4 12 8-16,-4 0 4 16,9 9 4-16,-13 3 0 15,13 0 0-15,4 1 8 16,14 3-4-16,-4-4-92 15,18-4 52-15,0-7-164 0,4-1 112 16,10-12-260-16,-5-8 196 16,4-5-256-16,1 1 232 0</inkml:trace>
          <inkml:trace contextRef="#ctx0" brushRef="#br0" timeOffset="5421.2691">6625 1375 852 0,'4'-20'316'0,"-8"8"-248"0,-10-4-16 0,5 3 68 16,9 5-76-16,-14-12-8 15,5 8-24-15,-9-8 68 16,4 8-44-16,-13 4 48 15,9 3-48-15,-14 10 32 16,4 7-36-16,-13 12 24 16,10 8-28-16,-6 13 28 15,14-1-32-15,-8 5-24 16,21-5 0-16,10-3 0 16,10-9 0-16,21-7-20 15,6-1 12-15,27-16-100 16,4 0 56-16,9-20-248 0,-4 0 164 15</inkml:trace>
        </inkml:traceGroup>
        <inkml:traceGroup>
          <inkml:annotationXML>
            <emma:emma xmlns:emma="http://www.w3.org/2003/04/emma" version="1.0">
              <emma:interpretation id="{F4467CB9-2841-4C69-98DE-D42A2180A6E6}" emma:medium="tactile" emma:mode="ink">
                <msink:context xmlns:msink="http://schemas.microsoft.com/ink/2010/main" type="inkWord" rotatedBoundingBox="16714,2207 16953,2205 16956,2490 16717,249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121.5289">9921 1310 1268 0,'45'-12'468'0,"-45"12"-364"0,46 25-28 0,-32-5 160 16,4 4-144-16,0 13 52 15,5-1-84-15,-1-4 8 16,1 5-40-16,-5-13 8 16,-4-4-20-16,-14-12-176 15,0 4 88-15,-23-7-1180 16,-4-1 688-16</inkml:trace>
        </inkml:traceGroup>
      </inkml:traceGroup>
      <inkml:traceGroup>
        <inkml:annotationXML>
          <emma:emma xmlns:emma="http://www.w3.org/2003/04/emma" version="1.0">
            <emma:interpretation id="{F9F47993-E714-428D-B0D2-18F2829C060B}" emma:medium="tactile" emma:mode="ink">
              <msink:context xmlns:msink="http://schemas.microsoft.com/ink/2010/main" type="line" rotatedBoundingBox="8085,3831 10969,3769 10981,4325 8097,4387"/>
            </emma:interpretation>
          </emma:emma>
        </inkml:annotationXML>
        <inkml:traceGroup>
          <inkml:annotationXML>
            <emma:emma xmlns:emma="http://www.w3.org/2003/04/emma" version="1.0">
              <emma:interpretation id="{DF2B9389-2D54-4D19-A41A-2862302F48A0}" emma:medium="tactile" emma:mode="ink">
                <msink:context xmlns:msink="http://schemas.microsoft.com/ink/2010/main" type="inkWord" rotatedBoundingBox="8086,3883 8674,3871 8684,4364 8096,437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1677.6419">1462 3030 1144 0,'-14'0'420'0,"14"0"-324"0,-23 37-28 16,10-5 40 0,8-3-72-16,-13 23 12 15,4-3-28-15,0-5 76 16,5 9-52-16,-9-17 68 15,4 1-64-15,5-21 0 16,5 4-28-16,-1-28 4 16,5 8-12-16,5-28 0 15,4-1-4-15,5-15-32 16,-1-1 12-16,5-7-48 16,-4 7 32-16,4 9 8 0,1 7 8 15,-6 13-32 1,5 16 24-16,-8 25 24 0,12 11 0 15,1 12 20-15,4 5-16 0,1 0 60 16,13-9-40-16,-9-7 96 16,-5-1-72-16,5-20 100 15,4-8-88-15,-18-24 76 16,-4 0-80-16,0-29 12 16,4 9-40-16,5-29-4 15,-14 9-16-15,4-21-44 16,-3 12 20-16,12-4-428 15,-4 17 240-15</inkml:trace>
        </inkml:traceGroup>
        <inkml:traceGroup>
          <inkml:annotationXML>
            <emma:emma xmlns:emma="http://www.w3.org/2003/04/emma" version="1.0">
              <emma:interpretation id="{B2C8F7D3-7950-461F-AAAA-42263D0F8585}" emma:medium="tactile" emma:mode="ink">
                <msink:context xmlns:msink="http://schemas.microsoft.com/ink/2010/main" type="inkWord" rotatedBoundingBox="10456,3780 10969,3769 10981,4325 10468,433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4204.6185">3779 3059 1112 0,'9'-8'412'0,"-9"8"-320"0,-4 8-28 0,-6 0 80 16,6 8-92-16,-10 12 8 16,10 17-40-16,-10-1-12 15,5 9-4-15,-5-4 12 16,5-5-8-16,-4-12 60 15,8-7-40-15,-4-13 60 16,9 0-52-16,-5-20-16 16,5-4-12-16,0-21-8 15,9 1 0-15,-4-17 8 16,4 9-4-16,0-13-12 16,-4 9 4-16,-5 7 12 15,4 9-4-15,-4 4-56 16,9 16 28-16,0 16 20 15,10 8 4-15,-1 20 20 16,0 9-12-16,5 12 24 16,4-13-20-16,-4 1 68 15,4-9-48-15,-4-12 68 16,4-3-60-16,-4-21 44 16,0 0-48-16,0-25 88 15,-1-3-72-15,6-29-16 16,-5 5-20-16,-1-25 12 15,1 12-16-15,-5-8-40 0,-4 17 16 16,-5-1-200-16,0 16 116 16</inkml:trace>
        </inkml:traceGroup>
      </inkml:traceGroup>
    </inkml:traceGroup>
    <inkml:traceGroup>
      <inkml:annotationXML>
        <emma:emma xmlns:emma="http://www.w3.org/2003/04/emma" version="1.0">
          <emma:interpretation id="{F0F8335F-DB64-43DB-8852-4B0EB7C189D1}" emma:medium="tactile" emma:mode="ink">
            <msink:context xmlns:msink="http://schemas.microsoft.com/ink/2010/main" type="paragraph" rotatedBoundingBox="13255,4239 15577,4413 15505,5383 13183,520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256D216-8446-44EA-9584-CBF14F452F88}" emma:medium="tactile" emma:mode="ink">
              <msink:context xmlns:msink="http://schemas.microsoft.com/ink/2010/main" type="line" rotatedBoundingBox="13255,4239 15577,4413 15505,5383 13183,5209"/>
            </emma:interpretation>
          </emma:emma>
        </inkml:annotationXML>
        <inkml:traceGroup>
          <inkml:annotationXML>
            <emma:emma xmlns:emma="http://www.w3.org/2003/04/emma" version="1.0">
              <emma:interpretation id="{6E7AE732-1094-444D-8A04-23644B26BE94}" emma:medium="tactile" emma:mode="ink">
                <msink:context xmlns:msink="http://schemas.microsoft.com/ink/2010/main" type="inkWord" rotatedBoundingBox="13250,4301 14268,4377 14201,5285 13183,5209"/>
              </emma:interpretation>
            </emma:emma>
          </inkml:annotationXML>
          <inkml:trace contextRef="#ctx0" brushRef="#br0" timeOffset="36256.0807">6679 3698 1132 0,'18'-12'420'0,"-18"12"-328"0,23-16-24 0,-9 4 52 15,-1 4-80-15,1-13 80 16,0 9-68-16,-10-8 28 16,1 8-48-16,-5-17 36 15,-5 9-40-15,-13-12-4 16,0 8-16-16,-19-5 36 16,1 9-20-16,-9 0 32 15,4 12-32-15,-5 4 12 16,14 8-20-16,0 8-36 15,19 12 12-15,4-4-8 16,18 1 8-16,13-5 8 16,6 4 0-16,13-12-20 15,4 0 12-15,1-4-12 16,-5 4 8-16,-9 0-36 16,-10 1 28-16,-22 11-4 15,0 8 16-15,-22 25 16 16,3 3-4-16,-17 33-28 15,13 4 12-15,0 5-76 16,14-13 52-16,14-13-12 16,9-11 28-16,13-12 4 0,0-13 8 0,19-20 8 15,-5-4 0-15,-5-16 24 16,-4 0-12 0,-18-8 4-16,-5 0-8 15,-23-8 4-15,-4 4-8 16,-23-13 8-16,4 5-8 0,-8-4 164 15,4 7-92-15,5 1 60 16,13 8-80-16,14-4-44 16,9 4-8-16,13-8-12 15,10 7 0-15,23-11 8 16,-1 8 0-16,5-4-264 16,-4 4 144-16</inkml:trace>
          <inkml:trace contextRef="#ctx0" brushRef="#br0" timeOffset="36605.3827">7248 3820 1404 0,'-9'-13'516'0,"9"13"-400"0,-18-8-32 16,13 0 96-1,10 8-116-15,0-8 28 16,8 8-56-16,1 0-32 16,-1 4-4-16,1 8 0 0,0 4 0 0,-5 5 8 15,0 3-4-15,-14 0 16 16,5 1-12-16,-18-1 16 16,0 4-16-16,-9-8-4 15,9 1 0-15,4-9-16 16,5-4 8-16,13-12-16 15,5 4 12-15,10-8-4 16,8 4 4-16,14-8-188 16,0-1 108-16,9-7-404 15,-5 8 276-15</inkml:trace>
          <inkml:trace contextRef="#ctx0" brushRef="#br0" timeOffset="38120.9197">7244 3650 1288 0,'-9'-4'476'0,"9"4"-368"0,9-9-32 0,-9 5 256 31,0 8-196-31,4-4 16 0,1 0-92 0,-1 4-12 16,1 5-32-16,-1-1 8 16,6 0-12-16,-1 0-156 15,0 0 76-15,4 0-756 16,1 0 456-16</inkml:trace>
        </inkml:traceGroup>
        <inkml:traceGroup>
          <inkml:annotationXML>
            <emma:emma xmlns:emma="http://www.w3.org/2003/04/emma" version="1.0">
              <emma:interpretation id="{4989CBF1-59E4-4BA7-8787-76A1306E34A7}" emma:medium="tactile" emma:mode="ink">
                <msink:context xmlns:msink="http://schemas.microsoft.com/ink/2010/main" type="inkWord" rotatedBoundingBox="14739,4350 15577,4413 15511,5293 14673,5230"/>
              </emma:interpretation>
            </emma:emma>
          </inkml:annotationXML>
          <inkml:trace contextRef="#ctx0" brushRef="#br0" timeOffset="37186.9168">8305 3536 1328 0,'-23'-16'492'0,"23"16"-380"0,-28-16-32 16,10 8 76-1,5 8-100-15,-15-8 16 16,6 8-48-16,-24-8 12 15,14 8-20-15,-13-8-8 16,8-1-4-16,10 1-4 16,4 4 0-16,5-4-36 0,18 8 20 15,18 0-4-15,-4 4 12 0,18 0-12 16,-1 4 12-16,15 5-32 16,-10-1 24-1,1 8-20-15,-1 0 20 16,-27 8 0-16,0 5 8 15,-9 19 16-15,-4 1-4 0,-14 24-20 16,4-4 8-16,-4 12 32 16,4-4-16-16,1 0-8 15,3-13-4-15,1-11-4 16,9-8 0-16,5-17-28 16,4-4 20-16,5-15-12 15,-1-5 16-15,1-16 16 16,9 3 0-16,-19-11 8 15,14 4-8-15,-18-16 128 16,10 4-68-16,-24-17 60 16,5 9-72-16,-14-13 40 15,5 13-52-15,-5-5 24 16,0 9-36-16,10 0-8 16,-6 12-12-16,15-1-52 15,-5 13 28-15,9-4-8 16,13 8 16-16,-3 0-64 15,3 4 40-15,5-4-188 16,14 4 120-16</inkml:trace>
          <inkml:trace contextRef="#ctx0" brushRef="#br0" timeOffset="38793.7436">8732 3876 852 0,'0'0'316'0,"-4"0"-248"0,4 0-16 0,0-8 164 15,0 8-128-15,0 0 116 16,4-8-120-16,-4 4 88 16,0 0-96-16,0-4-16 15,5 8-36-15,-5 4 12 16,0 8-24-16,0 12 4 15,0 5-8-15,0 15-24 16,5 13 8-16,-15-1 20 16,15 1-4-16,-14-4 40 15,4-9-24-15,-13-3 108 16,0-9-72-16,-14-8 80 16,14-3-80-16,-9-17-24 15,-5 0-20-15,0-16-4 16,5-1-8-16,8-23-416 0,6 4 224 0</inkml:trace>
          <inkml:trace contextRef="#ctx0" brushRef="#br0" timeOffset="38939.6205">8737 3633 1548 0,'0'-16'572'0,"0"16"-444"0,0-4-36 0,5 0 72 15,-5 8-108-15,9-4-20 16,4 4-24-16</inkml:trace>
        </inkml:traceGroup>
      </inkml:traceGroup>
    </inkml:traceGroup>
    <inkml:traceGroup>
      <inkml:annotationXML>
        <emma:emma xmlns:emma="http://www.w3.org/2003/04/emma" version="1.0">
          <emma:interpretation id="{BFED2BD2-F46B-414F-9300-AF0943BDB2BA}" emma:medium="tactile" emma:mode="ink">
            <msink:context xmlns:msink="http://schemas.microsoft.com/ink/2010/main" type="paragraph" rotatedBoundingBox="2878,4595 11471,4547 11479,5990 2886,6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627648-BDF4-4F2D-9E52-FE060E66F202}" emma:medium="tactile" emma:mode="ink">
              <msink:context xmlns:msink="http://schemas.microsoft.com/ink/2010/main" type="line" rotatedBoundingBox="2878,4595 11471,4547 11479,5990 2886,6038"/>
            </emma:interpretation>
          </emma:emma>
        </inkml:annotationXML>
        <inkml:traceGroup>
          <inkml:annotationXML>
            <emma:emma xmlns:emma="http://www.w3.org/2003/04/emma" version="1.0">
              <emma:interpretation id="{53E4F66C-8835-462F-A77D-4B998BE04C30}" emma:medium="tactile" emma:mode="ink">
                <msink:context xmlns:msink="http://schemas.microsoft.com/ink/2010/main" type="inkWord" rotatedBoundingBox="2879,4684 3986,4678 3992,5912 2885,591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4440.3879">-3715 3811 832 0,'-4'-20'308'0,"-1"20"-240"0,0-8-20 0,1 4 108 15,8 4-96-15,-8-4 64 16,-1 4-72-16,-4 0 4 15,9 4-32-15,-9 12 12 16,0 4-20-16,-9 29 36 16,9 4-28-16,-14 24 40 15,5-1-36-15,-5 5 4 16,9-4-20-16,-8 0 12 16,12-8-16-16,1-4 24 15,9-13-20-15,9-11 4 16,1-13-8-16,12-20 4 15,6-4-8-15,13-24 8 16,-5 0-8-16,14-25-100 0,5 9 52 0,4-21-24 16,-4 13 40-16,-10-13 24 15,-4 13 4-15,-9-5 12 16,0 8-8-16,-9 1 120 16,-1 12-68-16,-8-1 68 31,4 13-72-31,-9 0 16 0,-4 8-40 0,-5 0 8 15,9 8-20-15,-9 0-16 16,0 8-4-16,-9 0 4 16,9 8 0-16,-9 4 8 15,4 9-4-15,-9 11 8 16,5 1-8-16,-9 11 8 16,0 1-8-16,-5 16-12 15,10-1 4-15,-10 1 12 16,14-4-4-16,0-8-108 15,4-9 56-15,0-11-200 16,10-5 140-16</inkml:trace>
          <inkml:trace contextRef="#ctx0" brushRef="#br0" timeOffset="25148.7716">-3159 4762 1456 0,'-10'-16'536'0,"10"16"-416"0,5 4-32 0,4-8 48 16,9 4-92-16,10-4-20 16,8 0-12-16,14-4-356 15,0 0 188-15</inkml:trace>
          <inkml:trace contextRef="#ctx0" brushRef="#br0" timeOffset="24951.2472">-2804 4516 1080 0,'0'-29'400'0,"0"29"-312"0,0-16-24 0,-5 12 168 16,1 4-140-16,-10-4 24 15,0 0-68-15,-13 0-32 16,4 4-8-16,-13-4 0 16,8 8-4-16,-8-4 32 15,13 0-20-15,-4 0 40 16,13 0-32-16,-4 0-24 16,9 4 0-16,0-4 0 15,4 0 0-15,1 4-20 16,4 4 12-16,-5 12-4 15,10 1 4-15,-10 11 16 16,1 4-4-16,-6 1-20 16,6 7 8-16,-5-3 12 15,4-5 0-15,-4 1-20 16,0-1 8-16,5-12 4 16,4 1 4-16,-5-9-12 15,10 0 8-15,-1 0-4 16,5 0 0-16,5 1 0 15,4-1 0-15,5-4 8 16,0 4 0-16,4-8-80 16,9 4 44-16</inkml:trace>
        </inkml:traceGroup>
        <inkml:traceGroup>
          <inkml:annotationXML>
            <emma:emma xmlns:emma="http://www.w3.org/2003/04/emma" version="1.0">
              <emma:interpretation id="{A238F330-B7BB-49B9-9CF4-905AD4A0874E}" emma:medium="tactile" emma:mode="ink">
                <msink:context xmlns:msink="http://schemas.microsoft.com/ink/2010/main" type="inkWord" rotatedBoundingBox="4834,5247 5157,5245 5160,5623 4836,562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5687.2165">-1944 4661 1164 0,'-14'12'428'0,"14"-12"-332"0,32 9-24 0,-9-9 100 15,0 8-108-15,13-8 0 16,5 4-40-16,5 0-88 15,-1 0 36-15,-4 0-396 16,-4 4 232-16</inkml:trace>
          <inkml:trace contextRef="#ctx0" brushRef="#br0" timeOffset="25481.1559">-1885 4338 1224 0,'5'0'456'0,"-5"0"-356"0,0 4-28 0,4-4 96 16,6 0-108-16,8 0 28 15,4 0-52-15,6 0-24 16,-1 0-4-16,0 0-80 16,5 0 40-16,0 0-348 15,-5 8 208-15</inkml:trace>
        </inkml:traceGroup>
        <inkml:traceGroup>
          <inkml:annotationXML>
            <emma:emma xmlns:emma="http://www.w3.org/2003/04/emma" version="1.0">
              <emma:interpretation id="{F88B8007-FDF2-4024-B719-158ED241130C}" emma:medium="tactile" emma:mode="ink">
                <msink:context xmlns:msink="http://schemas.microsoft.com/ink/2010/main" type="inkWord" rotatedBoundingBox="5848,4614 6474,4610 6482,6014 5856,6018">
                  <msink:destinationLink direction="with" ref="{11081981-5DB8-4B49-9168-F51AFDB4C00D}"/>
                </msink:context>
              </emma:interpretation>
            </emma:emma>
          </inkml:annotationXML>
          <inkml:trace contextRef="#ctx0" brushRef="#br0" timeOffset="27153.3377">-942 4370 1464 0,'0'-8'544'0,"0"8"-424"0,13-4-32 0,10 0-4 15,0 8-64-15,18-8 0 16,9 4-12-16,9-4 12 16,5 4-12-16,4 0-28 15,-9 8 8-15</inkml:trace>
          <inkml:trace contextRef="#ctx0" brushRef="#br0" timeOffset="27519.8131">-778 4669 1040 0,'-23'0'384'0,"23"0"-300"0,4-4-20 0,1 4-20 16,9 4-36-16,8 0 24 15,10 5-20-15,9 7-4 16,0 0-4-16,-4 12 4 16,-5 1-4-16,-14-1-12 15,-5 8 4-15,-22 1 56 16,0-5-28-16,-23-4 112 16,0 1-76-16,-18-9 64 15,5-4-72-15,-10-8 84 16,14-4-76-16,5-4 16 15,13 0-44-15,14 0-32 16,13 0 0-16,19 4-8 16,14 9 0-16,17-1 0 15,1 4 0-15,9-8 16 16,-1 8-4-16,6 0-196 16,-10-8 104-16,9-8-536 15,0 4 348-15</inkml:trace>
          <inkml:trace contextRef="#ctx0" brushRef="#br0" timeOffset="26920.2576">-319 3759 1196 0,'-9'-37'440'0,"14"29"-340"0,-10 0-32 16,1 4 108-1,8 8-112-15,-13 4 44 16,5 0-64-16,-10 33-32 16,5 3-12-16,-14 17 0 0,14 0 0 0,-14 8 8 15,19-9-4-15,-14-3-12 16,18-4 4-16</inkml:trace>
        </inkml:traceGroup>
        <inkml:traceGroup>
          <inkml:annotationXML>
            <emma:emma xmlns:emma="http://www.w3.org/2003/04/emma" version="1.0">
              <emma:interpretation id="{F82DC9B6-5F0E-4746-A61E-D3C650D9A14E}" emma:medium="tactile" emma:mode="ink">
                <msink:context xmlns:msink="http://schemas.microsoft.com/ink/2010/main" type="inkWord" rotatedBoundingBox="7324,4779 9150,4769 9157,6003 7331,601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8299.4357">2035 3913 1216 0,'23'-8'448'0,"-23"8"-348"0,9 0-28 0,-9 0 156 16,0 0-140-16,-9 0 60 16,9 0-84-16,-32 0 16 15,0 8-48-15,-27-8 0 16,9 0-20-16,-32 0 12 15,5-8-16-15,-42 3 24 16,19 5-20-16,-14-16 40 16,23 16-28-16,0-8 56 15,23 0-44-15,4 8-24 16,23 0-12-16,14 0-36 16,18 8 20-16,18 0-12 15,9 0 16-15,32 5 8 16,14 3 4-16,27 12 8 15,5 4-4-15,-5 13-20 16,-5 3 8-16,-22 5-24 16,-5 0 20-16,-18 3 12 15,5-3 4-15,-33 4 24 16,-4-9-16-16,-27 9-20 16,-9-5 0-16,-19-3 20 15,-4 4-4-15,-32-9-40 16,5-7 20-16,-23-1 12 0,13 0 0 15,-22 1-8-15,9-5 4 16,-9 1 48-16,8-9-24 0,6 4 24 16,13 1-24-16,27-5-8 15,14-8-8-15,18 4-32 16,23-12 16-16,32 9-12 16,14-9 12-16,31-8 0 15,10 8 4-15,17 0 16 16,6 0-4-16,22 0-4 15,0 4 4-15,0-4-60 16,-9 0 32-16,0-8 12 16,-5 4 8-16,0-12 4 15,-17 0 0-15,-10 4 52 16,-28 0-28-16,-8-4 52 16,-9 8-44-16,-10-12-8 15,-9 12-12-15,-4-8-320 16,-5 12 172-16,-4-4-672 15,4 4 452-15</inkml:trace>
        </inkml:traceGroup>
        <inkml:traceGroup>
          <inkml:annotationXML>
            <emma:emma xmlns:emma="http://www.w3.org/2003/04/emma" version="1.0">
              <emma:interpretation id="{0614B191-787C-4B70-BA0F-CB355A414DA4}" emma:medium="tactile" emma:mode="ink">
                <msink:context xmlns:msink="http://schemas.microsoft.com/ink/2010/main" type="inkWord" rotatedBoundingBox="9787,4556 11471,4547 11479,5908 9794,591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2637.6891">4184 3714 1268 0,'18'-20'468'0,"-18"20"-364"0,19-16-28 16,-10 8 136-1,0 8-132-15,-5-8 64 16,1 4-84-16,-14-4 20 15,4 4-48-15,-27-1-8 16,1 10-16-16,-33-1-16 16,0 8 4-16,-32 4 4 15,15 0 0-15,-33 8 24 16,14-3-12-16,-10 3 32 16,24 4-28-16,8 1 20 0,24-1-20 15,13 0-36-15,23-4 12 0,27 1-24 16,18-1 16-16,41 0 8 15,14 1 8-15,18 3 8 16,-9 4-4-16,5 1 16 16,-9 3-12-16,-19-8-20 15,-14 5 4-15,-22-1 20 16,-9 1-4-16,-32 3 16 16,-5 0-16-16,-27 5 4 15,5-1-4-15,-37-3-8 16,14 7 4-16,-32 1 40 15,4-9-24-15,-13 9 8 16,14-9-16-16,-1 1 28 16,10-9-24-16,4 8 32 15,9-11-32-15,10 3-32 16,17 0 8-16,23-3-8 16,14-5 8-16,41 4 0 15,14-4 0-15,68-12-12 16,5 13 12-16,49-5 20 15,5 0-4-15,5-8-12 16,-19 4 0-16,-13-12-16 16,-23 0 12-16,-18-4 4 15,-23 0 4-15,-27 0 16 16,-19 0-8-16,-27-8-152 16,-13 4 76-16,-28 8-528 0,1 0 332 15</inkml:trace>
        </inkml:traceGroup>
      </inkml:traceGroup>
    </inkml:traceGroup>
    <inkml:traceGroup>
      <inkml:annotationXML>
        <emma:emma xmlns:emma="http://www.w3.org/2003/04/emma" version="1.0">
          <emma:interpretation id="{A8B9FA98-812E-40BF-B745-993D17C0ED63}" emma:medium="tactile" emma:mode="ink">
            <msink:context xmlns:msink="http://schemas.microsoft.com/ink/2010/main" type="paragraph" rotatedBoundingBox="7257,6019 17573,5645 17623,7039 7308,74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AB8DBA4-B483-4D3C-B55E-CD2DCF2E84C9}" emma:medium="tactile" emma:mode="ink">
              <msink:context xmlns:msink="http://schemas.microsoft.com/ink/2010/main" type="inkBullet" rotatedBoundingBox="7267,6269 8511,6224 8531,6759 7286,6804"/>
            </emma:interpretation>
          </emma:emma>
        </inkml:annotationXML>
        <inkml:trace contextRef="#ctx0" brushRef="#br0" timeOffset="30317.4193">578 5564 1268 0,'-13'-16'468'0,"4"24"-364"0,4 4-28 16,-4-4 64 0,0 8-92-16,-5 8 32 15,5 9-44-15,0-1-24 16,-5 5-4-16,14-9-20 15,5 0 8-15,9-12 4 16,4 1 0-16</inkml:trace>
        <inkml:trace contextRef="#ctx0" brushRef="#br0" timeOffset="30461.3015">852 5361 1548 0,'-55'-12'572'0,"55"12"-444"0,-9 8-36 0,9-8-4 16,0 0-68-16,9 0-256 16,14-4 128-16</inkml:trace>
        <inkml:trace contextRef="#ctx0" brushRef="#br0" timeOffset="30658.8288">934 5612 1424 0,'0'0'528'0,"0"0"-412"0,22 0-32 15,-4 0-44 1,1 4-40-16,8-4 0 16,5 0 0-16,0 0-44 15,4 0 24-15,1 0-268 16,-6 0 160-16</inkml:trace>
        <inkml:trace contextRef="#ctx0" brushRef="#br0" timeOffset="30821.76">956 5758 1360 0,'-4'-4'504'0,"4"4"-392"0,-9 0-32 0,13 0 124 15,5 8-128-15,5-4 16 16,9 4-56-16,9-8-24 15,-1 4-8-15,20-8-148 16,-1 4 80-16</inkml:trace>
        <inkml:trace contextRef="#ctx0" brushRef="#br0" timeOffset="31023.3173">1726 5544 1048 0,'-28'8'388'16,"28"-8"-300"-16,0 40-28 0,-9-20 60 15,5 5-80-15,-10 11 16 16,0 5-32-16,1-1-76 16,4 0 28-16,-5-7-492 15,9-5 280-15</inkml:trace>
      </inkml:traceGroup>
      <inkml:traceGroup>
        <inkml:annotationXML>
          <emma:emma xmlns:emma="http://www.w3.org/2003/04/emma" version="1.0">
            <emma:interpretation id="{2ECCFB7C-B7F6-4985-9BEF-B4A791474C49}" emma:medium="tactile" emma:mode="ink">
              <msink:context xmlns:msink="http://schemas.microsoft.com/ink/2010/main" type="line" rotatedBoundingBox="9412,5941 17573,5645 17623,7039 9462,7335"/>
            </emma:interpretation>
          </emma:emma>
        </inkml:annotationXML>
        <inkml:traceGroup>
          <inkml:annotationXML>
            <emma:emma xmlns:emma="http://www.w3.org/2003/04/emma" version="1.0">
              <emma:interpretation id="{74BC7E7E-F639-4993-BB5F-C49B48B6D45E}" emma:medium="tactile" emma:mode="ink">
                <msink:context xmlns:msink="http://schemas.microsoft.com/ink/2010/main" type="inkWord" rotatedBoundingBox="9424,6278 10376,6244 10403,6988 9451,7023"/>
              </emma:interpretation>
            </emma:emma>
          </inkml:annotationXML>
          <inkml:trace contextRef="#ctx0" brushRef="#br0" timeOffset="32914.0972">2928 5608 832 0,'4'4'308'0,"-4"-4"-240"0,5 33-20 0,-5-13 108 16,9 4-96-16,-5 13 72 15,1 3-76-15,-10 13 92 16,-4 3-84-16,-13 1 164 16,8-4-128-16,-27-9 136 15,18-3-132-15,-18-17 76 16,9-8-100-16,-13-20-28 16,17-4-32-16,1-32-252 15,13-1 124-15,14-24-984 16,10 5 600-16</inkml:trace>
          <inkml:trace contextRef="#ctx0" brushRef="#br0" timeOffset="33033.9897">2987 5361 1464 0,'-9'-4'544'0,"9"4"-424"0,4 0-32 0,1 0-24 16,-1 4-52-16,10-4-348 15,4 4 184-15</inkml:trace>
          <inkml:trace contextRef="#ctx0" brushRef="#br0" timeOffset="33239.535">3151 5612 1080 0,'4'0'400'0,"-4"0"-312"0,14 8-24 0,0-8 108 15,4 0-108-15,23-4 72 16,0 4-80-16,13-4 4 16,1 0-36-16,4-4 4 15,-4 8-16-15,-10 0-484 16,-4 8 260-16</inkml:trace>
          <inkml:trace contextRef="#ctx0" brushRef="#br0" timeOffset="33392.943">3306 5758 1300 0,'-32'4'480'0,"32"-4"-372"0,9 8-32 16,0-4 108 0,5 4-116-16,17-8-36 15,15 12-24-15</inkml:trace>
        </inkml:traceGroup>
        <inkml:traceGroup>
          <inkml:annotationXML>
            <emma:emma xmlns:emma="http://www.w3.org/2003/04/emma" version="1.0">
              <emma:interpretation id="{1560D694-4D18-45A0-9290-C82B4A7AB5B5}" emma:medium="tactile" emma:mode="ink">
                <msink:context xmlns:msink="http://schemas.microsoft.com/ink/2010/main" type="inkWord" rotatedBoundingBox="10865,6449 10914,6448 10917,6544 10869,6546"/>
              </emma:interpretation>
            </emma:emma>
          </inkml:annotationXML>
          <inkml:trace contextRef="#ctx0" brushRef="#br0" timeOffset="33541.338">4120 5539 1372 0,'-31'49'508'0,"31"-49"-396"0,-14 49-32 0</inkml:trace>
        </inkml:traceGroup>
        <inkml:traceGroup>
          <inkml:annotationXML>
            <emma:emma xmlns:emma="http://www.w3.org/2003/04/emma" version="1.0">
              <emma:interpretation id="{66AE0CE2-1481-417B-AAA3-A8BDD8F4385F}" emma:medium="tactile" emma:mode="ink">
                <msink:context xmlns:msink="http://schemas.microsoft.com/ink/2010/main" type="inkWord" rotatedBoundingBox="12723,5821 14169,5768 14195,6489 12749,654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2969.4346">6329 4981 944 0,'-23'-8'352'0,"23"8"-276"16,-14 16-20-16,5 4 120 16,9 9-108-16,0 23 68 15,-9 5-76-15,-14 24 36 16,0 0-56-16,1 0-20 15,8-12-12-15,5-13 0 16,0-7-4-16,9-21-20 16,9-4 8-16,0-20-560 15,14-8 312-15</inkml:trace>
          <inkml:trace contextRef="#ctx0" brushRef="#br0" timeOffset="43150.3412">6788 4973 1464 0,'41'-8'544'0,"-41"8"-424"0,69-8-32 0,-28 8 20 16,0 8-76-16,18 0-4 15,0 0-16-15,0-4 0 16,0 0-8-16,-4-4-48 16,-5 0 28-16,-18-4-252 15,-5 0 148-15</inkml:trace>
          <inkml:trace contextRef="#ctx0" brushRef="#br0" timeOffset="43360.3629">7066 4985 872 0,'-18'24'324'0,"18"-24"-252"0,-36 57-20 0,13-12 252 16,5-9-176-16,-14 33 80 15,4-5-120-15,-4 5-28 16,19-16-36-16,-5 0-8 16,9-17-8-16,9-8-8 15,4-8 4-15,5-24-244 16,9-4 132-16</inkml:trace>
          <inkml:trace contextRef="#ctx0" brushRef="#br0" timeOffset="43584.4584">7153 5046 1204 0,'13'-8'448'0,"-13"8"-348"0,0 8-32 0,0 8 220 15,0-4-172-15,0 25 24 16,0 7-84-16,-9 13 0 16,5-1-36-16,-10 5-8 15,9-4-8-15,-8-5 20 16,4-7-12-16,0-9 4 15,4-3-8-15,0-13-228 16,5-4 124-16,0-12-152 16,5-4 144-16</inkml:trace>
          <inkml:trace contextRef="#ctx0" brushRef="#br0" timeOffset="42765.8331">6096 4908 1060 0,'-45'0'392'0,"45"0"-304"0,-32 12-28 0,9 5 120 15,23-5-112-15,-23 12 80 16,14 4-88-16,-13 9 32 15,17 7-56-15,5 1 16 16,5-1-32-16,4-7 0 16,13-1-12-16,24-16 12 15,9-4-12-15,22-7 24 16,0-9-20 0,1-9-144-16,-14 1 68 15</inkml:trace>
        </inkml:traceGroup>
        <inkml:traceGroup>
          <inkml:annotationXML>
            <emma:emma xmlns:emma="http://www.w3.org/2003/04/emma" version="1.0">
              <emma:interpretation id="{66CED703-BC39-4286-BB41-674A4B45E65F}" emma:medium="tactile" emma:mode="ink">
                <msink:context xmlns:msink="http://schemas.microsoft.com/ink/2010/main" type="inkWord" rotatedBoundingBox="14846,5876 15424,5855 15444,6431 14867,645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5029.1983">8610 5074 1248 0,'4'-20'460'0,"1"12"-356"0,8-8-32 16,-13 3 164 0,0 5-144-16,0 0 60 15,-9 0-88-15,-4-12-20 16,3 8-28-16,-17 4-12 0,9 4 0 0,-37 12-4 15,10 0 0-15,-33 28 24 16,24 1-12-16,-19 23 32 16,23-3-28-16,9 16 4 31,14-12-12-31,17 3-24 0,20-11 8 0,17-13 20 16,14-3-4-16,13-13-128 15,1 4 68-15</inkml:trace>
          <inkml:trace contextRef="#ctx0" brushRef="#br0" timeOffset="45193.6335">8127 5398 1508 0,'-59'-12'556'0,"59"12"-432"0,0-4-36 0,4 4 96 15,5 0-120-15,23 0 8 16,5 4-44-16,26-4 0 15,6 0-16-15,13 0-140 16,-5 0 72-16</inkml:trace>
        </inkml:traceGroup>
        <inkml:traceGroup>
          <inkml:annotationXML>
            <emma:emma xmlns:emma="http://www.w3.org/2003/04/emma" version="1.0">
              <emma:interpretation id="{708BA95C-804A-4215-975E-24E1359C2446}" emma:medium="tactile" emma:mode="ink">
                <msink:context xmlns:msink="http://schemas.microsoft.com/ink/2010/main" type="inkWord" rotatedBoundingBox="16062,5862 17578,5807 17623,7039 16107,709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6465.923">10781 5034 1744 0,'9'4'648'0,"-9"-4"-504"0,-9 16-40 0</inkml:trace>
          <inkml:trace contextRef="#ctx0" brushRef="#br0" timeOffset="45745.1041">9438 4957 1224 0,'-4'-8'456'0,"4"8"-356"0,-23 32-28 0,14-12 16 15,4 9-64-15,-8 15 0 16,8 17-16-16,-13 12 4 16,4 8-8-16,-4-9 32 15,13-11-20-15,-4-12-4 16,5-9-8-16,-5-16 12 15,4-11-8-15,0-26-4 16,5-3 0-16,-4-12 4 16,8-4-4-16,1-29-12 15,0 12 4-15,17-28-48 16,1 21 24-16,18-25-20 16,0 20 28-16,23 4 44 15,4 21-12-15,10 4 104 16,-6 20-64-16,-8 20 20 15,-5 4-40-15,-13 4 32 16,-5 16-36-16,-23 1 28 16,-4-1-28-16,-33 4 8 15,1-3-20-15,-32-1-132 16,5-12 64-16,-24-3-168 16,10-9 124-16,-18-8-4 15,18 0 56-15,-1-8 32 16,15 8 8-16,13 0 100 0,14 16-52 15,13 4 132-15,14 16-100 0,14 5 36 16,9 3-68-16,23 1 4 16,-1 0-32-16,1-5 20 15,4-8-24-15,-4-7-260 16,-10-1 136-16</inkml:trace>
          <inkml:trace contextRef="#ctx0" brushRef="#br0" timeOffset="45972.5472">10144 5556 1080 0,'-23'8'400'0,"23"-8"-312"0,-9 24-24 0,4-8 108 16,5 0-108-16,-4 9 72 15,-1-1-80-15,5 0-4 16,5 5-32-16,-1-9-12 16,10-4-4-16,9-12-76 15,-5 0 40-15</inkml:trace>
          <inkml:trace contextRef="#ctx0" brushRef="#br0" timeOffset="46366.1385">10617 5479 1224 0,'-13'-4'456'0,"13"4"-356"0,13 52-28 0,-13-23-28 16,0 3-40-16,-9 25 52 16,9-1-32-16,-9 21 32 15,0 0-28-15,-9 0 60 16,0-12-48-16,-19-13 96 15,10-7-76-15,-14-17-12 16,4-8-28-16,-13-15-24 16,14-5 0-16,-10-21-148 15,15-3 84-15,3-33-692 16,15 1 416-16</inkml:trace>
          <inkml:trace contextRef="#ctx0" brushRef="#br0" timeOffset="46105.9027">10258 5333 1484 0,'-32'-16'552'0,"32"16"-432"0,-5 0-32 16,5 0-36-16,9 0-48 0,5 8-72 15,4 0 36-15</inkml:trace>
        </inkml:traceGroup>
      </inkml:traceGroup>
    </inkml:traceGroup>
    <inkml:traceGroup>
      <inkml:annotationXML>
        <emma:emma xmlns:emma="http://www.w3.org/2003/04/emma" version="1.0">
          <emma:interpretation id="{E456D7C9-FB07-408E-88FE-9251EACE5C54}" emma:medium="tactile" emma:mode="ink">
            <msink:context xmlns:msink="http://schemas.microsoft.com/ink/2010/main" type="paragraph" rotatedBoundingBox="3569,7231 16622,7209 16625,8580 3572,8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7D807D-A3E6-433F-942F-FBFBE8136760}" emma:medium="tactile" emma:mode="ink">
              <msink:context xmlns:msink="http://schemas.microsoft.com/ink/2010/main" type="line" rotatedBoundingBox="3569,7231 16622,7209 16625,8580 3572,8602"/>
            </emma:interpretation>
          </emma:emma>
        </inkml:annotationXML>
        <inkml:traceGroup>
          <inkml:annotationXML>
            <emma:emma xmlns:emma="http://www.w3.org/2003/04/emma" version="1.0">
              <emma:interpretation id="{72402092-BB53-4A4B-BF28-3F73110C89F5}" emma:medium="tactile" emma:mode="ink">
                <msink:context xmlns:msink="http://schemas.microsoft.com/ink/2010/main" type="inkWord" rotatedBoundingBox="3569,7231 6615,7226 6617,8172 3571,817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6671.5759">-2313 6321 1496 0,'-32'4'552'0,"32"-4"-428"0,-45 16-36 0,22-4-64 15,10 0-32-15,-15 8-276 16,5 13 152-16,-4 11-400 15,4-3 296-15,5 7-388 32,9 5 352-32,0-1 972 15,4-15-364-15,-13 28 56 16,5-9-240-16,-15-11-52 16,10-9-60-16,0-3-36 15,4-5-4-15,10-4 0 16,8-4 0-16,19-3-440 15,9-5 240-15</inkml:trace>
          <inkml:trace contextRef="#ctx0" brushRef="#br0" timeOffset="76929.7633">-2067 6754 1204 0,'-45'-4'448'0,"45"4"-348"0,-55 8-32 0,23 0 36 16,18 8-72-16,-8-4-12 15,13 16-12-15,-5-7-28 16,14 7 12-16,0 4 4 16,14-3 4-16,4-5 8 15,5 8-4-15,-10-11 8 16,10 7-8-16,-5-12-4 16,-9 4 4-16,-18-12-16 15,0 9 8-15,-27-5-68 16,8-4 40-16,-13-4-164 15,10-4 112-15</inkml:trace>
          <inkml:trace contextRef="#ctx0" brushRef="#br0" timeOffset="78008.6342">-1771 6863 580 0,'0'0'216'0,"0"0"-168"0,-9 12-12 0,4-4 84 16,5 0-72-16,-9 12 32 15,9 9-44-15,-9 3 76 16,5 5-64-16,-1-1 56 16,5-8-60-16,-9 9 48 15,9-13-52-15,-9-4 68 16,9 5-60-16,-5-17 44 15,5-4-52-15,-9-16-12 16,18 3-16-16,-9-7 0 16,5-4-8-16,13-16-92 15,-4 11 52-15,-1-15-88 16,1 7 72-16,0 1 20 16,-1 12 16-16,1 8 8 15,-9 8 0-15,-1 12 88 16,-4 8-48-16,9 8 80 15,5 5-64-15,-14-5 36 16,9 4-48-16,-9-4 8 16,-9 1-28-16,9-9 8 15,0-4-12-15,0-8 20 16,0 0-20-16,0-16-20 16,9 4 0-16,5-24-136 15,4 3 76-15,-4-19-92 0,4 7 92 16,9-3 44-1,-4 11 16-15,-5 9 108 0,9 12-56 16,-4 16 140-16,-5 8-104 16,5 12 44-16,0 5-76 0,-14-1-16 15,14 8-20-15,-14-7 0 16,5 7-8-16,-5-12 16 16,4-3-12-16</inkml:trace>
          <inkml:trace contextRef="#ctx0" brushRef="#br0" timeOffset="78268.3691">-1061 7049 1300 0,'-13'28'480'0,"13"-28"-372"0,-9 17-32 16,-1-13 48 0,10 0-84-16,0 0 0 15,0 0-24-15</inkml:trace>
          <inkml:trace contextRef="#ctx0" brushRef="#br0" timeOffset="78160.6317">-901 6478 1256 0,'-32'-8'464'0,"32"8"-360"0,-23 8-28 16,9 0-60-1,5 5-24-15,-13 11-364 16,12 4 200-16</inkml:trace>
          <inkml:trace contextRef="#ctx0" brushRef="#br0" timeOffset="76386.2898">-2791 6920 372 0,'-13'-21'140'0,"13"21"-112"0,-23-16-4 0,5 8 92 16,4 0-68-16,-22-12 96 16,4 3-84-16,-14-3 120 15,5 4-100-15,-4 12-20 16,8 4-40-16,-4 12 116 16,9 4-72-16,5 21 68 15,9-1-76-15,9 1 12 16,9-9-36-16,13-4-4 15,10 5-16-15,14-21 12 16,-1-8-16-16,10-17 4 16,4 5-4-1,0-24-120-15,-5-1 60 16,-4-23-76-16,0 7 72 0,-13-28-56 16,-6 16 64-16,-13-3 24 15,0 11 16-15,-9 8 120 16,5 13-60-16,-10 12 76 15,5 12-72-15,-13 24 40 16,4 8-56-16,-14 33 32 16,5 3-40-16,-10 25 16 15,10-12-28-15,-9 4 8 0,9-12-16 0,-1-13 12 16,6-7-16-16,-1-13-56 16,10-8 24-16</inkml:trace>
          <inkml:trace contextRef="#ctx0" brushRef="#br0" timeOffset="78612.2848">-523 6932 1100 0,'-28'-21'408'0,"28"21"-316"0,-54-20-28 0,26 16 88 15,6 4-96-15,-10 4 4 16,0 8-36-16,9 5-16 15,5 7-4-15,4 4-32 16,5 0 16-16,18 1 4 16,0 3 8-16,5 1-12 15,9-5 8-15,-1-4 20 16,1 0-8-16,-5-7 24 16,-4-5-20-16,-18-8-20 15,-6 4 0-15,-21-8 20 16,3 0-4-16,-13-4-4 15,5 0 0-15,-1-4-4 16,15 8 0-16,13-8-160 16,13 4 88-16,28-9-348 15,14 5 232-15</inkml:trace>
          <inkml:trace contextRef="#ctx0" brushRef="#br0" timeOffset="78872.3368">-177 6948 1080 0,'-32'-24'400'0,"32"24"-312"0,-46-4-24 0,23 4 100 16,1 4-104-16,-1 4-36 16,0 8-16-16,0 4-16 15,14 0 0-15,0 5-12 16,9 3 12-16,0 0 20 16,18 1-4-16,-4-5 4 15,9 0-4-15,0-4 4 16,4 1-8-16,-9-5-4 15,-4 0 4-15,-14-4 20 16,0 0-12-16,-14-8 56 16,5 4-36-16,-18-4 4 15,8 1-24-15,-8-5-32 16,4 0 8-16</inkml:trace>
        </inkml:traceGroup>
        <inkml:traceGroup>
          <inkml:annotationXML>
            <emma:emma xmlns:emma="http://www.w3.org/2003/04/emma" version="1.0">
              <emma:interpretation id="{0ABACC27-E978-4399-902D-D6F2516D595A}" emma:medium="tactile" emma:mode="ink">
                <msink:context xmlns:msink="http://schemas.microsoft.com/ink/2010/main" type="inkWord" rotatedBoundingBox="7795,7355 11105,7350 11106,8072 7796,807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0772.2405">2422 7049 924 0,'-4'20'340'0,"4"-20"-260"0,22 33-28 0,-3-25 116 31,3 12-104-31,19-4-16 0,0-4-32 16,19-4 12-16,3-8-16 0,10-12-4 15,-9 0-4-15,0-12-208 16,-5 4 112-16,-9-25-244 15,-9 9 188-15,-9-33-396 32,-5 16 308-32,-13-12 1068 15,-5 9-440-15,5-21 64 16,4 12-280-16,-14 33-88 16,1 24-56-16,-5 32 60 15,4 16-56-15,-4 21 24 16,5 0-40-16,-10 0 8 15,1-9-16-15,-5-3 28 0,4-9-24 16,-8-7 32-16,-1-9-32 0,-4-12-32 16,4 0 8-16,-9-12-148 15,10-4 84-15,3-16-108 16,6 4 100-16,4-17-28 16,9 9 64-16,5-4 0 15,8 12 24-15,6 7 20 16,4 13 4-16,-1 9 120 31,-3 7-68-31,-5 0 32 0,-5 4-52 0,-18 1 84 16,0 3-68-16,-18-4 64 15,-1 1-64-15,-13-9-20 16,5 0-20-16,-5-12 0 16,10 0-8-16,3-12-12 15,10 0 4-15</inkml:trace>
          <inkml:trace contextRef="#ctx0" brushRef="#br0" timeOffset="79750.1572">1434 6968 880 0,'0'-16'328'0,"0"16"-256"0,-4-16-16 0,-5 4 88 31,4 8-88-31,-18-9 24 0,5 5-48 0,-23-4-12 16,9 8-12-16,-18 4-24 15,9 12 8-15,-13 0 32 16,13 9-16-16,-5 3 52 16,10 4-32-16,13 1 4 15,14-5-20-15,18-8 12 16,14 0-16-16,18-12 24 15,9-4-20-15,13-16-40 16,6-4 16-16,-6-13-148 16,-3 5 88-16,-15-16 24 15,-8 7 28-15,-15-24 28 16,-3 9-4 0,-19-13-4-16,0 8 4 0,-5 5 152 15,0 11-84-15,-4 13 0 16,9 12-48-16,-9 24 44 15,9 16-36-15,-9 29 48 16,5 4-48-16,-5 11 4 16,-1-3-24-16,-8-4 20 15,5-5-20-15,-6-7 12 16,6-5-12-16,-1-7-68 16,5-9 28-16</inkml:trace>
          <inkml:trace contextRef="#ctx0" brushRef="#br0" timeOffset="80274.0503">1830 6766 1132 0,'-18'-12'420'0,"18"12"-328"0,-13 4-24 0,-1 4 120 16,0 8-116-16,-9 4 24 16,5 8-56-16,0 9-28 15,0 3-4-15,13 1-20 16,5-1 8-16,9-7 20 15,14-1-8-15,9-12 4 16,4-4-4-16,10-11-104 16,4-5 52-16,-9-9-112 15,0 1 88-15,-14-12-48 16,-4 4 68-16,-23-12 0 16,0 3 28-16,-18-3 76 15,4 8-32-15,-13 0 44 16,9 7-36-16,-1 5-28 15,10 4-4-15,5 0 8 16,8 8-4-16,15 0-28 16,3 4 12-16,15-4 12 15,4 5 4-15,4-5 8 16,-4 0-8-16,0-4 16 16,5 4-12-16,-14-4-4 15,-5 0 0-15,-9-4 4 16,-4 4-4-16,-10-4-20 15,1 8 8-15,-10 0 64 0,5 8-28 0,-4 4-4 16,4 0-12 0,0 4 0-16,4 1-8 0,1-1 8 15,4 0-8-15,5-8 8 16,4 0-8 0,-4-16-80-16,4 4 40 0,-5-8-232 15,6 4 148-15</inkml:trace>
          <inkml:trace contextRef="#ctx0" brushRef="#br0" timeOffset="81004.3577">3829 6458 1068 0,'-14'-16'396'0,"14"16"-308"0,-22 8-24 16,13 0 220-1,4 4-168-15,-4 17 0 16,4 7-72-16,1 33-16 15,4-4-16-15,-5 11 20 16,5-7-20-16,-4 0 12 0,8-12-12 16,-8-9 12-16,4-7-16 15,-5-13-40-15,5-4 20 16,-4-7-396-16,-1-9 228 0</inkml:trace>
          <inkml:trace contextRef="#ctx0" brushRef="#br0" timeOffset="81279.5888">4039 6972 1028 0,'36'8'380'0,"-36"-8"-296"0,41 0-20 0,-18 0 16 16,-1 0-56-16,10 0 0 16,0 0-16-16,-4-4-8 15,-1 0 4-15,-9-4 20 16,-4 4-12-16,-19-8-20 15,-4 4 0-15,-27-4-4 16,4 4 4-16,-23 3 60 16,5 10-28-16,-9 3 96 15,9 8-68-15,9 8 20 16,13 4-40-16,15 5-4 16,13-1-16-16,32 1 28 15,13-5-24-15,24-8-180 16,3 0 88-16</inkml:trace>
        </inkml:traceGroup>
        <inkml:traceGroup>
          <inkml:annotationXML>
            <emma:emma xmlns:emma="http://www.w3.org/2003/04/emma" version="1.0">
              <emma:interpretation id="{00E4DD98-436A-41A2-82E5-6036EB891122}" emma:medium="tactile" emma:mode="ink">
                <msink:context xmlns:msink="http://schemas.microsoft.com/ink/2010/main" type="inkWord" rotatedBoundingBox="12525,7328 16623,7321 16625,8580 12527,8587"/>
              </emma:interpretation>
              <emma:one-of disjunction-type="recognition" id="oneOf19">
                <emma:interpretation id="interp23" emma:lang="" emma:confidence="0">
                  <emma:literal>country</emma:literal>
                </emma:interpretation>
                <emma:interpretation id="interp24" emma:lang="" emma:confidence="0">
                  <emma:literal>court z</emma:literal>
                </emma:interpretation>
                <emma:interpretation id="interp25" emma:lang="" emma:confidence="0">
                  <emma:literal>court, z</emma:literal>
                </emma:interpretation>
                <emma:interpretation id="interp26" emma:lang="" emma:confidence="0">
                  <emma:literal>county</emma:literal>
                </emma:interpretation>
                <emma:interpretation id="interp27" emma:lang="" emma:confidence="0">
                  <emma:literal>cont z</emma:literal>
                </emma:interpretation>
              </emma:one-of>
            </emma:emma>
          </inkml:annotationXML>
          <inkml:trace contextRef="#ctx0" brushRef="#br0" timeOffset="83071.0059">6101 6830 964 0,'14'-20'360'0,"-14"20"-280"0,0-24-24 0,-9 8 148 16,9 8-124-16,-23-13-16 16,14 5-40-16,-19-8 8 15,1 8-20-15,-9 4 32 16,-5 8-28-16,-5 8 76 15,1 4-56-15,4 12 40 16,4 8-44-16,5 5-20 16,23-1-4-16,27 4 0 15,1 1-4-15,35-9 16 16,5 1-12-16,37-13-40 16,4-4 20-16,19-8-156 15,-15-4 92-15,-8-8-80 16,-10 0 88-16,-17-12 12 15,-15-1 32-15,-17-15 24 16,-5 8 4-16,-23-13 120 16,-9 13-68-16,-18-1 128 15,4 9-104-15,-9 12-4 16,0 12-48-16,-9 16 20 0,10 9-32 16,-10 7-4-1,23 5-8-15,4-5 20 0,10 0-12 16,13-7 4-16,5-5-8 15,13-12-8-15,-4 0 4 0,14-16-112 16,-6 4 60-16,-17-16-40 16,0 0 48-16,-23-21-48 15,0 5 52-15,-9-12 8 16,-5 11 16-16,1-3 12 16,3 11 0-16,1 1-20 15,5 12 12-15,8 0-4 16,15 12 4-16,8 0 16 15,5 8-4-15,9 0 8 16,4 0-8-16,1 0-80 16,-1 0 40-16,-8-4-76 15,-1 0 68-15,-4-4-24 16,-9 5 40-16,-5-10 24 16,0 5 4-16,-9 0 0 15,0 0 4-15,1 9-24 16,-1 7 12-16,-5 4 100 15,5 4-48-15,-9 13 60 16,5-9-60-16,-5 8 24 16,4-7-40-16,-4-5-8 15,0-4-12-15,0-4 4 16,5-7-8-16,-5 3 16 16,9-4-12-16,-9-16 4 0,0 8-4 0,5-21-60 15,4 13 28-15,-5-20-52 16,5 12 44-16,5-12 16 15,0 11 12-15,-1 5 20 16,1 12-8-16,0 8 104 16,-1 4-64-16,1 5 60 15,4-5-64-15,-4 4 16 16,4 0-40-16,0-4 36 16,1-4-32-16,-1-8 4 15,4 0-16-15,-3-8-104 16,3 4 48-16,-3-8-164 15,-1 4 112-15,-4-12-180 16,4 4 152-16,-5-1 20 16,6 9 64-16,-1 4 80 15,0 4-20-15,9 8 144 16,5 9-92-16,-4-1 108 16,3 4-100-16,-3 0 64 15,-1 4-84-15,0-3-4 16,1-5-36-16,-6-4 16 15,6 0-24-15,-5-8-4 16,-5 4-4-16,-5-4-92 16,6 0 48-16,-6-8-248 15,5 0 160-15,1-12-228 16,-1 4 204-16,9-24-488 16,-4 7 360-1,13-23 908-15,5 3-324 16,14-28 88-16,4 8-240 15,-13 5 44-15,-1 15-112 0,-22 5 108 16,-9 7-112-16,-14 1 48 16,0 11-72-16,-23 5-16 15,9 0-24-15,-22 16-36 16,9 12 8-16,-5 24-32 16,9 13 28-16,9 28 24 15,1 0-4-15,13 3-88 16,9-3 48-16,0-16-164 15,4-8 112-15,-3-17-200 16,-1-4 164-16</inkml:trace>
          <inkml:trace contextRef="#ctx0" brushRef="#br0" timeOffset="83408.9056">7872 6632 1040 0,'-14'-44'384'16,"14"44"-300"-16,37-17-20 0,-10 9 52 15,5 8-76-15,27-4 36 16,5 4-44-16,27 0 0 16,-5 4-20-16,10-8 0 15,-9 8-4-15,-10-4-16 16,-9 0 4-16,-13 0-376 16,-5 0 208-16,-23-4-276 0,-4 0 260 15,-14-12 104-15,5 8 56 0,-14-12 336 16,4 0-164-16,-4-5 148 15,5 9-168-15,-5 0-48 16,9 4-48-16,0 4-24 16,5 8 0-16,-10 4-280 15,5 8 152-15</inkml:trace>
          <inkml:trace contextRef="#ctx0" brushRef="#br0" timeOffset="83507.1653">8687 6778 892 0,'0'44'332'0,"0"-44"-260"0,-9 49-20 0,4-25 124 16,5 1-108-16,-9-1 60 15,18 0-72-15,-9-4-32 16,9 1-16-16,1-9 24 16,3-8-16-16</inkml:trace>
          <inkml:trace contextRef="#ctx0" brushRef="#br0" timeOffset="83968.2445">8892 6774 1040 0,'41'16'384'0,"-41"-16"-300"0,59 36-20 0,-32-15 68 16,1 3-84-16,8-8 52 15,0 8-60-15,5-3 8 0,0 3-32 0,5-16 8 31,-5 4-12-31,4-8 0 0,1 4-4 16,4-12-60-16,-4 0 28 0,4-8-40 16,0 0 32-16,-5-4 12 15,10 4 8-15,-23 4 28 16,4-5-8-16,-8 13 16 16,-6 0-16-16,-3 21 48 15,-1-5-28-15,-18 12 48 16,0 0-44-16,-18 37-24 15,13-4-8-15,-18 28 8 16,10-4-4-16,-10 0 24 16,5-12-16-16,-19-13-76 15,10-7 36-15,-28-12-236 16,14-9 144-16,-18-16-228 16,4-4 196-16,-8-24 32 15,8-4 76-15,-4-25 356 16,13 1-168-16,24-17 288 15,12 9-248-15,29-1-80 16,13 17-68-16,22 8-36 16,5 11 4-16,14 9-268 15,0 12 144-15</inkml:trace>
        </inkml:traceGroup>
      </inkml:traceGroup>
    </inkml:traceGroup>
    <inkml:traceGroup>
      <inkml:annotationXML>
        <emma:emma xmlns:emma="http://www.w3.org/2003/04/emma" version="1.0">
          <emma:interpretation id="{78DBDD07-E622-4AC7-AC4D-17400ED0E21E}" emma:medium="tactile" emma:mode="ink">
            <msink:context xmlns:msink="http://schemas.microsoft.com/ink/2010/main" type="paragraph" rotatedBoundingBox="4972,8882 11944,8189 12108,9840 5137,105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232515-133E-4F9A-B0D0-7E9867A4501F}" emma:medium="tactile" emma:mode="ink">
              <msink:context xmlns:msink="http://schemas.microsoft.com/ink/2010/main" type="inkBullet" rotatedBoundingBox="5001,9167 5759,9092 5850,10002 5091,10077"/>
            </emma:interpretation>
            <emma:one-of disjunction-type="recognition" id="oneOf20">
              <emma:interpretation id="interp28" emma:lang="" emma:confidence="0">
                <emma:literal>↳</emma:literal>
              </emma:interpretation>
            </emma:one-of>
          </emma:emma>
        </inkml:annotationXML>
        <inkml:trace contextRef="#ctx0" brushRef="#br0" timeOffset="90528.954">-1352 8639 964 0,'0'-12'360'0,"0"12"-280"0,9-12-24 16,-9 4 84-1,5 8-88-15,-1-8 16 16,5 4-44-16,-4-4 12 0,4 4-20 0,-9-4 44 15,0 4-32-15,-9-4 48 16,4 4-44-16,-8-5 56 16,-1 5-52-16,-9-4 12 15,10 8-32-15,-24-4 20 16,5 4-24-16,-4 0-4 16,9 4-4-16,-10 8 4 15,5 1-4-15,-9 3 16 16,18 4-12-16,-13 4 32 15,13 1-24-15,5 7-4 16,9 0-8-16,4 5-4 16,19-1 0-16,4-12 8 15,14 5-4-15,23-13 8 16,9-8-8-16,8 0 8 16,1-8-8-16,0-12 8 15,-5 4-8-15,-13-8 8 16,-9 4-8-16,-15-9 16 15,-8 5-12-15,-23-12 24 16,0 8-20-16,-18-13-4 16,4 9-4-16,-22-4 28 15,13 7-16-15,0-3-4 16,-4 8-8-16,-5-4-4 16,14 8 0-16,0-1-64 15,4 5 36-15,5 4-268 0,4 8 160 16</inkml:trace>
        <inkml:trace contextRef="#ctx0" brushRef="#br0" timeOffset="89913.4753">-1730 8300 872 0,'-23'-29'324'0,"23"29"-252"0,-4 4-20 0,4-8 92 16,4 4-88-16,1-8 104 15,-1 8-96-15,10-8 8 16,4 8-48-16,19-8 12 16,8 8-20-16,24-4 20 15,-1 12-24-15,9-8-4 16,-4 4-4-16,0-4 12 16,-9 0-8-16,-14-4 4 15,-5 4-4-15,-13-4 20 16,-5 4-16-16,-13-8-76 15,-5 4 36-15,-13 0-204 16,4 4 132-16,-19 0-48 16,1 8 92-16,-9 0 20 15,4 0 24-15,-9 4-16 16,10 0 16-16,-10 9 24 16,4 3-8-16,-8 12 20 15,4 1-16-15,0 15-12 16,14 1 0-16,-14 16 12 15,14-5-4-15,4 1-4 16,5-8 4-16,-9-5-4 16,9-7 0-16,-14-9 0 15,9-3 0-15,-8-9 0 16,3-8 0-16,-8 0-12 16,4-3 8-16,1-5 28 15,3 0-12-15,1 0 92 0,9 4-56 16,-5-12 84-16,5 4-76 0,0 0 8 31,9 4-40-31,5 0 24 0,4 4-32 0,9-8 12 16,5 5-16-16,9-5 0 15,0-4-4-15,9 8 12 16,0-4-12-16,4 0-28 16,-4 4 8-16,5-4-120 15,-5 4 76-15,4-8-100 16,-4 4 88-16</inkml:trace>
      </inkml:traceGroup>
      <inkml:traceGroup>
        <inkml:annotationXML>
          <emma:emma xmlns:emma="http://www.w3.org/2003/04/emma" version="1.0">
            <emma:interpretation id="{6F977E88-6ACF-40DA-99CA-10928D28B881}" emma:medium="tactile" emma:mode="ink">
              <msink:context xmlns:msink="http://schemas.microsoft.com/ink/2010/main" type="line" rotatedBoundingBox="5720,8808 11944,8189 12108,9840 5884,10459"/>
            </emma:interpretation>
          </emma:emma>
        </inkml:annotationXML>
        <inkml:traceGroup>
          <inkml:annotationXML>
            <emma:emma xmlns:emma="http://www.w3.org/2003/04/emma" version="1.0">
              <emma:interpretation id="{ACB597A5-53DA-45A7-B6D4-21F64EEF3EA8}" emma:medium="tactile" emma:mode="ink">
                <msink:context xmlns:msink="http://schemas.microsoft.com/ink/2010/main" type="inkWord" rotatedBoundingBox="5802,9634 6220,9592 6271,10108 5853,10149"/>
              </emma:interpretation>
            </emma:emma>
          </inkml:annotationXML>
          <inkml:trace contextRef="#ctx0" brushRef="#br0" timeOffset="90845.9487">-797 9028 1028 0,'-22'-4'380'16,"22"4"-296"-16,-23-4-20 0,9 4 184 16,5 4-148-16,-9-4 124 15,4 8-128-15,-9 4 32 16,10 8-80-16,-1 1 12 15,10 3-40-15,4 0 0 16,4 5-12-16,5-5-8 16,9 0 4-16,5-12-368 15,0 0 200-15</inkml:trace>
          <inkml:trace contextRef="#ctx0" brushRef="#br0" timeOffset="90979.314">-569 8729 1028 0,'-18'-25'380'0,"18"25"-296"0,-18-8-20 0,9 4-168 15,4 0 44-15</inkml:trace>
        </inkml:traceGroup>
        <inkml:traceGroup>
          <inkml:annotationXML>
            <emma:emma xmlns:emma="http://www.w3.org/2003/04/emma" version="1.0">
              <emma:interpretation id="{5CDB75B4-E9D2-4D2E-9C88-DF4B8275B9AA}" emma:medium="tactile" emma:mode="ink">
                <msink:context xmlns:msink="http://schemas.microsoft.com/ink/2010/main" type="inkWord" rotatedBoundingBox="6951,9371 7401,9326 7432,9640 6982,9685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2180.564">187 8716 832 0,'4'0'308'0,"-4"0"-240"0,0-4-20 16,0 0 124-1,0 8-104-15,0-4 140 16,0 0-120-16,-4 0 72 16,4 0-92-16,-5 0 60 15,10 0-72-15,-5 0 24 16,0 0-48-16,0 0 0 15,0 0-20-15,4 0 12 0,5 0-16 16,1 0-4-16,-1 8 0 0,4-4 12 31,6 1-8-31,3-1-4 0,1 0 0 0,4 0 20 16,1 0-12 0,-1-4-4-16,5-4-4 0,-5 4-4 15,-4 8 0-15,-5-16 16 16,-4 8-8-16,-10 0-172 15,-4-8 92-15</inkml:trace>
          <inkml:trace contextRef="#ctx0" brushRef="#br0" timeOffset="91700.2495">278 8514 904 0,'-23'-8'332'0,"23"8"-256"16,-14-4-24-16,10 0 228 15,4 0-164-15,-5-4 124 16,5 8-144-16,0-8-4 16,0 4-56-16,5-5-8 15,9 9-16-15,4-8 0 16,0 8-4-16,9-8 4 16,1 8-8-16,4-8 8 15,-1 8-8-15,6-4 8 16,-5 4-8-16,0-4-12 15,-1 8 4-15,-8-4-164 16,0 0 92-16,-9 0-304 0,-1 4 212 16</inkml:trace>
        </inkml:traceGroup>
        <inkml:traceGroup>
          <inkml:annotationXML>
            <emma:emma xmlns:emma="http://www.w3.org/2003/04/emma" version="1.0">
              <emma:interpretation id="{BFA04780-0861-4E2A-9470-B13ABB6EBB67}" emma:medium="tactile" emma:mode="ink">
                <msink:context xmlns:msink="http://schemas.microsoft.com/ink/2010/main" type="inkWord" rotatedBoundingBox="8355,8546 9692,8413 9847,9972 8510,10105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5599.3205">2295 7591 800 0,'4'0'296'0,"-4"0"-232"0,0-16-16 15,0 8 204-15,5 8-148 0,-10 0 72 16,5 4-104-16,-9 8 4 15,5 4-44-15,-10 13 12 16,9 3-24-16,-13 0 8 16,9 1-16-16,-9-1 44 15,9-3-28-15,-9-9 84 16,4 0-64-16,5-16 12 16,4 0-36-16,1-12 4 15,8 0-16-15,1-8-16 16,4 0 0-16,0-9-76 15,5 9 44-15,-10-8-32 16,5 4 44-16,-4-1 12 16,4 5 8-16,-4 4-24 15,4 8 16-15,-5 4 24 16,5 8-8-16,5 8 20 16,4 4-16-16,5 9-4 15,0-1 0-15,0 5 12 16,-1-1-8-16,1-4 76 15,4-4-48-15,-4-15 76 16,-5-1-64-16,-4-20 80 16,4-1-72-16,-4-15 16 15,4 0-40-15,-9-17-4 16,5 5-16-16,-5-13-44 16,0 9 20-16,-4-1-324 15,4 5 184-15</inkml:trace>
          <inkml:trace contextRef="#ctx0" brushRef="#br0" timeOffset="93562.7107">2837 8130 1008 0,'36'8'372'0,"-36"-8"-288"0,32 8-24 0,-23-16 132 16,5 8-116-16,-5-4 128 16,4 8-116-16,-8-8 44 15,0-4-76-15,-15-5 0 16,6 5-32-16,-33-4 4 16,6 12-16-16,-42-8-8 15,4 8 0-15,-31-4-4 16,9 4 0-16,-27-4 8 15,18 8-4-15,-10-4 24 16,15 4-16-16,4 0 24 16,27 4-24-16,14 0-32 15,18 0 12-15,18 5-8 0,19 7 8 16,36 0-20-16,9 0 16 0,32 9 24 16,9-1-8-16,5 4 0 15,-1 1 0-15,1-5-4 31,-10 0 0-31,-13 1 8 0,-9 3-4 0,-32 4-36 16,-9 5 16-16,-51 11-92 16,-4-11 60-16,-31 12-4 15,-1-5 32-15,-36 1 32 16,13-9-8-16,-27 1 28 16,19-5-20-16,-10-4 76 15,23-3-52-15,5-5 32 16,18-4-40-16,8 1-16 15,20-5-8-15,12-8-4 16,28 4 0-16,28-12 0 16,8 0 0-16,42-8 0 15,4 12 0-15,27 0 0 16,-4 0 0-16,9 0-12 16,-14 0 8-16,1 4-4 15,-15 4 0-15,-8-8 32 16,-19 4-12-16,-18 1 12 15,-13-9-12-15,-15 0 0 16,-3 0-4-16</inkml:trace>
        </inkml:traceGroup>
        <inkml:traceGroup>
          <inkml:annotationXML>
            <emma:emma xmlns:emma="http://www.w3.org/2003/04/emma" version="1.0">
              <emma:interpretation id="{330DD14A-3D1D-45A0-9BDC-1071AE27513C}" emma:medium="tactile" emma:mode="ink">
                <msink:context xmlns:msink="http://schemas.microsoft.com/ink/2010/main" type="inkWord" rotatedBoundingBox="10994,8662 11982,8564 12108,9840 11121,9939"/>
              </emma:interpretation>
              <emma:one-of disjunction-type="recognition" id="oneOf23">
                <emma:interpretation id="interp31" emma:lang="" emma:confidence="0">
                  <emma:literal>9;</emma:literal>
                </emma:interpretation>
                <emma:interpretation id="interp32" emma:lang="" emma:confidence="0">
                  <emma:literal>8;</emma:literal>
                </emma:interpretation>
                <emma:interpretation id="interp33" emma:lang="" emma:confidence="0">
                  <emma:literal>a;</emma:literal>
                </emma:interpretation>
                <emma:interpretation id="interp34" emma:lang="" emma:confidence="0">
                  <emma:literal>T;</emma:literal>
                </emma:interpretation>
                <emma:interpretation id="interp35" emma:lang="" emma:confidence="0">
                  <emma:literal>9:</emma:literal>
                </emma:interpretation>
              </emma:one-of>
            </emma:emma>
          </inkml:annotationXML>
          <inkml:trace contextRef="#ctx0" brushRef="#br0" timeOffset="97076.3669">4439 8210 808 0,'27'0'300'0,"-27"0"-232"0,32-12-20 0,-13 0 240 15,-1 4-168-15,5-12 100 16,4 4-128-16,5-21 20 16,0 13-68-16,-5-8 20 15,5 3-36-15,-19-15 16 16,1 15-24-16,-14-11 8 15,-4 12-16-15,-19-5 12 16,-5 9-16-16,-12-4-12 16,3 11 0-16,-18-3 12 15,10 8-4-15,-14 4 8 16,4 8-8-16,-9 4-4 16,19 8 4-16,4-4-24 15,18 13 12-15,14-1 4 16,9 0 4-16,18-4-20 15,14 4 12-15,14-12-56 0,4 1 32 16,4-9-28-16,1 0 36 0,-5-4-8 16,-9-1 20-1,-14 1 16-15,-4 4 0 16,-18 4 8-16,-1 5-8 0,-22 11-20 16,4 4 8-16,-13 17 32 15,4 3-16-15,-4 17 0 16,4-5-4-16,5 9-16 15,4-8 8-15,1-5 4 16,4-7 0-16,-5 0 8 16,9-9-4-16,-8-4-72 15,8 1 36-15,-4-9-32 16,9 0 40-16,-5-8 12 16,10 1 8-16,0-17-8 15,8 0 8-15,1-17 12 16,0 1-4-16,-5-4 8 15,4 4-8-15,-8-4 96 16,-1 3-56-16,-8-3 104 16,4 4-84-16,-9 0 60 15,4 8-72-15,-4-4 24 16,9 8-44-16,0-9-36 16,9 9 0-16,9-12 8 15,10 8 0-15,17-20-476 16,5 12 256-16</inkml:trace>
          <inkml:trace contextRef="#ctx0" brushRef="#br0" timeOffset="97301.3319">5140 8150 904 0,'-18'-4'332'0,"18"4"-256"0,-9 12-24 0,4 0 196 16,5 4-148-16,-9 17 80 15,0 7-104-15,-4 5 56 16,8-1-76-16,-13 1 68 16,9-1-72-16,-5-7 16 15,5-5-36-15,-5-16 32 16,5 0-36-16,-14-20-48 15,1 0 8-15</inkml:trace>
          <inkml:trace contextRef="#ctx0" brushRef="#br0" timeOffset="97445.2178">5195 7850 1464 0,'5'0'544'0,"-5"0"-424"0,0 8-32 15,0-8-148 1,9 8 16-16</inkml:trace>
          <inkml:trace contextRef="#ctx1" brushRef="#br0">4885 8959 0,'0'0'0,"0"0"15,0 0-15,0 0 32</inkml:trace>
        </inkml:traceGroup>
      </inkml:traceGroup>
    </inkml:traceGroup>
    <inkml:traceGroup>
      <inkml:annotationXML>
        <emma:emma xmlns:emma="http://www.w3.org/2003/04/emma" version="1.0">
          <emma:interpretation id="{5AFA3F8E-5F37-4909-80DA-CF4188FF8B97}" emma:medium="tactile" emma:mode="ink">
            <msink:context xmlns:msink="http://schemas.microsoft.com/ink/2010/main" type="paragraph" rotatedBoundingBox="7411,10086 20436,9115 20554,10696 7529,1166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59B0741-3B79-4F91-8AAB-4D51AB69147F}" emma:medium="tactile" emma:mode="ink">
              <msink:context xmlns:msink="http://schemas.microsoft.com/ink/2010/main" type="inkBullet" rotatedBoundingBox="7485,11077 7905,11046 7928,11364 7509,11395"/>
            </emma:interpretation>
            <emma:one-of disjunction-type="recognition" id="oneOf24">
              <emma:interpretation id="interp36" emma:lang="" emma:confidence="0">
                <emma:literal>•</emma:literal>
              </emma:interpretation>
            </emma:one-of>
          </emma:emma>
        </inkml:annotationXML>
        <inkml:trace contextRef="#ctx0" brushRef="#br0" timeOffset="136184.2567">938 10307 956 0,'-14'0'352'0,"14"0"-272"0,-9 0-24 0,9 0 84 15,-9 4-88-15,-4 8 24 16,3 0-44-16,-12 4-4 16,8 5-16-16,-4 3 36 15,4 0-24-15,-9-4 48 16,10 1-40-16,-15-9 20 15,15 0-32-15,4-12 36 16,-5 0-32-16,14-12 12 16,9 4-20-16,-4-13-24 15,8 5 0-15,1-12 20 16,9 4-4-16,-19-9-4 16,14 5 0-1,-18-9-16-15,0 13 8 0,0 0-16 16,0 8 12-16,0 4 48 15,0 12-20-15,5 12 36 16,9 12-32-16,4 8 56 16,14 5-44-16,-9-1 28 15,8 1-36-15,-8-13 52 16,9 4-44-16,-5-20 88 16,1 5-68-16,-10-22 124 15,0 1-104-15,-9-24-8 16,5 8-44-16,-5-41-8 15,-9 12-8-15,5-20-568 0,-1 21 304 16</inkml:trace>
      </inkml:traceGroup>
      <inkml:traceGroup>
        <inkml:annotationXML>
          <emma:emma xmlns:emma="http://www.w3.org/2003/04/emma" version="1.0">
            <emma:interpretation id="{35FE5BDD-9630-4EFF-B7F9-D5A040D7100E}" emma:medium="tactile" emma:mode="ink">
              <msink:context xmlns:msink="http://schemas.microsoft.com/ink/2010/main" type="line" rotatedBoundingBox="8053,10038 20436,9115 20554,10696 8171,11620"/>
            </emma:interpretation>
          </emma:emma>
        </inkml:annotationXML>
        <inkml:traceGroup>
          <inkml:annotationXML>
            <emma:emma xmlns:emma="http://www.w3.org/2003/04/emma" version="1.0">
              <emma:interpretation id="{192CAF2C-0D76-4275-B6B8-59BE8CA496C5}" emma:medium="tactile" emma:mode="ink">
                <msink:context xmlns:msink="http://schemas.microsoft.com/ink/2010/main" type="inkWord" rotatedBoundingBox="8063,10180 9329,10085 9371,10651 8105,10745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94090.3101">1457 9493 924 0,'-14'13'340'0,"14"-13"-260"0,-9 52-28 0,-4-28 124 31,13 5-108-31,-9 7 60 0,-1 5-72 0,1-1 12 16,9-8-40-16,-4-7 124 15,-1-1-84-15,-8-12 76 16,-1 0-84-16,-13-16-24 16,8 0-20-16</inkml:trace>
          <inkml:trace contextRef="#ctx0" brushRef="#br0" timeOffset="94239.7098">1489 9271 1360 0,'-5'-8'504'0,"5"8"-392"0,5-4-32 0,-5 0-52 15,0 8-32-15,0-4-480 16,9 4 264-16</inkml:trace>
          <inkml:trace contextRef="#ctx0" brushRef="#br0" timeOffset="94432.721">1830 9400 1120 0,'-22'0'416'0,"22"0"-324"0,0 8-24 16,9-8-28 0,-9 0-36-16,13-8 76 0,10 8-44 15,18-16 24-15,5 8-40 0,8-8-16 16,-8 4-8-16,8 0-4 15,-8 7 0-15</inkml:trace>
          <inkml:trace contextRef="#ctx0" brushRef="#br0" timeOffset="94629.2436">1894 9611 1092 0,'-23'-20'404'0,"23"20"-316"0,-9 24-24 0,9-16 108 16,9 0-108-16,-4-8 104 16,13 0-92-16,14 0-32 15,4 4-28-15,10-12-68 16,9-4 28-16,8-4-472 16,1 3 272-16</inkml:trace>
          <inkml:trace contextRef="#ctx0" brushRef="#br0" timeOffset="94810.7258">2545 9311 1092 0,'-9'-4'404'0,"9"4"-316"0,-9 20-24 16,4-3 88-1,5 3-96-15,0 12 24 0,-9 9-48 0,9-5-20 16,0 9-8-16,-9-17-48 15,9 0 24-15</inkml:trace>
        </inkml:traceGroup>
        <inkml:traceGroup>
          <inkml:annotationXML>
            <emma:emma xmlns:emma="http://www.w3.org/2003/04/emma" version="1.0">
              <emma:interpretation id="{E65A6147-4976-458D-A812-BA1AC31FA49A}" emma:medium="tactile" emma:mode="ink">
                <msink:context xmlns:msink="http://schemas.microsoft.com/ink/2010/main" type="inkWord" rotatedBoundingBox="9948,10038 12500,9847 12556,10603 10004,10793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98891.0925">3337 9121 1008 0,'-18'-4'372'0,"18"4"-288"0,-23 4-24 0,10 4 100 15,4 4-100-15,-14 4 28 16,0 9-52-16,0 11 56 16,14 1-52-16,-4 7 72 15,3-7-64-15,10 7 44 16,14-8-52-16,4-3 52 15,5-5-56-15,23-12-8 16,8 1-16-16,19-17 0 16,0 0-8-16,9-4-36 15,-9 4 16-15,13-5-216 16,-13 5 132-16,-9-4-244 16,-5 0 196-16,-13-8-296 15,-10 4 248-15</inkml:trace>
          <inkml:trace contextRef="#ctx0" brushRef="#br0" timeOffset="99135.2221">3661 9299 1016 0,'-14'32'376'0,"14"-32"-292"0,-23 81-20 0,14-36 128 15,0-5-116-15,4 13 32 16,-4 0-64-16,0-5-20 15,5 1-12-15,-1-17 16 16,5-4-16-16,0-7 12 16,-4-1-12-16,-6-16-272 15,1-4 144-15</inkml:trace>
          <inkml:trace contextRef="#ctx0" brushRef="#br0" timeOffset="99568.4637">4002 9299 1144 0,'-23'-4'420'0,"23"4"-324"0,0-4-28 16,-9 0 236-16,18 8-180 0,0-8 20 16,14 4-88-16,23-8 0 15,8 8-36-15,24 0 8 16,8 0-16-16,5-8 12 16,-4 12-16-16,13-4 16 15,-23 8-16-15,1 0-84 16,-24 0 44-16,-31 0-192 15,0 0 124-15,-37-8-420 16,-8 4 288-16</inkml:trace>
          <inkml:trace contextRef="#ctx0" brushRef="#br0" timeOffset="99781.0286">4321 9267 1048 0,'-23'20'388'0,"23"-20"-300"0,-32 73-28 16,19-37 148 0,3 9-128-16,-8 11 64 15,14-3-84-15,-5 0-16 16,-1-5-28-16,6-7-4 0,8-1-4 0,-4-16-52 16,10-3 28-16,-1-17-384 15,0 0 220-15</inkml:trace>
          <inkml:trace contextRef="#ctx1" brushRef="#br0" timeOffset="18605.7962">4253 9485 0,'0'0'0,"0"0"16,0 0-1,0 0-15,0 0 16</inkml:trace>
          <inkml:trace contextRef="#ctx0" brushRef="#br0" timeOffset="99944.9645">4521 9315 1248 0,'-14'21'460'0,"14"-21"-356"0,-9 56-32 0,-4-23 52 15,8 3-84-15,-4 17-8 16,4-1-20-16,1 1 8 15,4-5-12-15,-5 5-56 16,10-17 24-16</inkml:trace>
          <inkml:trace contextRef="#ctx0" brushRef="#br0" timeOffset="100303.4476">5723 9299 892 0,'9'-20'332'0,"-9"20"-260"0,-9-16-20 0,9 8 228 31,0 4-164-31,-14-9 112 0,5 5-132 0,-23 0 36 15,10 0-76-15,-24 8 36 16,1 0-52-16,-19 8 16 16,9 4-36-16,-4 21 72 15,9-1-56-15,0 17 24 16,9-1-40-16,18 9-8 16,10 0-8-16,13-5 20 15,13-3-12-15,10-13 12 16,18-3-12-16,4-9-164 15,1-4 80-15</inkml:trace>
          <inkml:trace contextRef="#ctx0" brushRef="#br0" timeOffset="100470.426">5250 9485 1328 0,'-37'-12'492'0,"37"12"-380"0,9 4-32 16,-4-8 112-1,13 4-120-15,18-4 32 16,5 4-60-16,28 0-28 16,-1 4-8-16,19-4-380 15,-10 12 204-15</inkml:trace>
        </inkml:traceGroup>
        <inkml:traceGroup>
          <inkml:annotationXML>
            <emma:emma xmlns:emma="http://www.w3.org/2003/04/emma" version="1.0">
              <emma:interpretation id="{1640D740-B129-4E06-A961-6BA510C42EE2}" emma:medium="tactile" emma:mode="ink">
                <msink:context xmlns:msink="http://schemas.microsoft.com/ink/2010/main" type="inkWord" rotatedBoundingBox="13091,9995 14496,9891 14589,11141 13184,11246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01202.8864">6470 9093 956 0,'-18'-16'352'0,"18"16"-272"0,-23 0-24 15,18 4 112 1,5 4-104-16,-9 8 60 15,0 4-68-15,-5 21 44 16,5 7-56-16,0 21 48 16,9 4-52-16,-4-4 24 15,4-5-36-15,-10-11 28 16,20-13-32-16,-20-11 40 16,10-5-36-16,-9-20 20 15,9 0-28-15,-13-20-8 0,13-4-8 0,0-29-16 16,0 5 8-16,13-25-172 15,10 4 96 1,18-8-84-16,5 17 96 0,17-1 20 16,6 16 28-16,-1 5 148 15,14 16-68-15,-14 4 28 16,-9 16-52-16,-9 4 76 16,-13 8-64-16,-5 4 4 15,-9 4-32 1,-14 0 16-16,-9 1-24 0,-32-1-56 15,0 4 20-15,-23-4-192 16,1-3 120-16,-15-5-64 16,6-4 92-16,-15-8 24 15,24 0 24-15,-6 0 44 16,19 0-16-16,19 8 168 16,8 4-100-16,19 20 120 15,13 5-112-15,14 11-8 16,4 5-48-16,19-4 0 15,-1-5-16-15,10-7 20 16,-9-5-20-16,-10-12-240 16,-8-4 120-16</inkml:trace>
          <inkml:trace contextRef="#ctx0" brushRef="#br0" timeOffset="101480.6365">7276 9445 1008 0,'-14'8'372'0,"14"-8"-288"0,-18 16-24 0,4-4 80 16,14 4-88-16,0 13 120 16,9-1-96-16,-4 4 24 15,-5 9-60-15,9-13 12 16,4 9-32-16,-3-13 52 15,-1-4-40-15,-5-4 28 16,-4-3-32-16,9-5-16 16,-9-8-8-16,9-8-148 15,5-1 80-15</inkml:trace>
          <inkml:trace contextRef="#ctx0" brushRef="#br0" timeOffset="102239.0858">7740 9485 1152 0,'-14'-8'428'0,"14"8"-332"0,-9 16-28 0,9 1 32 16,0 3-68-16,5 32 76 16,-10 1-60-16,5 28 20 15,9 0-40-15,-9 8 96 16,0-4-68-16,-22-8 108 15,22-8-92-15,-32-17 76 16,9-7-84-16,-23-21 20 16,5-12-48-1,-13-24-24-15,17 0-4 0,-17-33-248 16,13 1 132-16</inkml:trace>
          <inkml:trace contextRef="#ctx0" brushRef="#br0" timeOffset="101646.1334">7439 9311 1080 0,'-18'-24'400'0,"18"24"-312"0,-4-12-24 16,-5 8 44 0,18 8-72-16,-5-4-40 15,5 4 0-15</inkml:trace>
          <inkml:trace contextRef="#ctx0" brushRef="#br0" timeOffset="102376.8987">7713 9222 1672 0,'0'-8'620'0,"0"8"-484"0,0 0-36 16,-9 8-504 0,4 0 200-16</inkml:trace>
        </inkml:traceGroup>
        <inkml:traceGroup>
          <inkml:annotationXML>
            <emma:emma xmlns:emma="http://www.w3.org/2003/04/emma" version="1.0">
              <emma:interpretation id="{84551D56-0562-457F-BF7E-326B4D6F6DC5}" emma:medium="tactile" emma:mode="ink">
                <msink:context xmlns:msink="http://schemas.microsoft.com/ink/2010/main" type="inkWord" rotatedBoundingBox="16022,10636 16156,10626 16177,10914 16043,10924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05385.3778">9365 9756 1620 0,'-27'-36'600'0,"27"36"-464"0,-5 0-40 0,-4 4-64 16,9 4-36-16,-13 8-4 16,4 9 0-16,-10 11 8 15,6 5 0-15,-10 3-256 16,23 1 140-16,0-5-228 16,14-4 196-16</inkml:trace>
        </inkml:traceGroup>
        <inkml:traceGroup>
          <inkml:annotationXML>
            <emma:emma xmlns:emma="http://www.w3.org/2003/04/emma" version="1.0">
              <emma:interpretation id="{0F4256E5-0A67-4DD3-B740-62A928F73F63}" emma:medium="tactile" emma:mode="ink">
                <msink:context xmlns:msink="http://schemas.microsoft.com/ink/2010/main" type="inkWord" rotatedBoundingBox="17355,9497 18294,9426 18354,10228 17415,10298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06021.6348">10968 9364 1164 0,'41'-77'428'0,"-41"77"-332"0,23-61-24 0,-19 29-24 15,1 12-40-15,-14-13 180 16,4 9-100-16,-13-8 48 15,4 11-76-15,-18-3-4 16,10 12-32-16,-24 4-12 16,10 8-8-16,-19 4 4 15,10 4-4-15,-10 4-4 16,14 4 4-16,0-4-16 16,23 1 8-16,13-9-32 15,14 4 20-15,14-12-92 16,13 4 60-16,1-8-28 15,-1 0 40-15,-8-5 24 16,-1 9 8-16,-9 8-8 16,-4 9 8-16,-10 7 28 15,-4 4-12-15,0 12 120 16,5 5-76-16,9-1-4 16,4 1-32-16,9-13 12 15,10-4-20-15,13-19 12 16,4-10-12-16,5-15-60 15,1 0 24-15,-6-12-120 16,-8 7 80-16,-10-15-72 16,-4 8 80-16,-5-33-12 15,-4 4 40-15,0-28 24 16,-5 8 4-16,-4-8 80 0,4 16-44 0,-4 13 172 16,4 15-116-16,-9 9 72 31,5 15-96-31,-14 1-20 0,0 16-28 0,-9 28-8 15,-1 5-4-15,-17 31 4 16,0-3-8-16,-14 16 8 16,9-4-8-16,-9 4-4 15,14-9 4-15,8 5-216 16,10-8 116-16,14-9-252 16,9-7 196-16,13-21-436 15,5-4 328-15</inkml:trace>
          <inkml:trace contextRef="#ctx0" brushRef="#br0" timeOffset="106146.4495">11300 8890 1536 0,'-63'-68'572'15,"63"68"-448"-15,-32-33-32 0,27 17 128 16,5 4-140-16,18-8-60 16,14 8-16-16,23-5-160 15,9 5 84-15</inkml:trace>
        </inkml:traceGroup>
        <inkml:traceGroup>
          <inkml:annotationXML>
            <emma:emma xmlns:emma="http://www.w3.org/2003/04/emma" version="1.0">
              <emma:interpretation id="{41C4FB1D-41EF-4530-824E-26164D33C534}" emma:medium="tactile" emma:mode="ink">
                <msink:context xmlns:msink="http://schemas.microsoft.com/ink/2010/main" type="inkWord" rotatedBoundingBox="19800,9162 20436,9115 20539,10491 19903,10538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07017.7673">13536 9251 1028 0,'0'-4'380'0,"0"4"-296"0,0 4-20 0,0-4 164 16,-5 8-136-16,1 4 8 15,4 4-60-15,-5 8-28 16,10 5-8-16,-1 3 20 15,1 4-12-15,8 1 24 16,-8-5-24-16,-1 1 12 16,6-1-12-16,-10-12 0 15,4 0-4-15,-4-11 20 16,0-5-16-16,0-13-152 16,9 1 72-16,0-24-580 15,10 4 360-15</inkml:trace>
          <inkml:trace contextRef="#ctx0" brushRef="#br0" timeOffset="107135.0793">13691 9097 1380 0,'-28'-16'512'0,"28"16"-396"0,-13-21-36 0,13 13 36 16,0 8-80-16,0-8-216 16,4 4 96-16</inkml:trace>
          <inkml:trace contextRef="#ctx0" brushRef="#br0" timeOffset="106667.8372">13153 8801 1152 0,'-18'21'428'0,"18"-21"-332"0,-18 52-28 0,9-23 8 16,9 3-56-16,-5 8 36 15,5 1-32-15,-9-1 64 16,18 1-48-16,-18-9 108 16,9-4-88-16,0-15 116 15,-4-9-100-15,-6-16 32 16,6-5-64-16,-1-15-8 15,10 0-20-15,-5-25-4 16,14 8-4-16,13-23-16 16,14 7 4-16,13-4-16 15,6 16 12-15,-1 9-24 16,-5 16 20-16,1 7 4 16,-18 17 8-16,-6 4 0 0,-3 8 0 15,-1 4-116 1,-9 5 64-16,-9 3-400 15,10 0 248-15</inkml:trace>
          <inkml:trace contextRef="#ctx0" brushRef="#br0" timeOffset="107510.6521">13153 8328 1372 0,'-13'-20'508'0,"13"20"-396"0,-9-21-32 0,9 9 268 16,4 8-208-16,10-8 12 16,9 4-92-16,27-4-40 15,9 8-12-15,23-4 0 16,0 8-4-16,18 4-600 16,0 4 324-16</inkml:trace>
        </inkml:traceGroup>
      </inkml:traceGroup>
    </inkml:traceGroup>
    <inkml:traceGroup>
      <inkml:annotationXML>
        <emma:emma xmlns:emma="http://www.w3.org/2003/04/emma" version="1.0">
          <emma:interpretation id="{28AAB4E3-8E20-4DBB-A2FB-F5CA3386C976}" emma:medium="tactile" emma:mode="ink">
            <msink:context xmlns:msink="http://schemas.microsoft.com/ink/2010/main" type="paragraph" rotatedBoundingBox="3412,10915 20671,11760 20554,14135 3296,13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F2B99C-BC16-416B-BC9D-CFEE89B5EDCB}" emma:medium="tactile" emma:mode="ink">
              <msink:context xmlns:msink="http://schemas.microsoft.com/ink/2010/main" type="inkBullet" rotatedBoundingBox="3393,11303 4688,11367 4632,12511 3337,12447"/>
            </emma:interpretation>
            <emma:one-of disjunction-type="recognition" id="oneOf31">
              <emma:interpretation id="interp43" emma:lang="" emma:confidence="0">
                <emma:literal>↳</emma:literal>
              </emma:interpretation>
            </emma:one-of>
          </emma:emma>
        </inkml:annotationXML>
        <inkml:trace contextRef="#ctx0" brushRef="#br0" timeOffset="119683.5513">-3200 10558 464 0,'0'-16'176'0,"0"16"-140"0,0-17-8 15,-10 5 180 1,10 8-120-16,0-12 88 15,0 8-104-15,0-12 88 16,5 8-96-16,-5-9 60 0,0 9-72 0,-5 0 16 16,1 8-40-16,-5 4 0 15,0 8-16-15,-10 12 36 16,6 5-24-16,-19 23 40 16,9 9-36-16,-4 24 48 15,0 4-44-15,4 8 12 16,5-16-28-16,4-13 28 15,14-15-28-15,4-9 32 16,10-7-32-16,18-13 20 0,13-16-20 16,1-12 8-16,9-16-12 0,8-21-148 15,-3-11 72-15,3-17-80 16,6-4 84-16,-28 12 24 31,-5 4 20-31,-4 5 40 16,-9 15-12-16,-10-3 144 15,6 23-84 1,-19-3 56-16,-10 12-72 0,-3 16 12 16,-5 4-40-16,-14 37-16 15,18 3-8-15,-18 29 4 0,9 4-4 16,5-8 16-16,0-8-12 16,0-9-4-16,4-7 0 15,0-9 12-15,5-11-8 0,0-5-152 16,0-8 76-16,5-4-588 15,8-4 364-15,10 5-484 16</inkml:trace>
        <inkml:trace contextRef="#ctx0" brushRef="#br0" timeOffset="120274.7771">-2231 11185 788 0,'37'-8'292'0,"-37"8"-228"0,27-8-16 0,-18 4 140 16,0 4-112-16,-4-4 184 16,-1 0-152-16,-13-4 32 15,5 8-88-15,-19-9-4 16,5 1-28-16,-14 0-20 16,5 4-4-16,-19-12-4 15,14 16 0-15,-9-16 24 16,14 4-8-16,0 0 16 0,-5-1-16 15,13 5 4-15,-3 0-4 16,8 16-24-16,0 0 8 16,1 9-4-16,-6 3 4 0,6 0 8 15,-5 12 0-15,-5 5 8 16,-4-1-4-16,4 9 16 16,5 3-12-16,-1-11 40 15,6-1-24-15,8-7-12 16,1-5-8-16,4-4-4 15,4-4 0-15,10-4 8 0,-1 1-4 16,6 7-12-16,3-4 4 16,6-8 4-16,-1 4 0 15,9 4 8-15,-4-3-4 16,5-5-80-16,-5-8 40 16,-5-4-276 15,-4-4 172-31</inkml:trace>
        <inkml:trace contextRef="#ctx0" brushRef="#br0" timeOffset="120301.8928">-2609 11359 1100 0,'5'-36'408'0,"-5"36"-316"0,0-8-28 0,14 3 124 0,4-3-116 15,5 0 52-15,8 8-76 16,6-8-24-16,4 8-16 15,4 8-328-15,10-8 176 0</inkml:trace>
      </inkml:traceGroup>
      <inkml:traceGroup>
        <inkml:annotationXML>
          <emma:emma xmlns:emma="http://www.w3.org/2003/04/emma" version="1.0">
            <emma:interpretation id="{E31F310C-74C2-4B1A-B952-A4983BF69B3A}" emma:medium="tactile" emma:mode="ink">
              <msink:context xmlns:msink="http://schemas.microsoft.com/ink/2010/main" type="line" rotatedBoundingBox="5261,11005 20671,11760 20554,14135 5145,13381"/>
            </emma:interpretation>
          </emma:emma>
        </inkml:annotationXML>
        <inkml:traceGroup>
          <inkml:annotationXML>
            <emma:emma xmlns:emma="http://www.w3.org/2003/04/emma" version="1.0">
              <emma:interpretation id="{17ADEC83-F084-4E2E-B627-70ED9B1889BD}" emma:medium="tactile" emma:mode="ink">
                <msink:context xmlns:msink="http://schemas.microsoft.com/ink/2010/main" type="inkWord" rotatedBoundingBox="5247,11297 9986,11529 9915,12975 5176,12743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39974.5965">-1124 11270 1216 0,'-5'-12'448'0,"5"12"-348"16,5-8-28-16,-1 0 200 15,10 8-164-15,13-8 96 16,5-1-116-16,27-7 20 16,0 8-64-16,19-4-16 15,-1 8-16-15,5-4 0 16,-14 8-8-16,1 0-4 15,-10 4 4-15,-14-4-68 16,-8 4 36-16,-19 0-136 16,-4 8 88-16</inkml:trace>
          <inkml:trace contextRef="#ctx0" brushRef="#br0" timeOffset="140373.169">-960 11501 1120 0,'0'0'416'0,"0"0"-324"0,13-12-24 0,1 7 96 15,4 5-104-15,9 0 0 16,1 9-36-16,4-1-32 15,4 8 0-15,-4 4 20 16,0 4-4-16,-10 5 16 16,-3-1-16-16,-19 0 16 15,0-3-16-15,-23-1 40 16,5-4-24-16,-23-4-12 16,4 1-8-16,-13-5-4 15,14 4 0-15,-5-8 44 16,14 4-24-16,8-8 16 15,10 4-20-15,18-8 36 16,10 0-28-16,26-4-4 16,5 4-12-16,9-4 4 15,-4 8-8-15,-5-4-116 16,-4 0 60-16,-10 0-224 16,-9 8 152-16</inkml:trace>
          <inkml:trace contextRef="#ctx0" brushRef="#br0" timeOffset="139680.5059">-473 10610 956 0,'0'-28'352'0,"0"28"-272"0,0-8-24 0,0 4 172 16,0 4-136-16,-14 0 96 16,14 4-108-16,-9 16 8 15,0 4-52-15,4 21 56 16,-4 4-52-16,0 11 28 0,4-3-40 0,-8-5 8 16,8-3-20-16,-17-8 20 15,17-9-24-15,-18-4-128 16,5-3 64-16</inkml:trace>
          <inkml:trace contextRef="#ctx0" brushRef="#br0" timeOffset="120765.5832">-1589 11323 1248 0,'-4'8'460'0,"4"-8"-356"0,50 8-32 16,-5-8 32 0,1 4-72-16,22-4-64 15,0 0 12-15</inkml:trace>
          <inkml:trace contextRef="#ctx0" brushRef="#br0" timeOffset="120616.6869">-1370 11096 1144 0,'0'-8'420'0,"0"8"-324"0,13 0-28 0,-3 0 148 16,-1 0-132-16,9 0-24 15,9 0-40-15,5 4-196 16,-5 4 100-16</inkml:trace>
          <inkml:trace contextRef="#ctx0" brushRef="#br0" timeOffset="122785.7358">1616 10683 592 0,'60'-4'220'0,"-60"4"-172"0,31 4-12 0,-17 0 180 15,4-4-124-15,5-4 132 16,-9 4-132-16,-5-4 124 15,0 0-128-15,-9-4 84 16,0 8-104-16,-18-8-16 16,-5 8-32-16,-45-8-8 15,13 8-4-15,-45-4 4 16,4 8-8-16,-36-16 32 16,18 4-20-16,-18-9 100 15,14 5-64-15,-5-12 56 16,32 4-64-16,-5-1 4 15,37 9-28-15,9-4-20 16,18 8-4-16,19 0-24 16,22 4 16-16,14 4-12 0,22 8 12 15,23 12 0-15,-4 9 4 16,27 19 8-16,-18 5 0 0,14 16 0 16,-19-1 0-16,0-3 0 15,-27 0 0-15,-5 4 0 16,-8-13 0-16,-42 13 24 15,-4-12-12-15,-28 12-20 16,-4-5 0-16,-41 1-40 16,5-16 28-16,-42-1 16 15,-4-7 4-15,14-5-16 16,9-4 8-16,4-3 32 16,14-9-16-16,13 4 0 0,15 1-4 15,17-13-24-15,23 4 12 0,19-4-4 16,27 4 4-16,27 0 8 15,23-3 0-15,8 3-12 16,33-4 8-16,23 4 4 16,4 4 0-16,-23-3 8 31,-4-1-4-31,-9-8 24 16,-14 4-16-16,-14-8 40 15,-13 4-28-15,-18-12 64 16,-10 4-48-16,-13-8-8 15,-9 0-20-15,-5 0-36 16,0 4 12-16,9-4-436 16,5 8 248-16</inkml:trace>
          <inkml:trace contextRef="#ctx0" brushRef="#br0" timeOffset="131947.8145">2827 11136 632 0,'0'-8'236'0,"0"8"-184"0,0 4-16 16,-9-4 96-1,18 0-80-15,-9 0 76 16,10 0-72-16,-10 0 40 0,0 0-56 0,0 0 40 16,0 0-44-16,4 0 44 15,-4 0-48-15,9 0 4 16,-9 0-24-16,0-4 56 16,9 4-40-16,-4-4 16 15,-5 0-28-15,0-4 36 16,0 4-28-16,0-4 20 15,0 4-24-15,0-8 8 16,0 8-16-16,-18-8 0 16,4 8-4-16,-9-9-16 15,1 5 4-15,-15 0 12 32,-4 8-4-32,-14 0-4 0,19 4 4 0,-23 4-16 15,13 5 8-15,-8 3-16 16,8 0 12-16,1 8 12 15,13-4 0-15,9 1-12 16,9 3 4-16,19-8 12 16,13 8-4-16,23-11-4 15,5-5 4-15,26-8-24 16,1 0 12-16,9-12-40 16,-4 3 28-16,-19-3 8 15,-14 8 8-15,-13-8 12 16,-9 4-4-16,-23-4 24 15,0 8-16-15,-32 4 32 0,9 4-28 16,-8 4 48-16,8 4-36 0,-5 4-16 16,10 0-4-16,0 1-8 15,13 7 0-15,-8-8 8 16,13 4-4-16,-9 1-4 16,4 3 4-16,-9 8-4 15,1 5 0-15,-15 15-12 16,10 1 8-16,-14 12-4 15,10-5 0-15,-1 13 8 16,9-4 0-16,10-4 0 16,13-5 0-16,14-11 24 15,4-13-12-15,14-7 56 16,0-13-36-16,0-16-60 16,4 0 16-16,-17-20-12 15,-1 4 16-15,-22-17 24 16,-5 9-8-16,-28-13-12 15,1 5 0-15,-23-12 56 16,9 3-28-16,-9 5 60 16,9 3-48-16,4-3 72 15,10 20-60-15,4-5-24 16,14 5-16-16,5 8-20 16,4 4 8-16,9 0 4 15,9 4 0-15,14-12-64 16,4 12 36-16,10 0-280 15,4-4 172-15</inkml:trace>
          <inkml:trace contextRef="#ctx0" brushRef="#br0" timeOffset="130932.343">2814 11161 488 0,'-9'0'180'0,"9"0"-140"0,9-4-12 15,-18 0 64-15,9 8-56 0,0-8 76 16,0 4-64-16,0-4-24 16,0 8-16-16,0-4-20 15,0 0 8 1,0 0 4-16,0 0 0 0,-9 0 8 16,9 0-4-16,-9 0-12 15,9 0 4-15,0 0 4 16,0 0 0-16,0 0-56 15,0 0 32-15</inkml:trace>
          <inkml:trace contextRef="#ctx0" brushRef="#br0" timeOffset="132297.2413">3146 11569 1060 0,'-27'-12'392'0,"27"12"-304"0,-23 4-28 0,14 0 200 16,4 9-156-16,-4-1 12 15,0 4-72-15,-4 4-32 16,8 0-4-16,5 1-20 16,5 3 8-16,-5-8 12 15,13 0-4-15,1-8-28 16,4 4 12-16,-4-12-364 15,4 0 204-15</inkml:trace>
        </inkml:traceGroup>
        <inkml:traceGroup>
          <inkml:annotationXML>
            <emma:emma xmlns:emma="http://www.w3.org/2003/04/emma" version="1.0">
              <emma:interpretation id="{CE1A47F0-C750-4407-9B90-8BF28899EBA2}" emma:medium="tactile" emma:mode="ink">
                <msink:context xmlns:msink="http://schemas.microsoft.com/ink/2010/main" type="inkWord" rotatedBoundingBox="10773,11796 13991,11953 13947,12857 10728,12700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33121.5995">3998 11027 1008 0,'-10'-32'372'0,"10"32"-288"0,-13-16-24 16,13 8 212-1,13 3-160-15,6-3 52 0,3 4-96 0,24-4-44 16,-1 4-12-16,28-4-12 16,-4 8 0-16,8-4 16 15,-9 4-8-15,-4-4-72 16,-9 4 32-16,-14-4-32 15,-14 0 40-15,-18 4-96 16,0 12 68-16,-27-8-100 16,4 0 88-16,-18 4-48 15,1 8 64-15,3 5 36 16,10-1 8-16,-5 12 40 16,10 1-20-16,-6 15 40 15,10 5-32-15,-4 16 20 16,4-5-24-16,-5 9 36 15,5-8-32-15,-14-8 56 16,14-9-44-16,-23-11-8 16,9-5-16-16,-18-12 0 15,5-4-8-15,-10-12-4 16,14 5 4-16,-4-18 12 16,4 1-8-16,9 0 48 15,5 4-28-15,0 4 40 16,13 4-40-16,5 4 84 15,19 9-64-15,17-1 48 16,14 4-56-16,18-4 16 16,1-4-36-16,8-4-8 0,-4 9-8 15,0-17-60-15,-9 0 32 0,-14 0-236 16,-5-9 144-16</inkml:trace>
          <inkml:trace contextRef="#ctx0" brushRef="#br0" timeOffset="133611.4824">4371 11238 748 0,'-23'-17'276'0,"23"17"-216"0,0-4-16 16,-9 0 188-1,0 4-136-15,-5-4 96 16,5 4-112-16,-14 0 52 16,1 4-76-16,-24 0 68 15,14 4-72-15,-13 5 88 16,13 11-80-16,0 0 52 15,0 0-68-15,18 9-12 16,10-1-20-16,22 1-12 16,14-1 4-16,23-8 12 15,8-8-8-15,6-3-84 16,-1-5 44-16,-4-8-124 16,-10-8 92-16,-22-13 44 0,-9 5 16 0,-23-12 52 15,-9-1-24 1,-9-7 108-16,-1 4-72 0,-12-5 44 15,12 17-60-15,6-12-52 16,4 20 4-16,18 3-188 16,13 9 104-1,10 9-744-15,9-1 460 0</inkml:trace>
          <inkml:trace contextRef="#ctx0" brushRef="#br0" timeOffset="133843.5988">5131 11525 1184 0,'-50'0'440'0,"50"0"-344"0,-32 49-24 15,19-29 144 1,3 4-132-16,-3 8 28 15,8 5-68-15,10-1-8 16,13 5-24-16,5-9-52 16,13-4 24-16,19-15-508 15,-5 3 288-15</inkml:trace>
          <inkml:trace contextRef="#ctx0" brushRef="#br0" timeOffset="153374.5155">5819 11468 820 0,'-14'-12'304'0,"14"12"-236"0,-9 0-20 0,-5-4 152 15,14 4-120-15,-9-4 132 16,9 0-120-16,0 0 16 16,0 4-64-16,32-4 0 15,0 4-28-15,45 0 28 16,10 4-28-16,22-4-4 15,-4 12-8-15,13-8 4 16,-9 4-4-16,1 0 16 16,-19 0-12-16,-5 1-4 15,-17-1 0-15,-24 0-4 16,-4 0 0-16,-27 0-28 16,-14 4 16-16</inkml:trace>
          <inkml:trace contextRef="#ctx0" brushRef="#br0" timeOffset="153623.1763">5796 11735 1132 0,'-27'-4'420'0,"27"4"-328"0,0-12-24 0,4 8 84 16,14 4-96-16,14-8-4 15,5 4-32-15,31-8 12 16,9 8-20-16,19-4 4 15,-5 4-8-15,18-4-8 16,-22 8 4-16,13-8-4 16,-23 12 0-16,1 0-20 15,-10 4 12-15,-18 0 12 16,-13 4 0-16</inkml:trace>
          <inkml:trace contextRef="#ctx0" brushRef="#br0" timeOffset="153974.1095">6656 11181 892 0,'-4'0'332'0,"4"0"-260"0,4 8-20 15,-4-4 72-15,19 4-80 0,3 4 8 16,15 9-32-16,13 7 48 16,-5-4-36-16,19 5 36 15,-5 3-36-15,-4-4 36 16,0 1-40-16,-14-1 72 16,-5 0-52-16,-18 5 108 15,-4-5-88-15,-14 4 36 16,0 5-60-16,-14-1 12 15,-4 1-36-15,-14-1 0 16,0-4-12-16,-4 5-120 16,4-5 60-16,-4-4-896 15,13 1 524-15</inkml:trace>
        </inkml:traceGroup>
        <inkml:traceGroup>
          <inkml:annotationXML>
            <emma:emma xmlns:emma="http://www.w3.org/2003/04/emma" version="1.0">
              <emma:interpretation id="{D8CBDDB8-CC2A-4B72-B05A-11623FFD9207}" emma:medium="tactile" emma:mode="ink">
                <msink:context xmlns:msink="http://schemas.microsoft.com/ink/2010/main" type="inkWord" rotatedBoundingBox="14834,11474 18792,11668 18676,14043 14718,13850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56772.1432">10531 10796 912 0,'-18'-28'340'0,"18"28"-264"0,-9-16-24 0,-5 4 212 16,5 8-156-16,-14-12 72 15,9 3-108-15,-18 1 48 16,10 4-68-16,-10 0-4 16,0 8-28-16,0 8-12 15,9 4-4-15,-9 17 4 16,10 7-4-16,-15 25-4 16,15 0 4-16,-1 36-16 31,5 4 8-31,-10 36 12 0,10 5-4 0,-5 4-12 15,10-9 4-15,-6-3 12 16,6-13-4-16,-10-7 40 16,9-17-20-16,-18-20 12 15,10-9-20-15,-24-23 20 16,5-1-24-16,-18-27-4 16,13 3-4-16,-8-28-68 15,8 0 36-15</inkml:trace>
          <inkml:trace contextRef="#ctx0" brushRef="#br0" timeOffset="159184.0951">10731 11764 664 0,'0'-4'244'0,"0"4"-188"0,5 0-16 0,-5 0 172 16,0 0-124-16,0 0 96 15,0 0-104-15,0 0 88 16,0 0-96-16,0 0 112 15,9 0-104-15,-5-8 12 16,6 8-52-16,-10-9-8 16,4 9-20-16,-8-8 0 31,4 16-4-31,-5-16 4 0,0 8-8 0,-4 0-12 16,0 0 4-16,-9-8 12 15,9 4-4-15,-9 4-4 16,4 0 4-16,-4-8 40 15,0 16-24-15,4-16-20 16,5 8 0-16,0 0-8 16,4 0 0-16,-4 0 16 15,5 8-4-15,-6-8 16 16,10 0-12-16,-9 0-20 16,5 0 4-16,-5 0 20 15,9 0-4-15,-9-8 4 16,9 8-4-16,-5-4-8 15,5 4 4-15,-5-4-16 0,10 4 8 16,-10-8 12-16,5 8-4 16,-4-4-20-16,8 4 8 0,-8-4 20 15,4 4-4-15,-5-4-4 16,5 8 0 0,-4-4-4-16,-1 0 0 0,-4 0 0 15,5 4 0-15,-6-4 8 16,6 4-4-16,-5-4-20 15,4 4 8-15,-8-4 12 16,8 4 0-16,-9-4-4 16,10 0 4-16,-10 0-16 15,10 8 8-15,-10-4 12 16,9 0-4-16,-8 4-12 16,4 0 4-16,-5 1-4 15,9 3 0-15,-8 0 52 16,8 4-24-16,-4 0 0 15,5-4-12-15,4 5 12 16,4-1-12-16,5-4 16 16,5 4-16-16,4-8-20 15,9 4 4-15,10-12 4 16,-1 8 4-16,5-8 0 16,5 0 0-16,-1 0 0 15,1 0 0-15,-5 0 8 0,-5 0-4 16,-8-8-12-16,-1 8 4 0,-9-16 12 15,-4 4-4 1,-10-8 16 0,5 4-12-1,-13-13 4-15,4 13-4 0,-9-12-8 0,0 3 4 16,-10-3 4-16,1 0-4 16,-14 3-20-16,10 9 8 15,-15 0 20-15,10 12-4 0,-14-4-20 16,18 8 4-16,-4 0-4 15,4 8 4-15,-4 0 8 16,8 0 0-16,-3 4 0 16,3 5 0-16,-3-1 0 15,3 0 0-15,-3 8 0 16,8 0 0-16,-4 9 0 16,9 7 0-16,0 5-12 15,4 7 8-15,1 21-4 16,8-12 0-16,-4 12 16 15,5 0-4-15,-5-9-4 16,0-3 4-16,-5-8 4 16,5-5-4-16,-14-3-4 15,5-9 4-15,-18-7-4 16,18-5 0-16,-14-4 32 16,0-8-16-16,1-8 4 15,3-4-12-15,6-12-16 16,-1 8 4-16,10-24-60 15,13 4 36-15,4-33-436 0,10 8 252 16</inkml:trace>
          <inkml:trace contextRef="#ctx0" brushRef="#br0" timeOffset="159823.7926">11364 11225 1028 0,'5'-16'380'0,"-5"16"-296"0,13-12-20 0,1 4 200 15,4 8-156-15,9-4 96 16,5 4-116-16,14-8-32 16,-1 8-36-16,15-8-8 15,-1 12-4-15,-5 0-8 16,-8 4 4-16,-10 0-92 15,-8 4 48-15,-19 4-188 16,-5-7 128-16,-22 11-212 16,0-4 180-16,-19 4-148 15,10 4 160-15,-18 13-16 16,4-1 80-16,-9 25 208 16,13 4-76-16,-4 12 128 15,14-4-116-15,-10 7 124 16,10-3-124-16,0 0 100 15,9-12-108-15,-1-4 88 0,6-17-92 16,-6-15 28-16,10-5-60 0,-9-12-8 16,9-4-20-16,-14-20-4 15,10 4-4-15,-6-12 4 16,6 3-8 0,4 1 16-16,9 4-12 0,13 8 16 15,6 4-16-15,22 4 48 16,9 8-28-16,22-4-4 15,1 8-16-15,14-11-8 16,-1 7 4-16,-8-12-92 16,-10 4 48-16,-13-8-304 15,-10 0 192-15</inkml:trace>
          <inkml:trace contextRef="#ctx0" brushRef="#br0" timeOffset="160237.4522">11605 11553 932 0,'-22'-20'348'0,"22"20"-272"0,-19-12-20 16,6 4 172-1,8 8-136-15,-13-4 112 16,9 8-116-16,-14 4 48 16,0 4-76-16,-13 12 64 0,4 1-72 0,-9 11 60 15,9 0-60-15,-4 9 24 16,13 4-44-16,14 7 0 16,13-7-20-16,28-1-16 15,9-11 0 1,23-9 4-16,4-8 0 15,19-20-12-15,-1-4 8 16,-4-16-120-16,-9 0 68 16,-23-13 4-1,-9 9 32-15,-27-16 32 0,-5 7-4 0,-27-15 24 16,0 11-20-16,-10 1 76 16,5 8-52-16,5 3-32 15,14 9-4-15,13 0-224 16,9 4 124-16</inkml:trace>
          <inkml:trace contextRef="#ctx0" brushRef="#br0" timeOffset="155903.8613">8018 11432 1412 0,'-19'-20'524'0,"19"20"-408"0,10 0-32 0,-10-4 132 16,13 0-136-16,15-5 0 16,3 1-48-16,29-8-12 15,8 8-12-15,18-12-8 16,1 0 4-16,-5 3 4 16,-5 5-4-16,-13 4-160 15,-18 8 84-15</inkml:trace>
          <inkml:trace contextRef="#ctx0" brushRef="#br0" timeOffset="156286.879">8163 11634 1028 0,'-22'-8'380'0,"22"8"-296"0,0 8-20 15,0-8 32 1,13 0-64-16,10 4-12 16,9 4-12-16,4 5-28 15,1-1 12-15,-1 8-4 0,5 0 4 16,-18 4 24-16,0 1-8 16,-19 3 16-16,-4 0-16 0,-13-3 4 15,-1-1-4-15,-18-4 48 16,5-4-32-16,-5-8 120 15,5 1-76-15,4-5 100 16,14 0-96-16,9 0-4 16,9 4-40-16,18 0-16 15,5 4-8-15,9 4 20 16,4 0-12-16,1-4-12 16,0 5-4-16,-10-9-128 15,0 0 72-15,-4-12-428 16,0 4 272-16</inkml:trace>
          <inkml:trace contextRef="#ctx0" brushRef="#br0" timeOffset="155688.2873">8537 10991 892 0,'-18'12'332'0,"18"0"-260"15,-14 12-20-15,5-12 132 16,9 13-112-16,-23-1 0 16,9 8-48-16,-4 5 56 15,14 3-48-15,-15 5-12 16,10-9-12-16,-4-3-20 15,13 3 8-15,-14-16-348 16,5-4 192-16</inkml:trace>
          <inkml:trace contextRef="#ctx0" brushRef="#br0" timeOffset="162217.2163">9051 12573 1040 0,'-9'-12'384'0,"9"4"-300"0,0 0-20 0,0 0 120 16,9 8-112-16,0-8 68 15,-4 4-80-15,4 8 8 16,5 12-36-16,4 20 48 16,-9 9-44-16,5 19 20 15,8-3-36-15,-13 12 44 16,14-8-36-16,-14-17 72 16,14-11-52-16,-9-21 96 15,4 0-80-15,5-16 40 16,-1-8-60-16,1-32 20 15,0 3-36-15,0-15-28 16,-5 3 0-16,5-8-8 16,-10 17 0-16,1 7-416 15,4 13 232-15</inkml:trace>
        </inkml:traceGroup>
        <inkml:traceGroup>
          <inkml:annotationXML>
            <emma:emma xmlns:emma="http://www.w3.org/2003/04/emma" version="1.0">
              <emma:interpretation id="{30E2DDDF-C646-469E-9207-137CCA058D7A}" emma:medium="tactile" emma:mode="ink">
                <msink:context xmlns:msink="http://schemas.microsoft.com/ink/2010/main" type="inkWord" rotatedBoundingBox="19215,12065 20652,12135 20613,12943 19176,12873"/>
              </emma:interpretation>
            </emma:emma>
          </inkml:annotationXML>
          <inkml:trace contextRef="#ctx0" brushRef="#br0" timeOffset="161280.7336">12693 11764 704 0,'23'0'264'0,"-14"-4"-208"0,0-4-12 0,-4 4 196 15,0-1-140-15,4-7 136 16,0 4-136-16,0-8 88 15,0 8-108-15,-14-12 0 16,1 8-44-16,-19-9 0 16,5 9-20-16,-23 4-8 15,0 8-4-15,-18 12 56 16,9 4-32-16,0 13 16 16,9 7-28-16,4 9-16 15,19-1-4-15,13-3 20 16,10-1-8-16,22-11 24 15,5-9-20-15,23-16 4 16,-1 0-8-16,10-16-52 16,0-4 28-16,-9-13-148 15,-10 1 92-15,-13-17-40 16,-5 9 68-16,-13-29 32 16,0 9 12-16,-14-21 20 15,0 12-12-15,-10 0 164 16,1 17-96-16,-4 11 84 15,8 17-92-15,-4 24-20 16,4 16-28-16,1 33 12 16,4 7-20-16,-5 13 12 15,10-4-12-15,-5 0 0 16,9-8-4-16,-4-9 12 0,4-7-12 0,0-13-276 16,0-4 144-1,5-19-372-15,-1-5 280 16</inkml:trace>
          <inkml:trace contextRef="#ctx0" brushRef="#br0" timeOffset="161452.2197">13326 11209 1092 0,'9'-8'404'0,"-9"8"-316"0,10 8-24 0,-10 8 256 15,0 13-188-15,0 27 8 16,0 5-84-16,0 24 24 15,4 0-48-15,5 8-24 16,5-8-8-16,4-4 16 16,0-12-8-16,0-12 48 15,5-9-28-15,0-24 40 16,0-3-40-16,0-33 4 16,-1-1-20-16,6-31 20 15,-1 7-20-15,0-35-12 16,10 7-4-16,-1-20 4 15,1 8 0-15,-1 4-36 16,-4 16 20-16,-5 9-304 16,-4 16 180-16</inkml:trace>
        </inkml:traceGroup>
      </inkml:traceGroup>
      <inkml:traceGroup>
        <inkml:annotationXML>
          <emma:emma xmlns:emma="http://www.w3.org/2003/04/emma" version="1.0">
            <emma:interpretation id="{3F6096FB-FB19-4AA1-B3B5-B60218BD20F1}" emma:medium="tactile" emma:mode="ink">
              <msink:context xmlns:msink="http://schemas.microsoft.com/ink/2010/main" type="line" rotatedBoundingBox="6321,12937 8177,12921 8181,13378 6325,13394"/>
            </emma:interpretation>
          </emma:emma>
        </inkml:annotationXML>
        <inkml:traceGroup>
          <inkml:annotationXML>
            <emma:emma xmlns:emma="http://www.w3.org/2003/04/emma" version="1.0">
              <emma:interpretation id="{906F91E0-275A-44A0-A84C-9663A8CC34A7}" emma:medium="tactile" emma:mode="ink">
                <msink:context xmlns:msink="http://schemas.microsoft.com/ink/2010/main" type="inkWord" rotatedBoundingBox="6321,12937 8177,12921 8181,13378 6325,13394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34988.7427">-309 12051 1204 0,'-5'-12'448'0,"5"12"-348"0,5-8-32 0,-1 4-68 15,14 8-16-15</inkml:trace>
          <inkml:trace contextRef="#ctx0" brushRef="#br0" timeOffset="135137.8662">169 12164 880 0,'-19'8'328'0,"19"-8"-256"0,10 13-16 0,-1-13-16 16,9 4-32-16,9-4 84 16,10 0-48-16,8-8-12 15,1-1-20-15,4-7 0 16,0 12-8-16,0 0-4 16,-5 4 4-16</inkml:trace>
          <inkml:trace contextRef="#ctx0" brushRef="#br0" timeOffset="135339.7303">219 12427 1204 0,'-14'-12'448'0,"14"12"-348"0,5 21-32 15,13-13 176 1,5 0-148-16,13-8-20 15,14 12-48-15,27-12-68 16,1 8 24-16,17-8-448 16,1 4 256-16</inkml:trace>
          <inkml:trace contextRef="#ctx0" brushRef="#br0" timeOffset="135549.9755">1384 12096 1112 0,'-27'16'412'0,"27"-16"-320"0,-55 56-28 0,28-27 160 16,9 3-136-16,-10 9 28 16,6-1-72-16,-1-4-20 15,14-3-12-15,0-9-408 16,9-4 220-16</inkml:trace>
          <inkml:trace contextRef="#ctx0" brushRef="#br0" timeOffset="134807.1611">-373 12201 1008 0,'-23'20'372'0,"14"4"-288"0,-18 9-24 0,18-9 108 16,-5 0-104-16,5 13 8 16,4-9-44-16,5-4-24 15,5-3-8-15,4-13 20 16,14 4-8-16,-10-12-232 15,10 0 120-15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8:12.3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C0BD328-134C-4FC1-856A-E79F2C711360}" emma:medium="tactile" emma:mode="ink">
          <msink:context xmlns:msink="http://schemas.microsoft.com/ink/2010/main" type="inkDrawing" rotatedBoundingBox="18308,14271 18674,17324 18523,17342 18157,14290" semanticType="callout" shapeName="Other">
            <msink:sourceLink direction="with" ref="{AD4A4C32-3231-4681-B4E8-102B5DF35CC3}"/>
            <msink:sourceLink direction="with" ref="{77460618-3BEA-4DD3-B19D-68A16F633F8C}"/>
          </msink:context>
        </emma:interpretation>
      </emma:emma>
    </inkml:annotationXML>
    <inkml:trace contextRef="#ctx0" brushRef="#br0">50-5 228 0,'-4'4'84'0,"4"0"-64"0,0 0-8 0,0-4 380 0,0 0-216 16,0 0 36-16,0 0-128 15,0 0 52-15,0 0-80 16,0 0-8-16,0 8-32 0,0-8 8 15,0 8-16-15,0 4-12 16,-5 5 0-16,5-5 20 16,5 4-8-16,-10 0 32 15,1-4-24-15,-1 0 64 16,1 5-44-16,4-5 0 16,0-4-20-16,0 4 16 15,0 8-20-15,0-4-12 16,-10 13-4-1,6-1 4-15,-1-4 0 16,-4 5 0-16,5-9 0 0,4 0 0 16,0 0 24-16,0-3-12 15,4-1 12-15,5 0-12 16,0 0 12-16,-4 0-16 16,0 1 16-16,-5-1-16 15,4 4-20-15,-4 0 4 16,0 0 12-16,-4 1 0 15,4-1 24-15,0 0-16 16,-5 4 24-16,0-3-24 16,10-1 4-16,4-4-8 0,-4 4 4 15,-1 1-8-15,1-5-4 16,-1 0 4-16,-4 0-4 16,5 0 0-16,-5 5 0 15,-5 3 0-15,1-4 16 16,-1 4-8-16,1-3 4 15,-1 3-4-15,5 4-8 16,0-8 4-16,5 5-4 16,4-17 0-16,-5 8 0 15,1 4 0-15,-1-12 8 16,1 4-4-16,-5 5-4 16,0-1 4-16,0 4-4 15,-5 0 0-15,5 5-12 16,0-5 8-16,-4 4 12 15,-1-4-4-15,5 1-4 16,0-1 4-16,9 0-16 0,0 0 8 16,1 1 20-16,-6-1-8 15,5 0-12-15,0 4 0 16,-4-3 20-16,-5 3-8 16,-5 0-20-16,5 0 4 15,0 1 4-15,0 7 4 16,0-4 16-16,9-3-8 15,1-1-12-15,-1 0 0 16,-5-4 4-16,10 1 0 16,-5-5 0-16,14 0 0 15,-14 0 0-15,0 0 0 16,-4 5-12-16,-5-1 8 0,0 0 20 16,0 4-8-16,0 1-20 15,0-1 4-15,4 0 4 16,1 1 4-16,4-1 0 15,0 0 0-15,-5 4 0 16,5 1 0-16,5-1 8 16,-9 0-4-16,-1-3-4 15,-4-5 4-15,0 8-4 16,0-3 0-16,5-1 8 16,-5-4-4-16,4-4-12 15,1 0 4-15,4 1 4 16,0-1 0-16,0 0 8 15,-4-8-4-15,-1 4-12 16,-4-4 4-16,0 8 12 0,-4-7-4 16,-1 3-12-16,1-4 4 15,-1 8 12-15,1-4-4 16,4-4 16-16,0 0-12 16,0 9 4-16,4-9-4 15,1 4-16-15,-5-4 4 16,4 4 4-16,-4-4 0 15,0 8 8-15,0-4-4 16,-9 5 16-16,9-1-12 16,-9 0-4-16,9 4 0 15,0-8 4-15,0 9-4 16,9-1 24-16,-9-4-16 0,9 0 12 16,-4 0-12-1,-5-3 20-15,0-5-20 0,0 12-4 16,0 0-4-16,0 0-4 15,0 1 0-15,-5-1 8 16,-4-4-4-16,9 4-4 16,0 5 4-16,9-17 4 15,-9 8-4-15,0-4 8 16,5 0-8-16,-5 0 8 16,0 8-8-16,0-3 16 15,0-5-12-15,0 4 32 16,0-4-24-16,0 4 20 15,0-4-20-15,9-3 20 16,-9-9-24-16,0 0 24 0,0 4-24 16,0-4 12-16,0 0-12 15,0 0-16-15,0 0 0 16,0 0 4-16,0 0 0 16,0 0 0-16,0 0 0 15,0 0-44-15,0 0 24 16,0-4-672-16,0-13 380 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0:24.6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7B8A34-9BF0-46AD-9D3B-A226B08D9DDF}" emma:medium="tactile" emma:mode="ink">
          <msink:context xmlns:msink="http://schemas.microsoft.com/ink/2010/main" type="inkDrawing" rotatedBoundingBox="11891,5410 18408,5332 18409,5435 11893,5514" shapeName="Other"/>
        </emma:interpretation>
      </emma:emma>
    </inkml:annotationXML>
    <inkml:trace contextRef="#ctx0" brushRef="#br0">-8 182 1008 0,'-5'-17'372'0,"5"17"-288"0,14-20-24 0,-5 12 132 16,0 8-116-16,5-12 40 15,0 8-68-15,-1-8 32 16,1 4-44-16,0 0 24 15,-1 8-32-15,1-4 36 16,-1 8-36-16,1-4 12 16,4 4-24-16,10 0-8 15,-1 4-4-15,23-8 20 16,9 0-12-16,23 8 24 16,0-4-24-16,41 0-4 15,-18 0-4-15,59-4 4 16,-5 8-4-16,73-16-4 15,-22 8 4-15,108-12 4 16,-35 8-4-16,81-8-4 16,-18-4 4-16,64-1-4 15,-28 9 0-15,46-4 24 0,-59 12-12 16,13 0 40-16,-63 4-28 0,-19 4 4 16,-54 0-16-16,-32-4 12 15,-41 4-16-15,-36-12 16 16,-23 4-16-16,-23-12 24 15,-23 4-20-15,-22-8-136 16,-19 4 68-16,-23-4-412 16,-4 4 260-16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0:55.9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081981-5DB8-4B49-9168-F51AFDB4C00D}" emma:medium="tactile" emma:mode="ink">
          <msink:context xmlns:msink="http://schemas.microsoft.com/ink/2010/main" type="inkDrawing" rotatedBoundingBox="5365,6499 5737,4151 7201,4382 6829,6731" hotPoints="7294,5559 6307,6546 5320,5559 6307,4572" semanticType="enclosure" shapeName="Circle">
            <msink:sourceLink direction="with" ref="{F88B8007-FDF2-4024-B719-158ED241130C}"/>
          </msink:context>
        </emma:interpretation>
      </emma:emma>
    </inkml:annotationXML>
    <inkml:trace contextRef="#ctx0" brushRef="#br0">794 77 600 0,'5'-16'224'0,"-5"16"-176"0,4-16-12 16,-8 12 88-1,4 4-76-15,-5-8 60 16,1 0-64-16,-5 8 24 16,0 0-40-16,-5 0-16 15,5 4-8-15,-9 0 4 16,4 8-4-16,-9-4 24 16,5 4-16-16,-14 4 12 15,5 1-12-15,-14 3 28 16,9 0-24-16,-14 4 4 0,10 5-12 0,-5-1-8 15,14 4 4-15,-10 1-4 16,10 7 0-16,-5 5-12 16,14-1 8-16,-9 13 12 15,8-4-4-15,-3 11-4 16,8 1 4-16,-9 4-16 16,5-8 8-16,0 7 20 15,4-7-8-15,-13 16 4 16,9-8-4-16,-1 12-24 15,-3-4 8-15,-6 3 4 16,24-7 4-16,-5 0-12 16,9-8 8-16,0 0 28 15,9-9-12-15,0 9-12 16,9-8-4-16,-9 3-16 16,5-3 12-16,-1 0 32 15,6-9-16-15,3 1-8 16,1-5-4-16,0 1 12 15,4-5-4-15,1-7 24 16,3-1-16-16,6-8-4 16,4-3-4-16,4-5-4 15,1 0 0-15,4-8 8 16,0 4-4-16,5-8 16 16,-1 4-12-16,6-8 4 15,3 0-4-15,-8-8-16 16,0 0 4-16,-10-16 20 0,10 12-8 15,-10-21-4-15,10 9 0 0,-10-8 4 16,-4-1-4-16,-4-7-4 16,4 4 4-16,-5-17 4 15,-4 4-4-15,4-15-4 16,-8 11 4-16,4-24 12 16,-5 12-8-16,0-32-4 15,1 12 0-15,-6-16-24 16,-3 12 12-16,-6-4 20 15,1 16-4-15,-10-12-4 16,1 12 0-16,-10-20 48 16,1 16-28-16,-5-20 44 15,0 20-40-15,-5-8 20 16,0 16-28-16,-13-4 28 16,13 21-32-16,-17-17 4 15,12 20-12-15,-17-4 12 16,4 13-12-16,-4-1 32 15,-1 9-24-15,-8 12-12 16,4 16-8-16,-5-1-4 16,14 22 0-16,-9 3-116 15,14 8 68-15,-9 17-348 16,17-1 224-16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1:20.5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0F287D-E3DC-425B-829C-8E6689ED10EB}" emma:medium="tactile" emma:mode="ink">
          <msink:context xmlns:msink="http://schemas.microsoft.com/ink/2010/main" type="inkDrawing" rotatedBoundingBox="9997,9757 15362,9574 15363,9620 9999,9803" shapeName="Other"/>
        </emma:interpretation>
      </emma:emma>
    </inkml:annotationXML>
    <inkml:trace contextRef="#ctx0" brushRef="#br0">0 218 780 0,'9'-4'288'0,"-9"4"-224"0,5-4-20 0,0 0 136 16,-1 4-108-16,1-4 68 15,4 0-80-15,0-4 20 16,5 8-48-16,-1-4 52 16,1 4-48-16,4-4 80 15,0 8-64-15,5-8 36 16,4 4-52-16,10-4 16 16,-1 8-32-16,14 0 16 15,0-4-20-15,14 0 20 16,-5 0-24-16,28 0 4 15,-10 4-8-15,37-4 20 16,-5 0-16-16,37-4-12 16,-19-4-4-16,37 0 28 15,-9 8-12-15,55-8-4 16,-33 4-4-16,42-9 4 16,-24 13-4-16,51-12 8 15,-36 8-8-15,45-8 8 16,-14 4-8-16,23-8-4 15,-32 8 4-15,10-4 12 16,-42 4-8-16,18-5-12 16,-40 5 0-16,-5-8 40 15,-36 12-24-15,-10-4 0 0,-22 4-8 0,-19 0 20 16,-17 4-12-16,-19 0-12 16,-9 8-4-16,-19-4-60 15,-3 4 36-15,-24 0-304 16,0 4 180-16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1:54.7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10 2 1236 0,'-14'-4'456'0,"14"4"-352"0,4-4-32 0,6 4-628 15,3 8 288-15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1:56.2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0 8 0,'0'20'4'0,"0"-20"-4"0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8-28T18:42:17.7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9D77DC4-B40A-4CE1-9099-20146E5E9E29}" emma:medium="tactile" emma:mode="ink">
          <msink:context xmlns:msink="http://schemas.microsoft.com/ink/2010/main" type="writingRegion" rotatedBoundingBox="18996,17841 21427,17841 21427,18917 18996,18917"/>
        </emma:interpretation>
      </emma:emma>
    </inkml:annotationXML>
    <inkml:traceGroup>
      <inkml:annotationXML>
        <emma:emma xmlns:emma="http://www.w3.org/2003/04/emma" version="1.0">
          <emma:interpretation id="{DD0C31F8-FE4A-4D45-ABD9-6C406F4C1605}" emma:medium="tactile" emma:mode="ink">
            <msink:context xmlns:msink="http://schemas.microsoft.com/ink/2010/main" type="paragraph" rotatedBoundingBox="18996,17841 21427,17841 21427,18917 18996,18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1E6348-76AF-4F37-B11D-358D0FE09E33}" emma:medium="tactile" emma:mode="ink">
              <msink:context xmlns:msink="http://schemas.microsoft.com/ink/2010/main" type="line" rotatedBoundingBox="18996,17841 21427,17841 21427,18917 18996,18917"/>
            </emma:interpretation>
          </emma:emma>
        </inkml:annotationXML>
        <inkml:traceGroup>
          <inkml:annotationXML>
            <emma:emma xmlns:emma="http://www.w3.org/2003/04/emma" version="1.0">
              <emma:interpretation id="{B5EDBD94-AB73-4994-9BE3-2BCF75701085}" emma:medium="tactile" emma:mode="ink">
                <msink:context xmlns:msink="http://schemas.microsoft.com/ink/2010/main" type="inkWord" rotatedBoundingBox="21345,17841 21427,17841 21427,17877 21345,17877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^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2431-708 0,'0'0'16,"0"0"-16,0 0 16,0 0-16,0 0 15,0 0-15,-82-36 31,82 36-15,0 0 0,41 4-1,-18 0 1</inkml:trace>
        </inkml:traceGroup>
        <inkml:traceGroup>
          <inkml:annotationXML>
            <emma:emma xmlns:emma="http://www.w3.org/2003/04/emma" version="1.0">
              <emma:interpretation id="{B5733DF8-B2A0-470E-A7F2-5F1FE1CDA5CD}" emma:medium="tactile" emma:mode="ink">
                <msink:context xmlns:msink="http://schemas.microsoft.com/ink/2010/main" type="inkWord" rotatedBoundingBox="18996,18585 19497,18585 19497,18917 18996,1891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403.4952">441 332 0,'0'0'16,"0"0"-16,0 0 15,0 0 1,0 0-16,0 0 15,0 0 1,0 0-16,60-28 16,-60 4-16,-23-25 15,-14 13 1,-17-1-16,-5 9 16,59 28-16,-105-41 15,105 41-15,-123-56 63,82 52-63,9-4 0,32 8 0,0 0 0,-27-21 0,27 21 15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2:47.4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EAD053-74A8-4C5F-B5D4-5A3B7FBD4EF8}" emma:medium="tactile" emma:mode="ink">
          <msink:context xmlns:msink="http://schemas.microsoft.com/ink/2010/main" type="inkDrawing" rotatedBoundingBox="2209,13460 14458,13684 14403,16645 2154,16421" hotPoints="14362,13933 14298,16554 2469,16265 2533,13644" semanticType="enclosure" shapeName="Rectangle">
            <msink:sourceLink direction="with" ref="{971D9A76-B3CA-4E81-90EA-8989187F43AE}"/>
          </msink:context>
        </emma:interpretation>
      </emma:emma>
    </inkml:annotationXML>
    <inkml:trace contextRef="#ctx0" brushRef="#br0">205 37 976 0,'-27'-12'360'0,"27"20"-280"0,9 21-20 16,-9-9-44-16,9 32-20 16,5 13-4-16,0 32 0 15,-1 5-12-15,1 19 12 16,0 29 32-16,-1 20-16 0,-8-4 44 16,4 24-28-16,0 4 40 15,0-28-36-15,5-8-32 16,-5-4 0-16,0-9 44 15,-9-27-20-15,0-13 80 16,4-8-56-16,-4-20 4 16,0-16-28-16,10-9 4 0,3-3-12 15,5-13 0-15,1-8-4 16,-6-3 4-16,10-5-8 16,-9-8 16-1,9-8-12-15,4-4-4 16,-14 0 0-16,19-8-4 15,0 0 0 1,-4 4 8-16,3-4-4 16,10 8-12-16,-4-4 4 15,17-4 4-15,1 4 0 16,13 0-12-16,10 8 8 16,8 0 4-16,14 4 0 0,1-4-12 15,31-4 8-15,9 8 4 16,4 8 0-16,19-8 8 15,28 0-4-15,12 13-4 16,10-5 4-16,14 0 4 16,9 12-4-16,4-12-12 15,28 1 4-15,-14 3-4 16,27 0 0-16,0 0 24 16,14-3-8-16,0 7 4 15,23-4-4-15,0 0 20 16,-10-4-16-16,10-7-20 15,-19 3 0-15,1 0 4 16,-19 0 4-16,-9 0 8 16,23 4-4-16,-32 1-20 15,5-1 8-15,-5-8 32 0,-9 4-16 16,13 0-8-16,-3-4-4 16,-10-4 4-16,-5-4 0 15,-13 0 0-15,-14 0 0 16,4 0 32-16,-13 0-16 15,-22-8 32-15,-24 0-32 16,1 4 4-16,-15 4-12 16,-13-8 4-16,-22 4-8 15,-24 0-12-15,-13 4 4 16,-18-4 28-16,-5 0-12 0,-13-4-4 16,-10 0-4-16,-8-1-4 15,-6-3 0-15,-3-4 8 16,-1-8-4-16,-5-5-4 15,1-3 4-15,0-4 4 16,4-1-4-16,0 1-4 31,5-9 4-31,-5-3-24 0,0-13 12 0,1-16-4 16,-1-12 4 15,0-12-20-31,0 0 16 0,-9 4 12 0,-9 0 4 0,9-9-4 16,-9-11 4-16,0-9-4 15,0 9 0-15,0 16-20 16,0 0 12-16,0 4 12 16,0 8 0-16,0-13 16 15,0 13-12-15,0 0 4 16,5 17-4-16,0 7-8 0,4 12 4 16,-9 9-4-16,0 3 0 15,4 9 16-15,1 3-8 16,-1 5-28-16,1 4 8 15,4 0 4-15,-9 0 8 16,9 7-12-16,-9 5 8 16,-9 0 20-16,0 0-8 15,-5 0-20-15,-4 4 4 16,-14 0 12-16,-4 4 0 16,-10 0 8-16,1 4-8 0,-5-4-12 15,-5 0 4-15,0 0 4 16,1-8 0-16,-15 0 0 15,1 0 0-15,-9-4 16 16,-5-1-8-16,0 1-20 16,-5 0 4-16,10-12 32 15,-14 4-16-15,-5 3-28 16,-13-3 12-16,0 4 20 16,4-4-8-16,0 12-8 15,0 0 0-15,1-1 4 16,-1 5 0-16,-13-4 8 15,-1 4-4-15,15 0-28 16,-1 4 12-16,0-8 12 16,-4 0 4-16,-14 0 32 15,5 8-20-15,-5 0-32 0,13 0 8 16,1 0 8-16,-9 8 4 16,4 4-4-16,-9-4 4 15,14-12-4-15,-1 16 0 16,-8-12 0-16,-5 0 0 15,-9 0 0-15,9 8 0 16,5-8 0-16,4 9 0 16,-9-9 8-16,-4 8-4 15,-1 4-20-15,10 4 8 16,-1-8 12-16,15 0 0 16,-6-4 16-16,-8 0-12 15,4 0-20-15,9-4 4 0,5 0 20 16,0 4-4-1,0-4-12-15,-9 0 0 0,-1 8-16 16,-3 1 12-16,12 3 20 16,1-4-4-16,5 0-12 15,-1 0 0-15,5 0 4 16,-5-4 0-16,1-4-12 16,-5 4 8-16,18 0 4 15,0-4 0-15,0 0 8 16,-5-4-4-16,-4 0 8 15,-4 4-8-15,-6 0-20 16,15 4 8-16,-5 0 20 16,0 4-4-16,-5-8 4 15,5 0-4-15,-4 0-16 0,-6 4 4 16,1-4 12-16,9 0-4 16,0 0-12-16,0-8 4 15,0 0-4-15,-5 0 0 16,-8 0 24-16,-1-4-8 15,9 4-12-15,5 0 0 16,0-5 4-16,-9-3 0 16,-5 8-12-16,-4 4 8 15,0-4 4-15,4-4 0 16,5 0 0-16,-5 0 0 16,1-5 8-1,-10 1-4-15,0-4-20 0,0 0 8 16,9 0 4-16,1-1 4 15,-1-3 60-15,-18 4-32 0,5 0 16 16,-1 3-28-16,15 1 0 16,-6 0-8-16,10-4 4 15,-9 4-8-15,0-1 16 16,-1 5-12-16,19 4 4 16,-4-4-4-16,17 4 4 15,10 4-8-15,22 4-108 16,5 0 56-16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2:29.2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1D9A76-B3CA-4E81-90EA-8989187F43AE}" emma:medium="tactile" emma:mode="ink">
          <msink:context xmlns:msink="http://schemas.microsoft.com/ink/2010/main" type="writingRegion" rotatedBoundingBox="3103,14294 12966,13877 13054,15938 3190,16355">
            <msink:destinationLink direction="with" ref="{38EAD053-74A8-4C5F-B5D4-5A3B7FBD4EF8}"/>
          </msink:context>
        </emma:interpretation>
      </emma:emma>
    </inkml:annotationXML>
    <inkml:traceGroup>
      <inkml:annotationXML>
        <emma:emma xmlns:emma="http://www.w3.org/2003/04/emma" version="1.0">
          <emma:interpretation id="{33739AF3-81E0-4610-A8EC-2EF5DA7F72F0}" emma:medium="tactile" emma:mode="ink">
            <msink:context xmlns:msink="http://schemas.microsoft.com/ink/2010/main" type="paragraph" rotatedBoundingBox="3103,14294 12966,13877 13054,15938 3190,16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37DD0F-D95D-4416-8488-D56C2A1B114C}" emma:medium="tactile" emma:mode="ink">
              <msink:context xmlns:msink="http://schemas.microsoft.com/ink/2010/main" type="line" rotatedBoundingBox="3103,14294 12966,13877 13054,15938 3190,16355"/>
            </emma:interpretation>
          </emma:emma>
        </inkml:annotationXML>
        <inkml:traceGroup>
          <inkml:annotationXML>
            <emma:emma xmlns:emma="http://www.w3.org/2003/04/emma" version="1.0">
              <emma:interpretation id="{A2A9F312-7CDB-409D-ABEE-ABFEB1CEBE6E}" emma:medium="tactile" emma:mode="ink">
                <msink:context xmlns:msink="http://schemas.microsoft.com/ink/2010/main" type="inkWord" rotatedBoundingBox="3110,14457 4997,14377 5043,15448 3155,155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-3606 13617 872 0,'0'-28'324'0,"0"28"-252"0,9-16-20 0,-9 8 156 16,14 4-124-16,-14-9 64 16,0 9-88-16,0 4 0 15,0 8-36-15,-14 17 12 16,5 3-20-16,-4 25 36 16,4-1-28-16,-14 17 32 15,14 0-32-15,4 4-12 16,5-4-8-16,9-5 12 15,5-7-8-15,9-21-4 16,9-7 0-16,9-29 4 16,4-4-4-16,5-29-48 0,0 1 28 15,-4-17-68-15,8 5 48 16,-8-17-8-16,-10 13 24 0,-13-9 20 16,-5 12 4-16,-18 1 156 15,14 11-88-15,-28 5 88 16,14 16-96-16,-9 20-32 15,9 8-20-15,-13 21 4 16,3 3-8-16,1 13 4 16,9 3-4-1,-9 5 12-15,14 0-12 0,-5-4-180 16,9-9 96-16,0-11-432 16,5-5 284-16</inkml:trace>
          <inkml:trace contextRef="#ctx0" brushRef="#br0" timeOffset="939.8979">-2053 13941 1092 0,'4'-8'404'0,"-4"8"-316"0,28-8-24 0,-15 4 248 16,-4 8-184-16,14-4 28 15,5 0-96-15,3-4-44 16,1 8-16-16,0-4-140 15,-5 16 72-15,1 0-516 16,-5-8 324-16</inkml:trace>
          <inkml:trace contextRef="#ctx0" brushRef="#br0" timeOffset="1817.2407">-3114 14414 820 0,'-14'-20'304'15,"14"20"-236"-15,14 8-20 0,-9-8 88 16,4 0-84-16,0-8 156 15,0 8-116-15,-5-4 68 16,6 8-92-16,-1-4 80 16,4 12-88-16,6-8 52 15,-1 5-68-15,5-9 24 16,4-5-40-16,0 5 16 16,0 0-24-16,1-4-8 15,4 0-8-15,-14-4 12 0,0 0-8 16,-9 4-4-16,0 4 0 0,-9-4-16 15,5 8 8-15,-14-4-356 16,4 12 192-16</inkml:trace>
          <inkml:trace contextRef="#ctx0" brushRef="#br0" timeOffset="561.3619">-2627 14022 1016 0,'0'-4'376'0,"0"4"-292"0,-9-8-20 15,-5 8 184 1,14 4-148-16,-13 0-32 15,-5 0-44-15,-14 0-24 16,9 0 4-16,-14-8-4 16,6 4 0-16,-6-8 8 15,10 4-4-15,-5-4-4 0,14 8 4 16,-5-8 56-16,5 8-32 0,9 0-12 16,0 8-8-16,-5 0 0 15,14 8-4-15,0 8-12 16,0 9 4-16,-5 11 4 15,5 1 0-15,-9 7 0 16,5-3 0-16,-5-1 0 16,4-3 0-16,-4-5 8 15,4-7-4-15,-8-9 24 16,8-4-16-16,-8-8 12 16,8-3-12-16,-4-5 28 15,9 4-24-15,0-4 12 16,9 4-16-16,5 0 28 15,4 0-24-15,9 0-12 16,1 0-8-16,8 0-4 16,0 0 0-16,1-8-276 15,-5 4 156-15,-10-4-696 16,1 0 460-16</inkml:trace>
          <inkml:trace contextRef="#ctx0" brushRef="#br0" timeOffset="623.0972">-2973 14269 1300 0,'-18'-12'480'0,"18"12"-372"0,5 8-32 15,-1-4 124-15,5-4-124 0,5 8-20 16,9 4-36-16</inkml:trace>
          <inkml:trace contextRef="#ctx0" brushRef="#br0" timeOffset="1127.3961">-2117 14204 1288 0,'-18'4'476'0,"18"-4"-368"0,18 20-32 0,-4-12 188 16,13 5-160-16,5-5-24 15,9 0-52-15,4 0-24 16,1-4 0-16,-5 0-356 16,-5 0 192-16</inkml:trace>
        </inkml:traceGroup>
        <inkml:traceGroup>
          <inkml:annotationXML>
            <emma:emma xmlns:emma="http://www.w3.org/2003/04/emma" version="1.0">
              <emma:interpretation id="{08F78F4D-BE94-483B-918A-B6DC5D2A8192}" emma:medium="tactile" emma:mode="ink">
                <msink:context xmlns:msink="http://schemas.microsoft.com/ink/2010/main" type="inkWord" rotatedBoundingBox="5922,14335 6573,14307 6629,15610 5977,156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17.7632">-833 14018 1456 0,'-14'-16'536'0,"14"16"-416"0,9-8-32 0,1 0 92 16,3 8-116-16,19-9 28 16,9 9-56-16,14-4-24 15,4 4-4-15,5 0-8 16,-5 4 0-16,0-4 0 16,-9 13 0-16,-4-13-64 15,-5 8 36-15,-10 0-252 16,-3 4 156-16,-15 4-388 15,-3-8 288-15</inkml:trace>
          <inkml:trace contextRef="#ctx0" brushRef="#br0" timeOffset="4041.0281">-218 13447 1060 0,'-5'-24'392'16,"5"16"-304"-16,0-4-28 0,-4 8 172 16,4 8-140-16,-5 4-36 15,0 8-36-15,-4 16 12 16,5 9-16-16,-10 20-4 16,5-1-8-16,0 1-16 15,4-8 8-15,-8-9 40 16,13-7-24-16,-9-5-168 15,4 0 84-15</inkml:trace>
          <inkml:trace contextRef="#ctx0" brushRef="#br0" timeOffset="4714.3169">-564 14338 780 0,'-5'-13'288'0,"5"13"-224"0,9 0-20 16,0-4 76 0,5 4-76-16,4 4 24 15,5 9-36-15,0 7-40 0,-1 4 4 0,-8 13 28 16,-5-5-16-16,-13 4 104 16,-1 1-60-16,-18-5 92 15,1-4-84-15,-19-3 76 16,4-5-76-16,-13-8 20 15,14 0-44-15,-10-16 56 16,14 4-52-16,5-8 20 16,13 4-40-16,14-4-36 15,19 8 8-15,17 0 0 16,9 8 8-16,10 4 16 16,-5 4-8-16,9-3 32 15,1 3-24-15,-6-12 20 16,-8 4-20-16,-5-8 8 15,-5 0-12-15,-13-12 36 16,-5 4-24-16,-13-5-24 16,-5-3 0-16,-9 0-292 15,-1 12 160-15</inkml:trace>
        </inkml:traceGroup>
        <inkml:traceGroup>
          <inkml:annotationXML>
            <emma:emma xmlns:emma="http://www.w3.org/2003/04/emma" version="1.0">
              <emma:interpretation id="{102A942E-B4A9-4D41-91B4-14D110AA676E}" emma:medium="tactile" emma:mode="ink">
                <msink:context xmlns:msink="http://schemas.microsoft.com/ink/2010/main" type="inkWord" rotatedBoundingBox="7573,14105 9690,14015 9777,16076 7660,161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926.6421">1799 13289 424 0,'22'-24'156'0,"-22"24"-120"0,23-28-8 16,-23 20 168-1,9 0-112-15,-4-5 116 0,4 9-116 0,-9-8 116 16,4 12-116-16,-4-8 76 15,0 8-96-15,-4-12 84 16,4 12-88-16,-18-4-12 16,4 4-28-16,-9-4-8 15,10 8-4-15,-10-4-8 16,14 4 4-16,-19-8 20 16,10 0-12-16,-14 0-4 15,10 4-4-15,-6 0 4 16,5 8-4-16,-4 0-12 15,4 8 4-15,-9 9 12 16,10-1-4-16,-6 16-20 16,6 1 8-16,-1 20-12 15,9-1 8-15,-9 13 24 16,14-4-4-16,-4 4 16 16,8-9-16-16,-4 9-28 15,9-4 8-15,0 8 32 16,0-4-12-16,0 0 0 15,-5-13-4-15,-8-3 12 16,4-4-8-16,-10-17 16 16,6-4-16-16,-10-11-20 15,9-1 4-15,-13-4 76 16,4 0-40-16,-4-12 8 16,4-4-20-16,-4-8 8 15,9 0-16-15,-5-4 16 0,5 0-16 16,4-12 16-16,5 3-16 0,4-7-320 31,10 4 168-31</inkml:trace>
          <inkml:trace contextRef="#ctx0" brushRef="#br0" timeOffset="6905.8557">842 14682 1008 0,'0'0'372'0,"0"0"-288"0,10 8-24 15,-6 0 72 1,1 12-84 0,4 20 44-16,9 5-56 0,0 20 88 15,0-1-72-15,5 1 20 16,0-4-40-16,-5-8 48 0,5-5-44 0,-9-16 64 31,4-3-60-31,-5-13 72 0,1-4-64 0,-5-12 20 16,0 0-40-16,5-12-28 15,4-4 0-15,14-13 16 16,0-3-8-16,13-20-20 16,1 11 4-16,4-8 20 15,-4 9-4-15,-10 0-20 16,-9 11 4-16,-8 1 12 16,-1 12 0-16,-14-5-12 15,1 9 4-15,-10-4-304 16,5 8 168-16</inkml:trace>
          <inkml:trace contextRef="#ctx0" brushRef="#br0" timeOffset="9008.6626">2459 13872 1048 0,'-23'-4'388'0,"23"4"-300"0,-5 4-28 0,1-4 148 15,4 4-128-15,-5 0 56 16,5 8-80-16,5 1 12 16,4-1-40-16,18 4-8 15,1 0-12-15,13-4 4 16,4 4-8-16,10-7 8 15,4 7-8-15,-4-16-12 16,-5 0 4-16,-14-4 4 16,5 4 0-16,-18-4 8 15,0-4-4-15,-14-13 24 16,-5 5-16-16,-13-12-20 16,5 3 0-16,-15 5 12 15,6-4 0-15,-10 0-4 16,9 12 4-16,-13-5 12 15,4 13-8-15,-13-4-28 16,4 8 8-16,0 0-4 0,-4 8 8 16,-5-8 24-16,18 8-8 0,-9-4-12 15,9 5 0-15,-9-1-4 16,19 0 0-16,-1 0 24 16,-4 0-8-16,9 4 4 15,-5 0-4-15,5 4-8 16,4 1 4-16,-13 7 20 15,18 4-12-15,-4 13 4 16,4 3-8-16,0 9-24 16,4-5 8-16,-4 9 32 15,5 0-16-15,-5-5 8 16,4-3-8-16,-8-1 4 16,4-19-8-16,-5-1 24 15,-4-4-16-15,-5-12 4 16,-4 5-8-16,-5-9 12 15,10 4-12-15,-5-12 48 16,4 0-28-16,-4-4-4 16,4 0-16-16,0 0-8 15,5-4 4-15,-9-9-32 16,14 5 16-16,-19-4-284 16,14 0 160-16,4 4-516 15,1 4 368-15</inkml:trace>
        </inkml:traceGroup>
        <inkml:traceGroup>
          <inkml:annotationXML>
            <emma:emma xmlns:emma="http://www.w3.org/2003/04/emma" version="1.0">
              <emma:interpretation id="{CD7F3532-DE56-4B38-BEE8-A56976E3740B}" emma:medium="tactile" emma:mode="ink">
                <msink:context xmlns:msink="http://schemas.microsoft.com/ink/2010/main" type="inkWord" rotatedBoundingBox="10196,14342 12981,14224 13026,15282 10241,15400"/>
              </emma:interpretation>
              <emma:one-of disjunction-type="recognition" id="oneOf3">
                <emma:interpretation id="interp3" emma:lang="" emma:confidence="0">
                  <emma:literal>AV</emma:literal>
                </emma:interpretation>
                <emma:interpretation id="interp4" emma:lang="" emma:confidence="0">
                  <emma:literal>4 v</emma:literal>
                </emma:interpretation>
                <emma:interpretation id="interp5" emma:lang="" emma:confidence="0">
                  <emma:literal>d v</emma:literal>
                </emma:interpretation>
                <emma:interpretation id="interp6" emma:lang="" emma:confidence="0">
                  <emma:literal>NV</emma:literal>
                </emma:interpretation>
                <emma:interpretation id="interp7" emma:lang="" emma:confidence="0">
                  <emma:literal>I v</emma:literal>
                </emma:interpretation>
              </emma:one-of>
            </emma:emma>
          </inkml:annotationXML>
          <inkml:trace contextRef="#ctx0" brushRef="#br0" timeOffset="15452.5836">5108 13892 684 0,'-22'-16'252'0,"22"12"-192"0,0-12-20 0,-5 12 208 0,1-8-144 16,-1 0 36-16,0-9-84 16,-4 5-32-16,-4 0-16 15,-10 8 8-15,-9 8-8 0,-9 8 40 16,-4 8-24-16,-10 9 92 15,5 3-64-15,9 4 72 16,9 5-68-16,9-1-12 16,14-4-28-16,23-7 16 15,13-5-20-15,10-12 12 16,17-8-12-16,10-4-16 16,-5-8 0-16,-4-4-48 15,-5-9 24-15,-14-3-12 16,-4-8 24-16,-14-9 28 0,-13-12-8 15,-10-3 0 1,1 3 0-16,-1 9 20 0,1 11-12 16,-1 13 12-16,1 32-40 15,-1 24 12 1,0 17-12-16,10-1 8 16,-10 5 24-16,5 0-8 15,-9-1 4-15,0 1-4 16,-4 0 12-16,-6-1-12 15,10-7 4-15,-4-9-4 16,3-4-228-16,6-11 124 16,-5-9-536-16,18-28 352 0,5-13-284 15</inkml:trace>
          <inkml:trace contextRef="#ctx0" brushRef="#br0" timeOffset="15687.7093">5509 13565 956 0,'-9'-33'352'0,"14"29"-272"0,-1-8-24 0,-4 12 164 0,9 12-132 15,5 8-36-15,9 21-32 16,4 12 12-16,5 7-16 16,0 1 48-16,0 4-36 0,-5-5 56 15,0 13-48-15,-18-8 64 16,14-4-60-16,-9-17 64 15,-5-11-64-15,0-9 52 16,5-28 28-16,-5-20-64 16,13-17 24-16,1-16-48 15,0-3-8 1,9-1-16 0,9-12-16-16,0 8 4 0,9-3-4 15,-5 11 0 1,-8 4-56-16,-5 13 36 0,-14 12-252 15,-4 11 156-15,-14 13-416 16,-10 8 304-16,-3 4-604 16</inkml:trace>
          <inkml:trace contextRef="#ctx0" brushRef="#br0" timeOffset="14337.6298">3679 13516 808 0,'-41'-20'300'0,"23"20"-232"0,4-8-20 0,9 4 160 0,1-4-124 15,-1-1 184-15,5-3-148 16,0 0 52-16,14 4-100 16,0 0 4-16,18 4-44 0,4 4-20 15,9 4-8-15,6 0-4 16,12 4 0-16,6 0-12 15,3 0 8-15,-3-4 20 16,-10 4-8-16,-9-3 4 16,-14-5-4-16,-13 0-68 15,-5-5 32-15,-13 1-180 32,-5 0 112-32,-23-8-132 0,-9 4 132 15,-4 0-24-15,-1 4 72 16,1 0 28-16,4 4 16 0,5 8-8 15,4 4 8-15,0 12 12 0,5 13-4 16,4 16 128-16,1 11-68 16,4 5 48-16,-5 8-64 15,-4 4 20-15,4 0-40 16,5-4-8-16,-5 0-12 16,1-13 20-16,4-11-16 15,-14-8 40-15,0-13-28 16,-4-8-4-16,4-4-12 15,-13-12 12 1,4 5-28-16,9-1 4 0,9-8 8 16,5 0 0-16,0 0 24 15,9-4-16-15,0 8 24 16,23 12-24-16,-9-8-4 16,27-4-4-16,-14 5-16 15,5-1 8-15,4-4 20 16,1-4-8-16,-6 4-28 15,1 0 8-15,-9-4-84 16,0-4 56-16,-10-4-28 31,1 4 40-31,-5 0-232 0</inkml:trace>
          <inkml:trace contextRef="#ctx0" brushRef="#br0" timeOffset="14891.0879">3825 13783 820 0,'-19'-16'304'0,"10"4"-236"0,5-4-20 0,-1 12 168 15,-4 4-128-15,0 0 0 16,-5 8-56-16,-4 4 4 15,-9-4-20-15,-10 4 64 0,5 4-48 16,-4-4 92-16,-5 1-68 16,0 3 36-16,5 4-56 0,4 0 0 15,9 9-24-15,14 3-8 16,18 4 0-16,18 1 4 16,23 3-4-16,10-7 8 15,17-13-8-15,0-8 8 16,14-12-8-16,-9-8-20 15,-4-8 8-15,-19-5-4 16,-13-7 4-16,-24-4 16 16,-22-5-4-16,-18 5 24 15,-14-4-16-15,-9 7 24 16,5 5-24-16,4 8-12 16,14 4-4-16,4 3-16 15,28 1-200 1,13 8 120-16,9 0-416 0,15 4 288 15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4:38.9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D6D9B4-E635-41B8-88DB-CDD394EF0E48}" emma:medium="tactile" emma:mode="ink">
          <msink:context xmlns:msink="http://schemas.microsoft.com/ink/2010/main" type="writingRegion" rotatedBoundingBox="17684,2834 22920,2461 23475,10250 18240,10624"/>
        </emma:interpretation>
      </emma:emma>
    </inkml:annotationXML>
    <inkml:traceGroup>
      <inkml:annotationXML>
        <emma:emma xmlns:emma="http://www.w3.org/2003/04/emma" version="1.0">
          <emma:interpretation id="{3C58CA04-49D2-42F7-BAA8-70833F9B65D6}" emma:medium="tactile" emma:mode="ink">
            <msink:context xmlns:msink="http://schemas.microsoft.com/ink/2010/main" type="paragraph" rotatedBoundingBox="19150,8247 18851,2729 20772,2625 21071,81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920CA2F-DCCA-44AB-A2C5-C3FC0CBA8C16}" emma:medium="tactile" emma:mode="ink">
              <msink:context xmlns:msink="http://schemas.microsoft.com/ink/2010/main" type="line" rotatedBoundingBox="19150,8247 18851,2729 20772,2625 21071,8142"/>
            </emma:interpretation>
          </emma:emma>
        </inkml:annotationXML>
        <inkml:traceGroup>
          <inkml:annotationXML>
            <emma:emma xmlns:emma="http://www.w3.org/2003/04/emma" version="1.0">
              <emma:interpretation id="{04CB9503-5691-4506-9C3C-E574049CE362}" emma:medium="tactile" emma:mode="ink">
                <msink:context xmlns:msink="http://schemas.microsoft.com/ink/2010/main" type="inkWord" rotatedBoundingBox="20224,8188 20137,6585 20621,6559 20708,81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15626 7702 1164 0,'4'-17'428'0,"-4"17"-332"0,27-28-24 15,-8 4 12 1,-1 12-60-16,5-33 88 16,-1 9-64-16,6-29 76 15,-1 8-72-15,-4-40 8 16,0 4-36-16,-19-28-20 16,5 11-8-16,-18-31 4 15,0 23 0-15,-5-11-12 16,-8 20 8-16,-1 7 4 15,5 30 0-15,-5 3 16 16,0 20-8-16,0 9-12 16,10 15 0-16,-10 5 4 0,9 12 0 0,-13 8-20 15,9 8 12-15,-19 12-24 16,14 5 20-16,-22 7 4 16,13 5 8-16,-4-1 0 15,-1 0 0-15,14-7 0 16,5-5 0-16,9-8-20 15,14-4 12-15,13-8-24 16,14-4 20-16,13-8-12 16,1 0 12-16,8-4 0 15,1 4 4-15,0-12 0 16,-10 8 0-16,-13-13 132 16,-9 5-72-16,-14-12 108 15,-9 7-96-15,-18-7 24 16,4 8-52-16,-18-5-24 15,14 13-4-15,-5 0-176 16,5 8 92-16,0 4-532 16,9 8 336-16</inkml:trace>
        </inkml:traceGroup>
        <inkml:traceGroup>
          <inkml:annotationXML>
            <emma:emma xmlns:emma="http://www.w3.org/2003/04/emma" version="1.0">
              <emma:interpretation id="{4D468371-EB41-43AD-9A23-B37AE4059D2B}" emma:medium="tactile" emma:mode="ink">
                <msink:context xmlns:msink="http://schemas.microsoft.com/ink/2010/main" type="inkWord" rotatedBoundingBox="19012,5703 18851,2729 20772,2625 20933,55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149.7517">14292 4691 560 0,'-14'-8'208'0,"14"8"-164"0,-9 4-8 0,9 4 68 31,-9 4-64-31,0 16 116 0,-1 5-88 0,-3 19 20 16,4 5-52-16,-5 12 40 15,10-5-44-15,-1-3 100 16,5-4-76-16,-5-17 144 16,10-7-116-16,4-25 68 15,5-4-88-15,13-25 8 16,5-3-40-16,23-16-20 15,4 7-8-15</inkml:trace>
          <inkml:trace contextRef="#ctx0" brushRef="#br0" timeOffset="-3542.2935">14956 2691 520 0,'-9'-20'192'0,"9"20"-152"0,-9-12-8 0,0 8 184 16,9 0-124-16,-5-12 80 15,5 16-104-15,-4-8 24 16,4 0-52-16,-5 8-4 16,10 0-24-16,-5 0 12 15,9 8-16-15,0-8 4 16,0 8-4-16,5-4 4 15,0 12-8-15,8-4 16 16,1 4-12-16,9 13-4 16,0 7 0-16,4 17-16 15,5 15 8-15,-4 13 4 16,-1 8 0-16,-13 9 8 16,0-5-4-16,-14 32-4 0,-5-8 4 15,-17 17 4-15,3-17-4 16,-21 33 24-16,3-20-16 0,-26 19-4 15,-1-15-4-15,-22 4 4 16,8-25-4-16,-17 0 104 16,4-20-60-16,-14 4 32 15,10-8-44-15,-1-8-4 16,23-16-20-16,5-12 20 16,18-13-20-16,0-12 4 15,19-7-8 1,-1-17-140-16,5 0 76 0</inkml:trace>
          <inkml:trace contextRef="#ctx0" brushRef="#br0" timeOffset="-2250.566">14911 4606 664 0,'-28'-29'244'0,"28"29"-188"0,10 29-16 0,-1-13 92 16,0 0-80-16,4 12 60 16,-3 9-68-16,3 19 92 15,5 1-76-15,1 12 44 16,-1 0-64-16,0-5 76 16,0-7-64-16,5-12 96 15,0-13-84-15,9-20 68 16,4-8-76-16,14-20-4 15,5-4-32-15,18-17-72 16,-5 5 24-16,18-13-392 16,-8 13 228-16</inkml:trace>
          <inkml:trace contextRef="#ctx0" brushRef="#br0" timeOffset="-2624.7111">15598 2635 716 0,'0'-20'264'0,"0"20"-204"0,9 0-16 0,-4 0-24 15,4 4-20-15,5 4 32 16,8 4-16-16,-3 8 40 15,3 4-32-15,6 25 20 16,4 3-24-16,-1 42 16 16,1 3-20-16,0 40-8 15,-4-7-4-15,-19 36-4 16,-5-8 0-16,-27 32 8 16,-4-16-4-16,-28 8 16 15,1-28-12-15,-24-5-4 16,6-27 0-16,-19-13 56 15,4-20-32-15,1-16 16 16,8-12-28-16,10-21-16 16,27-7-4-16</inkml:trace>
          <inkml:trace contextRef="#ctx0" brushRef="#br0" timeOffset="-1620.3899">14842 2869 716 0,'-4'0'264'0,"4"0"-204"0,4 0-16 16,-4-8 116-1,5 8-96-15,0-12 88 16,4-4-88-16,0-4-4 16,0-4-40-16,5-13 16 15,-1 1-24-15,10-25-4 16,0 8-4-16,9-11 20 15,-1 3-12-15,10-12-12 0,-9 20-4 0,9 1 4 16,0 11 0-16,-4 9 8 16,-5 12-4-16,-1 4 8 15,1 12-8-15,0 12 8 16,-5 4-8-16,1 12-4 16,8 4 4-16,5 13-4 15,5-1 0-15,8 5 16 16,6-5-8-16,17 1 4 15,-9-1-4-15,1-3 12 16,-10-1-12-16,-14-4-304 16,-8 1 164-16</inkml:trace>
        </inkml:traceGroup>
      </inkml:traceGroup>
    </inkml:traceGroup>
    <inkml:traceGroup>
      <inkml:annotationXML>
        <emma:emma xmlns:emma="http://www.w3.org/2003/04/emma" version="1.0">
          <emma:interpretation id="{9058D9B0-95B6-42A4-A096-0CB4DFE77FFE}" emma:medium="tactile" emma:mode="ink">
            <msink:context xmlns:msink="http://schemas.microsoft.com/ink/2010/main" type="paragraph" rotatedBoundingBox="19028,7880 23353,7882 23352,9339 19027,93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75AE70-B5F2-47D4-81D5-3A53B20674A5}" emma:medium="tactile" emma:mode="ink">
              <msink:context xmlns:msink="http://schemas.microsoft.com/ink/2010/main" type="line" rotatedBoundingBox="19028,7880 23353,7882 23352,9339 19027,9337"/>
            </emma:interpretation>
          </emma:emma>
        </inkml:annotationXML>
        <inkml:traceGroup>
          <inkml:annotationXML>
            <emma:emma xmlns:emma="http://www.w3.org/2003/04/emma" version="1.0">
              <emma:interpretation id="{7628310A-6C85-4AF0-8F32-19B84D7E62DD}" emma:medium="tactile" emma:mode="ink">
                <msink:context xmlns:msink="http://schemas.microsoft.com/ink/2010/main" type="inkWord" rotatedBoundingBox="19028,7880 23353,7882 23352,9339 19027,93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4486.2209">7868 8203 1640 0,'-32'-32'608'0,"32"32"-472"0,-23-16-40 15,32 8 84 1,5-4-120-16,8-5-24 15,19 9-24-15,23 0-24 16,4 4 8-16,23 8-392 16,-4 0 216-16,13 12-784 15,0 5 540-15</inkml:trace>
          <inkml:trace contextRef="#ctx0" brushRef="#br0" timeOffset="-13902.6679">10167 8802 1360 0,'-9'-12'504'0,"9"12"-392"0,-28-28-32 15,10 8 28 1,4 7-76-16,-36-7 24 16,14 4-36-16,-32 4 16 15,13 8-20-15,-22 12 36 16,22 8-28-16,-9 4-4 15,28 9-12-15,4 7-8 16,23-3 4-16,18-1-4 16,27 0 0-16,5-7 16 15,5-5-8-15,8-12 4 32,1-8-4-32,0-16-40 0,-10-1 16 0,1-23 16 15,-5 0 0-15,-18-37-8 16,8 4 4-16,-17-28 20 15,4 12-8-15,-13 4-20 0,-1 24 4 16,-4 16 64-16,0 17-28 16,-4 28-28-1,4 20-4-15,-5 45 28 0,5 8-16 0,0 20 16 16,5 0-12-16,-5 0-16 16,18-12 0-16,-13-4 28 15,13-12-12-15,-9-21-84 16,5-7 40-16,4-29-324 15,0-4 196-15</inkml:trace>
          <inkml:trace contextRef="#ctx0" brushRef="#br0" timeOffset="-13602.3706">10595 8309 1152 0,'-9'-21'428'0,"9"21"-332"0,9 12-28 16,-9 1 112-1,0 7-112-15,0 32 36 16,4 9-64-16,5 24 12 16,10 0-32-16,-6 12 8 15,1-4-16-15,4 0 64 16,0-12-44-16,-4-16 68 16,4-12-60-16,0-33 160 15,1-4-112-15,3-48 80 0,6-1-96 0,8-31 0 16,1-1-48-16,17-36-4 15,5 8-12-15,-4-17-24 32,0 25 8-32,-14 9 4 0,-5 23 4 0,-4 12-168 15,-9 21 92-15</inkml:trace>
          <inkml:trace contextRef="#ctx0" brushRef="#br0" timeOffset="1382.4479">15175 7532 852 0,'36'-53'316'0,"-36"53"-248"0,32-20-16 15,-23 4 200 1,0 7-148-16,-9-3 152 16,5 4-148-16,-10 0 52 15,1 8-96-15,-5 0-8 16,0 8-36-16,-10 4-48 0,6 5 16 0,-10 15 12 16,5 8 0-16,-10 21 20 15,6 4-12-15,-15 16-28 16,10-4 8-1,-10 0 24-15,10-9-8 0,-5-11-60 16,10-8 28-16,-1-13-192 16,9-4 124-16</inkml:trace>
          <inkml:trace contextRef="#ctx0" brushRef="#br0" timeOffset="513.3631">14424 7532 1664 0,'-37'-49'616'0,"37"49"-480"0,-9-12-40 15,9 4-48 1,0 4-48-16,-9-4 0 16,9 4 0-16,-5-5-100 15,10 5 56-15</inkml:trace>
          <inkml:trace contextRef="#ctx0" brushRef="#br0" timeOffset="1156.2773">14460 7835 632 0,'9'-20'236'0,"-9"20"-184"0,14-20-16 15,-10 7 60-15,5 9-60 0,5-8 4 32,4 8-24-32,-4-4 84 0,4 4-52 15,-4 4 4 1,4 4-32-16,-9 4 48 0,5 8-36 0,-5 9 28 15,-5-1-32-15,-17 4 28 16,8 1-32-16,-8-1 4 16,4 0-16-16,-10-3 12 15,10-1-16-15,0-4 4 16,9-4-4 0,0-4-16-16,5 1 4 0,4-1 20 15,9 0-8-15,5 0 16 16,9 0-16-16,-5 0 4 15,5 0-4-15,-5-3-8 16,5-1 4-16,-5-8 12 16,1 4-8-16,-6-8-100 15,1 0 48-15,0-17-96 16,4 1 80-16</inkml:trace>
          <inkml:trace contextRef="#ctx0" brushRef="#br0" timeOffset="815.9427">14424 7750 696 0,'-32'32'256'0,"32"-32"-196"0,-32 49-20 0,18-25 172 16,10-3-124-16,-15 7 80 15,6 8-100-15,-5-3 52 16,4-5-68-16,-4 0 16 16,4 1-40-16,-4-13-8 15,9 4-12-15,0-8 4 16,9-8-8-16,0-4-64 16,4 0 32-16,5-8-280 15,9 0 172-15</inkml:trace>
          <inkml:trace contextRef="#ctx0" brushRef="#br0" timeOffset="1563.1608">14902 7730 1236 0,'-19'-32'456'0,"19"32"-352"0,0-13-32 0,10 5 40 16,3 8-76-16,24-8-12 16,4 0-16-16,18 4-140 15,5 8 72-15</inkml:trace>
          <inkml:trace contextRef="#ctx0" brushRef="#br0" timeOffset="2296.9944">15184 7969 820 0,'-23'4'304'0,"23"-4"-236"0,-9 4-20 0,5-4 108 15,8 0-96-15,5 0 36 16,5 4-56-16,18-4-4 16,9 0-24-16,9-4-8 15,4 0 0-15,1-8-4 16,-5 8 0-16,-4-5 8 15,-10 5-4-15,-9-4 16 16,-4 0-12-16,-18-12 48 16,-1 12-28-16,-17-20 4 15,-1 11-20-15,-23-7 20 16,6 12-20-16,-15-4 24 16,10 12-24-16,-14 4-12 15,13 4-4-15,-4 16 12 16,14 4-4-16,4 13-4 15,14-1 4-15,9 5-4 16,9-5 0-16,18 0 24 16,5 1-12-16,14-9 4 15,-1-4-8-15,19-11-104 16,0-5 52-16,13-16-112 16,1 8 88-16,-1-29-136 15,-9 5 116-15,-13-17 32 0,-5 5 36 16,-18-8 88-16,-5 7-36 0,-18 1 164 15,-4 7-108-15,-14 9 12 16,0 8-60-16,-10 20-44 16,1 8 0-1,-5 25-16-15,5 7 8 0,-4 25 24 16,3 0-4-16,-3 32-20 16,3 0 4-16,-8 17 12 15,9-21 0-15,-14-4-12 16,5-16 4-16,-19-12 116 15,14-21-60-15,-13-19 60 16,13-9-68-16,-5-24 92 16,10-4-76-16,4-37-36 15,14-3-20-15,9-49-156 16,14 8 84-16,22-37-440 16,10 21 284-16</inkml:trace>
          <inkml:trace contextRef="#ctx0" brushRef="#br0" timeOffset="4133.0995">17765 7876 1308 0,'-13'-17'484'0,"13"17"-376"0,-9-8-28 15,4 12 44-15,-4 8-84 16,0 9-16-16,4 7-16 0,-4 8 8 16,9 5-8-16,-4-9-4 15,13 5 0-15,4-9 4 32,1-8-4-32,9-4 16 0,-5 1-12 0,0-17-64 15,0 0 28-15,1-12-76 16,-1-1 60-16,-9-23-88 15,0 8 76-15,-4-9 12 16,4 1 24-16,-9-1 8 16,0 13 4-16,0 4 8 15,9 4 0-15,-5-1 0 16,6 13 0-16,-1 4 0 16,0 0 0-16,0 0 0 15,4 4 0-15,-3-4 24 16,3 0-12-16,1 0-4 15,-5 0-4-15,9 0-4 16,-4 0 0-16,9 0-20 16,-5 0 12-16,0 5 4 15,0 7 4-15,5 4 0 16,0 4 0-16,0 8-12 16,-1 5 8-16,-13 3 12 15,5-7-4-15,-9-9 76 16,4 8-44-16,-9-12 32 15,4-4-40-15,-8-3 8 16,-1-1-20-16,1-16 8 0,4 8-12 0,0-29 0 16,4 1-4-16,1-21-40 15,8 13 16-15,1-17-12 16,9 17 16-16,0 3 0 16,8 17 4-16,1 16 88 15,0 8-48-15,0 25 80 16,-5-5-64-16,5 9 28 15,-9-1-44 1,-14-4-8-16,5-3-16 0,-14 3-280 16,0-4 148-16</inkml:trace>
        </inkml:traceGroup>
      </inkml:traceGroup>
    </inkml:traceGroup>
    <inkml:traceGroup>
      <inkml:annotationXML>
        <emma:emma xmlns:emma="http://www.w3.org/2003/04/emma" version="1.0">
          <emma:interpretation id="{3ADFA3B6-E685-427B-8A50-ACCE783FB16A}" emma:medium="tactile" emma:mode="ink">
            <msink:context xmlns:msink="http://schemas.microsoft.com/ink/2010/main" type="paragraph" rotatedBoundingBox="18142,9255 22378,8953 22475,10322 18240,10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9CF7A4-F421-47EA-92BE-931332AE91AD}" emma:medium="tactile" emma:mode="ink">
              <msink:context xmlns:msink="http://schemas.microsoft.com/ink/2010/main" type="line" rotatedBoundingBox="18142,9255 22378,8953 22475,10322 18240,10624"/>
            </emma:interpretation>
          </emma:emma>
        </inkml:annotationXML>
        <inkml:traceGroup>
          <inkml:annotationXML>
            <emma:emma xmlns:emma="http://www.w3.org/2003/04/emma" version="1.0">
              <emma:interpretation id="{92944D04-36F4-45E3-B4D9-3DBE43FB137D}" emma:medium="tactile" emma:mode="ink">
                <msink:context xmlns:msink="http://schemas.microsoft.com/ink/2010/main" type="inkWord" rotatedBoundingBox="18142,9255 19141,9184 19238,10553 18240,10624"/>
              </emma:interpretation>
            </emma:emma>
          </inkml:annotationXML>
          <inkml:trace contextRef="#ctx0" brushRef="#br0" timeOffset="-7080.9316">-1539 9252 1112 0,'-22'-25'412'0,"22"25"-320"0,0 4-28 0,4-4 176 31,5 0-144-31,14 0 88 0,9 8-112 16,13 0-12-16,1 9-36 0,4-5-8 15,5 0-8-15,-5 0-52 16,0-4 28-16</inkml:trace>
          <inkml:trace contextRef="#ctx0" brushRef="#br0" timeOffset="-7279.9613">-1024 9154 984 0,'14'-12'368'0,"-14"12"-288"0,9-16-20 16,-9 0 160-1,0 16-132-15,-9-20 52 16,4 12-80-16,-13-13-20 16,4 5-24-16,-9-4-12 15,5 4 0-15,-14-5-16 16,5 5 8-16,-5 8 20 15,9 0-8-15,-9 0-12 0,10 8 0 0,-6 8 12 16,1 0-4-16,-5 4 8 16,9 13-8-16,-8 11 8 15,8 9-8-15,-5 11 24 16,1 1-16-16,4 0 12 16,5-5-12-16,4-3 12 15,5-9-16-15,5-7 48 16,4-9-28-16,4-8 28 15,5-4-28-15,1-8-8 16,8 0-12-16,-5-4 4 16,6 0-8-16,3 0-12 15,1 8 4-15,5 0-24 16,3 1 16-16,1 3 12 16,5 4 4-16,4-12-12 15,-5 4 4-15,-4 0-192 16,-5 0 108-16,1-16-376 15,-6 8 256-15</inkml:trace>
        </inkml:traceGroup>
        <inkml:traceGroup>
          <inkml:annotationXML>
            <emma:emma xmlns:emma="http://www.w3.org/2003/04/emma" version="1.0">
              <emma:interpretation id="{90C5F5EA-0635-4050-BDF6-2A17E584C523}" emma:medium="tactile" emma:mode="ink">
                <msink:context xmlns:msink="http://schemas.microsoft.com/ink/2010/main" type="inkWord" rotatedBoundingBox="19996,9397 22397,9225 22466,10187 20065,10358"/>
              </emma:interpretation>
            </emma:emma>
          </inkml:annotationXML>
          <inkml:trace contextRef="#ctx0" brushRef="#br0" timeOffset="3112.8168">16176 7669 1048 0,'51'-24'388'0,"-51"24"-300"0,22-4-28 16,-13 8 84 0,1 4-92-16,-6 16 16 15,1 5-44-15,-10 19-4 16,5 5-12-16,-4 7 4 16,4-3-8-16,-5-4-4 0,0-9 4 0,1-7 12 15,4-5-8-15,-5-12-4 16,1 5 0-16,-5-25 12 15,0 0-8-15,-1-17 4 16,6 5-4-16,-5-28-16 16,9 3 4-16,0-15 12 15,9 11-4-15,5-3-12 16,8 11 4-16,10 1-4 16,5 8 0-16,13 3 8 15,0 9 0-15,9 0 0 16,0 4 0-16,5 0-12 15,-10 8 8-15,-8-4-16 16,-10 4 12-16,-4 0 20 16,0 0-4-16,-9-4 4 15,0 4-4-15,-10-4 4 16,-4 0-8-16,-9 0-12 16,10 4 4-16,-20 4-4 15,10 8 0-15,-22 12 24 16,4 9-8-16,-14 3 16 15,4 5-16-15,-13-1-12 16,9-4 0-16,1 1 12 16,8-9-4-16,5-8-4 15,9 1 4-15,13-13-40 16,10 0 20-16,8-12-172 16,6 0 108-16,-1-12-128 15,0-5 120-15,-4 5 44 0,0 0 32 16,-9 16 152-16,-1 8-76 15,1 8 52 1,4 13-68-16,0-9-16 0,1 12-20 16,8-12 0-16,0-3-8 0,10-5 8 15,-1-4-8-15,5-8-4 16,0 0 4-16,0-20-164 16,0 3 88-16,-5-27-128 15,-4-5 112-15,0-32-44 16,-5 0 80-16,-4-12 88 15,0 16-16-15,-9 9 384 16,-5 15-224-16,-9 13 96 16,0 15-168-16,-14 17-44 15,5 12-40-15,-23 33-12 16,9 11-4-16,-13 29-8 16,-1 4 4-16,1 4 4 15,9-8-4-15,-1-8-36 16,6-9 16-16</inkml:trace>
          <inkml:trace contextRef="#ctx0" brushRef="#br0" timeOffset="3350.0175">16937 7637 1360 0,'-5'-8'504'0,"5"8"-392"0,32-12-32 16,-9 8 28-1,0 4-76-15,31-5 4 0,5 1-20 0,28-4-92 16,-10 8 44-16,14-8-156 16,-13 4 104-16,-1-8 12 15,-13 4 44-15,-9-8 28 16,-14 4 4-16,-19-5 156 16,-8 5-88-16,-14-4 24 15,5 8-56-15,-15 0-44 16,1 8 0-16,-4 0-316 15,8 8 172-15</inkml:trace>
          <inkml:trace contextRef="#ctx0" brushRef="#br0" timeOffset="3535.0107">17506 7872 1456 0,'-41'40'536'0,"41"-40"-416"0,-27 40-32 0,8-23 48 16,19 3-92-16,-13 8-8 15,13 1-24-15,4-9-12 16,10 12 4-16,4-12-296 16,5 5 160-16,9-21-440 15,0 8 320-15</inkml:trace>
          <inkml:trace contextRef="#ctx0" brushRef="#br0" timeOffset="-15696.9568">5810 8402 1224 0,'-32'-21'456'0,"32"21"-356"0,-14-8-28 0,14 4 236 16,9 0-184-16,9-8 56 15,1 0-108-15,31-4 8 16,13 8-44-16,19-4-24 16,9 7-4-16,5 1 0 15,-14 4-4-15,-5-4 8 16,-13 8-8-16,-9-4-4 16,-14 0 4-16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5:57.8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35C31B8-FEBF-468A-8AB3-D829097CA3C0}" emma:medium="tactile" emma:mode="ink">
          <msink:context xmlns:msink="http://schemas.microsoft.com/ink/2010/main" type="writingRegion" rotatedBoundingBox="3958,10843 5228,10843 5228,13179 3958,13179"/>
        </emma:interpretation>
      </emma:emma>
    </inkml:annotationXML>
    <inkml:traceGroup>
      <inkml:annotationXML>
        <emma:emma xmlns:emma="http://www.w3.org/2003/04/emma" version="1.0">
          <emma:interpretation id="{091924FA-DF09-489B-8209-0EA19A8A9FE4}" emma:medium="tactile" emma:mode="ink">
            <msink:context xmlns:msink="http://schemas.microsoft.com/ink/2010/main" type="paragraph" rotatedBoundingBox="3958,10843 5228,10843 5228,13179 3958,13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540F33-EC76-4F6E-BE16-08D07255137C}" emma:medium="tactile" emma:mode="ink">
              <msink:context xmlns:msink="http://schemas.microsoft.com/ink/2010/main" type="line" rotatedBoundingBox="3958,10843 5228,10843 5228,13179 3958,13179"/>
            </emma:interpretation>
          </emma:emma>
        </inkml:annotationXML>
        <inkml:traceGroup>
          <inkml:annotationXML>
            <emma:emma xmlns:emma="http://www.w3.org/2003/04/emma" version="1.0">
              <emma:interpretation id="{82ABD9A9-3A4B-4DCF-9591-7CCC18239AD9}" emma:medium="tactile" emma:mode="ink">
                <msink:context xmlns:msink="http://schemas.microsoft.com/ink/2010/main" type="inkWord" rotatedBoundingBox="3958,10843 5228,10843 5228,13179 3958,13179"/>
              </emma:interpretation>
            </emma:emma>
          </inkml:annotationXML>
          <inkml:trace contextRef="#ctx0" brushRef="#br0">319 10615 768 0,'14'-16'284'0,"-14"16"-220"0,22-32-20 0,-13 12 120 16,5 3-100-16,-5-11 116 15,5 0-104-15,-5-5 48 16,-9 13-68-16,-9-4-8 16,-5 8-28-16,-9 3-20 15,-8 13-4-15,-15 0 28 16,1 9-12-16,-28-5-12 16,18 0-4-16,-13 0 12 15,4 4-4-15,5 0-12 0,9 0 4 16,13 0 12-16,-4 12-4 15,14 5-12-15,-5-5 4 16,0 8 20-16,0 9-8 0,5 7-12 16,0 1 0-16,4-1-4 15,0 1 0-15,1 3 24 16,-6 1-8-16,5 3 16 16,10 21-16-16,-1 28 16 15,-9 17-16-15,10 7 16 16,-15 13-16-16,10-5 4 31,-5 5-4-31,-18 4 12 0,14-17-12 31,-14-8-12-31,9-19 0 0,-4-5 48 0,9-16-24 0,8-13 80 16,15-7-56 0,8-8 12-16,24-5-32 0,8-8-4 15,14-3-12-15,18-1 20 16,10 1-16-16</inkml:trace>
          <inkml:trace contextRef="#ctx0" brushRef="#br0" timeOffset="-19561.7861">160 11655 664 0,'9'-8'244'0,"-9"8"-188"0,0-12-16 16,0 4 128 0,4 8-100-16,-4-16 8 15,0 0-48-15,0 0 20 16,0-1-32-16,-9-11 76 16,5 8-56-16,-15-17 48 0,10 9-48 0,-13-8 52 15,3 7-52-15,-3-7 56 16,8 12-56-16,-9-5 20 15,5 9-36-15,-5 4-16 16,0 8-8-16,1 0 4 16,13 16 0-16,-19 0 0 31,10 12 0-31,-5 4-12 0,0 5 8 0,5-1 20 16,5 8-8-16,-10-3-4 15,23-5 0-15,0 0 4 16,9-3-4-16,5-13-4 15,8 4 4-15,6-4 4 16,4-4-4-16,4-12 8 16,5 0-8-16,4-24 16 15,-8 8-12-15,4-17-20 16,-5 1 4-16,-4-21 20 16,0 9-4-16,-5-13-28 15,-4 12 8-15,-5-3 4 16,-4 11 8-16,0 1 0 15,-5 11 0-15,0 1 52 16,-9 8-28-16,0 0 16 16,0 7-24-16,0 1 20 15,-9 4-24-15,4 4 12 16,1 4-12-16,-10 4-16 16,5 4 0-16,-5 9-16 15,5 3 12-15,-5 20 20 16,5 5-4-16,-13 20 24 0,8-1-20 15,-13 13 24-15,-1-8-24 0,10-4-4 16,0-9-4-16,-5-3-4 16,5 0 0-16,0-17 8 15,9-8-4-15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8:00.6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AEC37F-8ABF-46CC-9604-A154C0B933B2}" emma:medium="tactile" emma:mode="ink">
          <msink:context xmlns:msink="http://schemas.microsoft.com/ink/2010/main" type="writingRegion" rotatedBoundingBox="16057,13808 17885,13227 18194,14199 16366,14779"/>
        </emma:interpretation>
      </emma:emma>
    </inkml:annotationXML>
    <inkml:traceGroup>
      <inkml:annotationXML>
        <emma:emma xmlns:emma="http://www.w3.org/2003/04/emma" version="1.0">
          <emma:interpretation id="{871A0F52-F981-4C7A-A6D0-8E7D07093BB0}" emma:medium="tactile" emma:mode="ink">
            <msink:context xmlns:msink="http://schemas.microsoft.com/ink/2010/main" type="paragraph" rotatedBoundingBox="16057,13808 17885,13227 18194,14199 16366,14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CF27CB-ECA0-41F2-9DC5-77062211BAD2}" emma:medium="tactile" emma:mode="ink">
              <msink:context xmlns:msink="http://schemas.microsoft.com/ink/2010/main" type="line" rotatedBoundingBox="16057,13808 17885,13227 18194,14199 16366,14779"/>
            </emma:interpretation>
          </emma:emma>
        </inkml:annotationXML>
        <inkml:traceGroup>
          <inkml:annotationXML>
            <emma:emma xmlns:emma="http://www.w3.org/2003/04/emma" version="1.0">
              <emma:interpretation id="{5C0FB378-4330-4E1C-80F3-9BE690CFD619}" emma:medium="tactile" emma:mode="ink">
                <msink:context xmlns:msink="http://schemas.microsoft.com/ink/2010/main" type="inkWord" rotatedBoundingBox="16057,13808 17885,13227 18194,14199 16366,14779">
                  <msink:destinationLink direction="with" ref="{A1E11F11-9E05-40AE-91C1-771A73ECB15A}"/>
                </msink:context>
              </emma:interpretation>
            </emma:emma>
          </inkml:annotationXML>
          <inkml:trace contextRef="#ctx0" brushRef="#br0">1325 10185 728 0,'-4'-4'268'0,"8"0"-208"0,-4-4-16 16,0 8 132-16,0 0-104 16,0 0-36-16,0 0-28 31,0 0 44-31,-4 4-28 0,-1-4 24 0,-4 0-28 0,0 4 52 16,0 4-40-16,-9 0 12 15,0 4-28-15,-5 5 44 16,0 3-32-16,9 4 20 15,-4 0-28-15,5 1 44 16,-6-1-36-16,1 0 20 16,9-4-28-16,9-3-8 0,-9-1-8 15,9-4-16-15,0-4 8 16,0-8 28-16,0 0-12 16,9 0-4-16,0-4-4 15,5 0 12-15,4-4-8 16,5 0 16-16,-1 0-16 15,10 0-12-15,5 4 0 16,-1 4 12-16,5 0-4 16,-4 0-28-16,-6 0 12 0,1 0 32 15,-9 0-12-15,-5 0 36 16,-9-5-28-16,1-3 48 16,-10 0-36-16,-5-4 48 15,0-4-44-15,1 0 20 16,-1 0-32-16,1-5 28 15,-1 1-32-15,5 0 48 16,0 0-36-16,-4-1-24 16,-1 9-4-16,1 0 16 15,-1 4-8-15,0 0-12 16,5 0 0-16,0 4-216 16,10 8 120-16,3-4-692 15,5 4 440-15</inkml:trace>
          <inkml:trace contextRef="#ctx0" brushRef="#br0" timeOffset="662.9643">1753 9869 1144 0,'-4'-4'420'0,"-5"4"-324"0,-5 4-28 0,14-4 112 15,5 9-112-15,4-1-28 0,13 0-24 16,-8 4 0-16,13 4-8 15,10-4 24-15,-5-4-20 0,9-4-12 16,4-4-4-16,-13-4-4 16,5 4 0-16,-15-8 8 15,1-4 0-15,-5 0-12 16,-4 0 8-16,-14-13 20 16,0 1-8-16,-9-4-48 15,-5-4 24-15,-4 3-24 16,4 9 24-16,-8 0 8 15,-1-1 8-15,0 5-28 16,-9 8 16-16,14 4 4 16,-5 4 8-16,10 4-12 15,-10 4 8-15,5 8 12 0,4 1-4 16,0-5-4-16,5 4 4 16,0 4-16-16,4 0 8 15,-4 9-4-15,9 7 0 16,9-3 44-16,-4 7-24 15,4 9 8-15,0-1-12 16,5-3 4-16,-5-5-8 16,0-3-4-16,-9-1 4 15,-4-4 4-15,-1-3-4 0,-9-5 16 16,-4-4-12-16,-5-8 24 16,-4-8-20-16,0-8 12 15,9-4-12-15,-1 0 12 16,6 0-16-16,4-4-172 15,13 0 92-15,5 4-688 16</inkml:trace>
          <inkml:trace contextRef="#ctx0" brushRef="#br0" timeOffset="1740.7874">2723 9631 1100 0,'18'-37'408'0,"-4"41"-316"0,9 4-28 0,-5 0 28 16,5 13-64-16,-1 11 24 16,10 21-32-16,0 20 0 15,5 12-12-15,-15-5 4 0,-8-3-8 16,-5 4 8-16,-22 8-8 16,-15-4-80-16,-13-8 40 15,-9-4-944-15</inkml:trace>
          <inkml:trace contextRef="#ctx0" brushRef="#br0" timeOffset="1035.4117">2468 9687 404 0,'0'-4'148'0,"0"4"-112"0,-13 0-12 0,3-4 268 15,10 0-164-15,0 0 28 16,0 0-96-1,-13 0 32-15,-5 4 36 0,4 0-68 16,-4 8 40-16,4 4-60 16,-9 4 40-16,-9 9-44 15,1 7 32-15,8 9-36 16,-9 7 68-16,9 5-52 16,9-1 0-16,14-7-28 0,0-5 32 15,5-3-28-15,13-5-12 16,-9-3-8-16,14-5 20 15,-9-4-12-15,-1-12-180 16,-3 4 92-16</inkml:trace>
          <inkml:trace contextRef="#ctx0" brushRef="#br0" timeOffset="1517.6938">2600 9837 1008 0,'-13'4'372'0,"3"0"-288"0,1 4-24 16,5 0 56-16,-5 9-76 15,9 3-28-15,-9 0-8 16,-5 12 12-16,-4 1-8 16,4-5-12-16,-4 0 0 0,-5-3-4 15,0-9 0-15,1-4-28 16,8 0 20-16,5-12-636 15</inkml:trace>
          <inkml:trace contextRef="#ctx0" brushRef="#br0" timeOffset="1293.6204">2377 9922 1016 0,'-9'-12'376'0,"9"16"-292"0,9-4-20 15,5 4 40-15,-5 0-68 0,0 4 68 16,14 8-64-16,0-4 20 16,8 1-40-16,6 3 28 0,-5 4-32 15,4-4-12-15,-9 0-8 16,-4-3 20-16,0-1-8 15,-19 0 4-15,-4-4-4 16,-4-4-288-16,4-8 152 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6:32.9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BB8BE3-8FAB-49FD-8808-9D2DB3D90B57}" emma:medium="tactile" emma:mode="ink">
          <msink:context xmlns:msink="http://schemas.microsoft.com/ink/2010/main" type="inkDrawing" rotatedBoundingBox="2547,15319 5489,12674 7364,14759 4422,17405" hotPoints="6573,15098 4934,16737 3296,15098 4934,13459" semanticType="enclosure" shapeName="Circle">
            <msink:sourceLink direction="with" ref="{865459EF-303E-4BD7-B6EE-4E023981BF8A}"/>
            <msink:sourceLink direction="with" ref="{EC835DAE-CD4F-461C-AFF9-80313033FCF9}"/>
          </msink:context>
        </emma:interpretation>
      </emma:emma>
    </inkml:annotationXML>
    <inkml:trace contextRef="#ctx0" brushRef="#br0">1202 380 684 0,'-27'0'252'0,"27"0"-192"0,-41 0-20 15,18 0 100 1,9 8-84-16,-22 1 60 16,8 7-72-16,-17-4 48 15,4 4-52-15,-14 4-4 16,14 1-20-16,-18 3-12 16,9 4 0-16,-9 13-16 15,13-1 8-15,-8 21 12 16,8 4-4-16,-13 24 40 0,-5 0-20 15,10-8-4-15,8-1-12 16,-9-3 4-16,10 8-8 16,-1 8-4-16,14 5 4 0,1-5 4 0,-1-4-4 15,9-8-4 1,5-5 4-16,4-3-4 0,5 0 0 16,4 0 8-16,1 4-4 15,8-4 8-15,-8 0-8 16,4-9 8-16,0-3-8 15,4-4 52-15,10-9-32 16,0-3 16-16,9-9-24 16,-1 1-8-16,1-1-4 15,9-4 12-15,9 1-8 16,-9-1 4 0,0-3-4-16,4 3 4 0,0-8-8 0,10 9-4 15,-5-5 4-15,9-4-4 16,0 0 0-16,5-3 16 15,-1-5-8-15,1-4-4 16,4-4 0-16,5-4 4 16,0 4-4-16,4-4 8 15,-9-4-8-15,5 4-28 16,-9 0 12-16,8-8-12 16,6 0 12-16,-6 0 0 15,6-4 4-15,-10 8 24 16,-5-4-8-16,-3 0-12 15,-1 0 0-15,-5-4 4 16,-4 8 0-16,5-4 8 16,-5 0-4-16,0 0-12 0,0 4 4 15,4 0 12-15,-8 0-4 16,3-8-12-16,1 8 4 16,0 0 20-16,-4-8-8 15,-1-1-12-15,1 1 0 16,-5 0 28-16,-1-8-12 15,1 8-32-15,0-8 12 16,-9-4 28-16,9 3-12 16,-9-3 28-16,-1 8-24 15,10-4-4-15,-9 0-4 16,4-1 12-16,1 1-8 0,3-4-12 16,-3 0 0-16,4 0 4 15,0-5 0-15,-1 1 16 16,1-8-8-16,0-1 32 15,5-3-24-15,-6-1 4 16,6-3-12-16,-10-5-16 16,5-3 4-16,0-5-4 15,0 1 0-15,4-1 8 16,-8 0 0-16,3 1 0 16,10-5 0-16,-9 0 16 15,-4-11-8-15,-1-9-4 16,-4-8 0-16,-10-8-4 15,-4 8 0-15,1 4 8 16,3 4-4-16,-4 8-12 16,0-4 4-16,-4-8-4 15,4-8 0-15,5 0 8 0,-5 4 0 16,0 8 8-16,0 5-4 16,-9 3-12-16,-5 4 4 15,1-4 4-15,-1 0 0 16,-4 1 8-16,-4 7-4 15,-6 4 16-15,15 9-12 16,-10 3-28-16,5 5 8 16,-9 11 4-16,0 1 8 15,-1 4-12-15,-3 4 8 16,-1 3 20-16,-18 1-8 0,5 8-20 16,-10 0 4-16,-4 4 4 15,-5 4 4-15,-4 4 8 16,-9 4-4-16,4 0-4 15,-9 4 4-15,5 0-4 16,-14 5 0-16,-14 3 8 16,-17 12-4-16,8 5 8 15,0-5-8-15,0 13-4 16,1-1 4-16,-10 1 28 16,-9-1-16-16,9 1-12 15,5-1-8-15,-5-3 12 16,5 3-4-16,-5 5-72 15,0 11 36-15,5 13-516 16,4-4 304-16,10 0-544 16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6:34.2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ED32E39-C4C5-40FD-B5FA-55ACC1EE9C85}" emma:medium="tactile" emma:mode="ink">
          <msink:context xmlns:msink="http://schemas.microsoft.com/ink/2010/main" type="writingRegion" rotatedBoundingBox="780,17247 2259,10373 4099,10769 2620,17643"/>
        </emma:interpretation>
      </emma:emma>
    </inkml:annotationXML>
    <inkml:traceGroup>
      <inkml:annotationXML>
        <emma:emma xmlns:emma="http://www.w3.org/2003/04/emma" version="1.0">
          <emma:interpretation id="{650F97DD-EA97-4F33-A5B4-F0B5C2858FD6}" emma:medium="tactile" emma:mode="ink">
            <msink:context xmlns:msink="http://schemas.microsoft.com/ink/2010/main" type="paragraph" rotatedBoundingBox="780,17247 2259,10373 4099,10769 2620,17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F2A7D-DA0C-4921-AC5C-4D168D78ABC8}" emma:medium="tactile" emma:mode="ink">
              <msink:context xmlns:msink="http://schemas.microsoft.com/ink/2010/main" type="line" rotatedBoundingBox="780,17247 2259,10373 4099,10769 2620,17643"/>
            </emma:interpretation>
          </emma:emma>
        </inkml:annotationXML>
        <inkml:traceGroup>
          <inkml:annotationXML>
            <emma:emma xmlns:emma="http://www.w3.org/2003/04/emma" version="1.0">
              <emma:interpretation id="{2D62A596-6E95-4965-8E20-7DB080F462E3}" emma:medium="tactile" emma:mode="ink">
                <msink:context xmlns:msink="http://schemas.microsoft.com/ink/2010/main" type="inkWord" rotatedBoundingBox="1802,17467 2137,15909 2955,16085 2620,176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-2650 15686 956 0,'-18'-8'352'0,"18"4"-272"0,-4 12-24 15,-5-4 180-15,4 12-140 16,-4 13 132-16,-5 19-136 15,1 17-8-15,-6 8-56 16,-3 4 52-16,-1-4-44 0,0-13 56 16,5-11-56-16,4-13 44 15,1-7-44-15,13-9 24 16,0-4-32-16,22-8-8 16,10-4-12-16,14 4-16 0,8 0 4 15,1 0 4-15,13 1 0 16,-4-5-12-16,4 12 8 15,-4-4 20-15,-18-4-8 16,-14 0 4-16,-10-4-4 16,-8 0 28-16,-14-4-20 15,-5 0-216-15,-4-4 108 16,-4-4-452-16,4-4 308 16</inkml:trace>
          <inkml:trace contextRef="#ctx0" brushRef="#br0" timeOffset="-629.7732">-1880 15694 1120 0,'0'-16'416'0,"0"24"-324"0,0 0-24 0,-18 8 128 0,4 5-120 16,-18 7 112-16,-4 17-108 15,-19 15-32-15,-9 13-32 16,-4-4-32-16,4 4 8 0,10-13 20 16,-1-11-4-16,14-9-28 15,9-7 8-15,9-13-260 16,14-4 152-16</inkml:trace>
          <inkml:trace contextRef="#ctx0" brushRef="#br0" timeOffset="-693.443">-1921 15686 1164 0,'0'-28'428'0,"0"20"-332"0,0-8-24 16,-5 3 212-16,5-3-168 16,0 8 60-16,0 8-104 15,-18 0-8-15,0 8-40 16,-9 8-4-16,-10 5-12 0,-8 3 4 0,-5 4-8 16,0 1 16-16,9-1-12 15,-5-4 16-15,19-4-16 16,4-3-12-16,18-9 0 15,15-8-400-15,17-4 216 16,5-4-932 0</inkml:trace>
          <inkml:trace contextRef="#ctx0" brushRef="#br0" timeOffset="450.1972">-2868 16904 860 0,'5'-8'320'0,"-1"4"-248"0,1-8-20 15,-1 4 200-15,-4-4-148 16,0 4 124-16,0-4-132 16,-4-1 64-16,-5 5-92 15,-5 8 68-15,-9 4-76 0,0 4 20 0,1 21-44 16,-1-5 4-16,9 8-24 15,10-3-8-15,17 3-4 16,19-8 12-16,14-7-8 16,8-9-56-16,1-12 24 15,4-4-120-15,-4-13 80 16,-14-3 28-16,-14-4 24 16,-13-9 44-16,-19 1-16 15,-13 4 92-15,-9-1-60 16,-5 5-12-16,-5 8-24 15,15 12-256-15,8 8 132 0,9-13-1100 16</inkml:trace>
        </inkml:traceGroup>
        <inkml:traceGroup>
          <inkml:annotationXML>
            <emma:emma xmlns:emma="http://www.w3.org/2003/04/emma" version="1.0">
              <emma:interpretation id="{CC15308D-A0A7-4B06-9628-8A401E3E6C9D}" emma:medium="tactile" emma:mode="ink">
                <msink:context xmlns:msink="http://schemas.microsoft.com/ink/2010/main" type="inkWord" rotatedBoundingBox="1509,13859 1640,13248 3045,13551 2913,141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8839.3998">-1907 13157 984 0,'0'-24'368'0,"-9"20"-288"0,-23-5-20 0,23 9 88 16,-28 0-12 0,5 9-64-16,-13-1-24 15,13 4-32-15,-23-4 8 16,19 4-16-16,-5-12 16 16,0 4-16-16,-5-16 24 15,24 4-20-15,-15-12-12 16,14 11-4-16,5-19 20 15,4 12-8-15,5-4-20 16,0 12 4-16,5-9 4 16,8 9 4-16,-4 4-36 15,9 4 20-15,0 0 48 16,14 12-12-16,0 13 36 16,0 3-32-16,13 13 20 15,14-1-24-15,0 0-8 16,0 1-8-16,10-1 12 15,-1-7-8-15,0-13 16 16,-9-8-16-16,-4-12-28 0,-5-4 8 16,-14-8 12-16,-13-8 4 15,-10-13 8 1,1 1-8-16,-19-8-4 16,5 3 4-16,-14-3-16 0,14 11 8 15,-14-7-16 1,14 12 12-16</inkml:trace>
          <inkml:trace contextRef="#ctx0" brushRef="#br0" timeOffset="-39333.2117">-3291 13388 1484 0,'-14'-21'552'0,"14"21"-432"0,23-8-32 0,-10 4-20 15,6 8-56-15,12-8-48 0,15 0 20 16,9 0-324-16</inkml:trace>
        </inkml:traceGroup>
        <inkml:traceGroup>
          <inkml:annotationXML>
            <emma:emma xmlns:emma="http://www.w3.org/2003/04/emma" version="1.0">
              <emma:interpretation id="{28227CE9-CFD3-49BD-92F0-435F7AAC9E86}" emma:medium="tactile" emma:mode="ink">
                <msink:context xmlns:msink="http://schemas.microsoft.com/ink/2010/main" type="inkWord" rotatedBoundingBox="2606,12887 3107,10556 3897,10726 3395,1305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9588.3886">-1275 11016 1016 0,'0'-40'376'0,"0"40"-292"0,0-21-20 0,0 5 104 16,10 8-104-16,-20-12 88 15,10 8-88-15,-9-13 56 16,5 5-68-16,-10-8 16 15,5 8-40-15,-9-1 0 16,4 9-16-16,-9 4-8 16,1 12 0-16,-19 4-48 15,13 4 24-15,-13 9 8 16,0 3 8-16,0 20-16 16,14 9 12-16,-9 40-4 15,8-8 4-15,-8 41 16 16,13-9-4-16,-4 33 8 15,9-17-8-15,-10 17 16 16,15-25-12-16,-1-11 48 16,5-25-28-16,-5-12 56 15,1-13-48-15,-15-11 44 16,15-13-44-16,-28-11 16 16,9-9-32-16,-14-12 8 15,10 0-16-15,-19-8-32 16,10 0 8-16,-5 0-444 0</inkml:trace>
          <inkml:trace contextRef="#ctx0" brushRef="#br0" timeOffset="-37712.8858">-1111 10292 808 0,'9'-13'300'0,"-9"13"-232"0,10-8-20 0,-6 4 124 16,1 4-104-16,-5-4-20 16,4 4-28-16,-8 0 24 15,4 8-20-15,-9 5 56 16,4 7-44-16,-13 4 36 16,0 4-40-16,-14-3-8 15,9-1-16-15,-9-8 20 16,9 0-16-16,-13-12 4 15,13-4-8-15,-9-16 12 16,14 4-12 0,4-12-20-16,5 3 4 0,9-7-24 15,5 4 20-15,4 0-12 16,5 7 12-16,4 5-8 16,5 12 8-16,-1 4 36 15,1 8-16-15,0 1 60 16,4 3-36-16,5-4 20 15,4 4-32-15,5-12 8 16,0 4-16-16,0-12 12 16,-4 0-16-16,-14-4 16 15,-1 0-16-15,-17-8 16 16,-5-4-16-16,-14 3 16 16,1 5-16-16,-10-4 4 15,5 8-4-15,4 4-516 16,9 8 276-16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6:04.9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835DAE-CD4F-461C-AFF9-80313033FCF9}" emma:medium="tactile" emma:mode="ink">
          <msink:context xmlns:msink="http://schemas.microsoft.com/ink/2010/main" type="writingRegion" rotatedBoundingBox="4372,14182 5601,14182 5601,16275 4372,16275">
            <msink:destinationLink direction="with" ref="{4ABB8BE3-8FAB-49FD-8808-9D2DB3D90B57}"/>
          </msink:context>
        </emma:interpretation>
      </emma:emma>
    </inkml:annotationXML>
    <inkml:traceGroup>
      <inkml:annotationXML>
        <emma:emma xmlns:emma="http://www.w3.org/2003/04/emma" version="1.0">
          <emma:interpretation id="{B55624B7-A429-4DE6-BA9F-4506B4C54025}" emma:medium="tactile" emma:mode="ink">
            <msink:context xmlns:msink="http://schemas.microsoft.com/ink/2010/main" type="paragraph" rotatedBoundingBox="4372,14182 5601,14182 5601,16275 4372,16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FAD7DB-E3B6-478B-9124-963D25DF933C}" emma:medium="tactile" emma:mode="ink">
              <msink:context xmlns:msink="http://schemas.microsoft.com/ink/2010/main" type="line" rotatedBoundingBox="4372,14182 5601,14182 5601,16275 4372,16275"/>
            </emma:interpretation>
          </emma:emma>
        </inkml:annotationXML>
        <inkml:traceGroup>
          <inkml:annotationXML>
            <emma:emma xmlns:emma="http://www.w3.org/2003/04/emma" version="1.0">
              <emma:interpretation id="{EB33B1F0-8EBD-4324-BDA4-D5919FFDD77D}" emma:medium="tactile" emma:mode="ink">
                <msink:context xmlns:msink="http://schemas.microsoft.com/ink/2010/main" type="inkWord" rotatedBoundingBox="4372,14182 5601,14182 5601,16275 4372,16275"/>
              </emma:interpretation>
            </emma:emma>
          </inkml:annotationXML>
          <inkml:trace contextRef="#ctx0" brushRef="#br0">597 15541 1164 0,'-9'-9'428'0,"-5"18"-332"0,-9 11-24 15,9-12 56-15,-4 8-84 16,-4 4-20-16,-6-4-12 15,-4-3-24-15,0-1 8 16,5 4 12-16,-5-8-4 0,0 0-28 16,1-8 12-16,8-8 4 15,0 0 8-15,9-8-12 16,-4 4 8-16,14-13 12 0,8-11-4 16,5 8-12-16,5 7 4 15,0-3-16-15,-1 16 12 16,1 8-4-1,9 8 4-15,-1 8 68 16,-3 4-32-16,8 9 24 16,0-5-32-16,5 4-8 15,5 5-8-15,4-17 12 16,-1 4-8-16,-3-12 16 16,-1 0-16-16,-4 5-12 15,-4-5 0-15,-6-12 12 16,-4-5-4-16,-8-7-12 15,-10 8 4-15,0-8 72 16,-10 0-36-16,1-8 148 16,0 7-104-16,-4 9-24 15,8 12-32-15,-4-16-212 16,9 8 104-16,0-20-852 0</inkml:trace>
          <inkml:trace contextRef="#ctx0" brushRef="#br0" timeOffset="-476.7698">-446 15800 1496 0,'0'-17'552'0,"0"13"-428"0,5-4-36 0,4 4 132 16,0 4-140-16,9 0-24 15,14 0-36-15,9 0-20 16,23 0 4-16,-1 0-376 0,1 0 204 0,0 0-1004 16</inkml:trace>
          <inkml:trace contextRef="#ctx0" brushRef="#br0" timeOffset="-856.3775">729 13796 1100 0,'9'-28'408'0,"4"16"-316"0,1-4-28 16,-9 8 124-16,-5-1-116 0,9 1 44 15,-5 4-72-15,-4 0 20 16,0 4-36-16,-4 12-16 0,-1 9-8 16,-4 19 48-16,5 25-28 15,-6 20 76-15,1 16-52 16,-4 16 36-16,8 25-48 15,-13 4 8-15,4-9-28 16,-4-19 0-16,0-5-8 16,0-4 20-16,-14-12-16 15,9-12 24-15,-9-16-24 16,9-16-180-16,1-9 92 0,-1-7-492 16,0-1 316-16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6:03.3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5459EF-303E-4BD7-B6EE-4E023981BF8A}" emma:medium="tactile" emma:mode="ink">
          <msink:context xmlns:msink="http://schemas.microsoft.com/ink/2010/main" type="writingRegion" rotatedBoundingBox="3867,14846 4802,14781 4840,15334 3905,15399">
            <msink:destinationLink direction="with" ref="{4ABB8BE3-8FAB-49FD-8808-9D2DB3D90B57}"/>
          </msink:context>
        </emma:interpretation>
      </emma:emma>
    </inkml:annotationXML>
    <inkml:traceGroup>
      <inkml:annotationXML>
        <emma:emma xmlns:emma="http://www.w3.org/2003/04/emma" version="1.0">
          <emma:interpretation id="{7ED8D342-2942-4E1D-A63F-D39B20A8BD18}" emma:medium="tactile" emma:mode="ink">
            <msink:context xmlns:msink="http://schemas.microsoft.com/ink/2010/main" type="paragraph" rotatedBoundingBox="3867,14846 4802,14781 4840,15334 3905,15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EDACD4-C279-4DDC-9BDB-6E9FEAB55C60}" emma:medium="tactile" emma:mode="ink">
              <msink:context xmlns:msink="http://schemas.microsoft.com/ink/2010/main" type="line" rotatedBoundingBox="3867,14846 4802,14781 4840,15334 3905,15399"/>
            </emma:interpretation>
          </emma:emma>
        </inkml:annotationXML>
        <inkml:traceGroup>
          <inkml:annotationXML>
            <emma:emma xmlns:emma="http://www.w3.org/2003/04/emma" version="1.0">
              <emma:interpretation id="{83CE5A73-1BE1-490E-AE54-78A99DF43768}" emma:medium="tactile" emma:mode="ink">
                <msink:context xmlns:msink="http://schemas.microsoft.com/ink/2010/main" type="inkWord" rotatedBoundingBox="3867,14846 4802,14781 4840,15334 3905,15399"/>
              </emma:interpretation>
            </emma:emma>
          </inkml:annotationXML>
          <inkml:trace contextRef="#ctx0" brushRef="#br0">-819 14537 748 0,'0'-16'276'0,"4"12"-216"0,-4-13-16 16,5 9 172-16,-5-4-128 15,0 0 80-15,0 0-100 16,0 4 52-16,0-4-68 15,0 4 48-15,0 0-56 0,0 3 16 16,0 1-40-16,0 4 0 16,-9 17-12-16,0 3 4 15,-5 20-8-15,-4 13-4 16,9 4 4-16,-5 7 28 16,0-3-16-16,5-8-4 15,0-9-8-15,9-3 20 16,0-17-12-16,9-8 12 15,9-12-12-15,10-8 12 16,8-12-16-16,10-16-92 0,-5-13 48 16,0-8-104-16,-5-7 80 15,-4 3-8 1,-9 0 44-16,-1 13 48 0,-12 3-12 16,-1 13 176-16,-9 4-104 15,0 8 60-15,0 8-84 16,-9 16-24-16,9 16-24 15,-5 20 8-15,0 13-12 16,5 4 4-16,5-1-4 16,-5-3 4-16,5-8-8 15,-5-9 16-15,4-3-12 0,-4-13-64 16,-4-12 28-16,4-4-260 16,-5-24-608-1,-4-21 472 1,9-7-88-16</inkml:trace>
          <inkml:trace contextRef="#ctx0" brushRef="#br0" timeOffset="346.5845">-341 14343 904 0,'-9'-13'332'0,"18"18"-256"0,-9-1-24 0,0 8 160 16,-5 12-128-16,10 21 88 15,-1 19-100-15,10 5 96 16,0-4-96-16,8 4 84 0,-3-13-88 16,-6-11 36-16,10-13-60 15,-5-4 36-15,0-15-44 16,1-13 44-16,-1-17-48 15,5-11-8-15,-1-16-12 16,1-13 8-16,-5-4-12 16,10 17-12-16,-10-1 0 15,-4 9-4-15,-5 16 0 16,-9 3-364-16,0 5 204 0,-5 4-688 16,-4 0 476-16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6:40.7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0F1E7A9-D173-452F-92FC-1CE51A588A5A}" emma:medium="tactile" emma:mode="ink">
          <msink:context xmlns:msink="http://schemas.microsoft.com/ink/2010/main" type="inkDrawing" rotatedBoundingBox="6329,13591 21275,12119 21782,17267 6836,18739" hotPoints="20216,14375 19696,18464 7198,16874 7719,12785" semanticType="enclosure" shapeName="Rectangle">
            <msink:sourceLink direction="with" ref="{F98C38D4-25F3-4CBA-89F1-6E7973BF2EE4}"/>
          </msink:context>
        </emma:interpretation>
      </emma:emma>
    </inkml:annotationXML>
    <inkml:trace contextRef="#ctx0" brushRef="#br0">1693 91 716 0,'0'-12'264'0,"0"4"-204"0,0-12-16 15,9 16 36-15,-4-4-52 16,-1 3 32-16,5-3-32 16,-4-4 36-16,0 4-36 15,-5 4 48-15,-5 0-44 0,0 4 28 0,-4 0-32 16,0 0 16-16,0 0-24 16,0 8 8-16,4 4-16 15,-4 4-8-15,0 13 0 16,5-5 4-16,-5 12-4 15,-5 13 8 1,9 4-8-16,-4 3-4 0,0 17 4 16,5-8 12-16,-10-4-8 15,5-5 4-15,-5 1-4 16,1 0 4-16,-6-1-8 0,1 5 8 16,-5 8-8-1,1-4-12-15,-1-5 4 0,0 1 4 16,5-4 0-16,4-9 8 15,-9-3-4-15,10-5-4 16,-1-3 4-16,-4-5 4 16,0 4-4-16,-1-3 16 15,-3-5-12-15,3 0-4 16,-3 1 0-16,-1-1-4 16,0 0 0-16,0-3 0 15,10 3 0-15,-5 0-20 16,-5 5 12-16,9-1 20 15,-9 0-4-15,-4 1-4 32,9 3 0-32,-9-7-16 15,4 3 8-15,-5-4 12 0,-3 1-4 16,3 7 8-16,1-8-8 16,4 1-4-16,0-5 4 0,1-4-4 15,3-4 0-15,1 5-12 0,0-1 8 16,0-4 4-16,-5 0 0 15,0 4 16-15,1 1-8 16,-1-1-12-16,0 8 0 16,0 1-4-16,-4 3 0 15,4 4 8-15,-4 5 0 16,4 3 0-16,-9 9 0 0,-4-9 8 16,-1 1-4-16,10 0-12 15,-5-9 4-15,5-4-4 31,9 1 0-31,-1-5 8 16,6 0 0-16,-5 5 8 0,4-1-4 16,0 9 8-16,5-5-8 15,-14 4-28 1,10 5 12-16,-6 0 32 0,6-1-12 0,4-4-8 16,-5-3-4-16,5 3-16 15,4 1 12-15,1 3 20 16,-1-7-4-16,-4-5-20 15,9 1 4-15,-4-1 20 16,-1 4-4-16,-4 5-4 16,0-1 0-16,0 9-24 15,0-5 12-15,4-3 4 0,1 3 4 16,-1-3 0-16,0 3 0 16,5-7 0-16,0 3 0 15,0 1 24-15,5-1-12 16,0 1-20-16,-1-5 0 15,1-4 20-15,-1-3-4 16,1-1-28-16,4 0 8 16,0-3 24-16,5-1-8 15,-1 0 0-15,6-4 0 16,3 1-4-16,10-1 0 16,-9 0 8-16,9-4-4 0,4 1 8 15,-4-5-8-15,0-4 16 16,13 12-12-16,-13-12-12 15,5 0 0-15,4-4 12 16,4 4-4-16,10-4-4 16,13-4 4-16,-4 0-4 15,13 0 0-15,10 0 8 16,-10 0-4-16,1 0 16 16,-1 0-12-16,14 0 24 15,9-4-20-15,10-4-12 16,-1 8-4-16,-9-4-16 15,-4-4 12-15,13-4-4 16,0-4 4-16,9 4 24 16,-4 4-8-16,-4-1-4 15,-6-3 0-15,6 0 12 0,8 0-8 16,5 4-20-16,9 0 4 16,-18 8 12-16,0-8 0 15,4 0-4-15,9-4 4 16,-4 12-16-16,0 0 8 15,-14 0 4-15,1-9 0 16,4 5 16-16,4-4-8 16,-4 0-20-16,9 8 4 15,-14-4 4-15,14-4 4 16,-5 8 0-16,23 0 0 16,1 8-12-16,-6-4 8 0,5-4 20 15,10 0-8-15,8 0-4 16,-4 8 0-16,-14 0-24 15,14-4 12-15,4 5 12 16,5 3 0-16,-18-4-12 16,13 0 4-16,0-8 20 15,14 12-8-15,-9-4-12 16,14-8 0-16,8 8 12 16,1-4-4-16,0-4-12 15,-5 8 4-15,9-4 4 16,-4 4 0-16,-10 1 8 15,5-1-4-15,10 4-4 16,-15-4 4-16,1 0-4 16,13-4 0-16,-4-4 8 15,4 0-4-15,5 0-4 16,13-4 4-16,-9-4-4 0,5-8 0 16,14 4-12-16,-10 3 8 15,-13-7 4-15,13 0 0 16,-8 0 0-16,-1 0 0 15,9-5 8-15,-4 1-4 16,-4 0 8-16,-15-8-8 16,6-1-4-16,-10-11 4 15,-14-9-4-15,-18-7 0 16,-18-17 16-16,-4-4-8 16,4-8-20-16,-14 8 4 15,-18-4 12-15,-9-12 0 16,-4-4 8-16,-14-4-8 0,-5-13-4 15,-9 1 4-15,1 8 4 16,-10-12-4-16,-5-9 8 16,1-16-8-16,-5 13-4 15,-10 3 4-15,-3 9 12 16,4-16-8-16,-10 7-4 16,15-11 0-16,-5 23-4 15,-14 5 0-15,5 8 16 16,-1-4-8-16,-17 3-20 15,-10 5 4-15,-4 8 40 16,-4 8-20-16,-19 12-8 16,-5 13-8-16,-4 3-4 15,-4 9 0-15,-1 3 0 16,1 5 0-16,4 3 32 0,-14-7-12 16,10 4-12-1,-10 3-4-15,10 1-4 0,-19-5 0 16,0-3 16-16,-9 3-4 15,-4 1-4-15,4 0 4 16,-4 3-4-16,-1 5 0 16,10 0-20-16,-19-1 12 15,10 1 4-15,-14 4 4 16,4 3-12-16,-13 5 8 16,14 8-16-16,-14 0 12 15,4 0-32-15,-4 0 24 16,-14 0 4-16,5 4 12 0,9 4-12 15,4 0 8 1,5-4 12-16,4 4-4 0,10 0-4 16,-19-4 4-16,5 8 12 15,-9 0-8-15,9 4-20 16,5 0 4-16,-1 0 4 16,-8-4 4-16,3 0 16 15,1 0-8-15,-13 0-20 16,13 4 4-16,0 0-4 15,13 0 4-15,-4 1 16 16,14-1-4-16,0 0-12 16,-1 0 4-16,-3 0 12 15,3 0-4-15,1 0-4 16,4 0 4-16,-4 0-24 0,13-8 12 16,-8 0 20-16,-1 0-4 15,14-8 4-15,-9-4-4 16,-1 0-8-16,6 0 4 15,-15 0 20-15,6 4-12 16,-6 3-12-16,-8-3-4 16,4 8-16-16,5 0 12 15,-10-8 20-15,-8 8-4 16,-5 0-4-16,-9 0 0 16,4 8-24-16,5 0 12 15,14-3 12-15,-10 11 0 16,10-8-4-16,-10 0 4 15,5 4-4-15,-4 0 0 0,-1 0-12 16,1 0 8-16,4 1 12 16,4 3-4-16,1-4-4 15,-5 4 4-15,0 4-16 16,-13-3 8-16,3-5 12 16,-3 0-4-16,13 4-12 15,4-8 4-15,6-4 12 16,3 0-4-16,1 0-4 15,-9 4 4-15,-5 0-16 16,4 1 8 0,1 3 20-16,0 0-8 0,8 0-28 15,1-4 8-15,4 4 12 16,10-4 4-16,-1 0 8 16,9 0-8-16,1-3-12 0,-1-1 4 15,-4 0 12-15,-4 0-4 16,8-4-28-16,1 4 12 15,-10 0 24-15,9-4-8 16,-8 0-8-16,8 4 0 16,-4-4 12-16,-9 0-4 15,4 0 8-15,-8 0-8 16,8 0-4-16,-22-4 4 16,8 0 4-16,6 0-4 15,-6 0-12-15,6 0 4 16,-6 0-16-16,5-1 12 15,-4-3 20-15,0-4-4 0,-10 4 4 16,1-4-4-16,0 0-16 16,13 0 4-16,-13-4 12 15,13-1-4-15,5 1-12 16,-5-4 4-16,5 8 12 16,4 0-4-16,-9 0 8 15,-4-1-8-15,4 9 8 16,-4-4-8-16,-9 8-12 15,13-4 4-15,0 4 4 16,14 0 0-16,-9 0-20 16,9 4 12-16,0-8-4 15,0 12 4-15,-14-4 32 16,9 4-12-16,-13 1-12 16,-9 7-4-16,-1 4-24 15,14 4 16-15,-13-4 32 0,4-7-12 16,23 3-72-16,9 0 36 15,9 0-676-15,64-44 16 32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3:08.5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CFEF09-2CE9-4DD2-8EE3-9F8A0FF15163}" emma:medium="tactile" emma:mode="ink">
          <msink:context xmlns:msink="http://schemas.microsoft.com/ink/2010/main" type="writingRegion" rotatedBoundingBox="4831,245 9827,520 9759,1761 4762,1486"/>
        </emma:interpretation>
      </emma:emma>
    </inkml:annotationXML>
    <inkml:traceGroup>
      <inkml:annotationXML>
        <emma:emma xmlns:emma="http://www.w3.org/2003/04/emma" version="1.0">
          <emma:interpretation id="{7C456DFF-F4AD-4808-BF36-3563E0E32881}" emma:medium="tactile" emma:mode="ink">
            <msink:context xmlns:msink="http://schemas.microsoft.com/ink/2010/main" type="paragraph" rotatedBoundingBox="4831,245 9827,520 9759,1761 4762,1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C03EF3-B187-4F10-801B-0B424A705E41}" emma:medium="tactile" emma:mode="ink">
              <msink:context xmlns:msink="http://schemas.microsoft.com/ink/2010/main" type="line" rotatedBoundingBox="4831,245 9827,520 9759,1761 4762,1486"/>
            </emma:interpretation>
          </emma:emma>
        </inkml:annotationXML>
        <inkml:traceGroup>
          <inkml:annotationXML>
            <emma:emma xmlns:emma="http://www.w3.org/2003/04/emma" version="1.0">
              <emma:interpretation id="{A25A37AC-8A65-4726-8D2C-28D91675E02B}" emma:medium="tactile" emma:mode="ink">
                <msink:context xmlns:msink="http://schemas.microsoft.com/ink/2010/main" type="inkWord" rotatedBoundingBox="4831,245 7230,378 7171,1459 4771,13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150 12 1224 0,'-36'-8'456'0,"18"8"-356"0,-5-4-28 0,9 4 172 16,5 4-148-16,-4-4 52 16,-1 0-88-16,5 0-4 15,0 8-32-15,4-8 4 16,5 4-16-16,14 0 28 16,0 5-24-16,27-1-24 15,-5 4 4-15,41-4 8 16,-4 0 0-16,32 0-4 15,0 0 4-15,4 4-4 16,-13 4 0-16,-1-3 16 16,-17 3-8-16,-15-4-20 15,-13 0 4-15,-13-8 32 16,-10 4-16-16,-13 0 52 16,-1-4-32-16,-17-4 28 15,4 0-28-15,-9-4-8 16,9 4-12-16,-9-8-8 15,9 8 4-15,-9 0-16 16,9 8 8-16,-10 0 12 16,1 9-4-16,-9 15-20 0,4 8 8 15,-17 25-4-15,8 4 4 0,-14 4 8 16,1-4 0-16,-5-5 8 16,18-3-4-16,-22-4-4 15,13-1 4-15,-14-19 12 16,14-5-8-16,1-16 4 15,3-8-4-15,-13-20 12 16,19-4-12-16,-19-16 16 16,13-1-16-16,-13-23 16 15,9 7-16-15,-13-16-12 16,8 9 0-16,-13-5 12 16,14 8-4-16,-5 5 24 15,9 3-16-15,0 9-4 16,14 4-4-16,-5 3-32 15,23 13 16-15,0 4-4 16,9 4 8-16,19-4-308 16,13 12 168-16,4 4-560 15,5 12 392-15</inkml:trace>
          <inkml:trace contextRef="#ctx0" brushRef="#br0" timeOffset="165.4674">1257 526 1692 0,'13'29'628'0,"-13"-29"-488"0,10 0-40 0,-10 0-44 15,0 0-52-15,0-8-4 32,13 8 4-32,-4-17-552 0,5 13 300 0</inkml:trace>
          <inkml:trace contextRef="#ctx0" brushRef="#br0" timeOffset="384.808">2117 166 1328 0,'-9'0'492'0,"9"0"-380"0,-23 20-32 0,14 9 8 15,-4-5-64-15,-10 29-20 16,0-5-4-16,-9 13 36 15,0 0-24-15,1-5-36 16,12-3 12-16,1-9-76 16,4-3 48-16,1-13-184 15,4-4 124-15</inkml:trace>
          <inkml:trace contextRef="#ctx0" brushRef="#br0" timeOffset="674.6274">1762 178 1288 0,'5'-20'476'0,"-5"20"-368"0,54-12-32 0,-13 12 56 16,-4 8-88-16,36 16 0 0,-5 9-28 16,0 15-4-16,-4 1-4 0,-5 11-8 15,-9 1 4-15,-13 0 20 16,-5-4-12-16,-19-5 136 15,-4-3-80-15,-22-1 92 16,-6-7-92-16,-35-5 12 16,8-8-48-16,-40-11-4 15,8-1-16-15,-8-16 0 16,13-8-4-16,5-8-52 16,18 3 28-16,9-11-236 15,18 4 140-15</inkml:trace>
          <inkml:trace contextRef="#ctx0" brushRef="#br0" timeOffset="887.1922">2072 8 1528 0,'-18'-36'564'0,"18"36"-436"0,0-8-40 16,0 4 148-1,9 4-148-15,4-8 44 16,6 0-80-16,8-9-36 16,5 13-16-16,9-4 24 15,0 0-12-15,9 0-416 0,4 8 216 0</inkml:trace>
        </inkml:traceGroup>
        <inkml:traceGroup>
          <inkml:annotationXML>
            <emma:emma xmlns:emma="http://www.w3.org/2003/04/emma" version="1.0">
              <emma:interpretation id="{9FF9511C-754F-44E0-859A-EF4063012DA9}" emma:medium="tactile" emma:mode="ink">
                <msink:context xmlns:msink="http://schemas.microsoft.com/ink/2010/main" type="inkWord" rotatedBoundingBox="8046,503 9823,601 9759,1761 7982,1663"/>
              </emma:interpretation>
              <emma:one-of disjunction-type="recognition" id="oneOf1"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if</emma:literal>
                </emma:interpretation>
                <emma:interpretation id="interp3" emma:lang="" emma:confidence="0">
                  <emma:literal>"if</emma:literal>
                </emma:interpretation>
                <emma:interpretation id="interp4" emma:lang="" emma:confidence="0">
                  <emma:literal>-t</emma:literal>
                </emma:interpretation>
                <emma:interpretation id="interp5" emma:lang="" emma:confidence="0">
                  <emma:literal>iff</emma:literal>
                </emma:interpretation>
              </emma:one-of>
            </emma:emma>
          </inkml:annotationXML>
          <inkml:trace contextRef="#ctx0" brushRef="#br0" timeOffset="1168.603">3219 198 1664 0,'5'-4'616'0,"-5"4"-480"16,50-4-40-16,-18 0 28 15,4 4-88-15,23-4 12 16,0 0-28-16,5 0-204 16,-5 4 96-16</inkml:trace>
          <inkml:trace contextRef="#ctx0" brushRef="#br0" timeOffset="1322.5422">3378 441 1412 0,'-36'21'524'0,"36"-21"-408"0,0 16-32 16,5-12 132-1,8 4-136-15,15 0-8 0,3 4-44 0,19-12-28 31,5 4-4-31</inkml:trace>
          <inkml:trace contextRef="#ctx0" brushRef="#br0" timeOffset="1786.0079">4457 385 1288 0,'0'-8'476'0,"0"8"-368"0,14 20-32 0,-5-8 92 15,9 0-108-15,14 0 20 16,9 0-48-16,18-4-4 16,5 5-16-16,5-13 36 15,-6-4-24-15,-4-5 4 16,-8 5-16-16,-20-16 0 16,-8 0-4-16,-23-16 12 15,0 3-12-15,-32-15-4 16,-4 3 0-16,-28-8 48 31,14 17-28-31,-18 4 68 0,9 19-52 0,-1 5 20 16,19 12-40-16,0 17-16 15,10 7-8-15,-1 25-16 16,13 7 12-16,1 17-4 16,14-4 4-16,-19 12 8 0,14-8 0 15,-5 8 16-15,5-8-8 0,-5 4 16 16,5-12-16-16,-4-9 16 15,4-7-16-15,-10-5-12 16,10-3 0-16,-14-5 12 16,10-7-4-16,-15-5-28 15,6-4 12-15,-19-15-128 16,9-1 80-16,-18-16-328 16,4-1 216-16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6:53.0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593C64-EA90-4D90-861C-718CD1DD3685}" emma:medium="tactile" emma:mode="ink">
          <msink:context xmlns:msink="http://schemas.microsoft.com/ink/2010/main" type="inkDrawing" rotatedBoundingBox="10349,4198 15202,4107 15204,4202 10351,4293" semanticType="underline" shapeName="Other">
            <msink:sourceLink direction="with" ref="{AF4ED5E8-5C62-4FC1-BDA4-00736516692F}"/>
          </msink:context>
        </emma:interpretation>
      </emma:emma>
    </inkml:annotationXML>
    <inkml:trace contextRef="#ctx0" brushRef="#br0">0 129 436 0,'18'-12'160'0,"-18"8"-124"0,5-1-8 0,-5 5 8 16,0-4-24-16,4 0 32 16,-4 4-28-16,0 0 4 15,0 0-12-15,0 0 12 16,0 0-12-16,0 0 24 15,9 0-20-15,-9 0 12 16,0 0-12-16,5 0 36 0,4 0-24 16,-9 0 20-16,9 0-24 0,-9 0-8 15,9 8-8 1,0-3-4-16,0 3 0 16,1 0 0-16,-6 0 8 15,10-4-4-15,-5 0-12 16,0 0 4-16,0 0 40 15,5-8-24-15,-5 4 16 16,4 0-8 0,6 8-20-1,-1 0 0 1,0-8 8-16,0 8-4 0,-4-8-4 16,13 0 12-1,5 0-8-15,-5 0 8 16,14 0-8-16,10-8 8 0,-1 8-8 15,0 0-12-15,4 0 4 16,-8 0 4-16,-1 0 0 16,-4 4-12-16,5-4 8 15,-10 4 12-15,5 0-4 16,-4-4-12-16,8 0 4 16,5 0 20-16,14-4-8 15,4 0-4-15,14 0 0 16,-9 0-24-16,-5 0 12 15,-8 0 20-15,-6 0-4 16,-4 4-20-16,-4 4 4 16,9-4 20-16,-1-4-4 0,10 4-12 15,9-4 0 1,9 0 12-16,4 0-4 0,-4 0 16 16,-4 0-12-16,4 4-4 15,-1 0 0-15,20 0 4 16,-1 0-4-16,14 0 16 15,-14 0-12-15,4 0 24 16,1-4-20-16,14 0 4 16,13 0-8-16,-5 0 4 15,-13 4-8-15,-5-5-12 16,5-3 4-16,4 4 28 16,10-4-12-16,-10 4 12 15,-18 0-12-15,-4 0-8 16,-14 0 0-16,-5 0 4 0,-4 0-4 15,-5 0 8-15,1 0-8 16,-5 0-4-16,-10 0 4 16,-8 0 4-16,-10 0-4 15,-4 4-4 1,-5 0 4-16,-9 0 4 0,-4 4-4 16,-5 0 8-16,-9 0-8 15,-9 4-284-15,-9 0 152 16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3:29.3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76B3DE-A5DF-4BBE-86A7-73045924D32B}" emma:medium="tactile" emma:mode="ink">
          <msink:context xmlns:msink="http://schemas.microsoft.com/ink/2010/main" type="writingRegion" rotatedBoundingBox="9940,2074 18205,2093 18193,7013 9928,6994"/>
        </emma:interpretation>
      </emma:emma>
    </inkml:annotationXML>
    <inkml:traceGroup>
      <inkml:annotationXML>
        <emma:emma xmlns:emma="http://www.w3.org/2003/04/emma" version="1.0">
          <emma:interpretation id="{678609BF-CEA2-465D-B7B6-06C0EAC09193}" emma:medium="tactile" emma:mode="ink">
            <msink:context xmlns:msink="http://schemas.microsoft.com/ink/2010/main" type="paragraph" rotatedBoundingBox="10529,2076 18205,2093 18200,3914 10525,3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E7E416-E911-4916-973F-C03E9515AB09}" emma:medium="tactile" emma:mode="ink">
              <msink:context xmlns:msink="http://schemas.microsoft.com/ink/2010/main" type="line" rotatedBoundingBox="10529,2076 18205,2093 18200,3914 10525,3897"/>
            </emma:interpretation>
          </emma:emma>
        </inkml:annotationXML>
        <inkml:traceGroup>
          <inkml:annotationXML>
            <emma:emma xmlns:emma="http://www.w3.org/2003/04/emma" version="1.0">
              <emma:interpretation id="{AF4ED5E8-5C62-4FC1-BDA4-00736516692F}" emma:medium="tactile" emma:mode="ink">
                <msink:context xmlns:msink="http://schemas.microsoft.com/ink/2010/main" type="inkWord" rotatedBoundingBox="10529,2076 15076,2086 15072,3907 10525,3897">
                  <msink:destinationLink direction="with" ref="{6D593C64-EA90-4D90-861C-718CD1DD3685}"/>
                  <msink:destinationLink direction="with" ref="{126D5144-F2B9-48AB-9F95-B85BC30ED8C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5983 2262 1144 0,'-28'-8'420'15,"28"8"-324"-15,-18 0-28 0,14 0 216 16,4 0-168-16,-5-4 68 16,10 4-108-16,-1-4-8 15,10 0-44-15,18-4-4 0,4 4-12 0,28-4-16 31,0 8 4-31,13-4-16 0,0 8 12 0,5-4 20 32,-4 8-4-32,-5 0 4 0,-5-4-4 0,-23 4 4 15,10 0-8-15,-23-4 8 16,-9 0-8-16,-14-4 16 16,0 0-12-16,-14-4 40 15,1 4-24-15,-5 0-4 16,0 9-12-16,-5 7-32 15,5 8 12-15,-9 21-4 16,-1 3 8-16,-22 21 16 16,10 8-4-16,-24 0-36 15,14-4 16-15,-14-1 16 16,14-3 0-16,-13-12 20 16,17-13-12-16,5-19 16 15,5-9-16-15,0-24 60 16,18-8-40-16,-14-25 16 15,9 1-28-15,-4-25 8 16,0 4-12-16,-14-32-8 16,5 12 0-16,-14-16 12 15,18 20-8-15,-9 4-12 16,14 17 0-16,0 7 12 16,8 21-4-16,6 3-28 15,4 17 12-15,14 4-136 16,8 12 80-16,24 9-804 0,8 3 480 15</inkml:trace>
          <inkml:trace contextRef="#ctx0" brushRef="#br0" timeOffset="149.622">6884 2615 1516 0,'5'32'560'0,"-5"-32"-432"0,18 12-40 0,-9-4-12 16,0 0-60-16,5-4-68 15,-1 4 28-15,6-8-732 16,3 4 416-16</inkml:trace>
          <inkml:trace contextRef="#ctx0" brushRef="#br0" timeOffset="614.8592">7198 2400 912 0,'-13'-89'340'0,"13"89"-264"0,22-45-24 0,1 33 96 16,9 4-92-16,36 8 92 16,5 8-84-16,27 29 56 15,-4 15-68-15,4 13 24 16,-13 8-44-16,-15 8 44 15,-8-4-44-15,-23 0 136 16,-9-9-96-16,-27 1 76 16,-10-12-88-16,-31-8 20 15,-10-5-44-15,-36-24-12 16,5 0-16-16,-33-20-52 16,19 0 28-16,0-20-200 15,18 4 120-15,5-16-400 16,18 7 280-16</inkml:trace>
          <inkml:trace contextRef="#ctx0" brushRef="#br0" timeOffset="842.9662">7467 2064 1372 0,'-14'-8'508'0,"14"8"-396"0,41-8-32 15,-13 8 124-15,3 0-128 16,24 0 68-16,-5 8-84 0,14-8-36 16,-10 0-12-16,1 0-4 31,-5 4-4-31,-4-4-356 0,-5 4 196 0,-5-4-600 16,-4 0 424-16</inkml:trace>
          <inkml:trace contextRef="#ctx0" brushRef="#br0" timeOffset="316.5664">7695 2137 1444 0,'-5'-16'536'0,"5"16"-420"0,0 24-28 16,-5-4-60 0,5 17-32-16,-9 19-4 15,-4 13 0-15,-6 12 8 16,1 0 0-16</inkml:trace>
          <inkml:trace contextRef="#ctx0" brushRef="#br0" timeOffset="2013.1007">6178 1813 820 0,'-13'-16'304'0,"4"8"-236"0,-10 8-20 16,6-4 160-1,-1 0-124-15,-13 0 108 16,0 4-112-16,-14 8 0 16,4 4-44-16,-13 20 0 0,4 9-20 0,-4 28 20 15,9-1-24-15,5 54 92 16,9 3-56-16,13 45 12 31,9-16-36-31,15 20-4 0,12-20-12 16,15-8 12-16,-1-29-12 0,23-8-20 31,5-24 4-31</inkml:trace>
          <inkml:trace contextRef="#ctx0" brushRef="#br0" timeOffset="1503.7478">7494 2570 612 0,'5'-16'228'0,"-5"16"-180"0,4 8-12 0,-4-8 212 16,0 0-144-16,0-4 124 16,5 4-132-16,-5-4 76 15,0 0-104-15,0-4 80 16,0 4-84-16,0-4 40 31,0 8-64-31,0-9-4 0,0 9-20 0,0-4 8 16,0 4-16-16,0 4-12 15,4 0 0-15,-4 13 28 16,0 11-12-16,-9 8 4 16,5 1-8-16,-10 7 28 15,5 5-20-15,-5 4 12 16,5-1-16-16,0-3 20 16,9-9-20-16,-4-7 32 15,8-9-28-15,-4-8 12 16,0-4-16-16,0-16 0 15,5-4-4-15</inkml:trace>
          <inkml:trace contextRef="#ctx0" brushRef="#br0" timeOffset="2326.4322">8227 1647 1144 0,'41'-40'420'0,"-41"40"-324"0,68 8-28 16,-36 8 84-1,0 8-96-15,9 33 92 16,5 4-84-16,4 52 40 15,-9 4-64-15,4 49 24 16,-4-4-36-16,-13 24 16 16,-10-16-24-16,-32-8 8 15,-9-20-16-15,-59-5 20 0,-4-23-20 16,-46-13-252-16,9-16 132 16</inkml:trace>
          <inkml:trace contextRef="#ctx0" brushRef="#br0" timeOffset="5028.7536">9680 2024 684 0,'-32'-12'252'0,"23"7"-192"0,-14 1-20 0,9 0 232 16,10 8-156-16,-15-8 124 16,6 0-144-16,-5-4 128 15,8 8-128-15,10-4 4 16,5 4-60-16,27-4 8 15,9 8-28-15,36-4-8 16,-4 8-8-16,18-4-4 16,-4 4 0-16,-5-8 16 15,-10 9-8-15,-8-9-40 16,-14 8 20-16,-22-12-60 16,-10 8 40-16,-27-4-124 15,-5 4 84-15,-18-8-52 16,5 4 72-16,-14-8-8 0,9-1 36 15,5 5 12-15,-1 0 12 0,1 0-12 16,9 4 8-16,-5 4-16 16,9 4 12-16,-8 25 12 15,-1 3 0-15,0 29-4 16,14 4 4-16,-14 24 4 16,5-4-4-16,0 8-12 15,13-12 4-15,-13 0-92 16,13-8 48-16,-13-4-196 15,9-13 136-15,-9-3-172 16,13-4 160-16,-22-17-92 16,18 1 124-16,-18-5 48 15,13 0 28-15,-18-3 344 16,14 3-180-16,-5-16 196 16,10 4-204-16,-6-3 128 15,6-1-156-15,-1-4 36 16,5 0-88-16,0 4 16 15,9-8-48-15,4-4-8 16,10 0-16-16,18 5 20 16,4 3-16-16,28-4 40 15,0 0-28-15,13-8-4 16,-4 0-12-16,4 0 4 16,-4 0-8-16,-9-12 8 15,-14 8-8-15,-9 0 16 0,-9-4-12 16,-28-1 4-16,6 1-4 0,-20-8-184 15,6 8 100-15,-10-12-412 16,5 4 272-16</inkml:trace>
          <inkml:trace contextRef="#ctx0" brushRef="#br0" timeOffset="5538.7948">10044 2550 1040 0,'0'-16'384'0,"0"16"-300"15,0-21-20-15,-5 9 128 16,5 8-116-16,-13-12 104 15,3 0-104-15,-12-8 4 16,-1 3-48-16,-23-7 32 16,5 8-36-16,-27 4 12 15,9 11-24-15,-32 14 64 16,14 7-48-16,-5 20 40 16,18 9-40-16,5 15 8 15,18 1-24-15,9 4-8 0,18-4-4 16,37-5 4-16,13-3-4 0,46-29 8 15,9-4-8-15,28-20 24 16,-10-8-16 0,5-12-4-16,-19 4-4 0,-17-17-4 15,-19 9 0-15,-36-16 32 16,-5 3-16-16,-36-7 4 16,4 7-12-16,-27-3 4 15,9 12-8-15,5-1-12 16,4 9 4-16,23 0-224 15,23 4 120-15,13-5-428 16,14 5 300-16</inkml:trace>
        </inkml:traceGroup>
        <inkml:traceGroup>
          <inkml:annotationXML>
            <emma:emma xmlns:emma="http://www.w3.org/2003/04/emma" version="1.0">
              <emma:interpretation id="{CE5A542A-A92B-4648-9279-5D5ECC282DAE}" emma:medium="tactile" emma:mode="ink">
                <msink:context xmlns:msink="http://schemas.microsoft.com/ink/2010/main" type="inkWord" rotatedBoundingBox="16620,2327 18204,2331 18202,3202 16618,31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80.05">12334 2501 1144 0,'-41'-4'420'0,"41"4"-324"0,-18-16-28 16,4 4 148-1,5 8-132-15,-14-8 52 16,9 8-76-16,-17-4-12 15,8 8-28-15,-23 4 4 0,10 8-12 0,-19 12 20 32,5 4-20-32,-4 9 48 0,8-1-32 0,5-3-4 15,18-5-16-15,14 0-16 16,14-4 4-16,22-7 12 16,14-5-4-16,9-12-48 15,9-4 28-15,0-16-148 16,-4-1 92-16,4-19-48 15,-9-1 72-15,-18-40 24 16,-4 17 20-16,-19-33 4 16,0-1 0-16,-18-3 120 15,4 12-64-15,-9 0 192 16,10 28-144-16,-1 17 0 16,5 24-64-16,0 28-64 15,9 12 12-15,1 53 12 16,-1 4 0-16,-9 32 28 15,4-4-16-15,-4 5-4 16,-4-17-4-16,4-8 56 16,9-17-32-16,-9-19-144 15,18-9 64-15,-4-19-392 16,18-9 248-16,4-28-844 16,5-1 576-16</inkml:trace>
          <inkml:trace contextRef="#ctx0" brushRef="#br0" timeOffset="6364.806">12921 1999 1100 0,'5'-32'408'0,"-5"32"-316"0,0-4-28 0,0 0 196 16,0 8-156-16,-5 12 72 15,5 4-104-15,-9 37 12 16,9 4-48-16,0 32-24 16,9 8-4-16,0-8 0 15,5-8-4-15,9-12 8 16,-5-16-8-16,-4-21 96 15,8 0-56-15,1-23 96 16,9-9-80-16,-9-21 44 16,-1 1-64-16,10-28 16 15,-9-1-36-15,9-32 0 16,4 4-12-16,-4-16-24 16,-4 17 8-16,-1 7-48 15,-4 16 28-15,-1 9-432 16,-12 16 248-16</inkml:trace>
        </inkml:traceGroup>
      </inkml:traceGroup>
    </inkml:traceGroup>
    <inkml:traceGroup>
      <inkml:annotationXML>
        <emma:emma xmlns:emma="http://www.w3.org/2003/04/emma" version="1.0">
          <emma:interpretation id="{8D2E8D4B-D12C-4C18-A935-908B6787FC32}" emma:medium="tactile" emma:mode="ink">
            <msink:context xmlns:msink="http://schemas.microsoft.com/ink/2010/main" type="paragraph" rotatedBoundingBox="9939,5659 16853,5835 16822,7081 9907,6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D44FF9-ABBF-4336-B4FC-85F16F714ADA}" emma:medium="tactile" emma:mode="ink">
              <msink:context xmlns:msink="http://schemas.microsoft.com/ink/2010/main" type="line" rotatedBoundingBox="9939,5659 16853,5835 16822,7081 9907,6905"/>
            </emma:interpretation>
          </emma:emma>
        </inkml:annotationXML>
        <inkml:traceGroup>
          <inkml:annotationXML>
            <emma:emma xmlns:emma="http://www.w3.org/2003/04/emma" version="1.0">
              <emma:interpretation id="{D9759DBC-C151-4C6F-80E2-50519C6D41D7}" emma:medium="tactile" emma:mode="ink">
                <msink:context xmlns:msink="http://schemas.microsoft.com/ink/2010/main" type="inkWord" rotatedBoundingBox="9938,5671 14157,5778 14125,7012 9907,6905">
                  <msink:destinationLink direction="with" ref="{C58A19CA-8412-4769-AF4A-ABAA68285770}"/>
                  <msink:destinationLink direction="with" ref="{2112F4EE-1F28-41D5-9FEB-1FEE833EC21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310.4745">5145 5561 1392 0,'-27'-45'516'0,"27"45"-400"0,-5-8-36 0,14 4 28 16,14-4-76-16,22 0 4 15,10 8-20-15,41 8-4 16,-5 8-4-16,27 17-8 15,1 3 4-15,3 21-4 16,-21-1 0-16,-6 9 0 16,-17 0 0-16,-19 0 104 15,-18-9-56-15,-23-3 88 16,-13-9-80-16,-28 1 24 16,0-9-44-1,-45-3-24-15,4-1-4 0,-36-8 0 16,9-3-4-16,-28-9 16 15,10 0-12-15,0-12-4 16,31 4 0-16,1-8-4 16,32-4 0-16,13-13-204 0,23 5 112 15,18-16-500-15,13 0 328 0</inkml:trace>
          <inkml:trace contextRef="#ctx0" brushRef="#br0" timeOffset="34980.0599">5741 5569 1132 0,'23'-24'420'0,"-37"19"-328"0,10-3-24 16,4 0 200-1,4 8-160-15,-8 0 72 16,-1 0-108-16,-4 8 12 15,5 13-48-15,-10 23-12 16,5 9-16-16,-9 20 20 16,4 3-16-16,0 1-20 0,10-12 0 0,-5-4 12 15,0-13 0-15,4-11-36 16,5-5 16 0,-9-16-284-16,9 1 164 0,-9-17-540 15,-5 0 376-15</inkml:trace>
          <inkml:trace contextRef="#ctx0" brushRef="#br0" timeOffset="35617.2625">5728 5318 1588 0,'-32'-8'588'0,"32"8"-456"0,9-12-36 0,-5 4 96 16,10 16-124-16,4-16 36 16,14 12-64-16,23-8 4 15,4 4-28-15,23 8 0 16,-9-4-8-16,4 8-16 16,-4 0 4-16,-9-12 4 15,-14 16 0-15,-9-12-248 16,-5 4 136-16</inkml:trace>
          <inkml:trace contextRef="#ctx0" brushRef="#br0" timeOffset="35901.5196">6866 5868 1476 0,'-9'41'544'0,"9"-41"-420"0,-14 28-36 0,10-20 64 16,8 4-100-16,-4-4-4 15,0 0-28-15,0-3 4 16,5-1-16-16,-5-8-188 15,0 4 96-15,9-9-764 16,0 1 464-16</inkml:trace>
          <inkml:trace contextRef="#ctx0" brushRef="#br0" timeOffset="36481.0586">7562 5524 1300 0,'-18'-8'480'0,"18"8"-372"0,-4-16-32 16,-5 16 136-1,18 0-132-15,0 0 20 16,4 0-60-16,10 0-16 0,14 0-16 0,22 0-16 16,-9 8 4-16,14 0 12 15,4-8-4-15,-4 0-4 16,4 8 4-16,-13-8-16 15,-1 0 8-15,-22 4 28 16,5-4-12-16,-19-4 32 16,5-4-28-16,-10 0 32 15,-4 0-32-15,-9 4 4 16,0 4-12-16,0-8-16 16,0 8 4-16,-9 0 12 15,-4 12-4-15,3-4-28 16,-12 8 12-1,-10 17 4-15,9 3 8 0,-9 21-20 16,5-1 12-16,-14 17 4 16,18 0 4-16,-13 4-12 15,8-8 8-15,-8-4 48 16,9-9-24-16,-1-7 8 16,15-9-16-16,-10-15 64 15,5-9-44-15,-5-20 4 16,0-4-20-16,-9-21 60 15,10 1-44-15,-19-33 40 16,9 0-40-16,-9-28 0 16,9 9-20-16,-9-5 28 0,23 12-24 15,-1 16-4-15,10 13-8 16,9 3-40-16,14 13 20 0,9 7-276 16,9 13 160-16,13 0-632 15,10 16 428-15</inkml:trace>
          <inkml:trace contextRef="#ctx0" brushRef="#br0" timeOffset="37592.1794">8733 5379 1476 0,'-23'-25'544'0,"23"25"-420"0,23 0-36 0,-10-8 40 16,5 8-88-16,28-8-16 16,9 0-16-16,13 8 8 15,0 12-8-15,5-8 4 16,-9 4-4-16,-5-12-16 16,-9 8 4-16,-14-4-112 15,-4 0 64-15,-18-8-92 16,-5 8 80-16,-18-12-116 15,0 4 100-15,-9 0-108 16,4 0 104-16,-9 0-52 16,10 8 76-16,-10 8 8 15,9 4 32-15,-9 8 20 16,10 0 4-16,-15 17 112 0,6 15-64 16,-10 13 128-16,9 8-100 0,-4 12 40 15,4-4-72-15,0 0-32 16,5-8-16-16,0-13 8 15,4-11-4-15,-4-4 24 16,9-9-16-16,-5-12-20 16,5 5 0-16,0-1 4 15,9-4 4-15,-5-4 60 16,5 5-32-16,-4 3 60 16,8 0-52-16,-4 5 12 15,5-5-32-15,-1-8 20 16,1 9-24-16,0-13 4 15,4 0-8-15,-5-4 4 16,1-4-8-16,-1 0 32 16,1 0-20-16,-1 5 40 15,1-5-32-15,4-8 48 16,0 8-40-16,5-8 28 16,0 0-32-16,4 0 28 15,-5 0-32-15,6-8 12 16,-6 8-20-16,5-8-16 15,1 4-4-15,-6-1-16 16,1 10 12-16,-5-10 12 16,5 5 0-16,-10-4 24 15,1 8-16-15,-5-4-4 16,0 0-4-16,-5-4 4 16,5 4-4-16,0-8-4 0,5 8 4 15,-5-4-16-15,0 8 8 0,0-4 12 16,0 0-4-16,0 0-12 15,0 0 4-15,-14 0-84 16,5 0 48-16,-14 0-72 16,1 0 64-16,-15 0 24 15,5 0 16-15,-4-8 8 16,9 8 0-16,-10-8-12 16,14 16 8-16,-9-8-4 15,5 0 0-15,-9 8 16 16,8-4-4-16,-8 0-20 15,9 5 8-15,-5-5 84 16,5 0-44-16,-1-4 72 16,10 4-64-16,0-4 28 15,18 4-40-15,0-4-8 16,9 4-12-16,14-4 4 16,-1 4-8-16,33-4-12 15,-9 4 4-15,8-4 4 16,14 0 0-16,-4 8 0 15,5-8 0-15,-15 0 8 16,-13 0-4-16,-4 0-4 16,-10 0 4-16,-13-4 20 15,-1 0-12-15,-17-8-4 16,4 4-4-16,-5-13-60 16,5 5 32-16,-4-16-412 0,8 8 240 15</inkml:trace>
          <inkml:trace contextRef="#ctx0" brushRef="#br0" timeOffset="37982.7175">9138 5719 880 0,'-14'0'328'0,"14"0"-256"0,5 4-16 0,-14-4 232 16,-1 4-168-16,-17 0 128 15,4 0-144-15,-27 8 32 16,5-8-80-16,-14 12 56 16,8 4-64-16,-17 13 52 15,23-1-56-15,-5 13 4 16,13-1-28-16,19 13-4 16,13-5-8-16,37 1 20 15,5-8-16-15,36-5 12 16,4-12-12-16,14-3-24 15,-9-17 4-15,-5-16-32 16,-13 0 24-16,-23-17 24 16,-9 5-4-16,-23-25 8 15,-4 9-4-15,-24-21-8 16,1 13 4-16,-5-5-16 16,5 13 8-16,14 4-48 0,13 15 24 15,23 1-520-15,4 8 296 16</inkml:trace>
        </inkml:traceGroup>
        <inkml:traceGroup>
          <inkml:annotationXML>
            <emma:emma xmlns:emma="http://www.w3.org/2003/04/emma" version="1.0">
              <emma:interpretation id="{1E276DC3-B47D-4DE2-A659-5ED035837EB2}" emma:medium="tactile" emma:mode="ink">
                <msink:context xmlns:msink="http://schemas.microsoft.com/ink/2010/main" type="inkWord" rotatedBoundingBox="15037,5789 16853,5835 16832,6684 15015,6638"/>
              </emma:interpretation>
            </emma:emma>
          </inkml:annotationXML>
          <inkml:trace contextRef="#ctx0" brushRef="#br0" timeOffset="38464.554">10586 5840 1204 0,'-19'-45'448'0,"19"45"-348"0,-27-44-32 0,4 24 72 15,1 8-92-15,-19-1 16 16,0 9-40-16,-14 16-12 16,14 17-8-16,-5 15 4 15,15 9-4-15,8 4 16 16,9-1-12-16,19-3-4 15,13-9 0-15,14-7 20 16,9-5-12-16,18-16-144 16,0-3 68-16,0-18-80 15,0-3 84-15,-4-24-40 16,-5 0 60-16,-4-33 4 16,-10 0 20-16,-13-28 64 15,4 8-24-15,-18-8 192 0,10 20-120 0,-1 8 128 16,-9 29-132-1,5 12-8 1,-1 16-56-16,-8 32 8 16,8 20-20-16,-13 29 20 15,5 8-24-15,-10 8-4 16,5-8-4-16,-9-4 20 0,0-8-12 0,5-13-196 16,-5-7 96-16</inkml:trace>
          <inkml:trace contextRef="#ctx0" brushRef="#br0" timeOffset="38824.3922">11473 5362 1268 0,'-13'-16'468'0,"13"16"-364"0,-14 0-28 0,10 0 72 16,8 16-96-16,-4 13 8 15,0 7-40-15,0 45-12 16,5 0-4-16,-5 16-4 16,0 4 0-16,4-4 8 15,-8-16-4-15,-1-8 68 16,10-12-40-16,-1-17 32 16,10-7-36-16,-14-25 72 15,13-8-56-15,6-24 76 0,8 0-68 0,19-37 28 16,4 4-48-1,18-40-8 1,0 8-16-16,-4-12-8 0,-9 20 4 16,-5 4-4-16,-5 21 0 15,-13 7-44-15,-9 21 24 16,-19-4-504-16,-4 20 288 16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6:53.6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26D5144-F2B9-48AB-9F95-B85BC30ED8C8}" emma:medium="tactile" emma:mode="ink">
          <msink:context xmlns:msink="http://schemas.microsoft.com/ink/2010/main" type="inkDrawing" rotatedBoundingBox="10361,4522 13572,4227 13579,4308 10369,4603" semanticType="underline" shapeName="Other">
            <msink:sourceLink direction="with" ref="{AF4ED5E8-5C62-4FC1-BDA4-00736516692F}"/>
          </msink:context>
        </emma:interpretation>
      </emma:emma>
    </inkml:annotationXML>
    <inkml:trace contextRef="#ctx0" brushRef="#br0">6 338 624 0,'-4'-12'228'0,"-1"12"-176"0,10-8-16 0,-1 4 44 16,5 0-52-16,0 0 68 15,10 0-56-15,-1 0 20 16,18 0-40-16,5-5 0 0,14-7-12 16,36 4 4-16,41-4-8 0,18 0 52 15,55-13-32-15,27 5 32 16,23-4-28-16,14 0-16 16,-14 11-8-16,0 1 12 15,-5 0-8-15,-40 8 16 16,-42 0-16-16,-13-4-12 15,-23 8 0-15,-32 0 20 16,-13 4-8-16,-37-5 32 16,-32 5-24-16,-32 0-200 15,-27-4 100-15,-13-8-664 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3:26.5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CDA7A8-A88E-4CCD-BE02-1C318BDBF7CE}" emma:medium="tactile" emma:mode="ink">
          <msink:context xmlns:msink="http://schemas.microsoft.com/ink/2010/main" type="writingRegion" rotatedBoundingBox="9472,2337 8774,8228 7520,8080 8218,2188"/>
        </emma:interpretation>
      </emma:emma>
    </inkml:annotationXML>
    <inkml:traceGroup>
      <inkml:annotationXML>
        <emma:emma xmlns:emma="http://www.w3.org/2003/04/emma" version="1.0">
          <emma:interpretation id="{B0D22022-98A8-470E-B6D5-21470B90226D}" emma:medium="tactile" emma:mode="ink">
            <msink:context xmlns:msink="http://schemas.microsoft.com/ink/2010/main" type="paragraph" rotatedBoundingBox="9472,2337 8774,8228 7520,8080 8218,2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890275-7D34-44EE-8BC4-524D54846ED5}" emma:medium="tactile" emma:mode="ink">
              <msink:context xmlns:msink="http://schemas.microsoft.com/ink/2010/main" type="line" rotatedBoundingBox="9472,2337 8774,8228 7520,8080 8218,2188"/>
            </emma:interpretation>
          </emma:emma>
        </inkml:annotationXML>
        <inkml:traceGroup>
          <inkml:annotationXML>
            <emma:emma xmlns:emma="http://www.w3.org/2003/04/emma" version="1.0">
              <emma:interpretation id="{FD0F5074-7638-41D1-91B3-823EEDE6F0E9}" emma:medium="tactile" emma:mode="ink">
                <msink:context xmlns:msink="http://schemas.microsoft.com/ink/2010/main" type="inkWord" rotatedBoundingBox="9472,2337 9198,4648 7944,4500 8218,21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4171 1890 1060 0,'-19'-40'392'0,"19"40"-304"0,-31-29-28 0,8 17 156 15,5 8-132-15,-19-4 80 16,5 0-96-16,-9 0 24 16,5 4-52-16,-10 8 4 15,14 4-28-15,-8 16 0 16,12 5-8-16,-8 23-24 16,13 1 8-16,-4 60-12 15,-1 4 8-15,-3 78 0 16,17-5 4-16,-4 20 16 15,13-19-4-15,-9 3 16 16,10-32-12-16,-14-9 4 16,9-23-4-16,-23-17 48 15,9-24-32-15,-23-8 24 16,5-28-28-16,-13-25 16 16,8 1-20-16,-8-38 0 15,8 1-8-15,5-32-252 16,5-5 132-16</inkml:trace>
          <inkml:trace contextRef="#ctx0" brushRef="#br0" timeOffset="2044.6396">3979 3849 872 0,'0'-41'324'0,"0"41"-252"0,14-48-20 0,-14 24 128 15,5 3-108-15,-1-7 120 16,-4 4-108-16,14-5 44 16,-14 13-72-16,0 4 12 15,0 12-40-15,0 20-16 16,9 13-8-16,5 23 20 15,-10 9-12-15,10 12 12 16,-5-4-12-16,5-17 0 16,4-3-4-16,-5-8 116 15,1-9-68-15,4-20 120 16,1-4-100-16,-1-20 32 16,5 0-64-16,4-24 28 15,0 3-40-15,-4-23 0 0,9 11-20 16,-5-23-16-16,-4 11 0 15,0-4-4-15,-10 13 0 0,10-5-292 16,-5 17 164-16</inkml:trace>
        </inkml:traceGroup>
        <inkml:traceGroup>
          <inkml:annotationXML>
            <emma:emma xmlns:emma="http://www.w3.org/2003/04/emma" version="1.0">
              <emma:interpretation id="{2C1732D9-1AAC-4C47-A0DB-DBB915D7B6F0}" emma:medium="tactile" emma:mode="ink">
                <msink:context xmlns:msink="http://schemas.microsoft.com/ink/2010/main" type="inkWord" rotatedBoundingBox="8872,5551 8558,8203 7859,8120 8173,54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091.3911">4020 5358 1112 0,'5'-28'412'0,"-5"28"-320"0,-9-44-28 0,-9 19 212 16,13 9-164-16,-18-20 80 15,1 11-116-15,-15-11 40 16,10 8-72-16,-10-9 40 15,10 21-48-15,-5 0-20 16,14 8-8-16,-5 8-8 16,5 8 0-16,-5 24-20 15,10 21 12-15,-6 40-4 16,6 4 4-16,4 69 0 16,9-12 0-1,-5 36 8-15,10-16 0 0,-5 4 8 16,4-28-4-16,-17-13 16 15,3-23-12-15,-26-13 76 16,0-20-48-16,-28-16 68 16,5-13-64-16,-14-20 0 15,4-7-24-15,6-29-56 16,17-4 24-16,14-21-472 16,10 1 268-16</inkml:trace>
          <inkml:trace contextRef="#ctx0" brushRef="#br0" timeOffset="36618.2393">3137 7349 964 0,'0'-28'360'0,"0"28"-280"0,0-24-24 16,0 20 172-1,5 4-136-15,-5 4 24 16,4 4-68-16,1 12 4 16,8 4-32-16,1 21 36 15,-5-9-32-15,9 13-4 16,1 0-12-16,-1 3 56 15,5-11-36-15,-1-9 32 16,1-8-32-16,9-20 80 16,0-8-60-16,9-16 84 15,0-4-76-15,9-29 80 0,0 5-80 16,0-25-20-16,0 12-20 0,-4-12-24 16,-10 17 4-16,-13 3-172 15,-5 16 96-15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48.9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6AD0B0-61AB-4E18-8138-D9CFDEC7E6AE}" emma:medium="tactile" emma:mode="ink">
          <msink:context xmlns:msink="http://schemas.microsoft.com/ink/2010/main" type="writingRegion" rotatedBoundingBox="24350,12416 24395,18020 23666,18025 23621,12422"/>
        </emma:interpretation>
      </emma:emma>
    </inkml:annotationXML>
    <inkml:traceGroup>
      <inkml:annotationXML>
        <emma:emma xmlns:emma="http://www.w3.org/2003/04/emma" version="1.0">
          <emma:interpretation id="{5366D244-9834-49F9-95B9-E66952735FB0}" emma:medium="tactile" emma:mode="ink">
            <msink:context xmlns:msink="http://schemas.microsoft.com/ink/2010/main" type="paragraph" rotatedBoundingBox="24350,12416 24395,18020 23666,18025 23621,12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9899BA-AD26-45FA-B2CB-98B0CFD25F1E}" emma:medium="tactile" emma:mode="ink">
              <msink:context xmlns:msink="http://schemas.microsoft.com/ink/2010/main" type="line" rotatedBoundingBox="24350,12416 24395,18020 23666,18025 23621,12422"/>
            </emma:interpretation>
          </emma:emma>
        </inkml:annotationXML>
        <inkml:traceGroup>
          <inkml:annotationXML>
            <emma:emma xmlns:emma="http://www.w3.org/2003/04/emma" version="1.0">
              <emma:interpretation id="{9699876E-44D9-4699-854B-2486142C3309}" emma:medium="tactile" emma:mode="ink">
                <msink:context xmlns:msink="http://schemas.microsoft.com/ink/2010/main" type="inkWord" rotatedBoundingBox="24032,12418 24035,12753 23648,12757 23645,12421"/>
              </emma:interpretation>
            </emma:emma>
          </inkml:annotationXML>
          <inkml:trace contextRef="#ctx0" brushRef="#br0">8905 8583 768 0,'-9'4'284'0,"4"8"-220"0,-4-4-20 0,5 0 216 15,-6 4-152-15,-3 0 44 16,4 8-88-16,-10 1 12 16,10-1-44-16,-9 4-28 15,4-4-4-15,-8 5 8 16,8 3-4-16,-13-12 16 15,4 4-12-15,-9-3-12 16,9-1 0-16,-9-4-348 16,5 0 192-16,-9 0-608 15</inkml:trace>
          <inkml:trace contextRef="#ctx0" brushRef="#br0" timeOffset="-313.8349">8705 8631 748 0,'4'4'276'0,"1"-4"-216"0,13 4-16 0,-9-4 84 16,0 4-80-16,5 8 32 15,4 5-44-15,0-1 40 16,5 12-44-16,0-8 20 0,-1 13-32 15,-3-5 0-15,-6 0-12 16,-4-3 80-16,1 3-44 16,-6-8 12-16,1-8-32 15,-1-4 4-15,1-12-52 16,-5-4 12-16,0-4-468 16,-5 4 260-16,1 0-428 15</inkml:trace>
        </inkml:traceGroup>
        <inkml:traceGroup>
          <inkml:annotationXML>
            <emma:emma xmlns:emma="http://www.w3.org/2003/04/emma" version="1.0">
              <emma:interpretation id="{03DF14AF-504D-4DFF-87E4-CA7FA09C4B08}" emma:medium="tactile" emma:mode="ink">
                <msink:context xmlns:msink="http://schemas.microsoft.com/ink/2010/main" type="inkWord" rotatedBoundingBox="24389,17374 24395,18020 23666,18025 23660,17380"/>
              </emma:interpretation>
              <emma:one-of disjunction-type="recognition" id="oneOf0">
                <emma:interpretation id="interp0" emma:lang="" emma:confidence="0">
                  <emma:literal>JX</emma:literal>
                </emma:interpretation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ox</emma:literal>
                </emma:interpretation>
                <emma:interpretation id="interp3" emma:lang="" emma:confidence="0">
                  <emma:literal>ax</emma:literal>
                </emma:interpretation>
                <emma:interpretation id="interp4" emma:lang="" emma:confidence="0">
                  <emma:literal>0¢</emma:literal>
                </emma:interpretation>
              </emma:one-of>
            </emma:emma>
          </inkml:annotationXML>
          <inkml:trace contextRef="#ctx0" brushRef="#br0" timeOffset="17249.193">8563 13556 912 0,'0'-8'340'0,"0"8"-264"0,10-4-24 0,-10 4 204 16,13 4-152-16,-4-4 100 16,5 0-120-16,-14 0 16 15,9 4-60-15,0 0-16 16,14 0-12-16,9 0-12 16,-5 4 4-16,5 1 4 15,0-1-4-15,4-4-4 16,-4 4 4-16,-9-4-16 15,0 0 8-15,-5-4 20 16,-4 8-8-16,-10-8-12 16,1 4 0-16,-10 4-16 15,1 4 12-15,-6 8 12 16,1 5 0-16,-9 11-20 16,4 1 8-16,-17 3 20 15,17 1-4-15,-27 7 4 16,18-7-4-16,-13-1-16 15,8-8 4-15,1-11 28 16,9-5-12-16,-5-8 56 0,23-8-36 0,0-16 12 16,9 0-28-1,0-21 28-15,-4 5-28 16,4-17-24-16,0 9 4 0,-4-9 8 16,-1 13 0-16,-8-9-12 15,-1 9 4 1,-13 7 4-16,18 5 0 0,-9-4-12 15,4 16 8-15,-4 0-24 16,9 8 16-16,14-1-144 16,4 10 84-16</inkml:trace>
          <inkml:trace contextRef="#ctx0" brushRef="#br0" timeOffset="17567.1251">8983 13876 1100 0,'0'-4'408'0,"0"4"-316"0,18 16-28 0,-4 4 188 16,4-3-152-16,10 15 20 15,-1-4-72-15,9 5-40 16,-4 3-8-16,14 0 16 16,-14 1-8-16,0-9-12 15,-1 1 0-15</inkml:trace>
          <inkml:trace contextRef="#ctx0" brushRef="#br0" timeOffset="17732.9798">9266 13896 1340 0,'-28'-16'496'0,"28"16"-384"0,-23 20-36 0,1-12 164 16,3 13-148-16,-21 7-44 15,3 0-36-15,-13 17-320 16,4-5 168-16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6:57.1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8A19CA-8412-4769-AF4A-ABAA68285770}" emma:medium="tactile" emma:mode="ink">
          <msink:context xmlns:msink="http://schemas.microsoft.com/ink/2010/main" type="inkDrawing" rotatedBoundingBox="12065,7493 14141,7469 14142,7541 12066,7565" semanticType="underline" shapeName="Other">
            <msink:sourceLink direction="with" ref="{D9759DBC-C151-4C6F-80E2-50519C6D41D7}"/>
          </msink:context>
        </emma:interpretation>
      </emma:emma>
    </inkml:annotationXML>
    <inkml:trace contextRef="#ctx0" brushRef="#br0">0 96 600 0,'5'-16'224'0,"4"8"-176"0,-4-4-12 0,4 4 28 15,0 4-44-15,4-4 8 16,-3 4-16-16,-1 0 12 15,0 0-16-15,0 0 16 0,-9 4-16 16,9 0 48-16,0 0-28 16,0 4-4-16,0 0-16 15,0 0 28-15,5-4-20 16,4 0-4-16,5 0-8 16,0 0 20-16,4 0-12 15,5 0 4-15,0 0-8 16,4 0-32-16,-4 4 12 15,9 0 12-15,9 0 4 0,0 4-4 16,0 0 4-16,14-4-4 16,13-4 0-16,10-4 0 15,13 4 0-15,0 0 0 16,0 0 0-16,1-4 8 16,8-4-4-16,9 0 32 15,-4 0-20-15,-18 0 32 16,-5 0-32-16,-18-1 20 15,-14 1-20-15,-9 8-8 16,-9 0-4-16,-9 0 12 16,-5 0-8-16,-4 0-20 15,-5 4 4-15,-4 0 12 16,-1 5 0-16,-4-1-72 16,-9 0 36-16,0 0-400 15,-4 4 236-15,-5-4-260 16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6:57.8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12F4EE-1F28-41D5-9FEB-1FEE833EC211}" emma:medium="tactile" emma:mode="ink">
          <msink:context xmlns:msink="http://schemas.microsoft.com/ink/2010/main" type="inkDrawing" rotatedBoundingBox="12019,7376 14391,7313 14393,7393 12021,7456" semanticType="underline" shapeName="Other">
            <msink:sourceLink direction="with" ref="{D9759DBC-C151-4C6F-80E2-50519C6D41D7}"/>
          </msink:context>
        </emma:interpretation>
      </emma:emma>
    </inkml:annotationXML>
    <inkml:trace contextRef="#ctx0" brushRef="#br0">0 109 580 0,'4'-8'216'0,"5"4"-168"0,5 0-12 15,-5 4 12-15,0-4-32 16,5 0 40-16,0 4-32 0,4-4 4 15,9 0-16-15,5 0 12 16,4 4-16-16,15-4 32 0,8 0-24 16,4 0 32-16,6-1-32 15,17 1 12-15,1-4-16 16,18-4 0-16,13 0-4 16,-9 8 20-16,14 0-16 15,-14 0-12-15,10 0-4 16,4 0 4-16,9 4 0 15,-19 4 32-15,6 0-16 16,-19-4 12-16,-9 8-16 0,-4-8 0 16,-5 4-4-1,-14 0 4-15,-14-4-8 0,-13 0 8 16,-9 0-8-16,-9 0 24 16,-9-4-16-16,-5 4-4 15,-9 0-4-15,-5 0 12 16,-4 4-8-16,-4 4-276 15,-6 4 144-15,1 0-512 16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3:14.0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8F806F-6811-408C-A26C-2267354ADDA9}" emma:medium="tactile" emma:mode="ink">
          <msink:context xmlns:msink="http://schemas.microsoft.com/ink/2010/main" type="writingRegion" rotatedBoundingBox="2738,2136 7053,2389 6961,3962 2646,3709"/>
        </emma:interpretation>
      </emma:emma>
    </inkml:annotationXML>
    <inkml:traceGroup>
      <inkml:annotationXML>
        <emma:emma xmlns:emma="http://www.w3.org/2003/04/emma" version="1.0">
          <emma:interpretation id="{3A0181D1-5843-459A-81A9-03AD03F8DD0D}" emma:medium="tactile" emma:mode="ink">
            <msink:context xmlns:msink="http://schemas.microsoft.com/ink/2010/main" type="paragraph" rotatedBoundingBox="2738,2136 7053,2389 6961,3962 2646,3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7C523F-8AC6-48E4-9F84-5E0D183BD81F}" emma:medium="tactile" emma:mode="ink">
              <msink:context xmlns:msink="http://schemas.microsoft.com/ink/2010/main" type="line" rotatedBoundingBox="2738,2136 7053,2389 6961,3962 2646,3709"/>
            </emma:interpretation>
          </emma:emma>
        </inkml:annotationXML>
        <inkml:traceGroup>
          <inkml:annotationXML>
            <emma:emma xmlns:emma="http://www.w3.org/2003/04/emma" version="1.0">
              <emma:interpretation id="{91CD105F-E26D-48F2-94C9-03392DF7D376}" emma:medium="tactile" emma:mode="ink">
                <msink:context xmlns:msink="http://schemas.microsoft.com/ink/2010/main" type="inkWord" rotatedBoundingBox="2718,2485 3777,2547 3713,3644 2654,35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-1083 2663 1144 0,'0'-20'420'0,"0"20"-324"0,9 0-28 0,-9 0 128 16,0 0-120-16,-9-4 40 15,0 4-68-15,-14-4-12 16,5 0-20-16,-19-4 40 16,5 4-28-16,-9-9 28 15,5 5-28-15,-5-4 16 16,18 4-24-16,0 4-8 15,10 4-8-15,4 8-24 16,4 4 12-16,1 13-12 16,4 3 8-16,-5 12 16 15,5 5 0-15,-9 7 8 16,0 1-8-16,-9 0 8 16,8-5-8-16,1-7 8 15,-4-5-8-15,4-8 24 16,9-3-16-16,-5-5-12 15,14 0-4-15,5-4 20 16,9-3-8-16,4-5-4 0,0 0 0 16,5-8-24-16,4 0 12 0,-4-8-156 15,5 4 92-15,-10-9-164 16,0 1 132-16</inkml:trace>
          <inkml:trace contextRef="#ctx0" brushRef="#br0" timeOffset="227.6044">-1420 2841 1424 0,'-23'-8'528'0,"23"8"-412"0,0 4-32 0,5 0 104 15,4 0-120-15,4 0 44 16,6 0-68-16,12-4 4 15,1 4-32-15,5-4 0 16,-1 4-8-16,-4-4-252 16,-5 4 132-16,5 0-588 15,0 5 388-15</inkml:trace>
          <inkml:trace contextRef="#ctx0" brushRef="#br0" timeOffset="-496.529">-1962 2129 956 0,'0'-32'352'0,"0"23"-272"15,9-7-24-15,-4 4 92 16,4 8-92-16,-9-8 60 15,0 0-72-15,0 4 76 16,0 4-68-16,0 4 16 16,-9 4-36-16,-5 16 24 0,0 0-32 0,-18 33 40 15,5 7-36-15,-5 17 4 16,5-4-20-16,4 4 20 16,14-8-20-16,5-12 4 15,8-9-8-15,14-16-8 16,10-7 4-16,13-25 12 15,4-4-8-15,10-25-20 16,-5 5 4-16,9-24-48 16,0 3 28-16,-4-16-20 15,-10 9 28-15,-8-13 28 16,-10 16-4-16,-9-3 88 16,-4 15-48-16,-9-7 112 15,-1 20-88-15,-8-1 28 16,4 13-56-16,-10 16-16 15,6 8-12-15,-5 25-20 16,4 7 4-16,-4 21 20 16,9 0-8-16,-9 12-4 15,4-21 0-15,-8 5 4 16,8-16-4-16,-4-5-136 16,9 0 76-16</inkml:trace>
        </inkml:traceGroup>
        <inkml:traceGroup>
          <inkml:annotationXML>
            <emma:emma xmlns:emma="http://www.w3.org/2003/04/emma" version="1.0">
              <emma:interpretation id="{1F67B554-591D-41C0-9656-D174C8F2EF02}" emma:medium="tactile" emma:mode="ink">
                <msink:context xmlns:msink="http://schemas.microsoft.com/ink/2010/main" type="inkWord" rotatedBoundingBox="4764,2695 5252,2724 5231,3066 4743,30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319.2384">-45 2554 976 0,'-28'-8'360'0,"28"8"-280"0,5-4-20 0,0 4 80 16,4 4-88-16,9-8 52 16,5 4-64-16,8 0-20 15,-3 8-12-15,13 0 8 16,4 4-8-16,14-8-108 15,-4 4 52-15,27-12-684 16,5 0 404-16</inkml:trace>
          <inkml:trace contextRef="#ctx0" brushRef="#br0" timeOffset="11111.1622">69 2283 956 0,'-32'-33'352'0,"27"29"-272"0,-4-4-24 16,9 4 172-1,14 4-136-15,-5-4 8 16,14 4-60-16,8 0-28 16,1 8-8-16,9 0-4 0,0 4 0 0,9 9-12 31,-4 3 8-31</inkml:trace>
        </inkml:traceGroup>
        <inkml:traceGroup>
          <inkml:annotationXML>
            <emma:emma xmlns:emma="http://www.w3.org/2003/04/emma" version="1.0">
              <emma:interpretation id="{EF085460-BA9A-498D-897F-DDD79395447B}" emma:medium="tactile" emma:mode="ink">
                <msink:context xmlns:msink="http://schemas.microsoft.com/ink/2010/main" type="inkWord" rotatedBoundingBox="6236,2341 7053,2389 6961,3962 6144,39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517.2416">1903 1922 1016 0,'-18'-28'376'0,"18"28"-292"0,-4 12-20 16,-1-4-12-16,10 13-40 0,-5 15 32 15,0 5-28-15,0 7 4 16,9 5-12-16,0 11 4 16,0-3-8-16</inkml:trace>
          <inkml:trace contextRef="#ctx0" brushRef="#br0" timeOffset="11761.9078">1398 2538 1216 0,'-18'-13'448'0,"18"13"-348"0,9 9-28 0,9-9 76 16,5 0-96-16,18-9-4 15,9 9-28-15,23 0-8 16,0-4-4-16,22-4-8 16,-4-4 4-16,0 12-32 15,-9 0 16-15,-18 0-260 16,-9 8 152-16,-24 0-544 16,-8 9 372-16</inkml:trace>
          <inkml:trace contextRef="#ctx0" brushRef="#br0" timeOffset="12084.5391">1507 2797 768 0,'-13'-8'284'0,"13"8"-220"0,22 16-20 16,-3-4 32-16,8-4-52 0,5 16-20 15,4-4-4-15,-4 9 8 16,0 3-4-16,-9 9 8 15,-5-1-8-15,-23 5 16 16,-4-1-12-16,-23-3-12 16,0-5 0-16,-27-12 116 15,18 5-60-15,-13-13 148 16,8-4-116-16,5 0 24 16,18 0-64-16,19 0-36 15,18 5-8-15,22-1 16 16,14 12-8-16,27-8 4 15,1 5-4-15,8-1 4 16,-4-4-8-16,-4-8-240 16,-10 9 128-16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4:00.9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0C4DE0-24E3-4250-9513-B86ED2994D5C}" emma:medium="tactile" emma:mode="ink">
          <msink:context xmlns:msink="http://schemas.microsoft.com/ink/2010/main" type="writingRegion" rotatedBoundingBox="4823,5491 7326,5883 7128,7147 4625,6755"/>
        </emma:interpretation>
      </emma:emma>
    </inkml:annotationXML>
    <inkml:traceGroup>
      <inkml:annotationXML>
        <emma:emma xmlns:emma="http://www.w3.org/2003/04/emma" version="1.0">
          <emma:interpretation id="{1BB1F9DC-A164-45EC-A6C5-B59CBCA5C0B8}" emma:medium="tactile" emma:mode="ink">
            <msink:context xmlns:msink="http://schemas.microsoft.com/ink/2010/main" type="paragraph" rotatedBoundingBox="4823,5491 7326,5883 7128,7147 4625,6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BEA23-CE4E-4B29-809A-590401067941}" emma:medium="tactile" emma:mode="ink">
              <msink:context xmlns:msink="http://schemas.microsoft.com/ink/2010/main" type="line" rotatedBoundingBox="4823,5491 7326,5883 7128,7147 4625,6755"/>
            </emma:interpretation>
          </emma:emma>
        </inkml:annotationXML>
        <inkml:traceGroup>
          <inkml:annotationXML>
            <emma:emma xmlns:emma="http://www.w3.org/2003/04/emma" version="1.0">
              <emma:interpretation id="{4BB3D189-7FDC-428B-BDDE-D057A2671FC9}" emma:medium="tactile" emma:mode="ink">
                <msink:context xmlns:msink="http://schemas.microsoft.com/ink/2010/main" type="inkWord" rotatedBoundingBox="4823,5491 7326,5883 7128,7147 4625,6755"/>
              </emma:interpretation>
            </emma:emma>
          </inkml:annotationXML>
          <inkml:trace contextRef="#ctx0" brushRef="#br0">5 5670 1016 0,'-18'-20'376'0,"13"16"-292"0,0-4-20 15,1 4 192-15,8 4-152 0,-4-9 88 16,10 5-108-16,3 0-32 16,10 0-32-16,13 4-8 15,1 8-4-15,8 1-8 16,-4 11 4-16,-4-4 4 16,8 0-4-16,-4-4-4 15,-4 4 4-15,-10-3-208 16,-4 3 112-16</inkml:trace>
          <inkml:trace contextRef="#ctx0" brushRef="#br0" timeOffset="193.0145">-150 6054 1352 0,'-9'13'500'0,"9"-13"-392"0,32-4-28 15,-9 4 56 1,-1 8-92-16,19-8 0 16,5 4-28-16,8-4 8 15,-3 0-16-15,8-4-248 16,0 4 128-16</inkml:trace>
          <inkml:trace contextRef="#ctx0" brushRef="#br0" timeOffset="436.6772">902 5949 1268 0,'-32'-20'468'0,"32"20"-364"0,-14 4-28 0,14-4 144 15,9 0-136-15,5 0-8 16,4 4-48-16,14 0-12 15,9 4-8-15,14 0-16 16,4 0 4-16,18 0-236 16,-8 5 132-16,17-5-528 15,-13 0 356-15</inkml:trace>
          <inkml:trace contextRef="#ctx0" brushRef="#br0" timeOffset="919.077">1680 6006 1328 0,'-9'8'492'0,"9"-8"-380"0,-4 0-32 0,13 0 44 15,13 0-84-15,24 0 72 16,13 0-64-16,19 0-16 16,-1 4-20-16,5 0 0 15,0 4-8-15,-14-8-56 16,-4 4 28-16,-9 0-236 15,-10 0 144-15,-13-4-320 16,-9 0 244-16</inkml:trace>
          <inkml:trace contextRef="#ctx0" brushRef="#br0" timeOffset="1227.7653">1953 6111 880 0,'-22'-8'328'0,"22"8"-256"0,13 12-16 0,10-8 108 16,0 4-100-16,13 0 8 15,5 9-44-15,5 3 0 16,-1 4-16-16,-4 4-16 16,-4 5 0-16,-19 3 12 15,-9 5-4-15,-27 3 8 16,0 1-8-16,-28-1 32 15,5-3-20-15,-23-9 100 16,23-8-64-16,-4-7 136 16,13-1-108-16,23-4-28 15,13-4-32-15,33-8 0 16,8 8-12-16,15-4 4 16,3 4-4-16,6-8-84 15,-1 4 40-15</inkml:trace>
          <inkml:trace contextRef="#ctx0" brushRef="#br0" timeOffset="630.6771">2295 5375 1300 0,'-23'0'480'0,"23"0"-372"0,-36 16-32 16,17 0 48 0,10 4-84-16,-4 25-16 0,8-1-16 0,1 21-36 15,4-4 16-15,4 3-216 16,5-7 128-16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7:20.9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B3ED46-8255-4592-AE6E-AB52C043A2C2}" emma:medium="tactile" emma:mode="ink">
          <msink:context xmlns:msink="http://schemas.microsoft.com/ink/2010/main" type="inkDrawing" rotatedBoundingBox="1603,8075 16996,7581 17098,10759 1705,11253" hotPoints="15036,9376 14526,11999 1680,9500 2191,6877" semanticType="enclosure" shapeName="Rectangle">
            <msink:sourceLink direction="with" ref="{9775016D-2844-4968-80CC-71D10B3ABA13}"/>
          </msink:context>
        </emma:interpretation>
      </emma:emma>
    </inkml:annotationXML>
    <inkml:trace contextRef="#ctx0" brushRef="#br0">100 340 652 0,'-32'-69'244'0,"19"37"-192"0,-1-17-12 0,5 25 120 15,0-4-96-15,0 0 28 16,0-1-56-16,4 5-4 16,1 4-20-16,4 4-8 0,4 3 0 15,-4 13-24-15,0 0 12 0,9 21-24 16,0 15 20-16,5 17-4 15,-5 19 8-15,0 18 8 16,-9-1 0-16,-4 0 0 16,4 16 0-16,0 12-12 15,-5 13 8 1,-4-5 12-16,9-3-4 16,0-5 8-16,-5 12-8 0,5 1-4 15,10-5 4-15,-6-15 12 16,5-13-8-1,-4-8 4-15,8-12-4 16,-8-9-8-16,13-7 4 0,-9-8 4 16,0-13-4-16,1-3 8 15,-1-9-8-15,0-4 8 16,0 1-8-16,0-9-4 0,0 0 4 16,0-4 12-16,0 4-8 15,0-8-12-15,0 0 0 16,1-3 20-16,-1 3-8 15,0-8-4-15,0 0 0 16,-5 0-24-16,-4 0 12 16,10 0-4-16,-1-4 4 15,4 4 16-15,1 0-4 16,0 0-4-16,4 4 4 16,0 0-16-16,0 0 8 0,5 4 20 15,0 4-8 1,0-4-4-16,-1 0 0 0,10 4-16 15,0 0 8-15,0 1 12 16,0-1-4-16,4 0-4 16,1-4 4-16,4 4 4 15,4-4-4-15,5-4-12 16,0 0 4-16,0-4-4 16,10 0 0-16,-6 0 44 15,-4-4-24-15,-4 0-8 16,8 8-8-16,-8-4 12 15,4 4-4-15,0 0-12 16,9 0 4-16,10-4 20 16,3 0-8-16,10-4-4 15,0 0 0-15,5 0-16 0,-1 0 8 16,1-4 4-16,-1 0 0 16,5 0 0-1,5-4 0-15,0 12 16 0,-5 0-8 16,0-8-20-16,-5 4 4 15,-4 0 32-15,5 0-16 16,-1-5 16-16,10 9-12 16,-5-8-8-16,0 0 0 15,-5 8-4-15,1-8 0 16,-1-4 8-16,6 0-4 16,-1 4-12-16,4 0 4 15,-4 0 12-15,-4-1-4 0,-1 1-4 16,1 0 4-16,-10 4 4 15,-4 0-4-15,0 0-4 16,0 0 4-16,-5 4-4 16,0 0 0-16,-9 0-12 15,-4 4 8-15,0-4 4 16,-1 8 0-16,1 0 8 16,-19-4-4-16,5 0-4 15,5 0 4-15,-5 1-4 16,4-1 0-16,1 0 0 15,9 0 0-15,-10 0 0 16,10 4 0-16,-1-4 0 16,1 4 0-16,-9 0-12 15,8 4 8-15,10-4 4 0,-9 0 0 16,-1 0 8-16,5 1-4 16,14-1-4-16,-4 4 4 15,-1-4-16-15,5 0 8 16,-14-4 12-16,5 8-4 15,-19 0 8-15,1-12-8 16,-5 8-12-16,-5 0 4 16,-4-3 4-16,9-1 0 15,-5-4 0-15,10 4 0 16,4 0 0-16,9-4 0 16,5 4 0-16,0 4 0 15,-5 0-12-15,0-4 8 16,-4 0 12-16,4 4-4 0,0 0-4 15,0 0 4-15,9-4-4 16,1 0 0-16,4 4 0 16,4 5 0-16,5-1-12 15,9-4 8-15,0 4 12 16,-4 4-4-16,8-4 8 16,10-4-8-16,0 9-4 15,8-1 4-15,-3 0-16 16,-10-4 8-16,9 0 4 15,0-4 0-15,1 4 0 16,-1 5 0-16,-9-5-12 16,0 4 8-16,0-4 12 15,10-4-4-15,-1 0-4 0,0 0 4 16,0 1-4 0,5-5 0-16,-14 0 0 0,10-4 0 15,8-4 8-15,-4 0-4 16,4 4-20-16,-4 0 8 15,-5-5 4-15,1-3 4 16,-1-4 8-16,14 0-4 16,-5 0-12-16,5 0 4 15,0-8 12-15,5 3-4 16,-6 5 24-16,11-8-16 16,-11 8-4-16,1 0-4 15,5-4 4-15,4-1-4 0,4 5 8 16,-4-4-8-16,-9-4-4 15,5-4 4-15,-5 3 12 16,0-7-8-16,9 4-4 16,-9-13 0-16,-5 1-4 15,0-1 0-15,-4-7 8 16,-4-1-4-16,3 13-12 16,6-8 4-16,-19 3 4 15,0 5 0-15,0-5-12 16,14 9 8-16,-9 4 12 15,4-1-4-15,0 1-4 16,-22 8 4-16,-5-12 4 16,-5-1-4-16,-9 5-12 15,1-4 4-15,-6-5 20 16,1-7-8-16,0 3-4 0,0-7 0 16,-5-1-16-16,-9-7 8 15,0 3 20-15,-4 5-8 16,4-9 4-16,0 9-4 15,-5-9 12-15,-4 12-12 16,0-3-20-16,-4-1 4 16,-5 9 20-16,-10-4-4 15,-8-13-4-15,-5 0 0 16,-4 1 4-16,-5-1-4 16,0-4-12-16,-5-3 4 15,0 7 28 1,5 5-12-16,-9-1-12 15,0 9-4-15,5-9 4 16,-5 13 0-16,0-5 8 0,9 1-4 16,-14-1 8-16,-4 5-8 15,4-5-20-15,-9 1 8 16,-9 7 12-16,0-7 0 16,1 8-12-16,-6 3 4 0,-4 5 4 31,5 4 0-31,-19 4 0 15,10-5 0-15,-24 5 16 0,1 8-8 16,4 4-20-16,-4 0 4 16,-5 0-12-16,5 0 8 15,0 0 36-15,-14 0-16 0,0 4-16 16,-9 0 0-16,4 4 20 16,-4 4-4-16,-5 0-4 0,10 0 0 15,-10-4-16-15,-4 4 8 16,9-4 4-1,5 8 0 1,-15-4-12-16,10 5 8 0,-18-1 12 16,-5-4-4-16,-4 0 8 15,0 4-8-15,4-8-12 16,9 4 4-16,0 0 12 0,-9-8-4 16,1 4-4-16,-6-4 4 15,1-4 4-15,9 8-4 16,8-4-4-16,-8 4 4 0,0 0-16 15,0-8 8-15,9 4 12 16,-10 13-4-16,19-17 8 16,5-1-8-16,8 1-4 15,-4-4 4-15,0-4-4 16,-9 4 0-16,9 0 0 16,5 0 0-16,0 4 0 15,-1 0 0-15,5 0-12 16,1 0 8-16,-10 0 12 15,-5 4-4-15,1-8 8 16,4 8-8-16,4-4 8 16,5-1-8-16,-4 1-28 15,22 0 12-15,-4-4 12 16,4-4 4-16,1 4 16 16,-5-8-12-16,4 8-20 0,-4 0 4 15,-9 0 20-15,4 4-4 16,-4 0-4-16,8-1 0 15,1 1-24-15,-5 0 12 16,-4 0 32-16,-5 4-16 16,-9-4 8-16,-4 0-8 15,-1 4-32-15,1 0 12 16,4 0 4-16,0 0 8 16,5 0 0-16,-10 0 0 15,-4 0 16-15,-5 4-8 16,1 0-28-16,-1 4 8 15,10 1 4-15,-5-5 8 0,0 4 8 16,-10-4-4-16,-3 0-4 16,-1 4 4-16,0 0-4 15,10-4 0-15,-1 0 0 16,-9 0 0-16,1 0 16 16,-6 4-8-16,1 4-28 15,13-4 8-15,5-4 4 16,-4 5 8-16,4-5 8 15,-9-4-4-15,-1 0-4 16,-8 4 4-16,23-4-16 16,-1 0 8-16,5 0 12 15,-4 0-4-15,4-4-4 16,-5 4 4-16,-4 0 4 16,5-4-4-16,-1 0-20 15,5-1 8-15,9 1 12 16,0-4 0-16,5 0-4 0,0-4 4 15,0 4 12-15,-5 0-8 16,0 0-12-16,0 0 0 16,0 4 20-16,5 0-8 15,0 0-28-15,4 0 8 16,-4 0-4-16,4-5 8 16,5 1 24-16,-14 0-8 15,5 0-12-15,-1 4 0 16,6 0 12-16,-1-4-4 15,14 4-20-15,-10 0 8 16,1 0 12-16,5-4 0 0,-10-8 8 16,-4 7-8-16,-10 9-12 15,1-4 4-15,-10 0 4 16,10 4 0-16,0 8 8 16,-10-4-4-16,5 1-12 15,-14-5 4-15,-4 4-16 16,-9 4 12-16,9 0 12 15,-5 0 0-15,5-8-4 16,-9 0 4-16,-14 0 28 16,4 8-16-16,1 0 32 15,0-8-32-15,-1 0 12 16,-4 0-16-16,-4 0 20 16,4 0-20-16,9 0-4 15,9 8-4-15,14-4-48 0,23 25 24 16,9 15-1092-1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4:31.1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75016D-2844-4968-80CC-71D10B3ABA13}" emma:medium="tactile" emma:mode="ink">
          <msink:context xmlns:msink="http://schemas.microsoft.com/ink/2010/main" type="writingRegion" rotatedBoundingBox="2716,8819 16043,8434 16104,10532 2777,10917">
            <msink:destinationLink direction="with" ref="{06B3ED46-8255-4592-AE6E-AB52C043A2C2}"/>
          </msink:context>
        </emma:interpretation>
      </emma:emma>
    </inkml:annotationXML>
    <inkml:traceGroup>
      <inkml:annotationXML>
        <emma:emma xmlns:emma="http://www.w3.org/2003/04/emma" version="1.0">
          <emma:interpretation id="{A15F2379-288E-4AA6-BEA6-76CCC7A37648}" emma:medium="tactile" emma:mode="ink">
            <msink:context xmlns:msink="http://schemas.microsoft.com/ink/2010/main" type="paragraph" rotatedBoundingBox="2716,8819 16043,8434 16104,10532 2777,10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450687-2329-45DD-9ADB-32F113553EC4}" emma:medium="tactile" emma:mode="ink">
              <msink:context xmlns:msink="http://schemas.microsoft.com/ink/2010/main" type="line" rotatedBoundingBox="2716,8819 16043,8434 16104,10532 2777,10917"/>
            </emma:interpretation>
          </emma:emma>
        </inkml:annotationXML>
        <inkml:traceGroup>
          <inkml:annotationXML>
            <emma:emma xmlns:emma="http://www.w3.org/2003/04/emma" version="1.0">
              <emma:interpretation id="{C6C7A30A-72C5-4C02-9ED2-4D765B47A6A8}" emma:medium="tactile" emma:mode="ink">
                <msink:context xmlns:msink="http://schemas.microsoft.com/ink/2010/main" type="inkWord" rotatedBoundingBox="2720,8957 3797,8926 3830,10036 2752,10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-2030 8644 704 0,'9'-36'264'0,"-9"36"-208"0,18-40-12 0,-13 23 36 16,4 5-52-16,-5-8 120 16,1 4-80-16,-5 0 44 15,4 8-64-15,-8 16 20 16,-1 0-40-16,-8 24 52 16,-1 5-44-16,-4 19 88 15,4 1-68-15,-4 4 52 16,4-1-64-16,5 1 24 15,9-4-40-15,9-13 60 16,5-3-48-16,13-17 8 16,10-8-28-16,8-24 4 15,5 0-12-15,5-24 0 16,-1-1-4-16,1-28-96 16,-5 9 52-16,-13-25-32 15,-6 12 40-15,-21-8 24 0,-1 9 4 16,-18 15 12-16,4 17-8 15,-9 15 60-15,1 17-36 0,-10 25 8 16,9 11-24-16,-4 17 0 16,4 3-4-16,1 9 28 15,8-4-20-15,-8 0-24 16,8-5 4-16,-9-3 16 16,10-5-4-16,-10-11 4 15,10-5-4-15</inkml:trace>
          <inkml:trace contextRef="#ctx0" brushRef="#br0" timeOffset="13406.8802">15648 8952 1152 0,'-18'-8'428'0,"18"8"-332"0,-32 20-28 16,19 4 32 0,-6 5-68-16,1 32 76 15,-5 7-60-15,-4 25-8 0,4 0-24 0,1 17-4 16,3-5-4-16,1-4 12 16,9-16-12-16,-14-24 16 15,10-9-16-15,-19-31-180 16,9-9 96-16,-18-36-280 15,9-9 200-15</inkml:trace>
          <inkml:trace contextRef="#ctx0" brushRef="#br0" timeOffset="13664.5675">15484 8988 1100 0,'64'-12'408'0,"-64"12"-316"0,68 57-28 0,-40-25 80 16,-1 5-92-16,0 15 76 15,14 5-72-15,-22-4 24 16,-10-9-48-16,-18-7 44 16,-14-5-44-16,-18-12 4 15,4 0-24-15,-17-15-24 16,13-5 4-16,-14-13-144 16,19 1 80-16,-14-16-152 15,22 0 124-15,6-5-80 16,17 5 104-16,14 0-68 15,14 11 84-15,9-3-72 16,9 12 72-16</inkml:trace>
        </inkml:traceGroup>
        <inkml:traceGroup>
          <inkml:annotationXML>
            <emma:emma xmlns:emma="http://www.w3.org/2003/04/emma" version="1.0">
              <emma:interpretation id="{A3A5F112-4CAC-403B-AE31-1C724CFDA3D6}" emma:medium="tactile" emma:mode="ink">
                <msink:context xmlns:msink="http://schemas.microsoft.com/ink/2010/main" type="inkWord" rotatedBoundingBox="4815,9236 5449,9218 5459,9545 4824,95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939.6377">13645 8794 1008 0,'-4'-36'372'0,"4"36"-288"0,-28 16-24 0,15-8-24 15,3 12-32-15,-12 21 24 16,-1-1-16-16,-9 25 40 15,5 0-28-15,-5 4 84 16,14-5-60-16,-5-11 92 16,9-5-80-16,1-15 32 15,3-5-52-15,1-20 48 16,5-4-52-16,8-20-16 16,10-4-12-16,4-17-140 15,5 9 72-15,9-4-76 16,4 3 80-16,5 9 12 15,5 12 28-15,4 4 20 16,-9 12 0-16,-5 0-4 0,-4 8 4 0,-14 1 108 16,1-1-60-1,-19-4-12-15,-5 4-24 16,-18-4 12-16,0 0-16 16,-13-3-4-16,0 3-4 15,-14-4 4 1,9 0-4-16,4 0-12 0,10-4 4 15,9-4-16-15,9 0 12 16,13-4-48-16,14 4 28 16,28-12-36-16,4 0 32 15,27-9-32-15,-4 9 32 0,0 0 0 32,-5 0 20-32,-13 0 0 0,-10 4 4 15,-13-4 8-15,-9 4 0 0,-14-1 60 16,-4 5-32-16,-14 4 68 15,4 4-56-15,-9 13-8 16,10 3-20-16,-1 12-28 16,10 5 8-16,9 3 20 15,4-3-4-15,9-9-48 16,5 0 24-16,4-12-120 16,1 1 76-16,-1-17-124 15,1 0 104-15,-6-21-144 16,1 5 124-16</inkml:trace>
          <inkml:trace contextRef="#ctx0" brushRef="#br0" timeOffset="13121.1207">14355 9154 1008 0,'-9'21'372'0,"9"-21"-288"0,-18 56-24 15,13-15 36-15,5-1-64 0,-4 33 68 16,-5 4-60-16,4 28 0 16,1-4-24-16,-10 5-4 15,5-9-4-15,-14-16 12 16,0-13-12-16,-18-19 32 15,5-21-24-15,-10-28 108 16,5-8-68-16,-9-48 100 16,14 3-92-16,0-36-4 15,22 4-36-15,18-8-16 16,15 16-4-16,26 4-32 16,10 21 16-16,27 3-312 15,0 17 176-15</inkml:trace>
        </inkml:traceGroup>
        <inkml:traceGroup>
          <inkml:annotationXML>
            <emma:emma xmlns:emma="http://www.w3.org/2003/04/emma" version="1.0">
              <emma:interpretation id="{B6241D6A-3A51-4A91-B1C1-33C275CE9D83}" emma:medium="tactile" emma:mode="ink">
                <msink:context xmlns:msink="http://schemas.microsoft.com/ink/2010/main" type="inkWord" rotatedBoundingBox="6294,8794 7110,8771 7146,10034 6331,10058"/>
              </emma:interpretation>
            </emma:emma>
          </inkml:annotationXML>
          <inkml:trace contextRef="#ctx0" brushRef="#br0" timeOffset="14457.3877">16104 9082 944 0,'-5'-17'352'0,"5"17"-276"0,5-12-20 0,-1 4-4 16,1 8-40-16,-1-4-12 16,10 4-4-16,-10-4 12 15,1 8-4-15,-5-4-12 16,0 0 4-16,-5-4 20 16,5 4-8-16,-9-4 76 15,0 0-48-15,-9 4 24 16,4 4-40-16,-8 12 16 15,13 0-20-15,-1 13-8 16,1-5-4-16,9 12 4 16,9 1-4-16,-9-1 8 15,14-7-8-15,-9-5 8 16,8-4-8-16,-4-8-4 16,5-4 4-16,-9-12 12 15,4 0-8-15,-5-16-56 16,14 4 24-16,-4-21-60 15,-9 9 48-15,4-8 0 16,4 7 20-16,-8 5 72 16,9 8-28-16,-1 12 76 15,-4 8-56-15,19 8 80 16,-1 8-72-16,14 5 24 16,-5-1-44-16,19 0-4 0,-5-4-20 15,-9-4-8-15,-4-3 0 16,-19-9 4-16,-14 0-4 15,-13-8 8-15,-4 0-8 0,-15-9-12 16,1 1 4-16,-9-4-4 16,8 8 0-16,5 4-12 15,10 4 12-15,13 8-4 16,18 8 4-16,23 5 16 16,4 3-4-16,28-4-28 15,9 0 12-15,0-8-108 16,-9-3 64-16,4-14-116 15,-4 5 96-15,-9-20-12 16,-14 4 48-16,-4-20 36 16,-19 3 4-16,-22-36 0 15,-5 17 4-15,-14-21 84 16,5 12-48-16,-9 1 132 16,4 15-96-16,-9 5 28 15,19 11-64-15,-15 21-60 16,15 16 12-16,-10 37-4 15,10 3 12-15,-5 29 8 16,9 0-4-16,-5 0-4 16,5-8 4-16,-9-21-192 15,0 1 104-15,-5-21-588 0,10-7 368 16</inkml:trace>
          <inkml:trace contextRef="#ctx0" brushRef="#br0" timeOffset="14807.3666">16846 8831 956 0,'13'-25'352'0,"-13"25"-272"0,14-4-24 0,-5 4 128 16,0 4-112-16,9 0-12 16,5 9-36-16,14-5 0 15,4 4-16-15,22 4-72 16,1-4 32-16,13 0-200 16,-4 0 132-16,0-8-64 15,-9 0 96-15,-14-8 56 16,-4 0 12-1,-15-4 268-15,-8 0-144 0,-14 0 60 16,-4 4-108-16,-14 4 0 16,0 4-44-16,-10 12 24 15,-3 9-32-15,8 19 4 16,0 5-16-16,10 15 28 16,4-3-24-16,4-4 32 15,10-9-32-15,-9-7 20 16,4-9-20-16,0-8 28 15,-5-11-28-15,-17-17 20 16,-1 0-20-16,-27-17-140 16,0-3 68-16</inkml:trace>
          <inkml:trace contextRef="#ctx0" brushRef="#br0" timeOffset="-10777.5554">114 8964 1068 0,'-77'20'396'0,"77"-20"-308"0,-28 29-24 16,24-17 220-1,4 0-168-15,13 0-8 0,6 4-72 0,22-8-8 16,4 1-16-16,23-9-8 16,1 0 0-16,8-9-164 15,-4 5 88-15,4-8-332 16,-4 4 224-16</inkml:trace>
        </inkml:traceGroup>
        <inkml:traceGroup>
          <inkml:annotationXML>
            <emma:emma xmlns:emma="http://www.w3.org/2003/04/emma" version="1.0">
              <emma:interpretation id="{C206B6B7-4968-4E47-85CF-628827F40921}" emma:medium="tactile" emma:mode="ink">
                <msink:context xmlns:msink="http://schemas.microsoft.com/ink/2010/main" type="inkWord" rotatedBoundingBox="8317,8657 9438,8625 9498,10723 8378,10755"/>
              </emma:interpretation>
            </emma:emma>
          </inkml:annotationXML>
          <inkml:trace contextRef="#ctx0" brushRef="#br0" timeOffset="-10972.6298">141 8758 984 0,'-22'0'368'0,"22"0"-288"0,4 0-20 0,1 8 124 16,8 0-112-16,6 0 76 15,3 0-84-15,10-4 0 16,5 4-40-16,13-12 4 16,4 4-16-16,6-8-16 15,-1 8 0-15,-5-4 12 16,-8 8-4-16,-14-4-256 15,-5 0 136-15</inkml:trace>
          <inkml:trace contextRef="#ctx0" brushRef="#br0" timeOffset="-10326.6756">1525 8924 1424 0,'-31'-12'528'0,"31"12"-412"0,9 4-32 0,-5-4 32 16,14 0-80-16,14-8 32 16,18 3-40-16,37-7-16 31,-1 8-8-31,19-4-4 0,-9 4 0 0,4 0-124 15,-14 4 68-15,-8 0-260 16,-14 4 176-16</inkml:trace>
        </inkml:traceGroup>
        <inkml:traceGroup>
          <inkml:annotationXML>
            <emma:emma xmlns:emma="http://www.w3.org/2003/04/emma" version="1.0">
              <emma:interpretation id="{0BC94ED0-9E9D-43C8-8729-851D624E9368}" emma:medium="tactile" emma:mode="ink">
                <msink:context xmlns:msink="http://schemas.microsoft.com/ink/2010/main" type="inkWord" rotatedBoundingBox="10390,8788 11696,8751 11723,9668 10416,97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0532.2287">2158 8313 1216 0,'-4'-13'448'0,"4"13"-348"15,-9 29-28-15,4-13 16 16,5 12-64-16,-4 21 24 15,4 8-28-15,-5 11 0 16,10 1-12-16,-15-8-8 16,1-4 4-16,-4-9-84 15,8-3 44-15</inkml:trace>
          <inkml:trace contextRef="#ctx0" brushRef="#br0" timeOffset="-9954.1921">1944 9102 912 0,'-13'-4'340'0,"13"4"-264"0,27-4-24 15,-9 4-16 1,5 8-32-16,0 0 8 16,9 4-8-16,-1 4 8 15,6 4-8-15,-5 1-4 16,0-1 4-16,-14 4 48 15,0 0-28-15,-23 1 32 16,1 3-28-16,-23-4 0 0,-1 1-16 0,-22-1 64 16,9-4-44-16,-13-4 92 31,13 1-68-31,0-5 36 0,9 4-56 16,4-4 32-16,15 4-36 0,13-4 0 15,9 5-20-15,14-5 20 16,4 4-20-16,9-8 12 15,5 4-12-15,5-8-24 16,-5 0 4-16</inkml:trace>
          <inkml:trace contextRef="#ctx0" brushRef="#br0" timeOffset="-9413.757">4467 8248 1164 0,'-32'-12'428'0,"32"12"-332"0,-41-20-24 16,18 11 108-1,5 5-112-15,-19-8-8 16,10 0-40-16,-9 0-8 0,4 8-4 0,-5 4-16 16,10 4 4-16,-5 20-16 15,9 5 12-15,-4 43 4 16,18 9 4-16,4 41 0 16,5 3 0-16,5 33 0 15,4-12 0-15,0 8 24 16,0-21-12-16,-9-3 92 15,0-21-56-15,-18-8 40 16,4-20-52-16,-22-20 24 16,4-13-32-16,-23-28 44 15,19-7-40-15,-28-22-24 16,19-3-8-16,-19-12-36 16,5 0 20-16,-14-9-336 15,18 5 192-15</inkml:trace>
          <inkml:trace contextRef="#ctx0" brushRef="#br0" timeOffset="-8678.1901">4134 9749 780 0,'0'-28'288'0,"0"28"-224"0,0-8-20 0,0 4 136 16,0 8-108-16,0 8 68 15,0 8-80-15,0 25 36 16,5 3-56-16,4 21 32 15,9-4-40-15,-4 0 80 16,9-5-64-16,-10-7 92 16,10-9-80-16,-5-11 96 15,5-9-92-15,-5-16 120 16,5-8-104-16,-5-20 12 16,5-4-52-16,0-25 8 15,4-3-28-15,-4-9-16 16,-1 4-8-16,-3 5-4 15,3 11 0-15,1 9-116 16,0 3 68-16,0 1-420 16,-1 16 268-16,19-8-792 15,-4 8 560-15</inkml:trace>
        </inkml:traceGroup>
        <inkml:traceGroup>
          <inkml:annotationXML>
            <emma:emma xmlns:emma="http://www.w3.org/2003/04/emma" version="1.0">
              <emma:interpretation id="{D2BD6FAB-E8AE-4F7C-AD4C-8CC646AAB7BD}" emma:medium="tactile" emma:mode="ink">
                <msink:context xmlns:msink="http://schemas.microsoft.com/ink/2010/main" type="inkWord" rotatedBoundingBox="12417,8585 13300,8559 13337,9843 12454,986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8137.7345">5582 8653 1028 0,'0'-25'380'0,"0"25"-296"0,64 0-20 0,-23 4 16 15,0 4-56-15,32 9 52 16,8 3-44-16,20 16-24 16,-1 1-8-16,-9 7 8 15,-9 5-4-15,-18 7 84 16,-14 5-44-16,-32 0 120 15,-14-9-92-15,-40-3 64 16,-10-4-80-16,-35-21-4 16,3 0-32-16,-22-24-4 15,18-4-8-15,-9-20 4 16,23 4-8-16,-1-17-72 0,19 13 36 16,9-9-408-16,19 9 240 15</inkml:trace>
          <inkml:trace contextRef="#ctx0" brushRef="#br0" timeOffset="-8436.0458">5905 8754 1028 0,'0'-37'380'0,"0"37"-296"0,9-24-20 0,-9 16 112 16,0 8-108-16,-4 8 60 15,-1 8-72-15,-4 17-32 16,5 7-16-16,-6 13-8 15,10 3 0-15,-4 5-12 16,8 0 8-16,-4-5-172 16,5-11 96-16</inkml:trace>
          <inkml:trace contextRef="#ctx0" brushRef="#br0" timeOffset="-7637.4049">6893 8867 1424 0,'-4'28'528'0,"4"-28"-412"0,4 49-32 0,-4-25 60 15,0 1-96-15,0-1 44 16,0 4-56-16,0-12-12 16,9 1-12-16</inkml:trace>
        </inkml:traceGroup>
        <inkml:traceGroup>
          <inkml:annotationXML>
            <emma:emma xmlns:emma="http://www.w3.org/2003/04/emma" version="1.0">
              <emma:interpretation id="{059247BA-EB6F-42FC-B15C-5DDE436D4AC7}" emma:medium="tactile" emma:mode="ink">
                <msink:context xmlns:msink="http://schemas.microsoft.com/ink/2010/main" type="inkWord" rotatedBoundingBox="14418,8754 16051,8707 16076,9594 14444,9641"/>
              </emma:interpretation>
            </emma:emma>
          </inkml:annotationXML>
          <inkml:trace contextRef="#ctx0" brushRef="#br0" timeOffset="-7095.3809">8418 8644 1080 0,'41'-36'400'0,"-41"36"-312"0,14-20-24 15,0 4-44 1,-5 8-24-16,-18-13 136 16,9 9-72-16,-23-4-24 15,9 4-24-15,-31 0-12 16,-5 4 0-16,-19 0 68 16,10 3-36-16,-14-7 24 0,14 8-36 0,-14-8 44 15,28 8-36-15,-10-8-4 31,19 8-16-31,-5 4-16 0,18 8 4 0,-9 16 4 16,18 5 0-16,-4 23 44 16,5 13-24-16,4 4 36 15,9 0-32-15,-19 12 32 16,15-9-32-16,-10 9 32 16,10-12-32-16,-6-8 48 15,1-9-40-15,9-15-24 16,-13-9-8-16,13-12 60 15,0-4-32-15,0-7-20 16,13-1-8-16,-13-4-8 16,23 4 0-16,0 0 8 15,9 8 0-15,0 0 0 16,13 4 0-16,10 4 0 16,-14 1 0-16,4-5 16 15,1-4-8-15,-14-8-100 16,0 0 48-16,-10-12-184 15,1 0 128-15</inkml:trace>
          <inkml:trace contextRef="#ctx0" brushRef="#br0" timeOffset="-6919.4963">7667 8932 1236 0,'-41'-37'456'0,"41"37"-352"0,-4 0-32 0,8 0 216 15,5 0-172-15,32 0 8 16,-4 0-76-16,17 0-24 16,1 0-16-16,22-4-104 15,1 4 52-15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5:39.2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298651-76AF-47F1-9997-92A964F36CD5}" emma:medium="tactile" emma:mode="ink">
          <msink:context xmlns:msink="http://schemas.microsoft.com/ink/2010/main" type="writingRegion" rotatedBoundingBox="4176,11947 22798,10447 22970,12576 4348,14076"/>
        </emma:interpretation>
      </emma:emma>
    </inkml:annotationXML>
    <inkml:traceGroup>
      <inkml:annotationXML>
        <emma:emma xmlns:emma="http://www.w3.org/2003/04/emma" version="1.0">
          <emma:interpretation id="{1A0DAF11-EE3E-47CD-94DC-E53B192175DB}" emma:medium="tactile" emma:mode="ink">
            <msink:context xmlns:msink="http://schemas.microsoft.com/ink/2010/main" type="paragraph" rotatedBoundingBox="4176,11947 22798,10447 22970,12576 4348,14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233B0E-0D23-460F-89DF-18957A090915}" emma:medium="tactile" emma:mode="ink">
              <msink:context xmlns:msink="http://schemas.microsoft.com/ink/2010/main" type="line" rotatedBoundingBox="4176,11947 22798,10447 22970,12576 4348,14076"/>
            </emma:interpretation>
          </emma:emma>
        </inkml:annotationXML>
        <inkml:traceGroup>
          <inkml:annotationXML>
            <emma:emma xmlns:emma="http://www.w3.org/2003/04/emma" version="1.0">
              <emma:interpretation id="{B6B7695D-4822-447C-9E5C-173AFCA6184B}" emma:medium="tactile" emma:mode="ink">
                <msink:context xmlns:msink="http://schemas.microsoft.com/ink/2010/main" type="inkWord" rotatedBoundingBox="4206,12318 6934,12098 7015,13108 4287,133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 12376 840 0,'-18'-8'312'0,"18"8"-244"0,-19-8-16 16,6-5 164-1,4 13-128-15,-14-8 60 16,0 0-84-16,-13 0 48 16,4 8-60-16,-18-8 32 15,9 8-48-15,-19 8 24 16,10 0-32-16,-13 17 52 15,17 3-44-15,-4 0 36 0,14 9-40 16,-5 3 24-16,13-3-28 0,10-5-16 16,9-4-8-16,14-8-4 15,13-3 0-15,9-17 0 16,10 0 0-16,13-21-44 16,0 1 24-16,18-16-80 15,-9-5 56-15,0-15-36 16,-4 19 48-16,-14-15 20 15,-5 15 8 1,-13-7 20-16,-5 15-8 0,-9-7 104 16,-4 8-64-1,-10 11 68-15,5 5-64 0,-13 8-4 16,4 4-28-16,-14 8 4 16,9 8-12-16,-8 21-16 15,3-1 0-15,-8 17-4 16,13 0 0-16,-13-1 32 15,9 9-12-15,0-9 12 16,4-7-12-16,5-9-140 16,-5 1 72-16,5-21-412 15,0 4 260-15</inkml:trace>
          <inkml:trace contextRef="#ctx0" brushRef="#br0" timeOffset="1764.9486">446 12323 996 0,'-9'-8'368'0,"9"8"-284"0,0 0-24 0,-4 0 88 31,4 0-92-31,-9 0 60 0,4 8-72 0,-13 0 60 16,4 8-64-16,-13 13 36 15,4-1-44-15,-18 9 8 16,9 7-24-16,-18 1 20 15,9-1-24-15,0-7 4 16,0-9-8-16,5-4-8 16,13-4 4-16,9-12-136 15,10-8 72-15</inkml:trace>
          <inkml:trace contextRef="#ctx0" brushRef="#br0" timeOffset="1457.128">141 12356 612 0,'0'-9'228'0,"0"9"-180"0,5 0-12 16,-5 0 116-16,0 0-92 0,0-8 132 16,4 8-108-16,-4 0 108 15,0 0-108-15,0-8 72 16,5 8-92-16,-5-8 92 16,0 8-92-16,0 0 32 15,0 0-56-15,0 8-4 16,9 8-24-16,-4 5 28 15,4 7-24-15,4 17 56 16,6 7-40-16,-1-7-16 16,0 7-8-16,5-7 0 15,4-5-4-15,-13 1 16 16,4-13-12-16,-4-8 24 16,-1-4-20-16,-8-16-56 15,9 0 20-15,-14-8-304 16,0 0 176-16,4-12-336 15,1 4 272-15</inkml:trace>
          <inkml:trace contextRef="#ctx0" brushRef="#br0" timeOffset="-586.1549">-583 12044 1164 0,'-13'-8'428'0,"13"8"-332"0,13-4-24 15,-8 0 116 1,0 8-116-16,8-8 52 16,5 4-76-16,28-4 20 15,4 4-40-15,37 0 36 16,4-8-36-16,22-5 4 0,-3 9-20 0,17-8 20 15,-13 4-20 1,4-8 4-16,-13 8-8 0,-9 0-8 16,-19 4 4-16,-18-8 12 15,-9-1-8-15,-18 5-144 16,-4 0 72-16,-19 8-476 16,0 0 300-16</inkml:trace>
          <inkml:trace contextRef="#ctx0" brushRef="#br0" timeOffset="2389.5354">1107 11720 892 0,'-23'-12'332'0,"23"12"-260"0,-18 0-20 0,8 4 124 16,6 4-108-16,-10 12 60 15,5 5-72-15,-9 15 56 16,9 5-64-16,-9 11 52 15,9-3-56-15,-5 8 24 16,9-17-40-16,-4 1 0 16,9-9-16-16,0-12 20 15,5-3-20-15,4-13 24 16,5-4-24-16,8-16-56 16,6 4 20-16,8-33-40 15,0 9 32-15,1-25-52 16,-1 8 48-16,-8-11 24 15,-1 11 12-15,-4-3 44 16,-5 15-20-16,-4 1 92 16,-1 16-64-16,-8 3 40 15,-1 9-56-15,-4 12-12 16,0 12-12-16,-4 17-20 16,4 3 4-16,-9 9 20 15,4-1-8-15,-9 5-4 16,10-5 0-16,-5-7 12 15,4-5-8-15,-4-8-20 16,5 1 4-16,-1-9-156 0,5 0 92 16,5-8-200-1,4 4 152-15,0-8-804 16,4 4 512-16</inkml:trace>
          <inkml:trace contextRef="#ctx0" brushRef="#br0" timeOffset="2881.6936">1712 11801 832 0,'-9'-24'308'0,"9"24"-240"0,-23-24-20 0,14 15 96 16,9 5-88-16,-4-4 60 16,-1 8-72-16,-4-4 48 15,4 8-52-15,1 8 40 16,4 5-44-16,-5 15 60 16,10 4-56-16,-5 9 36 15,9 4-44-15,-9-5 60 16,4-3-52-16,-4-5 20 15,10 0-40-15,-1-7 28 16,4-5-32-16,1-8 4 16,0 0-12-16,4-8 12 15,5-4-12-15,-1-8 32 0,6 0-24 16,-1-16 56-16,0 12-40 0,1-20 28 16,4-1-32-1,-1-23 36-15,-3 7-36 16,-6-11-4-16,1 3-16 15,-9 0-8-15,4 9 4 16,-9-1-16-16,5 13 8 16,-5 0 4-16,0 15 0 0,0 1-264 15,0 12 144-15</inkml:trace>
        </inkml:traceGroup>
        <inkml:traceGroup>
          <inkml:annotationXML>
            <emma:emma xmlns:emma="http://www.w3.org/2003/04/emma" version="1.0">
              <emma:interpretation id="{DED024F9-91B5-4564-9776-A8705EB9F419}" emma:medium="tactile" emma:mode="ink">
                <msink:context xmlns:msink="http://schemas.microsoft.com/ink/2010/main" type="inkWord" rotatedBoundingBox="7934,12108 8108,12523 7756,12672 7581,122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62.4171">2869 12032 1248 0,'4'-4'460'0,"-4"4"-356"0,41 12-32 0,-18-8 172 16,0 0-148-16,18-4 0 15,0 4-64-15,18-4-116 16,0 4 40-16,0-4-588 16,-4 0 348-16</inkml:trace>
          <inkml:trace contextRef="#ctx0" brushRef="#br0" timeOffset="3158.8779">2869 11757 1204 0,'-5'-13'448'0,"5"13"-348"0,5-4-32 0,-1 0 212 16,10 4-168-16,4-4 16 16,5 0-76-16,4-4-28 15,5 8-12-15,9-4 0 16,0 4-8-16,0 0-276 16,0 0 148-16</inkml:trace>
        </inkml:traceGroup>
        <inkml:traceGroup>
          <inkml:annotationXML>
            <emma:emma xmlns:emma="http://www.w3.org/2003/04/emma" version="1.0">
              <emma:interpretation id="{CB0FD850-B20B-4457-82FF-72A53412A358}" emma:medium="tactile" emma:mode="ink">
                <msink:context xmlns:msink="http://schemas.microsoft.com/ink/2010/main" type="inkWord" rotatedBoundingBox="8722,11751 10795,11509 10995,13222 8922,134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65.1339">5245 12339 1068 0,'-27'8'396'0,"27"-8"-308"0,-32 5-24 0,9-5 176 15,5 8-144-15,-18 0 52 16,-5 0-88-16,-5 4 8 16,-9 4-40-16,-4 4 16 0,5 9-24 15,3 7 28-15,15 5-32 16,18 3 4-16,22 1-12 0,24-9 28 16,17-8-20-16,10-11 12 15,13-5-16-15,0-16 28 16,5-13-24-16,-9-7-92 31,4 0 40-31,-13-21-24 16,-5 5 36-16,-18-21-32 15,-9 13 36-15,-19-13-4 16,-4 12 16-16,-13-3 32 16,3 11-12-16,-12 9 92 15,8 12-56-15,-9 16-56 16,5 8 0-16,-5 20 32 15,5 4-12-15,-9 21 0 0,9 3-8 16,-5 13 12-16,5-4-8 16,-10 4 32-16,6-5-24 0,-1-19-4 15,5-5-8 1,4-11-208-16,9-9 112 0,-4-16-552 16,9-4 356-16</inkml:trace>
          <inkml:trace contextRef="#ctx0" brushRef="#br0" timeOffset="6275.8739">5828 12323 1456 0,'-18'-12'536'0,"9"12"-416"0,9 8-32 15,0 4 72-15,-10 13-104 0,1 23 40 16,-13 5-56-16,-6 7-4 16,-8 13-24-16,-14-8-120 0,-5-8 56 15,-4-9-640-15,-5 1 384 16,10-21-524 0</inkml:trace>
          <inkml:trace contextRef="#ctx0" brushRef="#br0" timeOffset="6110.434">5518 12258 964 0,'28'-16'360'0,"-28"16"-280"0,18 0-24 0,-9 4 76 16,5 8-84-16,4 13 76 15,0 3-68-15,9 17 32 16,5 7-52-16,5 13-12 0,8-8-12 15,1-5 8-15,4-7-12 16,0-17-160-16,-9-12 80 16,-14-12-464-16,-9-8 296 0</inkml:trace>
          <inkml:trace contextRef="#ctx0" brushRef="#br0" timeOffset="4307.4764">4125 11651 964 0,'-9'-20'360'0,"9"20"-280"0,-18-4-24 0,9 0 16 15,4 8-52-15,-4-4 24 16,4 8-24-16,-8 12 52 16,4 9-40-16,-5 23 108 15,9 1-80-15,-8 12 44 16,8-1-60-16,-4-3 28 15,5-8-40-15,4-5 36 16,9-15-40-16,4-9 28 0,10-4-28 16,9-20 8-1,4 0-20-15,5-24 0 16,5-4-8-16,-1-29-68 16,1 4 32-16,-5-11-48 15,-5 7 40-15,-13 4 20 16,-5 17 12-16,-9 4 48 15,1 11-24-15,-15 9 52 16,5 20-40-16,-9 17 20 16,0 11-32-16,-5 13 36 15,5 7-32-15,-5 5 4 16,10-4-16-16,-5-5 0 16,9-7-4-16,-5-9 4 0,5-8-8 15,9-15-276-15,5-5 148 0</inkml:trace>
          <inkml:trace contextRef="#ctx0" brushRef="#br0" timeOffset="5425.983">4772 12117 1216 0,'-9'-12'448'0,"18"4"-348"16,0 4-28-16,-9-1 200 15,13 5-164-15,19-8 36 16,0 4-88-16,18-4-24 15,5 8-20-15,40-8 8 16,1 4-12-16,36-8-4 16,-9 8 0-16,9-4-4 15,-14 4 0-15,1-8-44 16,-19 12 24-16,-18 0-212 16,-14-4 128-16,-31 0-512 15,-10 12 344-15</inkml:trace>
          <inkml:trace contextRef="#ctx0" brushRef="#br0" timeOffset="4775.2657">5391 11603 1224 0,'41'-33'456'0,"-41"33"-356"0,13-32-28 0,-17 12 128 15,4 12-124-15,-18-25 24 16,4 1-60-16,-18-4-28 15,9 11-4-15,-18 5-20 16,5 8 8-16,-19 16-16 16,10 12 12-16,-19 12 48 15,9 9-20-15,1-1 36 16,8 1-32-16,10-1 4 16,9 1-16-16,13-9 0 15,14 0-4-15,14-12 28 16,17-3-20-16,1-17-4 15,14-1-8-15,-1-23-48 16,-4 4 24-16,5-25-116 16,-5 5 76-16,-18-25-8 15,8 4 40-15,-17-4 28 16,0 13 0-16,-14 3 108 16,0 21-60-16,-9 16 52 15,0 12-60-15,-5 28-4 16,5 8-20-16,-5 25-12 0,0 0 0 15,1 7 4-15,4-7-4 16,0 0 16-16,9-9-12 16,-5-7 32-16,5-5-24 15,0-12-120-15,5-3 56 16,4-21-272-16,4 0 176 16</inkml:trace>
          <inkml:trace contextRef="#ctx0" brushRef="#br0" timeOffset="5088.6449">5614 11117 1216 0,'9'-28'448'0,"-9"28"-348"0,-9-8-28 0,9 4 184 15,0 8-156-15,0 12-24 16,-14 12-48-16,14 17-16 16,0 15-4-16,0 5 20 15,9 0-16-15,5 4 4 16,-5-4-8-16,9-9 28 15,5-7-20-15,-9-13 76 16,4 1-56-16,-4-33 92 16,-1 0-72-16,-4-25 24 15,5 1-44-15,4-24-12 16,-4-1-16-16,9-20 4 16,-5 5-8-16,-4-1-56 15,4 12 28-15,0 13-260 16,-9 16 152-16,-9 12-284 0,14 12 236 15,-14 12-644-15,0 8 460 0</inkml:trace>
        </inkml:traceGroup>
        <inkml:traceGroup>
          <inkml:annotationXML>
            <emma:emma xmlns:emma="http://www.w3.org/2003/04/emma" version="1.0">
              <emma:interpretation id="{AFF71CC9-F34F-43E2-8A29-BDB9C69CC7A7}" emma:medium="tactile" emma:mode="ink">
                <msink:context xmlns:msink="http://schemas.microsoft.com/ink/2010/main" type="inkWord" rotatedBoundingBox="11770,12209 12430,12156 12479,12765 11819,12818"/>
              </emma:interpretation>
            </emma:emma>
          </inkml:annotationXML>
          <inkml:trace contextRef="#ctx0" brushRef="#br0" timeOffset="6893.0154">6980 12072 1268 0,'4'-4'468'0,"-4"4"-364"0,14-8-28 0,-5 4 136 0,9 0-132 16,5 0-16-16,13-4-40 15,10 8-28-15,22-4 0 16,19 4 12-16,-1-4-4 0,-17 0-4 31,8 4 4-31,-9-4-224 16,-13 4 120-16</inkml:trace>
          <inkml:trace contextRef="#ctx0" brushRef="#br0" timeOffset="7119.1167">7380 11744 984 0,'0'-36'368'0,"0"36"-288"0,5-8-20 0,-5 12 124 31,0 4-112-31,-5 16 68 0,1 9-80 0,-10 23 20 16,5 1-48-16,-14 12-8 15,19-4-16-15,-14-5 12 16,4-3-12-16,-4-8 16 15,13-5-16-15,-4-8-188 16,0-7 96-16,9-13-652 16,9 0 408-16</inkml:trace>
        </inkml:traceGroup>
        <inkml:traceGroup>
          <inkml:annotationXML>
            <emma:emma xmlns:emma="http://www.w3.org/2003/04/emma" version="1.0">
              <emma:interpretation id="{B115A6BF-E4D5-4D16-8AC6-ABDA60BA417F}" emma:medium="tactile" emma:mode="ink">
                <msink:context xmlns:msink="http://schemas.microsoft.com/ink/2010/main" type="inkWord" rotatedBoundingBox="13160,13007 13726,11539 14889,11987 14323,134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106.706">9170 12295 1204 0,'-9'8'448'0,"9"-8"-348"0,22 28-32 0,-13-3 80 15,1-1-96-15,12 16 40 16,10 1-52-16,5 7-16 15,4-7-12-15,9-1-144 16,0-15 76-16,-5-13-564 16</inkml:trace>
          <inkml:trace contextRef="#ctx0" brushRef="#br0" timeOffset="10254.6198">9402 12206 1248 0,'-14'-16'460'0,"14"16"-356"0,-18 20-32 0,-5-4 84 16,19 4-100-16,-24 25 16 16,6-1-48-16,-10 13-20 15,4 0-8-15</inkml:trace>
          <inkml:trace contextRef="#ctx0" brushRef="#br0" timeOffset="11470.8203">9069 12489 840 0,'-9'4'312'0,"9"-4"-244"0,9 12-16 0,-9-12 148 15,10 8-120-15,-6 0 100 16,5 5-104-16,-9 3 4 0,14-8-48 16,-14 8-4-1,-5-4-16-15,-4 0 0 16,0 5-4-16,-9-5 4 15,9 0-8-15,-9-12-80 16,4 12 40-16</inkml:trace>
          <inkml:trace contextRef="#ctx0" brushRef="#br0" timeOffset="9923.712">8974 12347 892 0,'-14'-4'332'0,"14"4"-260"0,-32 0-20 15,19 0 116 1,-6 0-104-16,-8 0 124 16,-5 4-108-16,-13 1 32 15,4 3-68-15,-5 0 56 16,5 4-60-16,-4 8 72 16,8 4-64-16,10 9 8 15,4 3-32-15,19 5 12 16,8-5-20-16,19-8-8 0,9 1-4 0,13-17 40 15,19-4-24 1,4-16-28-16,-4-4 4 16,-9-17-96-16,-1 5 52 0,-17-20 16 15,-5 11 16 1,-9-23 24-16,-14 11-4 0,-9-8 8 16,0 9-8-16,-14-1 52 15,5 13-32-15,-14 8 8 16,0 16-20-16,-18 12-8 15,19 8 0-15,-15 20-4 16,10 5 0-16,-10 11 0 16,24 5 0-16,-15 3 16 15,15-3-8-15,-10-8 4 16,14-9-4-16,4-8-272 16,1-7 148-16,8-17-520 15,1-4 356-15</inkml:trace>
          <inkml:trace contextRef="#ctx0" brushRef="#br0" timeOffset="9399.8127">8587 11987 1328 0,'-5'-4'492'0,"5"4"-380"0,0-4-32 0,0 4 112 16,5 4-120 0,13-4 52-16,5 0-76 0,36-8-8 15,5 4-24-15,36-4 16 16,0 8-20-16,41-8-4 15,-9 8-4-15,14-8 4 16,-14 12-4-16,-23 0 8 16,-9 4-8-16,-27-4-72 15,-18 4 36-15,-28-4-200 16,-4 4 132-16</inkml:trace>
          <inkml:trace contextRef="#ctx0" brushRef="#br0" timeOffset="8617.1148">9165 11583 1120 0,'23'-9'416'0,"-23"9"-324"0,23-24-24 0,-19 12 156 16,5 4-136-16,-9-12 28 15,0 8-72-15,-13-13 0 16,4 5-28-16,-23-8-24 16,9 3 0-16,-32 9-4 15,14 12 4-15,-27 12 0 16,13 9 0-16,-13 7 8 15,13 8 0-15,14 5 16 16,5-1-8-16,22 0 32 16,10-3-24-16,22-9 20 15,5 0-20-15,22-20 36 16,10 0-28-16,9-16-24 16,-5 4 0-16,-4-16 16 15,-15 0-8-15,6-21-4 16,-14 9 0-16,-18-29-24 15,8 4 12-15,-22-8 12 16,9 17 0-16,-9 7 16 16,0 13-12-16,-9 16 16 15,9 16-16-15,-13 24-20 16,4 12 4-16,-14 21 32 0,18 0-16 0,-13 8 28 16,9-5-24-16,-5 5 24 15,5-8-24-15,-5-5 12 16,14 1-12-16,-9-17 12 15,0-7-16-15,9-21-364 16,0-8 192-16,9-16-988 16,0-1 640-16</inkml:trace>
          <inkml:trace contextRef="#ctx0" brushRef="#br0" timeOffset="9038.2506">9365 11311 1040 0,'5'-28'384'0,"-5"28"-300"0,-14-12-20 0,14 8 76 16,0 8-88-16,0 0-12 16,0 8-24-16,-9 16 20 15,9 9-20-15,0 11 48 16,-4-3-36-16,-5 4 40 16,-1-5-40-16,-3 5 28 15,13-5-28-15,-9-3 16 16,9-5-24-16,0-12 8 15,0-3-16-15,9-21 12 16,4 0-16-16,1-25-64 16,4 1 28-16,5-25-104 15,0 9 76-15,9-17-56 16,-10 13 68-16,10-9 12 16,-9 13 20-16,0-1 116 0,0 17-56 0,-1 4 68 15,-12 12-64-15,-10 8 76 16,0 12-72-16,-10 8 44 15,-3 8-60-15,-10 1-20 16,5 3-12-16,4 4 8 16,14-3-8-16,0-1 4 15,5 1-4-15,4-5-112 16,14-4 56-16,-14-4-632 16,9-3 376-16</inkml:trace>
        </inkml:traceGroup>
        <inkml:traceGroup>
          <inkml:annotationXML>
            <emma:emma xmlns:emma="http://www.w3.org/2003/04/emma" version="1.0">
              <emma:interpretation id="{D81432D9-DAD9-422F-A425-951E456ED3C7}" emma:medium="tactile" emma:mode="ink">
                <msink:context xmlns:msink="http://schemas.microsoft.com/ink/2010/main" type="inkWord" rotatedBoundingBox="15164,11331 17935,11108 18085,12969 15314,1319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209.6192">13208 11753 1256 0,'-9'-9'464'0,"9"9"-360"0,-27 57-28 0,4-20-16 16,9 3-48-16,-22 17-12 15,4 3-4-15</inkml:trace>
          <inkml:trace contextRef="#ctx0" brushRef="#br0" timeOffset="10897.7969">10426 11838 912 0,'0'-9'340'0,"9"5"-264"15,-4-4-24-15,4 4 220 0,5 0-160 16,-5-4 104-16,-9 8-124 16,9 8 0-16,-9 0-52 15,9 21 8-15,-4 23-28 0,4 9 52 16,4 4-40-16,-4-1 28 15,0-3-32-15,10-4 28 16,-1-13-32-16,0 5 32 16,-4-17-32-16,4-11 92 15,0-17-64-15,0-13 40 16,5-11-56-16,0-8 44 16,4-21-48-16,14-7-8 15,5-25-12-15,4 4 8 0,-5 8-12 16,-8 12-20-16,-10 9 4 15,0 11 4-15,-8 13 4 16,-10 4-28-16,-18 12 16 16,0 4-196-1,-5 4 112-15,-9 8-480 16,0 4 324-16</inkml:trace>
          <inkml:trace contextRef="#ctx0" brushRef="#br0" timeOffset="19426.9061">11419 10947 1152 0,'-55'-40'428'0,"23"32"-332"16,5-4-28-16,9 7 68 0,9-7-88 15,4 4 68-15,5-4-64 16,5-4 4 0,17 4-32-16,15-8-4 15,-5 7-12-15,22 1-8 16,1 4 4-16,0 0-4 15,-1 4 0-15,1 8-12 16,-10 4 8-16,-13 4 4 16,-9 4 0-16,-9 9 8 15,-1 7-4-15,-13 49 60 0,0 4-36 16,-18 57-12-16,4 7-8 0,-4 74 8 16,5-25-8-16,-1-24 16 15,-4-8-16-15,-1-16 24 16,-3-20-20-16,-10-29 156 0,5-24-96 15,-1-17 76-15,-8-27-84 16,4-17-16-16,-4-24-32 16,8-21 16-16,-13-15-20 15,5-5-268-15,4 1 140 16,9 3-476-16,14 9 332 16</inkml:trace>
          <inkml:trace contextRef="#ctx0" brushRef="#br0" timeOffset="19918.7079">12461 11967 1268 0,'0'-28'468'0,"0"28"-364"0,-36-33-28 15,9 13 72 1,8 4-96-16,-26-12 24 15,8 7-44-15,-13 1 4 16,-4 12-20-16,-1 12-36 16,0 8 12-16,1 21-8 15,17 7 8-15,6 9-12 0,12-1 12 0,15 1 12 32,8-9 0-32,15-11 16 0,8-5-12 0,9-24 24 15,5 4-20-15,5-20-12 16,-5 0-4-16,0-17-32 15,-5 1 20-15,-4-21-28 16,-5 5 24-16,-8-13 8 16,-1 8 12-16,-9 1 24 15,-5 15-12-15,-4 1 120 16,0 12-76-16,-4 11-4 16,-1 13-32-16,-8 29-24 15,4 3 0-15,-10 21 4 16,10-1 0-16,-9 5 16 15,4 0-8-15,-4-5-4 16,4-7 0-16,1-5-148 16,4-7 80-16,4-9-316 15,5-4 212-15</inkml:trace>
          <inkml:trace contextRef="#ctx0" brushRef="#br0" timeOffset="20073.2557">12775 11753 1132 0,'-4'-13'420'0,"4"13"-328"0,-5 29-24 15,14-5 32-15,1 8-68 0,12 13 60 32,10 3-56-32,14 5-8 0,-1 0-16 0,14-9 24 15,-4-7-20-15,0-9-136 16,-5 4 64-16</inkml:trace>
        </inkml:traceGroup>
        <inkml:traceGroup>
          <inkml:annotationXML>
            <emma:emma xmlns:emma="http://www.w3.org/2003/04/emma" version="1.0">
              <emma:interpretation id="{FE7F1CDC-A7D1-4DBF-A227-7978D3D2B9DF}" emma:medium="tactile" emma:mode="ink">
                <msink:context xmlns:msink="http://schemas.microsoft.com/ink/2010/main" type="inkWord" rotatedBoundingBox="19636,10702 20294,10649 20348,11312 19689,11366"/>
              </emma:interpretation>
            </emma:emma>
          </inkml:annotationXML>
          <inkml:trace contextRef="#ctx0" brushRef="#br0" timeOffset="-52127.2287">14979 10441 976 0,'-18'17'360'0,"18"-17"-280"0,-27 80-20 16,8-43 168-1,15-5-136-15,-14 5 52 16,8-1-84-16,-3-4-28 16,8-3-20-16,1-9 8 15,8 0-12-15,1-12 16 0,8 0-16 0,-3-12-100 16,12 4 48-16,1-12-176 15,4 4 124-15,1-16-324 16,4-4 232-16,4-1-404 31,0 5 332-31,-8 4 972 16,4 12-372-16,13 4 64 16,-4-4-244-16,-9 20 0 15,-14 8-92-15,-9 4-20 16,-4 4-28-16,-5-3-24 15,4-1 0-15,1-4 40 16,0 1-24-16,-5-9 8 16,13-4-12-16,-13-4 4 15,0 0-8-15,9-12-4 16,-9 4 4-16,9-12 4 16,0-1-4-16,5-7-28 15,0 8 12-15,-1 0 4 16,6 8 8-16,-6 8 60 15,6 8-32-15,-6 8 8 16,5 4-24-16,-8 0 20 16,3 5-20-16,-4-9-92 15,5-4 44-15</inkml:trace>
          <inkml:trace contextRef="#ctx0" brushRef="#br0" timeOffset="-52680.9893">14856 10320 1528 0,'-23'-61'564'0,"23"61"-436"0,0-16-40 0,-4 8 16 16,4 8-76-16,-5-8-20 15,10 8-8-15,-5 0-416 16,4 8 228-16</inkml:trace>
        </inkml:traceGroup>
        <inkml:traceGroup>
          <inkml:annotationXML>
            <emma:emma xmlns:emma="http://www.w3.org/2003/04/emma" version="1.0">
              <emma:interpretation id="{F3759FBA-F81A-49A5-B149-C56D1315870E}" emma:medium="tactile" emma:mode="ink">
                <msink:context xmlns:msink="http://schemas.microsoft.com/ink/2010/main" type="inkWord" rotatedBoundingBox="21243,10657 22805,10531 22873,11378 21311,11504"/>
              </emma:interpretation>
            </emma:emma>
          </inkml:annotationXML>
          <inkml:trace contextRef="#ctx0" brushRef="#br0" timeOffset="-51509.864">16513 10247 1112 0,'-41'-24'412'0,"41"24"-320"0,-27-8-28 15,18-4 188 1,4 8-152-16,10-9 12 16,4 13-68-16,23-8-12 15,9 12-20-15,18 8 0 16,5 9-4-16,-5 11-16 16,-4 5 4-16,-19 7 40 15,-4 1-24-15,-18-1-28 0,-5-3 8 16,-27-9 20-16,-1-8-8 0,-26-8-44 15,4-8 24-15,-9-8-52 16,9 0 40-16,18 9-56 16,9 3 48-16,33 12-28 15,8 12 40 1,14 1 12-16,4-1 8 0,-8 1-16 16,-1-1 12-16,-18-4 40 15,-4-3-20-15,-28-13 96 16,-4 0-60-16,-36-12 4 15,-1 0-32-15,-22-16-20 16,17 12-4-16,6-16-104 16,31 4 60-16</inkml:trace>
          <inkml:trace contextRef="#ctx0" brushRef="#br0" timeOffset="-50984.3237">17251 10126 1048 0,'14'-8'388'0,"-14"8"-300"0,63 8-28 0,-22 0 120 16,0 8-112-16,32 20 60 15,5 9-72-15,31 36-8 16,-9 4-28-16,0 16 32 16,-13-12-28-16,-28-4 64 0,-32-12-48 15,-45-12 152-15,-37-9-112 16,-36-11 48-16,14-21-80 15,-14-8 0-15,-14-24-28 0,5 0-4 16,22-8-8-16,24-5-184 16,27 1 100-16,27 8-572 15,22 8 360-15,15 12-648 16</inkml:trace>
          <inkml:trace contextRef="#ctx0" brushRef="#br0" timeOffset="-51283.2639">17556 10304 644 0,'-27'28'236'0,"27"-28"-180"0,-14 134-20 16,5-82 140-1,9-3-104-15,0 20 0 16,4-17-48-16,1 5-16 0,-5-13-4 15,0-11 4-15,0-5-4 0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6:05.6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F30F41-ADAF-469C-8ADB-75ED294F2475}" emma:medium="tactile" emma:mode="ink">
          <msink:context xmlns:msink="http://schemas.microsoft.com/ink/2010/main" type="writingRegion" rotatedBoundingBox="5725,13605 7540,14844 7296,15202 5481,13962"/>
        </emma:interpretation>
      </emma:emma>
    </inkml:annotationXML>
    <inkml:traceGroup>
      <inkml:annotationXML>
        <emma:emma xmlns:emma="http://www.w3.org/2003/04/emma" version="1.0">
          <emma:interpretation id="{BA8172C6-0ED7-4C07-A629-B69398E6D132}" emma:medium="tactile" emma:mode="ink">
            <msink:context xmlns:msink="http://schemas.microsoft.com/ink/2010/main" type="paragraph" rotatedBoundingBox="5725,13605 7540,14844 7296,15202 5481,13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B1F186-2391-4E51-AAB1-998C93E743D9}" emma:medium="tactile" emma:mode="ink">
              <msink:context xmlns:msink="http://schemas.microsoft.com/ink/2010/main" type="inkBullet" rotatedBoundingBox="5719,13615 6132,13897 5916,14214 5502,1393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1038 13298 904 0,'9'-28'332'0,"-4"16"-256"0,-1 0-24 15,-4 12 184-15,0 0-140 16,-9 32 8 0,0-3-64-16,-4 3-28 15,-6 4 44-15,1 1-32 0,-5-1 32 16,-4-7-28-16,-9-9 8 16,-1-8-20-16,1-4 20 15,4-8-24-15,0-8 4 0,5-8-8 16,13-4-52-16,5-1 28 15,9-7-148-15,14-4 92 16,4 7-20 0,5 5 52-16,-1 4 8 31,1 12 20-31,0 12 16 0,4 8 0 0,-4 12 68 16,4 1-40-16,10 3 4 15,4-4-20-15,4-7 8 16,5-9-16-16,0 0 4 0,1-12-4 15,-10-8 12-15,-10-8-12 0,-12 0-4 16,-19-5 0-16,-14 1-4 16,-18 0 0-16,-4 0 44 15,-1 7-24-15,1 1-20 16,8 8 0-16,10 4-256 16,14 4 140-16,8-8-780 15</inkml:trace>
      </inkml:traceGroup>
      <inkml:traceGroup>
        <inkml:annotationXML>
          <emma:emma xmlns:emma="http://www.w3.org/2003/04/emma" version="1.0">
            <emma:interpretation id="{B4EF3628-D521-4467-B7E0-EBE8AC21FEC5}" emma:medium="tactile" emma:mode="ink">
              <msink:context xmlns:msink="http://schemas.microsoft.com/ink/2010/main" type="line" rotatedBoundingBox="7193,14607 7540,14844 7296,15202 6948,14964"/>
            </emma:interpretation>
          </emma:emma>
        </inkml:annotationXML>
        <inkml:traceGroup>
          <inkml:annotationXML>
            <emma:emma xmlns:emma="http://www.w3.org/2003/04/emma" version="1.0">
              <emma:interpretation id="{C7F31E99-6474-4D3F-A974-A000C48EAAF4}" emma:medium="tactile" emma:mode="ink">
                <msink:context xmlns:msink="http://schemas.microsoft.com/ink/2010/main" type="inkWord" rotatedBoundingBox="7193,14607 7540,14844 7296,15202 6948,149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6.4452">2304 14274 1144 0,'-23'-4'420'0,"23"4"-324"0,5-4-28 16,-5 4 260-16,0 0-192 16,9 0 0-16,14 0-84 15,4 0-40-15,0 0-4 16,28 0-36-16,-5 0 16 0,0 8-312 16,-9-4 176-16,-9 4-676 15</inkml:trace>
          <inkml:trace contextRef="#ctx0" brushRef="#br0" timeOffset="1052.4131">2140 14496 1392 0,'0'-4'516'0,"23"4"-400"0,18-4-36 0,-18 0 116 15,8 0-124-15,6 4 0 16,18-8-48-16,-1 4-76 0,1 4 24 15,-10 8-324-15,10-4 196 0,-10 4-436 16,-13 0 332-16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46:14.3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8C38D4-25F3-4CBA-89F1-6E7973BF2EE4}" emma:medium="tactile" emma:mode="ink">
          <msink:context xmlns:msink="http://schemas.microsoft.com/ink/2010/main" type="writingRegion" rotatedBoundingBox="6855,13771 20158,13103 20355,17019 7052,17687">
            <msink:destinationLink direction="with" ref="{00F1E7A9-D173-452F-92FC-1CE51A588A5A}"/>
          </msink:context>
        </emma:interpretation>
      </emma:emma>
    </inkml:annotationXML>
    <inkml:traceGroup>
      <inkml:annotationXML>
        <emma:emma xmlns:emma="http://www.w3.org/2003/04/emma" version="1.0">
          <emma:interpretation id="{3EB66519-BF14-4C7C-A0D6-E9008BE647AF}" emma:medium="tactile" emma:mode="ink">
            <msink:context xmlns:msink="http://schemas.microsoft.com/ink/2010/main" type="paragraph" rotatedBoundingBox="8070,13710 20158,13103 20281,15548 8193,161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47C950-38C3-4638-93C1-DDF70A38BB8B}" emma:medium="tactile" emma:mode="ink">
              <msink:context xmlns:msink="http://schemas.microsoft.com/ink/2010/main" type="inkBullet" rotatedBoundingBox="14170,15764 14629,15741 14632,15801 14174,15825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9356 15350 1456 0,'0'-24'536'0,"9"12"-416"0,19-4-32 15,-15 12 128-15,15 0-136 16,-1 0-24-16,23 0-36 16,0 4-108-16,5 0 52 15,9 0-500-15,4 0 296 0,-4-9-708 16</inkml:trace>
      </inkml:traceGroup>
      <inkml:traceGroup>
        <inkml:annotationXML>
          <emma:emma xmlns:emma="http://www.w3.org/2003/04/emma" version="1.0">
            <emma:interpretation id="{FF7CA1E5-7DA7-4907-83A0-0A904B00E946}" emma:medium="tactile" emma:mode="ink">
              <msink:context xmlns:msink="http://schemas.microsoft.com/ink/2010/main" type="line" rotatedBoundingBox="8070,13710 20158,13103 20281,15548 8193,16156"/>
            </emma:interpretation>
          </emma:emma>
        </inkml:annotationXML>
        <inkml:traceGroup>
          <inkml:annotationXML>
            <emma:emma xmlns:emma="http://www.w3.org/2003/04/emma" version="1.0">
              <emma:interpretation id="{4B4B78AF-9205-46FF-9032-4FD6CC920138}" emma:medium="tactile" emma:mode="ink">
                <msink:context xmlns:msink="http://schemas.microsoft.com/ink/2010/main" type="inkWord" rotatedBoundingBox="14640,13380 16545,13284 16668,15730 14763,158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8.5943">10422 15079 1080 0,'9'-24'400'0,"-14"24"-312"0,1 0-24 0,4 0 196 0,-14 0-156 0,5 8 0 15,-18 8-60-15,-5 4-32 16,-9 1-8-16,-5 3-32 0,-8 0 16 15,8-8-64-15,-9-3 40 16,19-9 16-16,-5-8 16 16,9-5 4-16,0-7 0 0,19 0 0 15,4-4 0-15,9 0-20 16,0-5 12-16,18 5-12 16,-5 8 8-16,6 4 8 15,-1 4 4-15,0 12 16 16,14 12-8-16,0 12 40 15,4 9-24-15,19 3-4 32,-1-3-12-32,10-5 12 0,-9-7-12 0,-5-9 4 15,-5-12-4-15,-8-12-16 16,-10-4 4-16,-4-4 28 16,-14-8-12-16,-9-9-4 15,-9-7-4-15,-14-5-4 16,0 9 0-16,1 0-20 15,-1 7 12-15,9 5-200 16,-4 4 116-16</inkml:trace>
          <inkml:trace contextRef="#ctx0" brushRef="#br0" timeOffset="-362.1636">10818 13598 736 0,'18'-20'272'0,"-9"16"-208"0,0-12-20 15,0 3 220-15,-4 5-152 16,-5-4 116-16,-5-4-136 16,-4 0 68-16,-9-4-96 15,0-5 20-15,-10 13-48 0,1 4 4 16,-9 0-24-16,4 8-8 16,-9 8-4-16,-5 20 28 15,5 9-16-15,5 15 64 16,9 37-44-16,-1 41 44 15,1 12-44-15,4-5-12 0,10 5-12 16,3-5 16-16,1-15-16 16,0-13 24-16,-4-20-24 15,-6-32 48 1,1-1-32-16,-18-15 12 16,-10-5-24-16,1-20-104 15,-5-11 44-15,4-14-552 16</inkml:trace>
          <inkml:trace contextRef="#ctx0" brushRef="#br0" timeOffset="974.391">11187 12849 808 0,'-5'-12'300'0,"5"12"-232"0,5 0-20 15,-10 0 212 1,5 8-152-16,-9 0 8 16,4 9-68-16,-4 3 28 15,0 8-44-15,-18 13 20 0,-1-5-32 0,-8 0 44 32,4 1-36-32,-13-9 12 0,-1 5-24 0,5-21 0 15,0-4-8-15,14-16 20 16,0 0-16-16,13-21-56 15,14 9 20-15,9-12-128 16,14 3 80-16,0-7 0 16,-1 20 44-16,10-5 28 15,0 21 0-15,0 9 116 16,4 3-64-16,5 4 52 16,5 12-64-16,8 9-4 0,6-13-20 15,-6-12 16-15,-4-4-20 16,-4-20 24-16,-10-4-24 15,-13 0 12-15,-14-13-12 0,-18 1-8 16,-5 4 0-16,-4-5 4 31,-5 5-4-31,-8 0-12 16,8 12 4-16</inkml:trace>
          <inkml:trace contextRef="#ctx0" brushRef="#br0" timeOffset="1680.6561">11719 13966 1144 0,'0'-48'420'0,"0"23"-324"0,5-15-28 16,-5 20 84-16,-5-9-96 16,1-3 24-16,-5 4-48 15,-5-1 32-15,0 5-36 16,-4 8 12-16,-5 8-24 0,-4 4 36 16,-5 12-28-16,5 12 12 15,-5 12-20-15,5 17 52 16,-1 12-36-16,6-5 20 15,3-3-32-15,10-4 0 16,5-5-12-16,4-16 28 16,9 1-20-1,4-21 4-15,15 0-12 0,4-16-128 0,4-21 64 16,5-7-92-16,0-13 84 16,4-11-4-16,-13-5 44 15,-4 0 12-15,-10 5 12 16,-4 7 24-16,-5 8-12 15,-5 9 136-15,1 8-80 16,-5 7 4-16,0 30-52 16,0 11-12-1,0 12 8-15,0 17-8 16,0 15 24-16,-5 13-20 0,1-4 24 16,-5-8-24-1,-1-8 4-15,-3-5-8 0,-1-11 36 16,0-13-20-16,1-4-216 15,-1-8 104-15,0-7-672 16,1-18 424-16</inkml:trace>
        </inkml:traceGroup>
        <inkml:traceGroup>
          <inkml:annotationXML>
            <emma:emma xmlns:emma="http://www.w3.org/2003/04/emma" version="1.0">
              <emma:interpretation id="{4552E726-08D6-4DF8-B308-E200BB0ED70C}" emma:medium="tactile" emma:mode="ink">
                <msink:context xmlns:msink="http://schemas.microsoft.com/ink/2010/main" type="inkWord" rotatedBoundingBox="9920,14243 20189,13727 20268,15289 9998,15805"/>
              </emma:interpretation>
            </emma:emma>
          </inkml:annotationXML>
          <inkml:trace contextRef="#ctx0" brushRef="#br0" timeOffset="2642.8645">11182 14375 1184 0,'-32'-20'440'0,"14"24"-344"0,22-4-24 16,-4 0 160-16,10 0-140 15,12 4 96-15,10 4-108 16,14 0 8-16,13-8-52 15,37-8 20-15,26 8-28 0,15-8 0 16,-9 0-16-16,-1 0 20 16,0 4-20-16,-8-9-12 15,-14 13-4-15,-23-8-40 16,-14 8 24-16,-23-4-4 16,-13 4 16-16,-14 0-308 0,-18 0 168 15,-9 4-1028 1</inkml:trace>
          <inkml:trace contextRef="#ctx0" brushRef="#br0" timeOffset="3120.667">11728 14800 1164 0,'-27'-8'428'16,"9"8"-332"-16,-14 0-24 0,14 8 100 0,-10-12-108 15,-3 16 60-15,-6 12-68 16,1-12 64-16,4 13-68 16,-5-5 36-16,6 4-52 0,17-4 0 15,-4 5-24-15,4-5-8 16,23-4 0-16,5-4 28 15,9 0-16-15,22-16-32 16,10-4 8-16,-1-4-184 31,15-12 104-31,-15-4-48 0,-13-1 80 0,5-15 20 16,-23-5 24 0,-14-12 36-16,-9-7-12 0,-5 11 84 0,-9 8-52 15,1 9 136 1,-1 12-100-16,-4 15-28 0,0 30-32 15,-1 19-36 1,10 5 8-16,0 15 20 16,5 1-4-16,8 4 16 15,1-1-16-15,-1-15-48 16,5-9 24-16,-4-7-412 16,4-13 236-16,-9-8-872 15</inkml:trace>
          <inkml:trace contextRef="#ctx0" brushRef="#br0" timeOffset="2294.9599">11897 13804 820 0,'0'-16'304'0,"9"12"-236"0,-14-8-20 0,10 8 196 16,-1-4-144-16,1 0 100 15,0 0-116-15,4 4 32 0,-9 4-68 16,9 4 12-16,0 16-40 15,-5 16 72-15,1 17-56 0,4 4 4 16,5-1-24-16,-1 1 16 16,1-9-20-16,4-11 4 15,0-13-8-15,1-8 20 16,-6-12-16-16,6-16-172 16,-1-8 88-16,-5-8-44 15,1-13 68-15,4-11 4 16,1-13 24-16,-6 4 12 15,1 9 8-15,-5 7 120 16,-5 13-64-16,1 7 148 16,-5 13-120-16,0 12 24 15,0 25-64-15,5 23-20 16,4 13-12-16,4 4 8 0,6 3-12 16,-1-7 24-16,0-12-20 15,-4-9-284-15,-1-16 144 16,-8-12-688-16,-10 5 456 15,-4-25-284 1</inkml:trace>
          <inkml:trace contextRef="#ctx0" brushRef="#br0" timeOffset="3473.6958">12443 14565 1268 0,'0'-20'468'0,"0"20"-364"0,-27 24-28 0,4-4 144 15,5 5-136-15,-14 19 44 16,-4 9-76-16,-15 4 8 16,10 3-40-16,-18-3-272 15,18-9 136-15,-9-3-1056 16</inkml:trace>
          <inkml:trace contextRef="#ctx0" brushRef="#br0" timeOffset="3304.6571">12056 14602 1372 0,'23'77'508'0,"-23"-77"-396"0,27 80-32 15,-9-47 100 1,1-1-116-16,3 1 0 15,10-5-40-15,0-8-52 16,5 0 16-16</inkml:trace>
          <inkml:trace contextRef="#ctx0" brushRef="#br0" timeOffset="3976.944">13185 14003 1152 0,'5'-25'428'0,"-1"17"-332"0,-4 4-28 0,0 4 140 15,5 8-128-15,-1 13 12 16,1 11-56-16,4 17 96 16,-4 7-72-16,8 1 64 0,1 4-72 15,4-1 32-15,-9-3-48 16,10-13 16-16,-1-11-32 16,4-13 80-16,-3-20-56 15,3-16 32-15,1-12-44 16,5-13 36-16,3-16-40 15,-3-20 12-15,4-16-24 16,-1 0-24-16,-8 8 0 16,-9 8-84-16,0 25 52 0,-10 11-356 31,5 9 220-31,-18 20-644 0</inkml:trace>
          <inkml:trace contextRef="#ctx0" brushRef="#br0" timeOffset="4624.1876">14665 14221 956 0,'23'-16'352'0,"-14"12"-272"0,14 4-24 0,-14-8 172 16,-5 8-136-16,1-8 36 0,-5-8-80 16,-5 3 68-16,-4 5-64 15,-5-12-8-15,-13 12-28 0,-5 0 32 16,-13 0-24-16,-10 16-12 16,5 8-8-16,14 0 28 31,4 9-16-31,9 7 20 0,14-4-20 15,18-7 20-15,14 3-24 16,9-16 24-16,9 0-24 16,0-8-196-16,0-4 96 0,-1-8-16 15,-8-12 60-15,-4-5 24 16,-6-7 8-16,-12-9 20 31,3 1-4-31,-8-13-12 16,-1 0 4-16,1 5 64 0,-1 11-32 0,1 13 52 15,0 12-48-15,-1 20 20 16,1 12-32-16,4 25 52 16,0 7-40-16,-5 9 12 15,5 8-28-15,1-9 20 16,-1-3-24-16,-5-17 12 16,1-3-12-16,-1-13-340 15</inkml:trace>
          <inkml:trace contextRef="#ctx0" brushRef="#br0" timeOffset="4996.6773">15056 13942 1080 0,'0'8'400'0,"0"-8"-312"0,32 53-24 16,-9-25 160-16,9 17-136 15,9 3 16-15,4-7-60 16,1-1-12-16,-5-4-20 16,-5-7 28-16,-4-5-24 0,-9-16-260 15,-5 0 132-15,-22-8-908 16</inkml:trace>
          <inkml:trace contextRef="#ctx0" brushRef="#br0" timeOffset="5097.5154">15393 13796 1340 0,'-4'-8'496'0,"4"8"-384"0,-18 45-36 0,4-17 52 0,-13 17-88 0,-10-1 8 16,1 13-28-16,-23 7-320 15</inkml:trace>
          <inkml:trace contextRef="#ctx0" brushRef="#br0" timeOffset="-4445.2671">5136 14282 756 0,'-9'-24'280'0,"13"24"-216"0,1 0-20 16,-5 0 144-1,-5-8-112-15,5 8-4 0,0 0-44 16,9 16 60-16,0 0-52 15,-4 4 56-15,4 17-52 0,-4 3 60 16,-1 9-60-16,-4 3 64 16,-4-7-64-16,-1-9 44 0,1 5-48 15,-6-17 8-15,10-4-28 16,0-4 0-16,14-20-60 16,4-16 20-1,5-12-120-15,14-17 80 16,-10-4-44-16,0 1 64 15,-9 7 24 1,5 5 16-16,-9 12 232 0,-1 3-124 16,-17 9 72-16,4 8-104 15,-5 8-24-15,1 16-28 16,-1 17 12-16,5 11-20 16,5 13 12-16,4-9-12 0,0 9 12 15,0-13-16-15,-4-7-116 16,-5-13 56-16,0-8-356 15,0-16 224-15,0-8-824 16</inkml:trace>
          <inkml:trace contextRef="#ctx0" brushRef="#br0" timeOffset="-3980.4103">6115 14250 1068 0,'22'-37'396'0,"-12"29"-308"0,3-12-24 16,-8 0 100-16,-1-9-104 15,-8 1 52-15,-1 0-64 0,-4 3-24 16,0 5-16-16,-5 12 36 0,-8 12-24 16,-6 16 0-16,1 17-12 15,0 3 80-15,4 1-44 16,0-1 24-16,9-4-40 15,5-3 16-15,9-9-24 16,5-8 28-16,9-8-32 16,8-8 4-16,6-12-12 15,-1-4-84-15,5-4 40 16,-9-21-48-16,-1-11 48 0,-8-17 36 16,0-8 4-16,-14-4-8 15,0 8 0-15,-5 13 84 16,5 11-48-16,5 17 104 15,-5 11-76-15,4 13-44 16,5 25-16-16,0 23-4 16,1 21 4-16,3 3 8 15,1 5-4-15,4 0 8 16,-4-16-8-16,4-9 32 16,-9-11-20-16,0-9-208 15,0-8 104-15,-4-4-504 16,-10-20 328-16</inkml:trace>
        </inkml:traceGroup>
        <inkml:traceGroup>
          <inkml:annotationXML>
            <emma:emma xmlns:emma="http://www.w3.org/2003/04/emma" version="1.0">
              <emma:interpretation id="{0B6B58F0-9F98-4FE4-AEF3-E191277475F2}" emma:medium="tactile" emma:mode="ink">
                <msink:context xmlns:msink="http://schemas.microsoft.com/ink/2010/main" type="inkWord" rotatedBoundingBox="8093,14154 13548,13880 13645,15801 8189,1607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438.7207">6465 13873 548 0,'-13'8'204'0,"8"-8"-156"0,0 0-16 0,5 0 160 0,10 0-112 16,-1-8 100-16,0 8-104 16,4-8 108-16,-3 8-104 15,-10-8 92-15,4 8-96 0,-4-8 64 16,5 16-80-16,-5 8 48 16,4 4-64-16,1 17 60 15,-1 15-64-15,1-7 44 16,9 8-48-16,4-13-12 15,5 0-12-15,4-7 16 16,-4-9-16-16,-1-8 24 31,6-8-24-31,-1-12 24 0,-4-8-24 0,0-12 24 16,-1-12-24-16,6-13 24 0,3-12-24 16,-8 5-20-1,5 7 0-15,-10 0 4 16,0 13 4-16,-4 4-20 15,-1 16 12-15,-8 3-144 16,-1 9 80-16</inkml:trace>
          <inkml:trace contextRef="#ctx0" brushRef="#br0" timeOffset="-3064.7668">5764 14646 1432 0,'0'0'532'0,"-9"-4"-412"0,23 0-36 16,-14 4 148 0,41-8-56-16,27-4-84 15,28-8-4-15,17-1-60 16,-3 5 0-16,22 0-16 0,9-4-8 16,-5 8 0-16,-17-5-4 0,-19 5 0 15,-14 0-80-15,-22 4 44 16,-18 0-152-16,-14 4 104 15,-32 4-348 1,-19 16-676 0</inkml:trace>
          <inkml:trace contextRef="#ctx0" brushRef="#br0" timeOffset="-2421.5207">6402 14938 1028 0,'-46'4'380'0,"32"0"-296"0,1-4-20 15,-1 4 184-15,-4 4-148 16,-10 0 36-16,1 4-80 16,-9 4 64-16,-5 8-68 15,4 1 44-15,5 3-56 0,5 0 24 16,9 5-36-16,9-9-16 15,9 0-8-15,14-12 28 16,13-7-16-16,9-10 12 16,5-7-16-16,0-4-140 15,5-4 72-15,-14-4-176 16,13-9 132-16,-18 1-48 16,-4-9 84-16,0-11 4 0,-9-9 36 15,-19 4 100-15,5 5-36 16,0 11 184-16,0 13-124 15,0 8 36-15,0 12-84 16,-4 24-20-16,-1 20-20 16,0 13-12-16,-4 3 4 15,5 5 12-15,-5 4-8 16,0 0 32-16,-5-1-24 16,0-3-4-16,-4-9-8 15,0-15-156-15,0-9 84 16,-5-12-588-16,5-12 364 0,-1-12-512 15</inkml:trace>
          <inkml:trace contextRef="#ctx0" brushRef="#br0" timeOffset="-2339.302">6661 14755 1352 0,'0'-8'500'0,"18"24"-392"0,14 13-28 31,-18-1 64-31,13 9-96 0,14 7 16 0,5 1-40 16,-1 3 4-16,5 1-16 15,-9-9-164-15,-9-11 80 0,0-17-392 16,-14-12 256-16,-9 0-620 16</inkml:trace>
          <inkml:trace contextRef="#ctx0" brushRef="#br0" timeOffset="-1408.4429">8141 14452 1068 0,'-9'-4'396'0,"9"4"-308"0,-5-4-24 0,5 4 212 16,0-4-164 0,0 0 116-16,0 0-136 0,5 0 84 15,4 0-100-15,9 0 4 0,9-1-48 16,23 1 12-16,5 0-24 16,4 0 0-16,14-4-12 15,-5 0 4-15,1 0-8 16,-6 0 24-16,-4 0-16 15,-22 4-12-15,-5-4-4 16,-14 4-120-16,-9 4 68 0,-18 0-400 31,9 0 252-31,-14 0-916 0</inkml:trace>
          <inkml:trace contextRef="#ctx0" brushRef="#br0" timeOffset="-1168.3035">8578 14071 1256 0,'-9'5'464'0,"9"3"-360"0,-9 20-28 16,9-4 108-16,0 13-116 16,0 11 68-16,0 9-76 15,-10 12 0-15,10 8-36 16,0-5 24-16,0 5-32 0,-4-12 32 0,4-12-32 15,0-9-320-15,0-7 160 16</inkml:trace>
          <inkml:trace contextRef="#ctx0" brushRef="#br0" timeOffset="-2245.5084">6989 14739 1404 0,'-32'24'516'0,"23"13"-400"0,-32 11-32 0,9-11 96 16,9-1-116-16,-27 25-52 16,9 0-12-16</inkml:trace>
          <inkml:trace contextRef="#ctx0" brushRef="#br0" timeOffset="6995.8679">7267 14403 716 0,'13'-8'264'0,"-13"8"-204"0,9-16-16 0,-9 4 160 15,14 4-120-15,-5 0 64 16,0 0-88-16,-4-13 36 15,-1 17-56-15,-8-12 24 16,4 8-36-16,-9-4 16 16,0 4-24-16,-10 0 36 15,6 8-32-15,-6 4 12 16,6 4-20-16,-10 8 52 16,9 0-36-16,1 13 36 15,4 3-36-15,4 0 16 16,10 5-28-16,-1-5 16 15,10-4-20-15,-5-15-8 16,14 3-4-16,-1-24-76 16,1 0 40-16,-5-13-92 0,14 1 68 0,-9-12 12 15,-9 3 24-15,-5-11-28 16,9 8 28 0,-18-13 8-16,5 9 8 0,-10-13 12 15,0 17-4-15,-4 3 68 16,9 9-40-16,-4 12 24 15,8 12-36-15,-4 12 44 16,9 9-36-16,-4 11 48 16,0 0-44-16,-1 13 20 15,5-5-32-15,-9 1 8 16,9-5-16-16,-9-7-60 16,0-9 24-1</inkml:trace>
          <inkml:trace contextRef="#ctx0" brushRef="#br0" timeOffset="-6303.7607">3397 15573 1340 0,'-23'-24'496'0,"18"20"-384"15,5 0-36-15,19 8 76 16,8-4-56-16,9 8-44 15,5 4-56-15,14-4-4 16,9 0-376-16,8-8 208 0,1 0-808 16</inkml:trace>
          <inkml:trace contextRef="#ctx0" brushRef="#br0" timeOffset="-6697.3068">4863 13683 956 0,'4'-20'352'0,"5"20"-272"0,-9-16-24 0,5 7 148 16,-5 5-124-16,0-4 80 15,-5 0-92-15,-4 0 44 16,-9 4-68-16,-9 0-20 0,-10 12-16 16,-8 4-8-16,-5 8 0 15,-5 17-20-15,9 24 12 16,6 28 92-16,3 20-44 15,5 8 16-15,9 17-32 16,5 7 24-16,0-15-32 0,18-9 4 16,-5-16-12-16,5-20 20 15,-4-12-16-15,-14-16 40 16,-5-17-28-16,-9-7 12 16,-4-21-20-16,-10-8-16 15,-18-8-4 1,10-9-200-16,-1 5 112 0,5-4-384 15,5 12 264-15,17-4-688 16</inkml:trace>
        </inkml:traceGroup>
        <inkml:traceGroup>
          <inkml:annotationXML>
            <emma:emma xmlns:emma="http://www.w3.org/2003/04/emma" version="1.0">
              <emma:interpretation id="{4367F0C7-A395-433C-A285-537F772EDA20}" emma:medium="tactile" emma:mode="ink">
                <msink:context xmlns:msink="http://schemas.microsoft.com/ink/2010/main" type="inkWord" rotatedBoundingBox="8876,15698 9432,15670 9448,16002 8893,160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5872.6142">4521 15213 1152 0,'-13'-12'428'0,"17"12"-332"0,-4 12-28 16,-9-4 68-16,-5 12-88 16,1 12-20-16,-6 5-16 0,-8-9-4 15,-14 9-4-15,9-9 8 0,-9 4-8 16,0-11 8-16,-4-13-8 16,4-8-20-16,4-4 8 15,6-9-4-15,3-7 4 16,10-4 8-16,9-8 0 15,9-5-12-15,9 5 8 16,14 3-16-16,0 5 12 16,8 12-4-16,6 12 4 15,-1 12 8-15,5 21 0 0,5-5 8 16,-5 16-4-16,0-7 8 16,4-1-8-16,1 1 24 15,-5-17-16-15,-5 4-4 16,-4-12-4-16,-9-4-32 15,-10-12 16-15,-13-8-20 16,-9-8 16-16,-9-8 8 16,-5-5 8-16,-4-15 52 15,13 11-28-15,1 9 16 16,8-4-24-16,5 3-244 16,9 1 120-16,14 4-820 15</inkml:trace>
        </inkml:traceGroup>
        <inkml:traceGroup>
          <inkml:annotationXML>
            <emma:emma xmlns:emma="http://www.w3.org/2003/04/emma" version="1.0">
              <emma:interpretation id="{AC2B6286-023C-4E6E-A226-F3599A4B7193}" emma:medium="tactile" emma:mode="ink">
                <msink:context xmlns:msink="http://schemas.microsoft.com/ink/2010/main" type="inkWord" rotatedBoundingBox="9599,13750 12557,13601 12627,14996 9669,1514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5122.9136">5077 13298 820 0,'-5'9'304'0,"5"-1"-236"0,0 16-20 15,0-8 132-15,-9 12-108 16,9 5 8-16,-14-1-52 15,-4-3 52-15,0-5-44 16,-5-4 44-16,0 4-44 16,-13-11 0-16,4-5-24 0,-4-8 20 15,4-4-20-15,9-9 24 16,9-3-24-16,14-8-84 16,5-8 40-16,9-5-96 0,8 9 72 15,6 4 12 1,-6 3 24-16,1 5-12 15,0 16 20-15,9 12 84 16,-9 4-40-16,8 9 28 16,-8 3-40-16,9-4 28 15,5 1-32-15,3-9 20 0,1-12-20 16,-4-4-16-16,-5-8-4 16,-14-12 28-16,-13-5-12 15,-15-3-4-15,-8 0-4 0,-9-5-16 16,4 5 8-16,-4 0 4 15,4 3 0-15,9 13-160 32,1 4 88-32,13 8-852 0</inkml:trace>
          <inkml:trace contextRef="#ctx0" brushRef="#br0" timeOffset="7369.7209">7713 14241 1380 0,'0'0'512'0,"-14"13"-396"0,0 7-36 0,-4 0 136 15,-5 8-136-15,-8 9-24 16,3 7-36-16,-4 1 0 16,10-1-12-16,-1 1-576 15</inkml:trace>
          <inkml:trace contextRef="#ctx0" brushRef="#br0" timeOffset="7269.467">7567 14250 1092 0,'-14'12'404'0,"14"-12"-316"0,5 24-24 15,-5-8 220 1,14 4-168-16,4 17-8 0,0-1-72 15,28 1 12-15,-15-9-32 16,1-8-32-16,5-8 8 16,-19-4-280-16,5-8 156 0,-10-8-588 15,-26 0 404-15,4 0-148 16</inkml:trace>
        </inkml:traceGroup>
      </inkml:traceGroup>
    </inkml:traceGroup>
    <inkml:traceGroup>
      <inkml:annotationXML>
        <emma:emma xmlns:emma="http://www.w3.org/2003/04/emma" version="1.0">
          <emma:interpretation id="{05203938-AF35-4A3A-99A7-28F6444AF7B3}" emma:medium="tactile" emma:mode="ink">
            <msink:context xmlns:msink="http://schemas.microsoft.com/ink/2010/main" type="paragraph" rotatedBoundingBox="7014,16662 16097,16592 16104,17399 7020,17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916EC9-2AF5-41C0-92DF-51421AEF02B5}" emma:medium="tactile" emma:mode="ink">
              <msink:context xmlns:msink="http://schemas.microsoft.com/ink/2010/main" type="line" rotatedBoundingBox="7014,16662 16097,16592 16104,17399 7020,17470"/>
            </emma:interpretation>
          </emma:emma>
        </inkml:annotationXML>
        <inkml:traceGroup>
          <inkml:annotationXML>
            <emma:emma xmlns:emma="http://www.w3.org/2003/04/emma" version="1.0">
              <emma:interpretation id="{5690D6FA-23D7-45AD-B8DE-4889375C5B18}" emma:medium="tactile" emma:mode="ink">
                <msink:context xmlns:msink="http://schemas.microsoft.com/ink/2010/main" type="inkWord" rotatedBoundingBox="7014,16686 9388,16667 9394,17419 7020,1743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432.3834">2231 16305 664 0,'9'-16'244'0,"-4"8"-188"0,-5 0-16 0,9 8 136 16,-9-8-104-16,9 0 52 15,-9 0-76-15,0 0 80 16,0 4-72-16,0-5 44 0,0 5-60 16,0 0 24-16,0 12 16 15,-9 5-44-15,4 3 0 16,-4 8-24-16,0 0 72 16,-5 9-48-16,5 7 48 15,0 5-48-15,9-1 32 16,0 1-36-16,9-5-8 15,5-7-16-15,4-13 28 16,0-8-20-16,5-12-4 16,5-12-8-16,3 4 20 15,1-21-12-15,5 1-48 16,-1-8 20-16,1-1-96 16,-10 1 64-16,5 3 24 15,-10-3 16-15,1 0 8 16,-14 11 0-16,5-3 0 0,-9 4 0 15,-1 8 60-15,-4-1-32 16,0 9 40-16,-4 8-36 16,-1 8-36-1,0 9 0-15,1 7 52 0,-5 4-24 16,4 5 16-16,-8 7-24 16,-1 9 8-16,-4-5-12 15,9-3 12-15,-5-1-16 16,5-8 4-16,4-3-4 15,5-9-76-15,0-8 36 0,5 0-260 16,4-12 160-16</inkml:trace>
          <inkml:trace contextRef="#ctx0" brushRef="#br0" timeOffset="11123.2213">2873 16496 904 0,'-4'0'332'0,"8"0"-256"0,-4-4-24 15,0 4 228-15,0-5-164 16,0 1 96-16,0 4-124 16,0 0 28-16,0 0-68 15,9 0 20-15,9 4-40 0,1 1 8 16,8-1-20-16,9-4 8 16,19 0-12-16,13-4 0 15,1-1-4-15,8 1-8 16,-9-4 4-16,-9 8 20 15,-4 0-12-15,-19-4 12 16,-13 0-12-16,-14 0-16 16,0 8 0-1,-13-4-24-15,-1 0 16 16,-8-4-320-16,-1 4 180 16,-4 0-536-16,9-8 388 15,-5 0-276-15</inkml:trace>
          <inkml:trace contextRef="#ctx0" brushRef="#br0" timeOffset="11395.9469">3301 16338 1152 0,'-36'0'428'0,"27"0"-332"0,-1-12-28 0,10 12 172 15,0 0-144-15,5 0 0 0,9 0-64 16,8 0-4-16,10 12-16 16,9-4-16-16,0 0 0 0,5 4 20 15,-1-8-8-15,-8 12-4 16,-10-4 0-16,-9 1-4 15,-9 3 0-15,-13 0 16 16,-10 4-8-16,-4 4 60 16,-5 5-40-16,0-1 52 15,1 5-48-15,3-5-16 16,6 4-8-16,4-16-8 16,4 5 0-16,5-5-372 15,5-8 204-15,4-8-944 16</inkml:trace>
          <inkml:trace contextRef="#ctx0" brushRef="#br0" timeOffset="11738.9966">3998 16346 1112 0,'-19'0'412'0,"19"0"-320"0,-18-4-28 0,5 12 196 15,8 4-156-15,-9 12 0 16,5 1-60-16,0 11-32 16,5 0-8-16,8 9 20 15,5-5-12-15,9-3 12 16,10-5-12-16,17-7 20 0,1-17-20 16,-5-16-4-1,-5-1-4-15,-4-11-48 0,-9-8 24 16,-14-5 8-16,-14-3 8 0,-13-4 20 31,5 15-8-31,-19-11 112 16,4 20-68-16,-4-5 16 15,10 13-44-15,3-8-144 16,15 16 64-16,18 8-660 0,4 8 396 16,0 5-452-16</inkml:trace>
          <inkml:trace contextRef="#ctx0" brushRef="#br0" timeOffset="11976.6263">4512 16682 1224 0,'23'65'456'0,"-23"-65"-356"0,23 64-28 0,-14-31 8 16,0-1-60-16,-9-4-212 15,-18 13 104-15</inkml:trace>
        </inkml:traceGroup>
        <inkml:traceGroup>
          <inkml:annotationXML>
            <emma:emma xmlns:emma="http://www.w3.org/2003/04/emma" version="1.0">
              <emma:interpretation id="{FA7B6ADE-0111-4396-8E52-CF769E1DE1A6}" emma:medium="tactile" emma:mode="ink">
                <msink:context xmlns:msink="http://schemas.microsoft.com/ink/2010/main" type="inkWord" rotatedBoundingBox="10463,16683 12116,16670 12122,17430 10469,1744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579.2305">5646 16233 840 0,'0'-17'312'0,"0"17"-244"0,4-8-16 0,-4 16 164 15,9 4-128-15,-4 5 104 16,4 15-108-16,9 4 76 16,-4 5-92-16,0 8 36 15,4-5-60-15,-9-4 80 16,5 9-68-16,-1-25 60 16,5-7-64-16,-8-26 92 15,8 9-80-15,-5-24 24 16,6 4-52-16,8-21-12 15,0 9-16-15,14-16 28 16,-4 7-20-16,-5-3-40 16,9 11 12-16,-14 5-184 0,5 8 108 15,-5 7-420-15</inkml:trace>
          <inkml:trace contextRef="#ctx0" brushRef="#br0" timeOffset="13104.635">6342 16447 1100 0,'-22'-12'408'0,"12"16"-316"0,1-4-28 0,5 0 248 0,4 0-184 16,0 0 36-16,13 0-96 15,6 0-20-15,22 0-28 16,0-4-4 0,4 4-8-16,19-4 12 15,4 0-12-15,14 0 24 16,-9 4-20-16,-9-4-120 16,-14 4 60-16,-18-8-132 15,-5 4 100-15,-27-5-196 16,-5 5 152-16,-22-12-160 15,4 12 164-15,-18-8-48 16,10 4 100-16,-10-8 24 16,13 4 24-16,-4-9 184 15,10 17-92-15,-6-12 168 0,15 4-136 16,4 0 72-16,9 8-104 0,4 4 44 16,10 8-72-16,13 0 16 15,5 4-40-15,9 4 28 16,4 5-32-16,1 3 64 15,-5 4-44-15,-9 5 88 16,-5-1-68-16,-22-4 60 16,-10 1-64-16,-18-1-4 15,1 0-28-15,-19-3 4 16,4-1-12-16</inkml:trace>
          <inkml:trace contextRef="#ctx0" brushRef="#br0" timeOffset="13470.8195">7289 16751 1308 0,'0'-21'484'0,"0"21"-376"0,14 4-28 0,-14 4 228 16,0 5-184-16,-5 19-16 15,1-8-68-15,-19 13-72 16,0-1 16-16,-31 1-1072 16,4-1 596-16</inkml:trace>
        </inkml:traceGroup>
        <inkml:traceGroup>
          <inkml:annotationXML>
            <emma:emma xmlns:emma="http://www.w3.org/2003/04/emma" version="1.0">
              <emma:interpretation id="{13A444BB-3D12-410F-B5F1-AB2967DB156B}" emma:medium="tactile" emma:mode="ink">
                <msink:context xmlns:msink="http://schemas.microsoft.com/ink/2010/main" type="inkWord" rotatedBoundingBox="13352,16613 16097,16592 16103,17346 13358,1736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980.6753">8742 16293 1060 0,'-9'-8'392'0,"13"4"-304"0,10 8-28 0,-1 0 120 16,10 8-112-16,9 13 8 15,23 7-48-15,-5 17 96 16,14-1-68-16,-1 9 36 0,-13-5-52 0,-4-11-4 15,-10-5-24-15,-8-7 36 16,-10-9-24-16,-14-8-48 16,-8-12 12-16,-5-8-396 15,-5-8 228-15,-13-9-808 16</inkml:trace>
          <inkml:trace contextRef="#ctx0" brushRef="#br0" timeOffset="14172.1841">9092 16326 1320 0,'-23'-13'488'0,"19"13"-380"0,-5 9-28 15,0-5 96-15,-5 8-112 16,-9 12-16-16,-4 17-32 16,-5 3-16-16,0 5 4 15,0 7-16-15,10-7 8 0,3-9-92 0,6-11 48 16,4-9-276-16,0-12 180 15,-1-12-792 1</inkml:trace>
          <inkml:trace contextRef="#ctx0" brushRef="#br0" timeOffset="14456.4416">8573 16265 872 0,'-9'-16'324'0,"9"12"-252"0,0 4-20 0,0-4 192 0,-9 4-144 16,9 0 116-16,0 12-124 15,-9 4 32-15,9 8-76 16,-5 17 80-16,1 23-72 0,8 9 44 16,1 8-60-16,4-8-12 15,0-4-16-15,0-8 24 16,0-9-20-16,5-11 12 15,-9-17-16-15,4-4-280 16,9-28-576 0,18-24 440-16,-4-25-248 15</inkml:trace>
          <inkml:trace contextRef="#ctx0" brushRef="#br0" timeOffset="14805.5164">9502 16212 1112 0,'-9'-36'412'0,"9"36"-320"0,4-20-28 0,-4 20 124 15,0 0-116-15,0 12 8 16,0-4-52-16,0 12 72 16,0 8-56-16,-4 17 84 15,4 8-72-15,-5 19 16 16,5 1-40-16,-9 4-4 15,9-8-16-15,-4-8 20 16,4-13-20-16,-5-15-216 16,5-1 112-16</inkml:trace>
          <inkml:trace contextRef="#ctx0" brushRef="#br0" timeOffset="14947.2816">9784 16423 1320 0,'-9'-4'488'0,"23"0"-380"0,4 0-28 16,5 4 16-16,13 0-68 16,19 0-36-16,13-4 0 15,14 0 8-15,5-1 4 0,-1 5-36 0,-8 0 16 16,-24 0-72 15,1 0 48-31,-23 0-28 0,-5 0 44 0</inkml:trace>
          <inkml:trace contextRef="#ctx0" brushRef="#br0" timeOffset="15191.3952">10094 16237 1120 0,'-14'-25'416'0,"10"25"-324"0,-1 0-24 15,19 0 140-15,9-8-16 16,8 8-92-16,6 8 0 16,8 4-64-16,15 5-40 15,-1 7 0-15,9 4 36 0,-9 13-20 16,-9-5-8-16,-18 1-8 16,-18-5 48-16,-14 0-24 15,-28 1 16-15,-17-1-20 0,-10-8-8 31,1 1-4-31,-10-5 4 16,9 0-4-16,10-8-188 0,17-8 100 16,24-8-696-16</inkml:trace>
          <inkml:trace contextRef="#ctx0" brushRef="#br0" timeOffset="15744.0809">11127 16139 1100 0,'-18'-20'408'0,"4"24"-316"0,1 21-28 0,4-9-24 15,-5 8-36-15,0 4 40 16,1 5-20-16,-5-5-24 16,-5 0 0-16,0-7 68 0,-4 3-36 15,-1-4 16-15,-3-4-32 16,3-4 0-16,1-7-8 15,4-5 4-15,0-5-8 0,10-3-20 16,-1-12 8-16,5 0 4 16,0-4 4-16,9-17-28 15,0-3 16-15,13-5-4 16,6 13 8-16,8 15 16 16,0 9-4-16,5 12-28 15,0 16 12-15,0 13 32 16,-5 3-12-16,5 5 44 15,0 3-28-15,4-4-4 16,-4 1-12-16,-4-9 4 31,13 1-8-31,-5-13 16 16,0 0-12-16,-8-16 24 16,-6 0-20-16,-12-16 12 15,-6 0-12-15,-18-13 44 0,5 1-28 0,-13-4 108 16,8 7-76-1,-9 1-24-15,10 12-24 0,-1-4-288 16,5 8 152-16,-14-1-1012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6:22.6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E864A2-D4D1-4708-BC74-6D2D43ED572B}" emma:medium="tactile" emma:mode="ink">
          <msink:context xmlns:msink="http://schemas.microsoft.com/ink/2010/main" type="inkDrawing" rotatedBoundingBox="14903,1685 22101,1834 22100,1901 14901,1751" semanticType="underline" shapeName="Other">
            <msink:sourceLink direction="with" ref="{02C8A379-3C65-4486-A218-D3E56561A253}"/>
          </msink:context>
        </emma:interpretation>
      </emma:emma>
    </inkml:annotationXML>
    <inkml:trace contextRef="#ctx0" brushRef="#br0">-5 10 560 0,'-4'-8'208'0,"4"8"-164"0,13 0-8 0,-13-4 100 15,5 4-80-15,-5-8 120 16,5 8-100-16,-5 0 48 15,4 0-68-15,-4 0 72 16,0 0-72-16,0 8 0 16,5-4-36-16,-1-4 24 15,1 4-28-15,4-4-12 16,5 4-8-16,8-4 4 16,6 0 0-16,17 0 8 15,1 0-4-15,17 0-4 16,6 8 4-16,8-8-4 15,-4 4 0-15,13-4 0 16,-4 0 0-16,14 4-12 16,-10 0 8-16,15 5 12 15,-10-5-4-15,13 0-4 16,-13 4 4-16,23-12-4 16,-4 8 0-16,17 0 0 15,-13 4 0-15,9-8 0 16,-23 4 0-16,9-4-12 0,-18 4 8 0,14-4 12 15,-14 12-4-15,5-4-4 16,-10 0 4-16,10-4 20 16,-19 0-12-16,23-8-12 15,-13 4-4-15,22 0 4 16,-13 4 0-16,4-8 8 16,-9 4-4-16,9-8-12 15,-9 16 4-15,9-8 4 16,-9 0 0-16,0 4-20 15,-9 4 12-15,0-8-24 16,-4 5 20-16,22-5 12 16,-14 0 4-16,5 0-12 15,10 4 4-15,-6-4 12 16,-8 0-4-16,4 0-28 16,-14 0 12-16,1 0 12 15,-1 4 4-15,9-8 8 16,-8 4-8-16,8 0-20 15,-4 0 8-15,9-4-4 16,-9 4 4-16,14 0 16 16,-10-5-4-16,19 5-72 15,-5 5 36-15,-9-5 4 16,-4 8 16-16,4-8 4 16,-9 0 0-16,9-4 8 0,-5 4 0 15,15-4-12-15,-6 8 8 16,14 0 12-16,-13 0-4 0,4-4 52 15,-9 4-32-15,0 0 0 16,-13-4-16-16,-14 8 36 16,-14-4-20-16,-23 0 40 15,0 0-36-15,-22-4 12 16,-5 4-24-16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8:16.0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6FCEC3-29E7-4610-BE56-4C6A704D0510}" emma:medium="tactile" emma:mode="ink">
          <msink:context xmlns:msink="http://schemas.microsoft.com/ink/2010/main" type="writingRegion" rotatedBoundingBox="18527,14001 22375,13773 22430,14689 18581,14917"/>
        </emma:interpretation>
      </emma:emma>
    </inkml:annotationXML>
    <inkml:traceGroup>
      <inkml:annotationXML>
        <emma:emma xmlns:emma="http://www.w3.org/2003/04/emma" version="1.0">
          <emma:interpretation id="{4E48A394-383E-4234-91E7-023C1190915F}" emma:medium="tactile" emma:mode="ink">
            <msink:context xmlns:msink="http://schemas.microsoft.com/ink/2010/main" type="paragraph" rotatedBoundingBox="18527,14001 22375,13773 22430,14689 18581,14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680BC2-D3CB-4EEB-BD8A-DB334C96233C}" emma:medium="tactile" emma:mode="ink">
              <msink:context xmlns:msink="http://schemas.microsoft.com/ink/2010/main" type="line" rotatedBoundingBox="18527,14001 22375,13773 22430,14689 18581,14917"/>
            </emma:interpretation>
          </emma:emma>
        </inkml:annotationXML>
        <inkml:traceGroup>
          <inkml:annotationXML>
            <emma:emma xmlns:emma="http://www.w3.org/2003/04/emma" version="1.0">
              <emma:interpretation id="{F4B82718-A616-49C0-B816-E0F12ECB78C3}" emma:medium="tactile" emma:mode="ink">
                <msink:context xmlns:msink="http://schemas.microsoft.com/ink/2010/main" type="inkWord" rotatedBoundingBox="18527,14001 20778,13868 20832,14784 18581,149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3811 10521 996 0,'-4'-8'368'0,"-1"8"-284"0,5-4-24 16,0 4 176-16,9 0-140 15,0 0 32 1,10 4-40-16,-1 4-52 16,5-4-4-16,4 0-20 0,0-4-24 15,5-4 4-15,4-4 32 16,1-4-16-16,-1-4 0 16,1-5-4-16,-5 1-4 15,-10 0 0-15,-3-4 8 0,-6-1-4 16,-8 5-4-16,-10 0 4 15,-4 0-4 1,-5-1 0-16,1 5-28 0,-5 0 16 16,-1 8-4-16,1 0 8 15,-5 4 8-15,-4 4 0 16,-5 0-12-16,0 4 8 16,0 0 12-16,1 4-4 15,-1 0-20-15,9 0 8 16,0 0 4-16,5 0 4 15,9 0 0-15,9 1 0 16,0 3 0-16,4 4 0 16,-4 8-12-16,5 9 8 0,-10 7 20 15,15 9-8 1,-6 3-20-16,1 5 4 0,4 0 4 16,0-5 4-16,0-3 16 15,0-9-8-15,0-3-4 16,-9-5 0-16,0-4 40 15,0-3-24-15,-9-1 24 16,-5-4-24-16,-4-4 28 16,-5 0-32-16,-4-3 32 15,-9 3-32-15,-10-8 4 16,-4-4-12-16,0 4 12 16,5-8-12-16,8-8-4 15,5 4 0-15,14-4-16 0,9-4 8 16,9-5-180-16,4-3 96 15,6 4-408-15,3 8 272 16</inkml:trace>
          <inkml:trace contextRef="#ctx0" brushRef="#br0" timeOffset="1846.4079">5355 10444 832 0,'0'0'308'0,"13"4"-240"0,6 0-20 16,-6 4 140-16,5 4-112 16,14 9 68-16,5 3-84 15,8 4 8-15,-4 5-36 16,-4 3-4-16,-1 1-16 0,-4-1-16 16,-9-8 0-16,-10-8-208 15,-4-3 116-15</inkml:trace>
          <inkml:trace contextRef="#ctx0" brushRef="#br0" timeOffset="1604.7641">5423 10128 780 0,'-14'0'288'0,"5"0"-224"0,-4 0-20 16,13 0 120-16,-10 0-100 16,-3 5 104-16,4-1-92 15,-14 0 36 1,14 4-64-16,-14 8 88 0,0-4-76 15,-9 12 16-15,1 1-44 16,8 7 84-16,-9 17-64 0,9 15 84 0,5 1-80 16,4 0 8-16,10 4-40 15,8-9-4-15,10-3-12 16,0-13 12-16,4-11-12 16,5-5-196-16,-5-8 100 15,0-3-448-15,0-9 300 16,5-4-656-1</inkml:trace>
          <inkml:trace contextRef="#ctx0" brushRef="#br0" timeOffset="1230.2691">4849 10392 1068 0,'-13'-5'396'0,"4"-3"-308"0,-10 8-24 0,1 0 100 15,0 0-104-15,0 0 20 16,-5 8-48-16,0-8 56 16,0 9-48-16,1 3 44 0,-1 8-48 0,0 4 68 15,5 5-56-15,4-1 0 16,1 4-28-16,8 5 16 16,5 3-24-16,9-7 24 15,5-1-24-15,-1-8-4 16,6-8-4-16,3-8 12 15,1-8-8-15,-5-4-56 16,-4-16 24-16,0 0-24 16,-5-8 28-16,-5-9-44 15,-4-15 36-15,-4-1 24 16,-1-4 4-16,1 5-8 16,4 3 4-16,0 5 20 15,4 3-8-15,5 9 4 16,-9-1-4-16,9 13 64 15,5-4-40-15,-5 4-12 16,-9-1-12-16,0 9 0 0,5 0-4 16,4 4-12-16,5 4 4 15,4 0 4-15,5 4 0 16,-1 4-20-16,1 8 12 16,9-4-4-16,-9 4 4 15,-1 5-548-15,1 3 304 16,-14 0-672-1</inkml:trace>
          <inkml:trace contextRef="#ctx0" brushRef="#br0" timeOffset="599.594">4216 10841 652 0,'19'-12'244'0,"-15"8"-192"0,10-5-12 15,-14 9 172-15,9 0-124 16,-9 0 8-16,0 0-56 16,0 0 104-16,-9-4-80 15,-5 4 16-15,-4 4-48 0,-5-4 32 16,0 0-36-16,1 4 56 0,4 5-48 15,4-5-24-15,9 4-12 16,1-8 0-16,8 8 0 16,1 0 16-16,4-4-8 15,0 4-4-15,0 0 0 16,0 0-16-16,5 0 8 16,0-4 12-16,4 4-4 15,0 9-12-15,5-9 4 16,-5 4 4-16,0 4 0 15,-9-8 8-15,-4 4-4 16,-5 0 60-16,-9 1-36 0,-5-1 52 16,-4-4-48-16,-5 0 28 15,-4 0-32-15,4-8-8 16,5-8-12-16,4 4-8 16,1-4 4-16,8 0-148 15,5-8 80-15,0-1-536 16,9 5 332-16</inkml:trace>
        </inkml:traceGroup>
        <inkml:traceGroup>
          <inkml:annotationXML>
            <emma:emma xmlns:emma="http://www.w3.org/2003/04/emma" version="1.0">
              <emma:interpretation id="{03242FE1-D4D0-4C68-815B-9808357C7DFD}" emma:medium="tactile" emma:mode="ink">
                <msink:context xmlns:msink="http://schemas.microsoft.com/ink/2010/main" type="inkWord" rotatedBoundingBox="20490,14071 22386,13959 22427,14654 20531,14766"/>
              </emma:interpretation>
              <emma:one-of disjunction-type="recognition" id="oneOf1">
                <emma:interpretation id="interp1" emma:lang="" emma:confidence="0">
                  <emma:literal>Xo xo)</emma:literal>
                </emma:interpretation>
                <emma:interpretation id="interp2" emma:lang="" emma:confidence="0">
                  <emma:literal>I-Xu)</emma:literal>
                </emma:interpretation>
                <emma:interpretation id="interp3" emma:lang="" emma:confidence="0">
                  <emma:literal>y-Xu)</emma:literal>
                </emma:interpretation>
                <emma:interpretation id="interp4" emma:lang="" emma:confidence="0">
                  <emma:literal>I-Xu]</emma:literal>
                </emma:interpretation>
                <emma:interpretation id="interp5" emma:lang="" emma:confidence="0">
                  <emma:literal>A-Xu)</emma:literal>
                </emma:interpretation>
              </emma:one-of>
            </emma:emma>
          </inkml:annotationXML>
          <inkml:trace contextRef="#ctx0" brushRef="#br0" timeOffset="2027.4027">5701 10363 1204 0,'-28'8'448'0,"28"-8"-348"0,-45 49-32 0,18-29 132 16,13 4-124-16,-27 13-20 15,9-1-36-15,0 5-28 16,9-5 4-16,-4-8-268 16,13-3 144-16</inkml:trace>
          <inkml:trace contextRef="#ctx0" brushRef="#br0" timeOffset="2236.9603">5792 10505 1164 0,'9'-4'428'0,"-5"0"-332"0,5 0-24 15,1-4 72-15,3 8-92 16,5-9 8-16,10 9-40 15,-1-8-356-15</inkml:trace>
          <inkml:trace contextRef="#ctx0" brushRef="#br0" timeOffset="2505.6729">6206 10266 1112 0,'9'8'412'0,"5"4"-320"0,18 13-28 0,-10-5 80 16,19 16-92-16,5 9 8 0,-1-1-40 15,1 1 4-15,0-1-12 16,-10-7-52-16,-9-9 24 0,-4-4-228 15,-9-16 136-15,-5 1-772 16</inkml:trace>
          <inkml:trace contextRef="#ctx0" brushRef="#br0" timeOffset="2703.1985">6588 10311 1152 0,'-22'0'428'0,"13"8"-332"0,-14 8-28 16,5-4 120-16,-5 4-116 16,0 8 24-16,0 9-56 15,-13 3-28-15,-1 5-4 16,6-5 0-16,3 5-4 0,1-9-312 0,4-8 172 16,5 1-828-1</inkml:trace>
          <inkml:trace contextRef="#ctx0" brushRef="#br0" timeOffset="3120.809">6602 10655 716 0,'14'12'264'0,"-14"-16"-204"0,4 16-16 16,-8-4 176-16,-1 4-128 16,5 12 80-1,5-3-104-15,-10-1 80 0,5-4-88 16,9 4-20-16,5-8-24 0,0 0 4 15,4 1-12-15,5-13-12 16,-1-8 0-16,1-1-148 16,0 5 84-16,-5-12-60 15,-9-12 76-15,-9-9 16 0,-4 9 24 16,-5 0 124-16,-5 4-60 16,-4 7 120-16,4 5-96 15,0 4-4 1,5 8-52-16,9 0-12 15,0 0-412-15,9 4 216 16</inkml:trace>
          <inkml:trace contextRef="#ctx0" brushRef="#br0" timeOffset="3423.6142">6975 10161 976 0,'10'-20'360'0,"-10"20"-280"0,45 0-20 0,-13 8 152 16,-5 4-128-16,23 12 96 15,-4 13-100-15,9 23-12 0,-19 17-40 16,-4 12-16-16,-32 0-8 16,-32 0 4-16,-23-16-4 15,-13-4-292 1,0-4 156-16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8:20.3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E732FC-FF36-436A-8995-9FB5E7ADC1EB}" emma:medium="tactile" emma:mode="ink">
          <msink:context xmlns:msink="http://schemas.microsoft.com/ink/2010/main" type="writingRegion" rotatedBoundingBox="18290,17574 19009,17574 19009,18274 18290,18274">
            <msink:destinationLink direction="with" ref="{AD4A4C32-3231-4681-B4E8-102B5DF35CC3}"/>
          </msink:context>
        </emma:interpretation>
      </emma:emma>
    </inkml:annotationXML>
    <inkml:traceGroup>
      <inkml:annotationXML>
        <emma:emma xmlns:emma="http://www.w3.org/2003/04/emma" version="1.0">
          <emma:interpretation id="{4316B203-9B46-4BE2-BAFF-F1BD5EE47F82}" emma:medium="tactile" emma:mode="ink">
            <msink:context xmlns:msink="http://schemas.microsoft.com/ink/2010/main" type="paragraph" rotatedBoundingBox="18290,17574 19009,17574 19009,18274 18290,18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3C57BB-2144-4706-931A-706876FFFC9E}" emma:medium="tactile" emma:mode="ink">
              <msink:context xmlns:msink="http://schemas.microsoft.com/ink/2010/main" type="line" rotatedBoundingBox="18290,17574 19009,17574 19009,18274 18290,18274"/>
            </emma:interpretation>
          </emma:emma>
        </inkml:annotationXML>
        <inkml:traceGroup>
          <inkml:annotationXML>
            <emma:emma xmlns:emma="http://www.w3.org/2003/04/emma" version="1.0">
              <emma:interpretation id="{DF6C3835-C731-42EC-B0DC-8114D85E89BA}" emma:medium="tactile" emma:mode="ink">
                <msink:context xmlns:msink="http://schemas.microsoft.com/ink/2010/main" type="inkWord" rotatedBoundingBox="18290,17574 19009,17574 19009,18274 18290,18274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X,</emma:literal>
                </emma:interpretation>
                <emma:interpretation id="interp2" emma:lang="" emma:confidence="0">
                  <emma:literal>Xo</emma:literal>
                </emma:interpretation>
                <emma:interpretation id="interp3" emma:lang="" emma:confidence="0">
                  <emma:literal>To</emma:literal>
                </emma:interpretation>
                <emma:interpretation id="interp4" emma:lang="" emma:confidence="0">
                  <emma:literal>No</emma:literal>
                </emma:interpretation>
              </emma:one-of>
            </emma:emma>
          </inkml:annotationXML>
          <inkml:trace contextRef="#ctx0" brushRef="#br0">0 30 716 0,'9'-8'264'0,"-9"8"-204"0,10-4-16 15,-10 4 160-15,0-5-120 16,9 1 124-16,0 0-120 16,0 0 28-16,5 4-72 15,-5 0 4-15,0 8-32 0,0 5 8 16,5 7-12-16,4 20 88 15,9 9-52-15,9 8 32 16,5-5-48-16,0 5 16 16,-4-5-28-16,-1-3-16 15,-8-5-8-15,-6-7 12 16,-3-9-4-16,-15-12-12 16,5 1 4-16</inkml:trace>
          <inkml:trace contextRef="#ctx0" brushRef="#br0" timeOffset="289.2667">337 147 852 0,'0'-4'316'0,"-4"4"-248"0,-1 4-16 0,-4 0 156 0,-5 8-124 16,1 4 132-16,-5 9-124 15,-14 3 36-15,0 8-80 16,-5-3 0 0,10-1-28-16,-9 5-20 15,8-5-4-15,-13 0-16 16,9-3 12-16,1-9-252 15,8-4 144-15,0-4-844 0</inkml:trace>
          <inkml:trace contextRef="#ctx0" brushRef="#br0" timeOffset="676.8071">451 479 872 0,'-14'0'324'0,"14"0"-252"0,-18 12-20 0,9 0 156 16,9-8-124-16,-4 12 52 15,4-8-76-15,4 21-36 16,5-5-16-16,9 0 0 16,10 9-4-16,4-5-4 0,-5-8 4 15,0-8 4-15,1-12-4 16,-6 0-12-16,1-12 4 16,-5-8-48-16,-9-8 24 0,-9 3 16 31,0 1 8-31,-13-4-128 15,-1 4 72-15,-13-5-40 16,9 21 60-16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9:30.1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DE6A42-20E4-48BF-B5CA-2A3B18AFB958}" emma:medium="tactile" emma:mode="ink">
          <msink:context xmlns:msink="http://schemas.microsoft.com/ink/2010/main" type="writingRegion" rotatedBoundingBox="3710,350 5219,306 5237,922 3728,966"/>
        </emma:interpretation>
      </emma:emma>
    </inkml:annotationXML>
    <inkml:traceGroup>
      <inkml:annotationXML>
        <emma:emma xmlns:emma="http://www.w3.org/2003/04/emma" version="1.0">
          <emma:interpretation id="{D827B489-10B3-45A9-868D-4F4589D7AB56}" emma:medium="tactile" emma:mode="ink">
            <msink:context xmlns:msink="http://schemas.microsoft.com/ink/2010/main" type="paragraph" rotatedBoundingBox="3710,350 5219,306 5237,922 3728,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FD8A96-434C-460B-86A6-43963E0D1B4C}" emma:medium="tactile" emma:mode="ink">
              <msink:context xmlns:msink="http://schemas.microsoft.com/ink/2010/main" type="line" rotatedBoundingBox="3710,350 5219,306 5237,922 3728,966"/>
            </emma:interpretation>
          </emma:emma>
        </inkml:annotationXML>
        <inkml:traceGroup>
          <inkml:annotationXML>
            <emma:emma xmlns:emma="http://www.w3.org/2003/04/emma" version="1.0">
              <emma:interpretation id="{E6AF17D6-036D-4B7B-AE2D-B072CED46AF4}" emma:medium="tactile" emma:mode="ink">
                <msink:context xmlns:msink="http://schemas.microsoft.com/ink/2010/main" type="inkWord" rotatedBoundingBox="3710,350 5219,306 5237,922 3728,966">
                  <msink:destinationLink direction="with" ref="{2F2442D0-416B-4C16-8E55-A37895072F7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696-2542 840 0,'-4'-12'312'0,"8"12"-244"0,1-4-16 15,0 0 92 1,-5 0-88-16,9 0 32 16,-5 4-52-16,5 4 64 15,5 4-52-15,-5 4 52 16,0 9-56-16,5 3 40 16,4 4-48-16,-4 5 0 15,4 3-24-15,-4 0 12 0,4 1-16 16,-5-9 4-1,6 1-4-15,-10-9 12 0,4-4-12 0,-3-8-136 16,-1-4 72-16</inkml:trace>
          <inkml:trace contextRef="#ctx0" brushRef="#br0" timeOffset="718.5179">1052-2177 852 0,'-19'8'316'0,"19"-8"-248"0,-22 20-16 0,8-8 76 15,5 4-80-15,-5 5 60 16,-4 3-64-16,13-4-20 15,-4 4-16-15,18-7-8 16,5-5 0-16,9-8 16 16,9 0-8-16,0-12-4 15,4 0 0-15,-9-9-48 16,1 9 24-16,-10-8-4 16,-9 4 16-16,-18-4 16 15,0 4-4-15,-14-5-4 16,0 9 4-16,0-4-16 15,5 8 8-15</inkml:trace>
          <inkml:trace contextRef="#ctx0" brushRef="#br0" timeOffset="260.8024">1061-2542 644 0,'4'-4'236'0,"-4"4"-180"0,-9 8-20 0,0-3 160 16,9 3-116-16,-14 4 64 16,5 0-84-16,-14 4 88 15,1 0-84-15,-15 9 32 16,5-1-56-16,-9 8 12 15,5 1-32-15,-5-1-8 16,14 0-8-16,-5 1-24 16,14-9 12-16</inkml:trace>
          <inkml:trace contextRef="#ctx0" brushRef="#br0" timeOffset="1255.9482">1548-2602 880 0,'9'-25'328'0,"-9"25"-256"0,9 0-16 0,-4 4 108 15,-1 1-100-15,-4 11 88 16,5 0-88-16,-10 12 20 16,5 1-48-16,-4 11 4 15,-6-4-24-15,-3 9 0 16,13-1-8-16,-14-3 12 15,10-1-12-15,-1-11-276 16,5-5 144-16</inkml:trace>
          <inkml:trace contextRef="#ctx0" brushRef="#br0" timeOffset="1018.8193">1375-2400 912 0,'0'-8'340'0,"0"8"-264"0,-5 0-24 0,5 0 184 16,0 0-140-16,0 0 52 15,0 0-88-15,5 0-12 16,4 0-28-16,9 0-12 15,5 4-4-15,9-4 4 16,4 4-4-16,5-8-108 16,5 0 56-16,-1-4-456 15,-8 0 280-15</inkml:trace>
          <inkml:trace contextRef="#ctx0" brushRef="#br0" timeOffset="1796.4957">2008-2477 1048 0,'-9'-12'388'0,"9"12"-300"15,-10 4-28-15,1-4 60 16,18 0-80-16,-18 4 0 16,9 4-24-16,-9 4 8 15,0 1-16-15,-5 3-12 16,1 4 0-16,-10 4 4 15,5 5 0-15,-9-9 68 16,4 4-36-16,-5-4 16 16,10 1-32-16,9-13 8 0,0 0-12 0,18-12-16 15,-4 4 0-15,13-4-4 16,5 0 0-16,9 0 0 16,-5 4 0-16,5-5 16 15,4 10-4-15,1-5-12 31,-6 8 4-31,1-4 20 0,0 4-8 0,-5-4-4 16,-4 0 0-16,-5-4 4 16,-4 0-4-16,-5-8 104 15,0 4-60-15,-4-8 44 16,-1-1-56-16,-4-3-20 16,5 4-8-16,-5-8 0 15,0 8-4-15,-5-9 8 16,1 5-8-16,-10 0 40 15,1 4-20-15,-10 0 4 16,9 4-16-16,-4-4-8 16,4 4 0-16,1-5-4 15,8 9 0-15,1-4-64 16,8 4 36-16,10 0-708 16,-1 4 400-16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9:56.1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F0D4E7-C2B4-4A3F-AF53-D7FDBCC2A4B8}" emma:medium="tactile" emma:mode="ink">
          <msink:context xmlns:msink="http://schemas.microsoft.com/ink/2010/main" type="writingRegion" rotatedBoundingBox="16204,215 17776,154 17802,827 16230,888"/>
        </emma:interpretation>
      </emma:emma>
    </inkml:annotationXML>
    <inkml:traceGroup>
      <inkml:annotationXML>
        <emma:emma xmlns:emma="http://www.w3.org/2003/04/emma" version="1.0">
          <emma:interpretation id="{26D961DC-D281-4B08-8A77-765599364FBE}" emma:medium="tactile" emma:mode="ink">
            <msink:context xmlns:msink="http://schemas.microsoft.com/ink/2010/main" type="paragraph" rotatedBoundingBox="16204,215 17776,154 17802,827 16230,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D242F2-3DE8-4D59-A136-C40006564FB6}" emma:medium="tactile" emma:mode="ink">
              <msink:context xmlns:msink="http://schemas.microsoft.com/ink/2010/main" type="line" rotatedBoundingBox="16204,215 17776,154 17802,827 16230,888"/>
            </emma:interpretation>
          </emma:emma>
        </inkml:annotationXML>
        <inkml:traceGroup>
          <inkml:annotationXML>
            <emma:emma xmlns:emma="http://www.w3.org/2003/04/emma" version="1.0">
              <emma:interpretation id="{99575B2E-5464-4A04-BAD5-F9C1A28A0D97}" emma:medium="tactile" emma:mode="ink">
                <msink:context xmlns:msink="http://schemas.microsoft.com/ink/2010/main" type="inkWord" rotatedBoundingBox="16204,215 17776,154 17802,827 16230,8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286-3 1300 0,'-18'8'480'0,"18"-8"-372"0,-36 25-32 16,18-13 36 0,4 12-76-16,-18 8 4 15,9 5-24-15,-9 3-4 0,5-3-4 0,-5-1-104 16,10-4 52-16,-1-11-176 16,14-1 124-16</inkml:trace>
          <inkml:trace contextRef="#ctx0" brushRef="#br0" timeOffset="-182.4688">-9-31 892 0,'-10'-24'332'0,"29"11"-260"0,-24 5-20 0,1 8 204 15,8 0-152-15,-4 8 64 16,0-4-100-16,5 13 40 16,4 7-64-16,4 12-20 15,1 5-16-15,4 7 0 16,5-3-4-16,4-9 16 15,5 1-12-15,0-17 16 16,-5 0-16-16,-4-16-248 16,0-4 128-16</inkml:trace>
          <inkml:trace contextRef="#ctx0" brushRef="#br0" timeOffset="283.2528">409 325 1196 0,'-22'12'440'0,"22"-12"-340"0,-32 37-32 0,23-21 20 16,4 4-64-16,1 0-12 15,4 0-4-15,13-7 16 16,5-1-12-16,10-12 4 16,4 4-8-16,9-16-8 15,0-9 4-15,-10 5 4 16,-3 0-4-16,-15-4-4 16,1 8 4-16,-23-5-16 15,0 1 8-15,-14 4 4 16,0 4 0-16,5-8-56 15,9 8 32-15,14-12-656 16,8 11 368-16</inkml:trace>
          <inkml:trace contextRef="#ctx0" brushRef="#br0" timeOffset="506.3461">765 111 1204 0,'-23'-5'448'0,"23"5"-348"0,0-20-32 0,4 12 56 16,5 8-84-16,10-16-8 16,3 8-20-16,19-4 0 15,-4 8-8-15,13 0-4 16,-5 4 4-16,1 0-24 16,-5 4 12-16,-5 0-180 15,-13 8 100-15,-14 0-488 16,0 0 320-16</inkml:trace>
          <inkml:trace contextRef="#ctx0" brushRef="#br0" timeOffset="713.3987">1001-217 1048 0,'-9'12'388'0,"9"-12"-300"0,-14 73-28 15,5-37 128 1,9-4-116-16,-22 21 88 15,13 0-96-15,-14 7-24 16,9-3-24-16,-4-4 4 16,9-5-12-16,4-15-28 15,5-5 8-15,14-20-452 16,4-8 252-16</inkml:trace>
          <inkml:trace contextRef="#ctx0" brushRef="#br0" timeOffset="1122.9871">1438-23 1256 0,'-13'-20'464'0,"13"20"-360"0,9 12-28 0,-9-8 12 16,0 0-64-16,-5 4 0 16,5 8-16-16,-9 0 4 15,0 5-8-15,-9 3 16 16,-5 4-12-16,-9 1 24 15,9 3-20-15,-13 0 32 16,0-3-28-16,4-9 48 16,9 0-36-16,5-12 4 15,18 0-20-15,9-12-16 16,14 4 0-16,8-8 20 16,15 4-8-16,-10-4-28 15,19 4 8-15,-14 0 4 16,5 8 8-16,-10-4 8 15,-4 0-4-15,-9-4 32 16,-10 4-20-16,-8-8 136 16,-5 0-84-16,-9-8 84 15,0 3-88-15,-5-7 64 16,-4 4-72-16,4-12-4 16,-4 7-32-16,9-7-204 15,4 8 96-15,1-4-872 16,8 11 532-16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9:40.1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F30DBE-99F3-44AF-9222-9999A66BF05B}" emma:medium="tactile" emma:mode="ink">
          <msink:context xmlns:msink="http://schemas.microsoft.com/ink/2010/main" type="writingRegion" rotatedBoundingBox="1965,1436 22673,1224 22843,17772 2134,17983"/>
        </emma:interpretation>
      </emma:emma>
    </inkml:annotationXML>
    <inkml:traceGroup>
      <inkml:annotationXML>
        <emma:emma xmlns:emma="http://www.w3.org/2003/04/emma" version="1.0">
          <emma:interpretation id="{5D7B9AE1-5C6E-45DF-9C38-F1B686C0E906}" emma:medium="tactile" emma:mode="ink">
            <msink:context xmlns:msink="http://schemas.microsoft.com/ink/2010/main" type="paragraph" rotatedBoundingBox="6079,1544 20497,904 20629,3882 6211,452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345CCF8-5A04-42D5-94A5-01851D10B1EE}" emma:medium="tactile" emma:mode="ink">
              <msink:context xmlns:msink="http://schemas.microsoft.com/ink/2010/main" type="line" rotatedBoundingBox="6079,1544 20497,904 20583,2855 6165,3495"/>
            </emma:interpretation>
          </emma:emma>
        </inkml:annotationXML>
        <inkml:traceGroup>
          <inkml:annotationXML>
            <emma:emma xmlns:emma="http://www.w3.org/2003/04/emma" version="1.0">
              <emma:interpretation id="{453D687D-6E0C-4F85-9821-1345CDFCE1DB}" emma:medium="tactile" emma:mode="ink">
                <msink:context xmlns:msink="http://schemas.microsoft.com/ink/2010/main" type="inkWord" rotatedBoundingBox="6079,1544 10672,1340 10754,3173 6160,33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3105-579 1360 0,'-9'0'504'0,"9"0"-392"0,5 0-32 15,8 0 56 1,-3 8-92-16,31 0-52 16,-1 5 0-16,38-5 24 0,-1-8-8 0,42 0 8 15,-5 8-8-15,13-16 4 16,-13 8-8-16,0-13 8 15,-19 9-8-15,-8-8-12 16,-19 12 4-16,-13-12 20 16,-14 4-8-16,-14 0-20 15,-4 4 4 1</inkml:trace>
          <inkml:trace contextRef="#ctx0" brushRef="#br0" timeOffset="538.9295">3629-105 756 0,'-27'0'280'0,"27"0"-216"0,-14 0-20 16,0 0 188-1,10 8-136-15,-14-8 96 16,8 8-112-16,-12 0 24 16,-6 4-60-16,-17 8 80 15,8-3-68-15,-17 11 52 16,8 0-64-16,-4 9-20 16,14 3-16-16,4-8 0 0,14 1-4 0,13-9-20 15,10 0 8-15,17-7 12 16,6-5 0-16,13-16 8 15,4-4-8-15,1-21-108 16,-5 5 56-16,0-16-96 16,-5 11 84-16,1-23-84 15,-10 3 80-15,-13-28 24 16,-1 20 24-16,-13-19 40 16,0 23-12-16,-9 4 268 15,5 9-152-15,-6 20 44 16,10-1-104-16,0 21-44 15,5 0-12-15,-5 29-24 16,9 7 8-16,-4 21 20 16,4 4-8-16,-14 20 24 15,5-13-20-15,-13 5-40 16,3-8 16-16,-8-4-288 16,5-9 164-16,-10-7-840 15,9-9 540-15</inkml:trace>
          <inkml:trace contextRef="#ctx0" brushRef="#br0" timeOffset="779.7212">3688-41 1112 0,'-18'0'412'0,"18"0"-320"0,4 0-28 16,1 9 20-16,9 3-60 0,13 4 60 15,5 8-48-15,9 4 44 16,0 1-44-16,0-1 16 16,0 9-32-16,-5-1 8 15,-4-12-16-15,-9 5 20 16,-5-1-20-16,-9-12-196 16,-4 4 96-16</inkml:trace>
          <inkml:trace contextRef="#ctx0" brushRef="#br0" timeOffset="950.5474">4093-77 1216 0,'-13'-8'448'0,"13"8"-348"0,-9 36-28 0,-5-11 76 16,5-5-96-16,-32 24 32 15,4 1-48-15,-22 12-4 16,9 3-20-16,-9-3-32 15,13-4 8-15</inkml:trace>
          <inkml:trace contextRef="#ctx0" brushRef="#br0" timeOffset="1816.3267">4585-433 1120 0,'-14'-12'416'0,"14"12"-324"0,19-4-24 0,-6 4 96 15,1 8-104-15,13-8 52 16,5 4-64-16,9-4 0 16,0 0-28-16,0 0 4 15,0 0-12-15,-4 0 20 16,-1-4-20-16,-13 4-384 15,-5 0 204-15</inkml:trace>
          <inkml:trace contextRef="#ctx0" brushRef="#br0" timeOffset="1563.1567">4949-729 912 0,'9'-16'340'0,"-9"16"-264"0,5-8-24 16,0 0 152-1,-5 8-124-15,-10-8 80 16,10 4-92-16,-9-4 68 16,5 4-76-16,-14 0 32 15,4 4-56-15,-13 4 24 16,8 4-32-16,-12 4 28 0,3 4-32 0,-8 13 4 15,8 3-16-15,-8 12 20 16,9 1-20 0,-1 8-4-16,10-1-4 0,9 1-4 15,9-1 0 1,9-3-12-16,9-9 8 16,10-11 12-1,-1-5-4-15,5-8-124 0,0-4 64 16,-9-12-384-16,4 0 244 15</inkml:trace>
          <inkml:trace contextRef="#ctx0" brushRef="#br0" timeOffset="3872.9503">5560-818 944 0,'-14'-28'352'0,"14"24"-276"0,4-8-20 16,-4 4 164-1,5 8-132-15,-5-12 116 16,0 4-120-16,-5-5 20 16,5 9-64-16,-9 0 28 15,0 4-36-15,-14 8-28 0,14 5-4 0,-18 19 0 16,9 8 0-16,-10 17-12 16,10 4 8-1,0 12 20-15,4-1-8 0,10 9-12 16,4-8 0-16,9 0 4 15,5-8 0-15,8-13 24 16,1-7-12-16,-5-13 4 16,5-11-8-16,9-25-420 15,-9-5 224-15</inkml:trace>
          <inkml:trace contextRef="#ctx0" brushRef="#br0" timeOffset="4294.5726">6060-648 1092 0,'-41'-8'404'0,"41"8"-316"0,-36 17-24 0,18-5 204 16,4 8-160-16,-13 8 52 16,4-4-92-16,-9 1-52 15,0 3-12-15,0 0-56 16,19 1 24-16,-10-5-240 16,5 0 148-16,4-3-292 15,0-5 232 1</inkml:trace>
          <inkml:trace contextRef="#ctx0" brushRef="#br0" timeOffset="4131.6398">5687-611 1132 0,'-5'-4'420'0,"5"4"-328"0,0 0-24 0,5-4 96 15,0 4-104-15,4 0-16 16,4 8-28-16,10-4 20 16,4 8-20-16,1 4 40 15,4 8-32-15,-1 1-24 16,-3-1 0-16,-10 0 24 15,5 1-12-15,-23-1 12 16,9 0-12-16,-18-4-340 16,0-3 176-16</inkml:trace>
          <inkml:trace contextRef="#ctx0" brushRef="#br0" timeOffset="4564.1278">6029-919 956 0,'0'12'352'0,"0"-12"-272"0,13 45-24 16,1-17 60 0,9 5-76-16,8 23 44 15,1 5-48-15,-4 20 0 16,-1-4-24-16,-22 12 28 0,4-4-24 0,-28 4 12 16,1-12-16-16,-14-4 0 15,-9-13-4 1,-4-23 20-16,8-5-16 15</inkml:trace>
          <inkml:trace contextRef="#ctx0" brushRef="#br0" timeOffset="4879.3687">7267-1097 1100 0,'5'-20'408'0,"-5"20"-316"0,18-28-28 0,-18 15 124 16,0 5-116-16,0-8 16 16,0 8-52-16,0-8-24 15,0 8-8-15,-9-4 20 16,9 8-12-16,-23 0 40 16,0 8-28-16,-18 12 4 15,9 4-16-15,-4 8 36 16,4 1-24-16,9-1-4 15,5 0-12-15,13-7-32 16,5-1 12-16,32-20-4 16,0 0 8-16,14-24-352 15,8 3 192-15,6-19-344 16,3 3 292-16</inkml:trace>
          <inkml:trace contextRef="#ctx0" brushRef="#br0" timeOffset="5030.8263">7513-1578 1340 0,'-46'-25'496'0,"46"25"-384"0,-13 12-36 0,-1-3 192 15,9 7-164-15,-4 20 0 16,5 5-60-16,-5 19-52 16,4 5 4-16,-4 4 16 15,0 0-4-15,0 8 24 16,-5-5-20-16,-9 5-48 16,5-4 20-16</inkml:trace>
          <inkml:trace contextRef="#ctx0" brushRef="#br0" timeOffset="5359.1421">6639-433 1248 0,'0'-8'460'0,"0"8"-356"0,27-12-32 15,-9 4 76 1,5 8-96-16,22-9 16 16,10 1-44-16,23-8 24 0,8 4-32 0,32 0-4 15,-8 4-8-15,4-8 28 16,-19 12-16-16,-8-5-40 15,-19 9 12-15,-13-4-252 16,-14 8 144-16,-19-4-548 16,-3 9 372-16</inkml:trace>
          <inkml:trace contextRef="#ctx0" brushRef="#br0" timeOffset="6122.1822">7194-85 1216 0,'14'-8'448'0,"-14"8"-348"0,27 0-28 16,-13 8 112-1,4 8-116-15,9 8 44 0,1 5-68 16,-1 11 12-1,5-3-36-15,0-1-16 0,0 0-8 0,9-11 12 16,-10 3-4-16,-8-8-276 16,0-3 148-16</inkml:trace>
          <inkml:trace contextRef="#ctx0" brushRef="#br0" timeOffset="5645.4041">7062-239 1028 0,'-32'0'380'0,"32"0"-296"0,-18 4-20 16,4 4 104 0,10 0-104-16,-14 17 80 15,-1-1-84-15,-8 16 56 16,4 1-64-16,-9 7 4 15,10 1-32-15,-10 0 40 16,18-5-36-16,5-3-24 16,4-9-4-16,5-8 16 15,10-4-8-15,12-15-64 16,6-5 28-16,4-29-252 16,4 1 156-16</inkml:trace>
          <inkml:trace contextRef="#ctx0" brushRef="#br0" timeOffset="5840.4247">7053-380 1300 0,'-23'-21'480'0,"23"21"-372"0,-13 0-32 0,3 0 124 16,6 8-124-16,-5-8 96 16,9 13-104-16,-9-5-16 15,9 12-32-15,-5 12-8 16,10 5-4-16,-5 11 12 16,4 5-12-16,-4 16 4 15,0-13-4-15,0-3-128 16,0-5 64-16,-4-3-180 15,4-9 132-15,-5-7-488 16,1-5 328-16</inkml:trace>
          <inkml:trace contextRef="#ctx0" brushRef="#br0" timeOffset="6276.2477">7558-89 1404 0,'0'44'516'0,"0"-44"-400"0,-36 61-32 0,9-29 104 15,4 5-120-15,-14-1-20 16,1 9-28-16,4-9-212 16,5 1 104-16</inkml:trace>
        </inkml:traceGroup>
        <inkml:traceGroup>
          <inkml:annotationXML>
            <emma:emma xmlns:emma="http://www.w3.org/2003/04/emma" version="1.0">
              <emma:interpretation id="{22A15B05-9B26-47DC-9172-16424B1C88DA}" emma:medium="tactile" emma:mode="ink">
                <msink:context xmlns:msink="http://schemas.microsoft.com/ink/2010/main" type="inkWord" rotatedBoundingBox="11293,1607 12943,1533 13002,2872 11352,29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451.629">8483-1303 1068 0,'-32'-29'396'0,"32"29"-308"0,-14-16-24 0,10 12 152 15,4 4-132-15,0 0 64 16,4 4-88-16,10-4-44 15,13 8-12-15,19 0-24 16,-1 5 12-16,10 3 4 16,0-4 4-16,-1 0 24 15,-4 0-12-15,-13-4 4 16,-5 4-8-16,-19-3-112 16,1 3 56-16,-19-4-128 15,-4 4 96-15,-9-4-32 16,4 0 68-16,-4 4 16 15,4 4 16-15,-8 21 4 16,8 3 0-16,-9 33-12 16,5 4 12-16,-5 12 4 15,10-4 4-15,-10-4-12 16,5-8 8-16,-10-4 152 16,6-13-80-16,-10-11 44 15,9-9-68-15,-9-11 28 16,5-5-40-16,-10-16 16 15,15 0-28-15,-1-12 28 16,9 4-32-16,5-4 12 0,4 4-16 0,10 4-24 16,4 4 4-16,14 4 20 15,4 4-4-15,19 4 4 16,-5 0-4-16,4-4 4 16,1 5-8-16,-5-21-48 31,-5 8 28-31,-8-13-260 0,-1 1 152 0,-9-8-432 15,-4-4 312-15</inkml:trace>
          <inkml:trace contextRef="#ctx0" brushRef="#br0" timeOffset="8811.4323">8701-838 1164 0,'-41'-8'428'0,"41"8"-332"0,-45-12-24 0,22 0 64 15,9 12-88-15,-18-16 60 16,10 8-64-16,-6-5 16 16,1 13-40-16,-5 0 28 15,9 0-32-15,-4 13 4 16,4 11-12-16,1 4 28 16,3 5-20-16,6 7 4 15,4 9-12-15,13-13-16 16,5 4 4-16,23-15 40 15,14-5-24-15,17-20 24 16,6 4-20-16,4-24 8 0,-5-4-12 16,-9-9-8-16,-4 5 0 0,-23-13 20 15,-10 9-12-15,-22-13 24 16,-4 9-24-16,-24-4-32 16,1 11 12-16,-9 1 52 15,8 12-20-15,10-5-36 16,9 13 4-16</inkml:trace>
          <inkml:trace contextRef="#ctx0" brushRef="#br0" timeOffset="9142.3097">9362-1113 1256 0,'-5'-20'464'0,"5"20"-360"0,9-8-28 0,-4 0-16 16,8 8-48-16,-4-9 32 16,5 9-28-16,-9 0 48 15,-1 0-36-15,-18 9-16 16,5-1-4-16,-22 20 16 16,3 4-12-16,-22 25 4 15,5 4-8-15,-6 20 28 16,15-4-20-16,4 8 4 15,9-9-12-15,14-3 4 16,14-4-8-16,18-20 8 0,4-5-8 16,5-11-56-16,13-5 28 0,-8-24-200 15,-1 0 124 1,1-20-372-16,-5 12 264 0</inkml:trace>
          <inkml:trace contextRef="#ctx0" brushRef="#br0" timeOffset="9490.7358">9648-818 1236 0,'-13'-32'456'0,"13"32"-352"16,-23 4-32-16,5 4 76 15,18 8-96-15,-23 13 8 16,0 7-40-16,-18 13 16 15,5 3-24-15,-10 1-12 16,5-5-4-16,5-3-32 16,9 0 20-16,13-21-276 15,9-12 160-15</inkml:trace>
          <inkml:trace contextRef="#ctx0" brushRef="#br0" timeOffset="9311.2586">9439-826 1360 0,'-5'-20'504'0,"5"20"-392"0,0 12-32 0,5-4-24 15,4 9-48-15,5 3 24 16,8 16-20-16,-3 1 24 16,3-1-24-16,1 5 24 15,0-5-24-15,0-4-196 16,-1-3 96-16</inkml:trace>
          <inkml:trace contextRef="#ctx0" brushRef="#br0" timeOffset="9771.9858">9780-1117 756 0,'23'-20'280'0,"-23"20"-216"0,0-25-20 0,9 17 216 16,0 8-152-16,-4-4 132 15,13 4-136-15,-4 8 64 16,9 9-96-16,-1 31 88 15,1 13-96-15,-14 36 112 16,5 4-100-16,-32 25 4 16,-1-9-44-16,-22 4 20 15,5-11-32-15,-23-9-12 16,4-20-8-16,-27-4-324 16,14-29 176-16</inkml:trace>
        </inkml:traceGroup>
        <inkml:traceGroup>
          <inkml:annotationXML>
            <emma:emma xmlns:emma="http://www.w3.org/2003/04/emma" version="1.0">
              <emma:interpretation id="{96E821F4-0859-4462-A1A9-67435FE815BC}" emma:medium="tactile" emma:mode="ink">
                <msink:context xmlns:msink="http://schemas.microsoft.com/ink/2010/main" type="inkWord" rotatedBoundingBox="13760,2079 14087,2064 14097,2290 13770,23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264.2691">10837-700 1308 0,'-32'-4'484'0,"32"4"-376"0,-27 12-28 0,13-4 112 15,9 0-120-15,-4 0 0 16,9 4-48-16,9-8-16 16,10 0-4-16,12-8 4 15,10 4-4-15,5-8-116 16,4 4 60-16</inkml:trace>
          <inkml:trace contextRef="#ctx0" brushRef="#br0" timeOffset="12057.1713">10809-822 1048 0,'-4'-16'388'0,"4"16"-300"0,-9-16-28 0,4 8 192 15,5 8-152-15,-9-8 136 16,5 8-136-16,-6-4 0 16,10 4-60-16,5 0-44 15,9 4 0-15,8 0 0 16,6 0 4-16,13-4 0 16,0 4 0-16,4-4 16 15,-4 4-8-15,-9-4-4 16,0 4 0-16</inkml:trace>
        </inkml:traceGroup>
        <inkml:traceGroup>
          <inkml:annotationXML>
            <emma:emma xmlns:emma="http://www.w3.org/2003/04/emma" version="1.0">
              <emma:interpretation id="{65152050-B0A6-4DCD-8E4E-5032A931EBDB}" emma:medium="tactile" emma:mode="ink">
                <msink:context xmlns:msink="http://schemas.microsoft.com/ink/2010/main" type="inkWord" rotatedBoundingBox="14857,2179 15426,2153 15430,2246 14861,227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593.6449">11852-765 1236 0,'-14'-8'456'0,"14"8"-352"0,0 4-32 16,5-4 156 0,4 8-140-16,5-8 116 15,4 8-120-15,14-4 8 16,4 0-52-16,10 0-16 16,4 4-16-16,-5-4 12 15,1 5-12-15,0-5 4 16,-5 4-4-16,-5-4-32 0,-4 0 12 15,-5-12-260-15,0 4 152 0,1-25-676 32,4 9 444-32</inkml:trace>
        </inkml:traceGroup>
        <inkml:traceGroup>
          <inkml:annotationXML>
            <emma:emma xmlns:emma="http://www.w3.org/2003/04/emma" version="1.0">
              <emma:interpretation id="{CAE6FE25-398F-4260-A9F2-B4F44104FEEF}" emma:medium="tactile" emma:mode="ink">
                <msink:context xmlns:msink="http://schemas.microsoft.com/ink/2010/main" type="inkWord" rotatedBoundingBox="16166,1317 18057,1233 18134,2964 16243,30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456.0516">14197-866 956 0,'18'-8'352'0,"-9"0"-272"0,5 4-24 15,-9 0 68 1,-1 4-80-16,1-9 88 15,4 1-76-15,-9-4 68 16,4 4-68-16,-8-8 32 0,4 4-52 0,-9-8 16 16,0 7-32-16,-10-7-8 15,10 4-8-15,-13 4 12 16,3 4-8-16,-17 8-20 16,9 8 4-16,-10 12-12 15,5 4 8-15,-9 13 52 16,9 7-20-16,1-7 0 15,12 7-12-15,10-15-8 16,14-1 4-16,18-20-16 16,4-4 8-16,23-28 20 15,5 0-8-15,4-17-72 16,0 1 32-16,-4-9-12 16,-5 9 24-16,-14-5 12 15,-4 9 8-15,-18-9 32 16,-5 9-16-16,-18-5 108 15,9 9-68-15,-9 4 100 16,9 11-92-16,0 9-20 16,4 12-28-16,1 8-48 15,-1 9 16-15,1 19 4 16,-1 9 12-16,-8 19 24 16,-1 1-12-16,-13 8 4 15,0-4-8-15,-19-4 12 16,10-8-12-16,-9-5-172 15,13-11 92-15,-4-17-212 0,13 4 160 0</inkml:trace>
          <inkml:trace contextRef="#ctx0" brushRef="#br0" timeOffset="19682.5942">14593-947 1224 0,'-9'4'456'0,"9"-4"-356"0,18 16-28 0,-4 0 32 16,0 5-72-16,18 11 24 15,-10 0-36-15,19 5 16 16,-9-1-20-16,5-3 8 16,-6-5-12-16,1-4 0 15,-4 0-4-15,-1-3-76 16,-13-1 36-16</inkml:trace>
          <inkml:trace contextRef="#ctx0" brushRef="#br0" timeOffset="19883.1275">15067-1048 1320 0,'-23'4'488'0,"23"-4"-380"0,-36 48-28 16,-1-11 44-1,14-1-84-15,-22 21 0 16,-1 4-24-16,-8 3 8 0,8-7-16 0,-4-12-12 16,23-5 0-16,9-12-268 15,4-7 144-15</inkml:trace>
          <inkml:trace contextRef="#ctx0" brushRef="#br0" timeOffset="13075.9422">14006-1481 1204 0,'0'-20'448'0,"0"20"-348"15,0-29-32-15,0 13 88 16,0 8-100-16,-14-12 60 16,10 3-72-16,-10-3 16 15,5 0-40-15,-14 8-8 16,9 0-8-16,-8 0 28 16,-6 12-16-16,-8 8-32 15,4 8 8-15,-13 24-24 16,8 5 16-16,-4 24 28 15,0-1-8-15,5 50-16 0,13-1 4 0,-9 45 4 16,14-8 4-16,4 12 0 16,10-17 0-16,-5-11 8 15,9-21-4-15,-10-15 76 16,1-13-44-16,-13-25 56 16,-1-11-52-16,-14-17 52 15,6-7-56-15,-10-17 0 16,4-4-20-16,-8-12-64 15,13-4 24 1</inkml:trace>
        </inkml:traceGroup>
        <inkml:traceGroup>
          <inkml:annotationXML>
            <emma:emma xmlns:emma="http://www.w3.org/2003/04/emma" version="1.0">
              <emma:interpretation id="{B858F7C5-53F6-49D7-B3C9-8FA68CF654C9}" emma:medium="tactile" emma:mode="ink">
                <msink:context xmlns:msink="http://schemas.microsoft.com/ink/2010/main" type="inkWord" rotatedBoundingBox="18233,1842 20534,1740 20581,2809 18281,2911"/>
              </emma:interpretation>
              <emma:one-of disjunction-type="recognition" id="oneOf5">
                <emma:interpretation id="interp5" emma:lang="" emma:confidence="0">
                  <emma:literal>g(X)</emma:literal>
                </emma:interpretation>
                <emma:interpretation id="interp6" emma:lang="" emma:confidence="0">
                  <emma:literal>g(x)</emma:literal>
                </emma:interpretation>
                <emma:interpretation id="interp7" emma:lang="" emma:confidence="0">
                  <emma:literal>gas)</emma:literal>
                </emma:interpretation>
                <emma:interpretation id="interp8" emma:lang="" emma:confidence="0">
                  <emma:literal>sux)</emma:literal>
                </emma:interpretation>
                <emma:interpretation id="interp9" emma:lang="" emma:confidence="0">
                  <emma:literal>g(x]</emma:literal>
                </emma:interpretation>
              </emma:one-of>
            </emma:emma>
          </inkml:annotationXML>
          <inkml:trace contextRef="#ctx0" brushRef="#br0" timeOffset="20460.6632">15536-822 956 0,'13'21'352'0,"-13"-21"-272"0,41 40-24 0,-18-28-4 16,0 4-40-16,18-3 32 15,-5-1-28-15,19-4 40 16,-9 4-32-16,-1-16-4 16,-4 4-12-16,0-8-16 15,-14 4 4-15,-4-12 100 16,0-1-52-16,-19-15 88 16,1 8-76-16,-19-17 44 15,5 5-60-15,-14-5-20 16,1 9-12-16,-10 0-8 15,9 7 0-15,-9 5-20 16,0 8 12-16,-13 8 4 16,8 8 4-16,-13 8-20 15,18 8 12-15,-13 13 20 0,18 3-4 16,-5 13-4-16,13 3 0 16,-3 9-32-16,13-4 16 15,-5 11 48-15,5-11-16 0,9 12-20 16,9-4 0-16,0-1 0 15,0 5 0-15,-4-12-12 16,-5 4 8-16,0-17 92 16,0-7-48-16,-19-9-8 15,10-8-20-15,-13-4 68 16,3-8-44-16,-17-8-12 16,9 0-16-16,-5-8 0 15,9 0-4-15,0-12-72 16,0 0 36-16,1-17-304 15,8 1 184-15,9-13-524 16,10 9 380-16</inkml:trace>
          <inkml:trace contextRef="#ctx0" brushRef="#br0" timeOffset="20763.4877">16601-1158 1204 0,'0'-12'448'0,"0"12"-348"0,-4 0-32 16,4 0 44-16,0 0-76 15,-9 0 40-15,-5 4-44 0,0 4-8 16,5 1-16-16,-23 7 4 16,19 4-8-16,-19 25-4 15,-9-1 4-15,18 25 20 16,5-4-12-16,4 7 40 15,10-7-28-15,8-4 4 16,10-4-16-16,4-13 12 16,0-3-16-16,10-13-128 15,-6-4 68-15,-3-8-836 16,3-4 488-16</inkml:trace>
          <inkml:trace contextRef="#ctx0" brushRef="#br0" timeOffset="21153.0051">16943-943 964 0,'-5'-8'360'0,"5"8"-280"0,-9 20-24 0,0-4 180 15,0 5-140-15,-18 15 44 16,-1 0-88-16,-8 9-4 16,4-1-28-16,-9 1-4 15,9-5-8-15,5-7-8 16,9-13 4-16,13-8-260 16,10-8 140-16</inkml:trace>
          <inkml:trace contextRef="#ctx0" brushRef="#br0" timeOffset="20942.981">16674-988 1216 0,'-9'-4'448'0,"9"4"-348"0,18 21-28 15,-9-1-12 1,5 4-48-16,9 13 40 16,-1 3-28-16,10 5 4 15,5-5-16-15,8 1 20 16,1-5-20-16,-5-12-20 15,-5-4 0-15</inkml:trace>
          <inkml:trace contextRef="#ctx0" brushRef="#br0" timeOffset="21363.0633">17298-1158 1380 0,'68'29'512'0,"-68"-29"-396"0,59 65-36 16,-27-25 28-1,-4 5-76-15,-6 19 4 16,1-7-20-16,-32 12 32 16,-5-13-24-16,-45 5-216 15,-9-8 104-15</inkml:trace>
        </inkml:traceGroup>
      </inkml:traceGroup>
      <inkml:traceGroup>
        <inkml:annotationXML>
          <emma:emma xmlns:emma="http://www.w3.org/2003/04/emma" version="1.0">
            <emma:interpretation id="{E65C34FC-E631-4518-892A-8C048FCDB3B7}" emma:medium="tactile" emma:mode="ink">
              <msink:context xmlns:msink="http://schemas.microsoft.com/ink/2010/main" type="line" rotatedBoundingBox="15526,3271 17165,3355 17130,4035 15491,3952"/>
            </emma:interpretation>
          </emma:emma>
        </inkml:annotationXML>
        <inkml:traceGroup>
          <inkml:annotationXML>
            <emma:emma xmlns:emma="http://www.w3.org/2003/04/emma" version="1.0">
              <emma:interpretation id="{3DEB0CAB-1F42-4317-B7A7-F3DD15C0F74E}" emma:medium="tactile" emma:mode="ink">
                <msink:context xmlns:msink="http://schemas.microsoft.com/ink/2010/main" type="inkWord" rotatedBoundingBox="15526,3271 17165,3355 17130,4035 15491,3952"/>
              </emma:interpretation>
              <emma:one-of disjunction-type="recognition" id="oneOf6">
                <emma:interpretation id="interp10" emma:lang="" emma:confidence="0">
                  <emma:literal>o o</emma:literal>
                </emma:interpretation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00</emma:literal>
                </emma:interpretation>
                <emma:interpretation id="interp13" emma:lang="" emma:confidence="0">
                  <emma:literal>o-0</emma:literal>
                </emma:interpretation>
                <emma:interpretation id="interp14" emma:lang="" emma:confidence="0">
                  <emma:literal>0-0</emma:literal>
                </emma:interpretation>
              </emma:one-of>
            </emma:emma>
          </inkml:annotationXML>
          <inkml:trace contextRef="#ctx0" brushRef="#br0" timeOffset="14112.7048">12836 413 1144 0,'-23'-12'420'0,"23"12"-324"0,-23 0-28 16,9 0 84 0,10 8-96-16,-14 4 40 15,4 8-56-15,-13 12 4 16,4 9-28-16,-9 3 20 15,5 1-24-15,-10 3 4 16,10-7-8-16,0-1 12 0,8-7-12 0,-3-9-28 31,4 0 8-31</inkml:trace>
          <inkml:trace contextRef="#ctx0" brushRef="#br0" timeOffset="13885.0787">12572 392 892 0,'-10'-16'332'0,"10"16"-260"0,0-8-20 0,0 4 116 31,5 4-104-31,-5-4 96 0,0 0-92 0,0 0 80 16,0 4-84-16,0 8 12 15,0 8-44-15,0 17-20 16,9 7-8-16,0 13-16 15,9-1 8-15,1 1 4 16,-1 0 0-16,0-17 24 16,0 0-12-16,-4-15 48 15,4 3-32-15,-13-16 20 16,-1 0-28-16</inkml:trace>
          <inkml:trace contextRef="#ctx0" brushRef="#br0" timeOffset="14455.6315">12795 805 1092 0,'-23'0'404'0,"23"0"-316"0,-27 21-24 0,17-5 64 16,6 0-84-16,-5 8 36 15,4 0-48-15,5 9 8 16,9-9-24-16,14-4 8 16,9 1-12-16,9-13 12 15,0 0-16-15,5-16 16 16,-6 0-16-16,-8-5 4 16,0 1-4-16,-23-12-8 15,0 8 4-15,-18-8-4 16,9 3 0-16,-13-3-12 15,4 12 8-15,-1-12-224 16,10 11 120-16</inkml:trace>
          <inkml:trace contextRef="#ctx0" brushRef="#br0" timeOffset="14658.3169">13186 607 1224 0,'-13'4'456'0,"13"-4"-356"0,4 0-28 0,1 0 140 16,-1 0-132-16,5-4-16 16,10 4-40-16,8-8-20 15,9 0 0-15,5-8-92 16,0 7 48-16,5-7-364 16,-5 8 224-16</inkml:trace>
          <inkml:trace contextRef="#ctx0" brushRef="#br0" timeOffset="15131.0913">13951 409 1132 0,'-13'-12'420'0,"13"12"-328"0,-10-5-24 15,1 5 156 1,9 9-136-16,-22 7 60 15,8 4-84-15,-18 12-20 16,9 5-28-16,-22 3 16 16,22 5-20-16,-9-1 40 15,14-3-28-15,-5-9-4 16,0-4-12-16,10-7-8 16,4-1 4-16,4-4 20 0,5-4-12 0,5-4-20 15,4 0 0 1,4 1 12-16,10 7 0 0,4-12-28 15,1 4 12-15,13 0 4 16,4 0 8-16,-13-4 0 16,14 4 0-16,-1-12 8 15,-4 4-4-15,-18-8 52 16,13 4-32-16,-17-8 76 16,3 4-52-16,-3-8 36 15,-6 3-48-15,-22-7 52 16,9 4-52-16,-23-4-8 15,23 8-16-15,-22-9 0 16,13 9-8-16,-14-16-12 16,14 4 4-16,-5-17-40 15,14 9 24-15,-9-9-300 16,9 13 176-16</inkml:trace>
        </inkml:traceGroup>
      </inkml:traceGroup>
      <inkml:traceGroup>
        <inkml:annotationXML>
          <emma:emma xmlns:emma="http://www.w3.org/2003/04/emma" version="1.0">
            <emma:interpretation id="{F13C4D30-A9F2-4FC4-9AF0-BDE6D42FD462}" emma:medium="tactile" emma:mode="ink">
              <msink:context xmlns:msink="http://schemas.microsoft.com/ink/2010/main" type="line" rotatedBoundingBox="7235,3784 8649,4008 8559,4581 7144,4357"/>
            </emma:interpretation>
          </emma:emma>
        </inkml:annotationXML>
        <inkml:traceGroup>
          <inkml:annotationXML>
            <emma:emma xmlns:emma="http://www.w3.org/2003/04/emma" version="1.0">
              <emma:interpretation id="{1F70E094-D3D7-4544-8C1A-0FD5E7D1FBD1}" emma:medium="tactile" emma:mode="ink">
                <msink:context xmlns:msink="http://schemas.microsoft.com/ink/2010/main" type="inkWord" rotatedBoundingBox="7235,3784 8649,4008 8559,4581 7144,4357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6522.952">4553 923 932 0,'-18'-17'348'0,"18"17"-272"0,-14 0-20 0,5-8 84 15,5 8-88-15,-14 8 60 16,4 1-68-16,-9-1 24 15,5 12-40-15,-14 4-36 16,9 4 4-16,-9 9-8 16,0 7 4-16,-13 1 32 15,18-1-12-15,-10-7-20 16,14 7 0-16,-4-23 12 16,13 3 0-16</inkml:trace>
          <inkml:trace contextRef="#ctx0" brushRef="#br0" timeOffset="56852.8346">4376 1218 808 0,'-9'4'300'0,"9"-4"-232"0,0 0-20 0,0 8 64 15,4 0-72-15,-4 13 52 16,5 3-52-1,-1 4-4-15,-4 9-20 0,14-13 8 16,0 4-16-16,4 1-12 16,5-5 0-16,4-16 20 15,9-4-8-15,-8-12 16 16,-1-4-16-16,-13-4 16 16,-5 7-16-16,-14-19 4 15,5 8-4-15,-18-4 36 16,9 3-20-16,-9-3 12 15,4 12-20-15,5-4-36 16,9 8 12-16,9-5-396 16,9 5 224-16</inkml:trace>
          <inkml:trace contextRef="#ctx0" brushRef="#br0" timeOffset="56315.4178">4303 943 840 0,'-18'-4'312'0,"18"-4"-244"0,-5 8-16 15,-4-8 76 1,18 8-80-16,-9-8 68 15,5 8-64-15,-1 0-20 16,1 0-20-16,-1 8 44 16,1 8-32-16,4 4 16 15,0 8-24-15,5 1 20 16,-1 3-24-16,1-4 12 16,4-3-12-16,-4-5 12 0,-5-4-16 15,0-12-116-15,-4 4 56 0,-1-16-568 16,1 8 340-16</inkml:trace>
          <inkml:trace contextRef="#ctx0" brushRef="#br0" timeOffset="57306.0397">4954 971 956 0,'-9'4'352'0,"9"-4"-272"0,-23 41-24 0,9-17 24 16,5 4-56-16,-9 17 44 15,9-1-40-15,-5 17-4 16,10-12-16-16,-1 3 4 16,5-7-8-16,-4 7-80 15,8-15 40-15,-4-17-436 16,9 4 260-16</inkml:trace>
          <inkml:trace contextRef="#ctx0" brushRef="#br0" timeOffset="57073.9237">4767 1093 820 0,'9'-17'304'0,"-9"17"-236"0,19 0-20 15,-15-8 72 1,5 16-76-16,0-8 60 16,5 0-60-16,0 0-20 15,4 0-16-15,5 0-8 16,4 0 0-16,0 0 8 0,1 0-4 0</inkml:trace>
          <inkml:trace contextRef="#ctx0" brushRef="#br0" timeOffset="57813.8898">5432 1040 1112 0,'-18'0'412'0,"18"0"-320"0,-23 8-28 15,14 0 100-15,4 0-104 0,-4 4-16 16,0 5-28-16,0 3 4 16,5 0-12-16,-15 8-20 15,15 1 4-15,-19 3 12 16,9 5 0-16,-8-5-4 16,8-4 4-16,-9 1 4 15,14 3-4-15,-14-4 8 16,19-7-8-16,-1-13-28 15,5 8 12-15,9-16 24 16,9 4-8-16,10-16 8 16,4 12-4-16,0-8-24 15,4 8 8-15,0-8 20 16,-8 8-4-16,4 0-4 16,4 0 0-16,-4 0 4 15,-23 8-4-15,5-16 8 16,4 8-8-16,-9-13 60 15,5 5-36-15,-14-8 24 16,9 8-32-16,-18-12 88 16,9 12-60-16,-9-21 76 15,4 5-72-15,0-16 80 16,-8-1-76-16,-1 1 0 16,-4 3-36-16,-5 1-20 15,9 12-4-15,5-1-112 16,5 9 64-16,13 4-640 0,5 12 384 0</inkml:trace>
        </inkml:traceGroup>
      </inkml:traceGroup>
    </inkml:traceGroup>
    <inkml:traceGroup>
      <inkml:annotationXML>
        <emma:emma xmlns:emma="http://www.w3.org/2003/04/emma" version="1.0">
          <emma:interpretation id="{C59BA8F4-0EE7-4827-B3A9-58CA92EC0DA5}" emma:medium="tactile" emma:mode="ink">
            <msink:context xmlns:msink="http://schemas.microsoft.com/ink/2010/main" type="paragraph" rotatedBoundingBox="2432,4175 12898,4733 12783,6892 2317,6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1E8E18-8707-4895-9938-CD75071A922C}" emma:medium="tactile" emma:mode="ink">
              <msink:context xmlns:msink="http://schemas.microsoft.com/ink/2010/main" type="line" rotatedBoundingBox="2432,4175 12898,4733 12783,6892 2317,6335"/>
            </emma:interpretation>
          </emma:emma>
        </inkml:annotationXML>
        <inkml:traceGroup>
          <inkml:annotationXML>
            <emma:emma xmlns:emma="http://www.w3.org/2003/04/emma" version="1.0">
              <emma:interpretation id="{A65E2467-731B-4DDE-A9E1-6B87830B8E8E}" emma:medium="tactile" emma:mode="ink">
                <msink:context xmlns:msink="http://schemas.microsoft.com/ink/2010/main" type="inkWord" rotatedBoundingBox="2399,4796 7456,5066 7384,6409 2327,6140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9692.6221">1612 2902 924 0,'-18'-4'340'0,"18"4"-260"0,-14-9-28 0,0 9 116 16,5 5-104-16,-14-1 60 16,5 8-68-16,-18 4-16 15,13 4-24-15,-13 12 40 16,4 5-28-16,0 3 28 15,9-3-28-15,5-5-8 16,13 1-12-16,10-13 4 16,9-4-8-16,4-20 24 15,9 0-16-15,0-16-56 16,1-1 20-16,-1-11-120 16,5 4 80-16,-5-9-60 15,-4 5 72-15,-9-17 16 16,-1 13 24-16,-8-9 20 15,4 9-4-15,-9 4 40 16,0 7-20-16,0 9 144 16,0 8-92-16,0 8-32 15,0 12-28-15,0 12 0 16,0 9-8-16,-5 7 16 16,1 1-16-16,-5 11-4 15,0 5 0-15,-5 0-4 16,9-5 0-16,-8 1-176 15,13-9 96-15</inkml:trace>
          <inkml:trace contextRef="#ctx0" brushRef="#br0" timeOffset="50113.7428">2026 2970 996 0,'-32'0'368'0,"32"0"-284"0,-4 21-24 0,-14-5 64 16,13 4-80-16,-22 16 68 15,-1 1-60-15,-13 7-28 16,9 9-16-16,-4-8 0 16,9-5-4-16,4-20-188 15,9-4 100-15</inkml:trace>
          <inkml:trace contextRef="#ctx0" brushRef="#br0" timeOffset="49928.7533">1726 2906 880 0,'-19'20'328'0,"19"-20"-256"0,19 24-16 0,-6-12 56 16,6 4-72-16,8 9 16 15,14-9-32-15,4 8 24 16,1-4-32-16,-5-3 4 16,-5-1-12-16,-13-12-16 15,4 12 4-15</inkml:trace>
          <inkml:trace contextRef="#ctx0" brushRef="#br0" timeOffset="50685.8685">2832 2129 1048 0,'-9'-37'388'0,"9"37"-300"0,32-12-28 0,-18 12 40 16,8 0-68-16,10-8 40 15,14 8-40-15,8-4-20 16,1 8-4-16,0-4 8 15,8 0-8-15,-17 0 4 16,-10 8-4-16,-13 4-120 16,-14 4 60-16,-18-3-332 15,-5-1 216-15,-27-8-424 16,5 4 336-16,-9-8 176 16,4 4 60-16,9 0 448 15,9 12-236-15,-4 4 16 16,8 9-124-16,1 23 4 15,0 5-52-15,-5 24-20 16,9 4-8-16,-13 4 112 16,4-12-64-16,-8-4 112 15,8-13-96-15,-9-11 8 16,5-9-48-16,-5-11-12 0,9-9-12 16,-4-12-8-16,4-4 4 15,0-12 12-15,5 4-8 0,0-8-20 16,13 8 4-16,5 0-24 15,5 4 20-15,-5 4 4 16,18 4 8-16,5 4 8 16,4 0-4-16,9-4 16 15,1 0-12-15,4-8 32 16,0 4-24-16,0-8 4 16,-5 4-12-16,-9-4-236 15,1 0 124-15,-15-4-264 16,-3 0 208-16</inkml:trace>
          <inkml:trace contextRef="#ctx0" brushRef="#br0" timeOffset="51089.0285">2955 2489 964 0,'-23'-16'360'0,"23"16"-280"0,-13-8-24 15,4 3 104 1,9 10-100-16,0-10 52 16,-5 5-64-16,-9-4 0 15,10 8-28-15,-24 1 40 16,15 3-32-16,-15 4 12 16,6 4-24-16,-10 8 8 0,4 1-12 0,-8 7-8 15,22 0 0-15,-4 5 4 16,14-5-4-16,8-8-4 31,14 1 4-31,19-13 28 0,8-4-16 0,10-16-32 16,4 0 8-16,0-13-104 15,1 1 60-15,-10-12-64 16,-9 8 68-16,-19-13 24 16,-3 9 16-16,-33-9 32 15,9 5-12-15,-26-4 32 16,3 15-28-16,-8-3 56 15,13 8-40-15,9 0-16 16,10 12-8-16</inkml:trace>
          <inkml:trace contextRef="#ctx0" brushRef="#br0" timeOffset="51374.198">3861 2100 1132 0,'-23'-8'420'0,"23"8"-328"0,-13 12-24 15,4-8 40 1,4 4-72-16,-13 9-12 16,0 7-16-16,-14 12 8 0,4 1-8 0,-17 24-20 31,8-5 4-31,-8 25-4 0,13-4 4 0,-4 8 24 15,13-8-8-15,0-8-4 16,14-9 0-16,4-11-24 16,10-13 12-16,13-11-664 15,14-9 364-15</inkml:trace>
          <inkml:trace contextRef="#ctx0" brushRef="#br0" timeOffset="51623.9255">3766 2396 932 0,'-14'-4'348'0,"14"4"-272"0,9 12-20 0,0-4-4 16,5 8-40-16,13 12 56 16,5 5-36-16,4 3 64 15,5 1-56-15,0-1 20 16,0 0-40-16,0 1 28 15,0-9-32-15,-13-12 12 16,-1 1-16-16,-13-13-88 16,-1 0 44-16,-13-12-580 15,-4 0 336-15</inkml:trace>
          <inkml:trace contextRef="#ctx0" brushRef="#br0" timeOffset="51791.3445">4034 2489 944 0,'-18'0'352'0,"18"0"-276"0,5 20-20 0,-10-4 156 31,5 0-128-31,-14 5 88 0,1 7-100 0,-19 8-12 16,9 1-36-16,-13 7-16 15,4-3-4-15,-5-9 12 16,15-3-8-16,-1-13-128 16,14-4 68-16</inkml:trace>
          <inkml:trace contextRef="#ctx0" brushRef="#br0" timeOffset="52109.6886">4235 2133 592 0,'0'-12'220'16,"0"12"-172"-16,13-9-12 0,-13 1 224 16,0 16-148-16,0-8 44 15,5 9-92-15,-5-1-8 16,9 12-32-16,5 12 24 16,8 9-32-16,6 28 92 15,-1 3-60-15,-4 25-4 16,-5-3-28-16,-14 3-12 15,1-12 0-15,-23 0 20 0,0-21-12 0,-14-11 24 16,0-4-24-16,-5-25 4 16,15 0-8-16</inkml:trace>
          <inkml:trace contextRef="#ctx0" brushRef="#br0" timeOffset="46719.6834">-173 2145 788 0,'-14'-4'292'0,"14"4"-228"0,14-20-16 0,-14 11 168 16,9 5-128-16,-9-8 44 16,5 4-80-16,-5-4 16 15,9 8-40-15,-18-8 8 16,9 8-20-16,-5 0 8 16,-4 4-12-16,-23 4-16 15,9 4 0-15,-13 4 4 16,4 0 0-16,-18 4 8 15,23 1-4-15,-14 3-4 16,4 0 4-16,-4 0-16 16,18 5 8-16,-8 3-4 15,17-4 0-15,0 9 0 16,10-1 0-16,4 4 16 16,4 9-4-16,5-1-12 15,10-7 4-15,3 7 12 16,-3-7-4-16,8-13-4 15,-4 0 4-15,-1-8 12 0,1 1-8 16,-5-17-48-16,5 0 24 0</inkml:trace>
          <inkml:trace contextRef="#ctx0" brushRef="#br0" timeOffset="47006.9473">-637 2404 832 0,'-14'8'308'0,"14"-8"-240"0,0 4-20 0,0 4 96 15,4-8-88-15,6 0 60 16,3 8-72-16,10-8 32 15,9 0-44-15,4 0 0 16,1-4-20-16,8 4 0 16,-8 0-4-16,4 0-68 15,0 0 32-15,-5 0-252 16,0 0 156-16</inkml:trace>
        </inkml:traceGroup>
        <inkml:traceGroup>
          <inkml:annotationXML>
            <emma:emma xmlns:emma="http://www.w3.org/2003/04/emma" version="1.0">
              <emma:interpretation id="{25EDA328-E972-4E56-AEA8-5E3289B60EB8}" emma:medium="tactile" emma:mode="ink">
                <msink:context xmlns:msink="http://schemas.microsoft.com/ink/2010/main" type="inkWord" rotatedBoundingBox="3130,4212 7996,4471 7881,6631 3015,637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7530.3395">405 2068 716 0,'-4'0'264'0,"4"0"-204"0,-14 0-16 16,5 0 116-1,9 0-96-15,-14 0 52 16,1 8-68-16,-10 0 0 16,5 0-28-16,-10 8 4 15,6 9-12-15,-15 7 20 16,10 0-20-16,-10 13-12 15,5-1-4-15,1 21 48 16,8 0-24-16,5 8 8 0,4-4-16 0,14-5 28 16,18-3-24-16,5-8-4 15,4-9-8-15,5-11 4 16,5-5-4-16,-1-8-136 16,-4 0 76-16</inkml:trace>
          <inkml:trace contextRef="#ctx0" brushRef="#br0" timeOffset="47965.998">724 2388 944 0,'-14'-4'352'0,"14"4"-276"0,-9 12-20 0,0 4 136 15,0-8-116-15,-14 20 60 16,10-7-80-16,-15 15-16 16,5 0-24-16,-8 1-4 15,3-5-4-15,-8-3 12 16,13-5-12-16,0-12-28 15,10 0 8-15,-1-12-224 16,9 0 128-16</inkml:trace>
          <inkml:trace contextRef="#ctx0" brushRef="#br0" timeOffset="47757.9439">492 2388 1040 0,'-18'0'384'0,"18"0"-300"0,0 12-20 0,4-4 24 16,10 0-60-16,-1 8 8 15,10 4-24-15,-5 1-16 16,5 3 0-16,-5-4 12 16,5 4-4-16,-5-3 8 15,5-1-8-15,-9-4-56 16,4-4 28-16</inkml:trace>
          <inkml:trace contextRef="#ctx0" brushRef="#br0" timeOffset="48281.3698">779 2088 880 0,'0'-12'328'0,"0"12"-256"0,22-8-16 16,-8 12 80-1,4 4-84-15,0 12-4 16,10 5-28-16,-5 15 28 15,-1 5-24-15,-8 23 40 16,4 5-36-16,-13 20 4 16,-5-4-20-16,-9 0 0 0,-5-12-4 0,-9-4 12 15,-9-12-12-15,0-13 16 16,5-11-16-16,-5-17-232 16,5 0 120-1</inkml:trace>
          <inkml:trace contextRef="#ctx0" brushRef="#br0" timeOffset="48929.5993">1707 2064 832 0,'5'-8'308'0,"-5"8"-240"0,5-12-20 0,-1 4 160 16,5-1-124-16,-4 1 80 16,-1 0-96-16,-4-12 8 15,0 4-44-15,-9-4-4 16,0 12-16-16,-14-1 0 16,1 9-4-16,-10 17-24 15,4 11 8-15,-3 0-4 16,8 5 4-16,5-5 16 15,13 0-4-15,10-7-4 16,4-5 4-16,13-16-4 16,6-4 0-16,4-13-132 15,4 1 72-15,0-4-164 0,1-4 128 0,-5-5-92 16,-5 13 104-16,-4-20 40 16,-5 8 24-16,-4-9 64 15,4 9-24-15,-4-9 156 16,-1 5-96-16,10-4 36 15,0 7-68-15,0 1 32 16,4 8-44-16,-9-1 76 16,0 9-60-16,-4 0 44 15,0 4-56-15,-10 0 76 16,1 8-64-16,-5-4-8 16,0 4-28-16,-5 0 8 15,5 8-16-15,-9-4 4 16,4 4-4-16,1 0-24 15,4 4 8-15,-5 9-4 16,1 7 4-16,-5 16 0 16,4 5 0-16,-8 16 16 15,-1 4-4-15,-9-1-4 16,9-7 4-16,-4-8 12 16,9-13-8-16,-5-12 24 15,10-3-20-15,-5-9-240 16,0-8 120-16</inkml:trace>
          <inkml:trace contextRef="#ctx0" brushRef="#br0" timeOffset="49215.3678">1439 2444 788 0,'-28'-8'292'0,"28"8"-228"0,-9-4-16 0,5 0 212 16,4 8-152-16,0-4 80 16,4 0-112-16,5 0-40 15,5 0-24-15,27 0-4 16,9 0-4-16,23 0 16 16,0 8-12-16,9-4-4 15,-5 4 0-15,1-4-16 16,-5-4 8-16,-14 0-164 15,-5 0 92-15</inkml:trace>
          <inkml:trace contextRef="#ctx0" brushRef="#br0" timeOffset="52513.2614">4940 1538 800 0,'0'-12'296'0,"0"12"-232"0,0-8-16 15,0 8 116 1,0 0-100-16,0 0 8 16,0 8-44-16,0 4 20 15,0 4-32-15,5 0 40 16,-1 4-32-16,-4 5 40 16,0 3-36-16,-4 17 28 15,8 11-28-15,-13 41-8 16,18-8-12-16,-18 57-16 15,9-12 4-15,-13 48 48 0,4-12-24 0,-10 28-20 16,15-20 0-16,-24 0 24 16,15-28-12-16,-10-17-12 15,5-23-4-15,-5-17-92 16,9-20 48-16</inkml:trace>
        </inkml:traceGroup>
        <inkml:traceGroup>
          <inkml:annotationXML>
            <emma:emma xmlns:emma="http://www.w3.org/2003/04/emma" version="1.0">
              <emma:interpretation id="{C09FEE6B-8AFA-4857-B846-45A9E0C24F40}" emma:medium="tactile" emma:mode="ink">
                <msink:context xmlns:msink="http://schemas.microsoft.com/ink/2010/main" type="inkWord" rotatedBoundingBox="9520,5330 10078,5360 10054,5801 9496,5771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5815.8939">6479 2780 788 0,'9'4'292'0,"-9"-4"-228"0,10-8-16 0,-6 0 64 16,1 16-72-16,-1-8 96 16,5 4-76-16,-9-4 8 15,0 0-44-15,0 0 40 16,0 0-36-16,0 4 40 16,0 0-40-16,0 4 48 15,0-8-44-15,0 8 20 16,9-3-32-16,5-5 36 15,4 4-32-15,5-4-12 16,4 8-8-16,10-4 4 16,-1-4-4-16,5 8 8 15,0-8-8-15,-4 0 8 16,-1 0-8-16,-9-8 8 16,1 4-8-16,-10-4-4 15,-4 8 4-15,-10-9-68 0,5 9 36 16,-9-8-532-16,0 8 304 0</inkml:trace>
          <inkml:trace contextRef="#ctx0" brushRef="#br0" timeOffset="95332.0939">6589 2436 756 0,'9'-12'280'0,"-9"12"-216"0,0-8-20 0,0 8 144 16,0 0-112-16,-5-8 68 16,5 8-84-16,-9 0 28 15,9 0-52-15,-5-8 24 16,10 16-32-16,-5-8 8 16,0 0-20-16,5 0 64 15,-1 0-48-15,1 0 32 16,-1 0-36-16,5 0 8 15,5 8-20-15,0-8 20 16,4 0-24-16,18 0 4 16,1 4-8-16,8-4-16 15,-4 4 4-15,5-4 12 16,-10 0-4-16,5 0 8 16,-9-4-8-16,-9 8 8 15,0-4-8-15,-14 0 16 16,4 0-12-16,-13-4-4 15,9 4 0-15,-4-4-324 16,0-4 176-16</inkml:trace>
        </inkml:traceGroup>
        <inkml:traceGroup>
          <inkml:annotationXML>
            <emma:emma xmlns:emma="http://www.w3.org/2003/04/emma" version="1.0">
              <emma:interpretation id="{E93C2925-B4FF-43B7-AC3E-FFB7C67DED74}" emma:medium="tactile" emma:mode="ink">
                <msink:context xmlns:msink="http://schemas.microsoft.com/ink/2010/main" type="inkWord" rotatedBoundingBox="11079,5161 12870,5257 12805,6480 11014,6384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7525.0673">8037 2740 832 0,'-5'-8'308'0,"5"8"-240"0,14-8-20 0,-5 8 196 15,4 0-144-15,15 0 80 16,4 0-104-16,9-9 40 15,0 9-72-15,4-8 68 16,1 8-64-16,-1-12 0 16,1 4-28-16,-10 0 4 15,1 0-12-15,-6 0 20 16,-8-4-20-16,-9 4-4 16,-1-1-4-16</inkml:trace>
          <inkml:trace contextRef="#ctx0" brushRef="#br0" timeOffset="98230.9481">9284 2469 612 0,'-4'20'228'0,"4"-20"-180"0,22 28-12 0,-3-16 140 15,3 4-104-15,19-3 68 16,0-1-80-16,18 0 0 16,-4-4-36-16,0-8-4 15,-1-4-12-15,-4-4 36 16,-4 4-20-16,-10-12 64 16,-8 3-48-16,-15-15 52 15,6 8-52-15,-28-12-20 16,9 3-12-16,-5-3-8 15,-4 8 0-15,-9-1-12 16,4 9 8-16,-9 0 48 16,10 8-24-16,-15 0 36 15,5 4-32-15,-13-4 4 16,4 8-16-16,-13-4 0 16,8 8-4-16,-17-4-8 15,8 4 4-15,-4 0-4 16,9 4 0-16,0-4-20 15,9 4 12-15,-4 0-4 16,13 4 4-16,-4 0 8 16,13 4 0-16,-4 9 16 15,9-1-8-15,-5 12-4 16,9 5 0-16,1 7 4 16,4 5-4-16,0 12-4 15,4-4 4-15,1 3-24 16,9-11 12-16,-5 12 12 15,0-13 0-15,4 9 16 16,-3-12-12-16,-10 3-28 0,0-7 8 16,-10-9 76-16,10-4-36 15,-22-11 52-15,8-1-44 0,-18-12 32 16,9-4-36-16,-8-12 0 16,-1 4-20-16,-14-16 0 15,14 8-4-15,0-13-16 16,5 5 4-16,-5-8 4 15,23 7 0-15,-5-3-132 16,5 12 72-16,0 0-296 16,9 4 200-16</inkml:trace>
          <inkml:trace contextRef="#ctx0" brushRef="#br0" timeOffset="98979.4852">9771 3157 768 0,'9'-13'284'0,"-9"13"-220"0,10-8-20 0,-10 0 128 16,4 8-104-16,-8 0 0 15,-6-8-44-15,1 0 28 16,5 8-28-16,-14 0 20 16,4 0-24-16,-13-8 60 15,8 16-44-15,1-8 20 16,4 0-36-16,-4 0 28 16,18 4-32-16,-9-4-12 15,5 4-8-15,-6-4 4 16,20 8 0-16,-10-8 8 15,0 8-4-15,0 0-12 16,4 9 4-16,-4-1 4 16,5 0 0-16,-1 0-12 15,5 12 8-15,5-3 4 16,4-1 0-16,-4 0 16 16,4 1-8-16,-4-1-20 15,-1-4 4-15,-3-4 12 16,-1 5 0-16,-9-1 8 15,9 0-8-15,-18-8 40 16,9 0-20-16,-9-4 48 0,9 5-40 16,-10-5 20-16,10 0-32 0,-4-4 36 15,-5 0-32-15,-5-8 32 16,-4 4-32-16,-14-8 20 16,5 4-24-16,-14-4 36 15,0-1-32-15,-9-3-4 16,13 12-12-16,-13-8 4 15,14 4-8-15,-1-4-12 16,15 0 4-16,-6 4-224 16,15 4 120-16</inkml:trace>
        </inkml:traceGroup>
      </inkml:traceGroup>
    </inkml:traceGroup>
    <inkml:traceGroup>
      <inkml:annotationXML>
        <emma:emma xmlns:emma="http://www.w3.org/2003/04/emma" version="1.0">
          <emma:interpretation id="{1C3B070E-D7B8-47FF-9923-EE3BFA03F6C6}" emma:medium="tactile" emma:mode="ink">
            <msink:context xmlns:msink="http://schemas.microsoft.com/ink/2010/main" type="paragraph" rotatedBoundingBox="1950,8556 7940,6558 8382,7884 2392,9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353262-9323-4108-A3D3-0C781C835DE7}" emma:medium="tactile" emma:mode="ink">
              <msink:context xmlns:msink="http://schemas.microsoft.com/ink/2010/main" type="line" rotatedBoundingBox="1950,8556 7940,6558 8382,7884 2392,9882"/>
            </emma:interpretation>
          </emma:emma>
        </inkml:annotationXML>
        <inkml:traceGroup>
          <inkml:annotationXML>
            <emma:emma xmlns:emma="http://www.w3.org/2003/04/emma" version="1.0">
              <emma:interpretation id="{8D3F874C-1F52-4DD6-A801-E74DEE1D7FBF}" emma:medium="tactile" emma:mode="ink">
                <msink:context xmlns:msink="http://schemas.microsoft.com/ink/2010/main" type="inkWord" rotatedBoundingBox="1965,8601 4057,7904 4484,9184 2392,988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3946.3631">109 5811 872 0,'5'-16'324'0,"-5"16"-252"0,23-8-20 0,-10 4 68 16,1 4-76-16,4 0 60 15,0 0-60-15,1 12 24 16,3-4-40-16,1 17 0 16,4-5-16-16,1 16 0 15,-1 1-4-15,0 15-8 16,1-7 4-16,-1-1 4 16,0 1-4-16,1-9 8 15,-1-16-8-15,-13 5 16 16,-1-21-12-16,-8-4 16 15,-1-4-16-15</inkml:trace>
          <inkml:trace contextRef="#ctx0" brushRef="#br0" timeOffset="134525.9059">583 5722 1164 0,'-28'-8'428'0,"28"8"-332"0,-22 0-24 0,22 0 48 16,0 0-80-16,9 0 36 15,4 0-44-15,10 0-36 16,9 0 0-16,5-4 8 15,-1 4 0-15,5-4-4 16,0 8 4-16,-9-4 4 16,-5 4-4-16,-9 0-136 15,1 0 76-15</inkml:trace>
          <inkml:trace contextRef="#ctx0" brushRef="#br0" timeOffset="134714.4145">824 5589 976 0,'-27'-4'360'0,"27"4"-280"0,-9 12-20 0,4-12 56 16,5 0-76-16,-4 8-8 16,4 0-20-16,-5 12-12 15,10-4 4-15,-15 13-4 16,6-5 0-16,-10 4-36 15,5 1 20-15,-9-1-72 16,4 4 48-16</inkml:trace>
          <inkml:trace contextRef="#ctx0" brushRef="#br0" timeOffset="135102.4373">1079 5362 788 0,'0'-12'292'0,"0"12"-228"0,27 4-16 0,-4 0 80 16,-5 8-80-16,5 21 52 15,0 3-60-15,0 29 40 16,4 0-44-16,-9 36 8 16,0-4-28-16,-18 12 52 15,-4-12-36-15,-23 0 100 16,4-16-76-16,-27-16 48 15,4 0-64-15,-18-21 8 16,14-7-32-16,-4-9 0 16,13-4-8-16</inkml:trace>
          <inkml:trace contextRef="#ctx0" brushRef="#br0" timeOffset="133256.4627">-979 5876 652 0,'0'-8'244'0,"0"8"-192"0,14-4-12 0,-5 0 208 15,0 4-144-15,-5-4 100 16,6 4-120-16,8-4 32 16,-5 8-68-16,10-4 12 15,0 4-40-15,-5 0-8 16,9 0-8-16,5-4 12 15,0 4-8-15,9-8-4 16,-4 0 0-16,4-4 4 16,-5 0-4-16,-4-8-48 15,0 16 28-15,-9-13-456 16,-1 5 260-16</inkml:trace>
          <inkml:trace contextRef="#ctx0" brushRef="#br0" timeOffset="132775.6842">-446 5512 676 0,'32'-32'248'0,"-28"32"-192"0,10-9-16 16,-14 5 144-1,13 8-108-15,-13-8 60 16,10-4-80-16,-20 0 56 16,10 8-64-16,-4-4 8 15,-5 8-32-15,-9-4 24 16,4 0-32-16,-4 0 56 15,0 8-40-15,-19 4-8 16,10-3-12-16,-14-1-12 16,9 8 4-16,-4-4 28 0,8 4-16 15,-4-4 12-15,5 4-16 16,-5 5 28-16,9-1-24 0,-13 4-12 16,27 0-8-1,-14 5 12-15,14 7-4 16,-5 1-12-16,14 7 4 0,-9 5 12 15,18-5-4-15,-4 1-4 16,4-5 4-16,5-3 12 16,-1-5-8-16,1-8-4 15,0 1 0-15,-1-5 4 16,1-8-4-16,-5-4-300 16,5-12 160-16</inkml:trace>
          <inkml:trace contextRef="#ctx0" brushRef="#br0" timeOffset="133646.5007">355 5552 800 0,'-18'8'296'0,"18"-8"-232"0,-27 0-16 0,8 0 80 16,6 9-80-16,-19-9-12 31,9 20-20-31,-22-12 12 0,13 8-16 0,-14 4 48 16,14 5-32-16,-9 3 40 15,5 0-40-15,4 9 40 16,0 7-40-16,-4 17 4 15,22 4-20-15,-9 12 0 16,14-9-4-16,0 5-8 16,9-12 4-16,9-9 12 15,5-3-8-15,4-13 4 16,5-7-4-16,-5-13-148 16,5 0 76-16</inkml:trace>
          <inkml:trace contextRef="#ctx0" brushRef="#br0" timeOffset="134206.0644">592 5811 984 0,'-14'-8'368'0,"14"8"-288"0,-13 0-20 15,-1 0 132 1,9 8-116-16,-13 0 16 16,9 5-56-16,-23 3-24 15,9 8-8-15,-18 4 20 0,5 1-12 0,-19 15-4 16,10-7-4-16,-10 7-4 16,10-11 0-16,-1-1 8 15,14 0-4-15,5-20-12 16,9 5 4-16,9-17-48 15,13 8 24-15</inkml:trace>
        </inkml:traceGroup>
        <inkml:traceGroup>
          <inkml:annotationXML>
            <emma:emma xmlns:emma="http://www.w3.org/2003/04/emma" version="1.0">
              <emma:interpretation id="{25066CA7-F6F3-4C56-9F5C-D802E3113EFA}" emma:medium="tactile" emma:mode="ink">
                <msink:context xmlns:msink="http://schemas.microsoft.com/ink/2010/main" type="inkWord" rotatedBoundingBox="4750,8286 5215,8131 5398,8683 4934,8838"/>
              </emma:interpretation>
            </emma:emma>
          </inkml:annotationXML>
          <inkml:trace contextRef="#ctx0" brushRef="#br0" timeOffset="135942.8567">2158 5726 808 0,'14'-12'300'0,"-14"12"-232"0,9-12-20 16,-9 4 140 0,5 8-112-16,-10-8 68 15,5 4-84-15,-9-12 0 16,4 4-36-16,-13-5 24 16,0 9-32-16,-9-4 32 0,8 8-32 0,-22 8-4 15,5 4-8-15,-10 0 4 16,15 17-4-16,-1-5 8 15,9-4-8-15,9 4-4 16,14-4 4-16,14-7 4 16,4-9-4-16,14-9 8 15,0 1-8-15,4-12-48 16,5 0 28-16,-4-21-52 16,-5 5 40-16,-5-25 8 15,-4 5 8-15,-10-13 20 16,1 12-4-16,-9 0 24 15,4 13-16-15,-9 8 136 16,0 11-80 0,0 9-20-16,0 12-32 0,0 20 20 15,4 13-20-15,1 23-4 16,-1 9-8-16,-4 12-16 16,0-4 8-16,-4-5 12 15,-1-3-4-15,-8 0-4 16,3-9 4-16,-12-3-288 15,8-5 156-15</inkml:trace>
        </inkml:traceGroup>
        <inkml:traceGroup>
          <inkml:annotationXML>
            <emma:emma xmlns:emma="http://www.w3.org/2003/04/emma" version="1.0">
              <emma:interpretation id="{BBC7CCE7-A977-4074-AFC4-CC266B4BB8E1}" emma:medium="tactile" emma:mode="ink">
                <msink:context xmlns:msink="http://schemas.microsoft.com/ink/2010/main" type="inkWord" rotatedBoundingBox="6518,7032 7940,6558 8204,7351 6783,782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4481.9724">4449 4249 1008 0,'-19'4'372'0,"19"-4"-288"0,-18-4-24 0,9 4 220 15,9 4-164-15,0-4 36 16,9 0-96-16,0-4-40 16,9 4-16-16</inkml:trace>
          <inkml:trace contextRef="#ctx0" brushRef="#br0" timeOffset="53822.4498">3907 4108 820 0,'-9'-21'304'0,"9"21"-236"0,0-20-20 0,0 12 72 16,0 4-76-16,0 0 52 15,0 4-56-15,0 4 24 16,-10 8-36-16,-3 4 36 16,-1 9-36-16,-22 7 12 15,8 4-24-15,-13 1 36 16,10-1-28-16,-10-7 4 16,9-1-16-16,4-4 12 15,10-8-16-15,5-3-12 16,13-9 0-16,9-8-332 15,4-5 184-15</inkml:trace>
          <inkml:trace contextRef="#ctx0" brushRef="#br0" timeOffset="53552.2521">3720 4059 860 0,'-5'-20'320'0,"5"12"-248"0,-4-4-20 0,-1 8 192 16,10 4-144-16,-5-5 80 15,0 5-104-15,0 9-60 16,0 7-12-16,0 16 20 16,14 9-16-16,-1 3 16 15,1-3-12-15,4-5-8 16,0-4 0-16,-4-7 12 16,0-1-8-16,-10-4 24 15,5-8-20-15,-9-8-216 16,5-4 112-16</inkml:trace>
          <inkml:trace contextRef="#ctx0" brushRef="#br0" timeOffset="54261.3792">4102 4330 748 0,'0'4'276'0,"0"-4"-216"0,0 0-16 0,0 0 92 15,0 0-84-15,-4 4 24 16,-1 4-44-16,-4 9-12 15,5 3-12-15,-10 4 4 16,9 0-8-16,-8 5-12 16,4-1 4-16,4-8 12 15,10 0-4-15,4-7-4 16,4-9 4-16,6-16-4 16,3 3 0-16,1-7-20 15,0 4 12-15,-9-4 12 16,-5 4 0-16,-14 0 32 15,1 4-20-15,-10-1 64 16,0 5-44-16,-8 0 12 16,3 4-32-16,15-4-8 15,-1 8-4-15,14-8-436 16,14 0 236-16</inkml:trace>
          <inkml:trace contextRef="#ctx0" brushRef="#br0" timeOffset="54961.7994">5022 4116 912 0,'9'-4'340'0,"-9"4"-264"0,5-8-24 15,-5 3 108 1,0 10-100-16,-5-5 88 16,5 4-84-16,-13 0-4 15,4 8-40-15,-14 8-4 16,5 4-8-16,-19 9 28 15,10-1-20-15,-10 4 20 16,10-3-20-16,0-5 36 16,9 1-28-16,-1-9-4 15,10-4-12-15,9-8 4 0,9 4-8 16,5-12 16-16,4 4-12 0,5-12-4 16,9 4 0-1,4-4-16-15,-4 4 8 0,14 0 12 16,-5 8-4-1,-5-4-4-15,-4 4 4 16,-9 0 4-16,4 0-4 0,-13-4 60 16,-1 0-36-16,-4-8 156 15,-9 4-104-15,0-12 28 16,0 4-64-16,-9-13 24 16,5 5-36-16,-14-16 0 15,9 7-20-15,-14-11 0 16,9 3-4-16,-4 1-40 15,4 8 16-15,1 7-312 16,8 9 180-16</inkml:trace>
        </inkml:traceGroup>
      </inkml:traceGroup>
    </inkml:traceGroup>
    <inkml:traceGroup>
      <inkml:annotationXML>
        <emma:emma xmlns:emma="http://www.w3.org/2003/04/emma" version="1.0">
          <emma:interpretation id="{923F19F1-8262-4819-AF51-29879530C88B}" emma:medium="tactile" emma:mode="ink">
            <msink:context xmlns:msink="http://schemas.microsoft.com/ink/2010/main" type="paragraph" rotatedBoundingBox="3450,8221 19214,8019 19250,10825 3485,110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9EB7B7-E6A6-4647-A729-DC58F36651E2}" emma:medium="tactile" emma:mode="ink">
              <msink:context xmlns:msink="http://schemas.microsoft.com/ink/2010/main" type="line" rotatedBoundingBox="4516,8207 19214,8019 19238,9926 4540,10113"/>
            </emma:interpretation>
          </emma:emma>
        </inkml:annotationXML>
        <inkml:traceGroup>
          <inkml:annotationXML>
            <emma:emma xmlns:emma="http://www.w3.org/2003/04/emma" version="1.0">
              <emma:interpretation id="{ACDE1C66-EAEB-471F-A260-034A832D8CF7}" emma:medium="tactile" emma:mode="ink">
                <msink:context xmlns:msink="http://schemas.microsoft.com/ink/2010/main" type="inkWord" rotatedBoundingBox="4523,8748 8117,8702 8132,9853 4538,9899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36813.3856">2072 6424 676 0,'-19'0'248'0,"19"0"-192"0,-13 0-16 0,-1 0 128 15,10 0-100-15,-15 0 36 16,1 4-64-16,-23 0 64 16,0 8-56-16,-18 0 96 15,4 8-80-15,-13 13 84 16,13 7-84-16,-4 17 40 16,23-5-64-16,-1-8-4 15,19 5-20-15,18-17-12 16,14-4 0-16,18-20-24 15,9 0 12-15,13-24-12 16,1-4 8-16,4-20-96 16,-4-1 56-16,4-11-36 15,-18 8 48-15,-9-17 8 16,-9 17 16-16,-5-13 12 16,-9 9 4-16,-9-5 32 15,0 13-16-15,-5 4 136 16,5 16-84-16,-4 16-4 15,4 8-40-15,-9 20-24 16,9 4-4-16,-5 20 12 16,5 1-4-16,-13 19 8 15,-6-7-8-15,-3 20 16 16,12-17-12-16,-12 9 4 16,3-21-4-16,-3 5-8 15,3-21 4-15,-3-12 4 0,8 0-4 16,5-32-424-16,14-4 228 15</inkml:trace>
          <inkml:trace contextRef="#ctx0" brushRef="#br0" timeOffset="137159.8063">2409 6505 996 0,'-37'0'368'0,"37"0"-284"0,-41 36-24 16,14-4 144-1,13 1-124-15,-8 15 0 16,-1 0-48-16,-5 9-12 16,10 3-12-16,-5-11-84 15,14-5 40-15</inkml:trace>
          <inkml:trace contextRef="#ctx0" brushRef="#br0" timeOffset="137044.5334">2163 6428 984 0,'-5'8'368'0,"5"-8"-288"0,5 12-20 0,-1-4 144 16,5 8-124-16,1 13 36 15,12 3-68-15,10 12 8 16,9 9-36-16,0-9-8 16,5 1-8-16,-5-9 12 15,-5-8-8-15,-4-4-28 16,0-4 8-16,-14-15-296 16,-4-1 172-16</inkml:trace>
          <inkml:trace contextRef="#ctx0" brushRef="#br0" timeOffset="138309.1458">3228 6206 684 0,'5'-8'252'0,"-5"8"-192"0,-5-4-20 16,1 0 128-1,4 4-100-15,-14-4 68 0,5 8-76 0,-14-4 28 16,5 8-52-16,-14-4 68 16,9 4-56-16,-13-4 64 15,9 8-64-15,-10-4 20 32,10 1-40-32,-1 3 0 15,10 4-16-15,-4 0 20 0,8 4-20 0,-4-4 4 16,4 12-8-16,5-11-16 31,4 3 4-31,10-4 4 31,4 4 0-31,18-12 8 0,5-8-4 0,18 0-12 16,5 0 4-16,9-12 4 16,-10 4 0-16,-4-8 8 0,0 0-4 0,-31-9 8 15,-1 9-8-15,-18-16 84 16,-5 8-44-16,-17-4 40 15,3 7-48-15,-8-3 8 16,4 8-28-16,5 0-16 16,9 4-4-16,9 0-40 15,9 4 24-15,9 0-256 16,10 4 152-16,8-9-664 16,5 9 440-16</inkml:trace>
          <inkml:trace contextRef="#ctx0" brushRef="#br0" timeOffset="137684.4244">3205 6053 808 0,'-13'93'300'0,"13"-93"-232"0,-5 97-20 16,5-53 64-1,-9-4-72-15,0 17 124 16,9-5-92-16,-14 5 80 0,10-9-88 0,-14-8 12 31,18-3-44-31,-14-13-4 0,9-4-16 0,-8-16 0 16,8 4-4-16,1-16-32 15,4 0 12-15,0-4-48 16,13 4 32-16,10 4 8 16,4 4 8-16,10 0-8 15,4 8 12-15,0-4-136 16,0 4 76-16</inkml:trace>
          <inkml:trace contextRef="#ctx0" brushRef="#br0" timeOffset="137459.6031">3110 5839 1040 0,'-14'-16'384'0,"14"16"-300"0,23-4-20 0,-5 0 40 16,10 4-68-16,12-4 24 16,6 4-40-16,13 0-28 15,-4 4 4-15,4 0 8 16,0 0 0-16,-4-4-4 16,-10 4 4-16,-17 0 12 15,-10 0-8-15,-23 4 4 16,-4 0-4-16,-27 0-228 15,4 4 124-15,-18-4-284 16,4 0 216-16</inkml:trace>
          <inkml:trace contextRef="#ctx0" brushRef="#br0" timeOffset="138630.5015">4052 5855 912 0,'-9'-20'340'0,"9"20"-264"0,-9-8-24 0,0 8 36 16,0 0-60-16,-14 0 68 15,5 8-56-15,-18 12 0 16,4-4-24-16,-14 25 76 16,5-1-48-16,-4 21 12 15,8-1-32-15,1 17 48 16,13-5-40-16,9 9 12 15,14-8-28-15,5 3-16 16,13-3-4-16,14-9 12 16,0-11-4-16,4-13-152 15,5-7 80-15,0-17-572 16,-4-4 356-16</inkml:trace>
          <inkml:trace contextRef="#ctx0" brushRef="#br0" timeOffset="139101.4736">4312 6154 1100 0,'-32'4'408'0,"32"-4"-316"0,-45 32-28 15,26-16 168 1,10 0-140-16,-23 13 0 16,19-1-60-16,-19 0-4 15,14 0-16-15,-5-4-8 16,9 1 0-16,-4-5-76 15,4 0 40-15,1-8-224 16,8 4 140-16</inkml:trace>
          <inkml:trace contextRef="#ctx0" brushRef="#br0" timeOffset="138873.6612">4066 6214 852 0,'-14'12'316'0,"14"-12"-248"0,0 17-16 0,5-5 68 16,9 8-76-16,4 4 80 15,0 4-72-15,14-4 28 16,-5 9-48-16,10 3 0 15,4-8-20-15,-9-4 28 16,-1 5-24-16,-12-13 4 16,-1 4-12-16,-14-8-8 15,1-4 4-15</inkml:trace>
          <inkml:trace contextRef="#ctx0" brushRef="#br0" timeOffset="139653.9415">4330 5976 788 0,'9'-8'292'0,"-9"8"-228"0,-4 0-16 0,-1 0 124 16,10 0-104-16,-5 0 60 15,9 0-72-15,4 0-32 16,6 4-16-16,8-4-8 15,5 4 0-15,9-4 0 16,4 0 0-16,-4 0 0 16,-4 0 0-16,-5 0 16 15,0 0-8-15,-19-4 4 16,-4 4-4-16,-18-4-200 16,5 0 104-16</inkml:trace>
          <inkml:trace contextRef="#ctx0" brushRef="#br0" timeOffset="139940.7143">4521 5758 464 0,'5'0'176'0,"-5"0"-140"0,9 4-8 15,-9 0 216 1,5 0-140-16,-5 1 80 16,0 7-108-16,-5 4 64 15,-4 4-80-15,-5 8 12 16,5 4-40-16,-9 9-12 0,4-1-12 0,-4 0 4 16,4-3-8-16,1-5 8 15,4 4-8-15,0-15-92 16,9-5 52-16</inkml:trace>
          <inkml:trace contextRef="#ctx0" brushRef="#br0" timeOffset="140372.3576">4913 5775 860 0,'59'28'320'0,"-59"-28"-248"0,64 109-20 0,-41-37 148 15,-5-7-120-15,-4 40-8 16,-1-8-44-16,-22 11 8 16,-5-7-24-16,-31 4 24 15,-1-12-24-15</inkml:trace>
          <inkml:trace contextRef="#ctx0" brushRef="#br0" timeOffset="136287.9884">1580 6121 924 0,'-14'0'340'0,"14"0"-260"0,0 0-28 0,0 0 204 16,0 0-152-16,0 0 88 15,0 0-108-15,9 0 4 16,10 0-52-16,22 0-12 15,4-4-16-15,37 0-8 16,9 0 4-16,37-8 4 16,-5 4-4-16,13-4-4 15,-17 12 4-15,-6-8-48 16,-12 8 24-16,-24-4-56 16,-13 4 44-16,-23-4-72 15,-14 8 60-15</inkml:trace>
        </inkml:traceGroup>
        <inkml:traceGroup>
          <inkml:annotationXML>
            <emma:emma xmlns:emma="http://www.w3.org/2003/04/emma" version="1.0">
              <emma:interpretation id="{60047F52-10CF-4055-A0E4-4169304D9CF0}" emma:medium="tactile" emma:mode="ink">
                <msink:context xmlns:msink="http://schemas.microsoft.com/ink/2010/main" type="inkWord" rotatedBoundingBox="8947,9225 9416,9219 9417,9254 8948,9260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44290.7064">5947 6299 924 0,'-14'-8'340'0,"18"8"-260"0,-4 0-28 0,0 0 228 16,0 0-164-16,-4 0 132 15,4 0-144-15,-5 0 32 16,5 0-80-16,0-4 28 16,5 4-48-16,-5-4 60 15,9 8-56-15,5-8-8 16,4 4-20-16,14-4 60 15,0 4-40-15,9-4 16 16,0 4-32-16,0-4 20 16,0 8-24-16,-5-4 4 15,0 8-8-15,-8-4 20 16,-1 4-16-16,-9-4-4 16,0 0-4-16,-4-8 4 15,4 4-4-15</inkml:trace>
        </inkml:traceGroup>
        <inkml:traceGroup>
          <inkml:annotationXML>
            <emma:emma xmlns:emma="http://www.w3.org/2003/04/emma" version="1.0">
              <emma:interpretation id="{41A9340C-E47B-45CE-9F38-50357BE408E5}" emma:medium="tactile" emma:mode="ink">
                <msink:context xmlns:msink="http://schemas.microsoft.com/ink/2010/main" type="inkWord" rotatedBoundingBox="10010,8137 13342,8094 13365,9824 10032,9867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45029.9684">7103 6267 1132 0,'-41'-4'420'0,"41"4"-328"0,-18-8-24 0,13 4 216 16,5 8-168-16,9-8-8 15,5 4-72-15,18-4-24 16,9 8-8-16,14-4-92 16,4 0 48-16</inkml:trace>
          <inkml:trace contextRef="#ctx0" brushRef="#br0" timeOffset="144861.7248">7690 5936 840 0,'5'-8'312'0,"-5"8"-244"0,-5-16-16 0,5 8 252 16,5 4-176-16,-10-9 132 15,5 5-148-15,-4-8-8 16,-1 4-64-16,-8-8-8 16,4 12-20-16,-14-4-24 15,9 4 4-15,-13 0 32 16,4 0-16-16,-13 8 36 15,-1 0-28-15,-22 12 20 16,9 0-20-16,-14 8 20 16,10 8-24-16,-6 13 24 15,19-1-24-15,0 16 32 16,19-3-28-16,13 7 40 16,9-3-32-16,18-5-24 15,9-3 0-15,9-1 0 16,5-12 0-16,0-3 16 15,0-5-8-15,-4-12-40 16,-5 0 20-16,-5-12-228 0,-4 0 132 16,-5-12-340-16,-4 0 252 15</inkml:trace>
          <inkml:trace contextRef="#ctx0" brushRef="#br0" timeOffset="145387.1219">8419 5674 1152 0,'-23'-12'428'0,"23"12"-332"0,-13 4-28 16,3-8 140 0,10 4-128-16,-22-4-8 15,8 8-44-15,-18-4 8 16,9 8-24-16,-18 4 40 0,10 4-28 0,-10 20 48 16,9 5-40-16,-9 31 28 15,13 1-32-15,-3 16 0 16,12-1-16-16,6 1 0 31,8-8-4-31,14-1-24 0,14-11 8 0,9-4-76 16,4-13 48-16,5-16-356 15,-4-7 216-15,-1-17-468 16,1-8 360-16</inkml:trace>
          <inkml:trace contextRef="#ctx0" brushRef="#br0" timeOffset="145994.4915">7007 6180 1040 0,'-4'-8'384'0,"4"8"-300"0,0 16-20 0,4-16 128 15,1 0-116-15,4 0 112 16,5 8-108-16,18-4 0 16,4 4-44-16,14 0 28 15,0 0-36-15,5 0-16 16,-5 0-4-16,-4-4 16 15,-6 4-12-15,-12-3-4 16,-10-1-4-16,-9-4-92 16,-4 0 48-16,-10-9-312 15,5 5 196-15</inkml:trace>
          <inkml:trace contextRef="#ctx0" brushRef="#br0" timeOffset="146657.7618">8642 6062 1196 0,'-27'0'440'0,"27"0"-340"0,-18 12-32 0,4-3 36 16,9 11-72-16,-13 4 24 15,0 8-36-15,-9 5 44 16,8-1-36-16,-3-3 40 16,-10-1-40-16,4-8 20 15,10 1-28-15,0-5-8 16,4-8-8-16,5-8-16 16,5 4 8-16</inkml:trace>
          <inkml:trace contextRef="#ctx0" brushRef="#br0" timeOffset="146407.9404">8351 5961 852 0,'-14'-8'316'0,"14"8"-248"0,0 0-16 0,0-8 148 16,9 8-120-16,-9-4 36 15,5 4-68-15,-1 0 44 16,5 12-56-16,5 0 72 15,4 8-60-15,0 21 44 16,5 3-52-16,9 21 24 16,0-8-36-16,0-1 0 15,0-3-16-15,-10-4 12 16,6-5-16-16,-5-7 24 16,-1-9-20-16,-8-8 4 15,0-4-8-15</inkml:trace>
          <inkml:trace contextRef="#ctx0" brushRef="#br0" timeOffset="146905.9201">8788 5828 1164 0,'-5'0'428'0,"5"0"-332"0,9-5-24 0,-4 5 72 15,-1 0-92-15,6-8 68 16,8 8-68-16,0-8 40 16,5 8-52-16,-5-8-4 15,9 0-20-15,-13 8-4 16,9 0-4-16,-5-8-272 16,-4 16 148-16</inkml:trace>
          <inkml:trace contextRef="#ctx0" brushRef="#br0" timeOffset="147322.578">9070 5471 684 0,'9'-28'252'0,"-9"28"-192"0,0 0-20 0,0 0 172 15,5 0-124-15,4 4 96 16,5 4-104-16,13 17 96 16,-4 7-100-16,8 20 84 15,6 1-92-15,4 44 92 16,-9 0-96-16,-14 25 16 16,-9-5-48-16,-23 5 24 15,-4-21-32-15,-32 4-4 16,9-16-12-16,-13-8-60 15,-1-8 28-15</inkml:trace>
          <inkml:trace contextRef="#ctx0" brushRef="#br0" timeOffset="148524.0556">9730 6143 1164 0,'-41'-8'428'0,"41"8"-332"0,-32-4-24 0,19 0 160 15,13 8-140-15,-9-4 36 16,9 0-80-16,9 0-44 15,4 4-8-15,19-4-8 16,9 4 4-16,28-4 8 16,8 4 0-16,19-4 8 15,-5 4-4-15,-5 0-12 16,-8 4 4-16,-19-4-216 16,-9 0 120-16</inkml:trace>
          <inkml:trace contextRef="#ctx0" brushRef="#br0" timeOffset="148253.9446">10054 5743 652 0,'22'-9'244'0,"-22"9"-192"0,32-8-12 16,-14 4 188 0,-4 4-132-16,0-8 140 15,4 4-136-15,-9-8 60 16,5 4-92-16,-14-4 24 0,9 4-52 0,-18-8 4 15,0 3-28-15,-23-11 0 16,9 8-8-16,-13 0 28 16,-5 4-20-16,-5 12 40 15,1 12-32-15,4 4 40 16,4 0-36-16,14 8-4 16,5 1-16-16,14-1-16 15,8-4 4-15,19-12 40 16,9 0-24-16,0-16-8 15,13 4-8-15,1-20 12 16,-5 0-4-16,-9-17-12 16,4 9 4-16,-4-21-40 15,-9 5 24-15,-1-21-4 16,-12 8 16-16,-1-12 8 16,-5 21 0-16,-4 7 24 15,0 17-12-15,-4 12 76 16,4 12-52-16,-9 28-4 15,9 12-20-15,-10 29-12 16,20 0 4-16,-10 8 4 16,0-5-4-16,0 1 8 15,0-8-8-15,-10-8-116 16,10-5 60-16</inkml:trace>
          <inkml:trace contextRef="#ctx0" brushRef="#br0" timeOffset="149034.9211">10117 6406 944 0,'-22'-4'352'0,"22"4"-276"0,-32-8-20 16,18 4 136-16,-4 8-116 0,-14-4 32 31,9 8-64-31,-13 0 80 0,-5 8-72 0,-5 13 56 16,10 3-64-16,-19 13 40 15,19 3-48-15,4 1 32 16,9-1-36-16,5-7-8 16,18-5-16-16,9-11-8 15,14-5 4-15,0-20 4 16,-5-4-4-16,5-21-56 15,8 1 28-15,-3-24-148 16,-10 3 96-16,5-20-100 16,-10 9 104-16,-8-9 8 15,4 16 40-15,-9 1 112 16,9 15-44-16,-9 9 132 16,0 16-100-16,-9 8 52 15,9 8-72-15,-9 16-8 16,9 5-28-16,-14 23-4 15,5 1-8-15,-9 16-8 16,18-4 4-16,-9-5 12 16,0-7-8-16,-5-5-4 15,14-3 0-15,-9-13-40 16,4-7 20-16,-4-17-292 16,9-4 168-16,0-24-752 15,14-1 496-15</inkml:trace>
          <inkml:trace contextRef="#ctx0" brushRef="#br0" timeOffset="149233.4416">9999 6459 1092 0,'-14'0'404'0,"14"0"-316"0,9 8-24 0,-4 0 212 16,-10 8-164-16,15 13 52 16,12 3-96-16,1 8-8 15,0 5-36-15,9-1-4 16,9-3-12-16,-5-5 4 15,5-3-8-15,-4-13-56 16,-15 0 28-16,-4-16-316 16,-4-4 188-16</inkml:trace>
          <inkml:trace contextRef="#ctx0" brushRef="#br0" timeOffset="149354.2629">10236 6540 1152 0,'-32'-4'428'16,"32"4"-332"-16,-23 28-28 0,0-4 128 15,14 5-120-15,-14 15-4 16,1 5-44-16,-10-1-28 16,18-3-4-16</inkml:trace>
        </inkml:traceGroup>
        <inkml:traceGroup>
          <inkml:annotationXML>
            <emma:emma xmlns:emma="http://www.w3.org/2003/04/emma" version="1.0">
              <emma:interpretation id="{B5ACBD3A-0925-49E9-ACD0-CE9E4843D2FE}" emma:medium="tactile" emma:mode="ink">
                <msink:context xmlns:msink="http://schemas.microsoft.com/ink/2010/main" type="inkWord" rotatedBoundingBox="13779,8472 16202,8441 16219,9786 13796,981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50610.294">11210 6083 904 0,'-14'8'332'0,"14"-8"-256"0,-18 0-24 16,9 0 152 0,9 4-124-16,-9-4 64 0,0 4-84 0,-5-8 20 15,1 0-48-15,-1-13-8 16,14 13-16-16,-23-8 28 16,14 8-20-16,-9-8 20 15,4 8-20-15,-13 0 20 16,9 4-24-16,-19 0 24 15,10 4-24-15,-14 0 48 16,9 4-32-16,-9 4 12 16,18 13-24-16,1 3 36 15,12 0-28-15,10 9 4 16,23-1-16-16,14 0-8 16,-1 1 0-16,19-9 4 15,-1 1-4-15,15-13 24 16,-15-4-16-16,1-8-4 15,0 0-4-15,-10-12 4 16,-4 0-4-16,-18-12 24 16,-9-1-16-16,-14-15-4 15,-5-1-4-15,-9-3 12 16,1 4-8-16,-10-5 24 16,5 13-20-16,-10-5 24 15,10 17-24-15,-5 0-12 16,10 8-4-16,-5 4 4 15,8 4 0-15,1-4-12 16,5 8 8-16,4-4-192 16,9 0 108-16,9-4-432 0,5 0 292 0</inkml:trace>
          <inkml:trace contextRef="#ctx0" brushRef="#br0" timeOffset="150010.6224">11001 5658 984 0,'18'-4'368'0,"-18"4"-288"0,14 12-20 0,8-12 160 15,-3 4-132-15,17-8 60 16,10 4-84-16,17-8-12 15,1 8-32-15,9-9-12 16,-9 9-4-16,-5-4-4 16,-9 8 0-16,-18-4 0 15,-5 0 0-15,-22 0-124 16,-1 5 68-16,-22-5-164 16,0 0 124-16,-19 0-136 15,5 0 128-15,-9-5-52 16,10 5 92-16,-6 0 28 15,14 9 20-15,-4 3 76 16,4 12-32-16,1 29 200 16,-1-5-128-16,9 33 56 15,0 4-92-15,-8 0-12 16,8-4-32-16,-9-12 76 16,5-8-52-16,-23-9 24 15,18-11-40-15,-9-9-8 16,10-8-12-16,-15-12-32 15,5 1 12-15,-13-18-84 16,4 1 56-16,4-8-12 0,19 4 32 16,-5 0 4-16,10 4 8 0,13 4 96 15,13 8-48-15,-3 8 52 16,12 9-52 0,10 7 40-16,0 4-44 0,14 1-12 15,-1-5-12-15,10-7 8 16,-1-1-12-16,1-16-4 15,-9 0 0 1,8-12-40-16,-13 0 20 0,-18-12-40 16,0 0 36-16,-19-9 16 15,5 5 4-15,-18-4-88 16,9 3 52-16</inkml:trace>
          <inkml:trace contextRef="#ctx0" brushRef="#br0" timeOffset="150927.1361">12089 5759 1172 0,'-9'-16'436'0,"9"16"-340"0,-5-17-24 0,1 9 124 16,-1 4-120-16,-8-4 76 16,-1 4-88-16,-9 0-52 15,5 4-12-15,-14 8 4 16,9 4 0-16,-18 21-4 15,9 3 4-15,-13 33 28 16,8 4-16-16,-8 16 84 16,13 0-56-16,14-4-32 15,13-8-8-15,10 4 20 16,13-17-12-16,5-11 4 16,9-9-8-16,0-15-324 15,-5-5 172-15,5-16-872 16,13-4 560-16</inkml:trace>
          <inkml:trace contextRef="#ctx0" brushRef="#br0" timeOffset="151394.0147">12376 6002 1060 0,'-14'-4'392'0,"14"4"-304"0,-41 8-28 15,18 0 280 1,10 8-200-16,-33 12 64 15,14 9-120-15,-9 3-48 16,5 1-24-16,-5-1-4 16,18-4-4-16,10-7-4 15,3-1 4-15,1-12-172 0,18 1 92 0,-9-13-348 16,10-4 236-16</inkml:trace>
          <inkml:trace contextRef="#ctx0" brushRef="#br0" timeOffset="151192.3429">12093 5961 964 0,'-18'-8'360'0,"18"8"-280"0,14 16-24 0,-5 0 192 16,5 5-148-16,4 11 92 16,5 8-112-16,9 5 60 15,4 4-80-15,-4-5 12 16,9 1-40-16,-14-9-12 16,5 0-12-16,-14-7 4 15,-4-5-8-15,-5-8-212 16,-4-4 112-16</inkml:trace>
          <inkml:trace contextRef="#ctx0" brushRef="#br0" timeOffset="151607.0812">12471 5832 1172 0,'-22'-13'436'0,"22"13"-340"0,0-4-24 0,0 0 168 15,0 4-144-15,0-8 52 16,13 4-88-16,-4-4-12 15,14 4-28-15,9-4-4 16,-9 4-8-16,9-4-68 16,-10 12 32-16</inkml:trace>
          <inkml:trace contextRef="#ctx0" brushRef="#br0" timeOffset="152036.725">12968 5548 912 0,'-9'-16'340'0,"9"16"-264"0,9-20-24 0,-5 8 176 15,1 8-136-15,4 0 24 16,0 4-68-16,9 16 32 15,5 4-48-15,9 33 92 16,0 3-72-16,0 54 116 16,-5 7-92-16,-9 37 32 15,-4-9-64-15,-23 5 12 16,-5-16-36-16,-41-9 36 16,1-20-32-16,-37-16-76 15,4-16 28-15</inkml:trace>
        </inkml:traceGroup>
        <inkml:traceGroup>
          <inkml:annotationXML>
            <emma:emma xmlns:emma="http://www.w3.org/2003/04/emma" version="1.0">
              <emma:interpretation id="{BCD101DD-038E-4D50-BC53-0ADA5F068559}" emma:medium="tactile" emma:mode="ink">
                <msink:context xmlns:msink="http://schemas.microsoft.com/ink/2010/main" type="inkWord" rotatedBoundingBox="16781,8933 17079,8929 17083,9211 16785,9215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52985.7477">13765 6236 1248 0,'9'0'460'0,"-9"0"-356"0,9 8-32 0,0-8 128 15,5 0-124-15,13 8 24 16,5 1-60-16,13-9-28 16,5 0-4-16</inkml:trace>
          <inkml:trace contextRef="#ctx0" brushRef="#br0" timeOffset="152836.8522">13810 6002 1080 0,'-14'-9'400'0,"5"5"-312"0,5 4-24 0,-5-4 220 16,9 4-168-16,0-4 88 15,0 4-120-15,0 0-16 16,9 4-40-16,4 0 0 16,10 0-16-16,9-4-16 15,0 9 0-15,-5-1 20 16,10 4-8-16,-1-4-116 15,-4 4 56-15,-9 0-356 16,0 4 224-16</inkml:trace>
        </inkml:traceGroup>
        <inkml:traceGroup>
          <inkml:annotationXML>
            <emma:emma xmlns:emma="http://www.w3.org/2003/04/emma" version="1.0">
              <emma:interpretation id="{5441F27C-15B3-4BA3-BD8E-3029708A07C3}" emma:medium="tactile" emma:mode="ink">
                <msink:context xmlns:msink="http://schemas.microsoft.com/ink/2010/main" type="inkWord" rotatedBoundingBox="17859,8687 19222,8670 19238,9926 17875,9943"/>
              </emma:interpretation>
              <emma:one-of disjunction-type="recognition" id="oneOf19">
                <emma:interpretation id="interp27" emma:lang="" emma:confidence="0">
                  <emma:literal>Is</emma:literal>
                </emma:interpretation>
                <emma:interpretation id="interp28" emma:lang="" emma:confidence="0">
                  <emma:literal>I</emma:literal>
                </emma:interpretation>
                <emma:interpretation id="interp29" emma:lang="" emma:confidence="0">
                  <emma:literal>T</emma:literal>
                </emma:interpretation>
                <emma:interpretation id="interp30" emma:lang="" emma:confidence="0">
                  <emma:literal>F</emma:literal>
                </emma:interpretation>
                <emma:interpretation id="interp31" emma:lang="" emma:confidence="0">
                  <emma:literal>To</emma:literal>
                </emma:interpretation>
              </emma:one-of>
            </emma:emma>
          </inkml:annotationXML>
          <inkml:trace contextRef="#ctx0" brushRef="#br0" timeOffset="160372.7634">14880 6123 904 0,'-23'-4'332'0,"23"4"-256"0,-9 8-24 0,5-8 132 16,8 0-112-16,5 0 68 16,0 8-80-16,14-8 72 15,9 8-76-15,14-8 16 16,-5 0-40-16,4-4 4 15,1 8-20-15,-19-4 8 16,5 4-12-16,-9 4 0 16,-5 0-4-16,-5-8 20 15,-3 0-16-15</inkml:trace>
          <inkml:trace contextRef="#ctx0" brushRef="#br0" timeOffset="160956.3324">15782 5888 924 0,'-23'4'340'0,"23"-4"-260"0,-5 25-28 16,10-9-16-1,9 0-32-15,4 4 32 16,14 0-20-16,9 1 40 15,0-5-32-15,9-12 4 16,-5 4-16-16,5-12 12 0,-4 8-16 0,-10-16 16 16,-4 4-16-16,-9-8 68 15,-5-5-44-15,-18-15 32 16,0 4-36-16,-18-9 8 16,0 9-20-16,-5-5 8 15,-4 17-12-15,-1-4-16 16,5 8 0-16,-8 3 12 15,8 5-4-15,-4 8-12 16,8 0 4-16,-13 0 4 16,10 8 0-16,-10 5 8 15,9 3-4-15,-9 8-12 16,9 8 4-16,1 17-16 16,-6 4 12-16,6 19 4 15,8-3 4-15,0 16 0 16,5-20 0-16,-5 8 8 15,10 0-4-15,-1-1 16 16,-4-7-12-16,-4-4-4 16,8-12 0-16,-9-13 48 15,5-4-28-15,-9-15 96 16,4 3-68-16,-13-20-40 16,4 0-12-16,-9-8 12 15,10 0-4-15,-6-9 16 16,6 5-16-16,-6-8-28 15,19 4 8-15,0-8-428 16,5 3 244-16</inkml:trace>
          <inkml:trace contextRef="#ctx0" brushRef="#br0" timeOffset="161499.2757">16114 6584 768 0,'0'4'284'0,"0"-4"-220"0,-9 4-20 0,4 0 200 16,5 1-144-16,-9-1 72 15,0 0-100-15,-5 4-12 16,-4 0-40-16,-9 0-4 16,9 4-8-16,-5 0 4 15,0 0-8-15,0 5-12 16,10-1 4-16,4 0 20 16,13 4-8-16,5 0-4 15,5 1 0-15,4 3-16 16,0 4 8-16,1-4 20 15,-1 1-8-15,-9-1 32 16,-4 0-24-16,-10-3 108 0,0-5-68 16,-8-8 28-16,-1-4-48 0,-13-8-24 15,9 0-4 1,-1-16-28-16,6 3 12 0</inkml:trace>
        </inkml:traceGroup>
      </inkml:traceGroup>
      <inkml:traceGroup>
        <inkml:annotationXML>
          <emma:emma xmlns:emma="http://www.w3.org/2003/04/emma" version="1.0">
            <emma:interpretation id="{E14065B6-2F67-4918-8BFC-6ECDB5A71ACA}" emma:medium="tactile" emma:mode="ink">
              <msink:context xmlns:msink="http://schemas.microsoft.com/ink/2010/main" type="line" rotatedBoundingBox="3481,10596 5876,10572 5881,11000 3485,11024"/>
            </emma:interpretation>
          </emma:emma>
        </inkml:annotationXML>
        <inkml:traceGroup>
          <inkml:annotationXML>
            <emma:emma xmlns:emma="http://www.w3.org/2003/04/emma" version="1.0">
              <emma:interpretation id="{27048656-04AE-4C26-A802-C990653263A6}" emma:medium="tactile" emma:mode="ink">
                <msink:context xmlns:msink="http://schemas.microsoft.com/ink/2010/main" type="inkWord" rotatedBoundingBox="3481,10596 5876,10572 5881,11000 3485,11024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70265.0092">833 7710 684 0,'9'-9'252'0,"-9"9"-192"0,9 9-20 0,-9-18 144 15,10 9-108-15,-10-8 104 16,4 8-104-16,-4-8 64 15,0 8-80-15,0-8 4 16,0 0-40-16,-4 0 12 16,4 4-20-16,-10-4 8 15,15 0-12-15,-14 8 0 16,4 0-4-16,-17 8 4 16,3 8-8-16,-17 4-12 15,4 5 4-15,-9 3 4 16,5 4 0-16,-10 1 8 15,14-5-4-15,-4-3 16 16,4-1-12-16,9-8 4 16,5-4-4-16,13-8 12 15,5 5-12-15,14-5-40 16,-5 0 20-16,23 4 12 16,-5 4 0-16,14 8-16 15,5 1 8-15,9-1-4 16,8 0 4-16,-4-4 32 15,5-8-12-15,0 1 12 16,-19-5-12-16,1-4 36 16,-14-4-24-16,-9-13 76 15,-1 5-56-15,-12-12-4 16,3 4-24-16,-17-13 8 16,-5 13-16-16,-14-9-4 15,5 5 0-15,-19 0 4 0,14 3-4 16,-18 5 24-16,9 4-16 15,-4-12-12-15,13 16-4 0,-9-13 12 32,23 9-4-32,0-12-28 15,14 12 12-15,8-5-164 16,1 9 100-16,18 0-524 0,9 8 332 16</inkml:trace>
          <inkml:trace contextRef="#ctx0" brushRef="#br0" timeOffset="170608.4125">1357 7864 944 0,'-23'-17'352'0,"23"17"-276"0,-27-8-20 16,13 4 136-1,5 4-116-15,-14-8 76 16,10 0-88-16,3 0 16 16,10 8-44-16,10-8-12 15,3 8-16-15,19 0-16 16,14-8 4-16,17 8 12 16,15 0-4-16,13 0-12 15,-5 8 4-15,-8-8 4 16,-1 8 0-16,-22 0 0 0,-1 4 0 0,-22-4 8 15,5 0-4-15,-19-8-168 16,-4 5 88-16,-5-14-676 16,4 5 420-16</inkml:trace>
          <inkml:trace contextRef="#ctx0" brushRef="#br0" timeOffset="170926.9494">1890 7710 944 0,'-55'0'352'0,"55"0"-276"0,-23-9-20 0,10 1 128 15,3 16-112-15,10-16 76 16,0 8-84-16,10 0-16 16,3 0-32-16,19-8-20 15,0 8 0-15,4 0 12 16,5 0-4-16,-9 8-20 16,-4 0 8-16,-1 1 12 15,-14 3 0-15,-3 4 40 16,-6-4-20-16,-8 12 20 15,-6 1-24-15,-3-1 36 16,-5 0-32-16,-5 1-12 16,9-1-8-16,-4-4-4 15,4-7 0-15,5 3 0 16,0-4 0-16,5-12-108 16,4 8 60-16,4-8-228 15,14 0 156-15,-4-4-544 16,9 4 368-16</inkml:trace>
          <inkml:trace contextRef="#ctx0" brushRef="#br0" timeOffset="171277.3936">2673 7701 964 0,'-14'-12'360'0,"14"12"-280"0,-9 0-24 0,-5 4 92 15,5 4-92-15,-14 5 84 16,1-1-80-16,-10 8 4 15,0 4-40-15,9 9-12 16,10-1-8-16,13 1 4 16,4-1-4-16,28-7 16 15,4-1-12-15,10-20-4 16,4 0 0-16,5-16 12 16,-5 0-8-16,-9-13 16 15,-5 1-16-15,-22-8 16 16,-1 7-16-1,-26-7 4-15,4 3-4 0,-14 1-8 16,5 8 4-16,4 3-4 16,0 9 0-16</inkml:trace>
        </inkml:traceGroup>
      </inkml:traceGroup>
    </inkml:traceGroup>
    <inkml:traceGroup>
      <inkml:annotationXML>
        <emma:emma xmlns:emma="http://www.w3.org/2003/04/emma" version="1.0">
          <emma:interpretation id="{0C2ED7B4-968A-4583-A351-92CFA1022794}" emma:medium="tactile" emma:mode="ink">
            <msink:context xmlns:msink="http://schemas.microsoft.com/ink/2010/main" type="paragraph" rotatedBoundingBox="6411,11377 22282,11040 22318,12739 6447,130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6CF3849-8CB2-4725-9314-6C3B0117FF9B}" emma:medium="tactile" emma:mode="ink">
              <msink:context xmlns:msink="http://schemas.microsoft.com/ink/2010/main" type="line" rotatedBoundingBox="6411,11377 22282,11040 22318,12739 6447,13075"/>
            </emma:interpretation>
          </emma:emma>
        </inkml:annotationXML>
        <inkml:traceGroup>
          <inkml:annotationXML>
            <emma:emma xmlns:emma="http://www.w3.org/2003/04/emma" version="1.0">
              <emma:interpretation id="{785911BF-1486-4D12-8833-47B53446474B}" emma:medium="tactile" emma:mode="ink">
                <msink:context xmlns:msink="http://schemas.microsoft.com/ink/2010/main" type="inkWord" rotatedBoundingBox="6417,11697 8258,11658 8285,12934 6444,12973">
                  <msink:destinationLink direction="with" ref="{509BBBD4-D243-460E-84A5-27875C5840A3}"/>
                </msink:context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81423.4288">4490 9178 1152 0,'-5'-4'428'0,"-4"4"-332"0,18-4-28 0,0 8 104 16,5 4-108-16,8 0 0 15,6 9-40-15,4 11-32 16,-5 0 0-16,9 5 20 0,-4 3-4 16,5 1 4-16,-5-5-4 15,-5-3-16-15,-9-5 4 16,0-8 12-16,-4-3-4 16,-5-5 24-16,-9-8-16 15,0-8-340-15,5-9 180 16</inkml:trace>
          <inkml:trace contextRef="#ctx0" brushRef="#br0" timeOffset="181691.6412">4808 9199 944 0,'-23'0'352'0,"19"0"-276"0,-10-4-20 15,5 4 148-15,-5 4-124 16,1 4-52-16,-1 4-20 15,-4 12 24-15,-5-8-20 16,-4 13 36-16,-10 7-32 0,-4 1 40 16,-4 3-32-16,4 1 4 15,-5 0-16-15,15-9-16 16,8-4 0-16,9-3-4 16,10-9 0-16,8-4 44 15,10-4-24-15,9-20-284 16,4-8 148-16,5-9-772 15</inkml:trace>
          <inkml:trace contextRef="#ctx0" brushRef="#br0" timeOffset="181978.9441">5063 8951 944 0,'-9'-16'352'16,"18"24"-276"-16,5 0-20 0,0 4 200 0,8 13-152 16,6 3-16-16,3 17-56 15,1 24-8-15,-4 16-12 16,-10 16 12-16,-14 9-16 0,-8-21 24 15,-23-8-20-15,-14-12-20 16,-19 0 0-16,-3-16-296 16,-1-13 168-16</inkml:trace>
          <inkml:trace contextRef="#ctx0" brushRef="#br0" timeOffset="183024.7246">3934 9754 464 0,'-5'4'176'0,"15"-4"-140"0,-10 5-8 0,0-5 76 16,0 0-64-16,-5 4-16 16,0 0-16-16,1 0 88 15,-5 0-52-15,0 0 96 0,-5 4-80 16,0 0 52-16,-4 4-68 15,-5-4 48-15,-4 13-52 16,-5 3 16-16,-9 0-36 16,-4 5 0-16,-1 3-12 15,5-3-8-15,9-5 4 0,14-12-428 16,18-12 232-16,18-12-380 16</inkml:trace>
          <inkml:trace contextRef="#ctx0" brushRef="#br0" timeOffset="180716.0478">3429 9328 852 0,'-10'-4'316'0,"6"0"-248"0,-1 0-16 0,10 0 172 16,9 0-132-16,-1-4 80 16,10 0-104-16,9 0 52 15,4-4-68-15,5 3-12 0,5 5-24 0,-1-4 24 16,1 8-24-1,-1 0-12-15,-8 0-8 0,-5 0-340 16,-5 0 188-16</inkml:trace>
          <inkml:trace contextRef="#ctx0" brushRef="#br0" timeOffset="180501.5079">4102 8906 944 0,'23'-8'352'0,"-23"4"-276"16,0-8-20-16,9 8 84 0,-9 4-88 16,0 0 52-16,0 0-64 15,5 0 60-15,-5-4-60 16,0 4 52-16,0-4-52 0,-14-4-4 15,-9 0-20-15,14 0-4 16,-18-1-4-16,-5-3 4 16,-9-4-8-16,0 0 24 15,-9 0-16-15,-5 3-20 16,1 1 0-16,4 4 12 0,-9 4 0 16,18 4-28-1,4 12 12-15,5-8 4 0,14 4 8 16,0 9 8-16,9-9-4 15,0-4-12-15,4 4 4 16,1 0-4-16,-1 0 0 16,-4 4 16-16,-5 5-4 15,5 19-20-15,0 9 8 16,0 3-24-16,-5 9 20 16,1 0 24-16,8 4-8 15,5 4-8-15,5 0 0 0,-1-13 4 16,-4-7 0-16,0-8 24 15,5-5-12-15,-5-12-4 16,-5-3-4-16,5-1 12 16,-4-8-8-16,-1-4-12 15,5 4 0-15,0-8 20 16,0 0-8-16,14 12 24 16,13 0 16-1,14-3-24-15,5-1-20 16,4 4-8-16,0-8 20 15,-5 8-8-15,-4-8 24 16,-9-4-20-16,-9-4-120 16,-9 0 60-16,-5-12-352 15,-9-13 220-15,-5-7-704 16</inkml:trace>
          <inkml:trace contextRef="#ctx0" brushRef="#br0" timeOffset="181177.7998">4676 8850 840 0,'0'-8'312'0,"9"-1"-244"0,-18 5-16 0,5 0 136 15,-10 4-112-15,-4 0 32 16,0 4-64-16,-5 4-36 16,-14 5-8-16,-4 3 24 0,-13 0-12 15,13 4 24-15,-5 5-24 16,10 7 40-16,-1 5-28 16,6-1-4-16,-10 9-12 15,13 8 36-15,1 12-20 16,9 12 12-16,-1 0-20 0,10-8 44 15,0 4-32-15,14-12-16 16,4-13-4-16,14-7 24 16,4-9-16-16,9-7-4 15,5-13-8-15,0-4-40 16,0-8 20-16,-4 0-224 16,-5-8 132-16,-5-8-516 15,-4-9 348-15,0-11-240 16</inkml:trace>
          <inkml:trace contextRef="#ctx0" brushRef="#br0" timeOffset="182663.263">3706 9685 832 0,'0'0'308'0,"5"0"-240"0,-1 0-20 0,6 0 36 15,-6 0-56-15,5 0-20 16,-9 0-8-16,9 9 60 16,-9-9-32-16,5 8 40 0,-1 4-36 15,6 4 52-15,-1 4-48 16,4-3 12-16,6 11-32 15,-1-4 8-15,0 13-12 16,-4-9 20 0,4 5-20-16,5-1-4 15,-10-8-4-15,5-3 12 0,-8-13-8 16,3 0 4-16,-4-16-4 16,-4 0-164-16,-1-13 84 0,-4 5-844 15</inkml:trace>
        </inkml:traceGroup>
        <inkml:traceGroup>
          <inkml:annotationXML>
            <emma:emma xmlns:emma="http://www.w3.org/2003/04/emma" version="1.0">
              <emma:interpretation id="{32BCDAA1-742C-473A-A64B-69414B17F0CE}" emma:medium="tactile" emma:mode="ink">
                <msink:context xmlns:msink="http://schemas.microsoft.com/ink/2010/main" type="inkWord" rotatedBoundingBox="8928,12115 10270,12086 10276,12390 8935,12418">
                  <msink:destinationLink direction="with" ref="{509BBBD4-D243-460E-84A5-27875C5840A3}"/>
                </msink:context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85188.1021">5915 9458 1276 0,'13'8'472'0,"10"-8"-364"0,9-4-32 0,-5 0 64 16,10 4-92-16,17-8-12 15,10-1-20-15,14-3-508 16,8-4 268-16,-9-8-604 15</inkml:trace>
          <inkml:trace contextRef="#ctx0" brushRef="#br0" timeOffset="185048.2298">5933 9199 1092 0,'-14'-12'404'0,"14"12"-316"0,0-5-24 0,5 5 132 0,-1-4-120 16,10 0 84-16,9-8-92 15,4 12-44-15,0 0-20 16,10 0 4-16,-1 0-4 0,-4 8-4 16,0 0 4-16,-9-4-60 15,-5 13 32-15,-4-1-392 16,-10 4 224-16</inkml:trace>
          <inkml:trace contextRef="#ctx0" brushRef="#br0" timeOffset="185806.7472">6880 9235 1060 0,'-55'-4'392'0,"55"4"-304"0,-4 4-28 0,4-4 112 0,4 0-108 16,5 0 44-16,14 0-64 15,0 0-16-15,9-4-16 16,9 4 8-16,4 0-12 0,1 0-224 16,9 4 120-16,-10 0-528 15,10 0 348 1,-1 4-220-16</inkml:trace>
        </inkml:traceGroup>
        <inkml:traceGroup>
          <inkml:annotationXML>
            <emma:emma xmlns:emma="http://www.w3.org/2003/04/emma" version="1.0">
              <emma:interpretation id="{A33D95A5-FA3C-47E3-BD60-F4EB76FA6DFC}" emma:medium="tactile" emma:mode="ink">
                <msink:context xmlns:msink="http://schemas.microsoft.com/ink/2010/main" type="inkWord" rotatedBoundingBox="10826,11283 12059,11257 12095,12955 10862,12982">
                  <msink:destinationLink direction="with" ref="{509BBBD4-D243-460E-84A5-27875C5840A3}"/>
                </msink:context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86641.9678">7841 9316 1016 0,'-14'-4'376'0,"14"8"-292"0,9 0-20 16,0 0 216-16,9 0-164 16,14-4 36-16,18 0-96 15,19-4 12-15,26-4-40 16,19-4 36-16,27-4-36 0,-4 8-24 15,-10 4-4-15,-22-5 24 32,-9 9-12-32,-19 0-108 0,-22 0 48 0,-19 0-148 15,-4 0 112-15,-14 5-456 16,-13 3 300-16,-5 0-428 16</inkml:trace>
          <inkml:trace contextRef="#ctx0" brushRef="#br0" timeOffset="187140.4025">8524 9664 800 0,'-37'-12'296'0,"28"16"-232"0,5 4-16 0,-15-8 152 15,-3 0-120-15,-1 0 36 16,0 8-68-16,-4 0 44 0,-14 4-56 15,-9 13 100-15,4-5-80 0,5 4 80 16,14 5-76 0,9 7 12-16,9 0-40 0,9 1 4 15,13 3-20-15,1-7 28 16,13-9-28-16,-9-8 4 16,14-12-12-16,-4-12 28 15,3-12-20-15,1-4-48 16,0-5 16-16,0-15-120 15,-5-1 76-15,-8-3-36 16,-6-17 56-16,-13-4 24 16,19 8 12-16,-15 13 4 15,1 11 0-15,-5 5 88 16,0 12-48-16,0 20 16 16,4 20-32-16,-4 16 24 15,0 9-32-15,-4 12-12 0,-1-5-8 16,-9 5 28-1,5 0-12-15,0-1 24 0,-4-3-24 16,8-1 4-16,-13-15-8 16,9-9 12-16,4-28-436 15,-4-8 232 1,18-12-864 0</inkml:trace>
          <inkml:trace contextRef="#ctx0" brushRef="#br0" timeOffset="186327.131">8478 9008 840 0,'32'-36'312'0,"-9"28"-244"0,9-20-16 0,-10 7 180 16,-8 5-136-16,4-8 76 16,-18 0-100-16,5-1-12 15,-14 1-40-15,-14 4 60 0,-9-4-48 16,-4 15-4-16,-10 9-16 16,-8 9 68-16,3 15-44 15,15 0 4-15,0 8-24 0,4 1 16 16,18-5-20-16,5 1-4 15,18-5-4-15,5-8 20 16,18-4-12-16,13-16 4 16,1-8-8-16,8-8-52 15,1-5 28-15,-14-15-52 16,0-13 40-16,-23-7 24 16,-4-9 4-16,-14 0-16 15,-14 0 8-15,5 9 20 16,-5-1-4-16,-4 12 48 15,4 17-28-15,14 4 28 16,0 15-28-16,0 13-60 16,10 21 16-16,-6 11 20 15,5 21 0-15,0 15-8 16,-4 9 0-16,-5 4 12 16,9 0-4-16,-9-16 24 0,-14-4-16 15,14-9 12-15,-4-7-12 16,-5-17-560-16,0 0 296 15,-5-11-664 1</inkml:trace>
          <inkml:trace contextRef="#ctx0" brushRef="#br0" timeOffset="187349.4793">8633 9620 1008 0,'9'0'372'0,"5"0"-288"0,4 20-24 16,-4-4 100-16,8 8-100 16,10 13 0-16,0-1-36 15,14 5 20-15,-1-1-28 16,5-4 40-16,-4 1-32 0,-10-5-4 15,5-3-12-15,-18-5 20 16,-9-12-16-16,-14-12-400 16,0-8 212-16</inkml:trace>
          <inkml:trace contextRef="#ctx0" brushRef="#br0" timeOffset="187564.0507">8974 9620 1184 0,'-9'32'440'0,"-4"-16"-344"0,-19 8-24 0,18 1 124 16,-4-1-120-16,-9 4-12 15,-5 1-40-15,0-1-12 16,0 4-4-16,-4-3-156 0,4-5 80 16,0-12-596-16,9 4 364 15</inkml:trace>
        </inkml:traceGroup>
        <inkml:traceGroup>
          <inkml:annotationXML>
            <emma:emma xmlns:emma="http://www.w3.org/2003/04/emma" version="1.0">
              <emma:interpretation id="{2F8FED37-E91E-4712-ACE9-80C083E7FA96}" emma:medium="tactile" emma:mode="ink">
                <msink:context xmlns:msink="http://schemas.microsoft.com/ink/2010/main" type="inkWord" rotatedBoundingBox="12731,11424 15414,11367 15440,12606 12757,12663">
                  <msink:destinationLink direction="with" ref="{509BBBD4-D243-460E-84A5-27875C5840A3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89710.1606">11374 8976 1164 0,'-18'24'428'0,"9"-11"-332"0,-14 15-24 16,18-8 72-16,-17 12-92 15,3 5-4-15,-3 7-28 16,-10 5-8-16,9-9-4 16,9-7 4-16,5-9-8 0,0-12-380 15,5-16 204-15,17-12-680 16</inkml:trace>
          <inkml:trace contextRef="#ctx0" brushRef="#br0" timeOffset="190912.0579">11379 9037 664 0,'-5'0'244'0,"10"-4"-188"0,-5 0-16 15,0 4 24-15,9 0-44 16,4-4 44-16,-13 0-36 15,0 4 48-15,0 0-44 16,0 0 56-16,0 4-52 0,-13-4 88 16,4 0-68-16,4 4-20 15,-13 4-20-15,9 0 20 16,-14 4-20-16,9 0-12 0,-8 4-8 16,-1 5-92-16,5-1 48 15</inkml:trace>
          <inkml:trace contextRef="#ctx0" brushRef="#br0" timeOffset="189514.4901">11301 8988 976 0,'23'41'360'0,"-14"-17"-280"0,9 12-20 0,1-15-16 15,12 7-36-15,1 4 16 16,9-3-16-16,-4 3 4 16,8-12-4-16,-13-8-316 0,0-12 172 15</inkml:trace>
          <inkml:trace contextRef="#ctx0" brushRef="#br0" timeOffset="189915.7945">11620 8685 924 0,'32'8'340'0,"0"8"-260"0,4 28-28 0,-4-11 108 16,14 19-100-16,-1 13-8 16,-13 0-32-16,-9 8 4 15,-14 4-16-15,-18 4 24 0,-5 0-20 16,-22-9 12-16,-5-7-12 0,-14-8-252 16,-9-17 128-1,5-40-696-15</inkml:trace>
          <inkml:trace contextRef="#ctx0" brushRef="#br0" timeOffset="190041.6288">12417 9466 1620 0,'-28'28'600'0,"33"9"-464"0,-41 7-40 15,4-12-220-15</inkml:trace>
          <inkml:trace contextRef="#ctx0" brushRef="#br0" timeOffset="189054.238">10295 8996 808 0,'-18'-8'300'0,"18"4"-232"0,-5 4-20 16,-13-4 72-16,4 4 4 0,-8 4-64 15,-1 0 8-15,-9 0-48 16,0 0 72-16,0 4-56 0,-13 1 32 16,8-1-40-16,-13 8 36 15,5-12-36 1,-1 12 4-16,5 0-20 0,9-4 36 15,-4 5-24-15,13 3 56 16,5 4-44-16,18 4-8 16,9 1-16-16,23 3 32 15,13-4-20-15,28-11-12 16,9 3-8-16,-4-8 12 16,8-8-8-16,-18-8 4 15,-13-4-4-15,-14-8-32 16,-5-5 12-16,-17-3 12 15,-15-4 4-15,-8-9 8 0,-15 1-8 16,-3-4 32-16,-1 3-20 16,0 9 48-16,0 4-36 15,10 3-24-15,-6 5-4 16,19 4-132-16,14 8 72 16,13 0-540-1,19-4 332-15,13-17-536 16</inkml:trace>
          <inkml:trace contextRef="#ctx0" brushRef="#br0" timeOffset="188534.3563">10117 8648 912 0,'-9'65'340'0,"18"4"-264"0,-4 36-24 16,4-56 64-16,-9 3-76 0,9 5 88 16,-4 8-72-16,-5-13 16 15,0 9-40-15,-5 4 4 16,-13-9-20-16,4-7 0 15,5-9-8-15,-14-7 12 16,10-9-12-16,-5 0 4 0,-5-12-4 16,9 1-8-16,-4-5 4 0,13-8 4 15,-4 8-4-15,0 0-4 16,9 4 4-16,0 4-4 16,18 0 0-16,5 5 24 15,9-9-12-15,4 8-4 16,19-4-4-16,9-4 12 15,4-12-8-15,0 8 4 16,-4-8-4-16,0 0-24 16,-19-4 8-16,-13-4-24 15,-18-8 20-15,0 0-64 16,-19 0 40-16,-4-4-316 16,0-9 192-16,-5-7-608 15</inkml:trace>
          <inkml:trace contextRef="#ctx0" brushRef="#br0" timeOffset="188161.8769">9981 8503 944 0,'-14'-9'352'0,"14"9"-276"0,-9 0-20 15,9-4 180-15,0 0-140 16,9-4 120-16,5 4-124 15,-5 4-12-15,27-8-52 16,5 8-24-16,14 0-8 0,4 8 4 16,5-4 0-16,4-4 24 15,-13 0-12-15,-1 4-20 16,-8-4 0-16,-28 0-188 31,5 4 104-31,-32 4-392 0</inkml:trace>
          <inkml:trace contextRef="#ctx0" brushRef="#br0" timeOffset="189299.9047">11215 8535 1068 0,'-9'-8'396'0,"-5"4"-308"0,5 0-24 15,0 8 80-15,-14 0-92 16,0 8-4-16,-9 8-28 15,-13 0-16-15,-24 21 0 16,10 12 20-16,-4 15-12 0,8 5 56 16,23 0-36-16,9-4 4 15,19 4-24-15,13 4 28 16,18-1-24-16,14 1 12 16,5-12-16-16,-1-12-148 15,10-13 72-15,-10-16-676 16</inkml:trace>
          <inkml:trace contextRef="#ctx0" brushRef="#br0" timeOffset="191430.9037">11055 9021 736 0,'-18'0'272'0,"4"8"-208"0,14-8-20 0,0 0 204 16,10 4-144-16,-6 4 64 15,5 0-100-15,14-4-12 0,-5 0-36 16,-4 0 4-16,18 0-12 0</inkml:trace>
        </inkml:traceGroup>
        <inkml:traceGroup>
          <inkml:annotationXML>
            <emma:emma xmlns:emma="http://www.w3.org/2003/04/emma" version="1.0">
              <emma:interpretation id="{63DDC591-7581-43C8-8D48-1921D82659A6}" emma:medium="tactile" emma:mode="ink">
                <msink:context xmlns:msink="http://schemas.microsoft.com/ink/2010/main" type="inkWord" rotatedBoundingBox="17283,11344 18904,11309 18928,12421 17307,12455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92906.3328">14325 9126 1112 0,'-37'-16'412'0,"33"16"-320"0,-1-4-28 16,28 4 20-16,9 8-24 16,18 0-32-16,9 0-12 15,9-4-12-15,5 0-112 0,0 0 60 16,-5-4-384-16,-4 0 236 16</inkml:trace>
          <inkml:trace contextRef="#ctx0" brushRef="#br0" timeOffset="192692.76">15126 8729 1048 0,'32'-24'388'0,"0"16"-300"0,-10-8-28 16,-12 8 236-16,-6-5-176 15,5 5 28-15,-18 0-88 16,9 0-12-16,-23 0-28 16,-8 8-12-16,-15 0-4 0,-22 4-16 15,-19 4 8-15,1 0-16 16,4-4 12-16,4 0-12 16,5-4 8-16,5 0 16 15,13-8 0-15,15 12-20 0,12-4 8 16,5 8 4-16,5 5 4 15,9 7-20-15,5 16 12 16,4 9-4-16,-10 15 4 16,1 1 16-16,5 0-4 15,-5 0-28-15,0-1 12 16,-5 1 12-16,5-4 4 16,0-1 32-16,9-11-20 15,-9-9 4-15,9-7-12 16,0-5 12-16,4-4-12 0,5-8 4 15,5 0-4-15,0 0-8 16,-1 1 4-16,10-1 12 16,13 0-8-16,-4-4 4 15,0-4-4-15,5-4 20 16,-1 0-16-16,0 4-12 16,5-4-4-16,0 0-104 15,-4 0 60-15,-5-8-244 16,-5 4 164-16,-9-4-340 15,0 0 264-15</inkml:trace>
          <inkml:trace contextRef="#ctx0" brushRef="#br0" timeOffset="193144.9612">14584 8442 1144 0,'0'-8'420'0,"9"4"-324"0,5-12-28 16,0 16 140-16,8-9-128 16,10 5-24-16,0-4-36 15,9 0-44 1,-5 4 12-16,10 4-76 16,4 4 52-16</inkml:trace>
          <inkml:trace contextRef="#ctx0" brushRef="#br0" timeOffset="193606.1939">15518 9413 1216 0,'-10'0'448'0,"24"0"-348"0,18 0-28 16,-9 0-28-16,13 4-40 15,10 0-20-15,4-4 8 0,14 8-1008 16</inkml:trace>
          <inkml:trace contextRef="#ctx0" brushRef="#br0" timeOffset="193431.229">15590 9025 1360 0,'-13'0'504'0,"22"0"-392"0,5 8-32 0,-1-8 20 0,19 0-72 16,14 0-12-16,4 8-8 15,9 4-336-15,-9-4 180 16,0 8-820-16</inkml:trace>
        </inkml:traceGroup>
        <inkml:traceGroup>
          <inkml:annotationXML>
            <emma:emma xmlns:emma="http://www.w3.org/2003/04/emma" version="1.0">
              <emma:interpretation id="{82DA9260-601D-405B-BA6D-818E14C2E803}" emma:medium="tactile" emma:mode="ink">
                <msink:context xmlns:msink="http://schemas.microsoft.com/ink/2010/main" type="inkWord" rotatedBoundingBox="19333,11587 22293,11525 22315,12599 19356,12662"/>
              </emma:interpretation>
              <emma:one-of disjunction-type="recognition" id="oneOf26">
                <emma:interpretation id="interp38" emma:lang="" emma:confidence="1">
                  <emma:literal>€</emma:literal>
                </emma:interpretation>
                <emma:interpretation id="interp39" emma:lang="" emma:confidence="0">
                  <emma:literal>E</emma:literal>
                </emma:interpretation>
                <emma:interpretation id="interp40" emma:lang="" emma:confidence="0">
                  <emma:literal>F</emma:literal>
                </emma:interpretation>
                <emma:interpretation id="interp41" emma:lang="" emma:confidence="0">
                  <emma:literal>*</emma:literal>
                </emma:interpretation>
                <emma:interpretation id="interp42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196371.5478">18841 9089 716 0,'-18'-4'264'0,"9"4"-204"0,-14 0-16 0,14 0 116 0,-4-4-96 15,-6 4 52-15,6 0-68 16,-15 0 12-1,6 0-12-15,-1-8-28 0,0 8 44 16,-4 0-36-16,-5 0 56 16,0-8-48-16,-4 8 64 15,-1 0-60-15,1 8 64 16,4 0-64-16,0 4-16 16,14 9-16-16,9-5 24 31,13 8-16-31,24 17 20 0,22-1-20 15,9-3 0-15,18-9-8 16,-4-4-156-16,9-8 80 16,0-4-120-16,-9-12 104 0,-14-8 28 15,-13-12 32-15,-10 4 36 0,-13-12-4 16,-14-9 136-16,-14 9-76 16,-8-9 92-16,-10 5-92 15,0 8 48-15,-4 4-72 16,0 3-4-16,-1 5-24 15,10 4-28-15,9 4 4 16,0 0-268-16,4 4 148 16,5 0-668-1,14 8 444-15,0 0-124 16</inkml:trace>
          <inkml:trace contextRef="#ctx0" brushRef="#br0" timeOffset="195474.6645">18810 8863 768 0,'-5'77'284'0,"-4"-25"-220"0,0 17-20 0,4-28 164 15,-4 15-124-15,0 21 52 16,-5-8-76-16,1-4 32 16,-5 7-52-16,-1-15 16 0,6-8-36 15,-1-13 0-15,-4-8-12 16,0-11 4-16,4-13-8 15,-4-4 16-15,-1-4-12 16,6 0-12-16,-1 4 0 16,0-4 64-16,5-5-32 15,0 1-12-15,0 16-8 16,0-8 88-16,5 0-52 16,-1 0 36-16,0 5-48 0,1-5 24 15,4 0-28-15,9 4-16 16,9 4-8-16,9 0 4 15,19 4-4-15,9-4-4 16,13-16 4-16,5 12 56 16,9-4-32-16,-5 0 16 15,-4 0-28-15,-9 0 28 16,-14-8-28-16,-9 4-4 16,-9 4-8-16,-10-4-4 15,-3 0 0-15,-15 0 0 31,5 4 0-31,-9-4-132 0,0 8 72 16,-4-8-384 0,4 4 248-16,-9-4-812 0</inkml:trace>
          <inkml:trace contextRef="#ctx0" brushRef="#br0" timeOffset="195041.0097">18623 8608 984 0,'-37'-20'368'0,"19"20"-288"0,18 0-20 0,0 0 116 0,0 0-108 15,9 4 8-15,10 0-48 16,8 0-16-16,23 0-8 15,9 0 4-15,28-4-4 0,13 4-4 16,-5 0 4-16,-13-4 4 16,-18 0-4-16,-9 0-4 15,-19 0 4-15,-13-4-68 16,-23 4 36-16,-23 0-244 16,-4 0 152-16,-23 4-436 15</inkml:trace>
          <inkml:trace contextRef="#ctx0" brushRef="#br0" timeOffset="193821.2658">16374 9130 1612 0,'-46'-49'596'0,"41"49"-464"0,10-4-36 0,9 4-64 0,13-8-36 15,0 8-16-15,28 0 12 16,0 0-464-16,31 0 260 15,5 4-776-15</inkml:trace>
          <inkml:trace contextRef="#ctx0" brushRef="#br0" timeOffset="194523.6339">17111 8685 1236 0,'-45'-12'456'0,"54"12"-352"0,-9-17-32 0,0 17 68 15,4 0-92-15,15-8 8 16,-6 8-36-16,5-8 48 15,-4 8-36-15,9 0 12 0,-5 0-28 16,5 0 0-16,4 0-8 16,5 8-8-16,9 0 4 0,14-4 12 15,22 0-8-15,5 5-20 32,0-1 4-32,-5 0 4 0,-8 0 4 0,-15-4 0 15,-8 0 0-15,-14-4 60 16,-10 0-32-16,1-4 60 15,-9 0-52-15,4 0-16 16,-9 4-12-16,-4 0-8 16,4 0 0-16,-9 0 0 15,0 0 0-15,0 8-12 16,-9 0 8-16,9-4 20 16,-14 4-8-16,5 8-20 15,-14 9 4-15,-9 11-4 16,-4 13 4-16,-5 7 0 15,-5 1 0-15,-4 8 8 16,0 7 0-16,5 5 8 0,8 4-4 16,1-12-4-16,9-8 4 15,4-17 12-15,0-11-8 16,5-9 24-16,4-20-20 16,-4-12 4-16,0-12-8 15,-14-17-8-15,-5-15 4 16,-4-1 4-16,-9-12-4 15,-4 13 8-15,-5-5-8 16,8 4 24-16,15 9-16 16,4-1 4-16,9 13-8 15,14 4-32-15,14 7 12 0,13 5-84 16,9 12 56-16,5 4-700 16,9 0 408-16</inkml:trace>
        </inkml:traceGroup>
      </inkml:traceGroup>
    </inkml:traceGroup>
    <inkml:traceGroup>
      <inkml:annotationXML>
        <emma:emma xmlns:emma="http://www.w3.org/2003/04/emma" version="1.0">
          <emma:interpretation id="{6C32A14D-E935-425B-BED0-064A7D6C3950}" emma:medium="tactile" emma:mode="ink">
            <msink:context xmlns:msink="http://schemas.microsoft.com/ink/2010/main" type="paragraph" rotatedBoundingBox="3370,13348 18619,13525 18601,15017 3352,148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A1F8A9-85E7-4B1F-8923-E99D6315F098}" emma:medium="tactile" emma:mode="ink">
              <msink:context xmlns:msink="http://schemas.microsoft.com/ink/2010/main" type="line" rotatedBoundingBox="3370,13348 18619,13525 18601,15017 3352,14839"/>
            </emma:interpretation>
          </emma:emma>
        </inkml:annotationXML>
        <inkml:traceGroup>
          <inkml:annotationXML>
            <emma:emma xmlns:emma="http://www.w3.org/2003/04/emma" version="1.0">
              <emma:interpretation id="{177A6DFF-4C87-4640-B363-A165914E3C68}" emma:medium="tactile" emma:mode="ink">
                <msink:context xmlns:msink="http://schemas.microsoft.com/ink/2010/main" type="inkWord" rotatedBoundingBox="3369,13378 8461,13437 8444,14898 3352,14839">
                  <msink:destinationLink direction="with" ref="{6CCA6777-C690-44FE-8FD2-D0BEA409529D}"/>
                </msink:context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05801.0192">2759 11271 1276 0,'-9'-8'472'0,"13"8"-364"0,-8 0-32 15,13 0 124-15,5-4-124 16,4 0-12-16,14-1-40 16,9 1 0-16,9 0-16 15,4 0-480-15,1 4 260 0,-5 0-720 16</inkml:trace>
          <inkml:trace contextRef="#ctx0" brushRef="#br0" timeOffset="205304.8922">3560 10866 912 0,'-13'-16'340'0,"13"12"-264"0,-14 0-24 16,9 0 80 0,-4-4-84-16,-9 4 8 0,-9-5-36 15,-1-3-12-15,-8 0-4 16,-10-4 4-16,-4 4-4 0,0 0 60 15,-9 4-36-15,14 0 60 16,-6 3-52-16,6 5-8 16,9 5-16-16,-5 7-12 15,13-8 4-15,1 8-16 16,4 8 8-16,5 4 4 16,0 5 0-16,4 7 0 15,5 9 0-15,4 11 32 16,1 5-16-16,-1 8 12 0,1 12-16 15,-1 4 0-15,1-4-4 16,-1-4 4-16,1-13-8 16,4-11 32-16,0-13-20 15,0-7 12-15,0-13-16 16,0-4 12-16,-5-8-16 16,5-8-4-16,0-4 0 15,0 4-4-15,0 0 0 16,0 0-12-16,5 8 8 15,8-4 28-15,14 0-12 16,10 4 24-16,13 1-24 16,0-1 12-16,5-4-12 15,-1-4-16-15,-8 8 0 0,-5-8-92 16,-9-8 48-16,-5 0-152 16,-9-5 112-16,0 5-216 15,-13-12 172-15,-5 12-644 16</inkml:trace>
          <inkml:trace contextRef="#ctx0" brushRef="#br0" timeOffset="206542.4651">3592 11696 892 0,'-9'0'332'0,"9"-4"-260"0,-9 0-20 0,9-1 212 0,-5 10-156 15,-13 7 132-15,4 8-136 16,-4 0-12-16,-5 4-56 16,-8 5 0-16,8-5-20 0,0 0 8 15,0-3-12-15,-4-1 12 16,9-4-16-16,4-4-56 16,5-4 24-16,0-8-348 15,0 4 200-15</inkml:trace>
          <inkml:trace contextRef="#ctx0" brushRef="#br0" timeOffset="206267.2529">3401 11631 924 0,'4'-8'340'0,"-4"16"-260"0,5 4-28 16,4-4 168-16,5 12-132 15,-5 1 72-15,14 7-96 16,-1 0-28-16,6-3-20 15,-6 3 4-15,1 0-12 0,0-4-4 16,-9-3 0-16,4-5 28 16,-14-4-16-16,-4-4-56 0,-4-8 16 15,-10-4-360-15,5-4 212 16,0 8-640 0</inkml:trace>
          <inkml:trace contextRef="#ctx0" brushRef="#br0" timeOffset="207359.8087">4243 10915 768 0,'-4'-4'284'0,"8"-5"-220"0,-8 1-20 0,4 0 144 0,-5 0-112 15,0 0 68-15,-13 4-84 16,5-4 8-16,-6 0-36 15,-8 8-4 1,4 8-16-16,-18 0 56 16,9 8-40-16,-4 13 40 15,0 3-36-15,-1 21 52 16,14-1-48-16,5 29 80 16,9 0-64-16,9 16 36 15,9-8-52-15,5-4-12 16,9-8-12-16,4-16 0 15,5-9-8-15,-9-11 32 16,13-9-20-16,-9-16-224 16,1-3 112-16,-1-22-1076 15,-4-7 648-15,-10-24 188 0</inkml:trace>
          <inkml:trace contextRef="#ctx0" brushRef="#br0" timeOffset="207806.9363">4571 11178 1092 0,'-14'-8'404'0,"14"8"-316"0,-4 4-24 16,-10 4 188-1,5 4-152-15,-23 12 28 16,0 8-76-16,-9 17-32 16,5 0-12-16,-14 3 0 0,9 1-4 15,13-9-4-15,1-7 4 0,9-9-4 16,0-4 0 0,13-28-152-16,10-8-348 0,4-4 264 15,9-12-528 1</inkml:trace>
          <inkml:trace contextRef="#ctx0" brushRef="#br0" timeOffset="207602.39">4243 11174 944 0,'-4'-9'352'0,"4"9"-276"0,4 0-20 0,-4 0 128 16,9 9-112-16,-4 11 52 15,8 12-76-15,10 13 72 16,14-1-68-16,-1 5 28 16,0 3-48-16,15 5-8 15,-6-12-16-15,-13-5-8 16,0-8 4-16,-14-11 4 15,-4-5-4-15</inkml:trace>
          <inkml:trace contextRef="#ctx0" brushRef="#br0" timeOffset="208045.0683">4571 11165 1060 0,'14'-24'392'0,"-14"24"-304"0,22-8-28 0,-13 0 216 15,5 8-164-15,9-4 72 16,4 0-112-16,10-4-32 0,4 4-24 15,4-4-4-15,10 0-8 16,-14 4-36-16,-5 0 16 16,-4-1-136-16,-9-3 84 0,-14 4-252 15,-9 0 180-15</inkml:trace>
          <inkml:trace contextRef="#ctx0" brushRef="#br0" timeOffset="208204.9928">4826 10886 1100 0,'9'4'408'0,"-9"-4"-316"0,-18 49-28 15,9-21 144 1,4 1-128-16,-4 7 20 0,9 4-60 0,-9 1-28 16,9-1-4-16,4 1 0 15,1-9-4-15,4-8-92 16,-9-3 52-1,0-13-692-15,0-8 28 16</inkml:trace>
          <inkml:trace contextRef="#ctx0" brushRef="#br0" timeOffset="208491.2811">5049 10728 904 0,'5'-20'332'0,"13"24"-256"0,23 4-24 15,-9 4 196-15,13 21-148 16,10 23 72-16,4 25-100 16,-9 0 32-16,-14 17-64 15,-8 7 68-15,-15 4-60 0,-13-8 36 16,-18-4-48-16,-9-28 8 31,-5-4-28-31,-27-21-8 16,9-7-4-16,-14-13-788 0,14-8 428 15,4-28-412-15</inkml:trace>
          <inkml:trace contextRef="#ctx0" brushRef="#br0" timeOffset="202540.6246">874 10902 956 0,'5'-12'352'0,"4"8"-272"0,0-4-24 0,-5 4 92 16,1 0-92-16,4 0 16 15,-4 0-48-15,-1 0 32 16,-4-4-32-16,0 4 56 0,-4-4-44 16,-1 4 44-16,0 0-44 0,1 0 8 15,-5-1-28 1,0-3 0-16,0 4-8 0,-5 0-8 15,-4-4 4-15,4 4-4 16,-4-8 0-16,-5 8 0 16,0 0 0-16,1 4-12 15,-1 0 8-15,5 4 4 16,-1 8 0-16,1-4-12 16,0 4 8-16,0 0-4 15,0 5 0-15,-1 3 8 16,-3 0 0-16,-1 4 8 15,0 1-4-15,5 11-20 16,-5-3 8-16,-4-5 20 16,4 0-4-16,-4 1-20 15,4-1 4-15,0 0 4 16,9 0 4-16,5 1 32 16,9-1-16-16,5-4 20 0,4 5-20 15,9-5 28-15,10 4-28 16,3-3 32-16,6-1-32 15,8 0-4-15,-4-4-8 16,0 1-4-16,14-5 0 16,-10 0 24-16,1-12-12 15,0 0 4-15,-15-8-8 16,-3 0 20-16,-10-4-16 16,-9 0-12-16,0-4-4 0,-18-4-340 15,4-5 188-15</inkml:trace>
          <inkml:trace contextRef="#ctx0" brushRef="#br0" timeOffset="202826.8875">437 11194 1092 0,'0'-12'404'0,"9"8"-316"0,5 8-24 32,-14-4 116-32,9 0-112 15,4 0 68-15,15-4-76 0,-5-4 64 0,4 3-72 16,5 1 8-16,9 0-36 0,0 0 12 0,0 0-20 16,4 4 0-16,-4-8-8 15,0 8-404-15,-9 0 220 16,-9 0-868-1</inkml:trace>
          <inkml:trace contextRef="#ctx0" brushRef="#br0" timeOffset="203292.2494">1525 10745 904 0,'-23'-8'332'0,"19"12"-256"0,-14-4-24 15,13 0 64-15,-4 0-76 16,-5 4 60-16,1 4-56 16,-10 4-40-16,-5 4-4 15,1 12 12-15,-9 5-4 0,-5 3 48 0,0 9-28 16,0-1 72-16,0 5-52 15,9 7 8-15,9 9-32 16,10 8 32-16,8 8-32 16,14 0 32-16,9-4-32 15,14-8-12-15,0-13-8 16,4-7 20-16,5-13-12 16,-4-12-48-16,-5-7 20 15,-9-9-368-15,-1-20 212 16</inkml:trace>
          <inkml:trace contextRef="#ctx0" brushRef="#br0" timeOffset="203775.0332">1689 11125 976 0,'0'-12'360'0,"-9"12"-280"0,-5 0-20 0,5 8 116 15,-5 4-108-15,-4 4 44 16,-9 9-68-16,0-1 20 15,-1 8-36-15,1 13-8 0,-5-1-12 16,5-7 20-16,4-5-16 16,5-8-12-16,0-3-4 15,8-9 20-15,1-4-8 0,0-8-180 16,5-8 96-16,4-4-616 16</inkml:trace>
          <inkml:trace contextRef="#ctx0" brushRef="#br0" timeOffset="203664.2385">1434 11153 832 0,'-14'-8'308'0,"19"8"-240"0,-5 0-20 15,0 0 196-15,14 8-144 16,4 4 80-16,5 9-104 16,8 7 4-16,1 13-48 15,5 3 32-15,-5 1-36 0,-1-1-4 16,-8 5-16-16,0-21 4 16,0 0-8-16,-14-12 16 15,5-3-12-15,-14-13-328 0,-5-13 172 16,-4-3-784-1</inkml:trace>
          <inkml:trace contextRef="#ctx0" brushRef="#br0" timeOffset="204030.9929">1707 11008 1040 0,'-13'-29'384'0,"13"29"-300"0,9 0-20 16,-5 0 184-16,10 0-148 0,9-8 28 15,8 0-76-15,6 4-16 16,-1-4-20-16,1-8-4 16,-1 16-4-16,-4-8-24 15,0 8 8-15,-9-4-208 16,-5 4 120-16,-9-4-324 16,-4 4 236-16</inkml:trace>
          <inkml:trace contextRef="#ctx0" brushRef="#br0" timeOffset="204239.5474">1967 10720 1068 0,'-19'8'396'0,"19"-8"-308"0,5 17-24 0,-10-5 36 15,5-4-68-15,-4 16-12 16,-1 4-12-16,-4 9-8 15,9-1 0-15,-4 1 0 16,-1-1 0-16,-8-3 8 16,8-5-4-16,-4-8-116 15,4 4 60-15</inkml:trace>
          <inkml:trace contextRef="#ctx0" brushRef="#br0" timeOffset="204734.3641">2099 10647 1028 0,'13'0'380'15,"10"9"-296"-15,18 19-20 0,-14 4 120 0,10 25-112 16,4 20 0-16,-5 4-48 16,-4 8-24-16,-9 8-4 15,-14 8 56-15,-18 0-28 0,-23-8 0 16,-4-7-16-1,-14-14 36-15,-1-11-20 0,1-20-40 16,0-17 8-16,0-4-608 16,5-16 340-16</inkml:trace>
          <inkml:trace contextRef="#ctx0" brushRef="#br0" timeOffset="410670.056">2586 10490 372 0,'9'0'140'0,"-9"-4"-112"0,0 4-4 16,0 0-12-16,9-4-12 16,-4 0 52-16,4 4-28 15,-9 0 44-15,13-5-40 16,-8 10-16-16,9-5-4 16,-5 4-8-16,4 0 0 15,-4-4 8-15,1 0-4 16,8 0 24-16,9 0-16 15,-4-8 4-15,4 3-8 16,5 1-16-16,0 4 4 16,9-8 12-16,-5 4-4 0,1 4-4 0,8 4 4 15,-8 0-4-15,-1 0 0 16,10 5 8-16,8-1-4 16,1-4-48-16,18 4 28 15,-5-4-420 1</inkml:trace>
        </inkml:traceGroup>
        <inkml:traceGroup>
          <inkml:annotationXML>
            <emma:emma xmlns:emma="http://www.w3.org/2003/04/emma" version="1.0">
              <emma:interpretation id="{000A3804-A899-4CF2-A9BF-722AA33768E6}" emma:medium="tactile" emma:mode="ink">
                <msink:context xmlns:msink="http://schemas.microsoft.com/ink/2010/main" type="inkWord" rotatedBoundingBox="9203,14223 9754,14229 9753,14263 9202,14256">
                  <msink:destinationLink direction="with" ref="{6CCA6777-C690-44FE-8FD2-D0BEA409529D}"/>
                </msink:context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09402.324">6214 11295 768 0,'-9'0'284'0,"0"-4"-220"0,5 4-20 15,4 0 216-15,-5-4-152 16,5 4 124-16,-4-4-136 16,4 0 120-16,0 0-128 15,0 4 72-15,0 0-92 0,0 0 16 16,9 0-48-16,4 0 4 16,10 0-24-16,14 0 0 15,13 0-8-15,4 0-8 0,10 0 4 16,4 0-4-16,-8 4 0 15,-10 0 0-15,-14 0 0 16,-9-4 0-16,-4 16 0 16,-9-16 8-1,-1 8-4-15,-8-8 24 16,0 0-16-16,-10-8-472 16,5 8 252-16,0 0-904 15</inkml:trace>
        </inkml:traceGroup>
        <inkml:traceGroup>
          <inkml:annotationXML>
            <emma:emma xmlns:emma="http://www.w3.org/2003/04/emma" version="1.0">
              <emma:interpretation id="{80D27451-5599-4203-9D66-E14D2484594F}" emma:medium="tactile" emma:mode="ink">
                <msink:context xmlns:msink="http://schemas.microsoft.com/ink/2010/main" type="inkWord" rotatedBoundingBox="10359,13429 15421,13488 15405,14807 10343,14748">
                  <msink:destinationLink direction="with" ref="{6CCA6777-C690-44FE-8FD2-D0BEA409529D}"/>
                </msink:context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10964.2089">7790 11072 696 0,'9'0'256'0,"-9"0"-196"0,14-12-20 0,-10 8 164 16,5 4-120-16,0-4 116 15,0 0-116-15,-4-4 72 16,4 4-92-16,-9-4-16 15,5 8-28-15,-10 0 64 16,5 0-48-16,-9-8-12 16,0 8-16-16,-9-12-20 15,4 12 8-15,-9 0 20 16,5 0-8-16,-9-4 4 16,8 8-4-16,-8-4-8 15,4 4 4-15,-4 0-4 16,4 4 0-16,-9 0-20 15,5 4 12-15,-9 4 20 0,8 0-4 16,-17 5-4-16,13-5 0 0,-4 12 28 16,8 1-16-16,10 15 40 15,9-3-32-15,9 7 12 16,14 1-20-16,8-1 0 16,10-7-8-16,5-5 12 15,4-8-12-15,-5-7 16 16,0-1-16-16,-4-12-64 15,-4-4 28-15,-10-8-136 16,0 4 88-16</inkml:trace>
          <inkml:trace contextRef="#ctx0" brushRef="#br0" timeOffset="211163.7395">7398 11287 1360 0,'9'-12'504'0,"-9"12"-392"0,32-4-32 15,-9 0 56 1,0 8-92-16,9-4-20 16,-1 0-12-16,6 0-92 0,13-4 44 15</inkml:trace>
          <inkml:trace contextRef="#ctx0" brushRef="#br0" timeOffset="211546.8097">8505 10870 964 0,'0'-28'360'0,"0"28"-280"0,-10-12-24 0,6 3 164 15,4 9-132-15,-18-8-16 16,4 8-48-16,-18 4 0 16,19 5-16-16,-28 7-4 15,18 4 0-15,-23 12 92 16,14 9-52-16,-13 11 52 15,13 5-56-15,-9 16 68 16,14 0-60-16,4 20 20 16,9-4-40-16,10 0 0 15,13-8-16-15,14-12 20 16,4-13-20-16,5-11-136 16,0-17 68-16</inkml:trace>
          <inkml:trace contextRef="#ctx0" brushRef="#br0" timeOffset="211985.982">8700 11153 976 0,'-13'-8'360'0,"13"8"-280"0,-37 8-20 15,14 0 196-15,-8 13-152 16,-10 3 44-16,0 12-84 16,-5 9-32-16,1 8-20 15,17-9-12 1,6 1 4-16,-1-9 4 15,9-4-4-15,0-7 16 16,5-13-12-16,5-16-188 16,4 0 96-16,0-17-556 0,9-7 356 0,14-8-272 15</inkml:trace>
          <inkml:trace contextRef="#ctx0" brushRef="#br0" timeOffset="211777.4274">8336 11157 1152 0,'0'8'428'0,"0"-8"-332"0,14 33-28 0,-1-5 52 16,10 1-80-16,14 19 8 15,13 9-28-15,13 7-4 16,1-7-8 0,-5-4 28-16,-9-9-20 0,-18-15 12 15,5-1-16-15,-24-24-112 16,10 0 52-16,-32-20-412 16,9 4 256-16</inkml:trace>
          <inkml:trace contextRef="#ctx0" brushRef="#br0" timeOffset="212167.4646">8682 11113 1092 0,'-9'-24'404'0,"9"24"-316"0,9-4-24 0,0 0 212 15,5-1-164-15,9-3 36 16,9 0-92-16,4 0-24 16,0 4-20-16,5-4-144 15,-4 4 76-15,-1 0-536 16</inkml:trace>
          <inkml:trace contextRef="#ctx0" brushRef="#br0" timeOffset="212543.0759">9055 10619 1048 0,'-13'16'388'0,"13"-16"-300"0,13 77-28 0,10-28 192 15,9 16-152-15,23 24 92 16,8 8-112-16,-12 16 0 16,-10 4-48-16,-19-15-12 15,-8-1-12-15,-28-16 28 16,-8-4-20-16,-29-17-24 16,1-7 4-16,-13-8-228 15,13-13 124-15</inkml:trace>
          <inkml:trace contextRef="#ctx0" brushRef="#br0" timeOffset="213995.6284">10034 10935 984 0,'37'-20'368'0,"-37"20"-288"0,45-9-20 0,-27 5 212 16,5 4-160-16,0-8 124 16,9 4-140-16,0-4-12 15,-5 4-56-15,5-8 36 16,-9 8-36-16,-14-4 12 16,4 8-24-16,-17-8 0 15,-5 16-8-15,-23-4-8 16,0 4 4-16,-23-4-4 15,10 0 0-15,-23-4 16 16,13 4-8-16,0-8-12 16,10 0 0-16,-1-8 12 15,14-4-4-15,1 4-12 16,8 3 4-16,9 1-16 16,5 8 12-16,0 4-4 15,0 9 4-15,4 11 0 16,-4 8 0-16,0 13 0 15,-5-1 0-15,5 9-12 16,0 4 12-16,9 11 12 0,-13-3 0 16,13-4-4-16,-5 0 4 15,0-9 40-15,5-11-24 16,-4-9 0-16,-5-4-12 0,9-12 4 16,0-3-8-16,9-5-4 0,-5 0 4 15,6-4-16 1,12 0 8-16,19 0 20 0,5 4-8 15,8 0 4-15,6-4-4 16,3-4-52-16,-8 0 28 16,0-4-272-16,-19 0 160 15,-4-8-280-15,-9-4 232 16</inkml:trace>
          <inkml:trace contextRef="#ctx0" brushRef="#br0" timeOffset="214192.6527">9729 11198 1276 0,'-9'-28'472'0,"9"28"-364"0,0 0-32 0,9-9 136 16,0 9-132-16,14 0 56 16,9-4-80-16,4 0-52 15,5 8-4-15,5 0-100 16,-1 9 52-16,6-1-584 15,-15 0 348-15,9 4-500 0</inkml:trace>
          <inkml:trace contextRef="#ctx0" brushRef="#br0" timeOffset="214614.8896">10599 11392 1164 0,'-5'-8'428'0,"-8"24"-332"15,-10 21-24-15,9-9 180 0,-9 4-152 16,-8 17 28-16,-15 8-76 15,5-9-24-15,-4-3-16 16,-1-9-44-16,5-4 16 0,14-11-292 16,-1-5 168-16,6-12-460 15,17-8 336-15</inkml:trace>
          <inkml:trace contextRef="#ctx0" brushRef="#br0" timeOffset="214603.7454">10280 11485 1164 0,'9'4'428'0,"5"16"-332"0,4 13-24 0,-4-13 92 15,-1 17-104-15,10-1 8 16,9 4-40-16,0-3 0 16,0-5-16-16,4-3 0 0,-8-5-4 15,-6-8-216-15,-8-8 112 16,-5-8-304-16,-9-8 224 0,-9 0-536 15</inkml:trace>
          <inkml:trace contextRef="#ctx0" brushRef="#br0" timeOffset="214897.6419">11500 10716 892 0,'-18'-36'332'0,"4"20"-260"0,-17-5-20 0,-1 13 132 15,0 0-112-15,-14 4 52 16,1 12-76-16,-10 17 20 0,-9 23-40 15,5 29 124-15,-5 12-84 0,19 12 112 16,4 25-104-16,18 7-4 16,23-3-44-16,9-13 20 15,23-16-32-15,5-16-4 16,13-20-8-16,9-12-340 16,5-17 184-16</inkml:trace>
          <inkml:trace contextRef="#ctx0" brushRef="#br0" timeOffset="215662.2517">11264 11101 860 0,'-10'-8'320'0,"10"8"-248"0,5-4-20 0,0 0 148 15,-1 8-120-15,1-4 108 16,-1 4-108-16,5 0 108 15,10 8-108-15,-1 4 12 16,5 8-52-16,4 13-16 16,5 7-16-16,18 17 12 0,-9-8-12 15,-14-13 4 1,5 5-4-16,-5-17 12 16,-4-4-12-16,-9-12-128 15,-5-4 68-15</inkml:trace>
          <inkml:trace contextRef="#ctx0" brushRef="#br0" timeOffset="215877.5455">11587 11141 1172 0,'-27'0'436'0,"13"8"-340"0,-18 8-24 16,9 1 160-16,-9 11-140 15,-9 8 16-15,5 13-64 16,4 4-20-16,0-5-16 15,14-3 12-15,4-9-12 0,5-8 24 0,9-11-20 16,0-17-128-16,14-8 64 16,0-13-512-16,4-7 316 15,5-4-540 1</inkml:trace>
          <inkml:trace contextRef="#ctx0" brushRef="#br0" timeOffset="216044.8345">11773 11044 1236 0,'-22'-20'456'0,"22"20"-352"0,13-20-32 0,-4 12 184 32,5 3-156-32,9-7-32 0,9 4-44 0,9-8-100 15,9 8 40-15</inkml:trace>
          <inkml:trace contextRef="#ctx0" brushRef="#br0" timeOffset="216412.8516">12174 10534 1048 0,'9'4'388'0,"14"12"-300"0,9 13-28 0,-9 3 216 15,13 33-164-15,-4 28 52 16,0 8-96-16,-14 12-16 16,-4 13-32-16,-14 3 24 0,-19 1-28 15,-8-21 20-15,-14-16-20 0,-9-32-24 32,5 0 0-32,-19-21-252 15,9-8 144-15,-4-11-992 0</inkml:trace>
        </inkml:traceGroup>
        <inkml:traceGroup>
          <inkml:annotationXML>
            <emma:emma xmlns:emma="http://www.w3.org/2003/04/emma" version="1.0">
              <emma:interpretation id="{996FE5E3-6FAD-4707-A939-895F03068F17}" emma:medium="tactile" emma:mode="ink">
                <msink:context xmlns:msink="http://schemas.microsoft.com/ink/2010/main" type="inkWord" rotatedBoundingBox="16049,13945 16378,13948 16373,14328 16045,14325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16641.4591">13117 11040 1508 0,'27'-24'556'0,"-27"24"-432"0,68-16-36 0,-36 12 32 15,0 4-84-15,9 4-12 16,0 4-16-16</inkml:trace>
          <inkml:trace contextRef="#ctx0" brushRef="#br0" timeOffset="216788.3501">13026 11307 1476 0,'18'8'544'0,"-18"-8"-420"0,54 29-36 0,-22-21-40 16,14 4-44-16,4-8-336 15,4 4 180-15,6-12-856 0</inkml:trace>
        </inkml:traceGroup>
        <inkml:traceGroup>
          <inkml:annotationXML>
            <emma:emma xmlns:emma="http://www.w3.org/2003/04/emma" version="1.0">
              <emma:interpretation id="{FE79E788-3B1C-437D-93D1-87792C6D2E3B}" emma:medium="tactile" emma:mode="ink">
                <msink:context xmlns:msink="http://schemas.microsoft.com/ink/2010/main" type="inkWord" rotatedBoundingBox="17208,13801 18615,13817 18602,14933 17195,14916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17361.8744">14227 11125 1476 0,'-13'-20'544'0,"13"20"-420"0,0 4-36 16,0-4 64-1,32 8-124-15,4 8-12 16,19 4-4-16,8-3-8 16,15-5-248-16,-1-4 132 0,10 0-324 0,-5-12 244 15</inkml:trace>
          <inkml:trace contextRef="#ctx0" brushRef="#br0" timeOffset="217945.3178">15174 11064 924 0,'-13'-4'340'0,"13"4"-260"0,-9 12-28 15,9-3 228 1,9-1-164-16,4 8 80 16,10-4-120-16,18-4-32 15,14 0-28-15,-1-8-4 16,15 0-8-16,-15 0 16 16,1-4-12-16,-23-12-4 15,-5 8 0-15,-18-4 4 16,-9-5-4-16,-22-11-4 15,-10 4 4-15,-14-13-16 16,14 9 8-16,-27-8 4 16,27 7 0-16,-18 13 0 0,23 0 0 0,-14 16-36 15,18 0 20-15,0 16 4 16,5 4 12 0,-5 17-20-16,10 3 12 0,-1 9 32 15,5 3-16-15,0 25 8 16,0 8-8-16,0-8 20 15,4 4-16-15,1 4-12 16,4-12-4-16,-10-12 20 16,1-13-8-16,-4-11 24 15,-10-9-20-15,-9-4-20 0,-9-3 0 16,0-9 4-16,-4-4 4 16,4-4 68-16,9-4-36 0,4-4 16 15,6 4-32-15,8-8-280 16,9-9 140-16,5 5-988 15</inkml:trace>
          <inkml:trace contextRef="#ctx0" brushRef="#br0" timeOffset="218377.6893">15498 11651 1288 0,'0'-4'476'0,"0"4"-368"0,4-12-32 0,-4 4 108 16,0 8-116-16,-9 0 16 15,0 0-48-15,-18 0-44 16,4 8 4-16,-18 8 0 16,9 4 4-16,0 1-20 15,14 3 12-15,4 0-4 16,14 4 4-16,19 1 24 16,12-1-8-16,-3-4-4 15,17 1 0-15,-8-1 12 16,-1 0-8-16,-18-8 16 15,-9 1-16-15,-27-9-20 16,0 4 4-16,-27-12 12 16,-1 4 0-16,-4-12-36 15,9 4 16-15</inkml:trace>
          <inkml:trace contextRef="#ctx0" brushRef="#br0" timeOffset="251966.9802">14400 10951 892 0,'5'-4'332'0,"-5"-4"-260"0,5 4-20 0,-5 4 116 16,0 0-104-16,0-4 52 15,-5 4-68-15,5 0 28 16,5-4-44-16,8 4 44 0,-13 0-44 16,0 0 64-16,5-8-56 15,-5 4 28-15,0 4-40 16,-5 0 8-16,5 4-20 16,-13 4-8-16,13-8-4 0,-5 0-4 15,5 0 0-15,-5 8 0 16,5 0 0-16,0 0 0 15,0 0 0-15,-9 4 0 16,9 4 0-16,-9 5-12 16,5-9 8-16,4 4 12 15,-9 4-4-15,-5 0 8 16,9 1-8-16,1 7 52 16,-5-8-32-16,0 5-28 15,4 3 0-15,1 0 16 16,-1 1-4-16,0-5 16 15,1 0-16-15,-1-4 4 16,-4 1-4-16,5 3 4 0,-1-8-8 16,1 4 8-16,-1 0-8 15,5-3-20-15,0-1 8 16,0 0 12-16,0 4 0 16,0-16 16-16,0 8-12 15,0-7 16-15,-5-5-16 16,-4 0-284-16,-4-5 148 15,-6-7-800 1,-3-4 512-16,-1-16-36 16</inkml:trace>
        </inkml:traceGroup>
      </inkml:traceGroup>
    </inkml:traceGroup>
    <inkml:traceGroup>
      <inkml:annotationXML>
        <emma:emma xmlns:emma="http://www.w3.org/2003/04/emma" version="1.0">
          <emma:interpretation id="{5D555DEF-D37F-4CBE-9420-7AC9BB45A4FF}" emma:medium="tactile" emma:mode="ink">
            <msink:context xmlns:msink="http://schemas.microsoft.com/ink/2010/main" type="paragraph" rotatedBoundingBox="4182,15339 22855,15440 22842,17772 4169,176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250FEB-EA9E-4578-A0FF-66B67B1D63AE}" emma:medium="tactile" emma:mode="ink">
              <msink:context xmlns:msink="http://schemas.microsoft.com/ink/2010/main" type="line" rotatedBoundingBox="4182,15339 21763,15434 21752,17455 4171,17360"/>
            </emma:interpretation>
          </emma:emma>
        </inkml:annotationXML>
        <inkml:traceGroup>
          <inkml:annotationXML>
            <emma:emma xmlns:emma="http://www.w3.org/2003/04/emma" version="1.0">
              <emma:interpretation id="{4BD5767D-003C-4984-B296-69304E94A206}" emma:medium="tactile" emma:mode="ink">
                <msink:context xmlns:msink="http://schemas.microsoft.com/ink/2010/main" type="inkWord" rotatedBoundingBox="4180,15644 7671,15663 7664,16904 4173,16885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32330.322">1247 12803 996 0,'5'-16'368'0,"-10"12"-284"0,5-4-24 0,9 4 144 15,-4 0-124-15,9 0-8 16,-1 0-44-16,10-4 32 16,0 4-32-16,9 0 12 0,9 0-24 0,9 4-8 15,18 4-4-15,0 8-4 16,5 8 0-16,-4 16 0 15,-1 1 0-15,-18 11-12 16,-5 17 8-16,-4-9 64 16,-13 5-32-16,-6-9 16 15,-8 5-28-15,-5-5 8 16,0-3-12-16,-18-5 12 16,-4 5-16-16,-6-9 4 15,-8 4-4-15,-9-15 4 16,-14 3-8-16,-10-8 24 15,-8 12-16-15,0-15 40 16,-1-1-28-16,6-4 48 16,-10-4-40-16,27 0 36 15,1-12-36-15,-1 4 0 16,5-8-20-16,9-8 0 0,1-4-4 16,8 0-16-16,9-4 4 15,-9-1-4 1,14 5 0-16,9 0-152 0,0 12 88 15,0-4-280-15</inkml:trace>
          <inkml:trace contextRef="#ctx0" brushRef="#br0" timeOffset="230705.9452">1680 12940 808 0,'0'-4'300'0,"4"-4"-232"0,-4 4-20 0,0 4 196 16,0-4-144-16,5-4 64 15,0 4-96-15,-5-4 32 16,4 4-60-16,1 0 24 0,-1 0-36 16,-4 4 0-16,0 0-16 0,0 0 12 15,-13 20 12 1,-1 12-20-16,0 5-16 15,1 3-4 1,-6 1 4-16,10 3 0 16,0 0 16-16,5 5-8 0,-1-5 4 15,0-3-4-15,-4-5 36 16,0-4-20-16,5-8 4 16,-1-7-16-16,1-5 12 15,-1-12-16-15,0-4-172 16,1-12 92-16,-5 3-564 15,0 1 352-15,-5 0-396 16</inkml:trace>
          <inkml:trace contextRef="#ctx0" brushRef="#br0" timeOffset="232339.3291">1921 13687 780 0,'-4'4'288'0,"13"-4"-224"0,-5 4-20 0,5 0 224 16,5-4-156-16,0 9 124 15,-1-1-140-15,6 4 48 16,-1 4-84-16,5 4-8 0,-1-4-32 16,1 0 16-16,0 5-24 15,4-9 4-15,-13 4-8 16,4-12 12-16,5 16-12 16,-10-12 16-16,-3 0-16 15,-6-4-4-15,5-4 0 16,0 8-4-16,-9-8 0 15,0 0 0-15,0 0 0 0,0 0-372 16,0-8 204-16</inkml:trace>
          <inkml:trace contextRef="#ctx0" brushRef="#br0" timeOffset="232342.3375">2149 13679 956 0,'0'-8'352'0,"0"16"-272"0,-5 4-24 15,5-4 136-15,0-8-116 16,-4 25 76 0,-1-5 28-16,-9 4-100 0,1-4 76 0,-5 9-96 15,-1-1 16 1,-12-4-44-16,3-4 4 15,10-4-20-15,-5 1 8 0,0-5-12 16,1-8-60-16,13-4 24 16,0-4-304-16,4 0 176 15,19-4-372-15,-1-1 296 16,5 1-476 0</inkml:trace>
          <inkml:trace contextRef="#ctx0" brushRef="#br0" timeOffset="233843.3868">3214 12799 664 0,'-4'-12'244'0,"8"8"-188"0,1-4-16 0,-5 4 164 16,0 0-120-16,0-4 52 16,0 0-76-16,0 0 40 15,-5 4-56-15,-8 0 48 0,3 0-52 16,-3-1 32-16,-5 10-40 15,-5-1 16-15,-5 8-28 16,6 0 8-16,-10 4-16 16,-5 4 12-16,-4 4-16 0,-4 1 48 15,8-1-28-15,-4 4 28 16,5 0-28-16,0 5 8 16,-1-1-20-16,5 4 36 15,5 1-28-15,13 3 20 16,-4 4-24-16,14 5 16 15,4 7-20-15,0 9-8 16,4 0-4-16,14 7 4 16,-9-3-4-16,5-5 16 15,9-7-12-15,-5-13-4 16,5-7 0-16,4-9 20 16,5-4-12-16,0-12-4 15,0-4-4-15,-9 0 20 16,-5-4-12-16,-5-4-180 15,-3 0 92-15,-6-4-352 0,-4-8 240 16,-4 0-768 0</inkml:trace>
          <inkml:trace contextRef="#ctx0" brushRef="#br0" timeOffset="235483.2909">3715 13001 1172 0,'-9'0'436'0,"9"-8"-340"0,0 0-24 16,4 4 232-16,1 0-180 15,4-4 100-15,9 8-132 0,5-8-32 16,9 4-40-16,4-4-24 0,10 3 0 16,-1 1 4-16,1 4 0 15,-5 4 16-15,0-4-8 16,-9 0-12-16,-5 0 0 15,-4-4-128-15,-14 0 72 16,-4 0-268-16,-28 0-820 31</inkml:trace>
          <inkml:trace contextRef="#ctx0" brushRef="#br0" timeOffset="235739.9735">3915 12787 528 0,'-13'-8'196'0,"13"12"-152"0,0 0-12 16,0-4 104-16,0 0-80 16,4 8 164-16,1 4-124 15,-1 4 128-15,1 9-124 16,-1 7 96-16,-4 4-112 0,0 9 28 15,-4-5-68-15,-1 0-24 16,1-3-12-16,4-9 8 16,-9-4-8-16,0-8-328 15,-5-4 172-15</inkml:trace>
          <inkml:trace contextRef="#ctx0" brushRef="#br0" timeOffset="235136.3692">3560 13106 780 0,'-9'-8'288'0,"5"8"-224"0,-6 0-20 0,1 4 224 16,9 8-156-16,-9 4 60 16,-4 8-100-16,-1 5 72 15,-9 7-84-15,0 8 76 0,-4 5-76 16,0-1 64-16,-1-3-68 15,1-5 32-15,13-8-52 16,-4-11 0-16,0-9-24 16,9-8-88-16,0-12 44 15,4-12-388-15,5-5 236 16,5-3-848-16</inkml:trace>
          <inkml:trace contextRef="#ctx0" brushRef="#br0" timeOffset="234890.2151">3273 13122 832 0,'0'-8'308'0,"0"4"-240"0,0 0-20 0,0 4 124 16,0 0-104-16,0 0 112 15,0 0-100-15,0-4 44 16,0 4-68-16,0 0 56 0,14 4-64 16,-5 4 20-16,14 4-40 15,-5 4 44-15,-4 9-40 0,9 7 48 16,-1 8-48-16,6 13 28 16,3 7-32-1,6 1 0-15,-5-5-16 16,-9-7 12-16,4-9-16 0,-9-8 4 15,-9-11-4-15,5-1 48 16,-14-12-32-16,-5-12-124 16,-4-8 52-16,0-8-404 15,-5-5 248-15</inkml:trace>
          <inkml:trace contextRef="#ctx0" brushRef="#br0" timeOffset="236186.1608">4311 12714 924 0,'5'-4'340'0,"4"8"-260"0,0 4-28 15,5 5 228-15,4 11-164 16,14 12 80-16,9 17-120 16,14 19 136-16,-5 5-120 15,-9 8 8-15,-5 4-60 0,-13 7 0 16,-19-3-24-16,-13-4 8 0,-14-8-12 16,-22-4-60-16,-23-13 24 15,-10-15-360-15,1-17 212 16,-10 0-932-1</inkml:trace>
        </inkml:traceGroup>
        <inkml:traceGroup>
          <inkml:annotationXML>
            <emma:emma xmlns:emma="http://www.w3.org/2003/04/emma" version="1.0">
              <emma:interpretation id="{937C8721-3720-4771-8899-7B3364181826}" emma:medium="tactile" emma:mode="ink">
                <msink:context xmlns:msink="http://schemas.microsoft.com/ink/2010/main" type="inkWord" rotatedBoundingBox="8442,16237 8902,16240 8901,16302 8442,16300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40585.3976">5422 13348 456 0,'9'-4'168'0,"-4"8"-128"0,4-4-16 15,-9 0 140-15,0 0-96 16,0 0 132-16,-4 0-116 16,-1 0 84-16,5 0-100 15,0 0 80-15,-5 0-84 0,5 0 28 16,0 0-52-16,0 0 48 15,0 0-52-15,0 0 28 16,0 0-36-16,0 0 80 16,0 0-60-16,0 0 32 0,0 0-48 15,0 0 44-15,-4 0-44 16,4 0 48-16,0 0-48 16,0 0 12-16,0 0-28 15,9 0 8-15,-9 0-12 16,9 0 12-16,9-4-16 15,10 4-20-15,-1-4 4 16,9 0 12-16,5 0 0 16,5 4-20-16,4 0 8 15,0 4 20-15,-9 0-4 16,-9-4 40-16,-5 0-24 0,-9 0 56 16,-4-8-44-16,-5 8 0 15,-9-12-20-15,0 4-4 16,-4 0-4-16,-1 0-252 15,0 0 132-15,5 8-404 16,0 0 288-16</inkml:trace>
        </inkml:traceGroup>
        <inkml:traceGroup>
          <inkml:annotationXML>
            <emma:emma xmlns:emma="http://www.w3.org/2003/04/emma" version="1.0">
              <emma:interpretation id="{EEDB37EF-228F-42E5-89BC-E8D2E068D468}" emma:medium="tactile" emma:mode="ink">
                <msink:context xmlns:msink="http://schemas.microsoft.com/ink/2010/main" type="inkWord" rotatedBoundingBox="9526,15653 10643,15659 10636,16831 9519,16825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41395.1314">6506 12775 1132 0,'0'-36'420'0,"9"28"-328"0,9-5-24 0,0 13-36 15,14-8-32-15,-4 0 32 16,13 16-16-16,13 4-4 15,5 9-8-15,5 7-16 0,4 12 8 16,5 9 48-16,-14 11-24 16,1-3 88-16,-10 3-60 15,-9 1 56-15,-23 4-60 16,-4-1 24-16,-33 1-40 16,-13-5 28-16,-18-3-32 0,-9-13 4 15,-14-11-16-15,5-13 56 16,-5-12-40-16,5-12 52 15,9-8-48-15,13 0 28 16,14-5-32-16,10-3-16 16,22-4-8-16,18 4-156 15,0 4 84-15,9 3-552 16,5 9 340-16,0 4-616 16</inkml:trace>
          <inkml:trace contextRef="#ctx0" brushRef="#br0" timeOffset="241035.5935">7029 13041 880 0,'-4'-16'328'0,"4"8"-256"0,0 0-16 0,0 0 124 16,0 0-108-16,0 0 176 0,-9 4-144 16,0-4 32-16,4 8-84 15,-13 4 8-15,4 8-40 0,1 12 8 16,3 8-16-16,-8 5 12 15,9 7-16-15,-9 5 4 16,9 3-4-16,-5-3 12 16,5-5-12-16,0-8-4 15,4-11 0-15,-8-5-40 16,-1-12 20-16,5-12-532 16,-5-4 300-16,-13-8-600 15</inkml:trace>
          <inkml:trace contextRef="#ctx0" brushRef="#br0" timeOffset="241895.605">7599 13619 1204 0,'-23'4'448'0,"5"4"-348"0,8 4-32 16,-17 16 108-1,-5 0-88-15,-9 5-36 16,-4-1-4-16,-1-4-36 16,5-3-20-16,5-1 0 0,-5-16-172 31,14 12 100-31,4-12-268 0,5-8 196 0,8 0-644 16</inkml:trace>
          <inkml:trace contextRef="#ctx0" brushRef="#br0" timeOffset="241712.6192">7312 13570 1172 0,'-9'-4'436'0,"18"8"-340"0,4-4-24 0,-13 0 144 16,9 16-132-16,5 5 8 15,18 11-52-15,-9 4 4 16,18 5-24-16,-5-9 44 0,1-8-36 16,-6 8-16-16,1-7-4 0,-13-9 8 15,-1-4-8-15,-18-12-100 16,0 0-488-1,-14-8 312-15,10-12-576 16</inkml:trace>
        </inkml:traceGroup>
        <inkml:traceGroup>
          <inkml:annotationXML>
            <emma:emma xmlns:emma="http://www.w3.org/2003/04/emma" version="1.0">
              <emma:interpretation id="{950025D3-2CE4-465C-BD31-A42174A344F6}" emma:medium="tactile" emma:mode="ink">
                <msink:context xmlns:msink="http://schemas.microsoft.com/ink/2010/main" type="inkWord" rotatedBoundingBox="11195,15633 13013,15643 13006,16905 11188,16895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42341.2906">8746 12775 1144 0,'-23'-16'420'0,"14"4"-324"0,-9-4-28 16,4 7 96-16,-9 1-104 16,-4 0 28-16,-5 0-52 15,-13 8 76-15,-1 12-64 16,-9 4 48-16,-4 25-56 0,-4 23 24 0,8 17-36 16,5 16 80-16,13 24-60 15,19 12 12 1,23 1-36-16,8-13 12 15,33-12-20-15,13-12-140 0,14-13 68 16,-5 1-1108 0</inkml:trace>
          <inkml:trace contextRef="#ctx0" brushRef="#br0" timeOffset="243349.5449">9060 13134 1080 0,'-5'8'400'0,"1"-8"-312"0,-10 0-24 0,10 4 188 32,-1 8-152-32,-9 5-8 0,-4 7-56 0,-9 4 64 0,-5 4-56 15,-4 9 56-15,-5 7-56 16,-5-3 24-16,1-9-40 0,4 0 16 16,9-7-24-16,9-5 8 15,5-12-16-15,13-12 0 16,14-4-180-1,5-4 88-15,4-16-548 16,0 3 348-16,1-7-556 16</inkml:trace>
          <inkml:trace contextRef="#ctx0" brushRef="#br0" timeOffset="243107.3653">8787 13175 768 0,'-14'-8'284'0,"5"-1"-220"0,5-11-20 0,-1 16 76 0,0 0-76 15,1-4 36-15,-1 0-48 16,5-8 124-16,5 4-88 16,-5-4 120-16,0 8-108 0,0 0 92 15,0 8-96-15,9 4 20 16,5 8-56-16,4 12 48 15,5 12-52-15,-1 9 44 16,10 11-44 0,0 5 32-16,0 3-36 0,0 1 36 15,-5-9-40-15,0-11-4 16,-4-1-16-16,-5-15 28 16,-4-5-20-16,-9-16-56 31,-1 0 16-31,-8-12-480 0</inkml:trace>
          <inkml:trace contextRef="#ctx0" brushRef="#br0" timeOffset="243724.5479">9315 12993 1328 0,'-23'-4'492'0,"23"0"-380"0,-4 0-32 15,4 4 200-15,0 0-168 16,13-8 16-16,6 0-76 16,8 0 8-16,5 0-32 15,4-5-16-15,1 5-8 0,-6 0-4 16,1 0 0-16,-9 4-72 15,0 4 40-15,0-4-320 16,-23 4 192-16,4-4-600 16,-4-4 424-16</inkml:trace>
          <inkml:trace contextRef="#ctx0" brushRef="#br0" timeOffset="244176.2502">9711 12690 1164 0,'5'4'428'0,"13"16"-332"0,14 25-24 15,-5-1 152-15,14 29-136 16,5 12 36-16,8 24-76 16,-22 24-20-16,-9 4-16 15,-23-12 16-15,-23-16-16 0,-18 4 32 16,-18-28-28-16,-9-8-84 16,-19-33 36-16,-22-7-828 15,9-21 476-15,4-12-240 16</inkml:trace>
        </inkml:traceGroup>
        <inkml:traceGroup>
          <inkml:annotationXML>
            <emma:emma xmlns:emma="http://www.w3.org/2003/04/emma" version="1.0">
              <emma:interpretation id="{5080B757-EECB-40B4-9C07-555EE35B735F}" emma:medium="tactile" emma:mode="ink">
                <msink:context xmlns:msink="http://schemas.microsoft.com/ink/2010/main" type="inkWord" rotatedBoundingBox="13807,16106 14206,16108 14204,16401 13805,16399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45073.6689">10836 13188 800 0,'-9'-8'296'0,"4"4"-232"0,10 0-16 16,-5 4 204-16,0 0-148 15,0-4 88-15,0 0-108 16,0 0 100-16,0 4-104 0,0 0 56 15,4-5-76-15,14 10 8 16,0-1 8 0,5-4-44-16,5 4-8 15,3 0-16-15,1 0 4 0,5-4-8 16,-1 0 16-16,1-8-12 16,-6 8 4-16,-8 0-4 15,-5 0 12-15,-4 0-12 16,-5 0-116-16,-9 0 56 15,0 0-508-15,-13 12 312 16</inkml:trace>
          <inkml:trace contextRef="#ctx0" brushRef="#br0" timeOffset="245538.9787">10786 13416 748 0,'4'0'276'0,"-4"0"-216"0,9-4-16 0,-9 4 144 15,0 0-112-15,0-4 76 16,0 4-88-16,5-5 116 16,-5 1-104-16,0 4 116 0,0 0-112 15,0 0 24-15,9 4-64 16,0 1 20-16,0 3-32 15,5 0 8-15,-1 0-20 16,6 0 20-16,8 0-24 16,0-8-4-16,5 0-4 0,5-4 12 15,-1-4-8-15,-4 0-4 16,0-4 0-16,-5-1-216 16,-9 5 116-16,-4 0-456 15</inkml:trace>
        </inkml:traceGroup>
        <inkml:traceGroup>
          <inkml:annotationXML>
            <emma:emma xmlns:emma="http://www.w3.org/2003/04/emma" version="1.0">
              <emma:interpretation id="{CACB7462-9A72-416A-8674-9C6273C10DCD}" emma:medium="tactile" emma:mode="ink">
                <msink:context xmlns:msink="http://schemas.microsoft.com/ink/2010/main" type="inkWord" rotatedBoundingBox="14990,15826 15999,15831 15993,16963 14984,16957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48121.1774">12962 13747 1172 0,'13'-28'436'0,"-13"16"-340"0,0-8-24 16,0 12 124 0,-9 8-40-16,-13 0-72 15,-10 0-56-15,-5 20-28 16,-4-4 8-16,5 0-4 0,4 4-36 15,5 1 16-15,13-1 32 16,9 0-8-16,15-4 28 16,12 1-24-16,10-1-4 15,5 0-4-15,-10 0 12 16,5 4-8-16,-14-7 16 16,-4-1-16-16,-14 4 4 0,-19 0-4 15,-8-8 28-15,-5 8-20 16,-13-12 64-16,4 8-44 15,4-12 12-15,10-4-32 16,9-4-104-16,9 4 44 16,13-12-500-16,10 8 300 15,4 0-708 1</inkml:trace>
          <inkml:trace contextRef="#ctx0" brushRef="#br0" timeOffset="247640.7682">12324 13189 1040 0,'-13'-4'384'0,"13"8"-300"0,-9 4-20 16,9-8 172-16,9 8-140 15,13 0 24-15,1 12-72 0,14-7-4 16,8-9-28 0,14-4 0-16,10-8-8 0,-1-5-8 0,0-3 4 15,-9 4-16-15,-13-4 8 16,-10-4 4-16,-13-5 0 15,-14-3 16-15,-18-4-8 16,-9-1-4-16,-18 1 0 16,-10 0-16-16,0 3 8 15,-4 1 12-15,5 12-4 16,8-5-28-16,-8 13 12 16,4 4 12-16,-14 12 4 15,5 5-4-15,0 3 4 0,5 8-16 16,-1 8 8-16,1 9 20 15,8-1-8-15,14 5 76 16,14 12-48-16,14 11 32 16,13 17-40-16,9 8 0 15,5 0-16-15,5-3-16 16,-5-18 0-16,-10-7 28 16,-4-4-12-16,-8-13 12 15,-10-7-12-15,-14-1 20 16,-9-15-20-16,-9-9 32 15,-4-8-28-15,-1-8 92 16,1-4-60-16,0-4-4 16,4-4-28-16,4-1-12 15,1 1 0-15,4-4-244 0,5 4 132 16,0-4-632-16,0 8 408 16</inkml:trace>
        </inkml:traceGroup>
        <inkml:traceGroup>
          <inkml:annotationXML>
            <emma:emma xmlns:emma="http://www.w3.org/2003/04/emma" version="1.0">
              <emma:interpretation id="{F3287F80-5774-4030-9CFE-939B27941D3A}" emma:medium="tactile" emma:mode="ink">
                <msink:context xmlns:msink="http://schemas.microsoft.com/ink/2010/main" type="inkWord" rotatedBoundingBox="16716,17225 16806,17226 16805,17428 16715,17428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88317.5573">13708 14294 1048 0,'10'-16'388'0,"-6"12"-300"16,14 4-28-16,-4 4 104 16,-5 4-104-16,0 4-8 0,0 8-32 15,-4 8-8-15,-5 1-4 16,-14-1 4-16,-4-4-8 0,-9 5-276 15,-5-9 148-15</inkml:trace>
        </inkml:traceGroup>
        <inkml:traceGroup>
          <inkml:annotationXML>
            <emma:emma xmlns:emma="http://www.w3.org/2003/04/emma" version="1.0">
              <emma:interpretation id="{E7872837-F8C2-48BB-A44C-1656C1AA109E}" emma:medium="tactile" emma:mode="ink">
                <msink:context xmlns:msink="http://schemas.microsoft.com/ink/2010/main" type="inkWord" rotatedBoundingBox="18272,16003 20286,16014 20281,16877 18267,16866">
                  <msink:destinationLink direction="with" ref="{6734E608-F2D5-44D8-AB78-8E6C63C1F9E5}"/>
                </msink:context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89112.1756">15252 13157 984 0,'9'-21'368'0,"14"13"-288"0,9-4-20 16,-10 8 12-16,10-4-52 16,37 4 8-16,3 0-16 15,10 0 0-15,-4 0-4 16,-5 4-16-16,-10 0 4 0,-8-4 20 16,-19-8-8-16,-4 12 16 0,-18 0-16 15,-14-8-20-15,-5 3 4 16,-13 1-112-16,-14 8 68 15,5 1-112-15,-5 3 96 16,5 0 20-16,-1 4 32 16,6 8 24-1,-1 12-4-15,0 13 112 0,-4 16-64 16,4 16 32-16,-4-1-48 16,-1-3-12-16,1-4-16 0,-9-8 20 15,4-9-16-15,0-11 4 16,5-5-8-16,-1-7-8 15,-4-9 4-15,10-8 20 16,-1-12-12 0,0-8 12-16,9 0-12 0,5 0 176 15,0 0-100-15,9 4 60 16,9 12-88-16,5 4 36 16,9-4-56-16,9 8-20 15,18 0-12-15,4 5 36 16,6-1-24-16,-6 0-52 15,-4-4 16-15,-4 0-340 16,-5-12 196-16,-5-8-804 16,-18-4 536-1,-4 4 136-15</inkml:trace>
          <inkml:trace contextRef="#ctx0" brushRef="#br0" timeOffset="389651.2843">15766 13476 892 0,'0'-12'332'0,"-9"8"-260"0,-4-4-20 15,13 4 80-15,0 0-84 16,-10-4 68-16,1 0-64 16,-4 0 4-16,8 0-32 15,-13-1 32-15,9 5-32 0,-14 0-4 16,0 0-12-16,-9 4 48 16,-4 8-32-16,-5 5 44 15,-5 3-40-15,6 4 4 16,-6 4-20-16,0 5 64 15,15-1-44-15,3 0-20 16,15 5-12-16,4 3 0 16,13-8 0-16,19-3 16 15,22-9-8-15,24-12 24 0,13 4-20 16,0-8-120-16,4-8 60 16,-9-12-204-16,-8 3 144 15,-28 1-8-15,-5-12 72 16,-27-8 40-16,-9-9 4 15,-13 0 116-15,-19 1-64 16,0 4 216-16,5 3-148 16,-1 9 40-16,15 3-92 15,13 9-52-15,13 4-12 16,5 4-56-16,14 4 24 16,5 4-372-16,8 0 220 15</inkml:trace>
          <inkml:trace contextRef="#ctx0" brushRef="#br0" timeOffset="389969.0536">16527 13096 1092 0,'-41'-12'404'0,"18"24"-316"0,-14-12-24 16,15 8 56-16,-10 8-80 15,-5 4-8-15,1 17-20 16,-10 19-36-16,1 25 12 16,13 4 40-16,0 4-16 0,14-12 8 15,18-12-12-15,0-8 4 16,18-9-8-16,-9-3 8 0,14-13-8 15,9-16-344-15,-9 5 184 16,-5-1-644 0</inkml:trace>
          <inkml:trace contextRef="#ctx0" brushRef="#br0" timeOffset="390363.1913">16754 13436 1144 0,'-4'4'420'0,"-10"12"-324"0,5 16-28 16,4-11 128-16,-13 11-120 15,9 4-36-15,-5 5-32 0,-8-1 16 16,-10-3-12-16,9-5-4 0,-9-3-4 15,-4-5-112-15,-5-4 60 16,9-4-448-16,-5-4 276 16,6 1-480-1</inkml:trace>
          <inkml:trace contextRef="#ctx0" brushRef="#br0" timeOffset="390174.3425">16540 13359 1132 0,'0'8'420'0,"5"0"-328"0,-5 20-24 0,4-7 104 0,10 7-108 16,-9 8-16-16,-1 5-32 15,19-1 12-15,9-7-16 16,0 3 12-16,13-12-12 0,10-7-148 16,-10-17 72-16</inkml:trace>
          <inkml:trace contextRef="#ctx0" brushRef="#br0" timeOffset="390633.8615">16959 13132 1048 0,'32'-4'388'0,"0"8"-300"0,23 12-28 0,-19 1 104 0,-4 15-104 15,9 21 28-15,-9 15-52 16,-10 9 20-16,-8 0-28 15,-5-4 36-15,-22-4-36 0,-19-12-4 16,-14-13-16-16,-8-8-96 16,-6-3 52-16,6-9-632 15,8-4 368-15,14-7-316 16</inkml:trace>
        </inkml:traceGroup>
        <inkml:traceGroup>
          <inkml:annotationXML>
            <emma:emma xmlns:emma="http://www.w3.org/2003/04/emma" version="1.0">
              <emma:interpretation id="{2DDCCADB-B444-4FFE-A6CA-715B3CACE5CD}" emma:medium="tactile" emma:mode="ink">
                <msink:context xmlns:msink="http://schemas.microsoft.com/ink/2010/main" type="inkWord" rotatedBoundingBox="20744,15428 21763,15434 21756,16794 20736,16788">
                  <msink:destinationLink direction="with" ref="{6734E608-F2D5-44D8-AB78-8E6C63C1F9E5}"/>
                </msink:context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91046.9613">18348 13395 1328 0,'-14'49'492'0,"5"-25"-380"0,-5 13-32 0,14-13-20 0,0 4-48 16,0-3 12-16,0-1-12 15,0-4-156-15,0-4 76 16,0-4-500-16,0-12 316 0</inkml:trace>
          <inkml:trace contextRef="#ctx0" brushRef="#br0" timeOffset="390900.0702">18493 13112 1412 0,'-36'-16'524'0,"41"16"-408"0,-1 8-32 15,-4-8-44 1,9 8-492-16,-9 16 248 16,-4-3-656-16</inkml:trace>
          <inkml:trace contextRef="#ctx0" brushRef="#br0" timeOffset="391422.9599">18739 13339 1120 0,'-4'-21'416'0,"-1"17"-324"0,1 0-24 0,-1 4 52 15,-4 8-80-15,-5 5-36 0,1 7-4 16,-6 16 4-16,1 5 0 16,0 3-20-16,9 5 8 0,0-5 56 15,9 1-24-15,9-5 8 16,5-3-20-16,4-9 20 16,-5-4-20-16,-3-3-12 15,-10-5-4-15,-10-4 40 16,-3 0-24-16,-10-4 0 15,-4 0-8-15,-1 0-92 16,1-4 48-16,13 9-1024 16</inkml:trace>
          <inkml:trace contextRef="#ctx0" brushRef="#br0" timeOffset="398403.8452">17724 12481 996 0,'18'-4'368'0,"-13"8"-284"0,13 0-24 0,-13 4 152 16,4 0-128-16,-9 12 88 16,0 4-100-16,0 5 24 15,0 15-56-15,0-7 20 0,9 11-32 16,-9-7-16-16,9-5-8 15,5-3 4 1,-1-5-4-16,5-8 16 0,-13-4-12 16,4-8 32-16,0-4-24 15,-9-4-4-15,9 0-8 0,-4-4 4 16,8 0-4-16,-3 0-28 16,8-4 12-16,5 4 12 15,8 0 4-15,1-4-4 16,5-4 4-16,-5 0-4 15,13 0 0-15,-13-5 8 16,-5-3-4-16,-4 0-4 16,-5 4 4-16,-9 0-16 15,-9-1 8-15,-4 5-16 16,-5 4 12-16,0 4 4 16,0 4 4-16,4 0-28 15,0 4 16-15,1 0 4 16,4-4 8-16,0 0 24 15,-5-4-12-15,1-4-4 16,-14-4-4-16,-5 0 12 0,-5-4-8 16,-8-1-4-16,-5-3 0 15,-9 4-4-15,14 4 0 16,-5 4-572-16,13 8 312 16,10 8-620-1</inkml:trace>
        </inkml:traceGroup>
      </inkml:traceGroup>
      <inkml:traceGroup>
        <inkml:annotationXML>
          <emma:emma xmlns:emma="http://www.w3.org/2003/04/emma" version="1.0">
            <emma:interpretation id="{B6CEB526-86FB-466E-86B9-7A9C1F7EE88F}" emma:medium="tactile" emma:mode="ink">
              <msink:context xmlns:msink="http://schemas.microsoft.com/ink/2010/main" type="line" rotatedBoundingBox="18286,17034 22866,17239 22839,17853 18259,17648">
                <msink:destinationLink direction="with" ref="{6734E608-F2D5-44D8-AB78-8E6C63C1F9E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FC195A1-BA94-4E1A-87E4-42708074184F}" emma:medium="tactile" emma:mode="ink">
                <msink:context xmlns:msink="http://schemas.microsoft.com/ink/2010/main" type="inkWord" rotatedBoundingBox="18286,17034 22866,17239 22839,17853 18259,17648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93090.7089">16304 14359 1016 0,'18'4'376'0,"-14"4"-292"0,5 12-20 0,-9-8 84 16,0 0-92-16,-4 8 60 15,-5 1-72-15,-5-1 32 16,-4 4-44-16,-5-4-8 0,0 1-16 16,5-5 28-16,5 4-20 15,3-8-32-15,6-4 8 16,4-8 0-16,14-8 8 15,4 4-56-15,9-4 32 16,0 0-8-16,1-8 20 16,-1 8 0-16,5-4 4 15,-5 3 8-15,-9 1 0 0,5 0 0 16,-5 0 0-16,-4 4 24 16,0-4-12-16,-5 8-32 15,-9 0 12-15,0 0-8 16,4 8 8-16,1 4 96 15,-1 4-48-15,6 5-8 16,-1 3-20-16,9 4 0 16,5 1-8-16,4-1 8 15,5-8-8-15,9-4 16 16,4-8-12-16,10-8-144 16,0-8 72-16,-10-4-168 15,-13-4 132-15,0-8-68 16,-18 4 100-16,-5-9-8 15,-9-3 48-15,-5-5 24 16,-4-7 4-16,0 3 300 0,4 5-164 16,5 8 104-16,9 3-140 15,5 13-48-15,0 16-32 16,-1 8-36-16,1 13 8 16,-5 7 32-16,-13 0-16 15,-10 9 36-15,-9 3-28 16,-4 9-12-16,-5 4-8 15,0-5-280-15,9-11 156 16,-4-1-856 0</inkml:trace>
          <inkml:trace contextRef="#ctx0" brushRef="#br0" timeOffset="393258.6703">16768 14492 1080 0,'-9'-24'400'0,"9"32"-312"0,4-8-24 16,-4 0 264-16,0 0-192 16,10 0-16-16,8 0-80 15,14 0 8-15,9 0-32 16,13-8-568-16,5 8 300 0</inkml:trace>
          <inkml:trace contextRef="#ctx0" brushRef="#br0" timeOffset="393580.0404">17241 14504 1328 0,'-22'16'492'0,"17"-3"-380"0,-4-1-32 0,9-4 32 0,0 4-76 16,5 0-4-16,-1-4-20 15,5 0-388-15,-4-4 204 16,-10 8-760-16</inkml:trace>
          <inkml:trace contextRef="#ctx0" brushRef="#br0" timeOffset="393576.5676">17396 14180 1268 0,'-41'-4'468'0,"41"4"-364"0,-4 4-28 0,4 5-60 16,0 3-24-16,0 4-188 16</inkml:trace>
          <inkml:trace contextRef="#ctx0" brushRef="#br0" timeOffset="394642.3719">17446 14500 880 0,'0'-8'328'0,"0"16"-256"0,0-4-16 0,0-4 36 16,0 12-60-16,0 5 76 0,-4 3-60 15,-5 4 52-15,4-4-56 16,-4 13 32-16,4-9-44 0,1-4-8 16,-1-4-16-16,5-3 4 15,0-13-8-15,5-5 24 16,4-3-16-16,0-8-48 16,9-4 20-16,10-4-120 15,-1-9 76-15,0 9-72 16,-4 0 76-16,9 4 12 15,-9 3 28-15,9 9 48 16,-10 4-20-16,-3 8 112 16,-6 4-68-16,-8 9 72 0,-5 3-72 15,-5 0 68-15,-4 4-72 16,0 1 0-16,4-5-32 16,1 8-4-16,4-12-8 15,4-4 12-15,6-3-12 16,-1-9-12-16,4-5 0 15,1 1-120-15,4-8 68 16,5 0-32-16,4 0 52 16,1 4-4-16,-1-4 24 15,-4 0 8-15,-1-1 8 16,-13 5 0-16,5 0 0 16,-5 0 8-16,0-4-4 0,-9 12 60 15,0-4-36-15,0 0 76 16,5 0-56-16,-5 4-24 15,0 0-16-15,0 8 8 16,0 8-8-16,0 0 60 16,0 5-40-16,-5 3 8 15,10 0-24-15,-1 0 0 16,1 5-4-16,4-13 4 16,0 8-8-16,0-12-48 15,5-12 28-15,-5 0-172 16,0-12 104-16,0 4-80 15,5-16 96-15,0-13-60 16,-1 1 72-16,1 8 4 16,0-9 32-1,-1 17 128-15,-4 0-60 0,0 16 100 0,-4-4-88 16,-5 8 52-16,5 4-68 16,-5 4 16-16,0 12-40 15,0 8 28-15,0-3-32 16,0-1 12-16,0 0-16 15,9 1 20-15,0-9-20 16,4 0 4-16,1-16-8 16,4 0-184-16,1-8 100 15,-1-4-176-15,0-13 144 16,0 5-212-16,5 4 184 16</inkml:trace>
          <inkml:trace contextRef="#ctx0" brushRef="#br0" timeOffset="394861.3088">18389 14553 860 0,'-14'4'320'0,"14"4"-248"0,-9-4-20 16,4 0 148-16,1 0-120 15,-1 16 100-15,1-8-104 16,-1 13 4-16,5-5-48 16,5 12 4-16,4-3-20 0,14-9 0 15,-1 4-8-15,1-4 12 16,0-11-12-16,4 3 16 15,5-12-16-15,5-4-224 16,-10-4 120-16,-4-1-204 16,-1-3 172-16,1-8-624 15</inkml:trace>
          <inkml:trace contextRef="#ctx0" brushRef="#br0" timeOffset="396017.3083">18762 14609 892 0,'5'-12'332'0,"-5"12"-260"0,-5-8-20 0,5 4 152 16,-4 4-124-16,-1 0 44 15,5-8-72-15,0 8-48 16,0 0-12-16,-9 8 0 16,4-8 28-16,-4 0-8 15,0 0-4-15,0 0-4 16,-5-8-4 0,1 4 0-16,-6 0 8 15,-3-8-4-15,13 8-20 0,-5-4 8 16,14 8-12-16,-9 0 8 15,9 0 0-15,9 8 4 0,-9 4 16 16,9-4-4-16,-4-4-4 16,-5 8 4-16,0-4 4 15,0 0-4-15,-5-4 8 16,-4 0-8-16,0 1 8 16,4-5-8-16,1 0-12 15,-1-5 4-15,-4 5 12 16,9-4-4-16,0 4-4 15,0 0 4-15,0 0-32 16,0 9 16-16,0 3 12 16,-4 4 4-16,4 0-4 15,0 4 4-15,0 1-4 16,-5 3 0-16,0-4 16 16,10-4-8-16,0 4-4 0,4-3 0 15,9-9-24-15,0-4 12 16,9-4-164-16,1-12 96 15,-1 0-180-15,0-9 144 16,1 9-68-16,-10-8 104 16,-4 0 60-16,-5-1 12 15,-18 5 212-15,4 0-116 16,-4 0 132-16,-9 0-132 16,13 4 36-16,-13-1-52 15,9 5-44-15,-9 4 12 16,8 0-32-16,10 0-20 15,-9 4 0-15,9 0 4 16,0 0 4-16,0 8-108 16,9-4 60-16,5 8-60 15,4-8 64-15,1 1-48 16,8-5 52-16,9 0-76 16,5 0 64-16,5 0-44 15,-5-5 56-15,-5-3-4 16,-4 0 24-16,-9 4 40 15,-10-12-12-15,-3 8 132 16,-10-4-76-16,0 4 128 16,9 0-108-16,-5 0-32 15,-4 8-32-15,9 8 36 16,0 0-32-16,1 0 68 16,-6 20-52-16,-4-8 72 0,9 5-64 15,-9-5-8-15,0 4-24 16,9-4-12-16,0 1 0 15,-4-9 12-15,9 4-8 16,-5-4-196-16,4-8 100 16,-3-4-168-16,12-12 148 15,-13 4-132 1,14-8 136-16,-5-4 28 16,5-1 48-16,-9 5 268 15,9 4-132-15,-5 4 120 16,5 0-136-16,-1 8 40 0,-8 0-76 0,13 0-24 15,-4 8-20-15,0-4 8 16,0-4-12-16,4 0 4 16,-9-4-4-16,5-4 12 15,0 8-12-15,-10-8-4 16,-4-4 0-16,0 7 12 16,1-3-8-16,-6 0-28 15,1 4 8-15,-1 0-12 16,14 8 12-16,-4 8 88 15,0 9-44-15,4 3 104 16,5 12-76-16,-1-3 24 16,1-5-48-16,0 4 20 15,-5-7-28-15,-4-9-60 16,-14-16 16-16,-14 0-788 16,-9-4 440-16</inkml:trace>
          <inkml:trace contextRef="#ctx0" brushRef="#br0" timeOffset="392447.9642">15411 14488 840 0,'14'-12'312'0,"-5"4"-244"0,5 8-16 0,-5-8 92 0,-9-4-88 16,4 8 84-16,-4-5-80 16,-4 1 48-16,-5 0-64 15,-5 4 48-15,-4-4-52 0,-5 16 60 16,0 0-60-16,-9 4 36 15,10 9-44-15,-10-1 0 16,9 4-20-16,9 0 12 16,14 5-16-16,0-5-12 15,5 4 0-15,22-7 20 16,10-9-8-16,4-12 24 16,18 0-20-16,4-4-240 15,6 0 120-15,-15-13-204 16,-13 1 180-16,-4 4-104 15,-5-4 140-15,-19 0 76 0,-4 0 16 16,1 3 328 0,-10 1-176-16,-5 4 176 0,0 0-188 15,1 8-36-15,4 4-64 16,-5 8 28-16,5 5-36 16,0 3-16-16,9 0-4 15,10 4 0-15,-1-4-4 16,5-3 8-16,9-9-8 15,4-8-36-15,0-4 16 16,-8-12-144-16,-6 7 88 16,-8-7-64-16,-14-8 76 0,-9 4 28 15,0-5 16-15,-9 5-4 16,4 0 12-16,5 12 4 16,9-4 4-16,4 4 0 15,15 0 0-15,3 8-248 16,6-9 136-16,4-3-720 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9:25.2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2442D0-416B-4C16-8E55-A37895072F7C}" emma:medium="tactile" emma:mode="ink">
          <msink:context xmlns:msink="http://schemas.microsoft.com/ink/2010/main" type="inkDrawing" rotatedBoundingBox="3767,2574 4531,773 4877,919 4112,2721" semanticType="callout" shapeName="Other">
            <msink:sourceLink direction="with" ref="{E6AF17D6-036D-4B7B-AE2D-B072CED46AF4}"/>
            <msink:sourceLink direction="with" ref="{BF2F7A9D-AED1-4DD5-BF6B-79313B17A48A}"/>
          </msink:context>
        </emma:interpretation>
      </emma:emma>
    </inkml:annotationXML>
    <inkml:trace contextRef="#ctx0" brushRef="#br0">1821-1947 716 0,'-5'-16'264'0,"5"12"-204"0,-4-4-16 0,-1 4 176 15,5 0-128-15,-4-8 52 16,-1 4-84-16,-4-9 32 16,9 5-52-16,-9-4 16 15,0 4-36-15,-9-4 16 16,0 8-20-16,-14 0-8 15,4 8-4-15,-13 4-4 16,5 4 0-16,-5 4 16 16,14 0-8-16,-14 8-4 15,22 1 0-15,-12 11-4 16,12 0 0-16,-3 9-12 16,8 3 8-16,0 17 12 15,-4 0-4-15,4 28-20 16,5-8 8-16,-9 16 4 0,9-4 4 0,-9 4 16 15,4-12-8-15,-9 8-12 16,14-8 0-16,-14 4 4 16,14-8 0-16,-13 0 0 15,8-12 0-15,-9-4 44 16,5-13-24-16,-5 1 68 16,5-9-48-16,-9 5 36 15,8-13-44-15,-8-7 68 16,9-1-52-16,-14-12 28 15,9 0-44-15,-9-16-8 16,5-4-16-16,-9-16-164 16,4 8 84-16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9:26.2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A91393-29D7-456E-A23B-B8249B703E5B}" emma:medium="tactile" emma:mode="ink">
          <msink:context xmlns:msink="http://schemas.microsoft.com/ink/2010/main" type="writingRegion" rotatedBoundingBox="2787,2980 6808,802 7365,1830 3344,4008"/>
        </emma:interpretation>
      </emma:emma>
    </inkml:annotationXML>
    <inkml:traceGroup>
      <inkml:annotationXML>
        <emma:emma xmlns:emma="http://www.w3.org/2003/04/emma" version="1.0">
          <emma:interpretation id="{4FC1B15F-EC57-4A21-9796-63F0323FDAD3}" emma:medium="tactile" emma:mode="ink">
            <msink:context xmlns:msink="http://schemas.microsoft.com/ink/2010/main" type="paragraph" rotatedBoundingBox="2787,2980 6808,802 7365,1830 3344,4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DF9C7E-4C55-4651-89F9-987670C90EC7}" emma:medium="tactile" emma:mode="ink">
              <msink:context xmlns:msink="http://schemas.microsoft.com/ink/2010/main" type="line" rotatedBoundingBox="2787,2980 6808,802 7365,1830 3344,4008"/>
            </emma:interpretation>
          </emma:emma>
        </inkml:annotationXML>
        <inkml:traceGroup>
          <inkml:annotationXML>
            <emma:emma xmlns:emma="http://www.w3.org/2003/04/emma" version="1.0">
              <emma:interpretation id="{BF2F7A9D-AED1-4DD5-BF6B-79313B17A48A}" emma:medium="tactile" emma:mode="ink">
                <msink:context xmlns:msink="http://schemas.microsoft.com/ink/2010/main" type="inkWord" rotatedBoundingBox="2826,3052 3843,2501 4361,3457 3344,4008">
                  <msink:destinationLink direction="with" ref="{2F2442D0-416B-4C16-8E55-A37895072F7C}"/>
                </msink:context>
              </emma:interpretation>
            </emma:emma>
          </inkml:annotationXML>
          <inkml:trace contextRef="#ctx0" brushRef="#br0">605-2031 872 0,'-9'-12'324'0,"5"12"-252"0,-1 0-20 0,0 0 128 15,10 0-108-15,-10-4 44 16,5 4-72-16,-4-8 4 16,4 8-32-16,0-4 20 15,4 8-24-15,1 4 12 16,9-4-12-16,-1 12 36 31,6 9-24-31,-6-1-4 0,1 4-12 0,-5 5 28 16,5-1-20-16,-1 4 4 15,5-11-12-15,-4-1 4 16,0 0-8-16,-1-8 8 16,1-4-8-1,-5-3-12-15,0-1 4 0,-9-8 4 16,0 0 0-16,0 0-232 15,5-8 128-15</inkml:trace>
          <inkml:trace contextRef="#ctx0" brushRef="#br0" timeOffset="330.8778">851-2023 748 0,'-14'-4'276'0,"14"4"-216"0,0 4-16 0,-4-4 128 16,4 12-104-16,-9-3 44 15,0-1-68-15,-10 8 48 16,1 4-56-16,-14 8 56 15,10 1-56-15,-10 3 20 16,4-4-36-16,-3 1 44 16,8-5-36-16,-5 0-4 15,10-3-16-15,0-5-24 16,4-4 8-16,5-8-156 16,5 0 92-16</inkml:trace>
          <inkml:trace contextRef="#ctx0" brushRef="#br0" timeOffset="1154.8849">1193-1760 1144 0,'-19'0'420'0,"19"0"-324"0,5 4-28 16,-10-4 112-1,5 0-112-15,-4 0-8 16,4 0-40-16,9 0-16 16,5 0 0-16</inkml:trace>
          <inkml:trace contextRef="#ctx0" brushRef="#br0" timeOffset="2698.9954">901-1687 704 0,'0'-4'264'0,"0"4"-208"0,9-4-12 0,-9 0 124 15,0 8-100-15,0-4 52 16,9 0-72-16,0 0 56 16,1 0-64-16,-6 0 36 15,1 0-44-15,-1 0 36 16,1 4-40-16,4-4 12 16,0 4-24-16,0-4 44 15,0 0-32-15,5 0 48 16,4 0-44-16,-4 0-8 15,4 0-12-15,0 0 0 16,5 4-8-16,-5-4-4 16,5 0 4-16,-5 0-16 15,-4 0 8-15,4-4 28 16,0 4-12-16,0-4 4 16,-4 4-8-16,0-4 4 15,-1 4-8-15,-4-4 16 16,-9 8-12-16,10-4 16 15,-10 4-16-15,4-4 40 16,1 0-24-16,-1-4 4 16,-4 4-16-16,9-8-8 15,-9 4 0-15,0-4 12 16,9 4-8-16,-9-4 4 16,0 8-4-16</inkml:trace>
          <inkml:trace contextRef="#ctx0" brushRef="#br0" timeOffset="912.7402">897-1578 624 0,'4'-4'228'0,"-4"4"-176"0,0-4-16 16,0 0 124-1,0 4-96-15,-4-4 60 16,-1 4-68-16,-4-4 36 16,4 4-52-16,-8 0 24 15,-1 4-36-15,-4 4 36 16,4 9-36-16,-4-5-16 15,9 8-4-15,-5 4 0 16,10 9-4-16,-5-5 8 16,13-4-8-16,5 0-20 0,5 1 8 15,9-13 20-15,4-8-4 16,0-4-12-16,1 0 0 16,-10-16 12-16,0 8-4 0,-9-13 24 15,-4 9-16-15,-14-12-4 16,4 8-4-16,-18-8-4 15,5 7 0-15,-5-3-12 16,10 8 8-16,3-4-4 16,6 8 0-16</inkml:trace>
          <inkml:trace contextRef="#ctx0" brushRef="#br0" timeOffset="1904.3808">1725-1909 880 0,'0'12'328'0,"0"-12"-256"0,-13-4-16 0,3 8 116 16,1 4-104-16,0 0-8 15,-4 0-40-15,-1 0-24 16,5 8 0-16,-5-4 4 16,5 5 0-16,-9-1 8 15,13 4-4-15,-13 0 8 16,9 5-8-16,-14 3 32 16,-4 0-20-16,4 1 40 15,0-1-32-15,1 0 12 16,12-3-20-16,-8-5 8 15,9 0-12-15,-9-4-8 16,9-4 0-16,4-8 12 16,5 4-8-16,-9-8-20 15,18 0 4-15,-9 0 4 16,5 0 4-16,4 0 0 16,9 4 0-16,-13 1 0 0,13-1 0 0,-4 0 16 15,-1 0-8-15,5 0-20 16,-4 0 4-16,9-4 12 15,4 4 0-15,0-8-4 16,10 4 4-16,-1-4 12 16,1-4-8-16,-1 4 4 15,-4 0-4-15,0-5 4 16,-5 5-8-16,-9-4 32 16,1 0-20-16,-10 0 64 15,4 4-44-15,-8-4 28 16,0 8-36-16,-10-8 8 15,5 8-20-15,-5-8-16 16,1 0-4-16,-5-4 4 16,-5-5 0-16,-4-3 16 15,9 4-8 1,-9-12 32-16,4 3-24 0,-4-3 12 16,4 12-16-1,-9-13 20 1,5 21-20-16,9-8 12 15,-5 4-12-15,5 4-16 0,9 8 0 16,0-8-92-16,0 16 48 0,0 0-568 31,9 4 340-31</inkml:trace>
        </inkml:traceGroup>
        <inkml:traceGroup>
          <inkml:annotationXML>
            <emma:emma xmlns:emma="http://www.w3.org/2003/04/emma" version="1.0">
              <emma:interpretation id="{2F013CCC-0D81-408B-A0A3-47DC9AB8CDB1}" emma:medium="tactile" emma:mode="ink">
                <msink:context xmlns:msink="http://schemas.microsoft.com/ink/2010/main" type="inkWord" rotatedBoundingBox="4630,1981 5502,1509 5882,2212 5011,2684"/>
              </emma:interpretation>
            </emma:emma>
          </inkml:annotationXML>
          <inkml:trace contextRef="#ctx0" brushRef="#br0" timeOffset="10388.3432">2640-2998 976 0,'-4'-16'360'0,"13"16"-280"0,-9-8-20 16,0 4 108-1,4 4-104-15,-8-4 28 16,4 0-56-16,-5-5 40 15,10 9-44-15,-10-8 20 16,5 4-32-16,-9-4-8 0,9 8-8 16,-23-4 4-16,14 4-4 0,-27 4 16 15,9 4-12-15,-14 9 4 16,9 7-4-16,-9 12 4 16,9 9-8-16,5 7 8 15,8-3-8-15,15-1-12 16,8-3 4-16,19-17-4 15,9-3 0-15,9-17 32 16,-5-4-12-16,10-24 12 16,-5-1-12-16,-5-23-60 15,-4-1 24-15,0-24-40 16,-9 17 32-16,0-13 12 16,-14 8 8-16,4-7 4 15,-4 11 0-15,-13 0 44 16,8 17-24-16,-4 4 112 15,0 11-68-15,0 5 12 16,14 12-44-16,-9-4 24 16,-1 8-32-16,5 8-4 15,0 4-8-15,-18 13 4 16,9-5-4-16,-13 16 8 16,-1 5-8-16,-13 15 16 15,4-3-12-15,-13 12-4 16,17-5 0-16,-13-7 4 15,19-4-4-15,-5-9-152 0,4-8 80 16</inkml:trace>
          <inkml:trace contextRef="#ctx0" brushRef="#br0" timeOffset="10676.0756">2886-3099 944 0,'-4'-8'352'0,"4"8"-276"0,27 0-20 0,-9 0 60 15,-4 8-76-15,18 0 124 16,0 0-92-16,-1 8 36 16,1 4-64-16,5 9-8 15,-5 3-20-15,-10 9 16 16,1-1-20-16,-5 1-4 15,1-1-4-15,-1-12 4 16,0 1-4-16,0-9-100 16,0-4 52-16,-4-16-296 15,4 0 184-15</inkml:trace>
          <inkml:trace contextRef="#ctx0" brushRef="#br0" timeOffset="10912.0074">3291-3071 1172 0,'-9'0'436'0,"9"0"-340"0,5 4-24 0,-10 0 124 16,1 8-120-16,-10 9-12 16,5 3-40-16,-14 12 16 15,0 1-24-15,-13 7-4 16,4 1-8-16,-9-5-4 15,0 1 0-15,5-13-88 16,13-4 48-16</inkml:trace>
        </inkml:traceGroup>
        <inkml:traceGroup>
          <inkml:annotationXML>
            <emma:emma xmlns:emma="http://www.w3.org/2003/04/emma" version="1.0">
              <emma:interpretation id="{0D0D4B4B-5EF9-418C-BA16-CC7E6B70808F}" emma:medium="tactile" emma:mode="ink">
                <msink:context xmlns:msink="http://schemas.microsoft.com/ink/2010/main" type="inkWord" rotatedBoundingBox="6508,1581 7066,1278 7313,1733 6754,20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569.61">4384-3213 892 0,'0'-8'332'0,"5"8"-260"0,-1 0-20 0,-4-8 140 15,14 0-116-15,-10-4 60 16,5 4-80-16,1 0 0 16,-1 0-32-16,-9-12 32 15,0 11-32-15,-9-7 20 16,-5 4-24-16,-9-4 16 15,5 8-20-15,-5 4-8 16,0 4-4-16,-8 4-4 16,8 12 0-16,-9 12 8 15,18 5-4-15,-9-5-12 16,14 0 4-16,9 1 4 16,9-5 0-16,14-12 16 15,5-4-8-15,13-16-28 16,4-4 8-16,5-12-144 15,-4-5 84-15,-1-23-92 16,1 11 96-16,-10-19-28 16,-4 11 56-16,-14-16 32 15,5 9 8-15,-23-1 220 16,9 17-116-16,-18 3 132 0,9 13-136 16,-14 8 16-16,10 8-68 0,-1 16-28 15,5 8-12-15,0 20-20 16,0 9 8-16,0 15 4 15,5 5 0-15,-10 4 24 16,5-4-12-16,-23 0 12 16,-4-9-12-16,-9 9-8 15,-1-8 0-15,-8-5-268 16,4-7 144-16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4:43.3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09BBBD4-D243-460E-84A5-27875C5840A3}" emma:medium="tactile" emma:mode="ink">
          <msink:context xmlns:msink="http://schemas.microsoft.com/ink/2010/main" type="inkDrawing" rotatedBoundingBox="5061,10727 15303,10881 15262,13561 5020,13407" hotPoints="15219,11064 15295,13183 5527,13482 5451,11362" semanticType="container" shapeName="Parallelogram">
            <msink:sourceLink direction="with" ref="{785911BF-1486-4D12-8833-47B53446474B}"/>
            <msink:sourceLink direction="with" ref="{32BCDAA1-742C-473A-A64B-69414B17F0CE}"/>
            <msink:sourceLink direction="with" ref="{A33D95A5-FA3C-47E3-BD60-F4EB76FA6DFC}"/>
            <msink:sourceLink direction="with" ref="{2F8FED37-E91E-4712-ACE9-80C083E7FA96}"/>
            <msink:sourceLink direction="with" ref="{F509735D-7A65-489E-8DF1-E3CAC08F0E24}"/>
            <msink:destinationLink direction="with" ref="{693D9E79-3A98-4E96-87CA-6105B980AAEB}"/>
          </msink:context>
        </emma:interpretation>
      </emma:emma>
    </inkml:annotationXML>
    <inkml:trace contextRef="#ctx0" brushRef="#br0">210 627 632 0,'-5'-8'236'0,"5"8"-184"0,0-4-16 0,0-4 184 16,5 8-128-16,4-9 44 15,0 1-84-15,-5 0-20 16,5 4-20-16,5 0-12 15,-5 4 4-15,-9 0 4 16,9 0-4-16,-9 4-28 16,0 8 12-16,9 9 4 15,-4-5 8-15,4 12 0 16,0 0 0-16,-4 17 24 16,13 0-12-16,-4 11 4 0,4 5-8 15,-5 8 4-15,-3-1-8 0,3 9 8 16,-8-8-8-16,-1 20 8 15,1 0-8-15,-1 4-4 16,1-8 4 0,-5 0 12-1,5-12-8-15,-1-12-4 16,5-9 0 0,-4-7-4-16,8-1 0 15,-4-3 8-15,1-1-4 0,-6 1-4 16,1 3 4-16,-1 1-4 15,1 3 0-15,-5-7 8 16,-9-1-4-16,0 1 8 16,4-1-8-16,5 1-4 15,0-9 4-15,0-8 4 0,0 5-12 0,0-9 0 0,9-4 20 16,5-4-8-16,-10 1 4 16,15-5-4-16,-15-4-8 15,-4-4 4-15,14 8-16 16,-1-4 8-1,-3-4 4-15,3 4 0 16,10 4 0-16,-9-4 0 16,8-4 0-16,-3 0-12 15,3-4 8-15,-3 0 20 16,8 4-8-16,5-12 16 16,0 4-16-16,4 4 16 15,10 0-16-15,4 0 4 0,4 4-4 16,5 0-16-16,5 4 4 15,0 0 4-15,-5 0 0 16,5 4 0-16,-9 0 0 16,-1-4 0-16,14-4 0 15,1 4 0-15,4 0 0 16,-5-4 0-16,0 4 0 16,-4 0 0-16,4 0 0 15,-4-4 0-15,4 8 0 16,5-8 0-16,4-4 0 15,5 4 8-15,5 0-4 0,-1 0-4 16,10 0 4-16,-19 0 20 31,5-4-12-31,9-8 4 16,-9 8-8-16,14 0-8 16,0 0 4-16,13 4-4 0,-4-8 0 15,-1 8 0-15,10-4 0 16,5 4 0-16,-1 0 0 15,-4 8 0-15,-5-8 0 0,-9-4-20 32,0 4 12-32,10 0 20 15,-6 8-4-15,19-4-28 0,-14-4 8 16,-4-4 4-16,0 4 8 0,-5 0 24 16,0 0-12-1,10 0-4-15,-10 0-4 16,13 0-32-16,6 0 16 0,4 0-20 15,-5 0 16-15,1 0-16 16,-10 12 16-16,-4-16-16 0,-5 4 16 16,0-4 8-16,0 0 8 15,-4 0 0-15,4 0 0 16,-14 0-12-16,1 0 8 16,-1 4 12-1,-4 0-4-15,5-4-4 0,-1 0 4 16,5 0-32-16,-4-1 16 15,-1 5-4-15,5 0 8 0,-4 0 8 16,-10 0 0-16,1-4-12 16,8 4 8-16,-4 0 4 15,0 4 0 1,0-4 16-16,5 5-8 0,-1-5-4 16,-4 0 0-1,-9-5-16-15,13 5 8 0,5 0 12 31,0 0-4-31,-4 0-20 16,-1 0 8-16,6-4 40 0,-15 4-20 0,5-4 0 16,0-4-8-16,0 4 4 15,-9 4-4-15,-5-4-4 16,-4 0 4-16,-5 0 12 16,0 0-8-16,-4 0 24 15,-10 4-20-15,10-4-4 16,-10 0-4-16,-4 0-4 0,-4 8 0 15,4-8 0-15,-9 0 0 16,-1 4 0-16,-3 0 0 16,-5-8 8-1,-5 0-4-15,-5-5 8 0,1 5-8 16,0 0 16-16,-1-4-12 16,1 0-4-16,4 4 0 15,0 0-16-15,5 0 8 16,0-4 4-16,9-1 0 15,-9 5 8-15,-1 4-4 16,-8-4 8 0,4 0-8-16,-4 0 8 0,-10-4-8 15,-4 4 16-15,-4-4-12 16,4 0 16-16,-5 3-16 16,5 1 4-16,5-4-4 0,-1 0-8 31,10 4 4-31,-14-8 20 15,9 8-12-15,5-9 12 16,-5 5-12-16,-9-8 12 16,5 8-16-16,-5-12 32 15,0 7-24-15,-10-7 4 16,6 4-12-16,-5-4 4 16,9 8-8-16,-9-5 8 15,13 9-8-15,-4-4-4 0,0 4 4 16,0-4-16-16,9 3 8 0,-9-11-16 15,0 8 12-15,-9-12 12 16,9 3 0-16,-13-11 16 16,3 8-12-16,1-9 4 15,0 5-4-15,9-1-24 16,0 5 8-16,-4-12-4 16,13 7 4-16,0-11 16 15,0 7-4-15,0-11 8 16,0 3-8-16,0 1-12 15,-4 3 4-15,-5-7 28 16,0 7-12-16,-5-19-12 16,5 11-4-16,0-16 4 15,5 13 0-15,-5-21-12 16,9 20 8-16,-9-3-4 16,14 3 0-16,-10 0 24 15,1 13-8-15,-5-5-12 16,0 13 0-16,0-9 4 15,0 9 0-15,0-12-12 16,0 15 8-16,-9-15 4 16,0 15 0-16,9-3 0 15,0 4 0-15,-14-1-12 16,14 13 8-16,0-12 12 16,0 20-4-16,0-4-20 15,0 4 8-15,-5-1 4 16,1 1 4-16,-5 4-12 15,4 4 8-15,-9 0 12 16,10 4-4-16,-10 4-12 0,10-8 4 16,-5 9 4-16,4-1 0 15,-9-4 0-15,14 4 0 0,-22-8 0 16,13 8 0-16,-23-8 8 16,18 8-4-16,-32-8-4 15,24 8 4-15,-19-8-16 16,4 0 8-16,-4-4 12 15,9 4-4-15,-4-8-12 16,4 0 4-16,0-8 28 16,5 8-12-16,-14-9-4 15,9 5-4-15,-23-4-16 16,19 4 8-16,-28-4-4 16,1 8 0-16,-15-5 0 15,19 5 0-15,-18 0 24 16,13 4-8-16,-23-4 4 15,28 0-4-15,-27 4-8 16,8 0 4-16,-22 4-24 0,4-8 12 16,10 8 32-16,-5 0-16 15,4-4-16 1,10-4 0-16,-5 0 32 16,9 8-16-16,-18-4-8 15,14 4-4-15,-10 0-4 16,19 4 0-16,-19 4 24 0,1-8-8 15,-5 4 4-15,-5 8-4 0,-4-4-24 16,0 0 8-16,13 0 4 16,10 4 4-16,-9 0 0 15,-5-3 0-15,4 3 16 0,-13 0-8 16,0 0-20-16,9 4 4 16,4 0 4-16,1-8 4 15,8 9 16-15,10-5-8 16,-9-4-12-16,-1 0 0 15,-8 4 20-15,8 0-8 16,5 0-12-16,5 5 0 16,0-1-4-16,13-8 0 15,-9 8 8-15,5 0 0 0,-4-8 8 16,-1 0-4-16,5 9 8 16,-5-5-8-16,9 0-20 15,-4 4 8-15,4-4-4 16,5 4 4-16,5 1 16 15,-10-5-4-15,10-4 8 16,-10 0-8-16,0 0-4 16,-13 0 4-16,4 0 4 15,-13 0-4-15,4 4 8 16,0 1-8-16,9-5-12 16,10 0 4-16,8 0 12 15,-8-4-4-15,8 0-12 16,5-4 4-16,-4 4 4 15,8-4 0-15,-4 0 8 16,-13 0-4-16,8 0 8 16,1 0-8-16,-10 0-4 0,9-4 4 15,-4 8-4-15,5-4 0 16,-1 0-12-16,1 0 8 16,4 4 12-16,-5-4-4 15,10-4-20-15,-5 0 8 16,-5 0 12-16,-8 0 0 15,8 4 8-15,-8 0-8 16,-10 0-12-16,9-8 4 16,1 8-4-16,-1 0 0 15,18 0 0-15,-4 0 0 0,5 0 24 16,-5 0-8 0,9 0-12-16,5 0 0 0,0-4 20 15,-10 4-8 1,5-4-4-16,0 0 0 0,5 0-16 15,-18 0 8-15,4-1 12 16,-5 1-4-16,-4 4-4 16,4 0 4-16,1 0-24 15,-5-4 12-15,4 4 12 16,5 4 0-16,5-4-4 16,-10 0 4-16,10 0 12 15,-5 0-8-15,0-4 4 16,0 4-4-16,-4 0 4 15,-1 0-8-15,0 4-36 16,1 0 16-16,-1 1 24 0,1-5-4 16,4 4-8-16,9-4 0 15,-13 4 20-15,13-4-8 16,-5 0-4-16,-4 0 0 16,14 4-4-16,-14-4 0 15,-5 4 0-15,15 0 0 16,-6-4 8-16,-4 0-4 15,0 0-4-15,-4-4 4 16,-1 4 4-16,1-4-4 16,4 4-12-16,-5 4 4 15,1 0 4-15,-1 0 0 16,-4 0 0-16,4 4 0 0,10 0-12 16,-5-4 8-16,-5 0 4 15,15 0 0-15,-1 0 24 16,-5 0-12-16,5-4-32 15,10 0 12-15,-19 0 8 16,13 0 4-16,-13 0-4 16,10-4 4-16,-6 4 12 15,-4 0-8-15,-4 0-12 16,4 4 0-16,-5 8-4 16,10-4 0-16,4 1 8 15,0-5 0-15,9 0 0 16,14 0 0-16,-5-4 0 15,14 0 0-15,23-4-28 16,14 0 16-16,13 4-648 16,-5 8 364-16,-8-8-436 15</inkml:trace>
    <inkml:trace contextRef="#ctx0" brushRef="#br0" timeOffset="25906.5982">5026 2428 496 0,'5'-12'184'0,"-5"12"-140"0,5-9-16 16,-5 9 20-16,4-4-32 15,-4 4 20-15,0 0-20 16,5 9 28-16,-5-9-28 15,4 8 4-15,5-8-12 0,0 0 36 16,1-4-20-16,3 4 4 16,5 0-16-16,1-4-8 15,-1 4 0-15,5 4 4 16,-1-4-4-16,1 8-12 16,0-4 4-16,-5-4 12 15,5 8-4-15,-5-8 24 16,9 0-8-16,5 0-16 15,9 0 4 1,9 8-12 0,-9-8 0-1,-4 0 12-15,-5 0-4 16,-1 8-12-16,-3-8 4 16,-1 0 20-16,5 8-8 15,0-16-4-15,0 8 0 16,0 0-16-16,-1 4 8 0,1-4 12 15,0 0-4-15,0-4-12 16,0 12 4-16,-5-8-16 16,1 0 12-16,-6 4 32 15,6-8-16-15,-6 8 36 16,10-8-28-16,0 4 20 16,0-4-20-16,-5 4 8 15,1 0-12-15,-6 0-8 16,6 0 0-16,-6 0-4 15,1 0 0-15,0 4 8 16,0 0-4-16,4-4-4 16,0 0 4-16,5 0-4 15,-9 0 0-15,9 4 8 16,0-4-4-16,0 0 8 16,-1 0-8-16,-3 4-20 15,4-4 8-15,0 4 12 0,-1-4 0 16,6 8 8-16,-5-4-8 15,4 5-12-15,-4-5 4 16,0 0 12-16,0-4-4 16,0 0 8-16,-1 0-8 15,1 0-4-15,5 0 4 16,-5-4-4-16,4 0 0 16,5-1-12-16,-5 5 8 15,5 0 4-15,-4 0 0 16,4 0 8-16,4 5-4 15,-4-5-12-15,5-5 4 0,-1 5 4 16,-4 0 0-16,-4 0 0 16,8-8 0-16,-13 4 8 15,9 4-4-15,-9-8-12 16,-5 4 4-16,14 0 4 16,-4-4 0-16,-5 4 0 15,9-8 0-15,-5 8-12 16,5 0 8-16,-5-8 20 15,14 4-8-15,-4-1-12 16,0 9 0-16,-1 0 4 16,1-8 0-16,-5 8 0 15,-5-4 0-15,-4 4 8 16,9-4-4-16,-5 0 32 16,10 4-20-16,-5-4 12 15,0 4-16-15,-5-4-8 16,19-4 0-16,-10 8 4 0,1 0-4 15,4 0-4-15,-5 0 4 16,1-4 20-16,9 0-12 16,-10 4-4-16,-4 0-4 15,5 0 20-15,8 0-12 16,-8 0-4-16,8-4-4 16,-8-4-24-16,-5 8 12 15,-5-4 40-15,-4 0-20 16,0-4 36-16,-9 8-32 15,0-4 20-15,-1-1-20 16,-3 1-8-16,-6 4-4 0,1-8 4 16,-5 4-4-16,0 0 8 15,-9 0-8-15,0 0-4 16,-4 0 4-16,-5 4-280 16,-5 0 152-16</inkml:trace>
    <inkml:trace contextRef="#ctx0" brushRef="#br0" timeOffset="27333.3537">4963 2318 548 0,'0'0'204'0,"4"4"-156"0,1-8-16 15,4 4 60-15,5 0-56 16,4 4 12-16,0-4-28 15,5 5 16-15,0-1-24 16,-5 4-4-16,0-4-4 0,0 4 12 0,-4 0-8 16,-1 0 16-16,-3 0-16 15,-1-4 32-15,4 4-24 16,1-4 40-16,0 0-32 16,4 4 4-16,5-8-16 15,-1 9 0-15,6-5-4 16,-1-4-8-16,0-4 4 15,5 8-16-15,5 4 8 16,-10-4 12-16,-4-4-4 0,4 0 8 16,0 0-8-16,1 0-12 15,4 8 4-15,-5 0 20 16,5-8-8-16,4 0-12 16,5 0 0-16,0 8 4 15,5-4 0-15,4-4 0 16,0-4 0-16,0 4 0 15,4 0 0-15,-3 0 8 16,-1 0-4-16,-5 0-12 16,1 0 4-1,-5 0 12-15,-5-4-4 0,1 4-12 16,4 0 4-16,4 0 12 16,1 0-4-16,4 0-4 15,4-4 4-15,1 4-4 16,-5-4 0-16,5 0-12 15,-1 4 8-15,-8-4 28 16,-5-4-12-16,-5 4-4 0,-4 4-4 16,0-4-24-16,0 4 12 15,0 0 4-15,4-4 4 16,5 4 0-16,9 0 0 16,5 0-12-16,-5 0 8 15,14 0 12-15,-10 4-4 16,10-4-4-16,-9 0 4 15,-5-4 12-15,-9-5-8 16,4 9-20-16,1 0 4 16,-5-4 12-16,0-4 0 15,4 4-12-15,1 0 4 0,8-4 12 16,1 4-4-16,-9 0-4 16,8-4 4-16,-8 8-16 15,-1 0 8-15,-4 0 4 16,5-8 0-16,-5 8 16 15,-5-4-8-15,10 0-12 16,4 0 0-16,-5 12 12 16,1-8-4-16,8 0-20 15,-8 0 8-15,9 4 20 16,-1 0-4-16,-8 8-12 16,8-8 0-16,1 4 4 15,0-4 0-15,8-4 8 16,6-4-4-16,-1 4 8 15,9-4-8-15,-13 4-28 0,4 0 12 16,-13-4 84-16,0 0-40 16,-23 4-16-16,4 4-16 15,-9-4 44-15,-4 0-24 16,-9 0 44-16,-5 0 24 16,4-4-44-1,-13 0-4 1,0 4-28-16,-4 0-16 15,-14 0 0-15,-14 4-400 16</inkml:trace>
    <inkml:trace contextRef="#ctx0" brushRef="#br0" timeOffset="76006.4714">628 2448 508 0,'-4'4'188'0,"13"4"-148"0,-9 0-8 15,0-8 16-15,0 8-32 16,-5 0 4-16,1 0-12 16,4 1-16-16,0-5 4 15,0-4 40-15,0 0-24 16,4 4 88-16,5 0-56 0,5-4 12 15,4-4-32-15,-9 4 4 16,5 0-16-16,4 4 0 16,1-8-4-16,-1 8 12 15,0-4-12-15,5 8-4 16,4-8 0-16,0 0 20 16,10 0-12-16,4 0 24 0,9-4-24 15,0 0-4-15,0 0-4 16,0 4-16-16,5 4 8 15,-10 4-4-15,-4 4 0 16,0 0 8-16,-4 0 0 16,-1 0 8-16,0-4-4 15,19-3-4-15,0-5 4 16,13 0 4-16,-4 0-4 16,4 0 8-16,9-5-8 15,-13 5-12-15,-5-4 4 0,1 0 4 16,-6 4 0-16,-4 4 0 15,-4-4 0-15,-5 13 0 16,0-13 0-16,4 4 8 16,10-4-4-16,0 0-4 15,-5 0 4 1,22 0 12-16,-8-4-8 0,5 4-12 16,-10-9 0-16,4 5 4 15,1-4 0-15,-5 4 8 16,-4 0-4-16,0 4-4 15,-5 4 4-15,0-4-4 16,0 4 0-16,5-4 0 16,-5-4 0-16,9 0 24 15,0 0-12-15,0 0-4 16,9-4-4-16,-4 0 4 16,4 4-4-16,-4 4-20 15,0-4 8-15,0 8 12 16,-5 0 0-16,-4 0-12 0,-1-4 4 15,-4 4 12-15,5-4-4 16,-5 0-4-16,5 0 4 16,8-4-32-16,6 0 16 15,3 4 12-15,6 0 4 16,-10-4 24-16,0 0-16 16,-8-4-12-16,-1 8-4 15,-9 0 4-15,0-4 0 16,-9 4-12-16,4 0 8 0,1 0 12 15,4 0-4-15,5 4 8 16,-1-4-8-16,6 0 8 16,3 8-8-16,1-8-20 15,-5-8 8-15,0 8 4 16,5 0 4-16,0-8 24 16,0 4-12-16,4-4-40 15,-4-9 16-15,13 21 20 16,-9-4-4-16,-4 4-8 15,9-4 0-15,0 9 12 16,-5-1-4-16,5-8 8 16,9 0-8-16,4 0-12 15,5-4 4-15,-4 4 20 16,-1 4-8-16,-4-4-28 16,0 0 8-16,-4 0-4 0,8 12 8 15,5-4-36-15,9 0 24 16,-4 8-48-16,-5-4 40 15,18 0 16-15,-13-3 8 16,22-5-8-16,5 0 8 16,-13 0-236-16,12-4 132 15,11 0-368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5:27.2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CA6777-C690-44FE-8FD2-D0BEA409529D}" emma:medium="tactile" emma:mode="ink">
          <msink:context xmlns:msink="http://schemas.microsoft.com/ink/2010/main" type="inkDrawing" rotatedBoundingBox="3451,14957 15243,14860 15244,14987 3452,15084" semanticType="underline" shapeName="Other">
            <msink:sourceLink direction="with" ref="{177A6DFF-4C87-4640-B363-A165914E3C68}"/>
            <msink:sourceLink direction="with" ref="{000A3804-A899-4CF2-A9BF-722AA33768E6}"/>
            <msink:sourceLink direction="with" ref="{80D27451-5599-4203-9D66-E14D2484594F}"/>
          </msink:context>
        </emma:interpretation>
      </emma:emma>
    </inkml:annotationXML>
    <inkml:trace contextRef="#ctx0" brushRef="#br0">0 151 340 0,'9'0'128'0,"-9"0"-100"0,5 0-8 16,4 0 88-16,-4 0-64 15,4-4 148-15,-9 0-108 16,4 0 44-16,1 0-80 16,-5 4 20-16,0 0-40 15,0 0-16-15,-5 0-8 0,5 0 4 16,9 4-4-16,5-4 24 16,9 0-16-16,-5-4 32 15,-4 0-28-15,9 0 20 16,-1 0-20-16,1 0-24 0,-5 0 0 15,5 0 20 1,0 0-4-16,0 0 16 0,-1 0-16 16,1-1 24-16,4 1-20 15,-4-4 24-15,4 4-24 16,1 4 4-16,-1-4-8 16,5 4-24-16,9 0 8 15,-9 4 12-15,4 0 0 16,1 0-4-16,-5 0 4 15,-1 0-4-15,6-4 0 0,-5 0 8 16,0 0-4-16,-1 0-4 16,1-4 4-16,0 4-4 15,0 0 0-15,-5 0-12 16,5 0 8-16,5 0 12 16,-1 4-4-16,1 1-12 15,3-5 4-15,-3 0 12 16,4 0-4-16,-5 0-4 15,10 0 4-15,-1 8-4 16,-4-8 0-16,-4 4 0 16,-1-4 0-16,-8 4 0 15,3 0 0-15,-8-4-12 16,0 0 8-16,0 0 12 16,-1 8-4-16,-3-8-4 0,-1 0 4 15,0 0-4-15,5 0 0 16,0 0 0-16,4 8 0 15,0 0 8-15,1-8-4 16,-1 4-12-16,5-4 4 16,0 4 4-16,-1 0 0 15,1-4 0-15,0 0 0 16,-4 0 8-16,-1 0-4 16,0 0-12-16,5 4 4 15,-5-4 12-15,5 0-4 16,0 0-4-16,-5 0 4 15,1 0-4-15,-1-4 0 16,5 4-12-16,0-4 8 0,4 4 12 16,1 0-4-16,4-4-12 15,0 0 4-15,4 0-4 16,1 0 0-16,-5 4 16 16,0-4-4-16,0 0 8 15,0 0-8-15,-5 4-12 16,0-4 4-16,1 4 20 15,-1 0-8-15,-4-4-20 16,0 4 4-16,0 0 4 16,-5 0 4-16,5 0 0 15,4 0 0-15,1 0 8 16,-5 0-4-16,4-4-4 16,5 0 4-16,0 4-16 15,5-4 8-15,-5 4 12 0,-5 0-4 16,10 0-4-16,-5 0 4 15,0 0-16-15,-5 0 8 16,5 0 12-16,-14-4-4 16,5-1-4-16,9 1 4 15,-4 0-4-15,-6 0 0 16,15 0 8-16,-1 0-4 16,-4 8-20-16,5-4 8 15,4 0-4-15,-4-4 4 16,-1 4 24-16,-9 0-8 15,5 0 4-15,-9-8-4 0,5 8 4 16,4 0-8-16,-5-4-20 16,-4 0 8-16,14 4 4 15,-1-4 4-15,-4 0 0 16,5 0 0-16,4 0 0 16,0 0 0-16,-5 0 0 15,-4 4 0-15,5 0 8 16,-1 0-4-16,-8 0-4 15,4 0 4-15,-5 0-16 16,1 0 8-16,-6 4 4 16,6-4 0-16,-5 4 8 15,9-4-4-15,-9 4 8 16,4 0-8-16,0-4-20 16,-4 0 8-16,9 0 12 15,-4 0 0-15,8 0 8 0,-4 0-8 16,5-4-20-16,4 12 8 15,-14-8 12-15,10 0 0 16,-1 0 8-16,-4 8-8 16,5-12-12-16,-5 4 4 15,-5 0 4-15,14 0 0 16,-4 0 0-16,4 0 0 16,0 4 8-16,5-4-4 15,4 0-4-15,-5 8 4 16,1-4-24-16,0-4 12 15,-1 0 12-15,-8 0 0 0,4 0 8 16,0 0-8-16,-9 0-12 16,14-4 4-16,-10-4 12 15,10 4-4-15,-10-4-4 16,10 0 4-16,-5 4 12 16,-4 0-8-16,-1 4 4 15,1 0-4-15,-5 0-32 16,-5 0 12-16,19 4 24 15,-10 0-8-15,1-4-8 16,-5 0 0-16,13 0 12 16,-8 0-4-16,8-4 16 15,1 0-12-15,4 4 4 16,-9 0-4-16,-4 0-8 16,-1 0 4-16,1 0 4 15,-5 0-4-15,4 0-4 16,-13 0 4-16,14-4-4 0,-1 4 0 15,-4 0 0 1,14 0 0-16,-9 4-12 0,8 0 8 16,1-4 12-16,4 0-4 15,-4 4-4-15,-1 0 4 16,-4 0-4-16,5-4 0 16,0 0 16-16,-5 0-8 15,0 0-20-15,0 0 4 16,4 4 4-16,1-8 4 15,0 4 0-15,-1 0 0 16,1 0 8-16,13 0-4 0,-13 0 32 16,9 0-20-16,-10-8-12 15,15 8-8-15,-15-4 4 16,15 0 0-16,-1 0 8 16,-4 0-4-16,-1 4-20 15,-4 0 8-15,5 0 20 16,-9 0-4-16,13 0-12 15,-13-4 0-15,9 4 4 16,-10-4 0-16,5 0 0 16,5-5 0-16,4 5-12 15,5 0 8-15,5 4 12 16,-6 4-4-16,6-4 8 16,4 4-8-16,-5 1-4 15,5-5 4-15,5 8 4 16,-1-8-4-16,1 8-12 15,-10 0 4-15,-4 4-4 0,-9-12 0 16,-1 0 24 0,-8 0-8-16,-9 4-12 0,-1-4 0 15,1 0 4-15,4 0 0 16,0 4 16-16,0 4-8 16,0-4-20-16,0 4 4 15,-4 0 4-15,-5 0 4 16,-10 1 8-16,-3-5-4 15,-15-4-4-15,1 0 4 16,-5 0-4-16,0-4 0 16,-9-1-28-16,-4-3 16 0,-10 4-796 15,-18-4 440 1,0 0 0-16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5:30.4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BA7F1A-F261-4221-96D3-388D3D937A71}" emma:medium="tactile" emma:mode="ink">
          <msink:context xmlns:msink="http://schemas.microsoft.com/ink/2010/main" type="inkDrawing" rotatedBoundingBox="4148,17031 13085,16961 13086,17149 4149,17220" semanticType="underline" shapeName="Other"/>
        </emma:interpretation>
      </emma:emma>
    </inkml:annotationXML>
    <inkml:trace contextRef="#ctx0" brushRef="#br0">0 138 624 0,'9'-8'228'0,"0"8"-176"0,-4-5-16 16,4 5 36-16,0 0-48 0,5-4 8 15,4 4-20 1,5-8 0-16,8 8 12 0,-8 0-12 16,0 0 28-16,-9 0-24 15,8 0 40-15,-3 0-32 16,-1 0-4-16,5 0-12 15,-1 0 4-15,1 0-8 16,9 0 16-16,9 0-12 16,4 0-12-16,6 8 0 15,-6-4-4-15,1 5 0 16,-1-5 16-16,1 0-4 16,4 4 8-16,-9-4-8 0,0-4-4 15,4 4 4-15,-8-4-4 16,13 0 0-16,-5 0-20 15,1 8 12-15,-1-8 40 16,1 12-20-16,9-4-20 16,-10 0 4-16,10 0 0 15,-10-8 4-15,10 0 0 16,-10 0 0-16,-4-4 32 16,5 4-16-16,-5 0 12 15,4-8-16-15,1 4-8 16,-1-4 0-16,10 0 12 15,0 0-8-15,-1 4-12 16,-4 0 0-16,0 0 4 16,1 0 0-16,-10 4 8 0,-5-4-4 15,0 0-4 1,1 4 4-16,-1-4-4 0,1 4 0 16,-5-4-12-16,-1-1 8 15,1 1 4-15,5-4 0 16,8 8 8-16,-4-4-4 15,0 0-12-15,5 0 4 16,-1-4 4-16,-4 8 0 16,0 0 8-16,-9 0-4 15,0 0-12-15,-5 0 4 16,-4 0 12-16,9 12-4 0,-9-12-12 16,-5 4 4-1,-5 0 4-15,10-4 0 0,-5 12 8 16,-4-12-4-16,9 5 8 15,-5-1-28 1,-4-4 12-16,4 12-8 16,0-12 24-1,5 4-8-15,-5 0 0 16,0 0 0-16,1-4-16 16,-1 0 8-16,-5 0 12 15,6-4-4-15,-6 4-4 16,10 0 4-16,0 0-4 15,0-4 0-15,-5 0 8 16,5 4-4-16,-10-4-20 16,10 0 8-16,-5 0 4 15,-4 0 4-15,9-1 8 0,9 1-4 16,-14-4 8-16,0 8-8 16,0 0-28-16,5 0 12 15,-5-4 12-15,0 0 4 16,1 0 8-16,3-4-8 15,1 8-4-15,0-8 4 16,-5-4 12-16,-4 12-8 16,13-4-20-16,-4 0 4 15,-5 0 12-15,0-4 0 16,0 8-12-16,1-4 4 0,-1 0 12 16,-4-1-4-16,8 1-12 15,-4 0 4-15,5 0 20 16,0 0-8-16,0 0-12 15,4 0 0-15,0 0 4 16,1-4 0-16,-1 8-12 16,0-8 8-16,1 8 4 15,-1 0 0-15,0 0-12 16,1 0 8-16,-10 0 4 16,9-4 0-1,-4 8 0-15,-5-4 8 16,0 4-4-16,1 0-12 15,-1-4 4-15,0 0 4 16,0 0 0-16,5 0 0 16,0 0 0-16,4 0 0 15,0 8 0-15,1-8 0 0,4-4 0 16,4 8 0-16,0 0 0 16,5 0 0-16,0 0 0 15,5 4-12-15,-5 0 8 16,0 1 4-16,4-5 0 15,-4 8 8-15,-4-12-4 16,4 8 8-16,-5-8-8 16,1 8-12-16,-1-8 4 15,-4 4 12-15,-5 0-4 16,5-4-4-16,0 0 4 16,0 0 4-16,0 0-4 15,4 0-12-15,0-4 4 16,5 4-4-16,0 0 0 0,-4 0 16 15,-1-4-4-15,1 4-4 16,-5 0 4-16,-5 0 4 16,9 0-4-16,-13 0-12 15,0 4 4-15,9-4 4 16,-10 4 0-16,10 0 8 16,0-4-4-16,0 8-4 15,0-4 4-15,-5 0-16 16,10-4 8-16,-5 0 12 15,-5 0-4-15,5 0-4 16,-5 0 4-16,10 0-4 16,-6 0 0-16,6 0-12 15,4 4 8-15,-9-4 4 0,9 0 0 16,-14 8 8-16,9-4-4 16,-4 1-12-16,-9-1 4 15,13-4 12 1,-4 0-4-16,-9 4-4 0,0 0 4 15,-10 0-24-15,10-4 12 16,0 4 4-16,0 0 4 16,4-4 0-16,0 0 0 15,1 0-12-15,-1 0 8 16,5-4 28-16,0 0-12 16,4 0 12-16,-4 0-12 15,-5 4-24-15,5 0 4 0,-4-4 4 16,-1 0 4-16,0 4-12 15,1 0 8-15,-1 0-4 16,5 0 0-16,0 4 24 16,-5 0-8-16,0-4-12 15,1 4 0-15,3-4 12 16,1 0-4-16,0-4 8 16,0 0-8-16,-9 0-20 15,4-1 8-15,5 5 12 16,4 0 0-16,1-4-4 15,-10 4 4-15,5 0-4 16,0 0 0-16,0 0 0 16,4-8 0-16,-4 8 0 15,0-4 0-15,9 0 0 16,-9 0 0-16,13-4 0 0,-13 8 0 16,14-8 8-16,-5 4-4 15,4-4-20-15,1 8 8 16,-1 0 12-16,-8-8 0 15,8 8 8-15,-4-12-8 16,0 12-12-16,5-4 4 16,-10 4-4-16,0 0 0 15,1 0 16-15,4 0-4 16,0 0 8-16,-5 0-8 16,1 0-28-16,-1 0 12 15,1-9 24-15,-6 9-8 16,1-4-8-16,-4 0 0 15,-1 0 12-15,0 4-4 0,1 0 16 16,-1 0-12-16,-4-8-4 16,9 8 0-16,-10 4 4 15,10-4-4-15,-9 0 32 16,9 4-20-16,-9-4 4 16,-5 0-12-16,-5 0-16 15,1 4 4-15,-5 0 4 16,-9 5 0-16,-9-1-416 15,-5 0 228-15,-8-16-380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6:07.2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7D169D1-EFC2-493E-B8E9-E6530FC06F54}" emma:medium="tactile" emma:mode="ink">
          <msink:context xmlns:msink="http://schemas.microsoft.com/ink/2010/main" type="writingRegion" rotatedBoundingBox="14898,532 23959,678 23829,8720 14768,8574"/>
        </emma:interpretation>
      </emma:emma>
    </inkml:annotationXML>
    <inkml:traceGroup>
      <inkml:annotationXML>
        <emma:emma xmlns:emma="http://www.w3.org/2003/04/emma" version="1.0">
          <emma:interpretation id="{B712F12A-2CCA-40C9-ACC1-F44FDDAD94C0}" emma:medium="tactile" emma:mode="ink">
            <msink:context xmlns:msink="http://schemas.microsoft.com/ink/2010/main" type="paragraph" rotatedBoundingBox="15163,405 21643,947 21566,1869 15086,1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C8A379-3C65-4486-A218-D3E56561A253}" emma:medium="tactile" emma:mode="ink">
              <msink:context xmlns:msink="http://schemas.microsoft.com/ink/2010/main" type="line" rotatedBoundingBox="15163,405 21643,947 21566,1869 15086,1327">
                <msink:destinationLink direction="with" ref="{4AE864A2-D4D1-4708-BC74-6D2D43ED572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AE2B5A0-6903-4358-808E-369A264C088E}" emma:medium="tactile" emma:mode="ink">
                <msink:context xmlns:msink="http://schemas.microsoft.com/ink/2010/main" type="inkWord" rotatedBoundingBox="15139,701 15303,715 15263,1201 15098,11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183-2984 932 0,'-9'-20'348'0,"9"16"-272"0,0-8-20 0,0 4 136 16,4 4-116-16,-4-8 52 15,5-1-80-15,-1-3 80 16,5 4-72-16,-4-4 60 15,-1 8-64-15,-4 0 24 16,0 4-44-16,-4 4 16 16,-1 8-28-16,-8 12 0 15,4 4-12-15,-14 17-16 16,9 3 4-16,-9 5 20 16,5-5-8-16,-5 1-12 15,5-5 0-15,0-3 12 16,9-5-4-16,-5-8-4 15,10 5 4-15,-1-13 12 0,5-4-8 16,-4-8-172-16,8 0 92 0</inkml:trace>
        </inkml:traceGroup>
        <inkml:traceGroup>
          <inkml:annotationXML>
            <emma:emma xmlns:emma="http://www.w3.org/2003/04/emma" version="1.0">
              <emma:interpretation id="{4C2E9DC8-248D-4EE8-8608-AAE9BC954CB5}" emma:medium="tactile" emma:mode="ink">
                <msink:context xmlns:msink="http://schemas.microsoft.com/ink/2010/main" type="inkWord" rotatedBoundingBox="15874,545 16684,613 16614,1455 15803,13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11.1579">779-3247 1196 0,'-4'-28'440'0,"4"28"-340"0,22-8-32 0,-4 4-16 15,5 8-44-15,23 0-4 16,-1 8 0-16,33 12-24 16,-1 5 12-16,19 19 4 15,-10 1 4-15,1 11-20 16,-10 1 12-16,-22 4 4 16,-14-8 4-16,-28 3 24 15,-4-3-12-15,-36 8 112 16,0-13-72-16,-32 5 84 15,-1-4-76-15,-12-9-40 16,8-7-16-16,5-17 20 16,9-4-12-16,0-20 4 0,18 0-8 15,4-20-104-15,15 3 52 16,4-11-208-16,18 8 136 0,-9-1-632 16,18 9 416-16</inkml:trace>
          <inkml:trace contextRef="#ctx0" brushRef="#br0" timeOffset="489.8045">1275-3121 852 0,'0'-12'316'0,"0"12"-248"0,-4 4-16 0,-1 0 76 16,1 8-80-16,-5 12 32 16,-1 8-44-16,-8 17 4 15,5 4-24-15,-6 3 52 32,6-3-36-32,-5-5-8 0,4-3-12 0,-4-9-12 15,4 1 4-15,5-21 12 16,0 0-8-16,-5-16-160 15,5 0 80-15</inkml:trace>
        </inkml:traceGroup>
        <inkml:traceGroup>
          <inkml:annotationXML>
            <emma:emma xmlns:emma="http://www.w3.org/2003/04/emma" version="1.0">
              <emma:interpretation id="{3BDF7D4C-2FF0-45B4-A273-252BB198ADA2}" emma:medium="tactile" emma:mode="ink">
                <msink:context xmlns:msink="http://schemas.microsoft.com/ink/2010/main" type="inkWord" rotatedBoundingBox="17457,603 18381,680 18313,1497 17389,142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57.4007">2536-3206 756 0,'-4'-12'280'0,"4"12"-216"0,0 4-20 0,0 4 84 16,-9 4-80-16,-5 16 24 16,5 9-40-16,-9 23 12 15,4-3-24-15,-18 12-16 0,19 4-8 0,-10-9 28 16,-4-3-12-16,4 4-20 16,9-17 0-16,-9-11 12 15,14-9 0-15</inkml:trace>
          <inkml:trace contextRef="#ctx0" brushRef="#br0" timeOffset="2222.5078">2382-3105 944 0,'-23'-32'352'0,"23"32"-276"0,32-17-20 0,-19 9 60 16,6 4-76-16,3-4 28 15,10 4-40-15,5 4-28 16,8 4 0-16,5 8 8 16,5 4-4-16,-19 9 32 15,5-1-20-15,-18 8 56 16,0 1-40-16,-41 7 4 16,4 1-24-16,-22-1 12 15,4 1-16-15,-14-9 4 16,14-8-4-16,-9-3-68 15,19-9 32-15</inkml:trace>
          <inkml:trace contextRef="#ctx0" brushRef="#br0" timeOffset="2718.3259">3042-2611 808 0,'9'-8'300'0,"-9"8"-232"0,0-17-20 0,0 13 132 16,9 4-108-16,-9-8 88 15,0 8-96-15,-9-8 20 16,0 8-48-16,-9 8 4 16,-1 0-24-16,-12 21 8 15,3-5-12-15,-4 12-8 16,14 1 0-16,4 3-16 15,14-3 8-15,14-9 20 16,9 0-8-16,18-16-28 16,4 1 8-16,5-17-12 15,1-1 12-15,-6-15-20 16,-8 12 20-16,-15-20 40 0,-8 12-16 16,-14-9-8-16,-5 5-8 15,-13-12-16-15,0 7 12 0,0-3-84 16,4 12 52-16</inkml:trace>
        </inkml:traceGroup>
        <inkml:traceGroup>
          <inkml:annotationXML>
            <emma:emma xmlns:emma="http://www.w3.org/2003/04/emma" version="1.0">
              <emma:interpretation id="{55F5979D-11B2-451C-91B8-D2E04B180F69}" emma:medium="tactile" emma:mode="ink">
                <msink:context xmlns:msink="http://schemas.microsoft.com/ink/2010/main" type="inkWord" rotatedBoundingBox="18749,824 20750,991 20694,1654 18693,14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018.6244">3734-2648 1380 0,'-50'53'512'0,"50"-53"-396"0,-37 65-36 0,24-37-16 16,4-4-52-16,-5 0-76 16,9 1 36-16,1-17-220 15,4 0 136-15</inkml:trace>
          <inkml:trace contextRef="#ctx0" brushRef="#br0" timeOffset="2876.7496">3779-3000 1132 0,'-36'-4'420'0,"36"4"-328"0,-18 4-24 0,4-4 68 16,5 4-88-16,-9-4 8 15,4 8-36-15</inkml:trace>
          <inkml:trace contextRef="#ctx0" brushRef="#br0" timeOffset="5466.237">4062-2680 684 0,'0'-4'252'0,"4"0"-192"0,-4 4-20 0,9-4 48 16,0 4-56-16,1-4 48 15,3 4-44-15,1-4 16 16,-5 4-32-16,5-9 44 15,-5 9-36-15,0-8 28 16,-9 12-28-16,0-4 0 16,-9 4-16-16,0-4-8 15,-5 0 0-15,-13 0 4 16,4 9-4-16,-9-1-12 16,9 4 4-16,-4-4-16 15,9 4 12-15,-1 4 4 16,15 0 4-16,4 9-12 0,4-1 8 0,10 4 4 15,0 1 0 1,4-1 0-16,5 0 0 0,-10-3 16 16,-3-1-8-16,-10-4 4 15,0 0-4-15,-23-8-16 16,14-3 4-16,-19-9 12 16,10 0-4-16,4-17-20 15,5 5 8-15,9-16-232 16,23 12 128-16</inkml:trace>
          <inkml:trace contextRef="#ctx0" brushRef="#br0" timeOffset="5811.1443">4581-2725 820 0,'-14'-12'304'0,"14"12"-236"0,-5-12-20 0,-8 8 64 15,13 4-72-15,-14-4 16 16,5 4-32-16,-9-4-12 15,4 4-8-15,-9 0-4 16,10 8 0-16,-19-4 0 16,9 4 0-16,-9 4 16 15,14 4-8-15,-5 5-20 16,19-1 4-16,8 8 4 16,5 5 4-16,14 7 0 15,9 1 0 1,0-5 0-16,4 0 0 15,-8-3 16-15,-1-1-8 0,-18-4 32 16,5 1-24-16,-28-9 92 16,5-4-60-16,-23-8-4 15,-4 0-28-15,-5-8-12 0,4 0 0 16,5-16-16-16,10 4 8 0,22-12-164 16,13 4 92-16</inkml:trace>
          <inkml:trace contextRef="#ctx0" brushRef="#br0" timeOffset="6102.3696">4822-2628 964 0,'-46'4'360'0,"46"-4"-280"0,-41 17-24 0,28-5 48 15,4 0-68-15,-5 12-32 16,5 1-4-16,9 7 4 15,5 0 0-15,4 1-4 16,13-1 4-16,15-8 28 16,-1-3-16-16,10-9-56 15,4-4 16-15,-9-12-32 16,0 4 32-16,-14-16-16 16,0-1 24-16,-27-15 0 15,0 0 8-15,-22-9 16 16,-1 5-4-16,-4-1 24 15,4 13-16-15</inkml:trace>
          <inkml:trace contextRef="#ctx0" brushRef="#br0" timeOffset="6518.4761">5295-2717 904 0,'-9'-4'332'0,"9"4"-256"0,0 29-24 0,9-13-24 16,-4 4-28-16,4 17-12 15,0-5 8-15,5 8 20 16,-10 1-8-16,10-5-12 16,-9-3 0-16,-5-5 12 15,9-4-4-15,-9-12-48 16,0-4 28-16,0-16-52 15,13 4 40-15,-13-20-48 16,19 4 44-16,-6-21-12 16,-4 9 28-16,5-8 104 15,9 7-44-15,-5 5 132 16,5 12-100-16,0 8 28 16,-1 8-64-16,6 16-24 15,-6 12-8-15,-8 8 24 16,0 9-16-16,-14 0 4 15,-9 7-12-15,-5-7 20 16,0 3-16-16,-8-15 4 16,3 3-8-16,10-24-428 15,9-4 228-15</inkml:trace>
        </inkml:traceGroup>
        <inkml:traceGroup>
          <inkml:annotationXML>
            <emma:emma xmlns:emma="http://www.w3.org/2003/04/emma" version="1.0">
              <emma:interpretation id="{8D11C3EE-C246-45F6-8D36-775381B69AE0}" emma:medium="tactile" emma:mode="ink">
                <msink:context xmlns:msink="http://schemas.microsoft.com/ink/2010/main" type="inkWord" rotatedBoundingBox="21128,904 21643,947 21586,1624 21071,1581"/>
              </emma:interpretation>
              <emma:one-of disjunction-type="recognition" id="oneOf4">
                <emma:interpretation id="interp4" emma:lang="" emma:confidence="1">
                  <emma:literal>n's</emma:literal>
                </emma:interpretation>
                <emma:interpretation id="interp5" emma:lang="" emma:confidence="0">
                  <emma:literal>n',</emma:literal>
                </emma:interpretation>
                <emma:interpretation id="interp6" emma:lang="" emma:confidence="0">
                  <emma:literal>n;</emma:literal>
                </emma:interpretation>
                <emma:interpretation id="interp7" emma:lang="" emma:confidence="0">
                  <emma:literal>n 's</emma:literal>
                </emma:interpretation>
                <emma:interpretation id="interp8" emma:lang="" emma:confidence="0">
                  <emma:literal>n:</emma:literal>
                </emma:interpretation>
              </emma:one-of>
            </emma:emma>
          </inkml:annotationXML>
          <inkml:trace contextRef="#ctx0" brushRef="#br0" timeOffset="6711.4918">6088-2927 1184 0,'-32'4'440'0,"32"-4"-344"0,-28 20-24 0,28-8-32 16,5 5-36-16,4-1-224 16,9 0 124-16</inkml:trace>
          <inkml:trace contextRef="#ctx0" brushRef="#br0" timeOffset="7117.0658">6525-2644 1040 0,'-14'8'384'0,"14"-8"-300"0,-27 8-20 0,22-8 104 15,-4 0-104-15,-5 0 80 16,5 0-84-16,-4 0 4 16,8 4-40-16,-9 1-32 15,5 3 4-15,-4-4 16 16,4 12-4-16,-5 0-20 15,9-4 4-15,-8 12-24 16,13-3 20-16,-5 3 24 16,5 0-8-16,0 1 0 15,14-5 0-15,-5 0-4 16,5 4 0-16,-1-3-12 16,1-1 8-16,-5 0 4 15,5 0 0-15,-14 0 24 16,0 1-12-16,-14-9-4 15,0 0-4-15,-13-8-84 16,0 4 44-16</inkml:trace>
        </inkml:traceGroup>
      </inkml:traceGroup>
    </inkml:traceGroup>
    <inkml:traceGroup>
      <inkml:annotationXML>
        <emma:emma xmlns:emma="http://www.w3.org/2003/04/emma" version="1.0">
          <emma:interpretation id="{A71CBB9A-339A-4DE0-810E-8942CB91D61F}" emma:medium="tactile" emma:mode="ink">
            <msink:context xmlns:msink="http://schemas.microsoft.com/ink/2010/main" type="paragraph" rotatedBoundingBox="15129,1959 19527,2030 19508,3201 15110,3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5A8D96-2089-4DA8-B824-83B52516216E}" emma:medium="tactile" emma:mode="ink">
              <msink:context xmlns:msink="http://schemas.microsoft.com/ink/2010/main" type="line" rotatedBoundingBox="15129,1959 19527,2030 19508,3201 15110,3130">
                <msink:destinationLink direction="with" ref="{6268098B-F5CE-4474-9DD8-37E1FBA6F02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43A83D-B26C-4A7E-A55E-69B040835470}" emma:medium="tactile" emma:mode="ink">
                <msink:context xmlns:msink="http://schemas.microsoft.com/ink/2010/main" type="inkWord" rotatedBoundingBox="15129,1959 16279,1978 16260,3149 15110,3130"/>
              </emma:interpretation>
            </emma:emma>
          </inkml:annotationXML>
          <inkml:trace contextRef="#ctx0" brushRef="#br0" timeOffset="8412.2952">315-1842 996 0,'-28'0'368'0,"33"-9"-284"0,-14 5-24 15,4 0 80 1,10 4-88-16,-1-4 52 16,5-4-64-16,5 8 8 15,4 0-32-15,10 0 0 16,8 8-8-16,10 0-8 15,-1 5 4-15,5 7-16 16,-4-4 8-16,-1 0 40 16,-4 4-24-16,-13-12-176 15,-6 9 88-15,-13-13-308 16,-9 0 216-16</inkml:trace>
          <inkml:trace contextRef="#ctx0" brushRef="#br0" timeOffset="8755.0323">378-1851 756 0,'-18'0'280'0,"18"0"-216"0,-27 17-20 0,18-5 4 16,4 4-36-16,-8 8-4 16,3 5-4-16,-8 7 40 15,9 13-24-15,-9-1 24 16,4-3-24-16,-18-1 28 15,10-3-32-15,-10-5 32 16,4-4-32-16,1-7 56 16,0-1-40-16,4-8 56 15,9 0-52-15,5-3-16 16,14-1-12-16,9 0-20 16,-1 0 8-16,19 4 20 15,0 4-8-15,4 1-4 16,10-1 0-16,4 0-24 15,-5 4 12-15,1-7-24 16,0-5 20-16,-6-8-48 16,-8 4 32-16</inkml:trace>
          <inkml:trace contextRef="#ctx0" brushRef="#br0" timeOffset="9414.0376">242-1401 944 0,'-46'-8'352'0,"46"8"-276"0,-32 4-20 0,28-4 112 16,4 4-104-16,14 0 0 15,-1 0-40-15,33-4-8 16,4 4-8-16,41-12-24 16,4 4 8-16,19-8 4 15,-4 7 4-15,3-7 0 16,-17 4 0-16,-10-4 0 15,-26 4 0-15,-15-8 16 16,-13 8-8-16,-14-13 48 16,-13-3-28-16,-19-4 56 15,5 12-48-15,-23-13 56 16,9 13-56-16,-8-4-8 16,3 12-16-16,5 0-20 15,1 8 4-15,4 8-16 16,4 12 12-16,5-4 12 15,-5 0 0-15,14 13-20 16,0-5 8-16,0 4-4 16,14-3 4-16,-1-5-152 15,15 0 88-15,4 4-84 16,4-11 88-16,-4-5 28 16,0 12 24-16,-14-8 16 0,0 4 0 15,-13 4 16-15,-5 5-8 0,-14 19 40 16,5 1-24-16,-14 20 4 15,5-1-16-15,-9 13 0 16,8-12-4-16,1-4-16 16,5-9 4-16,-1-7 4 15,9-9 0-15,5-7 44 16,9-9-24-16,5-12 44 16,9 0-36-16,0-20 40 15,-1 0-40-15,-3-9 12 16,3 5-24-16,-3-28-16 15,-1 15-4-15,-9-23 12 16,0 15-4-16,-13-7 8 16,8 16-8-16,-22-13 8 15,9 13-8-15,-9-1-56 16,4 13 28-16</inkml:trace>
        </inkml:traceGroup>
        <inkml:traceGroup>
          <inkml:annotationXML>
            <emma:emma xmlns:emma="http://www.w3.org/2003/04/emma" version="1.0">
              <emma:interpretation id="{BBAB48D7-2B3E-4A51-9B30-FCF3644CAFC6}" emma:medium="tactile" emma:mode="ink">
                <msink:context xmlns:msink="http://schemas.microsoft.com/ink/2010/main" type="inkWord" rotatedBoundingBox="16622,2024 19527,2071 19515,2760 16611,2714"/>
              </emma:interpretation>
              <emma:one-of disjunction-type="recognition" id="oneOf5">
                <emma:interpretation id="interp9" emma:lang="" emma:confidence="0">
                  <emma:literal>ten</emma:literal>
                </emma:interpretation>
                <emma:interpretation id="interp10" emma:lang="" emma:confidence="0">
                  <emma:literal>ton</emma:literal>
                </emma:interpretation>
                <emma:interpretation id="interp11" emma:lang="" emma:confidence="0">
                  <emma:literal>tan</emma:literal>
                </emma:interpretation>
                <emma:interpretation id="interp12" emma:lang="" emma:confidence="0">
                  <emma:literal>Ian</emma:literal>
                </emma:interpretation>
                <emma:interpretation id="interp13" emma:lang="" emma:confidence="0">
                  <emma:literal>Van</emma:literal>
                </emma:interpretation>
              </emma:one-of>
            </emma:emma>
          </inkml:annotationXML>
          <inkml:trace contextRef="#ctx0" brushRef="#br0" timeOffset="10600.193">1558-1498 832 0,'-14'4'308'0,"14"-4"-240"0,-5 12-20 0,1-4 88 16,4 8-84-16,-14-4 68 15,14 4-68-15,0 13-4 16,0-1-28-16,-4-4-4 15,4 13-8-15,0-9 12 16,4 4-12-16,-4-7-4 16,9-1 0-16,0-12 12 15,5 0-8-15,4-12-20 16,0 4 4-16,1-16 12 16,3-4 0-16,1-4-92 15,9-5 52-15,-14-11-8 16,1 16 28-16,-10-9 4 15,0 13 4-15,-5 0 68 16,1 16-32-16,-1 8 60 16,1 0-52-16,4 13 36 15,5 11-40-15,-1-4-28 16,1 9-4-16,18-1 0 16,-5-8 0-16,14-11 16 15,0 11-8-15,9-20-12 16,0-8 0-16,0-8 4 0,-4 0 0 15,-10-12 8-15,-4-1-4 0,-14-11-12 16,1 4 4-16,-15-9 20 16,-4 9-8-1,-9 4 48-15,5 3-28 0,-6-3 20 16,10 8-28-16,-4 8-16 16,4 4-8-16,-5 0 4 15,10 4 0-15,-5 0 8 16,4 8-4-16,-8-8-4 15,4 8 4-15,-9 4 4 16,4 0-4-16,-8-12-4 16,3 8 4-16,-8-8-16 15,9 8 8-15,-5-8 4 16,5 0 0-16,-4 8-12 16,8 5 8-16,-4-5-4 15,9 8 0-15,0 4 8 16,5 4 0-16,-1-3 0 15,10-1 0-15,4-4-20 16,5 0 12-16,4-16 20 16,0 8-4-16,1-16-72 15,-1 8 32-15,-4-8-48 16,-5 0 44-16,-9-12-60 16,0 12 56-16,-9-17 16 15,5 9 20-15,-5 4 4 16,0 4 0-16,0 12-20 0,9 0 12 0,9 12 40 15,0 13-20-15,10-9 44 16,-1 4-32-16,9-4-32 16,5-3 4-16,9-17 8 15,5 0 0-15,9-17-4 16,0 1 4-16,-5-12 20 16,-14 8-12-16,-4-21-12 15,-4 9-4-15,-15-21 20 16,-12 5-8-16,-1-25-12 15,0 8 0-15,-14 0 100 16,-4 13-52-16,-5 19 24 16,5 17-36-16,-13 28-12 15,12 13-12-15,-12 23-8 16,13 5 4-16,4 11-4 16,-9-3 0-16,5 8 8 15,9-4-4-15,-4-9-204 16,-5-3 108-16,-1-21-220 15,-3 1 180-15</inkml:trace>
          <inkml:trace contextRef="#ctx0" brushRef="#br0" timeOffset="10873.9225">2678-1349 956 0,'-10'-73'352'0,"10"73"-272"0,10-44-24 16,-1 28 128 0,4 4-112-16,10-5 16 15,9 9-52-15,18-4-36 16,5 8 0-16,18 0 8 0,-10 8-4 0,15-4-4 15,-15 0 4-15,6 0-92 32,-6 0 48-32,6-16-72 0,4 12 64 0,-19-20 32 31,-4 3 12-31,-18-15 104 0,0 8-56 0,-14-9 60 16,-4 13-60-16,-14 0-4 15,0 7-24-15,0 5-12 16,-9 12 0-16,4 4-268 15,1 8 144-15</inkml:trace>
          <inkml:trace contextRef="#ctx0" brushRef="#br0" timeOffset="11022.3143">3493-1474 1248 0,'-37'16'460'0,"37"-16"-356"0,-32 28-32 0,23-7 96 15,-5-5-108-15,5 4-8 16,0 4-32-16,5 1-8 15,8-5-4-15,5 0-32 16,0-4 12-16,14-12-56 16,9 0 36-16,14-12-176 15,-10 0 112-15</inkml:trace>
          <inkml:trace contextRef="#ctx0" brushRef="#br0" timeOffset="11529.6691">3757-1438 1048 0,'0'-12'388'0,"0"12"-300"0,-23 0-28 16,14 4 192-1,4 4-152-15,-4 4 28 0,0 1-76 16,9 3-32-16,0 4-12 0,0 4 0 16,9 1-4-16,5-5 16 15,4 0-12-15,5-8-12 16,4 0 0-16,0-8-156 16,1 0 88-16,-6-8-52 15,1 0 76-15,-14-12-36 16,0 4 48-16,-13-12 12 15,-1 7 12-15,-4-3 28 16,9 4-8-16,-4 0 4 16,8 8-4-16,1 4-8 15,8 4 4-15,1 0 40 16,4 8-24-16,5 0 24 16,0 8-24-16,0-4-8 15,4 4-8-15,0-3 12 16,5 3-8-16,-9-4 4 15,-5 4-4-15,-4-4 12 16,-5 0-12-16,-9-8-4 16,4 0 0-16,-8-12 4 15,4 0-4-15,-9-8-4 16,9 0 4-16,0-4 20 16,9 3-12-16,0 1 12 15,5 4-12-15,8 4-16 16,1 8 0-16,4 0-4 15,5 8 0-15,-4 0 16 0,-1 8-4 16,0-3 52-16,-4 3-32 0,-9-4 8 16,-5 0-20-16,-9-4-88 31,4 4 44-31</inkml:trace>
        </inkml:traceGroup>
      </inkml:traceGroup>
    </inkml:traceGroup>
    <inkml:traceGroup>
      <inkml:annotationXML>
        <emma:emma xmlns:emma="http://www.w3.org/2003/04/emma" version="1.0">
          <emma:interpretation id="{A54B0B2D-833B-45D7-86AD-E0BC757BA0C8}" emma:medium="tactile" emma:mode="ink">
            <msink:context xmlns:msink="http://schemas.microsoft.com/ink/2010/main" type="paragraph" rotatedBoundingBox="15111,3579 22312,3838 22269,5051 15067,4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0E713B-574F-4A1C-8C12-6BF9C7CB1F0B}" emma:medium="tactile" emma:mode="ink">
              <msink:context xmlns:msink="http://schemas.microsoft.com/ink/2010/main" type="line" rotatedBoundingBox="15111,3579 22312,3838 22269,5051 15067,4792"/>
            </emma:interpretation>
          </emma:emma>
        </inkml:annotationXML>
        <inkml:traceGroup>
          <inkml:annotationXML>
            <emma:emma xmlns:emma="http://www.w3.org/2003/04/emma" version="1.0">
              <emma:interpretation id="{4F1DF844-86E9-4A8B-B7F3-4D6A189C82D8}" emma:medium="tactile" emma:mode="ink">
                <msink:context xmlns:msink="http://schemas.microsoft.com/ink/2010/main" type="inkWord" rotatedBoundingBox="15107,3685 19259,3834 19221,4897 15069,4747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2235.0719">110-1 756 0,'0'8'280'0,"0"-8"-216"0,-5-8-20 0,1 8 92 16,4 8-84-16,-5-8 96 15,1 0-88-15,-1 0 24 16,5 0-48-16,0 0 32 16,9 0-40-16,0 0 12 15,9 0-24-15,1 0 28 16,3 4-28-16,1 0 4 15,0 4-12-15,9-8-8 16,0 4 4-16,9 0-16 16,9 4 8-16,13 0 4 15,-8 1 0-15,9-1 16 16,0-8-8-16,-5 8-4 16,-5-8 0-16,-8 0-4 15,-5 4 0-15,-14-4 0 16,1 4 0-16,-10 0 8 15,0 0-4-15,-4 0 16 16,-5 0-12-16,-9 0-12 0,4 4 0 16,-4-8 4-16,5 4 0 0,-5 0 0 15,0 0 0-15,0-4 8 16,0 0-4-16,0 0-4 16,-5 4 4-16,-13-4 4 15,14 4-4-15,-24-4-4 16,15 9 4-16,-10 7 12 15,5 0-8-15,-19 12-40 16,5 9 20-16,-4 15-16 16,-5 13 16-16,0 4 16 15,5-4 0-15,4-9 8 16,0 1-8-16,9-21 16 16,0 1-12-16,0-9 84 15,14-12-48-15,-13-8 40 16,12-8-48-16,-12-8 16 15,-1-4-32-15,-4-20 0 16,-1-5-12-16,-4-19 4 16,10 3-8-16,-24-20-4 15,14 8 4-15,-9 1 20 16,14 11-12-16,-14 4 4 16,14 13-8-16,-1 0-16 15,19 24 4-15,-9-9-24 16,14 13 16-16,4-8 4 15,4 12 8-15,14-4-300 0,-4 0 164 16</inkml:trace>
          <inkml:trace contextRef="#ctx0" brushRef="#br0" timeOffset="22491.7717">1034 501 1320 0,'0'16'488'0,"0"-16"-380"0,18 28-28 0,-18-20-28 16,5 0-44-16,-5 1 24 15,9 3-20-15,-9-12-32 16,9 4 12-16</inkml:trace>
          <inkml:trace contextRef="#ctx0" brushRef="#br0" timeOffset="22985.5959">2004 96 1048 0,'4'-8'388'0,"-4"8"-300"0,-18 0-28 0,14-4 76 16,4 4-88-16,-14-4 32 16,0 4-44-16,-9-8 40 15,1 8-44-15,-10-8 12 16,9 0-28-16,-9 4 8 16,9 4-12-16,-13 0 0 15,4 12-4-15,-9-4-16 16,9 8 4-16,-4 8 12 15,4 9-4-15,-9 11-12 16,14 5 4-16,-5 3 4 16,9 5 0-16,0 0-20 15,14 3 12-15,9-3 4 16,14-8 4-16,9-1 16 16,9-7-8-16,4-5 16 15,5-8-16-15,4-7-12 16,1-1 0-16,0-8-76 15,-1-4 44-15,-9-16-100 16,-4 8 76-16</inkml:trace>
          <inkml:trace contextRef="#ctx0" brushRef="#br0" timeOffset="23315.474">1512 485 1028 0,'-32'0'380'0,"32"0"-296"0,-9-9-20 0,5 1 68 16,8 8-84-16,-4-8 60 16,0 8-64-16,5-8 32 15,4 8-44-15,4-4 16 16,10 8-28-16,9 0 28 15,4 0-32-15,10-4 12 16,0 12-16-16,-1-3 12 16,-4-1-16-16,-5 0-4 15,1-4 0-15,-14-4-4 16,-1 4 0-16,-12-8-116 16,-1 4 64-16,0-20-920 15,4 3 532-15</inkml:trace>
          <inkml:trace contextRef="#ctx0" brushRef="#br0" timeOffset="24487.1067">2332 35 1040 0,'-10'-4'384'0,"-3"4"-300"0,13-4-20 0,-5 0 96 16,1 8-100-16,-5-8 64 16,4 8-72-16,1-12 4 15,4 8-32-15,-5-4-4 16,10 4-12-16,8-4-24 15,5 8 8-15,19-4 20 16,8 0-4-16,5 0-12 16,5 0 0-16,13-4 20 15,-4 4-8-15,4-4 4 16,-4 4-4-16,-5 0 12 16,-9 0-12-16,-9 0 40 15,-4 0-24-15,-10 0 32 16,-4 0-32-16,-9-4 48 15,-1 4-40-15,-4-4-8 16,0 8-12-16,-9-4-28 16,0 0 8-16,0 0 12 0,0 0 0 0,0 0-12 15,5 8 4-15,-5 0 12 16,4 0-4-16,-8 0-4 16,-1 4 4-16,-4 5-16 15,5-1 8-15,-10 4 12 16,5 4-4-16,-9 17-4 15,4-1 4-15,-18 25-40 16,9 0 20-16,-18 12 40 16,10 4-12-16,-15-9 0 15,14-7-8-15,-13 8-4 16,22-12 0-16,-9-13 0 16,9-3 0-16,5-13 0 15,0-7 0-15,0-17 32 16,4-4-16-16,-9-16 4 15,5-5-12-15,-5-15-8 16,10 0 4-16,-19-17 12 16,9 5-8-16,-9-21-20 15,0 8 4-15,0-20 4 16,5 17 4-16,-9-9 0 16,8 16 0-16,-4 0 0 15,19 17 0-15,-5 0-20 16,4 15 12-16,5 1-24 15,9 8 20-15,9 4-364 16,5 4 204-16</inkml:trace>
          <inkml:trace contextRef="#ctx0" brushRef="#br0" timeOffset="25522.7362">3470-1 1028 0,'-23'-4'380'0,"23"4"-296"0,0 4-20 0,0-4 68 16,0 0-84-16,14 0 44 16,4 0-56-16,18 0 0 15,10 0-24-15,8 0-8 16,1 4 0-16,9-4 12 15,-10 4-8-15,1-4-12 16,-18 0 0-16,-6 0 20 16,-8 8-8-16,-5-8 16 15,-4 0-16-15,-23 0-84 16,9 0 44-16,-5-8-176 16,10 8 116-16,-10-8-160 15,5 8 144-15,-9-8 0 16,-4 8 64-16,-6 0 32 15,10 8 8-15,-18 8 20 16,9 4-8-16,-5 21 128 16,0 3-72-16,0 29-12 15,1 0-32-15,-1 16-16 16,5 0 0-16,0-4 4 0,8-12-4 16,-8 0 24-16,9-17-16 0,-9-3 4 15,4-8-8-15,-9-9-24 16,5-8 8-16,-14-12-40 15,5 1 28-15,-9-13 8 16,4-4 8-16,0-4 92 16,9 4-48-16,0-4 148 15,10 8-104-15,4 4 16 16,13 4-60-16,14 4 0 16,10 0-24-16,13 0-8 15,9 5-4-15,9-9 12 16,0 0-8-16,-4-8-4 15,-5 0 0-15,0-8-76 16,-5 4 40-16,-4-12-164 16,0 0 112-16,0-17-176 15,-4 5 148-15</inkml:trace>
          <inkml:trace contextRef="#ctx0" brushRef="#br0" timeOffset="25973.415">4021 464 756 0,'-14'-40'280'0,"14"40"-216"0,-9-20-20 0,-5 3 136 16,5 9-108-16,-14-4 88 15,5-4-96-15,-14 4 56 16,10 0-68-16,-24 0-4 15,10 3-28-15,-19 9 48 16,9 9-36-16,-13 11 48 16,14 4-48-16,-10 13 48 15,14 7-48-15,9 1-16 16,14-1-8-16,18 1-20 16,14-5 8-16,31-4-4 15,14 1 0-15,23-21 16 16,0 0-4-16,14-16 8 15,-10 0-8-15,-4-20-36 16,-13 4 16-16,-24-12 16 16,-13 3 0-16,-41-27 0 15,-5 11 4-15,-27-20 40 16,0 5-24-16,-13-5 60 16,17 25-44-16,-4-9-8 15,28 25-16-15,13-4-232 16,13 7 124-16,37 5-440 15,5 4 300-15</inkml:trace>
        </inkml:traceGroup>
        <inkml:traceGroup>
          <inkml:annotationXML>
            <emma:emma xmlns:emma="http://www.w3.org/2003/04/emma" version="1.0">
              <emma:interpretation id="{B94E111E-AB66-456A-8B91-EC7B30845A5C}" emma:medium="tactile" emma:mode="ink">
                <msink:context xmlns:msink="http://schemas.microsoft.com/ink/2010/main" type="inkWord" rotatedBoundingBox="20011,3755 22312,3838 22269,5051 19967,4968"/>
              </emma:interpretation>
              <emma:one-of disjunction-type="recognition" id="oneOf7">
                <emma:interpretation id="interp15" emma:lang="" emma:confidence="0">
                  <emma:literal>-f</emma:literal>
                </emma:interpretation>
                <emma:interpretation id="interp16" emma:lang="" emma:confidence="0">
                  <emma:literal>of</emma:literal>
                </emma:interpretation>
                <emma:interpretation id="interp17" emma:lang="" emma:confidence="0">
                  <emma:literal>f</emma:literal>
                </emma:interpretation>
                <emma:interpretation id="interp18" emma:lang="" emma:confidence="0">
                  <emma:literal>-s</emma:literal>
                </emma:interpretation>
                <emma:interpretation id="interp19" emma:lang="" emma:confidence="0">
                  <emma:literal>-g</emma:literal>
                </emma:interpretation>
              </emma:one-of>
            </emma:emma>
          </inkml:annotationXML>
          <inkml:trace contextRef="#ctx0" brushRef="#br0" timeOffset="26438.9127">4890 659 1328 0,'-4'16'492'0,"4"-16"-380"0,32 0-32 0,-10 4 60 15,6 4-92-15,13-4 8 16,0 0-36-16,4-4-4 16,-4 0-8-16,-4 0-260 15,-1 4 136-15</inkml:trace>
          <inkml:trace contextRef="#ctx0" brushRef="#br0" timeOffset="26249.1482">5013 343 1216 0,'-23'0'448'0,"23"0"-348"0,10 0-28 0,-6 0 104 16,5 0-112-16,5 0-28 15,4 0-20-15,9 0-16 16,1 12 0-16,13-4 0 15,0-4 0-15,4 4-12 16,-4 4 8-16</inkml:trace>
          <inkml:trace contextRef="#ctx0" brushRef="#br0" timeOffset="27641.6744">5896 404 1308 0,'-22'0'484'0,"26"0"-376"0,1 12-28 16,-1-12 52-1,5 4-88-15,5 4 16 16,4 4-36-16,10-4-4 15,-1 4-12-15,14-8-16 16,0 0 4-16,9-8-288 0,-4 4 160 0,13-4-688 16,4 0 460-16</inkml:trace>
          <inkml:trace contextRef="#ctx0" brushRef="#br0" timeOffset="28241.7702">6725 258 1068 0,'-14'12'396'0,"14"-12"-308"0,10 16-24 0,-6-8 0 15,10 4-48-15,8-7 40 16,10 3-32-16,23-12-4 15,0 4-12-15,8-9 12 16,1 1-12-16,-9-8-4 16,-10 4 0-16,-13-8 20 15,-5 4-12-15,-17-9 40 16,-1 5-28-16,-28-12 4 16,1 7-16-16,-23-7 12 15,5 4-16-15,-10-5 4 16,10 21-4-16,-10-8-16 15,14 8 4-15,-4 8 20 0,9 4-8 0,-5 4-40 16,5 4 20-16,-5 12 12 16,9 4 0-16,-4 9-8 15,13-1 4-15,-4 13 4 16,4 3 0-16,-4 17 0 16,0-4 0-16,13 20-20 15,1-17 12-15,-6 9 20 16,20-12-4-16,-10 12 4 15,0-8-4-15,-10 3-8 16,6-3 4-16,-5-8 4 16,0 4-4-16,-10-17 16 15,6 5-12-15,-10-13-4 16,5-8 0-16,-9-11 48 16,8-5-28-16,-8-12 76 15,4 4-52-15,-9-16 0 16,5-1-28-16,-14-19-20 15,14 8-4-15,-5-21-464 16,14 9 256-16</inkml:trace>
        </inkml:traceGroup>
      </inkml:traceGroup>
    </inkml:traceGroup>
    <inkml:traceGroup>
      <inkml:annotationXML>
        <emma:emma xmlns:emma="http://www.w3.org/2003/04/emma" version="1.0">
          <emma:interpretation id="{D822A5FB-D6FA-4751-B6DB-A7C9B2E0660E}" emma:medium="tactile" emma:mode="ink">
            <msink:context xmlns:msink="http://schemas.microsoft.com/ink/2010/main" type="paragraph" rotatedBoundingBox="14815,5243 23876,5326 23846,8677 14785,8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5C2BD3-5F72-4F23-AA49-1224F788F5B0}" emma:medium="tactile" emma:mode="ink">
              <msink:context xmlns:msink="http://schemas.microsoft.com/ink/2010/main" type="line" rotatedBoundingBox="14815,5243 23876,5326 23859,7295 14797,7213"/>
            </emma:interpretation>
          </emma:emma>
        </inkml:annotationXML>
        <inkml:traceGroup>
          <inkml:annotationXML>
            <emma:emma xmlns:emma="http://www.w3.org/2003/04/emma" version="1.0">
              <emma:interpretation id="{035C1642-C41A-4A50-ACDE-1C8D8FE3194E}" emma:medium="tactile" emma:mode="ink">
                <msink:context xmlns:msink="http://schemas.microsoft.com/ink/2010/main" type="inkWord" rotatedBoundingBox="14815,5243 17525,5268 17509,7035 14799,7010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6107.0687">2072 1941 756 0,'-14'-4'280'0,"14"4"-216"0,-22 4-20 15,3 1 120 1,10 3-100-16,-18 0 96 15,9 4-92-15,-14 12 28 16,5-12-56-16,-10 17 40 16,10-5-48-16,-10 12 4 15,6 1-24-15,-6 19 0 16,10-3-4-16,-5 20 4 16,14 4-8-16,-5-4-4 0,9-9 4 0,5 5-4 15,5-12 0-15,4-9 16 16,9-7-8-16,4-13-4 15,1-4 0-15</inkml:trace>
          <inkml:trace contextRef="#ctx0" brushRef="#br0" timeOffset="35537.0525">1439 2144 696 0,'5'-16'256'0,"-5"16"-196"0,4-8-20 0,1-5 144 32,-1 13-108-32,1-8 84 0,0 8-92 0,-5-8 24 15,0 0-52-15,-5 0 64 16,5 4-56-16,-9-4 20 15,4 8-40-15,-13-8 28 16,4 8-32-16,-13-8 4 16,9 16-16-16,-23-12-8 15,14 8 0-15,-14 4 20 16,9 4-12-16,-9 4-4 16,14 0-4-16,-10 13-4 15,10-1 0-15,-5 25-12 16,14-1 8-16,4 5 4 15,19 12 0-15,8-21 24 16,10 5-12-16,4-17 4 16,5-7-8-16,-4-13 20 15,12 0-16-15,-8-12-164 16,0-4 84-16</inkml:trace>
          <inkml:trace contextRef="#ctx0" brushRef="#br0" timeOffset="35733.587">1111 2334 1008 0,'-9'0'372'0,"9"0"-288"0,-4 4-24 0,4-4 108 16,9 4-104-16,-5 0 16 16,6 0-44-16,12-4-24 15,1 4-8-15,13-4 4 16,5 0-4-16,5-12-356 15,4 12 196-15</inkml:trace>
          <inkml:trace contextRef="#ctx0" brushRef="#br0" timeOffset="36697.2129">2104 2253 1028 0,'-27'0'380'0,"27"0"-296"0,-19 0-20 0,10 8 76 15,9 0-88-15,-18 4 60 16,14 13-68-16,-24 3-28 15,10 0-16-15,-9 17 0 16,4-1 0-16,-13 1 16 16,8-1-8-16,1-7-4 15,4-5 0-15,-4-8-4 16,18 1 0-16,4-17-364 16,10 0 200-16</inkml:trace>
          <inkml:trace contextRef="#ctx0" brushRef="#br0" timeOffset="36440.0282">1844 2342 912 0,'-4'-16'340'0,"4"16"-264"0,-9 0-24 0,9-8 152 16,9 8-124-16,-5 0 64 16,6 0-84-16,-1 0 88 15,4 8-84-15,6 8 32 16,3 4-56-16,1 5-4 15,9 3-24-15,-9 4 0 16,9 1-4-16,-5-5 4 16,5-4-8-16,-5-8 8 15,0 1-8-15,-8-9 8 16,3-8-8-16,-17-4-168 16,-1 4 88-16,-8-12-464 15,4 8 300-15</inkml:trace>
          <inkml:trace contextRef="#ctx0" brushRef="#br0" timeOffset="36995.5061">2204 2002 1040 0,'0'4'384'0,"0"-4"-300"0,32 12-20 0,-9 5 208 15,0-5-160-15,8 24 88 16,1 9-116-16,0 36 64 16,-5 8-84-16,-17 8 4 15,-6-4-44-15,-18 8-4 16,1-20-12-16,-42 8 20 15,10-4-16-15,-19-20 4 16,14-9-8-16</inkml:trace>
          <inkml:trace contextRef="#ctx0" brushRef="#br0" timeOffset="32713.6543">-282 2358 1196 0,'-9'0'440'0,"9"0"-340"0,0 8-32 15,5-4 36 1,-1 0-72-16,10 1 40 0,4-1-40 0,37-8 8 15,9 4-24-15,27-9 8 16,0 1-12-16,4-4-16 16,-4 8 0-16,0-8-4 15,-4 4 0-15,-23 0-36 32,-5 8 24-32,-23-12-180 15,-4 4 112-15</inkml:trace>
          <inkml:trace contextRef="#ctx0" brushRef="#br0" timeOffset="33256.7404">174 2812 1016 0,'-19'-4'376'0,"19"4"-292"0,-4 0-20 16,-5 0 104-1,9 0-104-15,-9 0 16 16,4 4-44-16,-4-4 28 16,-5 4-36-16,-4-8 28 15,4 4-28-15,-13-9 8 16,9 5-20-16,-14 0 8 0,5 4-12 0,-10 8 0 15,5 13-4-15,-4 7 12 16,13 8-12-16,0 5 4 16,10-1-4-16,8-3-8 15,10-1 4-15,4-11 12 16,9-5-8-16,9-20 24 16,10-4-20-16,4-25-76 15,0 9 36-15,0-20-96 16,-5 7 68-16,-13-15-32 15,0 3 48-15,-14-11 32 16,0 7 8-16,-23-4 56 16,10 13-32-16,-15-1 148 15,10 13-96-15,-4 8 64 16,4 12-80-16,0 12-8 16,4 8-32-16,0 12-12 15,5 9-4-15,-4 15 12 16,4 5-8-16,-9 12-12 15,4-1 0-15,-4 1-68 16,9-8 40-16,-4-9-180 16,4-3 116-16</inkml:trace>
          <inkml:trace contextRef="#ctx0" brushRef="#br0" timeOffset="32323.5646">310 1982 800 0,'-4'0'296'0,"4"-8"-232"0,0 4-16 0,0-4 160 16,9 4-124-16,4-8 36 15,-8 3-72-15,-1-7 8 16,6 4-36-16,-15-8-16 15,0 8-8-15,-4-9 28 16,-4 9-12-16,-15 4 4 16,6 4-8-16,-15 12 12 15,-4 0-12-15,-9 13 4 16,14 7-4-16,-5 4 48 16,13 5-32-16,15-1 0 15,4-3-16-15,22-13-8 16,10 0 4-16,23-20 4 15,4 8-4-15,13-28-12 16,1 4 4-16,4-21-92 16,1-7 48-16,-15-13-72 15,-13 13 64-15,-4-25 32 16,-10 4 16-16,-22-8 60 16,-5 12-28-16,-9 1 88 15,-1 11-64-15,-12 17 100 0,13 12-84 16,-5 3 32-16,5 13-56 0,4 12-24 15,5 9-8-15,0 27 16 32,14 5-12-32,-14 20-4 0,9-5-4 0,-18 9 12 15,4-8-8-15,-17 0-4 16,8-9 0-16,-13-7-120 16,4-5 64-16,-9-7-420 15,9-17 264-15</inkml:trace>
          <inkml:trace contextRef="#ctx0" brushRef="#br0" timeOffset="33840.3574">547 2812 1100 0,'-18'4'408'0,"18"-4"-316"0,-28 16-28 16,19-8 176 0,5 0-144-16,-10 4 8 15,9 0-64-15,-13 8-12 16,9 9-16-16,-18 3 12 15,13 5-16-15,-9 3-4 16,-4 1 0-16,4-9-68 16,5 0 36-16,4-7-296 15,1-5 180-15</inkml:trace>
          <inkml:trace contextRef="#ctx0" brushRef="#br0" timeOffset="33545.0058">301 2824 1132 0,'5'-4'420'0,"-5"4"-328"0,9 4-24 0,-5 0 60 16,10 4-84-16,4 8 60 15,9 4-60-15,5 9 32 16,0-1-44-16,0 4-20 15,4 5-4-15,-8-5 0 16,-1-4-4-16,0-3 16 16,-4-1-12-16,-9-4-196 15,-1-4 100-15,-17-8-616 16,4-3 392-16</inkml:trace>
        </inkml:traceGroup>
        <inkml:traceGroup>
          <inkml:annotationXML>
            <emma:emma xmlns:emma="http://www.w3.org/2003/04/emma" version="1.0">
              <emma:interpretation id="{F2405D2A-E5DF-400B-9CCC-1BD7E31D8C70}" emma:medium="tactile" emma:mode="ink">
                <msink:context xmlns:msink="http://schemas.microsoft.com/ink/2010/main" type="inkWord" rotatedBoundingBox="17825,5509 21134,5539 21119,7270 17809,7240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9004.9859">3206 2888 912 0,'-5'4'340'0,"5"-4"-264"0,-27 5-24 16,13-1 116-1,5 4-104-15,-18 0 44 16,-1 4-64-16,-13 0 28 16,10 4-40-16,-15 9 36 15,5-1-40-15,-4 8 48 16,8 5-44-16,1 3 56 15,8 1-52-15,6-1 0 0,13-4-20 0,9-11 8 16,13-1-16-16,15-16-12 16,3 0 0-16,10-16 28 15,0-4-12-15,5-16-100 16,-1 3 44-16,-13-15-192 16,0 3 132-1,-14-11-68-15,-4 7 100 0,-19-15 40 16,1 7 24-16,-14-3 148 15,-1 15-76-15,-3 1 140 16,4 11-116-16,4 1 64 16,5 12-88-16,4 4-8 15,10 8-36-15,-1 12 16 16,5 8-24-16,1 21-4 16,-1 3-4-16,-9 17 12 15,0 4-8-15,-23 8-4 16,5-9 0-16,-19 1-16 15,5-4 8-15,0-13-200 16,10-3 112-16,-1-17-272 16,14-8 208-16</inkml:trace>
          <inkml:trace contextRef="#ctx0" brushRef="#br0" timeOffset="38438.4191">2723 2597 1120 0,'-4'-4'416'0,"4"4"-324"0,4-4-24 15,1 0 112-15,-1 8-112 16,5-4 132-16,10 4-116 0,17 0-24 15,9 4-36-15,24-4 32 16,4 4-28-16,13 0-4 16,1 0-16-16,4-3-8 15,-9 3 4-15,9-8 12 16,-14 0-8-16,-13-8-84 16,-10 8 44-16</inkml:trace>
          <inkml:trace contextRef="#ctx0" brushRef="#br0" timeOffset="39250.1378">3178 2949 1216 0,'14'-4'448'0,"-14"4"-348"0,27 24-28 0,-8-3 96 16,3-1-108-16,10 16 20 16,0 1-48-16,9 3-20 15,-5-3-8-15,1-1 4 16,-1-4-4-16,-4-7-36 15,-4-1 16-15,-10-8-576 16,0-4 324-16</inkml:trace>
          <inkml:trace contextRef="#ctx0" brushRef="#br0" timeOffset="39399.5346">3502 2949 1320 0,'0'-16'488'0,"0"16"-380"0,4 20-28 0,-8-4 52 15,4 5-88-15,-14 23 24 16,0 1-36-16,-13 15 12 16,0-7-24-16,-10 4-52 15,10-9 16-15</inkml:trace>
          <inkml:trace contextRef="#ctx0" brushRef="#br0" timeOffset="40056.784">4267 2014 880 0,'-28'16'328'0,"28"-16"-256"0,-9 69-16 16,5-16 56-1,8-5-72-15,-8 33 16 16,4-4-32-16,-14 8 4 15,14-8-16-15,-14-4 64 16,-4-8-44-16,-5-5 40 0,14-11-40 0,-23-8-20 16,10-9-4-16,-10-12-8 15,9 0 0-15,-4-16 8 16,8 0-4-16,1-12 76 16,4 4-44-16,5-8 84 15,5 8-68-15,4 0 0 16,9 4-32-16,5 4 4 15,4 4-12-15,14 4-8 16,0 5 0-16,13-9-24 16,1 4 12-16,8-8-32 15,-4 0 24-15,-9-8-276 16,-9 0 160-16,-18-8-312 16,9 4 248-16</inkml:trace>
          <inkml:trace contextRef="#ctx0" brushRef="#br0" timeOffset="40656.3772">4289 2370 860 0,'9'0'320'0,"-9"0"-248"0,-9 0-20 0,9 0 172 16,0 0-132-16,-9 0 104 15,5 0-112-15,-15-8 16 16,-3 0-60-16,-1-4 12 31,0 4-32-31,0-8-36 0,1 16 8 0,-6-4 0 16,6 4 8-16,-15 4 32 15,19 4-16-15,-19 8 4 16,6 4-12-16,-6 1 28 16,5 3-20-1,-4 8 40-15,9 5-32 0,4-1 32 16,23 0-32-16,9 1 4 15,18-5-16-15,28-7 0 16,4-5-4-16,14-12-8 16,-9 0 4-16,8-8-24 15,-12 0 12-15,-6-8-136 16,-8 0 76-16,-14-8 40 16,-14-1 20-16,-23-15 20 15,-8 8-8-15,-24-13 32 16,5 5-20-16,-13 0 100 15,4 7-64-15,9 1-16 16,18 8-20-16,5-4-24 16,9 12 4-16,23-9-180 0,4 13 96 0,10-12-288 15,4 8 212-15</inkml:trace>
          <inkml:trace contextRef="#ctx0" brushRef="#br0" timeOffset="39744.4522">4221 2006 984 0,'-14'-32'368'0,"14"32"-288"0,-4-4-20 0,-1 0 144 15,10 0-124-15,-1-4 72 16,5 4-88-16,5-5 36 16,4 9-60-16,10 0 8 15,-1 5-32-15,5-1 0 16,9 4-8-16,-5 0 4 16,5 0-8-16,-4-8 16 15,-1 8-12-15,-13-16-12 16,0 8 0-16,-10 0-164 15,-4-8 92-15,-18 8-304 16,0 0 212-16</inkml:trace>
          <inkml:trace contextRef="#ctx0" brushRef="#br0" timeOffset="38103.9774">3192 2055 904 0,'9'0'332'0,"5"0"-256"0,-10-8-24 0,5 0 152 16,-4 8-124-16,0-4 72 16,-1 4-88-16,-4-17 0 15,0 17-40-15,-9-20-4 16,4 12-12-16,-13-16-8 16,-4 8 4-16,-6-1-16 15,1 5 8-15,-5-4 4 16,0 16 0-16,-9 0-28 15,14 16 16-15,-5 0-4 16,14 13 8-16,9-1 8 16,9-4 0-16,22 1 16 15,1-5-8-15,14-12 24 16,4-4-20-16,4-12 4 16,1 4-8-16,-1-20-16 0,-4 3 4 15,-18-15-24-15,9 12 16 0,-19-17 4 16,-3 13 8-16,-15-17 0 15,-4 5 0-15,-9-1 60 16,4 13-32-16,-4 0 76 16,4 12-56-16,0 3 36 15,5 13-48-15,0 17-28 16,18 3-8-16,-9 24 8 16,9 1-4-16,5 7 8 15,-5-3-8-15,-9 4 8 16,0 7-8-16,-9-7-72 15,5-9 36-15</inkml:trace>
          <inkml:trace contextRef="#ctx0" brushRef="#br0" timeOffset="41107.5778">5063 2047 912 0,'14'-8'340'0,"-14"8"-264"0,14-9-24 0,-14 5 132 16,4 8-112-16,-4-4 76 16,0 0-84-16,-4 0 36 15,4 5-60-15,-14-1 84 16,5 4-68-16,-18 0 16 15,4 4-40-15,-18 4 32 16,9 0-36-16,-14 13 4 16,10-1-20-16,0 12-24 0,8 1 4 0,1 20-4 31,13-1 4-31,1 5 8 0,8-4 0 0,0-1-12 16,10-11 8-16,4 0 20 15,5-9-8-15,9-8-12 16,-5-3 0-16,0-13-208 15,0 4 116-15</inkml:trace>
          <inkml:trace contextRef="#ctx0" brushRef="#br0" timeOffset="41409.4883">5027 2334 1092 0,'-9'-28'404'0,"9"28"-316"16,9-8-24-16,-5 8 116 16,1 8-112-16,9 0 68 15,8 4-76-15,1 16 52 16,4 5-60-16,1 3 4 15,4 0-32-15,0-3 24 16,4-1-32-16,-9-3 4 16,1-5-12-16,-6-8 4 15,6 0-8-15,-15-8-108 0,-4 0 56 0</inkml:trace>
          <inkml:trace contextRef="#ctx0" brushRef="#br0" timeOffset="41651.13">5323 2318 1172 0,'-9'8'436'0,"9"-8"-340"0,-19 20-24 0,6-12 124 16,4 4-120-16,-10 5 32 15,6-1-64-15,-5 4-36 16,4 0-8-16,-9 9 0 15,10-1 0-15,-10 0-12 16,9 1 8-16,-4-5-48 16,9 0 24-16,-5-8-196 15,5 0 124-15</inkml:trace>
          <inkml:trace contextRef="#ctx0" brushRef="#br0" timeOffset="42043.1742">5409 2043 880 0,'9'-13'328'0,"-9"13"-256"0,10-4-16 0,-1 4 132 16,-9 9-112-16,4-1 128 16,5 4-116-16,5 24 132 15,4 9-124-15,0 28 116 16,1 7-120-16,-10 10-20 15,0-10-44-15,-14 5-20 16,1-8-4-16,-28 8 20 16,9-12-12-16,-27 0-152 15,14-12 72-15,-19-13-376 16,9-7 244-16</inkml:trace>
          <inkml:trace contextRef="#ctx0" brushRef="#br0" timeOffset="44143.9409">5824 2415 1048 0,'-10'-4'388'0,"10"4"-300"0,-4-4-28 15,-1 0 236 1,10 8-176-16,-1-4 92 16,6 0-124-16,3 0 64 15,5 0-88-15,1 0-16 0,3 4-28 0,-3 0-24 16,3 0 0-16,1 0-4 15,9 0 0-15</inkml:trace>
          <inkml:trace contextRef="#ctx0" brushRef="#br0" timeOffset="44304.8635">5860 2674 1308 0,'-9'16'484'0,"9"-16"-376"0,0 4-28 0,0-4 32 16,14 0-76-16,4-4-32 15,5 4-4-15,8-4-64 16,-8-4 32-16,9 0-344 16,4 4 204-16</inkml:trace>
        </inkml:traceGroup>
        <inkml:traceGroup>
          <inkml:annotationXML>
            <emma:emma xmlns:emma="http://www.w3.org/2003/04/emma" version="1.0">
              <emma:interpretation id="{DCA50848-B7EC-45C8-B196-6FB45BA4E4AF}" emma:medium="tactile" emma:mode="ink">
                <msink:context xmlns:msink="http://schemas.microsoft.com/ink/2010/main" type="inkWord" rotatedBoundingBox="21648,5932 23871,5952 23861,7040 21638,7020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6754.0526">7230 2415 1040 0,'-13'0'384'0,"13"0"-300"0,0 20-20 0,0-16 60 16,13 0-80-16,-3 12 36 16,3 1-48-16,5-1 8 15,5 0-24-15,0-4 20 16,9 0-24-16,-5-4 12 15,-4 0-12-15,0-8-8 16,4 0 0-16,-13-4 4 16,8 0-4-16,-13-8 8 15,5 4-8-15,-9-12 16 16,4 0-12-16,-9-9 4 16,4 1-4-16,-8 0-16 15,4 3 4-15,-5-3 20 16,5 12-8-16,-4-4 4 15,-1 3-4-15,-4 9 28 16,0 0-20-16,-9-4-4 16,9 12-8-16,-10 0-4 0,6 0 0 0,-5 0-20 15,8 8 12-15,-12-4 4 16,8 0 4-16,-9 0 0 16,5-4 0-16,0 8-12 15,9 9 8-15,-5-5 4 16,0-4 0-16,5 8 0 15,-4 4 0-15,4-3 0 16,-1 3 0-16,-3 4-20 16,4 4 12-16,0 5 20 15,4-5-4-15,-4 4 4 16,9 5-4-16,-9 7-16 16,18 1 4-1,-9-1 4-15,0 5 0 0,0 4 0 16,14-5 0-1,-14 1 0-15,9-9 0 0,-9 1 0 16,0-5 0 0,-14-4 8-16,9-3-4 0,-8-9-12 15,-1-4 4-15,-9-4 4 16,5 0 0-16,-14-3-12 16,10 3 8-16,-15-4 28 15,10 0-12-15,-10-8-4 16,15 0-4-16,-1-8-4 15,9 0 0-15,5-13-152 16,9 5 84-16,9-20-472 16,9-1 296-16</inkml:trace>
          <inkml:trace contextRef="#ctx0" brushRef="#br0" timeOffset="47144.7573">8077 2196 1048 0,'-9'-12'388'0,"9"12"-300"0,-4-4-28 0,-1 0 128 16,0 4-116-16,-4-8 32 16,0 8-60-16,-9-4-8 15,9 12-24-15,-9-8 0 16,4 8-4-16,-9 12 20 16,10-3-16-16,-15 19 40 15,10 0-28-15,-5 17 32 16,10 8-32-16,-5 0-12 15,8-5-8-15,6-3-4 16,8-9 0-16,6-3 24 16,8-5-12-16,0-12-32 15,0 1 12-15</inkml:trace>
          <inkml:trace contextRef="#ctx0" brushRef="#br0" timeOffset="47445.0546">8123 2399 880 0,'-9'0'328'0,"9"0"-256"0,0 0-16 0,0 8 116 15,4-8-104-15,1 8 104 16,8 8-96-16,6 12 28 15,3 1-60-15,1-1 20 16,0 0-36-16,4 1 8 16,1-1-20-16,-1-4-16 15,0-7-4-15,-9-5 40 16,1 0-24-16,-6-8-152 16,-4 0 76-16,-13-12-300 15,4 4 200-15</inkml:trace>
          <inkml:trace contextRef="#ctx0" brushRef="#br0" timeOffset="44614.6443">6557 2415 1196 0,'-9'0'440'0,"9"0"-340"0,0-8-32 0,9 8 100 16,-9 0-108-16,13 8 64 15,-4 8-72-15,14 0-12 16,-5 5-24-16,5-1 16 16,0 4-20-16,0-8 4 15,9-4-8-15,4-4-8 16,-4 1 4-16</inkml:trace>
          <inkml:trace contextRef="#ctx0" brushRef="#br0" timeOffset="45918.27">6702 2581 664 0,'-13'-8'244'0,"13"8"-188"0,0 4-16 0,0-4 92 15,0 0-80-15,0 0 52 16,0 8-64-16,0-4 8 16,9 4-32-16,-5-4 28 15,5 0-28-15,1 0 64 16,3 0-44-16,10-4 72 16,-5 4-60-16,-4-8 20 15,-5 4-40-15,5 0 28 16,4 4-32-16,-14-4 12 15,-4 0-20-15,0 0 28 16,0 0-28-16,0-4-4 16,0 4-8-16,0-4-4 15,9 4 0-15,1-8-460 16,3 4 252-16</inkml:trace>
          <inkml:trace contextRef="#ctx0" brushRef="#br0" timeOffset="47710.5208">8373 2395 1040 0,'-27'-8'384'0,"27"8"-300"0,-23-8-20 0,14 8 120 15,4 0-112-15,-4 0 8 16,9 8-52-16,-9 4-36 15,5 8 4-15,-10 4 0 16,9 1 4-16,-8 11 8 16,4 0-4-16,-10-3-12 15,10-5 4 1,-9-4 12-16,5 1-4 0,-1-9-4 16,5 0 4-16,-5-12-260 15,10 0 140-15</inkml:trace>
          <inkml:trace contextRef="#ctx0" brushRef="#br0" timeOffset="48210.4549">8592 2124 1016 0,'0'-9'376'0,"0"9"-292"0,32 21-20 0,-19-1 156 16,5 4-132-16,5 33 60 15,0-5-84-15,0 21 24 16,0 4-52-16,-10-4-20 16,-4-4-8-16,-18-4 24 15,-4-5-16-15,-38-3-304 16,6-8 156-16</inkml:trace>
        </inkml:traceGroup>
      </inkml:traceGroup>
      <inkml:traceGroup>
        <inkml:annotationXML>
          <emma:emma xmlns:emma="http://www.w3.org/2003/04/emma" version="1.0">
            <emma:interpretation id="{042A6502-D498-48F3-9941-881639DD5223}" emma:medium="tactile" emma:mode="ink">
              <msink:context xmlns:msink="http://schemas.microsoft.com/ink/2010/main" type="line" rotatedBoundingBox="16491,7852 17861,7815 17882,8617 16512,8654"/>
            </emma:interpretation>
          </emma:emma>
        </inkml:annotationXML>
        <inkml:traceGroup>
          <inkml:annotationXML>
            <emma:emma xmlns:emma="http://www.w3.org/2003/04/emma" version="1.0">
              <emma:interpretation id="{3477D8E3-FDA7-41A9-8355-0CB1A53FD96A}" emma:medium="tactile" emma:mode="ink">
                <msink:context xmlns:msink="http://schemas.microsoft.com/ink/2010/main" type="inkWord" rotatedBoundingBox="16491,7852 17861,7815 17882,8617 16512,8654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8039.6722">2327 4070 580 0,'-14'-16'216'0,"14"16"-168"0,-18-4-12 0,9 0 120 31,9 4-92-31,-9-4 28 0,0 4-56 0,-9 0 32 16,9 4-40-16,-14 0 92 15,5 8-68-15,-19 0 72 16,5 8-68-16,-9 9 56 16,9 3-60-16,-13 13 4 15,13-1-32-15,-4 13 32 16,4-5-32-16,9 5 12 15,5-8-20-15,18-5 0 16,0-3-8-16,0-9-8 16,18-8 4-16,-4-3-128 15,-1-1 68-15,5-12-408 16,5 0 256-16</inkml:trace>
          <inkml:trace contextRef="#ctx0" brushRef="#br0" timeOffset="77514.2821">1876 4030 976 0,'-4'-4'360'0,"4"4"-280"0,-5-8-20 0,-8 3 44 15,13 5-68-15,-10-8 32 16,10 8-40-16,-22 0 16 15,3 4-24-15,-12 0 8 16,8 1-16-16,-14-1 28 16,6 8-24-16,-10-4 12 15,4 12-16-15,-8 0 20 16,4 9-20-16,0 3 48 16,9 4-32-16,14 17 4 15,-1-4-20-15,15 3-16 0,4 1 0 16,4-1 28-16,10-11-12 15,4-1 4-15,10-11-8 16,-6-9-236-16,6-4 124 16,-6-12-880-16,6-8 544 15</inkml:trace>
          <inkml:trace contextRef="#ctx0" brushRef="#br0" timeOffset="77665.6777">1448 4317 1172 0,'0'8'436'0,"0"-8"-340"0,14 0-24 0,-5-8 28 16,5 8-68-16,13-4-4 15,5 0-16-15,4-8 16 16,-4 4-16-16</inkml:trace>
          <inkml:trace contextRef="#ctx0" brushRef="#br0" timeOffset="78296.4816">2291 4232 716 0,'9'0'264'0,"-9"0"-204"0,0 12-16 15,9-4 132 1,-5 0-104-16,19 9 32 0,0 3-60 15,9 4-20-15,-9 4-12 0,-5 1 8 16,5-1-12-16,-1-4 4 16,1-3-4-16,-14-5 4 15,5 0-8-15,-14-8-408 16,0-4 220-16</inkml:trace>
          <inkml:trace contextRef="#ctx0" brushRef="#br0" timeOffset="78490.5319">2555 4151 820 0,'-14'0'304'0,"14"0"-236"0,0 12-20 0,-9-4 72 16,9 0-76-16,0 9-20 15,-9 3-12-15,-5 12-12 16,14 1 0-16,-23 7 32 15,1 5-16-15,-19-1-12 16,9-3-8-16</inkml:trace>
          <inkml:trace contextRef="#ctx0" brushRef="#br0" timeOffset="78882.0711">2664 4070 1008 0,'9'-8'372'0,"-9"8"-288"0,14 0-24 0,-10 0 72 16,5 8-84-16,0 4-20 16,5 4-16-16,-5 37-4 15,14-4-4-15,-14 28 8 16,0-5-8-16,-18 9 16 15,0 0-12-15,-18-4 16 16,-1-12-16-16,-8 4-72 16,-5-5 32-16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6:17.9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3D9E79-3A98-4E96-87CA-6105B980AAEB}" emma:medium="tactile" emma:mode="ink">
          <msink:context xmlns:msink="http://schemas.microsoft.com/ink/2010/main" type="inkDrawing" rotatedBoundingBox="15725,12288 21541,14594 21057,15814 15241,13507" semanticType="connector" shapeName="Other">
            <msink:sourceLink direction="with" ref="{509BBBD4-D243-460E-84A5-27875C5840A3}"/>
            <msink:sourceLink direction="with" ref="{6734E608-F2D5-44D8-AB78-8E6C63C1F9E5}"/>
          </msink:context>
        </emma:interpretation>
      </emma:emma>
    </inkml:annotationXML>
    <inkml:trace contextRef="#ctx0" brushRef="#br0">-6 82 736 0,'-9'-8'272'0,"9"3"-208"0,18 1-20 16,-14 4 116-16,-4-4-96 15,19 0 88-15,-6-4-88 16,-8 0 92 0,8 4-92-16,6 0 52 0,-1-4-72 15,5 4 4-15,4-4-28 16,9 8 16-16,10-8-24 16,13 8 24-16,9-8-24 0,10 8 4 15,-1 4-8-15,1-4 12 16,8 4-12-16,14 0-20 15,9 4 4-15,5 8-4 0,0 4 4 16,-9 5 16-16,13 3-4 16,14 12 8-16,14-7-8 15,-5 11-4-15,5-7 4 16,18-1-4-16,0 1 0 16,-14-1-20-16,-14-4 12 15,-4-3 32-15,5-1-16 16,-5 0 8-16,-9 5-8 15,-5 3-16-15,1 1 4 16,-5 7 12-16,18 1-4 0,9 7-12 16,-5 13 4-16,-8-8 4 15,-5-9 0-15,0 5-20 16,-5-17 12-16,5 9 4 16,-14-9 4-16,-9-3-12 15,-13-5 8-15,-5 0-16 16,4 5 12-16,10-1 32 15,-19 4-16-15,1 9-8 16,-1 3-4-16,-18-3-4 16,-4-5 0-16,-10 1 8 15,-4-5 0-15,-9 1 0 16,5-1 0-16,-5-8 8 16,-5 1-4-16,0 7-4 15,5-7 4-15,-5-5-4 16,1 0 0-16,4-4 0 0,-1 5 0 15,1-1 0-15,-4 0 0 16,-6 0 0-16,-3-3 0 16,-10 3-12-16,0 8 8 15,-5-7 12 1,-4 11-4-16,0 5-4 0,5 3 4 16,-5 1-4-16,0 11 0 15,-9-3 0-15,4-9 0 16,-13 9 0-16,4 0 0 15,-17-5 8-15,-1-3-4 16,0 11-12-16,4-3 4 16,-8 0 12-16,4-5-4 0,5-7-12 15,4-5 4 1,0-8 28-16,10-3-12 0,4-13-64 16,9-12 24-16,9-8-640 15,-9-9 368-15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8-28T17:41:52.41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8-28T17:43:58.640"/>
    </inkml:context>
  </inkml:definitions>
  <inkml:traceGroup>
    <inkml:annotationXML>
      <emma:emma xmlns:emma="http://www.w3.org/2003/04/emma" version="1.0">
        <emma:interpretation id="{82D71467-81E1-444B-A0DC-E267DA956813}" emma:medium="tactile" emma:mode="ink">
          <msink:context xmlns:msink="http://schemas.microsoft.com/ink/2010/main" type="writingRegion" rotatedBoundingBox="6952,16197 15544,16431 15491,18379 6899,18145"/>
        </emma:interpretation>
      </emma:emma>
    </inkml:annotationXML>
    <inkml:traceGroup>
      <inkml:annotationXML>
        <emma:emma xmlns:emma="http://www.w3.org/2003/04/emma" version="1.0">
          <emma:interpretation id="{AD64B2C0-A72B-4ED9-B007-96BDA1861FAD}" emma:medium="tactile" emma:mode="ink">
            <msink:context xmlns:msink="http://schemas.microsoft.com/ink/2010/main" type="paragraph" rotatedBoundingBox="6952,16197 15544,16431 15491,18379 6899,18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92B67D-4406-4CAE-8C2D-B0532EED31AC}" emma:medium="tactile" emma:mode="ink">
              <msink:context xmlns:msink="http://schemas.microsoft.com/ink/2010/main" type="inkBullet" rotatedBoundingBox="6923,16933 7085,16917 7098,17049 6937,17065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4061 13966 0,'0'0'0,"0"0"16,14 97 0,-37-60-1,-4-42 1,-10 10-1,10-10 1,4-7 0,9-12-1,1 16 1,17 0 0</inkml:trace>
      </inkml:traceGroup>
      <inkml:traceGroup>
        <inkml:annotationXML>
          <emma:emma xmlns:emma="http://www.w3.org/2003/04/emma" version="1.0">
            <emma:interpretation id="{C1B5C034-6AC5-4698-9560-9809FE4D403D}" emma:medium="tactile" emma:mode="ink">
              <msink:context xmlns:msink="http://schemas.microsoft.com/ink/2010/main" type="line" rotatedBoundingBox="13355,16372 13369,16370 13371,16386 13356,16387"/>
            </emma:interpretation>
          </emma:emma>
        </inkml:annotationXML>
        <inkml:traceGroup>
          <inkml:annotationXML>
            <emma:emma xmlns:emma="http://www.w3.org/2003/04/emma" version="1.0">
              <emma:interpretation id="{0B843BDB-AF6D-4AEE-8ABB-1CE44EFBB94D}" emma:medium="tactile" emma:mode="ink">
                <msink:context xmlns:msink="http://schemas.microsoft.com/ink/2010/main" type="inkWord" rotatedBoundingBox="13355,16372 13369,16370 13371,16386 13356,163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26.8859">10335 13420 0,'0'0'15,"0"0"1,0 0-16,0 0 16,0 0-16,0 0 31,0 0-16</inkml:trace>
        </inkml:traceGroup>
      </inkml:traceGroup>
      <inkml:traceGroup>
        <inkml:annotationXML>
          <emma:emma xmlns:emma="http://www.w3.org/2003/04/emma" version="1.0">
            <emma:interpretation id="{399AFC26-DE92-4365-BC79-F652DCC72C13}" emma:medium="tactile" emma:mode="ink">
              <msink:context xmlns:msink="http://schemas.microsoft.com/ink/2010/main" type="line" rotatedBoundingBox="7374,17070 15520,17292 15491,18379 7344,18157"/>
            </emma:interpretation>
          </emma:emma>
        </inkml:annotationXML>
        <inkml:traceGroup>
          <inkml:annotationXML>
            <emma:emma xmlns:emma="http://www.w3.org/2003/04/emma" version="1.0">
              <emma:interpretation id="{A7F43976-77B3-4A8F-BB56-57755CC0488C}" emma:medium="tactile" emma:mode="ink">
                <msink:context xmlns:msink="http://schemas.microsoft.com/ink/2010/main" type="inkWord" rotatedBoundingBox="7368,17269 8110,17290 8088,18092 7346,180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1" brushRef="#br0">4726 14577 1016 0,'-9'-8'376'0,"9"8"-292"0,4-4-20 16,-4 4 120-16,-4-8-112 16,4 8 60-16,-5 8-76 15,5-8 0-15,0 0-32 0,5 8 4 0,-1 4-16 16,1 8 0-16,-5 9-4 16,0 7 4-16,-5 13-8 15,-4-1-4-15,-5 9 4 16,14-8 12-16,-13-13-8 15,4-8-4-15,0 5 0 16,-5-17-32-16,-4-8 16 16,4-8-268-16,0-8 152 15,-13-8-832 1</inkml:trace>
          <inkml:trace contextRef="#ctx1" brushRef="#br0" timeOffset="405.5961">4407 14618 860 0,'-9'-25'320'0,"18"9"-248"0,5 12-20 16,-1 0 24-16,1-8-52 15,9 12 32-15,4-8-28 16,-4 4-36-16,0 0 4 16,-1 4 36-16,10 0-20 0,-4 4 80 15,8 4-56-15,0-4 40 16,1 8-44-16,-1 4 44 15,-4 8-44-15,9 5 56 16,-9 15-52-16,-9 1 36 16,-1 11-40-16,-12-3 8 15,-10-4-24-15,0-5 36 0,-10 1-28 16,-12-5 40-16,-1-7-36 16,-9-13 40-16,-4 0-40 15,-19 0 20-15,0-8-28 16,1-4 52-16,-1-8-40 15,0-4 12-15,5-4-28 16,0-4 0-16,14-4-8 16,9-4-8-16,4 8 4 15,9-5-92-15,10-7 48 16,4 12-276-16,4-4 176 16,10 4-492-16,4 4 352 0</inkml:trace>
          <inkml:trace contextRef="#ctx1" brushRef="#br0" timeOffset="901.9139">4767 14371 924 0,'-9'-12'340'0,"9"16"-260"0,-5-8-28 0,5 4 176 16,0 0-136-16,0 0 124 16,-5 4-128-16,5-4 80 15,0 0-100-15,0 0 80 0,10 4-84 0,-10-8 28 16,13 4-52-16,-4 4 20 15,5 0-32 1,4-4 16-16,0 0-24 0,1-4-28 16,3 0 4-16,10 4 28 15,0 0-16-15,9-4-212 16,-4-9 112-16,4 13-616 16,-5-8 392-16</inkml:trace>
        </inkml:traceGroup>
        <inkml:traceGroup>
          <inkml:annotationXML>
            <emma:emma xmlns:emma="http://www.w3.org/2003/04/emma" version="1.0">
              <emma:interpretation id="{BBC6FC0B-4E54-477C-B035-B9C3B4DB0B18}" emma:medium="tactile" emma:mode="ink">
                <msink:context xmlns:msink="http://schemas.microsoft.com/ink/2010/main" type="inkWord" rotatedBoundingBox="8599,17104 11171,17174 11145,18115 8574,1804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1" brushRef="#br0" timeOffset="3756.7307">7517 14885 1152 0,'-5'0'428'0,"5"-8"-332"0,-9 4-28 15,9 4 148 1,14-9-80 0,4 1-60-16,0 0 16 0,5-4-60 15,0 0 48 1,8 4-48-16,15-4 12 0,4 4-28 15,-14 0-24-15,5 8 0 16,-9-9-92-16,-4 9 52 0,-10-4-248 16,0-4 160-16,-18 8-472 15,0 0 336-15</inkml:trace>
          <inkml:trace contextRef="#ctx1" brushRef="#br0" timeOffset="4324.5295">7494 14253 840 0,'0'4'312'0,"0"-4"-244"0,9-4-16 0,-9 4 136 16,0 0-112-16,-5 4 148 15,10-8-128-15,-10 4 56 16,5 0-88-16,0-4 36 0,0 4-60 16,5-4 60-16,9 0-60 15,-14 4 52-15,0 0-52 16,0 0 24-16,4 0-36 15,14 4 52-15,-9 0-44 16,1-4 12-16,12 8-12 16,15-8-24-1,-14 0 4-15,13 0-8 16,-4 0 12-16,9 0-12 0,-18 0 16 16,8 0-16-16,-17-8-320 15,4 8 168-15,-18 0-972 16,-9-16 620-1,0-4-4-15</inkml:trace>
          <inkml:trace contextRef="#ctx1" brushRef="#br0" timeOffset="1789.0934">5563 14913 860 0,'5'0'320'0,"-10"0"-248"0,5 4-20 15,-4-4 244 1,8 0-172-16,6 12 80 0,3-12-116 15,5 4 52-15,14-4-80 16,18-4 4-16,10 4-40 16,3-12 12-16,-8 12-20 0,0-4-8 15,-10 0-4-15,-4 0-120 16,-14-4 64-16,-8 8-332 16,-19 0 216-16,-14 0-756 15</inkml:trace>
          <inkml:trace contextRef="#ctx1" brushRef="#br0" timeOffset="1525.3918">5604 14670 1224 0,'-18'-8'456'0,"18"8"-356"0,-4-8-28 16,4 8 200 0,4 0-164-16,1 0-8 15,4 0-64-15,9 0-8 16,5 0-16-16,4 0-8 16,0-4 0-16,1-8 12 0,4 12-8 15,-5 0 4-15,0 8-4 0,-4-8-172 16,-5 0 88-16,-9 0-244 15,5 4 180-15,-14 4-584 16,-5 4 404-16,-13 8-112 16</inkml:trace>
          <inkml:trace contextRef="#ctx1" brushRef="#br0" timeOffset="2584.4207">6966 14545 892 0,'9'-8'332'0,"-9"4"-260"0,4-9-20 0,-4 9 168 16,5 0-132-16,-1 0 0 15,-4 0-56-15,-4 0 60 16,-1 0-56-16,1-4 76 0,-1 4-64 16,-4 0 20-16,-5-8-40 0,-4 12 16 15,-4 0-24-15,-6 8 16 16,-4 0-20-16,-9 4-36 16,-9 4 12-16,5 1 0 15,-5 3 8-15,4 8 52 16,1 8-28-16,8 9 16 15,5 12-24-15,10-5 44 16,8 9-32-16,14-4 4 16,14-9-20-16,13-3 20 15,18-9-20-15,1-3 24 16,18-13-24-16,-10-8-20 16,1-12 0-16,-10-12-232 15,-8 12 128-15,-10-12-216 16,-9-1 188-16,-13 5-232 0,-19-12 212 15,-8 12-528 1</inkml:trace>
          <inkml:trace contextRef="#ctx1" brushRef="#br0" timeOffset="2765.3047">6479 14917 1092 0,'0'-4'404'0,"9"0"-316"0,9-8-24 0,-4 8 188 16,4 0-152-16,9-8 72 15,0 3-100-15,5-3 12 16,5 0-48-16,-1 4-24 0,1 8-4 0,-1 0-256 16,0 0 136-16,-4 0-608 15,0 8 404-15,5-8-268 16</inkml:trace>
          <inkml:trace contextRef="#ctx1" brushRef="#br0" timeOffset="3468.9663">8122 14448 976 0,'23'-4'360'0,"-28"4"-280"0,5-17-20 0,0 17 176 15,0 0-140-15,-9 0 104 16,5 0-116-16,-5-4-4 15,9 0-44-15,-23-8-16 0,-5 12-12 16,-8 0 12-16,-5-8-12 16,-14 8-20-16,1 4 4 0,-14 0 20 15,8 8-4-15,10 4 4 16,9-7-4-16,5 3-16 16,-5-4 4-16,9 4 4 15,18-4 0-15,-8-4-12 16,22 4 8-16,-14 8-16 15,9 5 12-15,-4 3 20 16,5 8-4-16,-1 17-4 16,-8 7 0-16,8 9 12 15,0 4-8-15,-4-12 76 16,5-9-48-16,-5 1 40 16,9-13-44-16,-5-12 8 15,1 1-24-15,-1-9 8 16,0-12-12-16,1 8 0 15,4-12-4-15,0 0-16 16,0 0 4-16,18 8-16 16,0 0 12-16,14 0 4 15,-5 1 4-15,5-5 0 16,5 4 8-16,4-4-4 16,-5-4-20-1,5 4 8-15,5-4-144 16,-10-4 80-16,-13-8-172 15,4 12 140-15,-13-9-260 16,-5 1 208-16</inkml:trace>
        </inkml:traceGroup>
        <inkml:traceGroup>
          <inkml:annotationXML>
            <emma:emma xmlns:emma="http://www.w3.org/2003/04/emma" version="1.0">
              <emma:interpretation id="{9F98B90B-5847-4353-BC15-3F548B3BB21E}" emma:medium="tactile" emma:mode="ink">
                <msink:context xmlns:msink="http://schemas.microsoft.com/ink/2010/main" type="inkWord" rotatedBoundingBox="15463,18096 15498,18096 15491,18379 15455,18378"/>
              </emma:interpretation>
            </emma:emma>
          </inkml:annotationXML>
          <inkml:trace contextRef="#ctx1" brushRef="#br0" timeOffset="37056.4619">12452 15148 1236 0,'-9'-4'456'0,"13"8"-352"0,10 4-32 16,-9 0 76-16,-5 12-96 16,9 4-4-16,-9 13-28 15,0 3-60-15,-5 13 24 16,-4-9-376-16,4 1 216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6:34.1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09735D-7A65-489E-8DF1-E3CAC08F0E24}" emma:medium="tactile" emma:mode="ink">
          <msink:context xmlns:msink="http://schemas.microsoft.com/ink/2010/main" type="writingRegion" rotatedBoundingBox="12763,13061 14643,13061 14643,13328 12763,13328">
            <msink:destinationLink direction="with" ref="{509BBBD4-D243-460E-84A5-27875C5840A3}"/>
          </msink:context>
        </emma:interpretation>
      </emma:emma>
    </inkml:annotationXML>
    <inkml:traceGroup>
      <inkml:annotationXML>
        <emma:emma xmlns:emma="http://www.w3.org/2003/04/emma" version="1.0">
          <emma:interpretation id="{70D545C0-DBC2-4EEA-AB3F-1AB55A6B1817}" emma:medium="tactile" emma:mode="ink">
            <msink:context xmlns:msink="http://schemas.microsoft.com/ink/2010/main" type="paragraph" rotatedBoundingBox="12763,13061 14643,13061 14643,13328 12763,13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1CD012-1E98-457A-9104-34437AF1A8E9}" emma:medium="tactile" emma:mode="ink">
              <msink:context xmlns:msink="http://schemas.microsoft.com/ink/2010/main" type="line" rotatedBoundingBox="12763,13061 14643,13061 14643,13328 12763,13328"/>
            </emma:interpretation>
          </emma:emma>
        </inkml:annotationXML>
        <inkml:traceGroup>
          <inkml:annotationXML>
            <emma:emma xmlns:emma="http://www.w3.org/2003/04/emma" version="1.0">
              <emma:interpretation id="{7C7180A7-F252-4C14-87EE-72EF0F2EDCA9}" emma:medium="tactile" emma:mode="ink">
                <msink:context xmlns:msink="http://schemas.microsoft.com/ink/2010/main" type="inkWord" rotatedBoundingBox="12763,13061 14643,13061 14643,13328 12763,13328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+</emma:literal>
                </emma:interpretation>
              </emma:one-of>
            </emma:emma>
          </inkml:annotationXML>
          <inkml:trace contextRef="#ctx0" brushRef="#br0">0 33 156 0,'14'-8'56'0,"-14"12"-44"0,0-4-4 0,9 0 68 16,4 4-44 0,-4-4 60-16,10 0-56 0,-6-4 116 15,10 0-84-15,0-5 36 16,9 5-60-16,0 0-16 16,4 0-16-16,5 0-20 15,5 0 4-15,8 12-4 0,1-8 0 16,-1 4 8-16,1 4 0 15,0-8 0-15,4 0 0 0,14 0 16 16,-5 0-8-16,9-4-4 16,10 4 0-16,-5 0 28 15,9 4-16-15,-5-4-4 16,5 5-8-16,5 7 4 16,-5-4-4-16,-13-4-4 15,-10 0 4-15,-4 0 4 16,-14-4-4-16,-14 0-4 15,-9 0 4-15,-8-4 4 32,3 4-4-32,-8-4-4 15,0 0 4-15,-10 0 4 0,-4 4-4 16,0 0-20-16,0 0 8 16,-4 4-156-16,-5 4 92 15,-5 0-340-15</inkml:trace>
          <inkml:trace contextRef="#ctx0" brushRef="#br0" timeOffset="273.0341">419 207 508 0,'91'-4'188'0,"-37"4"-148"0,42-4-8 0,-37 8 140 0,19 4-100 15,8 8-20-15,-13 0-32 16,0 4-372-16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6:44.3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34E608-F2D5-44D8-AB78-8E6C63C1F9E5}" emma:medium="tactile" emma:mode="ink">
          <msink:context xmlns:msink="http://schemas.microsoft.com/ink/2010/main" type="inkDrawing" rotatedBoundingBox="17757,15482 23839,16084 23570,18800 17488,18197" hotPoints="23095,15604 23324,17952 17841,18487 17613,16138" semanticType="enclosure" shapeName="Rectangle">
            <msink:sourceLink direction="with" ref="{E7872837-F8C2-48BB-A44C-1656C1AA109E}"/>
            <msink:sourceLink direction="with" ref="{2DDCCADB-B444-4FFE-A6CA-715B3CACE5CD}"/>
            <msink:sourceLink direction="with" ref="{B6CEB526-86FB-466E-86B9-7A9C1F7EE88F}"/>
            <msink:destinationLink direction="with" ref="{693D9E79-3A98-4E96-87CA-6105B980AAEB}"/>
          </msink:context>
        </emma:interpretation>
      </emma:emma>
    </inkml:annotationXML>
    <inkml:trace contextRef="#ctx0" brushRef="#br0">399 2 436 0,'-5'0'160'0,"10"-4"-124"0,-5 4-8 0,-5 0 96 15,-4 0-72-15,0 0 24 16,4 4-44-16,-4 0 12 0,0 4-24 15,0-4 8-15,-4 12-16 0,-1 0-8 16,-4-3 0-16,4 3 20 16,5 0-12-16,-14 4 4 15,10 8-8-15,-6-3 4 16,10 3-8-16,-4 0 8 16,-1 0-8-16,5 1 24 15,4 3-16-15,1 4 24 16,-1 5-24-16,-4 11-4 15,-4 9-4-15,3 16 4 16,1 8-4-16,0-5 8 16,0 1-8-16,-4-4 24 15,3 0-16-15,-3 8-4 16,-1 3-4-16,1 5-16 16,3 4 8-16,6-8 20 0,4-8-8 15,0-12 4-15,0 3-4 16,4-3 12-16,1 0-12 15,0 0 4-15,-5-9-4 16,0 17 4-16,-10-4-8 16,10-13-12-16,-9-3 4 15,5-5 12-15,-5-7-4 16,0-9-4-16,9-8 4 16,0-7 20-16,0-1-12 15,0-4 24-15,0-16-24 16,0-8 4-16,0-20-8 15,13-25-844-15</inkml:trace>
    <inkml:trace contextRef="#ctx0" brushRef="#br0" timeOffset="2158.283">462 30 372 0,'14'8'140'0,"-5"-12"-112"0,5 4-4 0,-5-4 144 0,0 4-96 16,9-4 60-16,-4 0-76 16,9-4 28-1,-1 0-48-15,1 8-20 0,0-4-8 16,4 4-8-16,0 0 16 15,5 0-8-15,4 0 4 16,5 4-4-16,5 0 28 16,8 4-20-16,1 0-24 15,0 0 4-15,13 0 8 16,-5 0 0-16,6-4-4 16,8 1 4-16,5-5-4 15,0 0 0-15,9 0-12 0,-5 8 8 16,-4 0 12-16,0 4-4 15,4 0-4-15,-9 4 4 16,5-4 12-16,9 4-8 16,5-8-4-16,4 1 0 15,-9-5-16-15,4-4 8 16,5 0 4-16,-9-4 0 16,4-9-12-16,6 9 8 15,-1 0 4-15,-14 4 0 16,0-4 0-16,1 0 0 15,-1 0 8-15,5 0-4 16,0 0-4-16,0 0 4 0,0 0-16 16,-5 4 8-16,-8-4 4 15,-6 4 0-15,1-4-12 16,0 4 8-16,0-8 12 16,8 8-4-16,1 4-12 15,0 4 4-15,-5 8 20 16,-4 0-8-16,-14-8 4 15,-4 5-4-15,-10-5-8 16,-4 0 4-16,-9-8-16 16,-5 4 8-16,1-4 12 15,-10-4-4-15,5 0-4 16,-1 4 4-16,-4-4-16 16,1 0 8-16,-1 4-4 15,0 0 0-15,0 0 16 16,0 4-4-16,-13-4-4 0,9 0 4 15,-5 4 4-15,-9 4-4 16,9 0-28-16,-5 4 12 16,1 0 4-16,-1 0 8 15,5 0 16-15,1 4-8 16,-1-3-12-16,-5-1 0 16,-4 0-4-16,0 4 0 15,0-4 16-15,0 0-4 16,-9 0-12-16,-5 5 4 15,10-1 20-15,-10 0-8 16,1 4-4-16,13 0 0 0,-5 4-16 16,1 5 8-1,-1 3-4-15,-4 0 0 0,4 5 8 16,1-5 0-16,4 8 8 16,4 1-4-16,1-1 16 15,-5-3-12-15,4 3-20 16,6-4 4-16,-1-7 12 15,4-1 0-15,5 0-12 16,5-8 4-16,5 5 12 16,3-5-4-16,1 0-4 15,0 0 4-15,-5 5-4 16,1-5 0-16,-1 4 0 16,0 0 0-16,0 5 8 15,5-1-4-15,9 0-12 16,0 0 4-16,0-3 12 0,4-5-4 15,5 0-12-15,0 4 4 16,1-8 12-16,-1 13-4 16,-10-9-4-16,6 0 4 15,-10 8-4-15,-4 5 0 16,-5-13-12-16,-4 8 8 16,-5-4 4-16,5 1 0 15,-5-1 0-15,0-4 0 16,1 0 8-16,-6 1-4 15,5 3-4-15,-8-4 4 16,-1 0-4-16,-9 0 0 0,9 5 0 16,-9-5 0-16,-9 8 8 15,0-4-4-15,4 5 8 16,-13-1-8-16,13 12-12 16,-13 5 4-16,9-9 4 15,-14 9 0-15,14 7 8 16,-9-12-4-16,0-3-4 15,-5-5 4-15,0-4-16 16,-9-7 8-16,10 3 4 16,-10-8 0-16,0-4 0 15,0 8 0-15,0-3 0 16,-4-1 0-16,4-8 0 16,-4 8 0-16,-5-12 8 15,-5 8-4-15,1-12 8 16,-10 0-8-16,-8 0-4 15,-1 0 4-15,-9 0-4 0,-4 0 0 16,9 0 0-16,0 4 0 16,9-4-20-16,4 8 12 15,0-8 20-15,1-4-4 16,-14 0-4-16,4 0 0 16,-4-8-16-16,-5 12 8 15,0 0 4-15,-4-4 0 16,0 4 8-16,-1 0-4 15,6 0-12-15,-1 0 4 16,-4 0 4-16,-5 0 0 16,0 4 0-16,-4-4 0 0,8 12 0 15,-4-12 0-15,-4 4 24 16,-5-8-12-16,-9 0-20 16,-5-4 0-16,1 8 12 15,-5 0 0-15,-5 0-20 16,-4-8 8-1,4-4 4-15,1 4 4 0,-1 8 0 16,9 0 0-16,1-12 0 16,4 20 0-1,0-8 52-15,-5-8-28 0,-13 8 52 16,0 8-44 0,-1-4 36-1,-8 0-36-15,-18 0 8 0,-15-8-24 0,6 16-8 16,-1-20-4-16,19 8 4 15,18-4-4-15,27 4 8 16,36 0-8-16,137 4-664 16,41-24 108-1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8-28T17:42:20.0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8034179-1A04-48DE-AF87-59F719190DF4}" emma:medium="tactile" emma:mode="ink">
          <msink:context xmlns:msink="http://schemas.microsoft.com/ink/2010/main" type="writingRegion" rotatedBoundingBox="23093,16100 23184,16100 23184,16206 23093,16206"/>
        </emma:interpretation>
      </emma:emma>
    </inkml:annotationXML>
    <inkml:traceGroup>
      <inkml:annotationXML>
        <emma:emma xmlns:emma="http://www.w3.org/2003/04/emma" version="1.0">
          <emma:interpretation id="{34166550-F82B-4918-8EEB-A56961AD8A7A}" emma:medium="tactile" emma:mode="ink">
            <msink:context xmlns:msink="http://schemas.microsoft.com/ink/2010/main" type="paragraph" rotatedBoundingBox="23093,16100 23184,16100 23184,16206 23093,16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B25E3B-5B97-4127-B1A5-E7C04AADDAEB}" emma:medium="tactile" emma:mode="ink">
              <msink:context xmlns:msink="http://schemas.microsoft.com/ink/2010/main" type="line" rotatedBoundingBox="23093,16100 23184,16100 23184,16206 23093,16206"/>
            </emma:interpretation>
          </emma:emma>
        </inkml:annotationXML>
        <inkml:traceGroup>
          <inkml:annotationXML>
            <emma:emma xmlns:emma="http://www.w3.org/2003/04/emma" version="1.0">
              <emma:interpretation id="{098D3BC5-6BAF-4978-BD03-F486944298C2}" emma:medium="tactile" emma:mode="ink">
                <msink:context xmlns:msink="http://schemas.microsoft.com/ink/2010/main" type="inkWord" rotatedBoundingBox="23093,16100 23184,16100 23184,16206 23093,162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20073 13254 0,'0'0'15,"0"0"-15,0 0 16,91-106 0,-91 106-16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8:19.3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1 7 1164 0,'-9'-9'428'0,"9"9"-332"0,0 9-24 16,0-9 160 0,0 0-140-16,0 0-20 0,0 0-44 0,0 0-68 15,0 0 24-15,0 0-596 16,9 8 336-16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7:30.9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8C8776-C1E9-4504-8035-BAE6FDEB02B5}" emma:medium="tactile" emma:mode="ink">
          <msink:context xmlns:msink="http://schemas.microsoft.com/ink/2010/main" type="writingRegion" rotatedBoundingBox="15058,633 23072,236 23238,3591 15224,3988"/>
        </emma:interpretation>
      </emma:emma>
    </inkml:annotationXML>
    <inkml:traceGroup>
      <inkml:annotationXML>
        <emma:emma xmlns:emma="http://www.w3.org/2003/04/emma" version="1.0">
          <emma:interpretation id="{77E31376-38BF-4DAD-B8BF-456638F8DAEF}" emma:medium="tactile" emma:mode="ink">
            <msink:context xmlns:msink="http://schemas.microsoft.com/ink/2010/main" type="paragraph" rotatedBoundingBox="15868,388 20542,642 20468,1997 15795,1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5E14B7-3AAA-4025-AD29-210034A1EB77}" emma:medium="tactile" emma:mode="ink">
              <msink:context xmlns:msink="http://schemas.microsoft.com/ink/2010/main" type="inkBullet" rotatedBoundingBox="15847,782 16937,841 16897,1579 15807,1520"/>
            </emma:interpretation>
          </emma:emma>
        </inkml:annotationXML>
        <inkml:trace contextRef="#ctx0" brushRef="#br0">58 30 808 0,'-9'-20'300'0,"9"20"-232"0,-4 0-20 0,-5-4 108 15,18 4-96-15,-18-4 80 16,9 8-80-16,0-8 32 16,0 4-56-16,0 0 52 15,0 0-52-15,0-8 72 16,0 16-60-16,0-8 8 16,0 4-32-16,9 0 32 15,0 0-32-15,13-4-24 16,6 4 0-16,22-8 0 15,0 4 0-15,14-4 0 16,4 0 0-16,5 0 0 16,0 8 0-16,0 0 44 15,-10 4-24-15,-8 0-36 16,-10 0 8-16,-13 4 8 16,-4 0 4-16,-15-4 16 0,1 5-12 15,-5-5-12-15,0 4 0 16,-4-4 20-16,-1 0-8 0,1-8-12 31,-1 4 0-31,-4-4 20 0,0 0-8 0,0 4-28 16,0 0 8-1,-4 0 12 1,4 8 4-16,-9 1-12 0,4 3 4 0,-9 0 12 16,1 4-4-16,-10 8-12 15,9 5 4-15,-13 15 20 16,9 5-8-16,-5 4-12 15,5-5 0-15,-5 1 28 16,-4-9-12-16,9-3-4 16,-1-5-4-16,-3-7-4 15,8-5 0-15,-13-8 8 16,18 0-4-16,-14-12 24 16,9 0-16-16,-18-16-12 15,19 4-4-15,-19-16 12 16,9 4-4-16,-13-21 8 15,4 5-8-15,-9-17-12 16,9 13 4-16,0-13 28 16,5 13-12-16,-5-5 12 15,4 9-12-15,1-5 0 16,9 17-4-16,-5 0-8 16,10 11 4-16,-1-7 4 15,5 8-4-15,0 0-28 0,4 12 12 16,14-8-196-16,5 8 112 15,13-4-504-15,14 8 332 0</inkml:trace>
        <inkml:trace contextRef="#ctx0" brushRef="#br0" timeOffset="197.3279">1078 402 1224 0,'-14'17'456'0,"14"-17"-356"0,-9 8-28 0,9-4-4 16,5 0-52-16,-1 0-4 16,10 4-8-16</inkml:trace>
      </inkml:traceGroup>
      <inkml:traceGroup>
        <inkml:annotationXML>
          <emma:emma xmlns:emma="http://www.w3.org/2003/04/emma" version="1.0">
            <emma:interpretation id="{8BFC27BD-E51B-4CBB-B473-E79425DA81C4}" emma:medium="tactile" emma:mode="ink">
              <msink:context xmlns:msink="http://schemas.microsoft.com/ink/2010/main" type="line" rotatedBoundingBox="17390,471 20542,642 20468,1997 17317,1825"/>
            </emma:interpretation>
          </emma:emma>
        </inkml:annotationXML>
        <inkml:traceGroup>
          <inkml:annotationXML>
            <emma:emma xmlns:emma="http://www.w3.org/2003/04/emma" version="1.0">
              <emma:interpretation id="{5DF59C43-4944-46B2-9535-CD8D2C8CBB62}" emma:medium="tactile" emma:mode="ink">
                <msink:context xmlns:msink="http://schemas.microsoft.com/ink/2010/main" type="inkWord" rotatedBoundingBox="17390,471 18171,514 18110,1650 17328,1607"/>
              </emma:interpretation>
            </emma:emma>
          </inkml:annotationXML>
          <inkml:trace contextRef="#ctx0" brushRef="#br0" timeOffset="1065.8638">1565 156 1196 0,'-36'-33'440'0,"36"33"-340"0,4-20-32 0,6 8 36 15,3 0-72-15,5-9 32 16,5 9-36-16,23-8-28 16,-1 12 0-16,14-8-8 15,1 8 0-15,8 8-12 16,5 8 12-16,-10 12 32 15,-3 8-16-15,-6 21-16 16,-8-13 0-16,-10 25 12 16,-4 4 0-16,-9 16 16 15,-5 0-12-15,-13-17-12 16,-1 5 0-16,-22-4 28 16,0-17-12-16,-28-3 4 15,5-5-8-15,-32-11 12 16,10-5-12-16,-15-12 40 15,10-4-24-15,-9-12 64 16,13 0-48-16,-4-8 20 16,17 4-40-16,20-8-28 15,12 4 4-15,10-9-204 16,14 5 116-16,4-16-748 16,9 8 468-16</inkml:trace>
          <inkml:trace contextRef="#ctx0" brushRef="#br0" timeOffset="1398.8339">1743-253 1164 0,'-27'-8'428'0,"27"8"-332"0,-10-4-24 0,1 0 180 16,9 4-152-16,-4-4 100 16,4 8-116-16,0-4-4 15,13 0-44-15,-3-4 28 16,12 4-36-16,1-5 12 15,9 1-24-15,13-4 0 16,-4 4-8-16,19-4-104 16,3 4 52-16</inkml:trace>
          <inkml:trace contextRef="#ctx0" brushRef="#br0" timeOffset="676.2984">1820 164 788 0,'0'-25'292'0,"0"25"-228"0,-4-28-16 0,4 16 184 16,0 12-136-16,0-16 96 16,0 8-112-16,0-1 0 15,0 5-48-15,0 4 4 16,0 4-20-16,-9 13 0 16,4 3-8-16,-4 16-8 15,9 5 4-15,-18 15-16 16,9 5 8-16,-5 20 20 15,14-12-8-15,-9 0 16 16,0-9-16-16,4-11-4 16,5-9 0-16,-9-11 4 15,18-5-4-15,-18-20-444 16,9-8 244-16</inkml:trace>
        </inkml:traceGroup>
        <inkml:traceGroup>
          <inkml:annotationXML>
            <emma:emma xmlns:emma="http://www.w3.org/2003/04/emma" version="1.0">
              <emma:interpretation id="{CB5A7903-9203-40EC-AB76-CA28A3B785A1}" emma:medium="tactile" emma:mode="ink">
                <msink:context xmlns:msink="http://schemas.microsoft.com/ink/2010/main" type="inkWord" rotatedBoundingBox="18686,891 19091,913 19067,1355 18662,1333"/>
              </emma:interpretation>
            </emma:emma>
          </inkml:annotationXML>
          <inkml:trace contextRef="#ctx0" brushRef="#br0" timeOffset="1893.1488">2845 516 1372 0,'-19'8'508'0,"19"-8"-396"0,14 8-32 16,0-8 64-1,4 0-96-15,27-4 0 16,6 0-32-16,26-12-496 16,5 3 264-16</inkml:trace>
          <inkml:trace contextRef="#ctx0" brushRef="#br0" timeOffset="1714.1728">2886 91 1276 0,'-23'12'472'0,"23"-12"-364"0,0 12-32 0,4-8 152 16,5 0-140-16,10 0 28 16,8 4-72-16,14-4-44 15,0 0-4-15,9 4-8 16,-9 1 4-16,5-1-328 16,-5 0 184-16,-5 4-624 15,-4 0 432-15</inkml:trace>
        </inkml:traceGroup>
        <inkml:traceGroup>
          <inkml:annotationXML>
            <emma:emma xmlns:emma="http://www.w3.org/2003/04/emma" version="1.0">
              <emma:interpretation id="{255EFBB3-804B-4BF3-B5F2-09D37852E34D}" emma:medium="tactile" emma:mode="ink">
                <msink:context xmlns:msink="http://schemas.microsoft.com/ink/2010/main" type="inkWord" rotatedBoundingBox="19861,892 20526,928 20468,1997 19803,1960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629.6071">4261 241 1256 0,'-41'0'464'0,"41"0"-360"0,0 8-28 0,0-4-8 15,9 8-52-15,9 4 56 16,5 4-40-16,4 4 4 16,9 1-24-16,14-5-16 15,-4-4 0-15,4-4 12 16,-14 0-4-16,5-7 16 16,-13-1-12-16,4-17 16 15,-10 9-16-15,-3-12 24 16,-6 0-20-16,-13-12-12 15,9 7-4-15,-9-11 28 16,0 4-12-16,-9-5-12 16,0 13-4-16,-9-8-16 15,9 8 12-15,-23-1-24 0,14 17 20 16,-5-4 40-16,9 0-16 0,-18 8 36 16,10 8-32-16,-19-8 4 15,18 12-12-15,-23-4 20 16,15 1-16-16,-15-1-20 15,14 0 0-15,5 4-12 16,0 0 8-16,4 4 0 16,14 0 4-16,-10 5 16 15,15 3-4-15,-1 4-20 16,5 9 8-16,-9-1 12 16,18 5 0-16,-9 7-12 15,5-3 4-15,-5 3 12 16,4 1-4-16,-4-1-4 15,5-3 4-15,-10 3-16 16,5-3 8-16,-4-1 12 16,-1-3-4-16,-4 3-12 15,5-3 4-15,-10-5 12 16,10 1-4-16,-10-5 40 16,5 0-20-16,-9-3 128 15,8-13-84-15,-12-4 84 16,8-4-88-16,-9-16 12 15,5 4-44-15,0-12-20 16,4-4-8-16</inkml:trace>
        </inkml:traceGroup>
      </inkml:traceGroup>
    </inkml:traceGroup>
    <inkml:traceGroup>
      <inkml:annotationXML>
        <emma:emma xmlns:emma="http://www.w3.org/2003/04/emma" version="1.0">
          <emma:interpretation id="{B996B982-AF3F-4338-9944-DC59057873F9}" emma:medium="tactile" emma:mode="ink">
            <msink:context xmlns:msink="http://schemas.microsoft.com/ink/2010/main" type="paragraph" rotatedBoundingBox="15141,2300 23155,1903 23238,3591 15224,3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A51AA0-2FD4-44FC-BABE-C94439F65633}" emma:medium="tactile" emma:mode="ink">
              <msink:context xmlns:msink="http://schemas.microsoft.com/ink/2010/main" type="line" rotatedBoundingBox="15141,2300 23155,1903 23238,3591 15224,3988"/>
            </emma:interpretation>
          </emma:emma>
        </inkml:annotationXML>
        <inkml:traceGroup>
          <inkml:annotationXML>
            <emma:emma xmlns:emma="http://www.w3.org/2003/04/emma" version="1.0">
              <emma:interpretation id="{830A1006-9144-49CB-81A8-517980D3A790}" emma:medium="tactile" emma:mode="ink">
                <msink:context xmlns:msink="http://schemas.microsoft.com/ink/2010/main" type="inkWord" rotatedBoundingBox="15141,2300 17230,2197 17314,3884 15224,398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4830.3492">-124 1677 664 0,'14'-16'244'0,"-14"16"-188"0,18-16-16 15,-18 8 156-15,9 8-116 0,-4-12 116 16,4 12-112-16,-18-13 80 15,9 5-96-15,-5 0 36 16,1 0-60-16,-10 4-8 16,5 0-20-16,-14 0-12 15,9 4 0-15,-17-4-4 16,8 4 0-16,0 0 8 16,0 8-4-16,-4-4-12 15,9 4 4-15,-1 0-4 16,-3 0 0-16,-1 5 8 15,0 3 0-15,0 8 0 16,14 4 0-16,-13 17-12 16,3-1 8-16,6 25-4 15,13 4 0-15,-9 12 0 16,18-4 0-16,-9 20 16 16,13-8-4-16,1 8-48 15,4-8 28-15,-9 1 4 16,0-18 8-16,-13-7 20 15,-1-12-8-15,-8-9 4 16,4-3-4-16,-14-17 28 16,9-3-20-16,-9-5 12 15,5-12-16-15,-5 0 12 16,10-8-16-16,-15-16-172 16,10 4 92-16,-5-25-668 0,10 1 408 15</inkml:trace>
          <inkml:trace contextRef="#ctx0" brushRef="#br0" timeOffset="45534.6763">72 1491 676 0,'-9'-20'248'0,"9"20"-192"0,-9 0-16 15,4 0 172 1,5 0-124-16,-9 0 104 16,9 0-108-16,-18-8 32 15,4 16-68-15,-9-8-8 16,14 0-24-16,-13 8 8 16,-1 0-16-16,0 0-12 15,14 4 0-15,-14-4 20 0,5 8-8 0,-5 1-4 31,10-1 0-31,-6 0 4 0,6 0-4 0,-1 4-20 16,5 5 8-16,0-1 4 16,4 4 4-16,-4 5 0 15,9 3 0 1,0 9 8-16,0-5-4 0,0 5-12 16,9 3 4-16,-13 1 4 15,8-1 0-15,-4 1 0 16,5-5 0-16,-1 5 0 15,1-4 0-15,-1-1 8 16,6 1-4-16,-6 3-20 16,5-3 8-16,0 7 4 15,5 1 4-15,-9-1 16 16,4-7-8-16,-14 4-20 16,5-1 4-16,-9-3 20 15,4-1-4-15,-8-7 4 16,4-1-4-16,-5-4-8 15,5-7 4-15,-5-5-16 16,10-4 8-16,-5-4 12 16,4 0-4-16,-4-8-204 15,4 0 108-15</inkml:trace>
          <inkml:trace contextRef="#ctx0" brushRef="#br0" timeOffset="46285.6741">186 1649 756 0,'0'-12'280'0,"0"12"-216"16,0-8-20-16,-9 4 120 16,18 4-100-16,-18-9 80 15,4 9-84-15,-4-4-4 16,0 4-36-16,-5-4 4 16,14 4-12-16,-18-4-8 15,13 4 0-15,-4-4 4 16,9 8-4-16,-18-4-12 15,14 8 4-15,-15 1 12 0,15 3-4 0,-19 0-4 16,14 4 4-16,-14 4-4 16,14 5 0-16,-5 3-20 15,5 4 12 1,0 9 12-16,5-1 0 16,-1 9-12-16,5-1 4 15,0 1-4-15,5-5 0 0,-1 5-12 16,1-5 12-1,-1 1-4-15,5-1 4 16,-4 9 0-16,4-4 0 0,0 7 32 16,0 1-12-16,0 4-32 15,1-5 12 1,-1 5 20-16,0-4-8 0,-9-5 0 16,4-3 0-16,-8-1-24 15,-1-11 12-15,-13-1 12 16,4 1 0-16,-8 3 16 15,8-3-12-15,-9-1 4 16,5-4-4-16,-5 1 12 16,9-9-12-16,-4-8 4 15,9 0-4-15</inkml:trace>
          <inkml:trace contextRef="#ctx0" brushRef="#br0" timeOffset="46903.4601">555 2159 976 0,'-10'-29'360'0,"10"29"-280"0,-13 9-20 0,-1-9 36 15,10 4-64-15,-15 0 16 16,10 8-32-16,-14 4-16 15,10 4-4-15,-10-4 20 16,5 5-8-16,0 3 32 16,4 4-24-16,5 1 4 15,4-5-12-15,5-4 4 16,9 0-8-16,5-12 8 16,9 0-8-16,4-12 24 15,0 0-16-15,5-16-108 16,5 12 48-16,-5-20-24 15,-5 3 44-15,5-15-64 16,-5 4 52-16,-18-21 28 16,0 4 8-16,-9-3 84 0,9 7-44 0,-9 1 112 31,0 15-88-31,0 5 88 0,0 8-84 0,0 16 28 16,0 8-52-16,0 24 12 15,0 8-32-15,0 13-28 16,0-1 4-16,-4 5 28 15,8 0-16-15,1-5-8 16,9-3-4-16,-5-9-120 16,-5-3 68-16</inkml:trace>
          <inkml:trace contextRef="#ctx0" brushRef="#br0" timeOffset="47294.356">1069 1944 976 0,'0'-4'360'0,"0"4"-280"0,0 4-20 0,0 0-32 16,0 4-28-16,0 13 24 15,14 3-12-15,-5 16-4 16,0 5-4-16,0 12 20 15,0-5-12-15,-4 5 24 16,4 0-24-16,-9 3 40 0,4-7-28 0,-8-5 76 16,13-7-56-16,-9-9 24 15,0-7-40-15,14-21 80 16,4-4-60-16,4-29-4 16,1 1-28-16,0-21 16 15,9 9-20-15,4-13-32 16,-4 13 12-16,-5-5 52 15,-4 9-20-15,-9-1 32 16,-5 9-28-16,-4 0-16 16,-1 12-8-16,-4-5-48 15,5 9 24-15</inkml:trace>
        </inkml:traceGroup>
        <inkml:traceGroup>
          <inkml:annotationXML>
            <emma:emma xmlns:emma="http://www.w3.org/2003/04/emma" version="1.0">
              <emma:interpretation id="{D4BB30A5-348C-430B-ACCB-8D10C1C9EF66}" emma:medium="tactile" emma:mode="ink">
                <msink:context xmlns:msink="http://schemas.microsoft.com/ink/2010/main" type="inkWord" rotatedBoundingBox="17937,2731 18517,2702 18545,3278 17966,330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8103.0067">2175 1965 956 0,'-9'-9'352'0,"9"9"-272"0,-13 0-24 0,8 0 172 15,-9 0-136-15,5 0 124 16,9 0-128-16,-13 0 8 16,13 0-56-16,-10 0 0 15,10 0-24-15,10 0 20 16,3-8-24-16,19 4 4 16,9 0-8-16,14-12-16 15,-1 12 4-15,6 0 4 16,8 8 0-16,-14-4-12 15,-3 12 8-15,-15-8-16 16,5 8 12-16,-9-4 20 16,-14 5-4-16,-9-5 40 15,0 8-24-15,-9-8 40 16,0 0-36-16,-4-4-4 16,4 0-16-1,-5 0-8-15,5 4 4 0,-4-8-16 16,8 8 8-16,-13 5 12 15,4 3-4-15,-13 12-12 16,5 0 4-16,-19 13-16 16,18 3 12-16,-18 13-24 0,5-8 20 15,0-1-4-15,4-3 8 0,0-13 16 16,14-8-4-16,-14-8 8 16,10-3-8-16,-6-17 32 15,10 0-20-15,-9-21-12 16,9 5-8-16,-18-12 4 15,8 3 0-15,-12-11 8 16,3 7-4-16,1-7-4 16,4 8 4-16,-9-5 4 15,23 13-4-15,-5-8 32 16,5 11-20-16,0-3 12 16,18 12-16-16,-9-4-24 15,14 8 4-15,-5-5-100 16,14 5 56-16</inkml:trace>
        </inkml:traceGroup>
        <inkml:traceGroup>
          <inkml:annotationXML>
            <emma:emma xmlns:emma="http://www.w3.org/2003/04/emma" version="1.0">
              <emma:interpretation id="{D23FEAF9-BE82-4310-9FC1-8EEFB055446B}" emma:medium="tactile" emma:mode="ink">
                <msink:context xmlns:msink="http://schemas.microsoft.com/ink/2010/main" type="inkWord" rotatedBoundingBox="18983,2513 19582,2483 19623,3293 19023,332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8884.9063">3172 2050 976 0,'-9'-5'360'0,"9"5"-280"0,23 0-20 15,-9 0 100-15,4 5-100 0,18 3 64 16,5 4-72-16,23 4-12 16,0 4-24-16,13 4-20 15,-4 5 0-15,-5 3 12 16,-8 1-4-16,-24 3 52 15,-4-4-32-15,-23 5 132 16,-9-5-88-16,-23 5 32 16,0-9-60-16,-18 4-16 15,5-12-12-15,-23-3 0 16,13-9-8-16,-13-12-20 16,14 4 8-16,-5-21-112 15,9 13 68-15,0-12-24 16,13 4 48-16,1-4-116 15,9 4 80-15,4-9-424 16,14 5 272-16</inkml:trace>
          <inkml:trace contextRef="#ctx0" brushRef="#br0" timeOffset="49261.396">3396 1710 1008 0,'-14'-9'372'0,"14"9"-288"0,-14 0-24 0,5 0 160 16,9 0-132-16,-9 0 132 15,4 5-128-15,-4-1 24 16,9 0-68-16,-4 0 60 16,4 4-60-16,0-4 0 15,9 0-28-15,5 0 40 16,8 4-32-16,10-4 40 16,5 0-40-16,8 0-4 15,1 4-16-15,-5-4-16 16,-5 4 4-16,-4 0 20 15,-5 5-8-15,-9-5-12 16,-4 4 0-16</inkml:trace>
          <inkml:trace contextRef="#ctx0" brushRef="#br0" timeOffset="48543.2884">3377 2021 984 0,'5'-8'368'0,"-5"8"-288"0,4 8-20 0,-4-4 44 15,5 4-68-15,-5 9 12 16,0 7-28-16,-9 12-40 15,4 1 12-15,-4 3-8 16,5 1 8-16,-5 3-80 16,9-7 48-16,-10-5-180 15,6-4 124-15</inkml:trace>
        </inkml:traceGroup>
        <inkml:traceGroup>
          <inkml:annotationXML>
            <emma:emma xmlns:emma="http://www.w3.org/2003/04/emma" version="1.0">
              <emma:interpretation id="{F048F930-FFE4-416E-B2CD-E8B6B619C7E8}" emma:medium="tactile" emma:mode="ink">
                <msink:context xmlns:msink="http://schemas.microsoft.com/ink/2010/main" type="inkWord" rotatedBoundingBox="20063,2321 23168,2167 23214,3107 20110,326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4259.4719">4283 2224 768 0,'-9'-9'284'0,"9"9"-220"0,0 4-20 15,-4-4 84 1,4 0-80-16,-9-4 112 16,18 4-88-16,-9-8-4 0,0 8-40 15,0-4 36-15,4 8-36 0,1-4 28 16,8 4-28-16,1 0 8 15,0 0-20-15,4-4 0 16,0 5-8-16,-4-1 12 16,4 0-12-16,0 0-12 15,5 4 0-15,-5-4 28 16,0 0-12-16,-4-4-4 16,0 0-4-16,-5 0 4 15,0 0-4-15,-5 0-4 16,1 0 4-16,0 0-84 15,4 4 44-15,0-4-304 16,0 0 188-16</inkml:trace>
          <inkml:trace contextRef="#ctx0" brushRef="#br0" timeOffset="173724.0313">4365 2021 624 0,'5'4'228'0,"-5"-16"-176"0,0 0-16 0,0 8 132 15,0 4-100-15,0-4 80 16,9 0-88-16,-9-4 100 15,4 8-88-15,-4-8 84 16,0 8-88-16,0-4 12 16,0 4-48-16,0-9 4 15,5 9-20-15,0-4-8 16,4 8-4-16,4-4-4 16,1 0 0-16,4 0 8 15,5 0-4-15,0 0-4 16,4 5 4-16,-4-5 20 15,0 4-12-15,-10 0-20 16,10 0 0-16,-9 0 4 16,8 0 4-16,-12-4 16 15,3 4-8-15,-4-8-4 16,0 4 0-16,1-8-16 16,-1 4 8-1,-5-4-216-15,1 3 120 0,-1-7-488 16,1 8 328-16</inkml:trace>
          <inkml:trace contextRef="#ctx0" brushRef="#br0" timeOffset="174875.3268">5485 1584 572 0,'9'-20'208'0,"-9"20"-160"0,14-8-12 0,-14 0 188 15,0 8-128-15,0-8 68 16,9 8-96-16,-18-9 92 16,9-3-88-16,-9 0 68 15,4 8-80-15,-4-4 4 16,-4 8-40-16,-6-8-4 15,6 8-12-15,-5 0-8 16,4 8 4-16,-9 0-24 16,14 0 12-16,-14 0 12 15,5 4 0-15,0 1-12 16,9 3 4-16,-5 8-4 16,5 4 0-16,0 17-12 31,9-1 12-31,4 25 12 0,5 0 0 0,1 16-4 15,-1-8 4-15,0 4-16 16,0-8 8-16,-14-9 20 16,5-11-8-16,-4-8 112 15,4-9-68-15,-14-8 40 16,0-3-52-16,-8-21 12 16,4-4-32-16,-19-21-8 15,10 9-8-15,-5-16-24 0,0 8 12 16,-4-5-164-16,13 13 96 0,-4-4-332 15,13 8 228-15</inkml:trace>
          <inkml:trace contextRef="#ctx0" brushRef="#br0" timeOffset="175712.6941">5554 1604 612 0,'0'-12'228'0,"0"12"-180"0,18-4-12 0,-18 0 132 16,4 0-100-16,5-4 124 15,1 0-112-15,-10 0 100 16,0 4-100-16,0-8 44 15,0 3-68-15,-10 1 20 16,1 4-44-16,-4 0 16 16,13 4-28-16,-14 0 0 15,5 4-12-15,0 0-32 16,-5 4 12-16,5-8-4 16,-5 13 8-16,1-5 16 15,4 4-4-15,-5-4-4 16,5 4 4-16,-9 0-16 15,9 0 8-15,4 9-4 16,-4-1 0-16,9 12-20 16,0 5 16-16,0 15 12 15,9 1 4-15,0 12 16 16,0-5-12-16,-13 1-12 16,8-4 0-16,-8-5 20 15,-1-7-8-15,-4-1 4 16,4-7-4-16,-8-9-16 15,4-8 4-15,0 5-16 0,4-13 12 0,-4-4-68 16,9 8 44-16,-9-16-76 16,9 8 64-16,-5-16-140 15,10 8 104-15,-5-16-420 16,0-4 276-16</inkml:trace>
          <inkml:trace contextRef="#ctx0" brushRef="#br0" timeOffset="176031.0445">5681 1544 704 0,'-9'-13'264'0,"9"13"-208"0,-9-24-12 0,4 12 124 15,5 12-100-15,-4-20 24 16,-1 12-52-16,-4 0 8 15,4 8-28-15,-8-8 8 16,4 8-16-16,-9 8 0 16,8 4-4-16,-12 12 12 15,13-8-12-15,4 25-4 16,5-5 0-16,0 29 12 16,5 4-8-16,4 16 16 15,0 0-16-15,-5-4-4 16,-4-13 0-16,-9-3-4 0,5-8 0 15,-19-5 24-15,5-3-12 0,-14-9-4 16,9-3-4 0,-9-13-136-16,9 0 72 15</inkml:trace>
          <inkml:trace contextRef="#ctx0" brushRef="#br0" timeOffset="178523.0025">5863 1912 904 0,'0'-8'332'0,"0"8"-256"0,-9 0-24 0,9 0 152 16,0 0-124-16,9 4 12 15,-4 8-56-15,13 0 0 16,-4 4-20-16,8-12-8 16,1 4-4-16,0-12 20 15,9 4-12-15,0-12-20 16,-10 4 0-16,1-8 20 15,-14 4-4-15,-9-4 16 16,0 8-16-16,-9-13-12 16,-5 9 0-16,-4-8 12 15,5 8-4-15,-10-4-4 16,0 3 4-16,5 1-16 0,9 4 8 16,-9 0 4-16,8 8 0 0,-3 4 8 15,13 4-4-15,-18 8-20 16,18 5 8-16,-10 11 12 15,6 5 0-15,-5 3 16 16,0 5-12-16,4 7-28 16,-4-3 8-16,4-5 24 15,5-3-8-15,-4-9 8 16,4 0-4-16,-9-11 12 16,4-5-12-16,-8-8 4 15,4-4-4-15,-10-12-8 16,15 4 4-16,-24-8-4 15,15 0 0-15,-1-13-176 16,-4 5 96-16,4-8-584 16,10 7 368-16</inkml:trace>
          <inkml:trace contextRef="#ctx0" brushRef="#br0" timeOffset="179648.8408">6614 1790 904 0,'-13'0'332'0,"13"0"-256"16,18-8-24-16,-18 0 184 16,0 8-140-16,-5-12 88 15,5 4-112-15,-4-4 60 16,-5 8-76-16,-5-12 4 15,0 8-36-15,-13 0 4 16,4 8-16-16,-9 8-16 16,5 8 0-16,-5 4-4 15,14 12 0-15,4 5 24 16,10-1-8-16,13 1-12 16,9-9 0-16,9-12 4 15,14-4 0-15,-9-12 8 0,5-4-4 16,-5-16-92-16,4-4 52 15,-13-13-44-15,-5 1 48 16,-9-9 12-16,0 5 8 16,-13-17 20-16,4 13-4 0,-9-13-4 15,-1 13 4-15,-3-1 64 16,13 17-36-16,-14 8 24 16,10 11-36-16,-6 22-16 15,10 7-8-15,-9 16-4 16,9 9 0-16,0 11 24 15,9 1-8-15,1-4-12 16,3 3 0-16,1-11-40 16,0-1 24-16</inkml:trace>
          <inkml:trace contextRef="#ctx0" brushRef="#br0" timeOffset="179948.6388">6906 1612 1152 0,'-18'-8'428'0,"18"8"-332"0,-5 8-28 15,5 1 16 1,5-1-60-16,4 12-12 16,4 8-4-16,15 17-28 0,-6-1 12 0,6 13 20 15,4 0-4-15,-1-9-20 16,-3-3 4-16,-1-9 100 15,-4-8-48-15,0-11 96 16,-5-1-80-16,-5-20 68 16,1-4-72-16,4-29 24 15,5-3-48-15,0-37 24 16,4 8-28-16,0-12-16 16,5 12-8-16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8:41.7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D7A3F3-C598-424C-AD8E-A31B6C30DA9A}" emma:medium="tactile" emma:mode="ink">
          <msink:context xmlns:msink="http://schemas.microsoft.com/ink/2010/main" type="inkDrawing" rotatedBoundingBox="15312,7727 22666,4286 23130,5276 15775,8717" semanticType="callout" shapeName="Other">
            <msink:sourceLink direction="with" ref="{C730B4B1-02DF-4367-8979-F4991B6E78CA}"/>
            <msink:sourceLink direction="with" ref="{BEF2B18C-3BF8-410E-A2C4-5B80E62805F0}"/>
            <msink:sourceLink direction="with" ref="{2F687CD5-FD13-40C8-95F1-76317B619B66}"/>
          </msink:context>
        </emma:interpretation>
      </emma:emma>
    </inkml:annotationXML>
    <inkml:trace contextRef="#ctx0" brushRef="#br0">-5 3337 540 0,'0'8'200'0,"0"-8"-156"0,5 5-12 0,-5-5 80 15,0 0-68 1,0 0 68-16,9 0-60 0,-9 0 48 16,0 0-56-16,9-5 60 0,-4 1-64 15,4 0 8-15,0 0-28 16,0-4 4-16,0 0-12 15,0 4 0-15,5-12-4 16,0 4-8-16,-5-4 4 16,4 3 48-16,1-7-28 15,0-4 16-15,-1 0-24 16,5-5-16-16,5 1-4 16,-5-8 4-16,10-1 0 0,-5-3 0 15,4-5 0-15,5 1 0 16,4-1 0-16,-4 5 0 15,4-1 0-15,-8 5 0 16,8-1 0-16,-4 1 8 16,0-5-4-16,0 5 8 15,0-4-8-15,0-5-20 32,-1 5 8-32,6-13 12 15,4 8 0-15,-5-11-12 16,10 3 4-16,4 1 4 15,0-1 0-15,5-4 8 16,-5 9-4-16,-5-5-4 16,-4 13 4-16,9-13-4 0,5 9 0 15,-5-5 0-15,0 4 0 0,0 5-12 16,0 4 8 0,5-9 12-1,-1 9-4-15,6-9-12 0,-6 9 4 16,10-17 12-16,-5 17-4 0,9-9-4 15,-4 9 4-15,9-5-24 16,-5 9 12 0,5-5 12-16,-5 9 0 0,5-12 8 15,-4 11-8-15,3-11-12 16,-3 7 4-16,13-11-4 16,-9 8 0-16,18-13 24 15,-9 17-8-15,4-9-12 16,-4 5 0-16,0 3-4 15,-14 5 0-15,1-8 8 16,-15 15 0-16,19-11 8 16,-14 12-4-16,19-9 8 15,-10 13-8-15,14-8-20 16,-9 8 8-16,18-9 4 16,-14 9 4-16,14-12-12 15,-4 4 8-15,-1-1 20 16,-8 9-8-16,4-4-12 15,-5 4 0-15,0-9-4 16,-8 9 0-16,4-8 16 16,-5 4-4-16,23-5 8 15,-23 5-8-15,19 0-12 0,-10-4 4 0,10 3 12 16,-10 5-4-16,5-4 8 16,-5 4-8-16,5 0-12 15,-9 4 4-15,9-5-4 16,-9 5 0-16,9-4 16 15,0 8-4-15,0-8-4 16,-9 8 4-16,13-9 20 16,-4 1-12-16,18 0 12 15,-4 8-12-15,9 0 12 16,-14 4-16-16,0-4 40 16,-14 8-24-16,10-4 12 15,-19 8-20-15,5-8 64 16,-5 4-48-16,0-4 24 15,5 8-36-15,-14-4 8 16,5 0-16-16,-18-4 0 16,-1 4-4-16,-4-4 12 15,-9 4-12-15,-18 0 4 16,-5 0-4-16,-18 0-60 16,9 4 28-16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8:58.1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39A063-92B5-45EC-9F0F-20BB1B11BD25}" emma:medium="tactile" emma:mode="ink">
          <msink:context xmlns:msink="http://schemas.microsoft.com/ink/2010/main" type="writingRegion" rotatedBoundingBox="18317,5854 18663,5854 18663,6469 18317,6469">
            <msink:destinationLink direction="with" ref="{65A871A1-797E-4053-BD96-4584A7737BC6}"/>
          </msink:context>
        </emma:interpretation>
      </emma:emma>
    </inkml:annotationXML>
    <inkml:traceGroup>
      <inkml:annotationXML>
        <emma:emma xmlns:emma="http://www.w3.org/2003/04/emma" version="1.0">
          <emma:interpretation id="{939F4713-1017-44EA-A19D-EC6D1F8B6970}" emma:medium="tactile" emma:mode="ink">
            <msink:context xmlns:msink="http://schemas.microsoft.com/ink/2010/main" type="paragraph" rotatedBoundingBox="18317,5854 18663,5854 18663,6469 18317,6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9C81C6-B8E4-40CC-8907-BB0066751A3F}" emma:medium="tactile" emma:mode="ink">
              <msink:context xmlns:msink="http://schemas.microsoft.com/ink/2010/main" type="line" rotatedBoundingBox="18317,5854 18663,5854 18663,6469 18317,6469"/>
            </emma:interpretation>
          </emma:emma>
        </inkml:annotationXML>
        <inkml:traceGroup>
          <inkml:annotationXML>
            <emma:emma xmlns:emma="http://www.w3.org/2003/04/emma" version="1.0">
              <emma:interpretation id="{7819CE07-9D68-4CFE-B436-FC728D5742FB}" emma:medium="tactile" emma:mode="ink">
                <msink:context xmlns:msink="http://schemas.microsoft.com/ink/2010/main" type="inkWord" rotatedBoundingBox="18317,5854 18663,5854 18663,6469 18317,6469"/>
              </emma:interpretation>
            </emma:emma>
          </inkml:annotationXML>
          <inkml:trace contextRef="#ctx0" brushRef="#br0">2503 5052 696 0,'-23'0'256'0,"23"0"-196"0,14 0-20 0,-14 0 24 16,0 0-44-16,0 0 24 16,0 0-24-16,0 0 28 15,0 0-32-15,0 0 56 16,0 0-40-16,0 0 48 15,0 0-48-15,0 0 20 16,0 0-32-16,0 0 8 16,5 8-16-16,-5 1-8 15,4-9 0-15,-4 4-4 16,9 4 0-16,-9 0 32 16,9 8-16-16,0-4 48 15,5 4-36-15,0 5-4 16,-1 7-16-16,6 12 20 15,3-3-16-15,1-1-4 16,-5 9-4-16,-4-9 4 16,4 9-4-16,-4-5-4 0,0-3 4 0,-1-5 12 15,1-8-8-15,-5 0 4 16,5-3-4-16,-5-5-16 16,0-4 4-16,0 4 12 15,0-4-4-15,0-8-4 16,0 0 4-16,-4-4 4 15,-1 4-4-15,-4-8 16 16,0 4-12-16,-4-8-172 16,4 4 92-16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9:04.1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5A871A1-797E-4053-BD96-4584A7737BC6}" emma:medium="tactile" emma:mode="ink">
          <msink:context xmlns:msink="http://schemas.microsoft.com/ink/2010/main" type="inkDrawing" rotatedBoundingBox="18218,5796 20963,4958 21017,5135 18272,5973" semanticType="scratchOut" shapeName="Other">
            <msink:sourceLink direction="with" ref="{1739A063-92B5-45EC-9F0F-20BB1B11BD25}"/>
            <msink:destinationLink direction="with" ref="{361C2792-8226-4B6E-B3C1-D75D5EB18316}"/>
          </msink:context>
        </emma:interpretation>
      </emma:emma>
    </inkml:annotationXML>
    <inkml:trace contextRef="#ctx0" brushRef="#br0">4 834 508 0,'-5'-12'188'0,"5"12"-148"0,0-8-8 0,0 4 104 16,5 12-80-16,4-16 48 15,0 8-60-15,-4-4 36 16,4 4-44-16,-9-4 8 16,0 8-28-16,0-4 0 15,9 4-8-15,0 4-16 16,5 0 4-16,-5-8 28 15,4 8-12-15,-4-8 56 16,5 0-36-16,0 0 28 0,-5 0-32 0,9-8 0 16,-4 4-16-16,-1 0-8 15,6 4 0-15,-6-4-4 16,6 8 0-16,-6-8 0 16,5 4 0-16,-4 0 0 15,0 0 0-15,8-4-12 16,1 4 8-16,0-4 20 15,-5 0-8-15,14-4-12 16,-9 4 0-16,9-4 4 16,-5 8 0-16,-9-5 0 15,14 5 0-15,-5-8 0 16,1 8 0-16,-1-4 8 16,5 8-4-16,-5-8-12 15,1 0 4-15,-6-4 12 16,6 8-4-16,-6-8 8 15,6 0-8-15,-1-8-4 16,5 8 4-16,0-8-4 16,4 7 0-16,1-11 32 15,-1 8-16-15,5-4 4 16,-5 4-12-16,1 0-24 16,-5 3 8-16,4-3 12 15,5 8 0-15,-4-4-12 16,-6 0 4-16,1 0 4 15,-4 8 0-15,3-16 0 16,-3 12 0-16,-1-4 24 16,-4 8-12-16,0-17-20 0,4 9 0 15,5-4-4-15,0 4 4 16,0-8 16-16,-1 8-4 0,6-8 16 16,-5 4-12-16,0-5-20 15,-1 9 4-15,1-4 4 16,0 4 4-16,-4-4 8 15,-6 8-4-15,6-8 8 16,-6 8-8-16,-8-4-20 16,4 8 8-16,5-9 4 15,-9 5 4-15,8-4 8 16,-3 8-4-16,3-8-12 16,1 4 4-16,0-4 4 15,0 0 0-15,-1 0 0 16,-3 0 0-16,3-4 0 15,6 4 0-15,-5-9 16 16,4 9-8-16,-4-4-20 16,-1 4 4-16,1 0 4 15,0 4 4-15,-9-4 0 16,13 4 0-16,-9-4 8 16,0 8-4-16,1-8 8 15,-1 8-8-15,4-8-20 16,1 8 8-16,-5-9 12 15,5 5 0-15,-5-4-4 16,1 8 4-16,-6-8-4 16,6 4 0-16,-10-4 0 0,4 8 0 15,-4-8-12-15,0 4 8 0,1-4 12 16,3 4-4-16,-8-4-12 16,4 8 4-16,-5-4 4 15,6 0 0-15,-6-5 8 16,5 5-4-16,-4-4 8 15,-1 8-8-15,-4-4 16 16,5 0-12-16,-5-4 32 16,0 4-24-16,0-4 4 15,0 4-12-15,-5 0 4 16,5 4-8-16,-4-8 8 16,4 4-8-16,-5-4-12 15,5 4 4-15,-9 0 12 16,5 8-4-16,-6-8-4 15,10 0 4-15,-9-1-24 16,5 10 12-16,-5-10 4 16,4 5 4-16,-4-4 16 15,4 4-8-15,-4 0-12 16,5 4 0-16,-10 1 12 16,10-1-4-16,-15-4-20 15,10 4 8-15,-9-4 4 16,4 4 4-16,-8-4 16 15,8 8-8-15,-13-4-12 16,4 4 0-16,-13-4-60 16,8 4 36-16,-22 4-104 0,9 8 76 15,-27-7-284-15,9 3 192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23.4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EDA2CA-DB84-4C83-B9B5-4F010EC56D3B}" emma:medium="tactile" emma:mode="ink">
          <msink:context xmlns:msink="http://schemas.microsoft.com/ink/2010/main" type="inkDrawing" rotatedBoundingBox="16237,8071 16806,12046 16681,12063 16112,8089" semanticType="callout" shapeName="Other">
            <msink:sourceLink direction="with" ref="{88E1A28B-DB1D-4AFD-A370-EAEDF415CCED}"/>
            <msink:sourceLink direction="with" ref="{C8B94AD4-8C7E-4B75-9ACD-B5AEF7AC070F}"/>
          </msink:context>
        </emma:interpretation>
      </emma:emma>
    </inkml:annotationXML>
    <inkml:trace contextRef="#ctx0" brushRef="#br0">0 0 580 0,'0'-4'216'0,"0"8"-168"0,9-4-12 0,-9 0 180 16,0 0-124-16,0 0 60 15,0 0-88-15,0 0-12 16,0 0-32-16,0 0-12 16,0 0-4-16,0 4 4 15,5 0-4-15,-5 0 8 16,4 4-8-16,-4 5 16 15,0 3-12-15,0 8-4 16,0 4 0-16,0 9 4 16,0 3-4-16,0 9-4 15,9-1 4-15,-4 5-16 16,-1-4 8-16,5 3-16 16,-9 1 12-16,0 12 20 15,5-1-4-15,4 17 4 16,-9-4-4-16,9 8-8 15,-9-4 4-15,9-4-16 16,-9-8 8-16,5 8 20 16,4-9-8-16,0 17-12 15,0-4 0-15,0 0 4 16,5 0 0-16,-5 4-12 0,5-8 8 16,-1 16 4-16,1-12 0 0,-5 16 8 15,5-8-4-15,-1 8 16 16,6-12-12-16,-1 8-20 15,-5-12 4-15,10 17 12 16,0-13 0-16,-5 12 52 16,5-8-32-16,0 0 0 15,0-8-16-15,-14 0 4 16,9-9-8-16,-9 9-12 16,5-12 4-16,-14 12 48 15,13-8-24-15,-13 4 16 16,9-16-20-16,0 3-24 15,-4-11 0-15,4-9 32 16,9 1-16-16,-13-5-16 16,13-3 0-16,-4-13 40 15,-1 4-20-15,-3-7 8 16,3-5-12-16,-8-4-60 16,4 4 28-16,-9-16-184 15,0 0 116-15,-9-12-524 16,4 4 344-16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0:05.7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EBFB3F3-F60F-435D-9D31-F964D57F06E4}" emma:medium="tactile" emma:mode="ink">
          <msink:context xmlns:msink="http://schemas.microsoft.com/ink/2010/main" type="writingRegion" rotatedBoundingBox="19272,5858 19042,3928 19780,3840 20010,5770"/>
        </emma:interpretation>
      </emma:emma>
    </inkml:annotationXML>
    <inkml:traceGroup>
      <inkml:annotationXML>
        <emma:emma xmlns:emma="http://www.w3.org/2003/04/emma" version="1.0">
          <emma:interpretation id="{18942D5F-F6EF-46BB-9AFD-4A157FB445B0}" emma:medium="tactile" emma:mode="ink">
            <msink:context xmlns:msink="http://schemas.microsoft.com/ink/2010/main" type="paragraph" rotatedBoundingBox="19272,5858 19042,3928 19780,3840 20010,5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D84287-5DD5-4204-9F4F-F65F030CFDD6}" emma:medium="tactile" emma:mode="ink">
              <msink:context xmlns:msink="http://schemas.microsoft.com/ink/2010/main" type="line" rotatedBoundingBox="19272,5858 19042,3928 19780,3840 20010,5770"/>
            </emma:interpretation>
          </emma:emma>
        </inkml:annotationXML>
        <inkml:traceGroup>
          <inkml:annotationXML>
            <emma:emma xmlns:emma="http://www.w3.org/2003/04/emma" version="1.0">
              <emma:interpretation id="{0221733B-89C9-4FAF-B5F2-E485FBC5A80A}" emma:medium="tactile" emma:mode="ink">
                <msink:context xmlns:msink="http://schemas.microsoft.com/ink/2010/main" type="inkWord" rotatedBoundingBox="19272,5858 19042,3928 19780,3840 20010,5770"/>
              </emma:interpretation>
              <emma:one-of disjunction-type="recognition" id="oneOf0">
                <emma:interpretation id="interp0" emma:lang="" emma:confidence="0">
                  <emma:literal>57</emma:literal>
                </emma:interpretation>
                <emma:interpretation id="interp1" emma:lang="" emma:confidence="0">
                  <emma:literal>s &gt;</emma:literal>
                </emma:interpretation>
                <emma:interpretation id="interp2" emma:lang="" emma:confidence="0">
                  <emma:literal>S &gt;</emma:literal>
                </emma:interpretation>
                <emma:interpretation id="interp3" emma:lang="" emma:confidence="0">
                  <emma:literal>37</emma:literal>
                </emma:interpretation>
                <emma:interpretation id="interp4" emma:lang="" emma:confidence="0">
                  <emma:literal>b &gt;</emma:literal>
                </emma:interpretation>
              </emma:one-of>
            </emma:emma>
          </inkml:annotationXML>
          <inkml:trace contextRef="#ctx0" brushRef="#br0">357-201 696 0,'0'-17'256'0,"0"17"-196"0,9-8-20 0,-9 4 100 16,9 8-84-16,-9-4 92 15,0 0-84-15,9 4 40 16,-9 0-64-16,9 9-28 16,5 7-12-16,-1 4 0 15,1 4 0-15,-5 1 0 16,0-1 0-16,0-4 8 16,5 1-4-16,-19-9 68 15,14-4-40-15,-9-8 40 16,0 4-40-16,-9-12 8 15,9 4-24-15,0-8-8 16,0 0-4-16,-4-4 4 16,4-9-4-16,9-3-12 0,0 8 4 0,0-4-32 15,0 4 20-15,0 3 24 16,0 5-4-16,5-8 0 16,0 8 0-16,-1-8-24 15,1 8 12-15,0-8 20 16,4 12-4-16,-4-5-20 15,-1 5 4-15,-4 4 12 16,1 9 0-16,-6 3 24 16,5 8-16-16,-9-4 32 15,9 4-28-15,-9-3 4 16,0 3-12-16,0 0 4 16,5 0-8-16,-5-4 8 15,13 1-8-15,-8-5-4 16,4 0 4-16,-9-8 12 15,5 0-8-15,-5 0-72 16,0 0 32-16,0-4-128 16,0 0 88-16,0 0-292 15,0 0 204-15</inkml:trace>
          <inkml:trace contextRef="#ctx0" brushRef="#br0" timeOffset="588.1065">320-416 832 0,'-14'0'308'0,"14"0"-240"0,0 4-20 0,0-4 96 15,0 0-88-15,5 0 60 16,4 0-72-16,-9-4 40 16,5 4-48-16,-1-8 24 15,5 0-32-15,-4-8 0 16,4 8-16-16,-4-9 0 16,4 5-4-16,-5-4-8 15,5 4 4-15,-4-4-4 16,4 8 0-16,-4-4 16 15,-1 3-8-15,1 1 48 16,-1 8-28-16,1-4 28 16,-1 4-28-16,-4-4 16 0,0 8-24 15,5 0 28-15,4 4-32 16,0 1 4 0,5-1-12-16,-1-4-16 0,6 4 4 0,-6-4 4 15,1 0 0 1,0 0-20-16,-1 0 12 15,-4-4-420-15,5 4 236 16</inkml:trace>
          <inkml:trace contextRef="#ctx0" brushRef="#br0" timeOffset="-705.8766">671 1341 572 0,'-5'4'208'0,"5"-4"-160"0,5 8-12 16,-5-8 68-1,0 0-64-15,0-4 72 16,4 4-64-16,-4-4 36 0,5 4-48 0,-5-4 32 31,0 8-36-31,0-4 44 16,0 0-44-16,0 0 28 0,0 0-32 0,0 0 8 31,0 0-20-31,0 0-16 16,0 0-4-16,0 0 12 15,0 0-4-15,0 0-4 16,0 0 4-16,0 0-4 0,0 0 0 0,0-4 52 31,0 4-28-31,0-9 44 0,0 5-40 0,-5-8 12 16,5 8-24-16,-4-8 8 15,4 4-12-15,-5-8-8 16,1 8 0-16,-5-13 4 16,4 5-4-16,-9-12 24 15,5 4-16-15,-4-13-4 16,3 13-4-16,-3-21 20 15,4 17-12-15,-5-8 40 16,5 7-28-16,-5-15-32 16,5 15 4-16,-5-7 28 15,10 12-16-15,-10-9 8 16,10 9-8-16,-15-8 36 16,10 12-20-16,-13-13-4 15,8 9-12-15,-9-17-8 16,10 9 4-16,-10-13 20 0,9 13-12 15,0-4-4-15,5-1-4 0,-4-3 4 16,13 11-4-16,-23-7 8 16,14 8-8-16,-9-1-4 15,9 9 4-15,-14 4 28 16,14 0-16-16,-19-9-4 16,15 13-8-16,-6-16-16 15,10 16 8-15,-4-4 4 16,4 8 0-16,-1-5 8 15,1 5-4-15,5-8-4 16,-5 16 4-16,0-12-16 16,9 12 8-16,-5-8 12 15,-4 8-4-15,0-8-4 16,9 8 4-16,-14-8-16 16,14 8 8-16,0 0-4 15,0 0 0-15,-9 0 8 16,18 0 0-16,-9 0-12 15,0 0 8-15,0 0 12 16,0 8-4-16,-9 0-20 16,9 0 8-16,0-4 4 15,-9 12 4-15,4-4 0 16,-4 5 0-16,0-5 16 16,9 4-8-16,-9 0-20 15,9 8 4-15,-9-7 20 16,9-1-4-16,-5-4-20 15,5 4 4-15,-4-4 4 0,8 0 4 16,-4-4 8-16,0 1-4 0,0-9-12 16,0 0 4-16,5-4 12 15,4 4-4-15,5-13-4 16,9 5 4-16,4-8-24 16,5 4 12-16,0-4-48 15,4 0 28-15,5 3 16 16,-9 5 8-16,-9-4-16 15,4 4 12-15,-4 0 12 16,-1 8 0-16,-17-4 16 16,4 0-12-16,-9-4 32 15,9 4-24-15,-18-4 4 16,9 0-12-16,-14-5 12 16,14 5-12-16,-18-16 16 15,14 8-16-15,-28-4 24 16,23 3-20-16,-19 1 32 15,6 4-28-15,-15 0-4 16,14 8-8-16,-18 4-16 16,19 8 8-16,-1 0 4 15,5 8 0-15,4-8-12 16,5 1 8-16,4-9-16 16,10 4 12-16,4-8-224 15,14-5 124-15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0:10.8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1C2792-8226-4B6E-B3C1-D75D5EB18316}" emma:medium="tactile" emma:mode="ink">
          <msink:context xmlns:msink="http://schemas.microsoft.com/ink/2010/main" type="inkDrawing" rotatedBoundingBox="19947,5216 21224,3679 21352,3785 20076,5322" semanticType="callout" shapeName="Other">
            <msink:sourceLink direction="with" ref="{CE5C9AAF-C244-4983-994E-BA10046BE0D5}"/>
            <msink:sourceLink direction="with" ref="{65A871A1-797E-4053-BD96-4584A7737BC6}"/>
          </msink:context>
        </emma:interpretation>
      </emma:emma>
    </inkml:annotationXML>
    <inkml:trace contextRef="#ctx0" brushRef="#br0">1 1469 612 0,'9'-4'228'0,"-9"8"-180"0,0-4-12 15,0 0 60-15,0 8-60 16,0-8 24-16,0 8-40 16,0-8 8-16,0 0-16 15,0 0 44-15,0 0-28 0,0 0-16 16,14 0-4-16,-5-4 16 15,-5 0-12-15,14 0-4 16,-8-4-4-16,3 4 12 0,1 0-8 16,4 0 16-16,-9 0-16 15,5 0 40-15,0 4-24 16,4-4 32-16,-14 0-32 16,15-1 20-16,-6-3-24 15,5 0 8-15,5-4-16 16,0-4 0-16,9-4-4 15,0-13-16-15,-5-3 4 16,5-1-4-16,0-3 0 16,0-5 16-16,-1 1-4 15,1-13-12-15,0 5 4 0,0-5-4 16,4-4 0-16,5 5 32 16,5-5-12-1,0-4-12-15,4-4-4 0,0 1-4 16,-5-1 0-16,10 0 16 15,-10 8-4-15,-4 9-4 16,-4 3 4-16,-5 5-4 16,0 3 0-16,-5 5 8 15,9 3-4-15,-13 1 8 16,0 8-8-16,0 3 24 16,-1 1-16-16,-3 4 32 15,-6 4-28-15,1 4 4 16,-5 4-12-16,-9 4-8 15,0 0 4-15,0 8 12 0,0 0-8 16,-5-4-136-16,5-4 72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0:27.8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808B5E-9984-4A94-AB68-3A50DC55966E}" emma:medium="tactile" emma:mode="ink">
          <msink:context xmlns:msink="http://schemas.microsoft.com/ink/2010/main" type="writingRegion" rotatedBoundingBox="20157,3379 22529,3128 22579,3606 20208,3858"/>
        </emma:interpretation>
      </emma:emma>
    </inkml:annotationXML>
    <inkml:traceGroup>
      <inkml:annotationXML>
        <emma:emma xmlns:emma="http://www.w3.org/2003/04/emma" version="1.0">
          <emma:interpretation id="{34C06EF5-293A-4ECD-92D8-86E2AB1FB3AD}" emma:medium="tactile" emma:mode="ink">
            <msink:context xmlns:msink="http://schemas.microsoft.com/ink/2010/main" type="paragraph" rotatedBoundingBox="20157,3379 22529,3128 22579,3606 20208,3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8EF2A3-F021-49C1-9F14-5B986166ACF7}" emma:medium="tactile" emma:mode="ink">
              <msink:context xmlns:msink="http://schemas.microsoft.com/ink/2010/main" type="line" rotatedBoundingBox="20157,3379 22529,3128 22579,3606 20208,3858"/>
            </emma:interpretation>
          </emma:emma>
        </inkml:annotationXML>
        <inkml:traceGroup>
          <inkml:annotationXML>
            <emma:emma xmlns:emma="http://www.w3.org/2003/04/emma" version="1.0">
              <emma:interpretation id="{A2BAE917-330C-45E0-8B2F-99782E880471}" emma:medium="tactile" emma:mode="ink">
                <msink:context xmlns:msink="http://schemas.microsoft.com/ink/2010/main" type="inkWord" rotatedBoundingBox="20163,3434 20906,3355 20939,3666 20196,37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4761 2616 676 0,'-13'-20'248'0,"13"20"-192"0,0-4-16 16,0 0 100-1,4 4-84-15,-4 0 48 16,0 0-60-16,0 16-16 16,9 0-16-16,0 12 52 15,5 9-36-15,9 7 60 16,-5-7-52-16,-4-5 64 15,9 1-60-15,-5-9 116 0,0-4-88 0,-4-12 80 32,4-8-84-32,0-16 64 0,-9-4-72 0,5-17-12 15,4 1-28-15,-4-17-20 16,-1 9 0-16,-4 3-104 16,5 13 60-16,-9 8-228 15,4 4 156-15,0 7-280 16,0 14 224-16</inkml:trace>
          <inkml:trace contextRef="#ctx0" brushRef="#br0" timeOffset="900.1002">4456 2705 684 0,'14'0'252'0,"-14"0"-192"0,9-8-20 15,-9 4 156 1,0 8-116-16,-4-8 12 16,4 4-56-16,-5 4 36 15,0 4-40-15,-8 0 12 16,4 12-28-16,-10-3 0 15,6 7-8-15,-5-4 36 16,8 0-20-16,1-3 32 0,5-1-32 0,-5-8-12 16,9 0-8-16,-5-8 28 31,5 4-16-31,-4 0-12 0,8 0-8 0,-4 0-4 16,5 0 0-16,-1 0 0 15,10 4 0-15,4-4 8 16,5 4 0-16,4-8 0 15,1 0 0-15,-1-4 0 16,0 4 0-16,-4-4 16 16,-5 0-8-16,-4 0 4 15,-5 4-4-15,-14-8 12 16,5 8-12-16,-4-8 40 16,-1 8-24-16,-4-12 20 15,5 4-24-15,-1-12 0 16,5-1-12-16,0-7-52 15,9 4 28-15,0-13-492 16,5 9 280-16</inkml:trace>
        </inkml:traceGroup>
        <inkml:traceGroup>
          <inkml:annotationXML>
            <emma:emma xmlns:emma="http://www.w3.org/2003/04/emma" version="1.0">
              <emma:interpretation id="{CE5C9AAF-C244-4983-994E-BA10046BE0D5}" emma:medium="tactile" emma:mode="ink">
                <msink:context xmlns:msink="http://schemas.microsoft.com/ink/2010/main" type="inkWord" rotatedBoundingBox="21524,3234 22529,3128 22579,3606 21575,3713">
                  <msink:destinationLink direction="with" ref="{361C2792-8226-4B6E-B3C1-D75D5EB1831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229.1556">6041 2487 716 0,'-5'-4'264'0,"5"-1"-204"0,-4 1-16 16,4 4 8-16,0-4-36 15,-5 4 92-15,0 0-60 16,1 4-12-16,4 5-24 16,-9 3-12-16,0 4 4 0,0 4 4 15,-10 4-4-15,1 9 60 16,-5-1-36-16,-8 0 24 15,-1-3-32-15,4-1 28 16,6 5-32-16,-1-9 32 16,0-4-32-16,5-4 12 0,9 0-16 15,0-3-16-15,4-5 0 16,5-8 4-16,0 0 0 16,0 0 0-16,9 8 0 15,0-8-12-15,10 0 8 16,-1 0 4-16,9 0 0 15,5 0-12-15,0 8 8 16,4-8 12-16,-4 4-4 16,0 0-12-16,0 0 4 15,-5-4 4-15,0 0 0 16,-4-4 68 0,-9 8-36-16,-5-4 48 0,0 0-44 0,-9 0 24 15,0-12-32-15,-4-4 16 16,-1 8-24-16,-4-9 16 15,0-3-20-15,0 0 0 16,0 0-8-16,-5 3-8 16,0 1 4-16,1 0 4 15,-1 0-4-15,0 4-12 16,5 4 4-16,0 0 12 16,0 4-4-16,4-5-12 15,5 5 4-15,0 0-4 16,5 0 0-16,4 0-220 15,-4 0 120-15,4-4-516 16,9-4 348-16</inkml:trace>
          <inkml:trace contextRef="#ctx0" brushRef="#br0" timeOffset="-15539.2473">6551 2349 520 0,'0'-4'192'0,"0"4"-152"0,0-4-8 0,0 4 116 0,0 0-88 16,0 0 96-16,0 0-88 15,0 8-16-15,-9 8-32 16,4 4 56-16,-4 9-44 16,-5 3 16-16,-4 9-32 0,-5 7 8 15,-4 1-12-15,0-1 36 16,-1-3-24-16,1-1 56 16,-5-3-44-16,5-9 28 15,4-8-36-15,5-11 8 31,4 3-20-31,0-16-8 0,10 0-4 16,4-16-16-16,4-5 8 16,6-3 4-16,8-12 0 0,5-1-64 15,-1-3 36-15,1-5-48 0,0 5 40 16,0-1 20-16,4 1 12 16,-13 7 20-16,8 5-8 15,1 4-12-15,-5 4 0 16,-4-1 4-16,9 5 0 15,-5 4 16-15,-4 8-8 16,8 0 16-16,1 0-16 16,-5 8 16-16,-4 4-16 15,-5 4-12-15,5 4 0 16,-5 5 12-16,5 3-4 0,-5 4 24 16,0 5-16-16,0 3-4 15,-5 0-4-15,6 1 12 16,-1 3-8-16,-5-11-4 15,-4-1 0-15,0-4-4 16,0 1 0-16,9-5 24 16,-9-4-12-16,-4 0-4 15,8-8-76 1,-8-4 36-16,-1-4-332 16,1-4 204-16</inkml:trace>
          <inkml:trace contextRef="#ctx0" brushRef="#br0" timeOffset="-15267.526">6450 2580 788 0,'-13'8'292'0,"8"-4"-228"0,1 4-16 0,4-8 108 16,9 4-96-16,0-4 52 15,9 0-64-15,9-4 0 16,1-8-28-16,4 4 16 0,-1-4-24 16,6-1-348-16,4-3 184 15,-5 4-524-15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0:36.3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544B7E-304C-4977-9F88-8E497FC15B14}" emma:medium="tactile" emma:mode="ink">
          <msink:context xmlns:msink="http://schemas.microsoft.com/ink/2010/main" type="inkDrawing" rotatedBoundingBox="14246,3666 15090,10063 14187,10182 13343,3785" semanticType="verticalRange" shapeName="Other">
            <msink:sourceLink direction="with" ref="{EE0A618C-08C0-436A-A57B-421C8AF92F0D}"/>
            <msink:sourceLink direction="with" ref="{8AE8A63C-1C7E-4DDE-9478-371C74FF144A}"/>
            <msink:sourceLink direction="with" ref="{F1EC9BD6-BEED-4FF8-8F52-63E44E4CEC04}"/>
            <msink:sourceLink direction="with" ref="{21468941-88C4-4A1E-9FA1-F8631538C722}"/>
            <msink:sourceLink direction="with" ref="{933F1A5E-92CD-42C6-BB0C-2BAB10C087F3}"/>
            <msink:sourceLink direction="with" ref="{4DCE496E-57EE-4D93-8BDD-B6CC75B44F05}"/>
            <msink:sourceLink direction="with" ref="{7AABD977-8E50-4A54-AA63-03EA1403A686}"/>
          </msink:context>
        </emma:interpretation>
      </emma:emma>
    </inkml:annotationXML>
    <inkml:trace contextRef="#ctx0" brushRef="#br0">714-3 300 0,'-18'0'112'0,"18"0"-88"0,0 16-8 16,0-8-4-1,0-8-12-15,-5 0 200 16,5 0-108-16,0 0 132 16,0 4-132-16,-9-4 8 15,5 8-60-15,-5 1-8 16,-10-1-20-16,1 8 0 16,5-8-4-16,-6 4-16 15,6 4 4-15,-10 0 4 0,5 1 0 16,-10-1-12-16,10 4 8 15,-9 0 28 1,4 5-12-16,-13 7 32 16,4 0-28-16,-14 13 4 0,10-1-12 15,-10 13 20-15,10-4-16 0,-5 7-4 16,14-7-4-16,-1 4-16 16,10-9 8-16,0 1 12 15,4-5-4-15,1 9 8 16,8-5-8-16,-4 9-4 15,9 0 4-15,-9 7 4 16,9 1-4-16,-9 4-4 16,0-4 4-16,-5-5-16 15,9-3 8-15,1 0 4 16,4-5 0-16,9 5 44 16,-5 0-24-16,15 7-8 15,-6-3-8-15,-4 12-4 16,14-12 0-16,-5 12 8 15,-13-9-4-15,9-3 8 16,-5 4-8-16,0 8-12 16,0-13 4-16,5 5 4 15,4-4 0-15,0 3 8 16,0 5-4-16,10-12 24 16,-1 4-16-16,-9-9-12 0,5 1-4 0,-5 4 4 15,0-5 0-15,-4 13 0 16,4-4 0-16,0 11 16 15,1-7-8 1,-1 8-28-16,5-4 8 0,-5 4 12 16,5-9 4-16,-5 13-4 15,0-12 4-15,-9 16-4 16,5-8 0-16,-5 24 8 16,4-16-4-16,1 20 8 15,0-12-8-15,-1-8-12 16,1 0 4-16,0 0 20 0,-1 0-8 15,-3 4-20-15,-10-4 4 0,4 0 48 16,-4-16-20-16,0 3 16 16,-4-11-20-16,4 4 0 15,0-5-8-15,4 9 4 16,5 4-8 0,0-4-12-16,0 3 4 0,5-3 12 15,0 4-4-15,-1-12-4 16,1-9 4-16,-5-7 4 15,5-5-4-15,9 1 32 16,-5-5-20-16,5 0 12 16,8-3-16-16,-8 3 0 15,14 4-4-15,-6 1-8 16,1-1 4-16,0 1-16 0,5 7 8 16,4 1 4-16,-10-9 0 15,6 9 8-15,-5 3-4 16,4-3-4-16,-13-9 4 15,-5-3 4-15,5 3-4 16,-5-8-4-16,-4 9 4 16,-5-1-4-16,-5-4 0 15,10-3 8-15,-5-9-4 16,0-4 8-16,-4 0-8 16,-5-12-20-16,-5-4 8 15,5 0-296-15,-4-4 168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0:14.9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5996EE5-FC69-4446-B048-EF6D3CAC89D4}" emma:medium="tactile" emma:mode="ink">
          <msink:context xmlns:msink="http://schemas.microsoft.com/ink/2010/main" type="writingRegion" rotatedBoundingBox="20576,6159 22640,6853 22376,7637 20312,6943"/>
        </emma:interpretation>
      </emma:emma>
    </inkml:annotationXML>
    <inkml:traceGroup>
      <inkml:annotationXML>
        <emma:emma xmlns:emma="http://www.w3.org/2003/04/emma" version="1.0">
          <emma:interpretation id="{C0D1573C-5F1D-4978-BE91-1E46768CF2F6}" emma:medium="tactile" emma:mode="ink">
            <msink:context xmlns:msink="http://schemas.microsoft.com/ink/2010/main" type="paragraph" rotatedBoundingBox="20576,6159 22640,6853 22376,7637 20312,6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412C1C-B0B8-44F5-95EE-5B92901A0CF7}" emma:medium="tactile" emma:mode="ink">
              <msink:context xmlns:msink="http://schemas.microsoft.com/ink/2010/main" type="line" rotatedBoundingBox="20576,6159 22640,6853 22376,7637 20312,6943"/>
            </emma:interpretation>
          </emma:emma>
        </inkml:annotationXML>
        <inkml:traceGroup>
          <inkml:annotationXML>
            <emma:emma xmlns:emma="http://www.w3.org/2003/04/emma" version="1.0">
              <emma:interpretation id="{C185B494-741B-424D-B9BF-BEA865308DF4}" emma:medium="tactile" emma:mode="ink">
                <msink:context xmlns:msink="http://schemas.microsoft.com/ink/2010/main" type="inkWord" rotatedBoundingBox="20576,6159 22640,6853 22376,7637 20312,69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5881 6105 704 0,'-18'-9'264'0,"14"5"-208"16,-1 0-12-16,5 4 88 0,0 0-80 16,-5 4 8-16,5 5-40 15,-9 3 32-15,5 8-28 16,-10 8 20-16,1 5-24 0,-6 7 44 15,-3 1-36-15,-6-1 72 16,-4 0-52-16,0-15 20 31,5 7-40-31,-5-8-8 0,5-3-12 16,9-9 36-16,9-4-20 16,4-8-24-16,10-4 0 15,8 0 0-15,15 0 0 0,3 0 0 16,6 4 0-16,4 0-20 0,4 8 12 15,-4 0 12 1,5 0 0-16,-5-4-12 0,-5 4 4 16,-4-12 12-16,0 4-4 15,-5-4 8-15,-8 0-8 16,-6 0 24-16,-4 0-16 16,-9-8 76-1,-4-4-16-15,-5-1-32 16,0-3 0-16,4 4-24 15,-4-12 8-15,-5-1-12 0,5-7-8 16,-4 3 0-16,-6 1 4 16,6 4-4-16,-10-1-20 15,0 5 8-15,9 8-4 16,5 8 4-16,0 0 0 16,5 4 0-16,4 0-188 15,18 4-236 1,0 4 224-16,9-8-564 15</inkml:trace>
          <inkml:trace contextRef="#ctx0" brushRef="#br0" timeOffset="615.1361">6382 5979 748 0,'0'-4'276'0,"-9"8"-216"0,5 0-16 0,4 0 68 15,-10 8-72-15,10 5 16 16,-13 11-32-16,4 4 56 16,4 9-44-16,-4 7 20 0,0 5-36 15,-5-5 60-15,-4-3-44 16,0-1 64-16,0-7-60 15,-5-1 44-15,5-11-48 16,-1-5-12-16,6-8-12 16,-1-8 8-16,10-8-12 0,-1-8-12 15,5-4 0-15,5-9-68 16,4-3 40-16,9-4-40 16,0-5 40-16,5-7-8 15,4-5 24 1,0 5 28-16,1-1-8 0,-1 1 0 15,0 3 0-15,-4 1 12 16,-9 11-8-16,4 5 40 16,5 4-24-16,-14 8-24 15,5 8 0-15,-5 4 8 16,4 8-4-16,6 12-20 16,-6-4 8-16,-4 4 4 31,14 9 4-31,0 7 8 0,0 9-4 0,-10-9-12 31,5 5 4-31,-4-5 20 0,0 0-8 0,-5-7 4 16,0-1-4-1,-9-4 4-15,9 5-8 0,-9-13-4 0,-4 4 4 16,4-12 12-16,0 0-8 16,0 4-72-16,-5-12 32 15,-4 0-224-15,0 0 140 16,0 0-688-1</inkml:trace>
          <inkml:trace contextRef="#ctx0" brushRef="#br0" timeOffset="887.9811">6277 6242 1100 0,'-4'-8'408'0,"8"0"-316"0,1 8-28 16,0-8 88-16,4 4-96 15,0 0 32-15,9-4-52 16,9 0-24-16,14-1-4 15,5-3-20-15,4-4 8 0</inkml:trace>
          <inkml:trace contextRef="#ctx0" brushRef="#br0" timeOffset="-870.8284">5444 6461 560 0,'5'8'208'0,"-5"-8"-164"0,4-4-8 0,-4 0 172 0,0-4-120 15,0 0 104-15,0 3-108 16,0-3 24-16,0 0-64 16,-4 0 28-16,-5-8-40 0,-5 0 8 15,-4-4-24-15,0-1 28 16,-5-11-28-16,-4-4 12 15,-1-9-16-15,-8-8-8 16,-19-11 0-16,1 11 4 16,8-4-4-16,0 5-12 15,-4 11 4-15,14 1-16 16,4 3 12-16,0 13-4 16,0 0 4-16,10 4 8 0,-1 3 0 15,0 1 8-15,0 0-4 16,10 4 8-16,-6-4-8 15,1 0 8-15,5-1-8 16,-6 9-12-16,6 0 4 16,-1 0-4-16,5 0 0 15,0 0 0-15,0 4 0 16,4 0 8-16,5 0 0 16,-4 4-20-16,4 0 12 15,0 0 12-15,0 0 0 0,0 0-4 16,0 0 4-16,0 0-4 15,4 8 0-15,-4-8-12 16,0 8 8-16,0 0 12 16,0-8-4-16,0 8-4 15,-4 8 4-15,-1-4 4 16,1 1-4-16,-1 3-12 16,-4 0 4-16,4 0 12 15,-8 4-4-15,13-3-4 16,-9-1 4-16,4-4-16 15,-4 0 8-15,9-4 40 16,0-8-24-16,0 0 36 16,14-4-32-16,-5-4-4 15,13-8-8-15,-3 4-16 16,3-5 8-16,1 1 20 16,4 0-8-16,-4 4-20 15,0 0 4-15,-5 4 4 0,5 0 4 16,-14 4 24-16,0 0-12 15,-4-1 12-15,-5 1-12 16,-5 0 44-16,5-4-28 16,-9 4-4-16,-5-4-16 15,5 0-8-15,-4 0 4 16,-1 4-4-16,5-4 0 16,-5 8 8-16,5 0-4 15,0 0-12-15,0 4 4 16,4-4-4-16,5-4 0 0,0 4-276 15,9-4 156-15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8:22.2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7B8434-9776-424A-82AA-4C49B161C787}" emma:medium="tactile" emma:mode="ink">
          <msink:context xmlns:msink="http://schemas.microsoft.com/ink/2010/main" type="writingRegion" rotatedBoundingBox="8525,4042 24372,4216 24211,18890 8364,18717"/>
        </emma:interpretation>
      </emma:emma>
    </inkml:annotationXML>
    <inkml:traceGroup>
      <inkml:annotationXML>
        <emma:emma xmlns:emma="http://www.w3.org/2003/04/emma" version="1.0">
          <emma:interpretation id="{816BB939-F545-4841-8959-D114B9EB7EFB}" emma:medium="tactile" emma:mode="ink">
            <msink:context xmlns:msink="http://schemas.microsoft.com/ink/2010/main" type="paragraph" rotatedBoundingBox="14938,3908 21477,5066 21093,7236 14554,607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AE8A63C-1C7E-4DDE-9478-371C74FF144A}" emma:medium="tactile" emma:mode="ink">
              <msink:context xmlns:msink="http://schemas.microsoft.com/ink/2010/main" type="line" rotatedBoundingBox="14938,3908 21477,5066 21227,6477 14689,5318">
                <msink:destinationLink direction="with" ref="{17544B7E-304C-4977-9F88-8E497FC15B1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CD1E7B0-00FB-42A5-8509-FC9CDA548C17}" emma:medium="tactile" emma:mode="ink">
                <msink:context xmlns:msink="http://schemas.microsoft.com/ink/2010/main" type="inkWord" rotatedBoundingBox="14907,4082 15700,4223 15640,4563 14847,44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5732-8276 488 0,'-5'-8'180'0,"5"8"-140"0,0 4-12 16,0-4-40 0,0 0 0-16,0 0 12 15,0 0 4-15,0 0 16 0,0 0-12 0,0 0 136 16,0 0-76-16,0 0 4 15,0 0-44-15,0 0 36 16,0 0-36-16,0 4 40 16,0 0-40-16,-4 0 12 15,4 0-24-15,0-4 36 16,0 4-28-16,-9-4 12 16,9 0-20-16,-5 0 44 15,5 0-32-15,-4 0 28 16,8 0-28-16,-4 0 0 15,0 0-16 1,0 0 0-16,0 0-4 0,-4 0-8 16,4 4 4-16,-5-4-16 15,10 0 8-15,-10 0 4 16,5 5 0-16,-4-5 32 16,4 4-16-16,-5-4 40 15,10 4-32-15,-10-4-24 16,5 4 0-16,-9 0-8 15,4 8 0-15,-4-4 16 16,0 4-4-16,-4 0-4 16,3 4 4-16,-8 5-4 15,14-1 0-15,-19 4-20 16,9 0 12-16,5-3 20 16,0 3-4-16,-9-8-12 15,13-4 0-15,1-4 4 0,8 0 0 16,-4-3 8-16,0-1-4 0,0-4-12 15,0 0 4-15,0 0 4 16,9 8 0-16,-9-8 8 16,5 4-4-1,-1-4-4-15,6 4 4 0,-1 0-4 16,4 0 0-16,6-4 0 16,-6 4 0-16,10-4 0 15,9 4 0-15,0-4 0 16,0 0 0-16,4 0 8 15,-4 4-4-15,4-4-4 16,-8 4 4-16,-6-8 4 16,-8 4-4-16,0-4 8 15,-5 8-8-15,-14-12 76 16,5 4-44-16,-9-8 40 16,0 0-44-16,-5-9 0 15,10 9-20-15,-10-12-8 16,5 8 0-16,-5-13-16 15,5 9 8-15,-9-8 28 16,4 8-12-16,-8-1 24 16,13 9-24-16,-19-4 4 15,10 8-8-15,0 0-8 16,9 4 4-16,0 0-24 16,9 8 12-16</inkml:trace>
          <inkml:trace contextRef="#ctx0" brushRef="#br0" timeOffset="1395.1194">6028-8146 780 0,'0'4'288'0,"0"-4"-224"0,0-4-20 0,0 0 92 16,0 8-84-16,0-8 84 15,0 4-76-15,0-4 12 16,0 8-40-16,0 0 48 15,9 0-44-15,-9-4 28 16,0 0-36-16,0 0 28 16,14 8-32-16,-10 0 4 15,1 0-16-15,4 4 20 16,0-4-20-16,-4 17 4 16,13-5-8-16,-14-4-8 15,5 12 4-15,5-11 4 16,-5 3-4-16,14-4-12 15,-14 0 4-15,5-4 40 16,-5-4-24-16,0 0-8 16,-5-3-8-16,1-5 20 0,0 0-8 15,-5 0 32-15,9 0-24 0,-9-5-4 16,13-3-8-16,-4 0 48 16,1 0-28-16,-1 0 24 15,4-4-28-15,-4-4 36 16,5 0-32-16,-5-13 12 15,5 9-20-15,-5-4 36 16,0 4-28-16,-4-1-24 16,-5 5 0-16,0-4 8 15,9 8-4-15,-9 0-20 16,0 3 8-16,9 5-120 16,-5 4 72-16,6 0-488 15,-10 4 300-15</inkml:trace>
        </inkml:traceGroup>
        <inkml:traceGroup>
          <inkml:annotationXML>
            <emma:emma xmlns:emma="http://www.w3.org/2003/04/emma" version="1.0">
              <emma:interpretation id="{005C6689-6A39-4956-A323-4CBB99DAFA8E}" emma:medium="tactile" emma:mode="ink">
                <msink:context xmlns:msink="http://schemas.microsoft.com/ink/2010/main" type="inkWord" rotatedBoundingBox="18428,4526 21477,5066 21231,6456 18182,5916"/>
              </emma:interpretation>
              <emma:one-of disjunction-type="recognition" id="oneOf1">
                <emma:interpretation id="interp1" emma:lang="" emma:confidence="0">
                  <emma:literal>^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37488.2242">8878-6479 624 0,'0'-4'228'0,"0"4"-176"0,0-4-16 0,-5 0 96 16,5 4-80-16,-9-4 60 15,9 8-68-15,0-8-20 16,9 4-16-16,-4-4 24 16,4 0-16-16,-4-4 48 15,8 4-36-15,-8-4-24 16,4 4-4-16,9-5 0 16,-4 9 0-16,0-8 16 15,4 0-8-15,-5 0 16 16,6 4-16-16,-1-12-12 15,0 8 0-15,5-8 20 16,0 8-8-16,8-1-12 16,1-3 0-16,0 0 4 15,0 4 0-15,-5-12 0 16,5 8 0-16,5-9 8 16,-1 9-4-16,5-8 8 15,-5 8-8-15,5-8-4 16,0 8 4-16,0-9-4 15,-4 5 0-15,4-4 8 16,-14 4-4-16,10-5 8 16,-6 9-8-16,10-4-4 15,-4 4 4-15,4-8-4 16,0 8 0-16,9-9 16 0,-5 5-8 16,5-8-20-16,1 12 4 15,3-12 20-15,-4 7-4 0,-4 1-4 16,4 4 0-16,-14-4-4 15,1 4 0-15,-1-5 0 16,1 9 0-16,-1-8-20 16,0 8 12-16,5-8 20 15,0 8-4-15,5-8-12 16,-1 8 0-16,10-5 20 16,-9 5-8-16,4-4-4 15,-5 8 0-15,1-4-4 16,-10 4 0-16,5-4-28 15,-9 8 16-15,9-8 12 16,-9 8 4-16,9-8-4 16,-5 8 4-16,5-8-4 15,0 8 0-15,5-13 0 16,-1 9 0-16,1 0 8 16,-1 4-4-16,-8-4-12 15,-5 8 4-15,-1-4-4 16,-3 0 0-16,-1 0 16 15,-4 0-4-15,-5 0 8 16,0 0-8-16,5-8-4 16,0 4 4-16,-5-8-4 15,0 8 0-15,-4-8 0 0,4 4 0 16,-9-4 8-16,5 8-4 16,-10-4-12-16,5 8 4 0,-9-5 56 15,0 5-28-15,-4 0-20 16,4 5-4-16,-5-5-8 15,5 4 0-15,-4-4 8 16,8 0 0-16,-4 0 0 16,0 0 0-16,5 0 16 15,-1 0-8-15,-4 0-12 16,0 8 0-16,0-8 12 16,0 4-4-16,-4-4-12 15,4 4 4-15,-5 0-4 16,5 0 0-16,-4-4 16 15,4 4-4-15,0 0-4 16,4 4 4-16,-4-4-16 16,0 0 8-16,0 0 12 15,5 0-4-15,-5 4 32 16,4 4-20-16,-4-3-12 16,0-1-8-16,0-4-4 15,0 4 0-15,0 0 24 16,10 4-8-16,-6-4-12 15,5 4 0-15,-4 0 4 16,4 1 0-16,-9-1 16 16,4 4-8-16,-4 0-4 15,0 4 0-15,0 5-4 16,0-1 0-16,0 0 0 0,10 4 0 16,-6 1-12-16,10-1 8 15,-1 0 4-15,6-3 0 0,-6-1 8 31,1 0-4-31,-5 1 8 0,5-1-8 0,-14 4 24 16,4 1-16-16,-8-1-4 16,8 0-4-16,-4 1 4 15,5-1-4-15,-1-4-20 16,5 0 8-16,1-3 20 16,-1 3-4-16,-5-8-4 15,5-4 0-15,-9-4-4 16,5 4 0-16,-10-3 44 15,5-1-24-15,0-8-8 16,0 4-8-16,0-4 20 16,0 0-12-16,0-4-12 15,0 4-4-15,0-8-192 16,5-1 108-16</inkml:trace>
        </inkml:traceGroup>
        <inkml:traceGroup>
          <inkml:annotationXML>
            <emma:emma xmlns:emma="http://www.w3.org/2003/04/emma" version="1.0">
              <emma:interpretation id="{BEF2B18C-3BF8-410E-A2C4-5B80E62805F0}" emma:medium="tactile" emma:mode="ink">
                <msink:context xmlns:msink="http://schemas.microsoft.com/ink/2010/main" type="inkWord" rotatedBoundingBox="16983,5482 18611,5771 18569,6006 16942,5717">
                  <msink:destinationLink direction="with" ref="{38D7A3F3-C598-424C-AD8E-A31B6C30DA9A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0324.3687">8937-6447 520 0,'14'0'192'0,"-14"0"-152"0,0 0-8 0,0 0-16 15,0 0-16-15,0 0 52 16,4 0-28-16,-4 0 32 15,0 0-28-15,5 0 16 16,0 0-24-16,-1 0 0 16,1 0-12-16,-1 0 12 15,1 0-12-15,-1 0-4 16,5 0 0-16,0 0-4 16,5 0 0-16,-5-8 32 15,5 0-16-15,-5 0 12 16,5 8-16-16,-5-16-16 15,0 16 0-15,0-8 12 16,5 8-4-16,-5-4-12 16,14 4 4-16,-14-12 4 15,9 8 0-15,-9-4 0 16,14 4 0-16,-14-5 0 16,14 1 0-16,-10 0 0 15,5 4 0-15,-8-8 0 16,-1 8 0-16,-9-8 8 0,4 12-4 15,-8-8 8-15,4 8-8 0,-5-4-20 32,1 4 8-32</inkml:trace>
          <inkml:trace contextRef="#ctx0" brushRef="#br0" timeOffset="260857.2698">7635-6758 548 0,'5'0'204'0,"-5"0"-156"0,0 4-16 0,0-4 184 15,0 0-124-15,0 0 0 16,0 0-60-16,0-4-4 16,9 4-16-16,-5-4 12 15,5 4-16-15,-4-8 4 16,0 8-4-16,-5-4 4 16,4 0-8-16,1-4 52 15,-1 8-32-15,1-17-20 16,4 9-4-16,-5-4 0 15,5-4 0-15,-4 0 0 16,0 4 0-16,-5-5 32 16,4 9-16-16,-4 4 12 15,0-4-16-15,0 8-8 16,0 0 0-16,0 0 4 16,9 8-4-16,0-8 16 15,5 4-12-15,0 4 4 16,-1 0-4-16,1 1 28 15,4 3-20-15,-4 0 4 16,4 8-12-16,-4-8-8 0,-1 13 4 16,-4-9 12-16,5 12-8 15,-14-4-504-15,5 9 268 0</inkml:trace>
        </inkml:traceGroup>
      </inkml:traceGroup>
      <inkml:traceGroup>
        <inkml:annotationXML>
          <emma:emma xmlns:emma="http://www.w3.org/2003/04/emma" version="1.0">
            <emma:interpretation id="{F1EC9BD6-BEED-4FF8-8F52-63E44E4CEC04}" emma:medium="tactile" emma:mode="ink">
              <msink:context xmlns:msink="http://schemas.microsoft.com/ink/2010/main" type="line" rotatedBoundingBox="15679,5600 18414,6016 18308,6711 15574,6295">
                <msink:destinationLink direction="with" ref="{17544B7E-304C-4977-9F88-8E497FC15B1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1D00144-86B4-4113-82E7-1D5E44372382}" emma:medium="tactile" emma:mode="ink">
                <msink:context xmlns:msink="http://schemas.microsoft.com/ink/2010/main" type="inkWord" rotatedBoundingBox="16934,5790 18414,6016 18308,6711 16828,6486"/>
              </emma:interpretation>
            </emma:emma>
          </inkml:annotationXML>
          <inkml:trace contextRef="#ctx0" brushRef="#br0" timeOffset="260244.4602">7699-6434 444 0,'-9'0'164'0,"9"0"-124"0,0 8-16 15,4-8 192 1,5 8-124-16,5-8 24 16,4 8-68-16,5 4-4 15,0-4-28-15,4-8 44 16,5 8-32-16,-5-8 4 0,-4 0-20 15,4 0-8-15,-4 0 0 0,-5-16-4 16,1 8 0-16,-6-4 8 16,1-4-4-16,-5 3-12 15,-9-3 4-15,0 0 4 16,0 8 0-16,0-4-12 16,0 12 8-16,-9-16 20 15,4 16-8-15,-4-12-4 16,5 3 0-16,-10 1-16 15,5 8 8-15,-5-12 4 16,5 12 0-16,-9-4 0 16,9 4 0-16,-14 0-12 15,14 4 8-15,-18 4-4 16,8-4 0-16,-8 4 8 16,9 1 0-16,-5-5 24 15,9 4-12-15,1 0-4 16,4 0-4-16,0 4-4 15,4-4 0-15,-4 0 0 16,9 0 0-16,-5-8-12 16,5 8 8-16,-4 5 4 15,4-5 0-15,-5 8 8 16,1-4-4-16,-1 4-4 16,5 4 4-16,-4 5-16 15,4-5 8-15,0 12 12 16,9-3-4-16,-5 7-12 0,5-4 4 0,-4 9 4 15,-1-5 0 1,1 1 16-16,0-1-8 16,-5-4-12-16,4 1 0 0,-4-9 20 15,5 0-8-15,-5-7 48 16,4-1-28-16,-8-8 92 16,4 0-68-16,-9-8 40 15,4 4-56-15,-13-8-28 16,4 0-8-16,-9-4 16 15,5 4-8-15,-9-12-4 16,9 3 0-16,-5-7-4 16,9 4 0-16,-4-8-124 15,13 4 68-15,-4-9-420 16,9 9 268-16</inkml:trace>
          <inkml:trace contextRef="#ctx0" brushRef="#br0" timeOffset="258647.6403">8514-6131 624 0,'4'-8'228'0,"-4"8"-176"0,9 0-16 16,-9 0 44 0,0 0-52-16,-4 0 60 15,4 0-52-15,-5 0 36 16,1 8-40-16,-1-4 52 16,-8 0-48-16,-1 0 12 0,5 8-32 0,-9 5 44 15,8-1-32-15,-8 4 4 31,5 4-20-31,-6-3 28 0,6 3-24 16,-5-4 4-16,4-4-12 0,0-4 36 16,5 1-20-1,-5-5 4-15,10 0-16 0,-5-4-16 16,9 0 0-16,-9-4 20 16,18 0-8-16,-18 0-12 15,9 4 0-15,0 0-4 16,9 0 0-16,-9-4 16 15,0 0-4-15,0 0-4 16,9 0 4-16,0 0 12 16,0 0-8-16,5 0-20 15,-1 4 4-15,10-4 4 16,-9 4 4-16,4-4 0 16,5 8 0-16,-5 0-20 15,5 0 12-15,-5 0 12 16,0 1 0-16,-4-5 16 15,4 0-12-15,-4-4 24 16,4 0-20-16,-4-4 4 16,-1 4-8-16,-4-9-8 15,5 5 4-15,-9-8 4 16,4 8-4-16,-14-8 40 0,5 4-20 16,-4-4-4-1,-1 8-12-15,-4-8 4 16,0 4-8-16,-5-5 8 0,10 5-8 15,-10-8-12-15,5 8 4 0,-5-8 12 16,10 4-4-16,-5-4 24 16,9 3-16-16,-10-3-20 15,10 4 0-15,-9-4-4 16,9 8 4-16,-4 0 0 16,8 4 0-16,-4 8-80 15,9 4 48-15</inkml:trace>
          <inkml:trace contextRef="#ctx0" brushRef="#br0" timeOffset="257855.5869">9037-6103 508 0,'-9'-4'188'16,"9"4"-148"-16,-4 4-8 0,-1-4 44 16,10 0-48-16,-1 0 8 15,1 0-24-15,-1 0 36 16,1 0-24-16,-1 0 20 16,1 0-24-16,-5-4 44 15,0 4-36-15,-5-4 48 16,1 8-44-16,-10-4 36 15,10 0-36-15,-5 0 24 16,4 9-28-16,-4-5 0 16,4 4-16-16,-8-4 20 15,4 0-20-15,-14 4 12 16,5 8-12-16,-19-4 12 16,10 0-16-16,-19 0 16 0,5 5-16 0,-13-5 24 15,13 0-20-15,-5-4 24 16,10 0-24-16,-1-8-12 15,10 4-4-15,4-4 20 16,10 4-8-16,-1-4-12 16,9 8 0-16,5 0-76 15,10 5 44-15</inkml:trace>
        </inkml:traceGroup>
        <inkml:traceGroup>
          <inkml:annotationXML>
            <emma:emma xmlns:emma="http://www.w3.org/2003/04/emma" version="1.0">
              <emma:interpretation id="{C49C4176-A72E-4DE1-AA55-E64269C6C782}" emma:medium="tactile" emma:mode="ink">
                <msink:context xmlns:msink="http://schemas.microsoft.com/ink/2010/main" type="inkWord" rotatedBoundingBox="15640,5862 15914,5903 15862,6242 15588,6201"/>
              </emma:interpretation>
            </emma:emma>
          </inkml:annotationXML>
          <inkml:trace contextRef="#ctx0" brushRef="#br0" timeOffset="30555.1743">6319-6536 632 0,'0'0'236'0,"0"0"-184"0,19 9-16 15,-10-9 104 1,4 4-84-16,10-4 32 16,4 8-52-16,-4 8-24 0,9-4-4 0,-5 4 36 15,5 0-24-15,-18 13 68 16,4-9-48-16,-18 4 72 16,0-4-64-16,-14 5 36 15,1 3-48-15,-15-8-12 16,6-4-12-16,-19 1-20 15,13 3 4-15,-3-12 28 16,12 4-12-16,6-4-32 16,-1 0 12-16,9-4 0 15,5 4 8-15,10-8 8 16,3 0-4-16,10 0 8 16,4 5-8-16,-4-5-12 15,4 8 4-15,1 0 20 16,-6-4-8-16,1-4-40 15,-5 8 20-15</inkml:trace>
        </inkml:traceGroup>
      </inkml:traceGroup>
    </inkml:traceGroup>
    <inkml:traceGroup>
      <inkml:annotationXML>
        <emma:emma xmlns:emma="http://www.w3.org/2003/04/emma" version="1.0">
          <emma:interpretation id="{58F412B4-ACFB-4789-9261-A8A81A9966D2}" emma:medium="tactile" emma:mode="ink">
            <msink:context xmlns:msink="http://schemas.microsoft.com/ink/2010/main" type="paragraph" rotatedBoundingBox="15026,6593 15890,6769 15738,7515 14874,733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1468941-88C4-4A1E-9FA1-F8631538C722}" emma:medium="tactile" emma:mode="ink">
              <msink:context xmlns:msink="http://schemas.microsoft.com/ink/2010/main" type="line" rotatedBoundingBox="15026,6593 15890,6769 15738,7515 14874,7338">
                <msink:destinationLink direction="with" ref="{17544B7E-304C-4977-9F88-8E497FC15B1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5AB6D05-F81C-4B96-8C0A-488D506E75F8}" emma:medium="tactile" emma:mode="ink">
                <msink:context xmlns:msink="http://schemas.microsoft.com/ink/2010/main" type="inkWord" rotatedBoundingBox="15026,6593 15890,6769 15738,7515 14874,733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691.3363">6128-5208 768 0,'5'-4'284'0,"-5"4"-220"0,13-4-20 15,-8 0 112 1,-1 4-96-16,6-4 44 16,3 0-60-16,1-4-32 0,4 8-12 0,5-5 0 15,-5 10 0-15,5-1 0 16,0 4 0-16,-5 0-12 16,5 4 8-16,-10 0 12 15,-4 4-4-15,-13 4 32 16,4 1-20-16,-14 3 40 15,0 0-32-15,-4-4 4 16,-5 5-16-16,5-5 36 16,14 4-24-16,-15-12-12 15,15 5-8-15,4-5 28 16,4 0-16-16,10-4-4 16,0 4-8-16,4-4 4 15,5 0-4 1,-5-4 8-16,5 4-8 0,-5-3-212 15,0-1 112-15,-4-8-360 16,-1 4 260-16</inkml:trace>
          <inkml:trace contextRef="#ctx0" brushRef="#br0" timeOffset="23179.9154">5600-5216 756 0,'-14'-4'280'0,"14"4"-216"0,5 4-20 16,-5-4 144-1,0 0-112-15,0 0 32 16,0 0-64-16,0 0 52 15,9 0-56-15,0 0 108 16,5 4-88-16,-5 0 12 0,5 0-48 0,-1-4 12 16,1 4-20-16,9-8-8 15,-1 4-4-15,10-4 4 16,5 4-4-16,-5-8 8 16,4 4-8-16,-4 0-20 15,0 4 8-15,-10 0-100 16,1 4 56-16,-9 0-240 15,4 4 164-15</inkml:trace>
          <inkml:trace contextRef="#ctx0" brushRef="#br0" timeOffset="24545.7676">5632-5346 548 0,'0'-8'204'0,"0"8"-156"0,0 0-16 0,0 0 104 31,0 4-80-31,-9-4 76 0,9 4-76 0,-5-4 24 16,10 0-48-16,-10 0 16 16,5 0-28-16,-4 0 44 15,8 0-36-15,-4-4 20 16,0 4-28-16,0-4 16 15,0 8-20-15,0-8 0 16,5 4-8-16,-5-4 4 16,9 4-8-16,0-4 8 15,5 8-8-15,-10-4-4 16,5 8 4-16,9-4 4 16,5 4-4-16,5-8-4 15,3 0 4-15,6-8-24 16,4 8 12-16,0-8 12 15,-5 4 0-15,-4-4 16 16,0 8-12-16,-9-4-28 16,-1 4 8-16,-12-4 84 15,-1 4-40-15,-5-4 28 16,1 8-40-16,-5-8 8 16,4 4-16-16,-4-4-24 15,0 0 4-15,0-4-4 16,9 8 4-16,-9-4 8 15,5 4 0-15</inkml:trace>
          <inkml:trace contextRef="#ctx0" brushRef="#br0" timeOffset="22549.5875">6187-5674 644 0,'-13'-4'236'0,"13"4"-180"0,13-4-20 15,-13 0-16 1,5 4-20-16,-5-4 8 15,4 8-4-15,-4-4-4 16,0 0 4-16,0 0 72 16,0 0-40-16,0 0 68 15,0 0-64-15,-4-4 8 16,4 4-28-16,-5-8-4 16,5 8-8-16,-4-4 20 15,-1 8-16-15,-4-8 32 16,9 4-28-16,-9-4 12 0,9 4-16 0,-5-4-8 15,5 4 0-15,-4-4-4 16,4 8 0-16,-14-4 8 16,10 0-4-16,-5 0-12 15,4 0 4-15,-9 0-4 16,10 4 0-16,-5 0 16 16,9 0-4-16,0 0-12 15,4 0 4-15,-4 0-4 16,0 0 0-16,0-4 8 15,0 0 0-15,0 0 24 16,0 0-12-16,-4 0 12 16,4 4-12-16,-5-4 44 15,5 0-28-15,-4 0-16 16,8 0-4-16,-8 0 8 16,4 4-8-16,-5-4-20 15,5 4 4-15,-5-4 12 16,5 5 0-16,-4-5 32 15,-1 4-20-15,-4-4 20 16,9 0-20-16,-9 0 20 16,5 4-24-16,-10-4 32 15,9 0-28-15,-8 0 12 16,4 0-16-16,-10 0 12 16,10 8-16-16,-9-8 4 15,4 0-4-15,-4 0-8 16,5 4 4-16,-6 0-16 15,6 4 8 1,-6-4 4-16,10 0 0 0,-9 0 24 0,9 4-12 0,-5-4-12 16,10 4-4-16,-10-4 12 15,10 4-4 1,-10 5-4-16,9-5 4 16,-8-4-4-16,4 8 0 15,-5-4 0-15,9 4 0 0,-4-4-12 16,5 0 8-16,-5 0 20 15,9 5-8-15,-9-1-12 16,9-4 0-16,-10-4 4 16,10 4 0-16,-9 0-12 15,9 0 8-15,-9 0 4 16,9 4 0-16,-4-4 0 16,8 5 0-16,-4-5 0 15,0 0 0-15,-4 0 8 16,4 4-4-16,0-4-20 15,0 0 8-15,-5 0 12 16,5 0 0-16,-4 0 8 16,4 1-8-16,0-5 8 15,0 0-8-15,0 0-12 16,0 4 4-16,0-4-4 16,0 0 0-16,0 0 24 15,0 0-8-15,0 0-12 16,0 0 0-16,-9 4 4 15,18 0 0-15,-9 0 0 0,0 0 0 0,0 1 16 16,0-1-8-16,0 0 4 16,4 0-4-16,1-4 4 15,4 4-8-15,0 0-12 16,5 0 4-16,-1 0 4 16,1 0 0-1,0 0 8-15,4 1-4 0,0-5-20 16,0 4 8-16,0-4 20 15,5 4-4-15,-5-8 4 16,5 4-4-16,-5 0 20 16,1 0-16-16,-6-4 32 15,1 0-28-15,0 0 20 16,-1 0-20-16,-4-4 8 16,0 4-12-16,5-4-16 15,-9 4 0-15,-1-4 4 16,1 4 0-16,-5 0-36 15,0 0 20-15</inkml:trace>
        </inkml:traceGroup>
      </inkml:traceGroup>
    </inkml:traceGroup>
    <inkml:traceGroup>
      <inkml:annotationXML>
        <emma:emma xmlns:emma="http://www.w3.org/2003/04/emma" version="1.0">
          <emma:interpretation id="{512F4062-34C2-4B51-AD05-DF619A137C0C}" emma:medium="tactile" emma:mode="ink">
            <msink:context xmlns:msink="http://schemas.microsoft.com/ink/2010/main" type="paragraph" rotatedBoundingBox="16286,7760 19725,7775 19719,9139 16280,912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33F1A5E-92CD-42C6-BB0C-2BAB10C087F3}" emma:medium="tactile" emma:mode="ink">
              <msink:context xmlns:msink="http://schemas.microsoft.com/ink/2010/main" type="line" rotatedBoundingBox="16286,7760 19725,7775 19719,9139 16280,9124">
                <msink:destinationLink direction="with" ref="{17544B7E-304C-4977-9F88-8E497FC15B1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42BD38-02EB-40CA-B45E-648AA5E0FDAB}" emma:medium="tactile" emma:mode="ink">
                <msink:context xmlns:msink="http://schemas.microsoft.com/ink/2010/main" type="inkWord" rotatedBoundingBox="19660,8686 19721,8687 19720,9104 19658,9103"/>
              </emma:interpretation>
            </emma:emma>
          </inkml:annotationXML>
          <inkml:trace contextRef="#ctx0" brushRef="#br0" timeOffset="27941.278">10362-3703 1080 0,'-9'-8'400'0,"9"8"-312"0,0 4-24 0,-4 0 72 16,-1 4-88-16,0 13 96 15,5 3-84-15,0 16-20 16,5 5-24-16,0-1-4 16,4 5-8-16,0-4-4 15,0-1 4-15,-5-12 12 16,6-3-8-16,-6-13 24 15,1-4-20-15,-10-28-216 16,5 0 112-16</inkml:trace>
        </inkml:traceGroup>
        <inkml:traceGroup>
          <inkml:annotationXML>
            <emma:emma xmlns:emma="http://www.w3.org/2003/04/emma" version="1.0">
              <emma:interpretation id="{E875FDB1-C2AF-4D0D-B45A-3E450D1D0089}" emma:medium="tactile" emma:mode="ink">
                <msink:context xmlns:msink="http://schemas.microsoft.com/ink/2010/main" type="inkWord" rotatedBoundingBox="17619,7766 19404,7774 19398,9137 17613,913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404.2928">9402-4524 840 0,'-10'-16'312'0,"10"16"-244"0,19-4-16 0,-19-5 180 15,0 9-136-15,9-8 132 16,-5 8-136-16,5-4 60 15,1 4-88-15,3-4 28 16,-4 0-56-16,14 0 16 16,0 4-32-16,9-4 36 15,0-4-32-15,4 0-12 16,10 4-8-16,4-4-4 16,-5 4 0-16,-8-4-12 15,-6 8 8-15,-8-4-164 16,0 8 92-16</inkml:trace>
          <inkml:trace contextRef="#ctx0" brushRef="#br0" timeOffset="26482.8523">8300-3848 800 0,'0'0'296'0,"0"0"-232"0,0 20-16 15,-5-8 152 1,10 4-120-16,-5 8 44 15,0 1-72-15,-5 7-12 16,5 5-24-16,5-5-12 16,-5 0 0-16,0-7 4 15,4-1-4-15,-4-12-12 16,0-4 4-16</inkml:trace>
          <inkml:trace contextRef="#ctx0" brushRef="#br0" timeOffset="26784.2733">8700-3383 904 0,'-22'53'332'0,"22"-53"-256"15,-5 36-24-15,-4-20-24 16,-5-4-28-16</inkml:trace>
          <inkml:trace contextRef="#ctx0" brushRef="#br0" timeOffset="27619.3454">9342-4285 852 0,'-18'-25'316'0,"18"25"-248"0,18-16-16 0,-4 8-20 16,0 8-28-16,18-4 16 15,-1 8-12-15,15 0 16 16,9 4-16-16,8 4 68 16,-8 4-44-16,22 5 76 15,-8 15-60-15,-6 9 0 16,-3 7-28-16,-10 5 4 15,-5 0-12-15,-13-1 12 16,-5-3-16-16,-22-1 4 16,-5-7-4-16,-32-5 4 15,-4-3-8-15,-33-9 8 16,6 0-8-16,-19-19 68 16,9-1-40-16,-14-16 32 15,19 4-36-15,4-9 60 16,19 5-48-16,8-4-16 15,19 4-16 1,14-4-28-16,4 8 12 0,9-4-56 16,4 4 32-16</inkml:trace>
        </inkml:traceGroup>
        <inkml:traceGroup>
          <inkml:annotationXML>
            <emma:emma xmlns:emma="http://www.w3.org/2003/04/emma" version="1.0">
              <emma:interpretation id="{2F687CD5-FD13-40C8-95F1-76317B619B66}" emma:medium="tactile" emma:mode="ink">
                <msink:context xmlns:msink="http://schemas.microsoft.com/ink/2010/main" type="inkWord" rotatedBoundingBox="16284,8054 19005,8066 19002,8780 16281,8768">
                  <msink:destinationLink direction="with" ref="{38D7A3F3-C598-424C-AD8E-A31B6C30DA9A}"/>
                </msink:context>
              </emma:interpretation>
            </emma:emma>
          </inkml:annotationXML>
          <inkml:trace contextRef="#ctx0" brushRef="#br0" timeOffset="27178.1718">9684-4205 736 0,'-5'5'272'0,"5"-5"-208"0,-9 36-20 0,5-4-44 15,-1-3-8-15,-4 19 64 16,4 5-28-16,-4 8 16 16,9-5-28-16,-4 5 0 15,4-4-8-15,-9-5-8 16,18-7 4-16,-9-17-4 15,0-4 0-15</inkml:trace>
          <inkml:trace contextRef="#ctx0" brushRef="#br0" timeOffset="26080.7356">7858-4022 996 0,'9'-4'368'0,"-9"4"-284"0,37-9-24 16,-19 5 20-1,5 8-56-15,13-8-20 16,5 4-4-16,14-4 0 16,-10 4 0-16</inkml:trace>
          <inkml:trace contextRef="#ctx0" brushRef="#br0" timeOffset="25449.4365">7084-3828 924 0,'-18'8'340'0,"18"-8"-260"0,-14 36-28 0,5-15 0 31,5 3-40-31,-15 4 24 0,-3 1-24 0,-1-5-56 16,9 0 20-16</inkml:trace>
          <inkml:trace contextRef="#ctx0" brushRef="#br0" timeOffset="25897.2476">8245-4326 852 0,'-27'-12'316'0,"27"12"-248"0,-9 0-16 16,0 0-40-1,9 0-16-15,-23 0 28 16,14 4-12-16,-23 4 48 0,-5 4-32 0,-3 4 20 31,3 5-28-31,-13 7 88 0,18 4-60 0,-18 5 40 16,18-1-52-16,-4 5 0 15,13-1-24-15,5 5 12 16,9-5-16-16,9-8-12 16,9 1 0-1,0-9 20-15,14 0-8 0,-1-7-92 16,10-1 48-16,5-8-176 16,-5 0 120-16,9-8-284 15,-5 4 212-15</inkml:trace>
        </inkml:traceGroup>
      </inkml:traceGroup>
    </inkml:traceGroup>
    <inkml:traceGroup>
      <inkml:annotationXML>
        <emma:emma xmlns:emma="http://www.w3.org/2003/04/emma" version="1.0">
          <emma:interpretation id="{238CE8F3-2877-41AF-94D7-0AD60C2A7C77}" emma:medium="tactile" emma:mode="ink">
            <msink:context xmlns:msink="http://schemas.microsoft.com/ink/2010/main" type="paragraph" rotatedBoundingBox="14750,9547 22790,9929 22685,12140 14644,1175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DCE496E-57EE-4D93-8BDD-B6CC75B44F05}" emma:medium="tactile" emma:mode="ink">
              <msink:context xmlns:msink="http://schemas.microsoft.com/ink/2010/main" type="line" rotatedBoundingBox="14750,9547 22790,9929 22721,11371 14681,10989">
                <msink:destinationLink direction="with" ref="{17544B7E-304C-4977-9F88-8E497FC15B1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699F94A-4AA8-4CAC-86A2-0363150E897F}" emma:medium="tactile" emma:mode="ink">
                <msink:context xmlns:msink="http://schemas.microsoft.com/ink/2010/main" type="inkWord" rotatedBoundingBox="14750,9547 17176,9662 17107,11104 14681,10989"/>
              </emma:interpretation>
            </emma:emma>
          </inkml:annotationXML>
          <inkml:trace contextRef="#ctx0" brushRef="#br0" timeOffset="142670.3189">6884-2343 808 0,'-18'-16'300'0,"18"16"-232"0,9-4-20 0,-5 0 0 15,5 4-36-15,10-4 100 16,3 8-60-16,19-4-16 16,5 4-20-16,13 8-24 15,5 4 4-15,4 17-4 16,-4 3 0-16,-5 13 8 16,-4-1 0-16,-14 9 120 15,-5-5-64-15,-9 5 76 16,-4-8-76-16,-18 3 32 15,-1-3-52-15,-22-9 16 16,-5-7-32-16,-13-9 16 16,-5 0-20-16,-18-16-8 15,4-4-4-15,-18-12 20 16,19 4-12-16,-15-12 4 16,24 4-8-16,-5-16-24 15,18 11 8-15,-5-7-224 16,19 8 124-16,-5-8-868 15,19 3 540-15</inkml:trace>
          <inkml:trace contextRef="#ctx0" brushRef="#br0" timeOffset="143045.8182">7007-2456 964 0,'-28'4'360'0,"28"-4"-280"0,0 0-24 0,0 0 216 15,0 0-160-15,0 0 104 16,0 0-124-16,5 0 0 16,9 0-52-16,8-4 28 15,10-4-40-15,14 0-4 16,4 12-16-16,0-12 4 16,-4 8-8-16,-5-9-4 15,-1 9 4-15,-3-4-16 16,-5 8 8-16,-9 0 4 15,-5 1 0-15</inkml:trace>
          <inkml:trace contextRef="#ctx0" brushRef="#br0" timeOffset="142249.7345">7212-2323 788 0,'-5'0'292'0,"5"0"-228"0,0-4-16 0,0 0 160 16,0 8-124-16,0-4 52 15,0 0-76-15,0 4 24 16,0 0-48-16,-4 4 16 15,-1 9-32-15,-9 15 0 16,5 8-12-16,-9 9 12 16,9-4-12-16,-5-1-20 15,5 1 4-15,5-9 20 16,4-8-4-16,0-7 16 16,0-5-16-16</inkml:trace>
          <inkml:trace contextRef="#ctx0" brushRef="#br0" timeOffset="143409.9531">7776-1882 1404 0,'-18'4'516'0,"18"-4"-400"0,-5 13-32 15,5-9 44 1,5 0-88-16,0 0 0 16,-1 0-24-16,-4-4-80 15,14 0 32-15,-1 0-508 16,6 0 300-16</inkml:trace>
          <inkml:trace contextRef="#ctx0" brushRef="#br0" timeOffset="134428.6899">5673-2602 1008 0,'-37'-32'372'0,"33"28"-288"0,-1 0-24 16,5 4-44-16,-4 0-20 15,-1 4 12-15,5-4-4 16,-4 4 8-16,-1 0-8 16,5 8-4-16,5 8 4 0,-1 0 4 15,1 5-4-15,-1-1-12 16,-4 0 4-16,0 5 4 16,-9 3 0-16,0 0 16 0,-14-3-8 15,10-1-4-15,-6-4 0 16,1-4 28-16,0-3-16 15,0-9 84-15,-5 4-56 16,0-12 40-16,10 8-48 16,-10-16 68-1,14 4 32-15,4-4-72 16,5-8 12-16,0-5-48 16,5-3 8-1,4 4-20 1,5-25-36-16,-1 17 12 0,5-25-388 15,1 17 220-15</inkml:trace>
          <inkml:trace contextRef="#ctx0" brushRef="#br0" timeOffset="138752.5117">6237-2197 652 0,'-9'-16'244'0,"9"16"-192"0,-18-25-12 16,9 13 144 0,4 12-108-16,-13-16 52 15,5 4-80-15,-6-4 44 0,1 8-52 0,-5-5 40 16,5 5-44-16,-9 0 88 16,9 8-72-16,-10 8 56 15,10 4-64-15,-9 9 40 16,4 3-48-16,0 4 0 15,5 13-24-15,9-1 12 16,9 5-16-16,9 3 24 16,9-3-20-16,19-5 24 15,8-7-24-15,19-13-40 16,-5-8 16-16,28-12-120 16,-10 0 72-16,-9-16-44 15,-4 0 60-15,-18-13 24 16,-10 5 16-16,-27-12 108 15,-4 7-56-15,-24-7 112 16,1 4-88-16,-18-9 60 16,4 13-76-16,-4-5-4 15,13 13-32-15,0-4-28 16,9 8 0-16,5-1-304 16,5 9 172-16</inkml:trace>
          <inkml:trace contextRef="#ctx0" brushRef="#br0" timeOffset="137670.5831">6465-2565 464 0,'-5'-17'176'0,"5"17"-140"0,10-20-8 16,-6 4 56-1,5 8-52-15,-4-12 84 16,4 11-64-16,-9-7 148 16,4 4-108-16,-8-4 88 15,-1 8-104-15,-8-8 28 0,4 4-60 0,-14-5-32 16,9 5-12-16,-9-4-8 16,10 8 0-16,-10-4 8 15,5 12 0-15,-10-8 0 16,10 16 0-16,-9-8 0 15,4 12 0-15,-4-8 0 16,9 8 0-16,-10 8 8 16,10 1-4-16,0 11-20 15,0 4 8-15,9 9 4 16,9-1 4-16,0 13 0 16,9-4 0-16,-5 20 0 15,10-5 0-15,-10 25-12 16,1-8 8-16,0 4 12 15,-1-8-4-15,1-4-4 16,-1-4 4-16,-4-4-4 16,0-8 0-16,-9-5 16 15,9-7-8-15,-9-13 4 16,-5-3-4-16,-18-17 72 16,10 0-44-16,-24-20 32 15,5 0-40-15,-4-20-28 16,13 3 0-16,0-11-64 15,18 4 36-15</inkml:trace>
          <inkml:trace contextRef="#ctx0" brushRef="#br0" timeOffset="138271.7365">6693-2602 840 0,'4'-8'312'0,"-4"8"-244"15,-4-8-16-15,-1-8 112 16,1 12-100-16,-6-4 28 16,6-1-56-16,-10-7 4 15,1 4-24-15,-10 4 28 16,5 8-28-16,-10 0-12 16,6 0-8-16,-10 8-4 15,4 4 0-15,-4-4 16 16,5 9-4-16,-5 3-20 15,14-4 8-15,0 4 12 16,4 5 0-16,1-5-12 16,3 4 4-16,6 12 4 15,8-7 0-15,-4 23 0 16,10-3 0-16,-1 24 0 0,0-4 0 16,4 12 0-16,1-5 0 15,0 5 0-15,4-8 0 16,-4 8 0-16,-1-8 0 0,-8-4 8 15,4-9-4-15,-9 1 16 16,-9-8-12-16,-5-9 32 16,-4-7-24-16,-18-9-4 15,13-8-8-15,-9-12 12 16,9-4-8-16,-18-16-4 16,18 4 0-16,-9-16-156 15,10 0 84-15</inkml:trace>
        </inkml:traceGroup>
        <inkml:traceGroup>
          <inkml:annotationXML>
            <emma:emma xmlns:emma="http://www.w3.org/2003/04/emma" version="1.0">
              <emma:interpretation id="{F045D649-1E2D-4B1A-84D0-19C48F303E5E}" emma:medium="tactile" emma:mode="ink">
                <msink:context xmlns:msink="http://schemas.microsoft.com/ink/2010/main" type="inkWord" rotatedBoundingBox="17502,9823 19102,9899 19062,10737 17462,10661"/>
              </emma:interpretation>
            </emma:emma>
          </inkml:annotationXML>
          <inkml:trace contextRef="#ctx0" brushRef="#br0" timeOffset="144021.3727">8509-1962 800 0,'-13'-17'296'0,"13"17"-232"0,-10-8-16 0,6 0 72 16,-5 4-76-16,0-8 44 15,0 8-52-15,-10-4-12 16,6 4-12-16,-15-4 68 15,19 8-44-15,-18 4 68 16,4 8-64-16,-13 4 28 16,8 8-40-16,-8 9 28 15,9 3-32-15,-1-8-4 16,10 5-12-16,5-13 4 16,8 4-8-16,14-12 24 15,5 5-16-15,4-17-20 16,14-4 0-16,0-9-92 15,4 5 52-15,-4-20-116 16,0 0 88-16,-5-29-84 16,1 13 92-16,-6-25 24 15,-4 12 28-15,-4-12 112 0,-5 13-52 16,-4 3 148-16,-1 13-108 0,1 3 88 16,-1 13-104-16,1 0 56 15,0 11-72-15,-5 1-40 16,4 12-8-16,-8 12 4 15,-1 9-4-15,-9 23-12 16,5 5 4-16,-9 20 12 16,4 3-4-16,-4 1 8 15,5-4-8-15,-1-8 16 16,5-13-12-16,0-3 32 16,9-13-24-16,-9-12-84 15,9-3 36-15</inkml:trace>
          <inkml:trace contextRef="#ctx0" brushRef="#br0" timeOffset="144863.6485">8887-2444 1048 0,'-9'-12'388'0,"9"12"-300"0,5-4-28 0,-5 0 252 16,0 4-184-16,0-4 188 16,4 4-184-16,1-4-24 15,8 4-64-15,10-9-24 16,4 5-12-16,10-4-16 15,4 4 4-15,4-8 20 16,1 8-8-16,-10 0-20 16,-4-4 4-16,-14 8-232 15,-4 0 128-15,-14 0-516 16,0 8 352-16</inkml:trace>
          <inkml:trace contextRef="#ctx0" brushRef="#br0" timeOffset="144473.0747">9156-2128 852 0,'9'-21'316'0,"-9"21"-248"0,4-16-16 16,-8 4 172 0,4 8-132-16,-18-8 68 15,4 12-92-15,-22-8-40 0,8 8-16 0,-4 0-12 16,5 8 0-16,0 0 16 31,4 4-8-31,5 4-12 16,9 0 0-16,9 9 28 0,4-1-12 0,5 8 32 15,10 1-28-15,-1 3-24 16,4-3 4-16,-8 3 8 16,4 0 0-16,-9 1 16 15,5-5-12-15,-18-3 32 16,4-1-24-16,-14-8 40 16,-4 0-32-16,-1-8 64 15,1-3-48-15,-14-9 28 16,10 0-40-16,-19-13-16 15,13 5-8-15,-13-4-16 16,14 8 8-16,-9-8-268 16,4 4 144-16,-5-4-296 15,10 4 240-15</inkml:trace>
          <inkml:trace contextRef="#ctx0" brushRef="#br0" timeOffset="147820.7504">9520-1801 1080 0,'-23'0'400'0,"23"0"-312"0,5-8-24 0,-1 4 80 16,5 8-92-16,5-8 128 15,4 4-100-15,5-4-56 16,4 4-20-16,-4 0-16 15,4 8 4-15,-4-4-168 16,5 4 96-16</inkml:trace>
          <inkml:trace contextRef="#ctx0" brushRef="#br0" timeOffset="147643.089">9597-2088 956 0,'-22'-4'352'0,"22"4"-272"0,-14 8-24 0,9-8 172 15,5 4-136-15,0-4 80 16,9 0-104-16,-4 0-8 15,4 0-40-15,5 0 4 16,9 4-12-16,-5 0 0 16,0 4-4-16,0 0 4 15,0 1-8-15,1-1-12 16,-1 0 4-16,-14 0-76 16,15 4 44-16,-15-4-284 15,1 4 176-15</inkml:trace>
        </inkml:traceGroup>
        <inkml:traceGroup>
          <inkml:annotationXML>
            <emma:emma xmlns:emma="http://www.w3.org/2003/04/emma" version="1.0">
              <emma:interpretation id="{08D190CB-7438-4BC2-947E-41A8EAD6E53D}" emma:medium="tactile" emma:mode="ink">
                <msink:context xmlns:msink="http://schemas.microsoft.com/ink/2010/main" type="inkWord" rotatedBoundingBox="19801,9852 21135,9916 21077,11127 19744,11063"/>
              </emma:interpretation>
            </emma:emma>
          </inkml:annotationXML>
          <inkml:trace contextRef="#ctx0" brushRef="#br0" timeOffset="148254.9049">10954-2464 880 0,'-23'-17'328'0,"23"17"-256"0,-41-20-16 16,14 12 108-1,9 8-100-15,-14-8 44 0,-4 0-64 0,-5 0-16 16,9 8-16-16,0 4-20 16,5 4 4-16,8 8 4 15,-3 4 0-15,3 25-20 16,15 8 12-16,-1 40-4 16,10 0 4-16,-1 28 16 15,10-8-4-15,-9 9 24 16,8-21-16-16,-8 4 120 15,4-20-76-15,-14-16 84 16,1-12-80-16,-19-25 56 16,14-12-64-16,-28-32-12 15,15-4-24-15,-10-29-20 16,9 1 0-16,-4-9-200 16,13 13 112-16</inkml:trace>
          <inkml:trace contextRef="#ctx0" brushRef="#br0" timeOffset="148931.2041">11505-2104 1008 0,'-5'4'372'0,"5"-4"-288"0,-9 20-24 0,14-8-8 16,4 4-40-16,5 1 48 15,8-1-32-15,10-4 12 16,0 8-24-16,5-12 0 15,-6 4-8-15,1-16 12 16,-4 13-12-16,-6-18 4 16,-3 9-4-16,-10-20 12 15,0 4-12-15,-14-12-12 16,1 3 0-16,-14-3 4 16,4 0 0-16,-9-1 0 15,5 13 0-15,-14-8 0 16,9 20 0-16,-4-4 0 15,4 8 0-15,-4 0 16 16,4 12-8-16,-4 0 4 16,4 4-4-16,-4 13 28 15,8-1-20-15,-8 8-12 16,9 1-8-16,0 3 4 16,4 1 0-16,0 3 0 15,10 1 0-15,4 3 0 16,4-3 0-16,1 11 8 15,4 1-4-15,-4 8 8 16,4-8-8-16,-9-5 8 0,4-3-8 16,-8-9 8-16,-1-7-8 15,-8-9 96-15,3 0-56 0,-12-16 52 16,3 0-56-16,-8-12 40 16,4 0-44-16,-4-16-12 15,4 4-12-15,-9-21-20 31,10 5 4-31,-6-17-236 0,6 9 132 0</inkml:trace>
        </inkml:traceGroup>
        <inkml:traceGroup>
          <inkml:annotationXML>
            <emma:emma xmlns:emma="http://www.w3.org/2003/04/emma" version="1.0">
              <emma:interpretation id="{9F4EE018-FA45-41E7-8685-E07884E1AB63}" emma:medium="tactile" emma:mode="ink">
                <msink:context xmlns:msink="http://schemas.microsoft.com/ink/2010/main" type="inkWord" rotatedBoundingBox="21522,10071 22780,10130 22748,10803 21490,10743"/>
              </emma:interpretation>
            </emma:emma>
          </inkml:annotationXML>
          <inkml:trace contextRef="#ctx0" brushRef="#br0" timeOffset="149456.6899">12552-2031 1092 0,'-4'-8'404'0,"4"8"-316"0,-10-25-24 15,6 13 0 1,-1 4-48-16,-8-8 64 15,-1 4-44-15,-18 0-32 16,5 4-8-16,-19 12 28 16,5 4-16-16,-9 12 52 0,14 4-32 0,-1 9 40 15,10 3-40-15,9 0-4 16,13 1-16-16,10-5-8 16,13 1 4-16,14-13 4 15,9 0-4-15,5-16-108 16,4-4 56-16,-5-20-40 15,-4 0 48-15,-14-25 8 16,1 5 16-16,-19-25-40 16,-5 8 28-16,-13-8 96 15,0 13-40-15,-14 3 172 16,10 13-112-16,-1 8 64 16,5 15-88-16,0 17-36 15,4 9-16-15,5 27-24 16,5 5 8-16,-1 15 4 15,10 1 0-15,-5 0 8 16,5-5-4-16,4-7-240 16,0-1 128-16</inkml:trace>
          <inkml:trace contextRef="#ctx0" brushRef="#br0" timeOffset="149850.1326">12894-2201 1028 0,'-23'-12'380'0,"23"12"-296"0,0 4-20 16,0-4 60-1,0 0-80-15,4 4 68 0,6 4-60 0,-1 4-40 32,4 4-8-32,1 12 12 0,4 9-8 0,0 15 32 15,5-3-24-15,-5 12 32 16,1 3-32-16,-1-3 12 15,0 0-16-15,-4-17 108 16,4 5-68-16,-5-21 52 16,1-3-64-1,-5-25 76-15,0-9-64 0,-4-19 0 16,4-12-32-16,5-21-20 16,4 4-4-16,9-20 12 15,1 5-4-15,8-1-28 16,5 16 12-16,0 4-12 15,-5 17 12-15,-8 8 16 16,-1 12 0-16,-18 3-136 16,0 13 76-1,-13 4-264-15,-1 9 180 16</inkml:trace>
        </inkml:traceGroup>
      </inkml:traceGroup>
      <inkml:traceGroup>
        <inkml:annotationXML>
          <emma:emma xmlns:emma="http://www.w3.org/2003/04/emma" version="1.0">
            <emma:interpretation id="{BFB918A7-F721-4742-B8BF-7FC7B27402B8}" emma:medium="tactile" emma:mode="ink">
              <msink:context xmlns:msink="http://schemas.microsoft.com/ink/2010/main" type="line" rotatedBoundingBox="14661,11363 15429,11286 15478,11776 14710,11853"/>
            </emma:interpretation>
          </emma:emma>
        </inkml:annotationXML>
        <inkml:traceGroup>
          <inkml:annotationXML>
            <emma:emma xmlns:emma="http://www.w3.org/2003/04/emma" version="1.0">
              <emma:interpretation id="{54D55236-0210-4164-BA98-7F0CDE8F9A3A}" emma:medium="tactile" emma:mode="ink">
                <msink:context xmlns:msink="http://schemas.microsoft.com/ink/2010/main" type="inkWord" rotatedBoundingBox="14661,11363 15429,11286 15478,11776 14710,11853"/>
              </emma:interpretation>
            </emma:emma>
          </inkml:annotationXML>
          <inkml:trace contextRef="#ctx0" brushRef="#br0" timeOffset="140145.9917">6119-1007 800 0,'-9'0'296'0,"9"0"-232"0,0-4-16 0,0-1 160 15,0 5-124-15,-9-4 72 16,0 0-92-16,-5-4 36 16,5 4-60-16,-14-4 8 15,0 8-32-15,-8-4 0 16,3 4-8-16,-13 0 12 15,9 8-12-15,0 0-12 16,10-4 0-16,-1 4-4 16,23 1 0-16,0 7 0 15,18-4 0-15,5 16 8 16,4-4 0-16,14 5 24 16,5-1-12-16,-14 5-12 15,9 3-4-15,-14-8-4 0,-4 5 0 16,-14-5 32-16,0 0-12 15,-9-7 32-15,-9-1-28 0,-14-8 40 16,9 4-32-16,-18-12 4 16,10 4-16-16,-10-16-8 15,0 8 0-15,9-8-16 16,0 0 8-16,1-12-444 16,3 4 240-16</inkml:trace>
          <inkml:trace contextRef="#ctx0" brushRef="#br0" timeOffset="139651.1761">5691-1064 644 0,'-18'-4'236'0,"18"4"-180"0,-14 8-20 0,1 0 140 31,8 0-104-31,-4 4 68 0,-5 4-80 0,-9 5-24 15,14-1-24-15,-4 8 76 16,-6 1-44-16,-8 3 40 16,4 4-48-16,1-3 24 15,-1-1-32-15,-9-12 36 16,18 1-36-16,-4-9 12 16,4-4-24-16,5-8 8 15,23 4-12-15,4-8-8 16,5 4 0-16,0-4-16 15,-1 8 8-15,10 0 4 16,9 4 0-16,-4 0-12 16,4 4 8-16,-5-8 12 15,-4 4-4-15,-9-8 8 16,0 0-8-16,-5-4 68 16,-14 0-40-16,5-4 40 15,-9 0-40-15,0-8 36 16,-9 8-40-16,5-12 40 15,-5 3-40-15,-10-11 72 16,6 8-52-16,-10-13 20 16,14 9-40-16,-14-8-16 15,5 12-8-15,9-5-16 16,-5 5 8-16,5 0-24 16,-5 4 16-16,14 3-320 15,0 5 180-15</inkml:trace>
        </inkml:traceGroup>
      </inkml:traceGroup>
    </inkml:traceGroup>
    <inkml:traceGroup>
      <inkml:annotationXML>
        <emma:emma xmlns:emma="http://www.w3.org/2003/04/emma" version="1.0">
          <emma:interpretation id="{67042153-0C90-4F76-8300-9587985ACDC7}" emma:medium="tactile" emma:mode="ink">
            <msink:context xmlns:msink="http://schemas.microsoft.com/ink/2010/main" type="paragraph" rotatedBoundingBox="9328,12067 24284,12231 24270,13507 9314,133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6A80B9-BA97-4CCD-BEE8-8F2A66D310EA}" emma:medium="tactile" emma:mode="ink">
              <msink:context xmlns:msink="http://schemas.microsoft.com/ink/2010/main" type="line" rotatedBoundingBox="9328,12067 24284,12231 24270,13507 9314,13343"/>
            </emma:interpretation>
          </emma:emma>
        </inkml:annotationXML>
        <inkml:traceGroup>
          <inkml:annotationXML>
            <emma:emma xmlns:emma="http://www.w3.org/2003/04/emma" version="1.0">
              <emma:interpretation id="{2943095E-6C87-4FF4-A90F-47C73E20E7E4}" emma:medium="tactile" emma:mode="ink">
                <msink:context xmlns:msink="http://schemas.microsoft.com/ink/2010/main" type="inkWord" rotatedBoundingBox="9325,12338 11676,12364 11668,13066 9317,1304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4163.3989">674-44 696 0,'-9'-4'256'0,"9"0"-196"0,0 4-20 16,0 0 112-16,0 0-92 15,9 8 36-15,-9 0-56 16,-9-4 100-16,9 8-80 15,-9-4 80 1,4 8-80-16,-9 9 48 0,1 3-64 16,-5 4 40-16,-1 5-48 15,1-5 44-15,0 0-48 16,4 1 12-16,-4-1-28 16,4 1 8-16,5-1-12 0,0-4 0 15,0 1-4-15,4-5 4 16,1-4-8-16,-1 0-12 15,1-3 4-15,-1-1 12 0,5-4-4 16,-4 0 8 0,4 0-8-16,-5-4 16 0,1-4-12 15,-5 0 4-15,4-4-4 16,-4 0-140-16,0-4 76 16,0-4-228-16,0-4 160 15,-1 0-268-15,1 0 220 16,0 0-516-1</inkml:trace>
          <inkml:trace contextRef="#ctx0" brushRef="#br0" timeOffset="214801.5952">442 300 1152 0,'4'-8'428'0,"-4"12"-332"0,18-8-28 16,-4 8 208-16,4 0-164 15,5-4-28-15,9 0-52 16,0 0-20-16,4 0-4 15,14 0-500-15,5 4 268 0</inkml:trace>
          <inkml:trace contextRef="#ctx0" brushRef="#br0" timeOffset="214675.7925">897 126 748 0,'18'-20'276'0,"-13"7"-216"0,8-7-16 0,-8 8 128 16,-1 0-104-16,-4 0 96 15,5 0-96-15,-5 8 28 16,-5 8-56-16,-4 8 40 0,0 8-48 15,-4 12 12-15,-10 5-28 16,9 7 36-16,-9 1-28 16,-4 3 4-16,4 1-16 0,-4 4-8 15,4-5 0 1,0-7 28-16,5-9-16 0,0-8-188 16,0-12 88-16</inkml:trace>
          <inkml:trace contextRef="#ctx0" brushRef="#br0" timeOffset="215274.4155">1361 182 880 0,'18'-20'328'0,"-4"12"-256"0,-5-12-16 0,5 16 212 16,-14 0-156-16,-14 4 28 16,5-8-88-16,0 0-4 0,-5 8-32 15,-8-9 20-15,-1 9-24 0,-9 0 24 16,18 9-24-16,-13-1 12 16,4-8-12-16,10 12-44 15,-1 8 36 1,5-4-4-16,-5 0-8 15,10 1 4-15,-1 3 20 16,10 4-8-16,-5 0-20 16,9 1 4-16,4 3 20 15,10 4-4-15,-9-3-20 16,4 7 4 0,-4 1-12-16,-1-1 8 0,-13 4 36 15,0-11-16-15,-4-1 52 16,4 0-32-16,-9-3 64 15,-5-17-52-15,-9 0 8 16,-4-12-28-16,0-4 16 0,-10 0-24 16,1-9-12-16,4-3-4 15,0 4-16 1,9-4 12-16,10 0-172 0,8 3 100 16,14 1-648-16,0 8 404 15,5 0-300 1</inkml:trace>
          <inkml:trace contextRef="#ctx0" brushRef="#br0" timeOffset="213668.2426">187 89 860 0,'-9'-12'320'0,"9"4"-248"0,0-4-20 16,0 8 172-16,0 0-132 15,0 0 124-15,0-4-128 16,4 0 36-16,1 0-76 0,-1-1 72 0,1 1-68 15,-1 4-96-15,-4 4 20 16,-4 12 112-16,-5 5-48 16,0 11-124-16,-10 4 40 15,6 1 32-15,-6-1 8 16,1 0 0-16,0 1 0 16,0-9 4-16,0-4 0 15,4 1 8-15,0-5-4 16,5-4 24-16,0-4-16 15,5 0-12-15,-1-8-4 16,5 0 4-16,0 0 0 16,9 0 8-16,-4 0-4 0,4 0 8 15,-5 0-8 1,-4 0 8-16,0 0-8 0,0 0 32 16,9 0-20-16,1 0 20 15,3 0-20-15,5 0 8 16,5 8-12-1,4-8-8-15,14 4 0 0,0 4 12 16,5 0-8-16,-1 1 4 16,-4-5-4-16,-4 0-8 15,-5-8 4-15,0 4 4 16,-10-4-4-16,-8-1-108 16,-5 1 56-16,-4 0-200 15,-5-4 140-15,4 0-536 0,-4 4 360 16,18 0-320-1</inkml:trace>
          <inkml:trace contextRef="#ctx0" brushRef="#br0" timeOffset="216250.509">1794 498 852 0,'-5'0'316'0,"10"8"-248"0,8 0-16 0,1-8 208 15,4 8-152-15,-4-4 44 16,22 0-28 0,14-4-72-16,1 0 16 0,8 0-40 15,5 0-16-15,-1 0-8 0,-8 4 12 16,-5 1-8-16,-14-5-196 16,-8 0 100-16,-24-9-332 15</inkml:trace>
          <inkml:trace contextRef="#ctx0" brushRef="#br0" timeOffset="215893.4622">1912 316 1144 0,'-4'-8'420'0,"-15"0"-324"0,15 8-28 0,-5 0 148 0,9-8-132 16,-5 8 28-16,14 0-68 15,-9 0-20-15,14 0-12 16,4 0 8-16,9 0-12 0,5 0-4 15,9 0 0-15,0-4 12 16,0 4-8-16,0 4-12 16,0 0 0-16,-18-4 12 15,0 0-4-15,-5 4 8 16,-18-4-8-16,0 0-292 16,-9 8 156-16,0 4-916 15</inkml:trace>
        </inkml:traceGroup>
        <inkml:traceGroup>
          <inkml:annotationXML>
            <emma:emma xmlns:emma="http://www.w3.org/2003/04/emma" version="1.0">
              <emma:interpretation id="{56726BF8-7113-4C3A-BC2D-E73F97EDA5CD}" emma:medium="tactile" emma:mode="ink">
                <msink:context xmlns:msink="http://schemas.microsoft.com/ink/2010/main" type="inkWord" rotatedBoundingBox="12339,12100 15508,12135 15495,13395 12325,1336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0102.2248">3346 186 768 0,'0'-20'284'0,"9"20"-220"0,1 4-20 0,-10-4 128 0,0 0-104 16,0 0-8-16,0 8-40 16,0 0 72-1,-10 17 4-15,-3 3-48 0,-5 4 0 16,4 9-32-16,5 3 20 16,-5 1-24-16,5-5 12 15,0-7-12-15,9-5 0 16,-5-12-4-16,-4-8 12 15,9-12-12-15,-9-12-304 16,5-8 164-16,-5 0-700 16</inkml:trace>
          <inkml:trace contextRef="#ctx0" brushRef="#br0" timeOffset="221010.3869">3629 615 956 0,'-10'0'352'0,"10"0"-272"0,0-4-24 16,0 4 48-16,10 4-68 16,-6 0 4-16,14 1-24 15,-4-1-4-15,9 4-4 16,0 0 20-16,4 0-16 0,0 4-4 15,-9 4-4-15,5 4 20 16,-9 5-12-16,-5-5-4 16,-9-4-4-16,-9 4 12 15,-5 5-8-15,-9-5-4 16,-8-4 0-16,-1 4-24 16,9-8 12-16,0 5 56 15,14-5-24-15,9-4 68 16,9 0-8-1,14 0-40-15,9 0-8 16,0-4-24-16,-10 0-8 0,1 4 0 16,0-4-24-16,0 0 12 15,-5 0-216-15,-18 1 124 16,9-5-348-16,-9 0 252 16,-9 4-440-1</inkml:trace>
          <inkml:trace contextRef="#ctx0" brushRef="#br0" timeOffset="220471.8267">3100 25 840 0,'0'-13'312'0,"10"9"-244"0,-6 0-16 0,-4 0 164 16,9 0-128-16,5 0-16 15,4 0-48-15,-4 4 44 16,18 4-40-16,-10 0-4 0,19 8-12 16,-4 5-20-16,4-1 4 15,-5 12 4-15,10 0 0 16,-5 1-12-16,-9 3 8 15,-10 0 12-15,1 5-4 16,-9 3 60-16,-5 5-36 0,-18-1 24 16,-5 1-32-16,0 3 8 15,-8-7-16-15,-6-5 64 16,1-11-44-16,-14-5-4 16,-4-8-16-16,-1-12 16 15,-4-8-16-15,-5 0-12 16,1-4-4-16,4 4 12 15,13 0-4-15,5-1-212 16,10 5 112-16,12 4-304 16,10 0 224-16,10 8-560 15</inkml:trace>
          <inkml:trace contextRef="#ctx0" brushRef="#br0" timeOffset="221852.1629">3091-267 644 0,'0'-4'236'0,"0"4"-180"0,9 0-20 16,-9 0 212-16,0-4-144 15,14 0 56-15,-5 0-96 16,0 4 48-16,5-4-60 16,9 0 32-16,-5 4-48 0,-4 0 32 0,8 0-36 15,1 4 24-15,0 0-28 16,9 0 8-16,-9 0-20 16,8 0-8-16,1 0-4 15,5 0-4-15,4-4 0 16,-5-8 0-16,-4 4 0 15,-9 4 24-15,-5-8-12 16,-4 0 24-16,-14 8-24 16,-5 0-56-16,-4 0 20 15,0 0-412-15,-14 16 240 16</inkml:trace>
          <inkml:trace contextRef="#ctx0" brushRef="#br0" timeOffset="225521.7302">4070 320 904 0,'0'-4'332'0,"9"0"-256"0,-9 0-24 0,0 4 108 0,0 0-100 16,0 0 20-16,0 0-48 15,0 8 12-15,-9 0-24 16,9 0-8-16,0 4-8 0,0-4-4 16,14 0 0-16,-5-3 16 15,0-5-8-15,-4-5 4 31,13 1-4-31,-4-8 12 0,-5-4-12 16,-9 0-12 0,0 8 0-16,-19 0 4 0,-3 4 0 15,8 4 24-15,-9 4-12 16,14 0 4-16,9 4-8 16,9 0-32-16,5 4 12 0,9 0-1008 15</inkml:trace>
          <inkml:trace contextRef="#ctx0" brushRef="#br0" timeOffset="226040.6104">4416 251 788 0,'9'-8'292'0,"0"12"-228"0,-9 4-16 0,0 0 64 16,-9 9-72-16,0 7 80 0,-4 12-68 16,-1 9 52-16,-4 7-60 15,13 1 48-15,-4-4-52 0,0-5 32 16,9-16-40-16,-9-3 68 16,9-17-52-16,0-8 20 15,0-12-40-15,9-13-8 16,-9-11-12-16,9-9-24 15,5 1 8-15,-5 3-76 16,14 5 48-16,-1 8 4 16,1 7 20-16,9 5-8 15,0 4 12-15,4 8 32 16,-8 4-16-16,-1 8 16 16,5 0-12-16,-9 4 20 15,-1 5-20-15,6 3 24 16,-15 4-24-16,1 4-4 0,-5 5-4 15,-9 3 4 1,0 1-4-16,-5 3 8 0,-8-3-8 16,-1-1-4-16,1-12 4 15,3 0 12-15,10-7-8 16,-9-9 4-16,9 4-4 16,0-12-172-16,0-12 88 15</inkml:trace>
          <inkml:trace contextRef="#ctx0" brushRef="#br0" timeOffset="226415.1153">4480 158 1224 0,'0'-4'456'0,"0"-4"-356"0,9-16-28 16,0 16 96-16,5-9-108 16,0 1-24-16,8 0-24 15,-4-4-4-15,5-4-4 16,0-1-12-16,0 5 4 0,-5 0-4 0,-4 4 0 15,-1 3 8-15,-4 5 0 16,-9 8 24-16,0 12-12 16,0 5 68-16,0 3-48 15,0 12 4-15,10 5-20 16,3-5-4-16,5 0-4 16,1-3-84-16,-1-1 40 15,5-4-548-15,-1-3 320 16,-3-5-524-1</inkml:trace>
          <inkml:trace contextRef="#ctx0" brushRef="#br0" timeOffset="227165.9552">5318 211 840 0,'9'-8'312'0,"-9"4"-244"0,0-5-16 0,0 9 120 16,0-4-104-16,-9 4 36 15,9 0-64-15,-9 0 40 16,-5 9-48-16,0-1 28 0,-4 0-32 15,-5 16 8-15,-9 0-20 16,1 9 20-16,-6 3-24 16,-8 9 48-16,4-5-32 15,4 5 12-15,-4-13-24 0,18 0 36 16,1-11-28-16,-1-5 12 16,14-4-20-16,9-12 0 15,0 0-8-15,18-4-8 16,-4 0 4-16,8 0-24 15,10 0 12-15,5 4-12 16,13 4 8-16,-5 4 0 16,15-4 4-16,-10 12 16 15,4-8-4-15,-4 4 8 16,-4-4-8-16,-10-4-4 16,-13-4 4-16,-5-8 40 15,-4-8-24-15,-10-8 0 16,-13-4-12-16,-4-5 56 15,-1-7-36-15,-9-1-12 16,1 1-8-16,3-1-8 0,10 1 0 16,-14 12-20-16,10 3 12 15,4 5-4-15,9 4 4 16,-9 8-28-16,9 4 20 16,-5 4-40-16,5 0 36 15,5 4-152-15,13 8 96 16,-5 0-388-16,-3-4 256 15</inkml:trace>
          <inkml:trace contextRef="#ctx0" brushRef="#br0" timeOffset="227798.6992">5891 154 892 0,'-4'-16'332'0,"4"16"-260"0,0 4-20 16,-5 0 184-16,5-4-140 15,0 4 0-15,0 4-64 16,-4 4-4-16,-5 8-16 15,-5 1 20-15,-4 15-20 0,-5 5 32 0,-4 7-28 16,-1 5 48 0,1-1-36-16,0-3 72 0,4-9-52 15,0-11 28-15,0-9-44 16,10-8 16-16,4-8-28 31,4-12 0-31,1-12-12 0,13-4-16 0,4-9 4 16,-4 1-104-1,10-5 60-15,3 1-52 16,1 0 60-16,4-1-16 0,-4 5 36 16,5-5 0-16,-6 5 12 15,1 0 8-15,9 3 0 16,-5 9-12-16,-9 0 8 16,10 12 4-16,-5 0 0 15,-1 8-12-15,-3 8 8 16,3 8 4-16,-8 4 0 0,4 4 32 15,-4 1-16-15,4 11 12 16,-4 13-16-16,4-1 28 16,-4 5-24-16,4 3-12 15,-5-3-8-15,1-8 12 16,-9-13-4-16,-5-4 24 16,4-7-16-16,-4-5-144 15,-4-8-204 1,-1-4 176-16,-4 0-696 15</inkml:trace>
          <inkml:trace contextRef="#ctx0" brushRef="#br0" timeOffset="228052.3737">5668 348 1048 0,'-9'0'388'0,"14"0"-300"0,8 0-28 0,1 0 148 16,13 4-128-16,14 0-16 0,9 5-40 16,-4-5-108-16</inkml:trace>
          <inkml:trace contextRef="#ctx0" brushRef="#br0" timeOffset="236701.6567">5700 409 696 0,'9'-8'256'0,"-9"4"-196"0,5 0-20 0,-1 0 216 15,1 0-148-15,-1 0 52 16,1 0-92-16,-5 4 88 0,0 0-84 15,0 0 24-15,0 0-56 0,0 0 28 16,0 0-36-16,9 0 44 16,0 0-44-16,5 0 56 15,0 0-52-15,-1-4 0 16,1 0-20-16,0 0-20 16,-1-1 0-16,1 1 20 15,-5 0-8-15,0 0 16 16,0 4-16-16,-4-4-12 15,-5 4 0-15,0 0 4 16,4 0 0-16,5 0 24 16,0 0-12-16,1 0-32 31,-1 0 12-31,9 0-212 0,-4 0 124 0,-1 0-260 16,1 4 200-16,-5 4-744 15</inkml:trace>
        </inkml:traceGroup>
        <inkml:traceGroup>
          <inkml:annotationXML>
            <emma:emma xmlns:emma="http://www.w3.org/2003/04/emma" version="1.0">
              <emma:interpretation id="{9F049A2F-3D5A-4DD9-9BAC-9603FA8D69FA}" emma:medium="tactile" emma:mode="ink">
                <msink:context xmlns:msink="http://schemas.microsoft.com/ink/2010/main" type="inkWord" rotatedBoundingBox="15938,12290 18256,12315 18245,13292 15927,1326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6705.1648">6611 454 932 0,'0'-9'348'0,"4"9"-272"0,-4-4-20 15,0 4 208-15,14 0-156 16,9 0-36-16,-5-4-44 16,5 4-16-16,-1 0-8 15,19 0-12-15,0 0-4 16,-9-4 8-16,-4 4-160 15,-1 0 92-15,-4 0-68 16,-10 0 80-16,1 0-248 16,0 0 172-16</inkml:trace>
          <inkml:trace contextRef="#ctx0" brushRef="#br0" timeOffset="235230.0003">6661 409 676 0,'-14'-8'248'0,"10"4"-192"0,-1 4-16 0,5 0 164 16,0-4-120-16,5 0-24 16,-1 0-40-16,5 0-28 15,0 0 4-15,0 0-60 0,1 4 36 16</inkml:trace>
          <inkml:trace contextRef="#ctx0" brushRef="#br0" timeOffset="237163.3833">7139 122 1060 0,'0'-8'392'0,"9"12"-304"0,18 4-28 16,-4-4-4-16,18 0-44 16,18 12 4-16,5 4-8 15,4-4-16-15,-4 13 4 16,-5-9-16-16,-9 12 12 0,-13 5 32 15,-15 7-16-15,-17 5 140 0,-19 3-80 16,-8-7 68-16,-10-5-80 16,-14-3-4-16,-4-13-32 15,-5-4-4-15,10-3-8 16,4-1 4-16,9-12-8 16,9 0-48-16,10-4 28 15,8 0-412-15,5 0 236 16,0-4-668-1</inkml:trace>
          <inkml:trace contextRef="#ctx0" brushRef="#br0" timeOffset="237783.5324">7321-64 1352 0,'-5'-9'500'0,"19"9"-392"0,-5 0-28 16,0 0 100-16,5-8-116 16,9 8-28-16,4 0-20 15,5-4-16-15,4 0 0 16,10 0-548-16,4 0 300 0</inkml:trace>
          <inkml:trace contextRef="#ctx0" brushRef="#br0" timeOffset="236859.0745">7398 235 444 0,'0'4'164'0,"9"8"-124"0,1 0-16 0,-10 5 192 15,0 3-124-15,0 8 52 16,0 9-84-16,0 7 16 15,-5 5-44-15,0 3 0 0,1-3-20 0,-1-13 12 16,1-7-16-16,4-13-232 16,-9-4 120-16,-10-16-476 15</inkml:trace>
          <inkml:trace contextRef="#ctx0" brushRef="#br0" timeOffset="237494.7649">7895 660 1080 0,'4'8'400'0,"-8"4"-312"0,-1 12-24 0,0-7 100 16,1 7-104-16,-1 8 52 15,1-7-64-15,-1-1 12 16,1-4-40-16,-5-4 36 0,4-4-32 16,1-3-24-16,-1-14 0 15,0-3-360-15,-4-16 192 16,0-4-756 0</inkml:trace>
          <inkml:trace contextRef="#ctx0" brushRef="#br0" timeOffset="238137.0486">8159 409 1392 0,'-19'8'516'0,"19"0"-400"0,0 0-36 15,5 0 28-15,4 0-76 16,0 9-172-16</inkml:trace>
          <inkml:trace contextRef="#ctx0" brushRef="#br0" timeOffset="238605.6034">8491 292 956 0,'-23'24'352'0,"19"-12"-272"0,-5 12-24 0,9-7 92 15,0 11-92-15,0 0-12 16,4 1-28-16,-4-9 56 16,5 0-40-16,-5-4 60 0,0-16-56 15,0 0 20-15,0-8-36 16,0-8-8-16,4-4-8 15,10-9-40-15,4 1 20 0,5 0-48 16,9-1 36-16,0 9-4 31,4 0 20-31,-4 12 8 16,4 4 4-16,1 8 68 0,-1 4-36 16,-4 16 68-16,-9-4-60 15,0 17 36-15,-5-1-44 16,-5 5 0-16,-8-1-20 0,-5 5-8 15,-5-17 0-15,5 4 4 16,0-11-4-16,0 3-20 16,-4-12 8-16,4-4-92 15,0 4 52-15,-5-24-240 16</inkml:trace>
          <inkml:trace contextRef="#ctx0" brushRef="#br0" timeOffset="238936.9855">8691 122 1028 0,'9'-16'380'0,"-4"7"-296"0,0-15-20 15,4 24 244-15,0-8-180 16,4 0 20-16,1-4-92 16,0-4-44-16,4 8-12 15,0-5 8-15,0 5-4 0,1 0-4 16,-6 0 4-16,1 8-24 16,0 0 12-16,-5 8 32 15,-9 8-16-15,9 9-8 16,0 3-4-16,0 0-420 15,-9-3 232-15,14-5-716 16</inkml:trace>
        </inkml:traceGroup>
        <inkml:traceGroup>
          <inkml:annotationXML>
            <emma:emma xmlns:emma="http://www.w3.org/2003/04/emma" version="1.0">
              <emma:interpretation id="{D1A00CFA-D07F-4ABD-851F-3EB57BA84B64}" emma:medium="tactile" emma:mode="ink">
                <msink:context xmlns:msink="http://schemas.microsoft.com/ink/2010/main" type="inkWord" rotatedBoundingBox="18581,12416 21035,12443 21027,13129 18574,13102">
                  <msink:destinationLink direction="with" ref="{C5778CE6-21E1-4A40-8111-F47E664D0D0A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40090.9169">10053 130 1196 0,'4'-37'440'0,"-4"37"-340"0,9-8-32 0,-9 8 108 16,0 0-112-16,9 12 16 16,1 9-44-1,-10 3-44-15,-5 8 4 0,-4 13 44 0,-5 7-20 16,-4 13 60-16,0 8-44 15,-5-12 36-15,0-5-40 16,5-7 36-16,0-9-40 16,4-11 28-16,1-13-28 15,3-16 8-15,6-12-20 16,-1-17 0-16,5-19-8 0,5-13-84 16,4 5 40-16,0-5-180 15,5 8 120 1,4 5 28-16,9 3 40 0,1-3 16 15,-6 15 4-15,1 5 16 16,0 4-4-16,-5 11 60 16,0 13-36-16,-4 9 8 15,0 3-24-15,4 8 0 16,0 8-4-16,5 5-8 16,0 7 4-16,-1 9 12 15,6 3-8-15,-6-3 4 16,-3-1-4-16,-6-3 20 15,-4-9-16-15,-4-7-32 16,-5-9 12-16,-5-12-332 16,-4-16 184-16,-4-4-896 15</inkml:trace>
          <inkml:trace contextRef="#ctx0" brushRef="#br0" timeOffset="240290.445">9916 316 1248 0,'-9'-12'460'0,"14"12"-356"0,13 0-32 0,-5 0 112 16,10 4-116-16,14 0 8 0,8 4-48 15,1 0-36-15,8 0 4 16,-8 0-476-16,-10 0 264 0</inkml:trace>
          <inkml:trace contextRef="#ctx0" brushRef="#br0" timeOffset="253498.8937">10512 405 780 0,'0'-4'288'0,"0"4"-224"0,5-4-20 0,-5 0 120 15,5 4-100-15,-5-4 124 16,4 4-108-16,-4-8 120 15,0 8-116-15,0-4 56 16,0 8-80-16,5-4-8 16,-1 0-32-16,1 0-20 15,8 0-4-15,6-4 20 16,3 4-8-16,1-4-4 16,5 0 0-16,8-5 48 15,0 9-28-15,5-4 0 16,-4 4-16-16,-1-4-8 15,-4 8 4-15,0-4-16 16,0 0 8-16,-9 0 20 16,-1 4-8-16,-8-8 4 15,0 0-4-15,-5 4 12 16,0 0-12-16,-9-8-100 16,4 0 48-16</inkml:trace>
          <inkml:trace contextRef="#ctx0" brushRef="#br0" timeOffset="253858.99">10931 150 820 0,'-18'-8'304'0,"18"8"-236"0,0 4-20 0,-4-4 132 16,4 0-108-16,-5 4 32 16,5 0-60-16,-5 0 68 15,5 4-60-15,-4 4 36 16,8 5-52-16,-4 3 68 16,0 0-56-16,-4 8-8 15,4 1-24-15,-9 7 60 16,4 1-44-16,-8-5 16 15,8 0-32-15,-4-7-16 16,4-1-4-16,1-8 12 16,4 0-4-16,-5-12-64 15,10 4 32-15,-5-16-332 16,9 4 200-16</inkml:trace>
          <inkml:trace contextRef="#ctx0" brushRef="#br0" timeOffset="254593.443">11164 231 984 0,'-10'-20'368'0,"10"20"-288"0,0 0-20 0,0 0 124 15,5-4-112-15,4 0 16 16,5 8-52-16,13-4-36 31,5 0 0-31,13 4 0 0,1 4 0 0,4 0 0 16,0 0 0-16,0 4 0 16,-4 4 0-16,-10 9 16 15,1-5-8-15,-15 8 60 16,1 1-40-16,-9 7 40 15,-5 4-36-15,-9 5 0 16,4-5-20-16,-13 5-8 16,5-5 0-16,-14-7 20 15,4-1-12-15,-18-8 4 0,-9-3-8 16,-4-13 92-16,-1-12-56 16,-4-8 44-16,4 3-52 15,1-11-20-15,4 0-8 0,9-4 0 16,5 8-4-16,-1 7-12 15,6 1 4-15,8 0-296 16,0 0 164-16,1-4-388 31,8 12 300-31</inkml:trace>
          <inkml:trace contextRef="#ctx0" brushRef="#br0" timeOffset="254895.838">11214 89 1040 0,'0'-20'384'0,"9"12"-300"0,9 0-20 0,-4 8 244 15,4-4-180-15,5-4-24 16,8 12-68-16,6-4-36 16,4 8-4-16,4-8 12 15,1 4-4-15,-1-8-4 16,1 4 4-16,-10-4-156 16,1 8 84-16,-10-4-352 15,0 4 236-15</inkml:trace>
          <inkml:trace contextRef="#ctx0" brushRef="#br0" timeOffset="254222.4557">11323 178 984 0,'-5'-12'368'0,"5"12"-288"0,-4 0-20 0,-1 4 116 16,10 0-108-16,-10 4 8 15,5 9-48-15,-4 3 64 16,-1 16-56-16,-4 9 56 16,9 7-52-16,-9 5 40 15,9 4-44-15,-9-5-12 16,9-7-12-16,-9-13 0 15,9-7-8-15,-9-13-4 16,9-4 4-16,-10-20-296 16,10 0 160-16,-4-20-652 15,4-1 440-15,-5-15-96 0</inkml:trace>
          <inkml:trace contextRef="#ctx0" brushRef="#br0" timeOffset="239595.7368">9611 195 832 0,'-9'-13'308'0,"18"13"-240"0,5 0-20 16,-14 0 196-16,0-4-144 15,0 4 72-15,0-4-100 16,-9 4 56-16,-1 8-72 16,-8 5 40-16,0 3-56 0,-5 4 32 15,-4 0-40-15,-5 4 36 16,-4 5-40-16,4-1 48 15,0-4-44-15,0 1 4 16,5-9-24-16,4-4 12 16,5-4-16-16,4 0-4 15,5-4 0-15,4 0-24 0,1 0 12 16,4-4 4-16,9 12 4 16,5 1 0-16,13-1 0 15,5 0-28-15,13 4 16 16,1-4-92-16,-1-4 56 15,1 0-92-15,-5-4 80 16,-14-8 20-16,-4-4 24 16,-9-4 32-16,-14-4-8 15,-5-4 120-15,-4-5-72 16,-9-3 24-16,0-4-48 16,-1 3-20-16,10 1-8 15,9 0-16-15,5 8 8 0,4-1-24 16,5 5 16-16,-1 4-64 15,5 4 40-15,-8 0-132 16,-6 0 92-16,1 4-168 16,-5 4 140-16,4 4-416 15,1 8 288-15</inkml:trace>
        </inkml:traceGroup>
        <inkml:traceGroup>
          <inkml:annotationXML>
            <emma:emma xmlns:emma="http://www.w3.org/2003/04/emma" version="1.0">
              <emma:interpretation id="{E8E77C3C-ABCA-4C1A-9D7E-EF50FDCB36BC}" emma:medium="tactile" emma:mode="ink">
                <msink:context xmlns:msink="http://schemas.microsoft.com/ink/2010/main" type="inkWord" rotatedBoundingBox="21176,12343 24282,12377 24270,13507 21163,13473">
                  <msink:destinationLink direction="with" ref="{C5778CE6-21E1-4A40-8111-F47E664D0D0A}"/>
                </msink:context>
              </emma:interpretation>
              <emma:one-of disjunction-type="recognition" id="oneOf9">
                <emma:interpretation id="interp13" emma:lang="" emma:confidence="1">
                  <emma:literal>h</emma:literal>
                </emma:interpretation>
                <emma:interpretation id="interp14" emma:lang="" emma:confidence="0">
                  <emma:literal>n</emma:literal>
                </emma:interpretation>
                <emma:interpretation id="interp15" emma:lang="" emma:confidence="0">
                  <emma:literal>k</emma:literal>
                </emma:interpretation>
                <emma:interpretation id="interp16" emma:lang="" emma:confidence="0">
                  <emma:literal>x</emma:literal>
                </emma:interpretation>
                <emma:interpretation id="interp17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267731.0015">14492 0 904 0,'-9'-8'332'0,"13"12"-256"0,-4 0-24 0,0-4 140 15,9 8-116-15,-4 5-48 16,4 7-20-16,0 8-4 16,0 4 0-16,0 1 32 0,-4 11-20 15,-1 5 84-15,-4 4-56 16,0 7 76-16,0-7-68 15,0-1 0-15,0-7-32 16,0-5 4-16,0-11-12 16,-9-5 0-16,9-16-4 15,0-8 12-15,0-12-12 0,5-8-12 16,-1-5 0-16,-4 1-48 16,0 0 24-16,9 4 8 15,0-1 8-15,5 1 4 16,0 0 0-16,-1 0 16 15,1 4-4-15,0-1-4 16,9 1 4-16,-5 4-4 16,5-4 0-16,-1 8 16 15,6 4-8-15,-1 4 24 16,5 8-20-16,0 0 12 16,-5 8-12-16,0 4-8 15,1 5 0-15,-10 3 28 16,-9 0-16-16,-5 5 12 15,1 3-16-15,-10-8 12 16,1-7-16-16,-1-5 4 0,-4 0-4 16,5-16-404-16,4 0 220 15,0-24-812 1</inkml:trace>
          <inkml:trace contextRef="#ctx0" brushRef="#br0" timeOffset="255092.7708">11860 328 1204 0,'-9'4'448'0,"9"-4"-348"0,14 12-32 0,-10-8 100 32,1 4-108-32,4 1-16 0,5 3-28 0</inkml:trace>
          <inkml:trace contextRef="#ctx0" brushRef="#br0" timeOffset="255705.5521">12252 441 1092 0,'0'8'404'0,"0"-8"-316"0,4 33-24 16,1-21 72-1,8 4-88-15,6 0 0 16,8 1-32-16,0-1-4 0,5-8-4 16,0-4 20-1,0-8-16-15,-5-8-56 0,-9 4 20 16,-4 0 12-16,-5-9 8 0,-9-3 4 16,-4 4 0-16,-5-8 8 15,-1 3-4-15,-3 1-12 16,-1-4 4-16,0 12-4 15,1-4 0-15,-10 7 8 16,0 14 0-16,0-5 0 16,1 0 0-1,4 4 0-15,-5 4-12 0,5 0 8 16,-5 4 56-16,5 4-28 16,-5 8 16-16,5 1-24 15,-1 7 20-15,6 4-24 16,-1 9-4-16,5 4-4 15,4 7-4-15,5-7 0 16,-4 3 16-16,-1-3-8 16,-4-5-4-16,0 1 0 15,0-5 4-15,-5-3-4 16,1-5 8-16,4-8-8 16,-10-7 16-16,6-9-12 0,-10-8-4 15,9-8 0-15,-9-4 4 16,5-5-4-16,5-3-136 15,4-8 76-15,9-5-448 16,-5-3 280-16,10-29-476 16</inkml:trace>
          <inkml:trace contextRef="#ctx0" brushRef="#br0" timeOffset="256039.9421">12325 203 1216 0,'-10'0'448'0,"10"0"-348"0,5-17-28 0,0 5 184 15,4 8-156-15,0-12-16 16,0 8-52-16,4-12-32 15,6 8-4-15,-1-21 4 16,0 9 0-16,-4 0 16 16,-1-1-8-16,1 1-12 15,0 8 0-15,-5 4-16 16,0 8 12-16,-9 16 20 16,5 8-4-16,4 8-4 15,4 9 0-15,5 11-772 16,10-3 420-16,-1-17-360 0</inkml:trace>
          <inkml:trace contextRef="#ctx0" brushRef="#br0" timeOffset="265048.5226">12803 312 748 0,'-10'-16'276'0,"6"16"-216"0,4-8-16 0,0 4 172 16,0 0-128-16,0-5 16 15,0 1-60-15,9 0 12 16,0 4-28-16,0-4-8 0,5 4-12 16,0 0-16-16,-1 4 4 15,1 0 4-15,4 4 0 16,-4 4-12-16,-1 8 8 0,1 9-4 15,4 7 0-15,-9 8 16 16,-4 5-4-16,-5 4-12 16,-5-1 4-16,-4-7 84 15,-18-1-48-15,-5-4 28 16,0-15-40-16,-9-5 0 16,-4-12-12-16,8-8-8 15,5-4 4-15,5-12-4 16,9 3 0-16,13 1-12 15,10 4 8-15,9-4-4 16,4 8 0-16,4 8-12 16,1 12 12-16,5 4-12 15,-6 12 8-15,6-3 24 16,-6-1-4-16,-3 0-4 16,3-4 0-16,-3-7 4 31,-1 3-4-31,-5-12-80 0,1-4 40 15,4-12-372-15</inkml:trace>
          <inkml:trace contextRef="#ctx0" brushRef="#br0" timeOffset="265339.7935">13094 312 1100 0,'-14'-12'408'0,"14"8"-316"0,0-4-28 0,14 4 116 16,-5 0-112-16,9-1-36 0,5 1-24 16,4 4 28-16,10-4-24 15,4 0 16-15,0 0-16 0,0 0 0 16,0 4-4-16,-9 0-8 15,-5 4 4-15,-4 0-68 16,-10-4 36-16,-13 0-296 16,0 0 180-16</inkml:trace>
          <inkml:trace contextRef="#ctx0" brushRef="#br0" timeOffset="265599.9833">13190 328 788 0,'-14'28'292'0,"9"-7"-228"0,1 15-16 0,-1-8 124 15,-4 9-104-15,0 3 80 16,0 1-88-16,-5 3 40 15,5 1-60-15,5-9-12 0,-1-7-16 16,0-5 8-16,10-16-12 0,-5-8-160 16,0-8 80-16,5-8-824 15</inkml:trace>
          <inkml:trace contextRef="#ctx0" brushRef="#br0" timeOffset="265826.1798">13203 296 860 0,'0'0'320'0,"9"0"-248"0,0 0-20 15,-9 0 92-15,5 8-88 16,0 8-20-16,-1 4-24 16,1 5 4-16,-1 7-8 15,-4 4 24-15,-4 5-20 0,4-5 40 16,0 5-28-16,-9-5-24 15,4 1 0-15,5-13 16 0,5-4-8 16,4-4-108-16,-9-4 52 16</inkml:trace>
          <inkml:trace contextRef="#ctx0" brushRef="#br0" timeOffset="266441.3172">13759 522 736 0,'0'-20'272'0,"13"12"-208"0,-4-16-20 16,1 16 36-16,-1-5-52 15,-5-7 40-15,1 4-36 16,-5 0 52-16,-5 0-48 16,1 0 100-16,-5 7-80 0,-5-3 36 15,-4 8-52-15,-1 0 28 16,-3 8-36-16,-1 0 8 15,-4 12-24-15,-1 5 44 0,1 3-32 16,4 4 20-16,0 1-28 16,5 11-16-16,9-8-8 15,0 1 12-15,0 3-4 16,13-15 24-16,6 3-16 16,-1-12 4-16,0-4-8 15,9 0-164-15,0-8 84 16,0-8-120-16,5-4 108 15,-5-8-88-15,1-5 100 16,-1-3 52-16,0-4 16 0,-9 15 148 16,0 5-76-1,-9-8 156-15,0 8-128 0,0 8 68 16,0 4-96 0,5 12-20-16,4 12-28 15,0-3-16-15,-4 7 0 16,8 4-24-16,5 1 12 0,5-17-320 15,0 8 176 1,0-8-808-16</inkml:trace>
          <inkml:trace contextRef="#ctx0" brushRef="#br0" timeOffset="267130.4049">14328 280 716 0,'-5'0'264'0,"-4"0"-204"0,0 0-16 0,4 0 124 0,-4 0-100 15,0 0 44 1,0 8-68-16,0-8 20 0,-5 8-36 16,5 0 16-16,0 12-24 0,-5-8 44 15,1 12-36-15,-1-11 48 31,1 11-44-31,-6 4 48 0,1 1-48 16,-5 3 4-16,1-4-24 16,-6-3 28-16,10-5-24 15,0-4-4-15,4 0-8 0,5 0 4 16,4-4-4-16,24-3 8 16,8-1-28-1,9-4 12-15,1 0-8 16,4-4 4-16,-5 4 32 15,1-4-12-15,-5 4-20 16,-5-4 0-16,-9 0 12 0,-4 0 0 16,-14 0 68-16,9-4-40 15,-9 0 40-15,0-4-40 16,0 4-8-16,0-4-16 16,0-5 4-16,0-3-8 15,-5-4 8-15,5 0-8 16,-9-5 16-16,-4-3-12 15,-6 0-4-15,-3-1 0 16,-6 1 12-16,5-4-8 16,1 7-4-16,4-3 0 15,4 8-68-15,14 4 36 0,9 4-376 16,9 8 224-16,0 12-796 16</inkml:trace>
        </inkml:traceGroup>
      </inkml:traceGroup>
    </inkml:traceGroup>
    <inkml:traceGroup>
      <inkml:annotationXML>
        <emma:emma xmlns:emma="http://www.w3.org/2003/04/emma" version="1.0">
          <emma:interpretation id="{5BD4E9A8-265C-4160-9A98-D6EB1DCE3457}" emma:medium="tactile" emma:mode="ink">
            <msink:context xmlns:msink="http://schemas.microsoft.com/ink/2010/main" type="paragraph" rotatedBoundingBox="19716,14094 23127,13468 23340,14626 19928,15252" alignmentLevel="6"/>
          </emma:interpretation>
        </emma:emma>
      </inkml:annotationXML>
      <inkml:traceGroup>
        <inkml:annotationXML>
          <emma:emma xmlns:emma="http://www.w3.org/2003/04/emma" version="1.0">
            <emma:interpretation id="{A7EB689E-50EC-4A82-8EC0-FCB8D71EED87}" emma:medium="tactile" emma:mode="ink">
              <msink:context xmlns:msink="http://schemas.microsoft.com/ink/2010/main" type="line" rotatedBoundingBox="19716,14094 23127,13468 23340,14626 19928,15252"/>
            </emma:interpretation>
          </emma:emma>
        </inkml:annotationXML>
        <inkml:traceGroup>
          <inkml:annotationXML>
            <emma:emma xmlns:emma="http://www.w3.org/2003/04/emma" version="1.0">
              <emma:interpretation id="{B2B3E402-E82E-4807-9405-73FE61ECDAB4}" emma:medium="tactile" emma:mode="ink">
                <msink:context xmlns:msink="http://schemas.microsoft.com/ink/2010/main" type="inkWord" rotatedBoundingBox="19744,14245 21624,13900 21776,14727 19895,1507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90567.265">10804 1898 880 0,'-9'-4'328'0,"9"0"-256"0,-5 4-16 16,5 0 108-16,0 0-100 15,-4 8-28-15,-1 4-20 16,-9 5-16-16,-4 11 0 16,-5 0 44-16,-4 9-24 0,-9-1 44 0,-1 5-36 15,1-13 20-15,4 8-28 16,5-7 36-16,4-13-32 16,14 4-4-16,4-12-12 15,28-8-8 1,4 0-8-16,10 0 4 15,4 0-4-15,0 0 0 16,0 0 8-16,-9 0 0 16,-1 0 16-16,-8 0-8 15,-5 0 128-15,-8-4-72 16,-6 0 40-16,-8-4-60 16,-1-8 20-16,0 4-36 0,-4-5-8 15,0 1-12 1,5 4-16-16,4-4 4 0,0 4-76 15,4 4 44-15,5-4-408 16,0-5 244-16</inkml:trace>
          <inkml:trace contextRef="#ctx0" brushRef="#br0" timeOffset="290971.3395">11077 1757 944 0,'0'-21'352'0,"0"17"-276"0,0 0-20 16,0 4 76-16,0 0-84 16,0 0-12-16,0 12-20 0,-9 5 12 15,9 11-16-15,0 8 32 0,0 13-28 16,-5 8 56-16,5 3-40 16,-4 1 56-16,4-8-52 15,-5-5 12-15,-4-11-32 16,5-5 0-16,-1-4-8 15,0-7 28-15,-4-9-20 16,9-12 4-16,5-4-12 16,-1-8-32-16,1-13 12 15,9-3-32-15,4 4 28 16,0 3-12-16,9 5 16 16,-4 8-8-16,0 8 8 0,0 12 16 15,0 8 0-15,-5 1-12 16,0-1 4-16,-4 4 28 15,-5 1-12-15,0-5-32 16,4-4 12-16,-3-4-596 16,8-4 328-16,0 0-372 15</inkml:trace>
          <inkml:trace contextRef="#ctx0" brushRef="#br0" timeOffset="291259.1047">11555 2165 632 0,'-9'-4'236'0,"9"12"-184"0,5-12-16 0,-10 0 140 16,0 0-104-16,1 0 60 16,-1-8-76-16,1 8 88 15,4 0-80-15,0 0 84 0,0 4-84 16,9 0 12-16,5 8-44 15,-1 4-4-15,10-4-16 16,0 0 0 0,4 0-4-16,0-3-8 15,5-1 4-15,0-4-60 16,0 4 32-16,-14-12-112 16,0 3 76-16</inkml:trace>
          <inkml:trace contextRef="#ctx0" brushRef="#br0" timeOffset="291622.0828">11710 1931 780 0,'-14'-8'288'0,"23"8"-224"0,-4 0-20 16,-5 0 144-16,0 12-112 15,9-4 16-15,0 0-56 16,5 8-36-16,-1 0 0 15,10-4 0-15,0 9 0 0,-5-5 8 16,0 0-4-16,-9 4 8 16,-9 1-8-16,-9 3-4 15,-9 12 4-15,-5-7 40 0,-8-5-24 16,-1 4 36-16,9-4-32 16,0-3-4-16,5-5-12 15,13-4-40-15,14 0 16 16,5-8-664-1,13-4 372-15,10 0-136 16</inkml:trace>
          <inkml:trace contextRef="#ctx0" brushRef="#br0" timeOffset="291842.1707">12183 1983 976 0,'-4'-4'360'0,"4"4"-280"15,-5 4-20-15,1 8 20 0,-5 13-56 16,-1 7 0-16,1 5-16 16,0 3 36-16,9 4-20 15,0-7 32-15,14-1-32 0,9 1-4 16,9-9-12-16,9-4 4 16,-5-7-8-16,19-17-12 15,-19-9 4-15,-4-11-60 16,-9-4 36-16,-19-12-4 31,5 7 16-31,-27-23-172 16,0 7 100-16,-19 9-320 15,1 11 224-15,-23 5-264 0</inkml:trace>
        </inkml:traceGroup>
        <inkml:traceGroup>
          <inkml:annotationXML>
            <emma:emma xmlns:emma="http://www.w3.org/2003/04/emma" version="1.0">
              <emma:interpretation id="{77458993-1E9C-472F-92F1-20AF9DDF7F43}" emma:medium="tactile" emma:mode="ink">
                <msink:context xmlns:msink="http://schemas.microsoft.com/ink/2010/main" type="inkWord" rotatedBoundingBox="22468,13589 23127,13468 23340,14626 22680,1474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87968.4295">13404 1210 476 0,'9'-24'176'0,"4"16"-136"0,5-8-12 0,-4 12 224 15,-5-4-144-15,5 0 8 16,-14 3-68-16,9 1 72 0,-9 0-68 16,0 4 20-16,0 4-40 0,-9 13-4 15,9 11-16-15,0 12 0 16,0 13-4-16,9 8 12 16,-9-5-12-16,5-3 32 15,4-4-24-15,-9-9 20 16,0-4-20-16,-9-7 20 15,9-5-24-15,-5-8-4 16,5-4-4-16,-9-8-288 16,9-8 156-16,-9 0-636 15</inkml:trace>
          <inkml:trace contextRef="#ctx0" brushRef="#br0" timeOffset="288351.3279">13713 1158 788 0,'-9'-4'292'0,"4"4"-228"0,5 0-16 0,0 0 184 16,0 0-136-16,0 8-56 0,14 8-28 16,-5 4 12-16,-9 13-16 15,0 7 36-15,0 0-28 0,-9 5 100 16,-5 4-64 0,5-5 12-16,0-7-40 0,0-5-4 15,5-8-12-15,-6-4 12 16,6 1-12-16,4-9-40 15,0-12 20-15,0 0-428 16,-5 0 240-16</inkml:trace>
          <inkml:trace contextRef="#ctx0" brushRef="#br0" timeOffset="288749.7219">13194 1445 632 0,'0'-8'236'0,"0"0"-184"0,0 12-16 0,0-8 132 15,0 4-100-15,0 0 24 16,9 4-52-16,-4 12 60 16,4 4-52-16,0 1 88 0,0 3-76 15,5 0 24-15,-10 4-48 16,14-3 32-16,-4-1-40 15,4 0-32-15,5 1 0 16,0-5 16-16,0-8-4 16,-5-4-4-16,5-4 0 0,-1-4 12 15,1-4-8-15,9-4-12 16,-9-4 0-16,9 0 12 16,-5 0-4-16,14-1 60 15,-9-3-36-15,13 0 60 16,-4 0-52-16,-4 0 28 15,-5 4-36-15,-1-5-8 16,-8 13-12-16,-9-4-16 16,-5 4 4-16,0 0-48 15,-4 0 24-15,-5 4-444 16,-9 12 260-16,4 0-632 16</inkml:trace>
          <inkml:trace contextRef="#ctx0" brushRef="#br0" timeOffset="289274.4356">13645 2084 696 0,'0'-12'256'0,"13"8"-196"0,-13 0-20 0,10 0 136 16,-10 0-104-16,0 0 132 0,0-4-120 16,0 4 48-16,0 0-76 15,-14 0 28-15,5 0-48 0,0 0 16 16,-14 8-32-16,0-4 0 15,0 16-12-15,-8 0 28 16,-1 4-20-16,-9 9 56 16,13-1-40-16,-3 0 12 15,12 1-28-15,10-1 36 16,18 0-28-16,10-7-40 16,17-1 8-16,5-8 20 15,4-8-8-15,1-4-96 16,-5-4 48-16,-5-12-8 15,-4-4 32-15,-23-9 40 16,-18-3-12-16,0-5 60 0,-14 5-36 16,1 0 64-1,-1 7-56-15,9 5 44 0,-9 8-48 16,14 4-56-16,9 8 12 16,9 0-300-16,14 0 168 15,0 4-964 1</inkml:trace>
        </inkml:traceGroup>
      </inkml:traceGroup>
    </inkml:traceGroup>
    <inkml:traceGroup>
      <inkml:annotationXML>
        <emma:emma xmlns:emma="http://www.w3.org/2003/04/emma" version="1.0">
          <emma:interpretation id="{EC3E013E-9C2A-4757-8C8F-99816414E9A9}" emma:medium="tactile" emma:mode="ink">
            <msink:context xmlns:msink="http://schemas.microsoft.com/ink/2010/main" type="paragraph" rotatedBoundingBox="9091,14782 19544,14931 19525,16308 9071,161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A0C2C5-CE00-4958-808B-1039CE44356F}" emma:medium="tactile" emma:mode="ink">
              <msink:context xmlns:msink="http://schemas.microsoft.com/ink/2010/main" type="line" rotatedBoundingBox="9091,14782 19544,14931 19525,16308 9071,16159"/>
            </emma:interpretation>
          </emma:emma>
        </inkml:annotationXML>
        <inkml:traceGroup>
          <inkml:annotationXML>
            <emma:emma xmlns:emma="http://www.w3.org/2003/04/emma" version="1.0">
              <emma:interpretation id="{CB18F113-9D4F-47DE-B6AC-D76074336E82}" emma:medium="tactile" emma:mode="ink">
                <msink:context xmlns:msink="http://schemas.microsoft.com/ink/2010/main" type="inkWord" rotatedBoundingBox="9086,15100 10630,15122 10619,15892 9075,15870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99034.6638">351 3080 1060 0,'-14'-16'392'0,"23"24"-304"0,9-12-28 16,0 4-20-16,5 0-36 16,9-4-36-16,9 0 16 15,0 0-744-15,14 0 420 16,-1 0 20-16</inkml:trace>
          <inkml:trace contextRef="#ctx0" brushRef="#br0" timeOffset="298875.2398">747 2716 924 0,'-5'20'340'0,"5"0"-260"0,-4 13-28 16,-1 3-16-16,0 0-32 15,5 9-4-15,0 8 4 0,-4-1 4 16,4 5-4-16,-14 0 8 0,5 3-8 15,-14 1 8-15,14-8-8 16,-14-5-136-16,1-7 76 16,-1-5-660-1</inkml:trace>
          <inkml:trace contextRef="#ctx0" brushRef="#br0" timeOffset="299533.8898">1302 2918 872 0,'5'-16'324'0,"-10"16"-252"0,10-16-20 0,-5 12 148 16,0-4-120-16,-5-5 28 15,-9 5-64-15,1-8 8 16,-10 0-32-16,5 12-28 0,-19 8 4 16,6 0 0-16,-6 12 4 15,-4-4-12-15,9 1 8 16,5 3 4-16,9 0 0 15,4 0 0-15,10 4 0 0,8 5 0 16,10 3 0-16,8 4 0 31,10 13 0-31,5 7-12 0,-1 5 8 0,10 4 20 16,-10-9-8-16,-13 1-12 16,-9 0 0-1,-14-9 40-15,0-11-24 0,-23-13 68 16,-27-16 80-1,0-8-76 1,13-12-40 0,5-5-20-16,0-3-20 0,10 4-80 15,-1-4 40-15,9 7-524 16,5 1 308-16</inkml:trace>
          <inkml:trace contextRef="#ctx0" brushRef="#br0" timeOffset="298372.1455">-178 2955 476 0,'-22'8'176'0,"22"4"-136"0,-14 12-12 16,14-4 252-16,5 5-160 16,-5 11 48-16,-5 17-100 15,5-5 88-15,-5-3-84 16,5-1 76-16,-4 1-84 0,4-17 56 16,-5-12-68-16,1-8 48 0,-1-28-56 15,5-4-12-15,-4-21-20 16,8-11-28-16,-8-5 8 15,13 0-200-15,0-12 116 16,5 1-60-16,4 7 88 16,9 12 40-16,0 9 16 15,5 19 8-15,5 17 0 16,-1 12 32-16,1 13-16 16,-1 7 12-16,0 0-16 15,-4 13-8-15,-14-13 0 16,-4-4 4-16,-18 4-4 0,-10-3-108 15,-13-1 56-15,-5-4-96 16,-14-4 84-16,1-4 20 16,-5-4 24-16,4-12 24 15,14 0-4-15,19 0 40 16,-6 0-20-16,15 8 84 16,8 8-60-16,15 8 32 15,3 4-48-15,10 9-8 16,-5 3-16-16,1 5 20 15,-5-1-16-15,-1 0 4 16,1-7-8-16,-5-5 12 16,-9-4-12-16,1-12 16 15,-10-8-16-15,0-16-392 16,9-4 212-16,4-4-524 16</inkml:trace>
          <inkml:trace contextRef="#ctx0" brushRef="#br0" timeOffset="298605.5243">437 2789 944 0,'-4'12'352'0,"-1"-4"-276"0,0 4-20 0,1 12 48 16,4 9-68-16,0 3 12 15,4 5-28-15,1 3 4 16,-10 9-12-16,5-1 0 0,-4 5-4 15,-10 0 48-15,-4-9-32 0,4-3 44 16,-8-5-40-16,3-12-4 16,1-11-16-16,9-9-156 15,-5-16 80-15</inkml:trace>
        </inkml:traceGroup>
        <inkml:traceGroup>
          <inkml:annotationXML>
            <emma:emma xmlns:emma="http://www.w3.org/2003/04/emma" version="1.0">
              <emma:interpretation id="{6E069224-5A93-4FEE-8014-C4F9C3CE4C68}" emma:medium="tactile" emma:mode="ink">
                <msink:context xmlns:msink="http://schemas.microsoft.com/ink/2010/main" type="inkWord" rotatedBoundingBox="11238,14813 14570,14860 14551,16237 11219,16189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04634.1417">2777 2671 756 0,'-13'-12'280'0,"13"12"-216"0,-23 0-20 16,23 0 144-16,0 4-112 15,0 4-20-15,-5 4-36 16,-4 9-20-16,0 3 4 16,9 12 48-16,-9 13-28 0,9 16 32 15,-5-5-28-15,1 29 44 16,-1 4-40-16,1 21 4 15,-1-13-24-15,-4 16-8 16,-5-20 0-16,-8-16 40 16,-6-16-24-16,-4-24 44 15,1 3-36-15,-15-36 4 16,10 4-20-16,-10-28-340 16,10 4 176-16,8-4-704 15</inkml:trace>
          <inkml:trace contextRef="#ctx0" brushRef="#br0" timeOffset="305188.8557">3023 3145 996 0,'-9'8'368'0,"9"0"-284"0,14 8-24 16,-5-4 56-16,4 4-76 15,19 1-8-15,0-1-20 16,9-4-12-16,5-8 4 16,4-4 20-16,-5-8-12 0,-8-12-56 15,-15 4 20-15,1-5 20 16,-14-3 4-16,-18 0-8 15,5-1 4-15,-15 1 4 0,1-4 0 16,-9 8 8-16,0-5-4 16,4 17 52-16,-9 0-32 15,9 0 8 1,0 4-20-16,1 4-8 16,13 4 0-16,-14 8 12 15,0 0-8-15,14 4-20 16,-5 5 4-16,1 3 4 15,-10 4 4-15,5 9 8 0,-5 7-4 16,14 5 16-16,-5 8-12 16,5-1 32-16,4 5-24 0,1-4 4 15,4-5-12-15,0-11 20 16,0-5-16-16,0-4-4 16,0-7-4-16,0-9 12 15,0-4-8-15,-5-12 16 16,-4-4-16-16,-4-4-12 15,-1-8 0-15,-4-9-392 16,4-15 216-16</inkml:trace>
          <inkml:trace contextRef="#ctx0" brushRef="#br0" timeOffset="305849.4901">3820 3104 852 0,'9'-4'316'0,"-5"4"-248"0,-4-4-16 0,0 4 40 16,0-4-60-16,10 4 4 0,-1-4-20 15,0 0 40-15,-5 0-28 16,-4 0 28-16,-22 0 4 16,3 0-32-16,-17 4-20 15,4 0-12-15,-13 8 48 16,8 4-24-16,-4 8 8 15,18 5-16-15,1-1 12 16,13 8-16-16,18-3 16 16,13-5-16-16,24-4 4 15,-1-8-4-15,6-8-112 16,-6-12 56-16,10-8-252 16,-10-4 164-16,1 0-140 15,-23-17 160-15,-5 5-344 16,-5-9 256-16,-13-3 52 15,0-9 824 17,0-28-352-32,0 25-52 15,0 7-172 1,23 49 4-16,-9 24-60 16,-5 5-16-16,14 11-8 0,-14 9-12 15,-9 7-4-15,9 9 4 16,-14 4 4-16,10 4-4 15,-14-4 8-15,-5-5-8 16,-4-11 16-16,4-17-12 16,5-7-92-16,5-21 48 15,-6-16-824 1</inkml:trace>
          <inkml:trace contextRef="#ctx0" brushRef="#br0" timeOffset="306194.5792">4252 3027 716 0,'0'8'264'0,"9"1"-204"0,14 3-16 16,-9 4 64-16,4 0-68 15,5 21 36-15,9 7-44 16,0 1 52-16,-1-1-48 15,-12 1 88-15,-1-5-68 0,-9-8 80 16,5-3-80-16,-10-17 60 16,5 0-64-16,-4-28 16 15,-1 0-40-15,10-33 28 16,4 5-32-16,10-29-4 16,-1 16-12-16,9-20 28 15,-4 16-20-15,0 5-24 16,0 11 4-16,-9 1-36 15,-1 24 24-15,-12-5-268 16,3 17 156-16</inkml:trace>
          <inkml:trace contextRef="#ctx0" brushRef="#br0" timeOffset="303945.8064">2254 2437 416 0,'-19'-9'152'0,"15"5"-116"0,4 0-12 16,0 4 4-16,0 0-20 16,0 0 60-16,0 0-40 15,-9 8 128-15,0 5-84 16,0 3 0-16,-10 8-44 16,1 12 44-16,-5 1-40 0,5 24 28 15,5 11-32-15,-1 9 52 16,0 8-44-16,10 13-8 0,-1 15-16 15,1 0 0-15,-6 1-8 16,6-17 40-16,-5-12-20 16,0-16 120-16,-10-9-80 15,-3-15 76-15,8-13-80 16,-9-11 20 0,10-9-44-16,-6-8-32 0,6-8-4 15,13-4 24-15,-9-4-12 16,0-12-32-16,13 8 12 15,5-13-316-15,5-7 176 0,9-21-736 16</inkml:trace>
          <inkml:trace contextRef="#ctx0" brushRef="#br0" timeOffset="304302.7564">2531 2837 748 0,'9'-48'276'0,"-4"31"-216"0,0-3-16 15,-5 12 136-15,0-8-108 16,0 0 52-16,0-4-76 16,0 3-16-16,0-3-20 15,-5 4-12-15,-9-4 4 0,5 3-16 16,-4 5 8-16,-6 4 4 16,-3 8 0-16,-1 8-20 0,-4 13 12 15,-1 7 4-15,5 20 4 16,1 13 0-16,13 8 0 15,-5 16 68-15,9 24-36 16,1 9 32-16,4 3-36 16,0-20 44-16,4-4-40 15,-4-24 28-15,0-4-32 16,-4-16 8-16,-5-17-20 16,-5-8 28-16,-4-12-28 15,-5-16 4-15,0-12-12 0,5-4-208 16,0-8 108-16,4-9-264 15,10-3 204-15</inkml:trace>
          <inkml:trace contextRef="#ctx0" brushRef="#br0" timeOffset="306629.7351">5035 3363 1068 0,'5'16'396'0,"18"-7"-308"0,18-1-24 0,-9-4-52 0,4 0-20 16,14-4-760-16</inkml:trace>
          <inkml:trace contextRef="#ctx0" brushRef="#br0" timeOffset="306496.4859">5081 3153 1248 0,'-5'-8'460'0,"19"8"-356"0,4-4-32 0,-4 4 16 15,9 0-64-15,9 4-212 16,-10 0 100-16,19 8-864 16</inkml:trace>
        </inkml:traceGroup>
        <inkml:traceGroup>
          <inkml:annotationXML>
            <emma:emma xmlns:emma="http://www.w3.org/2003/04/emma" version="1.0">
              <emma:interpretation id="{40822E47-46FA-4AF9-A821-CD1AF2CDE077}" emma:medium="tactile" emma:mode="ink">
                <msink:context xmlns:msink="http://schemas.microsoft.com/ink/2010/main" type="inkWord" rotatedBoundingBox="15190,15164 15648,15170 15637,15919 15180,15913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07100.7922">6146 2971 892 0,'-13'-16'332'0,"8"16"-260"0,-31-13-20 0,22 9 140 15,-9 0-116-15,-4 8 8 16,0 4-56-16,-5 9 36 16,-9 7-36-16,18 8 64 0,0 13-52 15,10 7 28-15,8 5-40 16,14-4 16-16,14-1-24 15,0-7 0-15,9-13-12 16,9-16 20-16,-1-3-16 16,6-13-12-16,9-17-4 15,-10-11-32-15,-8-16 20 16,4-5-12-16,-14-12 16 16,-9 5 24-16,0-1-4 0,-13 4 68 15,-5 5-44-15,0-1 48 16,0 9-44-16,-9 3-12 15,0 1-12-15,0 16-44 16,-1 7 16-16,-3 9-392 16,-1 8 228-16,-4 25-792 15</inkml:trace>
          <inkml:trace contextRef="#ctx0" brushRef="#br0" timeOffset="307351.4874">5937 3125 976 0,'0'-13'360'0,"14"26"-280"0,4-5-20 0,-5 4 0 15,10 8-44 1,0 8 76-16,9 13-56 0,0 3 4 15,9 1-24-15,-14-1-12 0,5-7 0 16,0-5 4-16,-14-4-4 16,0 1-92-16,-9-17 52 15,0 4-860-15</inkml:trace>
        </inkml:traceGroup>
        <inkml:traceGroup>
          <inkml:annotationXML>
            <emma:emma xmlns:emma="http://www.w3.org/2003/04/emma" version="1.0">
              <emma:interpretation id="{5BFC324C-B3E7-48AE-9E1A-E11648C02EF2}" emma:medium="tactile" emma:mode="ink">
                <msink:context xmlns:msink="http://schemas.microsoft.com/ink/2010/main" type="inkWord" rotatedBoundingBox="16418,15202 19540,15247 19525,16255 16403,16210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17305.4358">7139 3108 736 0,'-9'0'272'0,"0"0"-208"0,-5 0-20 16,9 0 256-16,1 0-172 15,-1 0 132-15,5-8-148 16,9 4 36-16,10-4-88 0,-1 0 28 0,23 0-52 16,-5 4-20-1,10-4-8-15,4 0-8 0,0 4 0 16,-5 0 16-16,-4 0-8 16,-9 4-56-16,-4 4 24 15,-6 0-172-15,-13 4 104 16,1 0-336-16,-10 0 240 15,0 8-556 1</inkml:trace>
          <inkml:trace contextRef="#ctx0" brushRef="#br0" timeOffset="317649.8504">7152 3315 840 0,'5'-12'312'0,"0"12"-244"0,4 0-16 16,-9 0 48-16,9 0-64 15,-5 4 112-15,-4-4-88 16,14 4 56-16,-5 0-72 15,0-4 104-15,9 0-88 0,5-4 64 16,5-12-72-16,3 7-28 16,1 1-16-16,9-12 0 15,-4 12-4-15,8-4-4 16,-13 8 4-16,9-4-104 16,-9 8 56-16,-5 0-500 15,-9 8 300-15</inkml:trace>
          <inkml:trace contextRef="#ctx0" brushRef="#br0" timeOffset="321629.3704">8168 3092 444 0,'-5'4'164'0,"10"4"-124"0,4 0-16 0,0-4 256 15,5 0-160-15,4 1 84 16,5-1-120-16,-1 0-16 16,15 0-40-16,-5-4-16 0,0 0-8 15,9-4 12-15,-5 0-8 16,9-9 4-16,-4 5-4 16,-4-4-8-16,-1 0 4 15,-4 0 4-15,-9-4-4 16,0 4-4-16,-10-9 4 15,1 5 72-15,-9-8-40 0,-5 4 32 16,-5-1-40-16,0 5-28 16,-4 0 0-16,0-4 8 15,0 4-4-15,-5 3-4 16,-4 1 4-16,0 4-16 16,-9 4 8-16,-5-4 20 15,0 4-8-15,-9 4-12 16,0 0 0-16,0 4 4 15,-4 8 0-15,4-4-12 16,4 4 8-16,1 1 4 16,13-1 0-16,5 0-12 15,0 0 8-15,8 0 20 16,6 0-8-16,4 5-4 16,0 3 0-16,0 0 4 0,0 0-4 15,0 4-4-15,0 5 4 16,-5 7-4-16,1 9 0 15,-1 3 8 1,5 5-4-16,0 4-4 0,0-1 4 16,5-3-16-16,4-1 8 15,-9-3 20-15,9-13-8 16,-9-3 24-16,-9-5-20 16,4 0 48-16,-4-7-32 15,-4 3 4-15,-15-8-20 16,5 4 36-16,-4-11-24 15,0 3 48-15,0-8-40 16,4-8 56-16,-5 0-52 0,15-4 28 16,-5-1-36-16,-5-7-16 15,9 4-8-15,0-8-40 16,-4 4 20-16,14-1-312 16,-1 5 180-16</inkml:trace>
          <inkml:trace contextRef="#ctx0" brushRef="#br0" timeOffset="322213.7058">8605 3586 756 0,'9'-20'280'0,"-5"12"-216"0,6-1-20 0,-1-3 136 16,-9 4-108-16,0 0 32 15,-9 4-60-15,-1 0 0 16,6-4-28-16,-14 4-8 0,4 4-4 15,-4 0-4-15,-5 8 0 0,0-8 0 16,1 12 0-16,-1 4 24 16,0 1-12-16,5-5 4 15,4-8-8-15,5 4 4 16,5 4-8-16,-6-4-4 16,10 0 4-16,14 0-16 15,4 4 8-15,-4 0 4 16,9 1 0-16,4-1 8 15,-4 0-4-15,-10 4-12 16,10 4 4-16,-9-3 12 16,-5-1-4-16,0 0 16 15,-4 0-12-15,-5 0 68 16,-5 0-44-16,-4-3 48 16,0-5-44-16,-5-4 32 15,-9-4-36-15,5 0 44 0,-14-4-44 16,0 0-8-16,5-4-12 15,0-1 0-15,0 5-8 16,4 0-36 0,14 0 16-16,-5 4-488 0</inkml:trace>
          <inkml:trace contextRef="#ctx0" brushRef="#br0" timeOffset="324960.8107">9333 2991 288 0,'-4'-16'108'0,"8"8"-84"0,5-4-4 0,-4 8 304 16,0-1-180-16,-5 1 92 15,0 0-140-15,0 0 60 16,0 0-92-16,0 0 100 0,0 0-92 15,0 0 32-15,0 4-60 16,-5 0 4-16,5 0-32 16,-9 12-8-1,-5 4-24-15,-4 9 8 16,-5 3 20-16,-4 8-4 16,-5 5 40-16,-4-1-24 15,-1 1 48-15,5-5-40 0,0-7 4 16,10-5-24-16,3-4 12 15,10-8-16-15,0-4-12 16,9 1 0-16,0-9 12 16,9 0-4-16,10 0-20 15,-1 0 8-15,5 0 32 16,8 4-16-16,6 0-28 16,-1 4 12-16,5 0 8 15,5 4 4-15,-5 0-12 16,0-4 4-16,-9 0 20 15,-1-4-8-15,-8-4-4 16,0 0 0-16,-14-4 12 16,5-4-8-16,-14-4-4 0,0-4 0 15,-5-4 20-15,-4-5-12 16,0 1 40-16,-9-4-28 16,0-1 4-16,-5 1-16 15,0 0 0-15,0-1-4 16,1 5 4-16,3 0-8 15,6 4-20-15,4 3 8 16,4 5-12-16,0 4 8 16,5 8-336-16,10 0 192 15</inkml:trace>
          <inkml:trace contextRef="#ctx0" brushRef="#br0" timeOffset="325501.5034">9820 2886 808 0,'-13'-16'300'0,"13"12"-232"0,0-1-20 15,0 14 80-15,0-9-80 16,-5 20 60-1,1 8-72-15,-5 13-16 16,-5 7 64-16,0 9-52 0,-4-1 72 16,0-3-64-16,0 4 108 15,-1-13-88-15,6-3 20 0,-1-13-48 16,-4-16 4-16,13-4-20 16,-4-16 0-16,5-20-8 15,8-9-52-15,5-7 28 16,0-1-164-16,5-3 100 15,4 3-28-15,1 5 64 16,-6-1 28-16,1 9 12 16,-1 4 12-16,1 3-4 15,0 9 32-15,-1 4-20 16,6 0 48-16,-1 4-36 16,5 8 12-16,4 8-24 0,5 0 0 15,4 8-8-15,5 0-8 16,0 9 4-16,0 7-16 15,5 9 8-15,-14 3 4 16,-10 9 0-16,-3-1 8 16,-1 1-4-16,-9-5 16 15,0-7-12-15,-9-9-292 16,-9-3 152-16,-5-13-748 16</inkml:trace>
          <inkml:trace contextRef="#ctx0" brushRef="#br0" timeOffset="325670.4621">9807 3165 1196 0,'-32'-28'440'0,"36"20"-340"0,10-1-32 16,0 1 20-16,13 4-64 15,10-4 8-15,8 4-20 0,5 4-404 16,0 12 216-16,-9 0-612 15</inkml:trace>
        </inkml:traceGroup>
      </inkml:traceGroup>
    </inkml:traceGroup>
    <inkml:traceGroup>
      <inkml:annotationXML>
        <emma:emma xmlns:emma="http://www.w3.org/2003/04/emma" version="1.0">
          <emma:interpretation id="{627E36CE-3550-4D24-B13D-402073D4A8DB}" emma:medium="tactile" emma:mode="ink">
            <msink:context xmlns:msink="http://schemas.microsoft.com/ink/2010/main" type="paragraph" rotatedBoundingBox="10233,18463 11311,16257 12216,16700 11137,189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231B4D5-AC36-4C12-BCDD-B4436C2471A5}" emma:medium="tactile" emma:mode="ink">
              <msink:context xmlns:msink="http://schemas.microsoft.com/ink/2010/main" type="line" rotatedBoundingBox="10233,18463 11311,16257 12216,16700 11137,18905"/>
            </emma:interpretation>
          </emma:emma>
        </inkml:annotationXML>
        <inkml:traceGroup>
          <inkml:annotationXML>
            <emma:emma xmlns:emma="http://www.w3.org/2003/04/emma" version="1.0">
              <emma:interpretation id="{F786D780-B1B4-485B-8EE5-3F918B6C8F23}" emma:medium="tactile" emma:mode="ink">
                <msink:context xmlns:msink="http://schemas.microsoft.com/ink/2010/main" type="inkWord" rotatedBoundingBox="10233,18463 11311,16257 12216,16700 11137,18905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16209.6824">2003 4067 600 0,'0'-12'224'0,"-4"20"-176"0,17-12-12 0,-13 4 204 15,0 0-140-15,0 0 12 0,0 0-68 16,0 13 48-16,0 3-52 16,-4 8 36-16,-5 12-44 0,-10 5 0 15,-3-5-20-15,-6 5 0 16,1-9-4-16,-5-4 20 16,0 1-16-16,0-5 12 15,5-4-12-15,4-3 0 16,1-5-4-16,8-4-8 15,5-4 4-15,4-4 4 16,14 0-4-16,5 0-20 16,4 0 8-16,10 4 4 15,-1 0 4-15,9 0 8 16,-4 4-4-16,5 0-12 16,-6-8 4-16,6 8 4 15,-5-8 0-15,-5 0-12 0,-4-8 8 16,-9 8 40-16,-1-4-24 15,-8 0 44-15,-1-4-32 16,-13 0 56-16,5 0-44 16,-10-4 56-16,0-1-56 15,1-7 36-15,-1 0-40 16,5-4-20-16,4-5-4 16,1 1-8-16,-1-4 0 15,5 7-12-15,0 5 8 16,0-4 4-16,5 12 0 15,-10 4-144-15,5 8 80 0,0 0-388 16,14 0 252-16,0 12-588 16</inkml:trace>
          <inkml:trace contextRef="#ctx0" brushRef="#br0" timeOffset="316538.5569">2176 4152 632 0,'5'13'236'0,"4"-9"-184"0,0 16-16 16,0-8 176-16,5 8-124 16,4 5 96-16,5 7-104 15,0 0 16-15,-1 5-56 16,6-1 40-16,-1 5-48 0,-9-13 48 0,0-4-48 15,-4-12 64-15,-5 0-56 16,5-16 52 0,-1-12-52-16,-8-8 60 0,4-8-60 15,-4-9 20-15,4-3-40 16,0-1-8-16,0 1-8 16,5 7-24-16,-1 9 12 15,1 4-120-15,0 7 72 16,8 17-1140-1</inkml:trace>
          <inkml:trace contextRef="#ctx0" brushRef="#br0" timeOffset="366326.1787">1156 6156 788 0,'-4'8'292'0,"-10"0"-228"15,19-4-16-15,-10-4 88 0,5 0-84 16,0 0 84-16,5 0-76 16,4-12-4-16,14-8-36 15,13-21 16-15,14-24-24 0,28-28-4 16,35 0-4-16,19-24-16 16,5-17 8-16,9 1-16 0,-14 11 12 15,-5 29-48-15,-13 8 28 16,-23 16 8-16,-23 17 8 15,-13 11 12-15,-10 21 0 16,-13 12-452-16,-4 20 248 16</inkml:trace>
        </inkml:traceGroup>
      </inkml:traceGroup>
    </inkml:traceGroup>
    <inkml:traceGroup>
      <inkml:annotationXML>
        <emma:emma xmlns:emma="http://www.w3.org/2003/04/emma" version="1.0">
          <emma:interpretation id="{6CABF3D8-99BB-42D9-B6B6-09C219B656DC}" emma:medium="tactile" emma:mode="ink">
            <msink:context xmlns:msink="http://schemas.microsoft.com/ink/2010/main" type="paragraph" rotatedBoundingBox="8367,17206 20852,17192 20854,18710 8369,18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DF55B2-CEAB-4086-A9CF-15AA7FCB0A7F}" emma:medium="tactile" emma:mode="ink">
              <msink:context xmlns:msink="http://schemas.microsoft.com/ink/2010/main" type="inkBullet" rotatedBoundingBox="8367,17206 9293,17205 9294,18723 8369,18724"/>
            </emma:interpretation>
          </emma:emma>
        </inkml:annotationXML>
        <inkml:trace contextRef="#ctx0" brushRef="#br0" timeOffset="347525.1286">-920 5225 788 0,'0'-16'292'0,"14"4"-228"0,-9 3-16 0,-1 5 124 16,5 0-104-16,0-4 88 16,0 0-92-16,-4 0 144 15,0 0-116-15,-1 4-20 0,1-4-44 16,13 0-36-16,0 8 0 16,0 0 20-16,14 0-4 0,0 12-12 15,9 0 0-15,4 16 12 16,1 17-4-16,0-1-20 15,-5 13 8-15,-5 4-12 16,-22 8 8-16,4-13 24 16,-5 1-4-16,-13-4-12 15,0-9 0-15,-13 9 28 16,-5-5-12-16,-28-3-12 16,1-5-4-16,4-3-4 15,-23-9 0-15,14 0 0 16,-9-8 0-16,4-7 52 15,5-13-24-15,18 0 16 16,9 0-20-16,10-13-16 16,3-7-4-16,10 16-16 15,14-12 12-15,-5 0-408 0,0 4 224 16,14 12-652 0</inkml:trace>
        <inkml:trace contextRef="#ctx0" brushRef="#br0" timeOffset="347016.7947">-678 5294 704 0,'-14'-16'264'0,"14"7"-208"0,-9 9-12 0,4 0 140 16,-4 0-108-16,0 9 16 0,0 7-56 15,4 12 0-15,1 8-20 16,-1 9 64-16,1 12-48 0,4-5 48 16,0 1-44-16,0-9 8 15,0-7-28-15,-9-1 8 16,4-12-12-16,1 13 0 16,4-25-4-16,-5 4-148 15,0-16 76-15</inkml:trace>
        <inkml:trace contextRef="#ctx0" brushRef="#br0" timeOffset="348667.1685">-742 5047 904 0,'-5'-4'332'0,"5"8"-256"15,-4-8-24-15,4 4 204 0,4-8-152 16,1 8 72-16,-5-8-104 16,4-5 40-16,6 5-68 15,-1 0-12-15,4-12-20 0,1-4 8 16,4 4-12-16,0-5-4 15,5-3 0-15,-5 8-24 16,1-5 12-16,-1 9 12 16,-5 4 0-16,-3 12-36 15,-1 0 16-15,-5 8 4 16,1 4 12-16,-1 13 24 16,5 3-12-16,1 0-20 15,3 1 0-15,5-1-628 16,1 4 344-16,-6 1-416 15</inkml:trace>
        <inkml:trace contextRef="#ctx0" brushRef="#br0" timeOffset="347946.2568">-455 5937 912 0,'0'4'340'0,"9"0"-264"15,-5-4-24-15,-4 0 152 0,9 12-124 16,1-4 56-16,3 13-80 16,5-1-24-16,1 0-20 15,-6 0-20-15,1 9 4 0,0-1 28 16,-10-8-12-16,-4 1-12 15,-13-1-4-15,-6 0 40 16,-13-8-24-16,1 4 60 16,-1-8-40-16,9 9 64 15,0-9-56-15,10 0 0 16,8-4-24 0,10 4-4-16,8 8-4 0,19-12 36 0,0 8-20 15,0-4-4-15,-5 1-12 16,5-1-76-16,-14-4 36 15,0-4-392-15,-8 0 232 16,-15 0-744 0</inkml:trace>
        <inkml:trace contextRef="#ctx0" brushRef="#br0" timeOffset="349044.4431">-91 5593 1068 0,'-9'-8'396'0,"9"0"-308"0,9 0-24 15,-9 8 176-15,-9 4-144 16,9 0 52-16,-5 8-88 15,5-4-28-15,0-8-20 16,5 8-20-16,4-4 4 0,0 0 12 16,14-8-4-16,-10 0-72 15,-3-8 36-15,-1-4-32 16,-9 12 40-16,0-4-8 16,-9 0 20-16,-1 4 16 15,6 8 0-15,-5-4-100 0,0 12 52 16,9-4-280-16,9-8 180 15</inkml:trace>
      </inkml:traceGroup>
      <inkml:traceGroup>
        <inkml:annotationXML>
          <emma:emma xmlns:emma="http://www.w3.org/2003/04/emma" version="1.0">
            <emma:interpretation id="{D5528D1B-FE97-49A7-BC9B-39FDCCC3F271}" emma:medium="tactile" emma:mode="ink">
              <msink:context xmlns:msink="http://schemas.microsoft.com/ink/2010/main" type="line" rotatedBoundingBox="9748,17412 20852,17399 20853,18428 9749,18440"/>
            </emma:interpretation>
          </emma:emma>
        </inkml:annotationXML>
        <inkml:traceGroup>
          <inkml:annotationXML>
            <emma:emma xmlns:emma="http://www.w3.org/2003/04/emma" version="1.0">
              <emma:interpretation id="{424D5E9F-D10D-454E-8EE4-CE6A215AE03C}" emma:medium="tactile" emma:mode="ink">
                <msink:context xmlns:msink="http://schemas.microsoft.com/ink/2010/main" type="inkWord" rotatedBoundingBox="9748,17578 11637,17576 11638,18253 9749,1825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51834.9576">1325 5415 1132 0,'-9'12'420'0,"0"4"-328"0,-14 1-24 0,9-1 60 0,5 12-84 16,-9 5 8-16,-5 3-32 15,-4-4 16-15,9 1-24 16,-14-5 32-16,18 4-28 0,-4-7 20 15,4-5-20-15,5-8 8 16,9 0-12-16,-9-4-8 16,9-8 0-16,9 8 12 15,5 0-8-15,13-3-20 16,10 7 4-16,3-4 4 16,6 4 4-16,0-4-12 15,13 8 8-15,-5-12 12 16,-4-4-4-16,-9 0 8 15,-9-8-8-15,-9-4 52 0,-14-8-32 16,-9 0 88 0,-9-1-64-16,-5-7 32 0,-4 8-48 15,0-5 0-15,0-11-20 16,9 4-16-16,-5-5 0 16,0 5-68-16,1 4 40 15,4 7-144-15,4 13 96 16,5 4-96-16,0 4 104 15,5 4-160-15,13 4 132 16,-5 0-656 0,15 5 420-16,-1-1 0 0</inkml:trace>
          <inkml:trace contextRef="#ctx0" brushRef="#br0" timeOffset="352284.6805">2076 5383 1216 0,'-9'-25'448'0,"-5"21"-348"0,14-4-28 15,-4 20 112-15,-1-3-116 16,-8 19 0-16,-1 4-44 16,-4 17-16-16,4 3-4 15,-9-3 4-15,5-4-4 0,-5-9-12 16,14-8 4-16,0 5 4 15,5-13 0-15,-10-4 8 16,5-8-4-16,4-4 24 0,5-4-16 16,-4-8-120-16,4-8 60 15,0-4-64-15,13-17 68 16,6-11-56-16,-6-17 56 16,5 4-4-16,5 1 28 15,-14 7 84-15,14 8-36 16,-5 13 88-16,10 12-64 15,-6 16 8-15,1 16-36 16,0 16 32-16,-5 13-32 16,0 7 48-16,5 9-40 15,-5-4 4-15,5-5-24 0,0-7 0 16,0-1-4-16,-1-4 20 16,1-11-16-16,-5-9-348 15,-9-12 184-15</inkml:trace>
          <inkml:trace contextRef="#ctx0" brushRef="#br0" timeOffset="352451.6244">1899 5694 1172 0,'0'-12'436'0,"31"16"-340"0,-8-8-24 16,-9 4 64-16,13-4-88 15,5 0 16-15,9 4-40 16,5 4-672-16,4 12 352 0,-9-4-352 16</inkml:trace>
          <inkml:trace contextRef="#ctx0" brushRef="#br0" timeOffset="351027.8117">437 5678 704 0,'-9'41'264'0,"9"-21"-208"0,0 8-12 0,9-12 72 0,-9-3-72 15,0 3 80-15,9-12-72 16,-9-4 80-16,5 0-76 15,13-4 16-15,-9-17-40 0,5 5-4 16,-1-12-16-16,10 4-24 16,-5-5 4-16,-4-7-76 15,0 4 48-15,-1 11 4 16,1-7 20-16,-5 28 12 16,5 0 0-16,-5 0 68 15,-5 16-36-15,1 4 60 16,4-7-56-16,0 7 36 15,0 8-40-15,-9-8-8 16,9 5-16-16,0-1-8 0,-9-4 4 16,0 0 4-16,0 1-4 15,0-9-20-15,0 4 8 16,-9-12-156-16,9-4 92 16,-9-4-272-16,9-4 196 15,0 0-516 1</inkml:trace>
          <inkml:trace contextRef="#ctx0" brushRef="#br0" timeOffset="351324.6005">565 5367 1144 0,'13'-33'420'0,"-8"25"-324"0,4-16-28 16,0 12 60-16,5-5-84 16,-1 1 24-16,5-4-36 15,1 8 24-15,-1-4-32 16,-4 4-4-16,-1-1-12 0,-4 9-8 16,-9 4 4-16,0 13 12 15,5 7-8-15,-1 12 4 16,6 9-4-16,3-1 12 15,10 1-12-15,4-5-380 0,10-12 200 16,-1 5-748 0</inkml:trace>
        </inkml:traceGroup>
        <inkml:traceGroup>
          <inkml:annotationXML>
            <emma:emma xmlns:emma="http://www.w3.org/2003/04/emma" version="1.0">
              <emma:interpretation id="{85882B5F-9FBC-4136-9652-826C9BC556E9}" emma:medium="tactile" emma:mode="ink">
                <msink:context xmlns:msink="http://schemas.microsoft.com/ink/2010/main" type="inkWord" rotatedBoundingBox="12097,18024 12493,18023 12494,18056 12098,18056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52677.7261">2777 5654 1508 0,'5'4'556'0,"4"-8"-432"0,14-4-36 0,-1 4 88 0,10 0-116 15,9-8-16-15,9 12-28 16,5 8-92-16,0-4 40 15,-5 4-840-15,4 4 480 0</inkml:trace>
        </inkml:traceGroup>
        <inkml:traceGroup>
          <inkml:annotationXML>
            <emma:emma xmlns:emma="http://www.w3.org/2003/04/emma" version="1.0">
              <emma:interpretation id="{E69B8017-849C-4393-8469-8E87E3DDF8C0}" emma:medium="tactile" emma:mode="ink">
                <msink:context xmlns:msink="http://schemas.microsoft.com/ink/2010/main" type="inkWord" rotatedBoundingBox="13144,17408 15594,17405 15595,18434 13145,18436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53804.3406">4562 5702 892 0,'4'0'332'0,"6"4"-260"0,-10 25-20 0,0-17 160 15,-5 16-128-15,0 5 36 16,-4 11-72-16,0 1-12 16,5-5-20-16,-1 5 8 0,-4-21-16 0,5-4-92 15,-1-8 48-15,-4-12-940 16</inkml:trace>
          <inkml:trace contextRef="#ctx0" brushRef="#br0" timeOffset="354588.4519">4840 5569 1464 0,'-14'0'544'0,"9"-4"-424"15,5 8-32-15,0-4-24 0,10 8-52 16,8 0-12-16,-9 0-4 16,5 0-384-16</inkml:trace>
          <inkml:trace contextRef="#ctx0" brushRef="#br0" timeOffset="354989.0617">5240 5456 924 0,'0'-9'340'0,"0"18"-260"0,-9 11-28 16,9-8 72-16,0 12-80 15,-4 9 16-15,-1-1-36 0,1 0-4 16,-1-3-12-16,5-9-8 0,5-4 4 15,-5-4 40-15,0-4-24 16,9-16 36-16,0 4-32 16,0-12-4-16,5-4-12 15,4-4-8-15,4-13 4 16,1 1-24-16,0 3 12 16,0 5-4-16,0 12 4 15,-5 8 0-15,-5 20 0 16,1 8 76-16,0 12-36 15,-5-3 48-15,0 3-44 0,0-4 0 16,0 1-24-16,5-9 0 16,-10 0-4-16,5 0 4 15,-9-11-8-15,5 3-248 16,-5-12 132-16</inkml:trace>
          <inkml:trace contextRef="#ctx0" brushRef="#br0" timeOffset="355275.8239">5290 5237 1068 0,'-13'-44'396'0,"13"27"-308"0,4-7-24 0,10 12 80 15,9-4-92-15,4 0-12 16,0 11-24-16,1-11 64 16,-6 8-44-16,1 4-12 0,-5-4-16 15,-9 8 8-15,-4 8-8 16,0 0 4-16,-5 4-4 16,0 1 4-16,4 7-8 15,1 0-188-15,4 0 100 16</inkml:trace>
          <inkml:trace contextRef="#ctx0" brushRef="#br0" timeOffset="353576.232">3824 5245 984 0,'23'-32'368'15,"14"28"-288"-15,17 0-20 0,-22 12 56 0,14 4-76 16,17 20-16-16,6 21-16 16,-6 16 0-16,-3-9-4 15,-10-3-4-15,-9 4 4 0,-19-9 128 16,-17-7-72-16,-19-1 132 16,-18-7-108-16,-13-5 40 15,-5-8-76-15,-5-3-16 16,5-17-20-16,-5-8 0 15,14-4-8-15,19 0-248 16,13 3 132-16,9 1-544 16,22 8 364-16</inkml:trace>
          <inkml:trace contextRef="#ctx0" brushRef="#br0" timeOffset="354256.0393">3970 5059 1288 0,'-9'-16'476'0,"18"16"-368"0,14-12-32 0,-14 8 168 0,14 0-148 16,9 0-20-16,-1-1-48 15,10 1-4-15,9 4-16 16,1 0-56-16,3 0 24 0,5 9-492 16,-4-1 284-16,0 4-680 15</inkml:trace>
          <inkml:trace contextRef="#ctx0" brushRef="#br0" timeOffset="353307.3636">4220 5346 976 0,'-18'-20'360'0,"14"16"-280"0,-5 4-20 15,4 4 72-15,5 8-84 0,-5 4-28 16,5 17-16-16,-9 7-12 16,5 9 0-16,-1 7 0 0,10-11 0 15,-14 4 32-15,0-9-12 16,0-4-4-16,-1-11-4 15,-3-5-368-15,8-4 200 16</inkml:trace>
          <inkml:trace contextRef="#ctx0" brushRef="#br0" timeOffset="355889.1008">6133 5379 956 0,'-9'-12'352'0,"18"-1"-272"0,-9 1-24 0,4 8 200 16,-4 0-152-16,0 4-44 15,-4 8-36-15,-1 8-16 16,-13 9-4-16,4 15 16 0,-9 9-12 16,1-5 48-16,-1 5-28 15,-4-13 28-15,4-3-28 16,-4-5 60-16,4-4-48 16,5-4 20-16,13-7-40 15,-4-5 16-15,9 0-20 16,0-8 0-16,0-8-8 15,9 8-8-15,5-8 4 16,13 4-32-16,0 8 16 0,1 4 12 16,8 0 4-16,10 0-4 15,-1-4 4-15,-8 4-24 16,3 0 12-16,-8-8 12 16,-9-4 0-16,-14-8 24 15,-4 8-16-15,-10-12 4 16,-4 4-8-16,-9-5 36 15,0-15-20-15,4 4 4 16,-4-9-16-16,0-19-8 16,9 3 0-16,4 8-4 15,10 5 0-15,-1 16-152 16,-4 8 84-16,9 7-272 16,5 9 192-16,4 17-860 15</inkml:trace>
        </inkml:traceGroup>
        <inkml:traceGroup>
          <inkml:annotationXML>
            <emma:emma xmlns:emma="http://www.w3.org/2003/04/emma" version="1.0">
              <emma:interpretation id="{AB132503-9899-4055-B103-621874E6C537}" emma:medium="tactile" emma:mode="ink">
                <msink:context xmlns:msink="http://schemas.microsoft.com/ink/2010/main" type="inkWord" rotatedBoundingBox="15380,17773 16059,17773 16059,18415 15381,18416"/>
              </emma:interpretation>
              <emma:one-of disjunction-type="recognition" id="oneOf20">
                <emma:interpretation id="interp28" emma:lang="" emma:confidence="0">
                  <emma:literal>/</emma:literal>
                </emma:interpretation>
                <emma:interpretation id="interp29" emma:lang="" emma:confidence="0">
                  <emma:literal>.</emma:literal>
                </emma:interpretation>
                <emma:interpretation id="interp30" emma:lang="" emma:confidence="0">
                  <emma:literal>'</emma:literal>
                </emma:interpretation>
                <emma:interpretation id="interp31" emma:lang="" emma:confidence="0">
                  <emma:literal>N</emma:literal>
                </emma:interpretation>
                <emma:interpretation id="interp32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67094.4254">6092 6018 768 0,'0'-4'284'0,"-5"4"-220"0,-13 0-20 15,18 0 136-15,-5 0-108 16,1-8 68-16,4 4-80 0,13-12-8 15,10-17-32-15,14-11 16 0,26-21-24 16,38-20-12-16,40-32-4 16,4-13-156-16,10-7 88 15</inkml:trace>
        </inkml:traceGroup>
        <inkml:traceGroup>
          <inkml:annotationXML>
            <emma:emma xmlns:emma="http://www.w3.org/2003/04/emma" version="1.0">
              <emma:interpretation id="{99F17A6D-F9D1-46C1-81CE-CE54BB0FAD82}" emma:medium="tactile" emma:mode="ink">
                <msink:context xmlns:msink="http://schemas.microsoft.com/ink/2010/main" type="inkWord" rotatedBoundingBox="15812,17663 16240,17662 16241,18209 15813,18210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56552.7522">6511 5646 1424 0,'-19'-12'528'0,"28"4"-412"0,5-5-32 0,0 9 68 0,9 0-100 15,8 0-20 1,10 4-20-16,19 8-260 0,-6 0 136 16,1 1-1020-16</inkml:trace>
          <inkml:trace contextRef="#ctx0" brushRef="#br0" timeOffset="356338.7071">6720 5278 1172 0,'0'8'436'0,"0"8"-340"0,-14 8-24 0,10 8 64 15,-10 13-88-15,-4 8 8 16,4-1-36-16,-9-3 4 0,5-5-12 16,5-7 0-16,3-9-4 0,1 0-8 15,0-16 4-15,9 1 28 16,0-13-16-16,0-4 12 16,0-5-16-16,0-11-8 15,5-4 0-15,8-12-60 16,1-13 32-16,4-4-32 15,-4-7 32-15,18-1-16 16,-9 12 24-16,4 9 8 16,-4 12 8-16,-1 11 68 15,1 13-36-15,-5 17 32 16,1 15-36-16,-6 12 8 16,1 13-20-16,0 4 0 15,-1-1-8-15,-4-3 4 16,1-1-8-16,3-3 16 0,-8-9-12 15,-1-7-56-15,-4-5 24 16,-4-8-340-16,-1-11 200 16,-13 7-780-1</inkml:trace>
        </inkml:traceGroup>
        <inkml:traceGroup>
          <inkml:annotationXML>
            <emma:emma xmlns:emma="http://www.w3.org/2003/04/emma" version="1.0">
              <emma:interpretation id="{CD91F98C-A0FF-4989-BF8E-D145CECFA027}" emma:medium="tactile" emma:mode="ink">
                <msink:context xmlns:msink="http://schemas.microsoft.com/ink/2010/main" type="inkWord" rotatedBoundingBox="16905,17797 17324,17796 17325,18083 16906,18084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57061.7259">7585 5666 1340 0,'18'0'496'0,"10"0"-384"0,13 0-36 16,-10 0-4-16,10 0-56 15,5 0-100-15,-1 8 40 16,-8 4-1044-16</inkml:trace>
          <inkml:trace contextRef="#ctx0" brushRef="#br0" timeOffset="356851.5467">7662 5415 1060 0,'-9'-8'392'0,"14"0"-304"0,-1 8-28 0,-4 0 164 16,10 0-136-16,3 0 80 15,5 0-100-15,10 0 0 16,8 8-44-16,5-8-12 0,0 8-8 0,0 0-32 16,0-4 16-16,-5-4-384 15,1 0 220-15</inkml:trace>
        </inkml:traceGroup>
        <inkml:traceGroup>
          <inkml:annotationXML>
            <emma:emma xmlns:emma="http://www.w3.org/2003/04/emma" version="1.0">
              <emma:interpretation id="{3A5413B0-4DD5-4DA3-95E3-E96452C4E56A}" emma:medium="tactile" emma:mode="ink">
                <msink:context xmlns:msink="http://schemas.microsoft.com/ink/2010/main" type="inkWord" rotatedBoundingBox="18071,17465 18835,17464 18836,18383 18072,18384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58742.8206">9046 5269 1040 0,'-9'9'384'0,"9"7"-300"0,9 8-20 0,1-16 52 16,12 20-76-16,24-7 8 0,-5 3-28 15,13-16-4-15,1 0-8 16,0-8 4-16,-5-8-8 0,-14 0 24 15,-8-16-16-15,-10-5-4 16,-5 1-4-16,-13-4 20 16,-9-5-12-16,-4 5-4 15,-6-1-4-15,-8 1-16 16,0 4 8-16,4 3 4 16,-13 5 0-16,4 16-12 15,9-4 8-15,-9 16-4 16,0 4 0-16,9 21 0 15,-8 7 0-15,8 17 0 16,0 12 0-16,-9 12 60 16,14 8-28-16,0-17 0 15,0-3-16-15,4-8 4 0,0-4-8 16,1-9 16-16,-6-7-12 16,6-9 24-16,-1-12-20 15,0-8 12-15,-4-4-12 16,0-8 0-16,0-4-4 15,4-4 4-15,-4-4-8 16,4-4 8-16,-4 8-8 16,4-4-100-16,5 4 52 15,-4-4-588-15,13 7 348 0,-9 10-348 16</inkml:trace>
          <inkml:trace contextRef="#ctx0" brushRef="#br0" timeOffset="359131.5171">9502 5715 1060 0,'13'-9'392'0,"-17"9"-304"0,-5-4-28 16,4 0 48-16,1 4-72 15,-5 0 4-15,-5 0-24 16,-4 0 16-16,-5 4-20 16,-4 0 24-16,4 5-24 0,0-1 4 15,5 4-8-15,13 0 12 0,10 12-12 16,9-8-4-16,4 5 0 16,9 3-4-16,5 0 0 15,-5 5 0-15,-9-9 0 16,1 0 16-1,-10 0-8-15,-14 0 24 0,-8-11-20 16,-10-1-12-16,-9-4-4 16,-5-4 40-16,1-8-24 15,4-5 16-15,9-7-16 16,19 12-140-16,13-12 72 0,9 0-500 16,14 12 308-16</inkml:trace>
        </inkml:traceGroup>
        <inkml:traceGroup>
          <inkml:annotationXML>
            <emma:emma xmlns:emma="http://www.w3.org/2003/04/emma" version="1.0">
              <emma:interpretation id="{190AF789-3B4C-48A9-B508-BB2CAFE8AFDD}" emma:medium="tactile" emma:mode="ink">
                <msink:context xmlns:msink="http://schemas.microsoft.com/ink/2010/main" type="inkWord" rotatedBoundingBox="19470,18043 19613,17616 19948,17728 19805,18155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59673.8836">10417 5278 1224 0,'-5'-9'456'0,"1"-3"-356"0,-5 12-28 16,0 12 32-16,-5 5-72 16,-4 3-12-16,-5 16-12 0,-9 9-8 15,0 3 0-15,5 1 44 0,0-17-24 16,4 1 24-16,9-5-24 15,0 0 36-15,5-11-32 16,5-5 12-16,8-4-20 16,1-4 8-16,9 4-12 15,8-8 12-15,10-8-16 16,5 8-108-16,4 8 52 16,0-8-16-16,0 0 40 0,0 4 12 15,-5-4 12-15,-13 0 8 16,4 0-4-16,-22-12 16 15,-5-8 60 1,0 7-44-16,-10-15 44 16,-3 0-44-16,-5-1 44 15,-1-3-48-15,1 4-32 16,0-13-4-16,0 17 16 16,4-12-4-16,0 11-40 15,5 9 20-15,5 8-324 16,-1 4 184-16,14 4-360 15,0 12 292-15</inkml:trace>
        </inkml:traceGroup>
        <inkml:traceGroup>
          <inkml:annotationXML>
            <emma:emma xmlns:emma="http://www.w3.org/2003/04/emma" version="1.0">
              <emma:interpretation id="{9055AD94-CBBC-4032-A7F9-D5AAF930D0D9}" emma:medium="tactile" emma:mode="ink">
                <msink:context xmlns:msink="http://schemas.microsoft.com/ink/2010/main" type="inkWord" rotatedBoundingBox="19523,17571 20853,17569 20853,18410 19524,18412"/>
              </emma:interpretation>
              <emma:one-of disjunction-type="recognition" id="oneOf25">
                <emma:interpretation id="interp37" emma:lang="" emma:confidence="0">
                  <emma:literal>.</emma:literal>
                </emma:interpretation>
                <emma:interpretation id="interp38" emma:lang="" emma:confidence="0">
                  <emma:literal>/</emma:literal>
                </emma:interpretation>
                <emma:interpretation id="interp39" emma:lang="" emma:confidence="0">
                  <emma:literal>-</emma:literal>
                </emma:interpretation>
                <emma:interpretation id="interp40" emma:lang="" emma:confidence="0">
                  <emma:literal>v</emma:literal>
                </emma:interpretation>
                <emma:interpretation id="interp41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367823.8622">10203 6014 808 0,'0'-16'300'0,"9"4"-232"0,0 0-20 16,5 3 72-16,9-11-76 16,-1 0 52-16,19-12-56 15,23-13 32-15,41-12-40 16,22-15-28-16,23-21-4 0,14-9 16 0,14-3-8 15,-14 12-356-15,-28 12 192 16,-13 8-496 0</inkml:trace>
        </inkml:traceGroup>
        <inkml:traceGroup>
          <inkml:annotationXML>
            <emma:emma xmlns:emma="http://www.w3.org/2003/04/emma" version="1.0">
              <emma:interpretation id="{56D4A074-AFD1-4A13-8DCE-F297EDD98C8A}" emma:medium="tactile" emma:mode="ink">
                <msink:context xmlns:msink="http://schemas.microsoft.com/ink/2010/main" type="inkWord" rotatedBoundingBox="20106,17643 20593,17642 20594,18153 20107,18153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60287.9962">11086 5269 612 0,'5'-16'228'0,"-5"12"-180"15,4 0-12-15,-4 4 132 0,0 0-100 16,-4 4 96-16,-1 4-96 16,-13 8 28-16,0 13-56 15,-14 11 84-15,5 13-72 0,-10 12 48 16,5-9-60-16,-4-3 52 16,4-9-56-16,5-11 12 15,8 3-32-15,6-16 28 16,4-7-28-16,9-5 32 15,9-12-32-15,0-9-12 16,5-7-8-16,-1 0-4 16,10-4 0-16,0-17-124 15,4-7 72-15,-4-9-188 16,-10 4 140-16,6 5-28 16,3 7 80-16,-3 9 60 0,-6 12 0 15,1 8 84-15,-5 8-52 16,-4 16 84-16,8 12-68 15,-4 12 72-15,0 13-72 16,10 12 36-16,-1-13-52 16,5 5 0-16,4-9-24 15,0-11-8-15,1 3 0 16,-6-12 4-16,-3-3-4 16,-6-1-268-16,-8-12 148 15</inkml:trace>
          <inkml:trace contextRef="#ctx0" brushRef="#br0" timeOffset="360483.9502">10927 5565 1288 0,'0'-33'476'0,"4"38"-368"0,19-5-32 16,-5-5 124-16,5 1-124 16,4 4 8-16,5 0-56 15,9 4 8-15,-4 1-20 16,-5 3-412-16,-5 4 212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0:54.9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FACAEFB-F2F5-4C37-AB4E-112DFCACE628}" emma:medium="tactile" emma:mode="ink">
          <msink:context xmlns:msink="http://schemas.microsoft.com/ink/2010/main" type="writingRegion" rotatedBoundingBox="20129,9923 19861,11951 19126,11854 19394,9826"/>
        </emma:interpretation>
      </emma:emma>
    </inkml:annotationXML>
    <inkml:traceGroup>
      <inkml:annotationXML>
        <emma:emma xmlns:emma="http://www.w3.org/2003/04/emma" version="1.0">
          <emma:interpretation id="{E75E23CC-3104-488F-B603-95458F973517}" emma:medium="tactile" emma:mode="ink">
            <msink:context xmlns:msink="http://schemas.microsoft.com/ink/2010/main" type="paragraph" rotatedBoundingBox="20129,9923 19861,11951 19126,11854 19394,9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85CA36-A5A6-4B91-B3CB-CE7D2C25BD9D}" emma:medium="tactile" emma:mode="ink">
              <msink:context xmlns:msink="http://schemas.microsoft.com/ink/2010/main" type="line" rotatedBoundingBox="20129,9923 19861,11951 19126,11854 19394,9826"/>
            </emma:interpretation>
          </emma:emma>
        </inkml:annotationXML>
        <inkml:traceGroup>
          <inkml:annotationXML>
            <emma:emma xmlns:emma="http://www.w3.org/2003/04/emma" version="1.0">
              <emma:interpretation id="{64CB88C0-A1B0-4428-82EF-40FCD8D60333}" emma:medium="tactile" emma:mode="ink">
                <msink:context xmlns:msink="http://schemas.microsoft.com/ink/2010/main" type="inkWord" rotatedBoundingBox="20129,9923 19861,11951 19126,11854 19394,9826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Q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So</emma:literal>
                </emma:interpretation>
                <emma:interpretation id="interp4" emma:lang="" emma:confidence="0">
                  <emma:literal>Go</emma:literal>
                </emma:interpretation>
              </emma:one-of>
            </emma:emma>
          </inkml:annotationXML>
          <inkml:trace contextRef="#ctx0" brushRef="#br0">3823 9091 496 0,'0'0'184'0,"0"0"-140"0,10-8-16 0,-6 8 128 16,1 0-92-16,-5-4 60 15,0 4-68-15,0-4-24 16,0 8-20-16,-5-4 60 16,1 4-40-16,-1-4 4 15,5 8-20-15,-5-8-4 16,5 12-4-16,-9 0 4 15,9 1-8-15,-9 3-12 16,5 0 4-16,-10 4 12 16,5 0-4-16,-5 9-4 15,10-5 4-15,-10 13 12 16,10-1-8-16,-1 17-12 16,5-9 0-16,5 9 28 15,4-5-12-15,-5 17-4 16,1-8-4-16,-1-1 4 15,-4-3-4-15,5 4-4 16,-1-5 4-16,-4 9 12 16,5-4-8-16,-5 3 40 15,4-7-24-15,-13 4 4 16,9-5-16-16,0-7 20 16,0-9-20-16,5-8 4 15,-5 1-8-15,0-13 12 0,0 0-12 16,-5-12 16-16,1 0-16 0,-5-20-144 31,4 4 72-31</inkml:trace>
          <inkml:trace contextRef="#ctx0" brushRef="#br0" timeOffset="1292.9398">3605 10714 716 0,'-9'-8'264'0,"9"8"-204"0,-18-4-16 0,13 4 124 15,5 4-100-15,-9 4 0 16,0 4-44-16,-14 4 28 15,9 9-28-15,-8 7 32 16,3 0-32-16,-17 5 40 16,13-1-36-16,-13-7 56 15,13 3-48-15,-4-12 44 16,13-4-44-16,5-3-28 16,0 3-8-16,0-8 8 15,18 0-4-15,0-4 16 16,14 4-12-16,9-8-12 15,4 8 0-15,14-8 4 0,0 0 0 16,5-8 0 0,-1 8 0-16,-8-16-12 0,-14 12 8 0,-9-4 40 15,-5-8-24-15,-18-5 60 16,0 5-40 0,-18-12 56-16,-1 3-52 15,-8-3 36-15,4 0-40 16,-9-9-8-16,19 9-16 0,-10-4-52 15,14 7 28 1,9-3-76-16,9 12 52 16,-4 0-272-16,13 12 172 15,-5 0-336-15,6 8 272 0</inkml:trace>
          <inkml:trace contextRef="#ctx0" brushRef="#br0" timeOffset="1697.5197">3782 10714 788 0,'-18'-4'292'0,"18"4"-228"0,-13-4-16 15,13 0 176 1,0 8-132-16,0 0 52 15,9 0-84-15,-9 0-12 16,4 8-28-16,5 13 40 0,14 7-32 0,-14 4 28 16,14 9-28-16,-14-1 60 15,9 5-48-15,-4-9 36 16,9-7-44-16,-10-9 44 16,1 0-44-16,-5-12 20 15,0 1-32-15,5-17 52 16,-5-5-40-16,5-15-8 15,-5 4-12-15,4-16 0 16,1-1-8-16,-5 1-4 16,0 7 4-16,0-7-16 15,1 12 8-15,-10-5-48 16,4 9 24-16,-4-4-292 16,9 8 176-16</inkml:trace>
          <inkml:trace contextRef="#ctx0" brushRef="#br0" timeOffset="-1546.0818">3887 9107 652 0,'-9'-16'244'0,"9"16"-192"0,0 8-12 0,-14-8 76 15,14 0-72-15,-4-8 60 16,-1 8-60-16,-8-8 4 16,4 8-28-16,-1-12 48 15,-3 8-36-15,-10-8 20 16,14 12-32-16,-9 0-8 15,4 8-8-15,-9-4 4 16,10 4-4-16,-6 0-12 16,-3 12 4-16,-1-3 20 15,5 7-8-15,-5 16 24 16,5 5-20-16,4 28-12 16,10 4-4-16,-1 24 20 15,10 0-8-15,4 8 24 16,0-8-20-16,9 1 4 15,0-13-8-15,-4-9 36 16,4-15-20-16,-13-12 40 16,-1-13-36-16,-8-11 28 15,-1-9-28-15,-18-20-16 16,0 0-8-16,-8-24-24 16,17 3 12-16,-9-15-244 0,10 4 140 15</inkml:trace>
          <inkml:trace contextRef="#ctx0" brushRef="#br0" timeOffset="-1018.7093">4283 9196 768 0,'0'-8'284'0,"0"8"-220"0,-13-4-20 15,4 0 84 1,18 8-80-16,-9-8 104 15,0 4-88-15,-9-8-4 16,9 8-36-16,-5-4 28 16,5 8-28-16,-9-4-4 15,4 0-12-15,-8 0-16 16,-1 8 4-16,-4 0 12 16,4 9-4-16,-4 3-20 15,4 4 8-15,1 17-24 0,4 3 20 0,9 25 12 31,9 4 4-31,-5 8-4 0,10 0 4 0,-10 8 4 16,1-8-4-16,-5 12 8 16,0-8-8-16,-9-13 8 15,4 1-8-15,-8-12-4 16,4-12 4-16,-5-5-4 16,14-8 0-16,-5-7-64 15,5-5 36-15,-4-4-568 16,4-3 324-16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9:07.6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31A6983-45D0-47D2-9B49-18ECDE1472B9}" emma:medium="tactile" emma:mode="ink">
          <msink:context xmlns:msink="http://schemas.microsoft.com/ink/2010/main" type="writingRegion" rotatedBoundingBox="18390,6181 22836,4089 23296,5067 18850,7159"/>
        </emma:interpretation>
      </emma:emma>
    </inkml:annotationXML>
    <inkml:traceGroup>
      <inkml:annotationXML>
        <emma:emma xmlns:emma="http://www.w3.org/2003/04/emma" version="1.0">
          <emma:interpretation id="{DA4996F7-3926-4FFB-9893-B82FFDB0D713}" emma:medium="tactile" emma:mode="ink">
            <msink:context xmlns:msink="http://schemas.microsoft.com/ink/2010/main" type="paragraph" rotatedBoundingBox="18390,6181 22836,4089 23296,5067 18850,7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9E868F-07A7-4D93-8F52-539BFAAFAD43}" emma:medium="tactile" emma:mode="ink">
              <msink:context xmlns:msink="http://schemas.microsoft.com/ink/2010/main" type="line" rotatedBoundingBox="18390,6181 22836,4089 23296,5067 18850,7159"/>
            </emma:interpretation>
          </emma:emma>
        </inkml:annotationXML>
        <inkml:traceGroup>
          <inkml:annotationXML>
            <emma:emma xmlns:emma="http://www.w3.org/2003/04/emma" version="1.0">
              <emma:interpretation id="{794CA7B4-2B1A-484F-8EC2-4C90541B3CE7}" emma:medium="tactile" emma:mode="ink">
                <msink:context xmlns:msink="http://schemas.microsoft.com/ink/2010/main" type="inkWord" rotatedBoundingBox="18390,6181 22836,4089 23296,5067 18850,7159"/>
              </emma:interpretation>
            </emma:emma>
          </inkml:annotationXML>
          <inkml:trace contextRef="#ctx0" brushRef="#br0">4042 5303 456 0,'-9'8'168'0,"9"-8"-128"0,4 4-16 16,1-8-28 0,4 4-4-16,5-8-12 15,4 0 8-15,9 0 60 16,1-8-24-16,3 4 88 15,1-4-64-15,0 3 188 0,-4-3-132 0,-1 0 132 16,-4 8-136-16,-5 0 44 16,0 4-84-16,-9 0-44 15,0 4-12-15,-4 0-4 16,4 4 0-16,5-4-108 16,4 4 60-16,5-8-404 15,4 4 252-15</inkml:trace>
          <inkml:trace contextRef="#ctx0" brushRef="#br0" timeOffset="781.2128">4393 5149 716 0,'54'-16'264'0,"-54"16"-204"0,41-8-16 0,-27 8 124 16,4 0-100-16,0-8 44 16,0 8-68-16,-4 0-24 15,0 0-12-15,-5 4-80 16,9 0 40-16,-9 0-276 15,5 0 168-15</inkml:trace>
          <inkml:trace contextRef="#ctx0" brushRef="#br0" timeOffset="884.9896">4793 5117 736 0,'9'0'272'0,"-9"0"-208"0,5 0-20 0,-5 0 20 15,9 0-44-15,0-8-28 16,5 8 4-16</inkml:trace>
          <inkml:trace contextRef="#ctx0" brushRef="#br0" timeOffset="993.2767">5353 5036 1444 0,'-27'-4'536'0,"27"4"-420"0,0 4-28 15</inkml:trace>
          <inkml:trace contextRef="#ctx0" brushRef="#br0" timeOffset="4547.1608">5736 4170 300 0,'0'-8'112'0,"0"0"-88"0,4 8-8 15,-4 0 224-15,0 0-136 0,0 0 12 16,0 0-72-16,0 0 68 15,0 0-64-15,0 0 20 0,0 0-36 16,0 0 12-16,0 0-24 16,0 0 36-16,0 8-32 15,0-8-4-15,0 0-12 16,0 0 20-16,0 0-16 16,0 0 12-16,0 0-12 15,0 8-8-15,0 0 0 16,0-4 12-16,0 4-8 0,0-8-12 15,0 8 0-15,0-8 20 16,0 0-8-16,0 9-4 16,0-9 0-16,0 0-16 15,5 8 8-15,-1 0 20 16,-4 4-8-16,5-4-20 16,-1 8 4-16,1 0 12 15,4 1 0-15,-4 3-12 16,-1 4 4-16,1 0 4 15,4 5 0-15,5-1 8 16,4 8-4-16,0 1-4 16,0 3 4-16,5-3 12 15,-5-1-8-15,-4-3-4 16,-1-1 0-16,-3-4 12 16,-6-4-8-16,-4 1-12 15,-4-1 0-15,-1-4-4 0,5-4 0 16,-9-3-28-16,9-9 20 15,-9 0-160-15,9-4 96 16,0 0-124-16,0-4 116 16</inkml:trace>
          <inkml:trace contextRef="#ctx0" brushRef="#br0" timeOffset="5102.1353">5740 4814 644 0,'-9'12'236'0,"9"-12"-180"0,0-12-20 16,9 12 72-16,-9 0-68 15,9-4 88-15,5 4-72 0,-5 4 24 16,14 8-44-16,0 4 20 0,8 4-28 16,1 0 16-16,-9 1-24 15,0-1 36-15,0-4-32 16,-10 0 20 0,6-16-24-16,-10 0 52 0,-5 0-40 15,5-16 12-15,-9-4-28 16,-9-17-8-16,9 9-4 15,-4-4-4-15,4 3 0 16,-5 1-20 0,5 0 12-16,0 3-188 0,5 5 104 15,-1-4-328-15,1 4 232 0</inkml:trace>
          <inkml:trace contextRef="#ctx0" brushRef="#br0" timeOffset="5732.878">5640 4126 644 0,'0'0'236'0,"0"0"-180"0,-5 4-20 15,5-8 72-15,0 4-68 16,-4-4 72-16,4-1-64 15,0-3-16-15,0 4-20 16,0-8 44-16,4 4-32 0,6 0 52 16,-6 0-44-16,5 0 4 15,0-8-24-15,0 4-8 16,1-5 0-16,-1-3 12 16,0 4-8-16,0-8-4 15,-9 3 0-15,4 5 4 16,-4 4-4-16,0 0 24 0,0 8-16 15,0 4 24-15,0 0-24 16,10 8 12-16,3 8-12 16,1 0 0-16,0-4-4 15,8 5-8-15,-3-9 4 16,3-8-428-16,1-8 232 16,-9-9-460-1</inkml:trace>
          <inkml:trace contextRef="#ctx0" brushRef="#br0" timeOffset="7609.9644">6596 4004 612 0,'-9'0'228'0,"14"-8"-180"0,13 0-12 16,-18 8 72-16,0 0-68 16,0 0 8-16,0 0-28 15,0 0 68-15,0 0-52 16,0 0 24-16,0 0-40 0,0 4 16 16,0 4-20-16,-14 4 20 15,5 0-24-15,-9 5 24 16,0 3-24-16,-1 4 48 15,1 0-32-15,-5-3 20 16,5 7-28-16,-5 0 8 16,1-3-16-16,3-5 0 0,6-4-4 15,4 0-8-15,0-8 4 16,4 0-16-16,1 0 8 16,-1-3 4-16,5-5 0 15,0 0 0-15,9 0 0 16,0 0-12-16,0 0 8 15,5-5 12-15,4-3-4 16,0 0-4-16,-4 4 4 16,9 0 4-16,9-4-4 15,-5 0-4-15,0 4 4 16,-4 0-24-16,13-4 12 16,-13 8 12-16,0-8 0 0,-5 0-4 15,5 4 4-15,-9-5 4 16,4 1-4-16,-14 0 24 15,5 0-16-15,-9-4 12 16,0 8-12-16,0 0 0 16,0-4 4-1,0 8-8-15,0-16 12 16,-9 12-12-16,5 4 32 16,-5-4-24-16,-5 0 40 15,-4-1-32-15,-5 1 12 16,0 0-20-16,-9 0-16 15,19-8-4-15,-15 4 12 16,15-8-4-16,8 0-20 16,5 0 8-16,0 3 12 0,5-3 0 15,8 8-144-15,-8 4 76 16,-5 4-288-16,9 8 192 16,5-4-576-1</inkml:trace>
          <inkml:trace contextRef="#ctx0" brushRef="#br0" timeOffset="45427.921">6919 3632 600 0,'-4'-4'224'0,"4"0"-176"0,-5 4-12 0,5 0 72 0,0 0-68 15,0 0 72-15,0-4-64 16,0 4 0-16,0 0-28 16,5-8-4-16,-1 8-8 0,-4 0-8 15,0 0 4-15,0 0 20 16,0 0-12-16,0 0 48 15,0 8-32-15,0 0-4 16,0 8 0 0,0 0-12-16,5 4-8 15,-1 5 0-15,6 3 12 16,-6 4-8-16,5 5-12 16,0-1 0-16,-4 5 40 15,-5-1-24-15,0-3-8 16,0-1-8-16,0-4 12 15,0-3-4-15,0-1 32 0,0 0-20 16,0-3 12-16,0-9-16 16,0-4 28-16,9 0-24 15,-9 0 12-15,0-12-8 16,0 8-12 0,0-8 8-16,0 0-12 15,0 8 8-15,-9-3-8 16,9-1-4-1,0 0 4-15,-9-4 4 16,4 0-4-16,5 0-4 0,0 0 4 16,0-4-24-16,0-5 12 15,0-3 12 1,0 8 0-16,5-12 16 0,4 0-12 16,-9-4-20-1,9 3 4-15,0-3 12 0,-4 0 0 16,4-4-4-16,0 12 4 15,-5-5-4-15,6 5 0 16,-1-4 0-16,4 8 0 0,-4 0 0 16,1 0 0-16,3 0 8 15,-4 0-4-15,5 0 32 16,-5 3-20-16,5-7 4 16,-5 4-12-16,0 0-16 15,5 0 4-15,-5 0 28 16,4 0-12-16,6 0-20 0,-6 4 0 15,-4 0-4-15,-4 4 4 16,13 4 16 0,-4 0-12-16,-5 0 0 15,0 4 20-15,5 0-8 16,-14 4-4-16,9 0 0 16,4 0 4-16,-13 5-4 15,0-1-12-15,9 0 4 16,-9 0 12-16,-9 0-4 15,9 1-12-15,0 3 4 16,9-4 20-16,-9-4-8 16,0 8-4-16,10-8 0 15,-6 1-4-15,-4-1 0 16,0 0 16-16,0-4-8 0,0-8 16 16,0 8-16-16,0-4-4 15,-4-4 0-15,4 0 12 16,-10 0-8-16,1 0-204 15,9 0 104-15,0-4-472 16,0-8 312-16,9-12-308 16</inkml:trace>
          <inkml:trace contextRef="#ctx0" brushRef="#br0" timeOffset="-6531.791">2754 5781 236 0,'4'-4'88'0,"-4"4"-68"0,5 4-4 0,-5-4 176 16,0 0-108-16,-5 0 160 15,5 0-140-15,-4 0 20 16,4 4-76-16,-5-4 32 15,5 0-44-15,-5 0 16 16,10 0-32-16,-5-4 8 16,5 4-16-16,-5-4 0 15,4 8-4-15,-4-4 36 16,0 0-20-16,5-4-12 16,4 4-8-16,4-4 12 15,1 4-8-15,4-4 4 16,1 0-4-16,3 0 4 15,6 0-8-15,-1-5-4 16,5 9 4-16,4-8-16 16,1 0 8-16,4-4 20 15,-5 8-8-15,5-12-12 16,0 8 0-16,0-8 20 16,0 3-8-16,4-3-12 15,-8 8 0-15,18-8 12 16,-10 4-4-16,5-4-12 15,-4 8 4-15,8-9-4 0,1 5 0 16,-5-4 16-16,0 4-4 0,0-8-4 16,0 8 4-1,0-5-4-15,0 1 0 0,5 0-12 16,-5 8 8-16,5-12 12 16,-1 12-4-16,-4-9-4 15,-4 9 4-15,0-4-4 16,-1 4 0-16,1-8 8 15,-1 4-4-15,1-13-12 16,-5 17 4-16,4-12 12 16,1 4-4-16,-1 4-4 15,1-4 4-15,-1 3-24 16,-4 5 12-16,0-8 12 16,-4 8 0-16,-1-4-12 15,0 8 4-15,1-4 20 16,-5 4-8-16,0-4-12 15,-5 0 0-15,9-5 4 16,-4 13 0-16,5-16 0 16,-5 8 0-16,-1-4 8 15,-8 8-4-15,0-4-12 16,-5 4 4-16,-4-4 4 16,9 4 0-16,-14-4 44 15,4 8-24-15,1-9 8 0,4 5-16 16,-4-4 56-16,0 4-40 0,-1-4-12 15,1 4-8-15,-5-4 36 16,0 8-24-16,-9-4 36 16,5 4-32-16,-5-4-12 15,4 4-8-15,-8-4-48 16,4 4 24-16</inkml:trace>
          <inkml:trace contextRef="#ctx0" brushRef="#br0" timeOffset="-1353.1695">2831 5797 508 0,'9'-8'188'0,"-9"8"-148"0,0 4-8 0,0-4 80 16,0 0-68-16,-4 0 36 15,4 0-48-15,-5 0 0 16,10 0-20-16,-5 0 12 16,0 0-16-16,0 0 32 15,0 0-24-15,4 0 32 16,1 4-32-16,-1-4 20 15,5 0-20-15,5 0-8 16,0 4-4-16,-1-4-24 16,1 4 12-16,-5-4 20 15,0 4-4-15,0 0-4 16,-4 0 0-16,8-4 12 16,1 0-8-16,-9 0 16 0,8 0-16 15,-4 0-4-15,5 0 0 16,-5-4 20-16,0 4-12 15,5-4-20-15,-5 4 0 16,9-4 4-16,-4 8 4 0,0-4-12 16,-5 0 8-16,4 0 12 15,-4 0-4-15,10-4-4 16,-1 4 4-16,-4-4-4 16,-1 0 0-16,1 0 0 15,-1 4 0-15,-3-4 16 16,12 4-8-16,-13-4-20 15,14 8 4-15,-5-8-4 16,-4 4 4-16,9-8 16 16,-5 8-4-16,0-4-4 15,1 4 4-15,3-4-4 16,1 0 0-16,4-4-12 16,-4 8 8-16,0-5 4 15,0 5 0-15,-10-4 16 16,10 4-8-16,0-4-12 15,0 8 0-15,-5-4 4 16,5 0 0-16,-1-4 0 16,1 4 0-16,0-4-12 15,4 4 8-15,-4-4 4 16,0 4 0-16,-10-4 24 16,10 4-12-16,-5-4-20 15,1 4 0-15,-1-4 32 16,0 0-16-16,0-8 8 0,0 8-8 15,5-4 4-15,0 0-8 16,0 0-4-16,9 8 4 16,-5-8-16-16,0 3 8 0,1-3 12 15,-1 8-4-15,0-4-12 16,0 4 4-16,-4-4 4 16,5 0 0-16,-6-4 8 15,6 8-4-15,-1-8-4 16,0 0 4-16,1 0-4 15,3 4 0-15,-3-8-12 16,4 8 8-16,-5-9 4 31,0 5 0-31,-4-4 16 0,0 8-8 0,-5-8-20 16,9 4 4-16,-8-8 12 16,3 8 0-16,-3-4-12 15,3 12 4-15,-4-17 12 16,5 17-4-16,-5-12-12 15,5 8 4-15,-9-8 12 16,4 8-4-16,0-8-4 16,1 8 4-16,3-12-16 15,6 8 8-15,-6-13 12 16,6 13-4-16,-6 0 8 16,6 0-8-16,-1-8-4 15,0 4 4-15,-4 4-16 0,0-1 8 16,-5 1 4-16,-4 0 0 15,-1-4 8-15,10 4-4 16,-14 0-12-16,5 0 4 0,0-4 20 16,-5 4-8-16,-5-9-4 15,15 13 0-15,-6-12 4 16,-4 8-4-16,0-8 8 16,5 8-8-16,-5-4 8 15,5 4-8-15,-14-5 24 16,9 9-16-16,5-8 40 15,-5 8-28-15,-5-8 56 16,5 4-44-16,0-4 56 16,1 4-56-16,-6-4 36 15,5 8-40-15,0-5 60 16,-4 5-52-16,-5-8 44 16,0 8-48-16,-5-4 16 15,5 4-32-15,0-4 8 16,0 4-16-16,0 0-16 15,0 4 0-15</inkml:trace>
        </inkml:traceGroup>
        <inkml:traceGroup>
          <inkml:annotationXML>
            <emma:emma xmlns:emma="http://www.w3.org/2003/04/emma" version="1.0">
              <emma:interpretation id="{9ACF0B09-FA40-4055-88B8-8C7401307702}" emma:medium="tactile" emma:mode="ink">
                <msink:context xmlns:msink="http://schemas.microsoft.com/ink/2010/main" type="inkWord" rotatedBoundingBox="18688,6545 19667,6084 19711,6178 18732,66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689.9037">2854 5748 684 0,'9'-4'252'0,"-9"4"-192"0,9-8-20 0,-5 4 100 15,1 4-84-15,4-4-20 16,5 4-24-16,-1-4-40 16,1 0 16-16</inkml:trace>
          <inkml:trace contextRef="#ctx0" brushRef="#br0" timeOffset="542.0432">3086 5704 832 0,'-9'-4'308'0,"9"4"-240"0,13-12-20 0,-3 4 140 15,-1 8-112-15,0-8 76 16,4 3-88-16,1-7-36 15,-5 8-16-15,14-4-216 16,-5 4 112-16</inkml:trace>
          <inkml:trace contextRef="#ctx0" brushRef="#br0" timeOffset="-572.5938">3222 5623 860 0,'0'0'320'0,"0"0"-248"0,10-16-20 16,-1 8-28 0,0 8-24-16</inkml:trace>
          <inkml:trace contextRef="#ctx0" brushRef="#br0" timeOffset="-419.5875">3573 5485 944 0,'-9'-4'352'0,"9"4"-276"0,5-4-20 0,-5 0-4 16,0 8-40-16,4-4-20 15,5 0 0-15</inkml:trace>
          <inkml:trace contextRef="#ctx0" brushRef="#br0" timeOffset="-271.7935">3833 5396 768 0,'-19'-4'284'0,"19"4"-220"0,19-4-20 0,-19 0-32 15,0 8-16-15,0-8 12 16,4-4-4-16,10 0-108 16,4 4 56-16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48:52.3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ABD977-8E50-4A54-AA63-03EA1403A686}" emma:medium="tactile" emma:mode="ink">
          <msink:context xmlns:msink="http://schemas.microsoft.com/ink/2010/main" type="writingRegion" rotatedBoundingBox="14962,5231 15654,5231 15654,5883 14962,5883">
            <msink:destinationLink direction="with" ref="{17544B7E-304C-4977-9F88-8E497FC15B14}"/>
          </msink:context>
        </emma:interpretation>
      </emma:emma>
    </inkml:annotationXML>
    <inkml:traceGroup>
      <inkml:annotationXML>
        <emma:emma xmlns:emma="http://www.w3.org/2003/04/emma" version="1.0">
          <emma:interpretation id="{EFBF6D9F-2EA7-4175-AE91-8E354F4E7040}" emma:medium="tactile" emma:mode="ink">
            <msink:context xmlns:msink="http://schemas.microsoft.com/ink/2010/main" type="paragraph" rotatedBoundingBox="14962,5231 15654,5231 15654,5883 14962,5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DB7099-1565-44FE-8725-C3D103313703}" emma:medium="tactile" emma:mode="ink">
              <msink:context xmlns:msink="http://schemas.microsoft.com/ink/2010/main" type="line" rotatedBoundingBox="14962,5231 15654,5231 15654,5883 14962,5883"/>
            </emma:interpretation>
          </emma:emma>
        </inkml:annotationXML>
        <inkml:traceGroup>
          <inkml:annotationXML>
            <emma:emma xmlns:emma="http://www.w3.org/2003/04/emma" version="1.0">
              <emma:interpretation id="{067E3123-4C95-4CA1-BB16-817520957A08}" emma:medium="tactile" emma:mode="ink">
                <msink:context xmlns:msink="http://schemas.microsoft.com/ink/2010/main" type="inkWord" rotatedBoundingBox="14962,5231 15654,5231 15654,5883 14962,58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-875 4623 736 0,'5'-28'272'16,"-5"28"-208"-16,9-16-20 0,0 8 44 16,4 4-56-16,10-4-12 15,4 8-12-15,19-4-8 16,9 8 0-16,17 0-12 16,1 8 8-16,14 8 4 15,-19 4 0-15,5 13 8 16,-18-1-4-16,-14 9 60 15,-10-1-36-15,-26 5 76 16,-14-5-56-16,-23 1 8 16,9-1-32-16,-31-15 4 0,13 7-16 15,-23-12 0-15,18-7-4 16,-13-13-8-16,9 4 4 0,-5-16-32 16,19 8 16-16,4-13-152 15,9 13 88-15,10-8-628 16,4 16 392-16</inkml:trace>
          <inkml:trace contextRef="#ctx0" brushRef="#br0" timeOffset="-401.0649">-584 4664 756 0,'-4'-12'280'0,"4"12"-216"0,-9-8-20 15,4 4 100 1,5 8-88-16,-4-4 84 15,-1 4-80-15,-4 8-4 16,9 4-36-16,0 12-4 0,0 1-8 0,-9 11-8 16,18 1 4-16,-14 3 4 15,10-3-4-15,-5-9 8 16,0 0-8-16,-9-3 8 16,9-5-8-16</inkml:trace>
          <inkml:trace contextRef="#ctx0" brushRef="#br0" timeOffset="1136.5246">-798 4457 664 0,'-22'-4'244'0,"22"4"-188"0,4-4-16 16,-4 0 112 0,0 8-92-16,0-8 160 0,5 4-124 15,-1-4 40 1,5 0-76-16,0 0-4 0,5 4-32 0,-5-4 4 16,14 8-16-16,4-4-8 15,5 8 0-15,18 0-76 16,5 0 40-16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3:09.7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778CE6-21E1-4A40-8111-F47E664D0D0A}" emma:medium="tactile" emma:mode="ink">
          <msink:context xmlns:msink="http://schemas.microsoft.com/ink/2010/main" type="inkDrawing" rotatedBoundingBox="20322,13655 24399,13400 24403,13471 20326,13726" semanticType="underline" shapeName="Other">
            <msink:sourceLink direction="with" ref="{D1A00CFA-D07F-4ABD-851F-3EB57BA84B64}"/>
            <msink:sourceLink direction="with" ref="{E8E77C3C-ABCA-4C1A-9D7E-EF50FDCB36BC}"/>
          </msink:context>
        </emma:interpretation>
      </emma:emma>
    </inkml:annotationXML>
    <inkml:trace contextRef="#ctx0" brushRef="#br0">0 290 444 0,'18'-12'164'0,"-18"8"-124"0,0 0-16 0,0 4 104 16,9 4-76-16,-9-4 96 0,0 0-88 15,0 0 88-15,14 0-88 16,-14-4 60-16,9 0-68 0,-9 0-12 16,5 0-24-16,4 4 16 15,0-4-20-15,0 4 12 16,5-4-12-16,-5 4 12 16,5 0-16-16,-5 0 32 15,-5 4-24-15,14 0 20 16,-8 0-20-16,12 0 8 15,-8 0-12-15,9 0-8 16,9-4 0-16,-14 0-16 16,9 0 8-16,5-8 20 15,0 8-8-15,0-8-4 16,0 8 0-16,4 0-4 16,-4 0 0-16,0 0 0 15,4 0 0-15,5 0-12 0,-4 0 8 16,4 8 12-16,4-8-4 15,-4 0-4-15,5-4 4 16,-1 0-4-16,14 4 0 16,-9-8 8-16,5 0-4 15,0 4-20-15,4 0 8 16,-5 0 12-16,1-4 0 16,0 0-4-16,-14 3 4 15,4 1-4-15,1 4 0 0,8-4 8 16,-8 0-4-16,9 0-12 15,-1-4 4-15,10 0 4 16,-5 0 0-16,5 0 0 16,0 0 0-16,-5 4 0 15,5 0 0-15,-10 0 0 16,1 4 0-16,-10 0-12 16,10 0 8-16,-10 4 4 15,1-4 0-15,9 0 16 16,-1 0-8-16,1 0-20 15,0 0 4-15,8-4 20 16,6-4-4-16,-1-1-20 16,0-3 4-16,5 0 12 15,4 8 0-15,-8-4-12 16,8 0 4-16,-4 4 4 16,-5 0 0-16,-4 4 8 0,4 0-4 15,-13 0-20-15,0 0 8 16,-10 0 12-16,10 0 0 15,-10 0-4-15,10-4 4 16,-14 4 4-16,4-4-4 16,1 0 24-16,-1 0-16 15,-4 0 24-15,5 0-24 16,-14 0-12-16,-9-5-4 16,8 5 20-16,-17 0-8 15,-5 0 16-15,5-4-16 16,-5 4-20-16,-9 0 4 0,0-4 12 15,0 8 0-15,-18-8-336 16,13 8 180 0,-18 8-644-16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28.1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8E1A28B-DB1D-4AFD-A370-EAEDF415CCED}" emma:medium="tactile" emma:mode="ink">
          <msink:context xmlns:msink="http://schemas.microsoft.com/ink/2010/main" type="inkDrawing" rotatedBoundingBox="12631,11957 23804,12082 23800,12410 12627,12284" shapeName="Other">
            <msink:destinationLink direction="with" ref="{C848443E-15C2-40D4-BBBA-AC643D6F4560}"/>
            <msink:destinationLink direction="with" ref="{ABEDA2CA-DB84-4C83-B9B5-4F010EC56D3B}"/>
          </msink:context>
        </emma:interpretation>
      </emma:emma>
    </inkml:annotationXML>
    <inkml:trace contextRef="#ctx0" brushRef="#br0">-10-3 840 0,'0'-4'312'0,"0"4"-244"0,0 4-16 0,0 0-4 15,0 0-36-15,0 0 32 16,0 0-28-16,0 0 48 16,0 5-36-16,9-1 48 15,-4 0-44-15,4 0 36 16,4 0-36-16,6-8-8 16,-6 4-16-16,10-4 4 15,-5 0-8-15,5 0-4 16,9 0 4-16,4 0 4 15,-4 0-4 1,14 0 8-16,8 8-8 0,10-8-20 16,-5 8 8-16,14-4 12 15,-5 4 0-15,10-8 8 16,-1 0-8-16,10 0-12 16,-10 0 4-16,10 0 4 15,-19 8 0-15,9 0 8 16,-8 5-4-16,3 3-12 15,-12-4 4-15,12 0-4 16,-12 4 0-16,3-8 16 16,6 5-4-16,8-5-12 0,-13 0 4 0,22-4 12 15,-17 0-4-15,-1-8 8 16,5 4-8-16,-5-4 16 16,-4 0-12-1,-5 0-4-15,5 8 0 0,-5 4-16 16,-5 0 8-16,10 4 28 15,4-4-12-15,-4 4-32 16,0-4 12-16,4 0 0 16,10-8 8-16,8 0 52 0,10 0-28 15,-1 4 0-15,-4 5-16 16,-13-1 4 0,4 4-8-16,4-4-12 15,-8 4 4-15,13-4 12 16,-5 4-4-16,24-4-4 0,3 0 4 15,-3-4 4-15,-1-8-4 16,5 4-20 0,0 4 8-16,8-4 4 15,-3 0 4-15,13 0 0 0,9 5 0 16,-23-1 0 0,1 0 0-16,4-8 8 15,-10 4-4-15,15-9 32 16,-10 14-20-16,19-10-24 15,-10 1 4-15,15 0-16 16,-15 0 8-16,19 0 36 16,-10 0-16-16,28-4 0 0,-4 0-4 0,-15 0-4 15,-4 8 0-15,14-8 0 16,-14 0 0 0,23-4 0-16,5-1 0 0,-15 1 8 15,-8 4-4-15,23-4-4 16,-10 8 4-16,28-4-16 15,-10 4 8-15,-27 0 4 16,-8-4 0-16,3 0 8 16,-13 8-4-16,9-8-12 15,-18 8 4-15,5-8 4 16,-19 3 0-16,14-3 0 16,-18 0 0-16,4 8 16 15,-18 0-8-15,0-8-12 16,-9 16 0-16,0-8 20 15,-14 4-8-15,10 0 4 16,-5 4-4-16,4 1-16 16,-4 3 4-16,0-4 12 15,-14 0-4-15,-9-4 8 16,-5 0-8-16,-8-8 32 16,-10 0-20-16,-4-4 40 15,-5 0-32-15,-9-8-12 16,5 3-8-16,0-7-40 15,-1 8 20-15,1 0-180 16,0 4 108-16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5:00.4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41559D-F628-43B8-8E07-699676D58F08}" emma:medium="tactile" emma:mode="ink">
          <msink:context xmlns:msink="http://schemas.microsoft.com/ink/2010/main" type="writingRegion" rotatedBoundingBox="2265,471 18203,451 18208,4785 2271,4806"/>
        </emma:interpretation>
      </emma:emma>
    </inkml:annotationXML>
    <inkml:traceGroup>
      <inkml:annotationXML>
        <emma:emma xmlns:emma="http://www.w3.org/2003/04/emma" version="1.0">
          <emma:interpretation id="{ADC64AD3-29ED-4A5E-9EB4-BCFA261ED508}" emma:medium="tactile" emma:mode="ink">
            <msink:context xmlns:msink="http://schemas.microsoft.com/ink/2010/main" type="paragraph" rotatedBoundingBox="2335,471 18203,451 18205,1921 2337,1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0B2564-C836-4BC5-B3EE-788BC8FEB092}" emma:medium="tactile" emma:mode="ink">
              <msink:context xmlns:msink="http://schemas.microsoft.com/ink/2010/main" type="line" rotatedBoundingBox="2335,471 18203,451 18205,1921 2337,1942">
                <msink:destinationLink direction="with" ref="{45DA61BE-140B-4899-B9FE-EB4188A1FAD4}"/>
                <msink:destinationLink direction="with" ref="{04D4B547-9290-40F0-9531-CBFFD7CDFB9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09AF874-7886-415D-8C84-5A1E6DEE831A}" emma:medium="tactile" emma:mode="ink">
                <msink:context xmlns:msink="http://schemas.microsoft.com/ink/2010/main" type="inkWord" rotatedBoundingBox="2336,703 2791,702 2792,1362 2337,1363"/>
              </emma:interpretation>
            </emma:emma>
          </inkml:annotationXML>
          <inkml:trace contextRef="#ctx0" brushRef="#br0">4 8 312 0,'9'9'112'0,"-5"-5"-84"0,-4 4-12 0,0 0 92 15,0 4-64-15,0 8 44 16,0 4-52-16,0 1 76 16,0 3-60-16,-4-4 124 15,4-3-100-15,-5-9 88 16,1 0-96-16,-1-16 12 15,5 0-48-15,5-12-32 16,4-1 0-16,4-15 8 16,10 8-4-16,0-9-28 15,0 9 12-15,-1 0 12 16,6 12 4-16,-1 0-4 16,5 3 4-16,-5 5 12 15,0 8-8-15,1 5 48 16,-5 11-28-16,-1-4 20 15,-13 4-28-15,5-4 16 16,-5 9-20-16,-9-1 0 16,5-4-8-16,-5 8-8 0,0-7 4 15,0 3 12 1,9-8-8-16,-5-4-20 0,-4-4 4 0,0-4-24 16,9 1 20-16,-18-14-268 15,9 9 152-15</inkml:trace>
          <inkml:trace contextRef="#ctx0" brushRef="#br0" timeOffset="354.6595">154-210 780 0,'-28'-8'288'0,"28"8"-224"0,-18 0-20 0,9 0 164 16,9 0-124-16,-9-4 88 15,9 4-100-15,9-12 8 16,5 8-48-16,9-13-20 16,8 1-8-16,10-12 28 15,0 4-16-15,0-1-4 16,-4 9-8-16,-10 0 12 15,-4 8-8-15,-10 8 4 16,1 12-4-16,-9 4-8 16,-1 8 4-16,-4 1 20 15,0-1-12-15,0-4-144 0,9 1 68 0,5-9-492 16,4-4 308-16</inkml:trace>
        </inkml:traceGroup>
        <inkml:traceGroup>
          <inkml:annotationXML>
            <emma:emma xmlns:emma="http://www.w3.org/2003/04/emma" version="1.0">
              <emma:interpretation id="{B6F4153B-5E69-4B7C-B86F-4B6A739EDBAC}" emma:medium="tactile" emma:mode="ink">
                <msink:context xmlns:msink="http://schemas.microsoft.com/ink/2010/main" type="inkWord" rotatedBoundingBox="3256,1225 3265,1224 3266,1233 3257,12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50.2294">928 142 1236 0,'-9'-8'456'0,"9"8"-352"0,0 4-32 16,0-4 120-1,0 0-120-15,0 0-28 16,0 0-28-16,0 0-16 15,0 0 0-15</inkml:trace>
        </inkml:traceGroup>
        <inkml:traceGroup>
          <inkml:annotationXML>
            <emma:emma xmlns:emma="http://www.w3.org/2003/04/emma" version="1.0">
              <emma:interpretation id="{0F2F5237-4B1B-4FFB-A8C2-5982FADD920F}" emma:medium="tactile" emma:mode="ink">
                <msink:context xmlns:msink="http://schemas.microsoft.com/ink/2010/main" type="inkWord" rotatedBoundingBox="4020,594 6220,591 6221,1764 4021,17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22.9107">2098-477 956 0,'-9'-12'352'0,"9"12"-272"0,0-4-24 0,-5 0 172 15,5 8-136-15,-9-4 60 16,-9 4-88-16,-9 0 4 15,-1 8-36-15,-17 12 24 16,8 9-32-16,-17 19-4 16,4 1-12-16,-1 20 4 15,20-5-8-15,-6 5 32 16,23-8-20-16,14 0-12 16,5-9-8-16,9-3 20 15,8 0-8-15,6-17-64 16,-1-8 28-16,14-11-304 15,9-9 180-15</inkml:trace>
          <inkml:trace contextRef="#ctx0" brushRef="#br0" timeOffset="1546.8043">2371-259 956 0,'-18'0'352'0,"18"0"-272"0,-14 29-24 0,5-5 4 32,9 0-44-32,-14 21 20 0,5-1-20 0,-4 9 0 15,3-5-8-15,-3 5 12 16,8-8-12-16,-8-9-12 16,3 0 0-16,-8-15-16 15,9-1 12-15,-9-16-40 16,4-4 28-16,1-20-12 15,4-1 20-15,-5-23-36 16,9 3 28-16,-4-27-12 16,0 7 20-16,5-8 36 15,13 13-16-15,-9 3 88 16,13 12-52-16,10 9 76 16,9 12-68-16,9 16 8 15,4 8-36-15,15 20 4 16,-6 13-16-16,1 15-8 15,0-3 0-15,-5 7 12 16,-9-3-8-16,-10-8 24 16,-3-1-20-16,-19-8 68 15,-5 1-48-15,-22-9 16 16,0 1-32-16,-27-5-8 0,-1-8-4 16,-18-4 12-16,10-4-8 15,-6-8-12 1,15 0 0-16,4-8-4 0,14 0 0 0,4-8-116 15,14 8 68-15,9-4-232 16,4 4 160-16</inkml:trace>
          <inkml:trace contextRef="#ctx0" brushRef="#br0" timeOffset="4038.3421">2312-469 716 0,'0'-12'264'0,"0"12"-204"0,4-8-16 0,-8 4 220 16,4 8-152-16,0-8 132 15,0 4-140-15,-14-4 76 16,14 8-104-16,0-4-16 16,14 4-36-16,-1-4 0 15,15 0-12-15,26 0-8 16,1 4 0-16,4-4 12 15,0 0-8-15,1 0-72 16,-6 0 32-16</inkml:trace>
          <inkml:trace contextRef="#ctx0" brushRef="#br0" timeOffset="3604.6635">2690 400 756 0,'-14'0'280'0,"14"-4"-216"16,5 0-20-16,4 0 128 0,-9 4-104 0,13-4 44 15,-4 4-68-15,5-8 28 16,-5 8-40-16,14-8-8 16,-5 16-16-16,-4 0-8 15,-1 0 4-15,6 12 4 16,-6 0-4-16,-13 5 8 16,0 3-8-16,-4 0 8 15,-5 5-8-15,-10-5-4 16,1-8 4-1,-9 5 4-15,13-9-4 0,1-8-4 16,4 0 4-16,4-8-24 16,5 4 12-16,5-4 4 15,8 0 4-15,5 0 8 16,5 8-4-16,0 0 24 16,4-4-16-16</inkml:trace>
          <inkml:trace contextRef="#ctx0" brushRef="#br0" timeOffset="390480.3805">3027 36 268 0,'-10'0'100'0,"10"0"-76"0,-9 4-8 0,5 0 200 31,4 0-120-31,-5-4-12 0,10 0-52 0,-5 0 56 32,9 4-52-32,0-4 84 0,5 0-68 0,-5-4 28 15,4 4-48-15,-3-4-8 16,3 4-16-16,-4 0 4 15,5 4-8-15,0 0-4 16,-1 0 4-16,6-4 28 16,3 0-16-16,6 0 40 15,3 0-32-15,-8-4 4 16,9 4-16-16,0-8 20 16,4 8-20-16,-4-4-12 15,0 4-4-15,0-4 4 16,4 0 0-16,-4-4 0 15,-9 8 0-15,9-4 8 16,-9 4-4-16,9 0 8 16,-1 0-8-16,1 0 16 15,-4-9-12-15,3 1-4 16,1 8 0-16,-9-8 4 16,0 8-4-16,-14 0-12 15,14 4 4-15,-23-4-4 16,0 0 0-16,9 0 16 15,-9 0-4-15,0-4-4 16,14 4 4-16,-14-4 4 16,0 4-4-16,0-4-4 0,0 8 4 0,0-4 4 15,0 0-4-15,0-4-12 16,0 4 4-16,0-4 12 16,0 8-4-16,0-4-12 15,0 0 4-15,0-4 12 16,0 4-4-1,0-4-12-15,-14 8 4 0,5-8 12 16,9 4-4-16,-23-4 8 16,14 4-8-16,-14 0-4 15,0 8 4-15,-9 0-16 16,10-8 8-16,-10 0 4 16,-5 0 0-16</inkml:trace>
          <inkml:trace contextRef="#ctx0" brushRef="#br0" timeOffset="4297.5043">3363 36 1216 0,'-9'0'448'0,"9"0"-348"0,0 0-28 0,0-4 104 16,9 4-112-16,-9 0-16 15,23 8-32-15,0-4-16 16,9 0 4-16</inkml:trace>
        </inkml:traceGroup>
        <inkml:traceGroup>
          <inkml:annotationXML>
            <emma:emma xmlns:emma="http://www.w3.org/2003/04/emma" version="1.0">
              <emma:interpretation id="{B0FD6402-DFCD-4B2B-BF1E-143870E49FC9}" emma:medium="tactile" emma:mode="ink">
                <msink:context xmlns:msink="http://schemas.microsoft.com/ink/2010/main" type="inkWord" rotatedBoundingBox="6556,492 8619,489 8621,1659 6558,16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91.0193">4770-248 852 0,'-9'-16'316'0,"9"16"-248"0,-4-8-16 0,-1 12-28 16,5 8-24-16,-14 9 0 16,1 3 0-16,-10 16 0 15,5 5 0-15</inkml:trace>
          <inkml:trace contextRef="#ctx0" brushRef="#br0" timeOffset="5002.9304">5112 230 1008 0,'-18'24'372'0,"18"-24"-288"0,-14 57-24 0,9-29-16 16,5 1-36-16,-9 3-4 16,9 0 0-16,-4-3 4 15,8-5-4-15</inkml:trace>
          <inkml:trace contextRef="#ctx0" brushRef="#br0" timeOffset="4819.3916">4233-296 728 0,'-14'-81'268'0,"14"81"-208"0,28-32-16 0,4 15 64 16,-10 9-68-16,33 8 52 15,-9 8-52-15,26 25-12 16,-12 11-16-16,3 17 8 16,-8-4-12-16,-10 7 76 15,-8-3-48-15,-14-8 128 16,-1-5-92-16,-17-3 64 16,0-9-80-16,-19-3-12 15,-4-1-28-15,-19-4-4 16,5-7-4-16,-13-5 12 15,-5 4-12-15,0-8-4 16,9 4 0-16,4-8-112 16,10-4 60-16,18-8-348 15,9 0 216-15</inkml:trace>
          <inkml:trace contextRef="#ctx0" brushRef="#br0" timeOffset="5780.9974">4388-179 736 0,'0'-4'272'0,"0"4"-208"0,0 4-20 0,0-4 140 16,0 0-108-16,0 0 96 15,0 0-104-15,-9 0 80 16,18 0-84-16,-9 0-4 15,0 0-40-15,0 0 16 16,9 0-24-16,-4 0 4 16,4 4-8-16,0-4 4 15,4 4-8-15,-3 0-20 16,-1 4 8-16,-5-8 20 16,-4 9-4-16,0-9 4 15,9 8-4-15,-9 0-16 16,0 4 4-16,-4 12 12 15,4-4-4-15,-9 13-4 16,4-5 4-16,-4 13-4 16,4-5 0-16,-4 4 0 15,9-3 0-15,-9-1 32 0,9-3-16 16,-4-9-24-16,8-4 4 0,-8-12 28 16,4 0-16-16,-5-12 0 15,5 0-4-15,0-16-156 16,5 4 84-16,8-12-660 15,6 7 404-15</inkml:trace>
          <inkml:trace contextRef="#ctx0" brushRef="#br0" timeOffset="6039.6853">4497-474 1048 0,'-18'-8'388'0,"18"8"-300"0,-23 0-28 16,10-4 200 0,13 4-156-16,-10 0 80 15,10 0-108-15,19 0-68 16,3 0-8-16,24-4-16 15,18 4 8-15,18-13-364 16,13 9 204-16</inkml:trace>
          <inkml:trace contextRef="#ctx0" brushRef="#br0" timeOffset="8182.0582">5394-567 840 0,'-18'0'312'0,"18"0"-244"0,-14-8-16 0,5 4 112 15,9 4-100-15,-4-4 96 16,4 0-92-16,-10-5 36 15,10 9-60-15,0-4-40 16,0 8-8-16,10 0 8 16,12 9 0-16,1 11 8 15,13 8-8-15,1 29-12 16,-1 8 4-16,-4 28 12 16,0 0-4-16,-14 12 24 15,-4-12-16-15,-19 9-4 16,-4-9-4-16,-27-4 28 15,4-12-16-15,-23-12 4 16,5-13-12-16,0-19-84 16,9-13 40-16</inkml:trace>
          <inkml:trace contextRef="#ctx0" brushRef="#br0" timeOffset="6337.9801">5918-231 1224 0,'-19'8'456'0,"19"-8"-356"0,10 4-28 0,-1-4 112 15,9 4-116-15,9-4 36 16,10 0-64-16,4 0-4 16,4 0-24-16,5-8-184 15,0 8 96-15,0-4-644 16,-4 8 400-16</inkml:trace>
          <inkml:trace contextRef="#ctx0" brushRef="#br0" timeOffset="6504.0502">5963 84 1152 0,'-36'4'428'0,"36"-4"-332"0,9 12-28 15,0-7 40-15,5-1-72 0,17-8 12 16,10 12-28-16,14-16-56 16,0 8 20-16,18-5-684 15,-5-3 384-15</inkml:trace>
        </inkml:traceGroup>
        <inkml:traceGroup>
          <inkml:annotationXML>
            <emma:emma xmlns:emma="http://www.w3.org/2003/04/emma" version="1.0">
              <emma:interpretation id="{D8143C5C-85F5-45B1-A164-8526A45205C4}" emma:medium="tactile" emma:mode="ink">
                <msink:context xmlns:msink="http://schemas.microsoft.com/ink/2010/main" type="inkWord" rotatedBoundingBox="9610,649 10431,648 10433,1931 9612,193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722.4949">7989 562 860 0,'5'0'320'0,"-5"0"-248"0,13 4-20 0,-8-4 112 15,-1 0-100-15,1 0 36 16,0 0-60-16,-10-4 4 16,0 4-28-16,-17-4-8 15,4 8-4-15,-14-4 12 16,4 4-8-16,-4 0 16 16,10 8-16-16,-1 4-20 15,14 0 4-15,18 5 4 16,-5 3 4-16,24 0 0 15,-1 1 0-15,5-1-12 16,0 4 8-16,-9-8 28 16,-1 1-12-16,-22-5 4 15,-4-4-8-15,-28-8 12 16,0 4-12-16,0-8-4 16,0 0 0-16</inkml:trace>
          <inkml:trace contextRef="#ctx0" brushRef="#br0" timeOffset="7446.0535">7420-167 852 0,'-4'21'316'0,"4"-21"-248"0,18 28-16 0,0-12 76 16,9 0-80-16,19 1 8 16,4-1-36-16,23-16-4 15,4 8-8-15,10-16 4 16,-10 8-8-16,-9-16 8 15,-13 7-8-15,-10-15 24 16,-13 4-16-16,-32-17 12 16,5 5-12-16,-32-12 12 15,8 7-16-15,-17-7-4 16,13 7 0-16,-18 5-16 16,14 12 8-16,-14-5 4 0,4 17 0 15,-13 4 0-15,19 12 0 16,-10 13-12-16,4 3 8 15,-4 16 20-15,9 5-8 16,-9 16 32-16,19 3-24 0,-15 17 32 16,14 0-32-16,1 20 4 15,8 0-12-15,0 13-8 16,10-13 4-16,-1-12 4 16,14-8-4-16,-18-16 16 15,5-21-12-15,-5-7-12 16,9-1 0-16,-23-20 20 15,14 4-8-15,-14-11 4 16,5-5-4-16,-5-8 4 16,9 4-8-16,-9-4-180 15,14-1 100-15</inkml:trace>
        </inkml:traceGroup>
        <inkml:traceGroup>
          <inkml:annotationXML>
            <emma:emma xmlns:emma="http://www.w3.org/2003/04/emma" version="1.0">
              <emma:interpretation id="{CFE9B5A2-2607-4E31-973C-51890CDA0F1A}" emma:medium="tactile" emma:mode="ink">
                <msink:context xmlns:msink="http://schemas.microsoft.com/ink/2010/main" type="inkWord" rotatedBoundingBox="11423,727 12694,725 12696,1890 11425,189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0641.2005">10320-86 956 0,'-9'-8'352'0,"14"8"-272"0,-10-8-24 16,1 4 192-1,8 4-148-15,-13-4 64 16,4 0-96-16,-22 0 32 15,0 4-60-15,-32 0 40 16,-5 8-44-16,-18 0 44 0,9 0-48 0,-13-4 56 16,17 4-52-16,6-8 12 15,8-8-32-15,14 0-16 16,14 8-4-16,18 0-24 16,-1 0 16-16,20 4-216 15,12 0 128-15,1 12-464 16,18-3 316-16</inkml:trace>
          <inkml:trace contextRef="#ctx0" brushRef="#br0" timeOffset="50911.344">10343 72 1100 0,'-5'0'408'0,"5"0"-316"0,5 12-28 0,-14-12 124 15,0 4-116-15,-14 0 8 16,0 0-52-16,-22 0 0 16,4 5-16-16,-32-5-8 15,14 8 0-15,-19-4 40 16,15 4-24-16,-10-12 52 16,18 8-40-16,0-8 48 15,14 8-48-15,5-4-8 16,13 0-12-16,5-4-72 15,14 4 32-15,4-4-436 16,9 4 252-16</inkml:trace>
          <inkml:trace contextRef="#ctx0" brushRef="#br0" timeOffset="51662.5581">9883-268 1144 0,'-14'-28'420'0,"14"28"-324"0,-9-24-28 0,5 11 156 16,8 9-136-16,-4-8 44 15,9 8-80-15,-9-4-12 16,14 4-24-16,4 8-4 16,-4 8-4-16,9 4-8 15,4 9 4-15,0 3-4 16,14 0 0-16,5 1 8 15,-5 3-4-15,14 0-20 16,-10 1 8-16,-4-9 32 16,-9-4-16-16,-9 1 36 15,-1-1-28-15,-12-4 92 16,-1 4-60-16,-14 1 40 16,5 3-52-16,-9 0-12 15,4 0-12-15,-8 1-12 16,-1 7 4-16,-13-4-84 15,9 1 44-15,-19-5-1032 16,5 0 584-16</inkml:trace>
          <inkml:trace contextRef="#ctx0" brushRef="#br0" timeOffset="51240.7408">9569-280 860 0,'-55'-8'320'0,"55"8"-248"0,-32 8-20 0,1 0 172 16,17 0-132-16,-27 4 44 15,5 5-84-15,-19-1-12 16,19 4-24-16,-1-4 60 15,1 4-44-15,4 1 60 16,0 3-56-16,9 0 12 16,10 5-32-16,3-1 72 15,20 4-52-15,3 5-4 16,19 3-20-16,14 1 0 16,-5 3-8-16,13-3-152 15,-8-5 80-15</inkml:trace>
          <inkml:trace contextRef="#ctx0" brushRef="#br0" timeOffset="46722.7455">9451 631 1164 0,'13'4'428'0,"1"0"-332"0,13 12-24 16,-18-4 92 0,0 4-104-16,-9 4-16 15,0 1-28-15,-13-1-156 16,4 4 76-16,-14-8-456 16,9 1 288-16</inkml:trace>
        </inkml:traceGroup>
        <inkml:traceGroup>
          <inkml:annotationXML>
            <emma:emma xmlns:emma="http://www.w3.org/2003/04/emma" version="1.0">
              <emma:interpretation id="{A5A68B3F-7C24-4DB6-96D8-89C4F7AA0B86}" emma:medium="tactile" emma:mode="ink">
                <msink:context xmlns:msink="http://schemas.microsoft.com/ink/2010/main" type="inkWord" rotatedBoundingBox="13513,457 15811,454 15813,1514 13514,151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462.3707">12588-243 1216 0,'-14'-33'448'0,"14"33"-348"0,9-24-28 0,5 20 60 31,4 4-88-31,27 4 8 15,5 4-32-15,37 16 16 0,-1 5-24 0,19 15 4 16,-5 5-8-16,5 7-24 16,-18 1 8-16,-15 0 20 15,-8 3-4-15,-27-3 24 16,-15-4-20-16,-31-1 128 16,-4-7-76-16,-38-9 4 15,6 1-40-15,-28-9 0 16,5-8-16-16,-23-12 12 15,18-4-16-15,-9-12-12 16,18 4 0-16,0-16 20 16,19 0-8-16,4-17-284 15,14 9 148-15,13-13-952 16,14 5 600-16</inkml:trace>
          <inkml:trace contextRef="#ctx0" brushRef="#br0" timeOffset="48720.3673">12833-612 1412 0,'-27'-4'524'0,"27"4"-408"0,-18-4-32 0,18 0 192 15,0 8-168-15,0-4-8 16,18 0-64 0,14 0-16-16,4 0-12 0,28-4-60 15,-5 4 28-15,32-4-392 16,-9-4 224-16</inkml:trace>
          <inkml:trace contextRef="#ctx0" brushRef="#br0" timeOffset="48149.5392">12979-320 1204 0,'-14'-4'448'0,"14"4"-348"0,5 4-32 0,-10 4 44 16,5 4-76-16,-4 12 12 16,4 9-28-16,-5 15-4 15,5 5-8-15,-4 7-16 16,4-3 4-16,-5 0 4 16,10-5 0-16,-10-3-56 15,5-9 32-15,-9-11-128 16,0-5 80-16,-9-16-272 15,4 0 192-15</inkml:trace>
          <inkml:trace contextRef="#ctx0" brushRef="#br0" timeOffset="47548.4408">11244-292 1236 0,'-22'0'456'0,"22"0"-352"0,-19-12-32 16,10 12 156 0,5 0-140-16,-5 0 60 15,9 0-84-15,0-8-12 16,9 0-32-16,14 0-28 16,8 3 0-16,24-3-4 15,4 4 4-15,14 0 8 0,0 8 0 0,0-4 8 16,-9 8-4-16,-5 1-12 15,-5-1 4-15,-13-4 28 16,5 4-12-16,-19-8 12 16,0 4-12-16,-8-4 56 15,-1 0-40-15,-18 0 8 16,4 0-24-16,-4-4 12 16,5 4-16-16,-5-4-28 15,5 4 8-15,-10-8 12 16,5 16 4-16,-5-8-12 15,1 4 4-15,-10 0-4 16,5 0 0-16,-9 12 8 16,0 12 0-16,0 9-20 15,4 3 12-15,-18 13-32 16,9 4 24-16,-13 7-84 16,8 1 60-16,-17 12-4 15,13-16 28-15,-13-5 20 16,13-3 0-16,-9-17 32 15,9-3-20-15,-9-21 64 16,23-8-44-16,-19-24 80 16,14-5-64-16,1-31 44 15,-1 11-56-15,-4-28-20 16,8 9-12-16,-8-5 0 16,9 12-4-16,-5 5 16 0,9 7-12 0,1 9-12 15,4 11 0-15,4-3-40 16,5 16 24-16,5-4-300 15,8 8 176-15,15-1-628 16,8 5 432-16</inkml:trace>
          <inkml:trace contextRef="#ctx0" brushRef="#br0" timeOffset="47782.5654">12123 32 1380 0,'9'8'512'0,"-9"-8"-396"0,37 8-36 0,-28-4-52 15,-5 0-32-15,5-4-60 16,1 4 36-16,3-4-736 15,-4 0 420-15</inkml:trace>
        </inkml:traceGroup>
        <inkml:traceGroup>
          <inkml:annotationXML>
            <emma:emma xmlns:emma="http://www.w3.org/2003/04/emma" version="1.0">
              <emma:interpretation id="{A8FE6499-C761-4229-9D5E-B710430D138D}" emma:medium="tactile" emma:mode="ink">
                <msink:context xmlns:msink="http://schemas.microsoft.com/ink/2010/main" type="inkWord" rotatedBoundingBox="16568,807 16832,806 16833,1138 16569,113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9028.4114">14254-280 1308 0,'-23'-4'484'0,"23"4"-376"0,5 8-28 16,-1-8 184 0,10 0-160-16,9 0 44 15,8 0-84-15,10 0-52 16,5-4-8-16,4 4-224 15,0 4 120-15</inkml:trace>
          <inkml:trace contextRef="#ctx0" brushRef="#br0" timeOffset="49183.9974">14231 20 1372 0,'0'12'508'0,"0"-12"-396"0,41 8-32 16,-14-4 64-16,1 0-96 0,13-4-20 16,4 0-16-16</inkml:trace>
        </inkml:traceGroup>
        <inkml:traceGroup>
          <inkml:annotationXML>
            <emma:emma xmlns:emma="http://www.w3.org/2003/04/emma" version="1.0">
              <emma:interpretation id="{94FF33D7-97A4-4130-8238-C97AD7DCE601}" emma:medium="tactile" emma:mode="ink">
                <msink:context xmlns:msink="http://schemas.microsoft.com/ink/2010/main" type="inkWord" rotatedBoundingBox="17364,783 18203,782 18205,1765 17366,176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9694.1806">15401-146 1256 0,'-32'-8'464'0,"32"8"-360"0,-18 12-28 15,14-4 240 1,4 4-188-16,0 0-16 16,13 0-72-16,10-4-28 15,18 4-8-15,14-8-24 16,8 1 12-16,10-10 20 15,0 5-4-15,-9-8-84 0,-10 0 44 0,-22-12-44 16,-4-4 44-16,-28-13 20 16,-10 9 8-16,-26-8 20 15,4 7-8-15,-18 5 112 16,5 12-68-16,-1 4 16 16,0 16-44-16,6 8-20 15,12 4-8-15,-4 17-4 16,5-1 0-16,0 9-12 15,4-1 12-15,-4 13 12 16,8-9 0-16,1 13 16 16,0 0-12-16,9 4-4 15,4-5 0-15,-4 5-24 16,0-8 12-16,5 3 20 16,4-3-4-16,-10-8-4 15,-3-9 0-15,-5-8 12 16,4-3-8-16,-18-13-12 15,9 0 0-15,-13-12-32 16,4-4 20-16,-4-8-204 16,13 0 120-16,-4-16-416 15,13 3 288-15</inkml:trace>
        </inkml:traceGroup>
      </inkml:traceGroup>
    </inkml:traceGroup>
    <inkml:traceGroup>
      <inkml:annotationXML>
        <emma:emma xmlns:emma="http://www.w3.org/2003/04/emma" version="1.0">
          <emma:interpretation id="{F14C5646-8A56-4783-9BFB-7C142CC3718A}" emma:medium="tactile" emma:mode="ink">
            <msink:context xmlns:msink="http://schemas.microsoft.com/ink/2010/main" type="paragraph" rotatedBoundingBox="2316,2166 7280,2545 7191,3701 2227,3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23B172-E3C8-4054-A4DD-88CA76708782}" emma:medium="tactile" emma:mode="ink">
              <msink:context xmlns:msink="http://schemas.microsoft.com/ink/2010/main" type="line" rotatedBoundingBox="2316,2166 7280,2545 7191,3701 2227,3322">
                <msink:destinationLink direction="with" ref="{F9E8E683-DD72-49DE-9386-CD8F9ED627F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2E5556F-01F9-4AFA-8C13-F42B121D2318}" emma:medium="tactile" emma:mode="ink">
                <msink:context xmlns:msink="http://schemas.microsoft.com/ink/2010/main" type="inkWord" rotatedBoundingBox="2316,2166 3837,2282 3774,3103 2253,298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7666.3985">158 1096 644 0,'-22'0'236'0,"22"0"-180"0,-19 16-20 0,6-4-28 16,8 1-12-16,-13 11 136 16,9 4-72-16,-5 17 72 15,5-1-76-15,-9 17 76 16,9 0-76-16,-9 11 8 16,4 1-40-16,5 0-4 15,-5-4-12-15,5-4 4 16,0-17-8-16,0-11 16 15,9-5-12-15,-9-16 16 16,9-4-16-16</inkml:trace>
          <inkml:trace contextRef="#ctx0" brushRef="#br0" timeOffset="57382.6296">63 1205 1204 0,'-19'-8'448'0,"19"8"-348"0,-4 0-32 0,8 4 88 16,6 0-100-16,17 0-20 16,5 0-24-16,27-4-24 15,9 0 8-15,10-8 12 16,-6 0-4-16,1-12-20 16,-9 8 8-16,-18-4-128 15,-1 8 76-15,-22-1-196 16,0 5 144-16</inkml:trace>
          <inkml:trace contextRef="#ctx0" brushRef="#br0" timeOffset="57866.6179">-65 1642 1268 0,'9'-4'468'0,"-9"4"-364"0,14 8-28 16,-5-8 92-1,5 4-108-15,18-4-8 16,13 5-32-16,10-14-216 16,-1 5 104-16,24-8-308 15,-10 4 228-15,9-4-432 16,-8 8 340-16</inkml:trace>
          <inkml:trace contextRef="#ctx0" brushRef="#br0" timeOffset="58491.5924">828 1634 768 0,'9'12'284'0,"-9"-12"-220"0,18 4-20 0,-14-4 84 16,6 0-80-16,-1-4 132 16,0 4-104-16,-5-8 80 15,5 4-92-15,-9-4 56 16,0 8-68-16,-9-12-4 16,5 8-28-16,-14-8 4 15,4 8-12-15,-18 0 0 16,9-4-4-16,-9 0 12 15,5 4-12-15,-5 8 32 16,5 4-24-16,-5 12-4 16,9 4-8-16,-4 9-4 15,4-1 0-15,0 0-12 16,14 5 8-16,5-9-4 16,8 0 0-16,10-11 16 15,4-5-4-15,5-12-108 16,4-4 56-16,1-12-164 15,-1-5 116-15,0-7-84 16,1 4 104-16,-10-9 40 16,-5 21 24-16,-8-8 116 15,4 16-56-15,-9 8 148 16,0 8-112-16,0 8 24 0,9 13-64 16,5-9-28-16,9 4-8 15,8-7 8 1,1-5-8-16,18-12-12 0,5-4 0 15,4-16-24-15,-4 3 16 0,-5-15-84 16,0 8 56-16,-14-13-56 16,-8 5 56-16,-10 0 20 15,-4 12 16-15,-14 3 108 16,4 13-56-16,-13 13 88 16,5 3-80-16,-6 12 16 15,6 13-40-15,-1-9-4 16,5 0-16-16,0-7 0 15,9-1-4-15,-4-16 28 16,4 0-20-16,-4-16 4 16,-1 0-12-16,1-12-16 15,4 4 4-15,0-17 20 16,5 5-8-16,4-9-20 16,9 1 4-16,10 4-32 15,-1 11 24-15</inkml:trace>
        </inkml:traceGroup>
        <inkml:traceGroup>
          <inkml:annotationXML>
            <emma:emma xmlns:emma="http://www.w3.org/2003/04/emma" version="1.0">
              <emma:interpretation id="{D397B1AC-25B6-472B-8C52-F4263B47D9AE}" emma:medium="tactile" emma:mode="ink">
                <msink:context xmlns:msink="http://schemas.microsoft.com/ink/2010/main" type="inkWord" rotatedBoundingBox="4274,2324 7279,2554 7191,3701 4187,3471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9362.9102">2139 1598 892 0,'-9'-4'332'0,"9"4"-260"0,-14 0-20 0,14-4 96 15,0 4-92-15,-9-8 68 16,0 4-72-16,-14-4 24 15,18 3-44-15,-17 1-8 16,13 8-16-16,-14 5 20 16,5 3-16-16,-5 12 4 15,5 4-8-15,-1 1 4 16,-3 3-8-16,8-4-20 16,9 1 8-16,10-13 12 15,4 4 0-15,5-20-124 16,13 8 64-16,-4-16-156 15,0 0 124-15,4-8-216 16,-4 0 172-16,-10-5 28 16,10 5 64-16,-9 8 328 15,-5 4-156-15,-9 12 152 16,9 8-164-16,5 5 8 16,13 3-80-16,9 0-12 0,14 0-20 15,14-7-4-15,5-1-4 16,12-12-8-16,-8-4 4 0,9-12 4 15,-9 0-4-15,-5-13-28 16,-13 9 12-16,-19-12-4 16,-4 4 8-16,-27-17 24 15,-10 13-8-15,-13-5 84 16,4 9-48-16,-13 4 112 16,9 8-88-16,0 16-8 15,4 8-36-15,0 16-32 16,10 9 0-16,-1 3-12 15,10 9 8-15,-1-9 0 16,15-3 4-16,8-13-144 16,5-8 84-16,9-16-200 15,4-4 148-15,-4-16-64 16,0 4 108-16,-13-25 40 16,-6 9 28-16,-3-25 96 15,-10 4-48-15,-9-3 168 16,0 3-116-16,-5-3 264 15,1 15-196-15,-6 5 44 16,6 15-120-16,-1 5-56 16,5 12-24-16,-4 16-12 15,8 9 0-15,-8 15 24 16,4 8-8-16,-5 17 4 16,1-8-4-16,-10 12-76 15,5-5 36-15</inkml:trace>
          <inkml:trace contextRef="#ctx0" brushRef="#br0" timeOffset="60279.6396">3496 1719 924 0,'-5'-28'340'0,"5"28"-260"0,14-24-28 0,-5 12 140 16,-5 3-116-16,1-7 68 15,4 4-84-15,-14-4 44 16,5 8-60-16,-9 0 32 16,0 8-44-16,-18 8 8 15,4 8-24-15,-13 12 52 16,4 9-36-16,-5 7 12 15,10 1-28-15,9-5-16 16,13 1-4-16,1-9 4 16,13-8 0-16,9-11 0 15,5-5 0-15,9-16-108 16,-5-5 60-16,5-11-140 16,9 0 108-16,-9-9-76 15,-10 5 88-15,1 0 0 0,-5 8 44 16,-4 3 24-16,-5 9 0 0,-4 8 160 15,4 4-88-15,-9 13 120 16,4 7-108-16,1 4-44 16,9 5-24-16,4-9-8 15,0 0-4-15,9-4 8 16,-4-4-8-16,4-16 8 16,5 0-8-1,0-16-188-15,0 4 100 0,0-16-184 16,-5 8 152-16,-9-9-176 15,1 1 168-15,-1 8 88 16,-4 4 28 0,-5 7 272-16,4 1-148 0,-4 16 156 15,1 1-156-15,-6 7 36 16,5 4-88-16,0 8-40 16,5-3-12-16,0-5-4 15,4 4-4-15,0-16 8 16,5 4-8-16,4-8-80 15,10 0 40-15,-6-12-144 16,6-4 100-16,-14-4-104 16,-1 0 104-16,-13-13 24 15,-4 13 36-15,-14-4 104 16,4 4-44-16,-13 8 192 16,5 8-128-16,-6 32 60 15,6 1-96-15,-6 23 40 16,10 1-64-16,-4 24-12 15,8 0-20-15,-13 12-12 16,13-4 4-16,-8-8 20 0,8-17-12 0,-22-11-4 16,9-12-4-16,-10-21 12 15,1-12-8-15,-19-16-12 16,10-8 0-16,-14-21 20 16,14-3-8-16,-1-29-4 15,19 4 0-15,22-16-128 16,15 16 68-16,31-15-376 15,4 11 244-15</inkml:trace>
          <inkml:trace contextRef="#ctx0" brushRef="#br0" timeOffset="60460.7707">4424 1424 1268 0,'0'0'468'0,"0"0"-364"0,19 16-28 15,-10-4 108 1,4-4-116-16,1 13 8 16,0-5-48-16,-1 0 8 15,1 4-20-15,-10-12-148 16,6 12 68-16</inkml:trace>
          <inkml:trace contextRef="#ctx0" brushRef="#br0" timeOffset="60712.981">4925 1679 1248 0,'-4'0'460'0,"4"0"-356"0,-5-12-32 0,-4 12 244 15,4 0-188-15,-13 0 36 16,0 12-96-16,-5 4-44 16,5 8-16-16,4 5-36 15,5 7 16-15,14 0-4 16,4 9 8-16,5-1 0 15,8 5 0-15,-13-17 16 16,14 5-4-16,-23-9-12 16,0-4 4-16,-18-11-112 15,4 3 64-15,-22-16-128 16,9 0 100-16</inkml:trace>
        </inkml:traceGroup>
      </inkml:traceGroup>
    </inkml:traceGroup>
    <inkml:traceGroup>
      <inkml:annotationXML>
        <emma:emma xmlns:emma="http://www.w3.org/2003/04/emma" version="1.0">
          <emma:interpretation id="{9C6A5FF1-0F50-4BD4-96CE-B73D09AF75F6}" emma:medium="tactile" emma:mode="ink">
            <msink:context xmlns:msink="http://schemas.microsoft.com/ink/2010/main" type="paragraph" rotatedBoundingBox="3813,3749 8692,3895 8663,4872 3783,47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33E559-2EE6-4E91-AA08-AF21EDB74981}" emma:medium="tactile" emma:mode="ink">
              <msink:context xmlns:msink="http://schemas.microsoft.com/ink/2010/main" type="line" rotatedBoundingBox="3813,3749 8692,3895 8663,4872 3783,4727"/>
            </emma:interpretation>
          </emma:emma>
        </inkml:annotationXML>
        <inkml:traceGroup>
          <inkml:annotationXML>
            <emma:emma xmlns:emma="http://www.w3.org/2003/04/emma" version="1.0">
              <emma:interpretation id="{5D266FCD-662A-4100-AEA0-4D7A0D9E5F3B}" emma:medium="tactile" emma:mode="ink">
                <msink:context xmlns:msink="http://schemas.microsoft.com/ink/2010/main" type="inkWord" rotatedBoundingBox="3813,3749 6624,3833 6595,4811 3783,472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6358.8966">1520 2990 1028 0,'-19'-4'380'0,"15"8"-296"0,-5 0-20 0,0-4 112 15,9 0-108-15,-9 0 88 16,9 0-92-16,-5 0 48 16,10 0-68-16,4 0 48 15,4 4-52-15,15 0-4 16,3 4-20-16,20 0-4 16,-1 0-4-16,22-4-16 15,-3 1 4-15,13-10 20 16,-5 5-8-16,10-4-12 15,-5 0 0-15,4-4 4 16,-13 12 0-16,-14-4 0 16,-9 8 0-16,-13 1 8 15,-6 3-4-15,-17-4-4 16,0 4 4-16,-5 0 40 16,-9 0-24-16,-9-4 0 15,4 4-12-15,-4 5-16 16,-5 3 4-16,-4 16-16 15,5 1 12-15,-19 11 20 16,9 9-4-16,-9 0-12 16,0-1 0-16,-4-3 4 15,13-9 0-15,-4-3 16 16,4-13-8-16,-9-16 68 16,18 0-44-16,-22-20 40 15,9 0-40-15,-10-16-8 16,5 0-16-16,-22-17-8 0,17 9 4 15,-17-17 4-15,8 9-4 16,-4-1 16-16,14 9-12 0,4-4 4 16,9 7-4-16,0-3-16 15,14 12 4-15,0-9-4 16,9 5 0-16,5-4-108 16,4 3 64-16</inkml:trace>
          <inkml:trace contextRef="#ctx0" brushRef="#br0" timeOffset="66606.0576">2576 2913 1080 0,'14'4'400'0,"-14"-4"-312"0,4 33-24 0,5-5 100 16,5 4-104-16,9 21 8 15,8-1-40-15,1 9 0 16,0 0-16-16,5-4-16 16,4-13 0-16,-5-8 12 15,0-7-4-15,-8-9-116 16,-1 0 60-16,-4-8-840 16,4 1 488-16</inkml:trace>
          <inkml:trace contextRef="#ctx0" brushRef="#br0" timeOffset="66750.9387">3209 3136 1288 0,'-32'20'476'0,"32"-20"-368"0,-68 49-32 0,31-21 48 15,5 4-84-15,-27 13 16 16,9-1-32-16,-14-3 4 16,14-1-16-16,-9-7-60 15,18-5 24-15</inkml:trace>
          <inkml:trace contextRef="#ctx0" brushRef="#br0" timeOffset="67413.9346">3550 3370 1424 0,'-27'-4'528'0,"27"4"-412"0,-9 0-32 15,9 0 60 1,9 8-96-16,4 1 0 15,10-9-32-15,14 0-64 16,4 0 24-16</inkml:trace>
          <inkml:trace contextRef="#ctx0" brushRef="#br0" timeOffset="67230.7141">4279 3010 1172 0,'-14'-20'436'0,"14"20"-340"0,-23-12-24 16,5 4 72 0,9 8-92-16,-23-8 32 15,0 4-48-15,-13-8-24 16,8 3-4-16,-13 1 24 16,9 8-16-16,-9-8 4 15,9 16-12-15,-4-4 48 16,8 4-32-16,-4 5 44 15,14-1-40-15,-5 4 48 16,9 4-44-16,-4 8-24 0,4 5-8 16,0 11 16-16,5 5-8 0,0 0-4 15,4 3 0-15,1 5-16 16,8-9 8-16,0-3 4 16,5-9 0-16,-4-3 0 15,4-1 0-15,-5-16 8 16,10 4-4-16,-5-3-12 15,9 3 4-15,0-4 4 16,9-4 0-16,14 4-20 16,5 5 12-16,8-5 12 15,5 0 0-15,5-4-108 16,-5 0 56-16,-4-8-228 16,-15 0 156-16</inkml:trace>
          <inkml:trace contextRef="#ctx0" brushRef="#br0" timeOffset="67831.312">3650 2735 800 0,'-9'-4'296'0,"9"4"-232"0,-13 4-16 15,13-4 228 1,-10 0-160-16,1 0 200 16,5 0-180-16,-5 0 92 15,0 4-136-15,9-4 76 16,0 0-100-16,0-4 4 15,9 4-48-15,13-4 12 16,10 4-20-16,0-4-24 16,14 4 0-16,-1 0-188 15,10 8 104-15,0-8-400 0,-1 4 276 0</inkml:trace>
          <inkml:trace contextRef="#ctx0" brushRef="#br0" timeOffset="68490.5651">3623 3391 912 0,'-5'-8'340'0,"5"8"-264"0,-4 8-24 0,-1-16 196 16,10 8-148-16,-10-13 124 15,5 13-128-15,-4-4 40 16,4 4-80-16,0 0-16 16,9 4-24-16,0-4-4 15,5 0-4-15,8 0-8 16,10 0 4-16,0 0 4 15,5 0-4-15,-6 0 8 16,1 0-8-16,-9 0 16 16,0 0-12-16,-5-4-4 15,0 4 0-15,-4-4 4 16,0 4-4-16,-1 0-12 16,1 0 4-16,-5-4-324 15,0-4 180-15</inkml:trace>
        </inkml:traceGroup>
        <inkml:traceGroup>
          <inkml:annotationXML>
            <emma:emma xmlns:emma="http://www.w3.org/2003/04/emma" version="1.0">
              <emma:interpretation id="{0BFD8BBB-A551-464D-9B2A-E1304229891E}" emma:medium="tactile" emma:mode="ink">
                <msink:context xmlns:msink="http://schemas.microsoft.com/ink/2010/main" type="inkWord" rotatedBoundingBox="7174,4254 7473,4263 7465,4529 7166,4520"/>
              </emma:interpretation>
              <emma:one-of disjunction-type="recognition" id="oneOf11">
                <emma:interpretation id="interp11" emma:lang="" emma:confidence="1">
                  <emma:literal>=</emma:literal>
                </emma:interpretation>
                <emma:interpretation id="interp12" emma:lang="" emma:confidence="0">
                  <emma:literal>5</emma:literal>
                </emma:interpretation>
                <emma:interpretation id="interp13" emma:lang="" emma:confidence="0">
                  <emma:literal>f</emma:literal>
                </emma:interpretation>
                <emma:interpretation id="interp14" emma:lang="" emma:confidence="0">
                  <emma:literal>[</emma:literal>
                </emma:interpretation>
                <emma:interpretation id="interp15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69031.504">4834 3370 1372 0,'-4'17'508'0,"4"-17"-396"0,0 20-32 15,9-12 64-15,4 0-96 16,10 0 0-16,4-8-32 0,23 0-20 15,5 0 0-15</inkml:trace>
          <inkml:trace contextRef="#ctx0" brushRef="#br0" timeOffset="68883.6099">4898 3188 1308 0,'-5'0'484'0,"5"0"-376"0,-4 0-28 0,-1 0 244 16,10 0-192-16,-1-8 88 16,5 8-128-16,5-8-44 15,0 8-32-15,18 0-16 16,-1 0 4-16,6 0-180 16,-5 0 96-16,9 0-420 15,-9 0 280-15</inkml:trace>
        </inkml:traceGroup>
        <inkml:traceGroup>
          <inkml:annotationXML>
            <emma:emma xmlns:emma="http://www.w3.org/2003/04/emma" version="1.0">
              <emma:interpretation id="{DA5EC19E-DDBA-409C-B894-087A065C0AED}" emma:medium="tactile" emma:mode="ink">
                <msink:context xmlns:msink="http://schemas.microsoft.com/ink/2010/main" type="inkWord" rotatedBoundingBox="8380,4250 8681,4259 8671,4607 8369,4598"/>
              </emma:interpretation>
              <emma:one-of disjunction-type="recognition" id="oneOf12">
                <emma:interpretation id="interp16" emma:lang="" emma:confidence="1">
                  <emma:literal>G</emma:literal>
                </emma:interpretation>
                <emma:interpretation id="interp17" emma:lang="" emma:confidence="0">
                  <emma:literal>C</emma:literal>
                </emma:interpretation>
                <emma:interpretation id="interp18" emma:lang="" emma:confidence="0">
                  <emma:literal>S</emma:literal>
                </emma:interpretation>
                <emma:interpretation id="interp19" emma:lang="" emma:confidence="0">
                  <emma:literal>s</emma:literal>
                </emma:interpretation>
                <emma:interpretation id="interp20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69406.0708">6236 3172 1352 0,'-32'-8'500'0,"32"8"-392"16,-41 0-28-16,19 4 152 16,13 8-144-16,-14 4 44 15,0 5-80-15,0 7-4 16,14 8-28-16,-4 9-12 15,8-9-4-15,10 1-4 16,4-5 0-16,4-4 8 16,19 1-4-16,0-13-20 15,14-8 8-15,-1-8-68 16,-4 0 44-16,-9-20 20 0,-5 4 12 16,-18-13 20-16,0 9-12 0,-18-12 148 15,-4 3-88-15,-5 1 88 16,4 8-92-16,5 8-92 15,0 12 8-15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6:04.3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E8E683-DD72-49DE-9386-CD8F9ED627F0}" emma:medium="tactile" emma:mode="ink">
          <msink:context xmlns:msink="http://schemas.microsoft.com/ink/2010/main" type="inkDrawing" rotatedBoundingBox="2115,3298 10736,3381 10735,3495 2113,3412" semanticType="underline" shapeName="Other">
            <msink:sourceLink direction="with" ref="{8123B172-E3C8-4054-A4DD-88CA76708782}"/>
          </msink:context>
        </emma:interpretation>
      </emma:emma>
    </inkml:annotationXML>
    <inkml:trace contextRef="#ctx0" brushRef="#br0">-6 76 788 0,'-4'-8'292'0,"13"4"-228"0,0-4-16 15,-9 4 132 1,5 4-108-16,-5-4 88 16,0 8-96-16,0-4 64 0,0 0-72 0,4 0 24 15,5 0-48-15,0 0 52 16,5 4-48-16,4-4 12 15,0 4-32-15,10-4 20 16,-1 0-24-16,10-4-4 16,4 4-4-16,18-4-4 15,4 0 0-15,24 0 16 16,-5 4-8-16,18-8-4 16,-4 4 0-16,22-8-24 15,-9 4 12-15,14-1 12 16,-9 5 0-16,9 0-12 15,-14 8 4-15,23-4 12 16,-13 4-4-16,13 0-12 16,-19 1 4-16,29-5-4 15,-15 0 0-15,19-5 32 16,-14 5-12-16,0 0-4 16,-18 0-4-16,9 0-4 15,-19 0 0-15,10 0-12 16,-9 5 8-16,0-1 4 15,-14 4 0-15,18-4 8 16,-23-4-4-16,19 0-4 16,-5 0 4-16,14 0-16 15,-5 4 8-15,1-4 4 16,-15 4 0-16,5-4-56 16,-9 8 32-16,14 4-8 15,-23-8 20-15,18 4-20 16,-13 4 20-16,4-4 12 15,-5 1 4-15,24-9 16 0,-10 8-12 16,9-4-28-16,-9 4 8 16,9-8 12-1,-4 0 4-15,0 0 8 0,-9 8-8 16,4-16-20-16,-9 16 8 0,9-8 12 16,-14-4 0-16,10 0-12 15,-5 4 4-15,27-4 4 16,-13 8 0-16,18-8 8 15,-5 4-4-15,5-4 8 16,0 4-8-16,0 0-12 16,-9 0 4-16,4 0 12 15,-13 4-4-15,0 0 24 16,-14 0-16-16,9-4 40 16,-9 0-28-16,14 0 20 15,-14 0-24-15,9-4 8 16,-18 4-16-16,0-12-16 15,-9 8 0-15,-14-9 12 16,-9 9-4-16,-9-8-48 16,-14 4 28-16,-4-4-96 15,0 4 64-15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6:24.6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EA5C186-11C5-4CCE-9AD5-72EB4E78F080}" emma:medium="tactile" emma:mode="ink">
          <msink:context xmlns:msink="http://schemas.microsoft.com/ink/2010/main" type="inkDrawing" rotatedBoundingBox="4314,7740 17875,3939 18245,5259 4684,9059" semanticType="underline" shapeName="Other">
            <msink:destinationLink direction="with" ref="{4AE57090-66E3-4213-BC63-368019061F93}"/>
          </msink:context>
        </emma:interpretation>
      </emma:emma>
    </inkml:annotationXML>
    <inkml:trace contextRef="#ctx0" brushRef="#br0">0 3647 352 0,'13'-13'132'0,"-13"13"-104"0,18-16-8 0,-4 0 148 15,0 12-96-15,4-16 96 16,0 4-100-16,10-5 64 16,3-3-76-16,10-4 56 15,0 8-60-15,5-13 24 16,-1 9-44-16,5-21 16 15,1 1-28-15,8-5 0 16,4 1-12-16,10-9-16 47,9-4 4-47,5 1 4 0,13-1 0 0,-14 4 32 0,5-3-16 0,10-1 20 0,8 0-20 16,14-8-16-16,-5 1-4 15,-4-1 4-15,4-4 0 16,5 4 0-1,-4 4 0-15,17-16 0 16,-13 25 0-16,18-17 0 16,-13 12 0-16,22-16 0 15,-13 17 0-15,22-21 32 16,-18 16-16-16,23-16-40 16,-14 20 12-16,14-7 12 15,-23 15 0-15,23-8-16 16,-23 17 8-16,10-13 12 15,-19 13 0-15,18-13 16 0,-14 12-12 16,24-15-12-16,-10 7 0 16,23-12 12-16,-14 9-4 0,19-5 16 15,-28 16-12-15,14-7-12 16,-9 15 0-16,9 1 4 16,-18 4 0-16,22-13-12 15,-22 9 8-15,27-9 12 16,-19 9-4-16,38-5-4 15,-19 9 4-15,32-17-4 16,-23 17 0-16,36-13 0 16,-22 17 0-16,27-12 0 15,-18 11 0-15,36 1 0 16,-22 0 0-16,45-9 44 16,-14 17-24-16,51-8 8 15,-28 11-16-15,55-11 20 16,-23 12-20-16,41 0 12 15,-41 0-12-15,14 3-16 16,-46 5 0-16,-5 4 12 16,-45 0-4-16,-9 4 8 15,-36 4-8-15,0-4 16 16,-37 4-12-16,-9 0 4 16,-32 4-4-16,0-3-8 15,-13-1 4-15,-15 4-456 16,-12-4 248-16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7:09.1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E57090-66E3-4213-BC63-368019061F93}" emma:medium="tactile" emma:mode="ink">
          <msink:context xmlns:msink="http://schemas.microsoft.com/ink/2010/main" type="inkDrawing" rotatedBoundingBox="11224,5618 12267,3973 12399,4056 11355,5701" semanticType="callout" shapeName="Other">
            <msink:sourceLink direction="with" ref="{2EA5C186-11C5-4CCE-9AD5-72EB4E78F080}"/>
            <msink:sourceLink direction="with" ref="{0226F67C-3BDB-4CED-BD78-810FA2674F09}"/>
          </msink:context>
        </emma:interpretation>
      </emma:emma>
    </inkml:annotationXML>
    <inkml:trace contextRef="#ctx0" brushRef="#br0">5 1639 852 0,'-5'-12'316'0,"10"20"-248"0,0-4-16 0,-5-4 112 15,0 0-100-15,0 0 116 16,0 0-104-16,0-12 24 16,9 4-60-16,-5-13 20 15,1 5-32-15,-1-20 44 16,1 7-40-16,4-31 4 15,9 11-24-15,5-36-24 16,9 8 4-16,27-48 20 16,0 11-4-16,28-27-20 15,-10 19 4-15,14-3 40 16,-4 24-20-16,-10-4 16 16,0 24-16-16,-13 0 20 15,-5 24-20-15,-9 4 32 16,-9 21-28-16,-13 0-12 15,-1 15-8-15,-9-3-32 16,-4 8 20-16,-5-4-276 16,5 4 160-16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7:46.0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55F30CA-F7A5-4E92-A7B6-975EC82C43BF}" emma:medium="tactile" emma:mode="ink">
          <msink:context xmlns:msink="http://schemas.microsoft.com/ink/2010/main" type="writingRegion" rotatedBoundingBox="11652,5291 11834,5291 11834,5882 11652,5882"/>
        </emma:interpretation>
      </emma:emma>
    </inkml:annotationXML>
    <inkml:traceGroup>
      <inkml:annotationXML>
        <emma:emma xmlns:emma="http://www.w3.org/2003/04/emma" version="1.0">
          <emma:interpretation id="{E3753200-A108-48D3-BEDF-04DD89DD3223}" emma:medium="tactile" emma:mode="ink">
            <msink:context xmlns:msink="http://schemas.microsoft.com/ink/2010/main" type="paragraph" rotatedBoundingBox="11652,5291 11834,5291 11834,5882 11652,5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8F5C82-2813-428A-A871-7E1D545C0F9C}" emma:medium="tactile" emma:mode="ink">
              <msink:context xmlns:msink="http://schemas.microsoft.com/ink/2010/main" type="line" rotatedBoundingBox="11652,5291 11834,5291 11834,5882 11652,5882"/>
            </emma:interpretation>
          </emma:emma>
        </inkml:annotationXML>
        <inkml:traceGroup>
          <inkml:annotationXML>
            <emma:emma xmlns:emma="http://www.w3.org/2003/04/emma" version="1.0">
              <emma:interpretation id="{698B9379-5DA5-4E57-AB6B-3B66BCC4A75D}" emma:medium="tactile" emma:mode="ink">
                <msink:context xmlns:msink="http://schemas.microsoft.com/ink/2010/main" type="inkWord" rotatedBoundingBox="11651,5881 11830,5289 11843,5293 11664,58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-1599 1875 612 0,'4'0'228'0,"-4"0"-180"0,-4 16-12 16,-1 0 104-1,0 13-84-15,-8 15 4 16,-1 17-36-16,-9 12-16 15,5-8-4-15,-5 7-4 16,5-11 0-16,-5-12 24 16,10-5-12-16,-1-7 4 15,5-13-8-15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6:56.0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BE8DA2-62D3-4008-B4B5-35CA19EBD156}" emma:medium="tactile" emma:mode="ink">
          <msink:context xmlns:msink="http://schemas.microsoft.com/ink/2010/main" type="inkDrawing" rotatedBoundingBox="10138,6998 12546,6511 12552,6544 10145,7031" semanticType="underline" shapeName="Other">
            <msink:sourceLink direction="with" ref="{BEA5007E-4AB8-4348-854C-A5028FA69ABC}"/>
            <msink:sourceLink direction="with" ref="{F9094DE9-7324-4D3A-9BFD-7C5F08DB0B93}"/>
          </msink:context>
        </emma:interpretation>
      </emma:emma>
    </inkml:annotationXML>
    <inkml:trace contextRef="#ctx0" brushRef="#br0">7807 5940 852 0,'0'-8'316'0,"0"8"-248"0,0-8-16 0,0 8 24 15,0 0-52-15,0 0-12 16,0 0-4-16,0 0 36 15,0 0-24-15,0 0 88 16,0 0-60-16,0 0 120 16,9 0-96-16,-9-4 64 15,9 8-80-15,-4-4 100 16,-5 0-84-16,9 0-56 16,0 0-12-16,5-4-8 15,4 4 4-15,9-12-44 16,5 4 24-16,9-4-4 15,5 4 16-15,-1-9 8 16,5 9 0-16,5-8 8 16,-10 8-4-16,10-8-12 15,0 8 4 1,17-8-24-16,-3 3 16 0,17-3 32 16,1 4-12-16,-1-8-8 15,1 8-4-15,-5-13 4 0,-5 9 0 16,10-8 8-1,-1 12-4-15,1-12 8 0,-5 11-8 0,0-3-4 16,-14 4 4-16,0-4-16 16,-9 8 8-16,1-4-4 15,-6 4 0-15,1-5 24 16,-5 5-8-16,4-4-12 16,-3 8 0-16,-1-4-24 15,-5 4 16-15,-8-4 24 16,-1 8-8-16,-13-8 0 15,0 4 0-15,-5 0 12 16,-9 4-8-16,-5-8-20 16,1 12 4-16,0-8-4 15,-1 4 4-15,5-9 0 16,0 9 0-16,-4-4 16 16,4 4-4-16,-9-4-64 15,0 4 32-15,-5-4-260 16,1 4 156-16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6:30.4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DE5897-E491-4051-8A14-C9E50238059C}" emma:medium="tactile" emma:mode="ink">
          <msink:context xmlns:msink="http://schemas.microsoft.com/ink/2010/main" type="writingRegion" rotatedBoundingBox="2919,5822 4859,6028 4708,7454 2768,7249"/>
        </emma:interpretation>
      </emma:emma>
    </inkml:annotationXML>
    <inkml:traceGroup>
      <inkml:annotationXML>
        <emma:emma xmlns:emma="http://www.w3.org/2003/04/emma" version="1.0">
          <emma:interpretation id="{9D1D3F71-CB2A-4BC0-A3EB-1C37CC833811}" emma:medium="tactile" emma:mode="ink">
            <msink:context xmlns:msink="http://schemas.microsoft.com/ink/2010/main" type="paragraph" rotatedBoundingBox="2919,5822 4859,6028 4708,7454 2768,7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0A61AF-E988-46B2-BC5F-2DD2A37C0AE7}" emma:medium="tactile" emma:mode="ink">
              <msink:context xmlns:msink="http://schemas.microsoft.com/ink/2010/main" type="line" rotatedBoundingBox="2919,5822 4859,6028 4708,7454 2768,7249"/>
            </emma:interpretation>
          </emma:emma>
        </inkml:annotationXML>
        <inkml:traceGroup>
          <inkml:annotationXML>
            <emma:emma xmlns:emma="http://www.w3.org/2003/04/emma" version="1.0">
              <emma:interpretation id="{2A4A1B79-EBA6-4359-A19A-48D7E19E4876}" emma:medium="tactile" emma:mode="ink">
                <msink:context xmlns:msink="http://schemas.microsoft.com/ink/2010/main" type="inkWord" rotatedBoundingBox="2919,5822 4859,6028 4708,7454 2768,72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1879 4892 1236 0,'0'-8'456'0,"0"8"-352"0,-4-4-32 0,-1 0 184 16,5 4-156-16,-4-4 100 16,8 4-116-16,-4-4-20 15,0 8-40-15,14-4-16 16,9 4-4-16,13 0-16 16,10 4 8-16,8 0 20 15,1 4-8-15</inkml:trace>
          <inkml:trace contextRef="#ctx0" brushRef="#br0" timeOffset="-2250.7572">523 5608 1360 0,'-23'-8'504'0,"23"8"-392"0,-9-4-32 16,9-4 80 0,9 8-104-16,0-8-4 15,9 8-32-15,9-12-32 16,10 8 4-16,4 0 4 16,4 0 4-16,1 0-240 15,-5 4 132-15</inkml:trace>
          <inkml:trace contextRef="#ctx0" brushRef="#br0" timeOffset="-2462.9598">1028 5447 892 0,'4'-13'332'0,"-4"13"-260"0,-4 0-20 16,-1 0 96-1,10 0-92-15,-5-4 76 16,0 0-76-16,0-4 40 16,0 4-56-16,0-8 52 15,0 8-56-15,-9-8 36 16,4 8-40-16,-13-8 8 16,0 8-24-16,-14 4 8 0,9 4-12 0,-18 0 0 15,9 4-4-15,-9 4-8 31,9 0 4-31,1 4 12 0,8 4-8 0,-4 1-4 16,8 3 0-16,1 8 4 16,4 9-4-16,10-1-12 15,4 1 4-15,4-1 12 16,6-3-4-16,3-1 16 16,10-4-12-16,0-7 4 15,0-1-4-15,-5-8-8 16,4-4 4-16,-8-8-156 15,4 5 84-15</inkml:trace>
          <inkml:trace contextRef="#ctx0" brushRef="#br0" timeOffset="-1726.8624">900 5689 748 0,'5'0'276'0,"-5"0"-216"0,0-4-16 0,0 0 128 15,0 8-104-15,0-4 124 16,0 0-112-16,0 0 12 16,9 0-52-16,0-4-16 15,9 4-16-15,-4-4 20 16,4 8-16-16,0-4 4 15,1 0-8-15,-1 0 28 16,5 8-20-16,-5 0 20 16,0 5-20-16,-4-1 0 15,-1 0-8-15,-4 4-8 16,1 4 4-16,-10 5-4 16,0 3 0-16,-5 0 0 15,-4 1 0-15,-9-1 8 0,9 0-4 16,-14 1-20-16,5-5 8 15,-5-4 32-15,9 0-16 0,-4-4 44 16,18 1-28 0,-5-5 20-16,10-4-24 0,-5-4 72 15,18 0-56-15,-4 0 24 16,9 0-40-16,-14-4-8 16,4 0-8-16,10 0-4 15,-5 0 0 1,-4-4-72-16,4 4 40 0</inkml:trace>
          <inkml:trace contextRef="#ctx0" brushRef="#br0" timeOffset="-1486.223">1479 6058 1184 0,'13'20'440'0,"-13"-20"-344"0,9 32-24 16,-9-16 36 0,0 5-72-16,-18 7-4 15,5 0-20-15,-10 5-240 16,5-5 124-16</inkml:trace>
          <inkml:trace contextRef="#ctx0" brushRef="#br0" timeOffset="-975.2324">2180 5467 880 0,'23'-33'328'0,"-23"33"-256"0,31-40-16 0,-22 24 196 16,5 8-148-16,-14-13 144 15,14 9-144-15,-28-4 44 16,14 4-88-16,-27 0-24 16,0 8-24-16,-14-4 32 15,4 4-20-15,1-4-4 16,4 8-12-16,0-5 12 15,9 10-12-15,-9-5-28 16,19 4 8-16,-6-4 12 16,15 4 4-16,-14 4-4 15,18 4 4-15,-14 12-16 16,5 8 8-16,-5 9 20 16,5-1-8-16,-4 9-20 15,8 0 4-15,-9 11 32 16,10-11-16-16,-5 3-8 15,9-3-4-15,-9-9 4 16,9-7 0-16,-10-5 16 0,10 1-8 16,-4-13-20-16,8 4 4 0,-4-4 4 15,10 4 4-15,3-8-12 16,10 5 8 0,13-9 12-16,-4 8-4 0,5-16-4 15,-5 4 4-15,-1-4-236 16,1 4 128-16</inkml:trace>
          <inkml:trace contextRef="#ctx0" brushRef="#br0" timeOffset="-780.0739">1847 5722 1588 0,'-9'-8'588'0,"9"8"-456"15,-4-8-36-15,4 3 68 16,4 5-108-16,15-8-20 16,-1 4-24-16,14-8-56 15,-1 12 24-15,15-16-356 16,0 8 208-16</inkml:trace>
          <inkml:trace contextRef="#ctx0" brushRef="#br0" timeOffset="-346.8827">2262 5867 1068 0,'0'0'396'0,"0"0"-308"0,0 9-24 0,0-5 0 16,4 0-48-16,1 4 48 15,8 8-36-15,1 0 20 16,4 0-28-16,-4 4 0 16,0 5-12-16,-10-1 12 15,1 0-12-15,-19 1 24 16,5-1-20-16,-14 0 24 16,0 0-24-16,-8 1-20 15,8-5 0-15,0-4 4 16,9 0 4-16,5-3 8 15,0-1-4-15,9-4 52 16,14 4-32-16,-5-4 0 16,5 0-16-16,-1-4 4 15,5 0-8-15,-4 0 16 16,0 4-12-16,-5-4-4 16,5 0 0-16,-5 0-84 15,4 0 44-15,1-4-224 16,0 5 144-16,-1-5-748 15,6 0 476-15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7:40.6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D933120-27B2-4CB1-861C-A7A66A923BF7}" emma:medium="tactile" emma:mode="ink">
          <msink:context xmlns:msink="http://schemas.microsoft.com/ink/2010/main" type="writingRegion" rotatedBoundingBox="4818,10591 3765,12761 2912,12347 3964,10177"/>
        </emma:interpretation>
      </emma:emma>
    </inkml:annotationXML>
    <inkml:traceGroup>
      <inkml:annotationXML>
        <emma:emma xmlns:emma="http://www.w3.org/2003/04/emma" version="1.0">
          <emma:interpretation id="{7A3B05A1-F506-4B60-89E3-953408785CBB}" emma:medium="tactile" emma:mode="ink">
            <msink:context xmlns:msink="http://schemas.microsoft.com/ink/2010/main" type="paragraph" rotatedBoundingBox="4818,10591 3765,12761 2912,12347 3964,10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561C3A-D13F-43EF-A699-09CE0E14296D}" emma:medium="tactile" emma:mode="ink">
              <msink:context xmlns:msink="http://schemas.microsoft.com/ink/2010/main" type="line" rotatedBoundingBox="4818,10591 3765,12761 2912,12347 3964,10177"/>
            </emma:interpretation>
          </emma:emma>
        </inkml:annotationXML>
        <inkml:traceGroup>
          <inkml:annotationXML>
            <emma:emma xmlns:emma="http://www.w3.org/2003/04/emma" version="1.0">
              <emma:interpretation id="{FC2B42F4-DFA8-4F39-B2A5-42F08E7CE9B0}" emma:medium="tactile" emma:mode="ink">
                <msink:context xmlns:msink="http://schemas.microsoft.com/ink/2010/main" type="inkWord" rotatedBoundingBox="4818,10591 3765,12761 2912,12347 3964,101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-1750-3453 880 0,'0'-4'328'0,"0"4"-256"0,-5 8-16 0,1-8 160 16,4 4-128-16,-5 0 52 15,1 4-80-15,-10 9-20 16,5-1-24-16,-14 8 52 15,5 0-40-15,-9 9 8 16,4-1-24-16,-9 1 64 16,9-1-44-16,-9 0 40 15,10-3-40-15,-10-5 0 16,9-4-20-16,0-8 20 16,9 0-20-16,1 1-4 15,8 3-4-15,5-4-4 16,9 4 0-16,14-4 8 15,4 0-4-15,14-4-4 16,5-4 4-16,4 1 12 16,0 3-8-16,-4-8-12 15,-5 4 0-15,-14-4 4 16,0 0 0-16,-9-8 96 16,-4 4-52-16,-14-17 60 15,0 5-60-15,-14-20 24 16,5 7-40-16,-13-15 28 15,12 11-32-15,-17-19-32 16,9 24 4-16,-9-13 0 16,4 17 4-16,0-5 0 15,9 9 0-15,-4 4-20 16,9 8 12-16,0 0-100 16,9 8 56-16,14 0-276 0,4 8 184 15,18 0-412-15,5 4 312 16</inkml:trace>
          <inkml:trace contextRef="#ctx0" brushRef="#br0" timeOffset="419.1137">-1145-3275 1132 0,'-13'-8'420'0,"13"8"-328"0,-23-4-24 0,5 0 112 15,18 4-112-15,-18-4 44 16,4 0-68-16,-9 0 4 16,0 4-32-16,-4 0 8 15,0 8-12-15,4 0-8 16,0 0 0-16,0 4 4 15,5 1-4-15,14 3-12 16,8 4 4-16,5 12 20 16,19-3-8-16,3 7 24 15,6 0-20-15,8 1-4 16,1-1-4-16,-10 1-16 16,-4-5 8-16,-23-4 56 0,0 1-28 15,-27-9 52-15,0 0-44 16,-23-12 72-16,5-4-56 0,-10-8 8 15,14 0-32-15,-4-4-20 16,9 4-8-16</inkml:trace>
          <inkml:trace contextRef="#ctx0" brushRef="#br0" timeOffset="-13964.4763">-512-4813 788 0,'-4'-8'292'0,"4"8"-228"0,0-24-16 0,-5 12 124 16,5 12-104-16,-9-16 16 16,4 0-48-16,-4-13 8 15,0 17-24-15,-9-12 60 16,0 4-44-16,-10-5 0 15,6 13-20-15,-15-4-4 16,10 8-4-16,-14-4 20 16,5 4-16-16,-14 0 4 15,13 8-8-15,-8 0-8 16,13 0 4-16,-5 4 12 16,14 8-8-16,-8 0-20 15,12 4 4-15,-3 4-4 16,3 5 4-16,-3 3 16 15,8 0-4-15,0 9-12 16,5-1 4-16,9 9 4 0,0-1 0 16,9 17 0-16,5-5 0 0,-5 17 8 15,5-4-4-15,-5 8 8 16,5-8-8-16,-10 4-4 16,5-9 4-16,-4-11 4 15,-1 0-4-15,-13-1 52 16,14-11-32-16,-14 11 24 15,0-7-28-15,-14 3 52 16,14-3-40-16,-19-1 48 16,6-3-48-16,-10-9 64 15,9-3-56-15,-9-13 28 16,5 0-40-16,-5-12 28 16,9-4-32-16,-9-12 4 15,5 4-16-15,4-21 0 16,0 1-4-16,1-12-156 0,3-1 80 15,6 9-360-15,-10 3 240 16,5 13-824-16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6:56.42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28T17:56:31.040"/>
    </inkml:context>
  </inkml:definitions>
  <inkml:traceGroup>
    <inkml:annotationXML>
      <emma:emma xmlns:emma="http://www.w3.org/2003/04/emma" version="1.0">
        <emma:interpretation id="{2D30697D-D246-4BA2-9D07-F44B22A669EC}" emma:medium="tactile" emma:mode="ink">
          <msink:context xmlns:msink="http://schemas.microsoft.com/ink/2010/main" type="writingRegion" rotatedBoundingBox="1293,6353 26588,6414 26560,18095 1265,18033"/>
        </emma:interpretation>
      </emma:emma>
    </inkml:annotationXML>
    <inkml:traceGroup>
      <inkml:annotationXML>
        <emma:emma xmlns:emma="http://www.w3.org/2003/04/emma" version="1.0">
          <emma:interpretation id="{94DF7CEE-5113-4CC2-B8B3-7F7F37D75EA0}" emma:medium="tactile" emma:mode="ink">
            <msink:context xmlns:msink="http://schemas.microsoft.com/ink/2010/main" type="paragraph" rotatedBoundingBox="10819,7516 12384,6273 12801,6797 11236,80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3F61178-C000-4E61-9B6F-AD4624F1CE00}" emma:medium="tactile" emma:mode="ink">
              <msink:context xmlns:msink="http://schemas.microsoft.com/ink/2010/main" type="line" rotatedBoundingBox="10819,7516 12384,6273 12801,6797 11236,8040"/>
            </emma:interpretation>
          </emma:emma>
        </inkml:annotationXML>
        <inkml:traceGroup>
          <inkml:annotationXML>
            <emma:emma xmlns:emma="http://www.w3.org/2003/04/emma" version="1.0">
              <emma:interpretation id="{36203DA3-F86D-440E-96A4-910D74C0E5A6}" emma:medium="tactile" emma:mode="ink">
                <msink:context xmlns:msink="http://schemas.microsoft.com/ink/2010/main" type="inkWord" rotatedBoundingBox="12252,6419 12405,6298 12601,6546 12449,6667"/>
              </emma:interpretation>
            </emma:emma>
          </inkml:annotationXML>
          <inkml:trace contextRef="#ctx0" brushRef="#br0">7292-9009 984 0,'-14'-4'368'0,"14"4"-288"0,-4 8-20 0,-1-8 176 16,10 0-140-16,-5 0 44 15,9 8-88-15,4 0-4 16,10 0-28-16,4 0-12 16,5 0-4-16,0 4 4 15,5 1-4-15,-1-5-4 16,-9 8 4-16,-8 0 12 15,-1 0-8-15,-18 0 76 16,0 5-48-16,-18-5-4 16,4 4-20-16,-13 0-36 15,8 5 12-15,-8-5-584 16,9 0 324-16</inkml:trace>
        </inkml:traceGroup>
        <inkml:traceGroup>
          <inkml:annotationXML>
            <emma:emma xmlns:emma="http://www.w3.org/2003/04/emma" version="1.0">
              <emma:interpretation id="{0A33F568-3176-4AFD-A15D-F05077BC9C41}" emma:medium="tactile" emma:mode="ink">
                <msink:context xmlns:msink="http://schemas.microsoft.com/ink/2010/main" type="inkWord" rotatedBoundingBox="10819,7516 11513,6965 11929,7490 11236,8040"/>
              </emma:interpretation>
            </emma:emma>
          </inkml:annotationXML>
          <inkml:trace contextRef="#ctx0" brushRef="#br0" timeOffset="816.5536">6140-8151 1152 0,'9'-4'428'0,"-9"4"-332"0,9-4-28 16,-9 4 16-1,0 8-60-15,0-4 0 16,0 4-16-16,-4 8 12 16,-1 4-12-16,-9 9-4 15,1-1 0-15,-15 12 12 16,6 1-8-16,-15-1 16 16,5 5-16-16,-4-13 32 15,13 1-24-15,-4-13 32 16,13 0-32-16,0-12 12 0,10-4-16 0,4-8-24 15,4 0 4 1,6-4 12-16,8 0 0 16,5 0-28-16,4 4 12 0,5 4 4 15,4 4 8-15,1 0 8 16,-6 4-4-16,1-4-4 16,0 0 4-1,-4-4 4-15,-6 0-4 16,-8-4-4-16,0 4 4 0,-10-4 40 15,1 4-24-15,-5-8 36 16,0 0-32-16,-5-8 32 31,1-1-32-31,-6-11-4 0,10 8-12 0,-13-13 28 16,4 5-20-16,-9-4 20 16,8 7-20-16,-8 1 28 15,9 8-28-15,-5 4-32 16,5 4 8-16,0 0-8 15,5 8 8-15,4 0-220 16,4 4 120-16,10 0-456 16,9 0 316-16</inkml:trace>
          <inkml:trace contextRef="#ctx0" brushRef="#br0" timeOffset="1298.8861">6495-7823 800 0,'5'12'296'0,"-5"-12"-232"0,13 0-16 0,-4-12 124 15,5 12-104-15,4-17 44 16,5-3-68-16,4-4-24 16,1-5-12-16,-6-7 8 15,1 12-8-15,-9-9 60 16,-5 9-40-16,-9-8 52 16,4 7-48-16,-8-3 56 15,-1 8-52-15,-8-4 80 16,8 7-64-16,-4 1 88 15,9 8-80-15,-9 0 24 16,9 4-48-16,-9 4-12 16,4 4-16-16,-8 12 12 15,8 4-12-15,-13 5-12 16,9 3 0-16,-9 17 4 16,8 7 0-16,1 5 8 15,9-5-4-15,5 1-20 16,4-4 8-16,9-17 20 15,5-4-4-15,4-16-136 16,5 5 72-16</inkml:trace>
        </inkml:traceGroup>
      </inkml:traceGroup>
    </inkml:traceGroup>
    <inkml:traceGroup>
      <inkml:annotationXML>
        <emma:emma xmlns:emma="http://www.w3.org/2003/04/emma" version="1.0">
          <emma:interpretation id="{918CA822-921A-4728-B332-C94114B3C0FB}" emma:medium="tactile" emma:mode="ink">
            <msink:context xmlns:msink="http://schemas.microsoft.com/ink/2010/main" type="paragraph" rotatedBoundingBox="5624,8598 7709,8516 7760,9800 5674,98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1C31C2-D657-4C27-B824-93F37D13AB8C}" emma:medium="tactile" emma:mode="ink">
              <msink:context xmlns:msink="http://schemas.microsoft.com/ink/2010/main" type="line" rotatedBoundingBox="5624,8598 7709,8516 7760,9800 5674,9882"/>
            </emma:interpretation>
          </emma:emma>
        </inkml:annotationXML>
        <inkml:traceGroup>
          <inkml:annotationXML>
            <emma:emma xmlns:emma="http://www.w3.org/2003/04/emma" version="1.0">
              <emma:interpretation id="{E67BC329-6653-4D38-9674-924C48AF17B0}" emma:medium="tactile" emma:mode="ink">
                <msink:context xmlns:msink="http://schemas.microsoft.com/ink/2010/main" type="inkWord" rotatedBoundingBox="7101,8540 7709,8516 7760,9800 7151,9824"/>
              </emma:interpretation>
            </emma:emma>
          </inkml:annotationXML>
          <inkml:trace contextRef="#ctx0" brushRef="#br0" timeOffset="-23368.2841">2133-6095 1464 0,'-27'0'544'0,"27"0"-424"0,9-4-32 0,-4 4 28 16,8 4-80-16,1-4 40 16,9 0-44-16,18-9-8 15,0 9-16-15,4 0-8 16,1 0 4-16,-5 0-236 16,0 5 128-16,-9-1-448 15,0 8 304-15</inkml:trace>
          <inkml:trace contextRef="#ctx0" brushRef="#br0" timeOffset="-23611.226">2630-6520 1224 0,'9'-21'456'0,"-9"21"-356"0,13-12-28 0,-17 4 228 16,4 8-180-16,-9-8 40 16,4 0-96-16,-18-4-24 15,1 4-24-15,-15-4-28 16,-4 8 4-16,-13-5 4 15,17 5 4-15,-4 0-12 16,9 4 8-16,-4 0 4 16,9 8 0-16,-1 1 0 15,15 3 0-15,-1 8-20 16,5 4 12-16,0 17 4 16,4 3 4-16,-8 21 0 15,3 4 0-15,-3 4 0 16,-1-9 0-16,1-3-12 15,3-8 8-15,1-9 4 16,5 1 0-16,4-13 0 16,4-8 0-16,5-7 16 15,5-5-8-15,9-12-4 16,9 8 0-16,4-8-16 16,5 0 8-16,0 0-40 0,0 8 24 15,-5-8-196-15,1 0 120 16</inkml:trace>
          <inkml:trace contextRef="#ctx0" brushRef="#br0" timeOffset="-22624.101">2165-6856 964 0,'-4'8'360'0,"4"-8"-280"0,0 4-24 0,0-4 224 16,0 0-164-16,4 0 124 15,1 0-144-15,-1 0 40 16,1 4-80-16,9 0 56 16,4 0-64-16,9-4-8 15,10 0-24-15,13 0 8 16,0 0-16-16,0 0 16 15,0 0-16-15,-5 0 16 16,-4 0-16-16,-13 0-4 16,-6 4 0-16,-12-4 4 15,-6 4-4-15,-13 0-268 16,4 4 148-16</inkml:trace>
          <inkml:trace contextRef="#ctx0" brushRef="#br0" timeOffset="-23127.4383">2716-5994 956 0,'-4'4'352'0,"4"-4"-272"0,0 12-24 0,0-4 136 16,9 8-116-16,-9 13 24 15,0 3-60-15,-5 12-8 16,5 1-20-16,-4-1 0 16,-1 1-4-16,-4-9 12 15,9-3-12-15,-9-9-28 16,4-4 8 0,-8-12-392-16,4-4 224 0</inkml:trace>
        </inkml:traceGroup>
        <inkml:traceGroup>
          <inkml:annotationXML>
            <emma:emma xmlns:emma="http://www.w3.org/2003/04/emma" version="1.0">
              <emma:interpretation id="{89C9A1F0-9B82-4D0D-B802-E68C9E9DF110}" emma:medium="tactile" emma:mode="ink">
                <msink:context xmlns:msink="http://schemas.microsoft.com/ink/2010/main" type="inkWord" rotatedBoundingBox="5633,8828 6525,8793 6558,9630 5666,9666"/>
              </emma:interpretation>
            </emma:emma>
          </inkml:annotationXML>
          <inkml:trace contextRef="#ctx0" brushRef="#br0" timeOffset="-24915.7087">1032-6528 904 0,'4'-13'332'0,"1"13"-256"0,-5-4-24 16,0 0 140 0,0 8-116-16,0-8 76 0,0 4-88 15,-5-4 96 1,5 0-88-16,-9-4 8 0,5 8-48 0,-10-8-20 16,5 8-8-16,-14-4 20 15,9 4-12-15,-13 0 4 31,4 8-8-31,-13 0 12 0,8 4-12 0,-8 4 4 16,9 1-4-16,-10 11 20 16,10-4-16-16,-5 5-4 15,14 11-4-15,0 1-4 16,9 3 0-16,4 1 0 16,10-5 0-16,4-4-12 15,9 1 8-15,5-9 28 16,-1 1-12-16,10-9 4 15,0-4-8-15,5-12-96 16,-1 12 52-16,-9-16-200 16,-4 8 132-16,-5-8-252 15,1 0 200-15</inkml:trace>
          <inkml:trace contextRef="#ctx0" brushRef="#br0" timeOffset="-24553.6522">636-6201 1132 0,'-10'-20'420'0,"10"20"-328"0,-4 8-24 0,8-8 156 16,6 0-136-16,3 0 52 16,5 0-80-16,5 0 24 15,0 0-48-15,4 0-12 16,5-4-12-16,-5 4 0 15,1 8-8-15,-1-8-92 16,-4 8 52-16,-10-8-332 16,6 0 204-16</inkml:trace>
          <inkml:trace contextRef="#ctx0" brushRef="#br0" timeOffset="-24374.5766">1118-6055 1132 0,'-4'0'420'0,"4"0"-328"0,-5 8-24 0,5-4 216 15,0 4-168-15,0 4 44 16,0 9-96-16,0 3 4 16,0 0-40-16,-9 0-28 15,9 5 0-15,-5-5 8 0,1-4-4 16,-1-3-168 0,5-5 88-16,0-12-488 0,9 0 312 15</inkml:trace>
          <inkml:trace contextRef="#ctx0" brushRef="#br0" timeOffset="-24105.0539">1519-5925 1392 0,'9'20'516'0,"-9"-20"-400"0,-14 44-36 0,5-23-24 16,9 3-48-16,-14 4 16 15,1 0-16-15</inkml:trace>
        </inkml:traceGroup>
      </inkml:traceGroup>
    </inkml:traceGroup>
    <inkml:traceGroup>
      <inkml:annotationXML>
        <emma:emma xmlns:emma="http://www.w3.org/2003/04/emma" version="1.0">
          <emma:interpretation id="{5FB7A12E-DACB-4377-B5E1-3C7B358EFCC2}" emma:medium="tactile" emma:mode="ink">
            <msink:context xmlns:msink="http://schemas.microsoft.com/ink/2010/main" type="paragraph" rotatedBoundingBox="4462,10268 11172,10317 11163,11564 4453,115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ED3B8A-6A23-4ECC-8F7F-30D1CE7A7BE3}" emma:medium="tactile" emma:mode="ink">
              <msink:context xmlns:msink="http://schemas.microsoft.com/ink/2010/main" type="line" rotatedBoundingBox="4462,10268 11172,10317 11163,11564 4453,11515"/>
            </emma:interpretation>
          </emma:emma>
        </inkml:annotationXML>
        <inkml:traceGroup>
          <inkml:annotationXML>
            <emma:emma xmlns:emma="http://www.w3.org/2003/04/emma" version="1.0">
              <emma:interpretation id="{A82C0A93-9E24-499F-ACF3-30A3F99257CF}" emma:medium="tactile" emma:mode="ink">
                <msink:context xmlns:msink="http://schemas.microsoft.com/ink/2010/main" type="inkWord" rotatedBoundingBox="4462,10268 7901,10293 7892,11540 4453,115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7296.9808">-170-4566 704 0,'-23'0'264'0,"23"0"-208"0,-9-12-12 0,4 12 196 15,5 0-140-15,0-8 80 16,-9 0-104-16,0 0 72 16,9 4-84-16,0-12 116 15,0 16-100-15,-5-8 68 16,-4-1-88-16,0 1 20 15,9 8-44-15,0 0-32 16,0 0-4-16,18 0 0 16,-4 8 0-16,27-16 0 15,-4 8 0-15,17 0-20 16,10-4 12-16,4-4 12 16,0 4 0-16,10-8-4 15,-5 12 4-15,-14-4 4 16,-4 4-4-16,-14-4 52 15,-5 4-32-15,-18-4 16 16,9 8-24-16,-17-4 36 16,-1 0-28-16,-9 0-4 0,0 0-12 0,0 0-8 15,0 0 4-15,0 0-16 16,0 0 8-16,0 0-4 16,0 0 0-16,0 4 8 15,-9 4 0-15,-5 4 8 16,5 0-4-16,-14 9-4 15,9 3 4-15,-13 12-24 16,9 5 12-16,0 11 4 16,-5 1 4-16,0-8 8 15,5-1-4-15,-14-3-4 16,14-9 4-16,-9-8 12 16,4 4-8-16,0-11-4 15,0 3 0-15,-9-16 12 16,10-4-8-16,-1-16 24 15,0 0-20-15,-9-21-4 16,9 5-4-16,-8-17-16 16,8 5 8-16,0-13-4 15,0 4 0-15,1 1 8 16,3 15 0-16,-3-7 0 16,8 24 0-16,-4-9-20 15,4 13 12-15,5 0-24 16,0 12 20-16,9-4 12 15,9 8 4-15,9 8-344 16,5 4 184-16</inkml:trace>
          <inkml:trace contextRef="#ctx0" brushRef="#br0" timeOffset="37601.2983">740-4562 904 0,'-9'-8'332'0,"9"8"-256"0,14 0-24 0,-14 0 220 16,9 8-160-16,5 4 104 15,8 5-124-15,10 11 0 16,5 8-52-16,13 13 0 15,4 0-24-15,-8 3 28 16,-1-3-28-16,-4-9 4 16,-4-3-12-16,-5-9 36 15,-10-4-20-15,-12-12-40 16,-1-4 8-16</inkml:trace>
          <inkml:trace contextRef="#ctx0" brushRef="#br0" timeOffset="37825.4422">1346-4509 1268 0,'-32'0'468'0,"32"0"-364"0,-37 4-28 0,15 4 116 16,3 4-120-16,-26 8-20 16,4 9-32-16,-23 3-8 15,10 1-8-15,-19-1-4 16,14 0 4-16,-1-7-4 15,19-1 0-15,0-8 8 16,10-4-4-16,12-8-92 16,10 0 52-16</inkml:trace>
          <inkml:trace contextRef="#ctx0" brushRef="#br0" timeOffset="38486.7441">1542-4343 1196 0,'-19'-20'440'0,"19"20"-340"0,-9 8-32 16,18-8 160 0,-4 0-140-16,18 0 72 15,9 0-96-15,22-8-28 16,1 8-20-16,9-4-156 16,-5 8 76-16</inkml:trace>
          <inkml:trace contextRef="#ctx0" brushRef="#br0" timeOffset="38350.8393">2079-4590 984 0,'18'-16'368'0,"-18"16"-288"15,0-16-20-15,0 8 152 16,0 4-128-16,0-5 88 16,0 5-100-16,-9-4-28 15,0 4-28-15,-5-4-16 16,-4 8 4-16,-9-8 12 15,4 4-8-15,-27 0-4 16,13 4 0-16,-17 0 12 16,13 4-8-16,-5 0-4 15,14 4 0-15,-4 4-16 16,13 0 8-16,5 9 4 0,4 3 0 0,10 16 16 16,4 1-8-16,-5 11 4 15,5 1-4-15,-4 0 4 16,-6-5-8-16,-3-7 68 15,8-5-40-15,-8-8 40 16,13 1-40-16,-9-17 8 16,9 4-24-16,0-8-8 15,9 4-4-15,4-8 4 16,15 9-4-16,8-5-12 16,-4 0 4-16,13 0-4 15,1 4 0-15,-5-4 16 16,0 4-4-16,-9-4-124 15,0 0 64-15,-10-8-232 16,-3 4 160-16,-15-4-604 16,1 0 412-16</inkml:trace>
          <inkml:trace contextRef="#ctx0" brushRef="#br0" timeOffset="39384.9205">-125-5080 768 0,'-32'-8'284'0,"32"8"-220"0,-45 16-20 15,17-7-12-15,6 7-28 0,-28 4-4 16,9 0 4-16,-14 17 12 15,14-5-8-15,-4 21 172 16,8-5-96-16,10 33 128 16,9 0-120-16,18 28 60 31,18 5-88-31,18 3-8 0,5-16-36 0,27 8 16 16,5-20-24-16,18 0-48 15,0-16 20-15</inkml:trace>
          <inkml:trace contextRef="#ctx0" brushRef="#br0" timeOffset="39872.2163">2193-5080 976 0,'27'-24'360'0,"-27"24"-280"0,68 8-20 16,-36 8 176-1,-5 5-140-15,10 31 32 0,8 5-76 0,1 40 128 16,-5 4-104-16,-14 25 48 16,-4-1-76-16,-14-4 56 15,-9-19-64-15,-23-9 44 16,-9-12-48-16,-40-13 0 16,21-7-24-16,-17-24 36 15,14-9-24-15,-10-28-224 16,27-4 108-16,-4-16-468 15,10 3 312-15</inkml:trace>
          <inkml:trace contextRef="#ctx0" brushRef="#br0" timeOffset="40093.9405">2821-4347 1444 0,'0'8'536'0,"0"-8"-420"0,0 8-28 16,0-8 28-1,9 4-80-15,-4 0 12 16,4 0-28-16,-5-8 4 15,5 0-12-15,-4-8-16 0,-1 4 0 0,1-12-32 16,-5 12 20-16,-5-17-128 16,1 13 84-16,-1 4-208 15,5 0 152-15</inkml:trace>
          <inkml:trace contextRef="#ctx0" brushRef="#br0" timeOffset="38774.9798">1623-4845 1456 0,'-22'-24'536'0,"22"24"-416"0,0 4-32 0,4-8 84 16,14 0-112-16,19-8-24 16,4 8-24-16,4-5-4 15,1 9-4-15,9-8 8 16,-14 8-8-16,4 0-48 16,-13 4 28-16,-9 0-272 15,-1 1 160-15,-12-1-632 16,3 4 424-16</inkml:trace>
        </inkml:traceGroup>
        <inkml:traceGroup>
          <inkml:annotationXML>
            <emma:emma xmlns:emma="http://www.w3.org/2003/04/emma" version="1.0">
              <emma:interpretation id="{7CE6D740-EDBE-4025-8DC1-3B301937AFC4}" emma:medium="tactile" emma:mode="ink">
                <msink:context xmlns:msink="http://schemas.microsoft.com/ink/2010/main" type="inkWord" rotatedBoundingBox="8314,10384 9428,10392 9421,11354 8307,11346"/>
              </emma:interpretation>
            </emma:emma>
          </inkml:annotationXML>
          <inkml:trace contextRef="#ctx0" brushRef="#br0" timeOffset="40676.4892">3636-4460 1256 0,'13'-17'464'0,"-13"17"-360"0,-4-12-28 16,-5 4 80 0,4 4-100-16,-13-8 24 15,0 0-48-15,-9-4-12 16,4 7-12-16,-14-3-16 16,5 8 4-16,-13 8 4 15,18 4 0-15,-10 21 8 16,10-1-4-16,0 17 24 15,8 3-16-15,10 1 4 16,9-5-8-16,9-7-24 0,10-5 8 16,3-16 40-1,10 0-20-15,0-24-8 0,5 0-8 16,-10-24-76-16,5 4 44 0,-14-37-20 16,0 12 32-16,-9-24 12 15,-4 13 12-15,-5-9 16 16,0 12-8-16,0 4 92 15,4 13-52-15,1 3 48 16,-5 21-56-16,0 12 24 16,9 24-36-16,-9 13 8 15,0 15-20-15,-5 17 0 16,5 4-8-16,-4 15 20 16,4-3-16-16,-9 0 24 15,0-8-24-15,-5-12 4 16,9-13-8-16,1-20-164 15,-1-7 84-15,-4-21-464 16,9-4 296-16</inkml:trace>
          <inkml:trace contextRef="#ctx0" brushRef="#br0" timeOffset="41081.5664">4392-4590 944 0,'9'-28'352'0,"-9"28"-276"0,-19-21-20 0,6 5 128 31,4 12-112-31,-14-8 32 0,0 8-60 0,-13-4-8 16,4 8-24-16,-9 0 44 16,5 4-28-16,-1 4 4 15,10 4-20-15,4 8-24 16,9 1 4-16,10 19 40 15,8 5-20-15,10 15 24 16,9-3-20-16,9 4-16 16,4-1-4-16,10 1 20 15,-5-16-8-15,-5-1-4 16,-18-11 0-16,-13-9 28 0,-10-4-16 16,-18-4 56-16,-8-8-40 0,-10-4 56 15,-5-4-52-15,1-4 28 31,8 4-36-31,1-4-8 16,8 0-12-16,6-4-148 0,8 0 76 16,0-4-464-16,5-4 288 15</inkml:trace>
          <inkml:trace contextRef="#ctx0" brushRef="#br0" timeOffset="41670.1311">4018-5003 1412 0,'-13'0'524'0,"13"0"-408"0,0 8-32 0,0-8 68 32,4 4-100-32,14-4 32 0,5 4-48 0,23-4-4 15,-1 0-20-15,19-4-220 16,-9 4 116-16,-1-4-484 15,-8 4 320-15</inkml:trace>
        </inkml:traceGroup>
        <inkml:traceGroup>
          <inkml:annotationXML>
            <emma:emma xmlns:emma="http://www.w3.org/2003/04/emma" version="1.0">
              <emma:interpretation id="{BF14E56A-FBA7-494B-8AF6-50D42A763E60}" emma:medium="tactile" emma:mode="ink">
                <msink:context xmlns:msink="http://schemas.microsoft.com/ink/2010/main" type="inkWord" rotatedBoundingBox="10579,10765 11169,10770 11167,11091 10577,110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421.9666">5584-4392 912 0,'-22'0'340'0,"22"0"-264"0,0 0-24 15,-9 0 160 1,18 0-128-16,-9 0 88 16,0 0-100-16,0 0 24 15,0 8-56-15,9 1 56 16,0 3-56-16,5-8 8 16,8 4-28-16,1-4-28 15,9 4 0-15,0-4 12 16,13 4 0-16,1-4 16 15,-5 4-12-15,-5-4-128 16,-4 4 68-16</inkml:trace>
          <inkml:trace contextRef="#ctx0" brushRef="#br0" timeOffset="53079.0035">5707-4598 964 0,'-18'-4'360'0,"18"4"-280"0,-14 0-24 0,10-4 192 16,4 4-148-16,-5-4 80 15,5 4-104-15,5-4 4 16,4 4-48-16,-4-8 4 16,13 8-20-16,-5-4-36 15,10 8 12-15,9-4 20 16,0 4-8-16,0 0-8 16,0 8 0-16,4-4 72 15,1 4-36-15,-6-4-12 16,1 4-12-16,0-4 8 15,0 5-8-15,-9-9 16 16,0 4-16-16,-5-8-4 16,-5 0 0-16,-13-8-296 0,0 4 160 0</inkml:trace>
        </inkml:traceGroup>
      </inkml:traceGroup>
    </inkml:traceGroup>
    <inkml:traceGroup>
      <inkml:annotationXML>
        <emma:emma xmlns:emma="http://www.w3.org/2003/04/emma" version="1.0">
          <emma:interpretation id="{7EA69CE2-488B-48B2-B1A5-D31AE345ACB6}" emma:medium="tactile" emma:mode="ink">
            <msink:context xmlns:msink="http://schemas.microsoft.com/ink/2010/main" type="paragraph" rotatedBoundingBox="1266,12964 22544,12734 22563,14541 1285,14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21CAFD-2577-4FEB-B088-E143CAF1C1A2}" emma:medium="tactile" emma:mode="ink">
              <msink:context xmlns:msink="http://schemas.microsoft.com/ink/2010/main" type="line" rotatedBoundingBox="1266,12964 22544,12734 22563,14541 1285,14772"/>
            </emma:interpretation>
          </emma:emma>
        </inkml:annotationXML>
        <inkml:traceGroup>
          <inkml:annotationXML>
            <emma:emma xmlns:emma="http://www.w3.org/2003/04/emma" version="1.0">
              <emma:interpretation id="{BE8B2372-1DE0-4EFC-AED9-FCAB14B7F08A}" emma:medium="tactile" emma:mode="ink">
                <msink:context xmlns:msink="http://schemas.microsoft.com/ink/2010/main" type="inkWord" rotatedBoundingBox="1270,13355 2909,13338 2917,14118 1278,141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4887.1345">-2897-1985 1008 0,'-10'-28'372'0,"-3"28"-288"0,4-8-24 16,4 16 124-16,1-8-112 15,-1 12 16-15,0 4-52 16,-4 20 0-16,5 9-20 15,4 11 44-15,-9 13-32 0,0 4 64 16,-1-1-52-16,-3-15 80 16,-1-1-68-16,0-11 16 15,1-9-36-15,-1-16 4 16,5-4-20-16,5-7-176 16,13-30 88-16,4-3-768 15,5-20 468-15</inkml:trace>
          <inkml:trace contextRef="#ctx0" brushRef="#br0" timeOffset="74620.5093">-3708-1940 932 0,'-14'16'348'0,"5"-4"-272"0,-4 8-20 0,13 0 112 15,0 17-104-15,0 11 60 16,-5 8-68 0,5 1 36-16,0 4-52 0,0-13 76 0,5-8-64 15,-5-11 28-15,0-9-48 16,0-12 112-16,0-8-76 15,0-20-16-15,-5-17-32 16,10-15-16-16,4-21 0 16,9 5-60-16,14 3 32 0,9 4-32 15,4 5 32-15,-4 7-8 16,14 5 20-16,0 12 16 16,-5 16 0-16,-9 16-28 15,-5 0 12-15,-13 8-4 16,-5 0 8-16,-13 8 32 15,-14 0-12-15,-10 4-48 16,-3 0 20-16,-10 1-96 16,-9-5 64-16,4-4-40 15,-8-4 52-15,4-4 20 16,18 0 12-16,0-4-16 16,5 8 12-16,13 4 32 15,5 8-16-15,5 13 96 16,13 11-56-16,0 9 40 15,5-5-52-15,0 5 16 16,4-9-32-16,-8-8 44 0,-1-3-36 16,-5-9-4-16,1-4-16 15,-5-8 20-15,0-4-16 16,0-8-92-16,0-12 44 16,5-4-500-16,4-4 296 15</inkml:trace>
          <inkml:trace contextRef="#ctx0" brushRef="#br0" timeOffset="75267.3554">-2966-1581 1184 0,'-27'-20'440'0,"22"8"-344"0,10 8-24 16,-5 4 284-16,4-5-208 15,10 1-24-15,13-4-80 16,5-8-40-16,14-4-8 16,18-4-148-16,13 0 84 0,9 7-552 15,6-3 340-15,-6 4-492 16</inkml:trace>
          <inkml:trace contextRef="#ctx0" brushRef="#br0" timeOffset="75110.4377">-2542-2009 1152 0,'-19'0'428'0,"6"12"-332"0,-19 4-28 0,18 0 16 15,5 9-60-15,-5 11 0 16,5 16-16-16,9 13-8 15,0 8 4-15,5-13-4 0,-5 13 0 16,0-17 0-16,-9-3 0 16,0-9-44-16,0-7 24 0,-5-9-716 15,-9 0 404 1,5-8-128 0</inkml:trace>
          <inkml:trace contextRef="#ctx0" brushRef="#br0" timeOffset="75604.753">-2114-1872 1236 0,'-9'-8'456'0,"9"8"-352"0,-10-4-32 0,1 4 164 16,5 0-144 0,-5 4-36-1,-28 4-48-15,5 4-12 0,5 0 4 16,0 5-28-16,4 3 16 15,0 8-4-15,19 4 8 16,8 5-12-16,14 11 12 16,10 5 4-16,13 3 4 15,-5 1 0-15,-4-9 0 0,-5-4 0 16,-4-7 0-16,-14-5 76 16,-13-4-40-16,-10-7 100 15,-13-9-76 1,-5-8 52-16,-9-8-68 0,4-8 16 15,5-1-40-15,10-3-88 16,13-4 36-16,18 4-464 16,4 0 272-16,10 0-840 15</inkml:trace>
        </inkml:traceGroup>
        <inkml:traceGroup>
          <inkml:annotationXML>
            <emma:emma xmlns:emma="http://www.w3.org/2003/04/emma" version="1.0">
              <emma:interpretation id="{43D91DD4-3E50-49B0-A737-B90B590066EA}" emma:medium="tactile" emma:mode="ink">
                <msink:context xmlns:msink="http://schemas.microsoft.com/ink/2010/main" type="inkWord" rotatedBoundingBox="3732,13713 4080,13709 4083,13985 3735,139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5949.1685">-1249-1634 1236 0,'-19'-8'456'0,"15"4"-352"15,-5-4-32-15,9 8 260 0,0 0-196 16,9-4 8-16,14-4-88 15,13 0-56-15,14 4-4 16,5 0-52-16,4 4 28 0,-4 0-400 16,-5 4 236-16</inkml:trace>
          <inkml:trace contextRef="#ctx0" brushRef="#br0" timeOffset="76126.1387">-1290-1404 1516 0,'0'0'560'0,"22"0"-432"0,15-8-40 0,-10 4 0 16,10 4-68-16,8 0-248 15</inkml:trace>
        </inkml:traceGroup>
        <inkml:traceGroup>
          <inkml:annotationXML>
            <emma:emma xmlns:emma="http://www.w3.org/2003/04/emma" version="1.0">
              <emma:interpretation id="{CAD0B520-6248-4BF8-BC66-1712387A76E0}" emma:medium="tactile" emma:mode="ink">
                <msink:context xmlns:msink="http://schemas.microsoft.com/ink/2010/main" type="inkWord" rotatedBoundingBox="5292,13375 6665,13360 6675,14350 5303,14364">
                  <msink:destinationLink direction="with" ref="{71B82C5A-AFC4-49C2-ABDD-9A4347008625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1032.5473">1182-1718 924 0,'-5'-8'340'0,"5"8"-260"0,0-5-28 16,0 1 152-1,0 4-124-15,-13-4-8 16,4 4-44-16,-23 4-28 15,0 5-4-15,-14-1 20 16,1 4-8-16,-10-4 60 0,10 4-40 0,-15-12 84 16,15 4-60-16,-14-4 16 15,13 0-36-15,-8 0-20 16,13 0-8-16,0-4 28 16,13 4-16-16,-4-4-4 15,10 4-8-15,3 4 12 16,19 4-8-16,-4 8-12 15,4 8 0-15,-5 13-4 16,10 3 0-16,-10 4 0 16,1 1 0-16,-5-1 16 15,0-3-4-15,-10-5 16 16,6-4-12-16,-10-3-12 16,5-5 0-16,-1-8 84 15,6 0-48-15,-5-12 88 16,9 0-68-16,-1-8-16 15,6 4-24-15,4-4-20 16,4 0 4-16,10 0-24 16,9 8 16-16,13 4-4 15,5 4 8-15,14 0 24 16,4 4-8-16,0-3 4 16,0-1-4-16,1-8 12 15,-6 0-12-15,-4-8-84 16,-4 0 44-16,-14-4-148 15,-5 0 100-15</inkml:trace>
          <inkml:trace contextRef="#ctx0" brushRef="#br0" timeOffset="81229.5823">449-1359 1120 0,'-27'-4'416'0,"27"4"-324"0,0 8-24 0,4-8 140 15,5 4-128-15,14-4-16 16,13 0-40-16,5 0-12 16,0 0-4-16,9-4-184 15,-4 4 100-15,-1-4-712 16,1 8 436-16</inkml:trace>
          <inkml:trace contextRef="#ctx0" brushRef="#br0" timeOffset="81739.4381">362-1985 1392 0,'-4'-4'516'0,"4"4"-400"0,41 0-36 15,-9-4 72 1,4 0-100-16,28-8-12 16,-10 0-24-16</inkml:trace>
          <inkml:trace contextRef="#ctx0" brushRef="#br0" timeOffset="81537.4009">1063-1303 1216 0,'-27'13'448'0,"27"-13"-348"0,-18 24-28 16,9-8 76-1,9 4-96-15,-5 12-20 16,10 1-20-16,-5-1 4 16,0-4-8-16,0-4 32 0,4-3-24 0,-8-9 20 15,4 0-20-15,-5-12-16 16,1-4-4-16</inkml:trace>
          <inkml:trace contextRef="#ctx0" brushRef="#br0" timeOffset="82249.3226">1646-1492 924 0,'-9'0'340'0,"9"0"-260"0,-4-4-28 15,-1 4 292 1,0 4-200-16,-8 0 12 16,8 4-96-16,-4-4-32 15,5 4-16-15,-5-4-12 16,9 4 4-16,-5-8 12 15,10 4-8-15,-5-8 4 16,9 4-4-16,-5-8 12 16,1 0-12-16,-10-4-20 0,5 8 4 0,-9 0 20 15,0 4-4-15,-5 0 16 32,10 8-16-32,-5 0-284 0,9 0 148 0</inkml:trace>
        </inkml:traceGroup>
        <inkml:traceGroup>
          <inkml:annotationXML>
            <emma:emma xmlns:emma="http://www.w3.org/2003/04/emma" version="1.0">
              <emma:interpretation id="{CF2F15A0-6493-4109-82F3-591E56D86F04}" emma:medium="tactile" emma:mode="ink">
                <msink:context xmlns:msink="http://schemas.microsoft.com/ink/2010/main" type="inkWord" rotatedBoundingBox="7220,13133 9125,13112 9138,14282 7232,14303">
                  <msink:destinationLink direction="with" ref="{71B82C5A-AFC4-49C2-ABDD-9A4347008625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4627.7266">2215-1613 924 0,'-13'-17'340'0,"13"17"-260"0,0 0-28 0,0-8 176 15,4 8-136-15,5 0 80 16,5-4-104-16,9 0-8 15,4 4-40-15,19-8 16 16,-5 16-24-16,13-20 12 16,5 12-12-16,-4-8 12 15,0 4-16-15,-19 0 16 16,-4 0-16-16,-9-4-72 16,-5 4 32-16</inkml:trace>
          <inkml:trace contextRef="#ctx0" brushRef="#br0" timeOffset="84905.5673">2529-1924 852 0,'-18'-8'316'0,"18"8"-248"0,-13 0-16 0,4 0 156 16,4 8-124-16,-13 0 80 15,9 8-96-15,-5 4-8 16,0 4-40-16,-4 9 60 15,4 3-48-15,-4 12 68 0,0 5-60 16,4 3 28-16,1 5-40 16,-5-13 44-16,4 5-40 15,-4-9 20-15,13-7-32 0,5-1 8 16,5-4-16-16,4-8 0 16,23-7-4-16,-1-1-8 15,15-4 4-15,0-8-76 16,-1 0 40-16,-4-8-472 0,-9 0 280 15</inkml:trace>
          <inkml:trace contextRef="#ctx0" brushRef="#br0" timeOffset="85355.2778">2215-1977 880 0,'-4'-12'328'0,"4"12"-256"16,4-8-16-16,1 0 204 16,4 4-152-16,5-12 80 15,-1 4-112-15,6-9 12 16,-1 9-52-16,5-12-12 16,4 4-16-16,0-8 12 15,0 8-12-15,1-9-4 16,-1 9 0-16,0-4-32 0,-8 12 16 15,-6 0 40-15,1 8-16 0,-5 8 16 16,0 12-16-16,-4 12-8 16,4 8 0-16,0 5 4 15,0-5-4-15,0 0-680 16,5 1 368-16</inkml:trace>
          <inkml:trace contextRef="#ctx0" brushRef="#br0" timeOffset="86330.8721">3367-1698 944 0,'5'-12'352'0,"-5"12"-276"0,4-8-20 15,-4 0 164 1,5 8-132-16,-10 0-8 16,5 8-52-16,-9-4 40 15,5 12-36-15,-10 12 20 16,-9 12-32-16,-9 1 72 15,0-1-56-15,-8-4 48 16,12 1-48-16,-17-5 52 0,13-8-52 0,0-3 12 16,9-5-32-16,0-4 20 15,14-4-24-15,18 0-32 0,1-4 12 16,17 4 0-16,14 0 8 16,13 4-12-16,-8 4 8 15,9-4 20-15,-19-3-8 16,-4-1-12-1,0 0 0-15,-9-8 20 16,-5-4-8-16,-14-4 68 16,5 4-44-16,-22-13 92 15,4-3-68-15,-10-8 24 16,6 0-44-16,-5-17-24 16,4 9-4-16,-4-8-28 15,9 11 12-15,-1 1-4 0,6 8 4 16,-1 8-12-1,5 8 12-15,0 3-100 16,0 5 56-16,0 5-240 16,9 7 164-16,1-4-360 15,3 4 276-15</inkml:trace>
          <inkml:trace contextRef="#ctx0" brushRef="#br0" timeOffset="87426.4577">3677-1266 932 0,'0'16'348'0,"0"-16"-272"0,4 0-20 16,-4 0 172-1,9 0-136-15,5 0 96 16,9 8-108-16,4-16 16 0,5 8-56 0,9-20-24 16,5 8-8-16,-1-9-20 15,1 5 8-15,-10-16 20 16,-4 8-8-16,-14-17 4 16,0 9-4-16,-13-12 72 15,-5 7-44-15,-14-11 24 16,5 12-40-16,-14-1 28 15,5 5-32-15,-9 8 12 16,4 8-16-16,-9 12-16 16,5 12 0-16,-5 20 12 15,5 12-4-15,-1 13 8 16,15-1-8-16,4 5 8 16,9-5-8-16,9 1-4 15,9-1 4-15,9-11 28 16,1-5-16-16,3-8-112 15,1-8 52-15,5-12-716 16,-1-4 420-16</inkml:trace>
          <inkml:trace contextRef="#ctx0" brushRef="#br0" timeOffset="100687.1612">3854-1282 652 0,'9'-8'244'0,"-9"8"-192"0,5-9-12 15,-5 9 120-15,5-4-96 16,-1 0 8-16,1 0-44 16,-1 0 36-16,5 4-36 15,0-4 40-15,10 0-40 0,-10-4 12 31,4 0-24-31,1-4 36 16,4 4-28-16,-4-8-4 16,4 4-12-16,-4-13 4 0,-1 5-8 15,-3-4 16-15,-1 0-12 16,-5 0 16-16,-4-5-16 0,0 1 4 31,5 8-4-31,-1-8-16 0,5 3 4 0,-4-7 4 16,0 8 0-16,-1-4 8 15,1 3-4-15,-5-3-4 16,0 4 4-16,0 0-4 16,9 8 0-1,-9-5 8-15,0 5-4 0,0-4-12 16,0 8 4-16,-9-8 20 16,9 8-8-16,-14-9 32 15,9 9-24-15,-8-4-12 16,8 8-8-16,-4-4 20 15,5 4-8-15,-6-4-4 16,6 4 0-16,-5-4-4 16,9 8 0-16,-9-9 8 15,0 9-4-15,-5-8 16 16,9 8-12-16,-8 0 16 16,4 8-16-16,-5-4 16 15,9 0-16-15,-4 0-4 16,5 4 0-16,-5-4 4 15,9 0-4-15,-9 0-12 16,4 4 4-16,-9 0 12 16,10 4-4-16,-10-4 8 15,5 5-8-15,-5-1-4 0,5 0 4 16,-4 0-16-16,8 4 8 0,0-4 4 16,5 4 0-16,-4 0 16 15,4 4-8-15,-9 0-4 16,9 5 0-16,-9-1 12 15,0 4-8-15,-10 4-4 16,10 5 0-16,-9-5-32 16,14 0 16-16,-15 0 24 15,15 1-8-15,-1-1-8 16,5-4 0-16,0 8 48 16,5-7-24-16,-5-1 16 15,4 0-20 1,-8 0-8-16,-1 5-4 0,-4-1-4 15,0 0 0-15,0-4 24 16,4 1-12-16,1-13-12 0,4 4-4 16,0-4 4-1,9 0 0-15,0 0 0 16,9-4 0-16,-9 0 0 16,5 0 0-16,-5 4 16 15,0 5-8-15,-4-9 4 16,-1 12-4-16,1-12 20 15,-1 8-16-15,6-4-4 16,-1 4-4-16,4-4-16 16,1 5 8-16,4-13-4 15,5 8 0-15,-5-4 24 0,5 0-8 16,-14 0-4-16,9 0 0 0,-9-4-4 16,10 0 0-16,-15-4 8 15,5 4-4-15,0-8 8 16,-4 4-8-16,4-8 16 15,0 4-12 1,-4-8-328-16,4 0 172 0</inkml:trace>
        </inkml:traceGroup>
        <inkml:traceGroup>
          <inkml:annotationXML>
            <emma:emma xmlns:emma="http://www.w3.org/2003/04/emma" version="1.0">
              <emma:interpretation id="{7BFDA493-BCB6-489A-8575-19CAAF24F2EB}" emma:medium="tactile" emma:mode="ink">
                <msink:context xmlns:msink="http://schemas.microsoft.com/ink/2010/main" type="inkWord" rotatedBoundingBox="9760,13674 10357,13668 10362,14139 9765,1414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5112.7979">4756-1420 736 0,'-5'-12'272'0,"1"8"-208"0,-5-4-20 0,9 8 176 16,0 0-128-16,0 0 60 15,0-4-88 1,4 4 24-16,5-4-52 0,5 0 44 0,0 0-48 16,-1-4 20-16,1 8-32 15,0 4 8-15,-1 4-16 16,5 0-16-16,5 0 0 16,5 0 12-16,8-4-4 0,9-4 16 15,10 0-12-15,-5-4 16 16,0-12-16-16,-4 8 16 15,-1-8-16-15,-13 4 32 16,5-4-24-16,-24-5 20 16,5 5-20-16,-18 8 0 15,5-4-8-15,-5 4-244 16,-5 0 128-16,-8 8-932 16</inkml:trace>
          <inkml:trace contextRef="#ctx0" brushRef="#br0" timeOffset="105440.1722">5065-1698 840 0,'10'-16'312'0,"-6"12"-244"0,5 0-16 0,-9 4 48 15,0 0-64-15,9 16 68 16,-9 8-64-16,0 12 44 16,-9 9-48-16,0 3 32 0,5 5-36 15,-15-1 60-15,6-8-52 16,-1-7 44-16,5-1-48 16,-5-8 8-16,5-3-28 0,5-5 8 15,-1-12-12-15,5-8 20 16,0 0-20-16,5 0-252 15,-1-8 132-15,10-8-900 16</inkml:trace>
        </inkml:traceGroup>
        <inkml:traceGroup>
          <inkml:annotationXML>
            <emma:emma xmlns:emma="http://www.w3.org/2003/04/emma" version="1.0">
              <emma:interpretation id="{F6CE06EB-4090-4667-ABE4-501E334720A3}" emma:medium="tactile" emma:mode="ink">
                <msink:context xmlns:msink="http://schemas.microsoft.com/ink/2010/main" type="inkWord" rotatedBoundingBox="10879,13021 13887,12988 13904,14598 10897,1463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6783.3925">5908-2191 1132 0,'-14'-8'420'0,"9"0"-328"0,15 0-24 16,-6 0 208-16,10-4-164 16,4 8 0-16,14-4-68 15,0 0-16-15,9 0-16 16,-5 8 12-16,19 0-16 0,-1 8 16 16,1-8-16-16,0 4-328 0,-10-4 172 15,1 0-528-15,-5 8 376 16,0-12-240-1</inkml:trace>
          <inkml:trace contextRef="#ctx0" brushRef="#br0" timeOffset="106454.9865">6463-1363 956 0,'-9'4'352'0,"4"4"-272"0,-8 12-24 15,13-8 128-15,0 8-112 16,-5 5 32-16,1 3-60 0,-1 4 60 16,5 1-56-1,-4-5 8-15,4-4-32 0,-5-8 4 16,5-4-16-16,-4-8 12 0,4-8-16 15,0-8-224-15,-10-8 120 16,1 0-924 0</inkml:trace>
          <inkml:trace contextRef="#ctx0" brushRef="#br0" timeOffset="107207.5027">6918-1642 1008 0,'-13'-8'372'0,"4"8"-288"0,-10 4-24 16,15 0 152-16,4 4-128 16,-14 4 52-16,5 5-76 15,0-5-56-15,9 4-4 16,-9-4 4-16,18-4 0 0,-9-8 16 16,14-4-12-16,8-4-12 15,-3 0 0-15,-10-4-76 16,-5 0 44-16,5 0-48 0,-9-5 48 15,0 13-96-15,-9 4 76 16,9 0-248-16,9 4 168 16,5-4-528-1</inkml:trace>
          <inkml:trace contextRef="#ctx0" brushRef="#br0" timeOffset="107634.6509">7228-1779 880 0,'-32'-4'328'0,"32"8"-256"0,-14 0-16 0,14-4 152 0,0 12-124 15,10 4-24-15,-6 9-40 16,5 7 16-16,5 12-20 16,4-7-4-16,-18 3-8 0,14-4 40 15,-5 1-24-15,-14-9 60 16,5-4-44-16,-4-4 36 15,-1-4-40-15,1-12 8 16,-1-4-24-16,1-8 0 16,4-12-8-16,9-8 12 15,9-12-12-15,-4-5-100 16,17 5 48-16,10 3 0 16,-4 9 28-16,8 4 4 0,-4 12 4 15,-9 8-12-15,-9 8 12 16,-9 8 56-16,-5 12-24 15,4 4 32-15,-13 5-28 16,0 3-8-16,0 0-12 16,0 1 12-16,-4-5-12 15,4-4 24-15,0-7-20 16,0-5-40-16,-9-4 16 16,9-4-156-16,0-4 92 15,-9-4-488-15,4-12 316 16</inkml:trace>
          <inkml:trace contextRef="#ctx0" brushRef="#br0" timeOffset="108052.8181">7210-1985 1152 0,'-9'-8'428'0,"9"8"-332"0,18-16-28 15,-14 8 112-15,15 8-112 0,-6-8-20 16,10 4-28-16,0-8 0 15,9 4-12-15,-14-5-4 16,5 5 0-16,-10-8 4 16,10 4-4-16,-14 0 40 15,5 4-20-15,-14 0 40 16,9 4-36-16,-9 0-16 16,9 4-4-16,-9 8 0 15,14 4-4-15,-5 4-12 16,5 0 4-16,-5 0-296 15,0 5 164-15</inkml:trace>
          <inkml:trace contextRef="#ctx0" brushRef="#br0" timeOffset="110620.6956">8152-1957 756 0,'28'-20'280'0,"-28"16"-216"0,13 0-20 15,-4-4 92-15,5 4-84 16,-5-4 68-16,-9 4-68 16,9 0 16-16,-9 4-40 0,0 0 28 0,0 0-32 15,0 4 4-15,-9 4-16 16,5 8 36-16,-15-4-24 16,-3 0 32-16,-6 5-32 15,5 7 20-15,-18 4-24 16,5 4 8-16,-5 5-16 15,-4-5 12-15,13 0-16 16,0 1 16-16,9-17-16 16,9 4-20-16,5-4 4 15,9-8 64-15,9 4-28 16,5-12-4-16,18 4-12 0,0-8 0 16,4-8-8-16,5 8-12 15,5 0 4-15,-5 4 4 16,-5 0 0-16,-4-4 8 15,4 4-4-15,-17-4 24 16,3 0-16-16,-8-4 84 16,-5-4-52-16,-9-4 32 15,0-1-44-15,0-3 0 16,-9 0-20-16,9 0 12 16,-4-4-16-16,-6 3 16 15,1-3-16-15,5 4 24 16,-5 4-20-16,-5 0-4 15,5 4-4-15,0 4-24 16,0-1 12-16,4 1 4 16,-4 8 4-16,9 0-88 15,0 0 48-15,23 4-496 16,-10 0-512 0</inkml:trace>
          <inkml:trace contextRef="#ctx0" brushRef="#br0" timeOffset="111706.1011">7797-1367 932 0,'-4'0'348'0,"13"-8"-272"0,-9 0-20 0,0 8 136 16,9-4-116-16,0 0 96 16,-5 0-104-16,6 0 92 15,-1-1-96-15,-5-3 8 0,-4 8-48 16,0 0 4-16,9-4-16 16,0 4 28-16,1 4-24 15,3-4 40-15,19 4-32 0,4-4-24 16,19-4 0-16,0 0 36 15,22 0-24-15,1 0 8 16,8-4-12-16,5 0 4 16,18 0-8-16,-22 0 8 15,-1 0-8-15,-26 0 8 16,-6 4-8-16,-22-4 8 31,0 4-8-31,-23 0 16 16,-4 4-12-16,-5-4-72 15,-5 4 32-15</inkml:trace>
          <inkml:trace contextRef="#ctx0" brushRef="#br0" timeOffset="112108.3249">8120-1234 912 0,'0'-4'340'0,"0"4"-264"0,14 0-24 0,-14 0 116 16,9 0-104-16,9 0 0 16,-4 8-40-16,9-4 0 15,0 4-12-15,8 4-16 16,-8 4 0-16,0 5 4 15,0-1 0-15,-1 8 8 0,-12 4-4 16,-10 1 32-16,-10 7-20 16,-3-4 12-16,-19 1-16 15,-14-1 20-15,-8-8-20 0,-1-3-12 16,0-9-4-16,10 0 84 16,13-4-48-16,9-4 60 15,23-4-52-15,19-4 32 16,17 0-40-16,9 0-8 15,10 4-16-15,4-4 12 16,-4 0-12-16,-5 0 16 16,-4 4-16-16,-15-4 4 15,1 0-4-15,-9 0-76 16,-14 0 36-16,-18-4-332 0,-5-8 204 16</inkml:trace>
          <inkml:trace contextRef="#ctx0" brushRef="#br0" timeOffset="111145.7514">8557-2376 684 0,'0'-21'252'0,"0"21"-192"0,10-4-20 0,-10 4 200 0,0 0-140 15,0 8-16 1,-10 9-52-16,10 7 64 0,-4 12-52 15,-5 4 48-15,9 17-52 0,-9 0 32 16,9-5-40-16,-14 0 68 16,5 1-52-16,0-1 28 15,-9-3-44-15,8-9 44 16,-3 1-44-16,4-13 20 16,4-4-32-16,-4-16 36 15,9-8-32-15,0-8 4 16,0-16-16-16,0 4-8 15,14-13 0-15,-5 9-24 16,4-4 12-16,6 12-32 16,3-8 24-16,6-1-4 0,4 9 12 15,0 4-20-15,-5 8 16 16,5 4-12-16,-10 0 12 16,1 12 0-16,-5 4 4 15,-8 4 8-15,-1 9 0 16,-9 3 8-16,0 4-4 15,0 1 32-15,0-5-20 16,0-8-12 0,0 0-8-16,0-7 28 15,0-1-12-15,0-8-120 16,-9 0 60-16,-5-8-484 16,5 0 292-16</inkml:trace>
          <inkml:trace contextRef="#ctx0" brushRef="#br0" timeOffset="105938.2667">6459-1900 788 0,'27'-20'292'0,"-23"24"-228"0,15-8-16 15,-19 4 240-15,4-4-168 16,-4 4 28-16,0 0-88 0,0-4 24 16,0 0-48-16,-4 0 0 0,-15 0-24 15,-3 4 12-15,-6 0-16 16,-3 0-4-1,-1-4 0-15,-9 4-24 0,9 0 12 16,-5 0 12-16,1 0 0 16,4 4-20-16,0 4 8 15,0 4 4-15,10 4 4 16,-10 12-12-16,9 17 8 16,0 19 12-16,0 1-4 0,5 7-4 15,5-3 4-15,-6-4 4 16,1-5-4-1,0-11-4-15,4-9 4 0,1-8 56 16,-1-3-32-16,5-9 8 16,4-8-24-16,1-4-8 15,4-8 0-15,9 0-24 16,14-4 12-16,4 4-12 16,9 0 8-16,1 4 16 15,8 4 0-15,-4-4 8 16,5 12-8-16,-14-8-92 15,0 0 52-15,-5-8-252 16,-4 0 160-16,-10 0-736 16</inkml:trace>
          <inkml:trace contextRef="#ctx0" brushRef="#br0" timeOffset="106153.9036">5871-1436 1112 0,'-4'0'412'0,"13"4"-320"0,4 0-28 0,1-4 108 16,18-4-108-16,0 4-8 16,9-4-36-16,0 4-16 15,4-8 0-15,-4 4-180 0,-4-4 96 0,-5 4-884 16</inkml:trace>
        </inkml:traceGroup>
        <inkml:traceGroup>
          <inkml:annotationXML>
            <emma:emma xmlns:emma="http://www.w3.org/2003/04/emma" version="1.0">
              <emma:interpretation id="{0D287FAC-7571-429E-AF31-F038540278B7}" emma:medium="tactile" emma:mode="ink">
                <msink:context xmlns:msink="http://schemas.microsoft.com/ink/2010/main" type="inkWord" rotatedBoundingBox="14662,13595 15105,13591 15110,14139 14667,1414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9526.7555">9646-1408 736 0,'4'-4'272'0,"-8"-4"-208"0,4 4-20 16,0 0 160-16,-5 0-120 16,5 4 88-16,0 0-100 15,0-4 52-15,0 0-72 16,0 0 4-16,0 4-32 0,0 0 76 16,9 4-56-16,0-4-4 15,0 0-24-15,5-4 8 16,4 0-16-16,5 0-4 0,4 4 0 15,5-4 4-15,9 4-4 16,0-4-20-16,0 4 8 16,0 0 12-16,-5 0 0 15,-4-4 16-15,-9 0-12 16,-5 0 4-16,-9-4-4 16,1 0 4-16,-1 4-8 15,-9-8-196-15,0-1 104 16,0 1-904-1</inkml:trace>
          <inkml:trace contextRef="#ctx0" brushRef="#br0" timeOffset="119797.4721">9819-1799 632 0,'-5'4'236'0,"10"8"-184"0,-5 12-16 16,9-4 228-16,-9 13-152 15,0 15 132-15,0 5-140 16,0 3 32-16,0-3-80 16,-9-5 20-16,-1-4-44 0,1-3 16 15,0-5-28-15,-4-4 0 16,-1-11-12-16,5-5 12 0,4-8-12 15,1-8-348-15,4-8 188 16</inkml:trace>
        </inkml:traceGroup>
        <inkml:traceGroup>
          <inkml:annotationXML>
            <emma:emma xmlns:emma="http://www.w3.org/2003/04/emma" version="1.0">
              <emma:interpretation id="{E533DC83-A2AB-4B93-A9A2-EDFBF2DB4974}" emma:medium="tactile" emma:mode="ink">
                <msink:context xmlns:msink="http://schemas.microsoft.com/ink/2010/main" type="inkWord" rotatedBoundingBox="15582,12809 19076,12771 19095,14579 15601,1461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0305.3534">11230-1961 852 0,'14'-16'316'0,"-14"16"-248"0,-9-8-16 0,4 4 164 16,-4 0-128-16,-5 0 16 0,5 4-60 16,-14-8-40-1,-9 0 8-15,1-4-12 0,-6 4 0 16,-4-4 4-16,-4 8-16 15,-5-9 8-15,4 9 40 16,5 4-24-16,5 8 36 16,4-8-32-16,9 9-4 15,5-1-8-15,4 4 28 16,0-4-16-16,10 8-4 16,-1 12-8-16,-4 9 20 15,0 7-12-15,0 17 4 16,-5 11-8-16,1-7-16 15,-5 3 4-15,4-11 12 0,-4-5-4 16,4-15 8-16,5-9-8 16,0-4 24-16,9-12-16 15,9 0 48-15,9 1-32 16,14-5 4-16,9-8-20 16,14 4 0-16,4 4-4 15,5 4 12-15,-5-4-12 16,-5-8-84-16,-13 0 44 15,-4 8-200 1,-33-16-340 0</inkml:trace>
          <inkml:trace contextRef="#ctx0" brushRef="#br0" timeOffset="121300.5214">10661-2276 1120 0,'-9'-16'416'0,"9"16"-324"0,0-16-24 15,9 16 236-15,5-12-180 16,13 4 4-16,14-8-80 16,9 4-8-16,5 0-24 15,4 4 20-15,9-1-24 0,-9 5-48 16,-9 0 20-16,0 4-420 15,-4 4 240-15</inkml:trace>
          <inkml:trace contextRef="#ctx0" brushRef="#br0" timeOffset="120540.9963">10688-1617 1216 0,'-18'-29'448'0,"18"29"-348"0,18-8-28 15,-9 0 76-15,14-8-96 16,23 4 24-16,-10-4-44 16,14-4-32-16,-4 20 0 15,-15 0-160-15,1 0 88 0,-4 12-640 16,-10 4 392-1,-18-8-204-15</inkml:trace>
          <inkml:trace contextRef="#ctx0" brushRef="#br0" timeOffset="120953.3863">11066-1343 904 0,'5'0'332'0,"8"0"-256"0,5 4-24 0,-8 0 72 0,-1-4-80 16,4 4 16-16,1 4-36 15,-5 0-4 1,0 9-12-16,-4-1-8 0,-5 4 12 15,-5 0-8-15,-13 0 52 16,4 0-32-16,10 1 44 16,-14-5-40-16,4 4 4 15,-4-4-20-15,13-8 12 16,-4 4-16-16,9 4 16 16,-5-7-16-16,15 11 16 15,-1-4-16-15,13-8 40 16,1 4-24-16,5 4 4 15,-1-4-16-15,5-4-16 16,-5-4 0-16,-4-4-368 16,-5-8 204-16,-9-4-696 15</inkml:trace>
          <inkml:trace contextRef="#ctx0" brushRef="#br0" timeOffset="121704.0834">11603-1539 1476 0,'0'0'544'0,"0"4"-420"0,9-4-36 16,-9 0 64-16,14 5-100 15,-5 3 8-15,5-4-40 16,4-4-240-16,-4 0 116 16,-5-4-580-16,-9-4 376 0,-9-9-388 15</inkml:trace>
          <inkml:trace contextRef="#ctx0" brushRef="#br0" timeOffset="122153.383">12004-1830 800 0,'-5'8'296'0,"10"8"-232"0,-1 25-16 0,1-13 52 0,4 9-64 16,-9 11 128-16,9 1-92 15,-9-1 80-15,0-7-88 16,0-5 84-16,-9-8-88 0,9-7 60 16,-9-9-68-16,4-4-20 15,1-8-20-15,4-12 8 16,4-8-12-16,10-13-20 16,0-7 4-16,9-5-120 15,8 5 72-15,10 3-32 16,-4 1 52-16,4 8 16 15,-9 15 8-15,0 13 64 16,-5 4-28-16,-9 13 76 16,5 15-52-16,-14 4 28 0,5 5-44 15,-5-1-8-15,-5 1-16 16,5-5 12-16,0-3-12 16,-4-5-84-16,0-8 44 15,-5-8-308-15,-5-8 188 16,-9-4-788-1</inkml:trace>
          <inkml:trace contextRef="#ctx0" brushRef="#br0" timeOffset="122457.7426">12090-1988 1028 0,'0'-16'380'0,"14"8"-296"0,9-8-20 15,-5 12 68-15,9 0-84 16,5-8-20-16,5-1-16 16,-5 1-12-16,-5 0 0 15,0-4 16-15,-4 0-8 0,-9 8 40 16,-1-5-24-16,-4 9 120 15,-9 4-80-15,5 9-28 16,4-1-24-16,0 12-12 16,5 4 0-16,4 0-308 15,0 1 168-15</inkml:trace>
          <inkml:trace contextRef="#ctx0" brushRef="#br0" timeOffset="123848.9384">12714-1445 684 0,'0'-17'252'0,"0"17"-192"0,5-12-20 0,-5 12 208 15,9-4 12 1,0 0-124-16,5-4 112 16,-5 0-148-16,-5 4 80 0,14 4-100 15,5-4 8-15,9 0-52 16,23 0-4-16,22 0-20 16,5 0-16-16,46-4 0 15,13-1 12-15,9-3-4 16,-18 4 8-16,-14 0-8 0,-8 0-28 15,-24 0 12-15,-27-4 12 16,-13 8 4-16,-19-4-12 16,-13 4 4-16,-23 0-136 15,-5 4 72-15,-4 4-700 16,-9 8 424-16</inkml:trace>
          <inkml:trace contextRef="#ctx0" brushRef="#br0" timeOffset="122978.6236">13215-2397 1048 0,'-9'13'388'0,"0"-5"-300"0,-9 16-28 0,13-4 32 0,-4 9-64 16,0 15-4-16,-9-8-12 16,-1 9 52-16,1 0-36 15,-5-9 84-15,1-4-60 0,-1-3 72 16,0-9-72-16,0-4 0 16,5 0-32-16,4-4-4 15,5-3-8-15,0-1 4 16,9-8-8-16,9 4-4 15,14 0 4-15,0 4-92 16,13 0 48-16,14-4-48 16,-4 12 52-16,-10-12 12 15,5 4 12-15,-9 0 20 16,-18-8-4-16,0 0 76 0,-10 0-44 16,-8-16 112-16,-10 4-88 15,0-4 72-15,-9 0-76 16,5-13 4-16,0 1-36 15,0 0 12-15,4-5-20 16,5-3-36-16,9 16 12 16,0-5-316-16,5 5 176 15,-1 12-332-15,10 0 272 16,-1-4-624 0</inkml:trace>
          <inkml:trace contextRef="#ctx0" brushRef="#br0" timeOffset="123413.2799">13461-2579 1028 0,'4'-24'380'0,"-4"20"-296"0,-4-4-20 16,4 8 192-16,0 0-152 15,0 16-32-15,0 17-48 16,9 19 20-16,0 21-20 15,0 16 20-15,0-8-24 0,0-4 28 16,-4-8-32-16,-1-5 48 16,1-11-36-16,-5-8 64 15,-9-13-52-15,9-8 52 16,-14-12-52-16,5-12-12 0,0-8-16 16,9-12 0-16,0-4-8 15,9-5-136-15,0-11 76 16,5 8-52-16,4 3 64 15,5 9 0-15,4 4 24 16,1 12-12-16,-1 8 16 16,-4 12 80-16,-5 8-36 15,-5 5 64-15,1 3-56 16,-5 8 0-16,-9 9-20 16,9 4 16-16,0-5-20 15,-4-7-76-15,0-9 36 0,-1-8-468 16,-4-8 276-16,-9-16-728 15</inkml:trace>
          <inkml:trace contextRef="#ctx0" brushRef="#br0" timeOffset="124331.7562">13188-1284 912 0,'4'-16'340'0,"-17"16"-264"0,13 0-24 0,0 0 160 15,0 0-128-15,4 0 0 16,5-8-52-16,0 16-20 16,5-4-8-16,4 0-16 0,5 8 8 15,0 5 4-15,-5 7 0 16,5 4 0-16,-5 1 0 16,-4 7 24-16,-5 9-12 15,-14-9 32-15,-9 8-28 16,1-7 56-16,-10-5-40 15,-9-3 4-15,-13-1-24 0,-1-12 12 16,1-8-16-16,-5-4-4 16,-1-4 0-16,6-4 20 15,13 0-12-15,9 0 76 16,10 0-52-16,13 0 48 16,13 4-48-16,15-4 0 15,13 4-24-15,9 0-8 16,-5 4 0-16,1 4 4 15,-1 0-4-15,-8 4 24 16,-1 0-16-16,0 5-128 16,-13-5 64-16,0-4-432 15,-5-4 268-15</inkml:trace>
        </inkml:traceGroup>
        <inkml:traceGroup>
          <inkml:annotationXML>
            <emma:emma xmlns:emma="http://www.w3.org/2003/04/emma" version="1.0">
              <emma:interpretation id="{CF7CF710-1A9B-4C86-A6C1-A3386493CEE2}" emma:medium="tactile" emma:mode="ink">
                <msink:context xmlns:msink="http://schemas.microsoft.com/ink/2010/main" type="inkWord" rotatedBoundingBox="19355,12819 22544,12785 22559,14168 19370,14203">
                  <msink:destinationLink direction="with" ref="{ADDFF120-4E19-4C9B-A2C7-C4393FFEAB5C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0366.308">14358-1644 624 0,'-9'-4'228'0,"9"4"-176"0,-9-4-16 0,9 4 176 15,0-4-124-15,9 0 44 16,0 0-80 0,-9 0 120-16,9 4-96 0,5 0 44 0,-10 0-72 15,-4 0 44-15,18 0-52 16,-9 0 60-16,5 0-60 16,4 0 8-16,10-4-28 15,3 8 16-15,1 0-24 16,5 0 4-16,-5 0-8 15,-1-4-8-15,-8 0 4 0,-5 0 12 16,-4 0-8-16,-5-4 68 16,-9 0-44-16,0 0-12 15,0 4-12 1,-9 0 0-16,9 0-4 0,-9 0-424 16,9-4 228-16</inkml:trace>
          <inkml:trace contextRef="#ctx0" brushRef="#br0" timeOffset="130905.3293">15601-2077 1172 0,'13'-16'436'0,"-8"8"-340"0,-5 0-24 0,0 4 180 16,-5-4-152-16,-8 8-24 16,-6 0-48-16,-3-4-32 15,-10 0 0-15,0 4 20 0,-4 0-8 16,-1 0-12-16,-4-13 0 16,5 5 12-16,4 4-4 15,0 0-12-15,5-4 4 16,4 8 4-16,5 4 0 15,-1 4-20-15,6 4 12 0,4 5-12 16,0 7 8 0,-5 8 8-16,0 9 4 15,-4 11 0-15,-9 9 0 0,4 4-20 16,-4 4 12-16,-1-5 20 16,1 1-4-16,4-16 4 15,1-1-4-15,12-19 4 16,1-1-8-16,9-4 16 15,0-12-12-15,19 0 4 16,8 5-4-16,5-5 28 16,9-4-20-16,-9 0-4 15,4 0-8-15,-4-4 12 16,4 4-8-16,-4-4-12 16,-14-4 0-16,5 0-16 15,-9 0 12-15,-1-8-144 16,-3 0 80-16,-1 4-372 0</inkml:trace>
          <inkml:trace contextRef="#ctx0" brushRef="#br0" timeOffset="131132.4328">14954-1753 1392 0,'-9'-24'516'0,"18"16"-400"0,14-5-36 0,0 9 72 0,-1-4-100 16,10 4-28-16,5 4-20 15,4 4 4-15,-9 4-4 16,4 5-188-16,-4 3 100 0,-9 4-404 16,-5 0 272-16,-9-4-564 15</inkml:trace>
          <inkml:trace contextRef="#ctx0" brushRef="#br0" timeOffset="132082.937">15164-2368 984 0,'-5'-8'368'15,"5"8"-288"-15,-5-4-20 0,1 0 264 16,8 4-188-16,-4-4 52 16,0 8-112-16,10-8 32 15,3 4-64-15,10-9 4 16,4 9-28-16,10-4 4 15,-1 4-12-15,5 0 20 16,0 4-20-16,0-4-232 0,-9 9 116 16,-14-1-396-16,-4 0 280 0</inkml:trace>
          <inkml:trace contextRef="#ctx0" brushRef="#br0" timeOffset="131552.024">15332-1409 592 0,'0'-8'220'0,"9"8"-172"0,5 8-12 0,-5 0 128 16,0-4-96-16,14 4 68 16,-14 4-76-16,5 0 36 15,-5-7-56-15,0 7 16 0,-5 8-36 16,-4-8 8-16,-4 0-16 16,-5 8 20-16,0-12-20 15,-5 5-20-15,-9 3 0 16,14-8 92-16,-9 0-44 15,13 4 52-15,-4-4-52 16,9-8 16-16,0 0-36 16,0 0 8-16,9 8-16 0,14-8 0 15,0 0-4-15,9 0 4 16,4 0-8-16,5 0-152 16,-9 0 80-16,-9 0-264 15,-1-4 188-15</inkml:trace>
          <inkml:trace contextRef="#ctx0" brushRef="#br0" timeOffset="132381.2598">15696-1721 1340 0,'-22'-20'496'0,"17"28"-384"0,5-8-36 16,0 0 140-16,0 0-136 15,14 8-24-15,-1-4-36 16,10 0-72-16,-5-4 28 16,-4 0-516-16,-5 4 296 0,-9-8-632 15</inkml:trace>
          <inkml:trace contextRef="#ctx0" brushRef="#br0" timeOffset="133097.5848">16156-2109 1008 0,'-32'24'372'0,"28"-16"-288"0,-1 12-24 0,1-3 72 16,-1 7-84-16,-4 12 60 0,-9 13-64 16,9 8 76-16,-5 7-68 15,5-7 52-15,-5 0-60 0,5-1-12 16,0-7-20-16,9-13 8 15,9-7-12-15,0-1 16 16,14-12-16-16,0-12-40 16,13 0 20-16,14-4-484 15,0-12 276-15,-9-8-644 16</inkml:trace>
          <inkml:trace contextRef="#ctx0" brushRef="#br0" timeOffset="132797.9066">16056-1870 684 0,'-9'-9'252'0,"9"5"-192"0,9 0-20 0,-9 4 144 16,5-4-108-16,4 0 112 0,0 0-108 16,0 0 44-16,-5 0-68 15,-4 4 72-15,9-4-72 0,5 4 44 16,4 0-60-16,14 0 32 16,0 0-40-16,14 0-20 15,-1 4-4-15,10 0-20 16,-10 0 8-16,-8 4-260 15,-10-4 144-15,-4-4-392 16</inkml:trace>
          <inkml:trace contextRef="#ctx0" brushRef="#br0" timeOffset="133623.2658">16165-2392 976 0,'9'-21'360'0,"-9"21"-280"0,0-20-20 16,5 4 144-1,4 8-124-15,5-17-52 16,-1 9-20-16,1-8-4 15,4 8 0-15,-4-4-12 16,4 7 4-16,-4 1 20 16,4 4-8-16,-4 4 60 15,-1 8-40-15,-4 8 68 0,5 5-56 16,-5 7 28-16,5 4-40 0,-1 5-28 16,-3 3 0-16,-6 4-1020 15</inkml:trace>
          <inkml:trace contextRef="#ctx0" brushRef="#br0" timeOffset="134238.5423">16916-2020 912 0,'-13'-12'340'0,"13"12"-264"0,0 0-24 16,0 0 204-16,0 0-152 15,-9 12-24-15,-5 4-52 16,0 4 28-16,-4 9-28 16,-9 7 12-16,0 4-24 0,-1 5 28 15,1 4-28-15,-5-13 48 0,0 0-36 16,0 5 12 0,5-17-24-16,9-8 0 0,4 1-8 15,5-9-8-15,9-8 4 16,14 4-4-16,13 0 0 15,9 4 0-15,-4 0 0 16,14 0-56-16,-1 4 32 16,5 0-68-16,0 0 52 15,-9-3 8-15,-9-1 20 16,-9-8 12-16,-14-4 0 16,-9-5 76-16,-9-7-40 15,0-12 100-15,-5-8-76 0,-4-5 52 16,4-7-68-16,1-1 4 15,8 0-28-15,1 9-20 16,4 3-4-16,0 13-4 16,0 4 0-16,4 4-132 15,1 8 72-15,8 4-224 16,-3 4 164-16,-6 4-480 16,14 12 340-16</inkml:trace>
          <inkml:trace contextRef="#ctx0" brushRef="#br0" timeOffset="134628.5852">17217-1462 1028 0,'0'-8'380'0,"18"8"-296"0,5-16-20 0,-9 4 52 16,4-4-76-16,14-5-28 16,4-7-8-16,0-8 4 15,-4-5-4-15,0-7-4 0,0-1 4 16,-9 1 20-16,-14-1-12 16,-4 4 24-16,-5 5-24 15,0 8 112-15,-10-1-72 16,1 9 104-1,0 8-92-15,-9 8 8 16,4 12-48-16,-8 8 4 16,8 8-16-16,0 21 0 15,1 7-4-15,8 21 4 16,5 0-8-16,14 8-36 16,-5-5 16-16,4-7-320 0,1-12 184 15,4-17-888-15</inkml:trace>
          <inkml:trace contextRef="#ctx0" brushRef="#br0" timeOffset="135542.0568">15883-1866 436 0,'0'0'160'0,"0"0"-124"0,9 4-8 0,-9-4 148 15,-9 0-100-15,4 0 68 16,5 0-84-16,0 0 96 16,0 0-84-16,0 0 52 0,0 0-72 15,5 0 60-15,4-4-64 16,0 0 8-16,-9 0-32 15,0 4 24-15,0 0-32 0,0 0 40 16,0 0-32-16,0 0-12 16,0 0-8-16,-9 0 20 15,9 0-12-15,0 0 56 16,0 0-36-16,0 0 36 16,9-5-36-16,-9 5 44 15,0 0-44-15,0 0-8 16,0 0-12-16,0 0-20 15,0 0 4-15,0 0 28 16,0 0-12-16,0 0-20 16,5 9 0-16,-1-1 40 15,1 0-20-15,4 0 16 16,-5-4-16-16,-4-4 0 16,10 8-4-16,-1 0 4 15,0-4-8-15,4 0-168 16,1-4 88-16</inkml:trace>
        </inkml:traceGroup>
      </inkml:traceGroup>
    </inkml:traceGroup>
    <inkml:traceGroup>
      <inkml:annotationXML>
        <emma:emma xmlns:emma="http://www.w3.org/2003/04/emma" version="1.0">
          <emma:interpretation id="{CA920294-4C21-431D-B347-A7676DDEF8CE}" emma:medium="tactile" emma:mode="ink">
            <msink:context xmlns:msink="http://schemas.microsoft.com/ink/2010/main" type="paragraph" rotatedBoundingBox="5034,14670 13033,14794 13010,16302 5011,161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74F256-342C-43F8-81F9-E2B3D6BA523A}" emma:medium="tactile" emma:mode="ink">
              <msink:context xmlns:msink="http://schemas.microsoft.com/ink/2010/main" type="line" rotatedBoundingBox="5034,14670 13033,14794 13010,16302 5011,16178"/>
            </emma:interpretation>
          </emma:emma>
        </inkml:annotationXML>
        <inkml:traceGroup>
          <inkml:annotationXML>
            <emma:emma xmlns:emma="http://www.w3.org/2003/04/emma" version="1.0">
              <emma:interpretation id="{68F3BDD5-0F9A-4CDF-B222-C80309F9C5BE}" emma:medium="tactile" emma:mode="ink">
                <msink:context xmlns:msink="http://schemas.microsoft.com/ink/2010/main" type="inkWord" rotatedBoundingBox="5034,14670 8337,14721 8316,16134 5013,1608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3471.7594">549-490 912 0,'-9'-13'340'0,"13"9"-264"0,-4 0-24 0,5 0 176 0,0 0-136 16,4 0 132-16,-5 0-132 15,5 4 36-15,10 0-80 16,3 0 20-16,6 0-40 0,-1 4-16 15,5-4-8-15,9 0 28 16,0-4-16-16,0 4-40 16,0 0 12-16,-9 0-360 15,-10 4 204-15,-8 12-828 16</inkml:trace>
          <inkml:trace contextRef="#ctx0" brushRef="#br0" timeOffset="142270.6703">1050-292 1204 0,'18'-16'448'0,"-13"12"-348"0,-1-4-32 16,-4 8 124-16,0-4-120 16,-4-1 0-16,-6 1-48 15,-3 4-16-15,-10 0-4 16,-4 0 20-16,-5-4-12 0,0 0-20 16,-9-4 0-16,5 4 4 15,-5 0 4-15,9 0 0 16,0 4 0-16,5 4-20 0,4 0 12 15,5 8-4-15,-1 0 4 16,6 9-20-16,4 7 16 16,4 4 4-16,-4 13 8 15,0 8 8-15,-5-1-4 16,-4 5-20-16,0-9 8 16,4-3 20-16,0-5-4 15,1-7 60-15,-1-9-40 16,5-8 32-16,9-8-32 15,0-8 0-15,0 0-16 16,14 4 12-16,-5 0-16 0,14 0-12 16,-5 5 0-16,5-1 20 15,-1 4-8-15,1-4-12 16,0 0 0-16,0 0 12 16,8-8-4-16,-8 0-152 15,-9 0 80-15,4 0-352 16,-4-4 236-16</inkml:trace>
          <inkml:trace contextRef="#ctx0" brushRef="#br0" timeOffset="142557.4657">672 7 1092 0,'0'-12'404'0,"-5"12"-316"0,14 0-24 0,-9 0 176 15,10 0-144-15,3 0-12 16,5 0-52-16,5 0-24 15,5 0-4-15,3 0-244 0,1 0 132 16,0 0-872 0</inkml:trace>
          <inkml:trace contextRef="#ctx0" brushRef="#br0" timeOffset="142991.1869">790 319 808 0,'0'0'300'0,"5"0"-232"0,18-4-20 15,-10 0 72-15,5 0-76 0,14 0 8 16,5 4-32-16,4 4 32 16,0 8-28-16,-5 4-4 15,-4 4-12-15,-9 5 12 0,-10 3-12 16,-13 0 48-16,-13 1-28 16,-1-5 12-16,-13-4-24 15,4 4-8-15,-9-3-4 16,5-9 108-16,4 0-60 15,5-4 76-15,9 0-72 16,4-4-12-16,10-4-28 16,22 4-4-16,10-4-4 15,4 0-8-15,-5 4 4 0,9-4-148 16,-13 0 80-16,5 0-432 16,-19 4 276-16</inkml:trace>
          <inkml:trace contextRef="#ctx0" brushRef="#br0" timeOffset="141778.417">3 52 904 0,'-5'-8'332'0,"10"8"-256"0,-10 0-24 16,10 0 176-16,-5-4-136 16,9 4 68-16,0-8-92 15,0 8 48-15,-4 0-64 16,13 0 48-16,0-8-56 0,0-1 32 0,14 9-44 15,0-8 0-15,0 8-20 16,-5 0 0-16,5-4-4 16,-9 4 12-16,-5 0-12 15,-9 0 4-15,-4 0-4 16,-5 0-104-16,0 0 52 16,0 8-420-16,0-8 256 15</inkml:trace>
          <inkml:trace contextRef="#ctx0" brushRef="#br0" timeOffset="143833.7035">1441-9 1320 0,'-4'-8'488'0,"-1"16"-380"0,10-8-28 0,-5 0 176 0,0 0-156 16,9 4-16-16,0 0-52 15,0 0-104-15,5 0 40 16,-5-4-712-16,5-4 408 0,-1-4-416 16</inkml:trace>
          <inkml:trace contextRef="#ctx0" brushRef="#br0" timeOffset="144281.8945">1906-203 820 0,'-9'8'304'0,"4"8"-236"0,-4 13-20 0,0-5 160 16,0 12-124-16,0 1 8 15,0-5-52-15,-1 0 60 16,1 1-56-16,0-5 76 0,0-8-68 16,5-3 44-16,-1-5-56 15,0-8 32-15,5-8-40 16,5-4-20-16,4-5-4 0,5-3-80 16,-1 0 40-16,10-4-112 15,0 0 84-15,9 7 8 16,-5 1 32-16,5 4 8 15,-9 4 4-15,0 8 52 16,-5 4-24-16,0 4 36 16,-9 5-32-16,0 3 20 15,-4 4-24-15,4 0 0 16,-9 5-12-16,0-5 4 16,-9 0-8-16,4-3-36 15,-4-9 16-15,-5-4-276 16,1-8 160-16,-5-12-772 15</inkml:trace>
          <inkml:trace contextRef="#ctx0" brushRef="#br0" timeOffset="144597.233">1947-292 612 0,'4'-32'228'0,"1"11"-180"0,-5-11-12 0,0 16 212 15,0 0-144-15,0-5 116 16,0 1-128-16,0 0 12 16,18 4-60-16,-4-1 16 0,4 5-32 0,-4 0-8 15,8 4-12-15,-3 8-8 16,-15 0 4-16,10 8 48 15,-10 4-28-15,1 5 60 16,-5-1-48-16,0 4-16 16,-5 4-12-16,1 0 8 15,4 1-8-15,0-5-240 16,0-4 124-16</inkml:trace>
          <inkml:trace contextRef="#ctx0" brushRef="#br0" timeOffset="145107.5897">2630-551 1100 0,'0'-8'408'0,"-5"8"-316"0,-4 0-28 0,9 0 88 16,-9 8-96-16,-5 0-40 16,-4 0-12-16,-5 8 8 15,-13 9-4-15,4-1-4 0,-9 0 0 16,5 4 40-16,-1-3-24 16,10-5 60-16,4-4-44 15,0-4-24-15,19-4-12 0,-5 0-20 16,18 1 12-16,9 3 12 15,9 0 0-15,14 0 8 16,14 0-8-16,9 4-4 16,-5-4 4-16,0-3-24 15,-9-1 12-15,-13 0 4 16,-10-16 4-16,-9 0 16 16,-18-1-8-16,-9-7 60 15,-9-4-40-15,-5 0 76 16,-4-13-56-16,-10-3 20 15,5-4-40-15,10 7-36 16,3 1 4-16,19 8 8 16,0 3 0-16,14 9-248 15,4 4 132-15,0 4-412 0,1 4 292 16,3 0-524 0</inkml:trace>
          <inkml:trace contextRef="#ctx0" brushRef="#br0" timeOffset="145844.2561">2397 20 996 0,'-13'-17'368'0,"8"13"-284"0,-4 0-24 16,9 0 232-16,-4 0-172 16,4 4 28-16,0 0-88 15,18 0 8 1,9 0 12-16,14 0-44 0,14 4-20 16,4-8-8-16,14-4-8 15,9 4 0-15,9-4 16 16,4 0-8-16,1 4-48 15,-14 0 24-15,-14 4-40 16,-13 4 32-16,-14 0-16 16,-14-4 24-16,-9 8-80 15,-9-4 56-15,-13 4-592 16,-14 4 348-16</inkml:trace>
          <inkml:trace contextRef="#ctx0" brushRef="#br0" timeOffset="146249.4141">2657 242 904 0,'-14'0'332'0,"19"8"-256"0,-14 0-24 0,9-8 44 16,9 8-64-16,0 0 24 0,0 1-36 15,9-5 44-15,5 4-36 16,0 8 4-16,0-4-20 0,-1 4 12 16,-3 13-16-16,-6-1 4 15,-4 4-4-15,-13-3 12 16,-14 7-12-16,-10 0-4 16,1-7 0-16,-5-5-4 15,0 0 0-15,5-7 148 16,4-5-80-16,9 0 80 15,14 0-88-15,10-4 40 16,17 0-60-16,9 0 16 16,5 0-36-16,9 0 28 15,0 0-32-15,-4 1-304 16,-5-1 156-16,-9-4-584 16,-19 4-40-1</inkml:trace>
          <inkml:trace contextRef="#ctx0" brushRef="#br0" timeOffset="145483.59">2935-656 852 0,'13'-17'316'0,"-13"17"-248"0,-4-4-16 0,4 4 216 16,0 0-156-16,0 9 8 16,0-1-72-16,-9 8 8 15,9 4-28-15,-9 12 28 0,4 9-32 0,-4 3 56 16,0 5-44-16,0-5 20 15,-5-3-36-15,5-9 8 16,-5-7-16-16,10-9 0 16,-1-8-4-16,5-8 4 15,0-8-8-15,9-12-100 16,14-5 52-16,0 1-104 16,18 4 84-16,4 0 20 15,1 7 28-15,-1 13 8 16,1 8 0-16,-14 13 112 15,-9 11-56-15,-14 9 24 16,-9-5-40-16,0 4 4 16,-5-3-20-16,-4-5-44 15,0-3 16-15,4-5-420 16,-4-4 236-16,0 0-640 16</inkml:trace>
        </inkml:traceGroup>
        <inkml:traceGroup>
          <inkml:annotationXML>
            <emma:emma xmlns:emma="http://www.w3.org/2003/04/emma" version="1.0">
              <emma:interpretation id="{2EF58261-F51C-4BF3-8DF7-59CB65494CD9}" emma:medium="tactile" emma:mode="ink">
                <msink:context xmlns:msink="http://schemas.microsoft.com/ink/2010/main" type="inkWord" rotatedBoundingBox="9248,14768 10500,14787 10477,16263 9225,16243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47282.7523">4260 11 832 0,'-23'-12'308'0,"14"20"-240"0,0-12-20 0,9 4 228 16,0 0-160-16,-5 4 68 15,5-4-108-15,0 0 8 0,14 0-48 16,4 0 56-16,9 0-52 0,5 0 8 16,9-4-28-16,5 8-4 15,-5-4-8-15,4 0-8 16,-13 0 4-16,-9 0-84 16,-5 0 44-16,-4 0-392 15,-1 0 236-15,-8 0-664 16</inkml:trace>
          <inkml:trace contextRef="#ctx0" brushRef="#br0" timeOffset="148390.2522">4788 113 924 0,'-28'-17'340'0,"24"13"-260"0,-10-4-28 0,14 8 264 15,0 0-184-15,5-4 116 16,4 0-148-16,0 4-44 16,14 0-36-16,9 0-28 0,-1-4 4 0,6 4 4 15,4 0 0-15,0 0-204 16,0 0 112-16,-9 0-324 16,0-4 232-16,-10 8-580 15</inkml:trace>
          <inkml:trace contextRef="#ctx0" brushRef="#br0" timeOffset="147765.0348">5393-239 1092 0,'23'-33'404'0,"-14"21"-316"0,14-8-24 16,-14 12 152-16,-4 0-132 0,-5-1 72 15,9 1-92-15,-9 0-28 16,0 4-20-16,-9 0-16 0,-14 8 4 16,-9 4-4-16,-14 0 0 15,-13 5 8-15,-5-1-4 16,1 0-12-16,4-4 4 16,8-4-16-16,6-4 12 15,22 0 12-15,0 4 0 16,5 0-48-16,4 8 28 15,10 13 20-15,-1 19 0 0,1 5-8 16,-5-5 0-16,0 17 4 16,0-5 0-16,-5 5 44 15,-9 0-24-15,-4-4 52 16,9-9-40-16,-5-11 36 16,14-13-36-16,-5-4-8 15,14-8-16-15,14-8-8 16,8-8 4-16,6 0-16 15,4 0 8-15,9 4-4 16,-5 0 0-16,14 0 16 16,0 8-4-16,-9 0 8 15,0 0-8-15,-14-4-72 16,-4 0 36-16,-5-4-100 16,-8 0 72-16,-10 0-260 15,0-4 176-15,-19-4-796 16</inkml:trace>
          <inkml:trace contextRef="#ctx0" brushRef="#br0" timeOffset="153116.3007">4892-571 880 0,'-9'0'328'0,"5"0"-256"0,8 0-16 0,-4 0 132 0,9 0-112 16,1 0 84-16,3 0-92 16,5 0 68-16,5 0-76 15,4-4 48-15,14 0-64 0,-4 4 24 16,13 0-40-16,-5 0-36 15,1 0 4-15,-10-4-8 16,-4-1 4-16,-13 1 32 16,-6 0-12-16,-4 0 12 15,-9 0-12-15,-9 0-88 16,-4 8 44-16,-6 4-624 16,1 13 360-16</inkml:trace>
          <inkml:trace contextRef="#ctx0" brushRef="#br0" timeOffset="148834.4325">5352 214 996 0,'0'-8'368'0,"-4"8"-284"16,8 0-24-16,-4 0 80 0,0 8-88 16,0 4 68-16,5 8-68 15,-5 8 4-15,4 5-32 16,-4 3-12-16,0 1-8 0,-9-9 12 15,9 4-8-15,-4-11 16 16,4-9-16-16,-5-4-144 16,-4-8 72-16,4-4-940 15</inkml:trace>
          <inkml:trace contextRef="#ctx1" brushRef="#br0">4861 861 0,'0'0'15,"0"0"1,54-101 0,-40 73-1,-10-4 1,-13 32 0,14-12-1</inkml:trace>
        </inkml:traceGroup>
        <inkml:traceGroup>
          <inkml:annotationXML>
            <emma:emma xmlns:emma="http://www.w3.org/2003/04/emma" version="1.0">
              <emma:interpretation id="{85C84956-F5C3-4056-9B8B-11F5FC8C5FD7}" emma:medium="tactile" emma:mode="ink">
                <msink:context xmlns:msink="http://schemas.microsoft.com/ink/2010/main" type="inkWord" rotatedBoundingBox="10888,14765 13033,14798 13011,16203 10866,1617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3578.5422">5858 56 1300 0,'-5'0'480'0,"5"0"-372"0,5-4-32 0,-5 4-24 16,9 4-44-16,0 4-328 15</inkml:trace>
          <inkml:trace contextRef="#ctx0" brushRef="#br0" timeOffset="154026.1982">6135 72 664 0,'-13'16'244'0,"8"0"-188"0,-4 13-16 0,4-13 156 0,1 4-116 16,-1 5 20-16,5-5-60 16,0-4 8-16,-4-4-28 15,4-12 36-15,0-4-32 0,4-8-24 16,1-4 0-16,4-5-28 16,0-3 16-16,9 0-144 15,14-4 84-15,0 3 16 16,0 5 32-16,0 8 108 15,4 0-44-15,-4 12 88 16,-5 4-72-16,-4 12 104 0,-9 0-88 16,-5 13 40-16,0-5-64 15,-13 8-8-15,-1 9-24 16,-4-13-4-16,0 0-4 16,-5-3 20-16,5-5-16 15,4-4-164-15,-4-8 84 16,0-8-276-16,0 4 196 15</inkml:trace>
          <inkml:trace contextRef="#ctx0" brushRef="#br0" timeOffset="154434.4434">6185-199 880 0,'-18'-16'328'0,"9"16"-256"0,18-12-16 16,0 8 132-16,0-4-112 15,14-5-20-15,0-3-36 16,0-12-28-16,13 8 4 16,-4-5 4-16,0-3 0 0,-9 8 0 0,4 4 0 15,-22 7 96 1,-5 9 80-16,0 17-92 16,0 11 8-16,0 0-60 15,9 1-12-15,4 3-12 16,10 4-360-1,0-19 196-15</inkml:trace>
          <inkml:trace contextRef="#ctx0" brushRef="#br0" timeOffset="155827.9189">6832 202 964 0,'0'0'360'0,"9"-4"-280"0,0 4-24 15,5 0 148-15,9 0-124 16,-1 0 36-16,6 0-68 16,4 0 60-16,13 0-60 15,23 0 0-15,23-4-28 0,14-1 48 16,4 1-36-16,1 0-16 16,-1-8-8-16,-4 8 8 15,-5-12-8-15,-23 8 4 16,-22 4-4-16,-14 0 4 15,-28 4-8 1,-13 0-4-16,-22 8-304 16,-1 0 164-16,-23 8-904 15</inkml:trace>
          <inkml:trace contextRef="#ctx0" brushRef="#br0" timeOffset="154956.293">7269-373 808 0,'-36'8'300'0,"26"0"-232"0,-8 8-20 15,5-4 152-15,3 9-120 16,-3 7 28-16,-10 8-64 0,9 1 44 16,-4-5-52-1,-5 1 72-15,10-9-60 0,-5 8 20 0,-5-20-40 16,14 1 8-16,-5-9-20 16,5-4 8-16,9 0-12 15,0-8-16-15,18-1 0 16,5 5-16-16,13 0 12 15,19 0-56-15,0 4 32 16,8 4-12-16,-3 0 28 16,-20 4 0-16,-3 1 8 15,-14-5 44-15,-5-8-24 0,-18 4 60 16,-9-4-40-16,-14-5 72 16,-9 1-56-16,5-12 44 15,-5 0-52-15,5 0 8 16,-1-5-32-16,10 1-80 15,4 0 36-15,5 4-292 16,18 3 180-16,-9 1-436 16,23 4 324-16,-9 0-340 15</inkml:trace>
          <inkml:trace contextRef="#ctx0" brushRef="#br0" timeOffset="156202.4923">7060 529 1040 0,'0'-12'384'0,"0"4"-300"0,4 0-20 0,1 0 120 0,8 0-112 15,6 4-20-15,8 4-32 16,5-4 16-16,9 8-20 15,4 8 20-15,-4 8-20 0,-4 0-16 16,-10 9-4-16,-4-5 12 16,-14-4-4-16,-18 5 24 15,-14-5-16-15,-9 0 24 16,-4-4-24-16,-5 0-12 16,4-3-4-16,5-5 20 15,5 0-8-15,9 0 16 16,9 0-16-16,13 0 32 15,15 0-24-15,17 0 20 16,19 0-20-16,4 0 8 16,-5 1-12-16,-4-5-244 15,-4-4 124-15</inkml:trace>
          <inkml:trace contextRef="#ctx0" brushRef="#br0" timeOffset="155347.8149">7396-596 800 0,'10'-8'296'0,"-1"12"-232"0,4 8-16 0,-4 1 168 16,1 11-128-16,-1 8 60 16,4 17-84-16,-4 12 84 15,5-5-84-15,-5 9 8 0,-9-12-48 16,0-9-4-16,9-8-12 15,-9-3 20-15,0-13-16 16,0-8 12-16,-9-16-12 16,9-4-96-16,0-8 48 15,-4-4-140-15,4-1 100 0,4 1 0 16,14 4 48-16,-4 4 28 16,0 8 0-16,4 4 124 15,5 8-68-15,-10 4 92 16,-4 12-84-16,14-3 4 15,-14 3-44-15,14 8-4 16,-14-7-12-16,-4-1 12 16,-5-4-12-16,0 0-172 15,0 1 92-15</inkml:trace>
        </inkml:traceGroup>
      </inkml:traceGroup>
    </inkml:traceGroup>
    <inkml:traceGroup>
      <inkml:annotationXML>
        <emma:emma xmlns:emma="http://www.w3.org/2003/04/emma" version="1.0">
          <emma:interpretation id="{5C8C9D25-7C89-4195-A7EA-36D5EBFABCE0}" emma:medium="tactile" emma:mode="ink">
            <msink:context xmlns:msink="http://schemas.microsoft.com/ink/2010/main" type="paragraph" rotatedBoundingBox="1896,15948 26565,16008 26560,18095 1891,18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B6325E-5764-42CD-A2C2-9F2D149A754B}" emma:medium="tactile" emma:mode="ink">
              <msink:context xmlns:msink="http://schemas.microsoft.com/ink/2010/main" type="line" rotatedBoundingBox="1896,15948 26565,16008 26560,18095 1891,18035"/>
            </emma:interpretation>
          </emma:emma>
        </inkml:annotationXML>
        <inkml:traceGroup>
          <inkml:annotationXML>
            <emma:emma xmlns:emma="http://www.w3.org/2003/04/emma" version="1.0">
              <emma:interpretation id="{75BD4FFE-D91F-43BC-A382-D6568F7FD2A2}" emma:medium="tactile" emma:mode="ink">
                <msink:context xmlns:msink="http://schemas.microsoft.com/ink/2010/main" type="inkWord" rotatedBoundingBox="1896,16131 4363,16137 4362,16775 1894,16769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4715.0677">-2784 930 832 0,'9'0'308'0,"-9"0"-240"0,-4-4-20 16,4 4 168-16,0 0-128 0,-5 4 28 15,1 0-72-15,4-4 44 16,-5 4-52-16,5 4-8 0,-4 0-16 16,-1 0-12-16,-9 5 4 15,5 3 56-15,-4 8-32 16,-6 0 40-16,-3 5-36 16,-6 3 16-16,-3 4-28 15,-1-3 28-15,-5-5-32 16,5 1 20-16,5-5-20 15,0-4 36-15,9-8-28 16,4-8-12-16,9 4-8 16,10-12 4-16,4 4-4 0,5-4-12 15,4 0 4-15,9 8-16 16,5 4 12-16,4 4 4 16,15 5 4-16,-6-1 0 15,5-4 0-15,-13-4 0 16,4-4 0-16,-5 0 24 15,-4-4-12-15,-9 0 24 16,-1-4-24-16,-13 0 112 16,-9-4-72-16,0 0 24 15,-22-12 8 1,13-1-48-16,-10-3 16 0,10 0-32 16,-4 0 8-16,4-5-16 15,-1 1-16-15,6 0 0 16,-1-9-16-16,1 13 12 15,4 0-12-15,-5 3 8 16,10 1-308-16,-10 4 172 16,5 4-500-16,0 0 364 15,14 0-532 1</inkml:trace>
          <inkml:trace contextRef="#ctx0" brushRef="#br0" timeOffset="175148.7183">-2460 748 820 0,'-19'-8'304'0,"15"12"-236"0,4 0-20 15,0-4 116-15,0 0-100 16,0 0 36-16,0 0-60 16,4 12-24-16,5 4-8 15,1 13 88-15,-1 7-52 0,0 13 44 16,-5 7-52-16,-8 1 44 15,-1 4-48-15,-4-9 56 16,-9-7-52-16,4-5 20 16,-4-7-36-16,4-13 28 15,1-8-32-15,8-12 4 16,5-12-12-16,9-12-112 0,5-5 56 16,9-3-96-16,-1-5 84 15,6 9 28-15,4 8 24 16,-5-4-12-16,5 11 12 15,-9 13 20-15,-1 4-4 16,-3 13 84-16,3 11-48 16,-8 4-4-16,0 5-24 15,-5-1-12-15,0 1 0 16,-5-5 12-16,1-4-8 16,-10-3 4-16,1-5-4 15,-5-4-156-15,9-4 80 16,-5-4-368-16,5-8 244 15</inkml:trace>
          <inkml:trace contextRef="#ctx0" brushRef="#br0" timeOffset="175513.7492">-1991 1173 964 0,'-14'-8'360'0,"9"0"-280"0,1-4-24 16,4 12 148-16,4-9-124 16,-4 9-8-16,5-8-44 15,4 0 52-15,5-4-48 0,8 12-20 0,6 0-12 16,8 0 8-16,10 0-4 15,8 16 16-15,10-20-12 16,0 8 4-16,0 0-4 16,-5-4 4-1,0 0-8-15,-18-4-4 0,-14 0 4 16,-9 0-40-16,-8-4 20 16,-10 4-268-16,-5-12 156 15,-9 8-756 1</inkml:trace>
          <inkml:trace contextRef="#ctx0" brushRef="#br0" timeOffset="175824.7255">-1664 898 1080 0,'-13'-4'400'0,"13"0"-312"0,-5 0-24 15,5 4 88-15,14 0-96 16,-1 0-28-16,6 0-24 15,-1 8 4-15,9-4-4 16,-4 4-12-16,0 4 4 0,-1 0 4 16,1 8 0-16,0 1 16 15,-5-1-8-15,-4 4 48 16,-5 0-28-16,-9 1 56 16,5-1-48-16,-15 4 28 15,-3 5-36-15,-5-1 0 0,-1-4-16 16,-8 1 20-16,4 3-20 15,0-8-32-15,5-3 12 16,9-5-256-16,5-8 148 16,4-8-736-1</inkml:trace>
          <inkml:trace contextRef="#ctx0" brushRef="#br0" timeOffset="176230.8057">-881 922 912 0,'10'-4'340'0,"-24"4"-264"0,5 0-24 16,-5 4 160-16,5 4-128 15,-9 8 80-15,0 0-96 16,-1 9 80-16,-3 7-88 16,12 5 24-16,-3-5-48 0,13 8 4 15,13 1-24-15,6-5 8 16,3-7-12-16,15-5 0 16,4-8-4-16,4-16-76 15,10-16 36-15,-9-4-112 16,-15-5 84-16,1-7 8 0,-18-13 32 15,-14-3 44-15,-23 7-16 16,-4-3 116-16,-10 3-72 16,1 9 112-16,-9 16-92 15,13-4-36-15,9 12-24 16,14 8-172-16,18 8 88 16</inkml:trace>
        </inkml:traceGroup>
        <inkml:traceGroup>
          <inkml:annotationXML>
            <emma:emma xmlns:emma="http://www.w3.org/2003/04/emma" version="1.0">
              <emma:interpretation id="{F6F6D79E-FDE5-4761-A095-753A17BC0F12}" emma:medium="tactile" emma:mode="ink">
                <msink:context xmlns:msink="http://schemas.microsoft.com/ink/2010/main" type="inkWord" rotatedBoundingBox="6390,16471 7710,16475 7706,17829 6387,1782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01860.3246">2593 1525 612 0,'23'0'228'0,"-9"0"-180"0,-1 4-12 15,-4-4 140-15,-4 4-104 16,4 0 24-16,-9-4-56 16,9 0 44-16,0 8-48 15,-9-8 64-15,0 0-60 0,-4 4 28 16,-1 4-40-16,-8-8-16 15,-6 0-8-15,-8 0 4 16,-5 0-4-16,-13 0 40 16,-5-8-20-16,-5-4 20 15,0 8-24-15,5-8 36 0,0 4-32 16,5 0 4-16,-1 0-16 16,14 4 12-16,-4 4-24 15,8 0 0 1,1 0-8-16,9 4 0 15,13 4 0-15,-4 4 0 16,9-4 8-16,-9 4 0 16,5 8 0-16,-6 9 0 15,1 7-12-15,-9 5 8 16,-5 15 4-16,10 5 0 16,-5-4 0-16,-5-1 0 0,0-11 16 15,0-1-8-15,0-11 32 16,-4-5-24-16,9-8 20 15,4-4-20-15,5-3 36 16,9-5-28 0,0 4 4-16,9 4-24 15,5-8-4-15,4 4 0 16,5-4 0-16,9 13-12 16,-9-9 8-16,8 8 20 15,-3-8-8-15,13 0-12 16,-9 0 0-16,4-4 4 15,-13-4 0-15,9 1 16 16,-10-10-8-16,-3 5 24 16,-6-4-20-16,-4-4-56 15,-9 0 20-15,0-4-304 16,0-4 176-16,0 4-788 16</inkml:trace>
          <inkml:trace contextRef="#ctx0" brushRef="#br0" timeOffset="202132.0472">1806 1865 932 0,'-10'-8'348'0,"15"8"-272"16,-5-8-20-16,0 8 164 16,23 8-72-16,-5 4-64 15,9-8-44-15,5 8-28 16,9-4 16-16,5-4-16 0,-1 4-4 16,-4-4-4-16,-4-4-244 15,-5-4 132-15</inkml:trace>
          <inkml:trace contextRef="#ctx0" brushRef="#br0" timeOffset="202506.5442">2370 2112 800 0,'-18'4'296'0,"18"12"-232"0,-5-4-16 0,5 0 196 16,0 4-144-16,-4 9 48 0,-1 7-88 15,5 5 24-15,-9-1-48 16,9 0 32-16,-9-3-36 0,0-9 36 16,4-4-40-16,5-8 12 15,-9-3-24-15,9-9-16 16,-9-13-4-16,-4-3-392 16,13-8 216-16,0-4-696 15</inkml:trace>
          <inkml:trace contextRef="#ctx0" brushRef="#br0" timeOffset="202865.9989">2102 1355 852 0,'0'-8'316'0,"0"4"-248"0,0 4-16 0,0 0 192 15,0 0-144-15,0 0 100 16,0 0-116-16,13 0 32 15,5 0-68-15,5-4 56 0,0-8-64 0,22 0 0 16,10-5-24-16,13-3 8 16,-8 8-16-16,8 0-408 15,-14 4 216-15,10 8-788 16</inkml:trace>
          <inkml:trace contextRef="#ctx0" brushRef="#br0" timeOffset="208193.307">1833 1096 664 0,'-9'-8'244'0,"4"8"-188"0,1-8-16 0,4 8 32 16,-9 0 4-1,-14 0-36-15,9 0 32 16,-4 8-44-16,-5 12 40 0,-4 4-40 16,-10 9 48-16,-4 7-44 15,-9 5 20-15,14-1-32 16,-5 1 88-16,-9 3-60 16,18 5 32-16,9 16-48 15,5 8 36-15,9 12-40 16,9 4-4-16,9-4-16 0,5 0 12 15,4 0-12-15,5 4-12 16,9 4 0-16,13 4-508 16,5 0 280-16</inkml:trace>
        </inkml:traceGroup>
        <inkml:traceGroup>
          <inkml:annotationXML>
            <emma:emma xmlns:emma="http://www.w3.org/2003/04/emma" version="1.0">
              <emma:interpretation id="{6BC057A7-764B-4C31-8FB6-238E3FEFA13C}" emma:medium="tactile" emma:mode="ink">
                <msink:context xmlns:msink="http://schemas.microsoft.com/ink/2010/main" type="inkWord" rotatedBoundingBox="8333,17277 8738,17278 8738,17315 8332,1731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03870.4362">3308 1901 912 0,'0'-12'340'0,"0"12"-264"0,5 4-24 15,-5-4 184-15,0 0-140 16,13 4 16-16,1 0-68 16,13-8 24-16,10 0-40 15,-1 4 28-15,5-4-28 0,-5 4 0 16,1 0-16-16,-5-4 0 16,-5 4-4-16,-9 0-8 15,0 0 4-15,-8 0 4 16,-1 0-4-16,-5 0-12 0,1 12 4 15,-1-4-84-15,10 0 48 16,4 1-1040 0</inkml:trace>
        </inkml:traceGroup>
        <inkml:traceGroup>
          <inkml:annotationXML>
            <emma:emma xmlns:emma="http://www.w3.org/2003/04/emma" version="1.0">
              <emma:interpretation id="{F844D67B-667A-44B3-8654-90317886E594}" emma:medium="tactile" emma:mode="ink">
                <msink:context xmlns:msink="http://schemas.microsoft.com/ink/2010/main" type="inkWord" rotatedBoundingBox="9332,16338 13075,16347 13071,18062 9328,18053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04425.3812">4933 1497 1060 0,'5'-17'392'0,"-1"13"-304"0,15-4-28 16,-19 0 104-16,9 4-104 15,-5 0 0-15,-4 0-36 16,-4 0-24-16,-10 8-4 15,-9-4 4-15,-13-4 0 0,0 0 8 16,-10-4-4-16,0 0 8 16,1 0-8-16,-1-4 16 15,15 3-12-15,-1 1-12 16,9 4 0-16,9 0-32 16,5 8 20-16,9 8 4 15,-9 1 12-15,5 11-36 16,-1 4 20-1,-4 25 40-15,-5-1-12 0,1 13 8 16,-6-8-12-16,1 12-16 16,0-17 4-16,-5-3-4 0,5-5 0 15,-5-7 32-15,5-9-12 16,0 4-4-16,0-11-4 16,4-5 4-16,5-4-4 15,0 0 60-15,4-4-36 16,5 0 24-16,9-4-32 15,0 5 36-15,5-5-32 16,0 0 4-16,4 0-16 0,5 0 0 16,4 0-4-16,0 4-16 15,5 0 4-15,0-8 12 16,4 0-4-16,-4 4-12 16,-9 0 4-16,0 0-136 15,-5-4 72-15,-9 0-144 16,-9 0 120-16,0 0-176 15,-9 0 152-15,4 0-624 16</inkml:trace>
          <inkml:trace contextRef="#ctx0" brushRef="#br0" timeOffset="204636.4425">4310 1849 1424 0,'9'-12'528'0,"4"8"-412"0,15-17-32 0,-10 17 8 15,9-4-68-15,10 0 8 16,8 0-20-16,-4 4-32 16,-9 4 8-16,4 0-312 0,-8 0 176 15,-1 12-860 1</inkml:trace>
          <inkml:trace contextRef="#ctx0" brushRef="#br0" timeOffset="205041.0183">4697 2124 696 0,'4'12'256'0,"1"-12"-196"0,4 12-20 16,5-4 76-1,-5 0-72-15,4 0 0 0,1-3-28 16,0 7 52-16,-1-4-40 16,-4 0 24-16,-9 0-32 0,-9 4 28 15,-4 0-32-15,-6 4 64 16,1 9-44-16,-5-9 72 0,5 12-60 15,5-8 44 1,8 5-52-16,5-9 16 16,0 4-36-16,9-12 16 0,5-4-20 15,-1 8 8-15,6-3-12 16,3-9-8-16,1 12 0 16,0-12-16-16,0 0 8 15,-1 0-112-15,-3 4 64 16,-1-4-280-16,-4-4 188 15</inkml:trace>
          <inkml:trace contextRef="#ctx0" brushRef="#br0" timeOffset="205451.4058">4592 1217 1028 0,'-23'-24'380'0,"23"24"-296"0,0 4-20 0,0-4 192 16,9-4-152-16,9 4 12 15,10 0-72-15,17-4-32 16,5 4-4-16,-9-4-152 16,5 8 80-16,-1 0-792 0</inkml:trace>
          <inkml:trace contextRef="#ctx0" brushRef="#br0" timeOffset="208899.6977">5261 1387 612 0,'-13'8'228'0,"13"-8"-180"0,4 0-12 15,-4 0 96-15,9 9-80 16,5-5 84-16,-5-4-76 16,9 12 64-16,5 0-68 15,4 4 32-15,1 16-52 0,-6 17 44 0,15 24-48 16,-1 12 20-16,-4 20-32 15,-18-8-8-15,-10 0-8 16,-13 9 20-16,-23 11-12 16,-22-4 24-16,-10-8-24 15,-4-24 32-15,-5-24-28 16,9-8 40-16,9-21-32 16,14-12-188-16,14-12 88 15,18-20-644 1,27-8 400-16,14-21-132 15</inkml:trace>
          <inkml:trace contextRef="#ctx0" brushRef="#br0" timeOffset="211033.4351">5580 2104 748 0,'-14'0'276'0,"23"-8"-216"0,5-5-16 0,-9 9 120 16,13 0-100-16,-9-4 72 16,-5-8-80-16,6 12 12 0,-1-4-36 15,-9 4 48-15,0-4-44 0,0 8 20 16,0 12-36-16,-14 0 16 16,9-4-20-16,1 4-8 15,4-4-4-15,-9 1 12 16,0-9-8-16,9 8-4 15,0-8 0-15,0 0-4 16,0-8 0-16,0 8-28 16,9-5 16-16,-9 1-76 15,0-4 52-15,0 8-4 16,0 0 24-16,-9 0-4 16,4 0 8-16,5 0 8 15,0 0 4-15,14 0-212 16,4-12 116-16,18-4-656 15</inkml:trace>
          <inkml:trace contextRef="#ctx0" brushRef="#br0" timeOffset="209590.0314">5953 1748 904 0,'-18'-21'332'0,"9"21"-256"0,-5-4-24 15,10 4 248-15,-1-4-176 16,5 0 48-16,0 4-104 16,14 0-8-16,18 0-36 15,0 0-20-15,22 4-8 0,1 0 12 16,13 0-4-16,-9-4-4 0,14 0 4 15,-18 0-16-15,-1 0 8 16,-13 0-120-16,-13 0 68 16,-15-4-172-16,-13 0 128 15,-4-8-788 1</inkml:trace>
          <inkml:trace contextRef="#ctx0" brushRef="#br0" timeOffset="210401.2553">6058 1286 832 0,'-18'0'308'0,"13"-4"-240"0,14-8-20 16,0 8 204-16,0-4-148 15,-4 0 72-15,13-12-104 16,0-5-12-16,14 5-40 16,-9-8-4-16,9-5-8 0,-5-3 20 15,1 8-16-15,-10-5-20 16,0 9 0-16,-9 4 20 15,5 4-4-15,-5 3-28 16,0 9 8-16,-4 8-12 16,-1 9 12-16,5 3 24 15,5 8-4-15,4 4-4 16,5 5 0-16,0-1 4 16,4 0-4-16,-4-3-64 15,-5-5 32-15,-4 0-648 16,-5 1 372-16,-9-9-240 15</inkml:trace>
          <inkml:trace contextRef="#ctx0" brushRef="#br0" timeOffset="209935.4507">6322 1468 644 0,'5'-12'236'0,"-5"12"-180"0,-5 0-20 16,0 4 36-16,5 4-48 15,-4 0 96-15,-1 5-68 16,1 3 64-16,-5 8-64 15,0 4 48-15,-5 9-56 0,9 7 48 16,-13 5-52-16,-9 12 68 16,9-1-60-16,4-3 72 15,0-4-68-15,1-5 0 16,8-7-32-16,-9-5-4 16,14-4-8-16,0-3-8 15,19-5 4-15,-10-4-4 0,27-12 24 16,10-8-12-1,-5 0-40 1,-5 0 16-16,5-8-296 0,-14-4 168 16</inkml:trace>
          <inkml:trace contextRef="#ctx0" brushRef="#br0" timeOffset="211842.0871">7151 1679 904 0,'18'-25'332'0,"-5"17"-256"0,-13 0-24 0,5 4 132 15,-5 0-112-15,-5 0 96 16,5 4-100-16,-9 0-8 16,0 8-36-16,-4 8-8 0,-6-7-8 15,-3 11 20-15,-1 8-16 16,-9 17 32-16,-9-9-28 15,0 13 12-15,-4 7-16 16,-6-11 44-16,6-17-28 16,8 4 28-16,10-7-28 15,4-9 8-15,10-4-20 0,8-8-8 16,19-4-4-16,4-4-4 16,14 0 0-16,4 0-12 15,10 0 8-15,9 4-4 16,4 8 0-16,4 0 8 15,-8-4 0-15,-14 4 0 16,-5 0 0-16,-8-8 8 16,-10 0-4-16,-9 0 184 15,-9-8-104-15,-14 0 52 16,-4-12-76-16,0-12 24 16,0-1-48-16,0-11-12 15,4-9-12-15,5 9-12 16,9-9 4-16,0 17-32 15,0 7 16-15,4 1-108 16,1 20 64-16,4 8-240 0,0 0 168 16,5 8-340-16,4 12 264 15,9 0-716 1</inkml:trace>
          <inkml:trace contextRef="#ctx0" brushRef="#br0" timeOffset="212231.6209">7551 2156 912 0,'-4'0'340'0,"13"8"-264"0,0-4-24 16,14-16 184-16,4 4-104 0,5-12-56 16,4-4-40-16,5-9-28 15,14-11-8-15,-10-9 4 0,10-8 4 16,-9-3-4-16,-1 3-4 15,-18 0 4 1,-8 13 12 0,-6 3-8-16,-4 5 128 15,1 11-72-15,-20 1 48 16,10 12-64-16,-13-4 20 16,4 16-40-16,-10 12-16 15,6 0-8-15,-19 16-4 16,18 17 0-16,-18 15-12 15,1-3 8-15,-1 28 12 0,-9-12-4 16,27-9-12-16,0-11 4 16,10-9 12-16,27-11-4 0,-1-17-28 15,19 12 12-15,14-12-524 16,4 0 296 0,19-4-652-16</inkml:trace>
        </inkml:traceGroup>
        <inkml:traceGroup>
          <inkml:annotationXML>
            <emma:emma xmlns:emma="http://www.w3.org/2003/04/emma" version="1.0">
              <emma:interpretation id="{9874BC77-911A-435B-B6AE-51E046254F30}" emma:medium="tactile" emma:mode="ink">
                <msink:context xmlns:msink="http://schemas.microsoft.com/ink/2010/main" type="inkWord" rotatedBoundingBox="14133,16978 14593,16979 14592,17266 14132,17265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12715.6617">9117 1849 1588 0,'-9'4'588'0,"14"-8"-456"0,9 0-36 0,4 4 24 16,14 4-84-16,13 0-12 15,10 0-16-15,9 12-424 16</inkml:trace>
          <inkml:trace contextRef="#ctx0" brushRef="#br0" timeOffset="212540.447">9204 1614 1352 0,'-23'-12'500'0,"19"12"-392"0,-5 0-28 16,9 0 224-16,0 0-184 15,0 0 72-15,13-4-112 16,14 0-52-16,10 0-24 16,8 4-4-16,10-4 0 0,-5 16-168 15,5-12 92-15,-10 8-340 16,-8-4 232-16,-14 4-372 15,-10 4 312-15</inkml:trace>
        </inkml:traceGroup>
        <inkml:traceGroup>
          <inkml:annotationXML>
            <emma:emma xmlns:emma="http://www.w3.org/2003/04/emma" version="1.0">
              <emma:interpretation id="{AD87B9FB-E986-4075-B55D-DFD438A922ED}" emma:medium="tactile" emma:mode="ink">
                <msink:context xmlns:msink="http://schemas.microsoft.com/ink/2010/main" type="inkWord" rotatedBoundingBox="15531,16945 15950,16946 15949,17387 15530,1738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13269.883">10715 1602 852 0,'-9'-4'316'0,"5"4"-248"0,-5-4-16 0,0 4 208 16,-5 0-152-16,0 4 88 15,-4 0-112-15,-5 8 64 16,-4 8-84-16,4 13 12 0,-9 7-44 16,19 1 4-1,4-1-20-15,4 9 0 16,10-1-8-16,17-7-16 15,15-9 4-15,17-8-48 0,19-12 24 16,-18-20-168 0,4 4 104-16,-9-20 36 15,-9-4 32-15,-27-25 40 16,-5 0-8-16,-32-3 112 16,0-5-68-16,-13 13 104 15,0 11-92-15,-5-7-48 0,9 19-12 16</inkml:trace>
        </inkml:traceGroup>
        <inkml:traceGroup>
          <inkml:annotationXML>
            <emma:emma xmlns:emma="http://www.w3.org/2003/04/emma" version="1.0">
              <emma:interpretation id="{6783A49A-C776-49E3-AC76-00A1E0E8FD6C}" emma:medium="tactile" emma:mode="ink">
                <msink:context xmlns:msink="http://schemas.microsoft.com/ink/2010/main" type="inkWord" rotatedBoundingBox="16852,16608 17744,16610 17742,17420 16850,17418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23401.8547">11858 1768 892 0,'-23'-12'332'0,"19"12"-260"0,-1-4-20 16,5 4 52-1,9 0-24-15,-9 0-36 16,14 0 52 0,-5 0 60-16,5-4-84 0,0 0 40 15,4-5-72-15,9 9 16 16,10-8-36-16,8 0-16 15,14 8-8-15,10-12 20 16,-6 12-8-16,1 8-28 16,-5-4 8-16,-9 0 24 0,-4 0-8 15,-19 4-8 1,-4-4 0-16,-5 1 20 0,-9-5-8 16,0 0-4-16,-4-9 0 15,4 1-92-15,-4-12 48 16,4 8-848-1</inkml:trace>
          <inkml:trace contextRef="#ctx0" brushRef="#br0" timeOffset="223041.8917">11872 1646 840 0,'4'-16'312'0,"-4"12"-244"0,-4-4-16 16,4 0 148-16,4 8-120 16,-4-8 64-16,-4 0-84 15,-1 8 52-15,5-8-60 16,0 8-20-16,14 0-12 15,4 0-12-15,5-8 4 16,13-1-8-16,19-3 60 0,9 8-36 16,4 0-12-16,0 0-8 15,-4-4-20-15,-5 8 8 16,-9 0 12-16,-4 0-4 16,-23 0 8-16,-1-4-8 15,-8 0 32-15,-5-4-20 16,-9 0 4-16,5 0-12 15,-10 0-428-15,1 8 228 16</inkml:trace>
          <inkml:trace contextRef="#ctx0" brushRef="#br0" timeOffset="223808.9367">12382 1217 904 0,'-9'13'332'0,"4"-5"-256"0,1 0-24 16,-1 0 88-16,5 4-88 15,0 0 24-15,0 0-44 16,9 4 40-16,9 1-40 16,14-1-24-16,0 0-8 0,0-4 0 15,4 0 0-15,1-4 0 16,4 13 0-16,-5-5 16 15,-4-4-8-15,-9 0-12 16,-5 4 0-16,-4-4 12 16,-14 5-4-16,-5 3 104 0,-4 4-60 15,-5 13 32-15,-4 3-44 16,-5 13-24-16,1-1-4 16,-1 9 0-16,0-4-4 15,0-1-4-15,1-11 4 16,-1-9-4-16,9-12 0 15,5-3-88-15,5-13 48 16,4-8-364-16,18-12 224 16</inkml:trace>
        </inkml:traceGroup>
        <inkml:traceGroup>
          <inkml:annotationXML>
            <emma:emma xmlns:emma="http://www.w3.org/2003/04/emma" version="1.0">
              <emma:interpretation id="{B0CCF6D2-C4D7-4A0B-912F-1B549432DCAA}" emma:medium="tactile" emma:mode="ink">
                <msink:context xmlns:msink="http://schemas.microsoft.com/ink/2010/main" type="inkWord" rotatedBoundingBox="18587,16164 20167,16168 20164,17344 18584,17341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26000.679">13684 1428 1172 0,'0'-8'436'0,"0"16"-340"0,18-16-24 15,0 8 56 1,5 0-84-16,14 4-8 0,-1-8-24 16,0 0-12-16,5-4 4 15,-9 8-172-15,-9 0 92 0</inkml:trace>
          <inkml:trace contextRef="#ctx0" brushRef="#br0" timeOffset="226284.4085">13994 1646 956 0,'0'-4'352'0,"0"12"-272"0,-10 9-24 0,6-1 156 16,4 4-128-16,-5 12 8 0,5 5-52 15,-4-1-12-15,4 1-16 16,0-5-16-16,0-12 0 16,0 1 12-16,0-5-4 0,0-4-28 15,0-16 12-15,9-4-504 16,5 0 280-16,-1-13-412 15</inkml:trace>
          <inkml:trace contextRef="#ctx0" brushRef="#br0" timeOffset="226482.9496">14148 1634 1224 0,'0'-4'456'0,"9"4"-356"0,5-4-28 0,4 8-20 16,5-4-44-16,9 4 16 16,-5-4-16-16,10 0-4 15,4 0 0-15,0 0-40 0,-10 0 20 16,-8-4-284-16,-5 4 164 16</inkml:trace>
          <inkml:trace contextRef="#ctx0" brushRef="#br0" timeOffset="226784.2377">14326 1480 924 0,'-32'0'340'0,"27"17"-260"0,-4-5-28 15,5-4 176-15,-1 12-136 16,1 0 36-16,-1 21-80 15,1-5 68-15,4 9-64 16,0-1 8-16,0-7-36 0,4 3 48 16,5-7-40-16,-4-9-16 15,-1 8-8-15,5-12 16 16,1-7-12-16,-1-1-20 16,0 0 0-16,0-8-84 15,5-4 52-15,-1-4-180 16,5-4 124-16,5 0-580 15</inkml:trace>
          <inkml:trace contextRef="#ctx0" brushRef="#br0" timeOffset="225819.171">14103 1088 944 0,'13'-4'352'0,"-3"-4"-276"0,3 4-20 16,-13 4 60-16,0 0-76 16,0 0-28-16,-18 8-8 15,-9 0-4-15,4 0 0 16,-9 0-28-16,-13 4 16 0,-1-12 4 16,10-8 8-16,-5 4 8 15,4-12-4-15,10 4 40 16,4-4-20-16,9 3 12 15,-4 5-20-15,18 0-24 16,-4 4 0-16,-5 4-4 16,-1 8 4-16,6 8 24 15,-14 9-8-15,-1 7 16 16,1 17-16-16,0-1 4 16,-5 1-4-16,1-1 20 15,12 5-16-15,-3-4-4 0,4-9-4 16,0 1-4-16,4-9 0 15,5-12 8-15,0 0-4 16,0-12 76-16,0 5-44 16,5-1 48-16,4-4-48 15,4 0 44 1,15 4-48-16,-1-4 48 0,14 4-48 16,-5-4-16-16,14 9-8 15,-4-13-8-15,-14 8 0 0,-5-8-168 16,0-4 92-16,-4 0-236 15,-9-4 180-15,-5-8-436 16,5-1 320 0,-5 1-200-16</inkml:trace>
          <inkml:trace contextRef="#ctx0" brushRef="#br0" timeOffset="227221.9347">13702 788 944 0,'-9'-4'352'0,"9"4"-276"0,9 0-20 0,-4 0 288 31,8 0-200-31,-4-4 64 0,14 4-124 0,5-4-4 16,-1 4-48-16,14-4-12 15,4 4-12-15,10 4-560 16</inkml:trace>
          <inkml:trace contextRef="#ctx0" brushRef="#br0" timeOffset="229437.3574">14699 1404 780 0,'0'-9'288'0,"0"9"-224"16,0-8-20-16,0 8 276 0,0 0-184 16,0 0 160-16,-4 0-176 15,4 0 44-15,4 0-96 16,5 0 68-16,5-4-80 0,18 0-8 16,13-4-32-16,5 4-12 15,5 0 0-15,0 0-16 16,-5 0 8-16,-18 4-332 15,0 0 184-15,-19 8-336 16,-13 0 280-16,-13 4-552 16</inkml:trace>
          <inkml:trace contextRef="#ctx0" brushRef="#br0" timeOffset="229607.59">14713 1529 1132 0,'0'4'420'0,"4"-4"-328"0,10 0-24 0,0 0 164 16,9-4-140-16,8 0 0 16,10 0-60-16,14-4 4 15,4 4-20-15,-4 0-536 0,9 4 284 16,4 0-596 0</inkml:trace>
        </inkml:traceGroup>
        <inkml:traceGroup>
          <inkml:annotationXML>
            <emma:emma xmlns:emma="http://www.w3.org/2003/04/emma" version="1.0">
              <emma:interpretation id="{8C885831-B138-464D-839A-617303B2392B}" emma:medium="tactile" emma:mode="ink">
                <msink:context xmlns:msink="http://schemas.microsoft.com/ink/2010/main" type="inkWord" rotatedBoundingBox="20859,16269 21491,16270 21489,16942 20857,16941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30324.2157">15856 1315 1380 0,'-23'-17'512'0,"27"5"-396"0,15 8-36 0,3 0 152 16,1 0-144-16,18 0-8 15,-4 4-52-15,13-4-56 16,-5 8 16-16,1 0-648 0,-10 12 360 16,5 0-572-1</inkml:trace>
          <inkml:trace contextRef="#ctx0" brushRef="#br0" timeOffset="230113.1865">16438 1011 1112 0,'23'-32'412'0,"-18"24"-320"0,-5-9-28 15,0 13 160-15,0-8-136 16,-5 8-28-16,-9-4-36 16,-4 0-32-16,-9 4 4 15,-14 4 4-15,0-8 0 0,0 4 8 0,0 0-4 16,5 0-4-16,4 0 4 16,0 0-4-16,5 0 0 15,4-1 0-15,9 5 0 16,1 0 8-16,-1 9-4 15,-4-1-4-15,-1 12 4 16,-3 12 20 0,8 17-12-16,-4 3-12 0,9 21-4 15,-5 0-4-15,5-8 0 16,-5-8 24-16,5-5-8 16,5-3 4-16,-1-9-4 15,0-11-16-15,-4-5 4 0,9-8 12 16,9-8 20-1,5-4-12-15,9-4-8 16,0 8-4-16,9-8 12 16,-1 0-8-16,6 0 4 15,-5 4-4-15,0-4-148 16,9 0 76-16,-14 0-432 16,5-4 276-16</inkml:trace>
        </inkml:traceGroup>
        <inkml:traceGroup>
          <inkml:annotationXML>
            <emma:emma xmlns:emma="http://www.w3.org/2003/04/emma" version="1.0">
              <emma:interpretation id="{1CB7E259-9D7F-46AC-B660-B21C40561A86}" emma:medium="tactile" emma:mode="ink">
                <msink:context xmlns:msink="http://schemas.microsoft.com/ink/2010/main" type="inkWord" rotatedBoundingBox="20953,15994 21953,15997 21950,17242 20949,17239"/>
              </emma:interpretation>
              <emma:one-of disjunction-type="recognition" id="oneOf23">
                <emma:interpretation id="interp23" emma:lang="" emma:confidence="1">
                  <emma:literal>it</emma:literal>
                </emma:interpretation>
                <emma:interpretation id="interp24" emma:lang="" emma:confidence="0">
                  <emma:literal>: t</emma:literal>
                </emma:interpretation>
                <emma:interpretation id="interp25" emma:lang="" emma:confidence="0">
                  <emma:literal>i t</emma:literal>
                </emma:interpretation>
                <emma:interpretation id="interp26" emma:lang="" emma:confidence="0">
                  <emma:literal>r t</emma:literal>
                </emma:interpretation>
                <emma:interpretation id="interp27" emma:lang="" emma:confidence="0">
                  <emma:literal>I t</emma:literal>
                </emma:interpretation>
              </emma:one-of>
            </emma:emma>
          </inkml:annotationXML>
          <inkml:trace contextRef="#ctx0" brushRef="#br0" timeOffset="231796.7829">15956 627 1100 0,'-14'-4'408'0,"5"-9"-316"0,4 13-28 15,5 0 188-15,5-4-152 16,4 0 64-16,0 8-96 16,5-4 100-16,9 4-92 15,4-4 40-15,9 0-68 0,19 0-24 16,9 0-16-16,4 0-140 0,5 8 72 15,-14 5-1176 1</inkml:trace>
          <inkml:trace contextRef="#ctx0" brushRef="#br0" timeOffset="230775.4155">16311 1521 984 0,'18'-8'368'0,"-13"8"-288"0,4 4-20 16,0 0 28-16,5 4-60 0,4 0-4 16,-5 12-12-16,-3 1 0 15,3 7-8-15,-13 4-4 0,0-3 4 16,-4 7 48-16,-15-4-28 15,10-7 68-15,-4-5-52 16,-10-4 88-16,9-8-72 16,-4-4 0-16,13-4-36 15,-4 0 24-15,9 0-28 16,0 0 4-16,14 0-12 16,4 0-8-16,5 0 4 15,9 0 12-15,-5-4-8 16,5 0-356-16,0-4 192 0</inkml:trace>
          <inkml:trace contextRef="#ctx0" brushRef="#br0" timeOffset="231040.656">16680 1537 1216 0,'-5'-8'448'0,"5"8"-348"0,5 0-28 16,-1 0 96-16,19 0-108 15,0 0-16-15,4 8-28 16,5-8-16-16,4 0 4 16,-4 0-268-16,0 0 144 0,-5 8-852 15</inkml:trace>
          <inkml:trace contextRef="#ctx0" brushRef="#br0" timeOffset="231253.7087">16807 1395 976 0,'-4'13'360'0,"-5"-5"-280"0,9 0-20 0,0 8 196 15,-10 8-152-15,6 9 44 0,-5 7-84 16,0 9 12-16,4-1-44 15,-4 5-20-15,0-13-4 0,9 1 8 16,0-13-8-16,14 0-4 16,-5-15 0-16,0-1-92 15,14-12 48-15,-1-12-152 16,1 8 108-16,9-5-148 16,-9 1 132-16,9 0-716 15</inkml:trace>
        </inkml:traceGroup>
        <inkml:traceGroup>
          <inkml:annotationXML>
            <emma:emma xmlns:emma="http://www.w3.org/2003/04/emma" version="1.0">
              <emma:interpretation id="{A969FAF4-1A56-4E74-BF0B-4E80C9A0E42E}" emma:medium="tactile" emma:mode="ink">
                <msink:context xmlns:msink="http://schemas.microsoft.com/ink/2010/main" type="inkWord" rotatedBoundingBox="26549,16492 26564,16493 26563,16508 26548,16507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1" brushRef="#br0" timeOffset="154321.9063">21524 1100 0,'0'0'16,"0"0"-16,0 0 16,0 0-1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0:13.9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1B82C5A-AFC4-49C2-ABDD-9A4347008625}" emma:medium="tactile" emma:mode="ink">
          <msink:context xmlns:msink="http://schemas.microsoft.com/ink/2010/main" type="inkDrawing" rotatedBoundingBox="5089,14630 9222,14416 9228,14544 5096,14758" semanticType="underline" shapeName="Other">
            <msink:sourceLink direction="with" ref="{CAD0B520-6248-4BF8-BC66-1712387A76E0}"/>
            <msink:sourceLink direction="with" ref="{CF2F15A0-6493-4109-82F3-591E56D86F04}"/>
          </msink:context>
        </emma:interpretation>
      </emma:emma>
    </inkml:annotationXML>
    <inkml:trace contextRef="#ctx0" brushRef="#br0">-1 336 424 0,'-9'-8'156'0,"18"0"-120"0,-9 0-8 16,0 8 116-16,0 0-84 0,0 0 28 16,0 0-52-16,14-8-12 15,-10 8-16 1,-4 0 20-16,0 0-16 0,5 0 32 0,8 8-28 15,-3-8 64-15,-1 0-44 16,0 0 56-16,0 0-56 16,5-8 28-16,-1 8-36 15,5 0-8-15,-4-9-12 16,9 9 12-16,-5 4-12 16,-4-4 4-16,9 5-4 15,-5-5 36-15,4 0-20 16,1-5 12-16,0 5-20 0,0 0 8 15,0 0-12-15,-1-4 0 16,10 4-4-16,0-4 4 16,-5 0-8-16,-8 0 32 15,12 0-20-15,-8 0 4 16,0 4-12-16,0-4-16 16,-5 8 4-16,-4-4 20 15,8 0-8-15,1 4-20 16,0 4 4-16,0-8 4 15,-1-4 4-15,1 0 8 16,4 0-4-16,-4-4 24 31,9 0-16-31,0 0 4 0,-5 0-8 16,5 0-8-16,5 4 4 0,-6 0-16 16,1-4 8-16,-9 3 12 0,9 5-4 15,-9 5-12-15,0-1 4 16,8 4 12-16,-8-4-4 15,9-4-4-15,-9 0 4 16,9-4-4-16,0-4 0 16,-10 8 8-16,1-4-4 15,9-5-12-15,-9 1 4 16,9 4 4-16,-5 8 0 16,0-4 8-16,5-4-4 15,-5 8-4-15,5-4 4 0,9-4-16 16,-4 4 8-16,-5 0 12 15,8-4-4-15,-3 4-4 16,-5 0 4-16,0-4-4 16,4 4 0-16,-4 0-12 15,0 8 8-15,4-4 12 16,-4-4-4-16,0 0-4 16,-9 0 4-16,13 0-16 15,-9 0 8-15,1 0 4 16,-1 0 0-16,5 0 0 15,-5 0 0-15,19 0 8 16,-5-4-4-16,4 0-4 16,-13-8 4-16,14 8-4 15,-5 0 0-15,0 4-12 16,-19 0 8-16,15 0 12 16,-1 0-4-1,-8 4-4-15,-1-4 4 0,5 0-4 16,4-4 8-16,10 0-4 15,-10 0-4-15,10 0 4 16,8-4 4-16,-4 4-4 16,-4 0-20-16,-1 0 8 15,1 4 4-15,-5 4 4 16,0 0 0-16,4 0 0 16,-8 0 0-16,18 0 0 15,8-4 0 1,1-4 8-16,9-4-4 0,0 4 8 15,4-4-8-15,-9 4 16 16,1 4-12-16,-15-4 32 16,-8-1-24-16,4 5 56 15,-18 0-40-15,0-4 20 16,-5-4-32-16,0 0 16 16,-8-4-20-16,-1 4 20 15,-14-4-24-15,5 0-20 16,-9 0 0-16,-9 8-972 15,-13-13 532 1,-33-11-64-16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28.8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06FB8A5-F71D-4DF5-B487-8493F6E23708}" emma:medium="tactile" emma:mode="ink">
          <msink:context xmlns:msink="http://schemas.microsoft.com/ink/2010/main" type="writingRegion" rotatedBoundingBox="23353,11985 23744,11985 23744,12374 23353,12374"/>
        </emma:interpretation>
      </emma:emma>
    </inkml:annotationXML>
    <inkml:traceGroup>
      <inkml:annotationXML>
        <emma:emma xmlns:emma="http://www.w3.org/2003/04/emma" version="1.0">
          <emma:interpretation id="{2C460534-94C7-4F89-B953-B99C0A45CB48}" emma:medium="tactile" emma:mode="ink">
            <msink:context xmlns:msink="http://schemas.microsoft.com/ink/2010/main" type="paragraph" rotatedBoundingBox="23353,11985 23744,11985 23744,12374 23353,12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254F7B-245A-49D4-AE55-373C4543C496}" emma:medium="tactile" emma:mode="ink">
              <msink:context xmlns:msink="http://schemas.microsoft.com/ink/2010/main" type="line" rotatedBoundingBox="23353,11985 23744,11985 23744,12374 23353,12374"/>
            </emma:interpretation>
          </emma:emma>
        </inkml:annotationXML>
        <inkml:traceGroup>
          <inkml:annotationXML>
            <emma:emma xmlns:emma="http://www.w3.org/2003/04/emma" version="1.0">
              <emma:interpretation id="{932A3550-608E-4923-8BAD-1D3863A64443}" emma:medium="tactile" emma:mode="ink">
                <msink:context xmlns:msink="http://schemas.microsoft.com/ink/2010/main" type="inkWord" rotatedBoundingBox="23353,11985 23744,11985 23744,12374 23353,12374">
                  <msink:destinationLink direction="from" ref="{35AEC7BF-0C2D-492F-A115-C58460BE5D53}"/>
                </msink:context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0</emma:literal>
                </emma:interpretation>
              </emma:one-of>
            </emma:emma>
          </inkml:annotationXML>
          <inkml:trace contextRef="#ctx0" brushRef="#br0">162 19 632 0,'-5'-12'236'0,"5"12"-184"0,-9-4-16 16,0-1 72 0,9 10-68-16,-9-5 44 15,4 0-48-15,-4 0 24 0,5 0-32 0,-5 0 60 16,9 4-48-16,-10-4 52 16,10 4-52-16,-4-4 32 15,4 4-40-15,-5-4 44 16,5 0-44-16,-4 0 80 15,-1 4-60-15,1-4-16 16,4 0-24-16,9 0-12 16,4 4 4-16,15 0-16 15,4 0 8-15,9 4 4 16,4 0 0-16,-4 0 8 16,-4 0-4-16,-10 0-12 15,0 0 4-15,-18-8 20 16,0 4-8-16,-13-4-4 15,-1 9 0-15,-8-5 20 16,3 4-12-16,-8 4-12 16,5 0-4-16,-6 8-4 15,6 9 0-15,-5 3 8 16,4 4 0-16,-9 1 8 16,14-5-4-16,-9-8 8 15,4 1-8-15,-9-13 32 16,10 0-20-16,-15-16 152 15,10-4-92-15,-9-20 56 16,9 3-76-16,-10-19-32 16,15 7-16-16,-6-11-272 15,10 7 144-15,5 5-568 16,4 16 384-16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0:16.8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DFF120-4E19-4C9B-A2C7-C4393FFEAB5C}" emma:medium="tactile" emma:mode="ink">
          <msink:context xmlns:msink="http://schemas.microsoft.com/ink/2010/main" type="inkDrawing" rotatedBoundingBox="19249,14619 23063,14418 23067,14487 19252,14688" semanticType="underline" shapeName="Other">
            <msink:sourceLink direction="with" ref="{CF7CF710-1A9B-4C86-A6C1-A3386493CEE2}"/>
          </msink:context>
        </emma:interpretation>
      </emma:emma>
    </inkml:annotationXML>
    <inkml:trace contextRef="#ctx0" brushRef="#br0">-2 193 696 0,'0'-8'256'0,"0"-5"-196"0,0 5-20 16,0 8 112-16,0 0-92 15,0-4 44-15,0 4-60 16,0 0 20-16,0 0-36 15,0 0 8-15,9 0-20 0,0 4 20 16,5 4-24-16,-1-8 12 0,5 4-12 16,1 5-8-16,3-5 0 15,1 0 4-15,0 4-4 16,4 0-12-16,-4 0 4 16,4-8 20-1,5-8-8 1,9 8-12-16,5 0 0 0,-1 0 12 0,5-4-4 15,5 0 8 1,9-12-8-16,-1 16 32 16,10-9-20-16,-4 1 12 15,3 0-16-15,1 0-16 0,0 4 0 16,5 0 28-16,3 0-12 0,11-4-12 16,-1 4-4-16,0 0 4 15,4 0 0-15,-13 0 16 16,5 0-8-16,-1-4-12 15,-4 0 0-15,5-9-4 16,-5 9 0 0,0 0 8-16,0 4 0 0,-1-4 0 15,-3 4 0-15,-1 0 16 16,10 0-8-16,-10 0-12 31,10 4 0-31,8 0 40 0,-8 0-24 16,-5-4 16-16,0 4-16 15,0 0 20-15,9-8-20 16,-5 8 12-16,5-8-12 0,-4 8 20 0,-10 0-20 16,1 0 24-16,-15-4-24 15,-13 4-12-15,-18 0-4 16,0 0 56-16,-14-4-28 16,-4 4-12-16,-14 0-4 15,-14 4-292-15,-4 8 156 16,-23-12-856-1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0:32.7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1A1405-A2DC-4416-842E-BD0A79C535D7}" emma:medium="tactile" emma:mode="ink">
          <msink:context xmlns:msink="http://schemas.microsoft.com/ink/2010/main" type="inkDrawing" rotatedBoundingBox="3713,4998 8365,5291 8339,5694 3688,5401" semanticType="underline" shapeName="Other"/>
        </emma:interpretation>
      </emma:emma>
    </inkml:annotationXML>
    <inkml:trace contextRef="#ctx0" brushRef="#br0">-6 126 912 0,'-4'-24'340'0,"13"11"-264"0,5 5-24 15,-5 4-24-15,4 4-28 16,6-8-36-16,-1 4 20 16,0-4-28-16,-4-4 24 15,-1 0 20-15,-4 0 0 0,0 0 132 16,-4 7-68-16,-5 1-4 16,0 4-36-16,14 13-16 15,-5 3-4-15,4 8-4 16,-3 0 0-16,3 5 0 15,1-5 0-15,4 4-12 16,9 1 8-16,5-5 12 0,5-4-4 16,13 0-20-16,9 1 8 15,14-5 40-15,13-4-20 16,19 4 8-16,27 4-12 16,9 1 12-16,9 7-12 15,33-8-4-15,8 4 0 16,14-7-4-16,31-5 0 15,-13-4 0-15,14-12 0 16,0 0 16-16,-5 0-8 16,-18-8 92-16,-9-1-52 0,-14 5 48 15,-18 0-56-15,-18-4-12 16,-14 4-16-16,-18-4 16 16,-14 0-16-16,-18-4 4 15,5 3-8-15,-19-11 4 16,-8 4-8-16,-15-4-72 15,-8-5 36-15,-5 13-1060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7:55.6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FE2F15-C735-4E62-A95B-48CE187A0604}" emma:medium="tactile" emma:mode="ink">
          <msink:context xmlns:msink="http://schemas.microsoft.com/ink/2010/main" type="writingRegion" rotatedBoundingBox="13554,10173 19576,10123 19586,11351 13564,11401"/>
        </emma:interpretation>
      </emma:emma>
    </inkml:annotationXML>
    <inkml:traceGroup>
      <inkml:annotationXML>
        <emma:emma xmlns:emma="http://www.w3.org/2003/04/emma" version="1.0">
          <emma:interpretation id="{63031467-4BEF-4305-8338-D4E2777336C3}" emma:medium="tactile" emma:mode="ink">
            <msink:context xmlns:msink="http://schemas.microsoft.com/ink/2010/main" type="paragraph" rotatedBoundingBox="13554,10173 19576,10123 19586,11351 13564,11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DAF9CD-17F0-45A3-BE2C-75237AA62E5D}" emma:medium="tactile" emma:mode="ink">
              <msink:context xmlns:msink="http://schemas.microsoft.com/ink/2010/main" type="line" rotatedBoundingBox="13554,10173 19576,10123 19586,11351 13564,11401"/>
            </emma:interpretation>
          </emma:emma>
        </inkml:annotationXML>
        <inkml:traceGroup>
          <inkml:annotationXML>
            <emma:emma xmlns:emma="http://www.w3.org/2003/04/emma" version="1.0">
              <emma:interpretation id="{365FEB7E-4D91-44B0-AD97-51D640BF266C}" emma:medium="tactile" emma:mode="ink">
                <msink:context xmlns:msink="http://schemas.microsoft.com/ink/2010/main" type="inkWord" rotatedBoundingBox="13554,10173 16277,10150 16288,11378 13564,114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9208-4748 1016 0,'14'0'376'0,"-14"0"-292"0,0-16-20 15,0 12 172 1,9 4-140-16,-18 0 112 0,9-8-120 0,-4 0-4 16,-6 8-48-16,-8 0-36 15,-4 8 0-15,-15-8-72 16,-4 0 40-16,-14 0 12 16,10 8 16-16,-19-16 12 15,14 8-4-15,-14 0-4 16,23-8 4-16,-4 0 108 15,22 4-60-15,0-9-4 16,10 9-28-16,4 0-32 16,-1 4 4-16,10 4-4 15,0 5 4-15,-9 7-12 16,18 4 12-16,-18 16 12 16,9 1 0-16,-4 19-12 15,-5 5 4-15,-5 4 20 16,5 8-8-16,-5-4 16 15,5-9-16-15,-14-7-4 16,23-9 0-16,-9-11 20 16,0-5-12-16,9-8-20 15,0 1 0-15,0-5 12 16,18-4 0-16,5-4 8 16,0 4-8-16,22-4-12 15,-4 4 4-15,5-4 4 16,0 5 0-16,-1-5 0 15,-4 0 0-15,5-4 8 16,-15 4-4-16,1-12-28 0,0 4 12 16,-9-8-284-16,-9 4 160 0</inkml:trace>
          <inkml:trace contextRef="#ctx0" brushRef="#br0" timeOffset="241.6467">8617-4262 1040 0,'-37'-28'384'0,"37"28"-300"0,-9-9-20 0,-5 5 184 16,28 0-148-16,-14-4 56 15,18 0-92-15,5-4-20 16,4 4-28-16,23 0 8 16,-4 0-16-16,18 8-20 15,-5 0 4-15,-4-8 12 16,-1 12 0-16,-8-4 16 15,-5 4-12-15,-9-8-216 16,-10 4 116-16,-13-12-608 16,1-1 388-16</inkml:trace>
          <inkml:trace contextRef="#ctx0" brushRef="#br0" timeOffset="499.326">8822-5011 1276 0,'4'-16'472'0,"-4"16"-364"0,41-36-32 0,-18 19 80 15,0 5-100-15,22-8-20 16,-4 4-24-16,18-4-12 16,-9 7 0-16,-4 5-20 15,8 4 12-15,-8 8-268 16,-14 4 148-16</inkml:trace>
          <inkml:trace contextRef="#ctx0" brushRef="#br0" timeOffset="707.8832">9586-4525 1516 0,'0'20'560'0,"0"-20"-432"0,0 24-40 0,9-16-36 15,-9 0-48-15,10-3-12 16,-10 3 4-16,0-12-456 15,13 4 252-15</inkml:trace>
          <inkml:trace contextRef="#ctx0" brushRef="#br0" timeOffset="1576.4511">10301-4303 1256 0,'9'-24'464'0,"-9"24"-360"0,14-12-28 0,-5 0 56 16,-9 8-88-16,0-12 68 15,9 7-60-15,-9-11 4 16,0 8-32-16,-9-8 24 15,0 4-32-15,-14-5 20 16,14 9-20-16,-18 0 20 16,-5 8-24-16,0 8 4 15,0 8-8-15,-4 17-8 16,-5 7 4-16,9 13-32 16,9-5 16-16,9-3 12 15,14 3 4-15,0-12 8 16,32-11-8-16,-4-1 8 15,13-12-8-15,-5-8-48 16,5-8 28-16,-9-12-16 16,13-9 20-16,-13-19 24 15,5 3-4-15,-5-23-4 16,-10 7 0-16,1-12-4 16,9 12 0-16,-14 1 60 0,-4 11-32 15,-5 0 40-15,0 17-36 16,-14 4 16-16,15 12-28 15,-20 16-28-15,6 16 4 0,-14 20-16 16,0 5 8-16,-14 31 8 16,13 5 4-16,-3 16 0 15,13-4 0-15,-1-8 0 16,10-8 0-16,10-20 32 16,-1-13-16-16,27-19-68 15,5-9 28-15,5-24-116 16,-1-5 80-16,19-35-28 15,-9 3 52-15,-1-32 24 16,-4 8 8-16,-9-12 20 16,0 13-8-16,-18 3 120 15,9 16-72-15,-14 1 104 16,0 15-96-16,-9 1 24 16,5 7-52-16,-14 13-40 15,0 12 0-15,0 8 0 16,-5 8 4-16,-13 17 0 15,5 3 0-15,-24 29-12 16,5 4 8-16,-9 24-4 16,0-4 0-16,14 4 16 15,-5-13-4-15,32-7-4 0,0-8 4 16,14-12 12-16,4-9-8 16,28-16 16-16,-5-3-16 0,4-17-232 15,1-4 120-15,-15-21-316 16,1 1 232-16</inkml:trace>
          <inkml:trace contextRef="#ctx0" brushRef="#br0" timeOffset="1909.0663">10870-5148 956 0,'-9'-13'352'0,"9"13"-272"0,-9-4-24 16,5 0 296-1,8 4-204-15,-4-4 144 16,0 8-172-16,5-4 68 15,8 0-108-15,10-4-20 16,9 0-36-16,9-4 0 16,4 0-12-16,10-4 0 15,-5 0-4-15,0 0-8 16,-9 8 4-16,-13-5-296 0,-10 9 160 0</inkml:trace>
        </inkml:traceGroup>
        <inkml:traceGroup>
          <inkml:annotationXML>
            <emma:emma xmlns:emma="http://www.w3.org/2003/04/emma" version="1.0">
              <emma:interpretation id="{955E1E90-F9FF-4879-A7E5-17BEA63B0683}" emma:medium="tactile" emma:mode="ink">
                <msink:context xmlns:msink="http://schemas.microsoft.com/ink/2010/main" type="inkWord" rotatedBoundingBox="17640,10735 18008,10732 18012,11220 17644,11224"/>
              </emma:interpretation>
              <emma:one-of disjunction-type="recognition" id="oneOf1">
                <emma:interpretation id="interp1" emma:lang="" emma:confidence="1">
                  <emma:literal>=</emma:literal>
                </emma:interpretation>
                <emma:interpretation id="interp2" emma:lang="" emma:confidence="0">
                  <emma:literal>[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•Y</emma:literal>
                </emma:interpretation>
                <emma:interpretation id="interp5" emma:lang="" emma:confidence="0">
                  <emma:literal>•A</emma:literal>
                </emma:interpretation>
              </emma:one-of>
            </emma:emma>
          </inkml:annotationXML>
          <inkml:trace contextRef="#ctx0" brushRef="#br0" timeOffset="158259.339">12619-4181 1144 0,'4'12'420'0,"-4"-12"-324"0,41-4-28 0,-9 0 24 15,9 4-64-15,32 0 8 0,9-12-24 16,13 8-340-16</inkml:trace>
          <inkml:trace contextRef="#ctx0" brushRef="#br0" timeOffset="157987.6382">12646-4606 1276 0,'-9'-16'472'0,"9"16"-364"0,0-12-32 15,9 3 72 1,5 9-96-16,17-8-12 15,6 4-24-15,22 0-4 16,0 4-8-16,5 0-12 0,0 8 4 0</inkml:trace>
        </inkml:traceGroup>
        <inkml:traceGroup>
          <inkml:annotationXML>
            <emma:emma xmlns:emma="http://www.w3.org/2003/04/emma" version="1.0">
              <emma:interpretation id="{12985F0B-9B94-4C3E-A8DA-367611094703}" emma:medium="tactile" emma:mode="ink">
                <msink:context xmlns:msink="http://schemas.microsoft.com/ink/2010/main" type="inkWord" rotatedBoundingBox="19057,10711 19581,10707 19584,11055 19060,11059"/>
              </emma:interpretation>
              <emma:one-of disjunction-type="recognition" id="oneOf2"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C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c</emma:literal>
                </emma:interpretation>
                <emma:interpretation id="interp10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158540.5861">14353-4630 1028 0,'-32'-33'380'0,"32"33"-296"0,-45-12-20 16,17 4 156 0,6 16-132-16,-24 0 60 15,10 4-84-15,-5 13-4 0,9 7-36 0,5 21-4 16,17-5-12-16,20 5-16 16,12-9 4-16,24-11 12 15,9-13-4-15,22-8 8 0,-9-16-8 16,5-8 16-16,-14-8-12 15,-9-9 4-15,-13-7-4 16,-24-1 20 0,1 5-16-16,-23-4-4 15,0 7-4-15,-9 1 4 16,4 12-4-16,0 4-344 16,5 12 184-16,5 12-864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7:51.2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A2F0BD-F8E3-42E8-89BB-3A648496F507}" emma:medium="tactile" emma:mode="ink">
          <msink:context xmlns:msink="http://schemas.microsoft.com/ink/2010/main" type="writingRegion" rotatedBoundingBox="12958,11044 12212,12852 11349,12496 12095,10688">
            <msink:destinationLink direction="with" ref="{2D5D43C7-97B8-45CC-97B7-49FBAAC4B06E}"/>
          </msink:context>
        </emma:interpretation>
      </emma:emma>
    </inkml:annotationXML>
    <inkml:traceGroup>
      <inkml:annotationXML>
        <emma:emma xmlns:emma="http://www.w3.org/2003/04/emma" version="1.0">
          <emma:interpretation id="{75C58EF7-0648-4E81-9B81-4BDCCE7840B0}" emma:medium="tactile" emma:mode="ink">
            <msink:context xmlns:msink="http://schemas.microsoft.com/ink/2010/main" type="paragraph" rotatedBoundingBox="12958,11044 12212,12852 11349,12496 12095,10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10013A-3FB3-4C36-A875-FF1A95A310FF}" emma:medium="tactile" emma:mode="ink">
              <msink:context xmlns:msink="http://schemas.microsoft.com/ink/2010/main" type="line" rotatedBoundingBox="12958,11044 12212,12852 11349,12496 12095,10688"/>
            </emma:interpretation>
          </emma:emma>
        </inkml:annotationXML>
        <inkml:traceGroup>
          <inkml:annotationXML>
            <emma:emma xmlns:emma="http://www.w3.org/2003/04/emma" version="1.0">
              <emma:interpretation id="{3BA7631E-356A-4FD5-BD32-27F388296999}" emma:medium="tactile" emma:mode="ink">
                <msink:context xmlns:msink="http://schemas.microsoft.com/ink/2010/main" type="inkWord" rotatedBoundingBox="12958,11044 12212,12852 11349,12496 12095,10688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on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8</emma:literal>
                </emma:interpretation>
              </emma:one-of>
            </emma:emma>
          </inkml:annotationXML>
          <inkml:trace contextRef="#ctx0" brushRef="#br0">7369-4501 600 0,'9'-16'224'0,"-9"16"-176"0,5-16-12 0,-5 4 148 16,0 7-108-16,-5-7 96 15,5 8-104-15,-9-8 36 16,0 8-60-16,-5-4 48 15,5 4-56-15,-9-4 12 16,4 8-32-16,-8-8 28 16,3 8-28-16,-8-8 32 15,4 8-32-15,-9-4 56 16,10 4-40-16,-1-4 56 16,0 4-52-16,5 0 12 15,-5 8-32-15,5 0 20 16,4 4-24-16,1 4 84 15,4 0-52-15,-5 9 48 16,5-1-52-16,4 4-4 16,5 5-20-16,5-1-4 15,4 0-4-15,14-3 12 0,9-1-12 16,22-4-4-16,1-3 0 0,-1-5 12 16,15 0-8-16,-6-8-4 15,-3 0 0-15,3-8-4 16,-17 8 0-16,-14-16 0 15,0 4 0-15,-19-12 32 16,6 8-16-16,-15-21 4 16,-4 13-12-16,-14-12 64 15,5 0-40-15,-13-9 16 16,8 5-32-16,-27-5-16 16,18 9-4-16,-22 0 12 15,4 7-4-15,-14-3-12 16,10 12 4-16,-1 0-16 15,10 8 12-15,-1 0-348 16,14 8 196-16,5 0-624 16,9 8 440-16</inkml:trace>
          <inkml:trace contextRef="#ctx0" brushRef="#br0" timeOffset="2717.5956">7264-3169 860 0,'0'-9'320'0,"0"9"-248"0,14-12-20 0,-14 4 156 16,0 8-124-16,-4-8 52 15,4 8-76-15,-10-8 32 16,1 4-52-16,-13-4 52 16,12 0-56-16,-17 0 64 15,4 8-60-15,-8 0 44 16,8 4-48-16,-9 0 32 15,0 8-36-15,0 0 16 16,9 0-28-16,-8 12 52 16,8 5-40-16,9 7 4 15,5 1-24-15,0 3 20 16,18-3-20-16,5-1 4 16,8 0-8-16,19-7 12 15,14-5-12-15,9-12-28 16,-5 0 8-16,14-8-444 15,-14 0 248-15</inkml:trace>
          <inkml:trace contextRef="#ctx0" brushRef="#br0" timeOffset="2296.9192">6550-3271 684 0,'0'-12'252'0,"0"12"-192"0,0-8-20 0,0 0 136 15,9 8-104-15,4-8 96 16,-3 8-100-16,-1-16 36 16,-5 16-60-16,5-4 36 15,9 4-44-15,-13-8 32 16,-5 12-36-16,0 0 0 16,0 8-20-16,0 4 28 15,-5 12-24-15,-13 1 48 16,-4 15-36-16,-10-7-4 15,4 3-16-15,-13-4-8 16,19 1 4-16,-19-1 40 16,18-7-24-16,-9-9 16 15,23 4-20-15,-5-8-8 16,5-3-4-16,5-5-16 16,8 0 8-16,10-8 4 15,4 8 0-15,9-8 0 0,1 0 0 16,13 0-12-16,0 4 8 0,4 4-16 15,1-8 12-15,-1 8 12 16,1 0 0 0,-10 0 40-16,-9 8-20 15,-4-12 48-15,0 5-40 0,-9-13 92 16,-14 4-72-16,0-17 20 16,-5 9-40-16,-9-20 4 15,5 12-20-15,-9-21 8 16,4 1-12-16,-17-9-8 15,8 13 0-15,-9-9 12 16,14 17-8-16,-10-12 4 16,6 16-4-16,-1-5-16 15,5 13 4-15,4 4-16 16,14 0 12-16,0 0-164 16,14 8 96-16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7:17.3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F4877C-718A-4910-A951-F1194D79E820}" emma:medium="tactile" emma:mode="ink">
          <msink:context xmlns:msink="http://schemas.microsoft.com/ink/2010/main" type="inkDrawing" rotatedBoundingBox="1503,1579 19771,2280 19755,2696 1487,1994" shapeName="Other"/>
        </emma:interpretation>
      </emma:emma>
    </inkml:annotationXML>
    <inkml:trace contextRef="#ctx0" brushRef="#br0">0 105 464 0,'27'-8'176'0,"-8"4"-140"0,8-4-8 0,-13 0 4 16,-1 4-24-16,10 0-4 15,4 0 0-15,5 0 4 16,9 0-4-16,-4-1-20 16,13 1 8-16,9 0 20 15,-4 0-4-15,-1 4 16 16,1 0-16-16,-1-4 16 16,1 4-16-16,-9 0 16 15,8-4-16-15,10 4-20 16,0-4 4-16,-1 4 12 0,6 0 0 0,4 0 8 15,-5 8-8-15,0 0-12 16,-9-8 4-16,5 0 12 16,0 0-4-16,0 0-12 15,4-4 4-15,0 0 84 16,0 4-48-16,-4 0 0 16,0 0-20-16,-9 0 8 15,-1 0-12-15,-8 0-4 16,4 0 0-16,0 0 4 15,-9 0-4-15,4-4-12 16,10 0 4-16,-5 0 12 0,5-4-4 16,-1 0-4-16,1 4 4 15,9 0-4-15,-5 4 0 16,5-4-12-16,-19 12 8 16,10-4 12-16,-10 0-4 15,5-4-4-15,-13 4 4 16,-5 0-16-16,9 0 8 15,-5 0 4-15,5 0 0 16,-4 4 8-16,8 0-4 16,1 1-4-16,-5-5 4 15,-10 4-4-15,6 0 0 0,-1-4 8 16,5 4-4-16,-4-4-4 16,-5 4 4-16,4 0-16 15,0-4 8-15,1 0 4 16,-5-4 0-16,0 0 8 15,-1 0-4-15,1 0-12 16,5 0 4-16,-5 0 4 16,13 0 0-16,-4 0-12 15,5 0 8-15,8 0 12 16,-8 4-4-16,8 4 16 16,1-4-12-16,0 0-12 15,-10 1 0-15,5-1 4 16,-4-4 0-16,4 0 8 15,5 0-4-15,4 0-12 16,4 0 4-16,1-4 20 16,0 12-8-16,-5 0-4 0,-4 0 0 15,-1 0-4-15,1 0 0 16,0-8 0-16,-1 4 0 16,1-4 0-16,0 0 0 15,13 0-12-15,0 0 8 16,5 0 12-16,4 0-4 15,-4 8 16-15,0-8-12 16,0-4 16-16,-5 4-16 16,10 4-4-16,8-12 0 15,1 8 4-15,4 0-4 0,0 0 8 16,4 0-8-16,-4-8 16 16,-4 0-12-16,18 0 16 15,4 4-16-15,5 0-4 16,-5 4 0-16,0-4 4 15,5-4-4-15,14-1 8 16,4 5-8-16,0 0-12 16,-5 0 4-16,1-4 4 15,13 4 0-15,0 4 8 16,0 0-4-16,-4 0-4 16,-10-4 4-16,10-4-16 15,4 8 8-15,-9 0 4 16,0 4 0-16,-9-4 8 15,13 4-4-15,-4-4-12 16,0 12 4-16,-13 0 4 16,4-4 0-16,-5-3 0 0,14 3 0 15,5 0 16-15,4 8-8 16,-18-8-12-16,0 4 0 16,9 0 4-16,4 0 0 15,-4 5 0-15,-4 3 0 16,4-4 0-16,0-4 0 15,4 4 0-15,6 5 0 16,-10-1 0-16,-9-4 0 16,18 4 0-16,0 5 0 15,5-5 8-15,-10 8-4 16,-13 0-4-16,5-3 4 0,8-1-4 16,5 4 0-16,-9-3-12 15,5-5 8-15,-1-4 12 16,10 0-4-16,4 0-20 15,1-3 8-15,-10-1 12 16,4-4 0-16,19 4 8 16,0 4-8-16,-9-4-4 15,9-8 4-15,14 0-4 16,-10 4 0-16,19-4-12 16,8-4 8-16,1 5 4 15,-5-5 0-15,1-5 32 16,13-3-16-16,-19 8 32 15,-4-8-32-15,-9-4 32 16,14 0-32-16,-9-4 48 16,-15-4-36-16,1-1 20 15,9-3-28-15,-9 4 16 0,-18-4-20 16,-14-1-8-16,-5-3-4 16,-26 12 4-16,-19 8-4 15,-23 12-936 1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7:10.1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9C51EF-309A-4684-9A38-7230A41180E7}" emma:medium="tactile" emma:mode="ink">
          <msink:context xmlns:msink="http://schemas.microsoft.com/ink/2010/main" type="writingRegion" rotatedBoundingBox="13677,3998 10918,3916 10935,3334 13694,3416"/>
        </emma:interpretation>
      </emma:emma>
    </inkml:annotationXML>
    <inkml:traceGroup>
      <inkml:annotationXML>
        <emma:emma xmlns:emma="http://www.w3.org/2003/04/emma" version="1.0">
          <emma:interpretation id="{C8F3555B-45A7-48AD-9164-A0715B845D43}" emma:medium="tactile" emma:mode="ink">
            <msink:context xmlns:msink="http://schemas.microsoft.com/ink/2010/main" type="paragraph" rotatedBoundingBox="13677,3998 10918,3916 10935,3334 13694,3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FFA737-C28D-47C5-B780-DAC5BEB89CFD}" emma:medium="tactile" emma:mode="ink">
              <msink:context xmlns:msink="http://schemas.microsoft.com/ink/2010/main" type="line" rotatedBoundingBox="13677,3998 10918,3916 10935,3334 13694,3416"/>
            </emma:interpretation>
          </emma:emma>
        </inkml:annotationXML>
        <inkml:traceGroup>
          <inkml:annotationXML>
            <emma:emma xmlns:emma="http://www.w3.org/2003/04/emma" version="1.0">
              <emma:interpretation id="{0226F67C-3BDB-4CED-BD78-810FA2674F09}" emma:medium="tactile" emma:mode="ink">
                <msink:context xmlns:msink="http://schemas.microsoft.com/ink/2010/main" type="inkWord" rotatedBoundingBox="13677,3998 12674,3968 12691,3386 13694,3416">
                  <msink:destinationLink direction="with" ref="{4AE57090-66E3-4213-BC63-368019061F9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11231 2359 1048 0,'13'-21'388'0,"-13"21"-300"0,5-8-28 15,-5 4 180 1,0 4-144-16,-5-4 104 15,1 8-116-15,-5-4 24 16,0 4-64-16,-14 4-16 0,5 1-16 0,-5 3-12 16,0 4 4-16,0-4-16 15,10 4 8-15,4-4-24 16,9 9 16-16,0-5-4 16,4 4 8-16,10 0-12 15,13 5 12-15,10-5 12 16,-6 4 0-1,6 0-20-15,-5 5 8 0,0-5 20 16,-14 0-4-16,-5-4 68 16,-3 5-44-16,-15-5 48 15,0 0-44-15,-13-4 52 16,5-3-52-16,-10-9-8 16,0 4-16-16,0-12-80 15,5 4 36-15,4-4-444 16,5 4 260-16</inkml:trace>
          <inkml:trace contextRef="#ctx0" brushRef="#br0" timeOffset="-401.4792">10703 2411 1092 0,'9'-4'404'0,"-9"4"-316"0,4-4-24 0,-4 0 160 16,0 8-136-16,0 0 80 16,5 0-100-16,-10 0-36 15,5 8-20-15,-13 5 12 16,4 11-12-16,-14 4-4 16,0-3-4-16,-13 15 12 15,4-7-8-15,-9-1-12 16,9 1 0-16,-5-9 20 15,6 0-8-15,-6-8 24 16,14 1-20-16,1-9-32 16,8 0 12-16,9-4-16 15,10 4 12-15,13-8 8 16,10 4 4-16,12-4 0 16,11 0 0-16,3-4-28 15,1 8 16-15,9 1 32 16,-1-5-12-16,-13 4 0 0,-9 0-4 15,-4-4 12 1,-19 0-8-16,-4-8 76 0,4 0-48 16,-18-8 56-16,0 4-52 0,-9-13 24 15,0 1-36-15,-5-12 28 16,5 7-32-16,-14-7-4 16,0 8-12-16,5-9 4 15,-5 13-8-15,-18-4 8 16,10 12-8-16,-10-4 8 15,13 7-8-15,-4 1-12 16,19-4 4-16,-5 4-4 16,13 0 0-16,10 0-56 15,4-4 36-15,13-4-340 16,1 8 204-16,18-13-524 16,-4 13 388-16</inkml:trace>
        </inkml:traceGroup>
        <inkml:traceGroup>
          <inkml:annotationXML>
            <emma:emma xmlns:emma="http://www.w3.org/2003/04/emma" version="1.0">
              <emma:interpretation id="{76F39FD8-C9D9-4DF7-BC3B-476868F415BE}" emma:medium="tactile" emma:mode="ink">
                <msink:context xmlns:msink="http://schemas.microsoft.com/ink/2010/main" type="inkWord" rotatedBoundingBox="11205,3748 10923,3740 10930,3501 11212,35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53.5548">8599 2650 964 0,'-13'-4'360'0,"13"4"-280"0,0 0-24 0,0-4 192 16,9 4-148-16,0-12 36 16,0 0-80-16,5-13 20 15,-1 5-44-15,5-8-20 16,1 4-4-16,-10-5 0 15,4 9-4-15,1-4 24 16,0 12-16-16,-10-1 48 16,5 9-32-16,-4 0 48 15,4 8-44-15,0 0 36 16,0 9-36-16,5-1-8 16,0 4-16-16,-1-4-8 15,5 0 4-15,1-8 20 16,3 4-12-16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7:20.0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D7216AF-427C-4C83-BD5F-2B12E2E1F21F}" emma:medium="tactile" emma:mode="ink">
          <msink:context xmlns:msink="http://schemas.microsoft.com/ink/2010/main" type="writingRegion" rotatedBoundingBox="12222,5570 15334,5872 15270,6533 12157,6230"/>
        </emma:interpretation>
      </emma:emma>
    </inkml:annotationXML>
    <inkml:traceGroup>
      <inkml:annotationXML>
        <emma:emma xmlns:emma="http://www.w3.org/2003/04/emma" version="1.0">
          <emma:interpretation id="{0D35D544-B78E-44FF-B7D4-ABBC88F7CAAB}" emma:medium="tactile" emma:mode="ink">
            <msink:context xmlns:msink="http://schemas.microsoft.com/ink/2010/main" type="paragraph" rotatedBoundingBox="12222,5570 15334,5872 15270,6533 12157,6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6C2742-21AB-4694-A7D1-35E8F87B104A}" emma:medium="tactile" emma:mode="ink">
              <msink:context xmlns:msink="http://schemas.microsoft.com/ink/2010/main" type="line" rotatedBoundingBox="12222,5570 15334,5872 15270,6533 12157,6230"/>
            </emma:interpretation>
          </emma:emma>
        </inkml:annotationXML>
        <inkml:traceGroup>
          <inkml:annotationXML>
            <emma:emma xmlns:emma="http://www.w3.org/2003/04/emma" version="1.0">
              <emma:interpretation id="{5B7D9147-7E80-4C4A-9236-6631B1CF1C3E}" emma:medium="tactile" emma:mode="ink">
                <msink:context xmlns:msink="http://schemas.microsoft.com/ink/2010/main" type="inkWord" rotatedBoundingBox="12222,5570 15334,5872 15270,6533 12157,6230"/>
              </emma:interpretation>
            </emma:emma>
          </inkml:annotationXML>
          <inkml:trace contextRef="#ctx0" brushRef="#br0">-552 2421 676 0,'0'-8'248'0,"0"8"-192"0,0 8-16 15,0-8 112 1,0 0-92-16,0 0 88 16,0 9-84-16,-9-1 48 15,9-4-68-15,-23 4 40 16,23 8-48-16,-23-8 16 0,23 4-32 0,-9-4 16 15,-5 0-20-15,5 0 20 16,0 5-24-16,-14-5 24 16,23 0-24-16,-22-8-4 15,22 8-4-15,-23 4-4 16,23-4 0-16,-23 8 16 16,14-8-8-16,-5 5 16 15,5 3-16-15,5-8 32 16,-1 4-24-16,-9-12 40 15,14 0-32-15,0 0-4 16,0 0-12-16,0 0 12 16,0 0-12-16,10 0-4 15,-1 8 0-15,-5-8-16 16,5 8 8-16,0 0-16 16,-4 12 12-16,4-3 32 15,9 3-16-15,-13-4-8 16,13 4-4-16,-4-4-4 15,-1 1 0-15,-4-5 24 16,1 4-8-16,-1-4-4 16,0 4 0-16,-5-4 4 15,5 1-4-15,-4-9-20 16,0 0 8-16,-1-8 40 16,1 4-20-16,-1-12 44 15,5-1-32-15,0-15 20 16,5 4-24-16,-9-13 0 0,4 5-12 15,-9-4-8-15,0 7 4 0,0-7-16 16,13 20 8 0,-13-13 28-16,0 13-12 15,0 4 48-15,0-4-32 0,0 8 12 16,0 0-24-16,0-5-8 16,0 13-4-16,0-8-16 15,0 8 8-15,10 0-164 16,3 0 92-16,-4 0-576 15,14 8 360-15</inkml:trace>
          <inkml:trace contextRef="#ctx0" brushRef="#br0" timeOffset="915.9061">827 2575 932 0,'9'-16'348'0,"-9"16"-272"0,5-12-20 0,-5 4 200 16,4 8-152-16,1 0 80 15,0-8-108-15,-1 0 40 16,5 8-72-16,-9 0-20 16,5 0-16-16,-5 0-8 15,0 8 0-15,-5 8 0 16,5 4 0-16,-9 12 8 15,0-3-4-15,-9 15 16 16,0 1-12-16,-5-1-12 16,5 1 0-16,-1-9 12 15,6 1-4-15,-1-9 8 16,5 0-8-16,0-11-4 16,4-1 4-16,1-12-4 15,8 0 0-15,1-8 0 16,4 4 0-16,5-8 0 15,4 4 0-15,0 0 0 16,0 4 0-16,10 0-20 16,-1 4 12-16,9 0-4 15,5 4 4-15,5 0 8 0,-5 4 0 16,0-4 32-16,-5 4-16 16,-8-8 48-16,-1 4-36 15,-13-8 72-15,-1 0-52 0,-8-8 28 16,4 4-44-16,-9-8 16 15,0 0-28-15,-9-12 8 16,0 3-16-16,-10-11 12 16,6 4-16-16,-10-9-12 15,9 5 0-15,-13-9 12 16,9 13-4-16,-10-8 16 16,10 11-12-16,-4-11-4 15,8 16 0-15,0-4-24 16,5 3 12-16,0 5 4 15,4 4 4-15,1-4-124 16,4 8 68-16,0 0-312 16,9 8 204-16,-4 0-492 15,4 0 372-15</inkml:trace>
          <inkml:trace contextRef="#ctx0" brushRef="#br0" timeOffset="1398.1873">1674 2466 840 0,'14'0'312'0,"-14"0"-244"0,13-8-16 0,-3 0 260 16,-10 8-180-16,0 0 108 15,4 0-144-15,-8-8 36 16,4 8-76-16,0-4 12 15,-10 4-40-15,-3 0 16 16,-5 4-24-16,-10-4 16 16,5 8-20-16,-8-8 0 15,8 8-8-15,-9 8-16 16,5 4 4-16,-5-4 20 16,14-3-8-16,-1 11 32 15,6-4-24-15,-1 4 4 16,5-3-12-16,9 15-16 15,4-4 4-15,1 5 4 16,9-9 0-16,4 9 0 16,0-9 0-16,14-4 0 15,0-4 0-15,9-7 16 16,0-5-8-16,0-8 4 16,0 0-4-16,-9-12 4 15,-1 12-8-15,-8-9 16 16,0 1-12-16,-5 0-4 15,0-4 0-15,-8 4-92 16,3 0 48-16,-4-8-424 16,0 4 256-16</inkml:trace>
          <inkml:trace contextRef="#ctx0" brushRef="#br0" timeOffset="91775.2456">-1026 2680 404 0,'9'-4'148'0,"-9"4"-112"0,-9-12-12 0,0 12 40 16,9 0-40-16,0-8 32 15,-4 8-28-15,-6-8-8 16,10 8-12-16,-9-8-16 16,9 8 4-16,-9-12 12 15,5 12-4-15,-5-16-12 16,0 16 4-16,4-8 48 15,-4 3-24-15,0-11-8 16,4 16-8-16,-4-16 4 16,9 16-4-16,-9-12-12 15,9 4 4-15,0 0 12 16,0 0-4-16,0 0-4 16,0-5 4-16,-9 5 40 15,4 0-24-15,-13 0-20 16,18 4 0-16,-14-4 8 15,10 0-4-15,-5 0 8 16,4 8-8-16,-4-8-20 0,9 8 8 0,-9 0 12 16,9 0 0-16,-5 0 8 15,5 0-8-15,-4 0-4 16,4 0 4-16,-5-8 20 16,5 8-12-16,-4 0 4 15,8 0-8-15,-4-4 4 16,0 8-8-16,0-4-4 15,0 0 4-15,0-4 4 16,9-4-4-16,-4 8-4 16,4 0 4-16,0-9 4 15,0 9-4-15,0-8-12 16,1 8 4-16,-1 0-4 16,0 0 0-1,0 8 8-15,0-8 0 0,-4 0-88 16,-1 9 48-16,1 3-28 15,-1 4 40-15,1-8 24 16,4 8 4-16,5 4-456 16,-5 1 248-16</inkml:trace>
          <inkml:trace contextRef="#ctx0" brushRef="#br0" timeOffset="92510.7009">-980 2599 548 0,'23'-8'204'0,"-23"8"-156"0,0-8-16 0,0 8 60 16,0 0-56-16,0-8 24 15,0 8-40-15,-5 0 8 16,5-8-16-16,-9 0 20 16,9 8-20-16,0-12-12 15,0 4-4-15,14 0 40 16,-14 0-24-16,0-13 44 16,0 13-32-16,0-8 32 15,0 4-32-15,-14-4-24 16,14 8 0-16,-14-4 8 15,10-5-4-15,-1 5-4 16,5-4 4-16,-9 0 4 16,9 8-4-16,0-4-12 15,0 3 4-15,-9-7-4 16,-5 16 0-16,5-8 8 16,-5 8 0-16,5 0-12 15,9 4 8-15,-4-4 4 16,4 0 0-16,4 4 0 15,5 4 0-15,5 0 0 16,4 9 0-16,-13-5 0 16,13 4 0-16,-18 0-20 15,0 4 12-15,-9-3 4 0,9-5 4 16,0 12 0-16,0-4 0 16,0-4 0-16,14 5 0 0,-14-5 24 15,9-4-12-15,0-4-12 16,5 8-4-16,-5-16 12 15,4 8-4-15,-13-16 40 16,0 8-20-16,-4-8 4 16,4 0-16-16,-18-4 12 15,18 4-16-15,-14-8-4 16,14 4 0-16,-9-13 4 16,9 13-4-16,-5-12-12 15,10 8 4-15,-5-5-4 16,9 13 0-16,-9-4 16 15,14 4-4-15,-14 8-12 16,18 4 4-16</inkml:trace>
          <inkml:trace contextRef="#ctx0" brushRef="#br0" timeOffset="-719.1644">782 2838 736 0,'0'0'272'0,"0"0"-208"0,-5 4-20 16,1-4 168-16,8 0-124 0,-4 0 8 15,0 0-56-15,-4 0 4 16,4 0-24-16,-5 0 36 15,1 0-32-15,-6 0 76 16,6 0-56-16,-5 0 24 16,4 0-40-16,-8-4 8 15,8 4-20-15,-13-4-8 16,9 0-4-16,-14-8 20 16,5 12-12-16,-10-8 40 15,6 0-28-15,-10 4 12 16,9 0-20-16,-9-8-8 15,5 8-4-15,-10-5-4 16,10 5 0-16,-9-4 8 16,8 8-4-16,-8-12 8 15,9 12-8-15,-10-8-20 16,14 12 8-16,-8-12-4 16,8 8 4-16,-9-8 16 15,5 8-4-15,-5-4-4 16,13 4 4-16,-17 0-16 15,13 0 8-15,-13 0 12 16,9 0-4-16,-14-4-4 16,9 0 4-16,-14-8-4 15,14 4 0-15,-9-5 0 16,9 5 0-16,-4-8 8 16,13 8-4-16,-4 0-20 15,-9 4 8-15,4-4 12 0,9 12 0 0,0-8-4 16,5 4 4-16,-18 0 12 31,13 8-8-31,5-8 4 16,4 4-4-16,-9-4-16 0,9 0 4 15,-4-4 40-15,14 4-24 0,-15-8-8 16,19 8-8-16,-13 0 20 16,4-8-8-16,0 0 4 15,9 8-4-15,0-8-8 16,0 8 4-16,-5 0 12 15,5 0-8-15,-4-5-20 16,4 5 4-16,-5-8-48 16,10 16 28-16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7:13.6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0421684-700B-42CB-8104-DC14780A2602}" emma:medium="tactile" emma:mode="ink">
          <msink:context xmlns:msink="http://schemas.microsoft.com/ink/2010/main" type="writingRegion" rotatedBoundingBox="10693,5909 10495,3555 11301,3487 11499,5842"/>
        </emma:interpretation>
      </emma:emma>
    </inkml:annotationXML>
    <inkml:traceGroup>
      <inkml:annotationXML>
        <emma:emma xmlns:emma="http://www.w3.org/2003/04/emma" version="1.0">
          <emma:interpretation id="{801E3190-D2BF-4C6D-9063-1597C823435F}" emma:medium="tactile" emma:mode="ink">
            <msink:context xmlns:msink="http://schemas.microsoft.com/ink/2010/main" type="paragraph" rotatedBoundingBox="10693,5909 10495,3555 11301,3487 11499,5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3699D8-F859-4277-A2D0-F9F6D3EA50BD}" emma:medium="tactile" emma:mode="ink">
              <msink:context xmlns:msink="http://schemas.microsoft.com/ink/2010/main" type="line" rotatedBoundingBox="10693,5909 10495,3555 11301,3487 11499,5842"/>
            </emma:interpretation>
          </emma:emma>
        </inkml:annotationXML>
        <inkml:traceGroup>
          <inkml:annotationXML>
            <emma:emma xmlns:emma="http://www.w3.org/2003/04/emma" version="1.0">
              <emma:interpretation id="{D05B0CE2-F1BB-493E-86CF-797A39CF2DE2}" emma:medium="tactile" emma:mode="ink">
                <msink:context xmlns:msink="http://schemas.microsoft.com/ink/2010/main" type="inkWord" rotatedBoundingBox="10693,5909 10495,3555 11301,3487 11499,5842"/>
              </emma:interpretation>
            </emma:emma>
          </inkml:annotationXML>
          <inkml:trace contextRef="#ctx0" brushRef="#br0">8877 4775 632 0,'-5'-8'236'0,"5"8"-184"0,5-12-16 0,-5 12 104 15,0 0-84-15,0-9 60 16,0 9-72-16,-5-8 48 16,5 8-52-16,-4-8 32 15,-1 4-40-15,1-12 24 16,4 8-28-16,-5-8 0 15,5 4-16-15,-4-5 0 16,4 5-4-16,-5-12 36 16,1 8-20-16,-6-21-12 15,6 17-8-15,-10-24-4 16,5 7 0-16,-9-24 16 16,4 21-8-16,-9-13-12 15,10 9 0-15,-10-9 12 16,9 17-4-16,-8-9 16 15,13 9-12-15,-14-9 16 16,14 9-16-16,-14-17 24 16,14 13-20-16,-5-21-12 15,0 9-4-15,5-9 20 16,0 12-8-16,-9-7-4 16,18 15 0-16,-14-7-4 0,1 15 0 15,-10-7 0-15,9 15 0 0,-4-19 0 16,4 16 0-16,-4-17-12 15,5 13 8-15,-6-5 4 16,10 9 0-16,0-8 0 16,5 15 0-16,-6-15 0 15,6 20 0-15,-5-13 0 16,9 13 0-16,-9 0 16 16,4 4-8-16,-4 4 16 15,5 0-16-15,-1 0-12 16,5-1 0-16,-5 5 4 15,5 4 0-15,-4 0 0 16,4 0 0-16,-5 0 0 16,5 4 0-16,-4 5 0 15,8-9 0-15,-4 8 8 16,0 0-4-16,0 0-4 16,0 12 4-16,-4-4-4 15,4 5 0-15,-5 3 16 16,1 4-8-16,-5 0-4 15,4-3 0-15,-4 3-4 16,4 0 0-16,-8-11 16 16,4-5-8-16,-1-4-12 15,10 0 0-15,0-16 12 16,10 8-4-16,-1-8-36 16,9 4 16-16,0-12 24 15,0 7-4-15,5-11 0 0,0 4 0 16,0 8-16-16,-1-4 8 0,-3 4 20 15,3 4-8-15,-8-4 60 16,-5 3-40-16,-9-3 76 16,0 4-56-1,-9-8 44-15,0 4-52 0,-9-8 16 16,4 8-36-16,-4-16 8 16,9 11-16-16,-10-3-8 15,10 8 0-15,-4-4-4 16,8 12 0-16,-8-8 0 15,8 0 0-15,-4 0-12 16,9 0 8-16,0-5-268 16,9-3 144-16</inkml:trace>
          <inkml:trace contextRef="#ctx0" brushRef="#br0" timeOffset="421.5949">8558 2808 976 0,'-4'-4'360'0,"4"4"-280"0,4-12-20 16,-4 8 124 0,5 4-112-16,-1-4 96 15,5 4-100-15,-4 4 28 16,4 4-56-16,5 8-24 16,-1 8-8-16,1 13 16 15,4-1-12-15,-9 5-12 0,5-1-4 0,-5-8 20 16,0-3-8-16,5-13 4 15,-5-4-4-15,-4-20 20 16,-1-4-16-16,1-21-4 16,8 5-4-16,-4-16-16 31,1 7 8-31,3 1-16 16,5 7 12-16,1 5 12 0,3 12 0 15,1 8-20-15,0 8 8 16,0 12 32-16,-1 8-16 15,-3 9 72-15,-1 3-48 16,-4 1 16-16,4-1-32 16,-9-4 8-16,5-3-12 15,-10-5 12-15,1 0-16 0,-5-11-152 16,0-1 76-16,-5-12-272 16,1 0 192-16</inkml:trace>
          <inkml:trace contextRef="#ctx0" brushRef="#br0" timeOffset="-70968.4968">6191 1371 976 0,'0'-12'360'0,"-9"4"-280"0,-10 0-20 0,10 8 168 31,9 8-136-31,-9 0 60 0,0 8-88 0,-4 13-4 16,3 7-36-16,-8 25 24 15,9 3-32-15,-14 13-4 16,14-4-8-16,-14-4 56 15,14-12-32-15,-4-9 96 16,13-11-72-16,-9-9 72 16,9-8-68-16,0-8-32 15,9 1-12-15,13-5-40 16,10 0 16-16,18 0 4 16,0 4 8-16,28-4-124 15,-1 0 68-15,19-4-128 16,-10 0 104-16,5-8-84 15,-13 0 96-15,-10-8 32 16,-9 4 28-16,-27-16 32 16,0 7-12-16,-14-11-4 15,-4 4-4-15,-10-13 4 16,6 5-4-16,-10-12 40 16,0 11-20-16,0-3 20 15,9 7-24-15,-9-3 0 16,4 16-12-16,-8 0 20 15,4 8-16-15,-9 3-12 16,4 10-4-16,-13 7-4 0,0 4 0 0,-10 16 8 16,6 5 0-1,-1-1 8-15,14-4-4 0,-5 5 8 16,14 3-8-16,9-11 16 16,9-5-12-16,10-16-12 15,-1 4 0-15,0-12 12 16,5-4-4-16,-5-12-4 15,1 0 4-15,-5-9-4 16,4 5 0-16,-13-16 0 16,4 8 0-16,-14-5 16 15,5 9-8-15,0 4-4 16,5 7 0-16,4 9 40 16,-4 13-24-16,9 11 44 15,-5 8-36-15,18 9-4 16,-4-1-16-16,0 0 4 15,-9-3-8-15,0-13-4 16,-1 0 4-16,1-12 12 16,0 0-8-16,-5-12-4 15,5 0 0-15,-9-8-92 16,8 0 48-16,-3-12-116 16,3 3 88-16,1-7-32 15,0 4 60-15,-5 4 24 16,5 8 12-16,-9 7 12 15,4 10-4-15,0 15 84 16,5 8-44-16,4 4 40 16,0 5-48-16,10-5 0 0,-1-3-24 0,5-5 0 31,5-4-4-31,4-12 12 16,-5 0-12-16,1-16 4 15,-1 8-4-15,-4-16-24 0,-4-4 8 0,-5-17-12 16,4 1 8-16,-9-17 8 15,1 5 4-15,-6-5 8 16,-3 17-4-16,-6-1 60 16,6 17-36-16,-6-4-12 15,5 16-8-15,10 0 0 16,-1 4-4-16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8:28.7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0D675A-D401-4488-BD24-DB91FC1B2DE3}" emma:medium="tactile" emma:mode="ink">
          <msink:context xmlns:msink="http://schemas.microsoft.com/ink/2010/main" type="writingRegion" rotatedBoundingBox="7016,6372 13501,4441 13958,5975 7473,7906"/>
        </emma:interpretation>
      </emma:emma>
    </inkml:annotationXML>
    <inkml:traceGroup>
      <inkml:annotationXML>
        <emma:emma xmlns:emma="http://www.w3.org/2003/04/emma" version="1.0">
          <emma:interpretation id="{CCD04F3E-FC76-40AF-B970-49E8A2E5E8B8}" emma:medium="tactile" emma:mode="ink">
            <msink:context xmlns:msink="http://schemas.microsoft.com/ink/2010/main" type="paragraph" rotatedBoundingBox="7016,6372 13501,4441 13958,5975 7473,7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F12B2A-91FB-4A49-8C7F-BAA7EA11BA86}" emma:medium="tactile" emma:mode="ink">
              <msink:context xmlns:msink="http://schemas.microsoft.com/ink/2010/main" type="inkBullet" rotatedBoundingBox="12866,5283 13237,5172 13364,5598 12992,570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-502 1871 736 0,'-23'-4'272'0,"23"4"-208"0,0-4-20 0,-9 0 132 15,18 8-104-15,-9-8-36 16,9 4-28-16,0-4 16 16,5 8-12-16,9-4 32 15,-10 8-28-15,15 0 32 16,-6 0-32-16,6 4-12 16,4 0-8-16,-1 1 12 15,10 3-4-15,-4-4-4 16,-5 4 4-16,0-8 12 15,-10 4-8-15,-3-8-12 16,-6 4 0-16,-13-8 20 16,0 5-8-16,-9-5 4 15,5 0-4-15,-10-5-16 16,9 5 4-16,-8 0 4 16,8 5 0-16,-8-1-12 15,8 8 8-15,-18 4-4 16,14 0 0-16,-14 8 16 15,14 1-4-15,-23 3-4 16,10 4 4-16,-15 1-4 0,19-5 0 0,-5-4 24 16,10-3-12-16,3-5 92 15,-3-8-56-15,4-8 48 16,9-8-56-16,0-21 16 16,0 9-36-16,-9-12 0 15,9-5-12-15,-14 1 4 16,5 0-8-16,-14-1-4 15,23 17 4-15,-18-12-4 16,4 15 0-16,-4-3-28 16,18 12 16-16,0 0-76 15,0 4 52-15,9 4-348 16,9 4 212-16</inkml:trace>
      </inkml:traceGroup>
      <inkml:traceGroup>
        <inkml:annotationXML>
          <emma:emma xmlns:emma="http://www.w3.org/2003/04/emma" version="1.0">
            <emma:interpretation id="{842A3026-D48D-4FAB-818F-B6E795D0105F}" emma:medium="tactile" emma:mode="ink">
              <msink:context xmlns:msink="http://schemas.microsoft.com/ink/2010/main" type="line" rotatedBoundingBox="7016,6372 13501,4441 13958,5975 7473,7906"/>
            </emma:interpretation>
          </emma:emma>
        </inkml:annotationXML>
        <inkml:traceGroup>
          <inkml:annotationXML>
            <emma:emma xmlns:emma="http://www.w3.org/2003/04/emma" version="1.0">
              <emma:interpretation id="{EDBFA215-CEAA-4886-B6F5-97547AE681CE}" emma:medium="tactile" emma:mode="ink">
                <msink:context xmlns:msink="http://schemas.microsoft.com/ink/2010/main" type="inkWord" rotatedBoundingBox="13236,4939 13615,4825 13646,4926 13266,50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3.327">-161 1531 768 0,'-9'0'284'0,"9"0"-220"0,-13 0-20 0,3-8 144 31,20 16-112-31,-10-8 40 0,0 0-68 0,0 0 32 16,13 0-44-16,1-8 44 15,9 8-48-15,-1 0-16 16,6 0-8-16,4-4-20 15,-1 4 8-15,10-4 20 16,5 4-8-16,-5-4-4 16,0 8 0-16,-5-8-92 15,-4 4 48-15</inkml:trace>
        </inkml:traceGroup>
        <inkml:traceGroup>
          <inkml:annotationXML>
            <emma:emma xmlns:emma="http://www.w3.org/2003/04/emma" version="1.0">
              <emma:interpretation id="{F279E33E-1FF6-430D-BC6D-94F1309C61D1}" emma:medium="tactile" emma:mode="ink">
                <msink:context xmlns:msink="http://schemas.microsoft.com/ink/2010/main" type="inkWord" rotatedBoundingBox="12359,4807 13496,4469 13724,5232 12586,55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64.3935">90 1280 644 0,'-9'0'236'0,"9"0"-180"0,-14 12-20 15,5-8 60 1,0 4-60-16,-5 5 76 16,5-1-64-16,0 0 36 0,-5 4-48 0,5 0 16 15,5 4-32-15,-6 5 28 16,10 3-32-16,-9 0 48 16,9 5-36-16,-9-1 28 15,9 1-28-15,-13-1 28 16,13 0-32-16,-10-3 4 15,6-1-16-15,-5-8 12 16,9-4-16-16,9-3 4 16,-5 3-4-16,19-8-8 15,0 4 4-15,4-4-4 16,19 0 0-16,-14-4-64 16,9 4 36-16</inkml:trace>
          <inkml:trace contextRef="#ctx0" brushRef="#br0" timeOffset="-631.4758">-821 2126 184 0,'-4'-4'68'0,"4"4"-52"0,-5 4-4 16,0-4 4-1,5 0-12-15,-4 0-12 16,8 0 4-16,-4 0 4 16,0 0 0-16,5 0 104 15,0 8-56-15,-5-8 96 16,0 0-84-16,-5 0-12 15,5 0-28-15,-5 0 4 0,10 8-16 0,-10-8 60 16,5 0-40-16,-4 0 60 16,4 8-52-16,-5-8 132 15,10 0-92-15,-5 0 52 16,0 0-72-16,0-8 36 16,0 8-52-16,-5 0 32 15,5-8-40-15,-4 8 0 16,4 0-20-16,0-8-16 15,9 8 0-15,0-4 20 16,9 0-8-16,5-8-12 16,0 8 0-16,9-8 12 15,4 3-4-15,10-3-12 16,-1 4 4-16,1-8 4 16,-1 8 0-16,-13-4 0 15,14 12 0-15,-28-12 8 16,5 12-4-16,-1-8 8 15,-8 8-8-15,-14-4-4 16,0 8 4-16,0-4-16 16,0 0 8-16,9 0-128 15,-4 0 72-15,-5 0-400 16,9 0 256-16</inkml:trace>
          <inkml:trace contextRef="#ctx0" brushRef="#br0" timeOffset="1440.3251">-211 1272 704 0,'9'0'264'0,"-9"0"-208"0,9 0-12 0,-4 0 80 16,0 0-76-16,-1-4 88 15,1 4-80-15,-1-8 0 16,1 8-36-16,-1-8 4 16,-4 0-12-16,9 0-16 15,5 0 0-15,-5-13 12 16,5 13-4-16,-5-12-12 16,0 8 4-16,-9-4 64 15,14 4-32-15,-14-1 32 16,0 5-32-16,0 0 8 15,0 4-20-15,0-4-8 16,9 8-4-16,4-4-16 16,-3 4 8-16,3-4-4 15,10 4 0-15,-9 0 8 0,-1 4 0 0,-4-4 8 16,1 4-4-16,-6-4 8 16,5 8-8-16,-4 0 8 15,4 0-8-15,0 0 8 16,0 5-8-16,5-1-188 15,-1 4 100-15</inkml:trace>
        </inkml:traceGroup>
        <inkml:traceGroup>
          <inkml:annotationXML>
            <emma:emma xmlns:emma="http://www.w3.org/2003/04/emma" version="1.0">
              <emma:interpretation id="{F9094DE9-7324-4D3A-9BFD-7C5F08DB0B93}" emma:medium="tactile" emma:mode="ink">
                <msink:context xmlns:msink="http://schemas.microsoft.com/ink/2010/main" type="inkWord" rotatedBoundingBox="7016,6372 12351,4784 12808,6318 7473,7906">
                  <msink:destinationLink direction="with" ref="{6B394886-73AC-46CE-97BA-E5BF15D35089}"/>
                  <msink:destinationLink direction="with" ref="{C2BE8DA2-62D3-4008-B4B5-35CA19EBD156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96535.4578">-6016 3231 832 0,'-4'-12'308'0,"4"12"-240"0,-9 0-20 15,4 0 124 1,1 8-104-16,-10 0 60 0,0 4-72 0,-8 8 0 15,3 5-32-15,-8 3 4 16,9 0-16-16,-5 0 88 16,5-3-52-16,0-5 56 15,8-4-60-15,1-8 4 16,0 4-28-16,0-3-12 16,5-1-4-16,-1-8-32 15,5 4 16-15,5 0-4 16,8 0 8-16,15-4 16 15,8 4-4-15,19-8 16 16,-1 0-12-16,10-4-12 16,0 4 0-16,-1-9 12 15,-12 9-4-15,-10-4 16 16,-10 0-12-16,-12 0 156 16,-1 0-92-16,-18-12 16 15,-5 8-52-15,-13-13-16 16,0 13-12-16,-9-12 12 15,8 12-12-15,1-8-108 16,4-1 52-16,10 1-348 16,4 4 216-16</inkml:trace>
          <inkml:trace contextRef="#ctx0" brushRef="#br0" timeOffset="-97197.4133">-4595 2802 1016 0,'-9'0'376'0,"9"0"-292"0,-5-4-20 0,1 0 164 16,8 4-136-16,-4-8 24 15,0 0-68-15,0-21 32 16,9 13-48-16,0-20-8 15,0 7-12-15,1-7-20 16,3 8 4-16,5 3-16 16,-8 9 12-16,3 0 32 15,1 8-16-15,4 4 52 16,-9 0-32-16,5 12 48 16,4 8-44-16,0-4 4 15,1 12-24-15,3-11 12 16,1 11-16-16,0-12-496 0,0 4 264 15</inkml:trace>
          <inkml:trace contextRef="#ctx0" brushRef="#br0" timeOffset="-97722.3078">-4422 3243 912 0,'-5'-4'340'0,"5"4"-264"0,0 8-24 0,0 0 116 16,9 8-104-16,1 5 72 16,3 3-80-16,10 4 56 15,0 0-60-15,4 1 24 16,5 3-44-16,0-16 16 15,0 1-28-15,-5-9 52 16,-4-4-40-16,-1-12 12 16,-3 4-28-16,-10-17 0 15,4 5-8-15,-3-20 20 16,-1 3-16-16,0-11-100 16,0 7 44-16,5-3-360 15,-1 8 224-15</inkml:trace>
          <inkml:trace contextRef="#ctx0" brushRef="#br0" timeOffset="-98050.6765">-4436 2664 768 0,'5'-8'284'0,"-5"0"-220"0,4 8-20 0,-4-8 100 16,5 8-88-16,-5 0 104 16,0 0-96-16,0-4 84 15,0-4-84-15,0 8 56 16,0 0-68-16,0-8 60 16,0 16-64-16,0-8 36 15,0 0-48-15,0 0-36 16,0 0-4-16,0 0 8 15,9 12 0-15,0 4 16 16,0 4-12-16,-4 13 32 16,4 7-24-16,4 13 4 15,1 3-12-15,9 5-8 16,0-4 4-16,4 4 4 16,0-9-4-16,-4-3 16 15,0-5-12-15,-5-7 4 16,0-5-4-16,-9-12 4 15,5 1-8-15,-9-13-144 16,-1-4 76-16</inkml:trace>
          <inkml:trace contextRef="#ctx0" brushRef="#br0" timeOffset="-96011.0642">-5551 2814 976 0,'0'-16'360'0,"0"16"-280"0,-5-12-20 0,5 8 168 16,0 8-136-16,0-4 36 16,0 8-80-16,-9 4 8 15,0 4-36-15,9 12 28 16,0 5-32-16,0 15-4 15,5 1-8-15,-5 12 28 16,9-1-16-16,-5 9 32 16,5-4-32-16,-9-4 64 15,5-5-44-15,-5-15 20 16,0-5-36-16,0-16 44 16,0-3-36-16,0-22-16 15,4-3-4-15,1-16-80 16,0 0 40-16,4-13-92 15,4 9 68-15,5 0 12 16,1 8 24-16,3-5 0 16,6 13 8-16,-1 0 24 15,0 8-4-15,1 4 68 16,-1 4-44-16,-4 4 76 16,0 4-60-16,-5 8 20 15,0 5-40-15,-9 3 0 16,5 4-16-16,-10 5 20 15,1-5-20-15,-10-3 12 16,1-1-12-16,-5-8 0 0,9-4-4 0,-5-8-96 16,5-4 52-16,-4-12-264 15,8 0 168-15</inkml:trace>
          <inkml:trace contextRef="#ctx0" brushRef="#br0" timeOffset="-93382.2407">-3252 3437 832 0,'-9'-8'308'0,"9"8"-240"0,-5-4-20 0,-4 0 116 16,18 8-100-16,-9-4 36 16,0 0-60-16,-9 0 12 15,9 4-32-15,-9-4 44 16,9 4-36-16,-14 0 56 16,5 8-48-16,-4 0-24 15,4 5-12-15,-14 3 36 16,14 0-24-16,0 0 36 15,4-3-32-15,-4 3 40 16,9 0-32-16,14-4 12 16,4 4-20-16,5-3-8 15,-5-1-4-15,5-4 4 16,4 0-4-16</inkml:trace>
          <inkml:trace contextRef="#ctx0" brushRef="#br0" timeOffset="-104643.635">-3493 2377 756 0,'0'-16'280'0,"0"16"-216"0,0 0-20 16,0 0 100-1,0 0-88-15,0 0 112 16,0 0-96-16,0 0 24 15,0 0-56-15,-5 8 56 16,5-8-56-16,-4 0 20 16,8 0-40-16,-4 0 60 15,0 0-44-15,0 0 12 16,0 0-32-16,0 0 36 16,0 8-28-16,0 0-4 15,0-8-12-15,0 8 4 16,0 0-8-16,0 4 8 0,5-4-8 15,-5 9-12-15,4 7 4 0,1 0 20 16,4 4-8-16,0 5 4 31,0 11-4-31,5 5 4 0,-1 4-8 16,6-1 8-16,-1-3-8 0,-9-1 16 16,9-3-12-16,0-9 4 15,-4-7-4-15,-5-5 4 16,5-4-8-16,-5-8 24 15,5 0-16-15,-5-12-40 16,0 4 16-16,-5-12-52 16,5 4 36-16,-9-12-372 15,0 4 220-15</inkml:trace>
          <inkml:trace contextRef="#ctx0" brushRef="#br0" timeOffset="-101098.7335">-3530 2430 676 0,'0'-17'248'0,"0"17"-192"0,5-8-16 0,-5 4 120 15,0 4-96-15,0-8 80 16,0 8-84-16,0-8 40 16,0 8-60-16,0 0 40 15,0 0-44-15,-5 0 68 16,5 8-56-16,-4-8 36 15,8 0-48-15,-4-8 60 16,0 8-56-16,0 0 20 16,5 0-40-16,-1-8-8 15,5 0-8-15,-4 0 12 16,4 4-8-16,0-4-4 16,0 8 0-16,0-9 4 15,5 9-4-15,0-16 8 0,-1 16-8 0,6-8 8 16,-1 4-8-16,5-4-4 15,4 0 4-15,0 0 4 16,5 0-4-16,0-4-20 16,4 4 8-16,1-1 4 15,-1 1 4-15,-4-4 24 16,4 4-12-16,-4 0-48 16,-4 8 20-16,-1-8 28 15,5 8-4-15,0-12 0 16,0 4-4-1,-5 0-4-15,0 8 0 0,-9-9-20 16,1 1 12-16,-1-4 20 16,5 12-4-16,-1-16 4 15,1 16-4-15,-5-16-8 16,5 4 4-16,4-4-16 16,5 3 8-16,0-11 12 15,0 16-4-15,0-12 8 16,0 12-8-16,0 0-4 15,-5 0 4-15,0-5-4 16,1 5 0-16,-1 0 24 16,0-4-12-16,5 0-12 15,0 4-4-15,0-4 4 16,0 4 0-16,-5-13 24 16,0 13-12-16,-4-8-12 15,4 8-4-15,-4-4 12 16,0 8-4-16,-5-4-20 0,5 8 8 0,-5-4 20 15,0 4-4-15,1 0-12 16,3 0 0-16,1-4 20 16,0 4-8-16,0-8-20 15,-1 16 4-15,1-16 20 16,0 8-4 0,-5-5-12-16,0 5 0 0,-4-4 12 15,4 8-4-15,-4-4-12 16,0 0 4-16,4 0 4 15,0 0 0-15,-4-4 0 16,4 4 0-16,-5-4 0 16,6 8 0-16,-6-4-12 15,6 0 8-15,-6 0 12 16,5 0-4-16,-4 0-4 16,0 0 4-16,-5 0-4 15,5 0 0-15,-5 0 8 16,4 0-4-16,-8 0 24 15,-1 0-16-15,1 0 12 16,0 0-12-16,-1-4 0 16,5 0-4-16,5-4-8 15,-1 4 4-15,6-4 4 16,-1 8-4-16,-4-12-4 16,-1 12 4-16,-4-4-4 15,0 8 0-15,-4-4 0 0,0 4 0 0,-1-4-12 16,5 0 8-16,0-4 20 15,5 4-8-15,-5-8-12 16,5 4 0-16,-5 0 4 16,4 4 0-16,-3-4 8 15,3 8-4-15,1-8 16 16,0 4-12-16,4-4-4 16,0 4 0-16,0-4 20 15,0 0-12-15,-4 0-12 16,4 4-4-16,-4-5 12 15,0 5-4-15,-5-4 16 16,0 4-12-16,-9-4 16 16,4 4-16-16,-4-4 24 15,0 8-20-15,0-4 4 16,0 0-8-16,0-4-24 16,5 4 8-16,-1-4 12 15,6 8 0-15,-1-8-20 16,0 4 8-16,-9-4 12 15,4 4 0-15,-4-4 8 16,0 4-8-16,0-4 8 16,0 8-8-16,0-4-4 15,0 0 4-15,0 0 4 16,0 4-4-16,-4-4-4 16,4 0 4-16,-5 0-4 15,5 0 0-15,-4 0 0 16,4 4 0-16,-9 0-20 0,9 4 12 15,-5-4 4-15,5 1 4 0,-5-1 24 16,5 4-12-16,-4 0-40 16,8 0 16-16,-4-8 20 15,0 4-4-15,0-4-16 16,0 8 4-16,-4 0 20 16,4 4-4-16,-9-4-28 15,9 4 8-15,-5 1 12 16,10-1 4-16,-5 0-4 15,4 0 4-15,1 4-16 16,4 0 8-16,-4 1 12 16,-1-1-4-16,1 0-4 15,4 4 4-15,-9 0-16 16,4 1 8-16,-4-1 20 16,5 0-8-16,-1 0-4 15,6 5 0-15,-6-5-16 16,10-4 8-16,-10 0 12 15,5 4-4-15,-4-3-20 16,4-5 8-16,-4 4 4 16,-1 0 4-16,-4-4 8 15,0 5-4-15,0 3-12 16,0-4 4-16,0-8 12 16,0 12-4-16,0-12-12 15,9 9 4-15,0-5 20 16,-4 4-8-16,-5-8-12 0,9 4 0 15,-9-4-4-15,0 8 0 0,0-7 8 32,9 3 0-32,-9 4 8 0,5-8-4 0,-5 4 8 15,4 4-8-15,1-8-12 16,4 9 4-16,-9-13 12 16,0 4-4-16,14 0-12 15,-14 0 4-15,0-8 4 16,0 8 0-16,0-4 0 15,9-4 0-15,-9 8 8 16,0-8-4-16,0 0 16 16,0 8-12-16,0-8-28 15,0 8 8-15,0-8 12 16,0 0 4-16,0 0 24 16,0 0-16-16,0 0-4 15,0 0-4-15,0 0-4 16,0 0 0-16,-9 0 8 15,9 0-4-15,0-8-12 16,0 8 4-16,0 0 4 16,0 0 0-16,0 0 0 15,0 0 0-15,-5-8 0 16,5 8 0-16,-9 0 0 16,9 0 0-16,0-8-12 15,-9 16 8-15,4-8 12 16,-4 0-4-16,-9 0 8 15,18 0-8-15,-14 0-4 16,5 0 4-16,-4 0-4 0,3 0 0 0,-12 0-12 16,13 0 8-16,-14 0 4 15,14 0 0-15,-14 0 0 16,9 8 0-16,-9-8 8 16,10 0-4-16,-14 8-12 15,13 0 4-15,-9-8 4 16,9 13 0-16,-13-13 8 15,13 8-4-15,-8 0-4 16,3-8 4-16,-3 0-4 16,-1 8 0-16,0-8 0 15,10 8 0-15,-6-4-12 16,6-4 8-16,-6 0 4 16,6 8 0-16,-1-8 0 15,-4 0 0-15,4 0 0 16,5 0 0-16,-14 0 8 15,14 0-4-15,-13 0-12 16,-1 4 4-16,0 0 12 16,9 4-4-16,-13-4-4 15,4 4 4-15,-4-4-4 16,4 5 0-16,-4-1-12 16,4-4 8-16,-9 4 4 15,9 4 0 1,1-4 0-16,8 8 0 15,-9-8 8 1,5 0-4-16,-5 0-4 16,1 1 4-16,-1-5-4 0,14 4 0 0,-14 0 0 0,9 0 0 15,-18 0 0-15,23-4 0 0,-13 4 0 16,8 4 0-16,-4-8 0 16,4 0 0-1,-4-4 0-15,4 8 0 0,-9 1 0 16,14-9 0-16,-14 12 0 15,1-8 0-15,-1 4 0 16,14 0 0-16,-14 0 0 16,14 0 0-16,-14-8 0 15,0 12 0-15,1-12 0 16,8 8 0-16,-13-8 0 16,4 12 0-16,0-7-12 15,0 3 8-15,-8-4 12 16,8 4-4-16,0 0 24 15,0 0-16-15,0-4-12 16,10 4-4-16,-14 0 4 16,4 0 0-16,0-4-12 15,9 4 8-15,-8-4-4 16,3 5 0-16,-3-5 16 16,-1 4-4-16,0-4-4 15,14 0 4-15,-14 0-4 16,0 4 0-16,1-4-12 15,13 0 8-15,-14 0 28 16,0 0-12-16,5 0 4 0,4 0-8 16,-9-4 4-16,10 4-8 15,-10-4 8-15,5 4-8 0,4-4 8 16,-4 4-8-16,-5-4-4 16,14 4 4-16,-9-4 4 15,4 4-4-15,-4 0-4 16,4 1 4-16,-4-1 4 15,4 0-4-15,-8 0 16 16,8 0-12-16,-9 0-12 16,10 0 0-16,-6 0 12 15,10 0-4-15,-4-4 16 16,3 4-12-16,-3-4 16 16,8 4-16-16,-4-4 24 15,5 4-20-15,-10-4 4 16,9 0-8-16,-8 0 28 15,8 4-20-15,-4-4 4 16,5 4-12-16,-1-4-24 16,5 4 8-16,-5-4-4 15,5 0 4-15,-4 0 24 16,8 0-8-16,-4 0-128 16,0 0 68-16,10 0-908 15,3 8 532-15</inkml:trace>
          <inkml:trace contextRef="#ctx0" brushRef="#br0" timeOffset="-87286.4032">-2337 2753 728 0,'0'-8'268'0,"0"8"-208"0,9-8-16 0,-9 8 124 16,0 0-100-16,0 0 140 16,0 0-120-16,0 0 48 15,0 0-80-15,-9 0 80 16,9 8-76-16,-9 0 76 16,9 0-76-16,-9-4 48 15,9-4-64-15,-9 0 40 16,9 8-48-16,-9-8 68 15,9 0-56-15,-5 0 36 16,5 0-48-16,-4 0 44 16,8 0-48-16,-4 0-8 15,0 0-12-15,5 0-28 16,8 0 8-16,1 0 4 16,9 9 4-16,4-9-12 15,0 0 8-15,5 4 12 16,0-4-4-16,-9 0 8 15,9 4-8-15,-19 0-12 16,10 4 4-16,-14 0 20 16,9 0-8-16,-13 0-12 15,4 8 0-15,0-12 4 16,0 4 0-16,-4-8 0 0,-5 9 0 16,9-9 8-16,-4 0-4 15,-1 0-12-15,1 0 4 16,-5 0 12-16,0 0-4 0,0 0-4 15,0 0 4-15,-5 0 4 16,5 8-4-16,-4-8-4 16,4 12 4-16,-14 0-16 15,14-4 8-15,-9 0 4 16,9 4 0-16,-14 4 0 16,5 1 0-16,-14-13 8 15,10 12-4-15,-10-8 16 16,5 0-12-16,-5-4-4 15,9 4 0-15,-4-8-24 16,4 0 12-16,1-8 20 16,4 4-4-16,-5-4-20 15,9 8 4-15,-8-8 12 16,13 0 0-16,-14 0 8 16,5 8-8-16,0-4-4 15,0-4 4-15,-5 3-16 16,5-3 8-16,9-8 12 15,0 0-4-15,0-12-108 16,9 7 56-16,9-11-844 16,-4 8 492-16</inkml:trace>
          <inkml:trace contextRef="#ctx0" brushRef="#br0" timeOffset="-85997.7551">-1126 2162 488 0,'0'0'180'0,"0"0"-140"0,5 0-12 0,-5 0 128 16,0 0-92-16,0-4 28 16,0 4-56-16,-5-8 64 15,5 0-52-15,-4 0 36 16,8 8-48-16,-4-8 24 16,0 4-32-16,0-4 16 15,0 0-24-15,0 0 80 16,0 8-56-16,0 0 68 15,0 0-64-15,-4-8 36 16,4 8-48-16,-5-9 16 16,5 9-32-16,-5 0 8 15,1 0-16-15,-5 0 12 16,4 9-16-16,-4-1-12 16,5 8 0-16,-10-4 4 15,5 12 0-15,-5 5 16 16,10-9-8-16,-10 4 32 15,9-4-24-15,-4-12 12 0,5 9-16 0,-1-5-8 16,5-4 0-16,-4-8-4 16,8 8 0-16,-4-16 24 15,0 8-12-15,0 0-32 16,0 0 12-16,0-8 8 16,0 8 4-16,0 0-20 15,9 0 8-15,-4-4 12 16,8 8 0-16,6-8-4 15,-1 4 4-15,5-8-4 16,4 8 0-16,-4-8 8 16,9 3-4-16,-10 1-4 15,10 4 4-15,-9 0-4 16,-5 0 0 0,-9-8 8-16,5 8-4 0,-9-12 16 15,4 12-12-15,0 0 32 16,-5 0-24-16,-4 0 48 15,0 0-36-15,5-8-4 16,-1 8-16-16,-4 0 4 16,5-8-8-16,-5 0 32 15,5 0-20-15,-5-4 32 16,4 4-32-16,-8-9 48 16,4 5-36-16,-5-4 48 15,0 0-44-15,-4-12 12 0,-4 7-28 16,-1-7 28-16,5 8-28 0,-5-5-12 15,5 5-8-15,-5 0 4 16,10 4 0-16,-5 4-12 16,9 4 8-16,-5-1-224 15,5 9 120-15,-4 5-772 16,8 3 488-16</inkml:trace>
          <inkml:trace contextRef="#ctx0" brushRef="#br0" timeOffset="-84012.8324">-3580 2701 840 0,'9'-12'312'0,"-9"12"-244"0,0-9-16 0,0 1 68 15,5 8-76-15,-5 0 24 16,0 0-36-16,0 0 12 15,4 0-24-15,-4-4 28 16,5 4-32-16,-5-4-4 16,0 8-8-16,0-4 20 15,0 0-12-15,0 0-4 16,0 0-4-16,0 0 12 16,0 0-8-16,-5 0 4 15,5 0-4-15,0-4-8 16,5 4 4-16,-5-4-4 15,4 4 0-15,-4-4 32 16,0 8-16-16,0-4-32 16,0 0 8-16,0 0 0 15,0 0 8-15,0 0 0 16,0 0 0-16,0 0 24 16,0 0-12-16,0 0 12 15,0 0-12-15,0 0 12 16,0 0-16-16,-4 0-12 15,4 4 0-15,-5-4 4 16,10 0 0-16,-5 0 0 0,0 0 0 0,0 0 16 16,0 0-8-16,0 0-12 15,0 0 0 1,0 0 4-16,0 0 0 0,0 0 8 16,0 0-4-16,0 0-20 15,0 0 8-15,0 0 12 16,0 0 0-16,0 0-4 15,0 0 4-15,0-4 4 16,4 4-4-16,-4-4-12 16,0 8 4-16,0-4-4 15,0 0 0-15</inkml:trace>
          <inkml:trace contextRef="#ctx0" brushRef="#br0" timeOffset="-85078.0681">-2387 1766 852 0,'0'0'316'0,"0"0"-248"0,5 0-16 0,-5 0 172 16,0 0-132-16,0-4 88 15,0 4-108-15,-5-4 52 16,5 8-72-16,-5-4-12 16,-4 8-24-16,-13 4-4 15,8 8-4-15,-13-4-8 16,4 5 4-16,-9 3 28 15,5 4-16-15,-5-12 64 16,9 5-44-16,-4 3 0 16,13-12-20-16,0-4 8 15,5 0-16-15,-4-8 16 16,3 0-16-16,10 0-20 16,0 0 4-16,0 0 4 15,10 8 4-15,12 0-36 16,1-3 20-16,9-5 24 15,-5-5-4-15,14 5-8 0,-4 5 0 16,-5-5 12-16,-1 8-4 0,-3-8 8 16,-5 8-8-16,-5 0-4 15,-5 0 4-15,-4 0 4 16,1-4-4-16,-6-4 8 16,1 8-8-16,-5-8 16 15,0 0-12-15,0-8 48 16,0 8-28-16,-5-4 12 15,1-12-24-15,-6 0 36 16,1-1-28-16,-9-3 4 16,9-4-16-16,-14-4 12 15,10 7-16-15,-10-3-20 16,9 12 4-16,1-12 12 16,3 12 0-16,1 3-48 15,5 1 28-15,-1 0-208 16,10 8 124-16</inkml:trace>
          <inkml:trace contextRef="#ctx0" brushRef="#br0" timeOffset="-83354.5808">-3757 2684 800 0,'0'-4'296'0,"0"4"-232"0,-5 0-16 16,10 0 196-1,4 0-144-15,0 0 92 16,4 4-112-16,-3 1 44 16,3 3-72-16,5 4 40 0,1 8-52 0,-6 4 8 15,5 9-32-15,1-5 0 16,3-8-8-16,-3 4 12 16,3-3-12-16,-3-5 16 15,-1-4-16-15,-4-8-4 16,-1 0 0-16,-4-4 12 15,5 0-8-15,-14-8-20 16,0 8 4-16,0 0 4 16,4 0 4-16,1-8 8 15,0 8-4-15,-1-8-4 16,1 0 4-16,-1-4-4 16,5 8 0-16,-4-17 0 15,4 9 0-15,-4-12 8 16,-1 8-4-16,-4-9-4 15,5 9 4-15,-5-4 12 16,0 4-8-16,-5-4-40 16,10 7 20-16,-1 1 0 15,1 4 12-15,-5 0 0 16,0 8 0-16,0-8 44 16,4 8-24-16,-4-4 16 15,0 8-20-15,-4-4 20 16,4 0-24-16,-5 0 4 15,5 0-8-15,-9 0 28 16,0 4-20-16,-9-8 20 16,9 12-20-16,-14 0 20 15,5-4-24-15,-5 0-4 0,5 4-4 16,0-4-40-16,8 5 20 16,1-9-568-16,9 4 324 0</inkml:trace>
          <inkml:trace contextRef="#ctx0" brushRef="#br0" timeOffset="-43426.9209">-2911 2442 372 0,'-45'44'140'0,"45"-44"-112"0,-46 89-4 0,19-44-12 15,0 7-12-15,-5 17 8 16,0-4-4-16,0-4 40 15,18-13-20-15</inkml:trace>
          <inkml:trace contextRef="#ctx0" brushRef="#br0" timeOffset="-43074.4845">-2155 2053 612 0,'-4'-8'228'0,"4"8"-180"0,-10 8-12 16,6-8-8-1,-1 16-24-15,-8 5 24 16,-1 7-16-16,-9 12 24 16,10 1-24-16,-19 20 48 15,4-1-32-15,-17 13 12 16,4 0-24-16,-18 20-16 0,9-8-4 0,0-8 20 16,13-8-8-16,1-17 24 15,13-11-20-15,5-17-4 16,13-4-4-16</inkml:trace>
          <inkml:trace contextRef="#ctx0" brushRef="#br0" timeOffset="-42574.6541">-1331 2098 476 0,'14'0'176'0,"-14"0"-136"0,14 24-12 0,-14-4 108 15,4 8-80-15,-13 17 4 16,4 0-36-16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8:50.6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B394886-73AC-46CE-97BA-E5BF15D35089}" emma:medium="tactile" emma:mode="ink">
          <msink:context xmlns:msink="http://schemas.microsoft.com/ink/2010/main" type="inkDrawing" rotatedBoundingBox="10230,6618 12395,5947 12416,6012 10250,6683" semanticType="underline" shapeName="Other">
            <msink:sourceLink direction="with" ref="{F9094DE9-7324-4D3A-9BFD-7C5F08DB0B93}"/>
          </msink:context>
        </emma:interpretation>
      </emma:emma>
    </inkml:annotationXML>
    <inkml:trace contextRef="#ctx0" brushRef="#br0">-3197 3207 144 0,'18'-5'52'0,"-5"5"-40"0,1 0 0 16,-5 0-20-16,5 0 4 15,4 0 20-15,5-4-8 16,-10 4 112-16,10 0-68 0,0 0-20 15,4-4-20-15,-4 0-4 16,0 0-4-16,0 0 16 16,8 0-12-16,-8-4 68 15,0 0-44-15,0-4 16 16,9 4-32-16,0 0 0 16,4-4-8-16,-4-1-8 15,9 5 4-15,-5-4 12 16,-4 0-8-16,5 0-28 15,-6 4 8-15,1-4 4 16,5-1 8-16,-5 5 0 16,-1-4 0-16,-8 4 0 0,9 0 0 15,0-4-12-15,-9 4 8 16,13 0 20-16,-4 0-8 16,-9 4-12-1,-5-4 0-15,5-1 4 16,-1 1 0-16,1-8 0 15,0 12 0-15,0-12 0 16,0 0 0-16,-5 0 0 16,14-1 0-16,-10 5 8 15,15 0-4-15,-14-4-12 16,4 8 4-16,-4-4-4 16,4 8 0-16,0-9 16 15,1 9-4-15,-1-4-4 16,0 4 4-16,1-4 4 15,-1 4-4-15,5-4-20 0,9 4 8 16,-9-4 20 0,-5 4-4-16,5-8-4 0,0 8 0 0,0-13 4 15,-5 17-4-15,0-12 68 16,0 4-40-16,-4 0 4 16,5 8-20-16,-1-8-12 15,0 8 0-15,0-8 4 16,1 8-4-16,-1-12-4 15,0 12 4-15,-4-8 40 16,5 8-24-16,-6-8 36 16,-4 0-32-16,-4 3 20 15,-5-3-24-15,-9 0 8 16,9 8-16-16,-18 0-32 16,0 0 8-16,-5 0-384 15,5 8 220-15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32.3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48443E-15C2-40D4-BBBA-AC643D6F4560}" emma:medium="tactile" emma:mode="ink">
          <msink:context xmlns:msink="http://schemas.microsoft.com/ink/2010/main" type="inkDrawing" rotatedBoundingBox="16408,12393 16442,10900 16567,10903 16532,12396" semanticType="callout" shapeName="Other">
            <msink:sourceLink direction="with" ref="{88E1A28B-DB1D-4AFD-A370-EAEDF415CCED}"/>
            <msink:sourceLink direction="with" ref="{C8B94AD4-8C7E-4B75-9ACD-B5AEF7AC070F}"/>
          </msink:context>
        </emma:interpretation>
      </emma:emma>
    </inkml:annotationXML>
    <inkml:trace contextRef="#ctx0" brushRef="#br0">-3 1457 548 0,'4'32'204'0,"-4"-32"-156"0,10 4-16 0,-6-4 272 16,-4 0-172-16,9-4 108 16,0 0-144-16,-4-8 20 15,-5 0-72-15,4-8 36 16,1 3-44-16,-5-11 0 16,4 4-24-16,1-9 20 15,4 5-20-15,-4-4 24 16,4 3-24-16,-9-7-4 15,9 4-4-15,-5-9-4 16,-4 13 0-16,5-13 24 16,0 9-12-16,-5-13 4 15,0 13-8-15,0-16 12 16,0 7-12-16,-10-8-20 16,20 9 4-16,-10-13 12 15,9 13 0-15,-5-9 16 16,5 13-12-16,-9-5-4 15,9 9 0-15,-9-8 20 16,0 11-12-16,-9-11 12 16,9 12-12-16,-9-13 12 15,0 9-16-15,0-13 4 16,-5 13-4-16,1-9-32 16,4 13 12-16,-14-17 4 15,23 17 8-15,-18-8-176 16,18 11 96-16,0-3-384 15,9 12 260-15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57:50.5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5D43C7-97B8-45CC-97B7-49FBAAC4B06E}" emma:medium="tactile" emma:mode="ink">
          <msink:context xmlns:msink="http://schemas.microsoft.com/ink/2010/main" type="inkDrawing" rotatedBoundingBox="11826,11765 12273,9982 12830,10122 12383,11905" semanticType="verticalRange" shapeName="Other">
            <msink:sourceLink direction="with" ref="{0AA2F0BD-F8E3-42E8-89BB-3A648496F507}"/>
          </msink:context>
        </emma:interpretation>
      </emma:emma>
    </inkml:annotationXML>
    <inkml:trace contextRef="#ctx0" brushRef="#br0">7756-5076 1092 0,'9'-32'404'0,"-9"32"-316"0,-9-36-24 15,9 15 132 1,0 9-120-16,-4-12 32 16,-6 4-64-16,1-5 36 15,-4 5-48-15,-19 0-16 16,9 8-8-16,-9-4-8 15,0 8 0-15,-13-1-12 16,13 9 8-16,-23 0 4 16,19 9 0-16,-14-1-12 0,22 8 8 15,-12 12-4-15,17-8 0 0,9 21 16 16,5-1-4-16,0 21 8 16,9 4-8-16,0 16-20 15,9-8 8-15,5 40 4 16,4-8 4-16,5 21-12 15,-1-13 8-15,1 0 12 16,0-12-4-16,-5 1 8 16,-4-13-8-16,-23 0 68 15,4-17-40-15,-27 1 48 16,9-12-44-16,-17-4 16 16,8-13-32-16,-18-16 52 15,13 5-40-15,-13-21 28 16,14-4-32-16,-10-20-16 15,5-4-8-15,-9-25 4 16,14 9-4-16,-19-29-268 16,9 9 148-16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7:19.2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DA61BE-140B-4899-B9FE-EB4188A1FAD4}" emma:medium="tactile" emma:mode="ink">
          <msink:context xmlns:msink="http://schemas.microsoft.com/ink/2010/main" type="inkDrawing" rotatedBoundingBox="950,1869 1497,-74 2560,224 2012,2168" semanticType="verticalRange" shapeName="Other">
            <msink:sourceLink direction="with" ref="{B90B2564-C836-4BC5-B3EE-788BC8FEB092}"/>
          </msink:context>
        </emma:interpretation>
      </emma:emma>
    </inkml:annotationXML>
    <inkml:trace contextRef="#ctx0" brushRef="#br0">164 1777 664 0,'-9'-16'244'0,"14"12"-188"0,13-4-16 15,-9 4-12-15,-4-5-24 0,-1-3 76 16,5-4-44-16,-9-4 32 15,-9-13-40-15,0-7 0 0,0-13-16 16,-14-11 0-16,-9-13-4 16,10-4 20-16,-1 0-16 15,5 8-12-15,4 0-4 16,-4 8 20-16,9-3-8 16,4 3-4-16,0 0 0 15,1 4-4-15,-1-3 0 16,5 11 0-16,0 0 0 15,0 13 32-15,9 0-16 0,5 11-40 16,0 9 12-16,-1-4 20 16,6 3-4-16,-6 5-8 15,10 4 0-15,-5 0 4 16,-4 0 0-16,9 0 8 16,-1-5-4-16,1 1 8 15,-5 0-8-15,5-4-12 16,-5 0 4-16,1-1 4 31,3 1 0-31,-3-8 0 16,12 8 0-16,1-9 8 15,5 9-4-15,8-8-12 16,1 7 4-16,13-3 4 16,0 4 0-16,19 0-20 0,-1 12 12 0,32-4 48 15,1 7-20 1,44-7-228-16,-8 8 112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27:20.6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D4B547-9290-40F0-9531-CBFFD7CDFB97}" emma:medium="tactile" emma:mode="ink">
          <msink:context xmlns:msink="http://schemas.microsoft.com/ink/2010/main" type="inkDrawing" rotatedBoundingBox="19384,324 19739,1873 19483,1931 19127,383" semanticType="verticalRange" shapeName="Other">
            <msink:sourceLink direction="with" ref="{B90B2564-C836-4BC5-B3EE-788BC8FEB092}"/>
          </msink:context>
        </emma:interpretation>
      </emma:emma>
    </inkml:annotationXML>
    <inkml:trace contextRef="#ctx0" brushRef="#br0">-1-2 164 0,'0'4'60'0,"5"-4"-44"0,0 0-8 0,-5 0 228 16,4 8-132-16,5-8 20 15,0 12-76-15,0 0-32 16,5 0-8-16,4 5-20 16,5 3 8-16,4 16 20 15,1 9-8-15,4 11-12 16,-1 5 0-16,1 20-4 15,-9 8 0-15,0-8 8 0,-5-4 0 16,-4 0-12 0,-1 4 8-16,-4 12 4 0,5 8 0 15,4 0 16-15,-4-8-8 16,4-12 16-16,-13-12-16 16,4-8 4-16,-9-9-4 15,-9-19 92 1,0 3-56-16,-5-12 24 0,-13-7-36 15,-1-5-12-15,-4 4-12 16,-13-4-140-16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4:44.5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6FE657-253E-4EBF-997E-0465E4E966EE}" emma:medium="tactile" emma:mode="ink">
          <msink:context xmlns:msink="http://schemas.microsoft.com/ink/2010/main" type="inkDrawing" rotatedBoundingBox="4968,6132 11450,3325 11739,3992 5257,6799" semanticType="callout" shapeName="Other">
            <msink:sourceLink direction="with" ref="{AB0549DA-9CB1-455C-9A37-DB2940E23E77}"/>
          </msink:context>
        </emma:interpretation>
      </emma:emma>
    </inkml:annotationXML>
    <inkml:trace contextRef="#ctx0" brushRef="#br0">-5 2774 904 0,'-18'-20'332'0,"18"20"-256"0,9-28-24 15,0 11 8 1,0 5-44-16,14-20-24 15,9 4 4-15,22-29 52 16,-4 8-24-16,28-32 52 16,4 9-44-16,27-30 72 15,0 13-56-15,46-36 20 16,-9 12-40-16,58-45-8 16,-8 28-12-16,64-36 4 0,-24 25-8 15,47-29-28-15,-24 32 12 0,42-8 24 16,-33 33-8-16,60-12 64 15,-32 23-40-15,59-3 24 16,-36 20-32-16,54-16-28 16,-54 32 4-16,9 5 8 15,-46 19 0-15,-9 1-12 16,-41 15 4-16,-81 13 20 16,-6 8-8-16,-49 4 24 15,-28 8-20-15,-27-4 4 16,-13 8-8-16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5:23.6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6CA5A4-FAFB-411C-AC06-EF753A71C994}" emma:medium="tactile" emma:mode="ink">
          <msink:context xmlns:msink="http://schemas.microsoft.com/ink/2010/main" type="writingRegion" rotatedBoundingBox="14254,4794 15954,3694 16430,4429 14730,5530"/>
        </emma:interpretation>
      </emma:emma>
    </inkml:annotationXML>
    <inkml:traceGroup>
      <inkml:annotationXML>
        <emma:emma xmlns:emma="http://www.w3.org/2003/04/emma" version="1.0">
          <emma:interpretation id="{026BDAA4-069A-403E-A935-5F431C421442}" emma:medium="tactile" emma:mode="ink">
            <msink:context xmlns:msink="http://schemas.microsoft.com/ink/2010/main" type="paragraph" rotatedBoundingBox="14254,4794 15954,3694 16430,4429 14730,5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D0BC6D-CA46-4FF3-BC88-D76E6EDC34BF}" emma:medium="tactile" emma:mode="ink">
              <msink:context xmlns:msink="http://schemas.microsoft.com/ink/2010/main" type="line" rotatedBoundingBox="14254,4794 15954,3694 16430,4429 14730,5530"/>
            </emma:interpretation>
          </emma:emma>
        </inkml:annotationXML>
        <inkml:traceGroup>
          <inkml:annotationXML>
            <emma:emma xmlns:emma="http://www.w3.org/2003/04/emma" version="1.0">
              <emma:interpretation id="{6AD1D0A8-7E07-46F1-A233-94E5566595D6}" emma:medium="tactile" emma:mode="ink">
                <msink:context xmlns:msink="http://schemas.microsoft.com/ink/2010/main" type="inkWord" rotatedBoundingBox="14310,4882 14858,4527 15277,5175 14730,5530"/>
              </emma:interpretation>
              <emma:one-of disjunction-type="recognition" id="oneOf0">
                <emma:interpretation id="interp0" emma:lang="" emma:confidence="0">
                  <emma:literal>98</emma:literal>
                </emma:interpretation>
                <emma:interpretation id="interp1" emma:lang="" emma:confidence="0">
                  <emma:literal>94</emma:literal>
                </emma:interpretation>
                <emma:interpretation id="interp2" emma:lang="" emma:confidence="0">
                  <emma:literal>08</emma:literal>
                </emma:interpretation>
                <emma:interpretation id="interp3" emma:lang="" emma:confidence="0">
                  <emma:literal>9 J</emma:literal>
                </emma:interpretation>
                <emma:interpretation id="interp4" emma:lang="" emma:confidence="0">
                  <emma:literal>€8</emma:literal>
                </emma:interpretation>
              </emma:one-of>
            </emma:emma>
          </inkml:annotationXML>
          <inkml:trace contextRef="#ctx0" brushRef="#br0">219 932 600 0,'18'-24'224'0,"-18"15"-176"0,-9-3-12 16,13 0 104-16,-4-4-84 16,10-8 40-16,-10-5-56 15,0-3 12-15,4-4-32 16,1-9-8-1,4 1-8-15,-5-21-16 16,-4 12 8-16,0-16 4 16,-4 9 0-16,-5-5 16 0,9 16-8 15,0-3-12-15,0 15 0 16,0 1 12-16,9 12-4 0,-5-5 16 16,1 13-12-16,-5 0-20 15,4 12 4-15,-8-4 12 16,4 4 0-16,0 0-12 15,-9 4 4-15,0 0 4 16,4 4 0-16,-9-4-12 16,10 8 8-16,-10 0 12 15,1 4-4-15,-10 0 8 16,5 4-8-16,-14 1-12 16,9-1 4-16,-9 0 12 15,9-4-4-15,1-4 8 16,3 0-8-16,10-8-12 15,5 0 4-15,4-4 4 16,4 4 0-16,19-8-12 16,-5 8 8-16,19-4 12 15,-6 8-4-15,10-4-12 16,-4 8 4-16,4-4 12 16,-5 0-4-16,5-8-4 15,-9 4 4-15,-5-4-4 16,1 0 0-16,-15-8 8 15,1 4-4-15,-5-8-12 16,9 8 4-16,-13-9 4 16,-5 9 0-16,0-4 8 15,0 8-4-15,0-8-4 0,-5 8 4 16,-13-8-16-16,9 8 8 0,-14-8 64 16,14 8-32-16,-14-13 8 15,1 9-24-15,-1-4 0 16,5 8-4-16,-5-4 4 15,14 4-8-15,-14 0-12 16,14 8 4-16,4 0 4 16,5 0 0-16,5 0-12 15,4 4 8-15,5 0-164 16,8 0 92-16</inkml:trace>
        </inkml:traceGroup>
        <inkml:traceGroup>
          <inkml:annotationXML>
            <emma:emma xmlns:emma="http://www.w3.org/2003/04/emma" version="1.0">
              <emma:interpretation id="{F535EB41-1029-4D08-8B0C-4A2ED2FA0900}" emma:medium="tactile" emma:mode="ink">
                <msink:context xmlns:msink="http://schemas.microsoft.com/ink/2010/main" type="inkWord" rotatedBoundingBox="15373,4070 15954,3694 16323,4264 15742,4640"/>
              </emma:interpretation>
            </emma:emma>
          </inkml:annotationXML>
          <inkml:trace contextRef="#ctx0" brushRef="#br0" timeOffset="885.856">1334-464 104 0,'-23'0'36'0,"23"0"-28"0,-31 8 0 0,8-4 152 15,18 0-88-15,-22 0 220 16,4 4-168-16,-13 0-48 16,18 0-48-16,-14-4 8 15,4 0-20-15,-4 0 4 16,5-4-12-16,0-8 4 15,4 8-8-15,-9-16 8 16,14 8-8-16,0-12-4 16,9 12 4-16,0-5-4 15,9-7 0-15,4 0 8 16,10 8-4-16,4-8-4 16,0 3 4-16,5-3-4 31,-5 8 0-31,-4-4 16 0,4 8-8 15,-9 0 4-15,5 8-4 0,-5-8-24 16,0 8 8-16,0 0 4 16,5 8 4-16,-1-4 8 15,6 4-4-15,-1 4 16 16,0 0-12-16,-4 4-28 16,9 0 8-16,-10-3 4 15,5 7 8-15,-4 4 8 16,4 4-4-16,-4 1-4 15,4-1 4-15,5 9-4 16,0-9 0-16,4 0 8 16,5-4-4-16,0 1 8 15,9-1-8-15,-5-8 16 0,5-4-12 16,-5-12-12-16,-4 4 0 0,0-12 20 31,-9 4-8-31,0-12-4 0,0 4 0 0,-10-16 4 16,-4 11-4-16,0-7-4 15,-9 4 4-15,0-4 4 16,0 3-4-16,-9-3-20 16,9 8 8-16,-4-8 48 15,-5 7-20-15,-10 1-20 16,6 8 0-16,-10-4 8 16,9 4-4-16,-13 0 8 15,4 8-8-15,-13-8-12 16,4 8 4-16,0-4-4 15,0 4 0-15,-13-8 44 16,13 8-24-16,0-8 8 16,9 8-12-16,0-5 4 15,10 10-8-15,4 3-4 16,9 0 4-16,18 4-244 16,5 12 132-16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5:21.4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83C8C0-BA84-4C74-9962-C1EDDAA070EB}" emma:medium="tactile" emma:mode="ink">
          <msink:context xmlns:msink="http://schemas.microsoft.com/ink/2010/main" type="inkDrawing" rotatedBoundingBox="12391,7262 16810,7352 16808,7408 12389,7318" semanticType="underline" shapeName="Other">
            <msink:sourceLink direction="with" ref="{1418C393-6AD5-4557-A0EB-2D0D6CF0FE7A}"/>
            <msink:sourceLink direction="with" ref="{F522AB04-72F4-4617-B1EF-4A19415B0F4B}"/>
          </msink:context>
        </emma:interpretation>
      </emma:emma>
    </inkml:annotationXML>
    <inkml:trace contextRef="#ctx0" brushRef="#br0">0 42 216 0,'9'-8'80'0,"4"8"-60"0,1-5-8 16,-5 5-4-16,0 0-8 16,0 0 220-16,-9 0-120 15,0 0 80-15,9-4-104 16,-4 0 64-16,-5 0-80 15,0 0 40-15,5 0-60 16,-5 4-4-16,13-4-20 0,-8 4-12 16,4 0 0-16,0 0 12 15,0 0-8-15,0 0 4 16,-4 0-4-16,4 0-8 16,-9 0 4-16,9 0 12 15,0 0-8-15,0 0 4 16,0 0-4-16,9 0-8 15,-4 0 4-15,4 4-4 16,1-4 0 0,-1 0 0-16,-5 0 44 15,1 0-24-15,4 0-8 0,-4 0-8 16,0 0 4-16,4 0-4 16,-14 0 8-16,15 4-8 15,-6-8-4-15,-4 4 4 16,14 0-16-16,-5-4 8 15,5 4-4-15,0 0 0 0,0-4 8 16,-1 0 0-16,1 4 0 16,0 4 0-16,0-4 8 15,-1 4-4-15,1-4-4 16,-5 0 4-16,5 4-4 16,0-4 0-16,9 4-12 15,-9 0 8-15,-1 0 12 16,10 0-4-16,5 0-12 15,-5-4 4-15,-1 0 12 16,1 0-4-16,-9 0 8 16,9 0-8-16,0 0-4 15,-5-4 4-15,5 0-4 16,-9 0 0-16,9 4-12 16,-1-4 8-16,1 4-4 15,0 0 0-15,5 0 24 0,-6 0-8 16,10 4-20-16,-4 4 4 15,-1-4 20-15,-4 1-4 16,0-5-20-16,-5 8 4 16,5-8 4-16,0 8 4 15,0-8 8-15,0 4-4 16,0-4-12-16,4-4 4 16,-4 4 4-16,14 0 0 15,-10 0 0-15,9 0 0 16,6 0 0-16,-15 4 0 15,5-4 8-15,0 4-4 16,0 0-4-16,-5-4 4 0,-4 4 4 16,5 0-4-16,-1 0-12 15,-4-4 4-15,4 4 4 16,1 0 0-16,-1-4-12 16,1 0 8-16,4-4 12 15,0 4-4-15,9 0-12 16,0 0 4-16,0 0 12 15,0 0-4-15,-5-4 8 16,1 8-8-16,-5-4-4 16,4 0 4-16,-8 0-4 15,4 0 0-15,0 0-12 16,4 0 8-16,10 0 4 16,-5-4 0-16,5 0-12 15,4 4 8-15,5 0 20 16,-5 0-8-16,0 0-12 15,-9 4 0-15,0 0 40 0,5 0-24 16,-5 0 0 0,0 0-8-16,-5 0 4 0,10-4-4 15,-9 0-4-15,8 0 4 16,1 0 40-16,0 0-24 16,-1-8 44-16,1 4-36 15,-5 0 12-15,0 4-24 16,-9 0 36-16,0 0-28 15,0 0-12-15,-9 0-8 16,-9 0-4-16,-5 0 0 16,-5 0 8-16,-13 0-4 0,-18 0 8 15,-9 0-316 1,-14 0 164-16,-14 8-680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5:22.2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BFB211-6140-46B3-B695-A8277054EDFB}" emma:medium="tactile" emma:mode="ink">
          <msink:context xmlns:msink="http://schemas.microsoft.com/ink/2010/main" type="inkDrawing" rotatedBoundingBox="12525,7304 15813,7302 15813,7361 12526,7364" semanticType="underline" shapeName="Other">
            <msink:sourceLink direction="with" ref="{1418C393-6AD5-4557-A0EB-2D0D6CF0FE7A}"/>
            <msink:sourceLink direction="with" ref="{F522AB04-72F4-4617-B1EF-4A19415B0F4B}"/>
          </msink:context>
        </emma:interpretation>
      </emma:emma>
    </inkml:annotationXML>
    <inkml:trace contextRef="#ctx0" brushRef="#br0">0 24 372 0,'46'0'140'0,"-19"0"-112"0,19-4-4 0,-15 4 120 16,10-4-84-16,9 0-8 16,19 0-32-16,-5 4-16 15,13 4 0-15,0 4-4 0,10 0 0 16,-1 0 0-16,-4-4 0 15,23 0 8-15,0 0-4 16,13 0 8-16,0 4-8 16,5-8-20-16,14 0 8 15,13-4 56-15,10 4-24 0,13 0 16 16,18-4-24-16,-9 4 20 16,-9 0-24-16,-23-8 4 15,-13 4-8-15,-14-4 20 16,-14 4-16-16,-23-4 48 15,-17 0-32-15,-19 4-4 16,-23-1-16-16,-9 1-404 16,-27 8 220-1,-4 5-196-15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7:50.4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69EB21-5D3D-4033-A0EF-4457C9EB8CEC}" emma:medium="tactile" emma:mode="ink">
          <msink:context xmlns:msink="http://schemas.microsoft.com/ink/2010/main" type="inkDrawing" rotatedBoundingBox="3582,5364 5813,5838 5747,6149 3516,5676" semanticType="callout" shapeName="Other">
            <msink:sourceLink direction="with" ref="{30B85699-BFA8-4E27-9342-55258C13DA37}"/>
            <msink:sourceLink direction="with" ref="{4DC5F260-E11A-4CA0-A1E8-61F48A12D19F}"/>
          </msink:context>
        </emma:interpretation>
      </emma:emma>
    </inkml:annotationXML>
    <inkml:trace contextRef="#ctx0" brushRef="#br0">0 128 572 0,'18'-9'208'0,"-18"5"-160"0,-9 8-12 0,18-8 48 0,5 0-52 16,-9 0 24-16,4 0-36 15,0 0-8-15,0 4-8 16,0-4-4-16,0 4 0 0,0-4 8 15,0 4-4-15,5-4-12 16,0-4 76 0,-1 4-40-16,1-4 8 15,0 4-20-15,-1 0-4 16,5 0-4-16,-4 0-16 16,4 0 4-16,1 0 4 15,-1-5 0-15,0 5 32 16,5-4-16-16,-1 4 32 15,1-4-32-15,0 4 4 16,0 0-12-16,0 0-8 0,4 4 4 16,0 0-4-16,-4 0 0 15,4 0 8-15,1 0-4 16,-6 0 8-16,-3 0-8 16,3 0 24-16,1 0-16 15,-5 0 12-15,5 0-12 16,-9 0 0-16,13 0-4 15,-4 0-8-15,0 0 4 16,-1 4-4-16,-8-4 0 16,9 4 8-16,4-4-4 15,-4 0-4-15,0 0 4 0,-1 0 20 16,1 0-12-16,0 4 4 16,0 0-8-16,-1 0-16 15,1 4 4-15,4 0 20 16,1-4-8-16,-5 5-12 15,8-1 0-15,-8 0-4 16,9 0 0-16,-9-4 8 16,0 4 0-16,4 0 0 15,-4 0 0-15,-1 0 16 16,1 0-8-16,-9 0-4 16,0 1 0-16,4-1-16 15,0-4 8-15,0-4 12 16,5 8-4-16,-9 0-12 15,-1 0 4-15,1 0 12 16,4-4-4-16,-4 4-4 16,-5 0 4-16,5 0 4 0,-5-4-4 15,4 5 8-15,1-5-8 16,-5 4-4-16,0 0 4 16,9 0 4-16,-4 0-4 15,0 0 8-15,-5 4-8 16,9-4-12-16,-4-4 4 15,8 4 12-15,-3 1-4 16,-1-5 8-16,0 4-8 16,0-4-12-16,1 0 4 15,-6 4 12-15,1 0-4 0,-1 0-4 16,1-4 4-16,4 4 12 16,1 0-8-16,-1 0-20 15,0-4 4-15,-4 9 4 16,8-5 4-16,-3 0 0 15,-6-4 0-15,10 0 8 16,-5 0-4-16,-4 4-4 16,-5 0 4-16,0 0-4 15,5-4 0-15,-1 4 8 16,1 0-4-16,-5 1-20 16,0-5 8-16,0 0 20 15,5 0-4-15,-5 4-20 16,0-4 4-16,0 0 20 15,0 0-4-15,1 0-4 16,-1 0 0-16,-9-4 20 0,9 4-12 16,0 0-4-16,0-4-4 15,-9 0 20-15,0 0-12 16,9 0 24-16,0 0-24 16,-9 0 12-16,0 0-12 15,0 0-8-15,0-4 0 16,0 0-24-16,0 0 12 15,-4-4-464-15,8-4 260 16,-4-9-460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7:26.3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0676DAC-5654-4F0D-A3DC-34F4232A52BD}" emma:medium="tactile" emma:mode="ink">
          <msink:context xmlns:msink="http://schemas.microsoft.com/ink/2010/main" type="writingRegion" rotatedBoundingBox="2791,2391 6882,4772 6367,5657 2276,3275"/>
        </emma:interpretation>
      </emma:emma>
    </inkml:annotationXML>
    <inkml:traceGroup>
      <inkml:annotationXML>
        <emma:emma xmlns:emma="http://www.w3.org/2003/04/emma" version="1.0">
          <emma:interpretation id="{BC40B3DF-48EA-4304-B70A-79291CDF244A}" emma:medium="tactile" emma:mode="ink">
            <msink:context xmlns:msink="http://schemas.microsoft.com/ink/2010/main" type="paragraph" rotatedBoundingBox="2791,2391 6882,4772 6367,5657 2276,3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FCA420-D06E-45C9-9B6C-50E1B4C0F05F}" emma:medium="tactile" emma:mode="ink">
              <msink:context xmlns:msink="http://schemas.microsoft.com/ink/2010/main" type="line" rotatedBoundingBox="2791,2391 6882,4772 6367,5657 2276,3275"/>
            </emma:interpretation>
          </emma:emma>
        </inkml:annotationXML>
        <inkml:traceGroup>
          <inkml:annotationXML>
            <emma:emma xmlns:emma="http://www.w3.org/2003/04/emma" version="1.0">
              <emma:interpretation id="{0C81D9CB-F402-43DF-8105-970A95A84A59}" emma:medium="tactile" emma:mode="ink">
                <msink:context xmlns:msink="http://schemas.microsoft.com/ink/2010/main" type="inkWord" rotatedBoundingBox="2791,2391 4473,3370 3958,4254 2276,32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921 2890 540 0,'13'-8'200'0,"-13"8"-156"0,23-4-12 15,-14 0 132 1,5 8-96-16,-5-8 140 0,5 4-120 15,-1-5 28 1,1 10-68-16,-1-5-36 0,1 0-12 0,4 0 0 16,5 0 0-16,4 0-28 15,1 0 16-15,-1 0-172 16,0 0 104-16,-4 0-224 16,0 4 172-16</inkml:trace>
          <inkml:trace contextRef="#ctx0" brushRef="#br0" timeOffset="447.6585">1408 2971 696 0,'4'-8'256'0,"-4"8"-196"0,9 0-20 16,-4-9 24-1,4 18-44-15,5-9-8 16,-1 0-8-16,1 0-4 16,0 8 0-16,-5 4 0 15,0 0 0-15,-9 4 0 16,4 4 0-16,-13 1 8 15,5-1-4-15,-19 0 40 16,9 4-20-16,-8-3 4 0,8 3-16 0,-9-8-16 16,5 0 0-16,0-8 48 15,4 4-24-15,5-7 0 16,4-1-12-16,10-4-8 16,4 0 4-16,9 0-4 15,5 0 0-15,4 0-12 16,5 4 8-16,-9-4-324 15,9 0 180-15</inkml:trace>
          <inkml:trace contextRef="#ctx0" brushRef="#br0" timeOffset="849.7272">1877 3056 716 0,'-9'-8'264'0,"9"8"-204"0,45-9-16 0,-31 5 44 16,9 0-56-16,-1-8 4 16,10 4-20-16,14-4-20 15,4 4 0-15,0-4-84 16,-9 8 48-16</inkml:trace>
          <inkml:trace contextRef="#ctx0" brushRef="#br0" timeOffset="687.797">1909 2882 572 0,'4'0'208'0,"-4"0"-160"0,0 0-12 16,9 0 76-1,5 0-68-15,9-4 16 16,8 4-36-16,-3-4-4 15,13 4-12-15,0-5-8 16,-5 10 4-16,1-5-348 16,-6 4 188-16</inkml:trace>
          <inkml:trace contextRef="#ctx0" brushRef="#br0" timeOffset="1168.5763">2091 2732 444 0,'-9'4'164'0,"9"-4"-124"0,-10 8-16 0,6 0 168 16,8 4-112-16,-8 4 44 15,8 9-72-15,-13 7 32 16,5 5-48-16,-5 3-12 16,9 0-12-16,-9 1 0 15,4-5-8-15,-4-3 24 16,9-5-16-16,0-4-4 15,0-3-4-15</inkml:trace>
          <inkml:trace contextRef="#ctx0" brushRef="#br0" timeOffset="1571.146">2555 2829 444 0,'-18'0'164'0,"18"0"-124"0,-32 8-16 16,14-4 236-1,9 4-148-15,-10 8 60 16,6 1-100-16,-10 3 36 15,14 4-64-15,4 4-12 16,5 1-20-16,5 3 24 16,4-4-20-16,14 1-24 15,4-9 4-15,5-4 0 0,4-4 4 16,5-16 0-16,-4-4 0 31,-5-8 16-31,0 0-8 0,-10-25 16 0,-4 13-16 16,-13-12-4-16,-5 3 0 0,-14 1 48 15,1 7-28-15,-10 5 0 16,5 4-16-16,-5 12 4 16,5 4-8-16</inkml:trace>
          <inkml:trace contextRef="#ctx0" brushRef="#br0" timeOffset="5339.7336">834 2384 508 0,'18'-12'188'0,"-18"12"-148"0,14-4-8 0,-10 0 36 15,1 8-44-15,-5-4 32 16,5 4-28-16,-1 0 0 16,1 0-16-16,-1 0 20 15,1 0-20-15,-5-4 24 16,0 0-24-16,0 4 40 15,4 0-28-15,1-4 32 16,-1 4-32-16,6-4-12 16,-10 4-8-16,0-4-4 15,0 0 0-15,0 0 24 16,9 0-12-16,0 0 40 16,9 4-28-16,5-4-12 15,0 4-8-15,8-8-16 16,10 4 8-16,0-4 12 15,0 0-4-15,0-4 16 0,0 8-12 0,-9-8-12 16,0 8 0-16,-14-4 12 16,0 8-4-16,-13 0 8 15,-5 4-8-15</inkml:trace>
          <inkml:trace contextRef="#ctx0" brushRef="#br0" timeOffset="-291.8083">1321 2619 644 0,'0'-17'236'0,"0"17"-180"0,9-20-20 0,-9 4 80 16,5 8-72-16,-5-12 0 16,0 7-28-16,-5 1 24 15,5 4-24-15,-9 0 4 16,5 4-12-16,-19 4 4 15,0 8-8-15,-13 0-12 16,4 4 4-16,-9 1-4 16,4 3 0-16,-4 0 16 15,10 0-4-15,-6 0-4 16,10 1 4-16,0-1-16 16,8 4 8-16,1 4 4 15,9 1 0-15,0 3 16 16,9 4-8-16,0 5-20 15,9-5 4-15,0 0 12 0,0 1 0 0,-4-5 96 32,4-4-56-32,-5-7 36 0,1-1-48 15,-5-8 0-15,0 4-20 0,0-4 0 16,5 0-4-16,-1-4 4 16,10 0-8-16,4-4-12 15,5 4 4-15,4-4 12 16,5 0-4-16,0 0-12 15,-5 4 4-15,0-4 4 16,1 0 0-16,-5-4-56 16,-1 4 32-16,-4-8-332 15,5 4 196-15</inkml:trace>
        </inkml:traceGroup>
        <inkml:traceGroup>
          <inkml:annotationXML>
            <emma:emma xmlns:emma="http://www.w3.org/2003/04/emma" version="1.0">
              <emma:interpretation id="{7654ED14-627C-4D58-B39C-C476E8249BED}" emma:medium="tactile" emma:mode="ink">
                <msink:context xmlns:msink="http://schemas.microsoft.com/ink/2010/main" type="inkWord" rotatedBoundingBox="5424,4105 6803,4908 6472,5476 5092,4673"/>
              </emma:interpretation>
              <emma:one-of disjunction-type="recognition" id="oneOf1">
                <emma:interpretation id="interp1" emma:lang="" emma:confidence="1">
                  <emma:literal>\</emma:literal>
                </emma:interpretation>
                <emma:interpretation id="interp2" emma:lang="" emma:confidence="0">
                  <emma:literal>`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25909.4269">3739 3630 488 0,'4'4'180'0,"-4"-4"-140"0,9 12-12 16,1-3 84 0,-6-1-68-16,5 4 36 15,0 0-48-15,-4 4 36 16,4 0-40-16,-9 5 40 15,0-1-40-15,0 0 28 16,5 4-28-16,-1 5 8 16,5-1-20-16,0 0 0 15,5 5-8-15,-5-5 20 16,5 0-16-16,-5-3 4 16,0-1-8-16,0-4 12 0,5 0-12 0,-5-3 4 15,4 3-4-15,-3 0 12 16,3 0-12-16,-4-4-12 15,5 5 0-15,-5-5 12 16,5 4-4-16,-1-4 24 16,1 0-16-16,0 1 4 15,-1-1-8-15,1 0-8 16,0 0 4-16,-1 0-4 16,1 5 0-16,-5-5 16 15,5 4-8-15,-1-4-4 16,1 5 0-16,0-5-16 15,-1-4 8-15,1 0 20 16,4 8-8-16,-4-12 16 16,4 8-16-16,-4-3 16 15,-1-1-16-15,-3 0-12 16,3 8 0-16,-4-8 4 16,10 4 0-16,-6 1 0 15,1-1 0-15,-5 4 8 16,14-8-4-16,-14 0-12 15,14 1 4-15,-5-5 20 16,0 4-8-16,-9-4-4 16,5 8 0-16,-10-8 4 15,15 0-4-15,-10 4-4 16,-5-4 4-16,10 1-16 16,-5-1 8-16,9 0 4 0,-4 4 0 15,-5-4 0-15,0-4 0 16,-4 4 24-16,13 0-12 15,-14 0 4-15,15 0-8 16,-15 0 4-16,5-3-8 16,0 7-4-16,5 0 4 0,0 0 4 15,-1-4-4-15,1 0-4 16,4 0 4-16,-4 0-4 0,-5 0 0 16,0 1 16-16,0-1-8 15,-9 0 4-15,9 0-4 16,-9 0 12-16,0 0-12 0,5 0-12 15,-1 0 0-15,-4-8 48 16,0 0-24-16,0 0 16 16,0 0-20-16,0 0 8 15,9 0-12-15,-9-4 12 16,0 0-16-16,0 0 4 16,0 0-4-16,-4 0-68 31,-1 8 32-31,-8-8-488 15,8 4 280-15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8:09.3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973666-C0EA-4C9A-BB7A-2DBDE722B332}" emma:medium="tactile" emma:mode="ink">
          <msink:context xmlns:msink="http://schemas.microsoft.com/ink/2010/main" type="writingRegion" rotatedBoundingBox="9042,4225 4943,6377 4183,4929 8282,2777"/>
        </emma:interpretation>
      </emma:emma>
    </inkml:annotationXML>
    <inkml:traceGroup>
      <inkml:annotationXML>
        <emma:emma xmlns:emma="http://www.w3.org/2003/04/emma" version="1.0">
          <emma:interpretation id="{D50E54D9-E364-4C91-8CF7-D587DDE4B7C7}" emma:medium="tactile" emma:mode="ink">
            <msink:context xmlns:msink="http://schemas.microsoft.com/ink/2010/main" type="paragraph" rotatedBoundingBox="9042,4225 4943,6377 4183,4929 8282,2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E2B1CD-2FA6-41A5-A985-2C9B5FB2CC07}" emma:medium="tactile" emma:mode="ink">
              <msink:context xmlns:msink="http://schemas.microsoft.com/ink/2010/main" type="line" rotatedBoundingBox="9042,4225 4943,6377 4183,4929 8282,2777"/>
            </emma:interpretation>
          </emma:emma>
        </inkml:annotationXML>
        <inkml:traceGroup>
          <inkml:annotationXML>
            <emma:emma xmlns:emma="http://www.w3.org/2003/04/emma" version="1.0">
              <emma:interpretation id="{91B0EDB5-DB8B-41BD-8DE2-4449728397D0}" emma:medium="tactile" emma:mode="ink">
                <msink:context xmlns:msink="http://schemas.microsoft.com/ink/2010/main" type="inkWord" rotatedBoundingBox="9042,4225 8159,4689 7625,3671 8508,3208"/>
              </emma:interpretation>
              <emma:one-of disjunction-type="recognition" id="oneOf0">
                <emma:interpretation id="interp0" emma:lang="" emma:confidence="0">
                  <emma:literal>8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>6398 3796 612 0,'9'-16'228'0,"-9"16"-180"0,13-4-12 16,-8-4-16 0,-1 16-20-16,6-8 0 0,-1 0 0 15,-5 0 0-15,14 4 0 0,-8-4 8 16,3 0-4-16,-4-4-4 15,5 4 4-15,-5 0-24 16,-4 0 12-16,4-8-156 16,0 8 92-16,5 0-8 15,-1 0 52-15,-4 0 8 16,5-8 12-16,-10 0 0 16,1 8 0-16,-10-8 24 15,5 8-8-15,-4-13 112 16,4 9-68-16,-5 0 104 15,5 4-92-15,-9-8 16 16,18 8-48-16,-9-8 32 16,0 8-36-16,-9-8 56 15,9 4-48-15,-9-4 0 16,-4 0-20-16,-6 0-4 16,-3 0-4-16,-15-13 4 15,14 13-8-15,-13-8 8 16,9 12-8-16,-10-12-12 15,14 8 4-15,-4 0 28 16,13 4-12-16,-4-4-12 16,9 0-4-16,-5 8-4 15,10 0 0-15,-5-9-12 16,9 18 12-16,-9-9 12 16,9 0 0-16,-9 0-12 0,9 0 4 15,-5 0 28-15,10 0-12 0,-5 0 40 16,0 0-28-16,4 0 32 15,1 0-32-15,-5-9 32 16,0 18-32-16,0-9 12 16,0 0-20-16,-5 0-8 15,5 0-4-15,-9 12 4 16,9-4-4-16,0 16-20 16,9-4 8-16,-4 5 12 15,4 3 0-15,-5 0 8 31,5 1-8-31,-4-5 16 0,4-4-12 0,-9 4 16 16,0-3-16-16</inkml:trace>
          <inkml:trace contextRef="#ctx0" brushRef="#br0" timeOffset="-14503.1813">6835 2793 372 0,'0'-13'140'0,"0"13"-112"0,9-4-4 0,-9 0 100 15,0 4-72-15,-5-4 120 16,5 4-96-16,-4-4 4 16,-1 8-44-16,-9-4 8 15,5 0-24-15,-9 0 36 16,5 4-32-16,-6 0 4 15,10 0-16-15,-9 0 28 16,4 5-24-16,-8-1-4 16,8 4-8-16,-13 0 4 15,4 0-4-15,-9 4 40 16,5 9-20-16,-5-5-4 16,14 4-12-16,-5 4 4 15,5 9-8-15,-1-1 16 16,6-7-12-16,-6 7 4 15,10-4-4-15,-9 13-8 16,9-9 4-16,-5 1 12 16,10-9-8-16,-5 9 16 15,4-9-16-15,1 4 4 16,4-3-4-16,0-1 4 16,9-4-8-16,-5-4 8 15,1 13-8-15,-1-5 16 16,6 0-12-16,-6 1-4 15,1-5 0-15,-1 4 4 0,1 1-4 16,-1 3 8-16,5-4-8 0,0 1 8 16,1-1-8-16,-1 4 16 15,4-11-12-15,1 7-12 16,4 4 0-16,-9-11 12 16,5 3-4-16,-5-4 8 15,-4 0-8-15,4-3-12 16,0-1 4-16,-9-4 28 15,9 4-12-15,0-8 12 16,5 4-12-16,-5-4-8 16,0 9 0-16,-5-9 12 15,6 4-8-15,-10-4-4 16,4 0 0-16,-4 0 20 16,0 0-12-16,0-8 12 15,0 0-12-15,0 4 20 16,0-4-20-16,0 0 32 15,0 0-28-15</inkml:trace>
        </inkml:traceGroup>
        <inkml:traceGroup>
          <inkml:annotationXML>
            <emma:emma xmlns:emma="http://www.w3.org/2003/04/emma" version="1.0">
              <emma:interpretation id="{48623A89-CFE2-4FC2-B837-6893F6C94707}" emma:medium="tactile" emma:mode="ink">
                <msink:context xmlns:msink="http://schemas.microsoft.com/ink/2010/main" type="inkWord" rotatedBoundingBox="7694,4883 7132,5178 6392,3770 6954,347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21.4006">5501 4258 528 0,'-5'-4'196'0,"5"4"-152"0,-9-9-12 16,5 5 124 0,4 4-92-16,-5-8 16 15,0 0-44-15,-8 0 0 16,13 0-20-16,-9-8 44 15,9 4-32-15,-14 0 20 16,9-1-28-16,-13-7-8 16,9 12-8-16,-14-8-4 0,19 8 0 0,-14-4 0 15,13-5 0-15,-9 1 16 16,1 12-8-16,4-12 24 16,4 8-20-16,-13-4 12 15,18 12-12-15,-9-8-8 16,4 0 0-16,-4 8-16 15,9 0 8-15,-9-8-4 16,9 16 0-16,-9-8 0 16,9 0 0-16,-5 0 8 15,5 0 0-15,0 0-12 16,5 8 8-16,-5-8 4 16,4 8 0-16,1 4 0 15,0-4 0-15,-5 0-12 16,0 0 8-16,0-4 20 15,0 21-8-15,-5-17-4 16,5 12 0-16,-5-12 4 16,-4 8-4-16,0-8 8 15,9 4-8-15,0-3-4 16,0-1 4-16,-4-8 4 16,4 8-4-16,-9-8-4 15,9 8 4-15,-10 0-120 16,6 4 64-16,-5-4-68 15,0 0 72-15</inkml:trace>
          <inkml:trace contextRef="#ctx0" brushRef="#br0" timeOffset="-15585.3163">5282 3023 548 0,'-9'-8'204'0,"9"8"-156"0,0-4-16 15,-9-4 36 1,18 16-44-16,-18-8 24 15,9 4-28-15,0-4 36 16,-9 8-32-16,4 8 12 16,-4 1-20-16,-4 3-8 15,3 0-4-15,-8 12 28 16,14-3-16-16,-15-9 64 16,15 12-44-16,-14-3 0 15,13-9-20-15,-4 12-4 0,4-11-4 0,-4 3 36 31,5 4-20-31,-5-8-4 0,4 5-12 0,1 3 4 16,4-8-8-16,-5 9 32 16,10-1-20-16,-5 0 32 15,4 1-32-15,1 3-4 16,4-4-8-16,-5 1 20 16,5-1-12-16,5 0 4 15,-5-3-8-15,-4 7 12 16,8-8-12-16,-3 5-4 15,3-5 0-15,-4 0 4 16,0-4-4-16,1 9-4 16,-1-5 4-16,-5-4 4 15,14-8-4-15,-8 13 8 16,-6-9-8-16,10-4-4 16,-5 4 4-16,0-4-4 15,0 13 0-15,-4-17 0 16,4 12 0-16,-9-12 0 15,13 8 0-15,-8-12 0 16,-1 12 0-16,1-7 16 16,0-1-8-16,-5 0-12 15,0 4 0-15,0-4 12 16,13 0-4-16,-4 0 8 16,0 0-8-16,-4 4 8 15,0 0-8-15,-1-7-12 0,-4 11 4 0,0-8 4 16,9 4 0 15,-4-4 16-15,-1 8-8-16,1-4-20 0,-1 5 4 0,1-1 20 0,-5-4-4 15,14 4-4-15,-5 0 0 0,0-4-4 16,0 5 0-16,-4-5 0 16,4 4 0-16,-9 0 8 15,0 0-4-15,0-4-20 16,4 9 8-16,1-13 20 15,-1 8-4-15,1-8-4 16,-1 4 0-16,1-4 4 16,-1 4-4-16,1-3-4 15,4-1 4-15,-4-8 4 16,-1 4-4-16,1-4-12 16,-1 8 4-16,-4-4 20 15,5 0-8-15,-5 0 4 16,0 0-4-16,0-4 20 15,0 0-16-15,0 0 4 16,0 0-8-16,4 0 4 16,1 4-8-16,-5-4 8 15,0 0-8-15,-5 0-56 16,5 4 28-16</inkml:trace>
        </inkml:traceGroup>
        <inkml:traceGroup>
          <inkml:annotationXML>
            <emma:emma xmlns:emma="http://www.w3.org/2003/04/emma" version="1.0">
              <emma:interpretation id="{16EFF226-9B41-4F4F-8398-2882F160AE60}" emma:medium="tactile" emma:mode="ink">
                <msink:context xmlns:msink="http://schemas.microsoft.com/ink/2010/main" type="inkWord" rotatedBoundingBox="6038,5102 5764,5246 5585,4904 5858,476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876.3316">4303 4654 340 0,'0'-8'128'0,"0"8"-100"0,9-8-8 0,-9 0 52 15,0 8-44-15,0-4 76 16,14 4-56-16,-14-8 80 16,9 4-72-16,-9 0 44 15,9 4-60-15,-18 0 32 16,9 0-40-16,-9-8 44 16,9 16-44-16,-14-16 28 15,14 8-32-15,-13-13 16 16,-5 9-24-16,4-8 16 15,5 4-20-15,-14-16 8 16,9 12-12-16,-13-13 0 16,9 13-4-16,-9-8 4 15,4 4-8-15,-5-4-4 0,10 8 4 16,-5-1-4 0,5 5 0-16,0 0 0 15,9 4 0-15,-5 0-20 0,10 4 12 16,-1-4 4-16,5 8 4 0,0-4 16 15,9 4-8-15,-4 0-12 16,4 4 0-16,-5 4 4 16,6 5 0-16,-10 3-12 15,4 4 8-15,-8 8 4 16,4 1 0-16,0-1 8 16,0 1-4-16,0-9 16 15,0 0-12-15,9-8 4 16,-5 1-4-16,1-9 36 15,-1 0-20-15,-4-4-84 16,0 0 32-16</inkml:trace>
        </inkml:traceGroup>
        <inkml:traceGroup>
          <inkml:annotationXML>
            <emma:emma xmlns:emma="http://www.w3.org/2003/04/emma" version="1.0">
              <emma:interpretation id="{D83B0537-51F4-4FC5-B09F-79001B572F2D}" emma:medium="tactile" emma:mode="ink">
                <msink:context xmlns:msink="http://schemas.microsoft.com/ink/2010/main" type="inkWord" rotatedBoundingBox="5155,5843 4769,6046 4574,5675 4960,547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759.5755">3343 5176 404 0,'18'-8'148'0,"-18"8"-112"0,-5-4-12 16,1 0 128-1,8 8-88-15,-4-4-8 0,0 0-36 16,5 0 80 0,-1 4-52-16,-4-4 84 0,0 0-76 0,0 0 52 15,0 0-64-15,-4 0 16 16,4 0-40-16,-9 0-16 16,0 0-8-16,-10 0 12 15,6 0-4-15,-15 0-12 16,10 0 4-16,-14 0 12 15,10 0-4-15,-1-4-12 16,5 4 4-16,-10-4 12 16,10 4-4-16,-9-4-12 15,4 4 4-15,-9 0 4 16,9 8 0-16,-8 0 0 16,8 0 0-16,-5-4 8 15,15 0-4-15,-5 0-20 16,8 5 8-16,6-9 4 15,4 4 4-15,4-4 24 16,6 0-12-16,-1-4-4 16,4 4-4-16,-4-5 4 15,1 10-4-15,-6-1-20 16,5 0 8 0,-9 0 4-16,5 4 4 0,-1 0 0 15,1 4 0-15,4 0 0 16,0 0 0-16,5 0 0 15,-1 5 0-15,1-1 8 16,4 4-4-16,-9 0-12 0,5 5 4 16,-5-5 4-16,0 4 0 0,0-4 16 15,0 9-8-15,-4-13 4 16,9 0-4-16,-5-8 4 16,4 4-8-16,-3-12 16 15,3 4-12-15,-13-8 16 16,14-4-16-16,-14 0-320 31,0 0 168-31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33.5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0B6AF0-46CA-4F76-80AD-D8C644C22EC8}" emma:medium="tactile" emma:mode="ink">
          <msink:context xmlns:msink="http://schemas.microsoft.com/ink/2010/main" type="inkDrawing" rotatedBoundingBox="13969,10583 18226,10610 18225,10682 13968,10656" shapeName="Other">
            <msink:destinationLink direction="to" ref="{35AEC7BF-0C2D-492F-A115-C58460BE5D53}"/>
          </msink:context>
        </emma:interpretation>
      </emma:emma>
    </inkml:annotationXML>
    <inkml:trace contextRef="#ctx0" brushRef="#br0">23 8 644 0,'-9'-8'236'0,"18"16"-180"0,-9-8-20 16,0 0 160-1,0 8-116-15,-9-8 100 16,9 0-104-16,0 0 64 16,-4 0-80-16,-6 0 20 0,10 0-44 0,10 0 20 15,-6 0-28-15,14 0 16 16,5 8-24-16,0-8 28 16,0 0-32-16,8-8 4 15,6 8-12-15,18 0 20 16,-1 0-16-16,24 0-4 15,-1 4-4-15,32 0 4 16,-9 0-4-16,28 0-4 16,-5 4 4-16,22-8-16 15,-8 0 8-15,32-4 4 16,-15 4 0-16,28-8 16 16,-22 8-8-16,22-4-4 15,-23 0 0-15,14 0 4 16,-23 8-4-16,10-4-4 15,-24 8 4-15,19 0 4 16,-18 4-4-16,8-4-4 16,-22 0 4-16,14-4 4 15,-19-4-4-15,-4 0-12 16,-18 0 4-16,-10-4 28 16,-17 4-12-16,-15-4 24 15,-13 4-24-15,-9-8 40 16,-9 4-28-16,-5-4-24 15,0 4 0-15,-4-4 8 16,-5 4-4-16,14-4-80 16,-5 4 40-16,-4-4-268 0,-1 4 168 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4:55.5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655A47-A369-4B26-9196-C3D087CC92DE}" emma:medium="tactile" emma:mode="ink">
          <msink:context xmlns:msink="http://schemas.microsoft.com/ink/2010/main" type="writingRegion" rotatedBoundingBox="15430,4630 21874,3791 22071,5300 15626,6139"/>
        </emma:interpretation>
      </emma:emma>
    </inkml:annotationXML>
    <inkml:traceGroup>
      <inkml:annotationXML>
        <emma:emma xmlns:emma="http://www.w3.org/2003/04/emma" version="1.0">
          <emma:interpretation id="{80F18A01-E492-4A2D-A143-B09CDF8C451F}" emma:medium="tactile" emma:mode="ink">
            <msink:context xmlns:msink="http://schemas.microsoft.com/ink/2010/main" type="paragraph" rotatedBoundingBox="15430,4630 21874,3791 22071,5300 15626,6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4FE1A1-7D1D-402D-9998-F4E8291E802B}" emma:medium="tactile" emma:mode="ink">
              <msink:context xmlns:msink="http://schemas.microsoft.com/ink/2010/main" type="line" rotatedBoundingBox="15430,4630 21874,3791 22071,5300 15626,6139"/>
            </emma:interpretation>
          </emma:emma>
        </inkml:annotationXML>
        <inkml:traceGroup>
          <inkml:annotationXML>
            <emma:emma xmlns:emma="http://www.w3.org/2003/04/emma" version="1.0">
              <emma:interpretation id="{6CBA2BCE-49C9-4720-97B7-42477040C668}" emma:medium="tactile" emma:mode="ink">
                <msink:context xmlns:msink="http://schemas.microsoft.com/ink/2010/main" type="inkWord" rotatedBoundingBox="15540,5473 15996,5413 16009,5510 15552,5569"/>
              </emma:interpretation>
            </emma:emma>
          </inkml:annotationXML>
          <inkml:trace contextRef="#ctx0" brushRef="#br0">13887 5006 944 0,'-23'-8'352'0,"23"8"-276"0,-4 0-20 16,-1 0 224-1,10 0-164-15,-1 0 80 16,10 8-120-16,13-4 28 16,10 4-60-16,17-4-8 15,1 5-20-15,13-1-72 0,1-4 28 0,3-12-664 16,-8 8 376-16</inkml:trace>
        </inkml:traceGroup>
        <inkml:traceGroup>
          <inkml:annotationXML>
            <emma:emma xmlns:emma="http://www.w3.org/2003/04/emma" version="1.0">
              <emma:interpretation id="{9B022AF7-4ACD-46B2-9681-A0ED9DE8E0A0}" emma:medium="tactile" emma:mode="ink">
                <msink:context xmlns:msink="http://schemas.microsoft.com/ink/2010/main" type="inkWord" rotatedBoundingBox="16751,5134 18359,4925 18430,5470 16822,5680"/>
              </emma:interpretation>
            </emma:emma>
          </inkml:annotationXML>
          <inkml:trace contextRef="#ctx0" brushRef="#br0" timeOffset="53595.2868">15408 4678 352 0,'-5'-8'132'0,"5"8"-104"0,-4 17-8 0,-1-17-20 16,0 8-4-1,-8 12 12-15,-1-4-4 0,-9-4-12 16,10 13 4-16,-15-5 12 16,10 4-4-16,-9 4 112 15,4 1-64-15,-4-5 40 32,9 4-52-32,-5 1-16 0,5-5-12 0,-1 0 8 15,10 0-12-15,9-3 4 16,9-1-4-16,10-4 20 31,8 4-16-31,18-3 4 0,10-1-8 0,9-12 4 16,0 4-8-16,-1-4 8 15,-8 4-8-15,-14-20 96 16,-9 8-56-16,-19-16 88 16,-8-1-76-16,-14-15 44 15,-5 8-60-15,-13-5-12 16,4 1-16-16,-4-1 0 15,9 9-8-15,4 0-4 16,9 12 4-16,10-13-48 16,4 13 24-16,9-4-268 15,10 8 160-15</inkml:trace>
          <inkml:trace contextRef="#ctx0" brushRef="#br0" timeOffset="53160.9961">16682 4508 548 0,'-4'-12'204'0,"4"12"-156"0,-5-16-16 0,1 8 52 31,8 8-52-31,-4-8-20 0,0 8-12 0,-4-8 0 16,4 8 0-16,-9-4 0 15,0 8 0-15,-14 0 24 16,0 4-12-16,-22 4-12 16,13 8-4-16,-28 1 20 15,10 3-8-15,-27 0-4 16,9 5 0-16,-19-1 28 15,10 4-16-15,-10 1 56 16,10-5-40-16,-10 0 28 16,19 1-32-16,-14-1-16 15,18-4-8-15,1 0 12 16,17 1-8-16,-4-5-4 16,14-4 0-16,-1-8 4 15,14 4-4-15,1-12-48 16,13 4 28-16</inkml:trace>
        </inkml:traceGroup>
        <inkml:traceGroup>
          <inkml:annotationXML>
            <emma:emma xmlns:emma="http://www.w3.org/2003/04/emma" version="1.0">
              <emma:interpretation id="{222D4BFE-3F56-45D7-A47C-E82F77AFDEF2}" emma:medium="tactile" emma:mode="ink">
                <msink:context xmlns:msink="http://schemas.microsoft.com/ink/2010/main" type="inkWord" rotatedBoundingBox="18906,4177 20703,3943 20900,5452 19102,5686"/>
              </emma:interpretation>
            </emma:emma>
          </inkml:annotationXML>
          <inkml:trace contextRef="#ctx0" brushRef="#br0" timeOffset="55160.0529">17238 3752 476 0,'-14'-29'176'0,"14"29"-136"0,23-12-12 15,-9 8 64 1,4 4-56-16,14-12 40 16,0 4-44-16,13 4-8 15,10-4-16-15,13 8 4 16,-4-4-8-16</inkml:trace>
          <inkml:trace contextRef="#ctx0" brushRef="#br0" timeOffset="54617.1391">17370 4569 624 0,'-9'-24'228'0,"9"24"-176"0,9-8-16 0,5 4-8 16,4 4-24-16,27-4 8 15,5 4-8-15,19 0-4 16,-1 8 4-16</inkml:trace>
          <inkml:trace contextRef="#ctx0" brushRef="#br0" timeOffset="54466.1906">17730 4136 384 0,'-41'-12'140'0,"41"12"-108"0,-46-16-8 0,32 8 56 15,5 8-48-15,-13-8 32 16,3 8-36-16,6-8-16 15,-1 8-8-15,5-4 12 16,0 8-8-16,-5-4-12 16,14 0 0-16,-18 0-4 15,13 8 0-15,-4 0 32 16,-4 0-12-16,4 8 4 16,-5 4-8-16,0 17 4 15,5-1-8-15,-9 13 8 16,13 7-8-16,1 13-4 15,4-4 4-15,-9-4 28 16,18-9-16-16,-9-7 100 16,0-9-64-16,4-8 28 15,5-3-44-15,1-5 4 16,8-4-24-16,9-8 28 16,0 4-28-16,10-3-4 15,4-5-8-15,4 4 20 16,-4 0-12-16,0 0 12 0,0-8-12 15,-4 8 0 1,-10-8-4-16,-9-4-52 16,0 4 28-16,-13-4-604 0,-5 0 340 15</inkml:trace>
          <inkml:trace contextRef="#ctx0" brushRef="#br0" timeOffset="54846.7201">18180 4739 404 0,'0'-4'148'0,"0"4"-112"0,14 16-12 16,-9-8 76-1,-1 5-60-15,1 7 72 16,-1 4-64-16,1 12-16 15,4 5-20-15,0 3-12 0,-4-3 4 0,-1-5 12 16,1 1-8-16,-5-9 24 16,4-4-20-16</inkml:trace>
          <inkml:trace contextRef="#ctx0" brushRef="#br0" timeOffset="55587.1916">18290 4302 652 0,'-9'-12'244'0,"9"12"-192"16,9-4-12-16,-9 0 4 15,13 4-32-15,15 0 40 16,8 0-28-16,19-8-12 16,-1 12-8-16,10-4 12 15,0 4-8-15,9 0-20 16,-10-4 4-16,1 0 20 15,-14 0-4-15,-9 0-4 16,-9 0 0-16,-14 0-16 16,0 0 8-16</inkml:trace>
          <inkml:trace contextRef="#ctx0" brushRef="#br0" timeOffset="55907.1332">18727 4144 352 0,'9'0'132'0,"-9"0"-104"0,23 0-8 0,4 0-20 15,0 8-4-15,5-8-4 16,9 8 0-16,5 5 8 16,-1-5 0-16,-4 4 88 15,0 4-48-15,-14-4 116 16,-4 4-88-16,-14 1 80 15,-4-1-84-15,-14 12 12 16,0-4-44-16,-14 13-4 16,0 3-16-16,-4 1-8 15,9-5 0-15,-5-4 4 16,9 1-4-16,0-13 8 16,5 0-8-16,5-8 16 15,4-3-12-15,0-18-108 16,9 1 52-16</inkml:trace>
        </inkml:traceGroup>
        <inkml:traceGroup>
          <inkml:annotationXML>
            <emma:emma xmlns:emma="http://www.w3.org/2003/04/emma" version="1.0">
              <emma:interpretation id="{7234B07F-3761-4972-AAA4-5D548A6D90EE}" emma:medium="tactile" emma:mode="ink">
                <msink:context xmlns:msink="http://schemas.microsoft.com/ink/2010/main" type="inkWord" rotatedBoundingBox="21298,4570 21964,4483 22029,4978 21363,5064"/>
              </emma:interpretation>
            </emma:emma>
          </inkml:annotationXML>
          <inkml:trace contextRef="#ctx0" brushRef="#br0" timeOffset="56822.5379">20074 4197 444 0,'19'-16'164'0,"-19"16"-124"0,13-8-16 15,-8 4 52 1,-1 8-48-16,-4-4 120 15,0 0-80-15,-9 8-16 16,5 0-32-16,-19 0-8 16,5 4-4-16,-10 4 20 0,6 4-16 15,-15-3 12-15,10 7-12 0,-10-12 28 16,6 4-24-16,-10-12 20 16,9 4-20-16,-5-8 0 15,5 0-8-15,5-4 12 31,9 0-12-31,0-8-4 0,4 4 0 0,0-12-16 16,10 8 8-16,-5-13 4 16,9 9 0-16,0-8 0 15,4 4 0-15,5-5-12 16,5 9 8-16,9-4 4 16,0 8 0-16,4-4-20 15,9 8 12-15,-4-5-4 16,0 13 4-16,-5-8 8 15,-4 16 0-15,-5-8-12 16,5 9 8-16,-5 3 4 16,1 4 0-16,-6 0 0 15,5 4 0-15,-4 1 0 16,9 3 0-16,-10 12-12 16,6 1 8-16,-1-1-4 15,5 0 0-15,-1 9 24 16,6-9-8-16,-1-7-4 15,0-1 0-15,1-12 4 16,-1 0-4-16,-4-12 8 16,0-4-8-16,-10-12 52 0,-4-4-32 15,-9-12 24-15,5 0-28 0,-23-9 36 32,4 5-32-32,-18-1 4 0,14 9-16 0,-9-4-32 15,8 12 8-15,-3-5 12 16,8 13 4-16,0 0-4 15,5 8 4 1,0 4-68-16,5 8 36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3:48.2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EB7A85-EDCD-4009-B8C5-2166812CE22E}" emma:medium="tactile" emma:mode="ink">
          <msink:context xmlns:msink="http://schemas.microsoft.com/ink/2010/main" type="writingRegion" rotatedBoundingBox="1686,400 22719,428 22703,12589 1670,12561"/>
        </emma:interpretation>
      </emma:emma>
    </inkml:annotationXML>
    <inkml:traceGroup>
      <inkml:annotationXML>
        <emma:emma xmlns:emma="http://www.w3.org/2003/04/emma" version="1.0">
          <emma:interpretation id="{D90F6099-2E6B-424E-8AAB-FACC3CC07976}" emma:medium="tactile" emma:mode="ink">
            <msink:context xmlns:msink="http://schemas.microsoft.com/ink/2010/main" type="paragraph" rotatedBoundingBox="1684,484 22621,324 22640,2862 1703,3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ABA5EC-451A-43C8-B2A6-F8E575A99E95}" emma:medium="tactile" emma:mode="ink">
              <msink:context xmlns:msink="http://schemas.microsoft.com/ink/2010/main" type="line" rotatedBoundingBox="1684,484 22393,326 22402,1413 1692,1571"/>
            </emma:interpretation>
          </emma:emma>
        </inkml:annotationXML>
        <inkml:traceGroup>
          <inkml:annotationXML>
            <emma:emma xmlns:emma="http://www.w3.org/2003/04/emma" version="1.0">
              <emma:interpretation id="{7C0787BD-216A-425D-9F0A-13845E72F01D}" emma:medium="tactile" emma:mode="ink">
                <msink:context xmlns:msink="http://schemas.microsoft.com/ink/2010/main" type="inkWord" rotatedBoundingBox="1684,484 4202,465 4208,1257 1690,12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5 304 632 0,'5'-16'236'0,"-10"3"-184"0,1-15-16 15,4 12 116 1,4 4-92-16,1-13 80 16,0 9-80-16,-5-8 20 15,9 8-44-15,-5 4-24 0,5 8-4 0,-9 16 16 16,5 8-12-16,-5 29 24 16,4 3-24-16,-4 21 4 15,10 0-8-15,3-4 20 16,-4-13-16-16,5-7 32 15,0-13-28-15,-1-7 32 16,5-5-32-16,1-16 32 16,-1-4-32-16,5-20 4 15,4 4-12-15,0-25-8 16,5 1 4-16,-5-17-48 16,1 5 24-16,-1 3-12 15,-4 17 20-15,-5 12 8 16,0 16 4-16,-4 24 8 15,0 8-4-15,-5 17 32 16,4 3-20-16,6 1-4 16,-1-4-8-16,0-5-4 15,5-3 0 1,0-13 16-16,-1-8-8 0,1-8-4 16,0-4 0-16,4-16 20 15,0-8-12-15,1-16-32 16,4 3 12-16,0-35-184 15,-1 3 104-15,10-36-92 16,-4 4 104-16,8 4 40 16,-4 20 24-16,5-4 160 15,-1 20-80-15,-8 9 132 16,-1 12-116-16,-13 7-4 0,0 17-52 0,-5 4 28 16,-4 8-32-16,-10 12 4 15,1 5-16-15,-10 15 0 16,5 9-4-16,-9 11-8 15,5 1 4-15,-15 12 4 16,6-9-4-16,-6 1-12 16,10-8 4-16,-18-5 20 15,9-7-8-15,-5-9-4 16,9-4 0-16,1-7 4 16,-1-5-4-16,14-16-64 15,0 0 32-15,18-20-92 16,10-9 64-16,13-11-16 15,0 3 44-15,9-7-4 16,-5 16 20-16,-8-1 8 16,4 9 4-16,-19 4 0 15,10 8 0-15,-23 4 88 16,5 8-48-16,-5 12 0 16,-9 4-24-16,9 8-4 15,-9 1-4-15,9-1-16 16,9-4 4-16,-4 1 12 15,9-1-4-15,9-12-4 16,0 0 4-16,9-8-24 16,-5 4 12-16,0-12-56 15,-4 4 32-15,0-12-28 16,0 4 36-16,0-16-8 0,-5 0 20 16,1-9 16-16,-1 5 0 15,-13-9 16-15,-5 9-12 0,-5 4 104 16,5 4-64-16,-4-5 52 15,-1 5-60-15,-4 8-20 16,0 8-12-16,-9 4-28 16,5 4 12-16,-14 8-4 15,4 4 4-15,-13 5-56 16,4 7 36-16,5-4-112 16,8 0 80-16,1-3-52 15,9-1 64-15,5-8 44 16,9 4 4-16,8-8-12 15,6 0 4-15,-1-8 4 16,0 8 4-16,-4 9 8 16,0-5-4-16,0-4-4 15,-1 12 4-15,-8-12-4 16,4 8 0-16,-4-7 0 16,0 3 0-16,-5-4 0 15,4 0 0-15,-4-16-12 16,5 4 8-16,0-21-48 15,-1 1 24-15,10-20 8 16,-9 3 8-16,9-16 56 16,4 9-24-16,9-5 68 0,1 13-48 15,-1-1 36-15,5 9-44 16,-9 0 52-16,0 7-48 16,-14 1 64-16,5 12-60 0,-19-4 44 15,1 4-48-15,-10-5 0 16,1 5-24-16,-10 0 0 15,5 4-4-15,-5 0-8 16,1 8 4-16,-5 12-16 16,4 4 8-16,-4 25-4 15,9 3 0-15,-1 13 16 16,6-4-4-16,4 3-124 16,14 1 64-16,-14-5-188 15,13-7 136-15,1-13-196 16,0-7 172-16</inkml:trace>
          <inkml:trace contextRef="#ctx0" brushRef="#br0" timeOffset="136.8619">2282 198 1204 0,'-5'-28'448'0,"5"28"-348"0,28-8-32 16,-10 8-8-1,5 4-48-15,13 0-12 16,0 4-4-16,15 0 4 15,-1 4 0-15</inkml:trace>
        </inkml:traceGroup>
        <inkml:traceGroup>
          <inkml:annotationXML>
            <emma:emma xmlns:emma="http://www.w3.org/2003/04/emma" version="1.0">
              <emma:interpretation id="{2D0BC7A6-0D85-45B4-B7EA-4649573EB0B9}" emma:medium="tactile" emma:mode="ink">
                <msink:context xmlns:msink="http://schemas.microsoft.com/ink/2010/main" type="inkWord" rotatedBoundingBox="5027,479 5685,474 5693,1526 5035,15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2.756">3343 16 540 0,'13'-12'200'0,"-13"12"-156"0,5 12-12 0,-5-12 96 15,0 0-76-15</inkml:trace>
          <inkml:trace contextRef="#ctx0" brushRef="#br0" timeOffset="810.6532">3370 441 768 0,'-18'21'284'0,"18"-21"-220"0,23 32-20 0,-14-12-20 15,4-4-24-15,6-4 8 16,-1 1-4-16,9-13-28 16,5 4 12-16,4-8-76 15,1 0 52-15,4-9-56 16,-5 5 52-16,5-12-136 15,0 4 96-15,0-16-24 16,-4-1 60-16,3-7 240 16,-3 3-108-16,-10 1 316 15,-4 12-232-15,-9-1 124 16,-1 13-172-16,-8 0-52 16,4 12-44-16,-9 16-4 0,0 8-16 15,-9 25-12-15,4 8 0 0,-13 20 12 16,-5-5-4-16,1 9-4 15,12-4 4-15,-12 8-4 16,22-16 0-16,-9-8-12 16,9-9 8-16,4-11 4 15,1-9 0-15,13-20-12 16,5-8 8-16,4-24 4 16,0 0 0-16,-4-16 8 15,-9 3-4-15,-1-7 8 16,-13 11-8-16,-22-7 128 15,22 12-68-15,-28-5 48 16,10 9-64-16,4 4-44 16,5 8-4-16,23-4-12 15,4 8 4-15</inkml:trace>
        </inkml:traceGroup>
        <inkml:traceGroup>
          <inkml:annotationXML>
            <emma:emma xmlns:emma="http://www.w3.org/2003/04/emma" version="1.0">
              <emma:interpretation id="{A377A595-DDF8-4E9D-A83D-076EBC318B6E}" emma:medium="tactile" emma:mode="ink">
                <msink:context xmlns:msink="http://schemas.microsoft.com/ink/2010/main" type="inkWord" rotatedBoundingBox="6501,483 9165,462 9171,1196 6507,12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089.6873">4822 340 800 0,'0'-12'296'0,"0"12"-232"0,0-16-16 0,0 8 116 15,9 8-100-15,1-8 80 16,-6 4-84-16,-4 0 4 15,9 8-40-15,-9 8 12 16,0 4-20-16,0 20-8 16,0 9-4-16,0 3 4 15,-4-3-4-15,-1-1-4 16,5 1 4-16,-4-17 28 16,-1-3-16-16,-4-5 48 15,9-12-36-15,-5-8-4 16,10-8-16-16,4-21-8 15,0 9 4-15,5-24-48 16,4-1 24-16,5 1-36 16,0-1 32-16,-5 5-16 15,4 15 24-15,-8 9 0 0,9 16 8 16,-14 12 16-16,0 13-4 0,-9 7 32 16,9 0-20-16,-9 5 20 15,0-5-20-15,0-8-8 16,5 1-4-16,-5-9 20 15,0-4-12-15,0-8-4 16,4-4-4-16,1-12-4 16,9 0 0-16,-1-12 0 15,1-1 0-15,0-7-88 16,8-5 48-16,-8 1-20 16,4 16 36-16,5 4 56 15,-9 8-12-15,-5 16 148 16,4 8-92-16,-8 12 28 15,-1 9-60-15,-8 7-20 16,4-7-12-16,-5-9-12 16,1 4 4-16,-1-12-24 15,5 1 12-15,0-13-260 16,9 0 148-16,0-8-524 16,5 8 360-16</inkml:trace>
          <inkml:trace contextRef="#ctx0" brushRef="#br0" timeOffset="5960.5075">5542 466 1040 0,'9'16'384'0,"-9"-16"-300"0,0 12-20 0,0-4 60 15,9-8-80-15,-9 0-20 32,14 8-12-32,4-16 4 0,9 8-8 15,0-8-20-15,10 0 4 0,-14-4 12 16,8 0 0-16,-17-5 40 15,-5 9-20-15,-9-4 12 16,0 8-20-16,-18-4 72 16,0 8-52-16,-14 0 48 15,9 8-48-15,-9 8-36 16,0 4-4-16,1 5 0 16,8 3 4-16,0 0-12 15,9-3 8-15,5 3-16 16,14 0 12-16,4-11-40 15,9-5 28-15,14-4-72 16,9-8 52-16,9 0-72 16,0 0 68-16,9-12-52 15,-4 4 56-15,4-5 20 16,-9 5 16-16,-4-12 20 16,-5 0-8-16,-9-8 128 15,-5 3-72-15,-9-3 104 16,-4 4-96-16,-10-5 24 15,-4 13-56-15,-9-4 20 16,5 8-32-16,-10 0-28 16,0 4 0-16,-8-1-8 15,3 9 0-15,-3 4-12 16,8 5 12-16,-4 3 4 0,9 0 4 16,-5 4-88-16,5 4 48 15,0 9-12-15,9 3 32 0,-9 0-56 16,9 1 40-16,-9-5-28 15,9 0 40 1,0 1-8-16,4-5 20 0,1-4 16 16,-1-4 0-16,5-8-36 15,0 5 16-15,1-13-40 16,-1 4 36-16,4-12-12 16,6 4 20-16,3-13-44 15,1 1 28-15,-5-12 16 16,5 4 8-16,-5-17 12 15,0 9-4-15,-8-17-12 16,3 5 4-16,-8-17 92 16,-1 12-48-16,-8-7 104 15,4 11-80-15,-5-3 96 16,1 11-96-16,-1 1 52 16,5 11-72-16,-4 1 16 15,8 12-40-15,-4 4 0 16,9 12-12-16,-9 16-16 15,5 13 4-15,-14 19 4 16,4 1 0-16,-9 12 24 16,5-5-12-16,-13-3-12 15,8-4-4-15,0-13 4 16,5-4 0-16,5-15-132 16,4-5 72-16</inkml:trace>
          <inkml:trace contextRef="#ctx0" brushRef="#br0" timeOffset="6305.942">6357 344 932 0,'-32'45'348'0,"32"-45"-272"0,-18 56-20 0,8-31 192 15,10-1-148-15,-4 4-16 16,8 1-52-16,-4-5-8 15,10-4-12-15,-1-8 0 16,4-4-4-16,1-8-112 16,0 4 56-16,-1-8-244 15,6 0 164-15</inkml:trace>
          <inkml:trace contextRef="#ctx0" brushRef="#br0" timeOffset="6114.4164">6457 0 1508 0,'-28'-4'556'0,"28"4"-432"0,-27 4-36 0,14 0 24 16,3 4-80-16,-3 4-20 15,4 1-12-15</inkml:trace>
          <inkml:trace contextRef="#ctx0" brushRef="#br0" timeOffset="7221.7537">6584 360 1236 0,'-4'0'456'0,"4"0"-352"0,-5 0-32 0,1 8 76 32,8 5-96-32,-4-1-28 0,0 0-20 0,-4 12 4 15,4-4-4-15,-5 5-36 16,5-1 16-16,-4 0-160 16,8-4 96-16,-4-7-176 15,5-1 144-15,-1-12 20 16,1 4 56-16,-1-16 36 15,5 4 0-15,0-13 80 16,1 9-44-16,-1-8 156 16,0 8-112-16,-9 4 100 15,4 4-104-15,1 8-16 16,-1 4-36-16,1 4-8 16,0 4-8-16,-1 4-16 15,5 1 4-15,0-5-24 16,5 0 16-16,-5-4-92 15,5 0 56-15,4-8-72 16,0 0 64-16,-4-12 24 16,0 4 16-16,4-12 32 15,0 0-8-15,5-8 24 16,-5 3-20-16,0 1 56 16,0 4-36-16,-4 0 48 0,0 8-48 0,-5 0 48 31,4 3-48-31,-13 1 4 0,5 4-24 0,-5 4 56 15,0 5-40-15,-5 3 40 16,5 4-36-16,-9 4 8 16,9 0-24-16,-4 1-8 15,8 3-4-15,-4-4 4 16,5 0-4-16,-5-3-12 16,4 3 4-16,-4-8 12 15,5 4-4-15,-5-8 16 16,0 0-12-16,0-8-4 15,0 0 0-15,0-4-16 16,9 0 8-16,0-12-48 16,5 4 24-16,-10-16-12 15,10-1 24-15,-5-7 8 16,5 7 8-16,-5 1 52 16,5 12-28-16,-5 0 44 15,0 8-40-15,0 8 20 16,5 8-28-16,-1 4 16 15,1 4-20-15,-10 0 0 16,15 0-8-16,-15 1-8 16,14-1 4-16,-13-8-4 15,4 4 0-15,0-8-36 16,0 4 20-16,0-16-92 16,5 4 60-16,0-16-48 15,-1 4 56-15,1-9 4 0,0 5 20 0,-5 0 84 16,9 4-40-16,-9 8 80 15,5 8-60-15,-5 8 64 16,0 8-64-16,0 8-36 31,9 0-8-31,0 1 4 0,1-1-4 0,-1-4-276 16,5-4 148-16,-1 1-748 16,6-1 480-16</inkml:trace>
        </inkml:traceGroup>
        <inkml:traceGroup>
          <inkml:annotationXML>
            <emma:emma xmlns:emma="http://www.w3.org/2003/04/emma" version="1.0">
              <emma:interpretation id="{7E539140-16A9-4A0E-A681-BE26CD4BFD23}" emma:medium="tactile" emma:mode="ink">
                <msink:context xmlns:msink="http://schemas.microsoft.com/ink/2010/main" type="inkWord" rotatedBoundingBox="9780,504 9840,503 9845,1107 9785,110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506.0088">8096 65 1112 0,'0'-16'412'0,"0"16"-320"0,0-12-28 15,0 8 248 1,4 4-184-16,-4-4 108 15,5 4-140-15,-5 0-24 16,4 8-48-16,-4 12-8 16,5 8-8-16,-5 17 12 15,0 7-12-15,0 21-12 16,0-8 0-16,0 0 12 16,9-5-4-16,-9-7 16 15,14-9-12-15,-10-11-84 0,5-5 44 0,-4-12-344 16,0-3 212-16</inkml:trace>
        </inkml:traceGroup>
        <inkml:traceGroup>
          <inkml:annotationXML>
            <emma:emma xmlns:emma="http://www.w3.org/2003/04/emma" version="1.0">
              <emma:interpretation id="{4F08208C-3644-4C37-B0C8-3F444C64296B}" emma:medium="tactile" emma:mode="ink">
                <msink:context xmlns:msink="http://schemas.microsoft.com/ink/2010/main" type="inkWord" rotatedBoundingBox="11248,508 11700,504 11704,1113 11253,111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679.1296">9598 219 1204 0,'-18'28'448'0,"18"-28"-348"16,-9 45-32-16,4-29 0 15,10 4-52-15,-5 4-12 16,4 1-8-16,-4-5 4 0,5-4 0 15,-5-4-64 1,9 0 36-16,-4-4-164 0,4 0 108 0,-5-4-556 16,1 1 356-1</inkml:trace>
          <inkml:trace contextRef="#ctx0" brushRef="#br0" timeOffset="8484.1097">9626 57 1404 0,'-5'-16'516'0,"-13"16"-400"0,18 0-32 0,0-4 132 16,4 4-136-16,-4-4-44 16,0 8-24-16,5-4-240 15,4 0 120-15</inkml:trace>
          <inkml:trace contextRef="#ctx0" brushRef="#br0" timeOffset="8993.4662">10017 288 976 0,'-4'-17'360'0,"4"17"-280"0,-23-4-20 0,14 0 88 15,-5 8-92-15,-9-4 48 16,5 8-60-16,-5 5-16 16,5 3-16-16,0 4-28 15,4 4 8-15,5 5 12 16,9-1 0-16,9 4-28 15,-4 1 12-15,-1-1 12 16,15-4 4-16,-15-3 8 16,14-5-8-16,-18 0 16 15,0-4-12-15,-18-4 4 16,4-3-4-16,-17-5 28 16,-6 0-20-16,5-8 4 15,10 4-12-15,3-13-260 16,19 5 136-16</inkml:trace>
        </inkml:traceGroup>
        <inkml:traceGroup>
          <inkml:annotationXML>
            <emma:emma xmlns:emma="http://www.w3.org/2003/04/emma" version="1.0">
              <emma:interpretation id="{6343392E-23B1-4DC7-894B-66B29750B22F}" emma:medium="tactile" emma:mode="ink">
                <msink:context xmlns:msink="http://schemas.microsoft.com/ink/2010/main" type="inkWord" rotatedBoundingBox="12447,792 12784,789 12786,1038 12449,104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327.3861">11037 356 1080 0,'5'-4'400'0,"-5"4"-312"0,-19-8-24 0,6 0 80 16,4 8-92-16,-14-8 84 16,9 4-76-16,-9-4-40 15,5 8-16-15,-9 0-12 16,9 8 0-16,-10 0 8 15,6 4 0-15,-6 8 8 16,10 1-4-16,9-1-20 16,0 4 8-16,9-4-40 15,9-3 28-15,5-9-144 16,13 0 92-16</inkml:trace>
          <inkml:trace contextRef="#ctx0" brushRef="#br0" timeOffset="9457.6987">10946 429 1100 0,'-23'4'408'0,"23"-4"-316"0,9 20-28 0,0-3 116 16,5-1-112-16,0 0 24 0,4 4-52 15,5-8-96-15,-1 1 28 0,10-5-688 16,5 0 396-16</inkml:trace>
        </inkml:traceGroup>
        <inkml:traceGroup>
          <inkml:annotationXML>
            <emma:emma xmlns:emma="http://www.w3.org/2003/04/emma" version="1.0">
              <emma:interpretation id="{0D3D8A99-82C6-4623-B9DD-C3BB984A9D51}" emma:medium="tactile" emma:mode="ink">
                <msink:context xmlns:msink="http://schemas.microsoft.com/ink/2010/main" type="inkWord" rotatedBoundingBox="13593,433 16813,408 16821,1456 13601,148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179.1675">12039 215 944 0,'4'-21'352'0,"-4"21"-276"0,0-16-20 0,0 8 128 16,0 4-112-16,-4-4 76 15,4 4-84-15,-10 12 0 16,6 4-40-16,-10 29-4 16,5 7-12-16,-9 29-16 15,9 4 4-15,-9 16 12 16,9-8-4-16,-5-4-4 15,0-8 4-15,14-16 4 16,0-9-4-16,-4-15-160 0,8-13 84 16,-4-20-500-16,0-4 320 15</inkml:trace>
          <inkml:trace contextRef="#ctx0" brushRef="#br0" timeOffset="11051.5023">11929 215 1132 0,'14'-21'420'0,"-14"21"-328"0,41-8-24 15,-18 12 16-15,4 9-60 0,9 7 8 16,5 8-20-16,-4 9 0 16,-5-1-4-16,-10 8 64 15,-3 1-40-15,-15-9 40 16,-4 5-40-16,-18-13 0 15,-5 1-20-15,-9-13 12 16,5-4-16-16,-9-16-4 16,13 0 0-16,5-16-136 15,9 3 72-15,13-7-196 16,14 8 144-16,14-4-108 16,5 3 128-16,8 5 48 15,5 0 32-15,0-4 160 16,0 8-80-16,-4-8 112 15,-1 12-100-15,-4-4 36 16,-4 4-68-16,8-9-8 16,-8 5-24-16,-1-4 16 15,-4 4-20-15,-5-8 32 0,-4 4-28 0,-14-4 64 16,10-1-44-16,-24-3 44 16,-9 12-44-16,-4-8 32 15,-14 4-36-15,-9 4-20 16,9-1-4-16,-9 18 24 15,14-1-16-15,0 12-24 16,9 4 4-16,8 9 0 16,15 3 4-16,4 0-12 15,14-3 8-15,18-9 20 16,0 0-8-16,9-12-4 16,5 1 0-16,-1-13-84 15,5 0 44-15,-9-8-84 16,-9-5 68-16,0-3-16 15,-4 4 40-15,-10-8 32 16,-4 4 0-16,-5 4 28 16,-4 3-20-16,4 9 120 15,-4 9-76-15,-5 7-4 16,0 8-32-16,-5 4 4 16,10 5-16-16,-9-9-4 15,4 0 0-15,-5-4 4 16,1-3-4-16,-1-17 8 15,5 0-8-15,-9-17-100 16,0 5 52-16,0-12-68 16,0 4 64-16,0-17-4 15,0 9 32-15,-4-12 12 16,8 3 8-16,1 1 120 0,4 7-64 16,5 1 104-16,4 12-96 15,14 0 16-15,4 4-48 0,10-1-20 16,4 5-8-16,0 0-48 15,0 4 24-15,-14-4-312 16,1 8 184-16</inkml:trace>
          <inkml:trace contextRef="#ctx0" brushRef="#br0" timeOffset="12401.6437">13755 122 520 0,'0'-17'192'0,"0"17"-152"0,18-28-8 0,-13 20 220 16,4 0-144-16,-9-16 108 15,4 11-128-15,-4-11 92 16,0 12-100-16,-4-12 80 15,4 12-92-15,-9 4 36 16,4 8-60-16,-8 12-24 16,-1 12-12-16,-23 45-20 15,15 16 8-15,-15 32 40 16,5-4-24-16,1 13-52 16,8-13 16-16,9-8 20 15,14-12 4-15,9-24-8 16,9-12 4-16,14-21 20 15,5-11-8-15,4-21-72 16,-5-4 32-16,-9-21-4 16,1-3 20-16,-5-24 28 15,-5 3-4-15,-23-20-4 16,1 9 0-16,-24-21 116 16,6 16-64-16,-10-4 40 15,4 17-56-15,-4 3 28 16,10 13-36-16,-6 4-8 15,10 7-16-15,0 1-24 16,9 12 8-16,9 0-4 16,9 8 4-16,9 0 8 15,5 8 0-15,18 0-28 0,0 4 16 16,18-4 24-16,5 4-8 0,9-3-112 16,-5-1 56-16,5 0-84 15,-5-8 76-15,-13 0-4 16,-10-4 40-16,-13-4 32 15,-9 4-4-15,-23-13 8 16,0 5-4-16,-14-12 20 16,-4 4-16-16,-5-9-12 15,1 13-4-15,-10-8 56 16,18 12-28-16,-9 12-12 16,5 12-4-16,13 20-28 15,-4 5 12-15,18 7 32 16,5 1-16-16,0-9-8 15,9 9-4-15,8-17 12 16,10-8-4-16,0-12-36 16,5 0 16-16,-10-20-180 15,10 4 108-15,-5-16-144 16,-5 4 128-16,-4-21-216 16,-5 9 176-16,-8-13 64 15,-1 13 48-15,-9 4 516 16,5 7-264-16,-10 5 60 15,5 12-168-15,0 4 68 16,5 8-100-16,0 0 36 16,4 9-68-16,5-5-8 15,-1 4-24-15,1-4-28 16,0 0 4-16,-5-8 32 0,-4 4-16 0,-10-8 16 16,-4 4-12-16,-18-4-132 15,5 0 68 1,-15-4 0-16,5 4 32 0,-4-4 0 15,4 8 8-15,1 4-20 16,8 9 20-16,0 3 24 16,5 4-8-16,5 4-16 15,4 5 4 1,9-5 20-16,4 0-4 0,24-11-40 16,-1-1 20-16,19-12-164 15,-1-4 96-15,6-12-100 16,-6 0 108-16,-8-13-96 15,-10 5 96-15,-8-20 24 16,-6 3 32-16,-13-28 76 16,1 13-32-16,-10-13 184 15,4 4-120-15,-8 5 244 16,4 11-192-16,-5 9 28 16,5 16-100-16,-5 15-48 15,1 18-12-15,-5 19-4 16,4 4-4-16,-4 9-196 15,9 3 104-15,-9-3-300 16,4-9 220-16</inkml:trace>
          <inkml:trace contextRef="#ctx0" brushRef="#br0" timeOffset="12542.0211">14834 190 1360 0,'-9'-56'504'0,"9"56"-392"0,41-21-32 0,-14 13 28 16,1 4-76-16,17-4 16 15,5 8-32-15,9-8-68 16,-4 12 24-16</inkml:trace>
        </inkml:traceGroup>
        <inkml:traceGroup>
          <inkml:annotationXML>
            <emma:emma xmlns:emma="http://www.w3.org/2003/04/emma" version="1.0">
              <emma:interpretation id="{38883F64-790E-48DA-B0A0-57B1B2E8DA6D}" emma:medium="tactile" emma:mode="ink">
                <msink:context xmlns:msink="http://schemas.microsoft.com/ink/2010/main" type="inkWord" rotatedBoundingBox="17710,626 18569,620 18572,955 17712,96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515.3188">16396 316 872 0,'9'-16'324'0,"-5"8"-252"0,-4-5-20 0,0 5 92 31,5 8-88-31,-5-8 16 0,4-8-48 0,-8-4 40 16,-1 12-36-16,-13-17 12 15,4 13-24-15,-17-4 80 16,3 8-52-16,-13 0 56 15,5 8-56-15,-5 8 16 16,0 8-40-16,-5 8 52 16,14 5-40-16,5 7 28 15,18 5-32-15,-9-5-36 16,18 1 4-16,18-5 16 16,5-8-4-16,13-4-28 15,14 1 8-15,5-17-276 16,4 0 156-16,9-16-312 15,-4 12 248-15</inkml:trace>
          <inkml:trace contextRef="#ctx0" brushRef="#br0" timeOffset="13858.229">16810 243 1248 0,'-5'-12'460'0,"5"12"-356"0,-13-4-32 16,-5 0 96-1,13 8-108-15,-13 4 36 0,4 8-56 16,-9 8 4-16,5 1-28 0,-5 3-24 15,10 4 0-15,4 1 4 16,4-1 4-16,14-8 8 16,5-3-4-16,13-13-36 15,5-4 16-15,4-8-92 16,10 4 60-16,-14-8-20 16,-5 4 40-16,-18-9 4 15,0 1 16-15,-18-8 0 16,5 8 0-16,-10-8 32 15,0 4-12-15,-4-5 68 16,9 5-48-16,-5-4-12 16,10 8-12-16,-5-4-8 15,9 3 0-15,-5-3-12 16,10 8 8-16,-5 0-48 16,9 4 24-16,-5 0-380 15,5 8 224-15</inkml:trace>
        </inkml:traceGroup>
        <inkml:traceGroup>
          <inkml:annotationXML>
            <emma:emma xmlns:emma="http://www.w3.org/2003/04/emma" version="1.0">
              <emma:interpretation id="{0D1F0C9C-D5E3-4383-BF15-3EBFAAB60203}" emma:medium="tactile" emma:mode="ink">
                <msink:context xmlns:msink="http://schemas.microsoft.com/ink/2010/main" type="inkWord" rotatedBoundingBox="18882,460 22394,434 22400,1235 18888,1262"/>
              </emma:interpretation>
              <emma:one-of disjunction-type="recognition" id="oneOf8">
                <emma:interpretation id="interp8" emma:lang="" emma:confidence="0">
                  <emma:literal>for?</emma:literal>
                </emma:interpretation>
                <emma:interpretation id="interp9" emma:lang="" emma:confidence="0">
                  <emma:literal>her?</emma:literal>
                </emma:interpretation>
                <emma:interpretation id="interp10" emma:lang="" emma:confidence="0">
                  <emma:literal>too?</emma:literal>
                </emma:interpretation>
                <emma:interpretation id="interp11" emma:lang="" emma:confidence="0">
                  <emma:literal>tar?</emma:literal>
                </emma:interpretation>
                <emma:interpretation id="interp12" emma:lang="" emma:confidence="0">
                  <emma:literal>hor?</emma:literal>
                </emma:interpretation>
              </emma:one-of>
            </emma:emma>
          </inkml:annotationXML>
          <inkml:trace contextRef="#ctx0" brushRef="#br0" timeOffset="14652.6151">17215 198 676 0,'9'-4'248'0,"-9"4"-192"0,9 4-16 15,-4 1 40-15,-1 3-52 16,1 8 128-16,4 4-84 0,0 4 44 16,-4 5-68-16,-5-1 56 15,0 0-64-15,-14 1 44 16,5-5-48 0,-5 0 0-16,5-4-24 0,-4-3-8 15,8-5 0-15,0-12 12 16,10 0-8-16,0-16-40 15,4-1 20-15,4-15-96 16,6 4 60-16,-1-9-4 16,9 13 32-16,-9 0 32 15,1 12-8-15,-6 8 124 16,5 8-72-16,-9 12 76 16,1 8-76-16,-10 0 4 15,4 13-36-15,-4-5-4 16,0 0-12-16,5-7 4 15,4-5-8-15,18-12-12 16,5 4 4-16,14-16-120 16,-1 4 68-16,14-24-68 15,-4 8 76-15,0-17-20 16,-10 9 40-16,-4-16 40 16,-9 7-4-16,-18-7 192 15,-1 11-108-15,-22 1 68 16,0 8-96-16,-18 4 52 0,-1 12-64 15,-17 12 4-15,8 12-32 16,1 8-12-16,13 9-8 0,5 3-40 16,13-3 20-16,5-5-40 15,10 0 36-15,12-11-80 16,6-1 56-16,13-16-140 16,0-4 104-16,9-12-112 15,-9 0 108-15,-5-13 0 16,0 1 52-16,-13-20 36 15,0 3 0-15,-18-20 36 16,4 5-24-16,-14-9 188 16,5 12-112-16,-9 9 200 15,4 7-168-15,-4 17-16 16,9 4-64-16,0 28-32 16,9 4-8-16,-4 25 4 15,0 7-4-15,-1 13 8 16,1-4-8-16,-14 3-4 15,9-7 4-15,-10-4-172 16,10-9 92-16</inkml:trace>
          <inkml:trace contextRef="#ctx0" brushRef="#br0" timeOffset="15418.6521">18194 271 768 0,'-5'4'284'0,"5"-4"-220"0,5 4-20 0,-5 0 136 16,0 1-108-16,0-1 68 15,9 8-80-15,-9 4 36 16,14 4-56-16,-14 4 24 15,0 5-36-15,0-1 8 16,0 0-20-16,0 1-8 16,9-5-4-16,-9-8 4 15,14-4-4-15,-5-8-48 16,9-4 28-16,-4-12-84 16,-1 4 56-16,5-20-96 15,-4 4 80-15,4-9 20 16,-4 5 24-16,0 4 96 15,-5 11-48-15,9 9 96 16,-4 8-72-16,8 9 44 16,-8 11-60-16,9 4-12 15,-5 0-16-15,5-3 8 16,13-5-12-16,-18 0 4 16,14-8-4-16,0-12-172 15,-5 0 88-15,-8-16-172 16,3 4 140-16,-8-20-544 15,-5 11 360-15,-9-19 16 16,14 20 168 0,-14 4 896-16,0 12-428 0,4-13 68 15,1 13-264-15,-5 4 24 16,18 12-108-16,0-3 16 16,1-5-56-16,-1 4 4 15,5 8-28-15,-10-16 0 16,5 8-8-16,-13-8 4 15,-1 4-8-15,-13-4 8 16,5 8-8-16,-14-8-12 16,-1 0 4-16,-3 0 4 15,13 0 0-15,-14 0-12 16,14 8 8-16,-14 0 4 16,23 4 0-16,-9 9-20 15,4-1 12-15,10 0-4 16,13 0 4-16,-4-3-36 15,22 7 24-15,1-20-224 16,3 4 136-16,15-12-312 16,0 4 232-16</inkml:trace>
          <inkml:trace contextRef="#ctx0" brushRef="#br0" timeOffset="16364.1972">19045 203 1152 0,'9'-9'428'0,"-9"9"-332"0,37 17-28 0,-19-5 24 16,5 0-64-16,13 4-4 15,1 4-12-15,8 1-12 16,1-1 4-16,-1-4-4 15,-4-4 0-15,-4-4 16 16,-1 0-8-16,-9-8 4 16,-4 0-4-16,-9-8 12 15,-5 0-12-15,-9-4 92 16,5 4-52-16,-10 0 32 16,5 4-48-16,-5 8-36 15,1 4 0-15,-1 8 16 16,5 8-4-16,-4 5 4 15,8-1-4-15,-4 0-16 16,9 1 4-16,1-9 20 16,3 0-8-16,1-8-92 15,4-4 48-15,0-12-76 0,0 4 64 16,-4-12-4-16,4 0 32 0,-9-8-32 16,1 4 32-16,-10-9 16 15,0 9 4-15,-10-4 12 16,6 8-8-16,-10-4 40 15,10 8-20-15,-1-1 20 16,5 5-24-16,-9-4-36 16,9 4 8-16,0-4 8 15,9 8 4-15,-9-8 16 16,5 8-12-16,-5-8-4 16,4 4 0-16,-4-4-16 15,0 4 8-15,0-4 20 16,5 4-8-16,4-4-28 15,9 8 8-15,5 4-20 16,4 8 16-16,5 8 8 16,4 8 8-16,1 5 16 15,-14-1-8-15,-1 0 48 16,1-3-28-16,-14-5 4 16,5 0-20-16,-9-8 44 15,-1-3-28-15,-4-9 56 16,0 0-48-16,-4-12 28 15,4 4-36-15,-5-13 28 16,-9 1-32-16,5-16 56 0,9 8-44 16,-9-5 56-16,9 1-56 15,9-4-32-15,5 11-8 0,4 1-16 16,5 8 8-16,4 4-284 16,5 8 164-16,0 0-440 15,4 8 320-15</inkml:trace>
          <inkml:trace contextRef="#ctx0" brushRef="#br0" timeOffset="15570.0556">19341 162 1144 0,'-18'-97'420'0,"18"97"-324"0,-9-28-28 16,4 20 216-1,10 3-168-15,-14 5 80 16,4 9-120-16,-8 19-60 16,4 8-12-16,-1 17 8 0,6 4-4 0,-5 7-136 15,4-3 72-15</inkml:trace>
          <inkml:trace contextRef="#ctx0" brushRef="#br0" timeOffset="16667.5197">20398 93 1028 0,'0'-24'380'0,"0"24"-296"0,13-16-20 0,-4 4 140 15,0 8-124-15,5-9 100 16,0 9-104-16,4-4 36 16,5 4-64-16,0 4 44 15,-1 4-52-15,1 4-12 16,0 9-16-16,0 3-28 16,-1 0 8-16,-3 8 12 15,-1 5 0-15,-5-1 16 16,6 1-12-16,-15-1 4 15,1-4-4-15,-10-3 4 16,1-1-8-16,-5-4 16 16,-1-4-12-16</inkml:trace>
          <inkml:trace contextRef="#ctx0" brushRef="#br0" timeOffset="16896.6273">20648 741 1432 0,'5'16'532'0,"-5"-16"-412"0,18 4-36 0,-9-4-20 16,5 0-52-16,-5-4-224 15,0 4 116-15</inkml:trace>
        </inkml:traceGroup>
      </inkml:traceGroup>
      <inkml:traceGroup>
        <inkml:annotationXML>
          <emma:emma xmlns:emma="http://www.w3.org/2003/04/emma" version="1.0">
            <emma:interpretation id="{7D526013-8515-460D-BCE7-67C024D803CE}" emma:medium="tactile" emma:mode="ink">
              <msink:context xmlns:msink="http://schemas.microsoft.com/ink/2010/main" type="line" rotatedBoundingBox="3694,1661 22633,1677 22632,2944 3693,2928"/>
            </emma:interpretation>
          </emma:emma>
        </inkml:annotationXML>
        <inkml:traceGroup>
          <inkml:annotationXML>
            <emma:emma xmlns:emma="http://www.w3.org/2003/04/emma" version="1.0">
              <emma:interpretation id="{CF92153E-9BD8-47F1-896C-6B69C93740DD}" emma:medium="tactile" emma:mode="ink">
                <msink:context xmlns:msink="http://schemas.microsoft.com/ink/2010/main" type="inkWord" rotatedBoundingBox="3694,1789 5633,1791 5632,2422 3693,242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2278.8672">2109 1489 820 0,'14'-12'304'0,"-5"8"-236"0,13-8-20 16,-13 4 96-1,5 8-88-15,4-8 16 0,5 8-48 0,0-4 40 16,0 4-36-16,-1 4 28 16,10 12-28-16,-9 8 28 15,0 9-32-15,-14 3 40 16,5 1-36-16,-14 7 28 15,4-3-28-15,-8-5 16 16,-1-4-24-16,-13 1 16 16,4-9-20-16,-13-4-24 15,4 5 0-15,-9-13 20 16,9 4-4-16,-8-8-4 16,8 4 0-16,-5-12 4 15,6 4-4-15,-1-8 8 16,5 0-8-16,4-12 16 15,5 4-12-15,-5-17 68 16,5 9-44-16,0-16-4 16,5 3-16-16,-15-11-20 15,19 7 4-15,-4-7 4 16,4 8 0-16,-9-5 16 16,9 13-8-16,0-5-4 15,0 9 0-15,0-4-16 16,4 12 8-16,1-5 12 15,-1 9-4-15,5 0-20 16,1 4 8-16,-1-4 12 16,4 8 0-16,1-8 8 15,4 8-8-15,0-5-20 16,1 9 8-16,3-4 12 16,6 8 0-16,-10 1-20 0,9-1 8 15,10 12 20-15,-5 0-4 0,4 4-4 16,-4 0 0-1,18-7-4-15,-14 3 0 16,10-8 8-16,-1 4-4 0,-4-12 8 16,-4 4-8-16,-5-12-4 15,-10 4 4-15,6-8 12 16,-6 0-8-16,-8-5 4 16,0 9-4-16,-5-4-16 15,9 4 4-15,-13-4 4 16,4 8 0-16,-9-4-44 15,13 8 24-15,-3-4-276 16,-1 4 164-16</inkml:trace>
          <inkml:trace contextRef="#ctx0" brushRef="#br0" timeOffset="22912.1969">3124 1700 800 0,'-9'-4'296'0,"9"4"-232"0,0 0-16 0,-5-4 116 16,5 4-100-16,-4-4 116 15,4 4-104-15,-5-8 76 16,5 8-88-16,-4-4 92 16,4 4-92-16,-5-4 60 15,5 8-72-15,-4-4 32 16,8 0-48-16,-4 0-12 16,0 0-12-16,5 0 0 15,8 0-8-15,10 0-4 16,5 0 4-16,13-4-4 15,9 4 0-15,9-4 8 16,5 4-4-16,13-9-4 16,0 5 4-16,-8 0 4 15,3 4-4-15,-12-4 8 16,-6 8-8-16,-13-4-12 0,-4 0 4 0,-15 0 20 16,-3 0-8-16,-10 0 16 15,-5 0-16 1,-4 0-12-16,0 0 0 0,0-4-128 15,5 0 72-15,-10-4-296 16,1 8 200 0</inkml:trace>
          <inkml:trace contextRef="#ctx0" brushRef="#br0" timeOffset="23374.8343">3730 1417 1080 0,'-5'-4'400'0,"5"4"-312"0,-9 8-24 0,0-8 144 16,18 0-128-16,-9 4 56 16,5 0-80-16,-1 0 20 15,1 4-44-15,13 0 16 16,-4 4-28-16,-1 0 8 15,15 0-16-15,-6 5-24 16,6-1 4-16,-10 0 12 16,0 0 0-16,-4 0 8 15,-1 5-8-15,-8-5-12 16,4 0 4-16,-4-4 12 16,4 4-4-16,-9 0 24 15,4 5-16-15,-8 3 24 0,-1 0-24 16,-4 1-12-1,0 3-4-15,-9 0-4 0,9 1 0 16,-10-5 24-16,6 0-8 16,-6-4 4-16,1 1-4 15,5-13 4-15,8 0-8 0,1-8-56 32,8 0 28-32,1-12-280 15,8 4 168-15</inkml:trace>
        </inkml:traceGroup>
        <inkml:traceGroup>
          <inkml:annotationXML>
            <emma:emma xmlns:emma="http://www.w3.org/2003/04/emma" version="1.0">
              <emma:interpretation id="{D0B7894C-2AB6-410E-9D03-41C1AB9B6A96}" emma:medium="tactile" emma:mode="ink">
                <msink:context xmlns:msink="http://schemas.microsoft.com/ink/2010/main" type="inkWord" rotatedBoundingBox="6148,1850 7181,1851 7180,2495 6147,249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4266.1831">4790 1421 1152 0,'14'-12'428'0,"-14"12"-332"0,-4 0-28 0,-6 0 140 15,20 4-128-15,-20 12-8 16,-3 0-44-16,-10 4 16 16,5 9-28-16,-14-5-12 0,5 12-8 0,-5-16 12 15,4 5-4-15,-3-9 24 16,8-4-16-16,-4-8-20 15,8 0 0-15,-3-12 40 16,8 8-20-16,0-12-20 16,10 4 4-16,4-16-8 15,4 11 4-15,5-11-28 16,5 4 20-16,4-8-28 16,5 3 24-16,-5-3 8 15,5 16 12-15,-5-12-12 16,5 15 8-16,-9-7 12 15,4 16-4-15,-9-8 16 16,5 8-12-16,-5 0 60 16,4 8-40-16,-8-8 16 15,-1 8-28-15,-4 9 0 16,5-5-8-16,-5 4-8 16,9 4 4-16,-4 4 12 15,4 5-8-15,-5-1-20 16,10 4 4-16,-10-3 20 15,6-1-4-15,-1 0-12 16,0-3 0-16,-5-5 4 16,5-4 0-16,5-8 0 15,0 12 0-15,-1-20 8 16,6 9-4-16,3-9-4 0,1 0 4 16,-9-9-4-16,9 1 0 15,-5-4 0-15,0 4 0 0,-13-8-12 16,8 4 8-16,-4-13 12 15,5 13-4-15,-14-12 8 16,0 4-8-16,-9-13 16 16,9 13-12-16,-9 0-4 15,4-4 0-15,-18 8 48 16,14 3-28-16,-9-3 24 16,14 8-28-16,-19 0 36 15,14 4-32-15,-5-4-12 16,5 0-8-16,-5 0 12 15,10 8-8-15,-1-8-12 16,-4 8 0-16,0-4 4 16,0 4 0-16,4-9-12 15,-4 18 8-15,5-5-16 16,4 4 12-16,0-8-112 16,4 8 68-16,5-8-472 15,14 8 288-15</inkml:trace>
          <inkml:trace contextRef="#ctx0" brushRef="#br0" timeOffset="24448.6698">5464 1817 1764 0,'-13'0'656'0,"13"0"-512"0,9 0-36 0,-5 0-72 16,1 0-40-16,4 0-428 15,9-4 236-15</inkml:trace>
          <inkml:trace contextRef="#ctx0" brushRef="#br0" timeOffset="28057.1048">5319 1931 1040 0,'0'-9'384'0,"4"9"-300"0,1-4-20 0,-1 4 112 15,1 4-108-15,-5 1 36 16,4 7-64-16,1 4 12 15,-1 4-32-15,-8 0 16 16,4 5-20-16</inkml:trace>
        </inkml:traceGroup>
        <inkml:traceGroup>
          <inkml:annotationXML>
            <emma:emma xmlns:emma="http://www.w3.org/2003/04/emma" version="1.0">
              <emma:interpretation id="{29DE3536-C745-483D-A725-D46DC9A2AEE3}" emma:medium="tactile" emma:mode="ink">
                <msink:context xmlns:msink="http://schemas.microsoft.com/ink/2010/main" type="inkWord" rotatedBoundingBox="8306,1789 10232,1791 10231,2503 8305,250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8540.1315">6803 1388 736 0,'0'-12'272'0,"0"12"-208"0,-14-12-20 0,14 8 132 16,0 8-104-16,-9-4 44 15,5 4-72-15,-10 0 72 16,0 8-64-16,-4 17 44 16,0 3-56-16,0 25 52 15,8 7-56-15,-8 17 20 16,9-4-36-16,-5-4 0 15,5-8-12-15,0-13 4 16,9-7-8-16,-4-13 8 16,8-7-8-16</inkml:trace>
          <inkml:trace contextRef="#ctx0" brushRef="#br0" timeOffset="28840.3763">6689 1340 1040 0,'-5'-25'384'0,"5"25"-300"0,23 0-20 0,-9 0 104 15,4 0-104-15,9 4 8 16,10 1-44-16,4 11 8 16,0 0-20-16,-5 4 28 15,-4 4-28-15,-9 1 76 16,-5 3-56-16,-23 0 40 15,1 5-44-15,-23-1 0 16,-1-4-20-16,-13-7-8 16,9-1 0-16,-9-12-32 15,14-4 16-15,4-12-208 16,19 4 124-16,8-8-448 16,15 4 308-16</inkml:trace>
          <inkml:trace contextRef="#ctx0" brushRef="#br0" timeOffset="29320.6538">7768 1425 1152 0,'0'-12'428'0,"0"12"-332"0,-5-4-28 0,1-1 148 15,-1 5-132-15,-8-4 44 16,-1 0-76-16,-9-4-28 16,5 8-16-16,-14-4-20 15,9 4 8-15,-4-4 40 16,4 8-24-16,-4-4 52 16,4 0-36-16,-4 0-24 15,9 0-4-15,0 4 0 16,4 4 0-16,-4 5-12 15,9 7 8-15,-5 12 20 16,5 1-8-16,-9 19-4 16,8 1 0-16,-3 7 4 15,4-3-4-15,0 0-4 16,4-9 4-16,1-7 12 16,4-5-8-16,0-7 4 15,0-5-4-15,9-4-8 16,4-4 4-16,-4-4 4 15,14-4-4-15,0-3-4 16,0 3 4-16,9-4 4 16,-1 0-4-16,6-4-180 15,-14 0 100-15,8-4-336 16,-8 4 232-16</inkml:trace>
          <inkml:trace contextRef="#ctx0" brushRef="#br0" timeOffset="29530.2115">7404 1761 1300 0,'-18'-13'480'0,"18"13"-372"0,-14-12-32 0,14 8 168 16,9 8-148-16,0-8 32 16,9 0-76-16,10-4-16 15,8 8-20-15,14-8-20 16,5 4 0-16,13-8-192 15,-4 4 108-15</inkml:trace>
          <inkml:trace contextRef="#ctx0" brushRef="#br0" timeOffset="29832.1108">8547 1417 1060 0,'-10'-13'392'0,"10"13"-304"0,-9-4-28 16,5 0 252 0,4 4-184-16,-18-4 100 15,4 4-136-15,-9 0 36 16,0 8-72-16,-8 1 12 16,8 7-40-16,-18 4 28 0,9 4-32 0,-14 17 40 31,24-5-36-31,-10 21 28 0,23-9-28 0,4 1-8 15,-4-1-12-15,23-3-8 16,4-5 4-16,5-7 12 16,13-9-8-16,5-8-188 15,0 0 96-15,14-11-380 16,-5 3 260-16</inkml:trace>
        </inkml:traceGroup>
        <inkml:traceGroup>
          <inkml:annotationXML>
            <emma:emma xmlns:emma="http://www.w3.org/2003/04/emma" version="1.0">
              <emma:interpretation id="{E15FE5B8-7249-43F3-B64F-21BEDF4B5C4E}" emma:medium="tactile" emma:mode="ink">
                <msink:context xmlns:msink="http://schemas.microsoft.com/ink/2010/main" type="inkWord" rotatedBoundingBox="10732,2409 10805,2410 10804,2620 10732,262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0116.7712">9102 1935 1464 0,'5'12'544'0,"-5"-12"-424"0,9 24-32 15,-9-12 196 1,4 4-172-16,-13 9-8 16,5-1-68-16,-10 0-176 15,0 5 76-15,-4-5-1084 0,4-4 628 0</inkml:trace>
        </inkml:traceGroup>
        <inkml:traceGroup>
          <inkml:annotationXML>
            <emma:emma xmlns:emma="http://www.w3.org/2003/04/emma" version="1.0">
              <emma:interpretation id="{ADA2421B-DD04-49F1-B6E5-083CF225757C}" emma:medium="tactile" emma:mode="ink">
                <msink:context xmlns:msink="http://schemas.microsoft.com/ink/2010/main" type="inkWord" rotatedBoundingBox="11802,1668 14525,1671 14524,2937 11801,293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3045.9971">10263 1283 976 0,'0'-16'360'0,"5"20"-280"0,-15-4-20 0,6 0 124 15,8 0-112-15,-8 8 8 16,-1 4-52-16,-8 21 8 16,4 3-20-16,-14 29-8 15,9-1-4-15,-4 9 20 16,4-4-12-16,1-8-12 15,3-9-4-15,1-11 12 16,5-5-4-16,-1-19-80 16,5-5 40-16</inkml:trace>
          <inkml:trace contextRef="#ctx0" brushRef="#br0" timeOffset="33289.5949">10245 1210 1216 0,'54'-16'448'0,"-54"16"-348"0,50 12-28 16,-27 0 8-16,0 5-60 15,0 3 16-15,4 4-20 0,-13 0 44 16,-1 1-32-16,-17-1 116 16,-1 4-76-16,-17-4 12 15,3-3-48-15,-17-9 4 16,4 0-20-16,-4-12-212 15,8 4 108-15</inkml:trace>
          <inkml:trace contextRef="#ctx0" brushRef="#br0" timeOffset="34965.3444">10609 1753 912 0,'5'20'340'0,"-5"-20"-264"0,22 4-24 0,-8-4 152 15,0 0-124-15,13-8 36 16,0 8-68-16,-4-12-20 16,9-5-16-16,0 1 8 15,-5 8-12-15,-13-12 24 16,-10 12-20-16,-4-12 32 15,-4 3-28-15,-19-3 56 16,-4 4-40-16,-14 8 92 16,4 0-72-16,-17 16 72 15,22 0-68-15,-5 16-32 0,5 5-12 16,14 7-12-16,5 0 0 0,8 1 8 16,10-1-4-16,22-11-12 15,0 3 4-15,23-16-156 16,-4 4 88-16,13-16-172 15,-4-8 136-15,13-4-124 16,-13-4 136-16,-10-13 20 16,-4 5 48-16,-9-12 56 15,-9 3-16-15,-1 1 272 16,-8 8-156-16,-5 3 120 16,0 9-140-16,-9 12-36 15,9 12-44-15,-4 9-20 16,0 3-4-16,-5 4 4 15,4 5-4-15,-4-1 8 16,0-4-8-16,-4-7-12 16,8-1 4-16,-8-8-84 15,4-4 48-15,-5-12-40 16,5 0 48-16,-14-12-16 16,23 0 28-16,1-25-8 15,3 5 16-15,15-25 0 16,13 8 4-16,-5-3 16 15,5 11-4-15,14 1 24 16,-10 15-16-16,-13 1 48 16,13 8-32-16,-22 0 100 15,9 7-72-15,-23 1 80 0,5 4-76 16,-14 0 32-16,9 4-56 0,-9-4 24 16,0 8-32-1,-9 0-52-15,9 4 12 16,-23 32-16-16,0 9 16 0,-18 52-28 15,5 4 24-15,-10 29-216 16,15-5 132-16,-1 5 28 16,9-21 48-16,9-8 32 15,5-12-4-15,9-32 8 16,9-13-8 0,5-19 16-16,4-17-12 0,14-24 4 15,0-1-4-15,-5-27 12 16,14-1-12-16,-18-28 32 15,0 9-24-15,-14-17 48 16,-5 12-36-16,-4-8 108 16,0 16-76-16,-13 1 20 15,4 11-48-15,-14 5-12 16,9 15-12-16,-4 1-8 16,13 12 4-16,-4 0-24 15,0 12 12-15,9-1-4 16,9 5 4-16,0 0 0 15,5 9 0-15,18-5 24 16,9 4-8-16,4 0-28 16,1 0 8-16,9 0-64 15,-10 0 40-15,1-4-28 16,-5 4 40-16,-5-8 0 0,-4 0 16 0,-14-4-12 16,0 0 12-16,-9-4 20 15,1-4-4-15,-10-4-4 16,4 0 0-16,-8-13-16 15,4 9 8-15,-10-8 28 16,1 3-12-16,-9 1 48 16,9 8-32-16,-14 8 20 15,10 8-28-15,-15 12 0 16,10 8-12-16,-5 17-24 16,10 3 8-16,4 5-4 15,9-1 4-15,9-3-20 16,4-5 16-16,10-12-136 15,13-8 80-15,1-11-180 16,4-1 140-16,4-17-72 16,1 5 104-16,-1-16-12 15,-4 4 52-15,0-13 84 16,-4 9-24-16,-10-4 232 16,0 12-144-16,-8-1 156 15,-6 9-156-15,-4 4-4 16,5 8-64-16,-9 0-12 15,4 9-20-15,-5-1 12 16,5 4-16-16,-4-4 16 16,0 0-16-16,-10-4 16 15,5 0-16-15,-14 0-20 16,1 5 4-16,-10-5-92 16,0 0 52-16,-4 0-4 0,4 4 32 15,0-4 4-15,14 0 8 16,5 4-12-16,8 5 12 15,5-9 12-15,5 4 0 0,13-4-80 16,5 0 40-16,9-12-144 16,0 0 100-16,9-12-88 15,-4 4 100-15,8-9 8 16,-4 9 36-16,-9-16 16 16,-4 8 8-16,-10-21 52 15,-4 9-28-15,-9-21 148 16,-5 5-96-16,-9-9 160 15,4 12-132-15,-13 5 80 16,0 16-104-16,-9 11-44 16,9 18-24-16,-10 19-32 15,6 12 12-15,-5 17 4 16,8 3 4-16,1 5-292 16,5-4 160-16</inkml:trace>
          <inkml:trace contextRef="#ctx0" brushRef="#br0" timeOffset="35120.2559">12467 1615 1684 0,'9'-49'624'0,"-9"49"-488"0,59-28-36 16,-18 16 24-16,9 4-88 16,5-4 12-16,-1 8-28 0,1 4-40 15,-5 8 12-15</inkml:trace>
        </inkml:traceGroup>
        <inkml:traceGroup>
          <inkml:annotationXML>
            <emma:emma xmlns:emma="http://www.w3.org/2003/04/emma" version="1.0">
              <emma:interpretation id="{87967000-2793-44A9-91CF-7C224346D74C}" emma:medium="tactile" emma:mode="ink">
                <msink:context xmlns:msink="http://schemas.microsoft.com/ink/2010/main" type="inkWord" rotatedBoundingBox="15080,1694 18099,1697 18098,2337 15079,233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6377.2597">13455 1663 976 0,'-32'-8'360'0,"27"16"-280"0,-9-8-20 16,10 0 160-1,4 9-132-15,-5 3 28 16,10 4-72-16,4-4-20 0,9 0-12 0,14-8 0 16,4 4-8-16,15-12 16 15,-1 4-12-15,4-16-12 16,-4 0 0-16,-9 0 20 16,-4-5-8-16,-10 1 4 15,-4 4-4-15,-19-8 12 16,-4 4-12-16,-18-17 48 15,5 17-28-15,-28-12 84 16,9 11-64-16,-14 5 40 16,10 16-52-16,-10 8-12 15,10 16-12-15,8 13-28 16,10 7 8-16,14 5 12 16,8 4 0-16,24-5-12 15,8-7 4-15,14-13 20 16,5-4-8-16,13-20-64 15,5 4 28-15,4-12-164 16,1-8 108-16,-1-16-52 16,-18 0 80-16,-9-25 32 15,-4 8 16-15,-19-27 32 16,-9 15-12-16,-9-12 172 16,1 16-100-16,-15 5 84 15,5 7-96-15,-5 9 32 16,10 16-60-16,-10 4-24 15,5 12-12-15,-13 20 24 0,4 16-16 16,-19 21-4-16,1 8-8 16,-5 16 28-16,5-4-16 15,-10-5-12-15,15-11-8 16,-1-12 48-16,14-13-24 0,4-12-176 16,5-7 84-16,14-17-256 15,4 0 184-15,9-17-556 16,5 9 388-16</inkml:trace>
          <inkml:trace contextRef="#ctx0" brushRef="#br0" timeOffset="36708.7685">14424 1692 1008 0,'-9'0'372'0,"9"0"-288"0,9 16-24 0,-9-8 72 16,14-4-84-16,-5 0 32 15,5 0-44-15,8-8 4 16,1 8-24-16,5-16 0 15,-1 4-8-15,0-8-24 16,0 4 8-16,-17-5 32 16,8 5-16-16,-18-4 88 15,0 0-52-15,-18-4 40 16,8 8-48-16,-17-5 68 16,9 9-56-16,-14 0 64 15,5 4-64-15,-5 8-44 0,14 8-4 16,-10 13-12-16,19-1 4 15,-4 8 0 1,13 1 0-16,0-5 24 0,13 0-8 16,10 1-108-16,-9-5 52 0,8-12-288 15,6-4 188 1,8-8-748-16,5 0 500 16</inkml:trace>
          <inkml:trace contextRef="#ctx0" brushRef="#br0" timeOffset="36888.5621">15034 1578 1204 0,'9'-28'448'0,"-9"28"-348"0,14-16-32 0,-14 8 188 16,0 8-156-16,-14-4 56 15,1 8-92-15,-19 12-4 16,0 8-36-16,-9 13-20 16,5-1-8-16,4 9-4 15,9-1 0-15,32-3-12 16,5-1 12-16,27-24-164 15,9 5 96-15</inkml:trace>
          <inkml:trace contextRef="#ctx0" brushRef="#br0" timeOffset="37099.1437">15408 1356 1236 0,'-9'-12'456'0,"9"12"-352"0,0-4-32 0,0 4 32 15,4 8-72-15,-4 0-12 16,0 4-12-16,-4 24 8 16,-1 1-8-16,-4 16-4 15,0 3 0-15,-9 5-244 16,4 0 132-16,-4-5-544 16,4-3 360-16</inkml:trace>
          <inkml:trace contextRef="#ctx0" brushRef="#br0" timeOffset="37893.255">15194 1615 1120 0,'13'-53'416'0,"-13"53"-324"0,9-24-24 0,1 12 32 16,3 8-68-16,10-8 24 16,4 8-36-16,14-4 36 15,0 8-32-15,5 0-4 16,-1 8-12-16,-4-4-16 15,0 0 4-15,-9 0-16 16,0 4 12-16,-9-4 4 16,-5 4 4-16,-4 4 68 15,-5 0-36-15,-5 9 16 16,1 3-32-16,-5 4 20 16,0 0-24-16,0 1-12 15,0-1-4-15,-5-4 12 16,5 1-4-16,-4-9-12 15,4 0 4-15,-5-8 4 16,10 0 0-16,-5-12 8 0,0 4-4 16,0-12-4-16,9 0 4 0,0-20 12 15,5 3-8-15,4-11-28 16,5 7 8-16,4-3-4 16,5 12 8-16,-5-1 32 15,0 9-12-15,-4 4 40 16,0 12-28-16,-9 0 4 15,-1 8-16-15,-4 0-16 16,10 4 0-16,-19 5 48 16,0-1-24-16,-10 0-28 15,10 0 4-15,-13 4 8 16,4 1 0-16,-5-1-20 16,9 4 8-16,-4 0-4 15,9 5 4-15,-4-5 24 16,8-4-8-16,1-4-20 15,9-3 4-15,4-5 12 16,5 0 0-16,-1-16-12 16,1 4 4-16,9-13 4 15,-5 5 0-15,14-12-20 16,-9 8 12-16,14-17 12 16,-14 5 0-16,-1-8-12 15,6 3 4-15,-19 1 12 16,9 12-4-16,-13-1 84 15,0 13-44-15,-14 4 12 16,4 12-32-16,-8 9 24 0,4 3-32 16,-9 4-4-16,-1 4-8 0,-3-3-4 15,4 3 0-15,0 0-12 16,9-3 8-16,0-9 20 16,9 0-8-16,0-8 4 15,4 4-4-15,1-12-32 16,13 4 12-16,-13-12-128 15,9 4 80-15</inkml:trace>
          <inkml:trace contextRef="#ctx0" brushRef="#br0" timeOffset="38048.1674">16218 1247 1548 0,'-14'-17'572'0,"14"17"-444"0,10-4-36 0,-1 0-192 16,4 8 36-16</inkml:trace>
        </inkml:traceGroup>
        <inkml:traceGroup>
          <inkml:annotationXML>
            <emma:emma xmlns:emma="http://www.w3.org/2003/04/emma" version="1.0">
              <emma:interpretation id="{52C2BEF4-935C-4EF3-A916-D8AC1362D39F}" emma:medium="tactile" emma:mode="ink">
                <msink:context xmlns:msink="http://schemas.microsoft.com/ink/2010/main" type="inkWord" rotatedBoundingBox="18718,1674 22633,1677 22632,2319 18717,231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9980.3134">17224 1631 852 0,'0'-12'316'0,"9"4"-248"0,0 0-16 0,-4 0 172 16,-5 8-132-16,9-8 140 16,9-1-132-16,-13-3 60 15,4 4-92-15,0-8-8 16,-4 8-40-16,-5-4 4 16,0 4-12-16,-14-4-16 15,14 4 0-15,-18-5 12 16,4 5-4-16,-18 0-4 15,19 4 4-15,-19 4 20 16,9 8-12-16,-18 12 4 16,18 9-8-16,-9 11 28 15,10 1-20-15,17 7 4 16,5-3-12-16,14-5 12 16,8-7-12-16,24-9-4 15,-5-8 0-15,18-12 4 16,-4 0-4-16,-1-12-160 15,1 0 84-15,0-8-24 16,-10 4 56-16,-8-13 8 16,-5 9 20-16,-14-12 36 0,-5 8-16 15,-8-5 96-15,-1 13-56 16,-17 0 100-16,4 4-84 16,-5 8 16-16,5 8-48 0,-14 4-12 15,14 8-12-15,-5 5-24 16,10-1 8-16,-1 4 12 15,10 1 0-15,4-5-4 16,5-4 4-16,8-8-4 16,6 1 0-16,4-13-12 15,4 4 8-15,-9-13-60 16,1 1 36-16,-10-8-32 16,0 0 36-16,-13-16 28 15,-1 3 0-15,-8-11 8 16,4 7-4-16,-9-3-16 15,9 8 4-15,-10-1 12 16,10 9-4-16,0-4-12 16,10 16 4-16,-6-8-16 15,1 12 12-15,-1-5-4 16,1 9 4-16,4-8 8 16,4 8 0-16,10 0 0 15,0 8 0-15,0-4 0 16,4 5 0-16,0 3-12 15,1 0 8-15,-6 4-4 16,1 4 0-16,-9 5 16 16,0 3-4-16,-10 0 16 15,1 5-12-15,-10-9 4 0,1-4-4 0,-10-4 12 16,5 0-12-16,0-7 4 16,4-1-4-16,-9-16-8 15,14 8 4-15,10-17 12 16,-1-3-8-16,4-4-20 15,6 0 4-15,-1-9-12 16,5 17 8-16,-5-4-8 16,5 12 8-16,-5-4 24 15,0 12-4-15,-9 0 4 16,5 12-4-16,-10-4-24 16,1 4 8-16,-5 8-4 15,0 0 4-15,4 1 16 16,5 3-4-16,10-4-20 15,3 0 8-15,19-3 12 16,10-5 0-16,8-8-4 16,-9-4 4-16,14-8-84 15,-14 4 44-15,-9-9-20 16,-5 9 32-16,-13-12 24 16,-5 4 0-16,-9-8-24 15,0 4 12-15,-18-17-4 16,5 5 8-16,-15-13 16 15,10 13-4-15,-9 4 40 16,9 0-20-16,-14 11 4 16,9 13-16-16,-4 13-8 15,5 11 0-15,-1 12-4 16,5 1 0-16,9-9 0 0,4 4 0 16,5-3 0-16,5-9 0 15,9-8-80-15,4 0 44 16,1-12-180-16,3 0 120 0,-3-16-44 15,-6 4 84-15,-3-20 40 16,-1-1 12-16,-9-28 32 16,0 17-16-16,-4-21 136 15,-1 13-80-15,-4-9 100 16,0 16-92-16,0 1 56 16,0 16-76-16,0 7-20 15,0 17-24-15,0 12 8 16,0 13-12-16,-4 15 32 15,4 4-24-15,-14 13 32 16,5 4-32-16,-9 8 12 16,9 3-16-16,-1-11-24 15,6-13 4-15,4-11-40 16,4-9 28-16,1-8-292 16,9-4 172-16,-1-16-296 15,6-4 252-15</inkml:trace>
          <inkml:trace contextRef="#ctx0" brushRef="#br0" timeOffset="40659.1115">18922 1506 1144 0,'5'-4'420'0,"-5"4"-324"0,5 8-28 16,-5 0 84-16,0 0-96 0,-5 12 40 15,5 4-56 1,-5 5-4-16,1 3-24 0,-5 0-16 15,9 1 0-15,-5-5-4 16,5-4 0-16,0-7 32 16,9-1-12-16,-4-12-20 15,9-4 0-15,4-12-68 16,0 0 44-16,0-13-32 16,0-3 40-16,1 0-8 15,-1 7 20-15,-5 5 68 16,1 16-28-16,-5 0 60 15,9 12-52-15,-18 5 0 16,10-1-20-16,-1 0-12 16,4 4 0-16,1-12 12 15,4 0-8-15,0-16-28 16,1 8 8-16,-1-8-152 16,0-4 88-16,-4-20-152 15,4 3 128-15,5-7-64 16,-5 4 96-16,-4-1 132 15,8 9-28-15,1 4 156 16,-5 12-108-16,5 8 132 16,-9 8-128-16,8 4 20 15,6 4-64-15,-1 0 104 16,-4 0-80-16,9-4 20 16,-9 5-52-16,-5-9-4 15,-5 0-20-15,-8-4 12 0,4 0-16 0,-14-8 16 16,1 4-16-16,-10-8 4 15,1 4-4-15,-10-8-8 16,14 4 4-16,-14-1-4 16,9 5 0-16,-4 4-28 15,4 4 16-15,1 9-4 16,4 3 8-16,-10 8 16 16,15 4-4-16,-5 1-12 15,9-1 4-15,9 0-16 16,5 1 12-16,8-17-92 15,10 4 52-15,9-16-232 16,-4 8 156-16</inkml:trace>
          <inkml:trace contextRef="#ctx0" brushRef="#br0" timeOffset="40829.0639">20033 1230 1320 0,'-4'-28'488'0,"4"28"-380"0,13 0-28 15,-17 0 164 1,4 0-148-16,-9 8 24 16,0 4-72-16,-10 13-32 15,10 3-8-15,-9 21 0 16,9 3-4-16</inkml:trace>
          <inkml:trace contextRef="#ctx0" brushRef="#br0" timeOffset="41450.2152">19792 1469 1444 0,'-18'-24'536'0,"18"24"-420"0,0-4-28 0,9 4-4 16,5 4-64-16,17 0-20 15,10 4 0-15,10 4-20 16,3 0 12-16,1 1 4 15,-1-1 4-15,-3-8 24 16,-11 12-12-16,-3-12 4 16,-10 0-8-16,-13-8 36 15,0 4-20-15,-19-4 32 16,0 0-32-16,-8 0 56 16,4 4-44-16,-10 4-44 15,10 8 4-15,0 4-12 16,9 4 8-16,0 1 8 15,9 7 0-15,0-8 8 16,1-4-4-16,-6-8-12 16,10 5 4-16,-1-13-48 15,1 4 24-15,-5-12-20 16,0 4 28-16,-4-9-16 16,9 1 20-16,-14-8-8 0,4 0 12 15,-8-13 0-15,4 9 4 0,-5-4 16 16,10 8-4-16,4-1-28 15,9 9 12-15,5 0-12 16,8 16 12-16,6 4 0 16,-1 8 4-16,1 9 8 15,4-1 0-15,-14 4 24 16,5 1-12-16,-9-5 56 16,4 0-36-16,-13-8 36 15,4 1-36-15,-9-5 16 16,0 0-28-16,-4-12 80 15,4 4-56-15,0-20 84 16,0-1-72-16,9-23 0 16,9 0-36-16,10-17-20 15,4 8-4-15,9 1-224 16,-5 11 120-16</inkml:trace>
        </inkml:traceGroup>
      </inkml:traceGroup>
    </inkml:traceGroup>
    <inkml:traceGroup>
      <inkml:annotationXML>
        <emma:emma xmlns:emma="http://www.w3.org/2003/04/emma" version="1.0">
          <emma:interpretation id="{76357556-C354-409C-A00A-44F392A08C2E}" emma:medium="tactile" emma:mode="ink">
            <msink:context xmlns:msink="http://schemas.microsoft.com/ink/2010/main" type="paragraph" rotatedBoundingBox="2646,3921 4724,4046 4654,5215 2576,5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76299E-42B0-438A-B31D-00854615D8D3}" emma:medium="tactile" emma:mode="ink">
              <msink:context xmlns:msink="http://schemas.microsoft.com/ink/2010/main" type="line" rotatedBoundingBox="2646,3921 4724,4046 4654,5215 2576,5091"/>
            </emma:interpretation>
          </emma:emma>
        </inkml:annotationXML>
        <inkml:traceGroup>
          <inkml:annotationXML>
            <emma:emma xmlns:emma="http://www.w3.org/2003/04/emma" version="1.0">
              <emma:interpretation id="{30B85699-BFA8-4E27-9342-55258C13DA37}" emma:medium="tactile" emma:mode="ink">
                <msink:context xmlns:msink="http://schemas.microsoft.com/ink/2010/main" type="inkWord" rotatedBoundingBox="2646,3921 4724,4046 4654,5215 2576,5091">
                  <msink:destinationLink direction="with" ref="{9969EB21-5D3D-4033-A0EF-4457C9EB8CEC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14002.1161">1298 3857 612 0,'-9'-41'228'0,"9"41"-180"0,-4-16-12 0,-1 8-16 16,5 4-20-16,-4-4 132 15,4 4-72-15,-9-4 0 16,18 8-36-16,-9 8 0 15,0 4-12-15,0 12 56 16,4 9-40-16,-4 11 60 16,5 5-52-16,-10 3 20 15,1-3-36-15,-5 0 0 16,4-9-12-16,-9 1-16 16,5-9 4-16,0-8 40 15,5-4-24-15,-5-11 8 16,9-1-12-16</inkml:trace>
          <inkml:trace contextRef="#ctx0" brushRef="#br0" timeOffset="215502.1032">962 3521 572 0,'-5'0'208'0,"5"0"-160"0,9-4-12 16,-4 0 100-1,-1 8-80-15,5-8 84 16,5 4-80-16,0-4 20 16,-1 0-44-16,1 0 40 0,4 4-44 0,0-4 56 31,1 4-52-31,8-4-8 0,5 8-16 0,4-8 0 15,1 4-8-15,13-4-12 16,-5 4 4-16,1-4 4 16,8 4 0-16,-4-4-80 15,-4 8 44-15,-10-4-296 16,10 0 188-16</inkml:trace>
          <inkml:trace contextRef="#ctx0" brushRef="#br0" timeOffset="214533.871">1103 3906 612 0,'-23'-37'228'0,"23"37"-180"0,0-12-12 16,0 4-16-1,9 0-20-15,-9-8 60 16,0-1-32-16,0-7 104 16,0 8-76-16,0-8 36 15,0 3-52-15,0 1 12 16,0 8-32-16,0 0 0 0,9 4-12 0,-4 4-8 16,17 4 4-16,-3 0-16 15,3 8 8-15,10 0 4 16,-9 8 0-16,18 4 8 15,-5 1-4-15,5 7-4 16,-4 4 4-16,8 5 4 16,-4 3-4-16,-4 5 40 15,-1-5-20-15,-18-3 32 16,1-5-32-16,-19 0 64 16,-5 1-48-16,-18-1 8 15,1 0-28-15,-24 1 32 16,10-5-28-16,-19-4-12 15,9-3-8-15,1-9 4 16,-1 0-4-16,-4-12 8 16,14 4-8-16,4-4-12 15,9 0 4-15,10 0 4 16,3 0 0-16,10 0-28 16,10 0 16-16,3 0-208 15,10 4 124-15,9-4-464 16,0 4 312-16</inkml:trace>
          <inkml:trace contextRef="#ctx0" brushRef="#br0" timeOffset="214841.2497">1626 4298 704 0,'0'-12'264'0,"0"12"-208"0,9-8-12 0,0 4 28 16,-9 4-48-16,14-4 32 15,9 0-28-15,-9 0-8 16,4 8-12-16,5 0-16 16,-10 8 4-16,5 0 12 15,-4 4-4-15,-5 4 24 16,-9 5-16-16,-9-1 68 16,-5 4-48-16,-8 1 16 15,-1 3-32-15,-14-4 36 16,15-3-28-16,-1-5-4 15,9 0-12-15,10-4 12 16,8 5-12-16,19-9 16 16,0 4-16-16,9-4 4 15,4 0-4-15,5-4 4 16,-9 4-8-16,4-8-116 16,-4-4 60-16</inkml:trace>
          <inkml:trace contextRef="#ctx0" brushRef="#br0" timeOffset="215802.8304">2027 3752 808 0,'-5'-8'300'0,"5"8"-232"0,-4 0-20 0,4-4 160 31,4 4-124-31,5-4 8 0,10-1-52 0,8-3-28 16,0 4-8-16,14-4-24 15,5 8 12-15,8-4-100 16,1 4 56-16,-5 0-268 16,-9 4 180-16</inkml:trace>
          <inkml:trace contextRef="#ctx0" brushRef="#br0" timeOffset="215967.7428">2063 3999 644 0,'5'4'236'0,"-5"-4"-180"0,32-8-20 0,-9 3 104 15,-1 5-84-15,19-8-4 16,0 4-32-16,14-4-8 16,-1 4-4-16</inkml:trace>
          <inkml:trace contextRef="#ctx0" brushRef="#br0" timeOffset="216417.5059">2250 3602 464 0,'5'0'176'0,"-5"0"-140"0,4 0-8 0,-4 0 120 15,0 0-88-15,0 0 52 16,0 8-64-16,-4 4 64 16,4 4-64-16,-10 5 28 15,6 3-44-15,-10 16 8 16,5 1-24-16,-5 16 8 16,10-1-12-16,-10 9 20 15,10-12-20-15,-15 3-12 16,19-7-4-16,-9-5 28 15,0-3-12-15,5-9-12 16,8-4-4-16,-13-11 20 16,18-1-8-16</inkml:trace>
          <inkml:trace contextRef="#ctx0" brushRef="#br0" timeOffset="216865.8852">2792 3857 632 0,'-9'-20'236'0,"9"20"-184"0,0-16-16 0,-9 7 80 15,9 5-72-15,-14-4 124 16,14 8-96-16,-18-8 52 15,4 16-68-15,-9 4 20 16,10 5-44-16,-6 11 8 16,6 8-24-16,-5 9 8 15,4-5-12-15,5 1 0 16,9-5-4-16,9 1 12 16,5-5-12-16,8-8 4 15,10-3-4-15,14-13 4 16,-5-4-8-16,18-12 8 15,-9 4-8-15,-9-21 16 16,-5 5-12-16,-13-24 4 16,-9 3-4-16,-5-16-16 15,-18 13 4-15,-14-9 64 16,0 25-32-16,-13 0-4 16,4 11-12-16,0 13-20 15,9 8 4-15,1 5-260 0,3 11 144 16</inkml:trace>
        </inkml:traceGroup>
      </inkml:traceGroup>
    </inkml:traceGroup>
    <inkml:traceGroup>
      <inkml:annotationXML>
        <emma:emma xmlns:emma="http://www.w3.org/2003/04/emma" version="1.0">
          <emma:interpretation id="{57B74A22-F0CA-4A94-9563-67DB1C83B9D5}" emma:medium="tactile" emma:mode="ink">
            <msink:context xmlns:msink="http://schemas.microsoft.com/ink/2010/main" type="paragraph" rotatedBoundingBox="8082,4692 11390,4501 11428,5159 8120,53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AD1EC3E-4666-4A03-B1F0-BDFF1A5651DA}" emma:medium="tactile" emma:mode="ink">
              <msink:context xmlns:msink="http://schemas.microsoft.com/ink/2010/main" type="line" rotatedBoundingBox="8082,4692 11390,4501 11428,5159 8120,5350"/>
            </emma:interpretation>
          </emma:emma>
        </inkml:annotationXML>
        <inkml:traceGroup>
          <inkml:annotationXML>
            <emma:emma xmlns:emma="http://www.w3.org/2003/04/emma" version="1.0">
              <emma:interpretation id="{F3D8726A-ADEA-436D-A30A-9956BA9A4948}" emma:medium="tactile" emma:mode="ink">
                <msink:context xmlns:msink="http://schemas.microsoft.com/ink/2010/main" type="inkWord" rotatedBoundingBox="8093,4878 8510,4854 8524,5101 8107,5125"/>
              </emma:interpretation>
              <emma:one-of disjunction-type="recognition" id="oneOf17">
                <emma:interpretation id="interp21" emma:lang="" emma:confidence="0">
                  <emma:literal>=</emma:literal>
                </emma:interpretation>
                <emma:interpretation id="interp22" emma:lang="" emma:confidence="0">
                  <emma:literal>I</emma:literal>
                </emma:interpretation>
                <emma:interpretation id="interp23" emma:lang="" emma:confidence="0">
                  <emma:literal>,</emma:literal>
                </emma:interpretation>
                <emma:interpretation id="interp24" emma:lang="" emma:confidence="0">
                  <emma:literal>T</emma:literal>
                </emma:interpretation>
                <emma:interpretation id="interp25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271964.3126">6420 4606 716 0,'0'-8'264'0,"0"8"-204"0,9-17-16 0,-13 17 44 16,4 0-56-16,0-4 4 16,9 8-20-16,0-4 40 15,5 0-28-15,-1-4 12 16,6 4-24-16,8-8 20 15,5 16-24-15,-5-12 4 16,14 0-8-16,-9-4 4 16,4 8-8-16,5 0 8 15,-9 0-8-15,-9-8 8 16,0 8-8-16,0-8-64 16,-14 8 32-16</inkml:trace>
          <inkml:trace contextRef="#ctx0" brushRef="#br0" timeOffset="272375.4316">6625 4399 572 0,'0'-8'208'0,"0"8"-160"0,0 0-12 0,-9 8 144 16,18-16-104-16,-9 8 60 15,0 0-80-15,0 8-16 16,5 12-24-16,4 5-4 16,14 3-4-16,-14 8 4 15,4 1-8-15,-3 7 24 16,3 1-16-16</inkml:trace>
        </inkml:traceGroup>
        <inkml:traceGroup>
          <inkml:annotationXML>
            <emma:emma xmlns:emma="http://www.w3.org/2003/04/emma" version="1.0">
              <emma:interpretation id="{AB0549DA-9CB1-455C-9A37-DB2940E23E77}" emma:medium="tactile" emma:mode="ink">
                <msink:context xmlns:msink="http://schemas.microsoft.com/ink/2010/main" type="inkWord" rotatedBoundingBox="9996,4581 11390,4501 11428,5159 10033,5239">
                  <msink:destinationLink direction="with" ref="{286FE657-253E-4EBF-997E-0465E4E966EE}"/>
                </msink:context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47958.3262">8483 4116 464 0,'13'-4'176'0,"-13"4"-140"0,32 0-8 16,-13 0 64-1,-1 8-56-15,5 0 4 16,4 0-24-16,-4 4 32 16,-1 5-24-16,-3 3 48 15,-1 0-40-15,-9 0 48 16,-5 4-48-16,-17-3 72 15,-1-5-56-15,-22-8 0 16,-1 4-28-16,-17-12-4 16,8 4-8-16,-8-16 4 15,13 4-8-15,0-8 8 0,18 8-8 16,0-4-28-16,14 3 12 0</inkml:trace>
          <inkml:trace contextRef="#ctx0" brushRef="#br0" timeOffset="247668.9564">8437 4128 508 0,'0'-16'188'0,"0"16"-148"0,-4-8-8 16,-1 4 36-1,10 8-44-15,-10-4-28 16,1 8 0-16,-10 8 8 15,5 4 0-15,-5 13 40 16,10 7-20-16,-10 13 4 16,9-1-16-16,-4 1 12 15,5-4-16-15,-5-5 32 16,9-3-24-16,-5-13 12 0,10 0-16 16,-1-20-244-1,5-4 124-15</inkml:trace>
          <inkml:trace contextRef="#ctx0" brushRef="#br0" timeOffset="248438.44">9134 4221 644 0,'-14'-20'236'0,"14"20"-180"0,-4-16-20 0,-1 8 36 15,5 8-48-15,-4-12 0 16,4 12-16-16,-10-9-8 16,1 1 4-16,-4 0 12 15,8 8-8-15,-13 0-20 16,9 0 4-16,-9 0 4 16,8 8 4-16,-3-8 24 15,4 8-12-15,-9 1-4 16,8 3-4-16,-3 4-4 15,8 0 0-15,-18 20 0 16,10-7 0-16,-10 15 0 16,9 1 0-16,-4-1 0 15,4-3 0-15,1-9 68 0,8-4-36 0,-4-3 48 16,9-5-44-16,0-4 32 16,9-4-36-16,-9 0-20 15,9 1-4-15,5 3-8 16,0 0 0-16,4 0-12 15,5 0 8-15,9 1 20 16,-5-9-8-16,0 0-4 16,5 4 0-16,-5-8 12 15,-4 0-8-15</inkml:trace>
          <inkml:trace contextRef="#ctx0" brushRef="#br0" timeOffset="248635.4824">8906 4508 652 0,'-4'-16'244'0,"4"16"-192"0,22-4-12 16,-12 4 76-1,3 0-72-15,10 0-20 16,9 0-12-16,0 4-12 15,4 4 0-15</inkml:trace>
          <inkml:trace contextRef="#ctx0" brushRef="#br0" timeOffset="248952.0451">9726 4387 436 0,'-9'-16'160'0,"9"16"-124"0,-23-12-8 0,5 4 36 16,13 8-40-16,-13-4 0 16,9 4-16-16,-14 0 92 15,9 4-56-15,-18 0 96 16,19 8-80-16,-14 4 60 15,8 8-68-15,1 5-4 16,4 3-28-16,-4 4 4 16,14 1-12-16,8 3 20 15,14-3-20-15,5 3 12 16,9-11-12-16</inkml:trace>
        </inkml:traceGroup>
      </inkml:traceGroup>
    </inkml:traceGroup>
    <inkml:traceGroup>
      <inkml:annotationXML>
        <emma:emma xmlns:emma="http://www.w3.org/2003/04/emma" version="1.0">
          <emma:interpretation id="{A56FAD20-A7F5-46B9-ACDB-5B1F82963BB7}" emma:medium="tactile" emma:mode="ink">
            <msink:context xmlns:msink="http://schemas.microsoft.com/ink/2010/main" type="paragraph" rotatedBoundingBox="5736,5204 22743,5924 22677,7480 5670,67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91D8004-B905-4A01-8609-C647F650591D}" emma:medium="tactile" emma:mode="ink">
              <msink:context xmlns:msink="http://schemas.microsoft.com/ink/2010/main" type="inkBullet" rotatedBoundingBox="5691,6271 6174,6291 6160,6628 5677,6608"/>
            </emma:interpretation>
            <emma:one-of disjunction-type="recognition" id="oneOf19">
              <emma:interpretation id="interp27" emma:lang="" emma:confidence="0">
                <emma:literal>-</emma:literal>
              </emma:interpretation>
            </emma:one-of>
          </emma:emma>
        </inkml:annotationXML>
        <inkml:trace contextRef="#ctx0" brushRef="#br0" timeOffset="269336.7375">4016 6030 320 0,'-13'8'120'0,"13"-16"-96"0,-5 0-4 0,5 8 156 16,0-4-100-16,0 4 96 15,0-4-104-15,0 0 48 16,0 4-72-16,0 0 48 15,0-4-52-15,0 0 8 0,0 0-32 16,5 0 20-16,-1-4-24 16,5 8 24-16,-4-4-24 15,18 0-4 1,4 4 4-16,10 0-8 0,4-5-12 16,9-3 4-16,-5 0 20 31,1 4-8-31,-10-4 4 15,10 8-4-15,-15-8-16 16,-8 8 4-16,0-4 12 16,-9 4-4-16,-5-4 16 15,4 4-12-15,-13-4 16 16,0 4-16-16,-4-4-304 16,4 0 164-16</inkml:trace>
        <inkml:trace contextRef="#ctx0" brushRef="#br0" timeOffset="269701.2071">4199 5812 652 0,'-5'-4'244'0,"5"4"-192"0,0-4-12 0,0 4 76 16,0 0-72-16,0 0-20 16,0 0-12-16,5 12 32 0,-5 12-24 15,0 4 8-15,0 5-16 0,-5 3 12 16,0 0-16-16,1 1 24 15,8-5-20-15,1-3 4 16,0-9-8-16,4-4 28 16,0 0-20-16,0-4-40 15,-9-4 12-15</inkml:trace>
      </inkml:traceGroup>
      <inkml:traceGroup>
        <inkml:annotationXML>
          <emma:emma xmlns:emma="http://www.w3.org/2003/04/emma" version="1.0">
            <emma:interpretation id="{61326388-C1A3-4157-9BAC-0375E77153C9}" emma:medium="tactile" emma:mode="ink">
              <msink:context xmlns:msink="http://schemas.microsoft.com/ink/2010/main" type="line" rotatedBoundingBox="6515,5237 22743,5924 22677,7480 6449,6793"/>
            </emma:interpretation>
          </emma:emma>
        </inkml:annotationXML>
        <inkml:traceGroup>
          <inkml:annotationXML>
            <emma:emma xmlns:emma="http://www.w3.org/2003/04/emma" version="1.0">
              <emma:interpretation id="{4DC5F260-E11A-4CA0-A1E8-61F48A12D19F}" emma:medium="tactile" emma:mode="ink">
                <msink:context xmlns:msink="http://schemas.microsoft.com/ink/2010/main" type="inkWord" rotatedBoundingBox="6511,5343 7595,5388 7571,5958 6487,5912">
                  <msink:destinationLink direction="with" ref="{9969EB21-5D3D-4033-A0EF-4457C9EB8CEC}"/>
                </msink:context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70414.6456">4836 5399 632 0,'-14'-8'236'0,"14"8"-184"0,-13 0-16 16,8 0 88-16,10 4-76 0,-5-4 60 31,0 0-64-31,0 0-4 0,0 0-24 0,0 0 52 16,9 0-40-16,4 0 8 15,1 0-24-15,4-4 28 16,5 4-24-16,4-8-4 15,5 4-8-15,5-4 4 16,4 3-4-16,-5-3-12 16,1 8 4-16,-10-4 12 15,0 4-4-15,-9-4 8 16,1 8-8-16,-15-8 16 16,1 4-12-16</inkml:trace>
          <inkml:trace contextRef="#ctx0" brushRef="#br0" timeOffset="270633.226">5059 5136 652 0,'9'-8'244'0,"-9"8"-192"0,0 4-12 16,-4 0 56 0,4 8-60-16,-9 8 56 0,4 4-52 15,-4 9 24-15,4-1-36 0,-4 1 44 16,5-1-40-16,-1-4-8 16,5 1-12-16,0-9 16 15,5 0-16-15,-5-8 4 16,4 4-8-16</inkml:trace>
          <inkml:trace contextRef="#ctx0" brushRef="#br0" timeOffset="271078.4566">5546 4998 592 0,'-9'0'220'0,"9"0"-172"0,0 0-12 0,0-4 84 32,9 4-72-32,-4-4 24 0,4-4-40 0,0 0 32 15,0 8-36-15,5-8 20 16,-1 0-28-16,6 0 8 15,3 0-16-15,10 3 12 16,0 1-16-16,5-8-12 16,4 8 0-16,0 0 28 15,-10 4-12-15,-3 0-20 16,-6 4 0-16</inkml:trace>
        </inkml:traceGroup>
        <inkml:traceGroup>
          <inkml:annotationXML>
            <emma:emma xmlns:emma="http://www.w3.org/2003/04/emma" version="1.0">
              <emma:interpretation id="{B437080A-DC48-4773-A151-86B3E39AEE49}" emma:medium="tactile" emma:mode="ink">
                <msink:context xmlns:msink="http://schemas.microsoft.com/ink/2010/main" type="inkWord" rotatedBoundingBox="7409,5275 7445,5276 7432,5607 7395,5605"/>
              </emma:interpretation>
              <emma:one-of disjunction-type="recognition" id="oneOf21">
                <emma:interpretation id="interp29" emma:lang="" emma:confidence="0">
                  <emma:literal>|</emma:literal>
                </emma:interpretation>
                <emma:interpretation id="interp30" emma:lang="" emma:confidence="0">
                  <emma:literal>l</emma:literal>
                </emma:interpretation>
                <emma:interpretation id="interp31" emma:lang="" emma:confidence="0">
                  <emma:literal>1</emma:literal>
                </emma:interpretation>
                <emma:interpretation id="interp32" emma:lang="" emma:confidence="0">
                  <emma:literal>I</emma:literal>
                </emma:interpretation>
                <emma:interpretation id="interp3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71396.8035">5724 4804 704 0,'0'-4'264'0,"0"4"-208"0,9 4-12 16,-9-4 88-1,4 8-80-15,1 0 32 0,0 8-48 16,-5 5 20-16,0-1-28 0,0 8-16 16,0 0-8-16,0 9 20 15,-5-1-12-15,-4 1-12 16,9-1-4-16,0-8-412 15,14-3 228-15</inkml:trace>
        </inkml:traceGroup>
        <inkml:traceGroup>
          <inkml:annotationXML>
            <emma:emma xmlns:emma="http://www.w3.org/2003/04/emma" version="1.0">
              <emma:interpretation id="{A8C798F9-E24C-425C-B782-6F8A443C1F21}" emma:medium="tactile" emma:mode="ink">
                <msink:context xmlns:msink="http://schemas.microsoft.com/ink/2010/main" type="inkWord" rotatedBoundingBox="8547,5906 11085,6013 11049,6865 8511,6758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60532.9479">6903 5500 696 0,'14'-8'256'0,"8"4"-196"0,10 12-20 0,-18-4-40 16,4 12-8-16,9 13 4 15,1 7 4-15,-5 21 68 16,-1-5-36-16,-3 13 84 16,-1-4-64-16,-9-13 44 15,-5 5-56-15,-13-17 60 16,0 1-60-16,-14-13 28 15,1 4-40-15,-15-20 44 16,10 0-40-16,-10-12 36 16,10-8-36-16,-5-12-8 15,10 0-16-15,-1-21-24 16,9 9 8-16,0-17 4 16,10 13 4-16,-1-13 8 15,10 13-4-15,-5-5 24 16,0 13-16-16,9-1 4 15,-4 9-8-15,4 0-8 0,9 12 4 16,-9-9-4-16,5 13 0 16,8-4 0-16,1 4 0 0,9 0 0 15,0 8 0-15,0-4 24 16,13 8-12-16,-8-4 4 16,4 4-8-16,-9-4 36 15,4 4-20-15,0-4-4 16,1 0-12-16,-5-8-8 15,0 8 4-15,-5 0-120 16,0 4 64-16</inkml:trace>
          <inkml:trace contextRef="#ctx0" brushRef="#br0" timeOffset="60986.2593">7326 6058 996 0,'-4'-8'368'0,"4"8"-284"0,9-4-24 0,-9 8 144 16,0 4-124-16,-5 5 56 16,1 7-80-16,-5 8-32 15,9 1-16-15,0 3 16 16,4 0-12-16,1-3-4 16,4-1-4-16,-4-4 4 15,4-12-4-15</inkml:trace>
          <inkml:trace contextRef="#ctx0" brushRef="#br0" timeOffset="61358.7498">7795 5812 1016 0,'-13'-8'376'0,"13"8"-292"0,-14-5-20 0,9 1 128 16,5 8-116-16,-4-4 112 16,4 0-108-16,9 0-24 15,5 9-36-15,22-5 4 16,1 4-16-16,31-4-20 15,0 4 4-15,14-4 32 16,-5 0-16-16,5 0-16 16,-9-8 0-16,0 12-40 15,-18-4 28-15,-14-4-92 16,-9 4 64-16,-14-8-136 16,-5 0 104-16,-13-8-280 15,-9 4 200-15</inkml:trace>
          <inkml:trace contextRef="#ctx0" brushRef="#br0" timeOffset="61779.3904">8242 5670 560 0,'-10'-12'208'0,"10"12"-164"0,-9-8-8 16,9 4 156-1,5 4-112-15,-5-4 36 16,9 4-68-16,0-4 8 15,9 4-36-15,-4-4 44 16,4 4-36-16,0 8-4 16,1 0-16-16,3 0 56 15,-3 0-36-15,-1 0 52 0,0 4-48 0,0-4 64 16,5 4-56-16,0-4 8 16,-1 5-28-16,1-5-12 15,0 0-4-15,-9 4 4 16,8 0-4-16,-12 4 32 15,-1 5-20-15,-14 3 84 16,5 0-56-16,-23 8-12 16,5 1-20-16,-18 3 0 15,8-3-8-15,-13-5 8 16,23 0-8-16,-9-7-4 16,13-1 4-16,-4-4-16 15,9-4 8-15,0-8-104 16,9 0 60-16,-5-4-208 15,10 0 140-15,4-4-384 16,5 0 280-16</inkml:trace>
          <inkml:trace contextRef="#ctx0" brushRef="#br0" timeOffset="62424.6665">9243 5540 768 0,'-4'-8'284'0,"4"8"-220"0,-5 0-20 16,-4 4 100-16,4 5-88 0,-13 7 68 16,5 4-72-16,-19 12 24 15,9-3-44-15,-4 15-8 16,4-7-16-16,-5-5 28 15,6 0-20-15,-1-7 12 16,5-1-16-16,0-12 0 16,8 0-4-16,-3-12-16 15,8 0 4-15,-4-8 12 16,9 0-4-16,5-8-20 16,4 0 8-16,4-17-32 15,1 9 24-15,0-8 4 16,-1 7 12-16,6-3-20 15,-1 8 12-15,-5-5 20 16,1 21-4-16,0-12-12 16,-1 16 0-16,-3 0 12 15,-1 16-4-15,-5 5 16 16,5-1-12-16,0 16 4 16,1-3-4-16,3 3-16 15,1-4 4-15,0 1-4 16,4-5 0-16,-5-8 8 15,6 1 0-15,-6-9 24 16,5-4-12-16,1-8-4 16,-1 4-4-16,-4-16-16 15,8 4 8-15,-8-13 28 16,4 1-12-16,-13-12 4 0,4 8-8 0,-14-13 92 16,1-3-56-16,-10 11 68 15,5-3-60-15,-9 4 4 16,9 11-32-16,-10-3 12 15,6 12-20 1,-5-4-16-16,8 4-4 16,-3 0-40-16,8 4 24 0</inkml:trace>
        </inkml:traceGroup>
        <inkml:traceGroup>
          <inkml:annotationXML>
            <emma:emma xmlns:emma="http://www.w3.org/2003/04/emma" version="1.0">
              <emma:interpretation id="{EB01C580-328E-42F6-B869-F68F1A9BCD3D}" emma:medium="tactile" emma:mode="ink">
                <msink:context xmlns:msink="http://schemas.microsoft.com/ink/2010/main" type="inkWord" rotatedBoundingBox="11479,6582 11533,6584 11529,6683 11474,6680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63255.5453">9794 6107 1040 0,'9'12'384'0,"0"8"-300"0,9 17-20 0,-13-25 52 16,4 8-76-16</inkml:trace>
        </inkml:traceGroup>
        <inkml:traceGroup>
          <inkml:annotationXML>
            <emma:emma xmlns:emma="http://www.w3.org/2003/04/emma" version="1.0">
              <emma:interpretation id="{1418C393-6AD5-4557-A0EB-2D0D6CF0FE7A}" emma:medium="tactile" emma:mode="ink">
                <msink:context xmlns:msink="http://schemas.microsoft.com/ink/2010/main" type="inkWord" rotatedBoundingBox="12644,5644 13985,5701 13929,7037 12588,6980">
                  <msink:destinationLink direction="with" ref="{8DBFB211-6140-46B3-B695-A8277054EDFB}"/>
                  <msink:destinationLink direction="with" ref="{B183C8C0-BA84-4C74-9962-C1EDDAA070EB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64093.7755">11456 5488 676 0,'-23'8'248'0,"23"-8"-192"0,-9 4-16 0,9 4 84 31,0 8-76-31,0 21 76 0,0-1-68 0,0 25-20 16,0-5-24-16,0 17 68 16,0-8-44-16,0 0 68 15,-9-4-64-15,-5-13 108 16,5-3-88-16,-18-9 88 16,9-4-84-16,-19-11 64 15,10-1-72-15,-19-12 76 16,14 0-76-16,-4-16 24 15,4 0-44-15,-13-12-12 16,22-1-16-16,-18-11-8 16,18 4 4-1,-4-13-172-15,9 9 92 0,4-5-180 16,5 13 144-16,0-4-404 16,18 8 288-16</inkml:trace>
          <inkml:trace contextRef="#ctx0" brushRef="#br0" timeOffset="63768.4108">11192 5451 832 0,'-18'-8'308'0,"4"0"-240"0,5 8-20 0,-5 0 248 16,14 0-172-16,0-8 72 15,14 8-116-15,18-8 8 16,-10 8-52-16,33-4-24 16,9 8-4-16,4-4-20 15,9 0 8-15,-13-4 28 16,5 4-12-16,-15-8-12 16,-22 16-4-16,4-8-32 15,-17 0 20-15,-6-8-160 16,-4 8 96-16</inkml:trace>
          <inkml:trace contextRef="#ctx0" brushRef="#br0" timeOffset="64515.8521">11160 5229 1040 0,'-23'-8'384'0,"23"8"-300"0,-9 0-20 0,-5 0 172 16,14 8-140-16,0-8 76 16,0 0-100-16,23-8-40 15,0 8-20-15,22-12-24 16,10 4 8-16,22-1-236 15,-13 5 132-15</inkml:trace>
          <inkml:trace contextRef="#ctx0" brushRef="#br0" timeOffset="65896.0222">11633 6212 976 0,'9'4'360'0,"-9"-4"-280"0,-9 12-20 0,0 1 204 32,9 7-156-32,-13 16 20 0,4 5-80 0,-14 3-24 15,14-3-12-15,-14-5 8 16,18-3-12-16,-4-13-12 15,0 0 0-15</inkml:trace>
          <inkml:trace contextRef="#ctx0" brushRef="#br0" timeOffset="64968.0574">11893 5889 1068 0,'-5'8'396'0,"5"-8"-308"0,28 12-24 16,-6-20 12 0,6 8-56-16,22-12-64 15,0 3 24-15,23-7-672 16,0-4 380-16</inkml:trace>
          <inkml:trace contextRef="#ctx0" brushRef="#br0" timeOffset="64800.6093">11975 5480 1224 0,'-5'-8'456'0,"5"8"-356"0,9 0-28 0,0 0 120 15,5 0-120-15,9-8 0 16,9 8-48-16,4 0 0 15,5 8-12-15,5-8-96 16,-5 8 48-16,-5 0-376 16,-4 4 228-16</inkml:trace>
        </inkml:traceGroup>
        <inkml:traceGroup>
          <inkml:annotationXML>
            <emma:emma xmlns:emma="http://www.w3.org/2003/04/emma" version="1.0">
              <emma:interpretation id="{F522AB04-72F4-4617-B1EF-4A19415B0F4B}" emma:medium="tactile" emma:mode="ink">
                <msink:context xmlns:msink="http://schemas.microsoft.com/ink/2010/main" type="inkWord" rotatedBoundingBox="14522,5786 16180,5856 16137,6877 14479,6806">
                  <msink:destinationLink direction="with" ref="{8DBFB211-6140-46B3-B695-A8277054EDFB}"/>
                  <msink:destinationLink direction="with" ref="{B183C8C0-BA84-4C74-9962-C1EDDAA070EB}"/>
                </msink:context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65352.5771">12895 5451 1028 0,'13'-8'380'0,"-13"8"-296"0,41-8-20 0,-27 8 60 15,4 8-80-15,0 9 36 16,5 3-48-16,-5 16-8 16,5 1-16-16,-14 27 4 15,0-3-8-15,-13 0 8 16,4-5-8-16,-14-7 60 15,0-4-36-15,-13-13 52 16,0-8-48-16,-10-16 4 16,5-4-24-16,-4-20 12 15,9 4-16-15,-1-24 24 16,15-1-20-16,8-28-32 16,10 9 12-16,8-9 0 15,10 16 8-15,9-3-20 16,4 23 12-16,5-3 20 15,-4 16-4-15,4 4 60 16,4 4-40-16,-4 0-12 16,0 8-8-16,14 0 16 15,-5 8-12-15,14-8 4 16,-5 8-8-16,0 0 4 16,-4-8-8-16,-5 0-328 15,-14 0 176-15</inkml:trace>
          <inkml:trace contextRef="#ctx0" brushRef="#br0" timeOffset="66568.8112">14274 5443 1008 0,'41'-16'372'0,"-41"16"-288"0,32 0-24 0,-23-8 168 15,5 8-136-15,-5-8 124 16,0 8-128-16,-14 0 60 16,5 0-84-16,-9-4 16 15,0 0-44-15,-18-8-12 16,4 12-16-16,-23-8-24 31,10 8 8-31,-14-8 20 0,9 4-4 0,-5-1-12 16,15 5 0-1,3-4-16-15,6 4 12 16,-1 0 12-16,14 0 0 0,-14 9-28 16,14 3 12-16,-5 12-4 15,5 4 8-15,-9 25 0 16,13 4 0-16,-18 19 24 15,14-3-8-15,-9 8 4 16,14-8-4-16,-15-4-24 16,15-13 8-16,4-7 32 15,0-13-16-15,-9-7 0 16,9-5-4-16,0-8-16 16,0-4 8-16,9-8 20 15,0 1-8-15,9-5-28 16,0 0 8-16,14 0 12 15,-4 0 4-15,8 0-48 16,5 0 28-16,-9 0-172 0,4 0 104 16,-18-5-220-16,5 5 172 15,-9-8-352-15,-10 0 272 0</inkml:trace>
          <inkml:trace contextRef="#ctx0" brushRef="#br0" timeOffset="66735.7839">13873 5864 1204 0,'0'-32'448'0,"0"32"-348"0,0 0-32 0,0-8 132 16,9 16-124-16,14-12 8 15,0 4-56-15,13-4 0 16,5 8-16-16,19-8-112 16,-1 12 52-16,9-8-376 15,-4 12 236-15</inkml:trace>
          <inkml:trace contextRef="#ctx0" brushRef="#br0" timeOffset="66988.4562">14438 6079 1236 0,'-14'16'456'0,"14"-16"-352"0,-13 40-32 16,8-15 84 0,14-5-100-16,-9 20-4 15,5-3-32-15,-1-1-24 0,5 1 0 0,0-9 20 16,1-4-8-16,-10-12-152 16,0-4 76-16</inkml:trace>
        </inkml:traceGroup>
        <inkml:traceGroup>
          <inkml:annotationXML>
            <emma:emma xmlns:emma="http://www.w3.org/2003/04/emma" version="1.0">
              <emma:interpretation id="{3BF6DBCB-C64B-4319-A288-BA5A5D0C6978}" emma:medium="tactile" emma:mode="ink">
                <msink:context xmlns:msink="http://schemas.microsoft.com/ink/2010/main" type="inkWord" rotatedBoundingBox="17368,6152 18919,6218 18877,7207 17326,7142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68177.4104">15690 6285 932 0,'-32'0'348'0,"32"0"-272"0,9 0-20 16,0 0 92-1,5 0-92-15,18 0 16 16,9 0-48-16,23 0 4 16,-1 0-16-16,24 0-8 15,-5 0 0-15,22 4-16 16,-8 8 8-16,-5-4 4 15,-9 5 0-15,-5-9 8 0,-13 4-4 16,-9-8 16-16,-5 4-12 0,-14-8 4 16,-8 0-4-16</inkml:trace>
          <inkml:trace contextRef="#ctx0" brushRef="#br0" timeOffset="167952.3118">15767 6111 780 0,'37'-4'288'0,"-37"4"-224"0,54-4-20 0,-26 0 84 16,8 0-80-16,28-4 8 15,9 8-36-15,18 0-12 16,0 8-4-16,0 0-4 15,-9 0 0-15,-9 0 0 16,-14 0 0-16,-14 0 16 16,-4 0-8-16,-22-3 4 15,-10 3-4-15,-28 0-612 16,1 4 328-16</inkml:trace>
          <inkml:trace contextRef="#ctx0" brushRef="#br0" timeOffset="168754.0034">16573 5775 880 0,'-18'-36'328'0,"18"36"-256"0,-5-16-16 0,1 16 80 16,4 0-84-16,0-9-12 15,4 18-24-15,10-1 4 16,9 8-12-16,13 0-12 15,10 4 0-15,22 1 12 16,5 7-4-16,4 4-20 16,1 5 8-16,-10-1 12 15,-4-4 0-15,-23-7-4 16,0-1 4-16,-19-8 20 16,-3 0-12-16,-19-3 40 15,0 3-28-15,-23 0-12 16,0 4-8-16,-18 13-16 15,5-1 8-15,-19 21 20 16,5 3-8-16,-9 13-20 0,9-4 4 16,-5 8 56-16,14-13-24 15,-4-7 104-15,17-13-72 16,1-11 100-16,9-5-92 16,4-20 112-16,10 0-100 15,-1-28 4-15,5-5-44 16,0-35-16-16,5 3-12 0,-1-20-8 15,1 12 4 1,-5-4-4-16,0 13 0 0,-5-9 0 16,1 16 0-16,-6-7 0 15,1 15 0-15,-4-4 0 16,8 13 0-16,-4 0 0 16,9 11 0-16,-4 1-20 15,8 12 12-15,5 0-296 16,9 4 168-16</inkml:trace>
        </inkml:traceGroup>
        <inkml:traceGroup>
          <inkml:annotationXML>
            <emma:emma xmlns:emma="http://www.w3.org/2003/04/emma" version="1.0">
              <emma:interpretation id="{15A0991C-9141-4238-AD66-67AACCF84A3B}" emma:medium="tactile" emma:mode="ink">
                <msink:context xmlns:msink="http://schemas.microsoft.com/ink/2010/main" type="inkWord" rotatedBoundingBox="19466,6150 21519,6237 21469,7429 19416,7342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69753.8581">17812 5978 852 0,'-23'-69'316'0,"23"69"-248"0,-14-49-16 0,14 29 76 16,5 4-80-16,8 4 16 15,10-5-40-15,9 9-40 16,0 16 8-16,22 1 20 15,-3 7-8-15,21 12 0 16,1-8 0-16,14 21 20 16,-5-5-12-16,4 9 32 15,-8-5-28-15,-1 5 4 16,-13-5-12-16,-10 13-8 16,-8-5 4-16,-14 9 12 15,0 0-8-15,-32-1 92 16,-9-3-52-16,-37-5 20 15,14-7-36-15,-36-9 56 16,13-3-48-16,-31-17 28 16,17 0-40-16,-8-16 8 15,13 4-20-15,5-20 8 0,23 7-12 16,13-7-44-16,9 4 20 16,5-4-52-16,14 8 36 0,4-4-240 15,9 7 148 1,5 1-320-16,-5 0 248 0</inkml:trace>
          <inkml:trace contextRef="#ctx0" brushRef="#br0" timeOffset="169337.439">18226 5937 932 0,'-23'-12'348'0,"23"12"-272"0,-14 8-20 15,5-4 16 1,9 12-52-16,-13 9-8 15,13 3-8-15,0 16 4 16,0-7-4-16,0 15 8 16,13 5-8-16,1 4-4 15,0-5 4-15,-5-3 12 0,4-8-8 0,-3-9 32 16,-1-8-24-16</inkml:trace>
          <inkml:trace contextRef="#ctx0" brushRef="#br0" timeOffset="170160.9411">18968 6666 704 0,'-14'-9'264'0,"14"9"-208"0,0 9-12 16,0-9 196 0,0 0-140-16,0 0 124 15,0 4-128-15,-9 4-4 16,9 4-56-16,-13 4-8 0,3 4-16 16,-12 5 20-16,22 3-20 0,-9 0 12 15,9 1-12-15,-14-5 0 16,14 0-4-16,0-8 4 15,0-4-8-15,0-8-380 16,14-4 204-16</inkml:trace>
          <inkml:trace contextRef="#ctx0" brushRef="#br0" timeOffset="171811.5771">18094 5751 716 0,'-18'-8'264'0,"18"8"-204"0,-9-12-16 0,4 4 168 15,5 8-124-15,-5-4 104 16,5 4-108-16,0-13-4 16,5 13-44-16,0 0 36 15,8 0-40-15,5 0 28 16,5 0-32-16,14 0 28 15,-1 8-32-15,14-16 12 16,5 8-20-16,-1 0-8 16,1 0-4-16,-5 0-24 15,0 0 12-15</inkml:trace>
          <inkml:trace contextRef="#ctx0" brushRef="#br0" timeOffset="172337.5683">19428 6273 1144 0,'-9'-8'420'0,"9"8"-324"0,22-8-28 0,1 0 8 15,0 4-56-15,41-4-8 16,13 4-8-16,10-5-208 16,13 9 112-16</inkml:trace>
          <inkml:trace contextRef="#ctx0" brushRef="#br0" timeOffset="172159.0436">19528 6079 1028 0,'-32'-8'380'0,"32"8"-296"0,-14-8-20 0,5-1 192 16,18 9-152-16,-9-8 72 16,5 0-104-16,13-4-40 15,5 4-20-15,9 0-24 16,0 4 8-16,4 0-92 15,10 4 48-15,-5 4-336 16,-5 4 208-16</inkml:trace>
        </inkml:traceGroup>
        <inkml:traceGroup>
          <inkml:annotationXML>
            <emma:emma xmlns:emma="http://www.w3.org/2003/04/emma" version="1.0">
              <emma:interpretation id="{E57E17FA-BBDD-4576-A357-0316EB0BF1B7}" emma:medium="tactile" emma:mode="ink">
                <msink:context xmlns:msink="http://schemas.microsoft.com/ink/2010/main" type="inkWord" rotatedBoundingBox="22243,6416 22721,6436 22704,6832 22227,6812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72742.1437">20830 6054 932 0,'-9'-16'348'0,"9"16"-272"0,-23-20-20 0,10 16 164 16,3 4-132-16,-21-4 60 15,8 4-84-15,-18 4 24 16,14 4-52-16,-14 4-20 16,18 8-8-16,0 5 8 15,9 3-8-15,14 0-4 16,14 13 0-16,18-5-4 16,0 1 0-16,13-1-12 15,1-8 8-15,18-11 20 16,-14 3-8-16,4-20 4 15,-4-8-4-15,-13-17 20 16,-5 1-16-16,-23-20-4 16,0 7-4-16,-27-7 4 15,4 7-4-15,-18-7 84 16,9 7-44-16,-9 1-12 16,10 12-20-16,-1 3-44 15,5 9 16-15,0 8-276 16,4 12 160-16</inkml:trace>
        </inkml:traceGroup>
      </inkml:traceGroup>
    </inkml:traceGroup>
    <inkml:traceGroup>
      <inkml:annotationXML>
        <emma:emma xmlns:emma="http://www.w3.org/2003/04/emma" version="1.0">
          <emma:interpretation id="{C0B9B034-E920-469D-A253-4C5C0092A6A9}" emma:medium="tactile" emma:mode="ink">
            <msink:context xmlns:msink="http://schemas.microsoft.com/ink/2010/main" type="paragraph" rotatedBoundingBox="3517,7556 19315,7577 19313,9149 3515,91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D6AD29-768F-4721-A5AE-8052D769CE6A}" emma:medium="tactile" emma:mode="ink">
              <msink:context xmlns:msink="http://schemas.microsoft.com/ink/2010/main" type="inkBullet" rotatedBoundingBox="3517,7556 4774,7558 4772,9130 3515,9128"/>
            </emma:interpretation>
          </emma:emma>
        </inkml:annotationXML>
        <inkml:trace contextRef="#ctx0" brushRef="#br0" timeOffset="143138.1029">2742 7527 820 0,'13'-8'304'0,"-13"8"-236"0,9-8-20 16,-9 0 124 0,10 8-104-16,-20-4 68 15,10 4-76-15,-9-8-8 16,5 0-32-16,-14-5 4 15,4 9-12-15,-18-12 12 16,0 8-16-16,-13 0-4 16,-1 0 0-16,-8 0 20 15,-1 0-12-15,-4-4-12 16,9 12-4-16,-5-8 40 16,9 4-24-16,1-1 16 15,8 5-16-15,6 0-16 0,8 9 0 16,-4-9 12-16,13 8-4 15,-4 8-20-15,9-4 8 0,-10 12 4 16,10 4 4-16,-14 17-12 16,14-9 8-16,-9 17 4 15,5-9 0-15,-1 5 0 16,5-5 0-16,-5 1 0 16,0-1 0-16,5-7 8 15,-4-1-4-15,4-4-4 16,-5-3 4-16,5-9 4 15,-5-4-4-15,14 4-12 16,5-4 4-16,4 5 20 16,0-5-8-16,14 0-4 15,4-4 0-15,5 4-4 16,4 0 0-16,5-12 8 16,5 13-4-16,-1-9-4 15,1 0 4-15,-5-4 4 16,-5 0-4-16,-8-8-36 15,-1 4 16-15</inkml:trace>
        <inkml:trace contextRef="#ctx0" brushRef="#br0" timeOffset="143380.5787">1899 7891 652 0,'-9'-8'244'0,"9"8"-192"0,9-8-12 16,-9 8 120-1,0 0-96-15,14-9 104 0,-5 5-92 0,9-4 56 16,-4 8-76-16,9-8-12 16,-5 8-28-16,5 0 24 15,4 8-24-15,0-8-12 16,1 0-8-16</inkml:trace>
        <inkml:trace contextRef="#ctx0" brushRef="#br0" timeOffset="143924.5375">2523 8190 464 0,'0'-4'176'0,"0"4"-140"0,9 0-8 0,-13 0 188 15,4 0-124-15,-5 0 88 16,10 0-108-16,-10 4 16 15,1 4-52-15,-5 4 64 16,4 8-52-16,-9 0 20 16,10 1-40-16,-10 3-8 15,5 0-12-15,-5-4 20 16,10 5-16-16,-5-5 4 16,4 0-8-16,-4-4-24 15,9 0 8-15,0-3 4 16,5-1 4-16,-5-8-256 15,4 0 140-15</inkml:trace>
        <inkml:trace contextRef="#ctx0" brushRef="#br0" timeOffset="144412.6886">2714 8242 696 0,'-4'-8'256'0,"4"8"-196"0,0 0-20 0,0-8 128 16,0 16-100-16,0-8 68 15,0 0-76-15,0 0 8 16,0 0-36-16,0 0 24 16,0 0-32-16,4 0 4 15,1 0-16-15,-1 0 20 16,6 0-20-16,3 0 24 16,10 0-24-16,4 0 12 15,5 0-12-15,9 0-8 16,0-8 0-16,0 8-16 15,-4 8 8-15,-6-8-4 0,1 4 0 16,-13-8-212-16,-1 4 120 0</inkml:trace>
        <inkml:trace contextRef="#ctx0" brushRef="#br0" timeOffset="144756.2368">2937 8052 540 0,'-18'0'200'0,"18"0"-156"0,-9 0-12 0,5 8 132 15,4-3-96-15,-5 11 68 16,5 0-76-16,-5 4 52 16,10-4-60-16,-10 13 4 15,5-1-32-15,-4 4 48 16,-1 5-40-16,-4-1 28 15,0 0-32-15,-9 9 44 16,9-5-40-16,-14 1 20 16,14-1-32-16,-9-8 0 15,9-3-12-15,4-1 20 16,5-8-16-16,14-4 24 16,4 0-24-16,18-7 4 15,5-1-8-15,5-8-112 16,-5 0 56-16,0-4-464 15,-5 4 284-15</inkml:trace>
        <inkml:trace contextRef="#ctx0" brushRef="#br0" timeOffset="145508.2369">2054 7082 780 0,'-4'0'288'16,"4"0"-224"-16,4 0-20 0,-4 0 136 15,0 0-108-15,0 0 68 16,0 0-80-16,0 0 20 16,0 0-48-16,0 0-8 15,9 8-16-15,5 1-8 16,9-1 4-16,13-8 20 16,5 4-12-16,9-8 12 15,5 4-12-15,-1-4-16 16,-3 4 0-16,-10-4 12 15,-5 4-4-15</inkml:trace>
      </inkml:traceGroup>
      <inkml:traceGroup>
        <inkml:annotationXML>
          <emma:emma xmlns:emma="http://www.w3.org/2003/04/emma" version="1.0">
            <emma:interpretation id="{4C64CD49-69FF-4F94-B4CB-1F1C3CF5FC49}" emma:medium="tactile" emma:mode="ink">
              <msink:context xmlns:msink="http://schemas.microsoft.com/ink/2010/main" type="line" rotatedBoundingBox="5488,7643 19314,7662 19313,9149 5486,9131"/>
            </emma:interpretation>
          </emma:emma>
        </inkml:annotationXML>
        <inkml:traceGroup>
          <inkml:annotationXML>
            <emma:emma xmlns:emma="http://www.w3.org/2003/04/emma" version="1.0">
              <emma:interpretation id="{BCBE87BF-938B-4FD2-948B-315B587C6465}" emma:medium="tactile" emma:mode="ink">
                <msink:context xmlns:msink="http://schemas.microsoft.com/ink/2010/main" type="inkWord" rotatedBoundingBox="5488,8296 5861,8297 5860,8358 5488,8358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46409.9625">3803 7883 728 0,'0'0'268'0,"0"0"-208"0,4 0-16 15,-4 0 140 1,0 0-108-16,5-4 68 15,4 4-84-15,9-8 36 16,-4 8-56-16,8 0 16 16,1 0-36-16,9 0-16 15,0 8-8-15,0-8 12 16,0 0-4-16,-1 0 16 0,-3 0-12 0,-5-8-4 16,-1 3 0-16,-3-3-4 15,-6 4 0-15,-8-8 0 16,4 8 0-16,-9-4-152 15,0 4 84-15,0 0-484 16,0 4 308-16</inkml:trace>
        </inkml:traceGroup>
        <inkml:traceGroup>
          <inkml:annotationXML>
            <emma:emma xmlns:emma="http://www.w3.org/2003/04/emma" version="1.0">
              <emma:interpretation id="{552F2075-F990-4916-A4E9-9A714F4E0ACE}" emma:medium="tactile" emma:mode="ink">
                <msink:context xmlns:msink="http://schemas.microsoft.com/ink/2010/main" type="inkWord" rotatedBoundingBox="6612,7645 8002,7647 8000,9134 6610,9132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47237.3197">4941 7818 1204 0,'-14'-16'448'0,"14"16"-348"0,32-12-32 0,-9 4 20 16,-1 4-64-16,24-9 8 16,0 9-20-16,13 0-52 15,0 8 24-15</inkml:trace>
          <inkml:trace contextRef="#ctx0" brushRef="#br0" timeOffset="147068.6777">5838 7523 780 0,'13'-8'288'0,"-13"8"-224"0,9-8-20 16,-9 4 84-1,0 4-80-15,-4-8 68 0,-1 4-64 16,-8-4-28-16,-1 8-16 0,-22-9-20 16,4 9 8-16,-14-8 20 15,5 8-8-15,-13-8 16 16,13 8-16-16,-14-8 16 15,9 8-16-15,-8-8 24 16,8 8-20-16,-4-4 12 16,14 8-12-16,-5 0-8 15,13 4 0-15,-3 0-4 16,8 4 0-16,-9 5-20 16,9 3 12-16,-9 24 4 15,10 1 4-15,-1 15 8 16,5 1-4-16,-1 8-12 15,6-5 4-15,-1-3 12 16,9-4-4-16,-4-9 40 16,9-8-20-16,0-7-4 15,9-5-12-15,-4-8 12 16,4 1-12-16,5-9-4 16,4 4 0-16,14-8 28 15,4 4-16-15,10-4 32 16,-1 4-32-16,5-8-32 15,1 8 8-15,-6-4 28 16,-4-3-12-16,-9-5-8 16,0 4-4-16,-9-8-104 15,-5 4 60-15,-9-5-392 0,0-3 240 16</inkml:trace>
          <inkml:trace contextRef="#ctx0" brushRef="#br0" timeOffset="147791.3215">5505 8254 644 0,'0'-16'236'0,"0"16"-180"0,14-12-20 0,-10 8 8 16,6 4-32-16,3-8 24 15,10 4-24-15,-5 0-4 16,5 4-4-16,0 4-4 16,4 4 0-16,-4 8-12 15,4 9 8-15,-13 7 20 16,4 0-8-16,-4 9 24 16,-10-1-20-16,-13-4 56 15,0 1-36-15,-18-5 4 16,4 0-24-16,-9-11 20 15,9-5-20-15,1-8 76 16,-1 0-52-16,0-8 24 16,14 4-40-16,0-4 16 15,9 0-20-15,4 0 52 16,5 0-36-16,5 0 20 16,9 8-32-16,-5-8-16 15,9 12-8-15,-4-4 20 16,-5 0-8-16,1 1-20 15,-6-5 4-15,1 0-208 16,0 4 120-16,-1-8-404 16,-4 0 284-16</inkml:trace>
          <inkml:trace contextRef="#ctx0" brushRef="#br0" timeOffset="148068.0537">5901 8352 780 0,'0'-13'288'0,"0"13"-224"0,5-8-20 0,-1 0 144 16,10 8-112-16,0-8 52 15,4 8-80-15,5-8 28 16,4 8-44-16,10-8-20 15,3 8-4-15,6-4-20 16,-5 4 8-16,0-4 20 16,0 8-8-16,-5-4-64 15,-8 0 28-15</inkml:trace>
          <inkml:trace contextRef="#ctx0" brushRef="#br0" timeOffset="148392.0704">6170 8141 540 0,'5'-8'200'0,"-5"8"-156"0,-5 8-12 16,0-4 140-1,10 0-100-15,-10 4 52 0,5 9-76 16,-9 3 80-16,0 0-72 15,-9 12 36-15,4 1-56 0,-13 3 60 16,13 5-56-16,5 3 52 16,0-4-52-16,0 1 24 15,0-1-36-15,9-7 0 16,9 3-16-16,0-12 12 16,9-4-16-16,5-7 4 15,4-5-4-15,1-12-60 16,4-4 28-16,4-13-428 15,5 1 248-15</inkml:trace>
          <inkml:trace contextRef="#ctx0" brushRef="#br0" timeOffset="148841.8958">5086 7220 716 0,'-22'-16'264'0,"22"16"-204"0,-9 0-16 0,4-8 204 16,5 16-144-16,-9-16 116 15,18 8-128-15,-4-4 40 16,4 4-76-16,13-8 36 16,10 8-52-16,0-5 8 15,5 10-32-15,4-10-8 16,4 5-4-16,10-4-164 16,-1 0 88-16</inkml:trace>
        </inkml:traceGroup>
        <inkml:traceGroup>
          <inkml:annotationXML>
            <emma:emma xmlns:emma="http://www.w3.org/2003/04/emma" version="1.0">
              <emma:interpretation id="{EA889F7A-0255-456F-A436-2AE70FE217DA}" emma:medium="tactile" emma:mode="ink">
                <msink:context xmlns:msink="http://schemas.microsoft.com/ink/2010/main" type="inkWord" rotatedBoundingBox="8857,8159 9239,8160 9238,8545 8856,8544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49500.6472">7172 8050 1080 0,'18'12'400'0,"-18"-12"-312"0,41-4-24 0,-9 4-24 16,4 4-36-16,19 0-4 15,-1 0 4-15,19-8-24 16,0 4 12-16</inkml:trace>
          <inkml:trace contextRef="#ctx0" brushRef="#br0" timeOffset="149263.1072">7244 7738 1172 0,'-18'-24'436'0,"18"24"-340"0,-4-8-24 0,8 4 64 16,5 4-88-16,10-9 16 15,8 5-40-15,18 0-12 16,5 4-8-16,14 0-68 15,-5 8 36-15</inkml:trace>
        </inkml:traceGroup>
        <inkml:traceGroup>
          <inkml:annotationXML>
            <emma:emma xmlns:emma="http://www.w3.org/2003/04/emma" version="1.0">
              <emma:interpretation id="{95B4093F-9167-40CF-A6E5-3D92B021EB63}" emma:medium="tactile" emma:mode="ink">
                <msink:context xmlns:msink="http://schemas.microsoft.com/ink/2010/main" type="inkWord" rotatedBoundingBox="10122,8200 10568,8201 10567,8646 10121,8645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49894.3163">8706 7803 580 0,'-5'-33'216'0,"5"33"-168"0,9-16-12 16,-13 8 144 0,4 0-104-16,-14 4 120 15,5 0-112-15,-14 0 36 16,5 8-72-16,-14 4 44 16,5 12-52-16,-9 9 32 15,4 7-40-15,0 4 8 16,9 5-24-16,5-1 0 15,13 1-8-15,14-5 4 0,14 1-8 16,18-9 16-16,9-3-12 0,14-13 16 16,0 0-16-1,-5-16 4-15,-9-4-4 0,-9-24 4 16,-9 3-8-16,-23-27-12 16,-5 15 4-16,-17-19 72 15,-5 15-36 1,-14 1-4-16,4 11-16 15,1 9-20-15,13 8 4 16</inkml:trace>
        </inkml:traceGroup>
        <inkml:traceGroup>
          <inkml:annotationXML>
            <emma:emma xmlns:emma="http://www.w3.org/2003/04/emma" version="1.0">
              <emma:interpretation id="{7DA49981-5B4F-4E90-8B9C-125B14F5A35B}" emma:medium="tactile" emma:mode="ink">
                <msink:context xmlns:msink="http://schemas.microsoft.com/ink/2010/main" type="inkWord" rotatedBoundingBox="13205,8163 14484,8164 14483,8897 13204,8895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80233.1302">11538 7993 756 0,'-9'0'280'0,"9"0"-216"0,-5 0-20 15,1 0 68 1,8 0-72-16,-4-4 80 15,0 4-68-15,0 0 60 16,0 0-60-16,-4-8 40 16,4 8-52-16,0-4-12 0,0 8-16 0,0-4 8 15,0 0-12-15,0 0 4 16,13 8-4-16,-4-12-8 16,19 4 4-16,-1-4 4 15,5 4-4-15,22-8-4 16,1 4 4-16,36 0 4 15,-13 12-4-15,8-8-20 16,-9 4 8-16,5 4 4 16,-18 0 4-16,-14 4 16 15,-9 0-8-15,-13-4-4 16,-6 0 0-16,-13-4 4 16,0 0-4-16,-18-4-320 15,9 5 172-15</inkml:trace>
          <inkml:trace contextRef="#ctx0" brushRef="#br0" timeOffset="180518.89">11592 8203 736 0,'-27'-4'272'0,"27"4"-208"0,0-4-20 16,0 0 124-1,0 8-100-15,0-4 8 16,0 0-48-16,5 0-24 16,8 8-8-16,1-4 84 15,18 0-48-15,9-4 28 0,4 5-40 0,24-5 8 16,8 0-16-16,14 0 0 16,-4 8-4-16,-1-4-8 15,-9 0 4-15,-4-4 20 16,-13 4-12-16,-10-4-20 15,-5 0 0-15</inkml:trace>
          <inkml:trace contextRef="#ctx0" brushRef="#br0" timeOffset="180912.9403">12257 7714 956 0,'-18'-12'352'0,"18"12"-272"0,-5-9-24 15,5 5 60 1,9 8-76-16,-4-4-28 16,4 9-8-16,9-1-12 15,10 4 0-15,8 4 0 16,5 0 0-16,9 4 24 15,0 1-8-15,9 7-4 16,-4-4 0-16,0 13 4 16,-5-13-4-16,-9 16 40 15,-9-3-20-15,-14 3 32 16,-9-3-32-16,-32 3 40 0,5 5-36 0,-28-1 40 16,1 1-40-16,-23-1 56 15,13-7-48-15,-4-1 28 16,9-8-36-16,0-11-16 15,18-1-8-15,4-12-4 16,19 0 0-16</inkml:trace>
        </inkml:traceGroup>
        <inkml:traceGroup>
          <inkml:annotationXML>
            <emma:emma xmlns:emma="http://www.w3.org/2003/04/emma" version="1.0">
              <emma:interpretation id="{86CA3C36-6D44-4990-8342-51D6C0BCA4B8}" emma:medium="tactile" emma:mode="ink">
                <msink:context xmlns:msink="http://schemas.microsoft.com/ink/2010/main" type="inkWord" rotatedBoundingBox="16205,7714 18149,7717 18147,9092 16204,9090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81871.3629">15030 7653 852 0,'18'-8'316'0,"-18"8"-248"0,23-8-16 15,-19 0 136 1,10 8-112-16,0-8 60 15,-5 4-80-15,-5-5-16 16,5 5-24-16,-18-4 24 16,0 4-24-16,-14-4 4 15,1 4-12-15,-24-4-8 16,10 12 4-16,-19-12-4 0,10 0 0 16,-10-8 0-1,14 16 0-15,-5-16 44 16,15 11-24-16,-1 1-20 0,13 0 0 15,1 4-28-15,5 8 16 16,-6 5 4-16,6 7 8 16,-5 12-12-16,8 5 8 0,-3 15 4 15,4 1 0 1,-5 12 0-16,9-5 0 0,1 1 8 16,4-4-4-16,0-13 16 15,4-3-12-15,-4-9 24 16,10-8-20-16,-10-3 4 15,9-5-8-15,-5-8 12 16,5 4-12-16,-9-8-20 16,0 0 4-16,9 0 4 15,5 0 4-15,9-4-12 16,9 4 8-16,13-8 4 16,-4 4 0-16,5-4-12 15,-1 8 8-15,-4-4-104 16,-4 0 60-16</inkml:trace>
          <inkml:trace contextRef="#ctx0" brushRef="#br0" timeOffset="182096.962">14552 7965 880 0,'-23'-21'328'0,"23"21"-256"0,9-8-16 0,0 0 100 16,5 4-96-16,13-8 36 16,5 4-56-16,9 0-4 15,5 4-24-15,4-4-44 16,0 16 20-16,0-8-376 16,-5 8 212-16</inkml:trace>
          <inkml:trace contextRef="#ctx0" brushRef="#br0" timeOffset="182591.5136">14989 8183 748 0,'-5'-8'276'0,"5"8"-216"0,14-12-16 16,-5 4 56 0,0 8-64-16,5-8 4 15,-1 8-24-15,-3 8-20 0,3 0 0 0,5 4 4 16,5 4 0-16,-9 9 0 15,4-5 0-15,-18 8 60 16,5 8-32-16,-10-3 76 31,-4-5-56-31,-14 9 8 16,10-9-32-16,-28-12 56 0,9 4-44 16,-14-16 28-16,14-4-36 15,-4-8 8-15,4 0-20 16,9-8 0-1,5 8-8-15,18-4 20 0,0 8-16 0,18 0 24 16,5 8-24-16,13-4-12 16,5 8-4-16,-9 0 20 15,5 0-8-15,4 0-84 16,-9 0 44-16,-10-8-376 16,6 0 224-16</inkml:trace>
          <inkml:trace contextRef="#ctx0" brushRef="#br0" timeOffset="183085.8281">15462 8122 696 0,'-13'-4'256'0,"13"4"-196"0,-23 4-20 0,14 0 172 15,9 1-124-15,-14-1 104 16,5 4-108-16,0 4 32 16,-5 4-68-16,5 8-8 15,0 1-24-15,-14 11 16 16,19 0-20-16,-14 9 32 15,4-1-28-15,-9 1 56 16,14-1-40-16,-14-7 4 16,10 7-24-16,3-19 12 15,10-5-16-15,5-12-12 16,9 0 0-16,8-4-4 16,10-4 0-16</inkml:trace>
          <inkml:trace contextRef="#ctx0" brushRef="#br0" timeOffset="182817.6148">15239 8288 832 0,'-9'-24'308'0,"9"24"-240"0,-4-4-20 16,4-4 124-1,4 4-104-15,5-4 36 0,14 4-64 16,0-8 4-16,0 8-28 0,17-5 0 15,-3 5-8-15,4 0 12 16,4 4-12-16,-13-4-28 16,5 8 8-16,-15-4-120 15,-3 8 76-15</inkml:trace>
          <inkml:trace contextRef="#ctx0" brushRef="#br0" timeOffset="183781.843">14606 7305 860 0,'0'-8'320'0,"0"8"-248"0,0-4-20 0,0 0 164 16,0 0-128-16,0-4 72 16,5 8-96-16,-1-8 16 15,10 8-44-15,-5-5-12 16,5 5-16-16,18-4-8 15,-5 0 4-15,23-4-16 16,5 0 8-16</inkml:trace>
          <inkml:trace contextRef="#ctx0" brushRef="#br0" timeOffset="184334.8556">16000 7912 1132 0,'-10'0'420'0,"10"0"-328"0,46-8-24 0,-14 4-28 15,9 4-36-15,36-8-12 16,5 0 4-16</inkml:trace>
          <inkml:trace contextRef="#ctx0" brushRef="#br0" timeOffset="184138.3335">16141 7625 964 0,'-28'-8'360'0,"28"8"-280"0,9-4-24 0,1-5 208 16,3 5-156-16,10-4 80 16,9 8-112-16,0-4-24 15,13 4-32-15,-4 4-84 16,5 4 32-16,8 5-408 15,-8-1 240-15</inkml:trace>
        </inkml:traceGroup>
        <inkml:traceGroup>
          <inkml:annotationXML>
            <emma:emma xmlns:emma="http://www.w3.org/2003/04/emma" version="1.0">
              <emma:interpretation id="{0B34DB3A-CC08-46BE-A54F-3F2EF10892D5}" emma:medium="tactile" emma:mode="ink">
                <msink:context xmlns:msink="http://schemas.microsoft.com/ink/2010/main" type="inkWord" rotatedBoundingBox="18877,8151 19314,8152 19313,8488 18876,8487"/>
              </emma:interpretation>
              <emma:one-of disjunction-type="recognition" id="oneOf35">
                <emma:interpretation id="interp47" emma:lang="" emma:confidence="0">
                  <emma:literal>u</emma:literal>
                </emma:interpretation>
                <emma:interpretation id="interp48" emma:lang="" emma:confidence="0">
                  <emma:literal>U</emma:literal>
                </emma:interpretation>
                <emma:interpretation id="interp49" emma:lang="" emma:confidence="0">
                  <emma:literal>O</emma:literal>
                </emma:interpretation>
                <emma:interpretation id="interp50" emma:lang="" emma:confidence="0">
                  <emma:literal>o</emma:literal>
                </emma:interpretation>
                <emma:interpretation id="interp51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84691.8233">17311 7706 1060 0,'4'-13'392'0,"-4"13"-304"0,0-8-28 0,-4 0 84 16,4 16-92-16,-9-4-20 15,9 9-20-15,-14 7-4 16,-4 0-4-16,-5 16 16 15,0 1-12-15,5-1 40 16,9 1-24-16,4-5 4 16,10-4-16-16,18-3-16 15,9-1 0-15,18-20 4 16,0 8 0-16,13-16 8 16,-3-4-4-16,-6-8-4 15,-4 4 4-15,-22-13 20 16,-6 5-12-16,-22-12 92 15,-4 8-56-15,-23-9 84 16,-1 5-76-16,-8-1-20 0,13 17-20 0,-9-8-40 16,19 12 12-1,3 4-628-15,20 4 348 0</inkml:trace>
        </inkml:traceGroup>
      </inkml:traceGroup>
    </inkml:traceGroup>
    <inkml:traceGroup>
      <inkml:annotationXML>
        <emma:emma xmlns:emma="http://www.w3.org/2003/04/emma" version="1.0">
          <emma:interpretation id="{DA7DAC2F-9054-4A26-8584-35CA5DB045E7}" emma:medium="tactile" emma:mode="ink">
            <msink:context xmlns:msink="http://schemas.microsoft.com/ink/2010/main" type="paragraph" rotatedBoundingBox="2259,9708 19966,9944 19946,11436 2239,11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68BBDE-E097-4FE6-B355-1954D8043A6A}" emma:medium="tactile" emma:mode="ink">
              <msink:context xmlns:msink="http://schemas.microsoft.com/ink/2010/main" type="inkBullet" rotatedBoundingBox="2256,9953 3110,9964 3099,10776 2245,10764"/>
            </emma:interpretation>
          </emma:emma>
        </inkml:annotationXML>
        <inkml:trace contextRef="#ctx0" brushRef="#br0" timeOffset="155959.1307">565 9964 676 0,'5'0'248'0,"-10"-4"-192"0,5-4-16 15,10 8-4-15,-10 0-28 16,9 0 120-16,0 4-72 15,0 4 4-15,-5 4-36 0,6 4 12 16,-10 4-24-16,4 9 56 0,1 3-36 16,-5-4 36-16,0 5-36 15,0-1 36-15,-5-8-40 16,1 1 28-16,-6-5-28 16,1-8 16-1,9 4-24-15,-4-8 28 16,4-8-32-16,0 0 12 15,4-4-16-15,1-4 0 16,-5-4-4-16,4 0-8 0,1 0 4 16,4-4-16-16,0-1 8 0,5-7-4 15,0-4 0-15,4-5 8 16,0 5 0-16,5-8 16 16,-1-1-8-16,6 5-20 15,-1 4 4 1,-4 3-4-1,4 5 4-15,0 4 8 16,-4 12 0-16,-5 4-12 16,1 4 8-16,-6 4-4 15,1 8 0-15,-5 4 8 16,5 1 0-16,-1 11 16 16,1-8-8-1,0 9 4-15,-1-5-4 16,-4 0 4-16,1 1-8 0,-6 3-28 15,1-8 12-15,-10 5 24 16,1-5-8-16,-6-4 8 0,6 0-4 16,-5-7 12-1,4-5-12-15,1-8 4 0,4 4-4 0,0-12-184 16,9-1 100-16</inkml:trace>
        <inkml:trace contextRef="#ctx0" brushRef="#br0" timeOffset="156366.1147">638 9636 892 0,'-4'-16'332'0,"4"16"-260"0,0 0-20 15,9-8 132 1,5-4 12-16,-1-1-96 16,5-3-36-16,5 4-44 15,-5-4-8-15,14-4-4 0,-14 3-24 31,10 9 8-31,-10-4-4 16,5 8 4-16,-5 4 52 0,-4 4-24 0,-1 4 44 16,1 4-36-16,0 1-4 15,-5-1-16-15,4 0 20 16,1 4-16-16,0-4 4 16,-1 0-8-16,1-4-596 15,0 5 320-15</inkml:trace>
        <inkml:trace contextRef="#ctx0" brushRef="#br0" timeOffset="156619.2875">1330 10081 1152 0,'-4'4'428'0,"4"-4"-332"0,23 24-28 15,-14-15 112 1,0-1-112-16,-5-4 16 16,5 0-48-16,1-4-8 15,-1 0-16-15,0-8-376 16,0 4 196-16</inkml:trace>
      </inkml:traceGroup>
      <inkml:traceGroup>
        <inkml:annotationXML>
          <emma:emma xmlns:emma="http://www.w3.org/2003/04/emma" version="1.0">
            <emma:interpretation id="{FF64FEDC-9D41-4E24-8A36-5E6B1E75E497}" emma:medium="tactile" emma:mode="ink">
              <msink:context xmlns:msink="http://schemas.microsoft.com/ink/2010/main" type="line" rotatedBoundingBox="3774,9728 19966,9944 19946,11436 3754,11220"/>
            </emma:interpretation>
          </emma:emma>
        </inkml:annotationXML>
        <inkml:traceGroup>
          <inkml:annotationXML>
            <emma:emma xmlns:emma="http://www.w3.org/2003/04/emma" version="1.0">
              <emma:interpretation id="{16AC58EB-0DE8-4D71-8004-D3F38840630F}" emma:medium="tactile" emma:mode="ink">
                <msink:context xmlns:msink="http://schemas.microsoft.com/ink/2010/main" type="inkWord" rotatedBoundingBox="3771,9899 5322,9920 5304,11241 3754,11220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57053.4424">2464 9575 892 0,'0'-24'332'0,"0"24"-260"0,18 0-20 0,-13-4 196 16,-1-4-148-16,-4 0 72 15,0 8-100-15,-9 0-4 16,5 0-44-16,-19 0 4 15,5 8-16-15,-23 4 28 16,9 12-24-16,-18 5 32 16,9 7-32-16,-9 17 56 15,13 11-40-15,-4 17-16 16,14-8-8-16,4 8 0 16,10 0-4-16,8 4-4 15,10-12 4-15,8 4 12 16,1-4-8-16,9-5-4 15,-1-7 0-15,10-4 12 16,-9-13-8-16,4 5-64 16,1-13 28-1,4-11-208-15,-1 3 132 0</inkml:trace>
          <inkml:trace contextRef="#ctx0" brushRef="#br0" timeOffset="157758.8374">2601 9774 892 0,'0'-45'332'0,"0"45"-260"0,-5-36-20 0,10 19 96 16,8 9-92-16,15-12-40 15,3 12-12-15,24-4 0 16,0 4 0-16,22 8 8 16,-9 12-8-16,5 24-12 15,-9 1 4-15,-5 15 100 16,-4 9-52-16,-14 4 36 15,-9 4-48-15,-14-13 24 16,0 9-28-16,-27-12 16 16,-5-1-24-16,-36-7 28 15,5-9-32-15,-24 1 40 16,6-17-32-16,-15-4 20 16,10-8-24-16,13-16 36 15,1 8-32-15,22-8-56 16,9 0 16-16,23-4-360 15,0 4 208-15</inkml:trace>
          <inkml:trace contextRef="#ctx0" brushRef="#br0" timeOffset="157412.9176">3038 9697 880 0,'-14'-16'328'0,"14"16"-256"0,-9-5-16 0,0 5 80 16,4 0-84-16,-8 17 40 15,3-1-52-15,-3 12-4 16,4 9-24-16,-5 19 20 16,9 5-20-16,1 4 48 15,4-5-32-15,-5 5-4 16,5-12-16-16,0-1 20 15,0-15-16-15,0-1-20 16,0-7 0-16,0-21-200 0,0 8 116 0</inkml:trace>
          <inkml:trace contextRef="#ctx0" brushRef="#br0" timeOffset="158451.1793">2842 9486 1132 0,'4'-8'420'0,"-4"8"-328"0,32-8-24 0,-14-4 184 16,1 12-152-16,17-8-8 16,1 0-56-16,13 4-52 15,0 4 8-15</inkml:trace>
          <inkml:trace contextRef="#ctx0" brushRef="#br0" timeOffset="158133.8699">3425 10336 624 0,'9'-12'228'0,"-9"12"-176"0,9 0-16 0,0 0 96 16,-5 12-80-16,15-4 24 16,3 0-44-16,1 13 12 15,9-1-24-15,-9 0 16 16,-9 8-20-16,-5 5 64 15,-9-1-48-15,-9-8 84 16,-5 5-64-16,-18 3 88 16,5-4-80-16,-5-7 88 15,4-1-88-15,6-4 52 16,8-4-68-16,5-4-12 16,14 4-20-16,13-3 8 15,14-1-12-15,9-4 16 16,-5-4-16-16,10 0-188 15,-15 12 96-15</inkml:trace>
        </inkml:traceGroup>
        <inkml:traceGroup>
          <inkml:annotationXML>
            <emma:emma xmlns:emma="http://www.w3.org/2003/04/emma" version="1.0">
              <emma:interpretation id="{6AF04F43-DE52-4B8B-97FC-14D7324A2973}" emma:medium="tactile" emma:mode="ink">
                <msink:context xmlns:msink="http://schemas.microsoft.com/ink/2010/main" type="inkWord" rotatedBoundingBox="5774,10448 5993,10451 5992,10473 5773,10470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58722.3997">4121 9996 1340 0,'-32'-12'496'0,"32"12"-384"0,0 0-36 0,9 0 24 15,5 0-72-15,18-4 16 16,9 4-28-16,18-4-124 16,5 4 60-16</inkml:trace>
        </inkml:traceGroup>
        <inkml:traceGroup>
          <inkml:annotationXML>
            <emma:emma xmlns:emma="http://www.w3.org/2003/04/emma" version="1.0">
              <emma:interpretation id="{926317B1-5085-4188-B77F-1708E25BA534}" emma:medium="tactile" emma:mode="ink">
                <msink:context xmlns:msink="http://schemas.microsoft.com/ink/2010/main" type="inkWord" rotatedBoundingBox="6498,9806 7543,9820 7529,10848 6485,10834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59274.3679">4968 10025 704 0,'-50'-73'264'0,"50"73"-208"0,-50-85-12 0,32 40 52 16,4 9-60-16,-4-17 164 15,9 9-112-15,13-1 20 16,10 17-64-16,18-1-36 16,4 13-8-16,28 12 16 15,4 12-8-15,10 21-4 16,-1 3 0-16,-4 21-4 15,-9-1 0-15,-10 13 8 16,-4 0-4-16,-22-5 96 16,-6-3-56-16,-22-4 156 15,-13-13-108-15,-19-3 0 0,-23-5-56 16,1-16 8 0,-1 0-24-16,-22-4 0 0,17 1-12 15,6-9-16-15,13 0 4 16,9-4-84-1,27-4-472-15,19-4 300 0,18-1-560 16</inkml:trace>
          <inkml:trace contextRef="#ctx0" brushRef="#br0" timeOffset="158979.5836">5337 9660 1092 0,'-23'-4'404'0,"23"4"-316"0,-27 20-24 16,13-3-52 0,10 7-20-16,-10 16 12 15,5 9 0-15,4 12-4 16,5-1 4-16,-9 1-68 16,18-8 36-16,-18-13-216 0,9-3 132 0</inkml:trace>
          <inkml:trace contextRef="#ctx0" brushRef="#br0" timeOffset="160475.0923">4932 9385 1248 0,'-9'0'460'0,"9"0"-356"0,9-12-32 0,0 4 172 15,0 8-148-15,9-8 16 16,5 8-68-16,18-8 4 16,4 4-28-16,5-4-8 15,0 8-8-15,1 0 12 16,-6 4-8-16,-4-4-72 16,-5 4 32-16,-8-4-260 15,-1 0 160-15</inkml:trace>
          <inkml:trace contextRef="#ctx0" brushRef="#br0" timeOffset="159703.0089">5209 9620 1196 0,'-13'-20'440'0,"13"20"-340"0,22-9-32 16,-3 5 44-1,-1 8-76-15,14-8-20 16,0 4-16-16</inkml:trace>
          <inkml:trace contextRef="#ctx0" brushRef="#br0" timeOffset="159503.4775">5833 10174 1080 0,'0'-8'400'0,"5"8"-312"0,4 8-24 0,-9-8 152 16,-9 12-132-16,9 5-8 15,0 7-48-15,-5-4-4 16,-4 8-12-16,9 1 0 0,0 3-4 16,0-12-184-16,-14-3 100 15,5-17-360 1,-9 0-336-1</inkml:trace>
        </inkml:traceGroup>
        <inkml:traceGroup>
          <inkml:annotationXML>
            <emma:emma xmlns:emma="http://www.w3.org/2003/04/emma" version="1.0">
              <emma:interpretation id="{308BFC83-B230-4DE1-8AE5-F81000FBCB6F}" emma:medium="tactile" emma:mode="ink">
                <msink:context xmlns:msink="http://schemas.microsoft.com/ink/2010/main" type="inkWord" rotatedBoundingBox="8144,9858 8430,9862 8414,11077 8127,11074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60852.1978">6566 9405 852 0,'0'-12'316'0,"0"12"-248"0,18-8-16 0,-13 12 104 16,4 4-96-16,5 4 44 15,8 9-60-15,-3 15 48 16,3 9-56-16,-8 44 20 15,-5 8-36-15,0 24 28 16,5-4-32-16,-5 1 84 16,-4-9-56-16,-19-4 32 15,0-16-44-15,-22-8 36 16,4-16-40-16,-14-20-4 16,-4-9-16-16,-4-24-140 15,8-8 76-15</inkml:trace>
        </inkml:traceGroup>
        <inkml:traceGroup>
          <inkml:annotationXML>
            <emma:emma xmlns:emma="http://www.w3.org/2003/04/emma" version="1.0">
              <emma:interpretation id="{A43526C8-843D-4B52-8DDF-EFCAC8F69A0E}" emma:medium="tactile" emma:mode="ink">
                <msink:context xmlns:msink="http://schemas.microsoft.com/ink/2010/main" type="inkWord" rotatedBoundingBox="9011,10255 9353,10259 9349,10594 9006,10589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61450.8458">7326 10085 1196 0,'-4'8'440'0,"4"-8"-340"0,23-4-32 0,-10 4 116 15,10 8-116-15,9-4 24 16,9 4-52-16,4-8-88 15,-8 5 24-15,13-1-264 16,-14-4 156-16</inkml:trace>
          <inkml:trace contextRef="#ctx0" brushRef="#br0" timeOffset="161198.6182">7436 9802 1120 0,'0'-12'416'0,"0"12"-324"0,9-4-24 16,-9 0 172-1,13 8-144-15,6-4 32 16,3 4-76-16,10-4-4 16,-9 4-32-16,9 0-44 15,-5 4 16-15,5 0-296 16,-9 0 168-16</inkml:trace>
        </inkml:traceGroup>
        <inkml:traceGroup>
          <inkml:annotationXML>
            <emma:emma xmlns:emma="http://www.w3.org/2003/04/emma" version="1.0">
              <emma:interpretation id="{4639883E-A13E-42B0-B9A2-3466794C602D}" emma:medium="tactile" emma:mode="ink">
                <msink:context xmlns:msink="http://schemas.microsoft.com/ink/2010/main" type="inkWord" rotatedBoundingBox="10157,9926 11030,9937 11013,11197 10140,11186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62608.9261">8833 9749 808 0,'-9'-16'300'0,"9"16"-232"0,-9-12-20 0,5 4 116 16,-5 8-100-16,-5-4 132 15,5 4-112-15,0 0 20 16,0 8-60-16,4 4 8 15,5 8-32-15,14 1 0 16,4 3-12-16,9-4 12 16,14 4-12-16,5-3-4 15,-1-5 0-15,19-12-4 16,4 0 0-16,-4-12 16 16,-9 0-8-16,-10-9 4 15,1 5-4-15,-24-16 12 16,-3 8-12-16,-19-21 4 15,0 13-4-15,-23-17-16 16,5 13 4-16,-28-8 12 16,14 11-4-16,-13-3-4 15,13 8 4-15,-14-5-16 16,14 13 8-16,-13 4 4 16,13 8 0-16,-13 4 0 15,22 4 0-15,-18 0-28 16,18 4 16-16,0 8 4 15,1 5 8-15,-1 7-12 16,14 4 8-16,0 17 4 0,4 3 0 16,5 17-12-1,0 0 8-15,0 12 20 16,0-8-8-16,5 4 4 0,-1-13-4 16,1 9-8-16,-5-12 4 15,0-4 20-15,9-5-12 16,-18-3 4-16,9-9-8 15,-9-3 36-15,-5-9-20 16,0-8 40-16,-4-4-36 0,-5-11 48 16,0-1-44-16,-8-13-8 15,-1 5-12-15,-5-12-12 16,15 8 4-16,-10-16 4 16,9 4-4-16,0-17-168 15,14 13 88-15</inkml:trace>
          <inkml:trace contextRef="#ctx0" brushRef="#br0" timeOffset="163132.6621">9311 10344 704 0,'0'-8'264'0,"0"8"-208"0,10-8-12 0,-6 4 184 16,1 4-132-16,-5-4 76 15,4 0-100-15,-8-4-4 16,4 4-44-16,-23 0 4 15,5 4-16-15,-19 0 28 16,14 4-24-16,-17 0 20 16,12 8-20-16,-4-4 8 15,14 4-12-15,4 0 0 16,5 0-4-16,9 5 4 16,14-1-8-16,4 4-12 15,5 0 4-15,0 5 12 16,9 3-4-16,-1 0-4 15,-8 1 4-15,-9 3 20 16,-5-4-12 0,-9 1 68-16,0-5-48 0,-14-4 128 15,-4 0-88-15,-5-8 44 16,1-3-68-16,-10-13 0 16,18-1-28-16,-18-7 4 15,14 4-12-15,4-4-60 16,1 4 24-16,4 0-612 15,-1 4 344-15</inkml:trace>
        </inkml:traceGroup>
        <inkml:traceGroup>
          <inkml:annotationXML>
            <emma:emma xmlns:emma="http://www.w3.org/2003/04/emma" version="1.0">
              <emma:interpretation id="{EC3D197A-FC3D-4299-8BCE-C19C65779D47}" emma:medium="tactile" emma:mode="ink">
                <msink:context xmlns:msink="http://schemas.microsoft.com/ink/2010/main" type="inkWord" rotatedBoundingBox="13001,10413 14559,10434 14549,11187 12991,11167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66606.8285">11401 10458 1144 0,'-18'-17'420'0,"18"17"-324"0,0 37-28 15,-14-21-20 1,14 4-40-16,-13 21 16 16,-6-5-16-16,-3 13 16 15,13 3-16-15</inkml:trace>
          <inkml:trace contextRef="#ctx0" brushRef="#br0" timeOffset="196927.7805">11724 10109 644 0,'-13'-8'236'0,"13"12"-180"0,-9-4-20 0,9 0 140 16,-9 9-104-16,4-5 68 0,-4-4-80 16,0 8 44-1,4-4-60-15,-4 0 24 0,9-4-40 16,0 0 16-16,14 0-24 0,-14 0 36 15,23 0-44 1,8 4-4-16,10 0-4 16,19 0-4-1,3 4 8 1,24 0-4-16,-10-8 16 0,1 8-12 16,-10-8-4-16,0 0 0 0,-27 0-4 31,5 0 0-31,-14 0 16 15,-10 0-8-15,1-8 24 16,-14 8-20-16,0-8-20 16,-4 8 0-16,4 0-296 0,-9 8 168 15</inkml:trace>
          <inkml:trace contextRef="#ctx0" brushRef="#br0" timeOffset="197288.2386">11820 10441 696 0,'-9'0'256'15,"0"8"-196"-15,-5-8-20 0,14 0 208 0,0 0-144 16,0 0 44-16,0 0-84 15,14-8-32-15,4 8-20 16,9-12 24-16,5 4-20 0,23 8 12 16,9-8-16-16,-1 8 12 15,6 8-16-15,-1-8-12 16,-4 8 0-16,-19 0-4 31,10-4 0-31,-10 4 24 16,-4 1-8-16,-9-9-4 15,-4 4 0-15,-10-8 4 16,4 4-4-16,-12-9-136 16,3 1 76-16</inkml:trace>
          <inkml:trace contextRef="#ctx0" brushRef="#br0" timeOffset="198064.3204">12193 10008 984 0,'-36'-16'368'0,"36"16"-288"0,-14-4-20 0,10 4 108 15,8 0-104-15,1-8 0 16,4 8-40-16,9-8-24 15,9 8-4-15,10 0 12 16,-1 8-4-16,10-4-20 16,-1 4 8-16,15 8 12 15,-6 1 0-15,10-5-12 16,0 12 4-16,-10-12 12 16,-4 12-4-16,-13-16-12 15,4 17 4-15,-14-17 48 16,-9 4-24-16,-4-8 8 15,4 4-16-15,-18-4 12 16,5 0-16-16,-10 0-4 16,5 0 0-16,-9 4-4 15,0 0 0-15,-5 1-12 16,5-1 8-16,-23 8-4 0,5 4 0 16,-14 12 8-16,9 1 0 15,-13 11 8 1,13 1-4-16,0-1-4 0,9-3 4 15,-4-5 4-15,9 1-4 0,9-13 40 16,-5-4-20-16,5-8 48 16,9 1-40-16,0-13 36 15,0 4-36-15,-5-13 24 16,5 1-28-16,-9-8-8 16,9 0-12-16,0-12 4 15,0 3-8-15,-9-11 16 16,9 4-12-16,-14-13 24 15,14 9-20-15,5-9-4 16,-10 13-4-16,-13-9 12 16,4 9-8-16,-4-9-12 15,14 13 0-15,-19-8 20 16,5-1-8-16,4 1-12 16,0 8 0-16,5-1-4 15,5 13 0-15,-1 0-12 16,14 8 12-16,-4 4-136 15,4 8 76-15</inkml:trace>
        </inkml:traceGroup>
        <inkml:traceGroup>
          <inkml:annotationXML>
            <emma:emma xmlns:emma="http://www.w3.org/2003/04/emma" version="1.0">
              <emma:interpretation id="{F7733937-7DCA-4C56-8BDE-88939CFD05EE}" emma:medium="tactile" emma:mode="ink">
                <msink:context xmlns:msink="http://schemas.microsoft.com/ink/2010/main" type="inkWord" rotatedBoundingBox="15611,10073 16118,10080 16108,10831 15601,10824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99600.4215">13923 9871 624 0,'0'-12'228'0,"0"12"-176"0,5 4-16 16,-5-4-8-16,5 8-24 15,4 8 32-15,-5 4-20 0,5 8 76 16,-4 13-56-16,-1 3 92 0,-8 5-72 15,4-9 52-15,0 5-64 16,-5-5 68-16,1-7-64 16,4-5 28-16,-5-4-44 15,-4-7 0-15,9-5-20 16,0-12 44-16,14-4-28 16,-14-4 12-16,4-4-24 15,5-9-16-15,1 1-4 16,3 0-24-16,1 0 16 15,0-5 12-15,13 5 4 16,-9-4-12 0,14 4 4-16,4-1-4 15,5 5 0-15,-4 4 8 16,-5 4 0-16,-1 8 0 16,-8 4 0-16,0 8 0 15,0 4 0-15,-5 0 8 16,-4 9-4-16,-1-5 40 15,-4 4-20-15,-4 1-12 16,-1-1-8-16,1 0 12 31,0 0-8-31,-5-3-4 16,0-1 0-16,0-4 28 0,0-4-16 0,0-4-4 16,0 0-8-16,0-12-120 15,13 4 64-15</inkml:trace>
          <inkml:trace contextRef="#ctx0" brushRef="#br0" timeOffset="199936.176">14119 9770 1016 0,'-9'-17'376'0,"9"17"-292"16,9-24-20-16,0 8 60 15,10 12-80-15,3-20-8 16,6 15-24-16,-1-11-12 16,5 8 4-16,-5 0-4 15,-4 0 0-15,-5 4 24 16,-4 4-12-16,-5 0 68 15,0 4-48-15,-9 0 68 16,0 8-60-16,0-8-8 16,9 16-20-16,0-4-20 15,5 8 4-15</inkml:trace>
        </inkml:traceGroup>
        <inkml:traceGroup>
          <inkml:annotationXML>
            <emma:emma xmlns:emma="http://www.w3.org/2003/04/emma" version="1.0">
              <emma:interpretation id="{BDC385FC-971D-412C-B986-133E493715AC}" emma:medium="tactile" emma:mode="ink">
                <msink:context xmlns:msink="http://schemas.microsoft.com/ink/2010/main" type="inkWord" rotatedBoundingBox="16556,9899 17832,9916 17817,11066 16540,11048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00160.5415">14898 10154 1172 0,'-23'4'436'0,"23"-4"-340"0,-5 12-24 0,1-8-40 15,4 0-32-15,-5-4-20 16,10 0 12-16</inkml:trace>
          <inkml:trace contextRef="#ctx0" brushRef="#br0" timeOffset="200830.8239">15235 9810 600 0,'-14'-45'224'16,"14"45"-176"-16,5-28-12 0,-1 12 52 15,5 8-56-15,5-8 84 16,4 4-64-16,14-1-28 15,4 5-12-15,10 4-12 16,-1 4 0-16,15 12 0 16,-6 5 0-16,5 19 16 15,-4-8-8-15,0 17-4 16,4-1 0-16,-14 9 28 16,-8-4-16-16,-14-1 100 15,-1-3-64-15,-22-5 64 16,0 5-64-16,-31-9 16 15,-1 0-40-15,-37-11 44 0,15-5-40 16,-24-4 20-16,10-4-32 0,-5-12 60 16,19 0-44-16,3-8-24 15,10 0-12-15,19-4-80 16,8 4 44-16</inkml:trace>
          <inkml:trace contextRef="#ctx0" brushRef="#br0" timeOffset="202044.3356">15344 9490 932 0,'-9'-8'348'0,"9"8"-272"0,-14 0-20 0,10-8 164 31,4 8-132-31,-5 0 52 0,10 0-80 0,-1-4 8 16,5 8-40-16,5-8 28 15,0 4-32-15,8-8 4 16,1 0-16-16,14 0 0 15,4 0-4-15,9 8-148 16,4-4 76-16</inkml:trace>
          <inkml:trace contextRef="#ctx0" brushRef="#br0" timeOffset="200472.4999">15544 9725 820 0,'-9'0'304'0,"9"0"-236"0,-18 20-20 0,4-4 80 15,10 5-80-15,-10 11-12 16,5 13-20-16,-5 7 4 31,5-3-12-31,0-1 16 0,5-3-16 0,-6-9-12 16,10 1 0-16,-9-13-60 16,9-4 36-16</inkml:trace>
          <inkml:trace contextRef="#ctx0" brushRef="#br0" timeOffset="201344.6887">15872 10320 768 0,'-4'-8'284'0,"4"8"-220"0,9-4-20 16,-5 0 120-1,-4 4-100-15,9-4 52 0,14 4-68 0,-5-4-8 16,-4 8-24-16,9-4-12 16,9 8 0-16,-10 0-4 15,-3 8 0-15,-10 0 8 16,0 4-4-16,-18 1 8 16,0 3-8-16,-14-4 40 15,5 9-20-15,-10-13 32 16,10 4-32-16,-5-12 12 15,10 8-20-15,3-4 20 16,1 1-24-16,23-5 24 16,-5 0-24-16,23-4 4 15,0 4-8-15,4-4 4 16,10 0-8-16,-14 0-80 16,0 0 40-16</inkml:trace>
        </inkml:traceGroup>
        <inkml:traceGroup>
          <inkml:annotationXML>
            <emma:emma xmlns:emma="http://www.w3.org/2003/04/emma" version="1.0">
              <emma:interpretation id="{4F968EA5-200F-4876-B133-1759A46716F6}" emma:medium="tactile" emma:mode="ink">
                <msink:context xmlns:msink="http://schemas.microsoft.com/ink/2010/main" type="inkWord" rotatedBoundingBox="18273,10144 19963,10166 19947,11368 18257,11345"/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03488.7317">16596 10162 1008 0,'-14'-4'372'0,"14"4"-288"0,0 4-24 16,0-4 152-1,0 0-128-15,5 0 52 16,4 4-76-16,9 0-28 15,5 0-20-15,9-4 8 16,0 4-12-16,4-4-4 16,5 0 0-16,-5-4-16 0,-4 8 8 0,-9-8 12 31,0 4-4-31,0-4-56 16,-10 4 28-16,1-4-172 0,4 4 104 0,10-12-476 15,3 12 316-15</inkml:trace>
          <inkml:trace contextRef="#ctx0" brushRef="#br0" timeOffset="203093.6812">16673 9887 696 0,'0'-4'256'0,"0"4"-196"0,-4 4-20 0,-5-4 76 16,18 0-72-16,-18 0 104 15,9 0-84-15,0 0 60 16,0 0-72-16,-5 0 76 16,10 0-72-16,-10 0 52 15,5 4-64-15,-4-4 24 16,4 0-40-16,-5 0 36 15,10 0-36-15,-1 0 4 16,1 0-20-16,-5 0 12 16,18 0-16-16,0-4 16 15,5 4-16-15,4-4 4 16,5 4-4-16,4-4 12 31,5 4-12-31,-4-4-20 0,4 4 4 0,-5-4 32 16,-4 4-16-16,-9-4-36 15,4 8 16-15,-9-8 44 16,-8 4-12-16,3-4 8 16,-4 4-16-16,-9-4-96 15,0 0 48-15,0-5-308 16,0 9 192-16</inkml:trace>
          <inkml:trace contextRef="#ctx0" brushRef="#br0" timeOffset="204193.7829">17707 9956 892 0,'0'20'332'0,"14"-16"-260"0,8 8-20 16,1-4 52-16,4 8-68 15,10 1 32-15,8-1-40 16,1-4 28-16,4-8-32 15,-5-4-12-15,10-4-8 0,-9-4 4 16,-5 0-4-16,-10-4 24 16,-3-13-16-16,-5 5 68 15,-10-4-48-15,-4-5 4 16,-9 1-20-16,-4-4 16 0,-5-5-20 16,0 5-4-16,-5 4-4 15,-9-1-4-15,5 9 0 16,-5 4 0-16,0 4 0 15,-8 4 0-15,-6 4 0 16,5 4-12-16,-4 0 8 16,-1 8-4-16,1 0 0 15,4 4 0-15,-4 4 0 16,4 0 16-16,4 5-4 16,1 3-20-16,-5 8 8 15,10 1 12-15,-1 7 0 16,5 5-4-16,-1-1 4 0,6 5-24 15,4-1 12-15,4 1 4 16,0-1 4-16,15 5-12 16,-1 4 8-16,0-1 20 15,0 1-8-15,0 4-20 16,-4-9 4-16,-5-7 32 16,0-13-16-16,-10-4 36 15,1-3-28-15,0-9 56 16,-14-8-40-16,10-4-16 15,-10-8-8-15,5-4 0 16,-9 0-4-16,4 0-4 16,-5-8 4-16,6 3-236 15,-1 1 128-15,9-4-564 16</inkml:trace>
          <inkml:trace contextRef="#ctx0" brushRef="#br0" timeOffset="204615.9136">18267 10538 840 0,'-9'-16'312'0,"4"16"-244"0,-8 0-16 0,8 0 76 0,-9 8-80 15,-4 0 16-15,-5 1-40 16,10 3-4-16,-10 4-12 16,5 8-8-16,4 0 4 0,14 1 4 15,9-1-4-15,5 4 8 16,4 1-8-16,5-5-12 15,4-4 4-15,0 0 12 16,-13-3-4-16,0 3 8 16,-14-12-8-16,-5 8 52 15,-18-4-32-15,-4 0 140 16,-9-8-92-16,13 5 64 16,5-9-76-16,-5 0-60 0,18-4-4 15,-4-1-644-15,23 5 352 16</inkml:trace>
        </inkml:traceGroup>
      </inkml:traceGroup>
    </inkml:traceGroup>
    <inkml:traceGroup>
      <inkml:annotationXML>
        <emma:emma xmlns:emma="http://www.w3.org/2003/04/emma" version="1.0">
          <emma:interpretation id="{B20C6817-C679-4B5F-A769-4AD76505B9AA}" emma:medium="tactile" emma:mode="ink">
            <msink:context xmlns:msink="http://schemas.microsoft.com/ink/2010/main" type="paragraph" rotatedBoundingBox="15137,11534 17787,11579 17769,12618 15119,1257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570C763-E3DA-44FB-B9C8-48E71170C38A}" emma:medium="tactile" emma:mode="ink">
              <msink:context xmlns:msink="http://schemas.microsoft.com/ink/2010/main" type="line" rotatedBoundingBox="15137,11534 17787,11579 17769,12618 15119,12573"/>
            </emma:interpretation>
          </emma:emma>
        </inkml:annotationXML>
        <inkml:traceGroup>
          <inkml:annotationXML>
            <emma:emma xmlns:emma="http://www.w3.org/2003/04/emma" version="1.0">
              <emma:interpretation id="{D1DDA975-6E60-4D85-B04B-5D75E1BBE346}" emma:medium="tactile" emma:mode="ink">
                <msink:context xmlns:msink="http://schemas.microsoft.com/ink/2010/main" type="inkWord" rotatedBoundingBox="15137,11534 17787,11579 17769,12618 15119,12573"/>
              </emma:interpretation>
              <emma:one-of disjunction-type="recognition" id="oneOf46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34626.2865">14046 11405 676 0,'23'-37'248'0,"-5"33"-192"0,-4 0-16 15,4-4 200-15,-4 0-140 16,0 0 48-16,-5 0-88 16,0 0 8-16,0-5-40 15,-9 5 8-15,-9 4-20 0,-9 4 0 16,-19 4-8-16,5 4-8 15,-13 0 4-15,-1 5-4 0,-4-1 0 16,5-4 0-16,-1-4 0 16,10-4 8-16,-5 4-4 15,0-4-12-15,18 0 4 16,-4 8 4-16,-1-8 0 16,15 0-12-16,-1 0 8 15,-4 0 20-15,4 8-8 16,5-16-4-16,0 8 0 15,4 0-16-15,-4-8 8 16,9 8 48 0,0 0-24-16,-9 0 0 15,9 8-12-15,0-8-24 16,-14 16 8-16,14 0 4 16,-9 1 4-16,0 7 0 15,-4 0-12-15,3 5 8 0,6-1 4 16,-5 4 0-16,-5 1 8 15,14 3-4-15,-9 0-4 16,9 1 4-16,0-5-4 16,0 1 0-16,0-9 0 15,0-4 0-15,-4-4 16 16,4-4-8-16,0-3 24 16,0 3-20-16,0-12 32 15,4 4-28-15,14 0 64 16,5 0-16-16,4 0-32 15,10 0 24-15,-1-4-32 16,5 0-24-16,-4 12 0 16,-1-12 8-16,-9 8-4 15,5-8-4-15,-14 0 4 16,-4 0-128-16,-9 0 68 16,-1-8-188-16,1-4 136 15,-5 4-292-15,4-8 224 16,1 8-448-1</inkml:trace>
          <inkml:trace contextRef="#ctx0" brushRef="#br0" timeOffset="234959.2632">13441 11724 852 0,'9'-4'316'0,"-9"0"-248"0,9 0-16 15,-9 4 128-15,9-4-108 16,-4 0 76-16,13 0-84 16,-4 0 36-16,8 0-60 15,1 0 32-15,0 0-40 0,9-4 8 16,9 4-24-16,-19 4-8 15,15 0 20 1,-14 0-16-16,4 0-56 0,0-8 20 16,-8 8-112-16,-6 0 76 15,10 0-292-15,-14 0 196 16,5 8-588 0</inkml:trace>
          <inkml:trace contextRef="#ctx0" brushRef="#br0" timeOffset="235610.4884">13896 11878 572 0,'-4'-8'208'0,"4"4"-160"0,4 0-12 16,1 4 136-16,-5 0-100 0,13-4-28 16,-4 0-28-16,5 0 36 15,4 4-28-15,1 0 32 0,-1 0-28 16,-5 0-16-16,1 8-8 16,-5 0-4-16,-4 0 0 15,-5 12 16-15,-9 0-8 16,0 1 4-16,-5-1-4 15,-9-4-8-15,0 4 4 16,5-3-4-16,-9-1 0 16,4 4 8-16,5-12-4 0,-5 0 16 15,9 8-12-15,10-12 32 16,4 4-24-16,4 1 48 16,5-1-36-16,10-8 28 15,3 0-28-15,6-8-8 16,4 8-12-16,0-4 12 15,-5-1-12-15,-4-3 4 16,-5 4-4-16,-5-4 4 16,1 4-8-16,-14 4-4 15,0 0 4-15,0 0-244 16,0 0 132-16</inkml:trace>
          <inkml:trace contextRef="#ctx0" brushRef="#br0" timeOffset="236321.8952">14242 11809 580 0,'-9'0'216'0,"9"4"-168"0,0 8-12 0,0 1 48 0,0 7-52 15,-5 4 112-15,-4 4-84 16,5 1 44-16,-1-1-60 15,5-4 48-15,-9-3-56 0,9-5 12 16,-4-4-32-16,-5-4 28 16,9 0-28-16,0-8 20 15,0-4-20-15,0-4-8 16,0-4-4-16,0 4-16 16,13 0 8-16,-13-9 20 15,9 5-8-15,0-4-12 16,0 4 0-16,1 0 4 15,-1 0 0-15,0 0 8 16,4-1-4-16,-3 1-4 16,3 0 4-16,1 4 4 0,0-4-4 15,-5 4-4-15,4 4 36 16,1 0-20 0,0 4 12-16,4 0-16 15,5 0 28-15,-14 4-24 16,0 0 12-16,0 0-16 15,5 4-8-15,-5 0 0 16,0 0 4-16,-9 0-4 16,9 4 16-16,-5 5-12 15,1-5 24-15,-10 4-20 16,10 0 40-16,-10 4-28 16,5 1-24-16,-9-5 0 0,9 0 16 15,0-4-8-15,0 0-12 16,-4 0 0-16,8 0 12 15,-8-12-4-15,4 0 8 16,-5 0-8-16,5 0-56 16,0-4 28-16,5-4-456 15,8-4 264-15,-8-4-536 16</inkml:trace>
          <inkml:trace contextRef="#ctx0" brushRef="#br0" timeOffset="237224.861">13559 11077 800 0,'0'-4'296'0,"0"4"-232"0,9-8-16 16,-9 8 96-16,0 0-88 15,0 0 60-15,0 0-72 16,5 0 32-16,4 0-44 16,5 8 0-16,4-12-12 15,5 4-12-15,-1 0-4 0,1 0 0 16,9 0-48-16,-9 0 24 16,18-4-592-1</inkml:trace>
          <inkml:trace contextRef="#ctx0" brushRef="#br0" timeOffset="238024.5456">14829 11538 832 0,'0'-4'308'0,"0"4"-240"0,0-4-20 15,0 4 132-15,10 0-108 16,3 0 44-16,5-4-72 16,14 4 12-16,5 4-36 15,8-8 0-15,10 8-12 0,-5 0-16 16,0 0 4-16,-9 0-200 16,0 0 112-16,-14 4-252 15,-8 0 192-15,-15 0-392 16</inkml:trace>
          <inkml:trace contextRef="#ctx0" brushRef="#br0" timeOffset="238226.0799">14738 11720 676 0,'0'0'248'0,"14"4"-192"0,18-4-16 0,-9 0 208 0,9-4-144 16,13 4-16-16,5 0-56 15,9 0 4-15,-4-4-24 16,-5 4-64-16,-9 0 24 0,0-8-120 16,-5 4 84-16,-13 0 8 15,-9-4 36-15,-5 0 16 16,-9 4 4-16,-5-8-284 16,1 3 156-16</inkml:trace>
          <inkml:trace contextRef="#ctx0" brushRef="#br0" timeOffset="238905.7243">15831 11522 852 0,'-23'-12'316'0,"23"12"-248"0,0 4-16 16,-9-4 84-16,-4 4-84 16,3 4 24-16,-3 4-44 0,-5 4 56 15,-1 9-48-15,6 3 20 0,4 8-40 16,4 13 28-16,14 3-32 15,5-3 4-15,13 0-12 16,10-9 12-16,4-8-12 16,0-11-4-16,9-9 0 15,-5-8 28-15,-4-20-16 16,-4-17-12-16,-10-7-8 16,-9-9 20-16,-13-3-8 15,-15 3 84-15,-3 1-48 16,-1 11 12-16,1 9-32 15,-1 3-12-15,0 9-8 0,10 8-304 16,4 8 164 0</inkml:trace>
        </inkml:traceGroup>
        <inkml:traceGroup>
          <inkml:annotationXML>
            <emma:emma xmlns:emma="http://www.w3.org/2003/04/emma" version="1.0">
              <emma:interpretation id="{9444F26E-3D68-41B4-B061-10E238EF1951}" emma:medium="tactile" emma:mode="ink">
                <msink:context xmlns:msink="http://schemas.microsoft.com/ink/2010/main" type="inkWord" rotatedBoundingBox="16574,11780 16689,11782 16679,12330 16565,12329"/>
              </emma:interpretation>
              <emma:one-of disjunction-type="recognition" id="oneOf47">
                <emma:interpretation id="interp63" emma:lang="" emma:confidence="1">
                  <emma:literal>10</emma:literal>
                </emma:interpretation>
                <emma:interpretation id="interp64" emma:lang="" emma:confidence="0">
                  <emma:literal>io</emma:literal>
                </emma:interpretation>
                <emma:interpretation id="interp65" emma:lang="" emma:confidence="0">
                  <emma:literal>Io</emma:literal>
                </emma:interpretation>
                <emma:interpretation id="interp66" emma:lang="" emma:confidence="0">
                  <emma:literal>I 0</emma:literal>
                </emma:interpretation>
                <emma:interpretation id="interp67" emma:lang="" emma:confidence="0">
                  <emma:literal>1 0</emma:literal>
                </emma:interpretation>
              </emma:one-of>
            </emma:emma>
          </inkml:annotationXML>
          <inkml:trace contextRef="#ctx0" brushRef="#br0" timeOffset="238504.8207">14993 11307 600 0,'0'4'224'0,"5"0"-176"0,-1 21-12 0,-4-13 60 15,0 8-60-15,0 13 112 16,0 3-88-16,-9-4 88 16,0 5-84-16,5 7 12 0,-15 1-44 15,6 7-12-15,-1-3-12 16,1-5 12-16,-1-7-12 16,0-5 24-16,5-7-20 15,5-9-188-15,13-16-636 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8:43.9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FC5777D-01D4-43F9-9E6E-F716835B10E2}" emma:medium="tactile" emma:mode="ink">
          <msink:context xmlns:msink="http://schemas.microsoft.com/ink/2010/main" type="inkDrawing" rotatedBoundingBox="6630,14526 8773,13388 9815,15351 7672,16489" hotPoints="9317,15104 8178,16243 7039,15104 8178,13965" semanticType="container" shapeName="Circle">
            <msink:sourceLink direction="with" ref="{A84E9F16-B34D-4DAD-8814-9462A9A71EA9}"/>
            <msink:sourceLink direction="with" ref="{AAFADDAE-6A41-4D99-BE62-BDE070B7AA4C}"/>
            <msink:destinationLink direction="with" ref="{4A995600-B57D-477D-8D76-3A4A1BE2F8B5}"/>
            <msink:destinationLink direction="with" ref="{FDB421FA-D314-4CE1-AC9E-0B3C6528079A}"/>
            <msink:destinationLink direction="with" ref="{260AC83E-A485-4E64-B2E6-83F3FABDE8DD}"/>
          </msink:context>
        </emma:interpretation>
      </emma:emma>
    </inkml:annotationXML>
    <inkml:trace contextRef="#ctx0" brushRef="#br0">-243-1343 664 0,'0'-4'244'0,"19"0"-188"0,-15 4-16 16,5 0 24-16,-9 0-44 15,9-4 44-15,-4 0-36 16,-5 4-4-16,9-4-16 15,-4-1 20-15,-1 5-16 0,-4-4 48 16,0 4-32-16,0 0 40 16,0-4-40-16,-9 0 4 15,0 0-20-15,4 0 28 0,-8 0-24 16,4 0 32-16,9 0-32 16,-14 0-12-16,5 0-8 15,0 0 12-15,0-4-4 16,0 0 8-16,4 4-8 15,-9-4-12-15,5 4 4 16,-4 0 28-16,-1 0-12 16,0-5-4-16,1 1-4 15,-6 4 4-15,1 0-4 16,0 0 8-16,0-4-8 0,0 4-4 16,-1 0 4-1,1 0 12-15,-5 0-8 0,1 4-12 16,-1-4 0-16,0 8 20 15,0 0-8-15,1 0 16 16,3-4-16-16,-3 0-12 16,8 4 0-16,-9 0 4 15,5 0 0-15,0 4 0 16,0-4 0-16,-5 0 16 16,0 4-8-16,9 1 4 15,-4-5-4-15,-5 4-8 16,1 0 4-16,-1-4 20 15,0 0-12-15,0 0-12 32,-4 8-4-32,-5-4 12 15,5 0-4-15,-1-4 16 0,1 4-12 16,-5 0-4-16,0 1 0 16,10-1 4-16,-1 0-4 0,0 0-4 0,-4 0 4 15,9 0-16-15,-1 4 8 16,6 0 4-16,-15 0 0 15,10 5 0-15,0-5 0 16,4 4 0-16,-4 4 0 16,0-4 0-16,0 1 0 15,4-5 0-15,0 4 0 16,1 4 8-16,-5-4-4 0,4 0 16 16,0 5-12-16,5-9-12 15,-5 4 0-15,5 4 4 16,-4-4 0-16,4 1 8 15,-5 3-4-15,5 0-12 16,-5 4 4-16,5 1 4 16,4-5 0-16,1 4 8 15,-5 0-4-15,0-3-4 16,9-5 4-16,-5 4 4 16,1-4-4-16,-1 1 8 15,-4-1-8-15,0 0 8 16,9-4-8-16,-5 8-4 15,5 1 20 1,0-5-12-16,0 0-4 16,0 0 0-16,0 0 20 15,0 0-12-15,0 1-4 0,0-1-4 16,0 4-16-16,-4 0 8 16,4 1 20-16,4-1-8 15,1 0-12-15,-5 0 0 16,4 0 28-16,-4 1-12 15,5-1-4-15,-5 0-4 16,4-4-4-16,-4 1 0 16,10-1-20-16,-1 0 12 15,0 4 20-15,-5-8-4 16,5 9 4 0,1-1 4-16,-6 0-8 15,5 0-8-15,0-4 4 0,-4 1 4 16,-1-1-4-16,1-4-4 15,0 0 4-15,-1 0-32 16,5 0 16-16,-4 1 32 16,-1-5-12-16,5 4 0 15,-4 0-16 1,-5-4 4-16,9 4 4 16,0 0 0-16,-4-4 0 15,-1 4 0-15,5 1 16 16,-4-5-8-16,0 4-12 15,-1-4 0-15,5 0 4 16,-9 4 0-16,9-4 8 16,0 0-4-16,-4 0-4 15,-1 1 4-15,6-1 12 0,-6 0-8 16,5 0-4-16,0 0 0 16,5 0 4-16,-5 4-4 15,5 0-4-15,-1 0 4 16,1 1 4-16,-5-1-4 15,5 4-4-15,0-8 4 16,-1 4 12-16,1 0-8 16,-1 0-4-16,1-3 0 15,0 3 4-15,-1 0-4 16,1 0 16-16,0 0-12 16,4 0-40-16,-4 4 20 0,8-3 28 15,-8-1-8-15,4-4-16 16,-4 0 0-16,4 4 12 15,-4 0 0-15,-1-4 8 16,1 0-8-16,4 5-12 16,-4-1 4-16,0 0 20 15,-1-4-8-15,6 0-40 16,-1 4 20-16,0-4 20 16,-4-4-4-16,4 4 20 15,5 0-24 1,-5 1 0-16,0-9 8 15,-4 0-4-15,4 4-4 16,0 4 4-16,0-4 12 16,-4-4-8-16,0 4-4 15,4-4 0-15,0 0-4 0,0 8 0 16,0-8 0-16,1 0 0 16,-1-4-12-16,5 4 8 15,-1 0 12-15,1 0-4 16,4-4 8-16,1 4-8 15,4 4-12-15,0-4 4 16,-1-4 20-16,-3 0-8 16,-1 4-12-16,0 0 0 15,-4-4 12-15,4 0-4 16,-4 0-4-16,0 0 4 16,0 0 4-16,4 4-4 15,0-9-20-15,-8 1 8 0,-1 4 4 16,5 0 4-16,-1-4 0 15,1-4 0-15,0 4 16 16,-5 0-8-16,5 0-20 16,0-4 4-16,4-1-4 15,0 5 4-15,1-4 16 16,-1 0-4-16,-4 0-4 16,-1 0 4-16,1 4 4 15,0-4-4-15,0-1-20 16,-5 1 8-16,5-4 32 15,-5 4-16-15,0-4-8 16,5-4-4-16,-5 3-4 16,0-3 0-16,5 4 8 15,4 0 0-15,-8 4 16 16,-1-13-8-16,5 5 4 16,-10 4-4-16,5-4-8 0,-4-5 4 15,0 5-16-15,-1 4 8 16,-4 0 4-16,-4 4 0 15,0-5 16-15,4-3-8 16,0 0-20-16,-5 0 4 16,1-1 12-16,9 1 0 15,-10-4 16-15,1-4-12 16,-1-1 24-16,5 1-20 16,-9 4-20-16,9-5 0 15,-9 5 20-15,5-4-4 16,0-1 4-16,8 1-4 0,-13 0-24 15,9-5 8-15,0 5 12 16,-4 0 0-16,4-1-4 16,5 1 4-16,-5 8-4 15,-9-8 0-15,9 7 0 16,-5 5 0-16,-4-8-12 16,0 4 8-16,-4 3 12 15,4 5-4-15,-9-4-4 16,9 4 4-16,-5-4 4 15,5-9-4-15,0 13-12 16,0-4 4-16,0-8 12 16,-4 4-4-16,4 3-4 15,-5-3 4-15,1 4 4 16,-1-4-4-16,1 4-12 0,4-1 4 16,-14 1 4-16,5 0 0 15,9 0 0-15,-9-4 0 16,0 3 8-16,4 1-4 15,-4-4-12-15,0 0 4 16,0-1 12-16,4 5-4 16,-4 0-4-16,0 0 4 15,4 4 12-15,-13 0-8 16,4 0-12-16,1-1 0 16,4 1 12-16,-14 4-4 15,9 0-20-15,1 0 8 16,-1-4 32-16,0 0-16 15,-4 0 0-15,-5-1-4 0,5 1-4 16,0 0 0-16,-5 0 16 16,0 4-8-16,1-4-20 15,-1 0 4-15,0-1 32 16,0 9-16-16,-4-4-8 16,0 0-4-16,-1 0 12 15,1 4-4-15,-5-4-4 16,5 8 4-16,0-8 4 15,-1 8-4-15,5-8 16 16,1-4-12-16,-1 8-12 16,0-4 0-16,5 3 4 15,4-11 0-15,1 8-12 16,-15 0 8-16,6 4 20 0,-6 0-8 16,6 0 4-16,-1 4-4 15,5-4-8-15,4 0 4 16,-13 4-4-16,8 0 0 15,-3-4 0-15,3 0 0 16,-3 4 8-16,-1-4-4 16,-4-4 8-16,-1 12-8 15,5-4-12-15,-8 0 4 16,-6 0 12-16,5 4-4 16,0 0 8-16,1 4-8 15,-6 0-4-15,10-4 4 16,-1 0 20-16,-3 4-12 0,3-8 4 15,1 4-8-15,-5-4-8 16,9 0 4-16,-9 0-4 16,1 4 0-16,8 0 0 15,0-4 0 1,-13 4 0 0,13 0 8-16,5-8-4 0,-5 8 8 15,5 4-8-15,4-3-72 16,0 3 36-16,10 4-612 15,8 12 352-15,-8-4-732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9:29.2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968DA4-D519-464B-84F6-EC27F0D5680A}" emma:medium="tactile" emma:mode="ink">
          <msink:context xmlns:msink="http://schemas.microsoft.com/ink/2010/main" type="inkDrawing" rotatedBoundingBox="8406,12539 12493,12565 12484,14078 8396,14052" semanticType="underline" shapeName="Other">
            <msink:sourceLink direction="with" ref="{AAFADDAE-6A41-4D99-BE62-BDE070B7AA4C}"/>
          </msink:context>
        </emma:interpretation>
      </emma:emma>
    </inkml:annotationXML>
    <inkml:trace contextRef="#ctx0" brushRef="#br0">-836-689 612 0,'0'-8'228'0,"-9"12"-180"0,-1-8-12 16,6 4 80-16,4 0-72 16,0 0 104-16,-9 0-84 15,9-4 76-15,0 0-80 16,0-5 40-16,0 1-60 0,0 0-12 16,9-4-16-16,-9 4 32 0,0-4-20 15,0-8 12-15,4 3-20 16,-8 1 36-16,4-8-28 15,0 0 32-15,0-5-32 16,0-3-12-16,4-4-8 16,6-1 12-16,-1-11-8 15,0 3 16-15,0 1-16 16,5 3 24-16,4 9-20 16,-5-5 32-16,10 1-28 15,-14 4-4-15,9-9-8 16,-4 13-16-16,4-9 8 0,1-3 12 15,3-5-4-15,1 1-12 16,0-1 4-16,4 1 12 16,0 3-4-16,1 5-20 15,-1 3 8-15,0 5 4 16,1 0 4-16,4 4 0 16,-1-1 0-16,1 5 0 15,0 4 0-15,0 0-12 16,0-1 8-16,0 5 4 15,-5 0 0-15,0 0 16 16,1 0-8-16,-1 0-12 16,0 0 0-16,-4 4 4 15,0-1 0-15,4 1 0 16,5-8 0-16,5 8 0 0,4-4 0 16,-1-4 8-16,6 8-4 15,9-5-28-15,-5 1 12 16,0 4 12-16,-9 4 4 15,9-4 8-15,-5 0-8 16,1 0-12-16,4-4 4 16,-4 0 20-16,13 4-8 15,-5-1 4-15,1 1-4 16,4 4-8-16,0 4 4 16,-4 4-4-16,0 4 0 15,-10-3-12-15,10-1 8 16,-10 8 4-16,19 0 0 15,-18 0 0-15,4-4 0 16,0 0 0-16,4 0 0 0,1 4 0 16,4 5 0-16,-4-13 0 15,4 12 0-15,-4-8-12 16,4 8 8-16,-9-4 4 16,9-4 0-16,-9 9-12 15,5-9 8-15,-5 4 20 16,5-4-8-16,-5 0-12 15,0 8 0-15,-5 0 4 16,1 5 0-16,-5 3 16 16,4 0-8-16,1 4-12 15,-5 1 0-15,4-1-4 16,-4 0 0-16,0 5 0 16,-4-5 0-16,-1 5 32 15,-4-5-12-15,-9 0-4 0,4-4-4 16,-4 1-16-16,0-9 8 15,-1 8 12-15,1-8-4 16,0 5-4-16,-5-1 4 16,0 0 4-16,5-4-4 15,0 5 8-15,-14-5-8 16,9-4-4-16,-4 0 4 16,-5 4 12-16,-5 0-8 15,1 5 16-15,4-1-16 16,5 0-4-1,-5 4 0-15,5 5-4 16,-5-1 0-16,4 4 0 16,6 5 0-16,-10-1-12 15,4-3 8-15,-4 7 12 16,0-8-4-16,5-3-4 16,-5-1 4-16,-4-4-4 15,13 1 0-15,-4-5 8 16,-1-4-4-16,-4-4 8 15,1 0-8-15,-1-4 16 16,-5 1-12-16,-4-5-12 16,0 0 0-16,0-4 20 0,0 0-8 15,0 0-4-15,0 0 0 16,0 8-112-16,0-4 60 16,-4-4-360-16,-24 0 228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8:54.0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C3D69C-6EF5-4A54-823A-FC5D0AEB9642}" emma:medium="tactile" emma:mode="ink">
          <msink:context xmlns:msink="http://schemas.microsoft.com/ink/2010/main" type="writingRegion" rotatedBoundingBox="11841,14432 13377,14192 13611,15685 12075,15926">
            <msink:destinationLink direction="with" ref="{C2BE527E-8319-46AA-8925-07EDBA3D8999}"/>
          </msink:context>
        </emma:interpretation>
      </emma:emma>
    </inkml:annotationXML>
    <inkml:traceGroup>
      <inkml:annotationXML>
        <emma:emma xmlns:emma="http://www.w3.org/2003/04/emma" version="1.0">
          <emma:interpretation id="{0E7C41FE-00F4-4B56-A33E-7D4C27BCD7ED}" emma:medium="tactile" emma:mode="ink">
            <msink:context xmlns:msink="http://schemas.microsoft.com/ink/2010/main" type="paragraph" rotatedBoundingBox="11841,14432 13377,14192 13611,15685 12075,15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11E92C-BD4C-446E-8548-8203CB0513EC}" emma:medium="tactile" emma:mode="ink">
              <msink:context xmlns:msink="http://schemas.microsoft.com/ink/2010/main" type="line" rotatedBoundingBox="11841,14432 13377,14192 13611,15685 12075,15926"/>
            </emma:interpretation>
          </emma:emma>
        </inkml:annotationXML>
        <inkml:traceGroup>
          <inkml:annotationXML>
            <emma:emma xmlns:emma="http://www.w3.org/2003/04/emma" version="1.0">
              <emma:interpretation id="{C7A1656B-B626-47C7-94D6-DACA1F1F3622}" emma:medium="tactile" emma:mode="ink">
                <msink:context xmlns:msink="http://schemas.microsoft.com/ink/2010/main" type="inkWord" rotatedBoundingBox="12471,14328 12723,15823 12085,15931 11832,144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10659 14274 540 0,'0'-12'200'0,"0"0"-156"0,-4 3-12 16,4 9 124-16,0-4-92 15,-5 0 60-15,0 4-68 16,5 0 0-16,0 0-32 15,0 8-4-15,-4-4-12 0,-1 17 20 16,1 7-16-16,-1 4-4 16,1 5-4-16,-10 24-4 15,14-1 0-15,-9-3 16 16,-5-4-8-16,-9-1 16 0,14-7-16 16,0-13-28-16,-4-4 8 15,3-16-392-15,-3-3 224 16,13-18-292-1</inkml:trace>
          <inkml:trace contextRef="#ctx0" brushRef="#br0" timeOffset="246.5927">10554 14322 508 0,'9'-20'188'0,"5"12"-148"0,9-4-8 0,-5 4 36 16,5 4-44-16,4 8 0 0,5-4-16 15,9 8-16-15,-5 4 4 16,1-4 4-16,-5 4 0 0,-14 4 68 16,-13-3-36-16,-10 3 136 15,-18-4-92-15,-9 0-16 16,-13 0-40-16,-1-12 4 16,5-4-16-16,5 0-40 15,4-4 20-15,23-4-660 16</inkml:trace>
          <inkml:trace contextRef="#ctx0" brushRef="#br0" timeOffset="15315.0841">10277 14723 976 0,'0'4'360'0,"13"-12"-280"0,-4 4-20 15,-9 0 152-15,14-4-128 16,-5 0-36-16,9 4-28 16,-4-4-40-16,9 8 12 0,0-4-188 0,8-5 104 15,-12 9-752 1</inkml:trace>
          <inkml:trace contextRef="#ctx0" brushRef="#br0" timeOffset="14872.3742">10231 14282 768 0,'9'-4'284'0,"-9"4"-220"0,5 0-20 15,-5 0 216 1,13 0-80-16,-3 4-84 16,12-4-56-1,-3 0-32-15,3-4-8 0,-4 0-284 16,1 8 156-16</inkml:trace>
          <inkml:trace contextRef="#ctx0" brushRef="#br0" timeOffset="15765.783">10477 15091 1048 0,'-5'-4'388'0,"10"4"-300"0,0-8-28 0,-5 8 164 16,4-4-136-16,10 0-28 15,8-4-36-15,-3 4-24 16,3 0 4-16,1 0-84 15,0 4 44-15,0 0-436 0,0 0 260 16</inkml:trace>
          <inkml:trace contextRef="#ctx0" brushRef="#br0" timeOffset="14505.8644">10359 13930 892 0,'0'-4'332'0,"0"4"-260"0,9 0-20 15,-9 0 116-15,13 4-104 16,-4-4 0-16,14 0-40 16,0 0-16-16,0 0-4 15,9-4 4-15,-1 0-4 0,-8 4-232 16,0-4 124-16,-5 4-652 15</inkml:trace>
          <inkml:trace contextRef="#ctx0" brushRef="#br0" timeOffset="16116.7162">10818 15383 840 0,'10'0'312'0,"12"-4"-244"0,10-9-16 16,-9 13 128-16,0-4-108 15,4 0-12-15,5 0-36 16,9 0-160-16</inkml:trace>
        </inkml:traceGroup>
        <inkml:traceGroup>
          <inkml:annotationXML>
            <emma:emma xmlns:emma="http://www.w3.org/2003/04/emma" version="1.0">
              <emma:interpretation id="{7D4958B6-12EC-402C-A5FE-96BFD3F58759}" emma:medium="tactile" emma:mode="ink">
                <msink:context xmlns:msink="http://schemas.microsoft.com/ink/2010/main" type="inkWord" rotatedBoundingBox="12598,14966 12910,14917 12925,15017 12614,15066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^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57050.3335">10946 14589 632 0,'-9'-4'236'0,"9"4"-184"0,-9 0-16 0,9-4 44 16,13 4-52-16,-4-8 96 15,5 4-72-15,-5-8 64 16,0 4-64-16,5-8 24 16,0 4-44-16,-5-5 44 15,4 9-44-15,-3-4 48 16,3 4-48-16,-4 0 28 15,0 8-32-15,5-4 0 16,9 8-16-16,4-8-52 16,0 4 24-16,5-4-940 15,0 4 524-15</inkml:trace>
        </inkml:traceGroup>
        <inkml:traceGroup>
          <inkml:annotationXML>
            <emma:emma xmlns:emma="http://www.w3.org/2003/04/emma" version="1.0">
              <emma:interpretation id="{0D7742A7-3293-488A-832A-CC257E6E455A}" emma:medium="tactile" emma:mode="ink">
                <msink:context xmlns:msink="http://schemas.microsoft.com/ink/2010/main" type="inkWord" rotatedBoundingBox="12600,14740 13442,14608 13519,15097 12677,1522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91.7773">11196 14274 572 0,'0'-4'208'0,"9"0"-160"0,5 0-12 0,-5 0 144 16,5-9-104-16,-5 5-20 16,5-4-36-16,-5 4-8 15,-9 4-8-15,-9 4-12 0,-5 0 4 16,-9 8 20-16,-9 4-8 16,0-4-20-16,1-4 4 15,3 5 32-15,5-5-16 16,5 0-16-16,5 0 0 0,4 4-24 15,-1 4 20-15,15 4 24 16,-5 4-8-16,0 5 28 16,-5 3-20-16,5 4 4 15,-4 5-8-15,-5-1 48 16,0 1-32-16,0-9 16 16,-10-4-24-16,10-4 36 15,9-7-28-15,0-1 12 16,0-4-20-16,0 0-16 15,23-4-4-15,-14 8 12 16,14 0-4-16,0-4-20 16,8-8 8-16,1 8 12 15,-9-3 0-15,14-1-196 16,-28 0 104-16</inkml:trace>
          <inkml:trace contextRef="#ctx0" brushRef="#br0" timeOffset="871.8622">11051 14359 956 0,'0'-20'352'0,"9"20"-272"0,4-4-24 0,1 4 48 15,4-5-68-15,10 5-32 16,8 0-4-16,10 0-416 0</inkml:trace>
          <inkml:trace contextRef="#ctx0" brushRef="#br0" timeOffset="1291.4768">11647 14298 716 0,'-32'-4'264'0,"9"8"-204"0,-13-4-16 0,9 8 124 16,-1 0-100-16,-13 4 124 16,9 5-112-16,10 3 48 15,8 8-72-15,14 9 12 0,14 3-40 16,18 1-28-16,22-1 0 15,10-8 16-15,0-7-8 16,4-9-364-16,0-8 192 0,10-16-612 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9:35.3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60AC83E-A485-4E64-B2E6-83F3FABDE8DD}" emma:medium="tactile" emma:mode="ink">
          <msink:context xmlns:msink="http://schemas.microsoft.com/ink/2010/main" type="inkDrawing" rotatedBoundingBox="7020,11722 13060,10547 13752,14107 7712,15281" rotationAngle="654029156" semanticType="callout">
            <msink:sourceLink direction="with" ref="{C2BE527E-8319-46AA-8925-07EDBA3D8999}"/>
            <msink:sourceLink direction="with" ref="{EFC5777D-01D4-43F9-9E6E-F716835B10E2}"/>
          </msink:context>
        </emma:interpretation>
      </emma:emma>
    </inkml:annotationXML>
    <inkml:trace contextRef="#ctx0" brushRef="#br0">-1783-701 696 0,'-9'8'256'0,"18"-8"-196"0,-9 0-20 0,0 0 144 16,4-4-108-16,1 0 32 15,8-4-64-15,-3-1 80 0,-10 1-72 16,0 0 28-16,0-16 0 16,0 0-48-16,0-1 32 15,-10-7-40-15,6-4 20 16,-5-13-24-16,4-4 36 16,5-7-32-16,0 7 12 15,5-4-20-15,4 9 8 16,0-5-12-16,5 5 12 15,-5-5-16-15,4-8-12 16,1 1 0-16,0-9 4 16,8-4 0-16,1 4 8 15,-5 4-4-15,1 5-12 16,-1 3 4-16,0 5 4 0,-4-1 0 16,4-4 0-16,0-8 0 15,0-7 8-15,1-9-4 16,3 0-12-16,1 4 4 15,9 8 4-15,4 8 0 16,5 1 24-16,9 7-12 16,1 9-12-16,8-1-4 15,-5-8-4-15,-8-3 0 16,9 3 0-16,-5-12 0 16,0 5 16-16,-5-1-4 15,10 4-20-15,9 1 8 16,-5 11-4-16,14-3 4 0,-5 11-12 15,0 9 12-15,-4 12 20 16,-5-1-4-16,0 5-4 16,1 0 0-16,-1 4-16 15,4-4 8-15,15 4 20 16,13 4-8-16,9 0-20 16,0 0 4-16,-9 4-4 15,0-4 4-15,-13 4 8 16,8-4 0-16,10 4 24 15,9-4-12-15,-1 12-4 16,-4-4-4-16,-9 4 4 16,5-8-4-16,18 4-12 15,9 0 4-15,-14 4-16 16,0 4 12-16,-22 0-4 16,13 0 4-16,-13 1 8 0,13-1 0 15,0 4 0-15,18 0 0 16,-13 4 0-16,4 5 0 15,-13-1 0-15,-5 0 0 16,14 4 8-16,-10-3-4 16,-8 7-20-16,-1-4 8 15,-8 1 12-15,-10-5 0 16,-4 4-4-16,-10-7 4 16,1 11-4-16,4-4 0 15,-9 1-12-15,14-1 8 16,0 0 4-16,-5 1 0 0,5-1-12 15,-5-4 8-15,-9 1 12 16,-5-1-4-16,1 0-4 16,-5 4 4-16,-14 1-16 15,5 3 8-15,-9 9 12 16,0 11-4-16,4 1-4 16,0-1 4-16,-9 1-4 15,-4 0 0-15,9-5-12 16,-14 1 8-16,5-9 4 15,-14 1 0-15,9-9 8 16,0 0-4-16,-5 1-20 16,15 3 8-16,-6 5 4 15,-4 7 4-15,5 9 16 16,4 4-8-16,-13-9-12 16,4 1 0-1,-9 4-4-15,0-9 0 0,0 5 0 16,0-13 0-16,-5 1 32 31,1-5-12-31,4 9-20 0,-5-9 0 0,-8 9 20 16,3-1-4-16,6 17-12 15,-5 8 0-15,0-9-4 16,9 5 0-16,-14-12 16 16,14-9-4-16,0 1-12 15,0-9 4-15,-18-8 12 16,18 1-4-16,-14-5-4 15,14-4 4-15,-9-4 4 16,5 5-4-16,-6-5-4 16,1-8 4-16,5 4 12 15,4-4-8-15,-9 0-12 16,9 8 0-16,-9-11 12 16,9 11-4-16,0-8-20 0,-10 4 8 15,10-4-92-15,0 0 52 16,0-8-276-16,0 8 180 15,-4-8-688-15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8:51.7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4E9F16-B34D-4DAD-8814-9462A9A71EA9}" emma:medium="tactile" emma:mode="ink">
          <msink:context xmlns:msink="http://schemas.microsoft.com/ink/2010/main" type="writingRegion" rotatedBoundingBox="7189,14737 8311,14651 8352,15185 7230,15271">
            <msink:destinationLink direction="with" ref="{EFC5777D-01D4-43F9-9E6E-F716835B10E2}"/>
          </msink:context>
        </emma:interpretation>
      </emma:emma>
    </inkml:annotationXML>
    <inkml:traceGroup>
      <inkml:annotationXML>
        <emma:emma xmlns:emma="http://www.w3.org/2003/04/emma" version="1.0">
          <emma:interpretation id="{92E18F4B-C220-4B3B-868F-0D2F7D02359B}" emma:medium="tactile" emma:mode="ink">
            <msink:context xmlns:msink="http://schemas.microsoft.com/ink/2010/main" type="paragraph" rotatedBoundingBox="7189,14737 8311,14651 8352,15185 7230,15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1E1DE1-F680-498D-A038-406547240FD2}" emma:medium="tactile" emma:mode="ink">
              <msink:context xmlns:msink="http://schemas.microsoft.com/ink/2010/main" type="line" rotatedBoundingBox="7189,14737 8311,14651 8352,15185 7229,15271"/>
            </emma:interpretation>
          </emma:emma>
        </inkml:annotationXML>
        <inkml:traceGroup>
          <inkml:annotationXML>
            <emma:emma xmlns:emma="http://www.w3.org/2003/04/emma" version="1.0">
              <emma:interpretation id="{6A11FA68-DC73-4E74-94DB-9CFB1210A0CD}" emma:medium="tactile" emma:mode="ink">
                <msink:context xmlns:msink="http://schemas.microsoft.com/ink/2010/main" type="inkWord" rotatedBoundingBox="7189,14737 8311,14651 8352,15185 7229,15271"/>
              </emma:interpretation>
            </emma:emma>
          </inkml:annotationXML>
          <inkml:trace contextRef="#ctx0" brushRef="#br0">-1364-720 288 0,'-13'0'108'0,"22"0"-84"0,-9-8-4 0,0 8 224 0,0 0-136 16,0 0 20-16,0 0-80 16,0 0 12-16,0 0-32 15,0 16 52-15,0 8-24 16,0 9-32-16,0 7 8 16,-9 9-24-16,9 7 24 15,-9 5-20-15,4-12-20 16,-4-1 0-16,4-3 20 15,1-9-4-15,-1-12 16 16,1 1-16-16,-1-17-356 0,5-8 192 16,5-8-320-1</inkml:trace>
          <inkml:trace contextRef="#ctx0" brushRef="#br0" timeOffset="299.2958">-1432-724 572 0,'23'-20'208'0,"-14"12"-160"0,14 8-12 0,-10 0 24 0,10 0-40 16,5 8 0-16,3 0-12 16,-3 4 28-16,4-4-20 15,4 12 48-15,-18-4-36 0,5 1 56 16,-23-5-48-16,0 12 44 15,-23-8-44-15,0-4 52 16,-8-12-52-16,-1 0 20 16,4-8-36-16,1-4-28 15,4-4 4-15,14-8-16 16,5 8 8-16,8-1-316 16,14 5 176-16,14 4-428 15</inkml:trace>
          <inkml:trace contextRef="#ctx0" brushRef="#br0" timeOffset="795.1291">-734-789 632 0,'-5'-4'236'0,"10"4"-184"0,-10-4-16 0,5 4 124 15,0 0-96-15,-9 0 28 16,0-4-56-16,4 4-4 16,-13 4-20-16,-5 0-8 0,1 0 0 15,3-4-4-15,-8 4 0 0,4 0 8 16,5-4-4-16,5 0-28 16,3 4 12-16,1 0 24 15,5 0-8-15,-5 5-8 16,9 3 0-16,-9 4 4 15,9 8 0-15,-5 0 0 16,0 5 0-16,-8-1 0 16,8 4 0-16,-4 1 0 15,-5-5 0-15,5-4 44 16,0-3-24-16,0-5 8 16,9 0-16-16,-4-4-8 15,4 8 0-15,0-3 12 16,9-1-8-16,-5 0-12 15,5-4 0-15,5-4 56 16,13 4-28-16,-4-8 0 0,0-4-16 16,4-4 4-16,0 0-8 15,-4 0-56-15,0 0 28 16,-9 0-332-16,-10 0 196 16,5 8-408-1</inkml:trace>
          <inkml:trace contextRef="#ctx0" brushRef="#br0" timeOffset="964.5797">-998-570 800 0,'0'-16'296'0,"9"12"-232"0,0-5-16 15,5 5 52-15,8 0-64 0,6 4-12 0,-1-4-16 16,14 4-160-16,-5 0 84 15,14 0-572-15</inkml:trace>
          <inkml:trace contextRef="#ctx0" brushRef="#br0" timeOffset="1365.8082">-361-748 340 0,'0'0'128'0,"-9"-4"-100"0,4-4-8 0,5 8 228 16,-9 0-140-16,9 4 8 15,-9-4-68-15,-4 0 0 16,3 4-28-16,-3 0 28 0,-10 4-32 15,0 0 64-15,-4 4-44 16,4 0 72-16,-4 0-60 16,4 0 20-16,5 1-40 15,-5 7 8-15,9 0-20 16,-4 4 28-16,14 5-28 0,-1 7-12 16,10 0-8-16,8 1 12 15,10-5-4-15,4-3 16 16,14-9-12-16,9-4-12 15,1-8 0-15,-1-8-192 16,-5 0 108-16,1-4-684 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9:38.9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6C6998-F5C0-43B8-B8F9-FDE4D0298C7C}" emma:medium="tactile" emma:mode="ink">
          <msink:context xmlns:msink="http://schemas.microsoft.com/ink/2010/main" type="inkDrawing" rotatedBoundingBox="7756,15725 13129,15686 13147,18129 7773,18167" rotationAngle="654029156" semanticType="container">
            <msink:sourceLink direction="with" ref="{FED645A9-D1FA-4FC9-A4A2-B9342E0BB803}"/>
            <msink:destinationLink direction="with" ref="{4A995600-B57D-477D-8D76-3A4A1BE2F8B5}"/>
            <msink:destinationLink direction="with" ref="{FDB421FA-D314-4CE1-AC9E-0B3C6528079A}"/>
          </msink:context>
        </emma:interpretation>
      </emma:emma>
    </inkml:annotationXML>
    <inkml:trace contextRef="#ctx0" brushRef="#br0">-1465 1387 528 0,'0'-8'196'0,"0"8"-152"0,-4 0-12 16,4 0 160-16,-5 0-112 16,1 0 100-16,-1 0-104 15,1 0 28-15,-1 0-60 16,0 0 48-16,5 0-56 0,-4 8 12 16,-1-8-32-16,5 0 36 15,5 8-28-15,-5 4-4 16,4-4-12-16,1 8 12 15,0 9-12-15,4 3 40 16,-5 8-24-16,5 9-4 16,0 3-12-16,5 5 4 15,-5 0-8-15,5-5-4 16,4 5 4-16,5-9-16 0,-9-7 8 16,8-1 56-16,1-3-28 15,4-1 0-15,5 0-16 16,0 5-8-16,5-1 4 15,3 25 4-15,1-4-4 16,-4 7-4-16,-1-3 4 16,-4-4-4-16,-9-5 0 15,4-7 0-15,-4-5 0 0,-5-3 24 16,5-9-12-16,-5 0 12 16,0 1-12-1,1-5-16-15,-1 0 0 0,5 1 20 16,4-1-8-16,0 0-4 15,5 8 0-15,0-3-4 16,9 11 0-16,4-3 8 16,6-5-4-16,-1 17 24 15,0-9-16-15,4-3 4 16,-8-5-8-16,-1-4-16 16,-4 1 4-16,-9-5-4 15,9-4 0-15,-9 0 16 16,-5 1-4-16,5-1-12 15,0-4 4-15,14-4 12 16,8 0-4-16,10 0-12 0,4-4 4 16,10 1 12-16,-14-1-4 15,4 0-4-15,-14-4 4 16,-3 8 12-16,-6-4-8 16,1-8-12-16,-1 8 0 15,10-8 4-15,-1 4 0 16,15-4 0-16,-6 0 0 15,6 4 16-15,-1 0-8 16,-4-4-12-16,-10 0 0 16,-8 0 4-16,9 0 0 15,-10 0 0-15,-4-4 0 16,18 0 8-16,0 0-4 16,5-4-20-16,4 4 8 0,1 0-32 15,-1 0 24-15,-13-4-12 16,4 8 16-16,-9-4-20 15,0-4 20-15,-4-4 12 16,8-1 4-16,1 1 8 16,13-8-8-16,9 8-4 15,1 0 4-15,-5-4-16 16,-10 3 8-16,-8 1-4 16,-9-8 0-16,-1 4 16 15,-8-4-4-15,-1-9 8 16,0 5-8-16,1-12-12 15,-1 3 4-15,5-7 4 16,9 3 0-16,0-3 8 16,0 7-4-16,5 1-12 0,-9 4 4 15,8 7 4-15,-13-3 0 16,5 4 0-16,-1 4 0 16,-17-4 8-16,-1 3-4 15,-13-3-4-15,8-8 4 16,1 8-4-16,-14-9 0 15,9-7 16-15,-4-9-8 16,0-7-4-16,9-5 0 16,-10-4-4-16,5 1 0 15,1 19-12-15,-1-7 8 16,-5 3 28-16,-3 13-12 16,-1 3 40-16,0-7-28 0,0 8 32 15,0-5-32-15,0 13 12 16,14-16-20-16,-5-1 0 15,5 1-8-15,4-9 4 16,0 1-8-16,-4-17-4 16,9 12 4-16,-5-3 40 15,-8-5-24-15,-6 17 36 16,6-5-32-16,-15 9 48 16,-4 7-40-16,0 1 28 15,0 0-32-15,9 3-8 16,-9 9-12-16,9-4-8 15,0 0 4-15,-4 0-16 32,4 7 8-32,-9 1-4 0,9 0 0 15,-4 4 8-15,-5 4 0 0,0 4-72 16,-5 0 40-16,-4 4-56 16,9-4 48-16,0 8-48 0,-9-4 48 15,9-4-128 1,-5 4 92-16,-4 0-440 15,0 4 288-15,-14 1-564 16</inkml:trace>
    <inkml:trace contextRef="#ctx0" brushRef="#br0" timeOffset="-12070.0877">-204 986 676 0,'0'-4'248'0,"0"0"-192"0,5 0-16 15,-5 4 136-15,5 0-104 0,4 0 8 16,0 0-52-16,4 0 52 16,1 8-44-16,0-8 36 0,-5 8-40 15,0 0 44-15,5 9-44 16,-5-5 28-16,4-4-32 15,1 0 16-15,0 0-24 16,4 4 0-16,5 4-12 16,-1-8-16-16,1 4 4 15,5 5-4-15,8-1 0 16,-4 4 44-16,0-4-24 0,4 0-20 16,5 1 4-16,-4-1 0 15,-6-4 4-15,15 0 0 16,-5 4 0-16,4-8 8 15,-4 5-4 1,0-5-4-16,-4 4 4 0,4-4-4 16,-5-4 0-16,1 0 24 15,4 0-12-15,0-4-12 16,-5 0-4-16,10 0-4 16,-1 4 0-16,10-4 16 15,-1 0-4-15,-13 0-12 16,18 4 4-16,-18-4 4 15,14 4 0-15,-9-8 0 16,4-4 0-16,-14 4 8 0,23-8 4 16,5 0-4-1,-5 4-16-15,0 0 4 16,-4-1-4-16,0 5 0 16,-5-4 0-1,4-4 0-15,-13 0 16 0,0 4-4 16,-9 4-12-16,5-4 4 15,-5-8 4-15,8 3 0 16,1 1 24-16,0 0-12 16,5 0 4-16,0 4-8 15,4 4-8-15,-9-4 4 16,-5 0 4-16,-4-9-4 0,-5 13 8 16,-4-8-8-1,-5 0 16-15,-9-4-12 0,0 12 4 16,0-4-4-16,-4 0 4 15,-5 0-8-15,0 0-12 16,0 8 4-16,-5-4-92 16,-4 4 48-16,-4-5-524 15,-10 10 316-15,0-5-368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8:47.1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BE527E-8319-46AA-8925-07EDBA3D8999}" emma:medium="tactile" emma:mode="ink">
          <msink:context xmlns:msink="http://schemas.microsoft.com/ink/2010/main" type="inkDrawing" rotatedBoundingBox="11490,14575 13524,13416 14616,15331 12581,16490" hotPoints="14344,15034 13214,16164 12084,15034 13214,13904" semanticType="container" shapeName="Circle">
            <msink:sourceLink direction="with" ref="{5AC3D69C-6EF5-4A54-823A-FC5D0AEB9642}"/>
            <msink:destinationLink direction="with" ref="{4A995600-B57D-477D-8D76-3A4A1BE2F8B5}"/>
            <msink:destinationLink direction="with" ref="{260AC83E-A485-4E64-B2E6-83F3FABDE8DD}"/>
          </msink:context>
        </emma:interpretation>
      </emma:emma>
    </inkml:annotationXML>
    <inkml:trace contextRef="#ctx0" brushRef="#br0">3539-746 676 0,'0'-16'248'0,"0"16"-192"0,0-4-16 0,9 0 120 16,-4-4-96-16,-5 0 80 16,0 8-84-16,0-4 40 0,0 0-60 15,0 4 24-15,0-5-36 0,0 5 28 16,-5 0-32-16,-4 0 4 16,9-4-16-16,0 8 12 15,-9 1-16-15,4-1 4 16,-13 4 4-1,4-4-8-15,-4 4 20 16,-5-4-16-16,1 0 24 16,-10 8-24-16,9-4-4 15,-4-4-4 1,-1 4 12-16,6 0-8 16,-10 0-4-16,9 1 0 0,-4-1 4 15,-10 4-4-15,10-4 24 16,-5 0-16-1,9 4-32-15,-9 0 12 16,10 4 28-16,-10 1-12 16,9 3 0-1,-9 0-4-15,9 0 4 0,-8 5-4 16,12-1-12-16,1 4 4 0,0 1 12 0,-5 3-4 16,9 0-4-16,5 5 4 15,-4-1-16-15,-1 1 8 16,0-1 12-16,1 9-4 15,-1-5 16-15,5-8-12 16,-5 1-20-16,1-1 4 16,-1-4 12-16,5 1 0 0,-5-1-12 15,1 0 4-15,3-3 4 16,6-1 0-16,-10 0 0 16,14 1 0-16,0-1 8 15,0 0-4-15,0 4-4 16,9-3 4-16,-9 3-4 15,0 0 0-15,5 5 0 16,-5-9 0-16,0 4 0 16,0 1 0-16,9-1 0 15,0-4 0-15,0 9 0 16,-4-13 0-16,8 12 8 16,-8-7-4-16,4-5 8 15,0 0-8-15,0 0-20 16,0-4 8-16,-4 1 4 0,4-5 4 15,-4 8 0-15,-1-4 0 16,1 0 0-16,8 1 0 16,-8-5 8-16,4 8-4 15,0-8-20-15,0 0 8 16,0 0 12-16,0 1 0 16,5-1 16-16,0 0-12 15,-1 0-4-15,1 0 0 16,0 0-4-16,-1 4 0 15,6 1 0-15,-1-1 0 16,0 0 16-16,0 4-8 16,0-4-4-16,1 1 0 0,-1-1-4 15,0 4 0-15,0-4-12 16,1 0 8-16,-1-3 4 16,4-1 0-16,6 0 8 15,-5 4-4-15,-1-4-20 16,1 0 8-16,-5 0 20 15,5 1-4-15,0-5-4 16,-5 0 0-16,5 8-4 16,4-4-12-1,-4-4 8-15,0 0 20 16,-1 0-8-16,10-8 4 16,-9 4-4-16,0 0-16 15,0-4 4-15,8 5 12 16,1-1-4-16,-4-4 8 15,-1 0-8-15,0 0-20 16,-4 8 8-16,9-12 4 0,-9 4 4 16,9 0 8-16,-1-4-4 15,1 4-12-15,5 4 4 16,-15-4 12-16,6-4-4 16,-1 4-4-16,0 8 4 15,1-16-4-15,-10 8 0 16,5-9-12-1,-1 1 20-15,1 4-8 16,0-4-24-16,-5 0 12 16,5 0 12-16,0-4 4 0,0 4 8 15,-1-8-8-15,1 8-4 16,0-5 4-16,0 1-4 16,-1 0 0-16,6-4 0 15,-1 4 0-15,5-4-12 16,4 3 8-16,5-3 4 15,-9 0 0-15,5 4 0 16,-1-8 0-16,0-1 8 16,1-3-4-16,-5 4-4 15,0 0 4-15,-10-1-4 16,10-7 0-16,-9 4 0 16,0 4 0-16,-1-1 0 15,1 1 0-15,0-8 16 16,-5 8-8-16,-4-5-4 15,4 1 0-15,-4 4 4 16,-1-4-4-16,-4-1-12 0,1-7 4 16,-1 4 20-16,-5-1-8 15,5-7-4-15,-4-1 0 16,4 9-16-16,-9-8 8 16,9 3 4-16,-9-3 0 15,5-1 0-15,-5 1 0 16,0 8 0-16,4-9 0 15,-4 5 0-15,0 4 0 16,0-1 0-16,-4 5 0 16,4 4 0-16,-9-5 0 15,4 5 32-15,-9-4-16 0,5 4-12 16,0 3-8-16,0-3 20 16,0 0-8-16,0 0-12 15,0-5 0-15,0 5 12 16,0 0-4-16,-1 0-4 15,-3 0 4-15,-1-1 4 16,5 1-4-16,-5 0 16 16,1 0-12-16,-1-1 24 15,5 1-20-15,-5 0-4 16,5 0-4-16,-5-1 4 16,-4 1-4-16,5 0-12 15,-1 0 4-15,5-1 4 16,-14 5 0-16,9 0 8 15,-4 0-4-15,5 0-4 16,-1 4 4-16,0-1-4 16,-4 1 0-16,0 0 16 0,0 4-8 15,-1 0-12-15,1-4 0 16,0 4-4-16,0 0 0 16,0 4 16-16,4 0-4 15,-9-1-12-15,5-3 4 16,-5 4 12-16,0 0-4 15,10 0 8-15,-5 0-8 16,-5 0-4-16,0 0 4 16,0 0 4-16,0-4-4 15,1 0-12-15,-1 0 4 0,0 8 28 16,-4-16-12-16,4 8-12 16,0 8-4-16,1-5 12 15,-1-3-4-15,9 8-12 16,-9-8 4-16,5 4 4 15,-5 4 0-15,10-4 8 16,-5 0-4-16,4 0-4 16,-4 4 4-16,-5-4-4 15,9 0 0-15,-9 0 8 16,1 4-4-16,-1-4 16 16,-4 4-12-16,-1 0-12 15,6 0 0-15,-6 0 4 16,1 4 0-16,0 0 16 15,-1-4-8-15,-4 0-4 16,1 4 0-16,8-4-4 16,-9-4 0-16,9 4 16 0,-9-8-8 15,10 4-12-15,-10 0 0 16,9 0-112-16,0 0 64 16,0 12-400-16,10 4 248 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9:07.8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46FB371-3A21-407B-94F0-8F836D392D6B}" emma:medium="tactile" emma:mode="ink">
          <msink:context xmlns:msink="http://schemas.microsoft.com/ink/2010/main" type="writingRegion" rotatedBoundingBox="12545,14847 8537,15650 7823,12086 11831,11282"/>
        </emma:interpretation>
      </emma:emma>
    </inkml:annotationXML>
    <inkml:traceGroup>
      <inkml:annotationXML>
        <emma:emma xmlns:emma="http://www.w3.org/2003/04/emma" version="1.0">
          <emma:interpretation id="{E85BD25E-107E-4ECD-81A2-4DAB4FE9DD8A}" emma:medium="tactile" emma:mode="ink">
            <msink:context xmlns:msink="http://schemas.microsoft.com/ink/2010/main" type="paragraph" rotatedBoundingBox="12075,14941 8537,15650 8239,14162 11776,13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FADDAE-6A41-4D99-BE62-BDE070B7AA4C}" emma:medium="tactile" emma:mode="ink">
              <msink:context xmlns:msink="http://schemas.microsoft.com/ink/2010/main" type="line" rotatedBoundingBox="12075,14941 8537,15650 8239,14162 11776,13453">
                <msink:destinationLink direction="with" ref="{80968DA4-D519-464B-84F6-EC27F0D5680A}"/>
                <msink:destinationLink direction="with" ref="{EFC5777D-01D4-43F9-9E6E-F716835B10E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09A4025-31C7-4AC4-B4BE-D491E05C9293}" emma:medium="tactile" emma:mode="ink">
                <msink:context xmlns:msink="http://schemas.microsoft.com/ink/2010/main" type="inkWord" rotatedBoundingBox="12075,14941 8537,15650 8239,14162 11776,13453"/>
              </emma:interpretation>
            </emma:emma>
          </inkml:annotationXML>
          <inkml:trace contextRef="#ctx0" brushRef="#br0">26 0 820 0,'-14'8'304'0,"14"-8"-236"0,-4 33-20 15,-1-17 20 1,5 4-48-16,-4 13-72 15,8-1 28-15</inkml:trace>
          <inkml:trace contextRef="#ctx0" brushRef="#br0" timeOffset="-172.4581">-129 85 904 0,'-4'-8'332'0,"4"8"-256"0,9-4-24 0,-5 0 132 15,5 0-112-15,10-4-36 16,3 4-28-16,10-8 28 16,0 8-24-16,0-4 0 15,0 8-8-15,-5-4 12 16,1 4-8-16</inkml:trace>
          <inkml:trace contextRef="#ctx0" brushRef="#br0" timeOffset="-461.7269">135-562 840 0,'-9'-4'312'0,"9"4"-244"0,0 8-16 15,0 0 16 1,5 4-48-16,-1 8 0 15,5 9-12-15,-9 7 20 16,10 1-16-16,-15 3-20 16,14 0 0-16</inkml:trace>
          <inkml:trace contextRef="#ctx0" brushRef="#br0" timeOffset="-657.7486">-38-356 1092 0,'0'-4'404'0,"0"4"-316"0,28-12-24 0,-15 4 100 32,5 8-104-32,10-12-16 15,4 4-28-15,0-4-24 0,4 8 4 0,0-9 12 16,-8 5-4-16,4 0-196 16,-10 4 104-16</inkml:trace>
          <inkml:trace contextRef="#ctx0" brushRef="#br0" timeOffset="-1139.0272">-65-773 984 0,'0'-16'368'0,"9"16"-288"0,-4-4-20 15,4-4 152-15,4 0-128 16,6 0-8-16,3 8-48 16,15-8-12-16,-5-4-8 15,13-1-16-15,-4 9 4 0,0-4-156 16,-4 8 88-16,-1-4-228 16,-18-4 172-16</inkml:trace>
          <inkml:trace contextRef="#ctx0" brushRef="#br0" timeOffset="-952.5304">222-1048 892 0,'-5'0'332'0,"5"0"-260"0,-9 8-20 0,5-4 108 16,4 8-100-16,-5 9-36 15,10 7-16-15,-5 4-8 16,4 1 0-16,1 7-28 16,-5 1 16-16</inkml:trace>
          <inkml:trace contextRef="#ctx0" brushRef="#br0" timeOffset="-1692.4624">-302-1096 768 0,'0'-13'284'0,"0"13"-220"0,9-8-20 0,-4 4 92 16,4 0-84-16,-9 0 104 16,5 0-92-16,-1 0 24 15,1 0-52-15,13 0 20 0,-14 0-28 16,15 0-8-16,-6 0-12 16,1 0 12-1,13 0-12-15,1 0 4 16,-1-4-4-16,5 0 4 0,4 8-8 15,-4-8 8 1,-9 3-8-16,0 1-108 0,-5 0 56 0,-5 4-192 16,-13 0 136-16,0 4-668 15</inkml:trace>
          <inkml:trace contextRef="#ctx0" brushRef="#br0" timeOffset="-1454.3817">-142-1307 704 0,'-5'-8'264'0,"5"8"-208"0,-9 4-12 16,9-4 44-16,0 0-56 15,9 12 68-15,-9 4-60 0,5 9 28 16,-1 3-40-16,-4 4 72 0,5 1-56 15,-5 3-12-15,0 1-20 16,0-1-20-16,0-4 4 16,-14 5-868-1</inkml:trace>
          <inkml:trace contextRef="#ctx0" brushRef="#br0" timeOffset="10839.0212">536-1109 488 0,'5'-8'180'0,"4"8"-140"0,-5 4-12 16,-4-4 120-16,0 0-88 15,0 0 44-15,0 0-60 16,0 0 36-16,0 0-44 16,0 0 32-16,5 0-36 0,-1-4 44 15,-4 4-44-15,0 0 72 16,0 0-56-16,5-4 8 15,-5 4-32-15,0 0-4 16,0 0-12-16,0 0-8 16,0 0 4-16,0 0 4 15,0 0-4-15,0 0 32 16,0 0-20-16,0-4 48 31,9 4-36-31,-5-4 12 0,-4 0-24 0,5 0 0 16,-5 0-8-16,0 0 20 15,5 0-16-15,-5 4 4 0,4-4-8 16,1 0 28-16,-1 0-20 16,5 0 4-16,-9 0-12 15,0 0-16-15,5 0 4 16,-1 0 12-16,-4 0-4 16,5 0 16-16,4 0-12 0,-9 4 4 15,0 0-4-15,0-5-8 16,0 1 4-16,0 0-4 15,0 4 0-15,0-4 44 16,5 0-24-16,-1 0-8 16,-4 4-8-16,0 0 4 15,0 0-4-15,5-4 8 16,-5 4-8-16,0 0 16 16,0 0-12-16,0 0 16 15,0 0-16-15,9-4-12 16,-9 4 0-16,0-4-4 15,9 0 0-15,-4 4 8 16,4-4 0-16,0 0 8 16,-9 0-4-16,4 0 8 15,1 4-8-15,-5 0-4 16,4-4 4-16,1 0-4 0,-5 4 0 16,9-4 0-1,0 4 0-15,0-4-12 0,0 0 8 16,0 0 20-16,1 0-8 15,-1-1 16-15,0 1-16 16,0 0-56-16,-5 0 24 16,1 0 20-16,0 4 4 15,4-4 20-15,-5 0-12 16,10 4-4-16,-10 0 0 16,6-4 4-16,-6 0-4 0,5 4-4 15,-4 0 4-15,-1-4-24 16,-4 4 12-16,9 0 4 15,-4-4 4-15,0 4 16 16,4 0-8-16,-9 0-12 16,4-4 0-16,5 0 4 15,-9 4 0-15,5-4-20 16,-5 4 12-16,4-4 20 16,-4 4-4-16,10 0-20 15,-6-4 4-15,5 4 4 16,0 0 4-16,0 0 0 15,0 0 0-15,1-4-12 16,-1 0 8-16,0 4 12 16,0 0-4-16,0 0-4 15,-4-4 4-15,-1 0 12 16,5 4-8-16,-4-4-4 0,-5 4 0 16,9 0 4-16,-5 0-4 15,6 0-12-15,-1 0 4 16,-9 0 28-16,4-9-12 15,5 9-20-15,-9 0 0 16,0 0 32-16,9 0-16 16,-4 0-8-16,-5 0-4 15,9 0 20-15,0 0-8 16,0 0 4-16,-9 0-4 16,0 0-8-16,9 0 4 15,-4 0-4-15,-5 0 0 0,9-4 0 16,-9 4 0-1,9-4 16-15,0 4-8 16,0 0-4-16,-9 0 0 0,5 0-4 16,-1-4 0-16,6 4 0 15,-10 0 0-15,4-4 16 16,-4 4-8-16,5 0-20 16,-5 0 4-16,0 0 40 15,4-4-20-15,5 4 8 16,0 0-12-16,-4-4-8 15,0 0 4-15,-1 4-4 16,5-8 0-16,0 8 0 16,0 0 0-16,-4-4 0 15,4 0 0-15,0 0 0 16,-4 0 0-16,4 0 0 0,0 4 0 16,-9 0 8-16,9-8-4 15,-4 8-4-15,-1 0 4 16,5 0-4-16,0-8 0 15,0 8-12-15,1 0 8 16,-1 0 12-16,4-8-4 16,-4 3 8-16,5 5-8 15,-5 0-4-15,5 0 4 16,0-8-16-16,-1 8 8 16,1-8-4-16,0 8 0 15,-1 0 24-15,1-8-8 0,-1 8-12 16,1 0 0-16,0 0 20 15,4 0-8-15,-4-8-28 16,-1 8 8-16,1 0 4 16,4 0 8-16,-4 0 8 15,0 0-4-15,4 0-4 16,0 0 4-16,-4 0 4 16,-1-4-4-16,-4 4-20 15,5 0 8-15,-5 0 4 16,0 0 4-16,0 0 8 15,0 0-4-15,1 0-4 16,8 0 4-16,-9 0-4 16,5 0 0-16,-5 0-12 15,9 0 8-15,-5 0 12 16,-3 0-4-16,-1 0 8 16,0 0-8-16,4 4-4 0,-3 0 4 15,-10-4-16-15,9 0 8 16,0 0-4-16,0 0 0 15,0 0 16-15,5 0-4 16,-5 0-4 0,0 0-8-16,5 0 4 15,-5 0 12-15,0 0-4 16,9 0 8 0,-4 0-8-1,-1 0-4-15,1 0 4 16,0 0-16-16,-5 0 8 0,4 0 12 15,1 4-4-15,0-4-4 16,-5 0 4-16,4 4-4 16,-3 0 0-16,3-4-12 15,1 4 8-15,-5 0 4 16,0-4 0-16,5 0-12 16,-5 4 8-16,0-4 20 15,0 0-8-15,5 4-12 16,-5 5 0-16,4-5 12 15,-3-4-4-15,3 4-4 16,1 0 4-16,0-8-16 16,-1 4 8-16,1 8 4 15,0-8 0-15,-1 0 0 16,1 0 0-16,-5 8-12 16,0-8 8-16,0 0 12 0,0 8-4 15,0-8-4-15,0 0 4 16,1 8-4-1,3-8 8-15,1 0-4 16,-5 0 8-16,-9 0-8 16,14 0-28-16,-5 4 12 15,4 4 12-15,-13-8 4 16,10 0-4-16,-10 0 4 16,13 0-4-16,-4 0 0 15,0 0 0-15,0 0 0 16,1 0-12-16,-1 8 8 0,0-4 4 15,0-4 0-15,0 4 0 16,-9-4 0-16,9 0 0 16,0 4 0-16,0 0 8 15,0-4-4-15,1 0-12 16,-1 4 4-16,0 1 12 16,4-5-4-16,1 4-12 15,-5 0 4-15,0 0 4 16,0 0 0-16,1 0 0 15,-1 0 0-15,0 0 16 16,0 0-8-16,4 0-12 16,1-4 0-16,0 4-4 15,-1 0 0-15,6 0 8 16,-6-4 0-16,1 4 16 16,0 0-8-16,-1 0-20 15,1 0 4-15,-5 0 4 16,0 0 4-16,0 0 0 15,0 0 0-15,0 1 8 0,1-1-4 16,3 0-4-16,1 0 4 16,-5 0-16-16,0 4 8 15,5-4 4-15,-1 0 0 16,-3 0 0-16,-1 4 0 16,4-4 8-16,-4 0-4 15,-9-4-4-15,10 4 4 16,-1 0 4-16,0 0-4 15,0 0-4-15,0-4 4 16,0 4-24-16,-9-4 12 0,0 0 20 16,9 4-4-16,-9-4-12 15,0 0 0-15,9 4 4 16,-9-4 0-16,0 0 0 16,9 5 0-16,-9-5 0 15,0 0 0-15,9 4 0 16,1 0 0-16,-1 0 8 15,-9-4-4-15,0 0 16 16,0 0-12-16,9 4 16 16,-9-4-16-16,0 0 16 15,9 4-16-15,-9-4-12 16,9 4 0-16,0-4 12 16,-9 0-4-16,0 0 8 15,5 4-8-15,8 0 8 16,-13-4-8-16,0 0 16 0,9 4-12 15,-9-4 4-15,0 0-4 16,0 0 28-16,0 0-20 16,0 0 12-16,0 0-16 15,10 4 12-15,-10-4-16 16,0 0 16-16,0 0-16 16,-32 8-160-1</inkml:trace>
          <inkml:trace contextRef="#ctx0" brushRef="#br0" timeOffset="13211.3981">1701-1679 748 0,'-9'-8'276'0,"5"8"-216"0,-1-12-16 16,5 12 112-16,5-8-96 16,-5 8 36-16,4-9-56 15,5 1 56-15,-9 8-56 16,0-8 64-16,0 4-64 0,0 4 52 16,0-8-52-16,-9 8 52 15,5 0-56-15,-5 8 28 16,9-4-36-16,-9 4-8 15,18 9-12-15,-9-9 12 16,13 12-12-16,1-12 16 0,4 8-16 16,5-4 24-16,9 4-20 15,-9 5-4 1,13-5-4-16,-9 4 4 0,5 4-4 16,0 1-4-16,-5-9 4 15,1 0 12-15,-5-4-8 16,-10-4-4-16,1 0 0 15,-5-4 4-15,0-4-4 16,-9 0 68-16,0 0-40 16,-5 0-4-16,5 0-16 15,-4 0-20-15,-1 0 4 0,-4 0 4 16,5 0 0-16,-5 0-20 16,0 5 12-16,-1-1 12 15,6 0 0-15,-5 4-4 16,-5 4 4-16,-4 0-16 15,4 0 8-15,-4 0 12 16,0 0-4-16,-5 1 16 16,0-5-12-16,5 0 4 15,-5 0-4-15,5 4-24 16,0-12 8-16,4 8 12 16,1-8 0-16,-1 0-4 15,0 0 4-15,1 0 4 16,3 0-4-16,1 0-4 15,0 0 4-15,0 0 4 16,0-8-4-16,5 8-12 0,4-4 4 16,0-4 12-16,0 8-4 15,0-8-4-15,0-8 4 16,0 7 4-16,0-3-4 16,0 4-20-16,0-12 8 15,4 12 12-15,5-8 0 16,-4 8-20-16,-1-13 8 15,1 5 12-15,-1 8 0 16,-8-4 8-16,-1-4-8 16,1 8-12-16,-1-4 4 15,-4 3 12-15,0 1-4 16,0 0-180-16,0 8 100 0,0 0-468 16,0 12 304-16</inkml:trace>
          <inkml:trace contextRef="#ctx0" brushRef="#br0" timeOffset="15985.0872">1893-841 840 0,'-5'-17'312'0,"1"25"-244"0,8 1-16 16,-4-9 84-16,0 0-84 15,0 0 52-15,0 0-64 16,0 4 96 0,0 0-80-16,0-4 28 0,5 8-48 15,-1 0 12-15,10 0-28 0,-10 0 8 16,10 4-16-16,0 0 20 0,4 0-20 15,0 1-12-15,5-5-4 16,-5 0 20-16,0 0-8 16,-4 0-4-16,-5 0 0 15,-9-8 4-15,-4 8-4 16,-6 0 60-16,-3 4-36 16,-10 1 32-16,-4-1-32 15,-5 0-36-15,0 4 4 16,0-4 16-16,9 0-4 15,1 5-56-15,8-1 24 16,-4-4-560-16,13 4 320 0</inkml:trace>
          <inkml:trace contextRef="#ctx0" brushRef="#br0" timeOffset="7582.5434">513-1137 528 0,'0'0'196'0,"0"0"-152"0,-4 4-12 0,4-4 72 0,0 0-64 15,0 0 44-15,-5 4-48 16,5-4 8-16,0 0-28 15,0 0 64-15,9 4-48 0,0-4 24 16,-9 0-36-16,0 0 8 16,0 0-16-16,0 0-8 15,9 4 0-15,-9-4 12 16,0 0-8-16,0 0 40 16,0 0-24-16,10 4-4 15,-10-4-12-15,0 0 28 16,9 4-20-16,-9-4 32 15,0 0-32-15,9 0 32 16,-9 0-32-16,9 0 12 16,-9 0-16-16,4-4 20 0,-4 4-20 15,5-4 4-15,-5 4-8 16,4-4-16-16,1 0 4 16,0 0 12-16,-1 0-4 15,1 0 40-15,-1 0-20 16,1 0-4-16,4 0-12 15,-5 0 4-15,1 0-8 16,4 0-4-16,-9 0 4 16,5 0 28-16,-1 0-16 15,1 0 32-15,4 0-32 16,-9 0-4-16,9 0-8 16,-4-1 12-16,-1 1-8 15,10 0-4 1,-10 0 0-16,5 0 12 0,1 0-8 0,-6 0-4 15,1 0 0-15,-1 0-4 16,-4 4 0-16,0 0 0 16,0 0 0-16,0 0 8 15,-4 4-4-15,-1 0-276 16,1 0 148-16,-15 4-820 16</inkml:trace>
        </inkml:traceGroup>
      </inkml:traceGroup>
    </inkml:traceGroup>
    <inkml:traceGroup>
      <inkml:annotationXML>
        <emma:emma xmlns:emma="http://www.w3.org/2003/04/emma" version="1.0">
          <emma:interpretation id="{1EC654C0-06AE-407B-8119-3E091C0D984D}" emma:medium="tactile" emma:mode="ink">
            <msink:context xmlns:msink="http://schemas.microsoft.com/ink/2010/main" type="paragraph" rotatedBoundingBox="12016,11540 11014,13044 10602,12770 11604,11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337731-7F81-4BBB-8721-5BFD9EACD099}" emma:medium="tactile" emma:mode="ink">
              <msink:context xmlns:msink="http://schemas.microsoft.com/ink/2010/main" type="line" rotatedBoundingBox="12016,11540 11014,13044 10602,12770 11604,11266"/>
            </emma:interpretation>
          </emma:emma>
        </inkml:annotationXML>
        <inkml:traceGroup>
          <inkml:annotationXML>
            <emma:emma xmlns:emma="http://www.w3.org/2003/04/emma" version="1.0">
              <emma:interpretation id="{733FEEBB-51A4-4B4C-837C-F3324C28F006}" emma:medium="tactile" emma:mode="ink">
                <msink:context xmlns:msink="http://schemas.microsoft.com/ink/2010/main" type="inkWord" rotatedBoundingBox="12016,11540 11811,11848 11437,11599 11642,11291"/>
              </emma:interpretation>
            </emma:emma>
          </inkml:annotationXML>
          <inkml:trace contextRef="#ctx0" brushRef="#br0" timeOffset="28271.7891">2981-4156 880 0,'-14'-4'328'0,"14"8"-256"0,0-4-16 0,0 0 124 15,0 0-108-15,23 0 24 16,-9 0-56-16,4 8 36 0,18-4-44 16,-13 8 28-16,9 9-32 0,0 3 16 15,-10 8-24-15,1 5 28 16,0 11-32-16,-5 1 32 16,-4 3-32-16,-5-7 32 15,-9-17-32-15,-9 1 40 16,-14-5-32-16,-9-12-4 15,-13-4-12-15,-10-4-632 16,0-4 340-16</inkml:trace>
        </inkml:traceGroup>
        <inkml:traceGroup>
          <inkml:annotationXML>
            <emma:emma xmlns:emma="http://www.w3.org/2003/04/emma" version="1.0">
              <emma:interpretation id="{E0CDC328-7906-470D-8FD0-6ED9D264D75A}" emma:medium="tactile" emma:mode="ink">
                <msink:context xmlns:msink="http://schemas.microsoft.com/ink/2010/main" type="inkWord" rotatedBoundingBox="11271,12609 10992,13029 10602,12770 10882,12350"/>
              </emma:interpretation>
            </emma:emma>
          </inkml:annotationXML>
          <inkml:trace contextRef="#ctx0" brushRef="#br0" timeOffset="21859.4848">2239-3128 1112 0,'-14'0'412'0,"14"0"-320"0,0 8-28 15,0-8 152-15,0 0-132 16,0 8-16-16,14 12-44 15,4 13 52-15,5-5-44 16,9 9 16-16,9 3-32 0,-5 1 0 16,0 3-8-16,10-8 20 15,-19-7-16-15,-9 3 4 16,-8-3-8-16,-24-1 28 16,-32 0-20-16,-31 5-200 15,-14 15 100-15,-14 5-804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7:37:45.3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648B7B-C733-4FA8-B499-1D1771521DB6}" emma:medium="tactile" emma:mode="ink">
          <msink:context xmlns:msink="http://schemas.microsoft.com/ink/2010/main" type="writingRegion" rotatedBoundingBox="18541,10771 19016,17041 18269,17097 17795,10827"/>
        </emma:interpretation>
      </emma:emma>
    </inkml:annotationXML>
    <inkml:traceGroup>
      <inkml:annotationXML>
        <emma:emma xmlns:emma="http://www.w3.org/2003/04/emma" version="1.0">
          <emma:interpretation id="{B844A0BC-A242-412E-AF7C-5F6886AE8059}" emma:medium="tactile" emma:mode="ink">
            <msink:context xmlns:msink="http://schemas.microsoft.com/ink/2010/main" type="paragraph" rotatedBoundingBox="18541,10771 19016,17041 18269,17097 17795,10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C826F7-F2F2-440A-839E-0972A977199E}" emma:medium="tactile" emma:mode="ink">
              <msink:context xmlns:msink="http://schemas.microsoft.com/ink/2010/main" type="line" rotatedBoundingBox="18541,10771 19016,17041 18269,17097 17795,10827"/>
            </emma:interpretation>
          </emma:emma>
        </inkml:annotationXML>
        <inkml:traceGroup>
          <inkml:annotationXML>
            <emma:emma xmlns:emma="http://www.w3.org/2003/04/emma" version="1.0">
              <emma:interpretation id="{8CB655FF-6345-4A30-8060-E156BCE00513}" emma:medium="tactile" emma:mode="ink">
                <msink:context xmlns:msink="http://schemas.microsoft.com/ink/2010/main" type="inkWord" rotatedBoundingBox="18164,10799 18267,12153 18138,12163 18035,10809"/>
              </emma:interpretation>
            </emma:emma>
          </inkml:annotationXML>
          <inkml:trace contextRef="#ctx0" brushRef="#br0">2955 6972 624 0,'0'4'228'0,"0"-4"-176"0,0 4-16 0,0 0 88 16,5 0-76-16,-5 0 0 15,4 0-32-15,1 8-20 16,0 0 0-16,-5-4-4 16,0 5 0-16,-5-5 16 15,0 4-4-15,-4-4-36 16,0 4 16-16</inkml:trace>
          <inkml:trace contextRef="#ctx0" brushRef="#br0" timeOffset="222.3478">3001 7401 508 0,'0'8'188'0,"0"-8"-148"0,-9 8-8 0,9-4 16 15,0 0-32-15,0 0 4 16,0 0-12-16,-9 0-412 16,9 4 220-16</inkml:trace>
          <inkml:trace contextRef="#ctx0" brushRef="#br0" timeOffset="555.0459">3087 7915 756 0,'-13'-4'280'0,"13"4"-216"0,-5 8-20 0,5-4 56 16,5 4-64-16</inkml:trace>
          <inkml:trace contextRef="#ctx0" brushRef="#br0" timeOffset="718.5568">3147 8121 872 0,'-14'-12'324'0,"14"12"-252"0,0 20-20 0,0-16 24 15,0 4-52-15,-5 0 24 16,5 5-28-16,-9-1-564 16,5 4 296-16,-1 4-168 0</inkml:trace>
          <inkml:trace contextRef="#ctx0" brushRef="#br0" timeOffset="840.551">3165 8259 696 0,'-14'8'256'0,"14"-8"-196"0,0 24-20 16,0-12-100 0,0 4 24-16</inkml:trace>
        </inkml:traceGroup>
        <inkml:traceGroup>
          <inkml:annotationXML>
            <emma:emma xmlns:emma="http://www.w3.org/2003/04/emma" version="1.0">
              <emma:interpretation id="{3576ED81-6FEC-4878-94AC-5A20C36EDA4F}" emma:medium="tactile" emma:mode="ink">
                <msink:context xmlns:msink="http://schemas.microsoft.com/ink/2010/main" type="inkWord" rotatedBoundingBox="18688,12702 18727,13228 17981,13284 17941,127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921.9011">3206 8898 756 0,'-18'12'280'0,"8"-4"-216"0,-12 9-20 16,13-5 112-16,-19 4-96 15,1 4 80 1,4 8-80-16,-18 5-4 15,9 3-36-15,-9 1 16 0,5-5-24 16,4-8-4-16,9-3-4 16</inkml:trace>
          <inkml:trace contextRef="#ctx0" brushRef="#br0" timeOffset="2579.6502">3465 9198 624 0,'-13'4'228'0,"8"4"-176"0,-4 0-16 15,9-4 116-15,-5 0-92 16,1 4 80-16,-5 0-80 0,0 0 100 16,-1 4-88-16,-3 5 60 0,-1-1-76 15,1 8 4-15,3 0-36 16,6-3-12-16,8-5-8 16,10 0 4-16,9-8-4 15,9-4 8-15,9-8-8 16,0-8-136-16,-5-8 76 15,1-5-16-15,-10 1 44 16,-9-4 28-16,-18-5 0 16,-5 5 108-16,-8 4-60 0,-5 4 8 15,-1 3-36-15,6 9-4 16,4 0-8-16</inkml:trace>
          <inkml:trace contextRef="#ctx0" brushRef="#br0" timeOffset="1626.7759">2910 8918 736 0,'-5'0'272'0,"14"9"-208"0,0-1-20 16,1-4 80-16,3 0-76 15,5 0 104-15,1 12-88 16,-1-4 24 0,0 4-52-16,5 13 12 15,0 3-28-15,-1-4 0 16,6 9-12-16,-10-9 4 16,0 4-8-16,-4-11 16 15,-1-1-12-15,-8-12 4 16,0-8-4-16</inkml:trace>
        </inkml:traceGroup>
        <inkml:traceGroup>
          <inkml:annotationXML>
            <emma:emma xmlns:emma="http://www.w3.org/2003/04/emma" version="1.0">
              <emma:interpretation id="{77460618-3BEA-4DD3-B19D-68A16F633F8C}" emma:medium="tactile" emma:mode="ink">
                <msink:context xmlns:msink="http://schemas.microsoft.com/ink/2010/main" type="inkWord" rotatedBoundingBox="18541,14250 18668,15926 18279,15955 18153,14280">
                  <msink:destinationLink direction="with" ref="{3C0BD328-134C-4FC1-856A-E79F2C71136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824.471">3442 12071 580 0,'5'12'216'0,"4"4"-168"0</inkml:trace>
          <inkml:trace contextRef="#ctx0" brushRef="#br0" timeOffset="23389.5297">3301 10752 872 0,'-9'8'324'0,"9"4"-252"0,-4 4-20 15,4-8-28-15,0-8-24 16,0 16 8-1,0 1-604-15</inkml:trace>
          <inkml:trace contextRef="#ctx0" brushRef="#br0" timeOffset="23584.5671">3338 11270 780 0,'-5'24'288'0,"10"-12"-224"0,-5 4-20 0,0 0-320 16</inkml:trace>
          <inkml:trace contextRef="#ctx0" brushRef="#br0" timeOffset="23702.3812">3342 11642 956 0,'9'16'352'0,"1"-8"-272"0,3 8-24 0,-4-7-48 0</inkml:trace>
          <inkml:trace contextRef="#ctx0" brushRef="#br0" timeOffset="23224.5894">3329 10424 1112 0,'-9'0'412'0,"18"0"-320"0,-18 4-28 0,9-4 88 16,-5 0-96-16,5 8-12 16,0 0-28-16,0 0-32 15,5 8 8-15,8-3-4 0,-8-5 4 16,-1 4-108-16,1-8 64 16,4 0-260-16,-9-4 172 15</inkml:trace>
          <inkml:trace contextRef="#ctx0" brushRef="#br0" timeOffset="25399.9202">3201 10452 684 0,'-4'-4'252'0,"-1"4"-192"0,5 4-20 16,0-4 128-16,-4 8-100 15,4-4-20-15,0-4-28 16,0 8-20-16,-5 1 4 16,0-5 48-16,1 4-28 0,-1 4 16 15,5 0-24-15,-9 4 44 16,5 8-32-16,-5 5 20 16,-1 11-28-16,-3 1 16 15,4 3-20-15,0-7 28 0,-1-1-28 16,6-8 40-16,-1-3-32 15,5-9-4-15,0-4-12 16,5-4 56 0,-5-8-36-16,0 0-12 0,9-4-8 15,0 0 0-15,5-4-4 16,-1 4-4-16,-3 0 4 16,-1 0-4-16,0 0 0 15,0 0 8-15,0 0-4 16,0 4 8-16,0 0-8 15,5 0 32-15,4-4-20 16,5 4-24-16,4 0 4 16,5-4 8-16,4 4 0 0,-4 0-4 15,-4-5 4-15,-6 5-4 16,-3 0 0-16,-6 0 0 16,-4-4 0-16,-9 4 32 15,0-4-16-15,0 4 20 16,0 0-20-16,-9-4 36 15,5-4-28-15,-1-4 4 16,1 0-16-16,-6-12 0 16,1-5-4-16,-4 1 20 15,-6 0-16-15,6-5-12 16,-5 13-4-16,-1-4 4 16,6 12 0-16,-5 4-12 15,4 4 8-15,5-1-16 16,9-3 12-1,0 8-268-15,4-4 148 0,1 0-448 16</inkml:trace>
        </inkml:traceGroup>
        <inkml:traceGroup>
          <inkml:annotationXML>
            <emma:emma xmlns:emma="http://www.w3.org/2003/04/emma" version="1.0">
              <emma:interpretation id="{C4C02A24-F8CB-4A8E-AC18-A718C17F44E8}" emma:medium="tactile" emma:mode="ink">
                <msink:context xmlns:msink="http://schemas.microsoft.com/ink/2010/main" type="inkWord" rotatedBoundingBox="18588,16922 18600,17072 18587,17073 18576,169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094.4377">3479 13087 852 0,'9'60'316'16,"-9"-31"-248"-16,0 7-16 0,14-11-12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9:25.3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995600-B57D-477D-8D76-3A4A1BE2F8B5}" emma:medium="tactile" emma:mode="ink">
          <msink:context xmlns:msink="http://schemas.microsoft.com/ink/2010/main" type="inkDrawing" rotatedBoundingBox="9197,14742 11865,14740 11866,15990 9198,15992" semanticType="connector" shapeName="Other">
            <msink:sourceLink direction="with" ref="{4C6C6998-F5C0-43B8-B8F9-FDE4D0298C7C}"/>
            <msink:sourceLink direction="with" ref="{EFC5777D-01D4-43F9-9E6E-F716835B10E2}"/>
            <msink:sourceLink direction="with" ref="{C2BE527E-8319-46AA-8925-07EDBA3D8999}"/>
          </msink:context>
        </emma:interpretation>
      </emma:emma>
    </inkml:annotationXML>
    <inkml:trace contextRef="#ctx0" brushRef="#br0">-67 448 728 0,'9'0'268'0,"-9"0"-208"0,0 0-16 0,0 0 116 0,0 0-96 16,0 0 80-16,5-4-84 15,-5 4 32-15,0-4-56 16,4 0 24-16,10 4-32 0,-14 0 0 16,4 0-16-16,6 4 28 15,-1 4-24-15,4 0 56 16,6 0-40-16,-6 0 4 16,5 0-24-16,5 0 12 15,5 0-16-15,-1 1 24 16,5-1-20-16,4-8-4 15,1 0-4-15,-1 0-24 0,0 8 12 16,1-8 12-16,-5 0 0 16,4 8-4-16,-9 0 4 15,5 0 12-15,9-4-8 16,-9 0-4-16,-5 4 0 16,1-4-16-16,4-4 8 15,0 0 20-15,4-8-8 16,0 12 4-16,-4 0-4 15,5-4-8-15,4 0 4 16,-5 4-16-16,5-4 8 16,-5 4 4-16,5-8 0 15,-4 8 0-15,-1 0 0 0,-4 0 8 16,9 1-4-16,-18-5-12 16,13 0-4-1,1 0 8-15,-1-5 16 16,-4-3-4-16,0 4 4 15,4-4-4-15,5-4-24 16,0 4 8-16,-4 0-4 16,-1 0 4-16,-4 0 16 15,0 4-4-15,-9 0-4 16,8 0 4-16,-8 0-4 16,9 4 0-16,-9-5 0 15,13 1 0-15,-8 4 0 16,3-4 0-16,-3 0-12 15,-1 4 8-15,-4-8 4 0,4 0 0 16,1 4 0-16,-1 0 0 16,-9 0 8-16,9 0-4 15,-8 0-12-15,3-4-4 16,10 0 8 0,-4-8 16-16,-10 7-4 15,0-7 68-15,-4 4-44 16,-5 4-4-16,-5 0-16 15,5 0-20-15,0-4 4 16,-4 4 20-16,-5 0-8 16,0 8 4-16,9-9-4 0,-9 9-16 15,0-8 4-15,0 8-4 16,0 0 0-16,-9 0-100 16,4 0 60-16,-13 8-376 15,-4-8 236-15</inkml:trace>
    <inkml:trace contextRef="#ctx0" brushRef="#br0" timeOffset="1925.1413">1490 1015 892 0,'-4'-9'332'0,"13"9"-260"0,9-4-20 0,0 4 140 16,9 0-116-16,5 8-20 15,5 5-36-15,4 3-28 16,-5 0 4-16,-4 4 40 0,-5 4-24 16,-13-3 80-16,-5 3-56 0,-13-8 24 15,-15 4-40-15,-13 1 0 16,-4-1-12-16,-10-4-640 15,6-4 344-15,3-12-316 16</inkml:trace>
    <inkml:trace contextRef="#ctx0" brushRef="#br0" timeOffset="346.4425">1308 379 984 0,'0'0'368'0,"0"8"-288"0,9-8-20 16,-4 8 100-16,4-4-100 16,9 4 0-16,-4 5-36 0,8-1 12 15,1 4-24-15,-5 4 24 0,5 0-24 16,-9 1 4-16,-1-5-8 15,-17 4 36 1,-19 4 32-16,5-7-40 16,-14-1-36-16,14-4-4 15,-14 4-116-15,0 4-944 16</inkml:trace>
    <inkml:trace contextRef="#ctx0" brushRef="#br0" timeOffset="-2146.1788">-3 72 404 0,'0'-9'148'0,"9"14"-112"0,0-5-12 15,-9 0 136 1,0 0-92-16,0 0 52 0,0 0-72 16,0 0 100-1,0 0-88-15,0 0 36 0,0 0-56 0,0 0 28 16,0 0-36-16,0 0-8 16,5-5-16-16,4 5 28 15,4-4-20-15,-4 4 20 16,1 0-20-16,-1-4 8 15,-5 0-12-15,10 4 0 16,-5 0-4-16,9 0 4 16,-9 0-8-16,5 0 24 15,0 0-16-15,-1 0 4 16,-4 0-8-16,14 0-32 16,0 0 12-16,-5 0 24 15,5 0-8-15,0 0-8 0,-1-8 0 16,6 8 12-16,-6 0-4 15,1 4 8-15,0-4-8 16,0 4-4-16,-5-4 4 16,5 0 4-16,9 0-4 15,-19 0 8-15,10-8-8 16,0 8 8-16,0 0-8 16,-1 0-4-16,-3 0 4 15,3 0-16-15,1 0 8 16,0 0 12-16,4 0-4 0,-4 0-4 15,0 0 4-15,4 0-4 16,0 0 0-16,1 0 0 16,-1-4 0-16,5 4 0 15,4 0 0-15,5 0 0 16,0-4 0-16,0 0 8 16,-4 4-4-16,8 0-12 15,-4 0 4-15,0 0 4 16,-14 0 0-16,5 4 8 15,0 0-4 1,-5 0-4-16,5-4 4 16,-4 0-4-16,3 0-20 15,6 0 12-15,4-4 20 16,4 0-4-16,6 0 4 16,-11 4-4-16,1 0-24 15,0 0 8-15,-4 0-4 0,-5 0 4 16,4 0 8-1,1 8 8-15,-6-8-4 16,1 0 16-16,0 0-12 16,5 0-4-16,-1-8 0 15,5 8-4-15,-5-8 0 16,-4 4 16 0,5 4-8-16,4 0-20 15,-9-4 4-15,-1 4 40 16,-3 0-20-16,-5 0 16 15,-1 0-16-15,-4 0 28 0,1 0-24 16,-1 0 48-16,0 0-36 0,-4 0-16 16,-1 0-4-16,-3 0 0 15,-1 0-4-15,0 0 24 16,0 0-16-16,0 0-12 16,0 0-4-16,-9 0 20 15,9 0-8-15,0 0 24 16,0 0-20-16,0 0-12 15,5-4-4-15,-5 4 4 16,0 0 0-16,0 0 8 16,-4-4-4-16,-5 4 8 15,0 0-8-15,-5 0-144 16,-4-4 76-16,-13 0-420 0,-15 4 264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9:32.5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93F8D97-BF7F-423F-9632-54DF51962F1D}" emma:medium="tactile" emma:mode="ink">
          <msink:context xmlns:msink="http://schemas.microsoft.com/ink/2010/main" type="inkDrawing" rotatedBoundingBox="10594,16492 10902,16600 10817,16842 10509,16733" semanticType="callout" shapeName="Other">
            <msink:sourceLink direction="with" ref="{716619B6-174F-40CD-9766-521CBD6399B0}"/>
          </msink:context>
        </emma:interpretation>
      </emma:emma>
    </inkml:annotationXML>
    <inkml:trace contextRef="#ctx0" brushRef="#br0">1317 1820 1300 0,'-9'0'480'0,"9"-8"-372"0,23 0-32 15,-23 8 80-15,9 0-100 16,5 0-12-16,8 8-28 15,-3-4-16-15,8 4 4 16,0 4-4-16,10-8 0 0,-6 4-12 16,1-4 8-16,-4 0 40 0,-6-4-24 15,-3 0 60-15,-6 0-40 16,-8 8 28-16,-10 5-32 16,-4-1 8-16,-9 8-20 15,-5-4 8-15,-4 8-12 16,-10 5-52-16,19-1 24 15,-5 0-612-15,5 5 344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9:31.9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B421FA-D314-4CE1-AC9E-0B3C6528079A}" emma:medium="tactile" emma:mode="ink">
          <msink:context xmlns:msink="http://schemas.microsoft.com/ink/2010/main" type="inkDrawing" rotatedBoundingBox="8553,15965 12220,15824 12256,16749 8589,16890" semanticType="callout" shapeName="Other">
            <msink:sourceLink direction="with" ref="{4C6C6998-F5C0-43B8-B8F9-FDE4D0298C7C}"/>
            <msink:sourceLink direction="with" ref="{EFC5777D-01D4-43F9-9E6E-F716835B10E2}"/>
          </msink:context>
        </emma:interpretation>
      </emma:emma>
    </inkml:annotationXML>
    <inkml:trace contextRef="#ctx0" brushRef="#br0">-709 1290 748 0,'5'-12'276'0,"4"12"-216"0,-5-4-16 0,-4 4 92 15,5 4-84-15,-5-4 24 16,0 0-44-16,4 8 48 16,-4 0-44-16,0 0 28 0,0 0-36 15,0 4 36-15,0-4-36 16,5 0 20-16,0 0-28 15,4 0 8-15,4 1-16 16,1-1 0-16,4 0-4 16,0 4 12-16,5 0-12 0,-5 0 4 15,1 0-4-15,-6 4 20 16,1 1-16-16,-5-1 32 16,5 4-28-16,-1 0 4 15,6 1-12-15,3-9 28 16,1 4-20-16,4 4 4 15,1-4-12-15,4 1 12 16,-5-5-12-16,0 4 16 16,-4 4-16-16,0-4-20 15,-5 4 4-15,0 5 12 16,-9-5 0-16,9 4-4 16,1-8 4-16,-10 1 4 15,4-1-4-15,6-8 16 16,-1 8-12-16,0-12 4 15,5 4-4-15,-10 0-16 0,6 5 4 16,3-9 12-16,-8 4-4 16,0 0-4-16,-1 4 4 15,1-4-16-15,0 8 8 16,-1-12 12-16,1 4-4 16,4 4 24-16,5-3-16 15,4-1-12-15,1-12-4 16,8 12 12-16,-9 0-4 15,5-4-12-15,0 4 4 16,-9 4 4-16,0-12 0 16,-1 8 8-16,-3 0-4 0,3 0-12 15,1-4 4-15,0 4 20 16,-9-3-8-16,8-1-20 16,-3 0 4-16,3-4 12 15,-13 8 0-15,5-4-4 16,0 0 4-16,4 0-4 15,-9-4 0-15,5 4-20 16,-1 0 12-16,1-4 12 16,0 0 0-16,-1 0-4 15,1 0 4-15,4-4-4 16,5 0 0-16,-9 0 0 16,8 4 0-16,1 0 24 15,5 0-12-15,-1 0 4 16,5 0-8-16,0 0-16 15,-1 0 4-15,1 0 4 0,5 0 0 16,-5 0 0-16,-1 0 0 16,-3 0 8-16,-5 0-4 15,8 0-12-15,-3 0 4 16,4 0 4-16,4-8 8 16,-9 8-4-1,1-8 8-15,-1 4-8 16,-4-5-12-16,-5 1 4 15,5 0 4-15,4 0 0 16,-4 0 0-16,4 4 0 16,0-4 0-16,10 4 0 0,-10-4 0 15,5 4 0-15,0 0-12 16,4 0 8-16,1 0 20 16,4 0-8-16,-5 0-4 15,-4-1 0-15,0-3-4 16,0-8 0-16,0 8 0 15,-5 0 0-15,0-4 0 16,-4 0 0-16,0 0-20 16,0 4 12-16,-1-5 4 15,1 1 4-15,-5 4 8 16,10-4-4-16,-6 0 8 16,6-4-8-16,4-1-4 15,-10 1 4-15,1-4 4 16,4 0-4-16,-4 0 16 15,5-5-12-15,3 1-28 0,1 0 8 16,0 4 12-16,0-9 4 16,-5 13 8-16,1 0-8 15,-6-4-12-15,1-5 4 16,-5 13 28-16,1-4-12 16,-6-4 24-1,5 12-24-15,1-9-4 16,-1 1-4-16,-4 0-16 15,-1 8 8-15,1-8 20 16,0 8-8-16,-5-9 32 16,4 9-24-16,-4-8 12 15,5 4-16-15,0-8 12 16,-1 8-16-16,1-4 16 16,0 3-16-16,-5-7 24 15,0 8-20-15,0-4 32 16,0 8-28-16,-4-4 20 15,-1 3-20-15,1-3-8 16,4 8-4-16,0-8-4 16,0 4 0-16,0-4 0 15,5 4 0-15,-5-4 16 16,0 4-8-16,-4-5-20 16,-1 9 4-16,-8 0 20 15,4 4-4-15,-5-4-180 16,0 8 96-16,-4 0-272 0,-4 4 196 15,-1 5-536-15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09:39.7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D645A9-D1FA-4FC9-A4A2-B9342E0BB803}" emma:medium="tactile" emma:mode="ink">
          <msink:context xmlns:msink="http://schemas.microsoft.com/ink/2010/main" type="writingRegion" rotatedBoundingBox="10905,17914 11265,17914 11265,18144 10905,18144">
            <msink:destinationLink direction="with" ref="{4C6C6998-F5C0-43B8-B8F9-FDE4D0298C7C}"/>
          </msink:context>
        </emma:interpretation>
      </emma:emma>
    </inkml:annotationXML>
    <inkml:traceGroup>
      <inkml:annotationXML>
        <emma:emma xmlns:emma="http://www.w3.org/2003/04/emma" version="1.0">
          <emma:interpretation id="{DD0391B9-3994-421F-9FF1-9A1095A7F3B8}" emma:medium="tactile" emma:mode="ink">
            <msink:context xmlns:msink="http://schemas.microsoft.com/ink/2010/main" type="paragraph" rotatedBoundingBox="10905,17914 11265,17914 11265,18144 10905,18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10ED02-F586-4588-9DCD-D702C84BB66E}" emma:medium="tactile" emma:mode="ink">
              <msink:context xmlns:msink="http://schemas.microsoft.com/ink/2010/main" type="line" rotatedBoundingBox="10905,17914 11265,17914 11265,18144 10905,18144"/>
            </emma:interpretation>
          </emma:emma>
        </inkml:annotationXML>
        <inkml:traceGroup>
          <inkml:annotationXML>
            <emma:emma xmlns:emma="http://www.w3.org/2003/04/emma" version="1.0">
              <emma:interpretation id="{716619B6-174F-40CD-9766-521CBD6399B0}" emma:medium="tactile" emma:mode="ink">
                <msink:context xmlns:msink="http://schemas.microsoft.com/ink/2010/main" type="inkWord" rotatedBoundingBox="10905,17914 11265,17914 11265,18144 10905,18144">
                  <msink:destinationLink direction="with" ref="{893F8D97-BF7F-423F-9632-54DF51962F1D}"/>
                </msink:context>
              </emma:interpretation>
            </emma:emma>
          </inkml:annotationXML>
          <inkml:trace contextRef="#ctx0" brushRef="#br0">61-2 832 0,'-32'4'308'0,"19"-4"-240"15,3 0-20 1,6 0 124-16,-1 0-104 0,5 0 112 0,0 0-100 16,0 0 108-1,0 0-108-15,0 4 56 16,0 0-76-16,5 0-24 16,4 4-24-16,5 4 0 15,8-4-8-15,1 8-12 16,-5 0 4-16,10-7 20 15,4 11-8-15,4-12-4 0,-4 4 0 16,-9-4 4 0,4 0-4-16,-4 0-12 15,0 0 4-15,-14-4 48 16,9 0-24-16,-14-4 44 16,10 5-36-16,-14-1 72 0,0-4-52 0,0 8 0 15,-9-4-28-15,4 4 4 16,-26 4-4-1,-1-4-12-15,-14 8-232 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2:28.8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5D2601-DB0B-4367-ADD5-E3445E8B73CA}" emma:medium="tactile" emma:mode="ink">
          <msink:context xmlns:msink="http://schemas.microsoft.com/ink/2010/main" type="writingRegion" rotatedBoundingBox="4431,2200 7616,3094 7183,4637 3998,3743"/>
        </emma:interpretation>
      </emma:emma>
    </inkml:annotationXML>
    <inkml:traceGroup>
      <inkml:annotationXML>
        <emma:emma xmlns:emma="http://www.w3.org/2003/04/emma" version="1.0">
          <emma:interpretation id="{02070661-C7C5-4873-AE82-45B0D32110D4}" emma:medium="tactile" emma:mode="ink">
            <msink:context xmlns:msink="http://schemas.microsoft.com/ink/2010/main" type="paragraph" rotatedBoundingBox="4431,2200 7616,3094 7183,4637 3998,3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399B32-ABFE-4E4C-AA9C-9A2D75520753}" emma:medium="tactile" emma:mode="ink">
              <msink:context xmlns:msink="http://schemas.microsoft.com/ink/2010/main" type="line" rotatedBoundingBox="4431,2200 7616,3094 7183,4637 3998,3743"/>
            </emma:interpretation>
          </emma:emma>
        </inkml:annotationXML>
        <inkml:traceGroup>
          <inkml:annotationXML>
            <emma:emma xmlns:emma="http://www.w3.org/2003/04/emma" version="1.0">
              <emma:interpretation id="{1FB1F97B-11D4-43ED-9B87-A95BB0184628}" emma:medium="tactile" emma:mode="ink">
                <msink:context xmlns:msink="http://schemas.microsoft.com/ink/2010/main" type="inkWord" rotatedBoundingBox="4220,2952 4563,3048 4538,3134 4196,30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2659 2603 704 0,'-23'-13'264'0,"23"13"-208"0,0 4-12 0,0-8 140 16,0 4-108-16,-9-4 84 16,9-4-92-16,0 8 36 15,0 0-64-15,0-8 40 16,0 16-44-16,-13-8 24 16,13 0-32-16,-10 0 60 15,6 8-48-15,-5-4 44 16,0 0-48-16,9-4 52 15,0 0-52-15,-5 0-8 16,10 9-16-16,-5-5 32 16,9 4-20-16,0 0 12 15,-5 8-20-15,15-12-16 0,3 12-4 16,1-16 4-16,0 8 0 0,0-12 16 16,9 4-8-16,-10 0-12 15,10 0 0-15,-9-4 12 16,0 4-4-16,-5-4 24 15,0 4-16-15,-9-4-224 16,10 4 116-16,-15-4-416 16,14 4 288-16</inkml:trace>
        </inkml:traceGroup>
        <inkml:traceGroup>
          <inkml:annotationXML>
            <emma:emma xmlns:emma="http://www.w3.org/2003/04/emma" version="1.0">
              <emma:interpretation id="{A214B27C-E2AA-4F78-98E5-61AC14FDEDBA}" emma:medium="tactile" emma:mode="ink">
                <msink:context xmlns:msink="http://schemas.microsoft.com/ink/2010/main" type="inkWord" rotatedBoundingBox="5073,3548 5430,3648 5359,3901 5003,38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6.3354">3433 3214 716 0,'0'0'264'0,"0"0"-204"0,-4 0-16 0,-1 0 196 15,10 0-140-15,-5 0 152 16,0 0-144-16,0 0 32 16,4 0-80-16,1 0 32 15,8 0-52-15,6-4-12 16,-1 4-16-16,4-4 0 16,6 4-8-16,-5-5-12 15,8 10 4-15,-3-5 12 16,-1 4-4-16,-4-4-48 15,-9 4 28-15,-5 0-260 16,0 4 152-16,-18 4-828 16,0 4 528-16</inkml:trace>
          <inkml:trace contextRef="#ctx0" brushRef="#br0" timeOffset="709.9046">3447 3416 1016 0,'-5'0'376'0,"5"0"-292"0,5 4-20 16,-5-4 148 0,13 0-128-16,-3 0 44 15,12 4-76-15,1-8-4 16,0 4-28-16,0-4-12 0,8 4-4 0,-3-4-4 16,8 4 0-16,-8-4 8 15,-1 8-4-15,-4-4-268 16,-5 4 148-16</inkml:trace>
        </inkml:traceGroup>
        <inkml:traceGroup>
          <inkml:annotationXML>
            <emma:emma xmlns:emma="http://www.w3.org/2003/04/emma" version="1.0">
              <emma:interpretation id="{5BCE6478-E49F-4769-9284-48C3D65A70CD}" emma:medium="tactile" emma:mode="ink">
                <msink:context xmlns:msink="http://schemas.microsoft.com/ink/2010/main" type="inkWord" rotatedBoundingBox="6072,2661 7616,3094 7183,4637 5640,42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55.3857">4931 3335 1048 0,'-9'-20'388'0,"9"20"-300"0,0 8-28 0,0-12 136 15,9 4-120-15,0-4 128 16,14 8-116-16,0-12 0 16,-1 8-52-16,10-8-16 15,5 8-12-15,4-12-84 16,-5 12 40-16</inkml:trace>
          <inkml:trace contextRef="#ctx0" brushRef="#br0" timeOffset="2960.7311">5459 3679 456 0,'-14'0'168'0,"14"0"-128"0,5 0-16 0,-5 0 156 15,0 0-104-15,5 0 112 16,4 0-108-16,-5-8 100 16,1 8-104-16,-5-8 112 15,4 8-108-15,1-8 76 16,4 4-92-16,-4-4 20 15,4 0-48-15,0-1-12 16,4 9-16-16,-3 0-16 16,3 9 4-16,-4 3 4 15,0 4 0-15,-4 8 16 16,4-4-8-16,-9 9-4 16,0 7 0-16,-9-12-4 15,4 5 0-15,-8-13 0 16,4 4 0-16,-10-4 0 15,6 5 0-15,-5-5 16 16,4-8-8-16,0 0-20 16,5 4 4-16,5-4-4 15,8 0 4-15,10-8 16 16,4 0-4-16,5-8-4 16,4 8 4-16,0-8 12 15,1 8-8-15,-10-8-204 16,5 8 104-16</inkml:trace>
          <inkml:trace contextRef="#ctx0" brushRef="#br0" timeOffset="3427.076">5008 2509 1196 0,'0'-16'440'0,"0"16"-340"0,5 0-32 16,-5 0 176-1,9 0-148-15,0 0 60 0,9 8-92 16,5 0 60-16,4 1-72 0,14-1 8 16,5-4-36-16,9 4-12 15,-1-8-8-15,-4 8-32 16,0-8 16-16,0 8-724 16,-4-8 400-16</inkml:trace>
          <inkml:trace contextRef="#ctx0" brushRef="#br0" timeOffset="2072.5305">5482 2942 1100 0,'-9'0'408'0,"9"0"-316"0,18-12-28 0,-18 8 116 16,0 4-112-16,-9-12 36 16,9 12-64-16,-14-8-4 15,1 0-24-15,-15 0-8 16,1 8 0-16,-10-12-4 15,10 4 0-15,-9-9-12 16,4 17 8-16,-5-12 12 16,10 4-4-16,-5 0 16 15,14 8-12-15,-5 0-12 16,5 8 0-16,-5 0-16 16,10 4 12-16,-10 13-12 15,5 3 8-15,-10 25 36 0,15-5-16 16,-5 13 0-16,8 4-4 0,-3 3-16 15,13-11 8-15,-14-4-4 16,14-5 0-16,-4-7 24 16,4-9-8-16,-5-4-4 15,10-3 0-15,-5-5-16 16,0 0 8-16,-5-4 12 16,5 1-4-16,0-5 8 15,5 0-8-15,-1-4-20 16,1 0 8-16,-1-8 12 15,10 0 0-15,4 0 8 16,5 0-8-16,4 0-12 16,0 0 4-16,1 0 4 15,4 8 0-15,-5-8 0 16,5 0 0-16,-5 0-12 16,0 8 8-16,1-8 20 15,-5-4-8-15,-1 0-84 16,-3 4 44-16</inkml:trace>
          <inkml:trace contextRef="#ctx0" brushRef="#br0" timeOffset="1396.7289">4271 3096 684 0,'13'-12'252'0,"-13"12"-192"0,14-8-20 0,-9 4 164 15,4 8-120-15,0-4 36 16,0 4-72-16,-4 0 52 16,4 8-60-16,4 4-8 15,1 9-20-15,0 7 16 16,-1 0-16-16,-4 9 4 0,-4-5-8 0,-5-3 48 16,0-1-32-1,-5-4 16-15,-8-3-24 0,-1-9 36 16,-9 0-28-16,1-8-12 15,3 4-8-15,6-16 28 16,-1 4-16-16,-4-16-4 16,9 4-8-16,4-24 20 15,1 3-12-15,-6-11-12 16,10 3-4-16,-9-11 20 16,9 11-8-16,-4-3-28 15,4 11 8-15,-5 1-4 16,10 12 8-16,-5-5 8 15,4 13 0-15,1 0 16 16,4 4-8-16,5 0 4 16,4 4-4-16,5 4 4 15,-1 8-8-15,10-4 8 16,0 4-8-16,5 0-12 16,-6 4 4-16,1-4 28 15,0 0-12-15,-4 1 24 16,-6-1-24-16,1-4 4 15,-5 0-8-15,-9-4-8 16,5 0 4-16,-5 0 4 16,0 0-4-16,0-4 8 15,0-4-8-15,-9 0-56 16,5 8 28-16</inkml:trace>
          <inkml:trace contextRef="#ctx0" brushRef="#br0" timeOffset="5330.3396">4366 3724 548 0,'5'-5'204'0,"0"1"-156"0,4-4-16 0,-5 4 80 16,1 4-68-16,-1-4 80 15,1 0-72-15,-5-4 104 16,4 8-84-16,-4-8 40 16,0 8-64-16,0-8 28 15,5 4-44-15,0-4-20 16,4 8-4-16,0-8-8 16,4 8 0-16,-4-4 44 15,5 4-24-15,0 0 16 16,-1 8-20-16,1 0 8 15,0 0-12-15,-5 4 12 16,0 4-16-16,-4 0 4 16,4 5-4-16,-14-5 12 15,5 4-12-15,-9-4-4 16,0 5 0-16,-9-5 20 16,9 0-12-16,-14-4-12 15,9 4-4-15,-9-8 4 16,10 4 0-16,-5-7 0 15,8-1 0-15,1 0-12 16,5 4 8-16,4-8 4 16,4 0 0-16,5 0 8 15,5 0-4-15,9 0 16 16,9 8-12-16,4 0-4 0,1 0 0 16,-1 0 4-16,0 0-4 15,1-8-4-15,-1 8 4 0,-8-8 12 16,-1 0-8-1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2:18.6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FCE7A7-A765-4D4D-AB11-3CBB7546449C}" emma:medium="tactile" emma:mode="ink">
          <msink:context xmlns:msink="http://schemas.microsoft.com/ink/2010/main" type="inkDrawing" rotatedBoundingBox="5704,6339 16361,2200 16769,3250 6112,7389" semanticType="verticalRange" shapeName="Other">
            <msink:sourceLink direction="with" ref="{30224559-91EA-48BA-9537-B07A1B60CBE3}"/>
            <msink:sourceLink direction="with" ref="{D8B93BB7-EB35-4668-8244-F51631EBC8D2}"/>
          </msink:context>
        </emma:interpretation>
      </emma:emma>
    </inkml:annotationXML>
    <inkml:trace contextRef="#ctx0" brushRef="#br0">0 4112 756 0,'9'-4'280'0,"-4"-4"-216"0,4 0-20 0,0 0 128 16,-4 0-104-16,13-13 36 15,5 5-64-15,-1-16 20 16,6 8-32-16,-1-17 36 31,9 9-36-31,5-17 4 0,5 5-20 0,-5-13 20 16,4 4-20-16,19-11 12 16,-9 3-12-16,13-12 20 31,0 16-20-31,28-23 4 0,-10 11-8 15,15-28 4-15,-10 16-8 0,32-16 8 16,-14 20-8-16,14-16-4 16,0 16 4-16,-5-16-4 15,-4 12 0-15,27-16-12 16,-18 12 8-16,9-5 4 16,-9 18 0-16,18-25 16 15,-4 36-8-15,17-32 4 16,-12 20-4-16,21-16-16 15,-12 16 4-15,17-16-4 16,-13 24 0-16,9-12 16 16,-23 13-4-16,23 3 8 15,-14 12-8-15,19-7-12 16,-24 7 4-16,33-16 12 0,-23 9-4 0,36-17-12 16,-18 16 4-16,27-8 12 15,-18 13-4-15,23-9-12 16,-23 13 4-16,23-5 12 15,-27 12-4-15,36-7-12 16,-32 7 4-16,32-11 4 16,-14 3 0-16,19-7 16 15,-1 11-8-15,24-16-12 16,-24 17 0-16,37-13 4 16,-32 13 0-16,32-1-20 15,-41 17 12-15,32 0 20 16,-41 3-4-16,4 5-4 15,-36 8 0-15,-9 0 56 16,-27 8-32-16,-10-4 52 16,-18 4-48-16,-8-5 56 15,-15 9-52-15,-18-4 36 16,-4 8-40-16,-27-4-28 16,4 0-4-16,-28-4 16 15,5 4-8-15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1:57.6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607AEC-20F6-4B91-A582-46AEF370CF67}" emma:medium="tactile" emma:mode="ink">
          <msink:context xmlns:msink="http://schemas.microsoft.com/ink/2010/main" type="writingRegion" rotatedBoundingBox="1629,408 21917,310 21922,1509 1635,1607"/>
        </emma:interpretation>
      </emma:emma>
    </inkml:annotationXML>
    <inkml:traceGroup>
      <inkml:annotationXML>
        <emma:emma xmlns:emma="http://www.w3.org/2003/04/emma" version="1.0">
          <emma:interpretation id="{CFF30CDA-38D6-42BC-8CBD-09003601120A}" emma:medium="tactile" emma:mode="ink">
            <msink:context xmlns:msink="http://schemas.microsoft.com/ink/2010/main" type="paragraph" rotatedBoundingBox="1629,408 21917,310 21922,1509 1635,1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D8D7AF-C067-4F83-9057-FCFF69D85CA8}" emma:medium="tactile" emma:mode="ink">
              <msink:context xmlns:msink="http://schemas.microsoft.com/ink/2010/main" type="line" rotatedBoundingBox="1629,408 21917,310 21922,1509 1635,1607"/>
            </emma:interpretation>
          </emma:emma>
        </inkml:annotationXML>
        <inkml:traceGroup>
          <inkml:annotationXML>
            <emma:emma xmlns:emma="http://www.w3.org/2003/04/emma" version="1.0">
              <emma:interpretation id="{FAFF198D-D8B9-4438-83FB-9F738E91291C}" emma:medium="tactile" emma:mode="ink">
                <msink:context xmlns:msink="http://schemas.microsoft.com/ink/2010/main" type="inkWord" rotatedBoundingBox="1629,408 4288,395 4292,1195 1633,12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0 361 652 0,'14'-45'244'0,"-5"25"-192"0,14-5-12 16,-23 13 68-1,9 8-68-15,-9-12 96 0,4 8-76 0,-4 0 16 16,5 8-44-16,-5 8-20 16,0 8-8-16,0 17 20 15,5 7-12-15,4 21 24 16,0-1-24-16,0 9 12 16,5-4-12-16,-5-8 0 15,0-5-4-15,0-11 12 16,0-5-12-16,0-12 40 15,5-3-24-15,-1-25 12 16,6 0-20-16,-1-29 0 16,5 1-8-16,-1-29 20 15,1 4-16 1,0-11-40-16,4 7 16 16,-4 4 0-16,-9 13 12 0,4 7 0 15,5 17 0-15,-10 12 0 16,5 12 0-16,-4 20 8 15,4 13-4-15,1 19-12 16,3 5 4-16,1 0 20 16,0-9-8-16,0-3-4 15,4-8 0-15,-4-9 20 16,4-8-12-16,-4-8 12 16,4 1-12-16,0-17 0 15,1 0-4-15,-1-25 4 0,0 1-8 0,1-25-212 16,4 5 112-16,4-29-128 15,-4 8 128-15,4-12-92 16,5 21 108-16,0-5 52 16,-4 8 20-16,-6 1 176 15,1 15-92-15,-9-7 128 16,0 7-116-16,-9 1 80 16,-5 8-100-16,-5 7 12 15,1 9-48-15,-5 12-32 16,4 12 0-16,-4 17 0 15,9 3 0-15,1 21 0 16,-1 7 0-16,-5 21-12 16,1-4 8-16,-10 4 12 15,5-12-4-15,-13 0 16 16,8-8-12-16,-13-17 4 16,0-3-4-16,-1-13 4 15,10-8-8-15,0-20 8 16,9 0-8-16,9-24-36 15,5-4 16-15,18-17-28 16,0 5 24-16,-1-5 8 16,15 13 12-16,-14 3-12 15,0 9 8-15,-9 4 12 16,-1 12-4-16,-8 8 16 16,-5 4-12-16,-9 12 16 15,9 4-16-15,-9 9-12 0,5-1 0 16,-1 1 4-16,19-1 0 15,0-8 0-15,4 1 0 16,10-9 0-16,3-4 0 16,1-8 16-16,0 4-8 0,-4-8-4 15,-1 4 0-15,-4-12-4 16,-5 4 0-16,-8-8 8 16,3 0-4-16,-12-17-20 15,3 1 8-15,-4-17 12 16,-4 13 0-16,4-8-4 15,-4 11 4-15,-1-3-4 16,1 12 0-16,-1-5-12 16,1 17 8-16,-5-4 12 15,4 12-4-15,-13 12-12 16,0 5 4-16,-14 7 20 16,10-4-8-16,-10 12-4 15,0 1 0-15,5-5-48 16,4 0 24-16,5-11-92 15,9-1 64-15,0-12-20 16,14-4 40-16,4-4 16 16,0-8 8-16,10 0-8 15,-6 7 8-15,1-3 4 16,9 16 0-16,-18 1 24 16,4 3-12-16,-5 4 4 15,6 8-8-15,-6-12-8 0,-4 13 4 0,5-13-4 16,0 8 0-16,4-12 16 15,5-4-8-15,0-8-48 16,-1-4 24-16,15-12-52 16,-5 4 40-16,9-21-4 15,-5 9 20-15,0-13 8 16,1 9 4-16,-1-9 16 16,5 9-8-16,-9-8 48 15,0 7-28-15,4-3 48 16,-13 8-44-16,-5-9 36 15,1 13-36-15,-15-9 16 16,-4 5-28-16,-9-8 16 16,0 3-20-16,-5-3 28 15,-4 12-28-15,4-1-4 16,1 9-8-16,-10 12-24 16,9 12 12-16,-4 16-4 15,9 9 4-15,0 19 16 16,4 5-4-16,5 12-48 15,0-4 28-15,0-5-208 16,5-3 124-16,-10-12-320 16,5-9 236-16</inkml:trace>
          <inkml:trace contextRef="#ctx0" brushRef="#br0" timeOffset="123.0182">2313 312 1204 0,'-14'-53'448'0,"14"53"-348"0,14-24-32 16,0 12 72-1,4 8-92-15,14-4-20 0,9 8-16 0,9 4-4 16,5 4-4-16</inkml:trace>
        </inkml:traceGroup>
        <inkml:traceGroup>
          <inkml:annotationXML>
            <emma:emma xmlns:emma="http://www.w3.org/2003/04/emma" version="1.0">
              <emma:interpretation id="{7D987E62-D420-4BD8-9B2B-852D75E2F01A}" emma:medium="tactile" emma:mode="ink">
                <msink:context xmlns:msink="http://schemas.microsoft.com/ink/2010/main" type="inkWord" rotatedBoundingBox="5316,527 7530,516 7534,1256 5319,12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66.0534">3816 555 632 0,'-28'-12'236'0,"28"12"-184"0,-18-8-16 0,4 12 44 15,10 4-52-15,-14 4-12 16,4 4-8-16,0 4-8 15,5 5 0-15,0-1 8 16,9 0-4-16,5-12 40 16,4 0-20-16,4-4-12 15,1 1-8-15,4-13-68 16,0 4 36-16,-4-9-208 16,4 1 132-16,-4 0 8 15,0 4 60-15,-5 4 104 16,0 4-36-16,0 0 176 15,0 8-116-15,9-3-8 16,5 3-52-16,9-4-12 16,-5 0-12-16,19-16-8 15,-5 4 4-15</inkml:trace>
          <inkml:trace contextRef="#ctx0" brushRef="#br0" timeOffset="1231.8317">4357 170 1068 0,'-18'-36'396'0,"18"36"-308"0,-4-12-24 0,-1 12 80 16,10 12-92-16,-5 4-4 16,13-4-28-16,-8 29 12 15,4-5-20-15,-9 21 12 16,9-5-12-16,-9 5-16 16,9 12 0-16,-18-21 28 15,4 13-12-15,-13-16 4 16,-5-1-8-16,1-16-164 15,13 5 84-15,-14-17-24 16,0-4 56-16,0-12 8 16,14-4 20-16,9-16-20 15,0 4 20-15,9-9-4 16,14 9 8-16,23-4 0 16,-15 4 0-16,24 16 44 15,-9 4-24-15,-15 12 16 16,1 0-16-16,0 4 28 15,-18 9-24-15,-14 3 84 16,0-12-56-16,-23 5-4 16,0-5-24-16,-9-4-4 15,1-4-4-15,-15-4 12 16,14-8-12-16,-4-8-4 16,4 4 0-16,9-8-16 15,14 0 8-15,18-8-120 16,5 12 68-16,18-9-144 15,-10 1 112-15,33 4-268 0,-9 12 204 16</inkml:trace>
          <inkml:trace contextRef="#ctx0" brushRef="#br0" timeOffset="2809.0749">4954 567 932 0,'0'-12'348'0,"0"12"-272"0,-5 0-20 0,-4 0 48 16,9 8-68-16,-18-4 4 15,9 12-24-15,-9-8 16 16,4 12-20-16,-4-3-4 16,9 3-4-16,-10 4 20 15,10-4-12-15,0-3-20 16,9 3 0-16,0 4 12 15,9-4 0-15,0-12-4 16,0 13 4-16,1-17 4 16,3 0-4-16,-4-4 24 15,10 0-16-15,-15-8-48 16,5 4 20-16,-4-13-40 16,4 9 32-16,-9-12-16 15,4-4 24-15,-4-5 0 16,5 13 8-16,0-4 0 15,-1 4 0-15,1 4 24 16,4 4-8-16,-5 0 4 16,5 8-4-16,1-9-32 15,-1 13 12-15,-5 1 4 16,5-1 8-16,-9-4 8 16,0 0-4-16,0 4 16 15,0 0-12-15,0 0-4 0,0 0 0 16,-4-4 4-16,4 4-4 0,-5-4 8 15,10 0-8-15,-5 0-4 16,0 0 4-16,0 0-4 16,9 8 0-16,-5 0-12 15,1 0 8-15,-5-4 28 16,4 4-12-16,-8 0 4 16,4 4-8-16,-5-3-16 15,1 3 4-15,-5-4 4 16,9 4 0-16,-5-4 8 15,5 0-4-15,0 0-12 16,5 4 4-16,-1-4 12 16,10 1-4-16,-5-5-4 15,5 4 4-15,-1-4 4 16,6 4-4-16,-1-8 8 16,0 0-8-16,0-4-4 15,5 4 4-15,-5-4-4 16,5 0 0-16,-5-13 8 15,0 9-4-15,1-8-4 16,-10 4 4-16,4-12-4 0,-4 4 0 16,-9-5 0-16,5 5 0 15,-5 4 8 1,5 8-4-16,-1 4 40 0,1 12-20 0,-1 4 4 16,1 4-16-16,-5 4 0 15,4 9-4-15,10-13 4 16,-5 8-8-16,5-4 8 15,4-3-8-15,-4-9-48 16,-1 4 28-16,5-8-104 16,-8 0 68-16,3-8-56 15,1 0 64-15,-5-12-56 16,0 3 56-16,-9-7 12 16,14 4 20-16,-14-4 28 15,9 8-8-15,-5 0 92 16,6 3-52-16,-1 9-24 15,4 5-12-15,6-1 4 16,3-4-8-16,1 0-4 16,0 4 0-16,9-8-4 15,0 4 0-15,-1-9 0 16,-3 1 0-16,-10-8 0 16,5 4 0-16,-14-24 0 15,4 11 0-15,-13-23-20 16,0 3 12-16,0-19 12 15,-9 7 0-15,0 0 96 16,5 13-56-16,-5 7 88 16,9 9-76-16,0-4 44 0,0 19-60 15,-10-7-4-15,15 12-20 16,-5 0 40-16,0 8-28 0,-5 8 12 16,5-4-24-16,-4 4-8 15,-5 8-4-15,0-8-16 16,9 5 8-16,-5 3 20 15,10 0-8-15,-5-4-12 16,0 12 0-16,-5-3-4 16,5 7 0-16,-4 8 16 15,4 5-4-15,-5 7-12 16,5 5 4-16,-9-8-4 16,9-1 0-16,0-7 8 15,9-1 0-15,-4-16 0 16,8 4 0-16,-4-15-72 15,5-5 40-15,4 0-112 16,0 0 84-16,1-4-212 16,-1 0 152-16,-9-4-156 15,0 0 160-15,-13-4-296 16,4 3 236-16,-19-7 96 16,1 4 56-16,-14-8 276 15,9 0-140-15,-13-12 124 16,4-1-140-16,-9-7 152 15,18 11-140-15,10-11 152 16,-1 8-152-16,14-1-24 16,14 13-56-16,18-4 32 0,0 12-32 15,13-8 4 1,-9 16-20-16,5-8 0 0,-4 8-4 16,-5-4-288-16,9 4 152 15</inkml:trace>
        </inkml:traceGroup>
        <inkml:traceGroup>
          <inkml:annotationXML>
            <emma:emma xmlns:emma="http://www.w3.org/2003/04/emma" version="1.0">
              <emma:interpretation id="{CCC3EF0E-6648-4BE6-A44D-2C10C5304CAF}" emma:medium="tactile" emma:mode="ink">
                <msink:context xmlns:msink="http://schemas.microsoft.com/ink/2010/main" type="inkWord" rotatedBoundingBox="8271,526 12779,504 12782,1219 8275,12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390.6443">6993 433 540 0,'0'-8'200'0,"10"8"-156"0,-1-4-12 0,-5 0 168 15,1 4-116-15,-1-8 44 16,5 4-76-16,-4-8 40 16,-1 8-52-16,-4-8 52 15,5 8-56-15,-10-8 20 16,5 7-36-16,-13-7 16 15,4 8-20-15,-14-8-8 16,9 8-4-16,-18-8-4 16,10 8 0-16,-15 0 32 15,5 4-16-15,1 0 48 16,3 12-36-16,-4 4 12 16,5 4-24-16,-5 17 0 0,9 3-8 15,1 9 20-15,8 8-16 0,5-5-4 16,13 1-4-16,10-5-4 15,4-3 0-15,14-9 8 16,5-3-4-16,4-17-4 16,4 4 4-1,14-20-4-15,-9 0 0 0,5-8 0 32,0 0 0-32,-1-4 8 0,-4 8-4 0,0-13-12 15,-18 9 4-15,5-8 12 16,-5 4-4-16,-14-4-4 15,0 4 4-15,-4-8 12 16,-1 3-8-16,-4-7-12 16,1 8 0-16,-6 0 12 15,-4 4-4-15,0 3-92 16,0 5 52-16,0 0-208 16,14 4 136-16,-5-4-96 15,4 4 120-15,1-4-68 16,4 0 88-16,-9-8 24 15,14 8 24-15,-14-4 96 16,5 4-48-16,-9-4 168 16,-1 4-112-16,-13 0 56 15,0 8-84-15,-5-4 36 16,5 8-56-16,-18 0 8 16,13 8-32-16,-13 4-8 0,18 1-4 15,-9 3 28-15,8 0-16 16,1 0-56-16,5 5 16 0,8-5 20 15,5-4 4-15,5-4 36 16,4-3-20-16,10-9-24 16,3 0 4-16,1-8 16 15,0 0-4-15,-9-9-56 16,0 5 24-16,-14-16-8 16,0 4 20-16,-14-17 8 15,1 5 4-15,-10-8 16 16,1 11-8-16,-10-3 120 15,14 12-72-15,-10-1 4 16,10 9-36-16,5 0-32 16,8 8 0-16,5 0 12 15,5 4 0-15,4 0-12 16,1 8 4-16,-1-4-128 16,4 4 72-16,1-8-84 15,-5 4 84-15,10-8-40 16,-1 0 60-16,5-4 4 15,0 0 20-15,-5 0 12 16,0 8 4-16,-8 4 16 16,-1 4-8-16,-9 8 60 15,9 4-40-15,-18 17 16 16,5-9-28-16,-10 5 0 16,5-5-8-16,-4 0 4 0,-5-3-8 15,-1-13 16-15,10 0-12 0,-4-8-12 16,8 0 0-16,-4-12 4 15,5 4 0-15,0-25 0 16,13 5 0-16,0-12-20 16,0-1 12-16,5 1 4 15,4 16 4-15,1-5 0 16,-1 9 0-16,-4 8 24 16,4 16-12-16,-9 8 32 15,-4 1-28-15,-10 11 12 16,6 4-16-16,-6-3-8 15,5-1 0-15,5-4 4 16,-1-4-4-16,15-7-12 16,-5 3 4-16,8-16-76 15,1 0 44-15,-9-8-40 16,9 0 44-16,-9-17 20 16,-1 9 8-16,1-12 4 15,-5 8 0-15,-13-5 60 16,4 1-32-16,-9 0 52 15,0 8-48-15,-14-1 28 16,14-3-32-16,-18 4-8 16,5 8-12-16,-6 4 4 15,10 4-8-15,-9 8-4 16,9 4 4-16,0 8-4 16,-5 5 0-16,14-1-12 15,5 4 8-15,8-8 20 0,10-3-8 16,14-13-116-16,8-4 56 0,10-17-136 15,-1 5 104-15,6-12-136 16,-10 4 128-16,-5-13-12 16,1 9 64-16,-24-16 52 15,6 7-4-15,-19-15 140 16,0 7-80-16,-14-11 172 16,5 11-136-16,-9 1 136 15,5 7-136-15,-5 5-28 16,9 12-48-16,-9 4-36 15,9 12 0-15,9 12-4 16,4 8 4-16,-8 20 8 16,4 5 0-16,-14 16 8 15,1 3-4-15,-14 1 8 16,-1 4-8-16,-3-4-12 16,-1-9 4-16,0-7 12 15,14-9-4-15,-5-7-4 16,10-5 4-16,-1-8 4 15,5-3-4-15,9-13-36 16,5 0 16-16,4-12-172 16,-4-1 108-16,0-3-376 15,4 4 256-15</inkml:trace>
          <inkml:trace contextRef="#ctx0" brushRef="#br0" timeOffset="6278.5398">9010 474 612 0,'0'8'228'0,"0"-8"-180"0,-4 0-12 0,-1 0 124 16,10 0-96-16,-5 8 88 15,0 8-88-15,0 4 28 16,0 5-52-16,0-1 4 16,0 4-28-16,0 5 20 15,0-13-24-15,0 4-12 16,4-8-4-16,-4-3 4 16,0 3 0-16,0-12 0 15,0 4 0-15,0-12-64 16,9 4 36-16,1-8-60 15,-1-8 52-15,0-1-8 16,0 9 24-16,0-4 4 16,0 8 8-16,0-4 96 15,0 8-48-15,0 4 8 16,0 4-28-16,1 0-20 16,3 0-4-16,1 0 12 15,4 5-4-15,-4-5-4 16,-1 0 4-16,1-4-92 15,0 0 48-15,-10-4-152 0,1 4 108 0,-5-4-148 16,0 0 132-16,0-4 8 16,0 4 56-16,0-8 92 15,4 8-28-15,1-8 152 16,4 8-104-16,0-8 40 16,5 8-72-16,4-4-24 15,0 8-12-15,0-4-8 16,5 0 0-16,-5 0 8 15,5 0-4-15,-9 0-4 16,4 0 4-16,-4-4 4 16,-1-1-4-16,1-3-4 15,0 4 4-15,-1-8-4 16,6 0 0-16,-6-4 8 16,1 8-4-16,-5 0 104 15,5 4-60-15,-10-4 104 16,5 8-88-16,-4-5-28 15,4 5-24-15,-14 5 48 16,5 3-32-16,-4 0 40 16,-1 0-36-16,-4 0-20 15,0 4-4-15,-9-4 0 16,4 0-4-16,-9 0-4 16,5 0 4-16,-5 1-4 15,5-1 0-15,0-4-12 16,9 4 8-16,0 4 4 15,9 0 0-15,4 0-20 0,10 0 12 16,4-4 4-16,5 5 4 0,13-9-56 16,5 4 32-16,5-12-148 15,-5 4 96-15</inkml:trace>
          <inkml:trace contextRef="#ctx0" brushRef="#br0" timeOffset="6826.5359">9766 526 1172 0,'18'-8'436'0,"-18"8"-340"0,23-8-24 0,-5 4 36 31,5 4-72-31,13-4 4 0,-4 4-24 0,9-4-56 16,0 4 24-16,5-4-324 15,-1 8 188-15,1-12-288 16,-1 4 252-16,-4-20 180 15,-9 8 16-15,-9-5 304 16,-9-3-172-16,-5 4 124 16,-9-5-152-16,0 5 8 15,0 4-72-15,-5 8-44 16,1 4-8-16,-1-4-88 16,5 8 52-16,-4 8-260 15,4 4 168-15</inkml:trace>
          <inkml:trace contextRef="#ctx0" brushRef="#br0" timeOffset="6538.2693">10053 158 1112 0,'-5'-12'412'0,"5"12"-320"0,0 8-28 0,-4-4 44 16,4 4-72-16,-14 12 12 16,5 9-28-16,-18 19-12 15,13 1-4-15,-13 16-4 16,9-1 0-16,-1 5 8 15,-3-8-4-15,12-8 8 16,6-9-8-16,4-7-108 16,14-5 56-16,-14-12-148 15,9-4 112-15,0-8-544 16,-5-4 348-16</inkml:trace>
          <inkml:trace contextRef="#ctx0" brushRef="#br0" timeOffset="7581.5825">10149 547 540 0,'-5'44'200'0,"5"-44"-156"0,5 41-12 15,4-21 80 1,9 0-68-16,-5 0 24 16,10 5-36-16,-9-5 100 15,13 0-72-15,-4-12 44 16,0 0-60-16,9-12 4 15,-10 4-32-15,1-12 0 16,0 4-8-16,0-16-8 0,-14 8 4 0,-5-13-4 16,5 9 0-16,-9-4 112 15,0 3-60-15,0 5 76 16,0 8-72-16,-13 16 12 16,13 0-36-16,0 13 12 15,13 3-24-15,-3-4 8 16,3 13-16-16,1-13-8 15,4 8 0-15,5-12-4 16,4 4 0-16,5-11 8 16,0-1-4-16,-5-16-144 15,1 8 76-15,-10-17-80 16,-5 9 84-16,-8-12-72 16,-5 4 72-16,-9-16 16 15,0 7 24-15,-5-7 120 16,5 8-52-16,0-1 112 15,9 13-88-15,0 0-20 16,9 8-32-16,5 0 20 16,4 8-24-16,9 0 20 15,0 8-20-15,1-4-24 16,4 4 0-16,-5-4 32 16,9 5-16-16,-13-9 0 15,0 4-4-15,-9-4-16 16,4 4 8-16,-9-8-4 15,5 4 0-15,-1-12 8 16,1 4 0-16,4-8 8 0,0 4-4 0,-4-9-4 16,4 9 4-16,-4-8-16 15,4 8 8-15,-4-8 4 16,-1 4 0-16,-4-5 0 16,1 5 0-16,-6-4 16 15,-4 8-8 1,-9-4 4-16,0 4-4 0,-9-4 80 15,0 4-44-15,-10 4 40 16,5 4-48-16,-8 4 32 16,8 8-36-16,0 8-36 15,9 8 0-15,5 5 0 16,9 3 4-16,14 1 16 16,4-1-8-16,14-4-28 15,0-3 8-15,9-13-216 16,4 0 128-16</inkml:trace>
          <inkml:trace contextRef="#ctx0" brushRef="#br0" timeOffset="8558.3107">8550 591 676 0,'5'8'248'0,"-5"-8"-192"0,9 0-16 0,0 0 48 15,-9 0-56-15,14 0 24 16,-5 4-36-16,-9-4 60 16,5 0-44-16,-5 0 64 15,0 0-60-15,0-4 72 16,0 4-64-16,-5-8 20 16,5 8-40-16,0-4 16 15,0 4-24-15,0-8 16 16,0 0-20-16,0 0 8 15,0 0-12-15,-9-4 56 16,0 4-40-16,4-5 8 16,-4 9-24-16,0-4 20 15,-5 4-20-15,5-4-4 16,-4 4-4-16,-6-4 20 16,15 8-12-16,-23-4 12 15,13 4-12-15,0 0-8 16,5 0 0-16,-14-8 4 15,14 8-4-15,-14 0-12 16,14 8 4-16,-4-8 4 16,4 8 0-16,-5 4-12 0,14 0 8 15,-14-4 12-15,10 5-4 0,-5-5-144 16,9 0 76-16,0-4-332 16,4 0 216-16</inkml:trace>
        </inkml:traceGroup>
        <inkml:traceGroup>
          <inkml:annotationXML>
            <emma:emma xmlns:emma="http://www.w3.org/2003/04/emma" version="1.0">
              <emma:interpretation id="{018CFF6C-3E76-45CF-BADD-DE203B1D5ABF}" emma:medium="tactile" emma:mode="ink">
                <msink:context xmlns:msink="http://schemas.microsoft.com/ink/2010/main" type="inkWord" rotatedBoundingBox="13492,532 15828,520 15832,1216 13496,12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804.4321">11970 518 756 0,'-5'-24'280'0,"1"24"-216"0,-1-12-20 15,0-4 84 1,5 16-80-16,-4-16 44 16,8 16-56-16,-4-13 60 0,0 9-56 0,-4 0-24 15,4 4-16-15,-5 8 8 16,5 5-4-16,-4 15 16 15,4 8-12-15,-9 9 16 16,4-1-16-16,-9 9-12 16,5-9 0-16,-4-7 92 15,8-1-48-15,-4-15 88 16,4 3-72-16,1-16 44 16,8-8-60-16,-4-8-20 15,5-8-12-15,9-21-8 16,-1 9 0-16,-4-25 0 15,5 13 0-15,0-21-12 16,-1 8 8-16,-3 5-24 16,-1 12 16-16,0 11 4 15,0 9 8-15,0 24-28 16,0 12 16-16,-4 13 32 16,4 15-12-16,-5 1 8 15,5-9-8-15,-4 5 4 16,4-9-8-16,-4-11 8 15,-1-5-8-15,-4-4 68 16,5-4-40-16,-5-16-20 16,9-4-12-16,0-12 24 15,5-5-12-15,-1-11-4 16,5-8-4-16,1-17-40 16,-1 4 20-16,0-4-12 15,5 13 16-15,0 7 0 0,-1 17 4 16,1 16-12-16,0 12 12 15,-9 24 56-15,4 13-24 16,-9 12 44-16,0 3-40 16,-14 5 4-16,5-13-20 15,0 5 12-15,0-17-16 0,-9 1 16 16,5-13-16-16,-5-4-84 16,9-3 44-16</inkml:trace>
          <inkml:trace contextRef="#ctx0" brushRef="#br0" timeOffset="10584.7764">12539 668 880 0,'-14'0'328'0,"14"0"-256"0,-9-12-16 16,4 8 176-1,5 8-136-15,0-4 8 16,5 4-64-16,0-4-4 15,8 0-20-15,1-4-24 16,18 0 0-16,-10-4 4 16,15 4 4-16,-10-8 8 15,-4 8-4-15,-14-5 8 16,0 9-8-16,-18-4 24 16,-9 4-16-16,-9-4 4 0,-1 4-8 0,-8 0 56 15,9 8-36-15,-10 1-12 16,14-1-8-16,5 4-36 15,4 8 16-15,24 0 24 16,3 1-8-16,19-1-8 16,5-8 0-16,22-4 12 15,0 4-4-15,18-20 8 16,-4 8-8-16,14-8-80 16,-24-4 40-16,-3-4-4 15,-10-1 24-15,-18-11 20 16,-5 4 0-16,-18-17 24 15,0 5-16-15,-14-13-12 16,-8 13-4-16,-10 0 100 16,-4 11-52-16,4 9-28 15,9 12-12-15,-4 16-12 16,4 8 0-16,1 13 8 16,-5 7 0-16,18 1 8 15,0-1-4-15,4-3-4 16,14-5 4-16,1-12-112 15,-1 0 60-15,0-7-172 16,5-5 120-16,-5-12-48 16,0 0 84-16,-9-17-24 15,5 5 52-15,-5-32 12 16,5 3 12-16,-1-28 20 16,-4 8-4-16,-4-11 128 15,13 11-68-15,-4 8 148 16,0 17-120-16,-5 7 60 0,0 13-88 15,-5 16 0-15,1 12-40 16,-10 29 56-16,1 7-44 16,-14 25 12-16,8 0-32 15,-3 8 0-15,4-5-8 16,-5-7 12-16,14-8-12 0,5-13-92 16,4-11 48-16,4-17-176 15,6-4 120-15,-1-16-248 16,0-4 192-16</inkml:trace>
          <inkml:trace contextRef="#ctx0" brushRef="#br0" timeOffset="10738.2028">13559 142 1328 0,'-10'-16'492'0,"10"16"-380"0,-4-4-32 0,-1 4-20 16,1 4-48-16,-5 4-12 15,9 4-4-15,-9 8-368 16,9 5 204-16</inkml:trace>
          <inkml:trace contextRef="#ctx0" brushRef="#br0" timeOffset="10870.5547">13545 498 1092 0,'-18'49'404'0,"18"-49"-316"0,-23 44-24 16,9-28 220-1,10 5-168-15,-10 3-28 0,5 0-56 16,0 0-20-16,4-3-4 0,1-5-68 15,8 0 32-15,5-8-332 16,5-4 200-16</inkml:trace>
          <inkml:trace contextRef="#ctx0" brushRef="#br0" timeOffset="11289.7156">14023 486 984 0,'5'-28'368'0,"-5"28"-288"0,-10-12-20 0,6 7 64 15,-1 5-80-15,-13 0 0 16,4 9-28-16,-13 7-12 16,4 0 0-16,-9 12-16 15,5 1 8-15,-9 7 28 16,18 0-12-16,-1-3 4 15,15-1-8-15,4-8-16 16,9 1 4-16,5-9 20 16,8-4-8-16,10-12-20 15,-5-4 4-15,1-8-56 16,4 4 32-16,-10-12-116 16,1 3 84-16,-9-7-28 15,-5 0 56-15,-9 0 40 0,0 3 0 16,-5 5 228-1,1 16-124-15,-5 4 112 16,4 8-128-16,10 4 12 0,4 5-60 16,9-1-20-16,9 0-12 0,5 4 0 15,5-7-8-15,-1-5-136 16,1 4 76-16</inkml:trace>
        </inkml:traceGroup>
        <inkml:traceGroup>
          <inkml:annotationXML>
            <emma:emma xmlns:emma="http://www.w3.org/2003/04/emma" version="1.0">
              <emma:interpretation id="{4FD6167E-505E-4897-A972-B3FFA9EFBAAD}" emma:medium="tactile" emma:mode="ink">
                <msink:context xmlns:msink="http://schemas.microsoft.com/ink/2010/main" type="inkWord" rotatedBoundingBox="16943,435 20772,416 20778,1515 16948,153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938.4866">15425 61 860 0,'-13'-24'320'0,"3"24"-248"0,1-4-20 0,5 4 112 16,4 4-100-16,0 4 80 15,-9 8-84-15,0 25 20 0,0 23-44 16,-1 9 40 0,6 8-44-16,-5 4 28 15,9 0-32-15,-9-12-8 16,9-12-12-16,-9-9-16 16,9-11 4-16,-5-13 20 15,5-4-8-15</inkml:trace>
          <inkml:trace contextRef="#ctx0" brushRef="#br0" timeOffset="12386.6878">15662 320 184 0,'5'-16'68'0,"-5"16"-52"0,9 0-4 0,-5 0 12 15,5 8-16-15,-9-8 332 16,5 12-188-16,-5 12 168 16,9-3-184-16,-9 11 12 15,0 4-84-15,0 9 28 16,-9-9-52-16,0 1-12 16,4-9-16-16,-13-4 8 15,18 5-12-15,-14-13 16 16,14-4-16-16,0-12 24 15,9-4-20-15,-4-16-12 16,4 4-4-16,5-17 12 16,4 5-4-16,-4-5-28 15,4 13 12-15,-4-4 48 16,8 12-16-16,-13 12 36 16,5 8-32-16,-5 8 56 15,0 12-44-15,-4 9 28 16,-5-9-36-16,9 1-28 15,0-1 0-15,5-4 16 0,-5-8-8 16,0-4 16-16,-5 5-16 16,1-17-116-16,9 0 56 0</inkml:trace>
          <inkml:trace contextRef="#ctx0" brushRef="#br0" timeOffset="12788.9277">15949 458 1028 0,'4'-21'380'0,"-4"21"-296"0,37 0-20 15,-24 0 120 1,10 0-112-16,18 9 32 0,5-9-60 0,8 4-20 16,1 0-12-16,0 0-56 15,-1 0 28-15</inkml:trace>
          <inkml:trace contextRef="#ctx0" brushRef="#br0" timeOffset="12598.4194">16277 106 1112 0,'-14'0'412'0,"14"0"-320"0,-23 32-28 0,14-4 12 16,-5 9-56-16,-4 19 16 16,5 1-20-16,-6 16-8 15,6 0-4-15,-6-5-156 16,15-7 84-16,-5-8-384 15,9-9 248-15</inkml:trace>
          <inkml:trace contextRef="#ctx0" brushRef="#br0" timeOffset="13769.3322">16536 563 860 0,'-14'0'320'0,"14"0"-248"0,19 0-20 0,-10 0 76 16,4 0-80-16,6 0 8 15,8-4-36-15,5-4-12 16,0 0-4-16,0-9 4 16,-5 9-4-16,-4-4-4 15,-5 4 4-15,-18-4 56 16,0 8-32-16,-23-8 16 16,5 8-28-16,-23-8 8 15,5 8-12-15,-15 0 64 16,15 12-44-16,-5 0-12 15,14 12-12-15,9 8-8 16,13 5 0-16,10 3-12 0,13 0 8 16,14 1 20-16,4-9-8 15,10-16-4 1,-1 5 0-16,5-9-76 0,0-8 40 16,0-8-128-1,0 4 88-15,-13-9-60 0,-1 1 72 16,-8-12-8-1,-1 8 40-15,-9-9-4 0,0 5 20 16,-13-4 140-16,4 8-68 16,-9 4 72-16,5 12-76 15,-5 8 68-15,0 8-72 16,0 0 0-16,4 4-32 0,1-8 16 16,-1 5-24-16,5-13-12 15,0 0-4-15,5-8 28 16,0 0-12-16,-1-8-12 15,6-1-4-15,-6-11-24 16,5 8 16-16,-4-21-76 16,4 9 52-16,10-20 12 15,-6 7 20-15,6-11-40 16,-1 7 24-16,5 0-4 16,4 13 16-16,1 4 0 15,-1 3 0-15,1 9 8 16,-1 4 0-16,-4-4 32 15,0 8-16-15,-9-4 128 16,-5 4-80-16,-9-9 60 16,-5 17-72-16,-8-16-12 0,4 16-24 0,-9-8 8 15,4 4-16-15,-4 12-28 16,5 4 8-16,-15 41-12 16,1 12 12-16,-14 48-88 15,9-4 52-15,-4 29-436 16,0-17 268-16,13 5 12 15,5-25 128-15,4-20 64 16,19-20 8-16,9-25 48 16,9-8-20-16,4-28 100 15,-4-8-68-15,14-20 100 16,-5-4-92-16,-5-21-12 16,-4 4-32-16,-14-19 64 15,-4 7-48-15,-14-16 68 16,-5 12-64-16,-27-8 140 15,0 17-100-15,-18-1 0 16,9 21-52-16,-4-1-24 16,13 21-8-16,9 4-92 15,10 4 48-15</inkml:trace>
          <inkml:trace contextRef="#ctx0" brushRef="#br0" timeOffset="14803.6292">18166 393 632 0,'5'-16'236'0,"-5"16"-184"0,-9-16-16 0,4 7 148 15,5 5-108-15,-9-12 40 16,0 16-68-16,-14-8 16 16,14 8-36-16,-18 4 36 15,8 4-36-15,-13 8 48 16,10 9-44-16,-6 7 28 16,10 0-32-16,0 1-16 15,13-1-8-15,5-8-16 16,0 1 8-16,19-9 12 15,-1-4-4-15,0-12-12 16,5-4 4-16,9-8-180 16,-10 0 96-16,1-8-276 15,0 7 200-15,-14 1-336 16,5 4 284-16,-14 4 296 16,0 8-28-16,0 4 460 15,0 8-288-15,0-3 16 16,18 3-148-16,-4-4-32 15,8 4-40-15,10-12 4 16,0 0-12-16,0-12-16 16,4 0 0-16,5-8 4 15,5 4 0-15,9-13-56 0,-10 5 32 16,10-12-40-16,-1 3 32 0,-8-19 20 16,-1 11 8-16,-4-7 64 15,-18 8-32-15,9-5 216 16,-9 21-132-16,-10 4 100 15,-3 8-124-15,-10 8-12 16,0 0-48-16,0 16-44 16,0 4 8-16,9 4 8 15,-5 5 4-15,5-1-12 16,-4 0 4-16,-1-3 20 16,6-9-8-16,-15-4-12 15,5 4 0-15,-18-8-60 16,4-4 36-16,-22-8-4 15,13 4 16-15,-14-8 20 16,6 4 0-16,-1-4-12 16,0 8 4-16,9 8-24 15,14 4 16-15,-14 8 4 16,23 5 8-16,0 3-12 16,0 8 8-16,0 5 4 15,9-9 0-15,14-3 8 16,-9-9-4-16,18 4-4 15,-10-4 4-15,10-12-60 16,9-4 32-16,-4-12-16 16,8 8 24-16,-4-12 16 15,0-12 4-15,-4-12-4 16,-1-9 4-16,-13-8 20 0,0 1-12 0,-14-5 144 16,0 13-84-16,-14 3 92 15,5 13-96 1,-9 8-16-16,5 7-32 0,-10 17-24 15,5 13 0-15,-14 15-4 16,9 13 0-16,-4 3-12 16,9 5 12-16,9-1 20 15,5-3-4-15,17-13-72 16,10 1 32-16,18-13-288 16,5-4 180-16</inkml:trace>
        </inkml:traceGroup>
        <inkml:traceGroup>
          <inkml:annotationXML>
            <emma:emma xmlns:emma="http://www.w3.org/2003/04/emma" version="1.0">
              <emma:interpretation id="{64B41031-B323-4A07-92DC-BC5B0FA0D4D3}" emma:medium="tactile" emma:mode="ink">
                <msink:context xmlns:msink="http://schemas.microsoft.com/ink/2010/main" type="inkWord" rotatedBoundingBox="21649,423 21917,422 21921,1203 21653,1204"/>
              </emma:interpretation>
              <emma:one-of disjunction-type="recognition" id="oneOf5">
                <emma:interpretation id="interp5" emma:lang="" emma:confidence="1">
                  <emma:literal>ace?</emma:literal>
                </emma:interpretation>
                <emma:interpretation id="interp6" emma:lang="" emma:confidence="0.5">
                  <emma:literal>are ?</emma:literal>
                </emma:interpretation>
                <emma:interpretation id="interp7" emma:lang="" emma:confidence="0">
                  <emma:literal>ace ?</emma:literal>
                </emma:interpretation>
                <emma:interpretation id="interp8" emma:lang="" emma:confidence="0">
                  <emma:literal>ale ?</emma:literal>
                </emma:interpretation>
                <emma:interpretation id="interp9" emma:lang="" emma:confidence="0">
                  <emma:literal>all ?</emma:literal>
                </emma:interpretation>
              </emma:one-of>
            </emma:emma>
          </inkml:annotationXML>
          <inkml:trace contextRef="#ctx0" brushRef="#br0" timeOffset="15150.5328">20019 45 1216 0,'23'-12'448'0,"-23"12"-348"0,59-8-28 16,-36 4 104-16,0 8-112 16,-1 4 36-16,6 4-60 0,-6 12-4 15,1 9-24-15,-9 7 20 16,4 4-20-16,-13 9 4 15,4-4-8-15,-18-5 36 32,-1-3-20-32,-8-5-244 0,5 1 120 0,-10-5-804 15,9 0 496-15</inkml:trace>
          <inkml:trace contextRef="#ctx0" brushRef="#br0" timeOffset="15273.5707">20219 802 624 0,'37'-4'228'0,"-37"4"-176"0,32-4-16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2:28.2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7DC536-28A3-4B6D-82A5-7549CBC1F397}" emma:medium="tactile" emma:mode="ink">
          <msink:context xmlns:msink="http://schemas.microsoft.com/ink/2010/main" type="writingRegion" rotatedBoundingBox="4775,3084 5716,6047 4843,6325 3902,3361"/>
        </emma:interpretation>
      </emma:emma>
    </inkml:annotationXML>
    <inkml:traceGroup>
      <inkml:annotationXML>
        <emma:emma xmlns:emma="http://www.w3.org/2003/04/emma" version="1.0">
          <emma:interpretation id="{9E39837B-4E0D-49FD-AEAD-482E81023520}" emma:medium="tactile" emma:mode="ink">
            <msink:context xmlns:msink="http://schemas.microsoft.com/ink/2010/main" type="paragraph" rotatedBoundingBox="4775,3084 5716,6047 4843,6325 3902,3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091A18-A799-4129-A9AF-643A91530EF1}" emma:medium="tactile" emma:mode="ink">
              <msink:context xmlns:msink="http://schemas.microsoft.com/ink/2010/main" type="line" rotatedBoundingBox="4775,3084 5716,6047 4843,6325 3902,3361"/>
            </emma:interpretation>
          </emma:emma>
        </inkml:annotationXML>
        <inkml:traceGroup>
          <inkml:annotationXML>
            <emma:emma xmlns:emma="http://www.w3.org/2003/04/emma" version="1.0">
              <emma:interpretation id="{7F7E1D60-CF36-43CF-9DFB-F5FF463CFB56}" emma:medium="tactile" emma:mode="ink">
                <msink:context xmlns:msink="http://schemas.microsoft.com/ink/2010/main" type="inkWord" rotatedBoundingBox="4697,3109 5052,4229 4257,4481 3902,33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2818 3562 684 0,'-18'0'252'0,"18"0"-192"0,5 8-20 15,-10-8 200 1,5 0-140-16,0-8 92 16,5 8-112-16,-1 0 52 15,1-4-76-15,4-4-32 16,0 8-12-16,5-9 4 15,4 18-8-15,0-9 4 16,5 8-4-16,-5-4-24 16,5 12 8-16,-5 0 12 0,5 4 0 0,-19 5 8 15,1-1-8-15,-14 4 16 16,9 0-12-16,-23-3-4 16,9-1 0-16,-4 0 28 15,5-3-16-15,-6-5 20 16,6-4-20-16,4-4 28 15,4 0-28-15,5-8 12 16,18 8-16-16,5 0 44 16,9-4-28-16,4 0-40 15,-4 0 4-15,9 0 20 16,-13 1-8-16,3-5 20 16,-8 4-16-16,-5-4-108 15,5 4 52-15,-23-4-516 16,9 0 308-16</inkml:trace>
          <inkml:trace contextRef="#ctx0" brushRef="#br0" timeOffset="-507.878">2527 2910 788 0,'-9'-16'292'0,"9"16"-228"16,-5 0-16-16,-4-8 196 16,18 16-144-16,-9-8 108 15,0 0-120-15,5 0 40 16,4 0-72-16,9 8 12 15,10-8-40-15,3 8 8 16,10-4-20-16,10-4-8 0,-1 0-4 0,9-8-4 16,-5 8 0-16,10-4 8 15,-9 0-4-15,-5 0-12 16,-9 4 4-16,-14-4 28 16,-4 8-12-16,-18-8-208 15,-5 4 108-15,-19-4-256 16,6 8 192-16,-15-4-304 15,10 4 256-15,-9 0-228 16,4 4 244-16,-4 0 112 16,4 0 52-16,-4-8 516 15,8 4-268-15,-8-4 92 16,9 4-192-16,-5-4 20 16,9 4-88-16,-4 0 20 15,5 9-48-15,-6 3 0 16,10 8-20-16,0 21 28 15,5-1-24-15,-1 21 32 16,5 0-32-16,-4 7 12 16,4-11-16-16,-5 4 44 15,0-13-28-15,-4-7 128 16,0-9-88-16,-9-3 76 16,4-9-84-16,-8-20 84 15,3-4-84-15,-8-16 24 16,9 0-48-16,-9-13-24 15,4 5-4-15,-9-12-8 16,9 7 0-16,-4-7 0 16,9 12 0-16,-1-5 0 0,10 13 0 0,-4-4-132 15,3 8 72 1,1-4-164-16,5 8 128 0,-1-5-244 16,10 5 192-16,8 0-520 15,6 8 372-15</inkml:trace>
        </inkml:traceGroup>
        <inkml:traceGroup>
          <inkml:annotationXML>
            <emma:emma xmlns:emma="http://www.w3.org/2003/04/emma" version="1.0">
              <emma:interpretation id="{F8871B6D-B6D1-4736-AD83-9BDDD9BA3854}" emma:medium="tactile" emma:mode="ink">
                <msink:context xmlns:msink="http://schemas.microsoft.com/ink/2010/main" type="inkWord" rotatedBoundingBox="5396,5037 5716,6047 4864,6318 4543,530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065.7255">3488 5492 696 0,'-9'4'256'0,"9"-4"-196"0,4-4-20 16,-4 0 164-1,0 4-120-15,0-4 52 16,5 0-76-16,-1-4 24 16,5 4-48-16,0-4 16 15,-4 8-32-15,9-4 8 16,-5 4-16-16,9-4 12 15,-4 8-16-15,4-4 4 16,0 8-4-16,-9 0 12 16,5 4-12-16,-10 4 4 15,1 0-4-15,-10 5-16 0,1-1 4 16,-14-4 28 0,4 0-12-16,-13 0-4 0,13 1-4 15,-13-5-16-15,8 0 8 16,-3-4-4-16,4 0 0 15,4-4 8-15,5 4 0 0,0-8 0 16,4 4 0 0,5-4 8-16,5 4-4 0,13-4 24 15,0-4-16-15,9 4 48 16,5 0-32-16,5 0 12 16,-1 8-24-16,1-4-16 15,-1 4-4-15,0-3 12 16,-4 3-4-16,-9-4-4 15,0 4 4-15,-14-8 12 16,9 4-8-16,-13-8-136 16,8 4 72-16,-13-4-652 15,5 8 392-15</inkml:trace>
          <inkml:trace contextRef="#ctx0" brushRef="#br0" timeOffset="-6784.8789">3187 4930 528 0,'18'-13'196'0,"-13"13"-152"0,9-4-12 0,-10 0 168 16,5 4-116-16,-4-8 88 15,13 0-100-15,-13 0 68 16,13 4-80-16,-4-4 20 16,-1 8-44-16,-4-4-12 15,5 8-16-15,-5 4 28 16,0 8-20-16,0 8 20 16,5 9-20-16,-10 7-8 15,6 5-4-15,-6 3 4 16,1-3-4-16,-10-5 8 15,5-3-8-15,-14-1 24 16,-4-3-16-16,-5-13 4 16,5 8-8-16,-9-12 4 15,4 9-8-15,-4-13 8 16,4-4-8-16,-4-4-4 16,9 4 4-16,-5-12-4 15,5 4 0-15,-1-8-12 16,6 0 8-16,-5-8 40 15,4-1-24-15,-4-11 8 16,9 8-12-16,-5-17-8 16,5 5 4-16,-9-13-4 0,18 9 0 15,-10-8 0-15,6 11 0 0,4-3-12 16,4 7 8-16,1 1 12 16,4 8-4-16,0-4 8 15,0 7-8-15,0-3 8 16,1 8-8-16,-1 0 40 15,4 4-20-15,1 0-4 16,0 0-12-16,4 4 4 16,0 0-8-16,5-1 16 15,4 5-12-15,5 0 40 16,9 9-24-16,-5-5-32 16,-4 8 4-16,0 0 44 15,0 0-20-15,4-8 16 16,-4 4-20-16,5-8 8 15,-5 0-12-15,-1-4-8 16,1 0 0-16,0-4 12 16,-4 0-8-16,-1-8-20 15,0 8 4-15,0-13-188 16,1 9 104-16,-1-8-208 16,5 4 172-16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2:48.5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34868A-591F-46CC-8B4D-CC45C5535A6A}" emma:medium="tactile" emma:mode="ink">
          <msink:context xmlns:msink="http://schemas.microsoft.com/ink/2010/main" type="inkDrawing" rotatedBoundingBox="9786,4209 13312,2928 13369,3086 9844,4367" semanticType="callout" shapeName="Other"/>
        </emma:interpretation>
      </emma:emma>
    </inkml:annotationXML>
    <inkml:trace contextRef="#ctx0" brushRef="#br0">2 1276 632 0,'-5'0'236'0,"10"-4"-184"0,-5-8-16 15,0 8 80 1,0 8-72-16,0-4 88 15,0 0-76-15,0 0 16 16,0 0-40-16,4 0 40 16,1 4-40-16,-5-8 28 15,4 4-32-15,1-4 8 16,-1 8-20-16,-4-4 36 16,0 0-28-16,0-4-12 15,0 4-8-15,0-4 20 0,5 4-12 0,-5-4 4 16,4 4-8-16,-4-4 28 15,10 8-20-15,-1-8 32 16,0 4-32-16,-5-8 12 16,1 4-16-16,-1-4 0 15,6 8-4-15,-1-8 12 16,0 3-12-16,-5-7-4 16,5 8 0-16,-4-4 20 15,4 8-12-15,0-8 4 16,0 4-8-16,0-4 4 15,0 4-8-15,1-4-12 16,-1 8 4-16,0-8 20 16,4 4-8-16,1-8-4 15,0 3 0-15,-1-3 4 16,6 4-4-16,-1-8-12 16,0 8 4-16,0-8 20 15,5 4-8-15,0-5-20 16,0 9 4-16,-1-8 4 15,6 8 4-15,-1-8 8 16,0 4-4-16,1-4-12 16,3 3 4-16,-3-3 4 15,4 4 0-15,0-4 0 16,4 4 0-16,-9 0 16 16,1-5-8-16,-6 9-12 15,6-4 0-15,-6 4 12 0,6 0-4 16,-6-8-4-16,6 4 4 15,-1-5-4 1,5 9 0-16,0-4-12 0,0 4 8 0,4-8-4 31,1 8 0-31,4-8 24 0,0 4-8 0,0-5-12 16,-5 9 0-16,5-8 4 16,-5 4 0-16,1-4 24 15,-5 8-12-15,4-5-20 16,-4 5 0-16,0-8-12 15,-5 8 8-15,0-4 24 16,5 4-4-16,0-8 24 16,0 8-20-16,9-5-12 15,-9 5-4-15,0-8-24 16,0 8 16-16,-1-12 24 16,1 12-8-16,0-8-16 15,5 7 4-15,-1-7 12 16,0 4 0-16,5-4-12 15,-4 4 4-15,-1-4 20 16,-4 3-8-16,0-3-4 16,0 8 0-16,0-4-4 15,-5 4 0-15,0-4 8 16,5 4-4-16,5-4-20 16,4 3 8-16,4-3 12 15,1 4 0-15,4-4-12 16,0 8 4-16,0-8 12 0,5 8-4 15,-10-4-4-15,-4 4 4 0,5-12 4 16,-5 16-4-16,4-17-12 16,-4 9 4-16,9-8 12 15,-4 8-4-15,4-8 8 16,-5 8-8-16,1-8 8 16,-1 11-8-16,1-11-4 15,-14 12 4-15,0-4 4 16,0 4-4-16,-1-8 32 15,-8 4-20-15,0 0 12 16,-5 4-16-16,-4-4 28 16,4 4-24-16,-4 0-4 15,-1 4-8-15,-8-9-4 16,-1 9 0-16,-8-4-12 16,4 8 8-16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8T18:13:01.5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483920-3A47-4D5F-9928-035A48727771}" emma:medium="tactile" emma:mode="ink">
          <msink:context xmlns:msink="http://schemas.microsoft.com/ink/2010/main" type="writingRegion" rotatedBoundingBox="7569,4670 13519,3031 13843,4208 7893,5847"/>
        </emma:interpretation>
      </emma:emma>
    </inkml:annotationXML>
    <inkml:traceGroup>
      <inkml:annotationXML>
        <emma:emma xmlns:emma="http://www.w3.org/2003/04/emma" version="1.0">
          <emma:interpretation id="{41607AA4-218C-407B-8CA1-290D5DC9AD30}" emma:medium="tactile" emma:mode="ink">
            <msink:context xmlns:msink="http://schemas.microsoft.com/ink/2010/main" type="paragraph" rotatedBoundingBox="7569,4670 13519,3031 13843,4208 7893,5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7D6B74-D430-46EF-9240-B517B60D2B9F}" emma:medium="tactile" emma:mode="ink">
              <msink:context xmlns:msink="http://schemas.microsoft.com/ink/2010/main" type="line" rotatedBoundingBox="7569,4670 13519,3031 13843,4208 7893,5847"/>
            </emma:interpretation>
          </emma:emma>
        </inkml:annotationXML>
        <inkml:traceGroup>
          <inkml:annotationXML>
            <emma:emma xmlns:emma="http://www.w3.org/2003/04/emma" version="1.0">
              <emma:interpretation id="{D03FEC34-7873-434B-9FC9-A4EA621989F3}" emma:medium="tactile" emma:mode="ink">
                <msink:context xmlns:msink="http://schemas.microsoft.com/ink/2010/main" type="inkWord" rotatedBoundingBox="7623,4870 8382,4661 8533,5206 7774,5415"/>
              </emma:interpretation>
              <emma:one-of disjunction-type="recognition" id="oneOf0">
                <emma:interpretation id="interp0" emma:lang="" emma:confidence="0">
                  <emma:literal>oh r</emma:literal>
                </emma:interpretation>
                <emma:interpretation id="interp1" emma:lang="" emma:confidence="0">
                  <emma:literal>oh n</emma:literal>
                </emma:interpretation>
                <emma:interpretation id="interp2" emma:lang="" emma:confidence="0">
                  <emma:literal>oh</emma:literal>
                </emma:interpretation>
                <emma:interpretation id="interp3" emma:lang="" emma:confidence="0">
                  <emma:literal>ah</emma:literal>
                </emma:interpretation>
                <emma:interpretation id="interp4" emma:lang="" emma:confidence="0">
                  <emma:literal>Th</emma:literal>
                </emma:interpretation>
              </emma:one-of>
            </emma:emma>
          </inkml:annotationXML>
          <inkml:trace contextRef="#ctx0" brushRef="#br0">-1835 2020 880 0,'0'-17'328'0,"0"17"-256"0,0 17-16 0,0-17 72 15,0 0-80-15,0 0 68 16,0 0-64-16,-9 8 32 15,9 4-48-15,0-4-12 16,-9 8-12-16,-5 4 8 16,5-3-12-16,-9 3 4 15,4-4-4-15,-8 4 4 16,8-4-8-16,-13 5-4 16,13-5 4-16,0-8-16 15,10 4 8-15,-1-8 4 16,10 0 0-16,4-4 0 15,4 8 0-15,10 0 16 16,5 0-8-16,3-8 4 16,1 13-4-16,5-13 4 0,4 0-8 15,0-13 32-15,-14 13-20 0,5-16 32 16,-14 16-32 0,-4-12 100-16,-5 8-64 0,-18-8 48 15,0 4-60-15,-5 0-20 16,5 0-12-16,-14-13 8 15,5 13-8-15,4 0-20 16,1-4 4-16,3-4-216 16,10 8 124-16</inkml:trace>
          <inkml:trace contextRef="#ctx0" brushRef="#br0" timeOffset="471.7701">-1580 1668 728 0,'0'-9'268'0,"0"9"-208"16,0 0-16-16,0 0 124 16,0 0-100-16,0 9 60 15,5 3-72-15,-1 12 56 16,5 12-64-16,0 1 80 15,10 7-72-15,-10 13 0 16,4-8-36-16,-3-1 68 16,-1-3-52-16,-9-9 56 15,0-4-52-15,-9-7-12 0,9-1-16 16,-14-16 0-16,14 4-8 0,0-16 8 16,0-4-8-16,0-8-12 31,14 4 4-31,-5-8-4 0,4 3 0 0,5-7-12 15,-4 16 12-15,9-8-4 16,-9 4 4-16,4 4 24 16,-5 8-8-16,6 0-12 15,3 0 0 1,-8 8 40-16,4 12-24 0,5-4 24 16,-9 0-20-16,-5-4 8 15,14 5-12-15,-23-5-32 16,9 4 8-16,-5-8-436 15,5 0 248-15</inkml:trace>
        </inkml:traceGroup>
        <inkml:traceGroup>
          <inkml:annotationXML>
            <emma:emma xmlns:emma="http://www.w3.org/2003/04/emma" version="1.0">
              <emma:interpretation id="{5F8A6034-F759-4652-991F-AAD776394571}" emma:medium="tactile" emma:mode="ink">
                <msink:context xmlns:msink="http://schemas.microsoft.com/ink/2010/main" type="inkWord" rotatedBoundingBox="8846,4612 9233,4506 9453,5307 9066,541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91.5745">-528 2210 912 0,'0'8'340'0,"0"-8"-264"0,13 16-24 0,-3-12 124 15,8 4-108-15,5-8 44 16,4 8-68-16,0-8 36 16,1 8-44-16,-6-16 60 15,1 8-56-15,-9 0 0 16,-1-8-24-16,-8 0 8 15,-1 4-16-15,-8-12-188 16,4 8 96-16</inkml:trace>
          <inkml:trace contextRef="#ctx0" brushRef="#br0" timeOffset="-1382.3506">-683 1534 716 0,'5'-12'264'0,"-5"4"-204"0,0 0-16 0,0 4 132 15,0 4-104-15,-5-4 112 16,5 8-104-16,-5-8 64 16,10 4-84-16,-5-4 12 15,0 8-40-15,5 0 4 16,-1 0-20-16,-4 4 0 15,5 8-8-15,4 12-8 16,4 9 4-16,6 19 28 16,3 9-16-16,1 8 4 15,0-4-12-15,0-5 4 16,-1-3-8-16,1-12 8 16,0-9-8-16,-5-11 8 15,5-1-8-15,-9-12 8 16,-1-4-8-16,-4-4-28 15,1 9 12-15,-6-17-240 16,1 8 136-16,-5-4-356 16,0-4 264-16</inkml:trace>
          <inkml:trace contextRef="#ctx0" brushRef="#br0" timeOffset="-531.9468">-842 1740 780 0,'-9'0'288'0,"9"0"-224"0,0-8-20 0,0 0 164 16,0 8-124-16,0-8 80 15,0 4-96-15,0-12 44 16,0 8-68-16,0-21-4 15,9 13-24-15,-9-12-4 16,13 12-4-16,-4-13-16 16,1 13 4-16,8-4 12 15,-5 8-4-15,1 4 68 16,4 12-40-16,-4 4 16 16,0 8-32-16,4 4-16 15,0 1-4-15</inkml:trace>
        </inkml:traceGroup>
        <inkml:traceGroup>
          <inkml:annotationXML>
            <emma:emma xmlns:emma="http://www.w3.org/2003/04/emma" version="1.0">
              <emma:interpretation id="{3D15BCBF-ABD9-4A39-B62B-CC2A436D5328}" emma:medium="tactile" emma:mode="ink">
                <msink:context xmlns:msink="http://schemas.microsoft.com/ink/2010/main" type="inkWord" rotatedBoundingBox="9661,4094 13519,3031 13843,4208 9985,5271">
                  <msink:destinationLink direction="with" ref="{7ADB37F6-1246-4775-9FEF-0C4BD7F7D6FD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166.2021">77 1376 392 0,'-4'-4'148'0,"4"4"-116"0,0-4-8 15,0 0 128 1,0 4-88-16,0-8 88 15,4 4-88-15,-8-4 56 0,-1 4-68 0,-4-8 16 16,9 8-40-16,-9-5 36 16,4 9-36-16,-4-4 28 15,5 8-28-15,-5-4 28 16,4 5-32-16,-4-5 32 16,5 4-32-16,-1-4 32 15,5 4-32-15,-5-4 20 16,10 0-24-16,-10 0 16 15,5 0-20-15,0 4 28 16,5 4-28-16,0 8-4 16,-1 4-8-16,1 0-4 15,8 5 0-15,1 3 44 16,0 0-24-16,4 5 8 16,0 3-16-16,0 9-8 15,5-5 0-15,-5 5 12 16,0-5-8-16,1 1-4 15,-1-1 0-15,-5-8-4 16,6 1 0-16,-6-13 8 16,1 0-4-16,-5-8-4 15,0 1 4-15,-4-9 4 16,4 4-4-16,-9-4 16 16,0 0-12-16,0-4-20 15,0 0 4-15,0 0 12 16,0 0 0-16,0 0-4 15,0 0 4-15,0 0 4 16,0 0-4-16,0-4-20 0,0 4 8 16,0-4 32-16,0 4-16 0,0-4-16 15,0 8 0-15,0-4 12 16,0 8 0-16,0-4-12 16,0 0 4-16,0 0-4 15,9 4 0-15,-4 0 16 16,-1 8-4-16,1-12-12 15,4 4 4-15,-5-8 12 16,1 9-4-16,4-1-4 16,0 0 4-16,-4-8 4 15,-1 4-4-15,1-4-20 16,-1 4 8-16,1 0-12 16,-1-4 8-16,-4 8 24 15,0-8-4-15,0 8 4 16,0-8-4-16,0 8-8 15,5-8 4-15,-5 8 20 16,5-4-12-16,-5-4 32 16,0 0-28-16,0-4 4 15,0-4-12-15,0 8-8 16,0 0 4-16,0-8 4 16,0 8-4-16,0-8-4 15,4 8 4-15,-4-8-24 16,5 8 12-16,-1-4 4 15,5 0 4-15,5-8 16 0,-5 4-8 0,5-1 4 16,-1 1-4-16,6-4 4 31,-1 4-8-31,0 0-12 0,-4-4 4 0,8 0 4 16,6 4 0-16,-1-9 0 16,5 9 0-16,4-8 0 15,1 8 0-15,-10-8 8 16,9 8-4-16,-4-8-12 15,5 3 4-15,-10 1 4 16,0-4 0-16,-4 0 0 16,-5 4 0-16,10-4 0 15,-1 3 0-15,0-3 0 16,1 8 0-16,-1-12-20 16,0 12 12-16,5-8 20 15,9 8-4-15,0-9-4 16,-9 5 0-16,4-4-4 15,-4 8 0-15,0-4 16 16,0 8-8-16,0-8-20 16,0 8 4-16,0-9 4 15,-5 5 4-15,0-4 8 16,1 8-4-16,-1-8-12 16,0 4 4-16,1-8 4 15,-6 8 0-15,10-4 8 16,-9 7-4-16,9-3-4 15,0 4 4-15,0-4 4 16,4 4-4-16,-4-8-20 16,4 8 8-16,5-8 12 0,-9 8 0 0,9-8-12 15,-5 8 4-15,5-9 12 16,-4 5-4-16,-10-4-4 16,5 0 4-16,-5 0 4 15,1 8-4 1,-1-8-12-1,9 4 4-15,-4-8 12 0,-4 7-4 16,8-7-12-16,0 8 4 16,5-12-4-16,-4 12 0 15,4-8 24-15,-5 8-8 0,10-9-28 16,-5 9 8-16,4-8 12 16,-4 8 4-16,5-8 8 15,-14 8-8-15,13-13 8 16,-8 9-8-16,-5-8 8 15,4 4-8-15,0-4-36 16,1 7 16-16,-1-7 32 16,-4 4-8-16,14 4-8 15,-15-4-4-15,15 0-4 16,-14 3 0-16,13-3 16 16,-4 4-4-16,5-4-4 15,-5 8 4-15,-5-8-4 16,5 3 0-16,-4-3 8 15,-5 8-4-15,-1-4-20 16,-8 8 8-16,9-8 4 0,-9 8 4 16,-5-4 0-16,0 4 0 15,0-4 8-15,5 8-4 0,-14-9-12 16,14 9 4-16,-14-4 12 16,14 4-4-16,-9-4-12 15,-5 0 4-15,4-4 12 16,1 8-4-16,-5-4-4 15,9 8 4-15,-13-8-4 16,4 4 0-16,0-4 8 16,-9 4-4-16,0-4-12 15,0 8 4-15,0-8 4 16,5 4 0-16,-5-4 0 16,0 8 0-16,0-8 0 15,4 4 0-15,-4-4 16 16,0 8-8-16,0-4-20 15,0 0 4-15,0-4 4 16,0 4 4-16,-4-4 0 16,4 8 0-16,-5-8 0 15,5 4 0-15,0-4 0 16,0 4 0-16,-9-4 16 16,9 4-8-16,-5-4-28 15,1 8 8-15,-1-8 24 16,5 4-8-16,-9-8-24 15,9 4 8-15,-13-4 32 16,8 8-12-16,0-8 8 16,5 3-8-16,-13-7-8 0,13 8 4 15,-9-8 4-15,9 4-4 0,-9-8-20 32,9 4 8-32,-9-9 4 0,9 5 4 0,-5-4 0 15,-4 8 0-15,-5-8 8 16,10 8-4-16,-1-9-4 15,-4 5 4-15,0-8-4 16,13 8 0-16,-8-9-12 16,4 5 8-16,-5-4 12 15,5 4-4-15,-9-5-4 16,5 9 4-16,-5-4-4 16,4 4 0-16,-9-13 24 15,5 17-12-15,-4-16-32 16,8 12 12-16,-9-5 0 15,1 5 8-15,4-8 8 16,0 12-4-16,-1-12 8 16,15 11-8-16,-14-7 32 15,9 8-20-15,-9 0 20 16,9 0-20-16,-9 0-16 16,9 4-4-16,-5-5 20 15,5 9-8-15,-4-4-12 16,4 8 0-16,-5-8 12 15,10 8-4-15</inkml:trace>
          <inkml:trace contextRef="#ctx0" brushRef="#br0" timeOffset="-6798.606">341 2101 728 0,'0'-9'268'0,"0"9"-208"0,0 0-16 0,0 0 124 16,0 0-100-16,0 0 68 16,10 0-76-16,-1 0 64 15,0 0-72-15,0-8 44 16,0 8-56-16,0 0-4 15,0 0-20-15,0 0-12 16,5 0 0-16,-14 0 4 16,9 8-4-16,0-8 16 15,0 0-12-15,0 0-48 16,0 0 24-16,1-8-32 16,3 8 28-16,-4 0-200 15,5-8 120-15</inkml:trace>
          <inkml:trace contextRef="#ctx0" brushRef="#br0" timeOffset="-3932.2859">314 2003 444 0,'0'-12'164'0,"0"12"-124"0,5 4-16 16,-5-8 68 0,4 4-56-16,1-8 68 15,-1 8-64-15,-4 0 28 0,5 0-40 16,-5-8 60-16,4 8-48 0,1 0-8 16,4 0-20-16,-9-8-20 31,5 8 4-31</inkml:trace>
          <inkml:trace contextRef="#ctx0" brushRef="#br0" timeOffset="-6636.6778">651 2040 820 0,'14'0'304'0,"-14"0"-236"0,18-12-20 0,-18 8 88 16,9 8-84-16,5-8 24 15,-5 4-44-15,4-4-40 16,10 4 4-16,-5-4 8 15,5 4 0-15,-9-9-12 0,-1 9 4 16,6-4-268-16,-10 13 144 16</inkml:trace>
          <inkml:trace contextRef="#ctx0" brushRef="#br0" timeOffset="-3770.1477">601 1793 716 0,'-5'-12'264'0,"5"12"-204"0,14-8-16 0,-5 0-24 15,0 8-20-15,0-8-108 16,5-1 60-16</inkml:trace>
          <inkml:trace contextRef="#ctx0" brushRef="#br0" timeOffset="-3518.682">792 1659 664 0,'9'0'244'15,"-9"0"-188"-15,0-8-16 0,5 8 100 16,4 0-84-16,0 0 24 15,9-8-48-15,-9 0-32 16,0 8 0-16,1-12-88 16,3 4 48-16,1 0-144 15,0 0 104-15,-1-8-52 16,1 12 80-16,-5-5 28 16,5 9 16-16,-5-8 156 15,0 8-80-15,-9 0 124 0,4 0-112 0,1 0 4 16,-1 0-48-16,1 0-44 15,4 0 4-15</inkml:trace>
          <inkml:trace contextRef="#ctx0" brushRef="#br0" timeOffset="-6261.6766">947 1999 964 0,'9'8'360'0,"-9"-8"-280"0,0 5-24 0,0-10 48 16,0 1-68-16,0 0-20 15,0 4-16-15,0-4-28 16,14 0 16-16,-14-4-152 16,13 4 88-16,-4-4-12 15,1 4 56-15,-6 4 8 16,5 0 16-16,-9-8 112 16,0 16-56-16,0-8 88 15,9 0-80-15,0 0 0 16,5 0-36-16,-14-8-4 15,5 8-8-15,4 0-8 16,9 0 4-16,-13-8-4 16,4 8 0-16,0-12 0 15,4 12 0-15,1 0 16 16,-5 0-8-16,0-8-20 16,5 8 4-16,-5 0 20 15,5 0-4-15,4-9 16 16,-9 18-16-16,-4-18 4 15,4 9-4-15,0 0-8 16,-5 0 4-16,-8-8-92 0,4 8 48 0</inkml:trace>
          <inkml:trace contextRef="#ctx0" brushRef="#br0" timeOffset="-3363.7738">1184 1473 716 0,'9'-4'264'0,"-9"4"-204"0,13 4-16 0,-8-4 108 16,0 0-92-16,4 0 36 15,9 0-56-15,-4-4-32 16,4 0-8-16,0-4-116 16,0 4 64-16,0-8-348 15,5 8 220-15</inkml:trace>
          <inkml:trace contextRef="#ctx0" brushRef="#br0" timeOffset="-3255.1994">1534 1400 592 0,'14'0'220'0,"-14"0"-172"0,4 4-12 16,1 1 100-1,4-1-80-15,0-4 4 16,5 4-36-16,0-8-16 16,-1 0-4-16</inkml:trace>
          <inkml:trace contextRef="#ctx0" brushRef="#br0" timeOffset="-2658.8793">1826 1315 644 0,'9'-4'236'0,"-9"4"-180"0,13 4-20 0,-8-4 88 15,4 5-76-15,5-10 88 16,4 5-80-16,0-8-28 16,0 0-16-16,1-12-24 15,3 12 8-15,1-8-16 16,0 8 12-16,0-9-136 16,-1 9 76-16,-8 0 32 15,4 4 24-15,-4 0 12 16,4 8 0-16,-9-4 68 15,5 4-36-15,-10-4 76 16,6 4-60-16,3-4 20 16,5 0-40-16,-8-8-16 15,3 4-8-15,1-8-4 16,4 4 0-16,-4-4 0 16,4 4 0-16,-4-4-12 15,4 8 8-15,0-9 4 16,0 5 0-16,-4-4 8 15,4 8-4-15,-4 0-12 16,-1 4 4-16,1-4 4 16,0 4 0-16,-1-4 8 15,1 0-4-15,4-4-20 16,0 0 8-16,5-4-48 16,0 3 28-16,4-7-64 0,1 8 52 0,3-8-36 15,-3 8 44-15,13-8 0 16,-9 4 20-16,13-1-8 15,-13 5 8-15,4-4 8 16,-4 8 4-16,0-4 8 16,-4 8-4-16,-6-8-4 15,1 8 4-15,0-4 144 16,4 0-80-16,0-8 0 16,1 0-44-16,-5-1-16 15,13 5-4-15,-4-8-4 16,-9 4 0-16,-1 4-276 15,-3 8 152-15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fld id="{B4B13A65-AED3-4E00-9F9E-D1FBFE45B6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zh-CN" altLang="en-US" noProof="0" smtClean="0"/>
              <a:t>单击以编辑母版副标题样式</a:t>
            </a:r>
            <a:endParaRPr lang="en-US" altLang="zh-CN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686E51C-E2AE-4983-A9E3-3CC2E31C25F4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CBF23DCE-4EF7-4F9A-B30E-EF9EFF01881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7E54C-1338-4A03-8EAD-C0093687E8E1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B313-B6FC-41EE-B789-B12CCC77DE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9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B4F02-3334-49F2-A810-80BA75C38B1B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DBBEF-6AC0-4486-8E04-A57898FC60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294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07C95-AB41-457F-B969-2FE20B3F2180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031C9-5A68-4443-BA67-020788C0C3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058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3EE6C-E3FC-4CDB-A9E9-DA3BAD2CC164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22A76-DCE8-4C52-89AE-C154A69685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799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D8219D-A36B-4DF8-A046-C2E985FEFC1D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E90A-BC0D-4CD0-BAC1-C7DC130D065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868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CAD21-0950-415D-B026-EBB65C9069D7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7930E-441C-4491-86E1-6C7DBC355C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041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912F59-DABF-406C-91C0-FF6B8FCCEB69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A7FF8-0D99-4796-A724-42086E5D36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417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908B3-9DB3-4F2E-859C-9AD40BEFA11D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4821-D8C9-4BC9-8D96-2CC0C58394D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570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B00B3-EE64-4DA0-BF0F-5F04E3A0FF64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1F41-05D8-4DC5-96D1-732E29B6BF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92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D1871-6B49-41CB-BF8A-A6A442B206CF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82F09-C6E7-4DB6-A7A6-6A30C52EE65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38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fld id="{79189DD5-4384-464C-A4DA-019747058687}" type="datetime1">
              <a:rPr lang="en-US" altLang="zh-CN"/>
              <a:pPr/>
              <a:t>8/28/2018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fld id="{B3EF923A-90FE-4FEE-86B0-82EEF305371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13" Type="http://schemas.openxmlformats.org/officeDocument/2006/relationships/customXml" Target="../ink/ink141.xml"/><Relationship Id="rId18" Type="http://schemas.openxmlformats.org/officeDocument/2006/relationships/image" Target="../media/image150.emf"/><Relationship Id="rId3" Type="http://schemas.openxmlformats.org/officeDocument/2006/relationships/customXml" Target="../ink/ink136.xml"/><Relationship Id="rId7" Type="http://schemas.openxmlformats.org/officeDocument/2006/relationships/customXml" Target="../ink/ink138.xml"/><Relationship Id="rId12" Type="http://schemas.openxmlformats.org/officeDocument/2006/relationships/image" Target="../media/image147.emf"/><Relationship Id="rId17" Type="http://schemas.openxmlformats.org/officeDocument/2006/relationships/customXml" Target="../ink/ink143.xml"/><Relationship Id="rId2" Type="http://schemas.openxmlformats.org/officeDocument/2006/relationships/image" Target="../media/image142.jpeg"/><Relationship Id="rId16" Type="http://schemas.openxmlformats.org/officeDocument/2006/relationships/image" Target="../media/image149.emf"/><Relationship Id="rId20" Type="http://schemas.openxmlformats.org/officeDocument/2006/relationships/image" Target="../media/image15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emf"/><Relationship Id="rId11" Type="http://schemas.openxmlformats.org/officeDocument/2006/relationships/customXml" Target="../ink/ink140.xml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10" Type="http://schemas.openxmlformats.org/officeDocument/2006/relationships/image" Target="../media/image146.emf"/><Relationship Id="rId19" Type="http://schemas.openxmlformats.org/officeDocument/2006/relationships/customXml" Target="../ink/ink144.xml"/><Relationship Id="rId4" Type="http://schemas.openxmlformats.org/officeDocument/2006/relationships/image" Target="../media/image143.emf"/><Relationship Id="rId9" Type="http://schemas.openxmlformats.org/officeDocument/2006/relationships/customXml" Target="../ink/ink139.xml"/><Relationship Id="rId14" Type="http://schemas.openxmlformats.org/officeDocument/2006/relationships/image" Target="../media/image14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13" Type="http://schemas.openxmlformats.org/officeDocument/2006/relationships/image" Target="../media/image157.emf"/><Relationship Id="rId18" Type="http://schemas.openxmlformats.org/officeDocument/2006/relationships/customXml" Target="../ink/ink153.xml"/><Relationship Id="rId3" Type="http://schemas.openxmlformats.org/officeDocument/2006/relationships/image" Target="../media/image152.emf"/><Relationship Id="rId21" Type="http://schemas.openxmlformats.org/officeDocument/2006/relationships/image" Target="../media/image161.emf"/><Relationship Id="rId7" Type="http://schemas.openxmlformats.org/officeDocument/2006/relationships/image" Target="../media/image154.emf"/><Relationship Id="rId12" Type="http://schemas.openxmlformats.org/officeDocument/2006/relationships/customXml" Target="../ink/ink150.xml"/><Relationship Id="rId17" Type="http://schemas.openxmlformats.org/officeDocument/2006/relationships/image" Target="../media/image159.emf"/><Relationship Id="rId2" Type="http://schemas.openxmlformats.org/officeDocument/2006/relationships/customXml" Target="../ink/ink145.xml"/><Relationship Id="rId16" Type="http://schemas.openxmlformats.org/officeDocument/2006/relationships/customXml" Target="../ink/ink152.xml"/><Relationship Id="rId20" Type="http://schemas.openxmlformats.org/officeDocument/2006/relationships/customXml" Target="../ink/ink1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7.xml"/><Relationship Id="rId11" Type="http://schemas.openxmlformats.org/officeDocument/2006/relationships/image" Target="../media/image156.emf"/><Relationship Id="rId5" Type="http://schemas.openxmlformats.org/officeDocument/2006/relationships/image" Target="../media/image153.emf"/><Relationship Id="rId15" Type="http://schemas.openxmlformats.org/officeDocument/2006/relationships/image" Target="../media/image158.emf"/><Relationship Id="rId10" Type="http://schemas.openxmlformats.org/officeDocument/2006/relationships/customXml" Target="../ink/ink149.xml"/><Relationship Id="rId19" Type="http://schemas.openxmlformats.org/officeDocument/2006/relationships/image" Target="../media/image160.emf"/><Relationship Id="rId4" Type="http://schemas.openxmlformats.org/officeDocument/2006/relationships/customXml" Target="../ink/ink146.xml"/><Relationship Id="rId9" Type="http://schemas.openxmlformats.org/officeDocument/2006/relationships/image" Target="../media/image155.emf"/><Relationship Id="rId14" Type="http://schemas.openxmlformats.org/officeDocument/2006/relationships/customXml" Target="../ink/ink15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emf"/><Relationship Id="rId13" Type="http://schemas.openxmlformats.org/officeDocument/2006/relationships/customXml" Target="../ink/ink160.xml"/><Relationship Id="rId18" Type="http://schemas.openxmlformats.org/officeDocument/2006/relationships/image" Target="../media/image170.emf"/><Relationship Id="rId26" Type="http://schemas.openxmlformats.org/officeDocument/2006/relationships/image" Target="../media/image174.emf"/><Relationship Id="rId3" Type="http://schemas.openxmlformats.org/officeDocument/2006/relationships/customXml" Target="../ink/ink155.xml"/><Relationship Id="rId21" Type="http://schemas.openxmlformats.org/officeDocument/2006/relationships/customXml" Target="../ink/ink164.xml"/><Relationship Id="rId7" Type="http://schemas.openxmlformats.org/officeDocument/2006/relationships/customXml" Target="../ink/ink157.xml"/><Relationship Id="rId12" Type="http://schemas.openxmlformats.org/officeDocument/2006/relationships/image" Target="../media/image167.emf"/><Relationship Id="rId17" Type="http://schemas.openxmlformats.org/officeDocument/2006/relationships/customXml" Target="../ink/ink162.xml"/><Relationship Id="rId25" Type="http://schemas.openxmlformats.org/officeDocument/2006/relationships/customXml" Target="../ink/ink166.xml"/><Relationship Id="rId2" Type="http://schemas.openxmlformats.org/officeDocument/2006/relationships/image" Target="../media/image162.jpeg"/><Relationship Id="rId16" Type="http://schemas.openxmlformats.org/officeDocument/2006/relationships/image" Target="../media/image169.emf"/><Relationship Id="rId20" Type="http://schemas.openxmlformats.org/officeDocument/2006/relationships/image" Target="../media/image171.emf"/><Relationship Id="rId29" Type="http://schemas.openxmlformats.org/officeDocument/2006/relationships/customXml" Target="../ink/ink1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emf"/><Relationship Id="rId11" Type="http://schemas.openxmlformats.org/officeDocument/2006/relationships/customXml" Target="../ink/ink159.xml"/><Relationship Id="rId24" Type="http://schemas.openxmlformats.org/officeDocument/2006/relationships/image" Target="../media/image173.emf"/><Relationship Id="rId5" Type="http://schemas.openxmlformats.org/officeDocument/2006/relationships/customXml" Target="../ink/ink156.xml"/><Relationship Id="rId15" Type="http://schemas.openxmlformats.org/officeDocument/2006/relationships/customXml" Target="../ink/ink161.xml"/><Relationship Id="rId23" Type="http://schemas.openxmlformats.org/officeDocument/2006/relationships/customXml" Target="../ink/ink165.xml"/><Relationship Id="rId28" Type="http://schemas.openxmlformats.org/officeDocument/2006/relationships/image" Target="../media/image175.emf"/><Relationship Id="rId10" Type="http://schemas.openxmlformats.org/officeDocument/2006/relationships/image" Target="../media/image166.emf"/><Relationship Id="rId19" Type="http://schemas.openxmlformats.org/officeDocument/2006/relationships/customXml" Target="../ink/ink163.xml"/><Relationship Id="rId4" Type="http://schemas.openxmlformats.org/officeDocument/2006/relationships/image" Target="../media/image163.emf"/><Relationship Id="rId9" Type="http://schemas.openxmlformats.org/officeDocument/2006/relationships/customXml" Target="../ink/ink158.xml"/><Relationship Id="rId14" Type="http://schemas.openxmlformats.org/officeDocument/2006/relationships/image" Target="../media/image168.emf"/><Relationship Id="rId22" Type="http://schemas.openxmlformats.org/officeDocument/2006/relationships/image" Target="../media/image172.emf"/><Relationship Id="rId27" Type="http://schemas.openxmlformats.org/officeDocument/2006/relationships/customXml" Target="../ink/ink167.xml"/><Relationship Id="rId30" Type="http://schemas.openxmlformats.org/officeDocument/2006/relationships/image" Target="../media/image17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2.xml"/><Relationship Id="rId13" Type="http://schemas.openxmlformats.org/officeDocument/2006/relationships/image" Target="../media/image182.emf"/><Relationship Id="rId18" Type="http://schemas.openxmlformats.org/officeDocument/2006/relationships/customXml" Target="../ink/ink177.xml"/><Relationship Id="rId3" Type="http://schemas.openxmlformats.org/officeDocument/2006/relationships/image" Target="../media/image177.emf"/><Relationship Id="rId7" Type="http://schemas.openxmlformats.org/officeDocument/2006/relationships/image" Target="../media/image179.emf"/><Relationship Id="rId12" Type="http://schemas.openxmlformats.org/officeDocument/2006/relationships/customXml" Target="../ink/ink174.xml"/><Relationship Id="rId17" Type="http://schemas.openxmlformats.org/officeDocument/2006/relationships/image" Target="../media/image184.emf"/><Relationship Id="rId2" Type="http://schemas.openxmlformats.org/officeDocument/2006/relationships/customXml" Target="../ink/ink169.xml"/><Relationship Id="rId16" Type="http://schemas.openxmlformats.org/officeDocument/2006/relationships/customXml" Target="../ink/ink17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1.xml"/><Relationship Id="rId11" Type="http://schemas.openxmlformats.org/officeDocument/2006/relationships/image" Target="../media/image181.emf"/><Relationship Id="rId5" Type="http://schemas.openxmlformats.org/officeDocument/2006/relationships/image" Target="../media/image178.emf"/><Relationship Id="rId15" Type="http://schemas.openxmlformats.org/officeDocument/2006/relationships/image" Target="../media/image183.emf"/><Relationship Id="rId10" Type="http://schemas.openxmlformats.org/officeDocument/2006/relationships/customXml" Target="../ink/ink173.xml"/><Relationship Id="rId19" Type="http://schemas.openxmlformats.org/officeDocument/2006/relationships/image" Target="../media/image185.emf"/><Relationship Id="rId4" Type="http://schemas.openxmlformats.org/officeDocument/2006/relationships/customXml" Target="../ink/ink170.xml"/><Relationship Id="rId9" Type="http://schemas.openxmlformats.org/officeDocument/2006/relationships/image" Target="../media/image180.emf"/><Relationship Id="rId14" Type="http://schemas.openxmlformats.org/officeDocument/2006/relationships/customXml" Target="../ink/ink17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1.xml"/><Relationship Id="rId13" Type="http://schemas.openxmlformats.org/officeDocument/2006/relationships/image" Target="../media/image191.emf"/><Relationship Id="rId18" Type="http://schemas.openxmlformats.org/officeDocument/2006/relationships/customXml" Target="../ink/ink186.xml"/><Relationship Id="rId26" Type="http://schemas.openxmlformats.org/officeDocument/2006/relationships/customXml" Target="../ink/ink190.xml"/><Relationship Id="rId39" Type="http://schemas.openxmlformats.org/officeDocument/2006/relationships/image" Target="../media/image204.emf"/><Relationship Id="rId3" Type="http://schemas.openxmlformats.org/officeDocument/2006/relationships/image" Target="../media/image186.emf"/><Relationship Id="rId21" Type="http://schemas.openxmlformats.org/officeDocument/2006/relationships/image" Target="../media/image195.emf"/><Relationship Id="rId34" Type="http://schemas.openxmlformats.org/officeDocument/2006/relationships/customXml" Target="../ink/ink194.xml"/><Relationship Id="rId42" Type="http://schemas.openxmlformats.org/officeDocument/2006/relationships/customXml" Target="../ink/ink198.xml"/><Relationship Id="rId7" Type="http://schemas.openxmlformats.org/officeDocument/2006/relationships/image" Target="../media/image188.emf"/><Relationship Id="rId12" Type="http://schemas.openxmlformats.org/officeDocument/2006/relationships/customXml" Target="../ink/ink183.xml"/><Relationship Id="rId17" Type="http://schemas.openxmlformats.org/officeDocument/2006/relationships/image" Target="../media/image193.emf"/><Relationship Id="rId25" Type="http://schemas.openxmlformats.org/officeDocument/2006/relationships/image" Target="../media/image197.emf"/><Relationship Id="rId33" Type="http://schemas.openxmlformats.org/officeDocument/2006/relationships/image" Target="../media/image201.emf"/><Relationship Id="rId38" Type="http://schemas.openxmlformats.org/officeDocument/2006/relationships/customXml" Target="../ink/ink196.xml"/><Relationship Id="rId2" Type="http://schemas.openxmlformats.org/officeDocument/2006/relationships/customXml" Target="../ink/ink178.xml"/><Relationship Id="rId16" Type="http://schemas.openxmlformats.org/officeDocument/2006/relationships/customXml" Target="../ink/ink185.xml"/><Relationship Id="rId20" Type="http://schemas.openxmlformats.org/officeDocument/2006/relationships/customXml" Target="../ink/ink187.xml"/><Relationship Id="rId29" Type="http://schemas.openxmlformats.org/officeDocument/2006/relationships/image" Target="../media/image199.emf"/><Relationship Id="rId41" Type="http://schemas.openxmlformats.org/officeDocument/2006/relationships/image" Target="../media/image20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0.xml"/><Relationship Id="rId11" Type="http://schemas.openxmlformats.org/officeDocument/2006/relationships/image" Target="../media/image190.emf"/><Relationship Id="rId24" Type="http://schemas.openxmlformats.org/officeDocument/2006/relationships/customXml" Target="../ink/ink189.xml"/><Relationship Id="rId32" Type="http://schemas.openxmlformats.org/officeDocument/2006/relationships/customXml" Target="../ink/ink193.xml"/><Relationship Id="rId37" Type="http://schemas.openxmlformats.org/officeDocument/2006/relationships/image" Target="../media/image203.emf"/><Relationship Id="rId40" Type="http://schemas.openxmlformats.org/officeDocument/2006/relationships/customXml" Target="../ink/ink197.xml"/><Relationship Id="rId5" Type="http://schemas.openxmlformats.org/officeDocument/2006/relationships/image" Target="../media/image187.emf"/><Relationship Id="rId15" Type="http://schemas.openxmlformats.org/officeDocument/2006/relationships/image" Target="../media/image192.emf"/><Relationship Id="rId23" Type="http://schemas.openxmlformats.org/officeDocument/2006/relationships/image" Target="../media/image196.emf"/><Relationship Id="rId28" Type="http://schemas.openxmlformats.org/officeDocument/2006/relationships/customXml" Target="../ink/ink191.xml"/><Relationship Id="rId36" Type="http://schemas.openxmlformats.org/officeDocument/2006/relationships/customXml" Target="../ink/ink195.xml"/><Relationship Id="rId10" Type="http://schemas.openxmlformats.org/officeDocument/2006/relationships/customXml" Target="../ink/ink182.xml"/><Relationship Id="rId19" Type="http://schemas.openxmlformats.org/officeDocument/2006/relationships/image" Target="../media/image194.emf"/><Relationship Id="rId31" Type="http://schemas.openxmlformats.org/officeDocument/2006/relationships/image" Target="../media/image200.emf"/><Relationship Id="rId4" Type="http://schemas.openxmlformats.org/officeDocument/2006/relationships/customXml" Target="../ink/ink179.xml"/><Relationship Id="rId9" Type="http://schemas.openxmlformats.org/officeDocument/2006/relationships/image" Target="../media/image189.emf"/><Relationship Id="rId14" Type="http://schemas.openxmlformats.org/officeDocument/2006/relationships/customXml" Target="../ink/ink184.xml"/><Relationship Id="rId22" Type="http://schemas.openxmlformats.org/officeDocument/2006/relationships/customXml" Target="../ink/ink188.xml"/><Relationship Id="rId27" Type="http://schemas.openxmlformats.org/officeDocument/2006/relationships/image" Target="../media/image198.emf"/><Relationship Id="rId30" Type="http://schemas.openxmlformats.org/officeDocument/2006/relationships/customXml" Target="../ink/ink192.xml"/><Relationship Id="rId35" Type="http://schemas.openxmlformats.org/officeDocument/2006/relationships/image" Target="../media/image202.emf"/><Relationship Id="rId43" Type="http://schemas.openxmlformats.org/officeDocument/2006/relationships/image" Target="../media/image20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9.emf"/><Relationship Id="rId42" Type="http://schemas.openxmlformats.org/officeDocument/2006/relationships/image" Target="../media/image23.emf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emf"/><Relationship Id="rId2" Type="http://schemas.openxmlformats.org/officeDocument/2006/relationships/image" Target="../media/image3.jpeg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24" Type="http://schemas.openxmlformats.org/officeDocument/2006/relationships/image" Target="../media/image14.emf"/><Relationship Id="rId32" Type="http://schemas.openxmlformats.org/officeDocument/2006/relationships/image" Target="../media/image18.emf"/><Relationship Id="rId37" Type="http://schemas.openxmlformats.org/officeDocument/2006/relationships/customXml" Target="../ink/ink18.xml"/><Relationship Id="rId40" Type="http://schemas.openxmlformats.org/officeDocument/2006/relationships/image" Target="../media/image22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emf"/><Relationship Id="rId36" Type="http://schemas.openxmlformats.org/officeDocument/2006/relationships/image" Target="../media/image20.emf"/><Relationship Id="rId10" Type="http://schemas.openxmlformats.org/officeDocument/2006/relationships/image" Target="../media/image7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4.emf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customXml" Target="../ink/ink13.xml"/><Relationship Id="rId30" Type="http://schemas.openxmlformats.org/officeDocument/2006/relationships/image" Target="../media/image17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0.emf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" Type="http://schemas.openxmlformats.org/officeDocument/2006/relationships/image" Target="../media/image25.emf"/><Relationship Id="rId21" Type="http://schemas.openxmlformats.org/officeDocument/2006/relationships/image" Target="../media/image34.emf"/><Relationship Id="rId7" Type="http://schemas.openxmlformats.org/officeDocument/2006/relationships/image" Target="../media/image27.emf"/><Relationship Id="rId12" Type="http://schemas.openxmlformats.org/officeDocument/2006/relationships/customXml" Target="../ink/ink27.xml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2" Type="http://schemas.openxmlformats.org/officeDocument/2006/relationships/customXml" Target="../ink/ink22.xml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29.emf"/><Relationship Id="rId24" Type="http://schemas.openxmlformats.org/officeDocument/2006/relationships/customXml" Target="../ink/ink33.xml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10" Type="http://schemas.openxmlformats.org/officeDocument/2006/relationships/customXml" Target="../ink/ink26.xml"/><Relationship Id="rId19" Type="http://schemas.openxmlformats.org/officeDocument/2006/relationships/image" Target="../media/image33.emf"/><Relationship Id="rId4" Type="http://schemas.openxmlformats.org/officeDocument/2006/relationships/customXml" Target="../ink/ink23.xml"/><Relationship Id="rId9" Type="http://schemas.openxmlformats.org/officeDocument/2006/relationships/image" Target="../media/image28.emf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customXml" Target="../ink/ink40.xml"/><Relationship Id="rId18" Type="http://schemas.openxmlformats.org/officeDocument/2006/relationships/image" Target="../media/image46.emf"/><Relationship Id="rId26" Type="http://schemas.openxmlformats.org/officeDocument/2006/relationships/image" Target="../media/image50.emf"/><Relationship Id="rId3" Type="http://schemas.openxmlformats.org/officeDocument/2006/relationships/customXml" Target="../ink/ink35.xml"/><Relationship Id="rId21" Type="http://schemas.openxmlformats.org/officeDocument/2006/relationships/customXml" Target="../ink/ink44.xml"/><Relationship Id="rId7" Type="http://schemas.openxmlformats.org/officeDocument/2006/relationships/customXml" Target="../ink/ink37.xml"/><Relationship Id="rId12" Type="http://schemas.openxmlformats.org/officeDocument/2006/relationships/image" Target="../media/image43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2" Type="http://schemas.openxmlformats.org/officeDocument/2006/relationships/image" Target="../media/image38.jpeg"/><Relationship Id="rId16" Type="http://schemas.openxmlformats.org/officeDocument/2006/relationships/image" Target="../media/image45.emf"/><Relationship Id="rId20" Type="http://schemas.openxmlformats.org/officeDocument/2006/relationships/image" Target="../media/image47.emf"/><Relationship Id="rId29" Type="http://schemas.openxmlformats.org/officeDocument/2006/relationships/customXml" Target="../ink/ink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11" Type="http://schemas.openxmlformats.org/officeDocument/2006/relationships/customXml" Target="../ink/ink39.xml"/><Relationship Id="rId24" Type="http://schemas.openxmlformats.org/officeDocument/2006/relationships/image" Target="../media/image49.emf"/><Relationship Id="rId32" Type="http://schemas.openxmlformats.org/officeDocument/2006/relationships/image" Target="../media/image53.emf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51.emf"/><Relationship Id="rId10" Type="http://schemas.openxmlformats.org/officeDocument/2006/relationships/image" Target="../media/image42.emf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" Type="http://schemas.openxmlformats.org/officeDocument/2006/relationships/image" Target="../media/image39.emf"/><Relationship Id="rId9" Type="http://schemas.openxmlformats.org/officeDocument/2006/relationships/customXml" Target="../ink/ink38.xml"/><Relationship Id="rId14" Type="http://schemas.openxmlformats.org/officeDocument/2006/relationships/image" Target="../media/image44.emf"/><Relationship Id="rId22" Type="http://schemas.openxmlformats.org/officeDocument/2006/relationships/image" Target="../media/image48.emf"/><Relationship Id="rId27" Type="http://schemas.openxmlformats.org/officeDocument/2006/relationships/customXml" Target="../ink/ink47.xml"/><Relationship Id="rId30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59.emf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9" Type="http://schemas.openxmlformats.org/officeDocument/2006/relationships/image" Target="../media/image72.emf"/><Relationship Id="rId3" Type="http://schemas.openxmlformats.org/officeDocument/2006/relationships/image" Target="../media/image54.emf"/><Relationship Id="rId21" Type="http://schemas.openxmlformats.org/officeDocument/2006/relationships/image" Target="../media/image63.emf"/><Relationship Id="rId34" Type="http://schemas.openxmlformats.org/officeDocument/2006/relationships/customXml" Target="../ink/ink66.xml"/><Relationship Id="rId42" Type="http://schemas.openxmlformats.org/officeDocument/2006/relationships/customXml" Target="../ink/ink70.xml"/><Relationship Id="rId47" Type="http://schemas.openxmlformats.org/officeDocument/2006/relationships/image" Target="../media/image76.emf"/><Relationship Id="rId7" Type="http://schemas.openxmlformats.org/officeDocument/2006/relationships/image" Target="../media/image56.emf"/><Relationship Id="rId12" Type="http://schemas.openxmlformats.org/officeDocument/2006/relationships/customXml" Target="../ink/ink55.xml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38" Type="http://schemas.openxmlformats.org/officeDocument/2006/relationships/customXml" Target="../ink/ink68.xml"/><Relationship Id="rId46" Type="http://schemas.openxmlformats.org/officeDocument/2006/relationships/customXml" Target="../ink/ink72.xml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29" Type="http://schemas.openxmlformats.org/officeDocument/2006/relationships/image" Target="../media/image67.emf"/><Relationship Id="rId41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1" Type="http://schemas.openxmlformats.org/officeDocument/2006/relationships/image" Target="../media/image58.emf"/><Relationship Id="rId24" Type="http://schemas.openxmlformats.org/officeDocument/2006/relationships/customXml" Target="../ink/ink61.xml"/><Relationship Id="rId32" Type="http://schemas.openxmlformats.org/officeDocument/2006/relationships/customXml" Target="../ink/ink65.xml"/><Relationship Id="rId37" Type="http://schemas.openxmlformats.org/officeDocument/2006/relationships/image" Target="../media/image71.emf"/><Relationship Id="rId40" Type="http://schemas.openxmlformats.org/officeDocument/2006/relationships/customXml" Target="../ink/ink69.xml"/><Relationship Id="rId45" Type="http://schemas.openxmlformats.org/officeDocument/2006/relationships/image" Target="../media/image75.emf"/><Relationship Id="rId5" Type="http://schemas.openxmlformats.org/officeDocument/2006/relationships/image" Target="../media/image55.e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63.xml"/><Relationship Id="rId36" Type="http://schemas.openxmlformats.org/officeDocument/2006/relationships/customXml" Target="../ink/ink67.xml"/><Relationship Id="rId10" Type="http://schemas.openxmlformats.org/officeDocument/2006/relationships/customXml" Target="../ink/ink54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4" Type="http://schemas.openxmlformats.org/officeDocument/2006/relationships/customXml" Target="../ink/ink71.xml"/><Relationship Id="rId4" Type="http://schemas.openxmlformats.org/officeDocument/2006/relationships/customXml" Target="../ink/ink51.xml"/><Relationship Id="rId9" Type="http://schemas.openxmlformats.org/officeDocument/2006/relationships/image" Target="../media/image57.emf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66.emf"/><Relationship Id="rId30" Type="http://schemas.openxmlformats.org/officeDocument/2006/relationships/customXml" Target="../ink/ink64.xml"/><Relationship Id="rId35" Type="http://schemas.openxmlformats.org/officeDocument/2006/relationships/image" Target="../media/image70.emf"/><Relationship Id="rId43" Type="http://schemas.openxmlformats.org/officeDocument/2006/relationships/image" Target="../media/image7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82.emf"/><Relationship Id="rId18" Type="http://schemas.openxmlformats.org/officeDocument/2006/relationships/customXml" Target="../ink/ink81.xml"/><Relationship Id="rId26" Type="http://schemas.openxmlformats.org/officeDocument/2006/relationships/customXml" Target="../ink/ink85.xml"/><Relationship Id="rId39" Type="http://schemas.openxmlformats.org/officeDocument/2006/relationships/image" Target="../media/image95.emf"/><Relationship Id="rId3" Type="http://schemas.openxmlformats.org/officeDocument/2006/relationships/image" Target="../media/image77.emf"/><Relationship Id="rId21" Type="http://schemas.openxmlformats.org/officeDocument/2006/relationships/image" Target="../media/image86.emf"/><Relationship Id="rId34" Type="http://schemas.openxmlformats.org/officeDocument/2006/relationships/customXml" Target="../ink/ink89.xml"/><Relationship Id="rId42" Type="http://schemas.openxmlformats.org/officeDocument/2006/relationships/customXml" Target="../ink/ink93.xml"/><Relationship Id="rId7" Type="http://schemas.openxmlformats.org/officeDocument/2006/relationships/image" Target="../media/image79.emf"/><Relationship Id="rId12" Type="http://schemas.openxmlformats.org/officeDocument/2006/relationships/customXml" Target="../ink/ink78.xml"/><Relationship Id="rId17" Type="http://schemas.openxmlformats.org/officeDocument/2006/relationships/image" Target="../media/image84.emf"/><Relationship Id="rId25" Type="http://schemas.openxmlformats.org/officeDocument/2006/relationships/image" Target="../media/image88.emf"/><Relationship Id="rId33" Type="http://schemas.openxmlformats.org/officeDocument/2006/relationships/image" Target="../media/image92.emf"/><Relationship Id="rId38" Type="http://schemas.openxmlformats.org/officeDocument/2006/relationships/customXml" Target="../ink/ink91.xml"/><Relationship Id="rId2" Type="http://schemas.openxmlformats.org/officeDocument/2006/relationships/customXml" Target="../ink/ink73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29" Type="http://schemas.openxmlformats.org/officeDocument/2006/relationships/image" Target="../media/image90.emf"/><Relationship Id="rId41" Type="http://schemas.openxmlformats.org/officeDocument/2006/relationships/image" Target="../media/image9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.xml"/><Relationship Id="rId11" Type="http://schemas.openxmlformats.org/officeDocument/2006/relationships/image" Target="../media/image81.emf"/><Relationship Id="rId24" Type="http://schemas.openxmlformats.org/officeDocument/2006/relationships/customXml" Target="../ink/ink84.xml"/><Relationship Id="rId32" Type="http://schemas.openxmlformats.org/officeDocument/2006/relationships/customXml" Target="../ink/ink88.xml"/><Relationship Id="rId37" Type="http://schemas.openxmlformats.org/officeDocument/2006/relationships/image" Target="../media/image94.emf"/><Relationship Id="rId40" Type="http://schemas.openxmlformats.org/officeDocument/2006/relationships/customXml" Target="../ink/ink92.xml"/><Relationship Id="rId5" Type="http://schemas.openxmlformats.org/officeDocument/2006/relationships/image" Target="../media/image78.emf"/><Relationship Id="rId15" Type="http://schemas.openxmlformats.org/officeDocument/2006/relationships/image" Target="../media/image83.emf"/><Relationship Id="rId23" Type="http://schemas.openxmlformats.org/officeDocument/2006/relationships/image" Target="../media/image87.emf"/><Relationship Id="rId28" Type="http://schemas.openxmlformats.org/officeDocument/2006/relationships/customXml" Target="../ink/ink86.xml"/><Relationship Id="rId36" Type="http://schemas.openxmlformats.org/officeDocument/2006/relationships/customXml" Target="../ink/ink90.xml"/><Relationship Id="rId10" Type="http://schemas.openxmlformats.org/officeDocument/2006/relationships/customXml" Target="../ink/ink77.xml"/><Relationship Id="rId19" Type="http://schemas.openxmlformats.org/officeDocument/2006/relationships/image" Target="../media/image85.emf"/><Relationship Id="rId31" Type="http://schemas.openxmlformats.org/officeDocument/2006/relationships/image" Target="../media/image91.emf"/><Relationship Id="rId4" Type="http://schemas.openxmlformats.org/officeDocument/2006/relationships/customXml" Target="../ink/ink74.xml"/><Relationship Id="rId9" Type="http://schemas.openxmlformats.org/officeDocument/2006/relationships/image" Target="../media/image80.emf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89.emf"/><Relationship Id="rId30" Type="http://schemas.openxmlformats.org/officeDocument/2006/relationships/customXml" Target="../ink/ink87.xml"/><Relationship Id="rId35" Type="http://schemas.openxmlformats.org/officeDocument/2006/relationships/image" Target="../media/image93.emf"/><Relationship Id="rId43" Type="http://schemas.openxmlformats.org/officeDocument/2006/relationships/image" Target="../media/image9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13" Type="http://schemas.openxmlformats.org/officeDocument/2006/relationships/image" Target="../media/image104.emf"/><Relationship Id="rId18" Type="http://schemas.openxmlformats.org/officeDocument/2006/relationships/customXml" Target="../ink/ink102.xml"/><Relationship Id="rId26" Type="http://schemas.openxmlformats.org/officeDocument/2006/relationships/customXml" Target="../ink/ink106.xml"/><Relationship Id="rId39" Type="http://schemas.openxmlformats.org/officeDocument/2006/relationships/image" Target="../media/image117.emf"/><Relationship Id="rId3" Type="http://schemas.openxmlformats.org/officeDocument/2006/relationships/image" Target="../media/image99.emf"/><Relationship Id="rId21" Type="http://schemas.openxmlformats.org/officeDocument/2006/relationships/image" Target="../media/image108.emf"/><Relationship Id="rId34" Type="http://schemas.openxmlformats.org/officeDocument/2006/relationships/customXml" Target="../ink/ink110.xml"/><Relationship Id="rId42" Type="http://schemas.openxmlformats.org/officeDocument/2006/relationships/customXml" Target="../ink/ink114.xml"/><Relationship Id="rId7" Type="http://schemas.openxmlformats.org/officeDocument/2006/relationships/image" Target="../media/image101.emf"/><Relationship Id="rId12" Type="http://schemas.openxmlformats.org/officeDocument/2006/relationships/customXml" Target="../ink/ink99.xml"/><Relationship Id="rId17" Type="http://schemas.openxmlformats.org/officeDocument/2006/relationships/image" Target="../media/image106.emf"/><Relationship Id="rId25" Type="http://schemas.openxmlformats.org/officeDocument/2006/relationships/image" Target="../media/image110.emf"/><Relationship Id="rId33" Type="http://schemas.openxmlformats.org/officeDocument/2006/relationships/image" Target="../media/image114.emf"/><Relationship Id="rId38" Type="http://schemas.openxmlformats.org/officeDocument/2006/relationships/customXml" Target="../ink/ink112.xml"/><Relationship Id="rId2" Type="http://schemas.openxmlformats.org/officeDocument/2006/relationships/customXml" Target="../ink/ink94.xml"/><Relationship Id="rId16" Type="http://schemas.openxmlformats.org/officeDocument/2006/relationships/customXml" Target="../ink/ink101.xml"/><Relationship Id="rId20" Type="http://schemas.openxmlformats.org/officeDocument/2006/relationships/customXml" Target="../ink/ink103.xml"/><Relationship Id="rId29" Type="http://schemas.openxmlformats.org/officeDocument/2006/relationships/image" Target="../media/image112.emf"/><Relationship Id="rId41" Type="http://schemas.openxmlformats.org/officeDocument/2006/relationships/image" Target="../media/image11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6.xml"/><Relationship Id="rId11" Type="http://schemas.openxmlformats.org/officeDocument/2006/relationships/image" Target="../media/image103.emf"/><Relationship Id="rId24" Type="http://schemas.openxmlformats.org/officeDocument/2006/relationships/customXml" Target="../ink/ink105.xml"/><Relationship Id="rId32" Type="http://schemas.openxmlformats.org/officeDocument/2006/relationships/customXml" Target="../ink/ink109.xml"/><Relationship Id="rId37" Type="http://schemas.openxmlformats.org/officeDocument/2006/relationships/image" Target="../media/image116.emf"/><Relationship Id="rId40" Type="http://schemas.openxmlformats.org/officeDocument/2006/relationships/customXml" Target="../ink/ink113.xml"/><Relationship Id="rId5" Type="http://schemas.openxmlformats.org/officeDocument/2006/relationships/image" Target="../media/image100.emf"/><Relationship Id="rId15" Type="http://schemas.openxmlformats.org/officeDocument/2006/relationships/image" Target="../media/image105.emf"/><Relationship Id="rId23" Type="http://schemas.openxmlformats.org/officeDocument/2006/relationships/image" Target="../media/image109.emf"/><Relationship Id="rId28" Type="http://schemas.openxmlformats.org/officeDocument/2006/relationships/customXml" Target="../ink/ink107.xml"/><Relationship Id="rId36" Type="http://schemas.openxmlformats.org/officeDocument/2006/relationships/customXml" Target="../ink/ink111.xml"/><Relationship Id="rId10" Type="http://schemas.openxmlformats.org/officeDocument/2006/relationships/customXml" Target="../ink/ink98.xml"/><Relationship Id="rId19" Type="http://schemas.openxmlformats.org/officeDocument/2006/relationships/image" Target="../media/image107.emf"/><Relationship Id="rId31" Type="http://schemas.openxmlformats.org/officeDocument/2006/relationships/image" Target="../media/image113.emf"/><Relationship Id="rId4" Type="http://schemas.openxmlformats.org/officeDocument/2006/relationships/customXml" Target="../ink/ink95.xml"/><Relationship Id="rId9" Type="http://schemas.openxmlformats.org/officeDocument/2006/relationships/image" Target="../media/image102.emf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Relationship Id="rId27" Type="http://schemas.openxmlformats.org/officeDocument/2006/relationships/image" Target="../media/image111.emf"/><Relationship Id="rId30" Type="http://schemas.openxmlformats.org/officeDocument/2006/relationships/customXml" Target="../ink/ink108.xml"/><Relationship Id="rId35" Type="http://schemas.openxmlformats.org/officeDocument/2006/relationships/image" Target="../media/image115.emf"/><Relationship Id="rId43" Type="http://schemas.openxmlformats.org/officeDocument/2006/relationships/image" Target="../media/image1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8.xml"/><Relationship Id="rId13" Type="http://schemas.openxmlformats.org/officeDocument/2006/relationships/image" Target="../media/image125.emf"/><Relationship Id="rId18" Type="http://schemas.openxmlformats.org/officeDocument/2006/relationships/customXml" Target="../ink/ink123.xml"/><Relationship Id="rId26" Type="http://schemas.openxmlformats.org/officeDocument/2006/relationships/customXml" Target="../ink/ink127.xml"/><Relationship Id="rId39" Type="http://schemas.openxmlformats.org/officeDocument/2006/relationships/image" Target="../media/image138.emf"/><Relationship Id="rId3" Type="http://schemas.openxmlformats.org/officeDocument/2006/relationships/image" Target="../media/image120.emf"/><Relationship Id="rId21" Type="http://schemas.openxmlformats.org/officeDocument/2006/relationships/image" Target="../media/image129.emf"/><Relationship Id="rId34" Type="http://schemas.openxmlformats.org/officeDocument/2006/relationships/customXml" Target="../ink/ink131.xml"/><Relationship Id="rId42" Type="http://schemas.openxmlformats.org/officeDocument/2006/relationships/customXml" Target="../ink/ink135.xml"/><Relationship Id="rId7" Type="http://schemas.openxmlformats.org/officeDocument/2006/relationships/image" Target="../media/image122.emf"/><Relationship Id="rId12" Type="http://schemas.openxmlformats.org/officeDocument/2006/relationships/customXml" Target="../ink/ink120.xml"/><Relationship Id="rId17" Type="http://schemas.openxmlformats.org/officeDocument/2006/relationships/image" Target="../media/image127.emf"/><Relationship Id="rId25" Type="http://schemas.openxmlformats.org/officeDocument/2006/relationships/image" Target="../media/image131.emf"/><Relationship Id="rId33" Type="http://schemas.openxmlformats.org/officeDocument/2006/relationships/image" Target="../media/image135.emf"/><Relationship Id="rId38" Type="http://schemas.openxmlformats.org/officeDocument/2006/relationships/customXml" Target="../ink/ink133.xml"/><Relationship Id="rId2" Type="http://schemas.openxmlformats.org/officeDocument/2006/relationships/customXml" Target="../ink/ink115.xml"/><Relationship Id="rId16" Type="http://schemas.openxmlformats.org/officeDocument/2006/relationships/customXml" Target="../ink/ink122.xml"/><Relationship Id="rId20" Type="http://schemas.openxmlformats.org/officeDocument/2006/relationships/customXml" Target="../ink/ink124.xml"/><Relationship Id="rId29" Type="http://schemas.openxmlformats.org/officeDocument/2006/relationships/image" Target="../media/image133.emf"/><Relationship Id="rId41" Type="http://schemas.openxmlformats.org/officeDocument/2006/relationships/image" Target="../media/image13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7.xml"/><Relationship Id="rId11" Type="http://schemas.openxmlformats.org/officeDocument/2006/relationships/image" Target="../media/image124.emf"/><Relationship Id="rId24" Type="http://schemas.openxmlformats.org/officeDocument/2006/relationships/customXml" Target="../ink/ink126.xml"/><Relationship Id="rId32" Type="http://schemas.openxmlformats.org/officeDocument/2006/relationships/customXml" Target="../ink/ink130.xml"/><Relationship Id="rId37" Type="http://schemas.openxmlformats.org/officeDocument/2006/relationships/image" Target="../media/image137.emf"/><Relationship Id="rId40" Type="http://schemas.openxmlformats.org/officeDocument/2006/relationships/customXml" Target="../ink/ink134.xml"/><Relationship Id="rId5" Type="http://schemas.openxmlformats.org/officeDocument/2006/relationships/image" Target="../media/image121.emf"/><Relationship Id="rId15" Type="http://schemas.openxmlformats.org/officeDocument/2006/relationships/image" Target="../media/image126.emf"/><Relationship Id="rId23" Type="http://schemas.openxmlformats.org/officeDocument/2006/relationships/image" Target="../media/image130.emf"/><Relationship Id="rId28" Type="http://schemas.openxmlformats.org/officeDocument/2006/relationships/customXml" Target="../ink/ink128.xml"/><Relationship Id="rId36" Type="http://schemas.openxmlformats.org/officeDocument/2006/relationships/customXml" Target="../ink/ink132.xml"/><Relationship Id="rId10" Type="http://schemas.openxmlformats.org/officeDocument/2006/relationships/customXml" Target="../ink/ink119.xml"/><Relationship Id="rId19" Type="http://schemas.openxmlformats.org/officeDocument/2006/relationships/image" Target="../media/image128.emf"/><Relationship Id="rId31" Type="http://schemas.openxmlformats.org/officeDocument/2006/relationships/image" Target="../media/image134.emf"/><Relationship Id="rId4" Type="http://schemas.openxmlformats.org/officeDocument/2006/relationships/customXml" Target="../ink/ink116.xml"/><Relationship Id="rId9" Type="http://schemas.openxmlformats.org/officeDocument/2006/relationships/image" Target="../media/image123.emf"/><Relationship Id="rId14" Type="http://schemas.openxmlformats.org/officeDocument/2006/relationships/customXml" Target="../ink/ink121.xml"/><Relationship Id="rId22" Type="http://schemas.openxmlformats.org/officeDocument/2006/relationships/customXml" Target="../ink/ink125.xml"/><Relationship Id="rId27" Type="http://schemas.openxmlformats.org/officeDocument/2006/relationships/image" Target="../media/image132.emf"/><Relationship Id="rId30" Type="http://schemas.openxmlformats.org/officeDocument/2006/relationships/customXml" Target="../ink/ink129.xml"/><Relationship Id="rId35" Type="http://schemas.openxmlformats.org/officeDocument/2006/relationships/image" Target="../media/image136.emf"/><Relationship Id="rId43" Type="http://schemas.openxmlformats.org/officeDocument/2006/relationships/image" Target="../media/image1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6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7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0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8/28/2018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11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4"/>
            <a:ext cx="529936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4248623" y="3061162"/>
              <a:ext cx="682560" cy="313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543" y="3042082"/>
                <a:ext cx="7128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1" name="Ink 40"/>
              <p14:cNvContentPartPr/>
              <p14:nvPr/>
            </p14:nvContentPartPr>
            <p14:xfrm>
              <a:off x="5696183" y="2111122"/>
              <a:ext cx="2706480" cy="432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8263" y="2096362"/>
                <a:ext cx="27295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/>
              <p14:cNvContentPartPr/>
              <p14:nvPr/>
            </p14:nvContentPartPr>
            <p14:xfrm>
              <a:off x="4471823" y="426682"/>
              <a:ext cx="4294080" cy="587808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56703" y="411562"/>
                <a:ext cx="4325400" cy="59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9" name="Ink 78"/>
              <p14:cNvContentPartPr/>
              <p14:nvPr/>
            </p14:nvContentPartPr>
            <p14:xfrm>
              <a:off x="3613223" y="2988802"/>
              <a:ext cx="2120760" cy="66132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95583" y="2971162"/>
                <a:ext cx="214668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4" name="Ink 83"/>
              <p14:cNvContentPartPr/>
              <p14:nvPr/>
            </p14:nvContentPartPr>
            <p14:xfrm>
              <a:off x="5359223" y="2305522"/>
              <a:ext cx="3464640" cy="79956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40503" y="2286082"/>
                <a:ext cx="350244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8" name="Ink 87"/>
              <p14:cNvContentPartPr/>
              <p14:nvPr/>
            </p14:nvContentPartPr>
            <p14:xfrm>
              <a:off x="2215703" y="1844002"/>
              <a:ext cx="1521000" cy="56664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01303" y="1835722"/>
                <a:ext cx="155304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1" name="Ink 110"/>
              <p14:cNvContentPartPr/>
              <p14:nvPr/>
            </p14:nvContentPartPr>
            <p14:xfrm>
              <a:off x="6111263" y="3626722"/>
              <a:ext cx="1536120" cy="87336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9303" y="3609082"/>
                <a:ext cx="1576800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6" name="Ink 165"/>
              <p14:cNvContentPartPr/>
              <p14:nvPr/>
            </p14:nvContentPartPr>
            <p14:xfrm>
              <a:off x="3909503" y="5400802"/>
              <a:ext cx="810720" cy="3564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95103" y="5386762"/>
                <a:ext cx="843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4" name="Ink 173"/>
              <p14:cNvContentPartPr/>
              <p14:nvPr/>
            </p14:nvContentPartPr>
            <p14:xfrm>
              <a:off x="4160423" y="4820122"/>
              <a:ext cx="147960" cy="72288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42783" y="4803562"/>
                <a:ext cx="183960" cy="75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69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8/28/2018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12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0663" y="420202"/>
              <a:ext cx="175320" cy="125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863" y="400042"/>
                <a:ext cx="2149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133543" y="364762"/>
              <a:ext cx="55800" cy="775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23" y="351082"/>
                <a:ext cx="8172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540063" y="623962"/>
              <a:ext cx="1027440" cy="5032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0343" y="605962"/>
                <a:ext cx="105264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4009943" y="343882"/>
              <a:ext cx="780480" cy="827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8783" y="325522"/>
                <a:ext cx="806040" cy="8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6865103" y="-16838"/>
              <a:ext cx="755640" cy="1215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3223" y="-36278"/>
                <a:ext cx="788040" cy="12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2555543" y="1621882"/>
              <a:ext cx="1058040" cy="9151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41863" y="1602802"/>
                <a:ext cx="108504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k 22"/>
              <p14:cNvContentPartPr/>
              <p14:nvPr/>
            </p14:nvContentPartPr>
            <p14:xfrm>
              <a:off x="5379023" y="242362"/>
              <a:ext cx="592920" cy="9345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67143" y="223642"/>
                <a:ext cx="624240" cy="9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Ink 23"/>
              <p14:cNvContentPartPr/>
              <p14:nvPr/>
            </p14:nvContentPartPr>
            <p14:xfrm>
              <a:off x="4117223" y="1594522"/>
              <a:ext cx="923760" cy="92592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07143" y="1576522"/>
                <a:ext cx="952560" cy="9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/>
              <p14:cNvContentPartPr/>
              <p14:nvPr/>
            </p14:nvContentPartPr>
            <p14:xfrm>
              <a:off x="5294063" y="1352602"/>
              <a:ext cx="766440" cy="128412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78943" y="1334602"/>
                <a:ext cx="797400" cy="13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6" name="Ink 35"/>
              <p14:cNvContentPartPr/>
              <p14:nvPr/>
            </p14:nvContentPartPr>
            <p14:xfrm>
              <a:off x="6750623" y="92602"/>
              <a:ext cx="2881440" cy="364248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39103" y="71002"/>
                <a:ext cx="2911680" cy="36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77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529936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5165903" y="511327"/>
              <a:ext cx="2647080" cy="255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1503" y="490447"/>
                <a:ext cx="268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5" name="Ink 44"/>
              <p14:cNvContentPartPr/>
              <p14:nvPr/>
            </p14:nvContentPartPr>
            <p14:xfrm>
              <a:off x="5304503" y="1364527"/>
              <a:ext cx="978840" cy="3924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1183" y="1340407"/>
                <a:ext cx="10101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3816623" y="102367"/>
              <a:ext cx="4761360" cy="621000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98263" y="87247"/>
                <a:ext cx="4799160" cy="62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9" name="Ink 58"/>
              <p14:cNvContentPartPr/>
              <p14:nvPr/>
            </p14:nvContentPartPr>
            <p14:xfrm>
              <a:off x="5237903" y="2141767"/>
              <a:ext cx="1168560" cy="3960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21703" y="2117287"/>
                <a:ext cx="12063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4" name="Ink 73"/>
              <p14:cNvContentPartPr/>
              <p14:nvPr/>
            </p14:nvContentPartPr>
            <p14:xfrm>
              <a:off x="6619223" y="1104247"/>
              <a:ext cx="227160" cy="47196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00143" y="1080847"/>
                <a:ext cx="26748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" name="Ink 80"/>
              <p14:cNvContentPartPr/>
              <p14:nvPr/>
            </p14:nvContentPartPr>
            <p14:xfrm>
              <a:off x="3891503" y="1780687"/>
              <a:ext cx="2778120" cy="83664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0623" y="1758367"/>
                <a:ext cx="282132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4" name="Ink 83"/>
              <p14:cNvContentPartPr/>
              <p14:nvPr/>
            </p14:nvContentPartPr>
            <p14:xfrm>
              <a:off x="3716183" y="1395127"/>
              <a:ext cx="435240" cy="85644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99983" y="1380727"/>
                <a:ext cx="467640" cy="8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2" name="Ink 91"/>
              <p14:cNvContentPartPr/>
              <p14:nvPr/>
            </p14:nvContentPartPr>
            <p14:xfrm>
              <a:off x="3804743" y="2125207"/>
              <a:ext cx="80640" cy="13896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86383" y="2116207"/>
                <a:ext cx="1159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5" name="Ink 134"/>
              <p14:cNvContentPartPr/>
              <p14:nvPr/>
            </p14:nvContentPartPr>
            <p14:xfrm>
              <a:off x="3069983" y="2610487"/>
              <a:ext cx="1536840" cy="196272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50183" y="2591407"/>
                <a:ext cx="1566000" cy="19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7" name="Ink 176"/>
              <p14:cNvContentPartPr/>
              <p14:nvPr/>
            </p14:nvContentPartPr>
            <p14:xfrm>
              <a:off x="7645223" y="2876887"/>
              <a:ext cx="672120" cy="13752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29023" y="2867167"/>
                <a:ext cx="696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8" name="Ink 187"/>
              <p14:cNvContentPartPr/>
              <p14:nvPr/>
            </p14:nvContentPartPr>
            <p14:xfrm>
              <a:off x="6337343" y="4206007"/>
              <a:ext cx="929520" cy="34020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16103" y="4185487"/>
                <a:ext cx="96768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9" name="Ink 188"/>
              <p14:cNvContentPartPr/>
              <p14:nvPr/>
            </p14:nvContentPartPr>
            <p14:xfrm>
              <a:off x="4862423" y="4288447"/>
              <a:ext cx="885240" cy="32400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44423" y="4267927"/>
                <a:ext cx="9219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1" name="Ink 190"/>
              <p14:cNvContentPartPr/>
              <p14:nvPr/>
            </p14:nvContentPartPr>
            <p14:xfrm>
              <a:off x="6353543" y="5782087"/>
              <a:ext cx="1753920" cy="4104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44543" y="5759407"/>
                <a:ext cx="17820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1" name="Ink 200"/>
              <p14:cNvContentPartPr/>
              <p14:nvPr/>
            </p14:nvContentPartPr>
            <p14:xfrm>
              <a:off x="6787703" y="5346487"/>
              <a:ext cx="641520" cy="47340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67903" y="5327047"/>
                <a:ext cx="669960" cy="5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080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8/28/2018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14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k 23"/>
              <p14:cNvContentPartPr/>
              <p14:nvPr/>
            </p14:nvContentPartPr>
            <p14:xfrm>
              <a:off x="1038143" y="327322"/>
              <a:ext cx="6394320" cy="468252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063" y="309682"/>
                <a:ext cx="6433200" cy="47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4286423" y="1919602"/>
              <a:ext cx="2338920" cy="6588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1663" y="1901962"/>
                <a:ext cx="23745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1979903" y="1544842"/>
              <a:ext cx="555120" cy="83772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4423" y="1525402"/>
                <a:ext cx="58752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" name="Ink 121"/>
              <p14:cNvContentPartPr/>
              <p14:nvPr/>
            </p14:nvContentPartPr>
            <p14:xfrm>
              <a:off x="3599903" y="3446362"/>
              <a:ext cx="1931040" cy="7884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9823" y="3423682"/>
                <a:ext cx="1963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0" name="Ink 149"/>
              <p14:cNvContentPartPr/>
              <p14:nvPr/>
            </p14:nvContentPartPr>
            <p14:xfrm>
              <a:off x="3647423" y="4344562"/>
              <a:ext cx="8640" cy="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86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4" name="Ink 153"/>
              <p14:cNvContentPartPr/>
              <p14:nvPr/>
            </p14:nvContentPartPr>
            <p14:xfrm>
              <a:off x="4362023" y="4374442"/>
              <a:ext cx="0" cy="756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8" name="Ink 167"/>
              <p14:cNvContentPartPr/>
              <p14:nvPr/>
            </p14:nvContentPartPr>
            <p14:xfrm>
              <a:off x="6838823" y="6420322"/>
              <a:ext cx="875520" cy="39024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0103" y="6401602"/>
                <a:ext cx="9129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0" name="Ink 199"/>
              <p14:cNvContentPartPr/>
              <p14:nvPr/>
            </p14:nvContentPartPr>
            <p14:xfrm>
              <a:off x="795503" y="4847482"/>
              <a:ext cx="4410360" cy="117396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4623" y="4825522"/>
                <a:ext cx="4451400" cy="12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1" name="Ink 200"/>
              <p14:cNvContentPartPr/>
              <p14:nvPr/>
            </p14:nvContentPartPr>
            <p14:xfrm>
              <a:off x="1126343" y="5064922"/>
              <a:ext cx="3548880" cy="75168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6903" y="5045842"/>
                <a:ext cx="3588480" cy="7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98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95-AB41-457F-B969-2FE20B3F2180}" type="datetime1">
              <a:rPr lang="en-US" altLang="zh-CN" smtClean="0"/>
              <a:pPr/>
              <a:t>8/28/2018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31C9-5A68-4443-BA67-020788C0C397}" type="slidenum">
              <a:rPr lang="en-US" altLang="zh-CN" smtClean="0"/>
              <a:pPr/>
              <a:t>15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1" name="Ink 100"/>
              <p14:cNvContentPartPr/>
              <p14:nvPr/>
            </p14:nvContentPartPr>
            <p14:xfrm>
              <a:off x="1173863" y="958042"/>
              <a:ext cx="7232040" cy="265752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7303" y="941482"/>
                <a:ext cx="7269840" cy="26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9" name="Ink 168"/>
              <p14:cNvContentPartPr/>
              <p14:nvPr/>
            </p14:nvContentPartPr>
            <p14:xfrm>
              <a:off x="1425143" y="3902122"/>
              <a:ext cx="456840" cy="84276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4623" y="3884122"/>
                <a:ext cx="49464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8" name="Ink 217"/>
              <p14:cNvContentPartPr/>
              <p14:nvPr/>
            </p14:nvContentPartPr>
            <p14:xfrm>
              <a:off x="1149743" y="4878442"/>
              <a:ext cx="1182240" cy="106812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2823" y="4858642"/>
                <a:ext cx="121896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1" name="Ink 220"/>
              <p14:cNvContentPartPr/>
              <p14:nvPr/>
            </p14:nvContentPartPr>
            <p14:xfrm>
              <a:off x="546023" y="3856042"/>
              <a:ext cx="854280" cy="244512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223" y="3837682"/>
                <a:ext cx="893520" cy="24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3" name="Ink 222"/>
              <p14:cNvContentPartPr/>
              <p14:nvPr/>
            </p14:nvContentPartPr>
            <p14:xfrm>
              <a:off x="1574543" y="5105602"/>
              <a:ext cx="442440" cy="753840"/>
            </p14:xfrm>
          </p:contentPart>
        </mc:Choice>
        <mc:Fallback>
          <p:pic>
            <p:nvPicPr>
              <p:cNvPr id="223" name="Ink 2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54743" y="5085802"/>
                <a:ext cx="48204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4" name="Ink 223"/>
              <p14:cNvContentPartPr/>
              <p14:nvPr/>
            </p14:nvContentPartPr>
            <p14:xfrm>
              <a:off x="1405343" y="5330242"/>
              <a:ext cx="327600" cy="205920"/>
            </p14:xfrm>
          </p:contentPart>
        </mc:Choice>
        <mc:Fallback>
          <p:pic>
            <p:nvPicPr>
              <p:cNvPr id="224" name="Ink 2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5183" y="5316922"/>
                <a:ext cx="371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5" name="Ink 224"/>
              <p14:cNvContentPartPr/>
              <p14:nvPr/>
            </p14:nvContentPartPr>
            <p14:xfrm>
              <a:off x="2408663" y="4820842"/>
              <a:ext cx="5339520" cy="157896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91383" y="4804642"/>
                <a:ext cx="5376240" cy="16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9" name="Ink 228"/>
              <p14:cNvContentPartPr/>
              <p14:nvPr/>
            </p14:nvContentPartPr>
            <p14:xfrm>
              <a:off x="1734743" y="134002"/>
              <a:ext cx="1798920" cy="48348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2423" y="112402"/>
                <a:ext cx="18432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0" name="Ink 229"/>
              <p14:cNvContentPartPr/>
              <p14:nvPr/>
            </p14:nvContentPartPr>
            <p14:xfrm>
              <a:off x="3726263" y="1475362"/>
              <a:ext cx="1742400" cy="64080"/>
            </p14:xfrm>
          </p:contentPart>
        </mc:Choice>
        <mc:Fallback>
          <p:pic>
            <p:nvPicPr>
              <p:cNvPr id="230" name="Ink 2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8343" y="1460242"/>
                <a:ext cx="17658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2" name="Ink 231"/>
              <p14:cNvContentPartPr/>
              <p14:nvPr/>
            </p14:nvContentPartPr>
            <p14:xfrm>
              <a:off x="3575423" y="751402"/>
              <a:ext cx="2978640" cy="177084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55983" y="735202"/>
                <a:ext cx="3018240" cy="18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3" name="Ink 232"/>
              <p14:cNvContentPartPr/>
              <p14:nvPr/>
            </p14:nvContentPartPr>
            <p14:xfrm>
              <a:off x="3733823" y="1535482"/>
              <a:ext cx="1154520" cy="12204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22663" y="1525402"/>
                <a:ext cx="1181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4" name="Ink 233"/>
              <p14:cNvContentPartPr/>
              <p14:nvPr/>
            </p14:nvContentPartPr>
            <p14:xfrm>
              <a:off x="2862623" y="811882"/>
              <a:ext cx="470520" cy="2125080"/>
            </p14:xfrm>
          </p:contentPart>
        </mc:Choice>
        <mc:Fallback>
          <p:pic>
            <p:nvPicPr>
              <p:cNvPr id="234" name="Ink 2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42823" y="791362"/>
                <a:ext cx="512280" cy="21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7" name="Ink 236"/>
              <p14:cNvContentPartPr/>
              <p14:nvPr/>
            </p14:nvContentPartPr>
            <p14:xfrm>
              <a:off x="4344023" y="2688922"/>
              <a:ext cx="747000" cy="3492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35023" y="2673442"/>
                <a:ext cx="7707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8" name="Ink 237"/>
              <p14:cNvContentPartPr/>
              <p14:nvPr/>
            </p14:nvContentPartPr>
            <p14:xfrm>
              <a:off x="4327823" y="2642122"/>
              <a:ext cx="852480" cy="3996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19183" y="2628082"/>
                <a:ext cx="876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0" name="Ink 239"/>
              <p14:cNvContentPartPr/>
              <p14:nvPr/>
            </p14:nvContentPartPr>
            <p14:xfrm>
              <a:off x="967943" y="853642"/>
              <a:ext cx="1558800" cy="56952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46703" y="838522"/>
                <a:ext cx="158976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1" name="Ink 240"/>
              <p14:cNvContentPartPr/>
              <p14:nvPr/>
            </p14:nvContentPartPr>
            <p14:xfrm>
              <a:off x="1682903" y="2108242"/>
              <a:ext cx="919440" cy="45396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64543" y="2090602"/>
                <a:ext cx="95148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2" name="Ink 241"/>
              <p14:cNvContentPartPr/>
              <p14:nvPr/>
            </p14:nvContentPartPr>
            <p14:xfrm>
              <a:off x="584183" y="2904202"/>
              <a:ext cx="5557320" cy="1034640"/>
            </p14:xfrm>
          </p:contentPart>
        </mc:Choice>
        <mc:Fallback>
          <p:pic>
            <p:nvPicPr>
              <p:cNvPr id="242" name="Ink 24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783" y="2886202"/>
                <a:ext cx="5589000" cy="10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3" name="Ink 242"/>
              <p14:cNvContentPartPr/>
              <p14:nvPr/>
            </p14:nvContentPartPr>
            <p14:xfrm>
              <a:off x="983423" y="3108682"/>
              <a:ext cx="7083360" cy="75636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63623" y="3089242"/>
                <a:ext cx="7120440" cy="7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4" name="Ink 243"/>
              <p14:cNvContentPartPr/>
              <p14:nvPr/>
            </p14:nvContentPartPr>
            <p14:xfrm>
              <a:off x="1523423" y="3816802"/>
              <a:ext cx="6707520" cy="97596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06863" y="3801682"/>
                <a:ext cx="6744600" cy="10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5" name="Ink 244"/>
              <p14:cNvContentPartPr/>
              <p14:nvPr/>
            </p14:nvContentPartPr>
            <p14:xfrm>
              <a:off x="1992503" y="4940362"/>
              <a:ext cx="691560" cy="450000"/>
            </p14:xfrm>
          </p:contentPart>
        </mc:Choice>
        <mc:Fallback>
          <p:pic>
            <p:nvPicPr>
              <p:cNvPr id="245" name="Ink 24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73423" y="4923802"/>
                <a:ext cx="72252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6" name="Ink 245"/>
              <p14:cNvContentPartPr/>
              <p14:nvPr/>
            </p14:nvContentPartPr>
            <p14:xfrm>
              <a:off x="2526023" y="4793122"/>
              <a:ext cx="4760640" cy="148284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05143" y="4778002"/>
                <a:ext cx="4798800" cy="150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044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Ink 29"/>
              <p14:cNvContentPartPr/>
              <p14:nvPr/>
            </p14:nvContentPartPr>
            <p14:xfrm>
              <a:off x="5346983" y="1071118"/>
              <a:ext cx="1715040" cy="2160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3303" y="1054198"/>
                <a:ext cx="1744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5368583" y="610678"/>
              <a:ext cx="2588400" cy="608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8143" y="594478"/>
                <a:ext cx="26168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7" name="Ink 66"/>
              <p14:cNvContentPartPr/>
              <p14:nvPr/>
            </p14:nvContentPartPr>
            <p14:xfrm>
              <a:off x="5331503" y="199198"/>
              <a:ext cx="3261600" cy="290520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4223" y="181558"/>
                <a:ext cx="3299040" cy="29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3" name="Ink 82"/>
              <p14:cNvContentPartPr/>
              <p14:nvPr/>
            </p14:nvContentPartPr>
            <p14:xfrm>
              <a:off x="5834063" y="2908918"/>
              <a:ext cx="213480" cy="142236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22183" y="2895238"/>
                <a:ext cx="242640" cy="14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3" name="Ink 92"/>
              <p14:cNvContentPartPr/>
              <p14:nvPr/>
            </p14:nvContentPartPr>
            <p14:xfrm>
              <a:off x="4551023" y="4307158"/>
              <a:ext cx="4019040" cy="13356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35903" y="4293838"/>
                <a:ext cx="40518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5" name="Ink 94"/>
              <p14:cNvContentPartPr/>
              <p14:nvPr/>
            </p14:nvContentPartPr>
            <p14:xfrm>
              <a:off x="8408063" y="4315438"/>
              <a:ext cx="140400" cy="13968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89703" y="4302838"/>
                <a:ext cx="177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9" name="Ink 98"/>
              <p14:cNvContentPartPr/>
              <p14:nvPr/>
            </p14:nvContentPartPr>
            <p14:xfrm>
              <a:off x="5912183" y="3924478"/>
              <a:ext cx="48960" cy="53748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1383" y="3910798"/>
                <a:ext cx="7956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0" name="Ink 99"/>
              <p14:cNvContentPartPr/>
              <p14:nvPr/>
            </p14:nvContentPartPr>
            <p14:xfrm>
              <a:off x="5029103" y="3819718"/>
              <a:ext cx="1532880" cy="2952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11823" y="3802438"/>
                <a:ext cx="15674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1" name="Ink 100"/>
              <p14:cNvContentPartPr/>
              <p14:nvPr/>
            </p14:nvContentPartPr>
            <p14:xfrm>
              <a:off x="6466583" y="3891718"/>
              <a:ext cx="272880" cy="225504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0023" y="3881998"/>
                <a:ext cx="30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3" name="Ink 102"/>
              <p14:cNvContentPartPr/>
              <p14:nvPr/>
            </p14:nvContentPartPr>
            <p14:xfrm>
              <a:off x="6473783" y="3347398"/>
              <a:ext cx="1865520" cy="51048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53983" y="3326518"/>
                <a:ext cx="190908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7" name="Ink 106"/>
              <p14:cNvContentPartPr/>
              <p14:nvPr/>
            </p14:nvContentPartPr>
            <p14:xfrm>
              <a:off x="5168423" y="2929438"/>
              <a:ext cx="692640" cy="82620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54023" y="2913238"/>
                <a:ext cx="726840" cy="8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1" name="Ink 110"/>
              <p14:cNvContentPartPr/>
              <p14:nvPr/>
            </p14:nvContentPartPr>
            <p14:xfrm>
              <a:off x="7365863" y="2847718"/>
              <a:ext cx="244440" cy="44784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49303" y="2828998"/>
                <a:ext cx="27612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5" name="Ink 124"/>
              <p14:cNvContentPartPr/>
              <p14:nvPr/>
            </p14:nvContentPartPr>
            <p14:xfrm>
              <a:off x="5938823" y="5014558"/>
              <a:ext cx="78840" cy="157032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28743" y="4996918"/>
                <a:ext cx="11232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3" name="Ink 132"/>
              <p14:cNvContentPartPr/>
              <p14:nvPr/>
            </p14:nvContentPartPr>
            <p14:xfrm>
              <a:off x="5861783" y="4119598"/>
              <a:ext cx="76680" cy="30096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8463" y="4106262"/>
                <a:ext cx="106200" cy="322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34" name="Ink 133"/>
              <p14:cNvContentPartPr/>
              <p14:nvPr/>
            </p14:nvContentPartPr>
            <p14:xfrm>
              <a:off x="4830743" y="6238558"/>
              <a:ext cx="3739320" cy="9000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20303" y="6219118"/>
                <a:ext cx="37645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44" name="Ink 143"/>
              <p14:cNvContentPartPr/>
              <p14:nvPr/>
            </p14:nvContentPartPr>
            <p14:xfrm>
              <a:off x="5966183" y="4304638"/>
              <a:ext cx="15840" cy="16848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50343" y="4288798"/>
                <a:ext cx="496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47" name="Ink 146"/>
              <p14:cNvContentPartPr/>
              <p14:nvPr/>
            </p14:nvContentPartPr>
            <p14:xfrm>
              <a:off x="6573143" y="5139838"/>
              <a:ext cx="114840" cy="110016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55863" y="5129398"/>
                <a:ext cx="155520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50" name="Ink 149"/>
              <p14:cNvContentPartPr/>
              <p14:nvPr/>
            </p14:nvContentPartPr>
            <p14:xfrm>
              <a:off x="5834423" y="4835278"/>
              <a:ext cx="675720" cy="30420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15343" y="4820158"/>
                <a:ext cx="7128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1" name="Ink 160"/>
              <p14:cNvContentPartPr/>
              <p14:nvPr/>
            </p14:nvContentPartPr>
            <p14:xfrm>
              <a:off x="8513903" y="4471318"/>
              <a:ext cx="268920" cy="201636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04543" y="4460878"/>
                <a:ext cx="298440" cy="20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62" name="Ink 161"/>
              <p14:cNvContentPartPr/>
              <p14:nvPr/>
            </p14:nvContentPartPr>
            <p14:xfrm>
              <a:off x="6688343" y="5011318"/>
              <a:ext cx="1377360" cy="34452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67103" y="4989358"/>
                <a:ext cx="141804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6" name="Ink 165"/>
              <p14:cNvContentPartPr/>
              <p14:nvPr/>
            </p14:nvContentPartPr>
            <p14:xfrm>
              <a:off x="6584663" y="6326398"/>
              <a:ext cx="259920" cy="25308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74583" y="6308758"/>
                <a:ext cx="287280" cy="2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532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95-AB41-457F-B969-2FE20B3F2180}" type="datetime1">
              <a:rPr lang="en-US" altLang="zh-CN" smtClean="0"/>
              <a:pPr/>
              <a:t>8/28/2018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31C9-5A68-4443-BA67-020788C0C397}" type="slidenum">
              <a:rPr lang="en-US" altLang="zh-CN" smtClean="0"/>
              <a:pPr/>
              <a:t>3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" name="Ink 50"/>
              <p14:cNvContentPartPr/>
              <p14:nvPr/>
            </p14:nvContentPartPr>
            <p14:xfrm>
              <a:off x="1336943" y="117082"/>
              <a:ext cx="546120" cy="22788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4343" y="103042"/>
                <a:ext cx="5796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1" name="Ink 70"/>
              <p14:cNvContentPartPr/>
              <p14:nvPr/>
            </p14:nvContentPartPr>
            <p14:xfrm>
              <a:off x="5836223" y="63442"/>
              <a:ext cx="569520" cy="25056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2903" y="51562"/>
                <a:ext cx="6055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6" name="Ink 75"/>
              <p14:cNvContentPartPr/>
              <p14:nvPr/>
            </p14:nvContentPartPr>
            <p14:xfrm>
              <a:off x="736823" y="462322"/>
              <a:ext cx="7484400" cy="593244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663" y="441442"/>
                <a:ext cx="7516800" cy="59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1380863" y="309322"/>
              <a:ext cx="362160" cy="63972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0703" y="291682"/>
                <a:ext cx="39240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7" name="Ink 86"/>
              <p14:cNvContentPartPr/>
              <p14:nvPr/>
            </p14:nvContentPartPr>
            <p14:xfrm>
              <a:off x="1066223" y="461242"/>
              <a:ext cx="1485720" cy="85176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9663" y="440722"/>
                <a:ext cx="151956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4" name="Ink 303"/>
              <p14:cNvContentPartPr/>
              <p14:nvPr/>
            </p14:nvContentPartPr>
            <p14:xfrm>
              <a:off x="1823303" y="3905362"/>
              <a:ext cx="3675960" cy="934560"/>
            </p14:xfrm>
          </p:contentPart>
        </mc:Choice>
        <mc:Fallback>
          <p:pic>
            <p:nvPicPr>
              <p:cNvPr id="304" name="Ink 3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02783" y="3885562"/>
                <a:ext cx="371592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8" name="Ink 307"/>
              <p14:cNvContentPartPr/>
              <p14:nvPr/>
            </p14:nvContentPartPr>
            <p14:xfrm>
              <a:off x="1242983" y="5358682"/>
              <a:ext cx="4245120" cy="55800"/>
            </p14:xfrm>
          </p:contentPart>
        </mc:Choice>
        <mc:Fallback>
          <p:pic>
            <p:nvPicPr>
              <p:cNvPr id="308" name="Ink 30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35783" y="5341762"/>
                <a:ext cx="42696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0" name="Ink 309"/>
              <p14:cNvContentPartPr/>
              <p14:nvPr/>
            </p14:nvContentPartPr>
            <p14:xfrm>
              <a:off x="1493903" y="6122602"/>
              <a:ext cx="3217680" cy="70920"/>
            </p14:xfrm>
          </p:contentPart>
        </mc:Choice>
        <mc:Fallback>
          <p:pic>
            <p:nvPicPr>
              <p:cNvPr id="310" name="Ink 30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4903" y="6107842"/>
                <a:ext cx="32425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32" name="Ink 331"/>
              <p14:cNvContentPartPr/>
              <p14:nvPr/>
            </p14:nvContentPartPr>
            <p14:xfrm>
              <a:off x="5565863" y="4653802"/>
              <a:ext cx="2101320" cy="1020960"/>
            </p14:xfrm>
          </p:contentPart>
        </mc:Choice>
        <mc:Fallback>
          <p:pic>
            <p:nvPicPr>
              <p:cNvPr id="332" name="Ink 3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53623" y="4634362"/>
                <a:ext cx="213300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4" name="Ink 333"/>
              <p14:cNvContentPartPr/>
              <p14:nvPr/>
            </p14:nvContentPartPr>
            <p14:xfrm>
              <a:off x="2495423" y="5894002"/>
              <a:ext cx="3083760" cy="722880"/>
            </p14:xfrm>
          </p:contentPart>
        </mc:Choice>
        <mc:Fallback>
          <p:pic>
            <p:nvPicPr>
              <p:cNvPr id="334" name="Ink 3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76703" y="5875282"/>
                <a:ext cx="312192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7" name="Ink 336"/>
              <p14:cNvContentPartPr/>
              <p14:nvPr/>
            </p14:nvContentPartPr>
            <p14:xfrm>
              <a:off x="4594943" y="4703482"/>
              <a:ext cx="675000" cy="95040"/>
            </p14:xfrm>
          </p:contentPart>
        </mc:Choice>
        <mc:Fallback>
          <p:pic>
            <p:nvPicPr>
              <p:cNvPr id="337" name="Ink 33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89183" y="4692682"/>
                <a:ext cx="692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0" name="Ink 339"/>
              <p14:cNvContentPartPr/>
              <p14:nvPr/>
            </p14:nvContentPartPr>
            <p14:xfrm>
              <a:off x="6322943" y="5686282"/>
              <a:ext cx="2203200" cy="876960"/>
            </p14:xfrm>
          </p:contentPart>
        </mc:Choice>
        <mc:Fallback>
          <p:pic>
            <p:nvPicPr>
              <p:cNvPr id="340" name="Ink 3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07463" y="5674762"/>
                <a:ext cx="223200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2" name="Ink 341"/>
              <p14:cNvContentPartPr/>
              <p14:nvPr/>
            </p14:nvContentPartPr>
            <p14:xfrm>
              <a:off x="8313743" y="5796082"/>
              <a:ext cx="33120" cy="38520"/>
            </p14:xfrm>
          </p:contentPart>
        </mc:Choice>
        <mc:Fallback>
          <p:pic>
            <p:nvPicPr>
              <p:cNvPr id="342" name="Ink 34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95023" y="5777362"/>
                <a:ext cx="7056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5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6751343" y="1088398"/>
              <a:ext cx="0" cy="25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" name="Ink 20"/>
              <p14:cNvContentPartPr/>
              <p14:nvPr/>
            </p14:nvContentPartPr>
            <p14:xfrm>
              <a:off x="5475143" y="178678"/>
              <a:ext cx="2871720" cy="12488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5423" y="156358"/>
                <a:ext cx="2904120" cy="12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5665223" y="1899838"/>
              <a:ext cx="2658960" cy="119952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4783" y="1879678"/>
                <a:ext cx="268920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3" name="Ink 52"/>
              <p14:cNvContentPartPr/>
              <p14:nvPr/>
            </p14:nvContentPartPr>
            <p14:xfrm>
              <a:off x="6594023" y="2110798"/>
              <a:ext cx="125280" cy="2192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82143" y="2094958"/>
                <a:ext cx="1551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7" name="Ink 56"/>
              <p14:cNvContentPartPr/>
              <p14:nvPr/>
            </p14:nvContentPartPr>
            <p14:xfrm>
              <a:off x="6561983" y="1800118"/>
              <a:ext cx="995040" cy="30024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50823" y="1782838"/>
                <a:ext cx="10234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7" name="Ink 76"/>
              <p14:cNvContentPartPr/>
              <p14:nvPr/>
            </p14:nvContentPartPr>
            <p14:xfrm>
              <a:off x="6890663" y="1393678"/>
              <a:ext cx="256320" cy="69192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69783" y="1374238"/>
                <a:ext cx="29592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1" name="Ink 80"/>
              <p14:cNvContentPartPr/>
              <p14:nvPr/>
            </p14:nvContentPartPr>
            <p14:xfrm>
              <a:off x="7182623" y="1347238"/>
              <a:ext cx="482040" cy="53460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72183" y="1329958"/>
                <a:ext cx="50976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9" name="Ink 98"/>
              <p14:cNvContentPartPr/>
              <p14:nvPr/>
            </p14:nvContentPartPr>
            <p14:xfrm>
              <a:off x="7268303" y="1131598"/>
              <a:ext cx="859320" cy="20412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0663" y="1115398"/>
                <a:ext cx="8946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4" name="Ink 103"/>
              <p14:cNvContentPartPr/>
              <p14:nvPr/>
            </p14:nvContentPartPr>
            <p14:xfrm>
              <a:off x="4872143" y="1322038"/>
              <a:ext cx="494640" cy="230904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7383" y="1314118"/>
                <a:ext cx="527400" cy="23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7" name="Ink 116"/>
              <p14:cNvContentPartPr/>
              <p14:nvPr/>
            </p14:nvContentPartPr>
            <p14:xfrm>
              <a:off x="7355063" y="2305918"/>
              <a:ext cx="749880" cy="32076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37423" y="2288638"/>
                <a:ext cx="7851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6" name="Ink 135"/>
              <p14:cNvContentPartPr/>
              <p14:nvPr/>
            </p14:nvContentPartPr>
            <p14:xfrm>
              <a:off x="3013103" y="1481158"/>
              <a:ext cx="5727240" cy="525924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93663" y="1469998"/>
                <a:ext cx="5767200" cy="52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1" name="Ink 180"/>
              <p14:cNvContentPartPr/>
              <p14:nvPr/>
            </p14:nvContentPartPr>
            <p14:xfrm>
              <a:off x="6886343" y="3548638"/>
              <a:ext cx="355680" cy="739080"/>
            </p14:xfrm>
          </p:contentPart>
        </mc:Choice>
        <mc:Fallback>
          <p:pic>
            <p:nvPicPr>
              <p:cNvPr id="181" name="Ink 18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8343" y="3533158"/>
                <a:ext cx="386280" cy="7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3" name="Ink 182"/>
              <p14:cNvContentPartPr/>
              <p14:nvPr/>
            </p14:nvContentPartPr>
            <p14:xfrm>
              <a:off x="6691943" y="1589518"/>
              <a:ext cx="1648440" cy="793800"/>
            </p14:xfrm>
          </p:contentPart>
        </mc:Choice>
        <mc:Fallback>
          <p:pic>
            <p:nvPicPr>
              <p:cNvPr id="183" name="Ink 18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77903" y="1575118"/>
                <a:ext cx="168156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1" name="Ink 190"/>
              <p14:cNvContentPartPr/>
              <p14:nvPr/>
            </p14:nvContentPartPr>
            <p14:xfrm>
              <a:off x="5387303" y="1883278"/>
              <a:ext cx="248760" cy="23508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76863" y="1865998"/>
                <a:ext cx="2739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6" name="Ink 195"/>
              <p14:cNvContentPartPr/>
              <p14:nvPr/>
            </p14:nvContentPartPr>
            <p14:xfrm>
              <a:off x="7317263" y="4828078"/>
              <a:ext cx="1467720" cy="10224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09343" y="4812598"/>
                <a:ext cx="149364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04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95-AB41-457F-B969-2FE20B3F2180}" type="datetime1">
              <a:rPr lang="en-US" altLang="zh-CN" smtClean="0"/>
              <a:pPr/>
              <a:t>8/28/2018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31C9-5A68-4443-BA67-020788C0C397}" type="slidenum">
              <a:rPr lang="en-US" altLang="zh-CN" smtClean="0"/>
              <a:pPr/>
              <a:t>5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817103" y="163882"/>
              <a:ext cx="5736960" cy="1564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0183" y="145162"/>
                <a:ext cx="5774400" cy="16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9" name="Ink 48"/>
              <p14:cNvContentPartPr/>
              <p14:nvPr/>
            </p14:nvContentPartPr>
            <p14:xfrm>
              <a:off x="764903" y="1201402"/>
              <a:ext cx="3101040" cy="4788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663" y="1181242"/>
                <a:ext cx="31323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1667783" y="1881442"/>
              <a:ext cx="4901040" cy="131328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0583" y="1863442"/>
                <a:ext cx="492192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4" name="Ink 103"/>
              <p14:cNvContentPartPr/>
              <p14:nvPr/>
            </p14:nvContentPartPr>
            <p14:xfrm>
              <a:off x="4083383" y="1460602"/>
              <a:ext cx="380880" cy="58932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9343" y="1442962"/>
                <a:ext cx="41256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6" name="Ink 105"/>
              <p14:cNvContentPartPr/>
              <p14:nvPr/>
            </p14:nvContentPartPr>
            <p14:xfrm>
              <a:off x="4194983" y="1905922"/>
              <a:ext cx="64080" cy="21204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81303" y="1895122"/>
                <a:ext cx="88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9" name="Ink 198"/>
              <p14:cNvContentPartPr/>
              <p14:nvPr/>
            </p14:nvContentPartPr>
            <p14:xfrm>
              <a:off x="3654263" y="2347642"/>
              <a:ext cx="861120" cy="18252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6983" y="2329642"/>
                <a:ext cx="8982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6" name="Ink 205"/>
              <p14:cNvContentPartPr/>
              <p14:nvPr/>
            </p14:nvContentPartPr>
            <p14:xfrm>
              <a:off x="1019063" y="2146042"/>
              <a:ext cx="676800" cy="51696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8903" y="2123362"/>
                <a:ext cx="70668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1" name="Ink 240"/>
              <p14:cNvContentPartPr/>
              <p14:nvPr/>
            </p14:nvContentPartPr>
            <p14:xfrm>
              <a:off x="1052543" y="3718882"/>
              <a:ext cx="572760" cy="80280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1663" y="3700882"/>
                <a:ext cx="60516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1" name="Ink 250"/>
              <p14:cNvContentPartPr/>
              <p14:nvPr/>
            </p14:nvContentPartPr>
            <p14:xfrm>
              <a:off x="461063" y="2297962"/>
              <a:ext cx="9097200" cy="420120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8743" y="2282482"/>
                <a:ext cx="9138240" cy="42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1" name="Ink 270"/>
              <p14:cNvContentPartPr/>
              <p14:nvPr/>
            </p14:nvContentPartPr>
            <p14:xfrm>
              <a:off x="1838423" y="5191642"/>
              <a:ext cx="1481760" cy="121320"/>
            </p14:xfrm>
          </p:contentPart>
        </mc:Choice>
        <mc:Fallback>
          <p:pic>
            <p:nvPicPr>
              <p:cNvPr id="271" name="Ink 2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29783" y="5184802"/>
                <a:ext cx="15109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3" name="Ink 272"/>
              <p14:cNvContentPartPr/>
              <p14:nvPr/>
            </p14:nvContentPartPr>
            <p14:xfrm>
              <a:off x="6931343" y="5205322"/>
              <a:ext cx="1374480" cy="76680"/>
            </p14:xfrm>
          </p:contentPart>
        </mc:Choice>
        <mc:Fallback>
          <p:pic>
            <p:nvPicPr>
              <p:cNvPr id="273" name="Ink 27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15863" y="5185522"/>
                <a:ext cx="14097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7" name="Ink 296"/>
              <p14:cNvContentPartPr/>
              <p14:nvPr/>
            </p14:nvContentPartPr>
            <p14:xfrm>
              <a:off x="1336943" y="1823122"/>
              <a:ext cx="1675080" cy="168120"/>
            </p14:xfrm>
          </p:contentPart>
        </mc:Choice>
        <mc:Fallback>
          <p:pic>
            <p:nvPicPr>
              <p:cNvPr id="297" name="Ink 29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23623" y="1807642"/>
                <a:ext cx="16992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0" name="Ink 299"/>
              <p14:cNvContentPartPr/>
              <p14:nvPr/>
            </p14:nvContentPartPr>
            <p14:xfrm>
              <a:off x="4882583" y="3654442"/>
              <a:ext cx="2166480" cy="449280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60983" y="3632482"/>
                <a:ext cx="22086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1" name="Ink 300"/>
              <p14:cNvContentPartPr/>
              <p14:nvPr/>
            </p14:nvContentPartPr>
            <p14:xfrm>
              <a:off x="4086983" y="3876562"/>
              <a:ext cx="467280" cy="649440"/>
            </p14:xfrm>
          </p:contentPart>
        </mc:Choice>
        <mc:Fallback>
          <p:pic>
            <p:nvPicPr>
              <p:cNvPr id="301" name="Ink 30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66823" y="3856762"/>
                <a:ext cx="51084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1" name="Ink 320"/>
              <p14:cNvContentPartPr/>
              <p14:nvPr/>
            </p14:nvContentPartPr>
            <p14:xfrm>
              <a:off x="536663" y="657802"/>
              <a:ext cx="6581160" cy="267840"/>
            </p14:xfrm>
          </p:contentPart>
        </mc:Choice>
        <mc:Fallback>
          <p:pic>
            <p:nvPicPr>
              <p:cNvPr id="321" name="Ink 3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8743" y="645922"/>
                <a:ext cx="65991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3" name="Ink 322"/>
              <p14:cNvContentPartPr/>
              <p14:nvPr/>
            </p14:nvContentPartPr>
            <p14:xfrm>
              <a:off x="3933983" y="1229842"/>
              <a:ext cx="992880" cy="203760"/>
            </p14:xfrm>
          </p:contentPart>
        </mc:Choice>
        <mc:Fallback>
          <p:pic>
            <p:nvPicPr>
              <p:cNvPr id="323" name="Ink 32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17423" y="1210402"/>
                <a:ext cx="10306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24" name="Ink 323"/>
              <p14:cNvContentPartPr/>
              <p14:nvPr/>
            </p14:nvContentPartPr>
            <p14:xfrm>
              <a:off x="4390103" y="2063242"/>
              <a:ext cx="1119600" cy="255240"/>
            </p14:xfrm>
          </p:contentPart>
        </mc:Choice>
        <mc:Fallback>
          <p:pic>
            <p:nvPicPr>
              <p:cNvPr id="324" name="Ink 32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78223" y="2049202"/>
                <a:ext cx="11491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25" name="Ink 324"/>
              <p14:cNvContentPartPr/>
              <p14:nvPr/>
            </p14:nvContentPartPr>
            <p14:xfrm>
              <a:off x="3001943" y="877762"/>
              <a:ext cx="1088280" cy="1234440"/>
            </p14:xfrm>
          </p:contentPart>
        </mc:Choice>
        <mc:Fallback>
          <p:pic>
            <p:nvPicPr>
              <p:cNvPr id="325" name="Ink 3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78903" y="861202"/>
                <a:ext cx="1133280" cy="1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26" name="Ink 325"/>
              <p14:cNvContentPartPr/>
              <p14:nvPr/>
            </p14:nvContentPartPr>
            <p14:xfrm>
              <a:off x="2582183" y="1621882"/>
              <a:ext cx="2331000" cy="936000"/>
            </p14:xfrm>
          </p:contentPart>
        </mc:Choice>
        <mc:Fallback>
          <p:pic>
            <p:nvPicPr>
              <p:cNvPr id="326" name="Ink 32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62743" y="1604962"/>
                <a:ext cx="2367000" cy="9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7" name="Ink 326"/>
              <p14:cNvContentPartPr/>
              <p14:nvPr/>
            </p14:nvContentPartPr>
            <p14:xfrm>
              <a:off x="3683783" y="2159722"/>
              <a:ext cx="785160" cy="225000"/>
            </p14:xfrm>
          </p:contentPart>
        </mc:Choice>
        <mc:Fallback>
          <p:pic>
            <p:nvPicPr>
              <p:cNvPr id="327" name="Ink 32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78023" y="2147122"/>
                <a:ext cx="8035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8" name="Ink 327"/>
              <p14:cNvContentPartPr/>
              <p14:nvPr/>
            </p14:nvContentPartPr>
            <p14:xfrm>
              <a:off x="4270223" y="3622402"/>
              <a:ext cx="333720" cy="639000"/>
            </p14:xfrm>
          </p:contentPart>
        </mc:Choice>
        <mc:Fallback>
          <p:pic>
            <p:nvPicPr>
              <p:cNvPr id="328" name="Ink 32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9703" y="3602602"/>
                <a:ext cx="37008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30" name="Ink 329"/>
              <p14:cNvContentPartPr/>
              <p14:nvPr/>
            </p14:nvContentPartPr>
            <p14:xfrm>
              <a:off x="451343" y="80722"/>
              <a:ext cx="470880" cy="640080"/>
            </p14:xfrm>
          </p:contentPart>
        </mc:Choice>
        <mc:Fallback>
          <p:pic>
            <p:nvPicPr>
              <p:cNvPr id="330" name="Ink 3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6943" y="68122"/>
                <a:ext cx="49788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32" name="Ink 331"/>
              <p14:cNvContentPartPr/>
              <p14:nvPr/>
            </p14:nvContentPartPr>
            <p14:xfrm>
              <a:off x="6920903" y="131122"/>
              <a:ext cx="154080" cy="564840"/>
            </p14:xfrm>
          </p:contentPart>
        </mc:Choice>
        <mc:Fallback>
          <p:pic>
            <p:nvPicPr>
              <p:cNvPr id="332" name="Ink 33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14783" y="124642"/>
                <a:ext cx="170640" cy="5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6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95-AB41-457F-B969-2FE20B3F2180}" type="datetime1">
              <a:rPr lang="en-US" altLang="zh-CN" smtClean="0"/>
              <a:pPr/>
              <a:t>8/28/2018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31C9-5A68-4443-BA67-020788C0C397}" type="slidenum">
              <a:rPr lang="en-US" altLang="zh-CN" smtClean="0"/>
              <a:pPr/>
              <a:t>6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0" name="Ink 59"/>
              <p14:cNvContentPartPr/>
              <p14:nvPr/>
            </p14:nvContentPartPr>
            <p14:xfrm>
              <a:off x="1892423" y="1436482"/>
              <a:ext cx="2334240" cy="99900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8743" y="1417402"/>
                <a:ext cx="2367360" cy="10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3" name="Ink 82"/>
              <p14:cNvContentPartPr/>
              <p14:nvPr/>
            </p14:nvContentPartPr>
            <p14:xfrm>
              <a:off x="5224223" y="1424242"/>
              <a:ext cx="626400" cy="56700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9823" y="1412002"/>
                <a:ext cx="6537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4" name="Ink 83"/>
              <p14:cNvContentPartPr/>
              <p14:nvPr/>
            </p14:nvContentPartPr>
            <p14:xfrm>
              <a:off x="4460663" y="2619802"/>
              <a:ext cx="1586520" cy="3492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4543" y="2604682"/>
                <a:ext cx="16106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4509623" y="2629162"/>
              <a:ext cx="1178640" cy="2196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02423" y="2617642"/>
                <a:ext cx="1196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0" name="Ink 199"/>
              <p14:cNvContentPartPr/>
              <p14:nvPr/>
            </p14:nvContentPartPr>
            <p14:xfrm>
              <a:off x="1266023" y="1997362"/>
              <a:ext cx="809640" cy="18756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57383" y="1982242"/>
                <a:ext cx="8362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2" name="Ink 201"/>
              <p14:cNvContentPartPr/>
              <p14:nvPr/>
            </p14:nvContentPartPr>
            <p14:xfrm>
              <a:off x="907103" y="1023202"/>
              <a:ext cx="1424160" cy="947520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8823" y="1012762"/>
                <a:ext cx="145152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3" name="Ink 202"/>
              <p14:cNvContentPartPr/>
              <p14:nvPr/>
            </p14:nvContentPartPr>
            <p14:xfrm>
              <a:off x="1647983" y="1166842"/>
              <a:ext cx="1422720" cy="99288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3223" y="1154602"/>
                <a:ext cx="1447200" cy="10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5" name="Ink 204"/>
              <p14:cNvContentPartPr/>
              <p14:nvPr/>
            </p14:nvContentPartPr>
            <p14:xfrm>
              <a:off x="5595383" y="1493002"/>
              <a:ext cx="2331360" cy="53460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78823" y="1481122"/>
                <a:ext cx="236232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8" name="Ink 217"/>
              <p14:cNvContentPartPr/>
              <p14:nvPr/>
            </p14:nvContentPartPr>
            <p14:xfrm>
              <a:off x="606863" y="154522"/>
              <a:ext cx="7568280" cy="437508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4623" y="135442"/>
                <a:ext cx="7600320" cy="44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1" name="Ink 260"/>
              <p14:cNvContentPartPr/>
              <p14:nvPr/>
            </p14:nvContentPartPr>
            <p14:xfrm>
              <a:off x="2510543" y="5025682"/>
              <a:ext cx="873360" cy="75204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91463" y="5002282"/>
                <a:ext cx="914760" cy="79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8" name="Ink 267"/>
              <p14:cNvContentPartPr/>
              <p14:nvPr/>
            </p14:nvContentPartPr>
            <p14:xfrm>
              <a:off x="3024263" y="4520242"/>
              <a:ext cx="1470600" cy="53928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08063" y="4500802"/>
                <a:ext cx="150768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72" name="Ink 271"/>
              <p14:cNvContentPartPr/>
              <p14:nvPr/>
            </p14:nvContentPartPr>
            <p14:xfrm>
              <a:off x="4290023" y="5182282"/>
              <a:ext cx="577440" cy="526320"/>
            </p14:xfrm>
          </p:contentPart>
        </mc:Choice>
        <mc:Fallback>
          <p:pic>
            <p:nvPicPr>
              <p:cNvPr id="272" name="Ink 27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79943" y="5167162"/>
                <a:ext cx="59652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6" name="Ink 275"/>
              <p14:cNvContentPartPr/>
              <p14:nvPr/>
            </p14:nvContentPartPr>
            <p14:xfrm>
              <a:off x="2691983" y="4060522"/>
              <a:ext cx="2183400" cy="104472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77583" y="4040722"/>
                <a:ext cx="2216880" cy="10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3" name="Ink 282"/>
              <p14:cNvContentPartPr/>
              <p14:nvPr/>
            </p14:nvContentPartPr>
            <p14:xfrm>
              <a:off x="2600183" y="5287042"/>
              <a:ext cx="405360" cy="21024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91183" y="5273002"/>
                <a:ext cx="4233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89" name="Ink 288"/>
              <p14:cNvContentPartPr/>
              <p14:nvPr/>
            </p14:nvContentPartPr>
            <p14:xfrm>
              <a:off x="2797823" y="5658202"/>
              <a:ext cx="1928520" cy="87444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81263" y="5643442"/>
                <a:ext cx="1968840" cy="90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90" name="Ink 289"/>
              <p14:cNvContentPartPr/>
              <p14:nvPr/>
            </p14:nvContentPartPr>
            <p14:xfrm>
              <a:off x="4277783" y="5019202"/>
              <a:ext cx="869760" cy="749880"/>
            </p14:xfrm>
          </p:contentPart>
        </mc:Choice>
        <mc:Fallback>
          <p:pic>
            <p:nvPicPr>
              <p:cNvPr id="290" name="Ink 28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8703" y="5001922"/>
                <a:ext cx="90900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3" name="Ink 292"/>
              <p14:cNvContentPartPr/>
              <p14:nvPr/>
            </p14:nvContentPartPr>
            <p14:xfrm>
              <a:off x="3008783" y="4076002"/>
              <a:ext cx="1282320" cy="155016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96183" y="4060882"/>
                <a:ext cx="1319400" cy="15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4" name="Ink 293"/>
              <p14:cNvContentPartPr/>
              <p14:nvPr/>
            </p14:nvContentPartPr>
            <p14:xfrm>
              <a:off x="3311903" y="5307202"/>
              <a:ext cx="960480" cy="448200"/>
            </p14:xfrm>
          </p:contentPart>
        </mc:Choice>
        <mc:Fallback>
          <p:pic>
            <p:nvPicPr>
              <p:cNvPr id="294" name="Ink 29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00383" y="5289922"/>
                <a:ext cx="99180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2" name="Ink 301"/>
              <p14:cNvContentPartPr/>
              <p14:nvPr/>
            </p14:nvContentPartPr>
            <p14:xfrm>
              <a:off x="3808343" y="5956642"/>
              <a:ext cx="116640" cy="95040"/>
            </p14:xfrm>
          </p:contentPart>
        </mc:Choice>
        <mc:Fallback>
          <p:pic>
            <p:nvPicPr>
              <p:cNvPr id="302" name="Ink 30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90703" y="5936482"/>
                <a:ext cx="155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5" name="Ink 304"/>
              <p14:cNvContentPartPr/>
              <p14:nvPr/>
            </p14:nvContentPartPr>
            <p14:xfrm>
              <a:off x="3080423" y="5697802"/>
              <a:ext cx="1319760" cy="36144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70343" y="5674762"/>
                <a:ext cx="13539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6" name="Ink 305"/>
              <p14:cNvContentPartPr/>
              <p14:nvPr/>
            </p14:nvContentPartPr>
            <p14:xfrm>
              <a:off x="3927143" y="6449842"/>
              <a:ext cx="128160" cy="82440"/>
            </p14:xfrm>
          </p:contentPart>
        </mc:Choice>
        <mc:Fallback>
          <p:pic>
            <p:nvPicPr>
              <p:cNvPr id="306" name="Ink 30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06983" y="6432562"/>
                <a:ext cx="17136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75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95-AB41-457F-B969-2FE20B3F2180}" type="datetime1">
              <a:rPr lang="en-US" altLang="zh-CN" smtClean="0"/>
              <a:pPr/>
              <a:t>8/28/2018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31C9-5A68-4443-BA67-020788C0C397}" type="slidenum">
              <a:rPr lang="en-US" altLang="zh-CN" smtClean="0"/>
              <a:pPr/>
              <a:t>8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515143" y="1042282"/>
              <a:ext cx="1101960" cy="527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4623" y="1021762"/>
                <a:ext cx="114012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2196983" y="1170442"/>
              <a:ext cx="3840480" cy="148032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6903" y="1148842"/>
                <a:ext cx="3872160" cy="15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587423" y="144802"/>
              <a:ext cx="7304040" cy="40500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063" y="127162"/>
                <a:ext cx="7334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1440983" y="1183762"/>
              <a:ext cx="529200" cy="102132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3343" y="1165402"/>
                <a:ext cx="56304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6" name="Ink 65"/>
              <p14:cNvContentPartPr/>
              <p14:nvPr/>
            </p14:nvContentPartPr>
            <p14:xfrm>
              <a:off x="3543743" y="1108882"/>
              <a:ext cx="1269360" cy="45864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1143" y="1087642"/>
                <a:ext cx="13032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8" name="Ink 67"/>
              <p14:cNvContentPartPr/>
              <p14:nvPr/>
            </p14:nvContentPartPr>
            <p14:xfrm>
              <a:off x="2787023" y="1102042"/>
              <a:ext cx="2158920" cy="81900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9383" y="1080442"/>
                <a:ext cx="219708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" name="Ink 70"/>
              <p14:cNvContentPartPr/>
              <p14:nvPr/>
            </p14:nvContentPartPr>
            <p14:xfrm>
              <a:off x="3478583" y="1126882"/>
              <a:ext cx="1362240" cy="44712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71743" y="1107442"/>
                <a:ext cx="138924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0" name="Ink 79"/>
              <p14:cNvContentPartPr/>
              <p14:nvPr/>
            </p14:nvContentPartPr>
            <p14:xfrm>
              <a:off x="3729503" y="1354042"/>
              <a:ext cx="1202040" cy="48024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17263" y="1335682"/>
                <a:ext cx="123264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9" name="Ink 88"/>
              <p14:cNvContentPartPr/>
              <p14:nvPr/>
            </p14:nvContentPartPr>
            <p14:xfrm>
              <a:off x="4337543" y="693082"/>
              <a:ext cx="1376280" cy="120960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23863" y="675442"/>
                <a:ext cx="1411200" cy="12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0" name="Ink 189"/>
              <p14:cNvContentPartPr/>
              <p14:nvPr/>
            </p14:nvContentPartPr>
            <p14:xfrm>
              <a:off x="1600823" y="3354562"/>
              <a:ext cx="3161520" cy="89532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88583" y="3336922"/>
                <a:ext cx="3189960" cy="9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7" name="Ink 226"/>
              <p14:cNvContentPartPr/>
              <p14:nvPr/>
            </p14:nvContentPartPr>
            <p14:xfrm>
              <a:off x="1849583" y="4353922"/>
              <a:ext cx="1057680" cy="80604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0863" y="4337002"/>
                <a:ext cx="1090800" cy="8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8" name="Ink 227"/>
              <p14:cNvContentPartPr/>
              <p14:nvPr/>
            </p14:nvContentPartPr>
            <p14:xfrm>
              <a:off x="1361783" y="5200282"/>
              <a:ext cx="2784600" cy="74844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46303" y="5185522"/>
                <a:ext cx="281520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2" name="Ink 231"/>
              <p14:cNvContentPartPr/>
              <p14:nvPr/>
            </p14:nvContentPartPr>
            <p14:xfrm>
              <a:off x="825023" y="3847042"/>
              <a:ext cx="764280" cy="159516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9543" y="3835522"/>
                <a:ext cx="786960" cy="16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6" name="Ink 235"/>
              <p14:cNvContentPartPr/>
              <p14:nvPr/>
            </p14:nvContentPartPr>
            <p14:xfrm>
              <a:off x="400583" y="2538442"/>
              <a:ext cx="6894000" cy="1614960"/>
            </p14:xfrm>
          </p:contentPart>
        </mc:Choice>
        <mc:Fallback>
          <p:pic>
            <p:nvPicPr>
              <p:cNvPr id="236" name="Ink 23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4383" y="2521162"/>
                <a:ext cx="6928920" cy="16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91" name="Ink 290"/>
              <p14:cNvContentPartPr/>
              <p14:nvPr/>
            </p14:nvContentPartPr>
            <p14:xfrm>
              <a:off x="7441103" y="5606722"/>
              <a:ext cx="904320" cy="74556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27423" y="5588362"/>
                <a:ext cx="936360" cy="7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93" name="Ink 292"/>
              <p14:cNvContentPartPr/>
              <p14:nvPr/>
            </p14:nvContentPartPr>
            <p14:xfrm>
              <a:off x="1439903" y="5852602"/>
              <a:ext cx="2265480" cy="6588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31263" y="5837482"/>
                <a:ext cx="22881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8" name="Ink 297"/>
              <p14:cNvContentPartPr/>
              <p14:nvPr/>
            </p14:nvContentPartPr>
            <p14:xfrm>
              <a:off x="7278023" y="4218562"/>
              <a:ext cx="853200" cy="350640"/>
            </p14:xfrm>
          </p:contentPart>
        </mc:Choice>
        <mc:Fallback>
          <p:pic>
            <p:nvPicPr>
              <p:cNvPr id="298" name="Ink 29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61463" y="4209202"/>
                <a:ext cx="8877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9" name="Ink 298"/>
              <p14:cNvContentPartPr/>
              <p14:nvPr/>
            </p14:nvContentPartPr>
            <p14:xfrm>
              <a:off x="4170503" y="4345282"/>
              <a:ext cx="950760" cy="434880"/>
            </p14:xfrm>
          </p:contentPart>
        </mc:Choice>
        <mc:Fallback>
          <p:pic>
            <p:nvPicPr>
              <p:cNvPr id="299" name="Ink 29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49263" y="4329442"/>
                <a:ext cx="9864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0" name="Ink 299"/>
              <p14:cNvContentPartPr/>
              <p14:nvPr/>
            </p14:nvContentPartPr>
            <p14:xfrm>
              <a:off x="938783" y="5047282"/>
              <a:ext cx="6890760" cy="791280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9703" y="5030002"/>
                <a:ext cx="692388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2" name="Ink 301"/>
              <p14:cNvContentPartPr/>
              <p14:nvPr/>
            </p14:nvContentPartPr>
            <p14:xfrm>
              <a:off x="4065383" y="4379482"/>
              <a:ext cx="3148920" cy="860760"/>
            </p14:xfrm>
          </p:contentPart>
        </mc:Choice>
        <mc:Fallback>
          <p:pic>
            <p:nvPicPr>
              <p:cNvPr id="302" name="Ink 30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55303" y="4363282"/>
                <a:ext cx="3175560" cy="8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3" name="Ink 302"/>
              <p14:cNvContentPartPr/>
              <p14:nvPr/>
            </p14:nvContentPartPr>
            <p14:xfrm>
              <a:off x="1294103" y="5984362"/>
              <a:ext cx="7201080" cy="91656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77183" y="5972122"/>
                <a:ext cx="7238520" cy="9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69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95-AB41-457F-B969-2FE20B3F2180}" type="datetime1">
              <a:rPr lang="en-US" altLang="zh-CN" smtClean="0"/>
              <a:pPr/>
              <a:t>8/28/2018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31C9-5A68-4443-BA67-020788C0C397}" type="slidenum">
              <a:rPr lang="en-US" altLang="zh-CN" smtClean="0"/>
              <a:pPr/>
              <a:t>9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1508663" y="140482"/>
              <a:ext cx="2743200" cy="13525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9583" y="118882"/>
                <a:ext cx="2783520" cy="13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5793023" y="657802"/>
              <a:ext cx="2295000" cy="118044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6103" y="636562"/>
                <a:ext cx="2333160" cy="12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8" name="Ink 67"/>
              <p14:cNvContentPartPr/>
              <p14:nvPr/>
            </p14:nvContentPartPr>
            <p14:xfrm>
              <a:off x="6691223" y="98722"/>
              <a:ext cx="664200" cy="64260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77543" y="85402"/>
                <a:ext cx="69228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" name="Ink 68"/>
              <p14:cNvContentPartPr/>
              <p14:nvPr/>
            </p14:nvContentPartPr>
            <p14:xfrm>
              <a:off x="6398903" y="638362"/>
              <a:ext cx="937440" cy="68148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85943" y="624322"/>
                <a:ext cx="97092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0" name="Ink 69"/>
              <p14:cNvContentPartPr/>
              <p14:nvPr/>
            </p14:nvContentPartPr>
            <p14:xfrm>
              <a:off x="6465863" y="577882"/>
              <a:ext cx="749880" cy="41904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9663" y="556282"/>
                <a:ext cx="78624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0" name="Ink 79"/>
              <p14:cNvContentPartPr/>
              <p14:nvPr/>
            </p14:nvContentPartPr>
            <p14:xfrm>
              <a:off x="7069943" y="1262242"/>
              <a:ext cx="618120" cy="30348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49423" y="1242082"/>
                <a:ext cx="6541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4" name="Ink 83"/>
              <p14:cNvContentPartPr/>
              <p14:nvPr/>
            </p14:nvContentPartPr>
            <p14:xfrm>
              <a:off x="7543703" y="335602"/>
              <a:ext cx="578520" cy="51948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26063" y="318322"/>
                <a:ext cx="60984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4" name="Ink 113"/>
              <p14:cNvContentPartPr/>
              <p14:nvPr/>
            </p14:nvContentPartPr>
            <p14:xfrm>
              <a:off x="5704463" y="936082"/>
              <a:ext cx="765000" cy="46224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85383" y="913042"/>
                <a:ext cx="80424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4" name="Ink 123"/>
              <p14:cNvContentPartPr/>
              <p14:nvPr/>
            </p14:nvContentPartPr>
            <p14:xfrm>
              <a:off x="4857383" y="2377522"/>
              <a:ext cx="1996920" cy="20952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1903" y="2361322"/>
                <a:ext cx="20268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2" name="Ink 191"/>
              <p14:cNvContentPartPr/>
              <p14:nvPr/>
            </p14:nvContentPartPr>
            <p14:xfrm>
              <a:off x="1215623" y="1124362"/>
              <a:ext cx="6558120" cy="132912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5823" y="1107442"/>
                <a:ext cx="6600960" cy="13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6" name="Ink 205"/>
              <p14:cNvContentPartPr/>
              <p14:nvPr/>
            </p14:nvContentPartPr>
            <p14:xfrm>
              <a:off x="6785903" y="4042162"/>
              <a:ext cx="1709280" cy="86184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66463" y="4018762"/>
                <a:ext cx="175212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7" name="Ink 206"/>
              <p14:cNvContentPartPr/>
              <p14:nvPr/>
            </p14:nvContentPartPr>
            <p14:xfrm>
              <a:off x="6804623" y="4227922"/>
              <a:ext cx="1464120" cy="44028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82303" y="4207762"/>
                <a:ext cx="150516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4" name="Ink 223"/>
              <p14:cNvContentPartPr/>
              <p14:nvPr/>
            </p14:nvContentPartPr>
            <p14:xfrm>
              <a:off x="6539663" y="5030722"/>
              <a:ext cx="1619280" cy="986040"/>
            </p14:xfrm>
          </p:contentPart>
        </mc:Choice>
        <mc:Fallback>
          <p:pic>
            <p:nvPicPr>
              <p:cNvPr id="224" name="Ink 2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27063" y="5012722"/>
                <a:ext cx="164628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7" name="Ink 226"/>
              <p14:cNvContentPartPr/>
              <p14:nvPr/>
            </p14:nvContentPartPr>
            <p14:xfrm>
              <a:off x="5921183" y="5482522"/>
              <a:ext cx="1856160" cy="15516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10023" y="5463082"/>
                <a:ext cx="18874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4" name="Ink 243"/>
              <p14:cNvContentPartPr/>
              <p14:nvPr/>
            </p14:nvContentPartPr>
            <p14:xfrm>
              <a:off x="6029903" y="5017762"/>
              <a:ext cx="2105640" cy="110304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0823" y="4998682"/>
                <a:ext cx="2135520" cy="11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68" name="Ink 267"/>
              <p14:cNvContentPartPr/>
              <p14:nvPr/>
            </p14:nvContentPartPr>
            <p14:xfrm>
              <a:off x="1483103" y="5536882"/>
              <a:ext cx="3915360" cy="78408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70503" y="5522122"/>
                <a:ext cx="394560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9" name="Ink 268"/>
              <p14:cNvContentPartPr/>
              <p14:nvPr/>
            </p14:nvContentPartPr>
            <p14:xfrm>
              <a:off x="1804223" y="5631922"/>
              <a:ext cx="3110760" cy="501840"/>
            </p14:xfrm>
          </p:contentPart>
        </mc:Choice>
        <mc:Fallback>
          <p:pic>
            <p:nvPicPr>
              <p:cNvPr id="269" name="Ink 26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85143" y="5612842"/>
                <a:ext cx="314820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4" name="Ink 273"/>
              <p14:cNvContentPartPr/>
              <p14:nvPr/>
            </p14:nvContentPartPr>
            <p14:xfrm>
              <a:off x="1831943" y="6316282"/>
              <a:ext cx="2353320" cy="297360"/>
            </p14:xfrm>
          </p:contentPart>
        </mc:Choice>
        <mc:Fallback>
          <p:pic>
            <p:nvPicPr>
              <p:cNvPr id="274" name="Ink 27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11063" y="6299722"/>
                <a:ext cx="23972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9" name="Ink 278"/>
              <p14:cNvContentPartPr/>
              <p14:nvPr/>
            </p14:nvContentPartPr>
            <p14:xfrm>
              <a:off x="5676743" y="2607202"/>
              <a:ext cx="857160" cy="223200"/>
            </p14:xfrm>
          </p:contentPart>
        </mc:Choice>
        <mc:Fallback>
          <p:pic>
            <p:nvPicPr>
              <p:cNvPr id="279" name="Ink 27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58383" y="2591002"/>
                <a:ext cx="8942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80" name="Ink 279"/>
              <p14:cNvContentPartPr/>
              <p14:nvPr/>
            </p14:nvContentPartPr>
            <p14:xfrm>
              <a:off x="1136423" y="3033802"/>
              <a:ext cx="4173480" cy="2304720"/>
            </p14:xfrm>
          </p:contentPart>
        </mc:Choice>
        <mc:Fallback>
          <p:pic>
            <p:nvPicPr>
              <p:cNvPr id="280" name="Ink 27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17343" y="3024442"/>
                <a:ext cx="4211280" cy="23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1" name="Ink 280"/>
              <p14:cNvContentPartPr/>
              <p14:nvPr/>
            </p14:nvContentPartPr>
            <p14:xfrm>
              <a:off x="1490303" y="4211722"/>
              <a:ext cx="4109760" cy="631440"/>
            </p14:xfrm>
          </p:contentPart>
        </mc:Choice>
        <mc:Fallback>
          <p:pic>
            <p:nvPicPr>
              <p:cNvPr id="281" name="Ink 28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76263" y="4191922"/>
                <a:ext cx="4139640" cy="6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95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​​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</Template>
  <TotalTime>561</TotalTime>
  <Words>81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Andy</vt:lpstr>
      <vt:lpstr>等线</vt:lpstr>
      <vt:lpstr>宋体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lenovo</dc:creator>
  <cp:lastModifiedBy>Weng Chew</cp:lastModifiedBy>
  <cp:revision>22</cp:revision>
  <dcterms:created xsi:type="dcterms:W3CDTF">2018-08-23T16:37:23Z</dcterms:created>
  <dcterms:modified xsi:type="dcterms:W3CDTF">2018-08-28T19:15:50Z</dcterms:modified>
</cp:coreProperties>
</file>