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4" r:id="rId10"/>
    <p:sldId id="270" r:id="rId11"/>
    <p:sldId id="271" r:id="rId12"/>
    <p:sldId id="260" r:id="rId13"/>
    <p:sldId id="261" r:id="rId14"/>
    <p:sldId id="262" r:id="rId15"/>
    <p:sldId id="272" r:id="rId16"/>
    <p:sldId id="273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4" d="100"/>
          <a:sy n="74" d="100"/>
        </p:scale>
        <p:origin x="925" y="-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34:02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13148 6850 132 0,'14'13'52'0,"-14"-13"-44"0,6 24 4 0,-12-8 44 16,0 2-32-16,-11 12 16 31,-1-1-24-31,-6 2-8 0,0 4-4 0,3-9 4 0,6-2-4 16,6-5 16-1,6-3-12-15,9-9-12 16,3 4 0-16,12-3 4 16,3-3 0-16,6 3 0 15,0 3 0-15,-7-1-12 16,1 1 8-16,-3 2 4 15,-9 0 0-15,-6 1 76 16,3-4-40-16,-12 6 48 16,-3 0-48-16,0 0 32 0,0 0-36 15,0 0 16-15,6-1-28 0,3 1-16 32,3 0-8-32,9-3 28 0,0 1-12 0,0 2-4 15,-1-6-4-15,-2-2 12 16,0 3-8-16,-3-6 4 15,-1452 3-4-15</inkml:trace>
  <inkml:trace contextRef="#ctx0" brushRef="#br0" timeOffset="8257.0962">4792 11628 92 0,'-24'-10'32'0,"24"12"-24"0,3 1 0 0,6-3-4 16,3 0-4-16,6-3 24 0,6 1-12 15,5-3 92-15,4-3-56 16,3 2 32-16,0 4-48 16,-1 2-8-16,-5 0-16 15,0 2 12-15,5-2-12 16,7 3 16-16,9 0-16 16,8-1 16-1,4 4-16-15,-1-1 48 0,10-5-28 16,11 0 12-16,15 2-24 15,1 1-16-15,-4 2-4 16,12 1 28-16,15 2-12 16,-6 5-12-16,-3-10-4 15,12 4 4-15,0-4 0 16,-6 5-12-16,12-5 8 16,6-1-4-16,-6 6 0 15,0-5 32-15,15 0-12 16,-3 2-20-16,-6-2 0 15,12 2 12-15,-3 3 0 16,-9-3-12-16,8-2 4 0,-2 7 12 16,-12-2-4-16,12-3 32 15,9 1-20-15,-15-1-12 16,9-5-8-16,6 8 40 16,-1-3-24-16,4-5 16 15,0 11-16-15,-12-3-8 16,-6 0 0-16,9 0-4 0,-12-3 0 0,-15-5-12 15,0-8 8-15,-3-3 56 16,-3 1-28-16,-21-3 8 16,-9 2-20-16,-11 0 0 15,-7 1-4 1,-14 2 12-16,-9 0-12 16,-7 3-4-16,-11 2 0 15,-9 0-16-15,-15 3 8 16,-3 3 4-16,-9 2 0 15,-3 3 16-15,-5 0-8 0,-1 0-108 16,-6 3 52-16</inkml:trace>
  <inkml:trace contextRef="#ctx0" brushRef="#br0" timeOffset="15105.6646">4265 4598 60 0,'3'-2'24'0,"-3"2"-20"0,6-3 0 16,-3 1 8-1,3 2-8-15,6-3 40 16,3 6-20-16,0-3 4 15,2 0-16-15,1 0 36 16,3 0-24-16,3 0-4 16,0 0-12-16,3 0-8 15,-1 2 4-15,1 1 4 16,0-3-4-16,-3 0-12 16,0 2 4-16,-1-2 12 15,-2 0-4-15,9 0 24 0,0 0-16 0,5 0-20 31,-5-2 0-31,12 2 12 0,-6 2 0 16,5 1-4-16,-5 2 4 0,0 1-4 31,-7-1 0-31,7-2-12 16,-6-1 8-16,6-2-4 0,-4 0 0 0,4 0 32 16,3 0-12-16,3 0 32 15,-1 0-28-15,4 0 12 16,-6 3-16-16,5-3 0 15,-2 3-4-15,3-9 12 16,-4 6-12-16,10 0-4 16,-4 0 0-16,4 0-4 15,-3 3 0-15,-1-3-12 16,-5 5 8-16,-3 0 20 16,-7 1-8-16,4-6 16 15,-3 2-16-15,9-4-4 16,-4-1 0-16,10-2-4 15,2 5 0-15,1-3 8 16,-3 6-4-16,-4-3 16 16,-2 2-12-16,0-2-4 15,-4 3 0-15,7 2 4 16,-9-5-4-16,8 6-12 16,-2-6 4-16,3 0 20 15,-7 0-8-15,13 0-12 16,-9 5 0-16,2-2 4 15,-8-1 0-15,3-2 0 0,2 0 0 16,1-2 8-16,3 2-4 0,5-3 8 16,-8 3-8-16,6 0-20 15,-7 3 8-15,1-6 20 16,-6 6-4-16,2-3 4 16,-2 2-4-16,9-4-24 15,5 2 8-15,4-3-4 16,-3 6 4-16,2-3 0 31,-5 5 0-31,-1 0 32 0,-5 1-12 0,-3-1-20 16,-3 0 0-16,5 0 20 15,-2-2-4-15,12 2-12 16,-10 1 0-16,16-1 12 16,-13 3-4-16,7-3 8 15,-6 0-8-15,-4 1-4 16,-2-1 4-16,6-5-4 15,-4 5 0-15,7-2-12 16,-3 0 8-16,2-1 4 16,-5-2 0-16,0 6 16 15,-4-1-8-15,1 0-12 16,-3 0 0-16,8-5 28 16,-5 3-12-16,15-3-40 15,-10 3 16-15,13-1 0 16,-1 4 12-16,-5-4 0 0,0 4 0 15,-4-4 0-15,-2 1 0 0,5-3-28 16,-2 3 16-16,9-1 40 31,-4 1-16-31,1 2-28 16,-4-2 8-16,-8 2 28 16,0 0-12-16,-4-5-28 0,-2 3 12 0,0-6 28 15,0 1-12-15,2-6 36 16,-2 2-28-16,0-7 64 15,-6 3-44-15,-1-6 12 16,-5 5-32-16,-6-2 28 16,0 5-28-16,0 0 12 15,-9 5-16-15,3 1 28 16,-1 2-24-16,-2 0-40 16,3 5 12-16,0-2-32 15,-9 5 24-15,-12 8-244 16,-6 2 144-16</inkml:trace>
  <inkml:trace contextRef="#ctx0" brushRef="#br0" timeOffset="31288.7351">15949 1839 404 0,'-9'-5'148'0,"6"2"-112"0,0 0-12 0,0 1 76 15,6 4-60-15,-6-4 72 16,3 2-64-16,-3 0 64 16,0 0-64-16,0-6 20 15,3 12-40-15,0-12 60 16,3 6-48-16,-3-2 20 16,3 2-40-16,-3-3 16 15,6 3-20-15,0-3 36 16,0 3-28-16,0-5 4 15,0 5-16-15,-1 0 56 16,1-5-40-16,0 2-20 16,3 3-8-16,0-5 16 15,3 10-8-15,0-5 16 16,0 0-16-16,3-5-20 16,0 5 4-16,12 0 20 15,-1-5-4-15,10 2-40 0,0 3 20 0,5 0 28 16,-5 3-8-1,6 2 8-15,-9 8-8 0,-1-13-8 16,-2 5 4-16,-3-5-4 16,0 3 0-16,-6-3 16 15,-4 3-8-15,1-3 4 16,-3 0-4-16,-3-3 4 16,0 3-8-16,-6-3 32 15,-3 3-20-15,0 0-24 16,0 0 4-16,-3 0 0 15,0 0 4-15,0 0 8 16,0 0-4-16,0 0-12 16,0 0 4-16,0-5 12 15,0 10-4-15,0-10-20 16,3 5 8-16,-3-5 12 16,3 5 0-16,-3-3-12 15,0 6 4-15,-3-3-4 16,3 5 0-16,-6-5 16 15,3 5-4-15,-3-2 8 16,3 0-8-16,-3-1-12 16,3 4 4-16,-3-1 20 15,3 3-8-15,-3-3-20 16,0 8 4-16,-9 9 4 16,0-4 4-16,-5 14-12 15,5 5 8-15,-9 13-4 16,0-10 0-16,-6 5 16 15,9-8-4-15,-8-3 8 0,11-2-8 0,-6-3-4 16,9-2 4 0,-9-4 12-1,15-4-8-15,-6-6 4 0,4 0-4 0,-4-7-8 16,6 2 4-16,-6-14 12 16,3 6-8-16,0-8 4 15,0 0-4-15,-3-5-8 16,3 3 4-16,-3-9-16 15,4 3 8-15,-4-8 4 16,6 3 0-16,-6-16 8 16,6 5-4-16,0-15 8 15,3 7-8-15,-3-5-36 16,3 11 16-16,-3 2 4 16,3 6 12-16,-3 7 0 15,3 0 0-15,-3 4 0 16,7 9 0-16,-1-4-28 15,6 7 16-15,-1-5 4 16,4 8 8-16,6-3 24 16,3 6-12-16,9-3-488 15,3 0 260-15</inkml:trace>
  <inkml:trace contextRef="#ctx0" brushRef="#br0" timeOffset="31576.603">16601 2111 728 0,'8'0'268'0,"-8"0"-208"0,12 8-16 15,-9-8 64-15,0 3-68 0,0 2 36 16,3 3-44-16,-6-5 8 16,3-1-24-16,-3-2 28 15,0 0-28-15,0-2-12 16,3 2-8-16,0-5-400 16,6-9 216-16</inkml:trace>
  <inkml:trace contextRef="#ctx0" brushRef="#br0" timeOffset="31875.3979">17002 1905 416 0,'3'-8'152'0,"-3"8"-116"0,-3 0-12 0,0 0 108 31,6 0-76-31,-6 3 24 16,3 7-48-16,-6 4 68 15,3 7-56-15,-5 10 24 0,5 1-40 0,-6 11 16 16,6-1-24-16,-6-2 0 16,6-9-12-16,-3-2 4 15,3-5-8-15,0-3 8 16,3-2-8-16,0-11-388 15,0 0 208-15</inkml:trace>
  <inkml:trace contextRef="#ctx0" brushRef="#br0" timeOffset="32325.5954">16901 1905 312 0,'-18'-21'112'0,"18"21"-84"0,12-24-12 16,-6 16 72 0,0 3-52-16,0-3 76 15,3 0-64-15,0 3 52 16,0-3-56-16,-3 2 40 16,3 6-48-16,-3-5 44 15,3 5-48-15,0 0 28 16,2 5-32-16,1 1-28 15,3 4 0-15,6 3 8 0,0 1-4 0,6 10 8 16,0 2-8 0,-4 8 8-16,4 9-8 0,-12-4 8 15,0 4-8 1,-9-9-4-16,-3 1 4 0,-12-4 12 16,-3-2-8-16,-18 0 32 15,6 1-24 1,-11-4-4-1,5-2-8-15,-9-8 72 0,9 0-40 0,-5-8 48 16,2-3-48-16,0-10 32 16,12-1-36-16,1-2-44 15,8 3 4-15,9-3 0 16,3-5 8-16,6 5-160 16,3 3 88-16</inkml:trace>
  <inkml:trace contextRef="#ctx0" brushRef="#br0" timeOffset="32762.2552">16946 1683 444 0,'-15'-6'164'0,"15"6"-124"0,-6 0-16 0,0 0 176 15,6 0-116-15,-6 0 88 16,3 0-100-16,-3 0 96 15,6 0-96-15,0-2 32 16,3 2-60-16,3 0 36 16,3 0-44-16,0 0-12 15,3 0-12-15,6-5-12 16,0 5 4-16,8-6 4 16,1 6-4-16,9-8 52 15,-3 8-32-15,-1 0-36 16,1 0 4-16,-9 0-60 15,-3 3 36-15,-6-3-364 16,0 0 220-16</inkml:trace>
  <inkml:trace contextRef="#ctx0" brushRef="#br0" timeOffset="33424.0161">17610 1966 548 0,'-12'-3'204'0,"12"3"-156"0,-9-5-16 0,3 2 204 16,-3 6-136-16,9-3 48 31,0 0-88-31,9 0-4 0,-3 0-32 0,15 0 4 16,8 5-16-16,1-5-8 31,6 3 0-31,0 7-16 0,-1-10 8 0,-5 6 12 15,-3 2-4-15,-12-3 32 16,6 3-20-16,-18-3-84 16,3 3 36-16,-6-8-608 31,0 5 356-31</inkml:trace>
  <inkml:trace contextRef="#ctx0" brushRef="#br0" timeOffset="33677.8249">17511 2204 696 0,'-3'5'256'0,"3"-5"-196"0,15 3-20 16,0-3 32 0,6 5-48-16,9-5 24 15,0 0-28-15,5 0-8 16,1 0-8-16,-6 0 4 15,-3 3-4-15,-10-1-20 16,1 1 8-16,-9-3 40 16,-3 5-20-16,-9-5 16 0,0 0-16 15,-3-5-16-15,6 5 0 0</inkml:trace>
  <inkml:trace contextRef="#ctx0" brushRef="#br0" timeOffset="34892.5294">18020 2315 488 0,'-6'0'180'0,"6"0"-140"0,0 3-12 0,0-3 128 16,6 5-92-16,0 0 60 16,3-2-68-16,9-6 12 15,6-2-40-15,9-11-28 16,2 6 0-16,7-12 16 16,-6 4-8-16,3-19 24 15,-10 8-20-15,-2-22 4 16,-3 6-8-16,-9-13 12 15,0 11-12-15,-9-6 48 16,-3 16-28-16,-3 2 40 16,0 9-40-16,-3-1 48 15,0 14-44-15,-3-5 12 16,6 10-28-16,-6 2-16 16,3 6-4-16,-3 0-24 15,3 6 16-15,-9 7 24 16,3 0-8-16,-9 6-16 15,6 7 4-15,-6 22-4 16,6-3 4-16,-2 8 8 16,2 0 0-16,0-3-12 15,12-8 8-15,-6 1-4 16,12-9 0-16,-6 0 24 0,6-5-8 0,3-2-4 16,3-1 0-16,-4-12 4 15,4 1-4-15,-3-4 32 16,6-6-20-16,6-7 4 15,-3-1-12 1,6-16-236-16,0 6 124 0</inkml:trace>
  <inkml:trace contextRef="#ctx0" brushRef="#br0" timeOffset="35016.8599">18672 1847 808 0,'-15'-6'300'0,"15"6"-232"0,-14 0-20 0</inkml:trace>
  <inkml:trace contextRef="#ctx0" brushRef="#br0" timeOffset="35255.9951">18577 2080 780 0,'-18'26'288'0,"18"-26"-224"0,-12 34-20 16,6-15-12-1,6-6-28-15,-3 0 16 16,6 6-12-16,-6-6-4 0,3 3 0 0,-6 0 28 31,6-3-16-31,-6-2-4 16,6-1-8-16,-3-4-172 15,3-4 92-15,3-4-480 0,3-4 308 0</inkml:trace>
  <inkml:trace contextRef="#ctx0" brushRef="#br0" timeOffset="35778.4812">18696 2146 820 0,'-6'0'304'0,"6"0"-236"0,-9 16-20 0,3-6 72 15,6 3-76-15,-6-2-8 16,6 10-24-16,0-8 8 16,6 1-12-16,-3-1-4 15,3 3 0-15,-3-6 20 16,0-2-12-16,6-5 32 16,-3 0-28-16,0-6 12 15,3 0-16-15,0-5 20 16,0 0-20-16,0-7-32 15,0 1 12-15,0-2-60 16,2-2 36-16,-5 2-12 16,3 11 28-16,-3 5 80 15,0 0-36-15,-6 8 44 16,3 2-40-16,-3 6 16 0,0-3-28 16,0-2 36-16,0 2-32 15,6-2-4-15,-3 5-12 16,0-14 36-16,3 4-20 0,-3-12 12 15,3 6-20-15,3-2-112 16,3-9 48-16,3-10-76 16,3 8 68-16,-3-11-12 15,-1 8 40 1,-2-3 4-16,3 9 16 16,-9 7 148-16,0 6-76 0,-6 7 36 15,3 1-60-15,-6 10 12 31,6-8-32-31,0 1 44 0,6 4-36 0,0-2-244 16,3-3 116-16,-3 1-840 16,0-1 520-16</inkml:trace>
  <inkml:trace contextRef="#ctx0" brushRef="#br0" timeOffset="36648.5278">17886 2942 632 0,'-3'-10'236'0,"3"10"-184"0,3-3-16 15,-3-2 124 1,3 5-96-16,-3-3 16 15,0 6-44-15,-3 2-16 16,0 8-12-16,-5 0 20 16,-1 6-16-16,-9 2 12 15,6 0-12-15,-15 3 28 16,0-5-24-16,-5-1 40 16,2-2-32-16,-3-3 40 15,9 6-36-15,3-14 28 0,6 3-28 0,7-8-36 16,5 5 4-1,9-10-16 1,8 5 8-16,10 0 0 0,6 3 4 16,3-3 24-16,-1 2-8 0,-5 4-4 15,9-1 0 1,-12 0 12 0,-3 3-8-16,-6-5-4 15,-1-1 0-15,-8-2 40 0,0 0-24 0,-6-2 16 16,6-1-20-16,-3-5 0 15,0 3-8 1,-3-8 20-16,3 2-16 0,-6-8 32 16,3 6-28-16,-6-13 32 15,0 7-32-15,0-5 32 16,-3 9-32-16,0-7-24 16,4 9 4-16,-1 0-44 15,3 5 28-15,3 3-12 16,6 2 20-16,0 3-72 15,-1 3 48-15,1 2-320 16,3 3 196-16,-3-5-336 16,3 2 280-16</inkml:trace>
  <inkml:trace contextRef="#ctx0" brushRef="#br0" timeOffset="38452.8485">18169 2955 464 0,'-6'-8'176'0,"9"3"-140"0,-12 0-8 15,9 2 92 1,0 3-72-16,-3-2 76 15,3 2-68-15,-3 5-32 0,3 5-12 0,0 9 40 32,6 5-28-32,0 5 32 0,6 3-28 15,0-6-28 1,0-2 0-16,3-6 104 0,-3 1-56 0,3-11 104 16,0 0-88-16,-1-13 40 15,4 2-60-15,-3-16 48 16,-3 3-56-1,-3-10-16-15,3 2-12 0,-3-10-20 16,3 7 8-16,-9-2 12 16,3 5-4-16,0 6-20 15,3 5 8-15,-9 2-24 16,0 8 20-16,0 9-364 16,9 2 204-16</inkml:trace>
  <inkml:trace contextRef="#ctx0" brushRef="#br0" timeOffset="38798.2662">18416 3098 652 0,'0'0'244'0,"0"0"-192"0,3-5-12 16,0 2 112-16,0 6-92 0,0-3 20 31,6 0-48-31,9 0 68 16,0 5-56-16,12-5 12 15,-4 3-32-15,10 0 24 0,-6-1-32 0,6 3 12 16,-7-5-16-16,-5 3-8 15,0 0 0-15,-9-3 20 16,-3 0-12-16,-6 0-268 16,-3 0 140-16,-6-3-520 15,0 0 356-15</inkml:trace>
  <inkml:trace contextRef="#ctx0" brushRef="#br0" timeOffset="39115.1087">18637 3019 496 0,'-21'0'184'0,"21"0"-140"0,-6-5-16 0,3 5 208 15,6 0-136-15,0 0-24 16,6 0-48-16,3 0-4 16,5 2-16-16,1 1 4 15,0 5-4-15,-3 0-8 16,0 2 4-16,-3-2 28 15,-3 3-16-15,-6-1 100 16,0 4-64-16,-9-4 56 16,0 3-64-16,-6 1 40 0,0-6-48 0,-6 2 24 15,3 1-32-15,-3-3-8 16,4 2-12-16,-4-4 20 16,12 2-16-16,-3-8-128 15,9 2 64-15,6-4-344 16,3-1 220-1</inkml:trace>
  <inkml:trace contextRef="#ctx0" brushRef="#br0" timeOffset="39518.6843">18964 3003 684 0,'0'-11'252'0,"0"11"-192"0,-6 0-20 0,0 0 84 16,6 0-76-16,-9 0 52 16,3 8-60-16,-6-5 16 15,3 8-36-15,-3-3 16 16,4 2-20-16,-4 6 36 16,3-3-28-16,-3 8 4 15,6-2-16-15,3-6-8 16,3 6 0-16,6-9 20 15,3 3-12-15,9-7 24 16,2-1-24-16,7-8 32 16,3 3-28-16,0-5 4 15,0 0-12-15,-10-8 12 16,1 10-12-16,-18-16 40 16,0 11-24-16,-15-13-24 0,0 8 0 15,-14-5 96-15,-1 7-52 0,-3-2 36 16,9 7-48-16,3-1-64 15,9 4 20-15,6-2-28 16,9 5 24-16</inkml:trace>
  <inkml:trace contextRef="#ctx0" brushRef="#br0" timeOffset="40837.6175">20161 1154 572 0,'0'-45'208'0,"-3"31"-160"0,9-7-12 15,-6 5 112 1,0 14-88-16,-6-17 44 0,0 6-60 0,-6 0 12 16,3 5-36-16,-15-5 8 15,6 7-16-15,-15-7-8 16,7 13 0-16,-13 0-24 15,9 5 12-15,-5 9 4 16,8-1 4-16,0 13-44 16,9-5 24-16,3 19 24 15,6 5 0-15,3 8 36 16,6 0-24-16,0 24 12 16,6-1-16-16,-6 4 0 15,6-6-4-15,-12-5 20 16,3-16-16-16,-9-9 84 15,3-4-52-15,-8-5 112 16,5-9-88-16,-12-10-16 16,9-3-32-1,-6-13 4-15,6-3-16 0,-3-12 4 16,9 1-4-16,-2-9-208 16,5 1 108-16,3-12-428 15,6 5 288-15</inkml:trace>
  <inkml:trace contextRef="#ctx0" brushRef="#br0" timeOffset="41244.7434">20229 1069 624 0,'-15'-8'228'0,"15"8"-176"0,-12-5-16 0,9 5 72 16,0 0-68-16,-6 0 44 16,3 2-48-16,-5 4-12 15,2 4-12-15,-6-2 24 16,3 11-20-16,-3 2 20 16,6-3-20-16,3 17-8 15,3 2-4-15,0 2-24 16,6 1 12-16,-3 26 20 15,3 6-4-15,-3 4-4 16,0-4 0-16,-3-11 28 16,0 2-16-16,-9-7 20 15,3-6-20-15,-12-13 28 16,4-2-28-16,-7-14 92 16,3-3-60-16,-9-18 12 15,9-2-36-15,1-17-144 16,-1 6 64-16,12-16-528 15,3 8 324-15</inkml:trace>
  <inkml:trace contextRef="#ctx0" brushRef="#br0" timeOffset="41663.3856">20080 1270 456 0,'-15'-13'168'0,"15"13"-128"0,-38-6-16 0,14 6 88 31,6 0-68-31,-21 0 68 16,4 3-60-16,-10-3 40 0,9 5-52 0,-8 6 68 16,2-3-60-16,-3 5 96 15,16 6-80-15,-7 7 16 16,15-5-48-16,12 16-40 15,12 3 4-15,15 0 44 16,6 5-20-16,20-14 36 16,7-4-32-16,20-14 4 15,-5 0-16-15,2-18-104 16,-8-3 48-16,-13-10-44 16,-8-4 52-16,-15-9 20 15,-6-1 12-15,-15 0 48 16,-6 6-24-16,-15-9 16 15,0 17-20-15,-6-3 52 16,3 5-36-16,4 3-52 16,5 13 12-16,9 0-108 15,9 10 64-15</inkml:trace>
  <inkml:trace contextRef="#ctx0" brushRef="#br0" timeOffset="43872.8248">19649 2204 424 0,'-3'0'156'0,"3"0"-120"0,-3 0-8 0,3-5 80 15,3 5-64-15,-3-3 80 16,3 3-72-16,-3-3 28 16,0 6-48-16,-3-3 52 15,3 0-48-15,-6 3-8 16,0 7-16-16,-6 1 0 15,0-1-8-15,-9 4 16 16,0 2-12-16,0-3 24 16,1 3-20-16,-4-3-4 15,3 3-4-15,0-6-24 16,6-2 12-16,0-8 12 16,9 6 0-16,3-6-4 15,3 0 4-15,3 0-16 16,6-6 8-16,3 1-16 15,3 5 12-15,6-3 4 16,6 3 4-16,-3 0 16 16,2 3-8-16,-2 0-12 15,-3 5 0-15,3-8 40 16,-3 5-24-16,-6-5 44 16,-1 8-32-16,-5-8 32 0,0 0-32 0,-6 0 48 15,3-8-40-15,-6 3 20 16,0-1-32-16,0-2 28 15,0-2-32-15,0-3 12 16,0 5-16-16,0-6 28 16,0 4-24-16,-3-6 4 15,3 5-12-15,-6-5 28 16,3 6-20-16,-3-3-12 16,3 5-8-16,0 0-16 15,3 2 12-15,-3 1-4 16,6 5 4-16,0-2-108 15,3 4 64-15</inkml:trace>
  <inkml:trace contextRef="#ctx0" brushRef="#br0" timeOffset="44650.8921">19982 2191 464 0,'6'-6'176'0,"-6"6"-140"0,0 0-8 0,-6 0 128 31,12 0-92-31,-6 0 52 15,0 0-68-15,6-5 44 0,-6 10-52 0,0-10 40 16,0 3-44-16,0-4-12 16,0 6-12-16,-6-5-12 15,-3 5 4-15,-3-5 4 16,3 5-4-16,-12-3 24 16,10 3-16-16,-7 0-56 15,3 0 20-15,3 0 28 16,3 5 0-16,0-2 8 15,3 2-4-15,0-5-16 16,3 6 4-16,0-4 28 16,3 3-12-16,0 1-12 15,3-1-4-15,0-2 4 16,3 2 0-16,3 0 0 16,0 3 0-16,3-8 16 15,3 5-8-15,0 3-12 16,-1-5 0-16,-2 2 28 15,3 3-12-15,0-2-32 16,0 2 12-16,-3 2 8 16,0-5 4-16,0 3-12 15,0 0 4-15,-6 3 20 0,6-3-8 16,-10 0 16-16,1 2-16 0,-6-2 16 16,3 3-16-16,-2-1 60 15,-4 1-40-15,-6-8 32 16,3 7-32-16,-6-4 8 15,0-1-20-15,-9 3 0 16,3-6-8-16,-8 1 4 16,8 5-8-16,-9-8 16 15,9 3-12-15,-3-6 60 16,9 3-40-16,-2-8 8 16,8 3-24-16,0-6-8 15,3 9 0-15,0-12 4 16,6 9-4-16,-6-8-12 15,12 5 4-15,-6-3 4 16,6 6 0-16,-3 2-424 16,3 3 232-16</inkml:trace>
  <inkml:trace contextRef="#ctx0" brushRef="#br0" timeOffset="46757.9569">20976 1331 808 0,'-3'-8'300'0,"-3"8"-232"0,6 0-20 16,-3 0 108 0,-3 8-96-16,-3-3 36 15,4 0-56-15,-10 11-24 16,6 8-8-16,-3 3 0 16,3 2-4-16,-6 8 16 15,9-6-12-15,-3-4 32 0,3-6-24 0,-6-2-188 16,6-6 88-16,-6-8-536 15,6-5 344-15</inkml:trace>
  <inkml:trace contextRef="#ctx0" brushRef="#br0" timeOffset="47098.6952">20625 1371 624 0,'-15'-19'228'0,"15"19"-176"0,6-11-16 0,-3 6 36 15,9 0-48-15,3-8 60 16,9 7-48-16,17-2 12 16,7 3-32-16,12 5-16 15,-1 5-4-15,-2 9 12 16,-10 4-4-16,-8 9-4 16,-6-1 4-16,-7 6 72 15,-2 2-40-15,-12 3 92 16,0-2-72-16,-9-4 96 15,-3 1-88-15,-9-11 32 16,-6 0-56-16,-17-2-16 16,2 0-12-16,-24-1 16 15,1-5-16-15,-7-5 4 16,9-3-8-16,-2-5 12 16,14 3-12-16,6-11 4 15,4 0-4-15,8-10-24 16,6 5 8-16</inkml:trace>
  <inkml:trace contextRef="#ctx0" brushRef="#br0" timeOffset="47414.9835">20807 1154 840 0,'-24'-8'312'0,"24"8"-244"0,-6 2-16 0,6-2 164 16,0 0-128-16,15-2 72 16,6-1-96-16,14-5-8 15,10 8-36-15,6-8 4 16,-10 3-12-16,1-3 44 15,-6 8-28-15,-4-5 4 16,-5 10-20-16,-9-5-252 16,-6 3 128-16,-6 2-396 15,-3 0 288-15</inkml:trace>
  <inkml:trace contextRef="#ctx0" brushRef="#br0" timeOffset="47640.5651">21423 1408 860 0,'-3'2'320'0,"3"-2"-248"0,-9 24-20 0,3-16 224 16,6 5-160-16,-6-2-36 15,6 2-52-15,-3-5 16 16,6 5-20-16</inkml:trace>
  <inkml:trace contextRef="#ctx0" brushRef="#br0" timeOffset="48200.0526">21804 1482 956 0,'24'-19'352'0,"-24"19"-272"0,15-13-24 15,-13 5 104 1,1 5-100-16,-3-7 44 16,6 4-60-16,-12-1-8 15,3-1-20-15,-14-3-12 16,2 8 0-16,-15 6-40 15,6 2 20-15,-9 14-12 16,4 2 16-16,5 11 52 0,6-6-20 0,3 6-44 16,15-3 12-16,0-5 56 15,15-6-24-15,6-15 20 16,12 8-24-16,5-22-52 16,-8 3 20-16,6-10-128 15,-6 2 80-15,-10-13-60 16,-2-1 72-16,-6-7 28 15,0 6 16-15,-6-12 32 16,-3 12-12-16,-6-20 68 16,-3 17-48-16,0 0 148 15,6 10-104-15,0 3 20 16,0 7-56-16,0 9-36 16,0 10-4-16,0 11 16 15,0 8-8-15,0 16 16 16,-3-1-16-16,-9 14 4 15,9 0-4-15,-9 3 36 16,6-1-20-16,-9-10 40 16,7-5-36-16,-1-8-48 15,3-11 8-15,0-3-244 16,6-7 140-16,6-11-328 16,3 0 248-16</inkml:trace>
  <inkml:trace contextRef="#ctx0" brushRef="#br0" timeOffset="48658.7714">22375 1376 832 0,'12'-19'308'0,"-12"19"-240"0,18-8-20 15,-15 3 96-15,0 0-88 0,-9-3 16 16,0 3-48-16,-12-11 4 15,-6 10-16-15,-2 6-16 16,2-5 0-16,-9 5 56 16,3 5-28-16,1 1 8 15,5 2-20-15,-3 5-16 16,12-5 0-16,0 8 12 16,3 5-4-16,9 5 8 15,0 1-8-15,6 7-4 16,6-2 4-16,6 5-16 15,0-8 8-15,3 3 4 16,0-6 0-16,0 1 0 16,-3-9 0-16,-4 1 76 15,-5-1-40-15,0-2 68 16,-6-3-64-16,-6-2 52 16,3 2-52-16,-11-8 32 15,2 6-40-15,-9 0 16 16,3-3-28-16,-9-3 44 15,6 0-36-15,-3-2-112 16,7 2 44-16,-4-5-320 0,9 0 200 16,0 0-644-16,9 0 448 0</inkml:trace>
  <inkml:trace contextRef="#ctx0" brushRef="#br0" timeOffset="50073.5342">19280 2617 580 0,'-3'-3'216'0,"6"0"-168"0,-6 3-12 0,0 0 112 16,6 0-88-16,-3 3 36 15,3 0-56-15,0 2 48 16,0-5-52-16,-1 0 36 16,1 0-40-16,0 0 52 15,3 0-48-15,3 0 36 16,3 0-40-16,0-5 0 15,3 2-20-15,6-2 0 16,0 5-4-16,5 0-8 16,4 0 4-16,6 0-24 15,0 2 12-15,2 1 20 16,1 0-4-16,6-3 4 16,-1 0-4-16,25 0-16 15,-4 0 4-15,13 0 12 16,-7 5-4-16,21-5 8 15,-8 0-8-15,17 0 8 16,-6 0-8-16,27 0-4 16,-18-5 4-16,19 2 20 15,-16 3-12-15,24-3 4 16,-9 6-8-16,21-8-8 16,-21-3 4-16,15 3-16 0,-12 5 8 15,6-8 12-15,-12 5-4 16,3-8 32-16,-15 9-20 15,6-4 48 1,-15 4-36-16,6-3 28 0,-17-1-28 0,-4 4-8 16,-14-4-12-16,-10 1 4 15,-11 2-8-15,-13 3 24 16,-5 0-16-16,-9-5 12 16,3 5-12-16,-12-3 0 15,-3 6-4-15,-3-3-24 16,3 0 8-16,-9 0 32 15,5 0-16-15,-5 0 28 16,0 0-24-16,3 0 40 16,0 0-28-16,-3 0-188 15,0 0 88-15,0 0-192 16,0 0 152-16,-3-5-464 16,3 2 324-16</inkml:trace>
  <inkml:trace contextRef="#ctx0" brushRef="#br0" timeOffset="51678.0013">20714 3014 600 0,'15'-19'224'0,"-6"11"-176"0,6 0-12 16,-9 3 168 0,3 5-120-16,-9-3 52 15,6 3-76-15,-12 8-28 0,3 3-20 0,-12 13-12 16,3-3 4-16,-9 8 12 16,0-3-8-16,-5 3 4 15,5-5-4-15,-9-3 20 16,6 1-16-16,-3-4 76 15,7-7-52-15,5-1 24 16,0 1-40-16,6-11 0 16,9 0-12-16,3 0-32 15,3 0 12-15,9-5 4 16,0 2 8-16,0 0 0 16,5 3 0-16,1-2 16 15,3 2-8-15,6 0-12 16,0 0 0-16,5 0-16 15,-5 5 12-15,0-5 12 16,-3 3 0-16,-13-6 40 16,7 0-20-16,-15-5 76 15,-3 3-56-15,-6-6 40 16,-3-2-48-16,-3-3 24 16,-3 3-32-16,-2-8-16 15,-1 2-8-15,3-2-4 16,-3-5 0-16,6 7-36 15,0 1 20-15,3 2-28 16,3 5 24-16,3 3-24 16,6 3 24-16,3 5 20 15,3 5 0-15,9-5-156 0,-6 14 84 16</inkml:trace>
  <inkml:trace contextRef="#ctx0" brushRef="#br0" timeOffset="52204.4021">21063 3027 560 0,'-6'-13'208'0,"6"13"-164"0,6 2-8 15,-6-4 112 1,0 2-88-16,0 0 64 16,6 0-72-16,0-6 4 15,-4 6-32-15,-2 6-20 16,6 2-8-16,3 10 28 15,-3 1-12-15,-6 7 4 16,9 0-8-16,-6 6 48 16,6-3-32-16,0 0 60 15,3-2-48-15,0-9 124 16,3-4-88-16,0-14 80 16,3 0-88-16,-1-22 48 15,4 7-68-15,0-12 16 0,0 6-40 16,-3-13 28-16,0 4-32 0,-6-17 20 15,2 12-20-15,-8-4-36 16,0 10 12-16,-3 0-8 16,0 13 8-16,-3 2-36 15,3 7 24-15,0 9-312 16,0 6 184-16,0 3-456 16,0 2 340-16</inkml:trace>
  <inkml:trace contextRef="#ctx0" brushRef="#br0" timeOffset="52882.202">23120 2418 736 0,'-15'-2'272'0,"15"-1"-208"0,0 3-20 16,0-5 160-1,6 5-120-15,0-6 64 16,2 4-88-16,7 2 8 16,0 0-36-16,3-6 4 15,0 12-20-15,3-6-24 16,0 2 0-16,-4 1 40 0,-2 5-20 0,-3-5 24 15,3 2-20-15</inkml:trace>
  <inkml:trace contextRef="#ctx0" brushRef="#br0" timeOffset="53091.2688">23143 2611 748 0,'-9'3'276'0,"9"-3"-216"0,9 0-16 0,-3 0 136 16,6 0-108-16,6 0-28 15,3 0-28-15,0 0 16 16,3 0-16-16,-4 0-144 16,1 3 64-16,0-3-520 15,-3 5 324-15</inkml:trace>
  <inkml:trace contextRef="#ctx0" brushRef="#br0" timeOffset="53794.1263">23474 2217 560 0,'-6'-13'208'0,"6"13"-164"0,6-13-8 16,0 2 120 0,0 6-92-16,3-6 52 15,2 6-68-15,7-8 28 16,-3 2-44-16,12 3 24 16,-3 3-28-16,3 2 8 15,-4 6-20-15,-2 0 28 16,0 5-28-16,-3-1 48 0,-6 4-36 0,6 0 12 31,-6 2-24-31,-3-3 28 0,2 1-28 0,-11 0 40 16,9 2-32-16,-12 0-4 15,-3 0-12-15,-2 1 36 16,-4-1-20-16,-12 5 12 16,6 1-20-16,-9 5 8 15,0-3-12 1,4 0-24-16,5-3 4 0,3 1-24 15,15-6 20-15,0 0 76 16,0-5-36-16,6-2-16 16,9-1-12-16,-6-2-424 15,3 2 232-15</inkml:trace>
  <inkml:trace contextRef="#ctx0" brushRef="#br0" timeOffset="53992.1518">23617 2754 1152 0,'-6'8'428'0,"6"-8"-332"0,0 0-28 15,0 0 32 1,0 0-68-16,0-2 32 15,9 2-36-15</inkml:trace>
  <inkml:trace contextRef="#ctx0" brushRef="#br0" timeOffset="79332.9139">15931 3971 892 0,'-15'-10'332'0,"9"2"-260"0,-9 3-20 16,9-1-104-16,6 6 16 0</inkml:trace>
  <inkml:trace contextRef="#ctx0" brushRef="#br0" timeOffset="79888.3907">15889 4059 652 0,'-15'10'244'0,"15"-10"-192"0,0 14-12 0,0-7 32 31,12 4-48-31,-3-6 0 0,12 6-16 0,-3-8-60 15,6 2 28-15,2-10-52 16,4-1 44-16,6-7-44 16,0 0 40-16,5-8 20 15,1 5 12-15,-6-11 48 16,-7 3-24-16,-8-5 68 16,-6 8-48-16,-12 0 140 15,0 8-100-15,-15 10 44 16,3 6-76-16,-12 15 28 15,4 6-44-15,-7 24-20 16,3 2-4-16,0 19 16 16,9-3-12-16,-3 3-20 15,9-11 0-15,-3-5 20 16,6-13-4-16,-6 5-12 16,6-14 0-16,-2-2-24 15,5-5 16-15,2-11-64 16,4-2 40-16,6-16-8 15,3-1 24-15,9-12 4 0,3 2 8 16,-3-10 24-16,-4-1-8 16,-11-2 24-16,0 5-20 0,-18-5 128 15,0 11-76-15,-11-6 40 16,2 5-60-16,-6 3 36 16,6 8-44-16,-3 3-12 15,9 0-12-15,3 0-28 16,6 5 8-16,9 0-4 15,3-6 4-15,18 1 8 16,3 0 0-16</inkml:trace>
  <inkml:trace contextRef="#ctx0" brushRef="#br0" timeOffset="80684.0539">17348 4006 632 0,'6'-21'236'0,"-6"21"-184"0,0-6-16 0,0 1 192 16,0 5-132-16,-3-5 68 15,3 5-96-15,-6-3-4 16,-3 3-40-16,-6 3-4 16,3 2-12-16,-18 11-8 15,9 0 4-15,-20 5 4 16,8 3-4-16,-9 5 8 16,10 5-8-16,-1-5 52 15,12 0-32-15,-3-5 44 16,9-5-40-16,0-9 28 15,9-4-28-15,0-6-8 16,6 0-12-16,3-8-24 16,0 0 8-16,9 0-4 15,3 3 4-15,6 2-20 16,-3 6 16-16,15 2 12 16,-1 0 4-16,10 3-4 0,-6 0 4 15,0-3 12-15,-7 1-8 0,-8-4-20 16,0 1 4-16,-3-3 32 31,-3 0-16-31,-3 0 36 16,-6 0-28-16,-6-3-32 0,3 3 8 0,-3-5 20 15,5 0-8-15,-5-6 8 16,0 1-4-16,-5-12 36 16,5 6-20-16,-3-7 4 15,-3 1-16-15,-9-4 20 16,0 8-20-16,-3-6-12 15,3 3-4-15,-9 5 12 16,18 2-4-16,0 1-72 16,-3 8 36-16,18 0-164 15,-3 5 112-15,0 8-460 16,9-1 304-16</inkml:trace>
  <inkml:trace contextRef="#ctx0" brushRef="#br0" timeOffset="81524.7171">17476 4030 612 0,'0'-8'228'0,"0"8"-180"0,6-8-12 0,-6 2 104 16,3 6-84-16,0-2 48 15,3-1-60-15,-3-5 56 16,2 3-60-16,1-6 36 15,3 11-44-15,0-10 0 16,0 7-20-16,3-2-8 16,0 2 0-16,0 1-16 15,0 4 8-15,0 1 4 16,0 2 0-16,-3 0 8 16,0 3-4-16,-4 0-4 15,1 0 4-15,-6 3 20 16,3-1-12-16,-3 1-4 15,0 2-4-15,0 0 4 16,0 1-4-16,0 2-12 16,0 5 4-16,0-5 4 15,0 2 0-15,0 3 8 16,0-2-4-16,0-1-12 16,3-2 4-16,-3 3-4 15,6-6 0-15,0 3 8 16,6-8 0-16,0 2 16 15,0-2-8-15,3-2 16 16,0-1-16-16,-3-5 4 16,0 0-4-16,-4-5 4 0,1-1-8 15,-3-7-4-15,0 8 4 0,-3-9-4 16,3 4 0-16,-3-3-12 16,0 2 8-16,0 1 12 15,3 2-4-15,0-3-4 16,-3 6 4-16,0-9-16 15,3 9 8-15,-6-5 12 16,3-1-4-16,-3 3 8 16,0 3-8-16,0-6-4 15,3 9 4-15,-3-4-40 16,0 6 20-16,0 0 4 16,0 0 12-16,-3 0-12 15,3 6 8-15,-3-6 40 16,6 2-24-16,-6 1-20 15,3-1 4-15,-3 4-8 16,3-1 4-16,-3-5-248 16,3 0 140-16</inkml:trace>
  <inkml:trace contextRef="#ctx0" brushRef="#br0" timeOffset="81946.789">17889 3974 496 0,'0'-5'184'0,"0"5"-140"0,0-3-16 0,0 0 152 31,0 6-104-31,0-3 84 16,0 0-92-16,0 0 8 0,0 0-44 0,-3 3 40 15,3 2-40-15,-3 6 28 16,0-6-32-16,-2 8 44 16,2-2-40-16,-6 2 12 15,3 3-28-15,-6 8 20 16,3-1-24-16,-6 7 12 16,6-7-12-16,-9 6 28 15,6 3-24-15,-3-8-4 16,6 2-8-16,-2-7 4 15,2 0-4-15,0-6 8 16,3-3-8-16,0-4 8 16,6-1-8-16,0-5 8 15,3 5-8-15,-3-10-136 16,6 8 76-16,0-9-324 16,0 1 212-16</inkml:trace>
  <inkml:trace contextRef="#ctx0" brushRef="#br0" timeOffset="82605.4776">17479 3979 464 0,'0'0'176'0,"0"0"-140"15,3 0-8-15,0 0 120 16,0 0-88-16,0-2 88 15,3 4-84-15,-1-2 56 16,1 0-68-16,-3 0 48 16,0 0-56-16,0 0 40 15,0 0-48-15,-6 0 44 16,3 6-48-16,-3-6 28 16,3 0-32-16,-3 5-8 15,0 0-12-15,0-5-8 16,3 3 4-16,-3-1-24 0,6 1 12 15,-3 0 64 1,6-1-28-16,-3 4-12 0,0 4-8 0,-3-2 0 16,3 3-4-16,-3 2-4 15,0 3 4-15,0 8 20 32,3 0-12-32,0 5-32 0,6-6 12 15,0 9 20 1,3-3-8-16,0-5 28 0,0-3-20 0,0-2 12 15,0-3-12-15,-6-3 20 16,3-2-20-16,-6-4 24 16,0 1-24-16,-6-2 12 15,0-1-12-15,-3-2 20 16,0-1-20-16,-3-2-56 16,6 0 20-16,0-2-184 15,3-1 116-15,0-5-356 16,6 3 252-16</inkml:trace>
  <inkml:trace contextRef="#ctx0" brushRef="#br0" timeOffset="83176.0875">18220 4064 632 0,'6'-5'236'0,"-6"5"-184"0,3 2-16 0,-3-2 124 16,0 0-96-16,0 0 44 15,0 0-64-15,0 0 72 16,0 0-64-16,0 0 44 16,0 0-56-16,3 0 24 15,0 0-36-15,-3 0 8 16,0 0-20-16,6 0 36 16,3 6-28-16,5-6-4 15,4 2-12-15,0-2-8 16,0 3 4-16,3-3 4 15,0 0-4-15,0-3 16 16,-4 3-12-16,-2-2-12 0,-3 4 0 16,-6-2 56-16,-3 0-28 0,-6 0-72 15,0 6 24-15</inkml:trace>
  <inkml:trace contextRef="#ctx0" brushRef="#br0" timeOffset="83463.996">18244 4199 632 0,'3'8'236'0,"-3"-8"-184"0,9 8-16 0,-6-6 124 16,0 4-96-16,2-1 104 15,7 3-92-15,0-5 12 16,0 2-52-16,3-5 40 16,3 3-44-16,-3-3 4 15,3 0-24-15,-3 0-8 16,-1 0 0-16,-2 0 28 16,-3 0-16-16,-3 0-40 15,0 0 12-15</inkml:trace>
  <inkml:trace contextRef="#ctx0" brushRef="#br0" timeOffset="85207.3322">18273 3993 456 0,'3'0'168'0,"-3"0"-128"0,0 0-16 0,0 0 68 15,0 0-56-15,0 0 76 16,0 0-64-16,-3-3 36 16,3 0-48-16,-3-2 68 15,6 5-56-15,-3-5 8 16,6 2-32-16,-3-8-4 16,3 6-12-16,0-5 28 15,3 2-20-15,-3-3-4 16,3 6-8-16,-3-6 20 15,3 3-12-15,-3 0 40 16,3 6-28-16,-6-1-4 16,3 3-12-16,-6 3 12 15,0 2-12-15,0 3 32 0,0 5-24 16,6-2 4-16,-3 2-12 0,0-5 4 16,0 2-8-16,3-4 24 15,0 2-16-15,0-8 12 16,-1 2-12-16,1-7 12 15,3 0-16-15,-3-3 16 16,0 3-16-16,-3-6 16 16,3 0-16-16,-3 3-4 31,3 0 0-31,-3 1-24 0,3 7 12 0,0 0-156 16,0 5 92-16</inkml:trace>
  <inkml:trace contextRef="#ctx0" brushRef="#br0" timeOffset="85834.0146">18988 4030 696 0,'9'-8'256'0,"-9"8"-196"0,6 0-20 0,-6 0 120 31,0 0-96-31,0 0 60 0,0 0-68 0,0 0 36 16,0 0-52-16,-9 0 32 16,3 0-40-16,0 0 0 15,-3 2-20-15,-6 1 20 16,3 2-20-16,-9 1 32 16,12 1-28-16,-11 4 40 15,11 2-32-15,-6 3 4 16,3 0-16-16,9 5-24 15,-3 0 4-15,15 1 20 16,-3-1-4-16,15-3 24 16,-1-2-20-16,13-5 4 15,0-1-8-15,3-7 56 16,-7-3-36-16,4-8-12 16,-9 3-8-16,-6-9-8 15,-3 1 0-15,-9-8 32 16,0 5-16-16,-15-5-4 15,3 2-8-15,-6 1-4 16,-3 5 0-16,0-6 0 16,6 9 0-16,-3 4-12 15,9 1 8-15,3 0 4 16,0 2 0-16,6-2-292 0,3 5 160 16,-6 5-544-16,0 0 376 15</inkml:trace>
  <inkml:trace contextRef="#ctx0" brushRef="#br0" timeOffset="94294.0131">15925 5620 424 0,'12'-11'156'0,"-12"6"-120"0,0 5-8 0,0-3 116 16,0 3-84-16,0-2 52 15,0-1-64-15,0-2 44 16,0 5-52-16,0-6 16 16,0 12-36-16,0-6 16 15,0 0-20-15,0 0 36 16,0 8-28-16,0-3 40 15,-6 0-36-15,0 11-4 16,3-8-16-16,-12 8 20 16,9 2-16-16,-15-2 4 15,6 8-8-15,-6-5-8 16,4-1 4-16,-1 1-16 16,3-1 8-16,0-7 20 15,0 5-8-15,0-6-4 16,3 1 0-16,3-6-4 15,0 3 0-15,3-5 24 16,6 2-12-16,-8-5-4 16,8 3-4-16,-3-3 12 15,3 0-8-15,-3 0-4 0,6 0 0 0,-3 0-4 16,0 0 0-16,0 0-20 16,0 0 12-16,3-3 20 15,5 3-4-15,7-3-28 16,-3 3 8-16,12-2-20 15,0 2 16-15,6 0 8 16,5 5 8-16,1 0 0 16,-3 1 0-16,3-6 8 15,-7 5-4-15,-5-3 24 16,-3-2-16-16,-3 6-4 16,-3-1-4-16,-6-10 40 15,-3 5-24-15,-6-6 8 16,0 6-16-16,-3-2 20 15,0 2-20-15,-3-11-4 16,0 6-4-16,-3-8-4 16,3 2 0-16,-9-7-12 15,9 2 8-15,-9 2 20 16,6-4-8-16,-3-3-4 16,0 10 0-16,-3-7-4 15,4 15 0-15,-4-8-12 16,3 1 8-16,3 7-16 15,9-2 12-15,0 0 12 0,6 5 0 16,-3 0-80-16,9 5 40 0,3-5-348 16,-6 0 212-16</inkml:trace>
  <inkml:trace contextRef="#ctx0" brushRef="#br0" timeOffset="95576.7461">16187 5662 364 0,'0'-5'132'0,"0"5"-100"0,3-6-12 0,-3 4 44 16,0 4-40-16,0-4 16 15,0 2-24-15,0-5 28 16,0 5-28-16,0-6 40 15,0 12-32-15,0-12 12 16,0 6-20-16,0 0 36 16,0 0-28-16,0 0 4 15,3 0-16-15,-3-5 36 16,3 5-24-16,-3 0-32 16,0 0 4-16,0 0 16 15,0 0-4-15,0 0 4 16,0 0-4-16,0 0 12 15,0 0-12-15,0 0 4 16,0 0-4-16,-3 0 20 16,3 5-16-16,-3-5-4 15,6 0-4-15,-3 0 48 16,0 0-28-16,0 0-12 16,0 0-4-16,-3 0 0 15,3 0-4-15,-3 0 24 16,3 0-16-16,-3 0 12 15,6 0-12-15,-3 0 0 16,0 0-4-16,0-5 28 16,3 5-20-16,-3 0 20 0,0-3-20 0,0-2 20 15,0 5-24-15,0-3 4 16,0 3-8-16,0-2 4 16,0 4-8-16,0 1-20 15,3 0 8-15,0-1 4 16,3 4 4-16,3 4 0 15,2 6 0-15,1 3-12 16,3-1 8-16,0 3 28 16,3 0-12-16,-3 1 12 15,0-1-12-15,-3-3-8 16,0-4 0-16,-1 4 4 16,1-7-4-16,-3-1 16 15,0 1-12-15,-3-9 16 16,3 9-16-16,-3-11-4 15,3 5 0-15,-3-2-16 16,0 2 8-16,0-5-4 16,3 3 0-16,-6-3 24 15,0 3-8-15,0-6 32 16,3 3-24-16,0-5-12 16,0 2-8-16,-3-2 20 15,3 2-8-15,-1-5-12 16,1 3 0-16,-3-6 12 15,0 6-4-15,-3-6 8 16,3 6-8-16,3-6-12 16,0 4 4-16,-3-7 4 15,0 4 0-15,3-9 0 0,0 6 0 0,0-11 16 16,3 6-8 0,-3-9 16-16,3 9-16 0,0-6-12 15,0 8 0-15,0-3 4 16,0 6 0-16,-3 0 0 15,0 8 0-15,-1-3 16 16,1 5-8-16,-6 0 24 16,3 3-20-16,0-2-92 15,6 2 44-15,3-5-220 16,0-1 144-16,3-2-212 16,0 6 184-16</inkml:trace>
  <inkml:trace contextRef="#ctx0" brushRef="#br0" timeOffset="102830.9714">16985 5466 624 0,'-3'-5'228'16,"3"5"-176"-16,-3-3-16 0,-3 1 116 15,12 2-92-15,-12-3 108 16,6 6-96-16,0-6 24 16,0 3-56-16,-6-3 64 15,6 3-56-15,0-2 0 16,0 4-28-16,0-2 40 15,0 0-32-15,0 0 12 16,6 0-24-16,8-2-8 16,1-1-4-16,18-5-4 15,0 3 0-15,14 0 16 16,-2 2-8-16,0 3-12 16,-7 3 0-16,-5-1 20 15,-3 1-8-15,-9 0 32 0,-9 2-24 0,0 0 20 16,-6-5-20-16,-3 0 8 15,3 5-12-15,-6-5-24 16,3 0 4-16,-3 0 12 16,2 0 0-16,-2 0-12 31,9 0 4-31,-6 0 4 16,3 3 0-16,-6-3 8 0,0 0-4 0,0 0-12 15,0 0 4-15,0 3 4 16,0 5 0-16,-3 2-12 15,3 3 8-15,-6 14-16 16,6-1 12-16,-9 9 12 16,4-1 0-16,-7 3 16 15,3 0-12-15,-6-2-4 16,3-4 0-16,-6 1 4 16,0-5-4-16,0-1-4 15,0-2 4-15,1-6 4 16,2-2-4-16,-3-5-4 15,6-1 4-15,0-7-16 16,-3 0 8-16,-6-6 20 16,6 3-8-16,-5-5-20 15,5-1 4-15,0-4 40 16,0-1-20-16,-6-10 0 16,6 5-8-16,0-15-4 0,3 1 0 15,-2-12-20-15,8 8 12 16,-6-9 4-16,3 12 4 0,-6-1-28 31,6 8 16-31,-3 3-4 16,9 8 8-16,-9-1-12 15,12 9 12-15,-3 0-24 0,3 5 20 0,3 2-108 16,12 4 64-16,3 2-416 16,0 5 264-16</inkml:trace>
  <inkml:trace contextRef="#ctx0" brushRef="#br0" timeOffset="103042.5337">17511 5741 1016 0,'9'0'376'0,"-9"0"-292"0,6 0-20 16,-6 3 96-1,0 0-100-15,-3-1 8 16,3 1-40-16,-3 2-8 16,3 3-12-16,-3-5-412 15,3 0 220-15</inkml:trace>
  <inkml:trace contextRef="#ctx0" brushRef="#br0" timeOffset="103281.7657">17898 5556 820 0,'0'-13'304'0,"0"13"-236"0,3-5-20 0,-3 5 20 16,0 5-48-16,-3 8 44 15,0 3-36 1,-3 11-40-16,3-1 4 0,-11 6 20 15,8 0-8-15,-3-3 8 16,3-6-4-16,-3-4-96 16,6-1 52-16</inkml:trace>
  <inkml:trace contextRef="#ctx0" brushRef="#br0" timeOffset="103730.359">17714 5485 696 0,'-9'-19'256'0,"9"19"-196"0,9-16-20 16,-9 11 48 0,12 2-56-16,-3-4 68 15,6 1-60-15,5 4-24 16,1 2-16-16,3-3 8 15,3 6-4-15,3-3 8 16,-1 2-8-16,7 9 32 16,0-3-20-16,2 16 4 15,-2-1-12-15,-3 6 48 16,-3 9-32-16,-6 1 0 0,-7-2-16 0,-8-2 48 16,0-4-32-16,-9-1 16 15,-3-4-24-15,-12-2 52 16,0-3-36-16,-14 3 20 15,-1-3-32-15,-12 0-8 16,10-2-8-16,-19-6 20 16,9-3-12-16,-8-7-4 15,5 0-4-15,-3-9 4 16,16 1-4-16,11-8-28 16,9 5 12-16,12-3-40 15,6 3 32-15,9 1-224 16,6 1 136-16</inkml:trace>
  <inkml:trace contextRef="#ctx0" brushRef="#br0" timeOffset="104630.1233">17836 5260 548 0,'-6'0'204'0,"6"0"-156"0,-9 0-16 0,9 0 148 16,-6 0-104-16,3 0 96 15,3 0-104-15,-6 0 48 16,12 0-72-16,-6 0 40 15,3 3-48-15,3-1 44 16,9 3-48-16,-3-2 12 16,3 2-28-16,2 1 28 15,4-1-28-15,6-5 20 16,-6 3-20-16,9-3 20 16,-9 2-24-16,-1-2 4 15,-2 0-8-15,-6 0 100 16,-3 0-60-16,-6-2-72 0,-3 2 8 0,-3-3-340 15,0 6 196-15</inkml:trace>
  <inkml:trace contextRef="#ctx0" brushRef="#br0" timeOffset="107141.7799">18571 5580 424 0,'-6'-3'156'0,"3"-2"-120"0,-3-3-8 0,3 3 124 15,3 5-88-15,-3-5 72 16,0 2-80-16,-3-5 68 16,6 8-72-16,-3-8 44 15,3 5-56-15,-3-2 24 16,6 2-36-16,-3-2 28 15,6 5-32-15,0-10 12 16,6 4-20-16,0-2-16 16,3 3-4-16,3-8 4 15,0 5 0-15,0 0-12 0,2 3 8 16,-2-1-4-16,-3 6 0 0,-3 0 24 31,-3 6-8-31,-3-1 32 16,3 6-24-16,-9-1 32 15,3 3-32-15,-3-2 4 0,0 2-12 16,0-5 28-16,9 3-20 0,-3-9 20 16,0 1-20-16,3-6 0 15,0 3-8-15,-1-2 4 16,1 2-8-16,-3-3 16 16,3 0-12-16,-3-2 4 15,0 5-4-15,-3-5 28 16,3 5-20-16,-3-5 12 15,0 2-16-15,-3-5-244 16,3 5 124-16</inkml:trace>
  <inkml:trace contextRef="#ctx0" brushRef="#br0" timeOffset="110619.6486">18440 5874 456 0,'-3'-6'168'0,"3"6"-128"0,-3 0-16 15,0-5 96 1,6 10-72-16,-6-5 52 15,3 0-60-15,-3-5 32 16,3 5-40-16,0-2 24 16,6-1-28-16,0 0 16 15,3-2-24-15,0-8 16 16,3 5-20-16,0-3 0 16,0 6-8-16,0-6 20 15,2 6-16-15,-2-3 32 16,0 5-28-16,-3-2-4 15,0 5-8-15,-3-3 28 0,0 3-16 16,0 0-4-16,0 6-8 0,-3-4 48 16,3 4-28-16,3 2-12 31,0 2-4-31,3-4-8 0,3 7 0 0,-1-5 8 31,1 0-4-31,0-6 52 0,0 4-32 0,-3-9 16 16,3 3-24-16,-6-5 44 15,6-1-32-15,-9-2 12 16,6 3-24-16,-4-3 44 16,1 3-32-16,-9-3 28 15,6 3-28-15,-6-1-28 16,0 6 0-16,0-5 8 16,0 5-4-16,0-3-28 15,0 3 12-15,0-2-240 16,0 4 136-16,0-2-392 15,9 0 288-15</inkml:trace>
  <inkml:trace contextRef="#ctx0" brushRef="#br0" timeOffset="111717.0446">20092 5006 352 0,'-3'-13'132'0,"3"13"-104"0,-6-8-8 0,-3 5 112 16,6 3-76-16,-6-5 60 15,1 2-72-15,-7-2 16 16,6 2-40-16,-9-2 16 16,6 2-20-16,-6-2 0 15,0 5-8-15,-9-3 28 16,7 3-20-16,-4 0 4 16,6 6-12-16,-6-1 20 15,15 0-16-15,-6 6-4 16,3-1-4-16,-3 12 20 15,7-4-12-15,-4 16 24 16,6-2-24-16,-3 16-20 16,6 2 0-16,0 14 4 0,3-6 4 15,0 19 44-15,6-1-24 0,0-2-8 16,3-7-8-16,-3-12 20 16,3-10-12-16,-6-3 4 31,-1-7-8-31,-7-3 48 0,2-3-32 0,-6-3 96 15,0-2-68 1,-6-3 12 0,6 0-40-16,-9-5 4 0,9 3-16 0,-6-11 20 15,3 2-20-15,-6-5 4 16,7-5-8-16,-7-10 20 16,3 2-16-16,-6-8-224 15,3-2 116-15</inkml:trace>
  <inkml:trace contextRef="#ctx0" brushRef="#br0" timeOffset="113397.6904">20208 5109 540 0,'0'-18'200'0,"3"7"-156"0,0-2-12 15,3 5 132 1,-6 5-96-16,0-7 132 0,3 2-116 0,-6-3 32 16,3 3-72-16,-6-2 28 15,3 2-40-15,-3-3 0 16,-3 6-20-16,-6-3-8 15,4 5 0-15,-10 1-16 16,6 2 8-16,0 0-32 16,-3 5 20-16,3 0-20 15,3 3 20-15,0 5 16 16,4 3 4-16,-1 13-12 16,3 3 4-16,0 10-4 15,3 1 0-15,0 10 24 16,3 2-8-16,3 17 24 15,6-4-20-15,3 12 4 16,-4-11-8-16,4-9 4 16,-3-7-8-16,-6-5 32 15,-3-8-20-15,-9 2 20 16,3-5-20-16,-14 3 8 16,-1-3-12-16,-9-3 36 15,3-5-24-15,-6-5 4 16,10-5-16-16,-4-9-8 15,9-2 0-15,0-13-104 16,6-1 56-16,3-12-528 16,9-1 316-16</inkml:trace>
  <inkml:trace contextRef="#ctx0" brushRef="#br0" timeOffset="113953.2907">19931 5315 456 0,'-8'-5'168'0,"8"5"-128"0,-9-5-16 0,0 2 168 16,3 3-112-16,-12-5 132 15,3 10-120-15,-9-5 16 16,6 6-64-16,-6-1 8 16,4-3-32-16,-4 4 52 15,-3 4-40-15,3 1 20 16,3 2-32-16,-5 11 36 16,2-3-32-16,6 16 4 15,9 0-16-15,9 6-24 16,6-1 4-16,15-5 32 15,3-5-16-15,17-9 36 16,4-1-28-16,17-12 48 16,-8-4-36-16,9-6 12 15,-13-6-24-15,-8-4-16 16,-6-1-4-16,-13-10 40 16,-5 0-24-16,-12-11 36 0,0 3-32 15,-12-8-12-15,-3 8-8 16,-6-3 28-16,0 8-12 15,-2-2-4-15,2 7-4 16,0 1-16 0,6 7 8-16,0-2 4 15,3 8 0-15,0-1-28 0,6 4 16 16,-3 4-188-16,6 4 108 0,0-1-372 16,3 8 256-16</inkml:trace>
  <inkml:trace contextRef="#ctx0" brushRef="#br0" timeOffset="114689.9213">19497 6369 704 0,'-12'-11'264'0,"12"11"-208"0,-6-5-12 0,0 2 64 16,6 3-68-1,-9 0 52-15,3 5-52 0,-9 3-20 16,3 5-12-16,-11 9 16 16,5 4-12-16,-9 8 12 15,6 1-12-15,-6-3 44 16,9-3-28-16,-2-8 28 15,5-3-28-15,0-4 80 16,6-4-60-16,0-4-24 16,6-4-12-16,3-4-40 15,3 2 16-15,3-6-20 16,6 4 16-16,0-1 16 16,3 3 4-16,5 0-36 15,4 5 16-15,3-5 16 16,0 8 0-16,3-5 0 15,-4 2 4-15,-2-2 28 16,-3-3-16-16,-9-3 56 16,0 3-40-16,-9-3 48 15,0 1-48-15,-9-9 28 16,3 3-32-16,-6-5 28 16,0 2-32-16,-3-12-4 15,6 1-12-15,-6-7-24 0,6 3 8 16,-6-3-4-16,6 2 4 15,0 4 16 1,6 7-4-16,3 2-20 16,0 7 8-16,-3 1-32 15,6 6 24-15,0 0-240 0,6 6 140 0,0-1-260 16,3 3 216-16</inkml:trace>
  <inkml:trace contextRef="#ctx0" brushRef="#br0" timeOffset="115155.5956">19833 6379 612 0,'18'-18'228'0,"-18"18"-180"15,15-11-12-15,-12 6 168 16,3 2-120-16,-9-2 44 15,3 5-76-15,-9-3-12 16,0 3-24-16,-9 0 8 16,3 5-16-16,-6 1 16 15,7 2-16-15,-4 0 4 16,3 0-4-16,-3-1 20 16,12 4-16-16,-3 0-20 15,9-1 0-15,6 3 4 16,0 3 4-16,3 5 24 15,6-2-12-15,0 0-20 16,3 2 0-16,-4-3-4 0,4 1 4 0,-3-1 32 16,-3-2-12-16,-6 0 32 15,-3-3-28-15,-6-2 76 16,0-1-56-16,-9-2 68 31,3 0-64-31,-6-2 36 0,3-1-44 16,-5 0 24-16,2 0-28 0,3-5-36 15,-3 3 4-15,0-6 8 16,6 3 0-16,0-5-452 16,3 2 244-16</inkml:trace>
  <inkml:trace contextRef="#ctx0" brushRef="#br0" timeOffset="115651.7491">20792 5345 704 0,'-15'-6'264'0,"12"6"-208"0,0-2-12 0,0-1 204 16,0 6-144-16,-3-1 44 16,3 4-84-16,-6 4-16 15,6 6-28-15,-9 8-12 16,9 5-4-16,0 3 12 15,3 2-8-15,-9-5-28 16,9-5 8-16,-6-5-320 16,6-4 180-16</inkml:trace>
  <inkml:trace contextRef="#ctx0" brushRef="#br0" timeOffset="116012.0677">20586 5350 780 0,'-6'-24'288'0,"6"24"-224"0,15-18-20 0,-3 10 4 16,6 2-36-16,12-4 12 15,3 4-12-15,17 6-16 16,4 6 0-16,5 7-4 16,-5 5 0-16,-7 12 8 15,-5 1 0-15,-9 12 52 16,0 4-28-16,-13 1 88 15,-5-6-64-15,-9-2 92 32,0-6-80-32,-12-2 76 0,0-8-76 0,-14-6 20 15,2-2-44-15,-30-5 12 16,12-1-28-16,-26-4 16 16,14-4-20-16,-5-4-16 15,11 2-4-15,3-6 4 16,12 1 0-16,4-8-108 15,11 0 60-15,6-14-612 16,6 6 360-16</inkml:trace>
  <inkml:trace contextRef="#ctx0" brushRef="#br0" timeOffset="116387.1243">20780 5239 716 0,'-21'8'264'0,"21"-8"-204"0,-12 2-16 0,6-2 220 15,3 0-152-15,-3 0 132 16,6 0-140-16,3-2-12 15,6-1-56-15,9-2 20 16,3-1-32-16,15-1-12 16,-1 4-8-16,7-5 12 15,-3 5-8-15,-4 1 32 16,-2 4-24-16,-9 1-12 16,-3 2-8-1,-6 1 56-15,-3-1-28 0,-7 0 52 16,4 3-44-16,-9-5-104 15,0-1 40-15,-3-2-424 16,3 0 252-16</inkml:trace>
  <inkml:trace contextRef="#ctx0" brushRef="#br0" timeOffset="116913.6744">21521 5620 1092 0,'-9'-3'404'0,"9"3"-316"0,-6 3-24 15,3-1 204 1,6 1-160-16,-6-3-16 16,3 0-60-16,0-3-8 15,3 3-12-15</inkml:trace>
  <inkml:trace contextRef="#ctx0" brushRef="#br0" timeOffset="117437.26">21988 5572 748 0,'12'-16'276'0,"-12"16"-216"0,12-24-16 0,-6 14 164 16,0 2-124-16,-6-5 80 16,0 5-96-16,-6-5-28 15,0 5-24-15,-6 2-4 16,3 4-8-16,-11 7 16 15,2 6-12-15,-3 10 4 16,6 2-4-16,-3 7 4 16,6-1-8-16,12-3 8 15,0-5-8-15,12-5 32 16,0 0-20-16,0-11 40 16,3 1-32-16,0-12-56 15,0 4 16-15,-4-9-128 16,4 1 80-16,-6-14-36 15,6 3 60-15,-3-14 8 16,0 3 16-16,-6-10 40 16,0 8-16-16,-6-9 52 0,0 12-32 15,-6-1 180-15,3 8-116 0,-3 3 76 16,6 8-100 0,-3 10-64-16,3 6-4 0,-3 13-8 31,3 2 8-31,-6 16 0 15,6 3 0-15,-6 19 32 0,6-6-16 0,-6 3 56 16,3-8-40-16,0-8 12 16,3-5-28-16,-3-11-140 15,3-5 68-15,3-13-388 16,3-3 248-16</inkml:trace>
  <inkml:trace contextRef="#ctx0" brushRef="#br0" timeOffset="117812.2571">22500 5392 696 0,'-12'-24'256'16,"12"24"-196"-16,6-8-20 0,-6 3 84 16,6 0-76-16,-12 0 32 15,6 5-44-15,-9-3 20 16,1 3-28-16,2 3 0 15,0 2-16-15,0 5 64 16,-3-4-44-16,3 10 4 16,6-1-20-16,-6 12-4 15,6-3-4-15,0 10 12 16,6 1-12-16,-6 7-4 0,9 0 0 0,0-2 12 16,3-6-8-16,2-5 4 15,1-2-4-15,-6-6 12 16,-3-2-12-16,-9-4 48 15,0 1-28-15,-9-5-16 16,0-3-4-16,-11-6 8 16,5 1-8-16,-9-6-4 15,3 1 0-15,-9 2-444 16,4 0 240-16</inkml:trace>
  <inkml:trace contextRef="#ctx0" brushRef="#br0" timeOffset="119027.2077">22012 1156 580 0,'-6'-2'216'0,"12"2"-168"0,-6-8-12 16,0 5 100 0,0 6-80-16,0-1 92 0,3 4-84 0,-3-6 48 15,0 5-68-15,0 3 60 16,6-3-64-16,-6 3 44 15,6-3-48-15,0-5 16 16,3 3-32-16,6-6 8 16,6 3-16-16,11-10 20 15,1 2-20-15,6 0 4 16,-3 3-8-16,-4-1 4 16,-2 6-8-16,-6 0 16 15,-6 0-12-15,-6 6 60 16,-3-1-40-16,-6-5 32 15,0 0-32-15,-3 0-228 16,0 0 108-16,-3 0-528 16,3-5 344-16</inkml:trace>
  <inkml:trace contextRef="#ctx0" brushRef="#br0" timeOffset="120048.8233">22399 5130 476 0,'-3'0'176'0,"0"-2"-136"0,9-1-12 16,-6 0 172-1,0 3-116-15,0-5 132 16,3 5-124-16,0-5 96 16,0 5-108-16,0-6 36 15,3 6-68-15,3-2 36 16,0 2-48-16,3-3-28 16,3 1-8-16,0-4 16 0,8 1-8 15,1-3 16-15,0 3-16 0,0-6 24 31,-3 6-20-31,-6-3 40 0,-4 5-28 0,-11 1-4 16,-3 4-12-16,-8 1-40 31,2 5 16-31,-3 0-468 0,3 2 264 0</inkml:trace>
  <inkml:trace contextRef="#ctx0" brushRef="#br0" timeOffset="120633.359">22453 5376 488 0,'6'-8'180'0,"-6"8"-140"0,6-2-12 0,-6-4 92 16,3 6-72-16,0 0 52 15,0 0-60-15,0-5 52 16,-3 5-56-16,6 0 12 15,-1 0-32-15,7-5 52 16,-3 10-36-16,3-5 28 16,3 0-32-16,3 0 44 15,0 3-40-15,0-1 4 16,0-2-24-16,-4 0 28 16,-2 6-24-16,-3-6 56 15,0 0-40-15,-6 0 36 16,3 0-36-16,-6-6-20 15,3 6-4-15,-3 0-396 16,0 0 212-16</inkml:trace>
  <inkml:trace contextRef="#ctx0" brushRef="#br0" timeOffset="144399.2461">18324 7316 216 0,'-6'-27'80'0,"-3"14"-60"0,-12-5-8 16,9 10 108-16,-5-6-68 16,-7 4 52-16,-9-1-64 15,-9 3-20-15,-11 6-12 16,-1 4-8-16,-5 6 0 15,-7-5 16-15,-8-1-8 16,-13 9 32-16,7 2-24 16,3 1 56-16,5 1-40 15,-5 4 12-15,-4 7-28 16,1 6-16-16,6 3-4 16,8-1 28-16,4 0-12 0,11 6-20 15,15-8 0-15,-2-3 20 16,11 0-4-16,6 3-20 15,12 2 4-15,3 8 4 16,6 6 4-16,9 2-12 0,6-2 8 16,6-3 20-16,14-3-8 15,10-5-4-15,9-2 0 16,2 4 4-16,-8 4-4 16,-9 2-4-16,-7 2 4 15,-5 1 12-15,-9 2-8 16,-6-2-12-16,-9-3 0 15,-6-3 28-15,-12 0-12 0,-15 6 24 16,-11 16-24-16,-4-4-4 16,-6 9-4-16,4-5-4 15,-1-9 0-15,-6-4 0 16,4-4 0-16,-10 6-36 16,4 0 20-16,-1 8 40 15,10-3-12 1,8-2 0-16,9-9-8 15,9-4-4-15,6-4 0 0,12-7-20 16,6 0 12-16,12 0 20 16,9 5-4-16,12 0-4 15,8 8 0-15,7 2-16 16,0-2 8-16,-1 0 12 16,10-5-4-16,11 0 24 15,16-6-16-15,-10 6-12 0,-3-1-4 16,4-4 12-16,11 7-4 15,9 3-4-15,-5 0 4 16,-4-5-32-16,15-3 16 16,9-5 40-16,-3-3-16 15,3-6-20-15,18-4 4 16,0 2-16-16,3-2 8 16,12-3 36-16,6-1-16 15,-9-1-8 1,18-4-4-16,-10 6 12 0,-5-5-4 15,15-3 8-15,0 2-8 16,-6-2 8-16,14-3-8 16,-17 1-4-16,21-6 4 0,-4 5 12 15,-14-10-8-15,0-6-20 16,12 3 4-16,-18-2 40 16,11-14-20-16,1 8 36 15,-18 0-32-15,9-10 4 16,5-4-12-16,-20-7 28 15,-15-15-20-15,6-1 4 16,-3-6-12-16,-17 6 28 16,-13 1-20-16,0-17 4 15,0-16-12-15,7-7 12 16,-7 9-12-16,-21 7-4 16,-8-4 0-16,-13-10 12 15,-5-2-8-15,-9 7-4 16,-10 6 0-16,-8 2 12 15,-6-8-8-15,-12-5-12 16,-6 3 0-16,-12 10 12 0,9 9-4 16,-9-1 8-16,-2-8-8 15,-4 3-12-15,-3 3 4 16,-3 4-4-16,-9 9 0 16,-11 11 0-16,-13 2 0 15,1 2-12-15,2 1 12 16,-2 2-12-16,-4 3 8 15,-8-5 0-15,-10 2 4 16,4 8 24-16,5 3-8 0,7 6-12 16,-3-1 0-16,-10 5-4 15,-2 3 0-15,5 6 8 16,1 2 0-16,8 2-12 16,7 1 8-1,-7 5-24-15,7-2 16 16,-10 2-4-16,4 5 8 0,5 5 8 15,4 6 0-15,5 3 0 16,1 2 0-16,5 3-12 16,-3 2 8-16,-5 3 12 15,-4 3-4-15,7 0-4 16,-7-6 4-16,12 3-24 16,4-7 12-16,-1-4 4 15,3-2 4-15,4-5 0 16,-1-1 0-16,-3-5 16 15,-2 1-8-15,-1-1-4 0,-3-2 0 16,4-1-4-16,2-2 0 16,0 3-12-16,6-3 8 15,1-5 48-15,2-3-24 16,-3 2-20 0,-3-4 0-16,-5-3 16 15,-4-9-8-15,-3 7-4 16,-2-7 0-16,-1 1-4 0,7-5 0 15,2-3-12-15,3 0 8 16,3 2 12-16,1 1-4 16,-4-1 16-16,-3 1-12 15,-2 2-4-15,-1 3 0 0,0 5-24 16,4-3 12-16,2 9 4 16,6-6 4-16,4 5 0 15,-4-2 0-15,0 0-12 16,3-3 8-16,-2 3-16 15,-7-6 12-15,3 1 12 16,-8-1 0-16,2-2-12 16,0 3 4-16,3 2 12 15,1 2-4-15,8 1-20 16,-3 3 8-16,3-1-4 16,-2 0 4-16,2 4 8 15,-6-1 0-15,-2 0 0 16,-4 2 0-16,-6 4 0 15,-2 2 0-15,2 2 0 16,0 6 0-16,10-2 8 16,-4-4-4-16,6 4 8 0,-2-1-8 15,2-5-20-15,3 2 8 16,0-2-12-16,4 0 8 16,2 0 0-16,-3 0 4 15,3 0 8-15,0 3 0 16,4 0 0-16,-1-1 0 15,3 1 0-15,0-3 0 16,9 0 8-16,0 0-4 16,3 0 24-16,1-3-16 0,2 1-12 15,3-1-4-15,-3 3-4 16,0 0 0-16,0 0 24 16,0-3-8-1,3 3-4-15,0 0 0 16,3 0-4-16,0 0 0 15,6 6 32-15,3 4-16 0,6 1-312 16,8 7 160-16,7-18-424 16</inkml:trace>
  <inkml:trace contextRef="#ctx0" brushRef="#br0" timeOffset="146312.5439">19354 8866 392 0,'6'-16'148'0,"-6"16"-116"0,0-8-8 15,3 3 40-15,0 0-40 16,0-1 24-16,0 4-28 16,3-3 36-16,0-1-32 15,3-2 4-15,0 8-16 16,0 0 12-16,-1 0-16 15,1 8 4-15,0 3-4 0,0-6-8 16,3 6 4-16,-3-1 12 16,3 1-8-16,0 2 4 15,-3 0-4-15,3 1 4 0,3 1-8 16,-3 1-12-16,2 3 4 16,1 2 20-16,-3 3-8 15,3 5 40-15,-3 3-24 16,3-1-48-16,0 1 12 15,0 0 12-15,0 2 0 16,-4-5 12-16,-2-2-8 16,-3-6 24-16,9 0-16 15,-9-5-4-15,3 0-4 16,-3-3-4-16,9-2 0 16,-15-3 8-16,9 0-4 15,-3-3 32-15,0 3-20 16,3-5-24-16,-3-1 4 15,-6 1 8-15,9-1 0 0,-3-2 8 16,8 0-8-16,-8 0-12 16,3 0 4-16,-3 0 40 15,3 0-24-15,-3 0-8 16,0-5-8-16,3 0 28 16,-3 0-12-16,0-1-12 15,3 1-4-15,-3-3 4 16,3-3 0-16,-3 4 0 15,9-9 0-15,-6-3 0 16,5-2 0-16,4-5 24 16,-9-6-12-16,12 0-20 15,-6 0 0-15,0 3 12 0,0 0 0 16,-3 5-12 0,-3 3 4-16,5 5 12 15,-5 0-4-15,3 3-20 16,-3 3 8-16,-3-1-24 0,0 3 20 15,3 0 40-15,-3-3-16 16,3 4 24-16,-3 1-20 16,0-2 0-16,3-2-8 15,-3-1 20-15,3-2-16 16,2 2 12-16,-2-2-12 16,0-3 28-16,-3-2-24 0,3 7-4 15,-3-2-8-15,0 0-4 16,3 2 0-16,-9 1 16 15,0 2-8 1,0 2 4-16,-3 14 40 16,-9 8-32-16,3 13-764 31,-21-5 404-31,-11-16 20 16</inkml:trace>
  <inkml:trace contextRef="#ctx0" brushRef="#br0" timeOffset="152146.618">18232 7255 60 0,'9'-5'24'0,"-9"5"-20"0,6 0 0 0,-6 0 68 16,0 0-40-16,0 0-12 15,0 0-12-15,-6 0-8 16,3 2 0-16,-3 1 68 16,3 0-36-16,0-3 16 15,3 2-32-15,-3-2 36 16,6 0-28-16,0 0 12 16,3 0-20-16,0 0 0 15,0 0-8-15,0 0 4 16,3 0-8-16,-4 0 8 15,1 0-8-15,-3 0-4 16,0 0 4-16,0 0-24 16,0 3 12-16,3-1 20 15,3 1-4-15,0-3 4 16,0 0-4-16,-3 0 20 16,0 3-16-16,0-3 4 15,0 2-8-15,-3-2 12 16,0 3-12-16,-3 0-4 15,3-1 0-15,0 1-32 16,3 0 16-16,0-1 4 16,0 1 8-16,0 0 44 15,3-1-24-15,-4 1-36 16,1-1 8-16,0-2 28 16,3 3-12-16,-6-3-8 15,0 0-4-15,-3 3 4 0,3-1 0 0,-3 1 32 16,3 2-16-16,0 1-24 15,0 2 4-15,-3-3 16 16,3 0-4-16,0 0-20 16,3 1 4-16,-3-4 12 15,3 4 0-15,-3-4-4 16,0 1 4-16,3 0 20 16,3 2-12-16,-3 0-32 31,3 1 12-31,0 1 28 0,0 1-12 0,-3 0-8 15,2 0-4-15,-2 0 4 16,0 0 0-16,0-3 8 16,3 3-4-16,-3-5-12 15,3 0 4-15,-3-3 4 16,3 0 0-16,0-3 16 16,0 3-8-16,0-5-28 15,0 5 8-15,-3-3 48 16,3 3-16-16,-3-3 0 15,3 1-12-15,-4-1-8 16,4 3 4-16,-6-3-428 16,3 6 232-16</inkml:trace>
  <inkml:trace contextRef="#ctx0" brushRef="#br0" timeOffset="156058.699">18973 7416 216 0,'-15'-2'80'0,"15"2"-60"0,0-6-8 0,0 1 108 16,0 5-68-16,6-5 32 15,3-1-48-15,0-4-4 16,3 5-20-16,-3-3 44 15,0 2-28-15,-3 1 20 16,0 2-28-16,-3 1 0 16,0 2-12-16,-3-3-8 15,0 6 4-15,-6-1-4 16,3 4 0-16,-6 2 16 16,3 0-8-16,-6 0 32 15,3 2-24-15,-3 1-24 16,3 2 4-16,-3 0 8 15,3 3 0-15,-3 3 8 16,9 2-8-16,-12-3-4 16,9 6 4-16,-8 0 4 0,5 0-4 15,-6 13 8-15,6 2-8 16,-6 20 16-16,3-4-12 16,-3 6 4-1,3-5-4-15,-12 7-8 16,10-5 4-16,-16 11-24 15,6-3 12-15,-12 8 12 0,1-8 0 0,-10 14 8 16,9-6-8-16,-3 19-20 16,10-11 8-16,-4 7 20 15,3-12-4-15,3 13 4 16,10-10-4-16,-4 7 12 16,6-10-12-16,-6-1 24 15,6-12-20-15,-6 13 24 16,3-9-24-16,-5 9 4 15,5-5-8-15,-9-6 4 16,6-8-8-16,-9 0 16 0,4-5-12 16,5-3 32-1,3-2-24-15,3-3-4 0,3-5-8 16,3-3 12-16,3-8-8 16,-3 0-4-16,3 0 0 0,6-5 12 15,-6 0-8-15,6-9 4 16,-3 7-4-16,3-7 20 15,-6-1-16-15,0-4-4 16,6-2-4-16,-6-3-136 16,6-5 72-16,0-7-304 15,6-17 204-15,0-24-244 16</inkml:trace>
  <inkml:trace contextRef="#ctx0" brushRef="#br0" timeOffset="156954.5798">19226 7464 404 0,'-15'0'148'0,"15"0"-112"0,-3 10-12 0,3-2 12 31,3-2-24-31,0-6 4 0,0 2-8 0,0-2 4 16,0 3-8-16,3 0-28 15,0 5 12-15,-6 0 48 16,3-1-16-16,-6 7 24 16,0-1-24-16,-9 5 44 15,9 1-36-15,-15 5 4 16,9 0-20-16,-12 13-16 16,10 0 0-16,-13 10 12 15,6 1-4-15,-6 2 8 16,3-7-8-16,-3-1 16 15,4-2-12-15,-4 12 16 16,-3 1-16-16,-3 16-4 16,9-5 0-16,-2 4 4 15,2-7-4-15,-3 13-12 16,9-7 4-16,-3 15 20 16,3-6-8-16,-6-2 4 15,7-7-4-15,-7 7 4 16,6-6-8-16,-6 9 24 15,-3-5-16-15,-3-1 4 16,4-8-8-16,-7 9 28 16,6-3-20-16,-3 15 40 0,3-2-32 15,-2-2 12-15,5-6-20 0,-3-5 8 16,3 5-12-16,0 0 12 0,0 0-16 16,7-8 16-16,-7-5-16 15,6-8 4-15,-9-3-4 16,3 0-16-16,3 3 4 15,6 0 20-15,-5 0-8 16,8-5 32-16,3-14-24 16,6-5 12-16,-6-5-16 15,12-11-44 1,0-2 20-16,0-22-252 16,5-13 144-16,7-23-504 15</inkml:trace>
  <inkml:trace contextRef="#ctx0" brushRef="#br0" timeOffset="157807.0662">19336 7580 384 0,'-9'6'140'0,"9"-6"-108"0,-9 10-8 0,3-5 64 16,6 3-52-16,-12 3 56 16,12 0-52-16,-6 2-4 15,6 0-20-15,0 3 16 16,0 2-20-16,0 6-4 16,0 3-4-16,0 10 4 15,-6 2-4-15,-2 6 24 16,-7-2-16-16,-6 10-4 15,6 0-4-15,-12 15 12 16,6-4-8-16,-8 7-12 16,5-5 0-16,-3 6-16 15,3-9 12-15,-3 14 32 16,7-5-16-16,-7 4 8 16,9-12-8-16,-9 5-16 15,6-11 4-15,-6 13 20 16,7-2-8-16,-4 5-20 0,9-5 4 15,-3-3-4-15,9-8 4 16,0 3 8 0,3-8 0-16,0 11-12 15,3-9 8-15,-6 9 40 0,6-12-24 16,-9 7 0-16,7-14-8 0,-16 2 12 16,12-4-8-16,-18 4 4 15,6 1-4-15,-3 5-16 16,-2-6 4-16,2-2 20 15,3-5-8-15,0-6-12 16,12-4 0-16,-6-9 12 16,9-3-4-16,0-7-48 15,6-1 28-15,0-4-120 16,6-4 76-16</inkml:trace>
  <inkml:trace contextRef="#ctx0" brushRef="#br0" timeOffset="158752.3721">19574 7705 364 0,'-9'8'132'0,"9"-8"-100"0,-3 5-12 16,3-5 36-1,3 3-36-15,-3-3 36 16,0 0-32-16,3 0 48 16,3 0-40-16,0 0 20 15,3 5-32-15,-6-5-8 16,0 2-8-16,-6 9-4 16,0 2 0-16,-9 14 16 0,0-3-8 15,-9 5 4-15,4 5-4 0,-7 0-8 16,3 1 4-16,-9 5-4 15,9-1 0-15,-2 17 0 16,-1-3 0-16,0 13 8 16,6-3-4-16,-3 1-4 15,6-9 4-15,-3 6 28 16,7-5-16-16,-7 13-24 16,6-9 4-16,0-1 8 15,3-1 0-15,-3-5-12 16,6-3 4-16,-6 6 20 15,0-6-8-15,-3 13-4 16,6-4 0-16,-8 4-4 16,5-7 0-16,-9 2 8 15,6-8-4-15,-6 6-12 16,9-6 4-16,-6 6 4 16,9-1 0-16,-8-2 16 15,8-5-8-15,-6 2-28 16,6-10 8-16,-12 5-4 15,9-3 8-15,-3 11 16 16,0 0-4-16,0 0 8 16,1-3-8-16,-1 0-4 15,6-7 4-15,-3-1 4 16,3-10-4-16,-3-6-4 0,6 1 4 16,0-9 12-16,3-5-8 15,0 1-28 1,3-7 8-16,-3-4-20 15,6-3 16-15,-3-3-124 0,6 1 80 16</inkml:trace>
  <inkml:trace contextRef="#ctx0" brushRef="#br0" timeOffset="159758.0443">19759 7752 352 0,'6'-8'132'0,"-6"8"-104"0,-3 6-8 0,0-4 52 15,6 4-44-15,-3 2 24 16,0-1-32-16,-3 7 44 16,3-4-36-16,-3 9 4 15,3-3-20-15,-3 2 0 16,0 6-4-16,-3 5 12 15,0-2-12-15,0 2 4 16,6 0-4-16,-6 3-24 16,0-1 8-16,0 12 4 15,3-1 4-15,-3 8 24 16,0 0-12-16,-3 6-4 16,0-6-4-16,-8 3-16 15,8-3 8-15,-9 14 20 16,6-6-8-16,-9 8 4 15,3-7-4-15,-9-4-16 0,7-10 4 16,-7 5 4-16,6-7 0 0,-3 4 0 16,9-2 0-16,-6 8 8 15,6-5-4-15,-2 5-4 16,2-6 4-16,0 6-16 16,3-10 8-16,-12 12 4 15,15-5 0-15,-6 11 0 16,3-2 0-16,-2 4 0 15,5-7 0-15,-9-6 8 16,9-5-4-16,-6 0 24 16,6-3-16-16,-3 3 4 15,3-3-8-15,-6 3-8 16,9-5 4-16,-6-3-4 16,6-5 0-16,-2-6 8 15,2-4-4-15,-3-9 16 16,3 0-12-16,0-10-28 15,3-3 8-15,0-16-120 16,3 0 76-16</inkml:trace>
  <inkml:trace contextRef="#ctx0" brushRef="#br0" timeOffset="160824.8659">20086 7879 352 0,'12'-10'132'0,"-12"10"-104"0,3-3-8 0,-3 0 68 31,0 3-52-31,-3-2 68 0,3 2-64 16,-6-3 8-16,6 3-28 0,-3-3-4 16,6 6-8-16,-3-3 4 15,0 3-8-15,0-3 40 16,0 5-20-16,0 0-40 16,0 1 8-16,-3-1 28 15,0 0-12-15,-3 6-8 16,6-1-4-16,-3 4 28 15,0 1-12-15,-6 4 4 16,3 0-8-16,-2-1 4 16,5 3-8-16,-6 3-4 15,6 0 4-15,-6 5-16 16,3 3 8-16,-3 5 56 16,3 0-28-16,-6 2 24 15,6-4-28-15,-3 2 8 16,3-5-16-16,-3-1-8 15,0-1 0-15,-3 7 28 16,3-6-16-16,-11 17-12 16,8-6-8-16,-3 14 4 15,3-9 0-15,-6 6-28 16,6-2 16-16,-6-1 40 16,6-5-16-16,-5 10 8 15,5-4-12-15,-3 7-16 16,3-5 4-16,-3 2 12 0,0-4-4 15,0-4-4-15,9-4 4 0,-3 4-4 32,3-4 0-32,-9 12-12 15,9 1 8-15,-17 13 20 16,11-9-8-16,-9-1-12 16,6-4 0-16,-12 14 20 0,6-11-8 0,-2 14 16 15,8-12-16-15,-6-4 32 16,9-8-24-16,-3-6 12 15,3-8-16-15,-3-2-8 16,6-5 0-16,-3-4-4 16,7 1 0-16,-4-3 0 15,6-2 0-15,-3-3 44 16,6-3-24-16,-3-10-36 16,6-3 8-16</inkml:trace>
  <inkml:trace contextRef="#ctx0" brushRef="#br0" timeOffset="161695.7904">20232 8080 352 0,'-3'-2'132'0,"3"2"-104"0,0 0-8 0,0 0 68 16,0 0-52-16,0 2 40 16,3 1-44-16,-3 0 36 15,3 5-40-15,-3 2 20 16,0 6-28-16,-3 3 28 15,3-1-32-15,-6 6 20 16,3 2-20-16,-3 3 20 16,6-2-24-16,-6 5 24 15,6-3-24-15,-6 5 4 16,3-2-8-16,-6 2-8 16,9 1 4-16,-12 15 4 15,7-5-4-15,-4 11 24 16,0-4-16-16,-9 1-12 15,3-5-4-15,0 8-16 16,3-11 12-16,3 7 4 16,-3-1 4-16,-3 10 16 15,7-6-8-15,-13 3 16 16,12-5-16-16,-12 0-20 16,6-8 4-16,-6 5 12 15,0-5 0-15,-2 11 16 0,2-6-12 0,0 11-20 16,6-13 4-16,-6-1 4 15,12-4 4-15,-9-4-12 16,9-2 8-16,-2 6 40 16,2-4-24-16,-6 9-8 15,6 0-8 1,-3 5 12-16,3-6-4 0,-6 6-12 16,6-11 4-16,-3 3 28 15,3-2-12-15,0-4-12 16,3-1-4-16,0-4 20 15,3 0-8-15,-2-10 4 16,2 5-4-16,-3-10 28 16,3-6-20-16,-3-2 12 15,3 2-16-15,-3-13-120 16,6-3 56-16,0-23-208 16,6 2 144-16</inkml:trace>
  <inkml:trace contextRef="#ctx0" brushRef="#br0" timeOffset="162356.0889">20765 8027 364 0,'0'-5'132'0,"0"5"-100"0,0 5-12 0,0 1 52 16,3-6-44-16,-6 2 60 15,3 4-52-15,-6 4 44 16,3-4-44-16,-6 7 60 16,0 3-56-16,-3 2 8 15,3 6-28-15,-3 5 4 16,3 5-12-16,-5 9 0 15,8-3-4-15,0 7 20 16,-3-5-16-16,-6 11-4 16,6-5-4-16,-6 29 4 15,3-8-4-15,-12 15 32 16,3-10-20-16,-8 22 12 16,2-9-16-16,-9 8-24 15,3-10 4-15,-5 7 20 0,5-7-4 0,-6 16 16 16,10-11-16-16,-7 15-4 15,6-20 0-15,-6 10 4 16,7-13-4-16,-4 0 32 16,9-13-20-16,-3-8 4 15,9-13-12-15,1-6 28 16,8-10-20-16,0-9-24 16,9-4 4-16,0-11-96 15,6 0 52-15,3-24-172 16,2 3 124-16</inkml:trace>
  <inkml:trace contextRef="#ctx0" brushRef="#br0" timeOffset="162762.2744">21098 7940 312 0,'0'-3'112'0,"0"3"-84"0,0 14-12 0,0-4 72 15,0-2-52-15,-6 8 100 16,6 0-76-16,-9 3 88 31,9 2-88-31,-14 16 52 16,14 5-68-16,-12 27 48 0,3 0-52 0,-18 44 84 15,9-1-68-15,-24 49 0 16,7-13-36-16,-16 21 4 16,9-18-12-16,-8 3 44 15,14-22-28-15,-6 0 64 16,10-29-52-16,-10-7-124 15,12-17 44-15,-6-15-368 16,7-17 228-16</inkml:trace>
  <inkml:trace contextRef="#ctx0" brushRef="#br0" timeOffset="164067.8497">18785 7583 436 0,'3'0'160'0,"-3"0"-124"0,-6-5-8 0,3 2 72 16,3 3-60-16,-3-5 36 15,6 5-44-15,-3-3 16 16,0 6-28-16,0-3 8 16,0 0-16-16,0 0 20 15,6 2-20-15,-3-2 40 16,3 6-28-16,-3-6 32 15,3 0-32-15,6 5-4 16,6-2-12-16,18 2-8 16,2 0 4-16,34 8 4 15,-7 3-4-15,49 13-4 16,-1 0 4-16,47 22-16 16,-5 2 8-16,18 8 20 15,-18-6-8-15,5 3-4 16,-26-5 0-16,3 8 20 15,-18-8-12-15,-6-3-32 16,-17-7 12-16,-10-6 44 16,-21-11-16-16,-5-7 44 15,-18-6-36-15,-7-11-172 16,-5 1 76-16,-15-8-284 16,-9 2 200-16</inkml:trace>
  <inkml:trace contextRef="#ctx0" brushRef="#br0" timeOffset="164668.9478">18622 7744 476 0,'3'6'176'0,"-3"-6"-136"0,15 5-12 0,-9 0 40 31,2 1-44-31,4 7 32 0,3 0-28 0,6 3 8 16,3 0-20-16,18 5 36 15,5 0-28-15,34 11 12 16,2-3-20-16,54 13 36 16,-3-7-28-16,47 18 20 15,-14-3-24-15,33 13 16 16,-34 1-20-16,7-3-8 16,-30-8-4-16,-3-8 20 15,-30-8-12-15,-15-6 4 16,-18-9-8-16,-20-1 48 15,-21-8-32-15,-18-10 24 16,-7 2-28-16,-5-5-204 16,-6 0 100-16,-6-3-260 15,6 3 196-15</inkml:trace>
  <inkml:trace contextRef="#ctx0" brushRef="#br0" timeOffset="165255.0088">18640 8157 436 0,'-18'-3'160'0,"9"3"-124"0,-6-2-8 0,12 2 60 0,0-3-52 16,-3 1 40-16,6-1-44 15,6 0 36-15,6 1-40 16,3 2 40-16,3 0-40 0,-1 2 12 31,7 4-24-31,6 4 8 16,0 3-12-16,29 11 28 15,4 3-24-15,41 12 40 16,0 4-32-16,54 4-4 16,-9-4-12-16,35 9 48 15,-2 7-32-15,32 15 16 0,-26-5-24 16,-54-17-16 0,3 1-4-16,-21-13 12 15,-24-3-4-15,-18-10 16 0,-26-9-12 0,-24-5 4 16,-18-5-4-1,-18-2-140-15,-3-1 76 0,0-2-316 16</inkml:trace>
  <inkml:trace contextRef="#ctx0" brushRef="#br0" timeOffset="165808.0389">18354 8623 260 0,'-15'-6'96'0,"21"6"-76"0,-6-2-4 15,9 2 16-15,-9-5-20 16,6-1 84-16,3-4-52 16,0 7 32-16,0 3-44 15,-1-5 52-15,4 5-48 0,-3 0 12 16,0 0-32-16,6 2 28 15,-9 1-28 1,9 2 48-16,-3 1-36 0,9 2 48 16,11-1-44-16,13 4 56 15,18 8-52-15,23 4 20 16,42 12-36-16,15 4 0 0,41 9-12 16,4 2 20-16,20-2-16 15,-20 8 24-15,-7 7-24 16,-11 3 4-16,-33-5-8 15,-27-13 20-15,-27-11-16 16,-20-8 12-16,-24-11-12 0,-16-4 56 16,-14-9-40-16,-9-5-92 15,-9-5 36 1,-2 2-292-16,-4 0 176 0</inkml:trace>
  <inkml:trace contextRef="#ctx0" brushRef="#br0" timeOffset="166603.1518">18279 9112 248 0,'3'-2'92'0,"6"-1"-72"0,3 0-4 16,-6 3 124-16,0-2-80 15,0-1 64-15,0 3-72 16,-6 0 40-16,6 0-52 15,0 3 40-15,0-1-44 16,9 6 52 0,9 0-24-16,20 5-32 0,25 6-48 15,11 7 8-15,33 1 64 0,30 10-32 16,12 0 0 0,23 0-12-16,-5 0 8 0,9 0-12 15,-10 0 4-15,-5 5-4 16,-15-2-16-16,-9 2 4 15,-33-12 20-15,-24-7-8 16,-17-4 48-16,-22-3-28 16,-14 0 4-16,-9-3-20 15,-15 3 28-15,-9-3-24 16,-9 3-56-16,-3-3 16 16,-6-2-228-16,-6-6 140 15,-3 0-480-15,10-2 332 16,-1-6 96-1</inkml:trace>
  <inkml:trace contextRef="#ctx0" brushRef="#br0" timeOffset="169051.0247">18250 9401 300 0,'-3'-11'112'0,"3"14"-88"0,0-6-8 0,0 3 20 16,0 0-24-16,0 0 56 15,0 0-36-15,6 3 48 16,-3-1-48-16,3 1 20 16,-1 2-32-16,1-2 36 15,0 0-32-15,0 2 12 16,0 0-20-16,3-2 28 16,3-1-28-16,3 4-24 0,3-1 4 0,6 0 16 15,14 3-4 1,19 5 4-16,5 9-4 15,7 4 20-15,17 14-16 0,24-3-20 16,12 13 0-16,9-8 64 16,21 1-28-16,-12-4-20 15,0-9-8-15,0-4 24 16,-9-2-12-16,-24-3 40 16,-15 0-28-16,-14-5 32 15,-7 0-32-15,-8 0 4 16,-10 0-16-16,-8 0 0 15,-6-1-4-15,-7 1 28 16,-2-2-20-16,3 1 12 16,-12-1-16-16,-3-4-8 15,-4 1 0-15,-2-3-244 16,-9-6 132-16</inkml:trace>
  <inkml:trace contextRef="#ctx0" brushRef="#br0" timeOffset="169712.8042">17961 9723 340 0,'3'-2'128'0,"9"-1"-100"0,6 3-8 0,-6 0 88 15,5 0-64-15,7 3 60 16,3 2-60-16,0 3 40 16,3-3-48-16,-4 3 16 15,4 3-32-15,0-1-8 0,0 4-8 16,11-1 40-16,31 3-24 16,20 5 16-16,9 5-20 15,36 3 8-15,15 11-12 16,12 0 12-16,14 10-16 15,-26-5 4-15,-6-3-4 16,-9-7-24-16,-18-6 8 16,-27 0 48-16,-20-8-20 0,-22-5 36 15,-26-3 12 1,-18-5-36-16,-15-2-272 16,-6-4 128-16,-6-2-344 15</inkml:trace>
  <inkml:trace contextRef="#ctx0" brushRef="#br0" timeOffset="174966.8501">20682 8744 404 0,'-6'-10'148'0,"6"10"-112"0,6-11-12 16,0 9 12 0,-1-4-24-16,-2 1 12 15,9 5-12-15,-9 0 20 16,9 0-20-16,-6 5 12 0,-3 3-12 0,3-2 36 16,3 4-24-16,6-2-4 15,-3-3-12-15,18 3 12 16,-10-5-12-16,16 8 4 15,0-3-4-15,0 2 4 16,-1 1-8-16,-5 2-12 16,-3 0 4-16,3 0 4 15,-4 3 0-15,-5-5-12 32,0-1 8-32,-9-4 40 0,0 2-24 0,-6-6 8 15,-3 1-12-15</inkml:trace>
  <inkml:trace contextRef="#ctx0" brushRef="#br0" timeOffset="175746.928">21661 8821 384 0,'3'0'140'0,"-3"0"-108"0,6 0-8 0,-6 0 48 32,0 0-44-32,0 0 60 15,0 0-52-15,-3 0-16 0,3 8-12 0,-9-3 44 16,3 3-28-16,-9 0 0 16,0 3-16-16,-6 2 20 15,7 0-16-15,-7 1 32 16,3 1-28-16,-3-4 48 15,9 2-36-15,-3-5-16 16,6 0-4-16,0-3 8 16,3 3-8-16,-3-5-4 15,6 2 0-15,-2-2 12 16,5 0-8-16,0-3-12 16,5 2 0-16,-2-2 20 15,3 3-8-15,6 0 4 16,3-1-4-16,9-2-32 15,0 3 12-15,9-3 12 16,2 5 4-16,4 0 16 16,0 3-12-16,-4 0-40 15,-5 3 20-15,-6-3 0 16,-9 0 12-16,3-6 60 16,-6 4-32-16,-9-9 16 15,0 0-28-15,-6-5 8 0,0 1-12 16,-3-9 28-16,0 2-24 0,-6-4 12 15,6 5-16-15,-9-9 20 16,3 4-20-16,-9-6 12 16,3 8-12-16,-5-5-16 15,-1 8 0-15,0 2-4 16,9 3 0-16,-3 3 8 16,9 2 0-16,6 3-88 15,6 6 48-15,9 2-196 16,6 0 132-1,6 0-420-15,6-1 292 0</inkml:trace>
  <inkml:trace contextRef="#ctx0" brushRef="#br0" timeOffset="176933.1734">21899 8856 340 0,'-3'-6'128'0,"3"6"-100"0,3-2-8 0,-3-1 16 16,0 3-24-16,0-3 48 16,0 3-32-16,0-2 28 15,6 4-28-15,-3-2-16 16,0 0-8-16,0 0 12 15,0 3-8-15,0-3-4 16,0 3 0-16,0-3 20 16,0 2-12-16,0 1 12 15,0-3-12-15,3 0 20 16,0 3-20-16,0-6 12 16,0 3-12-16,-6-3 20 15,3 3-20-15,0-2-4 16,3 2-4-16,-6 0 12 15,2 5-8-15,-2-5-4 16,0 0 0-16,0 3 4 16,3 2-4-16,-3-2 8 15,3-1-8-15,0 1 16 16,0 2-12-16,0 0-4 16,0 1 0-16,0-4 4 15,0 1-4-15,-3 0 8 16,3-1-8-16,-3 1 24 15,3 0-16-15,0-3-4 0,0 2-4 0,-3-2 4 16,0 0-4-16,0 0-4 16,0 0 4-16,0 0-4 15,0 6 0-15,0-1 0 16,0 0 0-16,0-2 8 16,3-1-4-16,-3 1 16 15,0 0-12 1,0-1-12-1,0 1 0-15,0 0 12 0,3-1-4 0,-3 1 8 16,0 0-8-16,0-1-12 16,0 1 4-16,0-1 28 15,3 1-12-15,0 2-12 16,0 1-4-16,0-4 12 16,0 1-4-16,0 2-20 15,3 3 8-15,-3 0 32 16,0 0-16-16,0 0 0 15,3 3-4-15,-3-3 4 16,0 0-4-16,0-3 24 16,3 3-16-16,-3-3 4 15,3 0-8-15,-3 1-8 16,3 2 4-16,0-3 4 16,2 0-4-16,-2-5 40 15,3 3-20-15,-3-6 4 0,0 0-16 16,-3-4 12-1,3 1-16-15,0-7-28 16,0 2 8-16,0-4-12 16,3 1 12-16,-3-2 36 15,0 3-16-15,0-5 16 0,0 4-12 0,-3-1 12 16,3 4-16-16,0-2-20 16,3 2 4-16,-3 1 32 15,3 2-16-15,-4-3 8 16,1 3-8-16,-3 0-8 15,3 6 4-15,-3-4-16 16,0 6 8-16,-3-2 28 16,0 2-12-16,0-3-4 15,0 6-4-15,0-3 4 16,0 5-4-16</inkml:trace>
  <inkml:trace contextRef="#ctx0" brushRef="#br0" timeOffset="177494.359">22343 9207 392 0,'-3'-5'148'0,"3"5"-116"0,-6-2-8 16,3 2 100-1,3 2-72-15,-6-2 32 16,0 5-48-16,-3 1 32 16,3 4-40-16,-3-2 20 15,6 3-28-15,-3-3 16 16,3 2-20-16,0-2 44 16,6 3-32-16,-3 0-40 15,3-1 4-15,0-2 44 16,3 0-16-16,0-5-8 15,0 5-8-15</inkml:trace>
  <inkml:trace contextRef="#ctx0" brushRef="#br0" timeOffset="177661.804">22390 9033 600 0,'-6'-16'224'0,"6"16"-176"0,6-3-12 0,-3 1-16 16,0 4-20-16</inkml:trace>
  <inkml:trace contextRef="#ctx0" brushRef="#br0" timeOffset="205071.9818">16458 11001 580 0,'-3'-8'216'0,"3"8"-168"15,-3-15-12-15,3 7 40 16,6 2-48-16,-3-7-12 16,3 3-8-16,-6-6 8 15,3 2-8-15,-9-4 4 16,0 2-4-16,-12-5-24 16,3 5 8-16,-12-3 12 15,0 6 0-15,-11 0-48 16,5 8 28-16,-6 2 4 15,6 8 8-15,4 6 56 0,14 5-28 0,0 10 16 16,9 3-24 0,18 0 36-16,3-2-28 0,6-11 12 15,2 2-20-15,4-12 8 16,3-4-12-16,0-12 56 16,-4-1-40-16,1-13-12 15,-3 0-8-15,-3-10-88 16,-3 2 44-16,-3-7-56 15,-3 7 52-15,-3-5 4 16,2 5 20-16,-11 0 4 16,0 11 4-16,0 0 60 15,0 10-28-15,0 6 24 16,0 8-28-16,0 7 16 16,0 4-20-16,-6 7 0 15,6 0-8-15,-5 5-32 16,5 3 12-16,-9 6 24 15,3-3-8-15,-9 5 28 16,6 0-20-16,-9-6 32 16,3-1-28-16,-6-9 20 15,3-5-20-15,1-8 36 16,5-3-28-16,9-16-120 16,9-2 52-16</inkml:trace>
  <inkml:trace contextRef="#ctx0" brushRef="#br0" timeOffset="205192.3004">16717 10618 780 0,'-15'-3'288'0,"15"3"-224"0,-21 3-20 0,12-3 24 16,3 0-48-16</inkml:trace>
  <inkml:trace contextRef="#ctx0" brushRef="#br0" timeOffset="205339.2183">16595 10776 768 0,'-24'19'284'0,"24"-19"-220"0,-15 34-20 0,9-15 32 16,3 2-52-16,-3 6 32 16,3 2-28-16,0-3 0 15,3 1-16-15</inkml:trace>
  <inkml:trace contextRef="#ctx0" brushRef="#br0" timeOffset="205690.1244">16993 10888 560 0,'18'-19'208'0,"-18"19"-164"0,3-11-8 16,-9 6 32-1,0 5-44-15,-9 0 24 16,4 0-28-16,-13 0 0 16,6 0-12-16,-9 3-32 0,3 2 12 0,0 3 12 15,10-3 4-15,5 6-4 16,9 2 4-16,6 0 4 16,3 6-4-16,2 5 8 15,4 2-8-15,-3 1 32 16,0 2-20-16,-6-5 20 15,3-3-20-15,-12-3 36 16,0-5-28-16,-12-2 20 16,3-6-24-16,-9-5 16 15,4-5-20-15,-7 0 0 16,6-8-8-16,6 2-228 16</inkml:trace>
  <inkml:trace contextRef="#ctx0" brushRef="#br0" timeOffset="205954.3254">17267 10970 404 0,'0'-11'148'0,"0"11"-112"0,-18-8-12 15,7 3-4 1,2 5-16-16,-15 0 84 0,3 8-44 15,-6-3 76 1,6 11-68-16,-2 2 52 0,8 6-60 16,9 0 32-16,12-5-44 15,9-4-8-15,14 1-16 16,10-5 48-16,0-3-32 0,2-6-116 16,-5-2 48-16</inkml:trace>
  <inkml:trace contextRef="#ctx0" brushRef="#br0" timeOffset="206719.8733">17517 10869 560 0,'3'-5'208'0,"-3"5"-164"0,3 13-8 0,-6 3 76 16,3-8-68-16,-9 16 36 15,3-3-48 1,-5-3 16-16,2 6-28 0,-3-8 8 15,6 3-16-15,0-14 36 16,6-5-24-16,0-11 12 0,3-7-20 16,6-17 0-16,3 1-8 15,-3 5 4 1,2 0-8-16,-2 5-36 16,3 5 16-16,-3 6-28 15,3-3 24-15,0 11-16 16,0 5 20-16,3 5 44 15,3 6-16-15,5-3 16 16,4 8-16-16,3-6 28 16,3 3-24-16,2-2 32 0,1-3-32 0,-9-3 4 15,0-5-12-15,-3-5 20 16,-7 0-16-16,-2-3-4 0,-6 0-4 16,-3-5 12-16,-6-1-8 15,-3 1-4 1,3 3 0-16,-6-1-40 15,0 3 20 1,-6 3 4-16,6-1 12 0,-8 6-56 16,2 0 32-16,-6 6 36 15,-3 4-4-15,0 9 36 16,-3 5-28-16,6 10-12 16,7-2-8-16,5 8 4 0,9-6 0 15,11-2 60-15,10-3-32 0,6-8 40 16,0-5-36-1,9-6-96-15,8-7 32 0,7-6-156 16,2-10 104-16,-2-5-112 16,-4-19 112-16,-2-6 36 15,-3-4 28-15,-7 2 64 16,-2 2-24-16,-6 6 80 16,-15 8-56-16,-6 5 76 31,3 6-68-31,-12-1-8 15,-3 9-28-15,-9 10-4 16,0 0-4-16,-9 10-32 16,3 4 12-16,-6 15 4 0,1 24 8 15,2 5 0-15,6 3 0 16,6-6 24 0,3-7-12-16,3-8 32 0,3-9-28 0,-3-4 56 0,0-6-40 15,-3-8-304 1,-3-2 144-16</inkml:trace>
  <inkml:trace contextRef="#ctx0" brushRef="#br0" timeOffset="206886.8252">18071 10816 808 0,'3'-29'300'0,"-3"29"-232"0,27-11-20 0,-15 6 72 15,3 5-76-15,5-8 36 16,1 8-48-16,3 0-108 15,3 0 44-15,3 3-592 16,2 2 344-16</inkml:trace>
  <inkml:trace contextRef="#ctx0" brushRef="#br0" timeOffset="206987.0831">18515 10694 736 0,'-3'-13'272'0,"3"13"-208"0,-12-16-20 0,3 8 72 15,9 3-72-15,-12 0-36 16,6 5-8-16</inkml:trace>
  <inkml:trace contextRef="#ctx0" brushRef="#br0" timeOffset="207125.4513">18357 10790 964 0,'-12'16'360'0,"12"-16"-280"0,-6 15-24 0,3-4 32 15,6 0-60-15,-6 12 32 16,3 1-32-16,-3 0-8 15,6 5-12-15</inkml:trace>
  <inkml:trace contextRef="#ctx0" brushRef="#br0" timeOffset="207545.5679">18708 10784 652 0,'6'-8'244'0,"-6"8"-192"0,21-2-12 16,-12-1-48 0,0 6-4-16,3-3 24 15,2 5-8-15,-8 0-8 16,9 6 0-16,-15 0-16 15,6 2 12-15,-9 5-12 16,0 1 8-16,-15 5 80 0,1 2-40 16,-4-2 28-16,-6 2-36 15,0-2 28-15,0-5-32 16,1-3 32-16,5-1-32 0,3-1 56 16,6-4-40-16,6 1 36 15,3-3-36-15,9-3 24 16,6 0-28-16,0-2 0 0,6 2-16 15,3 1-8-15,2-4 0 16,-2 4 40-16,0-1-24 16,0 0-152-16,-3-2 72 15,-3-1-276-15,-6 1 188 16</inkml:trace>
  <inkml:trace contextRef="#ctx0" brushRef="#br0" timeOffset="208341.6007">18470 10978 612 0,'-15'-14'228'0,"15"14"-180"0,3-5-12 16,3 0 44-16,9-1-52 16,6 4 32-16,11 2-32 15,10 2-8-15,0 4-12 16,2 2-216-16,1-3 112 15,0 0-84-15,5 1 104 16,-8-4 32-16,3 1 28 16,-7-3 120-16,-5-3-56 15,-3 1 132-15,0-4-104 16,-4-4 28-16,-2 4-64 0,0-2 28 16,-9 3-36-16,3-5-8 0,-9 2-16 15,-3 2 12-15,-6-2-12 16,0 3 16-16,-12 0-16 15,-3 2 16-15,-9-2-16 16,-12 2-12-16,1 3 0 16,-7 6 40-16,6 4-24 15,6 3 8-15,7 3-12 16,8 0 4-16,9 0-8 16,9 0 32-16,9-3-20 15,9-2 32-15,-1-3-32 16,10-3 40-16,-6 0-32 15,3-2-172-15,-12-6 80 0,-6 1-44 16,-6-1 64-16,-9 0 20 16,0 3 16-16,-9 6-16 15,3 1 16-15,3 1-20 16,6 3 16-16,9 2 88 16,9 0-40-16,9-2 28 15,5 2-40-15,7-2 16 16,0-1-20-16,-1-4 8 15,-2-6-12-15,3-6-104 16,-3-4 48-16,-7-6 20 16,-2 3 16-16,-3-11 8 15,-3-5 0-15,0-11 16 16,6-2-8-16,-3-1-12 16,-7 6 0-16,7 6 84 15,-6 10-48-15,0 2 28 16,-3 6-40-16,-3 13 8 15,-15 10 20-15,-6 9-28 16,-3 10-8 0,-3 8-8-16,-3 5 4 0,-5 1-4 15,5-1 52-15,3-5-32 16,3-5 24-16,0-8-28 16,6-3-272-16,3-5 136 15</inkml:trace>
  <inkml:trace contextRef="#ctx0" brushRef="#br0" timeOffset="208687.9529">19217 10869 832 0,'-6'-24'308'0,"9"24"-240"0,-3-5-20 16,0 5 168-16,3-3-128 15,6 1 8-15,6 2-56 16,9 2-40-16,14 1 0 15,13 2 52-15,9 1-28 0,-7-1-108 16,4-3 44-16,-13-4-56 16,-8-3 56-16,-9-3 20 15,-9-3 16-15,0-2-24 16,-10 0 16-16,-2-1-64 0,0 4 40 16,-3-1-176-1,-3 3 116-15,6 0-88 16,0 3 108-1,0-3 40-15,3 5 24 0,-3-2 132 16,3 2-64-16,-9-2 92 31,0 5-84-31,-9-5 28 16,3 5-52-16,-6 0-16 0,9 3-12 0</inkml:trace>
  <inkml:trace contextRef="#ctx0" brushRef="#br0" timeOffset="208863.4181">19619 10925 880 0,'-12'-3'328'0,"15"14"-256"0,3-1-16 0,-12-5 152 0,6 1-124 15,0-6 72-15,-3 5-92 16,3 0 44-16,0 1-64 16,-3 2-268-16,0-1 120 0</inkml:trace>
  <inkml:trace contextRef="#ctx0" brushRef="#br0" timeOffset="209607.4571">19887 10874 696 0,'-12'-8'256'0,"3"8"-196"0,-3 0-20 0,6 6 48 16,-6 2-56-16,0 5 24 15,0 8-36 1,0 6 8-16,7 2-16 0,2-3-8 0,3 1 0 16,6-4 28-16,5-4-16 15,4-6 56-15,3-2-40 16,3-6 28-16,0-2-32 0,0-6 16 15,-6-5-24-15,-7-5 28 16,-2-8-32-16,-6-6-24 16,-11-5 4-1,-1-2-44-15,0 8 28 16,0 7 8-16,3 1 8 16,6 7-24-16,-6 0 16 0,9 9-32 15,9-4 28-15,-3 6 4 16,6 0 12-16,6 0 8 15,-9 0-4-15,5 6 32 16,4-6-20-16,-3 0-32 16,0 0 8-16,0 0 20 15,3 0-8-15,-3-3 8 16,3 3-4-16,-7 3-8 16,10 2 4-16,-3 0-48 15,-9 3 24-15,3 3-36 0,-6 2 32 16,3 0 20-16,-9-2 4 15,3-1 80-15,-3 1-44 16,0 0 12-16,-3-3-28 16,3-1 4-16,0-4-12 15,0-3 44 1,0 0-28-16,3-5-4 0,3-6-16 16,3-5 20-16,0-5-16 15,14 0 4-15,-5 3-8 16,6 2-52-16,-3 2 28 15,6 6-60-15,-9 8 44 16,-12 6 52-16,3 4-12 0,-4 6 48 16,-5 0-32-16,3 3 20 15,0-3-24-15,3-1 72 16,3-1-56-16,3-4 92 16,0-2-72-16,0 0-564 15,-6-3 272-15,-6-13-544 16</inkml:trace>
  <inkml:trace contextRef="#ctx0" brushRef="#br0" timeOffset="214286.9956">15547 11806 372 0,'-6'-19'140'0,"6"14"-112"0,0-11-4 0,0 8 128 16,6-3-88-16,-3-2 60 16,-3 3-68-16,0-1-16 0,6 3-24 15,-6 3 8-15,6 0-16 0,-6 5 24 16,3-6-20-16,-3 6 24 15,0 0-24 1,0 0 12-16,0 0-12 0,0 0 28 16,0 0-24-16,0 0 4 15,0 0-12-15,0 0 12 16,0 0-12-16,6 6 16 16,0 4-16-16,-4-2-4 15,4 8 0-15,0 8-4 16,3 10 0-16,-3 6 8 15,0 0-4-15,9 2 24 16,-6-2-16-16,6-6-12 16,-3-2-4-16,9-3 20 15,-6 0-8-15,-1-3-12 16,1 1 0-16,-6-3 56 0,3-1-28 16,0-1 0-16,-6-4-16 15,3-2 4-15,0 0-8 16,-3-6 16-16,3-2-12 15,-3-2 24-15,0-6-20 16,3-3 12-16,-3-5-12 16,2-2 20-16,-2-6-20 15,3-3 4-15,0 1-8 16,-3-4 12-16,3 1-12 16,3 0 16-16,-3-3-16 15,3 1-12-15,-3-4 0 16,6-2-16-16,-9 2 12 15,9-2 4-15,-1 3 4 16,-5-1-12-16,3 4 8 16,3 1-16-16,-6 1 12 15,-3 3 12-15,0 2 0 0,3 3-4 16,-3-1 4-16,-6 1-4 16,9 0 0-16,-9 0-12 15,0 0 8-15,6-1 28 16,-6 1-12-16,0 0-4 15,0 2-4-15,0 1-16 16,6 2 8-16,-3 2-4 16,3 4 0-16,0 2-452 15,6 5 252-15</inkml:trace>
  <inkml:trace contextRef="#ctx0" brushRef="#br0" timeOffset="214783.3731">16449 12025 456 0,'-6'-5'168'0,"6"5"-128"0,0-3-16 16,0 3 200-16,0 0-128 15,0-2 68-15,6 2-96 0,3 0 4 16,-3-3-40-16,3 0 4 0,2 3-20 15,10-2 8-15,-3-4-12 16,9 1 20-16,3 3-20 16,-4 2-232-16,-11 2 116 15</inkml:trace>
  <inkml:trace contextRef="#ctx0" brushRef="#br0" timeOffset="214966.359">16416 12121 632 0,'9'0'236'0,"0"0"-184"0,12-3-16 0,-9 3 36 0,2 0-48 16,7-3 8-16,3 1-20 16,6-1-184-16,6 3 96 15,-1 3-396-15</inkml:trace>
  <inkml:trace contextRef="#ctx0" brushRef="#br0" timeOffset="215879.962">17767 11745 352 0,'15'-11'132'0,"-9"3"-104"0,0-2-8 0,-3 4 200 16,6 4-124-16,-9-3 132 15,0-1-136-15,3-4 8 16,-3 4-60-16,-6-2-8 0,-3-2-20 0,-9 5 0 15,-6-3-4-15,-14-3 12 16,-16 6-12-16,-5 5-4 16,2-3 0-16,1-2-4 15,-1-1 0-15,3 1-20 16,7 0 12-16,5 0 100 16,9-1-48-16,10 4 60 15,8-1-60 1,6 0-48-16,18 3 0 15,6 3-12 1,2 2 8-16,10 3 8 16,3 0 0-16,9 0 0 15,-1 5 0-15,16 6 24 0,-3 5-12 16,-7 5-4-16,1 5-4 16,-12 1 4-16,-13-1-4 15,-5 0 8-15,-15-2-8 0,-15 0 8 16,1-3-8-16,-13-3 8 0,-6 1-8 15,-3-3-12-15,1-3 4 16,-1 3 12-16,-6-6-4 16,-2 6-4-16,2-3 4 15,-3 3 4-15,1-3-4 16,2-5-12-16,6 3 4 16,0-9 4-16,13 3 0 15,2-2-12 1,6 0 8-16,3-6-16 0,3 0 12 15,3-2 20-15,6-3-4 16,-3 5-12-16,3-5 0 16,0 0 20-16,0 0-8 15,0 0 16-15,0 0-16 0,3-5-12 16,3 5 0-16,9-3-24 16,15 0 16-16,5-2 4 15,16 5 8-15,6 0-12 16,-1 3 8-16,4-1 12 15,11 4-4-15,7-1 16 16,-7 0-12-16,-17-2 4 16,-4 0-4-16,-14-3 4 15,-6 0-8-15,-4-3 16 16,-2 0-12-16,-12-2 32 16,-3 0-24-16,-3 2-4 15,3 0-8-15,-3 1-48 16,-6 2 24-16,-6 5-532 15,3-5 304-15,-9-3-336 16</inkml:trace>
  <inkml:trace contextRef="#ctx0" brushRef="#br0" timeOffset="217200.9974">18392 11734 392 0,'0'-10'148'0,"0"10"-116"0,3-14-8 0,-3 9 92 16,0 3-68-16,0-6 60 16,6 5-64-16,-6-2 32 15,0 5-44-15,-3-3-8 16,3 6-16-16,-3-3 4 15,0 8-8-15,-8-3-4 16,5 5 4-16,-9 4 12 16,6-1-8-16,-9 5-4 15,6 4 0-15,-6 1 56 16,3-1-32-16,-3-1 16 16,4 5-28-16,-7-5 20 15,12-2-24-15,-3-3-12 16,3 0-4-16,0 0 40 0,3-3-24 15,3-3 8 1,0-2-12-16,3 0 4 0,0 0-8 16,3 0-4-16,0-3 4 0,3 1 4 15,3-1-4-15,6-2-4 16,0-3 4-16,0 0 12 16,5 0-8-16,1 0-12 15,3-3 0-15,-3 3 4 16,9 0 0-16,-9 0 0 15,-1 0 0-15,1 0 8 16,-6 0-4-16,-6 0 60 0,-3 0-36 16,-3-3-12-16,-6-2-8 15,-3-3 16-15,0 0-12 16,0-5 12-16,-3-3-12 16,-6-10 20-1,0 2-20-15,6-5-12 16,-2 0-4-16,-1 2-4 0,0 3 0 15,0 3-12 1,0 5 12-16,3 0 4 0,0 6 4 16,6-1-12-16,3 3 8 15,3 3-4-15,3 2 0 16,0-2-20 0,3 5 16-16</inkml:trace>
  <inkml:trace contextRef="#ctx0" brushRef="#br0" timeOffset="218522.5312">18592 11750 268 0,'3'-3'100'0,"-3"3"-76"0,0 0-8 0,-3 0 24 16,3 0-24-16,-3 0 48 16,0 0-36-16,0-2 40 15,3 2-40-15,0-8-4 16,3 8-16-16,-3 0 36 15,3 0-20-15,0-3-32 16,3 3 4-16,-6-8 52 16,3 8-24-16,-6-5 24 15,3 5-28-15,-3-3-16 16,0 6-8-16,0-3 20 16,3 0-8-16,-3 0-12 15,6 0 0-15,-3 0 48 16,0 0-24-16,0 0-28 15,0 0 4-15,3 0 28 16,0 0-16-16,-3 0 28 16,0 0-24-16,0 0 12 0,0 0-12 0,0 0-8 15,0 0 0 1,0 0-4-16,0 0 0 0,0 3 24 16,6 7-12-16,-3 1 24 15,6 7-24-15,0 6 32 16,0 0-28-16,0 5 12 15,2 0-16-15,-2 0 12 16,-3-5-16-16,3 0 24 16,6 0-20-16,-6-6 4 15,0 1-8 1,-3-3 4-16,3-6-8 0,-6-2 52 16,3 3-32-16,3-11 32 15,-3 0-28-15,0 0-16 16,0 0-8-16,-3-11 4 15,3 6-4-15,-3-8 16 16,2 2-12-16,1-13 24 16,0 6-20-16,3-17-20 15,-3 4 0-15,3-12-32 16,6 9 24-16,-6-3 40 16,0 16-12-16,0-3 8 15,0 8-12-15,-9 3-24 16,3 5 8-16,-6 3 20 15,3 5-4-15,-3 2-4 16,6 6 0-16,-3 3-224 16,6-1 120-16</inkml:trace>
  <inkml:trace contextRef="#ctx0" brushRef="#br0" timeOffset="218836.8643">18946 12102 528 0,'-12'-5'196'0,"9"7"-152"0,-3-2-12 0,0 6 140 0,0-6-100 15,3 8 104-15,-3 0-100 16,1 5-16-16,2 5-36 16,3-4 12-16,3 7-24 0,2-3 40 15,4-5-28-15,-3 3 12 16,6-8-20 0,-3 0-228-16,0-5 116 0,6-8-600 15</inkml:trace>
  <inkml:trace contextRef="#ctx0" brushRef="#br0" timeOffset="218955.6932">19092 11994 780 0,'-24'-22'288'0,"24"22"-224"0,-3-8-20 16,0 6 24-16,3 2-48 0</inkml:trace>
  <inkml:trace contextRef="#ctx0" brushRef="#br0" timeOffset="219486.6072">17312 12531 560 0,'0'-8'208'0,"-3"10"-164"0,0-2-8 0,0 3 4 16,-3 0-28-16,0 2 120 15,0 3-76-15,0 2 48 16,0 1-60-16,3 0 4 0,3-1-32 16,3 1 28-1,3-1-28-15,0-4-244 0,3-6 124 0,0 2-472 16</inkml:trace>
  <inkml:trace contextRef="#ctx0" brushRef="#br0" timeOffset="219615.4509">17374 12433 756 0,'9'-6'280'0,"-9"4"-216"0,0-1-20 16,6 3-656-16</inkml:trace>
  <inkml:trace contextRef="#ctx0" brushRef="#br0" timeOffset="223602.6669">17342 12568 280 0,'0'0'104'0,"0"2"-84"0,0-4 0 15,0 2 76-15,0 0-56 16,6 0 88-16,-3-3-72 16,0 3 8-16,3 0-40 15,-6 0-12-15,0 0-8 16,0 0 20-16,0 0-12 16,0 0 12-16,6 3-12 0,-1-3 44 15,1 0-28-15,0 0 20 16,0-3-28-16,3 3-16 15,3-3-8-15,3 1 4 16,3-1 0-16,0 0 16 16,0 1-8-16,-3-1-4 0,-4 1 0 15,-2 2 20 1,-6 0-12-16,-3 0-32 16,0 0 12-16,0 0-236 0,0 0 132 15,6 7-312 1</inkml:trace>
  <inkml:trace contextRef="#ctx0" brushRef="#br0" timeOffset="223852.4105">17348 12674 456 0,'0'2'168'0,"0"-2"-128"0,0 0-16 47,6 5 44-47,-3-2 44 0,3 2-60 0,2 1-12 0,-2-4-28 16,6 1 16-1,3-3 12-15,3 0-20 16,3-3-260-16</inkml:trace>
  <inkml:trace contextRef="#ctx0" brushRef="#br0" timeOffset="224079.5137">17782 12520 520 0,'-15'0'192'0,"6"3"-152"0,-2-1-8 0,2 4 104 15,0 2-80-15,0 2-48 16,3 3-8-16,3 3 36 16,3 0-16-16,0 0-196 0</inkml:trace>
  <inkml:trace contextRef="#ctx0" brushRef="#br0" timeOffset="225066.1353">17363 11250 364 0,'0'-8'132'0,"6"5"-100"0,-6 1-12 15,-3 2 8-15,0 2-20 16,0 1 16-16,0 2-16 16,-3 6 84-16,0 5-48 15,0 5 56-15,-3 6-56 16,3-1 32-16,0 0-44 15,-3-2 8-15,0-3-24 16,3-5 44-16,0-2-32 0,3-4 4 16,3-2-20-16,0-8 28 15,3-5-24-15,0-3 32 16,0-3-32-16,0 1-4 0,0-4-8 16,3 1 12-16,0-3-8 15,-3 0-28 1,-3 1 8-16,3-1 4 0,0 0 8 15,0 5-20 1,0 1 12-16,0 2-24 16,0 2 20-16,-3 4-20 0,0 2 16 15,0 0-16-15,3 5 16 16,3 3 36-16,3 3-12 16,0 4 36-16,0 7-28 15,2 4-4-15,1 3-8 0,3 0 12 16,0 0-8-16,0-2 32 15,-3-6-24-15,-3-5 20 16,0-3-20-16,0-5 52 16,-3-3-36-16,0-5 20 15,0-8-32-15,-1-5 28 16,1-5-32-16,-3-6 12 16,3-5-16-16,-3 0-16 15,-3 0 0-15,0 5 4 16,0 3 0-16,0 2-12 15,0 3 8-15,0 3-32 16,0 2 20-16,6 3-12 16,3 3 16-16,0 2 44 15,3 3-20-15,0 3 16 16,0 2-16-16,-3 3-308 16,-3 6 164-16</inkml:trace>
  <inkml:trace contextRef="#ctx0" brushRef="#br0" timeOffset="233838.8835">16187 13010 340 0,'0'-6'128'0,"0"6"-100"0,-6-5-8 15,0 5 60-15,6-3-48 0,-9 1 76 16,3-4-60-16,3 1 44 16,-9-3-52-16,3 3 16 15,-3 0-36-15,3-1 0 0,-6 4-12 16,1-1 4-16,-7 0-8 16,0 1-28-16,0 2 12 15,-3 2-4-15,-3-2 8 16,4 11 8-16,-4-3 0 15,6 2 68-15,-3 6-36 16,9 8 48 0,6 13-44-16,9 3 8 0,15 2-28 15,3-2 28-15,3-6-28 16,9-5 48-16,5-10-36 16,1-9 20-16,6-4-28 15,-3-12 36-15,-1-7-32 0,-5-8 4 16,-12-8-16-16,-6-5 20 15,-15-3-20-15,-9 0 12 16,-9 5-12-16,-3 5-44 16,3 3 20-16,3 3-8 15,6 11 12-15,3 2-36 16,0 3 24-16,18-1-92 16,6 1 64-16,9 5-400 15</inkml:trace>
  <inkml:trace contextRef="#ctx0" brushRef="#br0" timeOffset="234390.9971">16440 13020 312 0,'-15'0'112'0,"9"3"-84"0,0 2-12 0,3 0 188 0,0 6-116 16,0 5 72-16,-3 8-96 15,0 5 60-15,-3 0-68 16,6 0 56-16,-6-5-60 0,3-6 40 15,0-2-52 1,0-5 40-16,0-9-44 16,4-4 24-16,2-6-32 15,2-8 0-15,4-3-16 0,6-4-148 16,-3-1 72-16,0 3-88 16,3 2 88-16,0 3 8 15,-3 3 32-15,3 2 24 16,-3 6 64-1,0 5-32-15,0 3 48 16,-3 5-48-16,0 5-16 16,2 5-8-16,-8 4 16 0,0-1-12 15,0 3 4-15,0-3-8 16,-5 0 28-16,2 0-20 16,-3-5 12-16,-3 0-16 15,3-3 12-15,0 0-16 16,0-2 4-16,3-6-4 15,3-5-280-15,6 0 148 16,3-8-520 0</inkml:trace>
  <inkml:trace contextRef="#ctx0" brushRef="#br0" timeOffset="234719.8704">16559 13160 652 0,'-3'0'244'0,"9"6"-192"0,-6-1-12 15,6 0 136-15,0 1-104 16,3-4-20-16,3-2-32 16,5-2 16-16,4-4-20 15,0-4-4-15,0-1-8 0,-6 3-40 16,-6-2 20-16,-6-4 4 16,-9 4 12-16,-6 4-12 15,-9 1 8-15,-6 3-4 16,0-4 0-16,4 6 24 15,-1 8-8-15,3-3 40 16,6 3-24-16,3 3 32 16,9 2-32-16,3 0 12 15,6 3-20-15,3-2 36 16,6-1-28-16,6-3-68 16,6-2 24-16,5-2-256 0,1-1 152 15,3-5-504 1</inkml:trace>
  <inkml:trace contextRef="#ctx0" brushRef="#br0" timeOffset="235046.7425">17535 12914 520 0,'-6'3'192'0,"0"0"-152"0,-6 5-8 16,6 2 116-16,0 6-88 15,-2 5 20-15,-1 6-48 16,0 7-4-16,-3 6-16 15,3-3 28-15,0 2-24 0,0-7 12 16,-3-3-16-16,3-8-448 31,-6-18 0-31</inkml:trace>
  <inkml:trace contextRef="#ctx0" brushRef="#br0" timeOffset="235191.2666">17309 13041 716 0,'-3'-16'264'0,"3"16"-204"0,3-2-16 0,-3 2 152 16,6 2-116-16,6 4-8 16,0-1-44-16,6 0-64 15,2-2 20-15,13-6-436 16</inkml:trace>
  <inkml:trace contextRef="#ctx0" brushRef="#br0" timeOffset="235295.4005">17806 12925 696 0,'-6'-13'256'0,"3"7"-196"0,-3-4-20 16,3 7 136-16,-3 3-104 16,0 0 16-16,-3 8-52 15,3-3-168-15</inkml:trace>
  <inkml:trace contextRef="#ctx0" brushRef="#br0" timeOffset="235473.8741">17651 13002 852 0,'-15'21'316'0,"6"-3"-248"0,-5 6-16 15,8-5 40-15,3-1-60 0,0 6 40 16,0 2-40-16,0-7-80 16,0-1 24-1,3 1-300-15,-3-14 180 0,3-5-408 16</inkml:trace>
  <inkml:trace contextRef="#ctx0" brushRef="#br0" timeOffset="236401.3396">17833 13012 404 0,'-18'0'148'0,"15"5"-112"0,-6 3-12 16,3-2 136 0,0 4-92-16,0 1 24 0,0 7-52 15,-3 1 0-15,6-1-24 16,0-2 36-16,3-2-28 0,0-4 4 16,0-2-16-16,3-3 12 15,6-5-16-15,-9 0 32 16,3-5-24-16,0-3-12 15,3-2-8-15,0-4-68 16,0 1 40-16,3-3-68 16,-3 0 60-16,0 8 44 15,3-2 0-15,-3-1 20 16,0 9-12-16,0-4 64 16,0 6-44-16,0 6 48 0,-3-4-44 15,-3 9 0-15,3 2-24 16,-3 3 20-16,0 5-20 15,0-2 4 1,0-4-8-16,0 1 28 16,-3-2-20-16,3-4 48 15,3-5-36-15,-3-5-68 0,6-5 20 16,0-8-108-16,2-6 72 16,1 1-88-16,3-1 80 15,3 4 16-15,0-1 28 16,0 5 44-16,0 8-16 0,-3 6 60 15,-3 8-36-15,-6 2 36 16,-3 3-36-16,3 2 44 16,0-2-44-16,0-3 36 15,3-2-36-15,-1 0 16 16,4-4-28-16,3-4-96 16,0-3 40-16,3-3-140 15,0-2 100 1,0-3-60-16,3 0 76 0,0-2 0 15,-4 2 36-15,-2-3 56 16,-3 6-12-16,-3 5 104 16,-3-3-68-16,-3 3 56 15,-6 3-68-15,0 2 32 16,0 0-44-16,0 11 0 16,0 6-20-16,3 4-24 0,1 6 4 15,2 5 12-15,2 0 0 16,1 3 8-16,-3 7-8 15,-3 6 24-15,-2 0-16 16,-10-5-4-16,-9-9-4 16,3-10 40-16,-12-7-24 15,9-15 24-15,-5-14-24 16,8-15 16-16,0-9-20 16,6-9 88-16,9 0-56 15,12 1-32-15,15 4-12 16,9 1-24-16,11 2 12 0,7 6-40 15,0 10 28 1,-1 2-356-16,-8 1 208 16,3 8-492-1</inkml:trace>
  <inkml:trace contextRef="#ctx0" brushRef="#br0" timeOffset="237047.5568">19223 13052 476 0,'-3'-8'176'0,"3"3"-136"0,-3-3-12 15,3 5 180-15,-3-2-120 16,3-1 52-16,-3 1-80 15,0 0-20-15,-3-3-24 16,3 3 8-16,0-1-16 0,-3 1-40 16,-3 2 20-16,0 3-16 15,-5 0 16-15,-1 6 60 16,0 2-24-16,-3 5 24 16,-3 5-28-16,0 12 36 15,6-1-32-15,3 5 4 0,9-2-16 16,3 0 56-16,6-9-40 15,3-4 52-15,3-6-48 16,6-5-76-16,0-5 20 16,0-9-308-16,3-4 180 15,-1-6-488 1</inkml:trace>
  <inkml:trace contextRef="#ctx0" brushRef="#br0" timeOffset="237365.4406">19283 13015 652 0,'0'0'244'0,"0"0"-192"0,-3 0-12 0,3 0 76 0,0 5-72 16,0 3-36-16,0 0-8 15,0 3-20-15,0 4 8 16,0 1 36-16,-3 0-16 0,0 0 28 16,3-3-24-16,0-2 24 15,-3-3-24-15,3-3 4 16,0-5-8-16,0 0-120 15,6-5 60-15,3-6-84 16,2-2 76-16,1 0-4 16,0 2 40-16,-3 3 100 15,0 3-36-15,-3 2 80 16,0 6-68-16,0 5 16 16,3 5-36-16,6 0 40 15,6 1-40-15,2-1-104 0,7 0 40 16,0-8-388-1</inkml:trace>
  <inkml:trace contextRef="#ctx0" brushRef="#br0" timeOffset="237801.6217">19661 12893 560 0,'-6'-29'208'0,"9"24"-164"0,-3-3-8 0,0 8 120 16,0 0-92-16,0 13 28 15,0 3-56-15,0 8-40 0,-3 0 0 16,-3 2 28-16,3 3-16 0,-3 5 16 16,0-2-12-16,0-8 20 15,3-3-20-15,0-5 56 16,-3-8-36-16,3-5 48 16,0-9-48-16,0-4-52 15,0-6 12-15,3-3-116 16,3-2 68-1,3 3-100-15,0 4 92 0,6 7 4 16,3 7 36-16,3-3-20 16,-1 13 28-16,1 9 32 15,0 2-8-15,3 16 52 16,-6-5-32-16,-6 2 48 16,-9-5-44-16,-6-5 92 15,-3-5-72-15,-6 2 28 0,-3-10-44 16,0-6 12-16,-6-8-28 15,4-5 0-15,2-5-12 16,3-3-40-16,3 0 16 16,9 3-216-16,6 2 132 15,6 1-324 1</inkml:trace>
  <inkml:trace contextRef="#ctx0" brushRef="#br0" timeOffset="238098.0622">20009 13041 548 0,'-6'-5'204'0,"3"2"-156"0,-9 1-16 0,6 2 104 0,0 0-80 16,-3 5-4-16,-3 3-32 15,-3 3 36-15,-2 7-28 16,-4 3 28-16,0 0-28 0,3 1 28 15,6-1-32-15,3-8-4 16,6 3-12-16,9-8 64 16,6-8-40-16,6 0 40 15,3-8-40-15,3-8-88 16,-4 0 28-16,1-2-36 16,-3-4 40-16,-6 4-132 15,-3-1 88-15,-6 3-408 16</inkml:trace>
  <inkml:trace contextRef="#ctx0" brushRef="#br0" timeOffset="238268.5321">20125 12877 748 0,'3'-39'276'0,"-3"36"-216"0,-3 0-16 0,3-2 136 15,-3 0-108-15,0 2-44 16,-3 6-24-16,0 2-236 15</inkml:trace>
  <inkml:trace contextRef="#ctx0" brushRef="#br0" timeOffset="238410.401">20065 12957 852 0,'-3'2'316'0,"3"1"-248"0,-3 0-16 15,0 2 32-15,1-2-56 16,2 7-64-16</inkml:trace>
  <inkml:trace contextRef="#ctx0" brushRef="#br0" timeOffset="238912.8715">20253 12999 288 0,'0'5'108'0,"3"-2"-84"0,-3 0-4 0,0-3-4 16,6 2-12-16,0-2 16 16,0 0-12-16,-3 0 68 15,-3 0-44-15,-3-2 40 16,-3 2-40-16,-3 0 24 16,-3 0-28-16,-6 2 52 15,3 3-44-15,-3 3 108 16,3 3-84-16,4 0 64 15,2 2-72-15,3 3-40 0,0 0-8 16,6-1 40-16,0-1-24 16,3-4 52-16,3-2-40 15,0-5 20-15,3-3-32 0,2-3-8 16,1-2-8-16,0-3-136 16,0-3 72-16,3 1-64 15,0-3 72-15,-3-6-36 16,3-2 52-16,-3 0-16 15,0 0 32-15,-1-1 0 16,1 1 12-16,0 3 68 16,-3-1-32-16,0 1 76 15,-3 2-56-15,0 0 116 16,-3 3-92-16,-3 2-8 16,-3 6-40-16,0 5-32 15,-3 5 0-15,-3 6 20 16,0 5-4-16,3 2 32 15,0 1-24-15,3 4 20 16,0 12-20-16,0-1 8 16,3 6-12-16,-3-3-384 15,-3-3 200-15</inkml:trace>
  <inkml:trace contextRef="#ctx0" brushRef="#br0" timeOffset="243082.5336">15952 14179 384 0,'6'-5'140'0,"2"2"-108"0,-2 3-8 16,-3-5 56-16,3 5-48 16,-3-6 60-16,0 6-56 15,0-7 80-15,0 4-64 16,-3 0 16-16,3 3-36 15,-3-5-4-15,0 5-16 0,0 0 0 16,-3 0-4-16,0 0-8 16,-3 5 4-16,-3-2 28 15,-3 5-16-15,1 5 32 16,-7 0-32-16,-3 3 12 16,-6 3-16-16,-6-1 28 15,1-2-24-15,-4 3 4 0,3-4-12 16,3 1 20-16,4 0-16 15,8 0 24-15,-3-3-24 16,6-2 12-16,3-3-12 16,3 2 0-16,3-10-4 15,6 0 12-15,0 0-12 16,12 0 16 0,6 0-16-16,6-5-28 0,6 5 8 15,5 0 4-15,10 3 8 16,-3 5 8-16,-7-6-4 15,-2 4 8-15,-6-1-8 16,-6 0-4-16,-3-5 4 0,-7 6 4 16,-2-6-4-16,-3 0 8 15,-3-3-8-15,-3 0 40 16,-3-2-20-16,-3-6 32 16,3 1-32-16,-3-6 40 15,-2 0-36-15,-1-2 12 16,-3-1-24-16,0-2 8 15,0 2-12-15,3 1-8 16,0-3 0-16,0 7-32 16,3 1 16-16,3 3-4 15,3-1 8-15,3 6 8 16,3 5 0-16,3 0-204 16,3 2 112-16,-3 6-384 15,0-8 264-15</inkml:trace>
  <inkml:trace contextRef="#ctx0" brushRef="#br0" timeOffset="243731.3284">16053 14248 340 0,'-3'-5'128'0,"6"-1"-100"0,-3-2-8 15,0 8 68-15,3-2-52 16,0-1 100-16,-3-2-76 15,0-1 68-15,0 1-72 16,0-3 24-16,0 3-48 16,3 0 8-16,0-1-24 0,0-2 8 15,0 3-12-15,3 0-16 16,0-1 0-16,0-1 12 16,-4 1-4-16,1 6-12 15,-3 0 4-15,3 3 4 16,0 7 0-16,3 1 24 15,0 13-12-15,6-6 24 16,3 6-24-16,3 0 24 0,3 0-24 16,0-3 24-1,-1 3-24-15,-2-6 24 0,0-2-24 16,-3-5 68-16,0-6-48 16,-3-8 60-16,0-4-56 15,-3-4 12-15,0-2-32 16,0-6 44-16,-6-5-32 15,0-2-40-15,2-6 4 16,-2 0-8-16,3 1 8 16,0 2 8-16,3 5 0 0,-3 3-28 15,0 7 16-15,0 4-40 16,0 4 32-16,-6 6 16 16,3 8 4-16,0 3 12 15,-3 2-8-15,3 3-344 16,-6 0 184-16</inkml:trace>
  <inkml:trace contextRef="#ctx0" brushRef="#br0" timeOffset="244244.183">16449 14459 464 0,'-6'0'176'0,"12"0"-140"0,-9 3-8 16,3 2 100-16,-3 6-76 16,0 5 32-16,0 5-48 15,0-2 48-15,3 2-48 16,0-3 36-16,0 1-40 0,3-6 16 16,0 0-28-16,3-2 52 15,0-6-40-15,0-5 20 16,-3-3-32-16,0-2-344 15,0-5 176-15</inkml:trace>
  <inkml:trace contextRef="#ctx0" brushRef="#br0" timeOffset="244376.5257">16544 14330 612 0,'-9'0'228'0,"9"-3"-180"0,3 1-12 0</inkml:trace>
  <inkml:trace contextRef="#ctx0" brushRef="#br0" timeOffset="245848.9373">16812 14121 612 0,'-6'-8'228'0,"9"8"-180"0,0-3-12 16,-3 3 80-16,-3-5-72 15,3 5 16 1,-6 0-44-16,0 0-8 16,0 5 0-16,0-2-4 0,0-3 68 15,0 3-40-15,-3-3 40 16,3 0-40-16,0 0 16 16,3 0-28-16,3-3-8 15,9 3-8-15,3 0 4 16,3 0-4-16,3 3 16 15,6 2-12-15,8-3 16 16,1-2-16-16,9-2 24 16,6-3-20-16,2-6 12 0,-2 6-12 15,-7-1-8-15,-8 1 0 16,-9 0-16-16,-6-1 8 16,-6 4 28-16,-6-1-12 15,-6 1-4-15,0-1-4 16,0 0-4-16,0 3 0 15,0 0 0-15,0 0 0 16,0 0 8-16,-3 0-4 16,0 3-12-1,-3 2 4-15,-3 0 12 0,-3 3-4 16,-6 3-4-16,-3 5 4 16,0 8-48-16,-5 5 24 15,2 3-28-15,3-3 28 16,3 2 0-16,0 4 12 0,3-1 24 15,3 1-8-15,1-4 16 16,2-2-16-16,0-10 60 16,3 2-40-16,0-21 40 15,0-10 0 1,-6-1-40-16,3-8-4 16,-3-4-16-16,0 1-8 15,-6-1 4-15,0-1 4 16,-2 3-4-16,-1-1-4 15,0-1 4-15,0 4-24 16,3-2 12-16,3 2 4 0,6 1 4 16,6-1 0-16,6 4 0 15,9 4 0 1,3 6 0-16,3 2-196 16,3 8 108-16,3 3-596 15,0 3 376-15,-1-6-48 16</inkml:trace>
  <inkml:trace contextRef="#ctx0" brushRef="#br0" timeOffset="246131.4615">17270 14311 892 0,'3'-2'332'0,"0"4"-260"0,0 1-20 16,-3-3 96-16,6 0-92 15,0 3-20-15,0-1-24 16,0 1 76-16,0 0-48 15,0-3-448-15,0 2 220 0</inkml:trace>
  <inkml:trace contextRef="#ctx0" brushRef="#br0" timeOffset="246595.4218">17589 14203 464 0,'-3'-11'176'0,"6"11"-140"0,-3-8-8 16,0 6 180-16,0-1-120 15,3 0 0-15,-3 1-56 16,0 2-28-1,0 0-8-15,-3 5 28 0,0 3-12 0,0 8-12 16,0 0-4-16,-3-3 40 16,0 8-24-16,0-2 16 15,0-1-16-15,0 1 12 16,0-1-16-16,3-2 60 16,0-3-40-16,0-2 32 15,0-6-32-15,0 0-248 16,0-5 120-16</inkml:trace>
  <inkml:trace contextRef="#ctx0" brushRef="#br0" timeOffset="247196.0173">17404 14150 444 0,'-3'-5'164'0,"3"2"-124"0,0 0-16 0,-3 3 168 16,6 0-112-16,0-2 56 0,-3-1-80 16,3-2 28-16,3-3-48 15,0 0 8-15,0 0-28 16,6 0 20-16,0-3-24 0,3 3-4 15,6-2-4-15,2 2-32 16,4 0 16-16,0 3 4 16,3 2 8-16,-6 6 0 31,-1 5 0-31,1 2 0 0,-3 6 0 0,0 5-12 16,0 3 8-1,-3 0 12-15,-4-3-4 0,1 3 24 16,-3 0-16-1,-6-3-12 1,3 3-4-16,-6-8 12 16,0 5-4-16,-6-5 52 15,3-3-32-15,-6 0 32 0,0 0-28 0,-3-2-8 16,3-3-12-16,-12 0-8 16,1 0 4-16,-4 0 4 15,-6 0-4-15,-6-1 16 0,-5 1-12 16,-1 0-4-16,3 0 0 0,3-2-24 15,4-1 12 1,8 0 12-16,6-2 0 0,3-1 16 16,6-2-12-16,3 3-116 15,0-3 56-15,3 0-392 16,12 0 244-16,3 0-272 16</inkml:trace>
  <inkml:trace contextRef="#ctx0" brushRef="#br0" timeOffset="247741.4728">17869 14523 632 0,'-3'0'236'0,"0"0"-184"0,0 3-16 16,0 2 60-16,0 3-60 16,0 5 56-16,0 3-52 15,0 0 24-15,3 0-36 16,0 0 16-16,3-3-24 0,3 0 36 0,0-2-32 16,0-3-12-16,3-6-8 15,-4-4-444-15,7-12 240 16,0-2-284-1</inkml:trace>
  <inkml:trace contextRef="#ctx0" brushRef="#br0" timeOffset="247898.8855">17883 14367 508 0,'-8'-8'188'0,"13"8"-148"0</inkml:trace>
  <inkml:trace contextRef="#ctx0" brushRef="#br0" timeOffset="248703.5332">17437 13912 384 0,'3'-3'140'0,"-3"3"-108"0,0 0-8 16,0 0 64-16,0 0-52 16,0 0 32-16,0 0-40 0,0 0 28 15,0 0-32-15,6 0 56 16,0 0-44-16,-6 0 36 0,0 0-40 15,6 0 36 1,3 0-40-16,0 0 4 16,0 0-20-16,3 3 12 15,-1-3-16-15,4 2 4 0,6 1-4 16,0-3 12 0,3 0-12-16,0 0 16 0,-1 0-16 15,-5-3-4-15,-3 6 0 16,-3-3 12-16,-3 0-8 15,-3 0 40-15,-6 0-24 0,0 0 4 16,-3 0-16-16,0 0-76 16,0 0 32-16,0 0-180 15,3 0 116-15,-3 0-280 16,0 5 208 0,-3 3-148-1</inkml:trace>
  <inkml:trace contextRef="#ctx0" brushRef="#br0" timeOffset="250986.1576">18241 14332 436 0,'3'-2'160'0,"-3"2"-124"0,3 0-8 16,-3 0 140-16,6 0-96 15,0 0 16-15,-6 0-52 16,5 0 36-16,1-3-40 16,0 3 28-16,-3 0-32 0,0-2-8 15,0-1-12-15,3 0 4 16,-3 1-8-16,0-1 8 15,0-2-8-15,3 2-12 16,0 0 4-16,0-2-16 0,3 0 12 16,0 2 32-16,0 0-16 15,0 1 8-15,0-1-8 16,0 1 48-16,0 2-32 16,-3 0-28-16,-1 2 0 15,1 3 16-15,0 1-4 16,-3-1 4-16,3-2-4 15,3-1 48-15,-3-2-32 16,0 0 24-16,0-2-28 16,3-4 16-16,0 1-20 15,-3 0 0-15,0-3-8 16,0 0 20-16,-3 3-16 16,0-1-12-16,0 4-4 0,-3-1-156 15,0 3 88-15,0 5-236 16,-3 1 176-16</inkml:trace>
  <inkml:trace contextRef="#ctx0" brushRef="#br0" timeOffset="251489.4659">18244 14475 364 0,'9'-8'132'0,"-6"6"-100"0,3-4-12 0,-4 4 68 16,4-3-52-1,0-1 32-15,0-2-40 0,3 0 44 16,0 0-40-16,0 0 56 16,-3 3-52-16,0 0 56 15,0 2-56-15,-3 1 28 0,-3 2-36 16,3 2 8-16,0 6-20 16,0 3-8-16,3 2-4 0,0 0 20 15,0 0-12-15,3-2 40 16,3-3-28-16,-6-3 20 15,0-2-24-15,-1-3 8 16,1-5-16-16,-3-1 20 16,-3-2-20-16,0 0 24 15,0-2-24-15,-3-1-4 16,3 1-4-16,0-1-48 16,3 1 24-1,3 2-224-15,3 2 136 0,0 1-436 16,6 5 304-1,3 3-8-15</inkml:trace>
  <inkml:trace contextRef="#ctx0" brushRef="#br0" timeOffset="252271.545">19562 13877 312 0,'3'-5'112'0,"-3"2"-84"0,0 1-12 16,0-1 144-16,0 1-92 16,0-1 44-16,-3 0-68 0,0 1-32 15,0-1-12-15,-3 0 0 16,-2 1 0-16,-4-1 16 0,3 3-8 16,-6-3-4-16,0 3 0 15,-3 0 4 1,3 0-4-16,-3 3 16 0,0 0-12 15,4-1 4 1,-1 4-4-16,0-1-16 0,6 5 4 16,-6-4 4-16,3 7 0 15,3 0 32-15,-6 11-16 16,6 10 40-16,3 11-32 16,0 3 12-16,0 5-20 0,1 0-8 15,2 2-4-15,0 4 12 16,-3 1-8-16,3 4-4 15,0-3 0-15,0-8 12 16,0-3-8-16,0-8 40 16,-3-7-24-16,0-1 40 15,0-7-36-15,-3-6 40 16,3-5-40 0,0-3 28-16,-3-3-28 15,0-2 8-15,0-5-20 0,0 0 20 16,-3-3-24-16,0-3 24 15,1 0-24-15,-1-2-164 16,-3-3 84-16,-3-2-300 16,-3-4 204-16</inkml:trace>
  <inkml:trace contextRef="#ctx0" brushRef="#br0" timeOffset="253081.7361">19678 13901 508 0,'3'-8'188'0,"3"8"-148"0,-6-5-8 16,0 5 88-16,0 0-72 15,0 0 16-15,0 0-40 0,0 0 4 16,0 0-16 0,0 0-16-16,0 0 0 0,-6 0 12 15,3 0-4-15,-3 0-4 16,-2 3 4-16,5-3-4 15,-9 2 0-15,6 1 0 16,0 2 0-16,-3-5 0 0,-3 5 0 16,3 1-28-16,-3 2 16 15,0 2 48-15,0-2-16 16,0 8 0-16,3-3-12 16,1 9 28-16,2 1-20 15,0 6 12-15,3 3-16 0,3 3 12 16,3 2-16-16,0-3 16 15,3-2-16-15,-3 0-12 16,-1 2 0-16,4 3 20 16,0 5-8-16,-3 3 16 15,-3 0-16-15,-3 0 16 16,-3-5-16 0,-2-6 24-16,-1-2-20 15,-3-3 4-15,3-10-8 16,0 2 4-16,3-3-8 0,0-10 16 15,3 3-12-15,-3-6 68 16,0 0-44-16,-3 3 4 16,-3-5-20-16,-6 0 40 15,-5-3-28-15,-7 0-136 16,0-6 56-16,3-4-212 16,3-9 148-16,4-12-536 15</inkml:trace>
  <inkml:trace contextRef="#ctx0" brushRef="#br0" timeOffset="253804.0787">19452 14256 592 0,'3'-6'220'0,"-6"1"-172"0,3-3-12 16,0 3 92-16,0 0-76 16,-3-1 24-16,0-2-44 15,-3 3-12-15,-3-3-12 16,-3 3-16-16,-2 5 4 0,-4 0-16 16,-6 0 12-16,0 5 20 15,0 0-4-15,0 3 16 16,1 0-16-16,-1-2 24 15,3-4-20-15,-3 4 40 16,3-4-28-16,1 4-4 16,2-1-12-1,3 0 28-15,3-2-20 0,0 2-4 16,3 6-8-16,6-6 40 16,3 3-24-16,3 2 44 15,6 4-36-15,3 2-4 16,-3-3-16-16,9 3 20 15,0 0-16-15,-1-1 40 16,1-1-28-16,6-4 32 0,3-2-32 16,6 0 20-16,2-3-24 15,4-2-36-15,-3-3 8 16,-7-3-36-16,-2-2 28 16,-6-3 32-1,0-2-8-15,-6-1-28 16,-3 0 12-16,-3 1 0 0,0 2 8 15,-3-5-12-15,0 5 8 16,-1 0 4-16,-2-5 0 0,-6 5 0 16,3 0 0-16,-3 0-36 15,-2 0 20-15,-4 5 32 16,-3-2-8-16,0-3 16 16,-3 3-12-1,0-1-24-15,0 4 4 0,0-1-4 16,3 3 4-16,3-3 8 15,3 1 0-15,1-1 32 16,-1-2-16-16,3 5 12 16,0-3-16-16,0 3-120 15,0 0 56-15,0 3-268 16,0-3 176-16</inkml:trace>
  <inkml:trace contextRef="#ctx0" brushRef="#br0" timeOffset="254913.2083">19348 14430 404 0,'9'0'148'0,"-3"0"-112"0,3 3-12 0,-3 0 64 16,0-3-52-16,3 2 40 15,3-2-44-15,-1 0 24 16,4 0-28-16,0-2 0 16,0-1-16-16,3-2 44 0,-3 2-28 15,0 0-16-15,0 1-4 16,-3-4 8-16,-1 6-8 16,-2-5 24-16,0 0-20 15,0 2-4-15,-3-2-4 16,0 0-4-16,0-1 0 15,0 1 16-15,-3-3-8 16,0 0-4-16,-3 0 0 0,-3 0 20 16,-3-2-12-16,0 2 4 15,0 0-8-15,-3 0 12 16,0 3-12 0,0-6 40-16,-3 6-24 0,-2 2-12 15,-1-2-8-15,-3 0-4 16,0 5 0-16,0 0 8 15,0 5-4-15,3-3-124 16,1 1 64-16,2 2-232 16,6 3 160-16,3 6-312 15</inkml:trace>
  <inkml:trace contextRef="#ctx0" brushRef="#br0" timeOffset="256129">19030 15044 364 0,'5'-2'132'0,"-5"2"-100"0,3-3-12 16,-3 0 60 0,0 6-48-16,0-3-4 15,0 0-16-15,-3 0 32 16,0 3-20-16,-5-1 32 15,-1 1-32-15,-6 2 64 0,6 0-48 0,-9 3-8 16,0 3-20-16,-9 2 60 16,6 3-40-1,4-5 60-15,-4 7-56 0,3-7-8 16,6 2-16-16,0-2 24 16,0-4-20-16,3-1 12 15,6-1-16-15,0-5-32 16,0 5 8-16,3-5 56 0,0 0-20 15,0 0-20-15,6 0-4 16,3 0 8-16,6 0-4 16,6 0-4-1,3 0 4-15,6 0-40 0,5 3 20 16,-8-3 40-16,12 0-12 16,-15 0 0-16,-7 0-8 15,-2 0 28 1,3 0-16-16,-6-5 48 15,-9 2-36-15,-3-5 20 16,0 3-28-16,-3-6 28 16,0 3-32-16,-6-2-12 15,3-3-8-15,-6-1 12 16,9 4-4-16,-3-4-4 16,6 7 4-16,-3-1-24 15,3 2 12-15,0 1 4 16,6 5 4-16,-3-3-196 15,9 6 108-15,0-3-280 0,-3 0 204 16,0-3-336-16</inkml:trace>
  <inkml:trace contextRef="#ctx0" brushRef="#br0" timeOffset="256840.4737">19315 15031 424 0,'12'-11'156'0,"-12"11"-120"0,0 0-8 16,3-5 104-16,3 2-76 15,-6 1 60-15,6-1-72 16,-3-2 68-16,-3 0-64 16,0-1 20-16,-3 4-40 15,-3-1-36-15,-3 3 4 16,0 3 8-16,-3-1 0 0,0 1 16 16,-5 2-12-16,2 1-4 15,0-4 0-15,3 1-24 16,-3 2 12-16,9-2 12 15,3 2 0-15,3 0-20 16,-6 3 8-16,6-2 20 16,6 1-4-16,-6 1-20 0,3 6 4 15,3-4 4 1,0 1 4-16,3-1 0 0,3 1 0 31,-3-3 24-31,0 3-12 0,9-4-4 0,-4-1-4 16,4 4 4-16,-3-2-4 15,-6 0-12-15,6 0 4 16,-6 0 20 0,-3-3-8-16,-6 1-12 0,-3-1 0 15,0 0 28-15,-9 1-12 16,0-4 4-16,6 1-8 16,-9-1 4-16,9 1-8 0,-9 2-12 15,-2-2 4-15,-1 0 12 16,-6-6-4-16,3 3 8 15,6 0-8-15,-6-5 16 16,6-1-12-16,9 4 4 16,6-9-4-16,0 6-24 15,3 0 8-15,9 2-164 16,-6 0 96-16,6 1-464 16,6 7 300-1,-3-2 0-15</inkml:trace>
  <inkml:trace contextRef="#ctx0" brushRef="#br0" timeOffset="257366.8597">19485 15237 464 0,'-15'0'176'0,"15"0"-140"0,-6 6-8 16,-3-1 144 0,9 0-100-16,-6 6 24 15,6-1-56-15,-9 4 72 0,6 1-64 0,0 1 32 16,6 0-48-16,-3-3-8 16,3 1-16-16,6-6 64 15,3-3-40-15,-3-10-436 16,6 2 220-16</inkml:trace>
  <inkml:trace contextRef="#ctx0" brushRef="#br0" timeOffset="257530.2912">19568 15182 768 0,'-12'-8'284'0,"12"8"-220"0,6-5-20 0,-6 10-664 16</inkml:trace>
  <inkml:trace contextRef="#ctx0" brushRef="#br0" timeOffset="268635.6716">19946 14277 444 0,'0'-3'164'0,"-3"1"-124"0,6-4-16 0,3 6 36 15,0-2-40-15,0-1 44 16,0-2-36-16,0 5-4 15,-3-3-16-15,-3 3 12 16,0 0-12-16,0 0 40 0,0 0-24 16,-3 8 56-16,3 3-44 15,-3-1 0-15,-3 3-20 16,3 3 24-16,0 0-24 0,0 0 12 16,0-3-16-16,3-2 20 15,0-3-20-15,0-3 24 16,0-5-24-16,-3-3-196 31,3 3 96-31,-6 0-500 0</inkml:trace>
  <inkml:trace contextRef="#ctx0" brushRef="#br0" timeOffset="269268.1899">19881 14182 372 0,'-9'-11'140'0,"6"8"-112"0,6-5-4 16,0 3 128-16,3 3-88 15,3-6 28-15,3 0-56 16,0 0-32-16,0 0-4 0,2 0 36 0,-2 0-24 15,3 3 52-15,-3 2-36 16,3 0 12-16,0 3-24 16,3-2 8-16,3 7-12 15,-4-5 0-15,4 5-4 16,-3 1 4-16,0 2-8 16,0 2-4-16,0 3 4 0,-3 1-4 15,-1 1 0-15,-2 1 0 16,-3 0 0-16,0 0 8 15,-3 0-4 1,-3 5 24-16,0-5-16 0,0 0 4 16,-3-3-8-1,0 3 4-15,-3-3-8 16,-3 0 16-16,0-2-12 16,-3 2 4-16,-3-2-4 0,0 2-16 15,1 0 4-15,-4-2 28 16,-3-1-12-16,0 4-4 15,0-4-4-15,-3-2 28 16,-3 0-16-16,-5 0 20 16,-1 0-20-16,0-3 0 15,0 1-8-15,4-4 4 0,5-2-8 16,3 0 24-16,3-2-16 16,6-1-12-16,3-2-4 15,3-3-4-15,0 0 0 16,3 0-188-16,3-3 108 15,3 1-492 1,0-1 324-16,0 3 4 16</inkml:trace>
  <inkml:trace contextRef="#ctx0" brushRef="#br0" timeOffset="269776.4853">19923 13909 528 0,'0'-5'196'0,"8"5"-152"0,-5-3-12 0,-3 3 44 16,6 0-48-1,-6 0 76-15,6 0-56 16,-6 0 8-16,6 5-32 0,-6-5 24 0,9 0-32 15,-3 6 12-15,-3-6-16 16,9 2 28-16,-6 1-24 16,9 0 12-16,-6 2-16 15,12-8 20-15,-6 3-20 16,-1 0-4-16,7 0-4 16,-12 0 4-16,3 6-4 15,3-6-12-15,-9 5 4 0,3-5 12 16,-9 0-4-16,0 0 40 15,0 0-20-15,-6 5-164 16,6-5 76-16,-3 3-636 16</inkml:trace>
  <inkml:trace contextRef="#ctx0" brushRef="#br0" timeOffset="270616.0921">20229 14613 508 0,'-9'5'188'0,"9"1"-148"0,-6 4-8 0,6-2 80 16,-6 3-68-16,-3-3 52 0,6 5-56 15,-6-3 32-15,6 4-40 16,-2-4 36-16,5-2-40 0,0-3 12 16,0-5-24-16,5 0 8 15,4-2-12-15,-3-4-280 16,9-1 144-16,0-9-416 16</inkml:trace>
  <inkml:trace contextRef="#ctx0" brushRef="#br0" timeOffset="270757.9737">20262 14444 696 0,'-24'-24'256'0,"24"24"-196"0,3-3-20 16,-3 3 4-16,0 0-32 16,0 0-416-16,9 3 216 0,0-1-116 15</inkml:trace>
  <inkml:trace contextRef="#ctx0" brushRef="#br0" timeOffset="273051.3694">20542 14433 340 0,'-9'-8'128'0,"9"8"-100"0,0 0-8 15,0 0 168-15,0 0-108 16,3 5 0-16,-3-5-48 16,3 6-12-16,-3-6-12 15,0 2 36-15,0-2-20 0,-3 0-4 16,0 0-12-16,3-5-24 31,0 2 8-31,-3-2 12 0,-3 0 0 16,6-1 52-16,-6 1-32 15,6 5 44-15,0 0-40 16,-6 0 28-16,6 0-28 0,0 0 16 0,6 5-24 16,0-5-588-1,9 0 304-15,0 0-44 16</inkml:trace>
  <inkml:trace contextRef="#ctx0" brushRef="#br0" timeOffset="273905.354">21000 14409 300 0,'0'-5'112'0,"0"2"-88"0,6-2-8 0,-6 2 160 15,0 1-100-15,3-4 8 16,-3-2-56-16,0 3 28 16,6 3-32-16,-6-4 48 15,-9-4-40-15,3 4 28 0,0 4-32 16,0-4 8-16,-6 1-20 15,-6 0 0-15,1 5-8 16,-4 0 64-16,0 5-40 16,-6 3 16-16,9 5-32 15,-3 6 52-15,7 5-36 16,2 2 28-16,3 3-32 16,9-2-16-16,9-6-8 0,0-3 12 15,5-4-8-15,4-9 60 16,0-8-40-16,3-5 16 15,0-5-28-15,0-5-88 16,-6-6 40-16,-1-3-68 16,-2-2 56-16,-3 3-24 15,-3-1 44-15,-3-2 12 16,-6 0 8-16,3 5 4 16,-6 0 0-16,6 1-28 15,6-1 16-15,-6 5 40 16,0 1-16-16,6 10 80 15,3 2-56-15,-6 1-12 16,-3 5-16-16,3 11-8 16,-3 2 0-16,0 3 24 0,0 2-12 15,-6 4 12 1,0 1-12-16,-3 1 12 16,3 5-16-16,-3-5 4 0,-3 5-4 15,3 0 28-15,4-5-20 16,-4-5 40-16,9-3-32 15,-6-6-76-15,0-5 28 16,6-5-352-16,6-5 204 16,-6-3-480-1</inkml:trace>
  <inkml:trace contextRef="#ctx0" brushRef="#br0" timeOffset="274551.2873">21426 14258 572 0,'15'-8'208'0,"-9"6"-160"0,0-6-12 16,-6 5 92-16,0 1-76 15,0-4 40-15,-6 1-52 16,0-3-4-16,-3 0-24 16,0 0 20-16,-9 3-20 0,-6-3 12 15,3 0-12-15,-8 3 0 0,-1 2-4 16,3 0 12-16,3 3-12 16,-3 0 4-16,7 0-4 15,2 6-16 1,-3-1 4-16,0 6 40 0,9-3-24 15,3-3-20 1,0 8 4-16,3-2-16 0,0 2 8 16,6-5 24-16,6 2-4 15,-3 1 24-15,9 0-20 16,3 2 24 0,6 0-24-16,9 3-12 0,-1 5-4 15,-2 3 4-15,0 2 0 16,-3-2 24-16,-3 0-12 0,-6-3 12 15,-1 0-12-15,-11-2-8 16,-3-6 0-16,-3 0 20 16,-3-2-12-16,-2-1-4 15,-7 1-4-15,-3-3 12 16,-3 0-8-16,-3 2 16 16,-3 4-16-1,-2-9 40-15,-1 0-24 16,6-2 20-16,-3-3-24 0,0 3 16 15,7-6-20-15,2-2-16 16,3-3-4-16,3 2 4 16,6 1 0-16,3 0-100 15,3 0 56-15,3 2-316 16,3 3 200-16</inkml:trace>
  <inkml:trace contextRef="#ctx0" brushRef="#br0" timeOffset="274972.471">21476 14676 612 0,'-12'8'228'0,"12"0"-180"0,-8-2-12 16,5 2 148-16,0-1-108 16,0 4-36-16,6 0-32 15,0 2 16-15,3-3-12 0,-1 1 12 16,4-6-12-16,0-2 20 0,0-3-20 16,0-3-216-1,3-5 112-15,0 3-496 16</inkml:trace>
  <inkml:trace contextRef="#ctx0" brushRef="#br0" timeOffset="275114.2829">21536 14589 696 0,'-3'-8'256'0,"6"8"-196"0,-3-5-20 0,0 5-20 15,6-5-20-15,6-6-584 0</inkml:trace>
  <inkml:trace contextRef="#ctx0" brushRef="#br0" timeOffset="276023.7001">21092 13978 560 0,'0'-5'208'0,"0"5"-164"0,6 0-8 16,-6 0 144-16,0-6-104 16,0 6 120-16,9 0-112 15,-3-5 44-15,0 2-72 16,9-2-60-16,9 0 0 0,6 0 24 15,5-1-12-15,7 4 72 16,-6 2-48-16,-6 2-304 16,-10 4 148-16</inkml:trace>
  <inkml:trace contextRef="#ctx0" brushRef="#br0" timeOffset="294923.3724">16008 632 176 0,'-6'27'64'0,"0"-9"-48"0,-3 9-8 0,6-14 16 15,-6 6-16 1,3 2 68-16,0-8-44 0,1 5 4 15,-1 1-20-15,0-3-4 16,6 2-4-16,0-4 28 16,0 4-20-16,0-5-12 15,-3 6-8-15,0 2 4 16,-6 5 0-16,-6 6 8 16,0 13-4-16,0-5-20 15,3 5 8-15,-3-5 76 16,0-6-40-16,1 3 36 0,8-8-36 15,-3 3 16-15,0 5-24 16,-3 3 28-16,-3 5-32 16,6 7 4-16,-3 1-12 15,3-5 4-15,-9-3-8 16,3 0 8-16,1-5-8 16,-1 2-12-16,0-2 4 0,3 5 12 15,3 2-4-15,0 1-20 16,0-6 8-16,3 1 20 15,0-4-4-15,3-2-4 16,-6 3 0-16,3-6-24 16,0-2 12-16,-3 0 20 15,6 2-4-15,-8 9-12 16,2 4 0-16,0 4 20 0,3-6-8 16,-3-3-20-16,6-5 4 15,0-5-4-15,3-3 4 16,0 0 16-16,0-5-4 15,0-1 24-15,3 1-16 16,-3 3-12 0,0-1-4-16,0 3-16 0,3 3 12 15,0 2 4-15,0 3 4 16,3-5-12-16,0-5 8 16,3-1 12-16,0-7-4 15,-1-1 8-15,4-2-8 16,-3-3-12-1,3 1 4 1,3-1 28-16,-6-3-12 0,9 4-20 0,0-6 0 0,6-1 40 16,-4 1-20-16,7 3 0 15,3-3-8-15,0-3-16 16,5 3 8-16,4 3 28 16,0-6-12-16,-3-2-4 15,-4 2-4-15,-2 0-16 16,3-5 8-16,3 0 12 15,2 0-4-15,4 6-20 16,0-6 8-16,2 5 20 16,1 0-4-16,0 3-48 15,-4-3 24-15,-8 9 20 16,3-9 0-16,-7 5 0 16,10 1 0-16,3 0-4 15,2-6 0-15,1 5 0 16,12 1 0-16,-10 2 24 15,4-2-12-15,-12 5-32 0,-1 2 12 16,-2-4 0-16,3 1 8 16,-1 1-20-16,4 0 12 15,-3-3-4-15,8 6 4 16,4-9 0-16,-6 1 0 16,-1 0 0-16,1-1 0 15,-3-2 24-15,-1-3-8 0,7 3 16 16,3 0-16-16,14 0-48 15,1-2 24-15,-10-1-16 16,4 3 20-16,-10 0 16 16,-2 2 0-16,2-2-20 15,4-2 8-15,6-1 32 16,8 3-16-16,0-3 0 16,-2-5-4-16,-4 5-24 15,7-5 12-15,8 0 20 16,10 0-4-16,-7 6-12 15,-14-6 0-15,-1 2 4 16,0 4 0-16,4-4 8 16,8 4-4-16,-2-1-28 15,-7 0 12-15,-5 0 24 16,5-2-8-16,1-3-16 16,17-3 4-16,0 3 4 0,-8 0 4 15,-7 0 0 1,-2-2 0-16,5-1 24 0,6 3-12 15,-5 5-4-15,-1-2-4 16,-8 5-4-16,-7-8 0 16,10 0 0-16,14 0 0 15,3 0 0 1,1 0 0-16,-4-5-88 16,-3-3 48-16,16 0-12 15,-4 3 32-15,-6-1 20 16,-5 4 4-16,-13-1-48 15,4 0 28-15,-1 3 28 16,0 0-4-16,-2 3 28 0,-1-3-24 16,-5 3 40-16,-7-3-28 15,7-8-32-15,11 2 4 16,10 1 16-16,-4 5-4 16,-11-3 4-16,-10 1-4 15,-8-1-8-15,-4 3 4 16,1 0-4-16,3-3 0 15,-4 6 8-15,4 0-4 16,-7-3 32-16,-2 5-20 16,3 0-4-16,-9-5-8 15,-1 3-24-15,-5-3 12 16,0 0 12-16,-3 0 0 0,5 0 16 16,-2 0-12-16,3 0 4 15,0-3-4-15,-1 3 12 16,1-2-12-16,0-1 16 0,2 0-16 15,-2-2-4 1,-3 2 0-16,6-2 4 0,-7-3-4 16,1 3-28-16,3-3 12 15,9 0 32-15,-4-5-12 16,7 2-8-16,0 6-4 16,-4-6 28-16,-5 3-12 15,-6 1-4-15,0-1-4 16,-10 0 4-16,-2 0-4 15,-6 2 24-15,6-7-16 16,-3 3 4-16,-6-1-8 0,6-2 4 16,-3-8-8-1,3 5 16-15,-1-8-12 16,4 0-20-16,0 0 4 16,0 3 12-16,3 3 0 15,0-6-4-15,0 5 4 0,-7 3-24 16,1 6 12-1,-6-3 12-15,6 2 0 0,-3-5-4 16,-3 8 4-16,6 0-4 16,0-2 0-16,3-6 8 15,-1 3-4-15,1-3-4 16,3 8 4-16,0-11 4 16,-9 3-4-16,0 0 8 15,-3 3-8-15,0-5 8 0,-9-1-8 16,9 1 8-16,-6-3-8 15,3-3-12-15,-4-3 4 16,10 1-16 0,-3-1 12-16,0 1 20 15,9-1-4-15,-3 1-28 16,0 2 8-16,0-2 24 16,3-1-8-16,-6 1-16 0,-4-3 4 15,10-6 20-15,-15 1-4 16,6-3 16-16,-9 2-16 15,0-2 4-15,-9 3-4 16,9 2-8-16,-3 1 4 16,-3 9-4-16,3-4 0 0,3-1-12 15,0-4 8-15,3 4 12 16,3-7-4-16,-3-3-20 16,9-11 8-16,-6 3 12 15,-3 0 0-15,-3-2 32 16,0 10-20-16,0-3-32 15,-3 0 8 1,0 3 8-16,0 3 4 0,0 2 32 16,-6-8-20-16,6 1 20 15,-3-6-20-15,0-3 20 16,0 3-24-16,-2 8 12 16,2-3-12-16,0 3 12 15,3 3-16-15,-12-6 4 16,15 6-4-16,-6 2-8 15,-3-13 4-15,0 0-4 0,0-3 0 16,0 3 0-16,0 6 0 16,-3 7 0-16,-3-5 0 15,0 8 16-15,-5-3-8 16,-1 8-20-16,-9 3 4 16,0 3-4-16,1 2 4 15,-4-3 44-15,0 1-24 16,-3 4-20-16,10-7 4 15,-1 8-8-15,0-5 4 16,0-1 0 0,3 6 0-16,-8-6 44 0,-7 3-24 15,-3 3-20-15,-2 0 4 16,-1 0-8-16,-6 2 4 16,4 3 8-16,2 0 0 15,0 3 0-15,1 0 0 0,-7-3 0 16,-11 8 0-16,-1 0-20 15,-2 0 12-15,2 0-4 16,10 2 4-16,-4 4 32 16,-9 4-12-16,-5-2-4 15,-9 0-4-15,-1 5-16 16,16-2 8-16,-1 2-32 16,1-5 20-16,-7 5 4 15,-8 1 12-15,3-1 0 16,5-3 0-16,1 4 16 15,-1-1-8-15,-5-5-20 16,-6-3 4-16,2 3 20 16,7-3-4-16,5 3-4 15,1-2 0-15,-16-4-24 16,-8 9 12-16,3-9 12 16,12 9 0-16,-7-6-12 0,-14 3 4 15,-3-2 28-15,5-4-12 16,4 3-20-16,-3 1 0 15,-9-4 40-15,-6 4-20 16,14 7-28-16,1-8 8 31,-15-2 8-31,0 2 4 0,3 0-28 0,2 3 12 0,-11-8 32 16,-6 0-12-16,12 6-8 16,6-6-4-16,-12 2-24 15,-6-4 16-15,15 2-12 16,-6 0 12-16,-18-6 8 15,6 12 4-15,6-12 24 16,-6 6-12 0,-6-5 24-16,6 5-24 0,8-3-4 15,4 3-4-15,0-5-24 16,9-3 12-16,9 3 32 16,0-3-16-16,-1 3 0 15,-8-3-4-15,6 2-16 16,6 6 8-16,5 0-16 15,-5 6 12-15,-3-4 4 0,14 4 4 16,13-1-20-16,14 3 12 16,19-3-672-1,29-18 368-15,12-13 76 16</inkml:trace>
  <inkml:trace contextRef="#ctx0" brushRef="#br0" timeOffset="297432.7903">22953 13930 384 0,'-6'-8'140'0,"6"8"-108"0,0-2-8 16,6 2 32-16,3-3-36 16,12 0 16-16,-7 3-20 15,7 3 8-15,0 5-12 0,0 5 28 16,-6 8-24-16,6 9-40 16,-12 4 12-16,3 3 0 15,-9 3 12-15,2-3 24 16,1-6-12-16,-3-4 76 15,9-3-52-15,-9-6-32 32,15-2 32-32,-3-3-24 0,6-5 48 0,3-5-32 15,-3-6 28-15,2-13-28 16,4-13-8-16,-3-13-12 16,9-11 4-16,-4-3-8 15,1 6-12-15,-6 5 4 16,9 8 4-16,-15 8 0 0,-1 5 16 15,-14 3-8-15,9 3 16 16,-12 4-16-16,0 4 24 16,0 4-20-16,6 4-172 15,-6 2 88-15,3 10-504 16</inkml:trace>
  <inkml:trace contextRef="#ctx0" brushRef="#br0" timeOffset="298153.7216">22974 14393 364 0,'0'-2'132'0,"0"2"-100"0,0 5-12 15,0 3-28-15,0 5 0 16,0 8 48-16,-6 6-20 0,0 5 60 16,6 2-44-16,6-2 12 15,0-1-32-15,9-4 36 16,-1-3-28-1,4-3 12-15,0-8-20 16,6 3 20-16,-3-8-24 16,6 0 40-16,-7-3-28 0,1-5 12 15,-3-3-20-15,-3-2-8 0,6-8-4 16,0-11-4-16,5-16 0 16,-5-2 52-16,9-11-28 15,0 3 0-15,6 2-16 16,2 3 20-16,-2 8-16 0,-3 8 32 15,-4 0-28-15,-5 11-208 16,-6 2 104-16,-6 10-476 16</inkml:trace>
  <inkml:trace contextRef="#ctx0" brushRef="#br0" timeOffset="302460.4965">15937 15608 248 0,'6'-3'92'0,"0"6"-72"0,-3-3-4 16,0 2 176-16,3-2-108 15,-6 0 88-15,8 6-100 16,-2-6 60-16,0 0-76 16,6 0 76-16,0-3-76 15,-3 0 36-15,3-2-56 0,-3 0 8 16,0-3-28-16,0 8 36 15,-3-5-28-15,-3 2-12 16,-3 0-8-16,-3 1 28 16,-3-4-16-16,0 1 12 15,-6 0-16-15,-6-3 12 0,-3-3-16 16,-9-2-4 0,-11 5 0-16,-7 3-16 0,-8 0 8 15,-4 2-4-15,6 3 0 16,7-5 24-16,2 5-8 15,7 0-4-15,2 0 0 16,6 0 28-16,9 0-16 16,12 0-24-16,3 0 4 15,12 0 16 1,3 2-4-16,6 4-4 0,3-4 0 16,3 6-16-16,3 0 8 15,-1 5 12-15,7-2-4 16,-3-3 16-16,3 5-12 15,-3-2-12-15,-4 2 0 0,1-3 12 16,-3 1-4-16,-3 2 8 16,-3-5-8-16,0 8 24 15,-9 3-16-15,-9-4-4 16,-12 9-4-16,-3 0-48 16,-6 5 24-16,-3 0-20 15,-3-2 24-15,1-1 8 16,-1-2 8-16,0 0 8 15,-3-3-4-15,1 0-28 16,-7 0 12-16,0-5 4 16,-2 0 8-16,-1-3 16 15,6 1-8-15,3-1-12 0,4-3 0 16,5-2 4-16,3-2 0 16,9 1-12-1,-3-1 8-15,6-1 20 16,3-2-8-16,0-1-20 15,3-2 4-15,3 0-4 0,0 0 4 16,6 0 24 0,0 0-8-16,6 0 16 0,-3 0-16 15,6 0 4-15,12 0-4 16,3-2 28-16,8 2-20 0,7 0 20 16,3 0-20-16,2-3-16 15,7 0-4-15,5 3 4 16,4 0 0-16,-7 3 16 15,-2-3-8-15,-10 3-4 16,-11-3 0-16,-9 5 20 16,-3-10-12-16,-6 5 32 15,-3 0-28 1,-7-6 32-16,-2 4-32 16,-3-4-112-16,0 1 52 0,-3 0-432 15,-9-3 260-15</inkml:trace>
  <inkml:trace contextRef="#ctx0" brushRef="#br0" timeOffset="303182.4169">15502 16444 632 0,'-3'-5'236'0,"3"10"-184"0,-9 0-16 0,6-2 160 0,0 7-116 15,0-2 64-15,3 3-84 16,3 5-8-16,3-3-32 16,3 6 16-16,3-4-24 0,0-1 40 15,-3-4-28-15,0-2-332 16,0-3 168-16</inkml:trace>
  <inkml:trace contextRef="#ctx0" brushRef="#br0" timeOffset="303330.8101">15529 16341 880 0,'0'-14'328'0,"6"14"-256"0,-3-5-16 16,-3 5-184-16,12 0 60 0,-3 0-560 15</inkml:trace>
  <inkml:trace contextRef="#ctx0" brushRef="#br0" timeOffset="304459.1783">16490 15740 216 0,'-3'-8'80'0,"6"3"-60"0,0 2-8 16,-3 1 180-16,-3-1-108 15,3 0 8-15,0 1-52 16,-3-1 48-16,0 3-48 16,0 3 8-16,-3 5-28 15,1 5 32-15,-7 5-28 16,0 14 4-16,-3 5-16 0,-3 3 28 16,-3-1-24-16,-3-4 56 15,1-6-40-15,2-5 56 0,3-6-52 16,6-4 44-1,3-4-44-15,3-2 8 0,6-8-28 16,6 3 28-16,0-3-28 16,3 0-24-16,3 0 4 15,-3 0-28 1,3 2 20-16,0 1 4 16,-1-3 8-16,1 8 0 0,3-3 0 15,0 3-28-15,3 0 16 16,0 0 4-16,0-3 8 15,3 3-12-15,-7-2 8 16,1-4 20-16,-3-2-8 0,-3 0 24 16,-3 0-20-16,-3 0 40 15,-3-2-28-15,-3-4-12 16,0-2-8-16,-3-2 48 16,0-4-28-16,0-9 24 15,0-12-28-15,-3 1 8 16,3-6-16-16,-3 1-8 15,6 4 0-15,1 6-4 16,2 5 0-16,0 6-44 16,0 4 24-16,2 7-12 15,1 1 20-15,3 6-132 16,0 3 76-16,0 2-276 16,0 0 192-16,9 1-400 15</inkml:trace>
  <inkml:trace contextRef="#ctx0" brushRef="#br0" timeOffset="305057.7673">16654 15753 372 0,'0'-13'140'0,"0"13"-112"0,-3 0-4 15,3 0 56-15,-3 13-48 0,0 6 60 16,0 15-56-16,-3 6 116 15,9 5-84 1,-3 0 12-16,3-8-48 16,0-3 32-16,3-7-36 0,0-1 56 15,3-7-48-15,3-9 124 0,0-7-88 16,0-6 36-16,3-7-64 16,-3-9-8-16,2-7-20 15,4-1 16-15,-3-15-20 16,3 0 4-16,-6 5-8 15,-3 2-40-15,3 6 16 16,-6 5 16-16,3 3 0 0,-6 5-44 16,3 8 28-16,-3 3-16 15,-3 5 20 1,0 5-424-16,5 6 240 0</inkml:trace>
  <inkml:trace contextRef="#ctx0" brushRef="#br0" timeOffset="305345.1559">16827 16214 684 0,'-6'21'252'0,"9"-8"-192"0,0 3-20 0,0-5 68 16,0 2-68-16,3 0 8 16,-3-2-28-16,3-1-20 15,-6-5-4-15,3 3-224 0,3-8 120 16</inkml:trace>
  <inkml:trace contextRef="#ctx0" brushRef="#br0" timeOffset="305498.5641">16916 16060 8 0,'-3'0'4'0,"6"0"-4"0</inkml:trace>
  <inkml:trace contextRef="#ctx0" brushRef="#br0" timeOffset="307058.9156">17133 15856 424 0,'6'-5'156'0,"-6"5"-120"0,3 0-8 0,-3 0 80 16,0 0-64-16,6 0 36 16,0 0-48-16,3 0 60 15,6 0-52-15,3-2 0 0,3-1-24 0,5-5-20 16,1 8 0-16,3-3-4 16,-3 6 0-16,0 2 8 15,-4 1 0-15,-2-4 0 16,-3 3 0-16,-6 3 8 15,-6-8-4-15,-6 0 68 16,0 0-40-16,0 0 4 16,0 0-20-16,0 0 8 15,-3-2-16-15,3-4-4 16,0 1 0-16,0 5-16 16,0 0 8-16,-3 0-24 15,0 0 16-15,0 0 12 16,0 0 4-16,0 5-12 15,-3 1 4-15,0-1 12 16,0 0-4-16,-3 6-20 0,0 0 8 16,0 4 20-16,-2 4-4 15,-1 2-48-15,-3 3 24 16,0 0-8-16,0 0 16 16,0-3 16-16,0-3-4 15,3 1 40-15,0-3-20 16,1-6 12-16,2 1-20 15,0-9 44-15,0-2-32 16,0 0 20-16,0-8-28 16,0 1 28-16,0-7-32 15,0-2 40-15,0 3-32 0,0-3-12 16,0 0-8 0,0-5 28-16,3 5-16 15,0-2-4-15,-2-6-8 0,-1 6 12 16,3-9-8-16,3 1 16 15,-3-1-16-15,6 6 4 16,0 0-4-16,6 2-24 16,3 9 8-16,5 2-428 15,4 10 240-15,0 4-416 16</inkml:trace>
  <inkml:trace contextRef="#ctx0" brushRef="#br0" timeOffset="307329.174">17544 16005 892 0,'-3'0'332'0,"6"0"-260"0,0 0-20 0,-3 0 0 16,6 0-40-16,3 2 48 0,-3 6-32 16,0-2-296-16</inkml:trace>
  <inkml:trace contextRef="#ctx0" brushRef="#br0" timeOffset="307580.3162">17842 15880 520 0,'-27'-8'192'0,"24"14"-152"0,-3 4-8 15,0-2-36-15,-3 5-4 16,0 1 40-16,0 12-20 16,3 3-36-16,0-2 12 15,0-1 28-15,3-2-8 0,1-3 8 16,2-2-8-16,-3-9 28 16,0 3-20-16,-3-7-488 15</inkml:trace>
  <inkml:trace contextRef="#ctx0" brushRef="#br0" timeOffset="307929.2457">17654 15727 652 0,'-15'-21'244'0,"21"18"-192"16,6-2-12-16,0 2 68 0,3 3-68 15,9 0 16 1,6 5-32-16,2 3-48 0,1 6 12 15,3 4 12-15,3 14 0 0,-1 5-16 16,-2 3 8-16,-9-1 12 16,-9-4 0-16,-12 2 52 15,-9-6-32-15,-12-1 76 16,-6 7-52-16,-3-11 0 16,-3 0-28-16,-6-7 32 15,-2-3-28-15,-7-6 12 16,-3-7-20-16,1 2 36 15,2-10-28-15,12 5-12 16,7-5-8-16,11 2-288 16,9-2 156-16,9 0-388 15,11-3 292 1,1 8-92 0</inkml:trace>
  <inkml:trace contextRef="#ctx0" brushRef="#br0" timeOffset="308196.7747">18062 16132 728 0,'-6'0'268'0,"6"5"-208"15,-3 3-16-15,0 2 88 0,-3 4-80 16,6 4-12-16,6-2-24 16,0 3 12-16,0 2-16 15,3-8 68-15,6-2-48 0,0-6-408 16,6-10 204-16,-7-6-368 16</inkml:trace>
  <inkml:trace contextRef="#ctx0" brushRef="#br0" timeOffset="308365.9571">18178 15997 612 0,'-18'-14'228'0,"18"12"-180"0,3-1-12 16,-3 3-528-16</inkml:trace>
  <inkml:trace contextRef="#ctx0" brushRef="#br0" timeOffset="308695.333">17744 15629 600 0,'-15'-8'224'0,"15"8"-176"15,0-3-12-15,0 3 192 16,12-2-52-16,2-1-80 16,10 0-48-16,0 1-36 15,0-1 16-15,3 0-16 0,2 1-144 16,-2-1 68-16,0 1-244 16,-6 2 168-16</inkml:trace>
  <inkml:trace contextRef="#ctx0" brushRef="#br0" timeOffset="309623.8004">18619 16065 632 0,'-9'-5'236'0,"12"8"-184"0,3-3-16 0,0 0 96 16,0 0-80-16,6 2 32 15,5-2-48-15,1 0 4 16,3 0-24-16,0 0 8 0,0-2-12 16,-6-1-8-1,3 3 0-15,-10-2-120 16,1 4 64-16,-9-2-172 15,0 0 124-15,-3 5-384 0</inkml:trace>
  <inkml:trace contextRef="#ctx0" brushRef="#br0" timeOffset="309816.813">18634 16145 728 0,'-6'-3'268'0,"12"3"-208"0,8 0-16 16,-8 3 116-16,9-3-96 16,3 5 0-16,-3-2-40 15,3-1-192-15,0-2 92 16,3 0-520-16,2 0 332 16,4 3 64-16</inkml:trace>
  <inkml:trace contextRef="#ctx0" brushRef="#br0" timeOffset="311032.4799">19786 15817 404 0,'14'-8'148'0,"1"5"-112"0,6-5-12 0,-6 6 164 16,0 2-108-1,0 0 36-15,6-3-68 0,-6 3 60 16,-4 0-60-16,-2-3 44 0,-9 3-52 16,0-5-4-16,-9 5-20 15,-8-5-4-15,-13-1-4 16,-6 1 4-16,-3 3-8 0,-2-6 16 16,2-3-12-1,-12-2-12-15,-2-3 0 0,-7 5 4 16,-2 3 0-16,2 3-20 15,16 2 12-15,2 6 20 16,6 2-4-16,12 1-40 16,4-1 20-16,5 3 28 15,3 0-8-15,12 0 28 16,0-3-24-16,15 6 12 16,3-3-12-16,14 0 12 15,13 2-16-15,9 3-4 16,-1 8 0-16,-2 6 12 0,-7-1-8 15,-8 6 16-15,-3-5-16 16,-6-1-4 0,-7-5 0-16,-11 0-4 0,-9 1 0 15,0-4 24-15,-9-2-12 16,-8 5-4-16,-7-2-4 16,-9-1 12-16,-15 9-8 15,-5-4-20-15,-4 4 4 16,4-1-4-16,8-4 4 15,3 1 8-15,4-1 0 0,2-9 0 16,6 0 0-16,6 0-44 16,4 0 24-1,5 1 16-15,3-9 4 0,3 3-8 16,6 0 4-16,3-8 72 16,0 0-36-16,9 0 4 15,3-3-20-15,0 3 8 16,2-5-16-16,4 2-4 15,6-2 0 1,9 0 28-16,20-9-16 0,22 1 56 16,5 5-40-16,4 0 4 15,11 3-24-15,6 0 28 16,-9 5-24-16,-20-3 20 16,-10 0-20-16,-20-2 0 31,-3 3-8-31,-16 2 36 0,-2 0-20 15,-12-3 12-15,-3 0-20 16,-9 1-132-16,0 2 64 0,-6 0-404 16,-6-6 252-16,1 6-572 15</inkml:trace>
  <inkml:trace contextRef="#ctx0" brushRef="#br0" timeOffset="311539.8075">19396 16576 384 0,'0'-5'140'0,"0"5"-108"0,0-3-8 15,0 3 180-15,0 0-116 0,0 0 16 16,0 0-60-16,0 5 4 16,-6 3-28-16,0 3 36 0,0 5-32 15,3 5 40-15,3 3-36 16,0-8 4-16,6 2-20 15,3-2 12-15,3-8-16 16,-3-8-504 0,2-5 268-16,-2-8-136 15</inkml:trace>
  <inkml:trace contextRef="#ctx0" brushRef="#br0" timeOffset="311700.2327">19515 16465 880 0,'-21'-13'328'0,"18"13"-256"0,0 0-16 0,6-3-32 0,3 0-24 16,0 3-740-16</inkml:trace>
  <inkml:trace contextRef="#ctx0" brushRef="#br0" timeOffset="312534.3372">20955 15666 340 0,'-3'-13'128'0,"9"13"-100"0,3-6-8 0,-9 1 140 16,0 0-92-16,0-3 96 15,-6 3-96-15,3-3-16 16,-3 0-32-16,-5 0-8 16,-4-3-4-16,-3 3 28 0,-3 3-20 15,-3 2 4-15,3 1-12 0,-2 4-16 16,-1 4 4-16,3-1-16 16,3 6 12-1,-6 4 4-15,9 1 4 16,0 13 68-16,1 27-36 15,8 18 16-15,-3 8-32 16,9-5 36-16,6 18-28 0,-3-2 4 16,-3-3-16-16,0-16 44 15,-6-11-28-15,-3-13 48 16,0-7-44-16,-6-6 80 16,-3-8-60-16,-3-11 36 15,-3-4-52-15,-2-4 0 16,2-10-24-16,-3-5 64 15,3-3-44-15,6-5-328 16,6-3 156-16,6-11-524 16,6-25 368-16,9-4-80 15</inkml:trace>
  <inkml:trace contextRef="#ctx0" brushRef="#br0" timeOffset="312970.496">21086 15616 404 0,'0'-14'148'0,"0"9"-112"0,-6 0-12 0,6 5 144 16,0 0-96-16,-3 0-12 0,-2-3-36 16,-1 1 24-1,0 2-24-15,0-6 12 0,0 6-20 0,-3 6-16 16,0-1-4-16,0 0 12 15,0 0-4-15,-6 9-12 16,0-4 4-16,3 6 28 16,0 13-12-16,-5 14 4 15,2 12-8-15,0 9 48 16,0 2-32 0,6-3 0-16,-3 9-16 15,6 7 20-15,-3 3-16 0,3-16 4 16,-3-8-8-16,-3-7 36 15,-8-12-20-15,-4-4 32 16,-3-6-32-16,-6-5-4 16,6 2-12-16,1-5 36 15,5-5-20-15,0-5 20 0,3-3-24 16,6-8-116-16,3-6 52 16,0-4-476-1,6 2 284-15,3-18-180 16</inkml:trace>
  <inkml:trace contextRef="#ctx0" brushRef="#br0" timeOffset="313361.0337">20774 15920 384 0,'-6'-5'140'16,"3"-6"-108"-16,-9 3-8 0,6 3 120 0,-6 5-84 15,-6-5 20-15,-3-1-48 16,-2 12 12-16,-1-1-24 16,-3 5 60-16,6 9-44 0,-3 5 56 15,10 5-56-15,2 5 36 16,9-2-40-16,6 2 8 16,11 9-24-16,7-4 80 15,24-4-52-15,9-9 32 16,5-5-44-16,1-10 8 15,-10-16-24-15,-8-3-16 16,-12-16-4-16,-9-2 20 16,-7-4-8-16,-14-1 4 15,-6-9-4-15,-11-5-24 0,-13 5 8 16,-3-2-12 0,3 8 8-16,6 15-8 15,7 6 8-15,14 10-372 16,12 9 212-16,2-6-432 15</inkml:trace>
  <inkml:trace contextRef="#ctx0" brushRef="#br0" timeOffset="314350.6636">20449 16801 416 0,'-12'-16'152'0,"10"8"-116"0,-4 3-12 15,3 2 92-15,0 3-68 16,-3 3 0-16,-6 2-32 0,-3 8 52 16,-3 9-40-16,-6 1 60 0,-6-1-52 15,7 4 28-15,-4-7-36 16,6 4 52-16,3-7-44 15,0-3 44-15,3 1-44 16,6-1 8-16,3-8-28 16,4 1-8-16,2-6-4 15,5 2 4-15,10-2-4 16,6 5-4-16,9-5 4 16,6 0 12-16,-1 0-8 15,7 0-4-15,-12 0 0 16,-9 0 72-16,0-5-40 0,-13-3-20 15,-2 3-16-15,-6-8 0 16,-12-1 0-16,-2-4 16 16,-4-3-8-16,0-6 24 15,-3 1-20-15,3 5-12 16,3-6-4-16,6 3-4 16,3 11 0-1,6 0-220-15,6 8 120 0,3 5-268 16,6 5 208-16</inkml:trace>
  <inkml:trace contextRef="#ctx0" brushRef="#br0" timeOffset="314786.3224">20691 16827 540 0,'-3'-5'200'0,"-6"0"-156"0,-3 5-12 0,6-3 72 15,-3 6-64 1,-3-3-16-16,3 8-16 16,-6-3-8-16,0 3 0 0,-6 3 16 15,6-3-8-15,1 5 24 16,5-8-20-16,6 8 12 15,6-2-12-15,6 0 0 0,0-1-4 16,2 3-8-16,4-5 4 0,0 5 20 16,0 1-12-1,-3 2-4-15,-3-6-4 0,-9 1 28 16,-6-3-16-16,-3 5 20 16,0-2-20-16,-6-4 64 15,-3 1-48-15,-2-8 16 16,2 6-32-16,-3-6 0 15,3 0-8-15,6 0 20 16,6 0-16-16,-6 5-164 16,9-5 84-16,3 0-396 15</inkml:trace>
  <inkml:trace contextRef="#ctx0" brushRef="#br0" timeOffset="314953.7683">20869 17089 644 0,'-9'14'236'0,"9"-14"-180"0,-18 16-20 0,12-11-16 31,3 3-20-31,0-3-88 0</inkml:trace>
  <inkml:trace contextRef="#ctx0" brushRef="#br0" timeOffset="315140.504">21054 16939 548 0,'-9'-6'204'0,"12"1"-156"0,0 0-16 16,6 2-476-16</inkml:trace>
  <inkml:trace contextRef="#ctx0" brushRef="#br0" timeOffset="315472.8874">21554 16095 300 0,'3'-6'112'0,"0"6"-88"0,-3-2-8 0,0 2 172 16,0 0-108-16,6-3 80 15,-6 3-92-15,0 0 96 16,0 0-92-16,-6 3-28 16,3 2-28-16,3 8-40 0,-6 0 12 15,0 14 48-15,-3 5-16 0,3 5-80 16,0-8 32-16,3 0-616 16,6-13 352 15,-6-11 124-31</inkml:trace>
  <inkml:trace contextRef="#ctx0" brushRef="#br0" timeOffset="315798.2522">21405 15894 612 0,'3'-32'228'0,"9"19"-180"0,6-6-12 0,-3 11 28 16,11-3-44-16,13 11-8 15,15 6-8 1,5 15-32-16,7 13 16 0,-19-2 12 16,1 5 4-16,-6 3 40 15,-10-3-20-15,-8 0 108 16,-15 3-72-16,-3 5 12 16,-18 5-48-16,-15-3 68 0,-26 1-56 15,-13-8 4-15,1-11-24 16,-7 0 24-16,7-13-24 15,2-8 4-15,13-3-12 0,11-5 4 16,18-3-8-16,21 1-388 16,21-6 208-16,18-5-432 31</inkml:trace>
  <inkml:trace contextRef="#ctx0" brushRef="#br0" timeOffset="316014.3257">21935 16396 416 0,'-30'3'152'15,"21"7"-116"-15,-3 6-12 0,9-5 32 0,0-1-36 16,0-4 148 0,6 10-92-16,3 0-24 0,3-3-32 15,-3-3 8-15,9 4-16 16,-9-12-128-16,6 4 64 0,3-1-440 15</inkml:trace>
  <inkml:trace contextRef="#ctx0" brushRef="#br0" timeOffset="316180.7685">22107 16182 736 0,'-29'-19'272'0,"23"25"-208"0,6-4-20 0,0-2-124 15,-3 0 36-15,6 6-500 0</inkml:trace>
  <inkml:trace contextRef="#ctx0" brushRef="#br0" timeOffset="316935.2924">21557 15600 548 0,'-9'-5'204'0,"3"5"-156"0,3-6-16 0,3 6 212 16,0 0-140-16,6 6 36 15,0-6-84-15,3 0 20 16,6 0-44-16,5 0-8 0,7 0-16 16,6 0 56-16,9 0-36 0,-4 2-312 15,1 1 156-15,6 2-544 16</inkml:trace>
  <inkml:trace contextRef="#ctx0" brushRef="#br0" timeOffset="317189.9693">22325 16007 904 0,'-24'-10'332'0,"21"15"-256"0,6-2-24 0,-3-3 28 15,0 0-56-15,9 0-328 16,-3 2 164-16,-6-2-436 16</inkml:trace>
  <inkml:trace contextRef="#ctx0" brushRef="#br0" timeOffset="318062.2924">22786 16118 384 0,'-9'-2'140'0,"9"2"-108"0,-3-3-8 0,3-5 136 0,0 8-92 15,0-2 8-15,-3-4-48 16,0 1-8-16,-3-3-12 15,-6 3-16-15,3 5 4 0,-8 0-4 16,-7 2 0-16,-3 9 68 16,0 2-32-16,3 14 32 15,7-1-32 1,5 8-16-16,15-4-8 0,6-1 40 16,11-8-24-16,4-8 60 15,6-10-44-15,-3-6-132 16,-3-13 52-16,-4-5-84 15,7-5 72-15,-9-4 40 16,-3 1 12-16,0-2 24 0,-3-9-12 16,-3-8-12-16,-3-7 0 15,0-3-4-15,-6 5 0 16,0 10 76-16,3 9-36 16,-3 10 120-16,3 8-84 15,-3 8-32-15,0 22-24 16,2 15 4-16,1 13-8 15,-6 8 16-15,-2-2-16 16,-4-3-4-16,6 0 0 16,-6-3 84-16,-3-5-48 15,0 3 8-15,-3-8-28 0,6-9-408 16,-3-9 212 0</inkml:trace>
  <inkml:trace contextRef="#ctx0" brushRef="#br0" timeOffset="318466.8653">23316 15875 808 0,'-3'-37'300'0,"9"29"-232"0,-6-3-20 15,-3 3-44-15,-6 6-12 16,6 2-12-16,-9 0 8 15,-3 2-116-15,-6 12 72 16,-2-1 12-16,-7 11 28 0,-3 0-20 0,-3-1 20 16,7 12 32-16,2-6-8 15,3 0 88 1,15 0-52-16,3 5 40 16,18 1-48-16,6 5-12 15,6 2-12-15,5-2 32 0,-2-6-20 16,-6-5 20-16,-6-5-24 15,0-6 36-15,-15-4-32 16,-9-1-12-16,-12-3-8 16,-15-2-40-16,-5 0 20 15,-4-2 84-15,0 2-36 0,16-3 28 16,-4 5-40-16,9-7-272 16,6 8 136-16,15-9-556 31</inkml:trace>
  <inkml:trace contextRef="#ctx0" brushRef="#br0" timeOffset="318678.426">23328 16491 592 0,'0'11'220'0,"-3"-6"-172"0,-3-2-12 16,3 2 56-16,0 1-56 0,-3-4 24 16,6 6-40-16,0-5 16 15,0-3-20-15,0 0-156 0,12-3 72 16</inkml:trace>
  <inkml:trace contextRef="#ctx0" brushRef="#br0" timeOffset="318824.8146">23557 16203 652 0,'-18'-13'244'0,"24"21"-192"0,3 2-12 0,-12-7-568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3:26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A7BC577-9E6F-4E2C-ADAC-27016908F895}" emma:medium="tactile" emma:mode="ink">
          <msink:context xmlns:msink="http://schemas.microsoft.com/ink/2010/main" type="inkDrawing" rotatedBoundingBox="6981,6652 7473,5457 7660,5534 7168,6730" semanticType="callout" shapeName="Other">
            <msink:sourceLink direction="with" ref="{A92BCE29-D7FD-41F7-8115-49183CAD6E3A}"/>
          </msink:context>
        </emma:interpretation>
      </emma:emma>
    </inkml:annotationXML>
    <inkml:trace contextRef="#ctx0" brushRef="#br0">7611 5654 392 0,'6'-13'148'0,"-6"13"-116"0,3-19-8 0,-3 9 108 15,3 5-76-15,-3-11 68 16,0 2-72-16,-3-1 32 16,0 1-48-16,-3-2 16 15,0 6-32-15,-6-1-16 16,3 3-8-16,-9 3 28 16,3 2-12-16,-3 1-12 15,4 2-4-15,-1 0 12 16,6 5-4-16,-3 0-12 15,3 6 4-15,-3 2 4 16,3 0 0-16,-6 9-12 16,6 1 8-16,-12 9 4 15,12 0 0-15,-14 13 8 16,8-3-4-16,-6 24 32 16,6-2-20-16,-3 20-12 15,6-2-8-15,0 6 28 16,3-11-12-16,-2 5-4 15,-4-11-4-15,-6-2 12 16,9-14-8-16,-15-2 32 0,6-10-24 16,-8-6 40-16,8-8-32 15,-3-11 4-15,3-2-16 0,0-11 28 16,12-2-24 0,-3-11-100-16,3-2 40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2:23.94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3F27D0D-1DCF-4A4A-975F-B747C7243EDF}" emma:medium="tactile" emma:mode="ink">
          <msink:context xmlns:msink="http://schemas.microsoft.com/ink/2010/main" type="inkDrawing" rotatedBoundingBox="15363,16550 20219,16487 20220,16548 15363,16611" semanticType="underline" shapeName="Other">
            <msink:sourceLink direction="with" ref="{4EB860D1-686C-42FA-9D5B-C280B37DF2EA}"/>
            <msink:sourceLink direction="with" ref="{21FE2AF2-7EFC-4939-979F-1CB6901ECEB3}"/>
          </msink:context>
        </emma:interpretation>
      </emma:emma>
    </inkml:annotationXML>
    <inkml:trace contextRef="#ctx0" brushRef="#br0">-3 58 404 0,'-9'0'148'0,"18"0"-112"0,-9 0-12 0,0 0 76 16,0 0-60-16,0 0 28 0,0 0-40 15,9 0 28-15,0 4-32 16,-9-4-12-16,9 4-8 16,5 0 64-16,-1 0-36 0,10 4 4 15,0-4-20-15,0 4-12 16,8 0 0-16,20-8 4 16,17 0-4-16,23 0-4 15,14 0 4-15,4 0-16 16,41-4 8-16,37 0 72 15,9 4-36-15,40-8-12 16,15 4-12-16,26 8 16 16,24-4-12-16,4-4 24 15,9-4-24-15,9 0 12 16,-4 4-12-16,-41-4 12 16,-10-4-16-16,-17-1 24 0,-64 5-20 15,-46 4 4 1,-32-4-8-16,-32 8 36 0,-22-8-20 15,-19 8-12-15,-27 4-8 16,-9 0-280-16,-9 12 152 16,-9-4-308-1,-9 5 240-15,0-13-108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2:01.322"/>
    </inkml:context>
    <inkml:brush xml:id="br0">
      <inkml:brushProperty name="width" value="0.15" units="cm"/>
      <inkml:brushProperty name="height" value="0.1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3T18:08:27.040"/>
    </inkml:context>
  </inkml:definitions>
  <inkml:traceGroup>
    <inkml:annotationXML>
      <emma:emma xmlns:emma="http://www.w3.org/2003/04/emma" version="1.0">
        <emma:interpretation id="{E6736635-E3E2-4CAA-9464-388717E75BCA}" emma:medium="tactile" emma:mode="ink">
          <msink:context xmlns:msink="http://schemas.microsoft.com/ink/2010/main" type="writingRegion" rotatedBoundingBox="8931,15462 19984,14937 20070,16748 9017,17273"/>
        </emma:interpretation>
      </emma:emma>
    </inkml:annotationXML>
    <inkml:traceGroup>
      <inkml:annotationXML>
        <emma:emma xmlns:emma="http://www.w3.org/2003/04/emma" version="1.0">
          <emma:interpretation id="{B4FB4060-C728-4B90-8656-7A4852527AAC}" emma:medium="tactile" emma:mode="ink">
            <msink:context xmlns:msink="http://schemas.microsoft.com/ink/2010/main" type="paragraph" rotatedBoundingBox="8931,15462 19984,14937 20070,16748 9017,17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AA113-7660-4B51-AEFB-BBE29F7B1228}" emma:medium="tactile" emma:mode="ink">
              <msink:context xmlns:msink="http://schemas.microsoft.com/ink/2010/main" type="line" rotatedBoundingBox="8931,15462 19984,14937 20070,16748 9017,17273"/>
            </emma:interpretation>
          </emma:emma>
        </inkml:annotationXML>
        <inkml:traceGroup>
          <inkml:annotationXML>
            <emma:emma xmlns:emma="http://www.w3.org/2003/04/emma" version="1.0">
              <emma:interpretation id="{4E9F3E39-B1A8-4DA3-9CBF-B2BDA74D1681}" emma:medium="tactile" emma:mode="ink">
                <msink:context xmlns:msink="http://schemas.microsoft.com/ink/2010/main" type="inkWord" rotatedBoundingBox="8965,16182 9399,16161 9403,16242 8969,16263"/>
              </emma:interpretation>
            </emma:emma>
          </inkml:annotationXML>
          <inkml:trace contextRef="#ctx0" brushRef="#br0">2093 12415 340 0,'23'-16'128'0,"-14"12"-100"0,5-4-8 0,-10 4 80 15,-4 4-60-15,-13-4 16 16,-6 0-32-16,-3 0-12 15,-10 0 8-15,-5 0-12 16,1 0-20-16,-5 0 4 16,5 0 4-16,4-4 4 15,4-1 8-15,6-3-4 16,8 4 24-16,0 4-16 16,5 0 12-16,0 4-12 15,5 8 44-15,-6 8-28 16,6 9-4-16,-10 3-16 0,1 17 4 15,-1 11-8-15,-9 13-4 16,-9 8 4-16,5-20 12 31,0 3-8-31,-5 1 16 0,0-17-16 16,9-11 24-16,14-9-20 16,9-8 24-16,14-8-24 0,13 9 12 15,0-9-12-15,14-4 12 0,0-4-16 16,5 4 48-16,-1 0-28 15,-8 0-76-15,-1 0 24 16,1 0-176-16,-24-4 108 16,-4 0-336-1,0 0 240 1,-9 0 4-16</inkml:trace>
        </inkml:traceGroup>
        <inkml:traceGroup>
          <inkml:annotationXML>
            <emma:emma xmlns:emma="http://www.w3.org/2003/04/emma" version="1.0">
              <emma:interpretation id="{01C5DF09-6ED7-47B4-A48E-BE4EBDB68072}" emma:medium="tactile" emma:mode="ink">
                <msink:context xmlns:msink="http://schemas.microsoft.com/ink/2010/main" type="inkWord" rotatedBoundingBox="10371,15393 12840,15276 12926,17087 10457,17205">
                  <msink:destinationLink direction="with" ref="{146226B5-B6BA-4946-A694-86D1ECE5DBF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9.573">1624 12622 560 0,'-9'-16'208'0,"14"20"-164"0,8-4-8 15,-13 0 84-15,23 8-72 16,-9 4-12-16,13 0-20 16,5 4 28-16,9 0-20 15,9 1-172-15,0-5 80 0,-4 0-352 16,-5 0 232-1,-5 0-4-15</inkml:trace>
          <inkml:trace contextRef="#ctx0" brushRef="#br0" timeOffset="-1126.7682">81 13124 288 0,'4'0'108'0,"-4"0"-84"16,5-4-4-16,-5 4 40 0,0 0-36 16,0 0 88-16,0 0-64 15,9 0 64-15,-9 0-60 16,-4 0 40 0,8 0-52-16,1-4 24 0,-5 4-36 15,0-5 36-15,0 1-36 16,0 4 20-16,9 0-28 15,0 4 8-15,5 1-16 0,4 3-8 16,4 0 0-16,6 4 12 16,8-4-8-16,1-8 16 15,-5 8-16-15,4-8-4 0,-4 4 0 16,-5 4 4-16,-4-8-4 16,-5 0 40-16,-9 0-20 15,-4-8 12-15,-10 4-20 16,1 4 28-16,-1-8-28 15,1 0 4-15,4 0-12 16,9 0-280-16,0 8 148 16,4 0-520-1,10 16 360-15,0 8 116 16</inkml:trace>
          <inkml:trace contextRef="#ctx0" brushRef="#br0" timeOffset="674.8342">2061 12747 520 0,'-13'12'192'0,"4"5"-152"0,-10 15-8 0,15-12 52 15,-5 4-52-15,4 5 4 16,1-1-20-16,4-4 8 16,4-3-16-16,5-5 4 0,9-4-4 15,5-8-8 1,5 0 4-16,8-8-120 16,-4 0 64-16,0-4-92 15,-10 0 80-15,1-4 16 16,-9-5 28-16,-10 5 8 0,-4 8 4 15,-9 8 120-15,-9 8-60 16,0 9 112 0,-5 3-92-16,0 12 52 0,1 17-72 15,-1 20-12-15,5 8-24 16,-1-4 16-16,-3-4-20 0,-6-21 24 16,-3 1-24-16,-1-25 32 15,4-8-28-15,1-8 12 16,0-12-16-16,4-16 20 15,5-16-20-15,4-21 12 16,5-7-12-16,9-1-44 16,18 0 20-16,19 21-16 15,-1 3 16-15,10 9 0 16,-1 8 4-16,-4 8-80 16,-5 8 48-16,-4 4-240 15,-4 0 156-15,-10 4-220 16</inkml:trace>
          <inkml:trace contextRef="#ctx0" brushRef="#br0" timeOffset="1860.9873">3004 12444 332 0,'-9'-4'120'0,"4"0"-92"0,-4 4-8 16,4 0 44-16,-8 4-40 15,-5 0 76-15,-10 8-52 16,-4 4 28-16,-4 8-44 16,0 21 68-16,4 20-52 15,9-5 20-15,5-3-40 16,9 4 36-16,9-9-36 0,9-15 28 0,4-1-28 15,1-12 8-15,4-3-20 16,5-9-308-16,0 0 160 16,4 0-372-1</inkml:trace>
          <inkml:trace contextRef="#ctx0" brushRef="#br0" timeOffset="2286.7203">3418 12460 612 0,'-36'4'228'0,"17"8"-180"0,-17 12-12 15,18-3 140-15,-9 15-104 0,-1 13 32 16,-4 7-60-16,10-3 8 16,3-5-32-16,6-3-88 0,4-9 36 15,4-7-308-15,5-13 188 16,18-4-304 0</inkml:trace>
          <inkml:trace contextRef="#ctx0" brushRef="#br0" timeOffset="2057.5105">3113 12484 696 0,'14'4'256'15,"-5"8"-196"-15,4 17-20 0,1-5 92 0,4 16-80 16,10 9-20-16,13 0-20 16,0-1 40-16,0-3-28 15,4-9-44-15,-8-8 8 0,-10-3-440 16</inkml:trace>
          <inkml:trace contextRef="#ctx0" brushRef="#br0" timeOffset="2551.3558">3618 12772 548 0,'-22'-29'204'0,"22"37"-156"0,0 0-16 0,-5 0 72 0,1 13-64 16,4 3 36-16,0 4-44 15,4 1-20-15,5-1-4 16,0-8 16-16,5 0-12 0,4-3 24 15,5-9-24-15,0 0 24 16,-1-8-24-16,-3-8-100 16,-10-8 44-16,-9-1-8 15,0-7 32-15,-14-4 12 16,-4-9 8-16,-5 5-20 16,0 4 12-16,5 7 4 15,9 9 4-15,9 4-284 16</inkml:trace>
          <inkml:trace contextRef="#ctx0" brushRef="#br0" timeOffset="2793.0239">3819 12415 456 0,'23'0'168'0,"-23"4"-128"0,18 9-16 0,4-1 104 16,1 20-76-16,9 29 104 0,-9 20-92 15,-5 8 16-15,-13-12-48 16,-19-9 32-16,-9 1-36 16,-4-4-92-16,-10-8 32 0,-8-9-368 15</inkml:trace>
          <inkml:trace contextRef="#ctx0" brushRef="#br0" timeOffset="6926.5987">6769 12662 268 0,'5'4'100'0,"-1"4"-76"0,1 5-8 0,4-5 156 16,14 8-96-16,-5-4 40 15,0 8-68-15,0-4-12 16,14 1-20-16,-9-1 24 16,0-4-24-16,8 4-224 15,-8-8 112-15</inkml:trace>
          <inkml:trace contextRef="#ctx0" brushRef="#br0" timeOffset="7734.7048">8481 12347 340 0,'-18'-8'128'0,"4"8"-100"0,-4-5-8 0,0 5 168 16,-14 5-108-16,-9 3 80 16,-14 4-92-16,-4 12 60 15,9 16-72-15,0 21 84 0,-5 20-80 16,23 8 16-16,23-4-44 15,-5-12 24-15,10-12-32 16,8-13 48-16,6-11-40 0,3-5-304 16,10-8 144-16</inkml:trace>
          <inkml:trace contextRef="#ctx0" brushRef="#br0" timeOffset="5003.8744">3231 13674 684 0,'-18'0'252'0,"14"8"-192"0,-5 4-20 31,-1 0 144-31,-3 5-108 0,-1 7 16 0,-4 4-56 0,0 13-8 16,-10 7-16 0,1 5 20-16,4-1-20 0,1-3-188 0,-1-4 92 15</inkml:trace>
        </inkml:traceGroup>
        <inkml:traceGroup>
          <inkml:annotationXML>
            <emma:emma xmlns:emma="http://www.w3.org/2003/04/emma" version="1.0">
              <emma:interpretation id="{DCADCEA3-68DE-4EA8-AD9F-D30462D6F253}" emma:medium="tactile" emma:mode="ink">
                <msink:context xmlns:msink="http://schemas.microsoft.com/ink/2010/main" type="inkWord" rotatedBoundingBox="14031,16003 14567,15978 14591,16471 14054,164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20.8893">3004 13674 592 0,'9'8'220'0,"-5"0"-172"0,1 4-12 0,4 5 84 0,9 3-72 15,1 12 52-15,3 5-60 16,1-1 8-16,4-4-32 16,1 9 28-16,-6-13-28 0,1-4-68 15,-5-11 28-15,-4-9-328 16,-14-4 196-1,9-8-268-15</inkml:trace>
          <inkml:trace contextRef="#ctx0" brushRef="#br0" timeOffset="4592.7826">2762 13674 384 0,'0'-16'140'0,"-4"12"-108"0,-1 0-8 0,1 0 64 0,-1 4-52 16,-4 0 12-16,-4 8-28 15,-6 4 32-15,-3 8-28 16,-6 0 32-16,-4 13-32 15,5 3 4-15,-9 9-16 16,8-9 36-16,-4 5-24 0,10-5 40 16,8-8-36-16,0-11 40 15,5-9-40-15,9-8 20 16,14 0-28-16,4-4-28 16,9 0 4-16,14-1 0 15,0 5 4-15,0 0 0 16,0 0 0-1,-4 0 8-15,-10-4-4 0,-4-4 32 16,0-4-20-16,-19-4 76 16,1-4-56-16,-5 0 24 15,0-5-40-15,-9 1 28 0,-1 0-32 16,-3-1-4-16,4-3-8 16,0 8 4-16,4 0-4 15,1-1-4-15,8 17 4 16,5 0-192-16,5 4 104 15,4 4-228-15,5 0 176 16,0 9-388 0</inkml:trace>
        </inkml:traceGroup>
        <inkml:traceGroup>
          <inkml:annotationXML>
            <emma:emma xmlns:emma="http://www.w3.org/2003/04/emma" version="1.0">
              <emma:interpretation id="{4EB860D1-686C-42FA-9D5B-C280B37DF2EA}" emma:medium="tactile" emma:mode="ink">
                <msink:context xmlns:msink="http://schemas.microsoft.com/ink/2010/main" type="inkWord" rotatedBoundingBox="15418,15395 16129,15361 16191,16661 15480,16695">
                  <msink:destinationLink direction="with" ref="{43F27D0D-1DCF-4A4A-975F-B747C7243ED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026.5936">5166 13156 488 0,'-9'-4'180'0,"18"8"-140"0,10-4-12 15,-6 0 136-15,15-4-96 16,13 0 16 0,9 4-48-16,18 0 0 15,5 0-20-15,0 0-68 16,-5 4 24-16,-18 0-192 16,-4 0 124-16</inkml:trace>
          <inkml:trace contextRef="#ctx0" brushRef="#br0" timeOffset="6221.1102">5676 12905 416 0,'-9'0'152'0,"9"0"-116"0,-23 37-12 0,10-17 180 16,4 4-116-16,-14 16 52 15,9 1-80-15,-9 20-12 16,5 3-28-16,0 1 32 15,9-4-28-15,0-17-24 16,4 1 0-16</inkml:trace>
          <inkml:trace contextRef="#ctx0" brushRef="#br0" timeOffset="6683.3388">7147 12351 384 0,'-9'-8'140'0,"9"8"-108"0,9-9-8 0,-9 5 92 15,0 8-68-15,-9-4 8 16,4 0-36-16,-8-4-40 15,3 4 12-15,-12-4 36 16,3 0-16-16,-3-4 0 16,8 4-8-16,-18-4-16 15,14 8 8-15,-18 0-4 16,17 8 0-16,-8 0 52 16,4 4-24-16,-9 13 60 15,10 3-44-15,-10 25 12 16,9 7-32-16,-18 21 0 15,18 0-8-15,-13-8-16 16,8-4 4-16,1-17 20 16,9-7-8-16,-5-13 40 15,14-3-24-15,14-13 12 16,8 4-20-16,24-16 8 16,8 0-12-16,28-4 20 15,0 0-20-15,9-4-284 16,-9 8 144-16,0 4-380 0</inkml:trace>
        </inkml:traceGroup>
        <inkml:traceGroup>
          <inkml:annotationXML>
            <emma:emma xmlns:emma="http://www.w3.org/2003/04/emma" version="1.0">
              <emma:interpretation id="{21FE2AF2-7EFC-4939-979F-1CB6901ECEB3}" emma:medium="tactile" emma:mode="ink">
                <msink:context xmlns:msink="http://schemas.microsoft.com/ink/2010/main" type="inkWord" rotatedBoundingBox="16872,15428 20001,15279 20043,16162 16914,16311">
                  <msink:destinationLink direction="with" ref="{43F27D0D-1DCF-4A4A-975F-B747C7243EDF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356.1992">7038 12869 488 0,'-14'28'180'0,"5"-16"-140"0,18 8-12 0,-9-3 64 0,-5-1-56 16,10 0 48-16,9 0-48 15,-5-4-28 1,9 4-8-16,9-3 24 0,1-5-12 15,-6 0-76 1,10-8-124-16,0-4 100 16,-9 0-32-16,-5 0 72 15,-4-4 12-15,-5-5 20 16,-5 5 56-16,1 4-20 16,-5 4 124-16,-5 8-80 15,-4 9 48-15,0 3-64 0,0 12 28 16,-5 17-44-16,1 20 24 15,-10 11-28-15,5-3 28 0,-10-8-32 16,-3-12-12-16,-6-17-8 16,1-7 48-16,-1-5-28 15,5-12 8-15,1-12-20 16,8-8-16-16,5-12 0 16,4-12 4-16,9-21 0 15,14-12 0-15,10 1 0 16,17 3-12-16,5 13 8 15,5 7-48-15,-5 9 24 16,-5 8-144-16,0 7 96 0,-13 5-452 16</inkml:trace>
          <inkml:trace contextRef="#ctx0" brushRef="#br0" timeOffset="18825.4321">8668 12517 456 0,'9'-29'168'0,"-5"21"-128"0,1-4-16 15,-5 4 80 1,4 4-64-16,1-8 52 0,4 8-52 0,0-4-20 15,0 8-12 1,-4 4 8-16,-1 4-8 0,1 16-4 16,4 4 0-16,-9 25 20 15,9 0-12-15,5 3 12 16,-5 5-12-16,9-8 28 16,0-9-24-16,-9-8 56 15,14-3-40-15,-14-9-24 16,9-8-8-16,-4-12-404 15,0 0 216-15</inkml:trace>
          <inkml:trace contextRef="#ctx0" brushRef="#br0" timeOffset="19053.1113">8945 12504 320 0,'-23'-12'120'0,"23"12"-96"0,-22 12-4 16,17-3 132 0,1 3-88-16,-15 8 80 15,1 8-84-15,-5 13 40 16,14-1-60-16,-18 5 32 16,9-5-40-16,-14 5-8 15,9-13-16-15,0 0 56 16,14 1-36-16</inkml:trace>
          <inkml:trace contextRef="#ctx1" brushRef="#br0">14349 13524 0,'0'0'15</inkml:trace>
          <inkml:trace contextRef="#ctx0" brushRef="#br0" timeOffset="19769.5068">9533 12452 540 0,'-10'8'200'0,"10"-8"-156"0,-18 61-12 0,9-21 44 16,9 1-48-16,-9 19 32 15,-5 5-32-15,1-4 36 16,13-5-36-16,-9-11-136 16,4-5 56-16</inkml:trace>
          <inkml:trace contextRef="#ctx0" brushRef="#br0" timeOffset="20177.1062">10170 12407 736 0,'-32'4'272'0,"32"-4"-208"0,-23 25-20 0,10-9 28 16,8-4-48-16,-9 24-44 16,10 1 8-16,-10 7 36 15,5 1-12-15,-5-1 0 16,10-7-8-16,-10-1 28 15,10-3-16-15,-15-9 20 16,19-4-20-16,-4-4-8 16,4 0-4-16,4-7 4 15,15 3-4-15,8-8 8 16,5 4-8-16,23-8-4 16,-1 0 4-16,10 0 12 15,-5-8-8-15,-9-4-4 16,-4-1 0-16,-14-7 4 15,-10 0-4-15,-17-16-4 16,-1 7 4-16,-22-7-4 16,5 8 0-16,-24-9-64 15,10 9 36-15,-10-5 84 16,10 13-32-16,0-4-4 16,9 8-12-16,4-1-64 15,14 9 32-15,9 4-412 16,9 4 240-16</inkml:trace>
          <inkml:trace contextRef="#ctx0" brushRef="#br0" timeOffset="21110.5881">10580 12610 592 0,'-5'-4'220'16,"5"4"-172"-16,9 8-12 0,-4 0 4 15,4 4-28-15,5 12 32 0,-1 5-28 0,1 11 4 32,4 0-12-32,0 1 12 0,5-5-12 0,0-3 32 15,0-5-24-15,-1-8 32 16,1-3-32-16,-9-1 40 15,-1-8-32-15,-13-8-76 16,10 0 28-16,-20 0-316 16,10-4 184-16</inkml:trace>
          <inkml:trace contextRef="#ctx0" brushRef="#br0" timeOffset="20421.756">10653 12452 444 0,'-10'-4'164'0,"10"4"-124"0,-13 20-16 0,8-4 68 15,10 0-56-15,-5 9 4 16,0 3-24-16,4 0-4 16,5 1-4-16,1-1 28 15,-1-4-20-15,4-8 20 16,1 1-20-16,0-9-176 16,4-4 88-16,-9-8-228 15,5 4 168-15</inkml:trace>
          <inkml:trace contextRef="#ctx0" brushRef="#br0" timeOffset="20808.285">10739 12598 416 0,'0'-13'152'0,"0"13"-116"0,-5 0-12 0,1 0 76 15,8 0-60-15,1 0-8 16,0 4-20-16,-1-4 8 16,1 4-12-16,-1-4 16 15,1 0-16-15,-5 0-12 16,0 0 0-16,0 0 28 15,0 0-12-15,0 0 12 16,0 0-12-16,0 0 28 0,0 0-24 16,0 0 4-16,0 0-12 0,0 0-8 15,0 0 4-15,4 5 20 16,1-1-12-16,-5-4 4 16,4 4-8-16,-4 0 4 15,5 0-8-15,-5-4-4 16,0 0 4-16,0 0 28 15,0 0-16-15,0 0-12 16,0 0-8-16,0 0 28 16,0 0-12-16,0 0-20 15,0 0 0-15,0 0 4 16,0 0 4-16,0 4 8 16,5 0-4-16,-5 0-4 15,0 0 4-15,-5 4-136 16,5 8 72-16</inkml:trace>
          <inkml:trace contextRef="#ctx0" brushRef="#br0" timeOffset="19369.4435">9077 12848 496 0,'-27'-12'184'0,"27"12"-140"0,-32 16-16 0,14-3 92 15,4 3-72-15,-9 0 8 16,14 12-36-16,0-7-4 16,5 3-8-16,13-8 48 15,4 0-32-15,24-8 8 16,-5 0-20-16,13-8-132 16,-4 0 68-16,-9 0-60 15,-5-8 64-15,-17 0 16 16,-1 4 20-16,-23-8 36 15,-4 0-12-15,-5-4 100 16,-9 8-60-16,9 0-40 16,1 3-12-16,22 5-208 15,13 0 116-15</inkml:trace>
          <inkml:trace contextRef="#ctx0" brushRef="#br0" timeOffset="19532.377">9396 12719 852 0,'-5'-20'316'0,"5"20"-248"0,19-16-16 0,-1 7-48 15,5 5-12-15,18-4 40 16,9 4-20-16,4 0-300 16,1 4 156-16</inkml:trace>
          <inkml:trace contextRef="#ctx0" brushRef="#br0" timeOffset="21349.2224">10748 12589 520 0,'-9'-20'192'0,"9"20"-152"0,0 0-8 16,-5 4 132-1,1 8-96-15,-5 13-8 16,4 3-40-16,-13 17-16 16,4 3 0-16,-13 1 40 15,9-5-24-15,-9-3 16 0,4-9-20 16,0-12 20-1,9 5-24-15,5-13-48 16,5 0 20-16,13-12-348 16,4 0 200-16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2:24.80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A3D66D9-9C33-4CE1-99E7-E8776C13B312}" emma:medium="tactile" emma:mode="ink">
          <msink:context xmlns:msink="http://schemas.microsoft.com/ink/2010/main" type="writingRegion" rotatedBoundingBox="17206,16372 22975,15224 23352,17115 17582,18263"/>
        </emma:interpretation>
      </emma:emma>
    </inkml:annotationXML>
    <inkml:traceGroup>
      <inkml:annotationXML>
        <emma:emma xmlns:emma="http://www.w3.org/2003/04/emma" version="1.0">
          <emma:interpretation id="{918E5072-0D5C-4ADC-A427-23B5B5785D48}" emma:medium="tactile" emma:mode="ink">
            <msink:context xmlns:msink="http://schemas.microsoft.com/ink/2010/main" type="paragraph" rotatedBoundingBox="17206,16372 22975,15224 23352,17115 17582,18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8CA3C6-2127-466B-BABB-2C8C15A37649}" emma:medium="tactile" emma:mode="ink">
              <msink:context xmlns:msink="http://schemas.microsoft.com/ink/2010/main" type="line" rotatedBoundingBox="17206,16372 22975,15224 23352,17115 17582,18263"/>
            </emma:interpretation>
          </emma:emma>
        </inkml:annotationXML>
        <inkml:traceGroup>
          <inkml:annotationXML>
            <emma:emma xmlns:emma="http://www.w3.org/2003/04/emma" version="1.0">
              <emma:interpretation id="{2B924BC3-8C9C-402C-92EB-E4AD86EB428F}" emma:medium="tactile" emma:mode="ink">
                <msink:context xmlns:msink="http://schemas.microsoft.com/ink/2010/main" type="inkWord" rotatedBoundingBox="17320,16947 18267,16758 18369,17270 17422,174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8768 13856 340 0,'0'-12'128'0,"9"8"-100"0,0-4-8 0,-5 8 68 16,6-4-52-16,-1 0 24 15,-5 0-40 1,1 0 60-16,-1 0-44 0,-4 0 36 16,0 0-40-16,0-1 0 15,-4 5-20-15,-5 0 36 0,0 5-24 16,-1 3-40-16,-3 0 8 16,-1 4-16-16,0 4 12 15,1 0 52-15,-5 4-20 16,-1 5 16-16,1 7-20 0,0 0 20 15,0 1-24-15,-5 7 4 16,0-7-8-16,0-1 4 16,1-8-8-16,-1-3 40 15,9-1-20-15,5-4-12 16,5-4-8-16,4 0 12 16,4-4-8-16,1 0 4 15,-5-8-4-15,0 0 12 16,9 5-12-16,0-5-20 15,9 0 4-15,-4 4 4 16,9-4 4-16,4 4 0 16,5 4 0-16,0-4 44 15,4-4-24-15,0 0-8 16,1 0-8-16,-5-4 4 16,-9-4-4-16,-5 0 40 15,-9-9-20-15,-14-7-32 0,-4 0 4 16,-4-13 8-16,-6 1 0 15,1-9 52-15,0 5-32 16,4-1-12-16,1 9-4 16,3 4-28-16,6 8 12 15,4 3-12-15,4 5 8 16,6 4 24-16,-1 4-4 16,4 4-336-16,6 4 176 15,3-4-448 1</inkml:trace>
          <inkml:trace contextRef="#ctx0" brushRef="#br0" timeOffset="197.7437">9123 13787 592 0,'9'0'220'0,"5"8"-172"0,17 13-12 16,-12-5 56-16,3 16-56 16,10 9 48-16,-4 3-48 15,3 5-12-15,-3-1-12 16,-1-11 44-16,5-5-32 0,-14-12-88 16,5 1 32-16,-9-9-432 15,-5-16 260 1,4-8-92-16</inkml:trace>
          <inkml:trace contextRef="#ctx0" brushRef="#br0" timeOffset="349.6503">9414 13844 756 0,'-18'12'280'0,"18"4"-216"0,-18 9-20 0,9 7 48 15,-5 12-60-15,-4 9 40 16,-10 8-40-16,1 4-328 15,-9-13 164-15,-10-3-404 0</inkml:trace>
        </inkml:traceGroup>
        <inkml:traceGroup>
          <inkml:annotationXML>
            <emma:emma xmlns:emma="http://www.w3.org/2003/04/emma" version="1.0">
              <emma:interpretation id="{2207EAF5-61E5-4C40-AEA2-FF613D89A799}" emma:medium="tactile" emma:mode="ink">
                <msink:context xmlns:msink="http://schemas.microsoft.com/ink/2010/main" type="inkWord" rotatedBoundingBox="20595,15697 21591,15499 21967,17391 20971,17589"/>
              </emma:interpretation>
              <emma:one-of disjunction-type="recognition" id="oneOf1">
                <emma:interpretation id="interp1" emma:lang="" emma:confidence="1">
                  <emma:literal>}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376.6262">12374 12500 364 0,'0'-4'132'0,"0"4"-100"0,0-4-12 15,0 4 68-15,4 4-52 16,5-4 32-16,5 0-40 16,13 0 44-16,-4 0-40 0,13 0 20 15,1 4-32-15,-1 0-36 16,1 5 8-16,-1 3 36 0,-4 0-16 16,-5 4-20-16,-4 8 4 15,0 13 0-15,-14 3 4 16,-9 9 44-16,-9 3-24 15,-9 9 16-15,-10-12-20 16,-13 3-8-16,0-7-4 16,0-9 12-16,5 9-8 15,4-5 4-15,14 1-4 16,9-5 64-16,18-8-40 0,9 1-12 16,23-13-12-16,4 4 24 15,6-16-16-15,-6-4-76 16,5-4 32-16,-13-4-80 15,-1-8 64-15,-13 4 28 16,-5-4 12-16,-9 3 24 16,-9 5-12-16,-9 0-4 15,-5 0 0-15,-4 8-32 16,-5-8 16-16,-4 8 4 16,4 8 8-16,5 8-20 15,0-4 12-15,4 21-12 16,1 15 8-16,8 13-20 15,0 20 20-15,5 0 4 16,10 0 8-16,-6 16 8 16,5 20-4-16,0 1-20 0,0-9 8 15,-18-16 64-15,0-16-28 16,-4-12-4-16,-19-13-12 16,0-11 32-16,-14-1-20 15,1-11 32-15,-14-9-32 16,4-4 20-16,-4-12-24 15,9 8 8-15,0-16-16 16,-5 8-588 0,-4 0 312-16,0-4-8 15</inkml:trace>
        </inkml:traceGroup>
        <inkml:traceGroup>
          <inkml:annotationXML>
            <emma:emma xmlns:emma="http://www.w3.org/2003/04/emma" version="1.0">
              <emma:interpretation id="{95C68A60-C389-4531-9464-094003F63D48}" emma:medium="tactile" emma:mode="ink">
                <msink:context xmlns:msink="http://schemas.microsoft.com/ink/2010/main" type="inkWord" rotatedBoundingBox="23234,16598 23248,16595 23251,16610 23237,1661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16.3294">11012 12339 684 0,'14'-5'252'0,"9"18"-192"0,9 11-20 0,-10 0 92 16,-4 21-80-16,-8 32 52 16,-6 20-64-16,-18-8 52 15,-13-4-56-15,-5-8 64 0,-22-13-60 0,-6 5-184 16,6-12 76-16,13-9-480 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3:02.08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D5C65C4-B961-4E4E-8C06-0CA1C3F305F5}" emma:medium="tactile" emma:mode="ink">
          <msink:context xmlns:msink="http://schemas.microsoft.com/ink/2010/main" type="writingRegion" rotatedBoundingBox="1641,1001 22812,727 23025,17149 1853,17422"/>
        </emma:interpretation>
      </emma:emma>
    </inkml:annotationXML>
    <inkml:traceGroup>
      <inkml:annotationXML>
        <emma:emma xmlns:emma="http://www.w3.org/2003/04/emma" version="1.0">
          <emma:interpretation id="{59DDD8AC-D5FC-4590-ADFE-73B3992FD985}" emma:medium="tactile" emma:mode="ink">
            <msink:context xmlns:msink="http://schemas.microsoft.com/ink/2010/main" type="paragraph" rotatedBoundingBox="3092,582 22110,830 22073,3704 3055,34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56B6F0-02AC-4A22-9226-1DEE29620357}" emma:medium="tactile" emma:mode="ink">
              <msink:context xmlns:msink="http://schemas.microsoft.com/ink/2010/main" type="inkBullet" rotatedBoundingBox="3081,1429 3698,1437 3693,1869 3076,186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423 619 260 0,'-27'-28'96'0,"27"28"-76"0,-23-20-4 16,5 4 124 0,4 16-80-16,-22-13 96 15,4 9-88-15,-18-4 56 16,9 8-72-16,-19 4 60 0,15 9-64 16,-10 7 64-16,10 4-64 0,4 8 8 31,13 9-32-31,6-5 24 0,8 9-32 0,14-9-24 15,14 1 4-15,22-5 44 16,5 0-20-16,23-7-20 16,4-1 0-16,5-8-80 15,-9-4 44-15,-1-8-64 16,-3-4 56-16,-15-12 4 16,-4 4 24-16,-14-16 72 15,-8 4-28-15,-19-21 24 16,0 9-32-16,-23-17 96 15,0 9-64-15,-4-5 84 16,4 9-80-16,-4-1-44 16,9 13-12-16,-1 4-48 15,10 8 28-15,18 4-160 16,0 8 100-16</inkml:trace>
      </inkml:traceGroup>
      <inkml:traceGroup>
        <inkml:annotationXML>
          <emma:emma xmlns:emma="http://www.w3.org/2003/04/emma" version="1.0">
            <emma:interpretation id="{E6A14CA2-231F-4F89-8F3F-EF6A06183DD4}" emma:medium="tactile" emma:mode="ink">
              <msink:context xmlns:msink="http://schemas.microsoft.com/ink/2010/main" type="line" rotatedBoundingBox="4804,604 22110,830 22073,3704 4767,3478"/>
            </emma:interpretation>
          </emma:emma>
        </inkml:annotationXML>
        <inkml:traceGroup>
          <inkml:annotationXML>
            <emma:emma xmlns:emma="http://www.w3.org/2003/04/emma" version="1.0">
              <emma:interpretation id="{D0EA17A4-BBBA-4C36-9197-0F111D3C1375}" emma:medium="tactile" emma:mode="ink">
                <msink:context xmlns:msink="http://schemas.microsoft.com/ink/2010/main" type="inkWord" rotatedBoundingBox="4799,1016 7687,1054 7671,2299 4782,22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01.5096">2517 959 788 0,'-36'-12'292'0,"36"12"-228"16,9 8-16-16,-5-8-24 16,6 0-24-16</inkml:trace>
          <inkml:trace contextRef="#ctx0" brushRef="#br0" timeOffset="5493.8819">3387 927 664 0,'9'-16'244'0,"-9"16"-188"0,5-12-16 0,-5 3 100 16,0 1-84-16,-10 0 24 16,1 0-48-16,-9-4-20 15,4 4-8-15,-8 0 12 16,-1 8-8-16,-9 8 4 16,9 8-4-16,-9 4-8 15,5 1 4-15,0 23-4 16,9-7 0-16,4 15 0 15,9-7 0-15,14-9 24 16,5-8-12-16,9-3 4 16,4-13-8-16,0-24-8 15,1 4 4-15,4-13-60 16,4-3 32-16,-4-20 20 16,-5 15 4-16,1-23-24 15,-6 15 12-15,1-28-20 16,0 5 16-16,-9-21 0 15,4 16 8-15,-5-8 8 16,6 21 0-16,-10 3 16 16,4 17-8-16,-13 3 60 0,0 17-40 0,-18 12 32 15,5 8-32-15,-19 25-8 16,9 7-12-16,-9 25-8 16,5 0 4-16,-5 8-16 15,14-9 8-15,-1 17 20 16,15-12-8-16,13-4 32 15,0 0-24-15,28-21-120 16,-1 1 56-16,19-29-72 16,4 4 72-16,9-24-48 15,-9-4 56-15,0-25 28 16,-4 9 12-16,-14-16-8 16,5 3 4-16,-5-15 56 15,-5-1-28-15,-18-12 24 16,0 9-28-16,-13-13 132 15,-1 16-84-15,-8-3 84 16,-1 15-88-16,-8 5 4 16,-1 15-44-16,0 13-40 15,5 12 8-15,-4 21-16 16,13 11 12-16,-23 21 0 16,14-1 4-16,-5 17 24 15,5 0-8-15,-5 16 40 16,1-4-24-16,4 4-92 15,4-8 36-15,10-16-132 16,4-13 92-16,4-19-72 16,6-5 84-16,-1-20-116 0,0-8 96 15,5-20-208-15,0-4 164 16</inkml:trace>
          <inkml:trace contextRef="#ctx0" brushRef="#br0" timeOffset="5813.2775">3874 162 572 0,'-18'-20'208'0,"18"20"-160"0,0 0-12 0,4 0 100 16,1 4-80-16,4 0 68 16,0 4-72-16,14-4 60 15,0 4-64-15,31-16 0 16,5 8-28-16,23 0 16 16,0 0-24-16,0 0 68 15,-13 4-48-15,-19 0-204 16,-9 4 88-16,-23-8-480 15,-4 4 316-15</inkml:trace>
          <inkml:trace contextRef="#ctx0" brushRef="#br0" timeOffset="3858.5356">2271 615 364 0,'-18'-8'132'0,"18"0"-100"0,-4-4-12 16,-5 4 96-1,-1 4-68-15,-3-8 60 16,-5 8-64-16,-10-8-12 16,1 7-20-16,-19-3 0 15,10 8-8-15,-10-8-4 16,5 8 4-16,0-16 28 15,5 12-16-15,4-12 20 0,9 8-20 0,1-12-16 16,8 11-4-16,-4-11 12 16,9 12-4-16,0 0 8 15,4 0-8-15,-9 8-20 16,10 8 8-16,-10 12-4 16,10 9 4-16,-10 27 8 15,9-3 0-15,-8 12-12 16,4-1 8-16,-5 1 28 15,5-8-12-15,0-5-4 16,0-3-4-16,-5-1 20 16,0-7-12-16,1-5 4 15,4-7-8-15,-5-9 12 16,9 0-12-16,5-12-4 16,5-4 0-16,4-4-40 15,5 4 20-15,13 0-12 16,5 4 16-16,4 5 16 15,5 3 0-15,-4-4 8 16,-5 4-8-16,13-4-4 16,-4-4 4-16,0 0-40 15,-5 5 20-15</inkml:trace>
          <inkml:trace contextRef="#ctx0" brushRef="#br0" timeOffset="4115.7307">1611 915 332 0,'-13'-12'120'0,"13"12"-92"0,13 0-8 0,-4-4 104 16,5 4-72-16,18 0 96 15,0 4-88-15,9-4 24 16,4 0-48-16,1 0 4 16,-1 4-24-16,1-8 8 15,-1 8-12-15</inkml:trace>
          <inkml:trace contextRef="#ctx0" brushRef="#br0" timeOffset="4404.4859">1784 158 444 0,'-13'-12'164'0,"13"12"-124"0,27-16-16 15,-18 16 132 1,5 0-92-16,4-8 96 16,0 8-92-16,14 0 12 0,4 4-48 15,10 0 4-15,-1 8-20 0,10-4 0 16,-5 0-8-16,-4 4-524 16,-5 4 280-16</inkml:trace>
        </inkml:traceGroup>
        <inkml:traceGroup>
          <inkml:annotationXML>
            <emma:emma xmlns:emma="http://www.w3.org/2003/04/emma" version="1.0">
              <emma:interpretation id="{6DEDDF1C-D674-4D9C-9337-4D8158EDD0B4}" emma:medium="tactile" emma:mode="ink">
                <msink:context xmlns:msink="http://schemas.microsoft.com/ink/2010/main" type="inkWord" rotatedBoundingBox="8477,1778 9025,1785 9018,2348 8469,23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896.7912">5363 1012 268 0,'0'-20'100'0,"0"20"-76"0,4-17-8 0,1 13 112 16,-1 0-72-16,-4-8 40 16,14 8-56-16,-9-8 40 15,-1 4-48-15,14-4 20 16,-4 8-32-16,4-8 8 15,0 4-16-15,1 3 20 16,-1-3-20-16,0 4 4 16,5 8-8-16,-14 0 28 15,14 9-20-15,-10-5 40 16,1 4-32-16,-5-4-4 16,5 4-12-16,-5-4 28 15,0 4-20-15,-4-8 12 0,4 4-16 16,0-4-8-1,4 1 0-15,1-5 4 0,4 4-4 0,-4-8-4 16,4 4 4-16,-4-5 4 16,4 1-4-16,-9-4-28 15,5 4 12-15,-5-8-196 16,0 4 112-16,-9 0-100 16,0 4 112-16</inkml:trace>
          <inkml:trace contextRef="#ctx0" brushRef="#br0" timeOffset="8317.9757">5263 1433 352 0,'13'-16'132'0,"-13"16"-104"0,18-37-8 16,-4 21 24-1,0 4-28-15,-5-8 4 16,0 3-12-16,-4 5 48 0,8 4-32 0,-8 8 60 15,-1 8-48 1,1 4 28-16,-1 9-36 16,-4-1 44-1,14-4-40-15,-5 4 28 0,5 1-32 16,4-17 16-16,5 12-24 0,4-12 16 16,5 0-20-16,0-12-8 15,4 4-4 1,10-8-156-16,-1-5 84 0,1-7-368 15,-1 4 244 1</inkml:trace>
        </inkml:traceGroup>
        <inkml:traceGroup>
          <inkml:annotationXML>
            <emma:emma xmlns:emma="http://www.w3.org/2003/04/emma" version="1.0">
              <emma:interpretation id="{A7E72CCE-192C-4FCC-9E5A-1C2EA4DA798E}" emma:medium="tactile" emma:mode="ink">
                <msink:context xmlns:msink="http://schemas.microsoft.com/ink/2010/main" type="inkWord" rotatedBoundingBox="10041,1719 11210,1734 11202,2356 10033,23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42.1655">7316 830 312 0,'9'-8'112'0,"-9"8"-84"0,0 0-12 0,0 0 152 16,0 0-96-16,0 0 96 16,0 0-100-16,0 4 48 15,-9 4-72-15,-5 4 16 16,1 8-40-16,-28 4 28 16,9 5-32-16,-23 11 4 15,10 5-12-15,-24 3 4 16,24-3-8-16,-5-5 52 31,13-7-32-31,5-5-12 0,19-12-4 16,-10-4-28-16,14 5 12 15,0-17 12-15,18 8 0 0,0-4-4 16,14 4 4-16,4 0-4 16,14 0 0-16,5 0-28 15,4 12 16-15,4-3-4 16,-4 3 8-16,0-4 32 15,-4 4-12-15,-5-4-4 0,0 5-4 16,-14-9 4-16,-4 0-4 0,-5-12 68 31,-4 4-40-31,-10-8-20 0,1 0-12 0,-5-12 16 16,0-1-8 0,0-19 48-16,0 4-28 0,-5-25 4 15,1 8-20-15,-5-11 12 16,4 11-16-16,-8 1-12 15,8 11 0-15,-13 5 28 16,13 8-12-16,-13-1 4 16,4 13-8-16,5 0-52 15,9 8 28-15,0-4-8 16,9 8 16-16,5-4-188 16,4 4 108-16</inkml:trace>
          <inkml:trace contextRef="#ctx0" brushRef="#br0" timeOffset="9682.1015">8003 907 456 0,'0'-8'168'0,"0"8"-128"0,0-9-16 0,0 5 140 15,0 4-96-15,-4-4 96 16,4 0-96-16,-14-4 28 16,5 8-56-16,-14-8-4 15,1 8-24-15,-15 0 0 16,5 0-4-16,-9 0-8 15,9 8 4-15,-4 0 12 16,13 4-8-16,0-3-48 16,14 3 24-16,0 0-8 15,9 0 16-15,18 4 0 16,-4 4 0-16,13 9 24 16,5-5-8-16,0 12-4 15,5 1 0-15,-6 7 20 16,1-7-12-16,-9-1-4 15,0 1-4-15,-9-5 12 16,-5 4-8-16,-9-11 4 16,0-1-4-16,-14-4 20 15,5-4-16-15,-18-7 12 16,4 3-12-16,-18-8 80 16,9 0-48-16,-14-8-20 15,15 4-16-15,-6-8 0 16,14 4-4-16,1-4-240 15,8 3 128-15</inkml:trace>
        </inkml:traceGroup>
        <inkml:traceGroup>
          <inkml:annotationXML>
            <emma:emma xmlns:emma="http://www.w3.org/2003/04/emma" version="1.0">
              <emma:interpretation id="{ECC35D7C-F5AE-4F2D-98C9-4A0E165A234D}" emma:medium="tactile" emma:mode="ink">
                <msink:context xmlns:msink="http://schemas.microsoft.com/ink/2010/main" type="inkWord" rotatedBoundingBox="11965,1159 12484,1165 12455,3389 11936,338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097.3348">9055 259 1120 0,'-23'16'0'0,"-9"13"-4"0,19-5 16 15,8-4-8-15,1 17-12 16,8-1 4-16,10 17-4 16,9-9 0-16,9 5 32 15,4 3-12-15,5-7-4 16,0 3-4-16,-9-3 12 15,0-1-8-15,-14-3 24 16,0 3-20-16,-22-3-100 16,-1-1 44-16,-22 1-52 15,-1-9 56-15,-22 5-16 16,9-9 36-16,-13-4-16 16,13-8 20-16,-5-16 16 15,10-4 4 1,-1-12 8-16,15 4-8 0,-1-4-12 15,9 4 4-15,0-4 4 16,10 7 0-16,-1-3 8 16,10 8-4-16,-5 0-4 15,9 8 4-15,0 4-16 16,5 9 8-16,4 11 20 16,5 8-8-16,0 13 24 15,4 3-20-15,-9 9-4 16,5-4-4-16,-10 4 12 0,-8-9-8 15,-23 21 4-15,13-8-4 0,-22 20 12 16,0-4-12-16,-10 12 24 16,10-12-20-16,-10-8 12 15,6-9-12-15,-1 1 28 16,14-12-24-16,4-1 56 16,14-3-40-16,4-5 4 15,10-3-24-15,4-9 36 16,1-3-24-16,3-13 4 15,1-4-16-15,4-8 12 16,1 0-16-16,4-8-248 16,-1 4 128-16</inkml:trace>
        </inkml:traceGroup>
        <inkml:traceGroup>
          <inkml:annotationXML>
            <emma:emma xmlns:emma="http://www.w3.org/2003/04/emma" version="1.0">
              <emma:interpretation id="{78184779-0F18-4CEC-8879-D28F100422D5}" emma:medium="tactile" emma:mode="ink">
                <msink:context xmlns:msink="http://schemas.microsoft.com/ink/2010/main" type="inkWord" rotatedBoundingBox="13434,796 16106,831 16069,3625 13398,35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310.0204">11901 506 704 0,'-14'-12'264'0,"14"12"-208"0,9-12-12 0,5 4 72 16,4 4-72 0,18-9-8-16,5 9-24 0,9 4 8 15,-4 9-12-15,-1 3-72 16,-4 4 32-16</inkml:trace>
          <inkml:trace contextRef="#ctx0" brushRef="#br0" timeOffset="16650.911">12688 478 696 0,'-36'-25'256'0,"36"25"-196"0,-37 33-20 16,10-5 100-1,9 9-84-15,-19 7-28 0,6 13-24 16,-10 3 20-16,9-3-12 16,-14 8-364-16,10-9 188 0</inkml:trace>
          <inkml:trace contextRef="#ctx0" brushRef="#br0" timeOffset="16486.9929">12383 575 508 0,'-9'8'188'0,"9"-8"-148"0,18 24-8 0,-4-8 72 15,0 5-64-15,4 3 0 16,5 4-24-16,-1 1 24 16,6-1-24-16,4-8-164 15,4 0 80-15</inkml:trace>
          <inkml:trace contextRef="#ctx0" brushRef="#br0" timeOffset="16093.318">12643 126 676 0,'-28'-8'248'0,"28"8"-192"0,-45-21-16 16,22 9-4-1,5 8-28-15,-14-20 16 16,5 12-16-16,-5-9 16 16,5 5-16-16,-5-8 32 0,9 8-24 0,-9-4 56 15,9 3-40-15,-13 5 20 16,13 12-32-16,-9 8-8 16,9 9-8-16,-4 11-16 15,13 8 8-15,-8 21 4 16,4 4 0-1,-10 32 44-15,5 4-24 0,-4 4-8 16,9-12-8 0,-9-12 4-16,8-16-4 0,-3-9 32 15,8-11-20-15,-4-9 4 16,9-4-12-16,0-7 12 16,4-9-12-16,10-4-40 15,4 0 20-15,18-8-16 16,5 0 16-16,9 0 52 15,4 0-20-15,-4 0-20 16,-4 0 0-16,-5 0-204 16,-1-4 112-16</inkml:trace>
          <inkml:trace contextRef="#ctx0" brushRef="#br0" timeOffset="15240.5851">10243 1137 612 0,'-31'-32'228'0,"31"28"-180"0,0-4-12 0,0 4 176 16,0 4-124-16,4-4 8 15,10 4-56-15,9 0-20 16,13 8-12-16,5 0 12 31,4 8-12-31,6-4 24 0,-1 0-20 0,-5-4-84 16,1 1 40-16,-5-13-484 15,-5-1 284-15</inkml:trace>
          <inkml:trace contextRef="#ctx0" brushRef="#br0" timeOffset="15645.8636">11136 20 548 0,'23'-28'204'0,"-23"28"-156"0,50-24-16 16,-23 20 80-1,0 4-68-15,23 4 16 16,5 12-36-16,0 16 24 16,4 9-32-16,-5 24 4 15,-8 3-12-15,-5 29 56 0,0 1-36 16,-18-1 32 0,-10-8-32-16,-22-8 16 15,0-21-24-15,-18-7 8 16,-1-17-16-16,-22-7 28 15,14-13-24-15,-14-16 12 0,13-8-16 16,6-20 0-16,8-1-4 0,18-23-60 16,10 7 28-16,18-16-40 15,4 17 32-15,18-5 28 16,-4 17 4-16,9 4-132 16,-4 11 76-16</inkml:trace>
          <inkml:trace contextRef="#ctx0" brushRef="#br0" timeOffset="17025.6841">11213 1069 612 0,'9'-9'228'0,"-9"9"-180"15,18-8-12-15,-8 4 148 16,-1 8-108-16,13-4 32 16,1 8-64-16,18 1 0 15,-9 7-28-15,36-12 0 16,10 12-8-16,54-16 4 15,0 8-8-15,36-12 40 16,-13 4-20-16,18 0-4 16,-27 0-12-16,-10 0-172 15,-31 0 88-15,-23 0-156 0,-18 0 132 16,-28-8-44-16,-9 4 80 16,-22-8-304-16,-10 8 204 0</inkml:trace>
          <inkml:trace contextRef="#ctx0" brushRef="#br0" timeOffset="17895.7454">11291 1425 496 0,'-37'-21'184'0,"37"21"-140"0,14-16-16 0,-5 4 84 15,9 8-68-15,9-12 44 16,1 8-52-16,13 4-12 16,-5 0-12-16,5 24-12 15,0-4 4-15,-9 21-4 16,4-1 0-16,-13 17 24 15,-5-9-12-15,-9 29 24 16,-4-8-24-16,-23 8 40 16,4-9-28-16,-31 1-4 15,8-12-12-15,-31-13 28 0,13-7-20 16,-4-17 56-16,4-8-40 16,10-20-24-16,22 0-8 15,14-21-28-15,18 1 16 0,32-17-4 16,18 5 8-16,10-5-132 15,-1 13 72-15,14-5-252 16,4 13 180-16,5 0-208 16,-9 11 196-16,-9-7 148 15,-9 12 12-15,-23 0 336 16,-14 8-188-16,-13 8 116 16,-14 4-156-16,-18 12 56 15,4 4-100-15,-9 17-12 16,5 3-36-16,14 1-32 15,8-1 0-15,23-3 32 16,-4-9-16-16,23-16 0 16,-10-3-4-16,5-13-164 15,0-4 88-15,-5-9-52 16,1 1 76-16,-10-8 16 16,-4 4 20-16,-14-12 28 15,5 11-8-15,-14 1-4 16,0 12 0-16,-9 12 72 15,4 12-40-15,-4 21 24 16,9-1-40-16,-14 21-8 16,10 0-8-16,-5 16 28 15,4-4-16-15,-13 7 32 16,0-3-32-16,-19 4 20 16,5-12-20-16,-22-8 8 0,4-5-12 0,-14-19 12 15,9-5-16-15,-4-12-12 16,14-11 0-16,-5-18 28 15,9-11-12-15,9-32 4 16,18 7-8-16,9-20-40 16,10 13 16-16,18-5 4 15,18 17 12-15,27-1 0 16,-4 17 0-16,4 0-44 16,-4 11 24-16</inkml:trace>
        </inkml:traceGroup>
        <inkml:traceGroup>
          <inkml:annotationXML>
            <emma:emma xmlns:emma="http://www.w3.org/2003/04/emma" version="1.0">
              <emma:interpretation id="{01FBFA5D-ABCE-4B79-92AC-EA9CF2E51305}" emma:medium="tactile" emma:mode="ink">
                <msink:context xmlns:msink="http://schemas.microsoft.com/ink/2010/main" type="inkWord" rotatedBoundingBox="17335,1676 17814,1682 17807,2197 17329,21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053.8896">14154 943 748 0,'-27'-12'276'0,"27"8"-216"0,0 0-16 0,14 0 68 16,8 8-72-16,10-4 16 15,5 8-32-15,13-4 12 16,-5 4-20-16,10-4 20 16,-10 0-24-16,10-4-180 15,-9 0 92-15,-5 0-412 16,-5 0 272-16</inkml:trace>
          <inkml:trace contextRef="#ctx0" brushRef="#br0" timeOffset="19211.0684">14491 777 416 0,'-9'20'152'0,"9"-20"-116"0,-9 37-12 0,9-5 64 15,0 1-52-15,-14 27 4 16,5 9-24-16,-4 8 8 15,13-4-16-15,-10-12-4 16,6-9 0-16</inkml:trace>
        </inkml:traceGroup>
        <inkml:traceGroup>
          <inkml:annotationXML>
            <emma:emma xmlns:emma="http://www.w3.org/2003/04/emma" version="1.0">
              <emma:interpretation id="{F56290EC-FBAB-43C8-8CAA-4F42A9B65BBE}" emma:medium="tactile" emma:mode="ink">
                <msink:context xmlns:msink="http://schemas.microsoft.com/ink/2010/main" type="inkWord" rotatedBoundingBox="18511,783 20756,812 20726,3114 18481,308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859.3955">16977 563 444 0,'-9'-21'164'0,"4"9"-124"0,-4-12-16 16,0 12 104-1,9 4-76-15,-9-8 76 16,5 8-72-16,-10 3 32 16,0 10-52-16,-4 19 8 15,4 4-28-15,-4 9-16 16,9 3-4-16,4-4 20 15,10-3-8-15,9-5 16 16,4 0-16-16,9-11 24 16,5-5-20-16,0-8-4 15,4-4-4-15,-4-12-120 0,0 4 64 0,-5-13-4 16,-4 1 32-16,-9-4 24 16,-1 4 4-16,-8 3-12 15,0 9 4 1,-15 20 12-16,6 9-4 0,-5 15 32 15,-5 9-20-15,-9 15 20 16,10 1-20-16,-10 12 8 16,5-4-12-16,-14 0 12 15,9-13-16-15,-13-7 40 16,4-21-24-16,-9-12-68 16,14-8 24-16,-5-24-12 15,9-4 20-15,5-33 8 16,9 9 4-16,9-9-12 15,13 9 8-15,15 3-16 16,8 13 12-16,10 4-32 16,4 11 24-16,-5 5-204 15,-4 12 120-15</inkml:trace>
          <inkml:trace contextRef="#ctx0" brushRef="#br0" timeOffset="20239.5631">16203 239 728 0,'-41'-16'268'0,"41"16"-208"0,18 0-16 0,-4 0 72 16,9 4-72-16,22-4 44 15,1 4-52-15,8 0 8 16,1 0-28-16,-9 0-140 16,-1 0 68-16,10 4-404 15,-5 0 256-15</inkml:trace>
          <inkml:trace contextRef="#ctx0" brushRef="#br0" timeOffset="20042.0389">16672 57 696 0,'-9'-16'256'0,"9"16"-196"0,-23-17-20 0,9 1 40 16,14 8-52-16,-18-12 40 16,5 4-36-16,-10-4-8 15,9 3-16-15,-13 1 4 16,4 8-8-16,0 0 24 15,1 8-16-15,-10 4-4 16,9 4-4-16,-4 4-24 16,4 4 12-16,-4 13-4 15,4-1 4-15,0 8 8 16,0 1 0-16,5 7-12 16,9-3 8-16,-5 12 48 15,10-1-24-15,-5 9-8 16,9-13-8-16,0 1 20 15,0-13-12-15,0-7 12 16,13-1-12-16,-4-12-8 16,5 4 0-16,13-11-48 15,1-1 24-15,4 0 24 16,-1 0 0-16,10 0 28 16,-4 0-20-16,-5-8-100 15,4 4 44-15,-4-8-404 16,-9 0 248-16</inkml:trace>
          <inkml:trace contextRef="#ctx0" brushRef="#br0" timeOffset="19613.9018">15356 12 540 0,'14'-36'200'0,"-14"36"-156"0,59-20-12 0,-27 16 160 15,9 8-112-15,4 8 64 16,1 4-84-16,4 20-36 15,-4 5-12-15,-10 20 12 16,0-1-12-16,-17 17 84 16,3 4-52-16,-12-4 24 15,-6-12-40-15,-18-9 16 16,1-7-24-16,-10-17-52 16,0-3 16-16,-22-21-24 15,8 0 24-15,-4-24 28 16,9-9-8-16,14-15-44 15,14-9 24-15,17-3-40 16,15 11 32-16,13-3-88 16,4 11 64-16,23 1-488 15,1 12 296-15</inkml:trace>
          <inkml:trace contextRef="#ctx0" brushRef="#br0" timeOffset="23029.6074">15315 1522 560 0,'-32'-8'208'0,"32"8"-164"0,23-8-8 0,-5 0 40 16,5 8-48-16,23-5 52 16,-1 10-48-16,19 11-8 15,-9-4-12-15,4 20-12 16,-18 9 4-16,0 28 28 16,-5-1-16-16,-13 9 4 15,0 0-12-15,-14-8 92 16,-5-8-56-16,-13-13 36 15,0-7-48-15,-14-5 24 16,1-12-28-16,-6-16 0 16,5 1-16-16,1-26 20 15,8 9-20-15,10-16 4 16,8-4-8-16,14-9-40 16,10-3 16-16,8-5-12 15,5 9 16-15,14 3 24 16,-1 9-4-16,10 8-4 15,-5 12 0-15,0 0-192 16,-4 4 104-16,-5-4-140 16,-9 0 128-16,-9-4-16 0,0-4 68 15,-9-5 36-15,-1 5 8 16,-8-12-8-16,0 4 4 16,-1-1 28-16,6 5-12 0,-6 0 84 15,5 4-52-15,1 8 112 16,3 4-88-16,1 12 64 15,4 8-76-15,10 17 12 16,4 15-36-16,13 5 40 16,1-4-40-16,9-5 12 15,-10-3-28-15,1-9 36 16,-5-8-28-16,-9-11-288 16,-4-1 144-16,-19-12-252 15,0-4 212-15,-18-16-204 16,0 3 208-16,-9-23-16 31,4 4 100-31,-17-5 612 16,-1 9-296-16,-27-4 52 15,9 7-180-15,-14 33-36 16,5 13-44-16,5 7 8 16,4 4-24-16,0 1-236 15,18 3 112-15</inkml:trace>
          <inkml:trace contextRef="#ctx0" brushRef="#br0" timeOffset="22251.9381">15625 1174 488 0,'0'-16'180'0,"0"16"-140"0,0-9-12 0,0 5 100 16,0 8-76-16,0-4 40 15,0 9-52-15,9 3 4 16,5 4-28-16,27 4 8 16,4 0-12-16,64-3 12 15,10-1-16-15,67-12 16 16,6-4-16-16,17-4-4 15,-31 0 0-15,4-8 12 16,-27 8-8 0,-14-1 16-16,-23 1-16 0,-31 0 16 15,-24 4-16-15,-26-4 4 16,-15 4-4-16</inkml:trace>
        </inkml:traceGroup>
        <inkml:traceGroup>
          <inkml:annotationXML>
            <emma:emma xmlns:emma="http://www.w3.org/2003/04/emma" version="1.0">
              <emma:interpretation id="{8E9EBF24-2097-40EC-9033-2BED2D645207}" emma:medium="tactile" emma:mode="ink">
                <msink:context xmlns:msink="http://schemas.microsoft.com/ink/2010/main" type="inkWord" rotatedBoundingBox="21577,1041 22107,1048 22081,3062 21551,3055"/>
              </emma:interpretation>
              <emma:one-of disjunction-type="recognition" id="oneOf8">
                <emma:interpretation id="interp8" emma:lang="" emma:confidence="0">
                  <emma:literal>no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26</emma:literal>
                </emma:interpretation>
                <emma:interpretation id="interp11" emma:lang="" emma:confidence="0">
                  <emma:literal>36</emma:literal>
                </emma:interpretation>
                <emma:interpretation id="interp12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23781.543">18370 182 768 0,'14'-20'284'0,"-5"12"-220"0,0-4-20 0,0 8 84 15,9 8-80-15,5 4 24 16,4 0-40-16,14 8-4 16,-4 0-16-16,8 21-16 15,-4 7 0-15,5 13 48 16,-1 4-24-16,-22 7 44 15,-9-11-36-15,-23 4 12 16,-5-9-24-16,-18-3 36 16,5-4-28-16,-5-9-32 15,5-8 4-15,4 1-36 16,9-5 24-16,10-4-4 16,8 4 12-16,15-3 0 0,8-1 0 0,14 0-20 15,4 8 16-15,5-7-48 16,0 3 32-16,-18-12-4 15,-4 4 20-15,-24-4-52 16,-8 1 32-16,-24-5-20 16,6 4 32-16,-15-4-16 15,10-4 20-15,-5 4 8 16,9 4 8-16,-4 12-44 16,13 5 24-16,-4 23-20 15,9 1 24-15,0 20-16 16,9-4 16-16,-5 28 16 15,10-4 4-15,-5 16 84 16,0-12-44-16,0-8 100 16,0-16-80-16,-9-16 40 15,4-9-60-15,-22-15 36 16,4-5-44-16,-22-20-20 16,-1-8-8-16,-18-20-448 15,5-4 240-15</inkml:trace>
        </inkml:traceGroup>
      </inkml:traceGroup>
    </inkml:traceGroup>
    <inkml:traceGroup>
      <inkml:annotationXML>
        <emma:emma xmlns:emma="http://www.w3.org/2003/04/emma" version="1.0">
          <emma:interpretation id="{1E36B631-E482-4438-8E0E-BC431D2AD165}" emma:medium="tactile" emma:mode="ink">
            <msink:context xmlns:msink="http://schemas.microsoft.com/ink/2010/main" type="paragraph" rotatedBoundingBox="5551,4158 22718,3375 22985,9223 5818,100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1F9C73D-C7DC-4ABB-99F0-536907B9C664}" emma:medium="tactile" emma:mode="ink">
              <msink:context xmlns:msink="http://schemas.microsoft.com/ink/2010/main" type="line" rotatedBoundingBox="5795,4119 22476,3904 22514,6839 5833,7055"/>
            </emma:interpretation>
          </emma:emma>
        </inkml:annotationXML>
        <inkml:traceGroup>
          <inkml:annotationXML>
            <emma:emma xmlns:emma="http://www.w3.org/2003/04/emma" version="1.0">
              <emma:interpretation id="{CA9F84F8-DA2D-4D71-8019-5D6DDBA1B2FB}" emma:medium="tactile" emma:mode="ink">
                <msink:context xmlns:msink="http://schemas.microsoft.com/ink/2010/main" type="inkWord" rotatedBoundingBox="5795,4119 9111,4076 9141,6449 5826,649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7712.4038">5008 4339 572 0,'-5'-17'208'0,"5"17"-160"0,46 4-12 0,-24-8-4 16,10 12-24-16,5-8-40 15,4 9 20-15,13-18-296 16,1 9 168-16</inkml:trace>
          <inkml:trace contextRef="#ctx0" brushRef="#br0" timeOffset="57544.9591">5886 3926 404 0,'-22'-37'148'0,"22"37"-112"0,-46-32-12 0,14 16 12 16,5 8-24-16,-32-9-20 15,4 9 0-15,-13 0-4 16,13 0 4-16,-4 8 8 16,13 0 0-16,-4 0 16 15,9 8-8-15,-4 17 32 16,13-5-24-16,0 24 12 16,9 13-16-16,-13 4 20 15,18 3-20-15,-14-3 24 16,9 0-24-16,0-9 12 15,1-3-12-15,8-4 44 16,-4-9-28-16,18 0 12 16,0-7-24-16,18-5 28 15,5 0-28-15,13-4 4 16,10-7-12-16,-1 3 20 16,1 0-16-16,-1-12 32 15,5 4-28-15,-9 4-252 16,0-4 128-1</inkml:trace>
          <inkml:trace contextRef="#ctx0" brushRef="#br0" timeOffset="58149.5727">5609 4375 332 0,'-23'20'120'0,"23"-20"-92"0,-14 24-8 0,10-3 24 16,4 3-28-16,4 12 4 15,5 1-12-15,10-1 20 16,8 9-16-16,5-13 12 16,4 0-12-16,1-11 0 15,-1-5-4-15,0-8 4 16,-4 0-8-16,-9-16-56 16,9 0 28-16,-23-12-24 15,5 3 28-15,-10-11 8 16,1 8 12-16,-10 4 24 15,5 8-12-15,-4 24 128 16,-10 12-76-16,5 17 16 16,9 11-48-16,-14 13-4 15,10-4-16-15,-1 32 20 16,1-4-20-16,-6 4 12 16,1-4-12-16,-13-12 44 0,-1-12-28 15,-14-16-4-15,6-13-16 0,-15-20 72 31,5-3-44-31,-9-26-12 0,14 1-16 0,-10-44 24 16,14 7-16-16,5-32 4 16,9 13-12-16,9-5-40 15,9 8 16-15</inkml:trace>
          <inkml:trace contextRef="#ctx0" brushRef="#br0" timeOffset="55535.099">2613 4391 104 0,'-9'-4'36'0,"9"4"-28"0,23-4 0 0,-5 0 152 16,-5 4-88-16,33-4 52 15,-5 0-76-15,36 0 44 16,5 0-52-16,37 0 76 15,-1 4-64-15,37 0 44 16,-5 8-56-16,18 4-28 16,-13 0-12-16,9 0 8 15,-23 4-4-15,-9-7 8 16,-22 3-8-16,-24-12 32 16,-18 8-20-16,-17-8 56 15,-11 0-40-15</inkml:trace>
          <inkml:trace contextRef="#ctx0" brushRef="#br0" timeOffset="56146.7239">3127 4666 144 0,'41'65'52'0,"-41"-65"-40"0,23 97 0 15,-14-56 52-15,0-5-36 0,-4 17 52 16,-1 3-48-16,-8 13 36 15,-1-8-36-15,-13-4 80 16,4-5-64-16,-22-15 32 16,0-9-48-16,-19-16 0 15,9-4-20-15,-8-24 0 16,13-4-4-16,0-17 4 16,18 5-8-16,14-13-12 15,9 13 4-15,23-4-32 16,9 7 20-16,13 1 16 15,1 4 0-15,4 3-16 16,0 5 8-16,-9 0 12 16,0 4 0-16,-5 0-12 15,-4 8 4-15,-5-4 4 16,-4 8 0-16,4-8 8 16,-8 8-4-16,-6-5-4 15,6 10 4-15,-6-5-24 16,5 4 12-16,1 4-12 15,3 4 8-15,10 8 44 16,5 4-20-16,8 21 36 16,5-5-32-16,5 17 12 15,-5 0-16-15,0-1 36 16,0-3-24-16,-13-9 12 0,4-3-20 16</inkml:trace>
          <inkml:trace contextRef="#ctx0" brushRef="#br0" timeOffset="55127.7865">3077 3549 216 0,'-4'-28'80'0,"4"28"-60"0,4-28-8 0,1 12 84 15,4 7-56-15,0-19 8 16,5 16-28-16,-1-20 16 16,1 11-24-16,0-3 24 15,4 4-24-15,0-4 4 16,5 3-8-16,4-7 4 16,5 16-8-16,18-4 8 15,-4 3-8-15,8 1 16 16,-4 12-12-16,5 17 32 15,0 7-24-15,-1 28 48 16,-4 5-36-16,-4 8 4 0,-10 8-20 16,-13 8 36-16,-9-9-24 15,-14 9 32-15,-9-8-32 0,-23 0 20 16,-5-12-24-16,-17-9 16 16,8-15-20-16,-18-25 28 15,14-4-28-15,0-28-12 16,14-4-8-16,4-21-16 15,14 17 12-15,18-9-48 16,9 9 28-16,23 12-4 16,0 8 20-16,13 8 8 15,1 8 4-15,-1 12-64 16,-4 4 36-16</inkml:trace>
          <inkml:trace contextRef="#ctx0" brushRef="#br0" timeOffset="56354.7802">3874 5031 540 0,'0'12'200'0,"0"-12"-156"0,-14 20-12 0,-8 0 52 15,12 4-52-15,-17 21 24 16,0 8-36-16,-14 3 8 15,4 1-16-15,-13-9 12 16,18-3-16-16,1-9-216 16,-6-7 116-16</inkml:trace>
        </inkml:traceGroup>
        <inkml:traceGroup>
          <inkml:annotationXML>
            <emma:emma xmlns:emma="http://www.w3.org/2003/04/emma" version="1.0">
              <emma:interpretation id="{D88FED43-816B-45CA-A815-2A24EB698A70}" emma:medium="tactile" emma:mode="ink">
                <msink:context xmlns:msink="http://schemas.microsoft.com/ink/2010/main" type="inkWord" rotatedBoundingBox="9871,5404 10276,5398 10277,5488 9872,549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9407.6876">6697 4513 288 0,'0'-13'108'0,"0"13"-84"0,-14 0-4 0,10 0 64 16,4 0-48-16,-5 0 84 16,5 0-68-16,-9 0 16 15,9 13-36-15,0-13 4 16,9 8-20-16,5 0 20 16,4 0-24-16,9-8 32 15,5 0-28-15,9 0 20 16,-5 0-20-16,5 0 0 15,0 0-8-15,-4 8-8 16,-5-4 4-16,-19-4 12 16,6 4-8-16,-6-4 32 15,-13 0-24-15,0 0 4 16,0 0-12-16,0 0 4 16,0 0-8-16,9 0-292 15,14 0 156-15</inkml:trace>
          <inkml:trace contextRef="#ctx0" brushRef="#br0" timeOffset="58297.1905">6697 4589 696 0,'-32'-32'256'0,"32"32"-196"0,9-4-20 0,-9 0 24 15,14 4-44-15,13-4-28 16,14 4 4-16</inkml:trace>
        </inkml:traceGroup>
        <inkml:traceGroup>
          <inkml:annotationXML>
            <emma:emma xmlns:emma="http://www.w3.org/2003/04/emma" version="1.0">
              <emma:interpretation id="{7D36BA75-C923-447C-A914-F3917E6533B0}" emma:medium="tactile" emma:mode="ink">
                <msink:context xmlns:msink="http://schemas.microsoft.com/ink/2010/main" type="inkWord" rotatedBoundingBox="11020,4271 12649,4250 12684,6966 11055,698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1494.1592">7830 4626 300 0,'50'12'112'0,"-50"-12"-88"15,60 44-8-15,-33-7-4 16,0-5-12-16,5 17 32 16,5-5-16-16,-6 21 32 15,1-12-32-15,-13 20 12 16,-1-5-16-16,-18-3 28 16,0 0-24-16,-23-21 48 15,0 1-36-15,-9-25 28 16,10-8-28-16,-15-24 8 15,5-4-20-15,14-29-8 16,4-3-4-16,24-1-164 16,8 9 88-16,23-13-32 15,4 17 60-15,28-5 44 0,0 17 4 16,13 4 88-16,-13 12-48 0,-9 0 76 16,-14 16-68-16,-18-8 52 15,-5 16-60-15,-18 0 16 16,-4 4-40-16,-5 1 0 15,0-5-12-15,0 4 36 16,14-4-20-16,-5 0 32 16,13-3-32-16,1-13-172 15,9 0 80-15,0-21-100 16,4 13 100-16,-8-12-12 16,-1 4 52-16,-9 0-4 15,-4 3 20-15,-5 5 104 16,-9 16-48-16,-9 29 80 15,4 7-72-15,-13 41 16 16,9 4-36-16,-5 29 12 16,10-9-24-16,-10 12 28 15,5-11-32-15,-14-5 48 16,10-16-36-16,-28-24 40 16,4-13-40-16,-22-31 40 15,4-13-40-15,-17-45 4 16,12-7-20-16,-3-33 12 15,17 8-16-15,5-28-40 16,28 16 20-16,13-16-60 16,22 16 40-16,47-8 0 15,3 16 16-15,19 0-92 0,5 25 56 16</inkml:trace>
          <inkml:trace contextRef="#ctx0" brushRef="#br0" timeOffset="60758.2425">7894 4363 236 0,'-23'-4'88'16,"23"4"-68"-16,-4 0-4 0,-1 0 96 16,10 0-64-16,-1 0 60 15,10 8-64-15,13 0 68 16,5 0-64-16,27 0 8 16,1-4-32-16,49-8 40 15,5 8-36-15,36-8 20 16,-4-4-28-16,18 4 28 15,-19 0-32-15,-4 4-4 16,-22 4-8-16,-24 0 28 16,-17 0-16-16,-28-4 48 0,-9 4-36 15,-18 0 28 1,-5 0-28-16,-23 0-132 0,-4 4 56 0</inkml:trace>
          <inkml:trace contextRef="#ctx0" brushRef="#br0" timeOffset="60007.8408">8117 3424 236 0,'-4'-37'88'0,"4"37"-68"0,18-16-4 0,-4 8-20 16,8 8 0-16,19 4 48 15,5 4-24-15,22 21 44 16,0 3-36-16,5 21 20 16,-9-5-28-16,-9 13-8 15,-10-4-8-15,-13 7 40 16,-9 1-24-16,-23 0 60 16,-5-9-44-16,-31-11 44 15,-1-5-44-15,-31-15 0 16,4-9-24-16,-4-24 20 15,13-4-20-15,10-21-12 16,13 5-4-16,18-12-24 0,19 7 16 0,36 1-12 31,9 7 12-31,23 5 8 0,-9 12 4 0,4 4-240 16,-9 4 132-16</inkml:trace>
        </inkml:traceGroup>
        <inkml:traceGroup>
          <inkml:annotationXML>
            <emma:emma xmlns:emma="http://www.w3.org/2003/04/emma" version="1.0">
              <emma:interpretation id="{0EAF1B9E-4DC0-4193-8693-2EC7AACA8A52}" emma:medium="tactile" emma:mode="ink">
                <msink:context xmlns:msink="http://schemas.microsoft.com/ink/2010/main" type="inkWord" rotatedBoundingBox="13283,4741 14254,4729 14270,5935 13299,594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2151.6597">10084 4403 664 0,'18'-8'244'0,"-18"8"-188"0,46-4-16 0,-23 4 12 15,8 0-36-15,10 0-4 16,23 8-8-16,-5 0 28 16,5 8-16-16,-5 9-464 15,-4-1 244-15</inkml:trace>
          <inkml:trace contextRef="#ctx0" brushRef="#br0" timeOffset="61944.5285">10831 4237 580 0,'32'-12'216'0,"-32"12"-168"0,22-40-12 0,-22 19 40 16,9 5-48-16,-18-20 16 15,-4 3-28-15,-10-15-24 16,0 7 0-16,-27-3 4 15,9 8 4-15,-23 3 8 16,14 9-4-16,-13 8-28 16,8 12 12-16,-4 4-20 15,18 4 16-15,0 4 8 16,9 8 8-16,-5 8 0 16,24 5 0-16,-14 23 32 15,13 1-16-15,-9 16 4 16,14-5-12-16,-9 17 48 15,0 0-32-15,4 12 8 16,0-8-20-16,-4-4-16 16,4-16 0-16,5-12 28 15,9-9-12-15,0-16 48 0,0 1-32 16,23-21 20-16,0 8-28 16,9-12 0-16,22-4-12 0,10 0 36 15,4 12-20 1,5-16-128-16,-14 4 56 0,-4-4-336 31,-9 4 216-31</inkml:trace>
          <inkml:trace contextRef="#ctx0" brushRef="#br0" timeOffset="62458.9769">11036 4828 592 0,'-19'-12'220'0,"19"12"-172"0,-18 8-12 0,5 4 128 16,-1 4-96-16,-13 5 36 15,4 3-64-15,-14-4 20 16,5 5-32-16,-8-5-8 15,3 8-12-15,-8-4-260 16,13-3 136-16</inkml:trace>
          <inkml:trace contextRef="#ctx0" brushRef="#br0" timeOffset="62284.656">10817 4727 444 0,'18'12'164'0,"-18"-12"-124"0,28 49-16 16,-15-25 36-1,5 4-40-15,5 5-8 16,5 3-8-16,3-3 40 16,1-5-24-16,-4 0 0 0,-1 5-12 0</inkml:trace>
        </inkml:traceGroup>
        <inkml:traceGroup>
          <inkml:annotationXML>
            <emma:emma xmlns:emma="http://www.w3.org/2003/04/emma" version="1.0">
              <emma:interpretation id="{0D656B4C-8E70-4CDA-B13D-75F0224041C6}" emma:medium="tactile" emma:mode="ink">
                <msink:context xmlns:msink="http://schemas.microsoft.com/ink/2010/main" type="inkWord" rotatedBoundingBox="15990,5167 16395,5161 16400,5510 15995,551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3889.9333">12788 4585 520 0,'0'13'192'0,"0"-13"-152"0,51 8-8 0,-29-8 28 16,6 4-40-16,13-8 16 15,4 4-20-15,23-4 28 16,5 4-28-16</inkml:trace>
          <inkml:trace contextRef="#ctx0" brushRef="#br0" timeOffset="63717.9726">12889 4262 236 0,'-14'0'88'0,"14"0"-68"0,-5 0-4 0,1 0 192 16,8 0-116-16,1 0 16 16,-1 4-64-16,6-4 68 15,3 0-64-15,10 0-4 16,4 4-28-16,5-4 16 15,0 4-20-15,9-4 32 16,5 0-28-16,-1 0-180 16,-4 8 88-16</inkml:trace>
        </inkml:traceGroup>
        <inkml:traceGroup>
          <inkml:annotationXML>
            <emma:emma xmlns:emma="http://www.w3.org/2003/04/emma" version="1.0">
              <emma:interpretation id="{CD789BC8-4896-42C1-B190-D768C9DA14FD}" emma:medium="tactile" emma:mode="ink">
                <msink:context xmlns:msink="http://schemas.microsoft.com/ink/2010/main" type="inkWord" rotatedBoundingBox="18033,4639 21107,4600 21122,5756 18048,579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4565.9138">14855 4606 592 0,'-18'-41'220'0,"18"41"-172"0,18-8-12 15,5 0 32 1,0 16-44-16,13-8 8 16,1 8-20-16,13-4 20 15,0 4-20-15,5 0 32 16,-5-4-28-16,-5-4-156 15,-4 0 76-15</inkml:trace>
          <inkml:trace contextRef="#ctx0" brushRef="#br0" timeOffset="64376.4088">14978 4294 496 0,'-27'-24'184'0,"27"24"-140"0,0-8-16 15,-5 8 40 1,10 0-44-16,4 0 0 16,9 0-16-16,14 0 12 15,5 0-12-15,17 0-12 16,1 4 0-16,9 0 12 15,-1 8-4-15,-17 0 8 16,-5 8-8-16,-23 9 32 0,-9-1-20 16,-32 16-4-16,1 1-8 0,-28 8 40 31,4-1-24-15,-22-7 8-16,13-1-16 0,1-11-24 0,-1-1 4 0,9-8 20 15,14-4-4-15,5-3-4 16,18-5 0-16,9 0 20 15,18 4-12-15,14-8 4 16,9 12-8-16,9-11 28 16,0-1-20-16,14 0-84 15,-5 0 36-15,-4-8-272 16,-14 4 168-16</inkml:trace>
          <inkml:trace contextRef="#ctx0" brushRef="#br0" timeOffset="64827.6356">15015 4011 548 0,'13'-37'204'0,"-13"37"-156"0,23-52-16 0,-9 27 36 15,0 5-44-15,4-12 52 16,4 7-44-16,1-3-8 16,0 8-12-16,-5 0-12 15,-4 12 4-15,-10-5-4 16,1 13 0-16,-10 13 32 16,1-1-16-16,-5 24-4 15,9 1-8-15,0 11 12 16,9 5-8-16,9 3 60 15,9 1-40-15,19 0-432 16,-1-5 216-16</inkml:trace>
          <inkml:trace contextRef="#ctx0" brushRef="#br0" timeOffset="64979.0598">15903 4598 644 0,'0'0'236'0,"0"0"-180"0,27 16-20 16,-13-16 0-16,-1 4-28 0</inkml:trace>
          <inkml:trace contextRef="#ctx0" brushRef="#br0" timeOffset="65564.5927">16513 4164 476 0,'-19'-32'176'0,"19"32"-136"0,-4-20-12 0,4 12 136 16,4 8-96-16,1-8 24 15,9 0-52-15,18-1-16 16,13 5-16-16,32 4-8 16,1 9 4-16,22-1 12 15,-13 8-8-15,-1 0 16 16,-9 0-16-16,-8-4 4 16,-10 5-4-16,-14-9 12 15,-13-4-12-15,-18-4 16 16,-5 0-16-16,-18 0 4 15,0 0-4-15,-9 0 12 16,4 8-12-16,-9 8-72 16,5 4 32-16,-5 29-4 0,0-1 20 15,1 29 12-15,8 4 4 16,-13 4 0 0,13-4 0-16,-9-12 44 0,5-12-24 15,-9-17 80-15,4-8-56 16,-18-19 56-16,9-5-56 0,-13-25 16 15,13-3-40-15,-9-32 36 16,13-1-32-16,-3-28 4 16,8 12-16-16,0-8-8 15,5 13 0-15,4 3-40 16,5 16 20-16,5-3 4 16,-6 15 12-16,10 1 0 15,0 12 0-15,0 8 8 16,10 12-4-16,12 4-444 15,1 4 244-15</inkml:trace>
          <inkml:trace contextRef="#ctx0" brushRef="#br0" timeOffset="66029.8982">17901 4359 632 0,'-41'12'236'0,"41"-12"-184"0,-22 36-16 0,-1-11 60 16,0-1-60-16,-32 20 24 15,1 1-40-15,-24 3 16 16,15 5-20-16,3-12 28 16,6-5-28-16,22-12-128 15,9 5 60-15</inkml:trace>
          <inkml:trace contextRef="#ctx0" brushRef="#br0" timeOffset="65852.3556">17551 4237 496 0,'4'-24'184'0,"-4"24"-140"0,32 20-16 0,-14-4 64 16,1 1-56-16,8 15 48 16,5 9-48-16,0 23 16 15,4 1-32-15,-9 12 8 16,10-8-16-16,-10-5 64 15,0-7-44-15,-8-12 60 16,-6-13-56-16,-8-12-404 16,4-8 200-16</inkml:trace>
        </inkml:traceGroup>
        <inkml:traceGroup>
          <inkml:annotationXML>
            <emma:emma xmlns:emma="http://www.w3.org/2003/04/emma" version="1.0">
              <emma:interpretation id="{920972C6-2808-4681-A0D2-D438AEBC82A7}" emma:medium="tactile" emma:mode="ink">
                <msink:context xmlns:msink="http://schemas.microsoft.com/ink/2010/main" type="inkWord" rotatedBoundingBox="21749,4576 22484,4567 22500,5818 21765,582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6751.2447">18652 4468 612 0,'-40'-45'228'0,"40"45"-180"0,4-12-12 0,5 4 52 15,5 8-56-15,9-8 24 16,8 8-36-16,24-8 8 16,0 16-16-16,13-8 36 15,-9 8-24-15,0 0-332 16,-9 0 168-16</inkml:trace>
          <inkml:trace contextRef="#ctx0" brushRef="#br0" timeOffset="67213.9751">18725 3691 456 0,'-27'-8'168'0,"27"8"-128"0,-5-8-16 0,1 4 200 16,8 8-128-16,6-8 44 15,8 4-88-15,18 0-28 16,10 4-16-16,17 4 8 16,1 4-8-16,0 4 48 15,-9 0-28-15,-14 1-24 16,-5-1-4-16</inkml:trace>
          <inkml:trace contextRef="#ctx0" brushRef="#br0" timeOffset="66555.2237">19217 4278 488 0,'55'-16'180'0,"-55"16"-140"0,13-17-12 0,-13 9 56 15,0 4-52-15,-13-12 32 16,4 4-36-16,-23-4-16 16,0 4-8-16,-18-5 4 15,-5 5-4-15,-18-4-28 16,14 8 12-16,-5 4 12 16,19 4 4-16,4-4 24 15,14 8-16-15,4-4-4 16,9 4-4-16,0-4 28 15,5 0-16-15,-4 8 20 16,8 4-20-16,-9 8 0 16,5 1-8-16,-9 15 12 15,4 1-12-15,-8 27 4 16,8 1-4-16,-4 16 12 16,9-8-12-16,-5 4-4 15,5-13 0-15,4-11 48 16,1-12-28-16,4-9 60 15,0-8-48-15,9-8 12 16,-4-3-32-16,13-5 0 16,5-4-8-16,13-4-16 15,5 8 4-15,14-8 20 0,4 8-8 0,4-4 24 16,-8 4-20-16,0-4 4 16,-10 4-8-16,-13-8-120 15,0 4 60-15,-18-8-252 16,4 0 168-16</inkml:trace>
        </inkml:traceGroup>
      </inkml:traceGroup>
      <inkml:traceGroup>
        <inkml:annotationXML>
          <emma:emma xmlns:emma="http://www.w3.org/2003/04/emma" version="1.0">
            <emma:interpretation id="{688C9B77-3FD5-4515-BE83-0E2E39B3E266}" emma:medium="tactile" emma:mode="ink">
              <msink:context xmlns:msink="http://schemas.microsoft.com/ink/2010/main" type="line" rotatedBoundingBox="5680,6983 22847,6200 22985,9223 5818,10006"/>
            </emma:interpretation>
          </emma:emma>
        </inkml:annotationXML>
        <inkml:traceGroup>
          <inkml:annotationXML>
            <emma:emma xmlns:emma="http://www.w3.org/2003/04/emma" version="1.0">
              <emma:interpretation id="{7F7BF1B6-76A3-4474-B683-ED1EAB1E2124}" emma:medium="tactile" emma:mode="ink">
                <msink:context xmlns:msink="http://schemas.microsoft.com/ink/2010/main" type="inkWord" rotatedBoundingBox="5680,6983 9193,6823 9304,9249 5791,940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1476.2101">5854 6629 112 0,'5'-16'44'0,"-5"16"-36"0,0-8 0 0,-9 8-16 16,4 0 4-16,-22 0 12 16,0 8-4-16,-28-8-4 15,5 0 4-15,-23-4 136 16,19 4-76-16,-15-8 52 16,15 4-68-16,-10-17 44 15,18 9-52-15,1-4 8 16,13 4-32-16,0-4 0 15,9 8-8-15,10-4-40 16,4 8 16-16,-1-5 4 16,10 5 12-16,0 0 16 15,0 4-8-15,0 0 4 16,10 8-4-16,-20 1 48 16,10 3-32-16,-4 24-20 15,-5 13-4-15,-14 19 8 16,14 1-4-16,-9 16 16 15,4-8-12-15,-9 20-12 16,10-8 0-16,-6 12 28 16,10-11-12-16,-4-10 48 15,13-11-32-15,-9-16 20 0,4-9-28 0,0-11-8 16,10-1-8-16,4-16 40 16,9 5-24-16,10-9-28 15,-1-8 4-15,9 0 16 16,1 4-4-16,4-4-20 15,-5 0 4-15,1 0 40 16,4 4-20-16,-5-4-160 16,0 0 80-16</inkml:trace>
          <inkml:trace contextRef="#ctx0" brushRef="#br0" timeOffset="111644.5495">5003 7151 592 0,'14'-16'220'0,"-14"16"-172"0,68-8-12 16,-36 4-20 0,0 8-16-16</inkml:trace>
          <inkml:trace contextRef="#ctx0" brushRef="#br0" timeOffset="112709.2247">5563 7871 528 0,'14'-8'196'0,"9"4"-152"0,27 0-12 0,-23 4-8 15,23 4-20-15,5 4-292 0,8 5 156 16,10-1-104 0</inkml:trace>
          <inkml:trace contextRef="#ctx0" brushRef="#br0" timeOffset="112523.7321">5768 7714 92 0,'0'0'32'0,"0"0"-24"0,0 0 0 16,0 0 56-1,0 0-36-15,5 0 32 16,-1 0-32-16,-4 0 80 16,0 0-60-16,0-4 20 15,5 4-36-15,-5-4 24 16,0 8-32-16,0-4 40 0,0 0-36 16,0-4 20-16,0 4-28 0,0-4 8 15,0 4-16-15,-5-5-8 16,5 5 0-16,-9-4-4 15,9 4 0 1,-9-4 8-16,9 8-4 0,-5-4 16 16,5 0-12-16,-4 0 16 15,8 0-16-15,-4-4 24 16,0 4-20-16,0-8 4 16,9 8-8-16,1-4-16 15,8 4 4 1,0-4 4-16,5 0 0 0,4 0 0 15,5 4 0-15,0-4-20 16,-5 8 12-16,0-4 12 16,1 4 0-16,-6 0-12 15,-3 8 4-15,-6-4 4 16,-4 5 0-16,-13 3 16 16,4 0-8-16,-18 4-4 15,4 4 0-15,-13 1-4 16,4 3 0-16,-13 0 24 15,8-3-12-15,-4-5 4 16,5-4-8 0,9-4-16-16,9-4 4 0,4-4-16 15,10 4 12-15,22-3 20 0,-4 3-4 16,0-4-20 0,8 4 4-16,-17-4-376 0,9 4 212 15</inkml:trace>
          <inkml:trace contextRef="#ctx0" brushRef="#br0" timeOffset="109146.2619">2517 7030 216 0,'0'0'80'0,"0"0"-60"0,23-12-8 16,4 3 92 0,-4 9-60-16,36-8 88 15,14 8-76-15,32-8 16 16,13 8-40-16,51-4 32 15,-5 8-36-15,54-8 40 16,-18 8-40-16,14 0 4 0,-27 8-20 0,4-3 12 16,-27 3-16-16,-14-12 24 15,-27 8-20-15,-22-8 24 16,-24 4-24-16,-27-8-144 16,-18 4 68-16</inkml:trace>
          <inkml:trace contextRef="#ctx0" brushRef="#br0" timeOffset="109941.4176">2963 7147 196 0,'32'-36'72'0,"-32"36"-56"0,64 0-4 16,-32 0-4 0,0 4-8-16,13 8-28 15,1 4 16-15,8 29 32 16,1 7-12-16,-9 21 28 15,-10 4-24-15,-13-4 4 0,-10-8-8 0,-22-9 92 16,-4-11-56-16,-19-9 96 16,0-8-80-1,-9-7 24-15,-5-13-48 0,5-12 12 16,5-4-28-16,13-17-8 16,10-7-8-16,22-9-48 0,14-3 24 15,17-1-124 1,11 9 80-16,35-4-44 15,-4 7 64-15,9 5 24 16,-4 12 16-16,-19 4-16 16,-9 12 12-16,-23 12 136 15,-4 4-68-15,-18 20 96 16,-5 1-88-16,-13 7-24 16,-1-7-28-16,-4-1-4 15,4 0-8-15,5-3 24 0,9-5-16 16,5-16 12-1,4 5-12-15,10-9-76 0,4-8 32 16,-1-8-120 0,6-5 88-16,-1-7-124 15,-4 4 108-15,-9-4 4 16,-5 4 48-16,-13 11 60 16,-5 10-12-16,-19 11 148 15,6 8-92-15,-15 25 40 16,10 11-72-16,5 45-16 0,3 5-16 15,6-9 16-15,-5-12-16 16,-5-8 40-16,-9-12-28 0,-4-13 32 16,-9-15-32-16,-5-17 4 0,-5-16-16 15,-4-16 28-15,5-12-24 16,4-12 4-16,9-25-12 16,13-20-24-16,19-8 8 15,23 4-40-15,14 16 28 16,13 21-4-16,-5 7 16 15,-4 21-124-15,-4 12 72 16</inkml:trace>
          <inkml:trace contextRef="#ctx0" brushRef="#br0" timeOffset="108772.2667">3004 6200 216 0,'0'-40'80'0,"0"40"-60"0,14-33-8 0,-5 17-4 16,5 4-8-16,9-8 60 15,8 4-32-15,1 3 24 16,5 13-32-16,17 13 36 16,1 3-32-16,18 20 4 15,0 9-16-15,-5 11 44 16,-4-3-28-16,-5 12-16 16,-9-5-4-16,-14 13-8 15,-8-8 0-15,-28 4 76 16,-5-13-40-16,-40-3-4 15,-1-13-20-15,-27-15-12 0,5-5 4 16,-9-20-48-16,22-4 24 16,-13-24-20-16,27 3 24 0,13-15-16 15,10 8 16 1,27-5-8-16,9 9 12 0,23-5 16 16,10 17 0-16</inkml:trace>
        </inkml:traceGroup>
        <inkml:traceGroup>
          <inkml:annotationXML>
            <emma:emma xmlns:emma="http://www.w3.org/2003/04/emma" version="1.0">
              <emma:interpretation id="{B62160DB-51B0-4625-B681-CB7BB1782B28}" emma:medium="tactile" emma:mode="ink">
                <msink:context xmlns:msink="http://schemas.microsoft.com/ink/2010/main" type="inkWord" rotatedBoundingBox="9916,8173 10356,8153 10359,8205 9918,822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3022.0968">6715 7305 592 0,'-5'-16'220'0,"5"16"-172"0,5-8-12 0,0 4 24 16,4 4-40-16,13-4 44 16,10 0-36-16,23-1 12 15,4 5-24-15,9 0 0 16,1 9-8-16,-6 3-236 16,-8 4 124-16</inkml:trace>
        </inkml:traceGroup>
        <inkml:traceGroup>
          <inkml:annotationXML>
            <emma:emma xmlns:emma="http://www.w3.org/2003/04/emma" version="1.0">
              <emma:interpretation id="{0331DFD4-8F2B-404D-8299-A7521AEE6C5B}" emma:medium="tactile" emma:mode="ink">
                <msink:context xmlns:msink="http://schemas.microsoft.com/ink/2010/main" type="inkWord" rotatedBoundingBox="11172,7084 14612,6927 14734,9599 11294,975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6863.4534">11104 6556 392 0,'-9'-12'148'0,"9"12"-116"0,-28-12-8 0,10 8 48 16,9 4-44-16,-18-8 52 16,9 0-48-16,-14-4-8 15,4 3-12-15,-13-7-28 16,10 8 8-16,-19-8-4 16,4 8 4-16,-13-4 44 15,18 8-24-15,-14 8 0 16,14 4-8-16,-9 24-4 15,23 5 0-15,-14 40 24 16,4 4-12-16,6 8 12 16,8-4-12-16,-5 0-8 15,1-9 0-15,9 5 56 16,0-12-32-16,-5-4 40 0,14-12-36 0,-5-13 0 16,5-4-20-16,9-7-8 15,14-5 0-15,18-12-4 16,9 0 0-16,18 4 52 15,14 1-28-15,4-9 0 16,-4 8-16-16,-5 0-228 16,-9-4 124-16,-9-4-352 15,-9 0 252-15</inkml:trace>
          <inkml:trace contextRef="#ctx0" brushRef="#br0" timeOffset="117048.4443">10284 7086 572 0,'-36'-36'208'0,"36"36"-160"0,23-8-12 0,-10 4-40 15,6 8-4-15,22-4-4 16,9 4 4-16,18 4 8 16,0 8 0-16,14 0-176 15,-14 1 96-15,10-1-156 16,-14 0 136-16</inkml:trace>
          <inkml:trace contextRef="#ctx0" brushRef="#br0" timeOffset="117418.9298">10999 7285 312 0,'-41'36'112'0,"41"-36"-84"0,-23 53-12 15,19-25 72-15,-1 4-52 0,5-3-32 16,5 7-4 0,13-12 12-1,9-3-4-15,23-13 40 0,5-4-24 0,13-8-4 16,1-4-12-16,-1-13 12 15,-9 5-12-15,-13-16-12 16,-5 8 0-16,-19-9-24 16,-8 13 16-16,-23 8-12 15,-5 8 12-15,-27 24 124 16,0 12-64-16,-13 21 44 16,13 8-52-16,-5 36 4 15,19 0-28-15,9 20 8 16,9-7-12-16,4-13 28 15,10-16-24-15,-14-17 32 16,-1-11-32-16,-21-17 136 16,8-11-84-16,-9-17-12 15,5-4-36-15,-14-28 20 16,18-5-24-16,-14-35-12 16,15-1-8-16,13-20 12 15,9 20-4-15,27-4-300 16,9 13 160-16</inkml:trace>
          <inkml:trace contextRef="#ctx0" brushRef="#br0" timeOffset="114792.3938">8008 7115 312 0,'5'-4'112'16,"-5"4"-84"-16,-5 0-12 0,5 0 84 15,9 0-60-15,0 0 52 16,9 0-52-16,28-4-12 15,9 4-16-15,45 0 16 16,14 8-16-16,36-4 4 16,0 4-8-16,23-4 28 15,-14 12-20-15,10-4-4 16,-19 4-8-16,-9-12 20 16,-13 5-12-16,-33-9 32 15,-17 4-28-15,-33-12-24 16,-22 3 4-16</inkml:trace>
          <inkml:trace contextRef="#ctx0" brushRef="#br0" timeOffset="115633.1887">8117 7463 248 0,'-23'-20'92'0,"23"20"-72"15,5-13-4-15,4 9 8 16,-4 4-16-16,13-4 60 15,5 0-40-15,18 4-12 16,9 4-8-16,23 12 0 16,-10 9-4-16,10 7 16 15,0 5-12-15,-14-1 4 16,-9 8-4-16,-9-7-8 16,-4 7 4-16,-19-7 72 15,0-1-40-15,-27 9 32 16,-5-9-40-16,-31-7 8 0,4 3-20 15,-37-4 0-15,10-16-8 16,-9-8 4-16,13-4-8 0,9-16 8 16,10 0-8-16,22-12-20 15,14 7 8-15,32-11-24 16,18 8 20-16,27-4 12 16,9 7 4-16,19-3-28 15,-5 4 12-15,14 0 4 16,-10 11 8-16,10-3 24 15,-14 8-12-15,-9 8 32 16,-14 4-28-16,-18 5 40 16,-9-1-32-16,-18 4 32 15,-9 0-32-15,-37 4 32 16,0 5-32-16,-31-1 12 16,8 0-20-16,-22 0-16 15,18-3-4-15,0-1 4 16,18-4 0-16,5 4-36 15,22 1 20-15,10 15-4 16,4 8 12-16,23 17-28 16,8 4 20-16,6 12 24 15,9 0-4-15,-23 16-24 16,4-8 8-16,-50 0 32 16,14-8-12-16,-50-17 0 15,0-3-4-15,-5-37 20 16,-13-4-12-16,4-36 12 15,10 0-12-15,4-37 12 16,13 1-16-16,19-5-4 0,18 12 0 16,18 1-32-16,19 15 16 0,8-3 12 15,10 20 4-15,9-4-92 16,-1 12 52-16</inkml:trace>
          <inkml:trace contextRef="#ctx0" brushRef="#br0" timeOffset="114402.5052">8736 6354 260 0,'-18'-32'96'0,"18"32"-76"0,-4-37-4 0,8 17 96 16,5 8-64-16,5-17 16 15,9 5-40-15,9-4 4 16,-1 8-16-16,20 7 12 16,3 13-16-16,10 21 24 15,-5 7-20-15,-4 16-12 16,-10 1-4-16,-13 16 56 16,-9-1-28-16,-32 13 16 15,-5 0-24-15,-36 4 8 16,0-16-12-16,-27-13 28 15,13-11-24-15,-14-17 12 16,19-4-16-16,0-28 12 16,14-4-16-16,13-21-40 15,18 5 20-15,28-4-24 16,8 11 20-16,19 5 8 16,10 8 8-16,8 12-196 15,4 12 108-15</inkml:trace>
        </inkml:traceGroup>
        <inkml:traceGroup>
          <inkml:annotationXML>
            <emma:emma xmlns:emma="http://www.w3.org/2003/04/emma" version="1.0">
              <emma:interpretation id="{97BB3000-7145-4DE8-845C-15D3947F08A9}" emma:medium="tactile" emma:mode="ink">
                <msink:context xmlns:msink="http://schemas.microsoft.com/ink/2010/main" type="inkWord" rotatedBoundingBox="15667,7857 16038,7840 16054,8181 15683,819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7748.3044">12474 7240 676 0,'19'-4'248'0,"-19"4"-192"0,100 20-16 0,-50-7 24 16,-5 3-44-16</inkml:trace>
          <inkml:trace contextRef="#ctx0" brushRef="#br0" timeOffset="117639.5145">12565 6989 716 0,'5'-24'264'0,"-5"24"-204"0,45-8-16 0,-22-4 0 16,5 12-32-16,12 8 4 15,1 0-8-15,5 4-348 16,-5 4 184-16</inkml:trace>
        </inkml:traceGroup>
        <inkml:traceGroup>
          <inkml:annotationXML>
            <emma:emma xmlns:emma="http://www.w3.org/2003/04/emma" version="1.0">
              <emma:interpretation id="{34B9CB02-B9B8-4D8A-A188-88DF8707C4FF}" emma:medium="tactile" emma:mode="ink">
                <msink:context xmlns:msink="http://schemas.microsoft.com/ink/2010/main" type="inkWord" rotatedBoundingBox="18067,7211 19138,7162 19184,8168 18113,821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8981.5824">15197 6941 488 0,'-59'32'180'0,"59"-32"-140"0,-32 53-12 16,0-25 12-1,18 4-28-15,-18 13-12 16,1 3-4-16,-1-3 28 16,9-5-12-16,0-11-128 15,10-9 64-15</inkml:trace>
          <inkml:trace contextRef="#ctx0" brushRef="#br0" timeOffset="118805.1138">14978 6767 548 0,'-18'-33'204'0,"18"33"-156"0,0 8-16 0,0 5 8 16,9 3-28-16,0 16 68 15,10 9-48-15,-6 11 32 16,5-7-36-16,5 3 8 16,0-3-20-16,0 3 36 15,9 1-28-15,-10-5-172 16,10-3 80-16</inkml:trace>
          <inkml:trace contextRef="#ctx0" brushRef="#br0" timeOffset="119266.3742">15115 6483 416 0,'0'-64'152'0,"0"64"-116"0,32-25-12 0,-14 13-12 16,5 4-12-16,9-12-12 16,9 8 8-16,-5-8 4 15,5 7 0-15,-5 1 24 16,1 4-12-16,-10 0 40 15,1 8-28-15,-15 0 32 16,1 16-32-16,-10-4 32 16,1 17-32-16,-1 3 40 15,1 5-36-15,0 7 4 16,4 5-20-16,-5-9-484 16,1 1 260-16</inkml:trace>
          <inkml:trace contextRef="#ctx0" brushRef="#br0" timeOffset="119401.2786">15934 7009 696 0,'0'-12'256'0,"0"12"-196"0,32 12-20 0</inkml:trace>
        </inkml:traceGroup>
        <inkml:traceGroup>
          <inkml:annotationXML>
            <emma:emma xmlns:emma="http://www.w3.org/2003/04/emma" version="1.0">
              <emma:interpretation id="{2F00E744-7A08-4296-99B9-CE8860BEB58F}" emma:medium="tactile" emma:mode="ink">
                <msink:context xmlns:msink="http://schemas.microsoft.com/ink/2010/main" type="inkWord" rotatedBoundingBox="19806,7154 22884,7014 22934,8100 19855,824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3197.8602">16895 6597 332 0,'-14'-21'120'0,"14"21"-92"16,-9-12-8-16,5 8 36 15,4 4-36-15,-9-4 44 16,22 0-36-16,-13-4-4 16,9-4-16-16,-9 4 80 15,10 4-44-15,3 0 12 16,-13 4-32-16,23 0-12 15,0 4-8-15,9-4 4 16,-1 4-4-16,15-4-4 16,0 8 4-16,17-12 20 15,6 0-12-15,3 0-12 16,-3 12-4-16,8-8 20 0,-22 4-8 16,-5-4-20-16,-9 4 4 0,-14-4 32 15,-13 8-16-15,-5-8 0 16,-5 4-4-16,-17-4-4 15,-1 8 0-15,-18 8-12 16,0 9 8-16,-4 11-16 16,4 5 12-16,-13 15-12 15,4 1 8-15,-10 8 8 16,15-1 4-16,-5 5 0 16,14-4 0-16,-10-4 0 15,19-5 0-15,-5-11 24 16,10-13-12-16,-6-20 84 15,10-4-52-15,-4-32 32 16,4 4-44-16,-14-25-8 16,9 1-16-16,-13-13 28 15,4 13-20-15,-27-25-4 16,9 20-8-16,-23-11-48 16,19 11 24-16,-19 1-4 15,19 15 16-15,-1 1 16 16,23 8-4-16,0 3-36 15,14 13 16-15,18 4-108 16,14 8 68-16</inkml:trace>
          <inkml:trace contextRef="#ctx0" brushRef="#br0" timeOffset="123608.815">18238 6738 520 0,'-54'4'192'0,"54"-4"-152"0,-69 45-8 16,33-21 16-1,9 0-32-15,-24 13-4 16,1-1-8-16,-4-3 20 16,17-5-12-16,-4-8 12 15,9 0-12-15</inkml:trace>
          <inkml:trace contextRef="#ctx0" brushRef="#br0" timeOffset="123410.2874">17828 6666 424 0,'10'24'156'0,"-10"-24"-120"0,22 56-8 0,-8-27-28 15,4-1-4-15,9 9 20 16,1-1-8-16,8-4 16 16,5 1-16-16,5-5 16 15,-10-4-16-15</inkml:trace>
          <inkml:trace contextRef="#ctx0" brushRef="#br0" timeOffset="124100.1201">19595 6463 572 0,'59'-28'208'0,"-59"28"-160"0,37-20-12 0,-37 12 40 16,-5 3-48-16,-27-7 8 16,-4 8-24-16,-24 0-16 15,6 4 0-15,-19-4 4 16,14 4 0-16,-14-8-12 15,14 8 8-15,-19-8-4 16,24 4 0-16,-10-4-12 16,14 8 12-16,0-4 32 15,13 8-16-15,1 0-8 16,9 8-4-16,-1 16-4 16,10 9 0-16,0 28 8 15,4 11 0-15,1 5 24 16,4-8-12-16,-1-4 24 15,6-12-24-15,-5-5 24 16,0-7-24-16,4-9 76 16,1-3-52-16,-10-9 4 15,9-4-24-15,-4-8 32 16,5 0-24-16,-1-12-4 0,5 4-12 16,0 0-52-16,9 1 28 15,14-1 12-15,4 4 4 0,14 0 0 16,14 8 4-16,18 0 28 15,-14 0-16-15,0 1 32 16,-9-1-32-16,-13-4-92 16,-5 0 40-16</inkml:trace>
          <inkml:trace contextRef="#ctx0" brushRef="#br0" timeOffset="124250.5202">18812 6912 600 0,'-68'-56'224'0,"68"56"-176"0,-32-4-12 16,23 0 80-16,9 4-72 0,9-4-52 15,13 4 0-15,24 0 16 16,4 8-4-16</inkml:trace>
          <inkml:trace contextRef="#ctx0" brushRef="#br0" timeOffset="124508.7057">19003 6180 572 0,'-18'-20'208'0,"18"20"-160"0,9-4-12 0,0 0 48 16,5 4-52-16,18-5-12 16,4 1-12-16,14-4 24 15,0 8-16-15,23 0 12 16,-9 8-16-16</inkml:trace>
        </inkml:traceGroup>
      </inkml:traceGroup>
    </inkml:traceGroup>
    <inkml:traceGroup>
      <inkml:annotationXML>
        <emma:emma xmlns:emma="http://www.w3.org/2003/04/emma" version="1.0">
          <emma:interpretation id="{EF34B534-A064-485D-A975-BFDD8632EF9F}" emma:medium="tactile" emma:mode="ink">
            <msink:context xmlns:msink="http://schemas.microsoft.com/ink/2010/main" type="paragraph" rotatedBoundingBox="5638,9656 22163,8977 22266,11466 5741,121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9BD0820-8579-4F5C-99F4-03E5B3DF852F}" emma:medium="tactile" emma:mode="ink">
              <msink:context xmlns:msink="http://schemas.microsoft.com/ink/2010/main" type="line" rotatedBoundingBox="5638,9656 22163,8977 22266,11466 5741,12145"/>
            </emma:interpretation>
          </emma:emma>
        </inkml:annotationXML>
        <inkml:traceGroup>
          <inkml:annotationXML>
            <emma:emma xmlns:emma="http://www.w3.org/2003/04/emma" version="1.0">
              <emma:interpretation id="{ED2BDCEA-AE90-42EE-9DB9-CA2CC2CD14A0}" emma:medium="tactile" emma:mode="ink">
                <msink:context xmlns:msink="http://schemas.microsoft.com/ink/2010/main" type="inkWord" rotatedBoundingBox="5638,9656 9203,9510 9296,11773 5731,1192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9684.2442">5877 9219 340 0,'5'-24'128'0,"4"16"-100"0,-18-8-8 16,4 7 68-16,-8 1-52 15,-10 0-4-15,-14-4-20 16,-13 4 8-16,-18 0-12 16,-5 0-12-16,5 4 0 0,0 0 28 15,4-4-12-15,0-4 56 16,-4 3-36-16,18 5 48 15,4 4-48-15,5 8-32 16,9 9-4-16,5 11 8 0,4 25 0 16,1 19-4-16,3 13 4 15,6-4-32-15,-10-8 16 16,0-4 68-16,0-8-32 16,-9-13 36-16,5-3-32 15,9-9-16-15,4-7-8 16,5-9 12-16,5 0-8 0,4-4-4 15,4-4 0 1,10-4 4-16,9 1-4 0,8-5-36 16,10 0 16-16,14 0-4 15,0 0 12-15,-1 4 44 16,1-8-24-16,-5 4 36 16,-4-4-32-16,-1-4-68 15,-4 4 28-15,-4-12-248 16,-10 4 152-1,-9 4-284-15</inkml:trace>
          <inkml:trace contextRef="#ctx0" brushRef="#br0" timeOffset="129868.2226">4898 9583 444 0,'-9'-12'164'0,"32"8"-124"0,32 0-16 0,-14 0 36 15,4 4-40-15,1 4 0 16,17 4-12-16,-8 4 36 16,13 1-20-16,10 3-120 15,-5 0 52 1,-5-4-344-16</inkml:trace>
          <inkml:trace contextRef="#ctx0" brushRef="#br0" timeOffset="130280.8193">6009 9859 520 0,'-18'-21'192'0,"9"29"-152"0,-9 9-8 0,0-5 96 16,4 4-76-16,-18 20-12 15,-9 9-24-15,-4 12 40 16,-6-1-32-16,1 1-28 16,5-13 0-16,4-3-300 15,9-13 168-15,18-8-236 16</inkml:trace>
          <inkml:trace contextRef="#ctx0" brushRef="#br0" timeOffset="130077.2779">5800 9806 392 0,'4'12'148'0,"10"8"-116"0,9 25-8 0,-14-17 48 0,5 25-44 16,4-1 8-16,5 9-24 15,4-12 36-15,-4-9-24 16,-1-3 4-16,1-5-16 15,0-12-184-15,-5-12 96 16,5-12-264-16</inkml:trace>
          <inkml:trace contextRef="#ctx0" brushRef="#br0" timeOffset="127717.8196">2467 9608 208 0,'0'-12'76'0,"0"12"-60"0,14 4-4 16,-5 4 64-16,0-4-44 0,5 4 32 15,4 0-36-15,9-4 36 16,19 4-36-16,27 0 28 16,27 4-28-16,14-4 0 15,9-8-16-15,31-8 56 16,24 0-40-16,-5 4 16 0,-9-8-28 16,4 0-16-16,-4 0-4 15,-18 4-4-15,-28-5 0 0,-18 13 32 16,-22-8-12-16,-24 8 12 15,-22 8 24 17,-4 9-28-32,-19-1-132 0</inkml:trace>
          <inkml:trace contextRef="#ctx0" brushRef="#br0" timeOffset="128558.0697">2636 9826 312 0,'-19'-4'112'0,"38"4"-84"0,8-4-12 0,5 0 40 16,22 0-36-16,15 4 52 16,17 8-40-16,1 8 12 15,-1 5-28-15,-4 15 28 16,5 0-28-16,4 17-4 16,-14-4-8-16,-18 3 28 0,-13 1-16 15,-32-5 4-15,-28-3-12 16,-18-9 56-16,-14 5-36 15,-17-13 16-15,-6-4-28 0,-3-12-16 16,-6-12-4 0,1 5 4-16,18-18 0 0,18-3 8 15,27-12-4-15,28-13-36 16,27-3 16-16,13-5-4 16,15-7 12-16,12 3 16 15,29 4-4-15,-1 5-20 16,0 16 8-16,-18 7-4 15,-9 9 4-15,-13 8-36 16,-15 12 24-16,-13 8 68 16,0 13-24-16,-9 11 28 0,-9 5-32 15,-5-1 16-15,-13 1-20 16,-10-5 28-16,-13-3-28 16,-5-1 32-16,-4-8-32 15,-14-7 20-15,-5-13-20 16,1 0 20-16,4-12-24 15,13 0-20-15,1-4 0 16,13 4-56-16,14 4 32 16,23 8 8-16,0 8 12 15,18 8-32-15,-9 9 24 16,-5 7-4-16,5 13 16 0,-9 11 8 16,-14 13 0-16,-9 4 32 15,-9-8-16-15,-14-12 4 16,-13-5-12-16,-5-15 28 15,-14-17-20-15,-4-8 20 16,4-12-20-16,1-12 20 16,22-28-24-16,13-13-40 15,24-11 16-15,22-1-24 16,37 4 20-16,0 13-16 16,-5 7 16-16,5 9 36 15,-5 8-12-15,-4 8-468 16,-1 12 252-1,-13 4-76-15</inkml:trace>
          <inkml:trace contextRef="#ctx0" brushRef="#br0" timeOffset="127283.1171">2941 8928 404 0,'-14'-33'148'0,"14"17"-112"0,5-12-12 16,-1 16 32-16,5-4-36 15,5-5 16-15,9 1-20 16,-1 0 0-16,6 4-8 15,4 4-8-15,9 3 4 16,0 9-16-16,9 9 8 0,4 15 28 16,19 12-12-16,0 17 24 15,0-1-24-15,-9 5 4 16,-14 0-8-16,-14-1 36 16,-22 1-20-16,-19 0 48 0,-18-5-40 15,-13-11-8-15,-14-9-12 16,-5-16 16-16,1-12-16 15,4-16 24-15,9-12-24 16,4-8 4-16,10-1-8 16,13 5-52-16,14 4 28 15,14-1-24-15,13 5 24 16,19 4 8-16,4 8 8 16,0 4-116-16,0 8 64 15,-5 4-252 1</inkml:trace>
        </inkml:traceGroup>
        <inkml:traceGroup>
          <inkml:annotationXML>
            <emma:emma xmlns:emma="http://www.w3.org/2003/04/emma" version="1.0">
              <emma:interpretation id="{119BAA16-AD64-4102-A01E-56CA6BCC9DF7}" emma:medium="tactile" emma:mode="ink">
                <msink:context xmlns:msink="http://schemas.microsoft.com/ink/2010/main" type="inkWord" rotatedBoundingBox="10640,10491 10894,10480 10896,10519 10642,10530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1372.2263">7434 9596 496 0,'0'-9'184'0,"0"18"-140"0,23-5-16 16,-5 0 12-16,10-4-28 15,22 4 12-15,9-4-12 16,18 8-148-16</inkml:trace>
        </inkml:traceGroup>
        <inkml:traceGroup>
          <inkml:annotationXML>
            <emma:emma xmlns:emma="http://www.w3.org/2003/04/emma" version="1.0">
              <emma:interpretation id="{C69E6D3B-141A-4858-83F7-81B2BAEDADD5}" emma:medium="tactile" emma:mode="ink">
                <msink:context xmlns:msink="http://schemas.microsoft.com/ink/2010/main" type="inkWord" rotatedBoundingBox="11597,9785 14944,9647 15031,11763 11684,1190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3873.2199">11523 9057 260 0,'36'-8'96'0,"-36"8"-76"0,23-8-4 15,-19 4 140 1,6 4-88-16,-15-8 60 16,0 8-72-16,-17-8-24 0,4 8-20 15,-33-8-12 1,1 8 4-16,-32 8 12 0,-9-4-8 0,0 4-12 16,14 0 0-16,9-4-16 15,4-4 12-15,14 8 76 16,13 0-40-16,5 0-24 0,10 9-8 15,-1 11 8-15,9 16 0 16,-4 17 16-16,14 12-12 16,-15-4-4-16,10-4 0 15,-4-13-4-15,-10-3 0 16,9-13 24-16,-4-3-12 16,4-13-4-16,5-4-4 15,0 4-16-15,18-12 8 0,5 8 4 16,18-7 0-16,9 3 32 15,4-4-16-15,10 0 20 16,-1 0-20-16,15-4 44 16,8 4-32-16,-22-8-224 31,13 0 104-31</inkml:trace>
          <inkml:trace contextRef="#ctx0" brushRef="#br0" timeOffset="134085.7845">10753 9304 488 0,'-13'0'180'0,"26"16"-140"0,10 9-12 0,0-9-12 16,4 4-16-16,10 0 16 15,26 5-8-15,6-17 24 16,8 12-20-16,10-12-172 15,-10 8 88-15,0-4-248 16,-17 4 180-16</inkml:trace>
          <inkml:trace contextRef="#ctx0" brushRef="#br0" timeOffset="134653.8184">11523 9559 320 0,'-14'12'120'0,"14"-12"-96"0,-4 8-4 0,4 0 88 15,4 5-64-15,1 7 0 16,4-4-28-16,4 4 8 15,6 4-16-15,-6-3 16 16,1-5-16-16,4-4 4 16,5-4-4-16,-5 0 20 15,0 0-16-15,-4-8 40 16,4 0-28-16,-9-8-40 16,0 0 8-16,-4-12-68 15,-5 4 40-15,0-5-28 16,9 5 40-16,-9 8 28 15,0 0 0-15,0 4 0 16,9 8 0-16,5-4 12 16,-5 16-8-16,0 0 16 15,-4 5-16-15,-5-5 40 0,9-4-24 16,-14 4 4-16,5 0-16 0,-4-3 12 16,-1 3-16-16,1 0 4 15,-1-4-4-15,-4 16-40 16,-5 9 16-16,5 15 24 0,-5 21-4 15,10 16-8-15,-10 0 0 16,-9-4 40-16,1 12-24 16,-1 5 24-16,0-5-20 15,-13-12 0-15,4-12-8 16,-14-13 80-16,10-11-44 16,-5-21-12-16,5-12-20 15,-5-16 68-15,18-20-44 0,5-28-20 16,18-21-16-16,18-4 8 15,9 0-4-15,-4 8-20 16,9 1 8-16,0 7-4 16,4 8 4-16,-4 9 0 15,0 3 0-15,-9 17 0 16,-1 4 0-16,1 8 16 16,0 0-4-16,9 0-320 15,9-4 172-15</inkml:trace>
          <inkml:trace contextRef="#ctx0" brushRef="#br0" timeOffset="132011.4486">8445 9652 464 0,'-23'4'176'0,"32"0"-140"0,23 0-8 16,5-4 20-16,22-4-32 15,14 0 48-15,31 0-36 16,28-4 20-1,10 4-28-15,35-4 16 16,10 0-20-16,22 4 52 0,-22 0-36 16,-32-4-16-16,-23 0-8 15,-41-1 16 1,-14 9-12-16,-27-8 4 16,-27 8-8-16</inkml:trace>
          <inkml:trace contextRef="#ctx0" brushRef="#br0" timeOffset="132401.4849">8732 9753 340 0,'36'-8'128'0,"-17"8"-100"0,8 4-8 0,-4 4-8 16,18 5-12-16,-5 7 24 15,14 12-12-15,-4 17 56 0,-10 15-36 16,-9 5 36-16,-22-4-36 16,-10-4 24-16,-27-5-28 15,-9-15 44-15,-4-5-40 16,-1-7 48-16,-8-17-48 15,8-16 64-15,-4-17-56 0,23-7-16 16,9-12-16-16,9-5-52 16,18-3 24-16,9 3-12 15,9 9 20-15,5 7 24 16,0 5-4-16,23 4-128 16,-1 4 68-16,5 3-280 15</inkml:trace>
          <inkml:trace contextRef="#ctx0" brushRef="#br0" timeOffset="131761.3182">9133 9029 332 0,'0'-53'120'0,"0"53"-92"0,22-44-8 0,1 15 60 16,9 13-48-16,0-8 60 15,13 8-56-15,-13 12 0 16,14 8-20-16,8 20 8 15,1 8-16-15,-9 9 4 16,8 3-4-16,-22 9 12 16,0-4-12-16,-32 7 60 15,0 1-40-15,-32-4 32 16,9-9-32-16,-31-16 0 16,8-7-16-16,-18-25 0 15,10-5-4-15,-5-23 4 16,8 8-8-16,29-17-56 15,8 21 28-15,37-8-8 0,9 12 20 16,22-5 8-16,-8 17 4 16,22 4-108-16,-13 8 60 0</inkml:trace>
          <inkml:trace contextRef="#ctx0" brushRef="#br0" timeOffset="132809.5688">9988 9838 560 0,'-41'21'208'0,"10"7"-164"0,-29 24-8 16,19-15 12-16,-13 16-32 16,-1-1 32-16,1 5-32 15,-6-5-100-15,19-7 40 16,-4-9-340-16,-1-7 208 15,5-1 0-15</inkml:trace>
          <inkml:trace contextRef="#ctx0" brushRef="#br0" timeOffset="132729.8983">9506 9911 384 0,'0'-16'140'0,"14"16"-108"0,8-8-8 16,-4 16 56-16,19 8-48 0,4 12 4 15,14 17-20-15,4 8-20 16,-5-9 0-16,1 5 28 16,0 3-12-16,-24-15 40 15,-8-1-28-15,0-12-24 16,-14 5 0-16,-18-21-460 0</inkml:trace>
        </inkml:traceGroup>
        <inkml:traceGroup>
          <inkml:annotationXML>
            <emma:emma xmlns:emma="http://www.w3.org/2003/04/emma" version="1.0">
              <emma:interpretation id="{A7F6F0D2-F69C-4A5C-9D27-3981C0AD48E1}" emma:medium="tactile" emma:mode="ink">
                <msink:context xmlns:msink="http://schemas.microsoft.com/ink/2010/main" type="inkWord" rotatedBoundingBox="15957,10325 16297,10311 16308,10576 15968,10590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39025.0946">12861 9426 384 0,'-4'-5'140'0,"4"1"-108"0,0 4-8 15,9 0 48 1,4 4 28-16,6 1-52 16,-1 3 4-16,9-4-36 15,-4 4 0-15,4 0-8 16,1-4 4-16,-1 0-8 0,-4 0-4 16,-1 0 4-16</inkml:trace>
          <inkml:trace contextRef="#ctx0" brushRef="#br0" timeOffset="139233.758">12761 9680 332 0,'0'5'120'0,"0"-5"-92"0,18 0-8 0,5 0 36 0,0-5-36 16,9 5-8-16,4 0-8 15,-4-8 4-15</inkml:trace>
        </inkml:traceGroup>
        <inkml:traceGroup>
          <inkml:annotationXML>
            <emma:emma xmlns:emma="http://www.w3.org/2003/04/emma" version="1.0">
              <emma:interpretation id="{9D6E46BD-B829-496C-BE32-CB1C06E392C2}" emma:medium="tactile" emma:mode="ink">
                <msink:context xmlns:msink="http://schemas.microsoft.com/ink/2010/main" type="inkWord" rotatedBoundingBox="17427,9488 18422,9447 18469,10592 17474,10633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0313.6085">14350 8956 384 0,'-14'-53'140'0,"14"53"-108"0,5-68-8 0,0 31 48 15,4 5-44-15,9-21 16 16,5 17-28-16,8-9-36 16,1 21 12-16,0 4 28 15,0 4-12-15,-9 16 60 16,-5 16-36-16,-9 4 48 16,-4 4-48-16,-10 17 48 15,5-1-48-15,0 1 12 16,9-5-28-16,9 1 20 15,10-1-24-15</inkml:trace>
          <inkml:trace contextRef="#ctx0" brushRef="#br0" timeOffset="140737.7346">15252 9430 548 0,'-10'8'204'0,"10"-8"-156"0,-4 8-16 0,-5-8 132 16,18 0-96-16,-9 0 16 15,0 0-48-15</inkml:trace>
          <inkml:trace contextRef="#ctx0" brushRef="#br0" timeOffset="140030.3549">14273 9417 464 0,'-19'-20'176'0,"19"20"-140"0,28 16-8 0,-15-12 12 16,6 5-28-16,8-5 32 16,0 4-28-16,14-4-24 15,0 0 4-15</inkml:trace>
          <inkml:trace contextRef="#ctx0" brushRef="#br0" timeOffset="139863.0616">14391 9312 340 0,'-5'-16'128'0,"5"16"-100"0,-9-20-8 16,9 8 140 0,9 8-92-16,1-13 24 15,3 9-52-15,15-8 8 16,3 4-28-16,15 0 28 15,-1 4-32-15,1 12-32 16,0 4 8-16,-15 12 8 16,-3 8 4-16,-24 13-4 15,-8 3 4-15,-33 5 40 16,1 0-24-16,-19-5-20 16,5 1 0-16,-4-9 8 0,8-4-4 0,14-7-28 15,5-1 12-15,9-8 32 16,13 0-12-16,14-8-8 15,9 9-4-15,23-13 28 16,5 4-12-16,9-8-64 16,-1 4 24-16,1-4-288 15,-5 4 176-15</inkml:trace>
        </inkml:traceGroup>
        <inkml:traceGroup>
          <inkml:annotationXML>
            <emma:emma xmlns:emma="http://www.w3.org/2003/04/emma" version="1.0">
              <emma:interpretation id="{CF29E165-38A2-446F-B6C7-BE5DCE2F3BB9}" emma:medium="tactile" emma:mode="ink">
                <msink:context xmlns:msink="http://schemas.microsoft.com/ink/2010/main" type="inkWord" rotatedBoundingBox="19067,9476 22178,9348 22238,10806 19127,10934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2706.1293">17888 9397 716 0,'-5'-61'264'0,"5"57"-204"0,32 4-16 0,-9 0 36 16,31-4-52-16,15 4-12 16,17 8-8-16,-4 5-28 0,-9 3 12 15,-5 0-332-15</inkml:trace>
          <inkml:trace contextRef="#ctx0" brushRef="#br0" timeOffset="141484.709">16089 9049 456 0,'-13'-4'168'0,"13"4"-128"0,-23-8-16 0,18 4 148 16,1 4-100-16,4-8 32 15,4 8-60-15,24-4-28 16,3 4-8-16,29-4 0 16,3 4-4-16,10 0 8 15,0 0-8-15,4 0 8 16,1 0-8-16,-10 0-12 15,-4 4 4-15,-9-4-4 16,-24 4 0-16,-12-4 16 16,-10 0-4-16,-14 0-28 15,1 8 12-15,-10-4 24 16,0 8-8-16,-8 4-24 16,3 9 8-16,-13 15-4 15,10 9 8-15,-10 19 8 0,5 1 0 16,-10 12 8-16,10-8-4 0,-10-16 16 15,10-5-12-15,-14-11 68 16,23-9-44-16,-9-16 16 16,4 5-32-16,-5-17 8 15,10-4-12-15,-9-21 20 16,9 5-20-16,-10-32-4 16,1 3-4-16,-9-36-4 15,-1 8 0-15,-4-4 0 16,5 13 0-16,-10 3-28 15,10 16 16-15,-1 1 32 16,15 16-12-16,-1 3-44 16,14 9 20-16,9 4-140 15,13 12 88-15</inkml:trace>
          <inkml:trace contextRef="#ctx0" brushRef="#br0" timeOffset="141907.6781">17528 9106 632 0,'-68'4'236'0,"68"-4"-184"0,-105 48-16 0,55-15 52 15,9 3-56-15,-46 21 16 16,19 0-32-16,-28 3 36 16,15-3-28-16,3-13-144 15,23-3 64-15</inkml:trace>
          <inkml:trace contextRef="#ctx0" brushRef="#br0" timeOffset="141778.009">17073 9114 560 0,'9'12'208'0,"-9"-12"-164"0,27 41-8 0,-13-5 56 31,8 0-56-31,10 25 24 0,5 4-40 15,27 8 36-15,-10-5-32 0,1-15 32 16,-5-12-32-16,-14-9-128 16,-8-12 56-16</inkml:trace>
          <inkml:trace contextRef="#ctx0" brushRef="#br0" timeOffset="142417.8644">18999 9102 372 0,'-14'-20'140'0,"-4"15"-112"0,-19-3-4 0,14 4 76 15,-22 4-60-15,-5 4 0 16,-9-4-24-16,4 0-4 16,-13 0-4-16,13-4 12 15,-9-4-12-15,10 0 60 16,4 0-40-16,4 0 40 15,1 0-36-15,13 4-8 0,9 0-16 16,-4-4 20 0,4 12-16-16,0 4 4 15,5 12-8-15,-9 4 28 16,4 13-20-16,-9 36 48 0,-4 20-36 16,4-4 4-16,4-12-20 15,6-9 0-15,3-3-4 16,6-20-8-16,4-9 4 0,4 1 20 15,5-9-12-15,14-12 24 16,4-4-24-16,14 4-12 16,9-8-4-16,13 1 4 15,10 3 0-15,-5 4 0 16,5 8 0-16,-14 0-44 16,-4 1 24-16,-10-1-204 15,-13-8 124-15,-5-4-240 16</inkml:trace>
          <inkml:trace contextRef="#ctx0" brushRef="#br0" timeOffset="142938.748">18379 8535 664 0,'-22'-40'244'0,"22"40"-188"0,-10-12-16 0,6 3 180 15,8 9-128-15,10-4 44 16,4 8-84-16,19-4 24 16,4 9-44-16,22-1-64 15,1 0 20-15,14 8-556 16,-1 4 312-16</inkml:trace>
        </inkml:traceGroup>
      </inkml:traceGroup>
    </inkml:traceGroup>
    <inkml:traceGroup>
      <inkml:annotationXML>
        <emma:emma xmlns:emma="http://www.w3.org/2003/04/emma" version="1.0">
          <emma:interpretation id="{A88F467C-4427-4FC6-871D-DD27B02362A3}" emma:medium="tactile" emma:mode="ink">
            <msink:context xmlns:msink="http://schemas.microsoft.com/ink/2010/main" type="paragraph" rotatedBoundingBox="3927,12132 14462,12165 14459,13133 3924,131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EB5EB7-5AA1-423F-901D-A0C7DFD6D4C3}" emma:medium="tactile" emma:mode="ink">
              <msink:context xmlns:msink="http://schemas.microsoft.com/ink/2010/main" type="line" rotatedBoundingBox="3927,12132 14462,12165 14459,13133 3924,13100"/>
            </emma:interpretation>
          </emma:emma>
        </inkml:annotationXML>
        <inkml:traceGroup>
          <inkml:annotationXML>
            <emma:emma xmlns:emma="http://www.w3.org/2003/04/emma" version="1.0">
              <emma:interpretation id="{C8B6B546-7B73-4918-8C5A-F111279D2386}" emma:medium="tactile" emma:mode="ink">
                <msink:context xmlns:msink="http://schemas.microsoft.com/ink/2010/main" type="inkWord" rotatedBoundingBox="3927,12132 6539,12140 6536,13108 3924,13100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54808.6321">1721 11534 392 0,'18'61'148'0,"-9"-17"-116"0,14 13-8 0,-5-21 92 15,9-3-68-15,14 7 16 16,14 5-40-16,-1 7-40 16,6 1 8-16,-10-5 80 15,-5-7-40-15,-8-17 8 0,-10-12-24 16,-4-16-548-1</inkml:trace>
          <inkml:trace contextRef="#ctx0" brushRef="#br0" timeOffset="155015.2587">2431 11619 416 0,'-37'16'152'0,"15"0"-116"0,-33 5-12 16,9-1 136-16,-8 4-92 15,-15 4 0-15,-3 1-44 16,3-1-8-16,6-8-8 16,3-3 4-16,10-5-8 0,9-4 16 15,5-8-12-15,13 0 16 16,14-8-16-16,9 4-72 16,18-4 32-16</inkml:trace>
          <inkml:trace contextRef="#ctx0" brushRef="#br0" timeOffset="155536.9091">3287 11457 436 0,'22'-48'160'0,"-8"43"-124"0,-5-7-8 0,-9 8 0 15,-4 0-20-15,-5 4 68 16,-5 8-44-16,-9 4-4 15,0 5-16-15,-4-1 0 16,-9 0-8-16,-5 0 16 0,-5 0-12 16,-4-3-12-16,0-1 0 15,0-4-16-15,0-4 12 0,9 4 84 16,9 0-44-16,5 0-36 16,4 4 0-16,5 4 40 15,-1 5-16-15,1 11 16 16,0 0-20-16,0 9 8 15,0-1-12-15,-1 5 12 16,6 12-16-16,4-9 4 16,-5 5-4-16,5-1 36 15,4-15-20-15,1-5 32 16,4-8-32-16,-9-7 20 16,9-9-24-16,0-8 28 15,9-8-32-15,0 0-4 16,0-1-8-16,14 1-60 15,9 4 32-15,13 4 28 16,14 4 0-16,5 4 0 0,-5 1 0 16,0 3 28-16,-8-4-16 15,-11 4 20-15,-3-4-20 16,-5-4-148-16,-9 0 68 16,-10-4-324-1,-8-8 216-15,-10-8-244 16</inkml:trace>
          <inkml:trace contextRef="#ctx0" brushRef="#br0" timeOffset="155708.8666">2658 11805 436 0,'-22'-8'160'0,"26"8"-124"15,14 4-8-15,1-4 116 0,12 0-84 16,24 0 20-16,13 4-48 15,1 4-4-15,-1-4-16 16,-4 0-252-16</inkml:trace>
          <inkml:trace contextRef="#ctx0" brushRef="#br0" timeOffset="155944.9929">2818 11307 572 0,'-32'-32'208'0,"32"24"-160"0,9-8-12 0,0 12 100 16,14 0-80-16,9 0-12 15,13 0-28-15,10 8 28 16,4 4-20-16,-4 0-472 15,13 12 244-15,9-4-112 16</inkml:trace>
          <inkml:trace contextRef="#ctx0" brushRef="#br0" timeOffset="154591.2233">769 11437 92 0,'-32'-4'32'0,"32"0"-24"0,-9 0 0 0,9 0 152 16,0 4-88-16,0 0 76 0,0 0-84 16,0 0 28-16,0 0-56 15,0 0 44-15,0 0-48 16,0 8 36-16,0 0-36 16,5 4 8-16,4 0-24 15,9-4 28-15,14-4-28 0,9-4 20 16,9 0-20-16,4-4-8 15,6-4-4-15,-1 0-4 16,9 0 0-16,5 4-20 16,0 4 12-16,4 0 12 15,-18 8 0-15,-9 0-12 16,-13 4 4-16,-5 4 12 16,-14-3-4-16,0 3-4 15,-9-4 4-15,-4-4 12 16,-10 0-8-16,1 0-4 15,-10 8 0-15,0-12 4 0,-4 13-4 16,-5-1-20-16,-4 4 8 16,-5 12-4-16,-9 5 4 15,-4 11 8-15,-10 5 0 16,10 4 8-16,-6 11-4 16,11-3 16-16,-1-4-12 15,0-13 48-15,0-11-28 16,-5-13 20-16,14-16-28 15,-4-16 44-15,8-20-36 16,6-17-16-16,8-3-4 16,0-1 8-16,10 1-8 0,-1 3 4 15,-4 5-4-15,0-1-8 16,-5 5 4-16,-4 3-16 16,-5 5 8-16,5 0-16 15,0 8 12-15,9 3 12 16,9 1 0-16,14 4-56 15,13 4 28-15,14 0-612 16,13-12 344 0,15-1 36-16</inkml:trace>
          <inkml:trace contextRef="#ctx0" brushRef="#br0" timeOffset="193371.6043">1288 12198 216 0,'0'-8'80'0,"5"0"-60"0,-5-1-8 0,9 9 56 16,0-4-40-16,4 4-4 15,-8-8-12-15,9 4 76 16,-1-8-44-16,1 4 40 16,-5 8-48-16,0-8-12 15,-4 0-12-15,4 4 16 16,-9 0-16-16,4 0 12 15,5-4-12-15,10-1 0 16,3 1-4-16,10 4 20 16,9-4-16-16,-4 0-20 0,4 0 0 0,-5 0-4 15,1-4 4-15,-6 4 16 16,1-8-4-16,-4 7-12 16,-1-3 4-16,-4-4 20 15,-1 8-8-15,1-12-12 16,0 12 0-16,-5-4-4 15,0-5 0-15,1 9 24 16,-1 0-8-16,-5 0-20 16,-3 4 4-16,-1-4-12 15,-9 8 8-15,0 0-44 16,-5 0 28-16</inkml:trace>
        </inkml:traceGroup>
        <inkml:traceGroup>
          <inkml:annotationXML>
            <emma:emma xmlns:emma="http://www.w3.org/2003/04/emma" version="1.0">
              <emma:interpretation id="{D8A2F051-80F3-43EA-9270-ED61DF7ACD5C}" emma:medium="tactile" emma:mode="ink">
                <msink:context xmlns:msink="http://schemas.microsoft.com/ink/2010/main" type="inkWord" rotatedBoundingBox="7605,12656 7937,12658 7937,12883 7604,12881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56380.6521">4425 11777 704 0,'-27'-24'264'0,"27"24"-208"0,9 4-12 0,13-4-16 15,6 0-24-15,13 0 16 16,18 0-12-16,9 4-248 16</inkml:trace>
          <inkml:trace contextRef="#ctx0" brushRef="#br0" timeOffset="156529.5471">4425 11947 664 0,'18'4'244'0,"19"0"-188"0,22 0-16 0,-18 0-12 0,22 0-24 15,24 8-564-15</inkml:trace>
        </inkml:traceGroup>
        <inkml:traceGroup>
          <inkml:annotationXML>
            <emma:emma xmlns:emma="http://www.w3.org/2003/04/emma" version="1.0">
              <emma:interpretation id="{895C44D5-D7E3-4E1F-8C6D-DF5E66AE7349}" emma:medium="tactile" emma:mode="ink">
                <msink:context xmlns:msink="http://schemas.microsoft.com/ink/2010/main" type="inkWord" rotatedBoundingBox="9840,12753 9854,12754 9853,12765 9839,12765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56846.3888">6638 11850 560 0,'-5'8'208'0,"19"-4"-164"0</inkml:trace>
        </inkml:traceGroup>
        <inkml:traceGroup>
          <inkml:annotationXML>
            <emma:emma xmlns:emma="http://www.w3.org/2003/04/emma" version="1.0">
              <emma:interpretation id="{BD9D1429-A2BA-4E0A-8501-DEE18C008758}" emma:medium="tactile" emma:mode="ink">
                <msink:context xmlns:msink="http://schemas.microsoft.com/ink/2010/main" type="inkWord" rotatedBoundingBox="10623,12741 10690,12742 10690,12778 10622,12777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8874.5836">7425 11874 756 0,'-9'-20'280'0,"14"20"-216"0,17-4-20 15,-12 0-12-15,3 4-28 16,5-8-468-16</inkml:trace>
        </inkml:traceGroup>
        <inkml:traceGroup>
          <inkml:annotationXML>
            <emma:emma xmlns:emma="http://www.w3.org/2003/04/emma" version="1.0">
              <emma:interpretation id="{7E700615-BF7D-410B-8359-23FAAD1AB0B3}" emma:medium="tactile" emma:mode="ink">
                <msink:context xmlns:msink="http://schemas.microsoft.com/ink/2010/main" type="inkWord" rotatedBoundingBox="11393,12732 11684,12733 11683,12761 11392,12761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59006.9342">8186 11846 560 0,'54'-17'208'0,"-4"21"-164"0,23-4-8 0,-36 5-144 16,8 3 52-16,-13 4-320 16</inkml:trace>
        </inkml:traceGroup>
        <inkml:traceGroup>
          <inkml:annotationXML>
            <emma:emma xmlns:emma="http://www.w3.org/2003/04/emma" version="1.0">
              <emma:interpretation id="{37027C4F-2D35-444F-9B48-125F3C52520B}" emma:medium="tactile" emma:mode="ink">
                <msink:context xmlns:msink="http://schemas.microsoft.com/ink/2010/main" type="inkWord" rotatedBoundingBox="12831,12680 13009,12681 13009,12705 12830,12704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59181.3979">9624 11781 632 0,'55'-4'236'0,"-10"8"-184"0,10 4-16 16,-32 4-544-16</inkml:trace>
        </inkml:traceGroup>
        <inkml:traceGroup>
          <inkml:annotationXML>
            <emma:emma xmlns:emma="http://www.w3.org/2003/04/emma" version="1.0">
              <emma:interpretation id="{344B2C5A-D828-4FA3-BEA1-2174B96F5874}" emma:medium="tactile" emma:mode="ink">
                <msink:context xmlns:msink="http://schemas.microsoft.com/ink/2010/main" type="inkWord" rotatedBoundingBox="14161,12712 14461,12713 14460,12737 14161,12736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59262.6544">10954 11833 944 0,'91'-24'352'0,"-23"24"-276"0,28 4-20 16,-51 0-424-16</inkml:trace>
        </inkml:traceGroup>
      </inkml:traceGroup>
    </inkml:traceGroup>
    <inkml:traceGroup>
      <inkml:annotationXML>
        <emma:emma xmlns:emma="http://www.w3.org/2003/04/emma" version="1.0">
          <emma:interpretation id="{53D6E73A-7C4B-4890-8C77-D5A984DE845A}" emma:medium="tactile" emma:mode="ink">
            <msink:context xmlns:msink="http://schemas.microsoft.com/ink/2010/main" type="paragraph" rotatedBoundingBox="3063,13453 19006,13667 18972,16229 3028,160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B627CF-8BF2-4346-B56D-575CECABA723}" emma:medium="tactile" emma:mode="ink">
              <msink:context xmlns:msink="http://schemas.microsoft.com/ink/2010/main" type="line" rotatedBoundingBox="3063,13453 19006,13667 18972,16229 3028,16015"/>
            </emma:interpretation>
          </emma:emma>
        </inkml:annotationXML>
        <inkml:traceGroup>
          <inkml:annotationXML>
            <emma:emma xmlns:emma="http://www.w3.org/2003/04/emma" version="1.0">
              <emma:interpretation id="{ACD08DFB-6F5E-41FB-8519-446B343D9306}" emma:medium="tactile" emma:mode="ink">
                <msink:context xmlns:msink="http://schemas.microsoft.com/ink/2010/main" type="inkWord" rotatedBoundingBox="3063,13453 4281,13470 4246,16032 3028,16015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94632.9795">-169 15112 312 0,'-9'-9'112'0,"9"-3"-84"0,9 0-12 0,0 0 116 0,-4-8-76 15,8-5 4-15,6-15-36 16,3-21-8-16,15-12-8 16,-5-7-8-16,9-5 4 15,4-37-16-15,5-44 8 16,0 12 4-16,-4-20 0 15,13-16 8-15,0 12-4 16,0 24 40-16,28-3-20 16,4-5 40-16,0 8-36 15,-14 28 4-15,-8 29-20 0,-15 16-16 0,-4 25 0 16,-4 11 4-16,-14 13 0 16,0 7-12-16,-10 9 8 15,-8 4 4-15,4 4 0 16,-13 4-20-16,4 0 12 15,-9 4 4-15,-9 4 4 16,4 4 0-16,-13 0 0 16,4 4 0-16,-17 0 0 15,-10 9-12-15,-14 7 8 16,-4 4 12-16,-19 9-4 16,6 3 8-16,8 5-8 0,5 0 32 15,9-5-20-15,9-12 12 16,9 1-16-16,9-9-8 15,14-8 0-15,18 0 20 16,9-3-12-16,14-9 12 16,23 0-12-16,13 4-8 15,14 4 0-15,-5 0-48 16,-8-4 24-16,-6-4 8 16,-8-4 8-16,-14-4 28 15,-9-4-12-15,-14-8 48 16,-13-12-32-16,-5-9 92 15,-10-11-68-15,-8-9 20 16,-4 0-40-16,-1 1-4 16,0 7-16-16,9 9 0 0,5 11-4 15,9 9-236-15,9 12 124 16,5 12-468 0</inkml:trace>
        </inkml:traceGroup>
        <inkml:traceGroup>
          <inkml:annotationXML>
            <emma:emma xmlns:emma="http://www.w3.org/2003/04/emma" version="1.0">
              <emma:interpretation id="{55D0308C-7026-4195-974C-FAA6038C1579}" emma:medium="tactile" emma:mode="ink">
                <msink:context xmlns:msink="http://schemas.microsoft.com/ink/2010/main" type="inkWord" rotatedBoundingBox="5097,14347 7135,14374 7122,15349 5084,15321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8028.4308">2217 13448 184 0,'-5'0'68'0,"1"0"-52"0,4 4-4 16,0-4 128-16,-5 0-80 16,1 4 44-16,-1 0-60 15,-4 0 12-15,9 0-36 16,-5 0 28-16,1 5-32 15,-1-5 32-15,-4 4-32 16,9 0 40-16,-9 0-32 16,9 0 4-16,-5 0-16 15,1 0 36-15,4-8-24 0,0 8 20 16,4 0-24-16,1-4 16 0,18 5-20 16,0-1 20-16,8-4-24 15,15-4-12-15,4-4-4 16,5 0 12-16,-1-5-4 15,5 1 40-15,10 0-20 16,-1 0-32-16,-4 0 4 16,-5 4 28-16,-13 0-16 15,-10 0 0-15,-9-4-4 16,-4 4 28-16,-9 0-16 0,-1 0-32 16,-4 4 8-1,-4 0 0-15,0-4 8 0,-5 4-12 16,0 0 8-16,0 0-4 15,0 0 0-15,0 0 16 16,0 0-4-16,0 0-12 16,0 8 4-16,-5 0 4 15,0 4 0-15,-4-4 8 16,0-4-4-16,-4 8-12 16,-1 0 4-16,0-3 12 15,-4 3-4-15,0 0-4 16,0 4 4-16,-5 0-16 15,0 4 8-15,0 5-24 16,-4 3 16-16,-5 8 4 16,9 1 8-16,1 3-12 15,-10 5 8-15,9 12 12 0,-4 11-4 16,4 9-12 0,-4 0 4-16,4-8 12 0,0-4-4 15,5-13 32-15,-5-11-20 16,0-9 32-16,1-8-32 15,-1-11 64-15,0-13-44 16,-9-13-8-16,9-15-16 16,-4-8 16-16,-5-21-16 15,0-8 4-15,-4-4-8 16,0 9-16-16,-1 3 4 16,5 9 12-16,0 3-4 0,10 0-12 15,-1 9 4-15,5 0 28 16,-5-9-12-16,14 9 4 15,-5-9-8-15,5 9-16 16,9 7 4-16,0 1-24 16,0 4 16-16,9 8 24 15,-9 3-8-15,14 13 0 16,-5 9 0-16,14 3-340 16,4 4 184-16,14-8-468 15</inkml:trace>
          <inkml:trace contextRef="#ctx0" brushRef="#br0" timeOffset="169049.129">3414 13991 664 0,'0'0'244'0,"18"0"-188"0,14-5-16 0,0 5 56 16,27 0-60-16,5 0 12 15,9 0-28-15,-14 5-380 16,9-1 192-16,-4 4-224 15</inkml:trace>
          <inkml:trace contextRef="#ctx0" brushRef="#br0" timeOffset="168874.1639">3728 13788 496 0,'0'-12'184'0,"-4"16"-140"0,-1-12-16 15,5 8 128-15,0 0-92 16,0 0 72-16,0 0-80 15,9 0 4-15,5 4-36 16,9-4 24-16,-5 4-32 0,14 0 4 16,-9 0-12-16,13-4-128 15,-9 4 64-15,-4 4-408 16</inkml:trace>
        </inkml:traceGroup>
        <inkml:traceGroup>
          <inkml:annotationXML>
            <emma:emma xmlns:emma="http://www.w3.org/2003/04/emma" version="1.0">
              <emma:interpretation id="{9754FF27-BE08-4806-9CFA-0A8D9D1108D0}" emma:medium="tactile" emma:mode="ink">
                <msink:context xmlns:msink="http://schemas.microsoft.com/ink/2010/main" type="inkWord" rotatedBoundingBox="8114,13659 10376,13689 10352,15482 8090,15451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69737.8199">5367 13683 632 0,'-4'-32'236'0,"8"32"-184"0,-13 8-16 16,5-4 80-16,-5 12-72 15,-10 12 44-15,-3 5-52 31,-10 7 8-31,-5 5-28 0,-4 15 44 0,-13 13-32 0,13 0 28 16,4-8-28-16,-4-13-28 16,0-15 0-16,14-13-256 15,4-12 140-15,0-20-420 16,10-16 300 0,8-9 28-16</inkml:trace>
          <inkml:trace contextRef="#ctx0" brushRef="#br0" timeOffset="169878.1939">5012 13456 456 0,'0'-52'168'0,"14"31"-128"0,18-11-16 0,-14 16 60 15,5 0-52-15,4 0 16 16,5-1-32-16,0 1 8 15,-9 0-12-15,-1 8 72 0,-3 0-48 0,-6 4 40 16,5 4-44-16,-4 8 36 16,-14 12-40-16,9 4 48 15,5 9-44-15,-14 3-392 16,23 1 192 0</inkml:trace>
          <inkml:trace contextRef="#ctx0" brushRef="#br0" timeOffset="169427.6194">5040 13634 560 0,'0'8'208'0,"13"-3"-164"0,10 23-8 0,-14-8 92 16,14 8-76-16,9 5 52 15,9 3-64-15,-5 1 24 16,-4-5-36-16,13 0 0 0,-13 1-16 16,-9-1 36-16,0-8-24 15,-14-7-200-15,-9-9 96 16,0-8-364-1</inkml:trace>
          <inkml:trace contextRef="#ctx0" brushRef="#br0" timeOffset="170835.7369">5559 13764 520 0,'-23'-8'192'0,"32"8"-152"0,5 0-8 16,8 0 168 0,10 0-116-16,32 0-16 0,4 0-44 15,10 0-28-15,45-4 0 16,27 0 72-16,5 0-36 0,-10 0 16 16,15-5-32-16,-6 9 8 15,-12 0-12-15,-29-4 28 16,-22-4-24-16,-27 4 48 15,-37-4-264-15,-17 4 108 16,-33 4-564 0</inkml:trace>
          <inkml:trace contextRef="#ctx0" brushRef="#br0" timeOffset="171210.8661">5745 13885 520 0,'-54'-4'192'0,"44"12"-152"0,10-8-8 0,10 0 124 0,12-8-92 16,10 8-44-16,14 8-16 16,4 4 8-1,0 5-4-15,5 15 16 0,8 21-16 0,-8 11-4 16,-10 9 0-16,-13 4 12 15,-18-8-8-15,-14-8 32 16,-23-5-24-16,-18-7 20 16,5-9-20-16,-19-11 52 15,1-17-36-15,-1-4 56 16,-4-12-52-16,18-4 28 16,18-17-36-16,18 5-28 15,19-16 0-15,9-1-8 16,22-7 0-16,1-1-132 15,-1 5 72-15,1 3-340 16,-1 1 228-16,-4 4-236 16</inkml:trace>
          <inkml:trace contextRef="#ctx0" brushRef="#br0" timeOffset="170520.9005">6005 12983 436 0,'-18'-41'160'0,"22"21"-124"0,5-12-8 16,0 11 72-16,5-7-60 15,13-4 28-15,10 8-40 16,13 11 8-16,9 21-20 16,5 25-24-16,4 23 0 0,-9 5-4 15,-9 8 4-15,-9-12 32 16,-13 7-12-16,-10-11 56 16,-14 8-36-16,-17-5 12 15,-28-3-28-15,-19-17 28 16,-8-7-28-1,0-17 32-15,-5-16-32 0,18-16 20 0,10-9-20 16,4 1 0-16,18-4-8 16,14 3-24-16,18 1 8 15,14 8-12-15,22 3 8 16,15 5-256-16,12 8 148 16,1 16-368-1</inkml:trace>
          <inkml:trace contextRef="#ctx0" brushRef="#br0" timeOffset="171394.3354">6260 13991 560 0,'22'-17'208'0,"-8"25"-164"0,27 1-8 0,-14-1 100 15,5 20-80-15,14 16-12 16,8 17-28-16,-3 4 20 15,-6 4-20-15,1-9 40 0,-5-7-32 16,-14 0 20-16,-4-17-24 16,-5 0 36-16,-5-7-32 0,-13-9-144 15,0-4 64-15,0-12-324 16,0-4 212 0,10-8-208-16</inkml:trace>
          <inkml:trace contextRef="#ctx0" brushRef="#br0" timeOffset="171720.94">6783 14233 600 0,'-13'-28'224'0,"3"28"-176"0,1 20-12 16,-4-4 184-16,-1 9-128 15,-9 7 8-15,-9 9-60 16,-9-1 24-16,0 5-36 16,-4-9-208-16,-10 4 96 0,10 1-576 15</inkml:trace>
        </inkml:traceGroup>
        <inkml:traceGroup>
          <inkml:annotationXML>
            <emma:emma xmlns:emma="http://www.w3.org/2003/04/emma" version="1.0">
              <emma:interpretation id="{9D8C93E1-4DF5-4189-81C3-60FE961CD24E}" emma:medium="tactile" emma:mode="ink">
                <msink:context xmlns:msink="http://schemas.microsoft.com/ink/2010/main" type="inkWord" rotatedBoundingBox="11433,13993 14362,14033 14337,15893 11408,15854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72255.8589">8532 13525 592 0,'-19'20'220'0,"6"9"-172"0,-6 23-12 15,10-19 84-15,0 3-72 16,0 0 8-16,5 5-36 16,-1-1 40-16,10 1-32 15,4-5 48-15,4 1-44 0</inkml:trace>
          <inkml:trace contextRef="#ctx0" brushRef="#br0" timeOffset="172720.1182">9310 13671 612 0,'-14'16'228'0,"5"-4"-180"0,-13 16-12 0,3-7 44 16,15 3-52-16,-5 4 16 15,9 5-28-15,9-1-8 16,4-4-4-16,10 9 48 0,-5-17-28 15,5 0 16-15,9-8-24 16,-9-3-8-16,9-14-4 16,4-3 4-16,-18-4-4 15,19-8-124-15,-24-4 64 16,6 3 4-16,-10 1 32 0,-14 4-20 16,1 4 24-16,-5 8 32 15,-1 12-8-15,-3 16 72 16,-1 25-48-16,-9 36 24 15,23 24-36-15,-18 0 16 16,4-8-20-16,-8 13 20 16,-1 3-24-16,-9-8 40 15,-13-11-28-15,-15-26 32 16,-8-15-32-16,0-16 76 16,4-21-56-1,9-24-4-15,5-29-24 0,14-19 40 16,9-13-28-16,13 4-40 15,14 5 4 1,23 3 0-16,18 0 8 0,9 1-248 16,23-1 136-16</inkml:trace>
          <inkml:trace contextRef="#ctx0" brushRef="#br0" timeOffset="172987.9525">9310 13315 644 0,'9'-49'236'0,"-4"37"-180"0,22-8-20 0,-13 12 72 16,8-5-68-16,10 5 0 0,-9-4-24 15,0 4-28-15,0 8 4 16,-5 4-24-16,-14 4 20 0,6 4-20 15,-20 13 16 1,10 3 80-16,-13 0-36 0,4 13-368 16,4-9 180-1,-9-12-220-15</inkml:trace>
          <inkml:trace contextRef="#ctx0" brushRef="#br0" timeOffset="172039.8326">8240 13816 580 0,'-23'0'216'0,"23"0"-168"0,0-4-12 15,0 4 216-15,10 0-144 0,8-4-36 16,18 0-44 0,5 0-16-16,18 0-8 0,10 4 52 0,3 0-32 15,-3 4-264-15,-10 0 128 16</inkml:trace>
          <inkml:trace contextRef="#ctx0" brushRef="#br0" timeOffset="177157.4369">9697 13946 340 0,'-4'-8'128'0,"8"4"-100"0,-4 0-8 16,0 4 132-16,0 0-88 0,9 0 52 16,0 0-68-16,-4 4 12 15,4 0-40-15,5 4 80 16,4 0-56-16,14 0 48 0,4-4-52 16,28 4-4-16,4-4-20 15,19-8 32-15,36-4-24 16,22 0 12-16,-4 4-20 15,-9-4 20-15,0 4-24 16,-9 0 12-16,-18 0-12 16,-18 4-44-16,-28-4 20 0,-23 4 28 15,-22 0-8-15,-23 0-184 16,-19 4 92-16,-8 0-492 16,4 12 320-1,0-8 4-15</inkml:trace>
          <inkml:trace contextRef="#ctx0" brushRef="#br0" timeOffset="173838.7137">10102 13161 404 0,'0'-20'148'0,"9"16"-112"0,5-9-12 0,-5 13 32 15,5-8-36-15,18 8 36 0,4 8-32 16,19-3-32-16,-1 27 4 15,10 4 36-15,-5 29-20 16,-4 24 24-16,-19 0-20 16,-8-16 20-16,-37 0-24 15,-14-12 56-15,-32-13-36 0,-4-3 36 16,-14-9-36-16,5-12 8 16,4-12-24-16,-4-12 20 15,13-12-24-15,23 0-4 16,10-8-4-16,31 0-60 15,13-1 32-15,19 5-16 16,9 8 24-16,28 4-60 16,8 8 40-16</inkml:trace>
        </inkml:traceGroup>
        <inkml:traceGroup>
          <inkml:annotationXML>
            <emma:emma xmlns:emma="http://www.w3.org/2003/04/emma" version="1.0">
              <emma:interpretation id="{4EC4863F-AA4A-4F24-8344-A986970F7236}" emma:medium="tactile" emma:mode="ink">
                <msink:context xmlns:msink="http://schemas.microsoft.com/ink/2010/main" type="inkWord" rotatedBoundingBox="15528,13906 19002,13953 18985,15239 15511,15193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78678.4801">12702 13626 496 0,'-5'16'184'0,"-8"5"-140"0,-1 19-16 0,5-12 108 16,0 9-80-16,4 3-4 15,-4 17-32-15,5 20 20 16,-1 8-24-16,5-8 48 0,5-12-36 16,-1-9-136-16,5-11 56 15,5-21-500 1</inkml:trace>
          <inkml:trace contextRef="#ctx0" brushRef="#br0" timeOffset="179120.655">13266 13829 652 0,'-9'-13'244'0,"23"13"-192"0,22 0-12 0,-4 5 32 0,18 3-48 16,0 4 32-16,5 4-28 16,0-4-176-16,-1 4 80 15,10-8-460-15</inkml:trace>
          <inkml:trace contextRef="#ctx0" brushRef="#br0" timeOffset="178958.2811">13485 13667 488 0,'32'-16'180'0,"-5"3"-140"0,5 1-12 16,-14 12 20-16,1 4-32 16,3 4-12-16,1 9-8 15,0-1 4-15,0 4 0 16,-10 0 88-16,-8 5-48 15,-5-1 16-15,-9 0-32 16,-10 4 32-16,-8 1-32 16,-9 7 20-16,-10-3-24 0,-4-5-8 15,0 0-8-15,4 1 40 0,10-1-24 16,9 0 36-16,18 1-32 16,18-1 48-16,18-4-40 15,9-4 48-15,10-3-48 16,4 7 28-16,-4-8-32 15,-5-8-324-15,0 0 160 16,-10-4-344 0</inkml:trace>
          <inkml:trace contextRef="#ctx0" brushRef="#br0" timeOffset="179363.9145">13480 13472 540 0,'0'-80'200'0,"10"55"-156"0,12-11-12 0,-8 16 52 0,9-1-52 0,4 1 40 0,0 0-40 0,1 0-20 31,-6 3-4-31,-8 1 0 0,4 8-4 0,-18 4-12 15,9 8 4-15,-9 4 28 16,0 8-12-16,-9 9 40 16,9 7-28-16,5 13-320 15,18-5 160-15,9-16-284 16</inkml:trace>
          <inkml:trace contextRef="#ctx0" brushRef="#br0" timeOffset="178408.7649">12324 13897 684 0,'-14'-8'252'0,"19"8"-192"0,-5 0-20 16,0 0 120-16,0 0-96 16,9 8-8-16,14 1-36 15,13-1 36-15,19-4-28 16,13 4 48-16,10-4-44 0,-1 0-84 16,-9 0 24-16,-9-4-476 15</inkml:trace>
          <inkml:trace contextRef="#ctx0" brushRef="#br0" timeOffset="180023.8613">13653 14019 840 0,'5'-12'312'0,"18"4"-244"0,13-9-16 16,1 9 16-16,45 0-48 15,31 4-8-15,24 0-8 16,45-4 4-16,23 0-4 15,-14 4 32-15,19 0-20 0,-5 4-32 16,-19 0 8-16,-36 0-80 16,-22-8 52-16,-28 8 32 15,-23-8 4-15,-31 0-56 16,-28 8 28-16,-22 8-428 16,-10 4 252-1,-22 4-120-15</inkml:trace>
          <inkml:trace contextRef="#ctx0" brushRef="#br0" timeOffset="179710.03">14377 13056 520 0,'23'-25'192'0,"-9"25"-152"0,18 4-8 16,-19 9 0-16,19 7-24 15,0 4-28-15,4 17 8 16,5 19 48-16,-18 21-16 15,-5 12 8-15,-4-12-16 16,-18-8 28-16,-19-16-24 16,-9-13 12-1,-5-7-16-15,-26-17 12 0,4-20-16 16,4-12 16-16,9-21-16 0,1-7 16 16,22-13-16-16,14 1-48 0,23 3 24 15,18 17-32-15,22 7 28 16,14 21-132-16,19 21 84 15,-5 11-340 1</inkml:trace>
        </inkml:traceGroup>
      </inkml:traceGroup>
    </inkml:traceGroup>
    <inkml:traceGroup>
      <inkml:annotationXML>
        <emma:emma xmlns:emma="http://www.w3.org/2003/04/emma" version="1.0">
          <emma:interpretation id="{DD8AF78D-AC43-4B82-9E8F-E1A35BC9329C}" emma:medium="tactile" emma:mode="ink">
            <msink:context xmlns:msink="http://schemas.microsoft.com/ink/2010/main" type="paragraph" rotatedBoundingBox="1780,15962 18472,14623 18619,16461 1927,17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00B755-3C09-4135-8B21-F4AEB4512402}" emma:medium="tactile" emma:mode="ink">
              <msink:context xmlns:msink="http://schemas.microsoft.com/ink/2010/main" type="line" rotatedBoundingBox="1780,15962 18472,14623 18619,16461 1927,17800"/>
            </emma:interpretation>
          </emma:emma>
        </inkml:annotationXML>
        <inkml:traceGroup>
          <inkml:annotationXML>
            <emma:emma xmlns:emma="http://www.w3.org/2003/04/emma" version="1.0">
              <emma:interpretation id="{236A9682-15E6-47D3-8719-F2C1129430D1}" emma:medium="tactile" emma:mode="ink">
                <msink:context xmlns:msink="http://schemas.microsoft.com/ink/2010/main" type="inkWord" rotatedBoundingBox="1809,16321 3712,16168 3761,16784 1858,16937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96583.8657">-943 15638 164 0,'0'-25'60'0,"0"25"-44"0,-14-40-8 0,5 24 104 16,5 8-64-16,-14-9 8 16,4 5-36-16,-9-4 40 15,5 8-32-15,-14 4 48 16,9 4-44-16,-13 8 28 16,9 12-32-16,-10 21 44 15,1 11-40-15,-1-3 48 0,10 4-48 16,4-9 36-16,5-8-36 15,4 5 24-15,5-13-28 0,18-3 8 16,0-9-20-16,28 0 52 16,-5-4-36-16,9-4-16 15,-5-8-8-15,19-4-264 16,-10 0 140-16,5-4-208 16,-13-8 184-1,-5-9-80-15,4-3 128 16,-9-4 36-16,-8-1 32 15,-10-3 144 1,0 4-68-16,-9-9 80 16,4 13-76-1,-8-1 40-15,4 9-56 0,-5 4 60 0,1 4-60 0,-5 12 8 16,9 0-28-16,-9 0 4 16,9 16-12-1,-10 0 28 1,10 9-24-16,-9 3 12 0,9 4-16 0,-9 1 36 15,0 3-24-15,0-8 4 16,4-3-16-16,-4-1-8 16,9-4 0-16,0-4 48 15,0-3-28-15,9-9-80 16,14 0 28-16,0-12-104 16,0 3 72-16,9-11-76 15,9 4 76-15,-5-12-40 16,5 4 60-16,-9-9 56 15,0 9-8-15,-14 0 128 16,-4 4-80-16,-10 16 60 16,-4 8-72-16,-9 4 48 15,4 8-52-15,-4 0 8 16,9 1-32-16,5-1 0 16,4 0-8-16,14-4 12 0,13-4-12 15,-4-4-40-15,9-3 20 16,0-5-112-16,0-5 68 15,-5-7-56-15,-4-4 68 16,-4-8-12-16,-10-4 32 16,-4 3 24-1,-1 9 0-15,-13 8 100 0,5 8-56 0,-14 8 80 16,0 8-72-16,-5 4 52 16,9 1-60-16,-4-1 24 15,5 0-40-15,-1-4 0 16,10 1-16-16,-5-13 28 15,0 4-24-15,0-16-4 16,4 8-8-16,-4-8-92 16,0-5 48-16,0-11-64 15,0 0 60-15,0-17-40 16,0 9 48-16,5-4-8 16,4 11 28-16,5 1 60 15,4 12-20-15,9 8 44 16,5 8-40-16,27 0-4 15,5 12-16-15,22 12 28 0,1-7-20 16,-10-5-4-16,-8-12-8 16,-10 4-68-16,-5-16 36 15,-13 0-60-15,-9-16 52 0,-14-9 8 32,5 5 16-32,-9-29 48 15,-5 13-24-15,-9-17-28 16,9 12 8-16,-9-3-16 15,9 15 12-15,-4 1 60 16,-1 16-24-16,5-1 44 16,-4 13-40-16,-5 4-24 15,0 12-4-15,-5 17 60 16,-8 3-32-16,-1 25 84 0,-9 7-60 16,5 17 60-16,0-4-60 0,0-4-12 15,4-8-24-15,5-9 52 16,13-11-40-16,15-13 52 15,3-4-48-15,19-12-236 16,9-4 112-16</inkml:trace>
        </inkml:traceGroup>
        <inkml:traceGroup>
          <inkml:annotationXML>
            <emma:emma xmlns:emma="http://www.w3.org/2003/04/emma" version="1.0">
              <emma:interpretation id="{A54CD6A9-583F-4044-BF16-DED4462749AE}" emma:medium="tactile" emma:mode="ink">
                <msink:context xmlns:msink="http://schemas.microsoft.com/ink/2010/main" type="inkWord" rotatedBoundingBox="4482,16661 5716,16562 5778,17336 4544,17435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60438.7271">1329 16216 260 0,'-18'-12'96'0,"18"12"-76"0,0 0-4 0,0 0 112 15,4-8-72-15,5 4 40 16,5-4-56-16,4 0-16 15,5 8-12-15,9-4 52 16,18 4-36-16,0 4-20 0,23 4-8 16,-5 4 24-1,-4 0-12-15,13 4 4 0,14-7-8 16,5 7 12-16,-5-4-12 0,-14-4 32 16,-13-8-24-16,-18 4-4 15,-10-4-8-15,-9 0 28 16,-13 0-16-16,-14 0-40 15,0-8 12-15</inkml:trace>
          <inkml:trace contextRef="#ctx0" brushRef="#br0" timeOffset="260090.2932">1488 15804 364 0,'-4'0'132'0,"4"0"-100"0,0 4-12 0,13-4 44 16,-3 4-40-16,12 0 32 15,15-4-28-15,4 8 44 0,9 0-40 16,0 0 4-16,4 4-24 16,15-8 0-16,8 4-4 15,10-8 12-15,-10 12-12 0,-13-12-4 16,-5 8 0-16,-13-3 28 15,-15-1-16-15,-8-8 20 16,-9 4-20-16,-14 0-132 16,-14 0 64-16</inkml:trace>
          <inkml:trace contextRef="#ctx0" brushRef="#br0" timeOffset="260807.1987">1998 15702 372 0,'-32'0'140'0,"32"0"-112"0,5 8-4 0,9 1 32 15,8-1-36-15,10 4 8 16,18 4-16-16,9 4-8 16,10-4 0-16,-1 1-4 15,0 7 0-15,-13-4 24 16,-9-4-12-16,-10 0 48 15,-9 5-32-15,-13-1 64 16,-14 4-52-16,-5 13 52 16,-8-1-52-16,-10 17-20 0,-13-1-12 15,-15 5 16-15,-8-4-12 0,-9 3-4 16,0-7-4-16,13-9 4 16,19-3-4-16,-5-5-28 15,9-8 12 1</inkml:trace>
        </inkml:traceGroup>
        <inkml:traceGroup>
          <inkml:annotationXML>
            <emma:emma xmlns:emma="http://www.w3.org/2003/04/emma" version="1.0">
              <emma:interpretation id="{BD57520E-0930-4962-A42D-3CA9AB51AA65}" emma:medium="tactile" emma:mode="ink">
                <msink:context xmlns:msink="http://schemas.microsoft.com/ink/2010/main" type="inkWord" rotatedBoundingBox="6394,16356 9494,16221 9533,17121 6433,17257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62856.5672">5782 15735 496 0,'-9'-16'184'0,"4"16"-140"0,-4 16-16 16,9-12 144-16,0 4-100 16,9 0 44-16,9 0-72 15,10 0 28-15,17 4-40 16,10-12 52-16,22-8-48 0,19-12-440 15,17 4 220 1,-8-8-276-16</inkml:trace>
          <inkml:trace contextRef="#ctx0" brushRef="#br0" timeOffset="263080.349">6278 15868 612 0,'-91'41'228'0,"68"-13"-180"0,-4 21-12 0,18-21 36 0,0 12-48 16,4 1 16-1,10-1-24-15,8-7-124 0,5-5 60 16,19-20-460-16</inkml:trace>
          <inkml:trace contextRef="#ctx0" brushRef="#br0" timeOffset="261276.4455">3282 15799 372 0,'-4'29'140'0,"-6"-9"-112"0,1 16-4 0,5-11 84 15,-5 15-64-15,4 17 36 0,-4 4-48 16,4-5 16-16,5-3-28 16,-4-13 52-16,4-7-40 15,0-13 108-15,0-28-44 16,4-20-44-16,1-13 4 15,4-8-40-15,5-3-4 16,9-5-8-16,8 9-32 16,6 3 16-16,4 9-48 15,4 7 32-15,-4 17 16 16,0 4 8-16,0 8 28 16,0 4-12-16,0 4-348 15,5 0 184-15</inkml:trace>
          <inkml:trace contextRef="#ctx0" brushRef="#br0" timeOffset="261624.3756">3988 15852 404 0,'-23'-4'148'0,"23"8"-112"0,-14 0-12 0,5 4 100 15,-4 4-72-15,-6 9 24 16,6 7-44-16,-10 8-4 15,0 9-16-15,5 3-24 0,4 1 4 16,5-9 4-16,5 1 4 16,8-9 16-16,24 1-8 15,-1-29 16-15,9-4-16 0,19-12 24 16,4-17-20-16,0-11-40 16,-13-5 16-16,-5-3-8 15,-28 3 12-15,-13 9 16 16,-13 3-4-16,-14 5-12 15,-10 12 4-15,14 4 4 16,1 0 0-16,44 12-408 31,19 0 128-31</inkml:trace>
          <inkml:trace contextRef="#ctx0" brushRef="#br0" timeOffset="262721.5377">4279 15828 572 0,'-23'0'208'0,"28"0"-160"0,22 8-12 16,-4 0 4-16,18 4-28 15,23 0 12-15,4-8-12 16,37-4 36-16,18 0-24 16,4 0-208-16,-4-8 100 15,-9 8-160-15,-23-16 136 16,-14 4-32-16,-13 0 84 15,-27 0 152-15,-19-5-48 16,-18 1 76-16,-14 0-72 0,5 0 24 16,-14 12-44-16,14 4 24 15,-5 0-28-15,5 4-44 16,-4 8 8-16,13-4 8 16,0 0 4-16,0 4 16 15,0 0-12-15,-5-3 16 16,-8-1-16-16,-6 0 32 15,-8 4-24-15,-5 0 40 16,-4 0-32-16,-1 0-48 16,10 5 12-16,4-9 20 0,10 16-4 15,26-8 0-15,10-8 0 16,13 8 20-16,5-8-12 16,-4-8 32-1,8 0-28-15,5-8 12 0,-9-4-16 16,-4 8-32-16,-19 0 8 15,-4 4 4-15,-14 0 8 16,-5 8-36-16,1 8 20 0,-1 1-4 16,0-1 12-16,5 8-12 15,10 8 12-15,12 5 12 16,15 3 0-16,17-3 16 16,15-9-12-16,8 0 48 15,0-11-28-15,-4-17 4 16,-9-8-20-16,-5-9-96 15,-9-3 48-15,0-12-44 16,-9-5 48-16,-4 1 36 16,-5-9 0-16,-10 1-8 15,-3-13 0-15,-10-12-16 0,-9-20 12 16,0 8 40-16,-14 13-20 16,10 15 88-16,4 8-56 15,-5 41 4 1,0 25-28-16,1 19-12 15,-10 21 12-15,5 0-12 16,-5-5 24-16,-4 17-20 16,0-4 32-16,0 12-28 15,-10 0-128-15,-3-8 60 16,-6-17-500 0</inkml:trace>
          <inkml:trace contextRef="#ctx0" brushRef="#br0" timeOffset="261804.3487">4789 15451 528 0,'-55'-64'196'0,"37"64"-152"0,-4 0-12 16,12 8 44-16,-3 8-48 0,-1 16-20 15,5 21-8-15,4 20-28 16,1 4 16-16,4 0 32 0,0 8-12 31,4 4 36-31,-13 8-28 0,9-4 48 0,-18-8-36 16,4-4-288-1</inkml:trace>
        </inkml:traceGroup>
        <inkml:traceGroup>
          <inkml:annotationXML>
            <emma:emma xmlns:emma="http://www.w3.org/2003/04/emma" version="1.0">
              <emma:interpretation id="{B0AB77AC-1D27-4218-8376-0B3E9F07DAA1}" emma:medium="tactile" emma:mode="ink">
                <msink:context xmlns:msink="http://schemas.microsoft.com/ink/2010/main" type="inkWord" rotatedBoundingBox="9481,16921 9593,16912 9614,17184 9503,17193"/>
              </emma:interpretation>
              <emma:one-of disjunction-type="recognition" id="oneOf43">
                <emma:interpretation id="interp47" emma:lang="" emma:confidence="0">
                  <emma:literal>,</emma:literal>
                </emma:interpretation>
                <emma:interpretation id="interp48" emma:lang="" emma:confidence="0">
                  <emma:literal>)</emma:literal>
                </emma:interpretation>
                <emma:interpretation id="interp49" emma:lang="" emma:confidence="0">
                  <emma:literal>'</emma:literal>
                </emma:interpretation>
                <emma:interpretation id="interp50" emma:lang="" emma:confidence="0">
                  <emma:literal>I</emma:literal>
                </emma:interpretation>
                <emma:interpretation id="interp51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65497.8195">6374 16010 340 0,'-10'0'128'0,"10"0"-100"0,-4 8-8 16,4-8 68-16,0 0-52 15,4 4 12-15,6 0-28 16,3 16 4-16,-13-8-12 15,5 13 0-15,-5-9-4 16,-5 12 28-16,-4-3-20 16,-5-1 4-16,1 8-12 15,-5-3 12-15,-1-5-12 16,1 4-364-16</inkml:trace>
        </inkml:traceGroup>
        <inkml:traceGroup>
          <inkml:annotationXML>
            <emma:emma xmlns:emma="http://www.w3.org/2003/04/emma" version="1.0">
              <emma:interpretation id="{F1195E05-4208-4628-8D23-85F36E60D0A8}" emma:medium="tactile" emma:mode="ink">
                <msink:context xmlns:msink="http://schemas.microsoft.com/ink/2010/main" type="inkWord" rotatedBoundingBox="9735,16312 10541,16247 10609,17087 9802,17152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63773.1906">6701 15913 456 0,'-4'-4'168'0,"4"4"-128"0,0 4-16 0,0-4 16 16,4 0-28-16,10 0 4 15,-5 4-8-15,5 0 12 16,-1-4-12-16,1 0-4 0,0 0 0 15,-1-4 20-15,6 0-12 16,3 0 4-16,1 0-8 16,4-4 4-16,5 8-8 15,5 0-48-15,-1 0 28 16,1 12-24-16,-1-4 24 16,-4 8 16-16,-18 0 4 15,-1 9 60-15,1-1-36 16,-5 0 16-16,-9 0-28 15,-5 5 20-15,1-9-24 16,-5-8 32 0,4 4-28-16,1-12 20 15,4 0-20-15,0-16 0 0,4-8-8 16,10-4-24-16,4 3 8 16,5 5-12-16,0 4 8 0,-1 8-52 0,10 8 32 15,0 8 96-15,-5 4-36 16,-4-3 56-1,0 15-48-15,-9 0 44 16,-1-8-48-16,-8 5 72 16,8-9-56-16</inkml:trace>
          <inkml:trace contextRef="#ctx0" brushRef="#br0" timeOffset="262933.1402">6697 15468 456 0,'-5'-41'168'0,"-8"29"-128"0,-10 0-16 0,9 8 176 16,5 8-116-16,-14 0 8 31,0 8-52-31,-4 8-4 0,0 9-20 0</inkml:trace>
          <inkml:trace contextRef="#ctx0" brushRef="#br0" timeOffset="263306.9513">6710 15945 696 0,'-9'0'256'0,"9"0"-196"0,-4 16-20 16,4-12 32 0,0 9-48-16,-9 11 16 0,0 0-24 15,4 13 44-15,5-1-32 16,0 0-16-16,0-3-4 0,0-9-20 0,9-8 8 16,5-8-208-16,-10-8 116 15,10-8-200 1,-5-12 168-16,0-12-192 15</inkml:trace>
        </inkml:traceGroup>
        <inkml:traceGroup>
          <inkml:annotationXML>
            <emma:emma xmlns:emma="http://www.w3.org/2003/04/emma" version="1.0">
              <emma:interpretation id="{28AF4B29-EAB0-433F-881B-71F1F8E10EE0}" emma:medium="tactile" emma:mode="ink">
                <msink:context xmlns:msink="http://schemas.microsoft.com/ink/2010/main" type="inkWord" rotatedBoundingBox="13067,15057 13987,14983 14098,16360 13177,16434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77891.8894">9861 14165 496 0,'0'-9'184'0,"14"5"-140"0,27 4-16 16,-19 8 64-16,10 9-56 16,9 11-4-16,5 12-20 0,-1 9 8 15,-13 0-12-15,14-1-12 0,-24-11 0 16,-3-1 4-16,-19 0 0 16,0-3 32-16,-19-5-16 15,-3-4 76-15,-10-3-56 16,-14-13 24-16,1-8-40 15,13-8 28-15,0-5-32 16,9-3-4-16,10-4-8 16,35 0 4-16,10 4-4 15,14-5-224-15,22-7 124 0,-4 0-80 16,13-1 104-16,1 5 24 16,-24 4 28-1,-8 4 120-15,-14 4-52 0,-10 8 112 16,-22 4-88-16,-9 20 40 15,-14 4-64-15,1 4 12 16,8 1-40-16,5-1 8 16,9-4-16-16,23-12 56 15,9 5-40-15,9-9 24 16,9-4-32-16,0 0-124 16,-5-4 56-16,1-8-64 15,-14 8 68-15,4-8 12 16,-18-9 20-16,-4 5 20 15,-9 4-4-15,-10 8-56 16,-9 0 28-16,1 8 100 0,-6 13-40 16,-3 23 20-16,22 37-32 15,-9 24 32-15,9 9-32 16,-5-13 20-16,-4-12-24 16,0 12 44-16,-23-4-36 15,-9-8 12-15,-14-12-24 16,-8-24 80-16,-1-25-52 15,0-28 4-15,9-28-28 16,10-25 24-16,9-8-28 16,13-12-24-16,27-28 4 15,28-4-36-15,23-4 24 0,18 20 4 16,9 16 12 0,-10 20-284-16,6 17 156 0</inkml:trace>
        </inkml:traceGroup>
        <inkml:traceGroup>
          <inkml:annotationXML>
            <emma:emma xmlns:emma="http://www.w3.org/2003/04/emma" version="1.0">
              <emma:interpretation id="{AFA42EB3-B520-483D-8257-7CBA1523CA50}" emma:medium="tactile" emma:mode="ink">
                <msink:context xmlns:msink="http://schemas.microsoft.com/ink/2010/main" type="inkWord" rotatedBoundingBox="17401,15130 18505,15042 18599,16211 17495,16299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80879.1358">14232 14363 508 0,'-28'-20'188'0,"28"7"-148"0,5-7-8 15,-1 4 116-15,15 0-88 16,-1-4-8-16,14-1-32 16,4 5-8-16,10 8-4 15,8 20-16-15,10 17 4 0,0 19-48 16,-5 1 24-16,-18 7 32 16,-14 1 0-16,-13 8 20 15,-23 4-16-15,-28-1 48 16,-8-3-28-16,-10-8 48 0,1-17-44 15,-10-15 56-15,9-17-52 16,10-21 44-16,-1-11-44 16,14-12 8-16,23-9-28 15,18 9-36-15,23 3 12 16,14 1-16-16,22 0 12 16,23 3-196-16,14 1 116 15,0 8 12-15,-5 0 48 16,-5-5 32-16,1-3 4 0,-10 0 16 15,-8 7-12-15,-14-3 92 16,-10 8-52-16,-22 12-12 16,-14 12-24-16,-13 20 8 15,-19-3-12-15,-9 3 32 16,-4 8-24-16,-5 9 20 16,-4 11-20-16,8-7-132 15,6-4 64-15,3-5-60 16,1-4 64-16,0-3-248 15,0-5 164 1,0-4-100-16,-1 5 136 16,-3 3 8-16,13 9 56 15,-5 3 228-15,0 1-104 16,-4 3 116-16,9-3-120 16,4-1 32-16,-4 1-72 15,0-5 12-15,0-7-40 16,-14-5 72-16,-9-8-56 0,-13-8 40 0,-14-12-44 15,-5-4 0-15,9-12-20 16,1-4 20-16,17-4-20 16,15-5-20-16,22 1 0 15,27-4-40-15,37-5 28 16,13 13-204-16,14 8 124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3:01.57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89F61BB-150C-4C75-8179-3A8356BDFC6C}" emma:medium="tactile" emma:mode="ink">
          <msink:context xmlns:msink="http://schemas.microsoft.com/ink/2010/main" type="writingRegion" rotatedBoundingBox="2697,904 3971,904 3971,3284 2697,3284"/>
        </emma:interpretation>
      </emma:emma>
    </inkml:annotationXML>
    <inkml:traceGroup>
      <inkml:annotationXML>
        <emma:emma xmlns:emma="http://www.w3.org/2003/04/emma" version="1.0">
          <emma:interpretation id="{A73FC7E0-151D-4208-8B33-95B256B48469}" emma:medium="tactile" emma:mode="ink">
            <msink:context xmlns:msink="http://schemas.microsoft.com/ink/2010/main" type="paragraph" rotatedBoundingBox="2697,904 3971,904 3971,3284 2697,3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8696B-1A2D-44C5-9253-A106CFFCDFF7}" emma:medium="tactile" emma:mode="ink">
              <msink:context xmlns:msink="http://schemas.microsoft.com/ink/2010/main" type="line" rotatedBoundingBox="2697,904 3971,904 3971,3284 2697,3284"/>
            </emma:interpretation>
          </emma:emma>
        </inkml:annotationXML>
        <inkml:traceGroup>
          <inkml:annotationXML>
            <emma:emma xmlns:emma="http://www.w3.org/2003/04/emma" version="1.0">
              <emma:interpretation id="{D2467721-8D14-494A-B864-1396BB1513FF}" emma:medium="tactile" emma:mode="ink">
                <msink:context xmlns:msink="http://schemas.microsoft.com/ink/2010/main" type="inkWord" rotatedBoundingBox="2697,904 3971,904 3971,3284 2697,32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755 109 444 0,'5'-28'164'0,"-1"20"-124"0,-4-4-16 0,-9 4 16 16,5 4-28-16,-10-8 56 16,10 3-36-16,-19-3 36 15,0 8-36-15,-4-4 16 16,4 8-28-16,-9-4-28 16,9 12 4-16,-4-4 28 15,0 0-16-15,-1 13 8 16,10-1-8-16,-5 4-8 15,10 0 4-15,-1 4-4 16,5 5 0-16,-5 23 16 16,10 5-8-16,-1 32-4 0,5 8 0 15,0 21 28-15,5-17-16 16,-5 20-12 0,0-16-8-16,0 9 12 0,-5-17-4 15,5-8 16-15,0-16-12 16,-9-13 40-16,-5-7-24 15,-8-12-4-15,-1-9-12 16,-23-12 12-16,-4 0-12 0,-13-12 16 16,8 1-16-16,-9-14 4 15,10 1-4-15</inkml:trace>
          <inkml:trace contextRef="#ctx0" brushRef="#br0" timeOffset="2193.8676">-178 1943 300 0,'5'-12'112'0,"-1"12"-88"0,-4-9-8 0,-4 9 108 15,4 9-72-15,-5-1 32 16,0 0-48-16,-4 20 12 15,0-4-28-15,-9 17 8 32,4-1-16-32,-18 1-8 0,10-1 0 0,-15-7 20 15,10-1-12-15,-9-8-4 16,4 1-4-16,0-9 56 16,14 0-32-16,-5-8 16 15,14 0-28-15,0-8-8 16,9 4-4-16,4-4-4 15,5 0 0-15,5 0-12 16,9 8 8-16,4-4 12 16,0 4-4-16,5-4-4 15,5 0 4-15,-1-4-4 16,0 5 0-16,1-10 16 16,-1 5-8-16,-4-12-4 15,0 12 0-15,-9-8-4 16,0 8 0-16,-10-8 52 15,-4 8-28-15,-13-8 16 16,4 0-24-16,-14-4 52 16,5 4-36-16,-9-21 48 15,4 13-48-15,-9-12 28 16,10-4-32-16,-5-1 8 16,4 1-20-16,0-9 8 15,10 9-12-15,-1 4-68 0,5 7 28 0,0 5-16 16,5 12 28-16</inkml:trace>
          <inkml:trace contextRef="#ctx0" brushRef="#br0" timeOffset="2730.7943">428 2113 340 0,'0'-4'128'0,"0"4"-100"0,-10-4-8 16,6 0 80 0,4 4-60-16,-14-5 36 15,5 1-44-15,-14 0 8 0,10 4-24 16,-15-4 28-16,6 8-28 0,-10 0 56 15,4 5-40-15,-8 3 4 16,9 0-24-16,-5 8 28 16,14 0-24-16,-5 9 32 15,14-1-32-15,4 0 64 16,14 1-44-16,9-5-16 16,10 0-12-16,8-8 8 15,1 1-8-15,4-9 16 16,-5 0-16-16,0-8 32 15,-8 0-24-15,-5 0-92 16,-1 0 40-16,-8 0-200 16,0 4 132-16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9:27.88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AD06969-7F0D-400C-B8CB-47437E3F9C36}" emma:medium="tactile" emma:mode="ink">
          <msink:context xmlns:msink="http://schemas.microsoft.com/ink/2010/main" type="inkDrawing" rotatedBoundingBox="18824,4036 23383,2568 24186,5065 19627,6532" hotPoints="23349,4355 21493,6211 19637,4355 21493,2499" semanticType="enclosure" shapeName="Circle">
            <msink:sourceLink direction="with" ref="{39D3EFAD-5E66-457F-A942-3F566FBC16FE}"/>
            <msink:sourceLink direction="with" ref="{0A1F186D-7525-43BA-9068-4B21E2354211}"/>
            <msink:sourceLink direction="with" ref="{C9703AC7-317E-4E86-A567-CF5C0469E526}"/>
          </msink:context>
        </emma:interpretation>
      </emma:emma>
    </inkml:annotationXML>
    <inkml:trace contextRef="#ctx0" brushRef="#br0">1218 782 80 0,'-9'4'32'0,"4"0"-24"0,-4 0-4 0,0-4-12 15,0 4 4-15,-14-4 12 16,0 4-4-16,-9 0 96 16,5 4-56-16,-9 4 80 15,-1-4-72-15,-13 4 16 16,5 5-36-16,-10 7-56 15,9 4 12-15,-8 9 12 16,8 3 0-16,-4 13-8 16,14-1 4-16,-14 5 48 15,13-4-24-15,-13 3 24 16,14-3-24-16,-14 0 0 16,4-9-12-16,1 17 4 15,-5-13-8-15,4 29 8 16,10-8-8-16,-10 8-4 15,19-4 4-15,-5-9 20 16,9-3-12-16,0 0 4 0,14-9-8 16,0 5 20-16,9 0-16 0,9 8 4 15,10-5-8-15,12 5 4 16,10 4-8-16,5-4-4 31,4-9 4-31,14 1 12 0,-10-9-8 16,6-3-12-16,-1-9 0 0,14-11 12 15,-1 3-4-15,29-4 40 16,-6 1-20-16,14-9 32 16,-4 4-32-16,32-16 32 15,-5 4-32-15,18-12-4 16,-18 12-12-16,14-16 4 16,-14 4-8-16,9-4 16 15,-9 4-12-15,-5-8 4 16,-17 8-4-16,-1-12 20 15,-9 3-16-15,9-19 40 16,-8 16-28-16,-1-29 40 16,0 13-36-16,0-25 12 15,-13 5-24-15,22-21 0 16,-9 12-8-16,23-8 28 0,-14 9-20 16,-9-1 40-16,-13-4-32 15,-19-8-40-15,-4-20 8 16,4-4-8-1,-4 12 8-15,13-12 8 16,1 20 0-16,8-16 24 16,-18 20-12-16,-13-24-4 0,0 16-4 15,-19-24-4-15,-4 24 0 16,-14-12 24-16,-4 28-12 0,-14-16 12 16,0 20-12-16,-9-19-24 15,9 19 4-15,-23-20-4 16,9 8 4-16,-17-8 8 15,12 16 0-15,-22 1 0 16,5 11 0-16,-19 0-20 16,10 17 12-16,-19 0-4 15,18 7 4-15,-13 1-12 16,9 12 12-16,-18-5 4 16,9 5 4-16,-28 0 0 15,10 8 0-15,-23 0-12 16,18 4 8-16,-14 0-4 15,19 4 0-15,-19-4 8 16,14 4 0-16,-18 4 0 16,13 4 0-16,-13 0-12 15,23 8 8-15,0-4 4 16,17 0 0-16,-13 1 8 16,19-1-4-16,-24 0-28 15,6 4 12-15,-15 4-4 16,19 1 8-16,-14 7 16 15,23 0-4-15,-10 5-20 16,24 3 8-16,-5 0 12 16,9 1 0-16,-5-1-4 15,14 5 4-15,-9-9 4 16,10-8-4-16,-15 5-4 0,10-1 4 16,-14-4-4-16,9 1 0 15,0-5 8-15,4 0-4 0,-8-4-20 16,13 4 8-1,-9-3 4-15,9 3 4 0,-9-12 16 16,9 8-8-16,0 0-4 16,0 1 0-16,-9-13 4 15,9 4-4-15,5-4 16 16,4 0-12-16,1-4-20 16,8 0 4-16,5 0-84 15,9 0 52-15,0-4-216 16,9 4 144-16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9:20.26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46EEF73-C125-487B-8AD4-66A87EE78125}" emma:medium="tactile" emma:mode="ink">
          <msink:context xmlns:msink="http://schemas.microsoft.com/ink/2010/main" type="writingRegion" rotatedBoundingBox="2694,719 21601,101 22185,17970 3279,18588"/>
        </emma:interpretation>
      </emma:emma>
    </inkml:annotationXML>
    <inkml:traceGroup>
      <inkml:annotationXML>
        <emma:emma xmlns:emma="http://www.w3.org/2003/04/emma" version="1.0">
          <emma:interpretation id="{75438288-10F2-41E1-89B3-CCD82A48DABE}" emma:medium="tactile" emma:mode="ink">
            <msink:context xmlns:msink="http://schemas.microsoft.com/ink/2010/main" type="paragraph" rotatedBoundingBox="2818,569 18326,894 18280,3109 2772,2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3FEB76-F520-4211-9E78-DAEF82E309E6}" emma:medium="tactile" emma:mode="ink">
              <msink:context xmlns:msink="http://schemas.microsoft.com/ink/2010/main" type="line" rotatedBoundingBox="2818,569 18326,894 18280,3109 2772,2784"/>
            </emma:interpretation>
          </emma:emma>
        </inkml:annotationXML>
        <inkml:traceGroup>
          <inkml:annotationXML>
            <emma:emma xmlns:emma="http://www.w3.org/2003/04/emma" version="1.0">
              <emma:interpretation id="{311579FA-B13D-4266-AD2C-9F413F315DDF}" emma:medium="tactile" emma:mode="ink">
                <msink:context xmlns:msink="http://schemas.microsoft.com/ink/2010/main" type="inkWord" rotatedBoundingBox="16316,1077 18322,1119 18293,2478 16287,2436"/>
              </emma:interpretation>
            </emma:emma>
          </inkml:annotationXML>
          <inkml:trace contextRef="#ctx0" brushRef="#br0">12014 851 580 0,'-14'-25'216'0,"14"25"-168"0,9 4-12 0,-9 0 92 15,0 0-76-15,0 0 52 16,0 5-64-16,0-5 16 16,0 0-36-16,5-4 44 15,-5 0-36-15,9-4 4 16,0 0-20-16</inkml:trace>
          <inkml:trace contextRef="#ctx0" brushRef="#br0" timeOffset="607.1124">13033 758 372 0,'14'-21'140'0,"-14"21"-112"0,9-16-4 15,-4 8 100-15,-1 4-72 0,-8-8 52 16,4 8-64-16,-14-8 24 16,5 4-36-16,-14-5 0 15,5 5-16-15,-18-4 20 16,8 8-20-16,-17 0-40 15,8 4 16-15,-8 0 12 16,8 12 0-16,1 4 12 16,9 17-8-16,-1 7 16 15,10 5-12-15,4-1-4 16,10 9 0-16,4-13 40 16,9-7-24-16,9-13 8 15,10 0-16-15,8-16 20 16,5-4-20-16,4-16 24 15,1 0-24-15,-1-21-20 16,-4 1 0-16,-9-17-68 16,0 9 44-16,-9-17-40 15,-5 13 40-15,-9-21 20 16,0 8 8-16,-9-12-8 16,0 17 8-16,0 3 40 15,0 13-24-15,0 15 24 16,0 13-20-16,0 28 28 15,0 17-28-15,-13 15 32 0,8 5-32 16,-8 16 12-16,3 3-16 16,-3 22 20-16,4-9-20 0,-5-5 40 15,9-7-28-15,-4-12 32 16,9-8-32-16,-4-17-120 16,4-4 52-16,9-15-336 15,5-9 212-15</inkml:trace>
          <inkml:trace contextRef="#ctx0" brushRef="#br0" timeOffset="1087.3894">13744 531 424 0,'-14'-20'156'0,"14"20"-120"15,-32-17-8-15,9 5 0 16,5 4-20-16,-14-4 48 16,0 4-28-16,-4 0 28 15,-5 8-28-15,5 4 28 16,8 4-32-16,1 4-12 16,4 8-8-16,-4 1-4 15,13 3 0-15,5 4 8 16,5 1-4-16,4 7-4 15,13 4 4-15,-4 9 12 16,14 4-8-16,9 3 4 16,4-3-4-16,10 0 20 0,-5-9-16 0,4 1 4 15,-13-5-8-15,0-8-8 16,0 1 4-16,-18-9 28 16,-10 0-16-16,-13-7 56 15,9-1-40-15,-23-4 48 16,5 0-48-16,-23-4 20 15,9 0-32-15,-13-4 8 16,8 0-16-16,-8-4 0 16,8 0-4-16,1-8 20 15,9 4-16-15,-5-8-152 16,14 0 72-16,4-12-340 16,14-1 224-16</inkml:trace>
          <inkml:trace contextRef="#ctx0" brushRef="#br0" timeOffset="1568.1668">13457-20 280 0,'-18'-16'104'0,"18"16"-84"0,-14 4 0 0,14-4 120 16,0 0-80-16,-9-4 132 15,9 4-108-15,0-4 64 16,0 0-84-16,0-4 36 16,0 8-60-16,9-8-4 15,5 0-20-15,17 0 16 16,1 8-20-16,23-8-4 16,0 8-4-16,13-8 12 15,0 8-8-15,-9-4 16 16,-4 8-16-16,-9-4 4 15,-10 0-4-15,-9 0 28 16,1 0-20-16,-15 0 40 16,1 8-32-16,-19-8-76 15,1 4 28-15,-5 4-448 16,4 8 256-16</inkml:trace>
        </inkml:traceGroup>
        <inkml:traceGroup>
          <inkml:annotationXML>
            <emma:emma xmlns:emma="http://www.w3.org/2003/04/emma" version="1.0">
              <emma:interpretation id="{FAA7C098-1A61-4DD9-A406-923ABB4E8ECF}" emma:medium="tactile" emma:mode="ink">
                <msink:context xmlns:msink="http://schemas.microsoft.com/ink/2010/main" type="inkWord" rotatedBoundingBox="12821,865 15608,924 15564,3052 12776,29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351.0292">9915-80 268 0,'0'-12'100'0,"0"12"-76"0,9-8-8 15,-9-1 60 1,0 9-44-16,-9-8 104 16,9 8-80-16,-9-12 20 15,0 12-44-15,-10-8 4 16,10 8-20-16,-14-4-16 15,5 8-4-15,-14 0 4 0,10 4 0 0,-15-4 32 16,5 8-16-16,0 1 4 16,10-1-12-16,-6 8 12 15,10 0-12-15,-5 25-4 16,10 7 0-16,-5 13-16 16,8 4 8-16,-3 8 64 15,4-8-32-15,4 12-28 16,-4-5-4-16,0 30 28 15,9-5-16-15,-5 12-28 16,10-12 12-16,-5 0 20 16,4-11-8-16,-8 3 20 15,4-8-16-15,-9 4 4 16,4-4-4-16,-13-13 56 16,0-3-36-16,-14-12 24 15,9-13-32-15,-18-7 0 16,9-9-12-16,-9-12 36 15,9 5-20-15,-4-21 4 16,4 0-16-16</inkml:trace>
          <inkml:trace contextRef="#ctx0" brushRef="#br0" timeOffset="-2410.408">10652 507 236 0,'-4'-13'88'0,"8"5"-68"0,-4 0-4 16,0 0 68-1,0 8-48-15,0-12 40 16,0 12-44-16,-4-8-8 16,4 8-16-16,-5 0 20 0,1 8-16 0,-5 0 12 15,9 4-12-15,-10 17 36 16,6-5-24-16,-5 12 12 15,4 1-20-15,-8 7 28 16,3 13-28 0,1-4-4-16,5 11-8 0,-5-15 28 15,4-5-16-15,-4-7 12 16,9-9-16-16,-9-12-120 16,9 5 56-16</inkml:trace>
          <inkml:trace contextRef="#ctx0" brushRef="#br0" timeOffset="-1440.33">10552 575 340 0,'5'-8'128'0,"-5"8"-100"0,-5-12-8 0,1 4 68 16,8 8-52-16,-4-8 56 16,5 8-52-16,-1-16 16 15,5 8-36-15,5-13 36 16,0 5-32-16,4-4 12 15,5 4-20-15,9 0 36 16,-1 4-28-16,10-5 4 16,0 9-16-16,5 4-8 15,-1 8 0-15,-4 4-4 16,0 4 0-16,-4 9-20 16,-1-1 12-16,-4 8 12 15,-5-7 0-15,-4 3 16 16,-5 0-12-16,-9-4 32 15,-4 5-24-15,-19-1 48 16,5 0-36-16,-23 0-4 16,5 5-16-16,-23-9-32 15,9-4 12-15,-14 0-48 16,14-3 32-16,0-13 8 16,14 8 8-16,4-16-16 0,14 8 16 15,5-9-12-15,13-3 12 16,4 4-8-16,6 0 8 0,3 8-8 15,6 0 8 1,-1 0 0-16,0 8 4 0,5 0 0 16,0 13 0-16,5 3-12 15,-6 4 12-15,1 9 4 16,0-1 4-16,-5 8 0 16,1 1 0-16,-1 0 8 15,-9-9-4-15,-9 0-4 16,0 5 4-16,-9-9 28 15,10-3-16-15,-20-5 4 16,-3 0-12-16,-14-4 28 16,-1-3-20-16,-26-5 4 15,8 0-12-15,-27-4 20 16,5 4-16-16,-9-8 12 16,13 4-12-16,-9-4 36 15,18-4-24-15,1-8 12 16,13 0-20-16,4-8-16 15,10 8-4-15,9-12-4 16,13 11 0-16,1-11 0 16,4 12 0-16,4-8-336 15,5 8 188-15</inkml:trace>
          <inkml:trace contextRef="#ctx0" brushRef="#br0" timeOffset="-816.1685">10652-72 392 0,'-4'0'148'0,"4"0"-116"0,4-8-8 0,-4 4 76 16,0 8-60-16,5-4 16 15,4 0-32-15,5 0 32 16,8 0-32-16,19 0 4 16,5 0-16-16,13 0 20 15,5 8-20-15,0-4 12 16,-5 0-12-16,-5-4 0 16,-4 4-4-16,-13-4-8 15,-1 0 4-15,-8 0 4 16,-6 0-4-16,-3-4 32 15,-6 4-20-15,-8-4 20 16,4 8-20-16,-9-4-60 16,0 0 20-16,0 4-272 15,0 4 164-15</inkml:trace>
          <inkml:trace contextRef="#ctx0" brushRef="#br0" timeOffset="-5953.6239">9660-177 248 0,'-14'-21'92'0,"14"21"-72"0,-18-28-4 0,13 20 68 16,1 0-48-16,-14-12 24 15,4 12-40-15,-18-9 16 16,5 1-20-16,-19 4 36 15,5 4-28-15,-9 4-24 16,14 8 0-16,-14-4 8 16,13 8-4-16,-8 0 16 15,8 8-12-15,1-4 4 16,13 5-4-16,-4 3 12 16,13 8-12-16,-4 9 16 15,18-5-16-15,-5 41-12 16,1 0 0-16,8 40 28 15,5-4-12-15,-9 29 4 16,5-13-8-16,-5 21 12 16,5-16-12-16,-5-5 32 15,-5-20-24-15,-9-8-4 16,10-16-8-16,-24 0 12 16,10-12-8-16,-23 4 16 15,9-16-16-15,-22-5 16 16,8-7-16-16,-17-1 24 15,17-20-20-15,-9-11 12 0,10-1-12 16,-5-16 12-16,13-4-16 0,1-21-216 16,13 9 116-16</inkml:trace>
        </inkml:traceGroup>
        <inkml:traceGroup>
          <inkml:annotationXML>
            <emma:emma xmlns:emma="http://www.w3.org/2003/04/emma" version="1.0">
              <emma:interpretation id="{352864DB-7F82-496E-B244-9256BE9B63DB}" emma:medium="tactile" emma:mode="ink">
                <msink:context xmlns:msink="http://schemas.microsoft.com/ink/2010/main" type="inkWord" rotatedBoundingBox="8425,687 11731,756 11685,2926 8379,28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009.4704">4110 814 164 0,'4'0'60'0,"-4"0"-44"0,0 0-8 0,0 0 60 16,0 0-40-16,0 0 60 15,0 0-52-15,-4 0 0 16,4 0-20-16,-9 0-4 15,9 0-4-15,0 0 12 16,13 0-12-16,-8 0 24 16,0 0-20-16,4 0 24 15,4 4-24-15,6 0 4 16,-6 4-8-16,14-4 20 16,1 4-16-16,4-3-12 15,0-1-4-15,-1 0 4 16,6 0 0-16,-5 0 0 15,0 0 0-15,-5-4 16 16,-4 0-8-16,-5 0 4 16,0 0-4-16,-9 0 36 15,5 0-20-15,-10-4-32 16,1 4 4-16,-5-8 28 16,4 8-16-16,-4-4-16 15,0 4 0-15,0-4-100 16,0 8 56-16</inkml:trace>
          <inkml:trace contextRef="#ctx0" brushRef="#br0" timeOffset="-9985.7469">5203 701 280 0,'-5'0'104'0,"5"0"-84"0,0 0 0 0,0 0 84 31,0 0-60-31,0 0 36 0,0 0-48 0,0 0 0 16,0 0-20-16,5 0 44 15,13 4-28-15,5-4 40 16,8 4-40-16,19 0 28 16,-9 4-28-16,10-4-16 15,8 0-8-15,-5-4 4 16,-8 0-4-16,4 0-4 16,-14 0 4-16,-4 0 20 15,0 0-12-15,-18 4 24 16,-5 0-24-16,-18 0 24 15,9 0-24-15</inkml:trace>
          <inkml:trace contextRef="#ctx0" brushRef="#br0" timeOffset="-8039.904">6159 644 352 0,'-9'-12'132'0,"9"12"-104"0,9 4-8 0,0-4 36 16,4 4-36-16,19-4 68 15,0 4-48-15,36-8 8 16,42-8-28-16,-10 4 16 16,9 4-24-16,0-12 12 15,-4 8-12-15,4-5 12 16,-13 5-16-16,-5 0-64 16,-9 4 28-16</inkml:trace>
          <inkml:trace contextRef="#ctx0" brushRef="#br0" timeOffset="-8368.7391">6832 183 288 0,'19'-12'108'0,"-19"12"-84"16,0-8-4-16,4 4 64 16,5 0-48-16,-9-9 48 15,9 5-48-15,-9-8 24 16,10 8-32-16,-20-8-8 15,10 4-12-15,-9-9 4 16,-4 9-8-16,-10-8-4 16,5 4 4-16,-14-4-4 15,5 12 0-15,-14 8-12 16,9 4 8-16,-23 20-4 16,23 4 0-16,-9 17 32 0,9-1-12 0,10 5 24 15,12-5-24-15,10-11 4 16,14-5-8-16,18-16 4 15,14-4-8-15,8-20 32 16,1-4-20-16,9-20-40 16,-14 3 12-16,0-11-24 15,-14 7 20-15,-4-11-36 16,0 7 32-16,-19-24 8 16,-3 13 8-16,-10-21 36 15,0 8-16-15,-10-8 40 16,6 17-32-16,-5 3 48 15,4 17-40-15,-4 15-24 16,9 13-8-16,-4 29 16 16,4 7-8-16,-5 29 24 15,10 3-20-15,-14 17 40 16,4-4-28-16,-9 20 12 16,-4-4-20-16,-5 4 52 15,10-12-36-15,-19-12-60 16,14-8 16-16,-10-5-396 15,10-11 224-15</inkml:trace>
          <inkml:trace contextRef="#ctx0" brushRef="#br0" timeOffset="-7379.6162">6555 1312 364 0,'-18'12'132'0,"18"-12"-100"0,-10 8-12 0,6-4 52 15,-1 0-44-15,-8 0 76 16,4 4-56-16,-10-4 20 16,10 1-40-16,-14-5 36 15,10 4-36-15,-15 0 12 16,10 4-24-16,-4 4 28 15,3 0-28-15,-3 4 12 16,3 4-16-16,6 5 12 16,4-1-16-16,4-4-12 15,5 0 0-15,5-7 28 16,8 3-12-16,1-12-12 16,4 4-4-16,0-12 20 15,1 4-8-15,-1-12 32 16,0 4-24-16,5-17-92 15,4 5 40-15,0-16-60 16,1 3 56-16,-6-11-24 16,1 11 40-16,-9-11 12 15,0 7 8-15,-10-7 4 16,5 8 0-16,-9-5 0 16,-4 13 0-16,-1-5 60 15,5 13-32-15,-4 0 16 0,8 12-28 16,-4 4-8-16,0 12-4 0,0 8 12 15,0 8-8-15,-4 13 40 16,-1 3-24-16,-4 13 4 16,0-1-16-16,-9 13 28 15,4-4-24-15,-4 4 4 16,9-5-12-16,-5-11 20 16,9-1-16-16,-4-15 32 15,5-5-28-15,4-16-276 16,9-4 136-16</inkml:trace>
          <inkml:trace contextRef="#ctx0" brushRef="#br0" timeOffset="-7166.5831">6878 1203 572 0,'0'-4'208'0,"0"4"-160"0,14 12-12 15,-1-16 48 1,10 4-52-16,13-8 48 16,15 0-44-16,12-9 24 15,1 9-32-15,13 0 0 16,-8 0-16-16,-10 0-44 16,-4 0 20-16</inkml:trace>
          <inkml:trace contextRef="#ctx0" brushRef="#br0" timeOffset="-6838.4832">7188 952 352 0,'-28'-20'132'0,"28"20"-104"0,-13-5-8 0,4 5 60 16,9 9-48-16,-5 7 68 15,-4 0-60-15,-5 16 28 16,10 9-40-16,-10 3 44 16,9 1-40-16,-13 7 20 15,0 5-32-15,-5 4 52 16,10 4-40-16,-1-1 12 16,5-3-28-16,0-12 0 15,18-1-8-15,4-20 48 16,15-3-32-16,13-13 0 15,0-4-16-15,22-4-148 16,6 0 76-16,-15-8-520 16,1 4 324-16</inkml:trace>
          <inkml:trace contextRef="#ctx0" brushRef="#br0" timeOffset="-12481.9233">4205 515 288 0,'5'-8'108'0,"-10"4"-84"0,5 4-4 0,0 0 40 15,0 0-36 1,0 0 60-1,0 0-48-15,-4 0 12 0,4 0-32 0,-5 0 64 16,5 0-48-16,-4 0 16 16,4 4-32-1,-5-4 36-15,5 0-28 0,-9 0 12 16,9 0-20-16,0 0-24 16,0 8 0-16,0-8 32 15,0 0-16-15,0 0 16 16,0 0-12-16,0 0 12 15,0 0-16-15,9 0 32 16,0 8-24-16,5 0-12 16,4 0-8-16,0-4 12 15,1 4-4-15,3-8-4 16,1 0 4-16,9 0 4 16,0 0-4-16,0-4 16 15,4 4-12-15,1-8 4 16,-5 8-4-16,-1-4 4 15,-3 8-8-15,-6-4 24 16,1 4-16-16,-5-4 4 16,-4 0-8-16,-5 0-8 15,0 0 4-15,-4-4-4 16,-1 4 0-16,-4-4 0 16,5 4 0-16,-5-4 16 15,0 8-8-15,0-4-20 16,0 0 4-16,0 0-128 0,0 0 76 15,0 0-128-15,0 0 108 16</inkml:trace>
        </inkml:traceGroup>
        <inkml:traceGroup>
          <inkml:annotationXML>
            <emma:emma xmlns:emma="http://www.w3.org/2003/04/emma" version="1.0">
              <emma:interpretation id="{231C1A8E-4910-492A-BFEC-92A7CC6F72D6}" emma:medium="tactile" emma:mode="ink">
                <msink:context xmlns:msink="http://schemas.microsoft.com/ink/2010/main" type="inkWord" rotatedBoundingBox="2816,680 7097,769 7056,2719 2775,26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7749.0261">736 21 112 0,'-4'-8'44'0,"4"8"-36"0,-9-8 0 0,-5 4 20 16,5 8-16-16,-23-4 12 15,5 0-12-15,-28 0 64 16,5 4-44-16,-18-4 92 16,13 0-68-16,-4 0 52 15,18 4-64-15,0-4 32 16,18 0-44-16,-4 0-36 15,18 0 0-15,-5 0 16 16,5 8-4-16,-5 12-28 16,5 4 8-16,-9 25 12 15,9 4 4-15,-14 24 8 16,9-5-8-16,-8 5 24 16,3-4-16-16,6 0-20 15,-1-12 0-15,-4-5 76 16,13-7-40-16,-4-9 36 0,9-7-36 0,0-13 28 15,5 0-32-15,4-12-12 16,0-4-8-16,14-8-4 16,-5 0 0-16,14-4-20 15,4 4 12-15,10 4 4 16,8 8 4 0,1 0 0-16,-5 8 0 15,0-3 32-15,-4 3-16 0,-5-8-24 16,-5 4 4-16</inkml:trace>
          <inkml:trace contextRef="#ctx0" brushRef="#br0" timeOffset="-17546.1017">72 503 580 0,'-14'-4'216'0,"14"4"-168"0,4 16-12 15,-4-12 68 1,19 0-64-16,12-4 36 16,6 4-44-16,31-8 0 15,14 4-20-15,0-4 0 16,-9 0-4-16</inkml:trace>
          <inkml:trace contextRef="#ctx0" brushRef="#br0" timeOffset="-20121.4948">-757-493 112 0,'-9'-12'44'0,"-5"8"-36"0,-9 0 0 0,14 0 84 16,9 8-52-16,-13-4 52 16,-6 0-52-16,6 0 16 15,-5 4-36-15,-5 4 0 16,9 4-12-16,-9 4 4 16,5 4-8-16,-5 5-12 15,10-1 4-15,-10 8-16 16,5 1 12-16,4 7 4 15,5 1 4-15,-9 7 24 16,18-3-12 0,-5 24-12-16,10-1-4 15,4 38 20-15,-5-13-8 0,6 8 4 16,-1-8-4-16,0 4 20 16,4-8-16-16,-4 8-4 15,1-12-4-15,-1 4-16 16,0-12 8-16,-5-4 20 15,-4-12-8-15,0-5-4 16,-9-7 0-16,0-5 4 16,-5-7-4-16,-13-1 8 15,9 1-8-15,-23-5 16 16,18 0-12-16,-13-7 24 0,8-1-20 0,-8-16 4 16,9 4-8-16,-10-24-16 15,15 4 4-15,-1-8-296 16,0 0 164-16</inkml:trace>
          <inkml:trace contextRef="#ctx0" brushRef="#br0" timeOffset="-18309.1524">-1003 256 288 0,'0'-33'108'0,"-5"17"-84"0,5-4-4 16,-9 8 20-1,5 4-24-15,-5-13 56 0,0 9-40 0,-14-4 20 16,0 8-32-16,-18 0 36 15,14 8-32-15,-14 4-4 16,9 4-12-16,-14 8 28 16,10 4-20-16,-14 5 4 15,14 3-12-15,-5 13 28 16,9 3-20-16,9 13 40 16,14-5-32-16,18 13-24 15,14-16 0-15,13-1 16 16,10-7-8-16,22-9 40 15,5-4-24-15,18-11-12 16,4-1-8-16,-13-12 12 16,-9-4-8-16,-9-8 16 15,-14 0-16-15,-9-13 32 16,-9 5-24-16,-23-20 20 16,5 3-20-16,-28-19 0 15,5 3-8-15,-18-16-8 16,-1 13 4-16,-13-9 4 15,5 13-4-15,-14 3-20 16,4 13 8-16,-4 7-24 16,14 13 20-16,4 4-12 15,9 8 12-15,14 0-28 16,9 8 24-16</inkml:trace>
          <inkml:trace contextRef="#ctx0" brushRef="#br0" timeOffset="-17329.8727">144-222 600 0,'-18'-20'224'0,"18"20"-176"0,23-16-12 0,0 4 52 15,4 8-56-15,19-13 40 16,8 9-40-16,19-4-20 15,-5 8-4-15,1 4-64 16,-10 0 32-16,-9 12-228 16,-9-4 140-16</inkml:trace>
          <inkml:trace contextRef="#ctx0" brushRef="#br0" timeOffset="-17120.3157">1009 482 684 0,'-13'0'252'0,"13"0"-192"0,13 17-20 15,-3-9-4 1,-1-4-28-16,4-4-72 15,1 4 32-15</inkml:trace>
          <inkml:trace contextRef="#ctx0" brushRef="#br0" timeOffset="-16356.7802">1852 559 476 0,'18'-12'176'0,"-18"12"-136"0,14-16-12 0,-14 8 64 16,0 4-56-16,-10-4 24 15,1 0-40-15,-18-1-8 16,4 1-8-16,-18 16-4 16,5 1 0-16,-14 11-12 15,13 4 8-15,1 0 20 16,9 5-8-16,4-5 4 15,14 0-4-15,9-12 4 16,13 1-8-16,15-13 40 16,4-5-20-16,13-7-32 15,5-4 4-15,0-4 16 16,-4 4-4-16,-5-21-4 16,-5 13 0-16,-13-29 4 15,-5 1-4-15,-9-17 8 16,-4 8-8-16,-10-7-4 15,1 23 4-15,-5 5 12 0,0 23-8 0,-5 29 4 32,9 21-4-32,-4 15-16 0,5 17 4 0,-1-4 28 15,5 4-12-15,0-9 24 16,9 5-24-16,0-8 12 16,5-9-12-16,0 1-88 15,4-9 44-15,5-16-44 16,4-4 44-16,5-16 28 15,0 0 4-15,4-32-16 16,5 4 8-16,14-17-4 16,8 1 4-16,19-37 24 15,-4 8-8-15,-1-20-20 16,-13 12 4-16,-14 4 64 16,-9 12-28-16,-23 9 84 15,-4 15-60-15,-28 1 52 16,5 15-60-16,-36 9 16 15,4 16-40-15,-23 16-8 16,9 17-8-16,-4 40-32 16,18 4 16-16,5 20 4 15,13-16 8-15,14 0 8 16,9-9-4-16,18-3 32 16,5-12-20-16,13-5 32 15,1-3-32-15,4-9-56 16,-5-11 16-16,5-1-200 15,-5-12 124-15,-8-8-256 0,-6-8 200 16</inkml:trace>
          <inkml:trace contextRef="#ctx0" brushRef="#br0" timeOffset="-16056.8311">2202-218 520 0,'-13'-44'192'0,"13"44"-152"0,9-25-8 0,0 5 96 16,-5 12-76-16,15-12 112 16,-6 12-92-16,19 0 8 15,0 0-48-15,13 4-4 16,1 8-16-16,18-4 28 15,-10 8-24-15,-4 0 48 16,1 0-36-16,-6-8 28 16,-4 4-28-16,-9-4-212 15,-5 4 100-15,-9-8-356 16,1 4 248-16</inkml:trace>
        </inkml:traceGroup>
      </inkml:traceGroup>
    </inkml:traceGroup>
    <inkml:traceGroup>
      <inkml:annotationXML>
        <emma:emma xmlns:emma="http://www.w3.org/2003/04/emma" version="1.0">
          <emma:interpretation id="{F1DD9757-6726-4E2B-8308-DE6683EAE374}" emma:medium="tactile" emma:mode="ink">
            <msink:context xmlns:msink="http://schemas.microsoft.com/ink/2010/main" type="paragraph" rotatedBoundingBox="13137,3241 13263,3888 12846,3968 12721,33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458C36D-FDFA-42CD-90DE-02A2E184CFE5}" emma:medium="tactile" emma:mode="ink">
              <msink:context xmlns:msink="http://schemas.microsoft.com/ink/2010/main" type="line" rotatedBoundingBox="13137,3241 13263,3888 12846,3968 12721,3322"/>
            </emma:interpretation>
          </emma:emma>
        </inkml:annotationXML>
        <inkml:traceGroup>
          <inkml:annotationXML>
            <emma:emma xmlns:emma="http://www.w3.org/2003/04/emma" version="1.0">
              <emma:interpretation id="{5A686F9E-748F-4A74-8948-F6E6A394DEC5}" emma:medium="tactile" emma:mode="ink">
                <msink:context xmlns:msink="http://schemas.microsoft.com/ink/2010/main" type="inkWord" rotatedBoundingBox="13137,3241 13263,3888 12846,3968 12721,3322"/>
              </emma:interpretation>
            </emma:emma>
          </inkml:annotationXML>
          <inkml:trace contextRef="#ctx0" brushRef="#br0" timeOffset="4785.7295">8854 2210 384 0,'0'-8'140'16,"9"4"-108"-16,-4-4-8 0,-5 4 12 15,0 4-24-15,0-4 48 16,0 0-32-16,0-4 12 15,0 4-24-15,-14-4 28 16,5 4-28-16,-5-8 4 16,-4 8-12-16,4-9 12 15,1 9-12-15,-10-12 24 16,5 12-20-16,-5-8-4 16,0 12-4-16,0-8-16 15,5 4 8-15,-5 0-4 16,10 8 0-16,-5-4 0 15,4 8 0-15,-9 0-12 0,14 0 12 16,-5 0 12-16,5 4 0 0,-4 0-12 16,8 1 4-16,-4 3-4 15,9 0 0-15,-5-4 8 16,14 4 0-16,-9 9 8 16,14-9-4-16,0 4-4 15,4 4 4-15,5 1-16 16,0-1 8-16,8-4 20 15,1 8-8-15,0-11-12 16,0 7 0-16,0-4 12 16,-5-4-4-16,-4 5 8 15,4-1-8-15,-4-4 24 16,-9 0-16-16,-1 0-20 16,1 5 0-16,-5-5 4 15,-4 0 4-15,-5-4 16 16,9 0-8-16,-18 0-4 15,9 1 0-15,-5-5 20 16,-4 4-12-16,-9-4 4 16,-5 0-8-16,-4 0 4 15,-1 0-8-15,-8-4 24 16,4-4-16-16,-13 0 24 16,13 0-24-16,0-12 32 15,0 4-28-15,5-8-12 16,8 12-8-16,1-12-4 15,18-1 0-15,-9 9 8 0,9 4 0 16,0-4-364-16,9 8 200 16</inkml:trace>
        </inkml:traceGroup>
      </inkml:traceGroup>
    </inkml:traceGroup>
    <inkml:traceGroup>
      <inkml:annotationXML>
        <emma:emma xmlns:emma="http://www.w3.org/2003/04/emma" version="1.0">
          <emma:interpretation id="{5347C1CF-C2D0-4966-8301-AAEC5D675493}" emma:medium="tactile" emma:mode="ink">
            <msink:context xmlns:msink="http://schemas.microsoft.com/ink/2010/main" type="paragraph" rotatedBoundingBox="6386,4030 21448,3537 21522,5809 6460,63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6B5B20-B074-406D-BFF9-99E0B3F998DC}" emma:medium="tactile" emma:mode="ink">
              <msink:context xmlns:msink="http://schemas.microsoft.com/ink/2010/main" type="line" rotatedBoundingBox="6386,4030 21448,3537 21522,5809 6460,6302"/>
            </emma:interpretation>
          </emma:emma>
        </inkml:annotationXML>
        <inkml:traceGroup>
          <inkml:annotationXML>
            <emma:emma xmlns:emma="http://www.w3.org/2003/04/emma" version="1.0">
              <emma:interpretation id="{D90CA1E9-50CA-4B5C-868A-C731DD71FECC}" emma:medium="tactile" emma:mode="ink">
                <msink:context xmlns:msink="http://schemas.microsoft.com/ink/2010/main" type="inkWord" rotatedBoundingBox="6386,4030 8586,3958 8655,6061 6455,61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531.3308">2184 4003 456 0,'-18'0'168'0,"18"0"-128"0,-18-4-16 16,8 4 156-1,10 4-104-15,-9-4 32 16,18 0-64-16,-4 0 24 16,9 0-36-16,27-4 16 15,18 0-28-15,36-12 28 16,6 16-32-16,26-8 40 16,-4 0-32-16,9 0 12 15,-14 0-20-15,-4 3-16 16,-18 10-4-16,-10-1 56 0,-22-4-28 15,-14 8-12-15,-13-4-4 0,-10-4-212 16,-9 0 112-16</inkml:trace>
          <inkml:trace contextRef="#ctx0" brushRef="#br0" timeOffset="16687.404">2862 4363 548 0,'-18'8'204'16,"18"-8"-156"-16,-18 9-16 0,9-1 52 15,4 4-52-15,-4 8 40 16,9 0-40-16,-9 5 0 16,5 3-20-16,-6 4 36 15,6 1-24-15,-5 3 48 16,0-4-40-16,-10 5 48 16,6-5-48-16,-5 9-8 15,4-9-12-15,0 0 0 16,5-3-8-16,14-5 24 15,4 0-16-15,9-12 32 0,9 1-28 16,5-13 20-16,5 0-20 0,8-13-244 16,1 1 120-1,8 0-360-15,6-8 260 0</inkml:trace>
          <inkml:trace contextRef="#ctx0" brushRef="#br0" timeOffset="16373.0681">2771 4529 528 0,'9'0'196'0,"-9"0"-152"0,23-8-12 0,-9 4 36 16,4 4-44-16,14-4 44 16,0 0-40-16,9-4-4 15,4 8-16-15,5-8 12 16,-4 12-12-16,-14-12 24 16,0 12-20-16,-19-4-56 15,-4 8 20-15,-18 0-348 16,5-4 200-16</inkml:trace>
          <inkml:trace contextRef="#ctx0" brushRef="#br0" timeOffset="16131.4262">2826 4335 216 0,'-14'16'80'0,"14"-16"-60"0,-9 16-8 0,0-12 116 16,0 5-72-16,-14 3 84 15,5 0-80-15,-18 4 56 16,4 0-64-16,-18 4-12 15,4 5-24-15,-13-1 60 16,9 4-44-16,-5-3 40 16,19 3-40-16,-1-4 0 15,10 5-20-15,4-5-8 16,10-4 0-16,4-4-16 16,9 4 8-16,9-11 40 15,4-5-24-15,15-8 24 16,8 0-20-16,10-9 0 0,4 5-8 0,0-8-96 15,-5 4 52 1,-4-16-60-16,-4 3 56 0,-10-15 4 31,-4 3 20-31,-19-23 20 0,1 11 0 0,-14-12-4 16,4 13 4-16,-8-13 48 16,3 25-28-16,1-1 76 15,5 13-52-15,-5 0-8 16,9 8-24-16,0 8-20 15,4 12 0-15,-4 12 12 16,5 12-4-16,-10 25 16 16,5-1-12-16,-9 21 16 15,0-8-16-15,-9-4 16 16,0-5-16-16,-10-7 24 16,10-5-20-16,-5-11 48 15,10-5-32-15,4-8-92 16,4 5 32-16,10-17-316 15,8-4 192-15</inkml:trace>
          <inkml:trace contextRef="#ctx0" brushRef="#br0" timeOffset="17152.6405">3937 4177 580 0,'-41'0'216'0,"41"0"-168"0,18 8-12 0,-13-8 120 16,13 8-92-16,18-12 8 15,5 0-44-15,5 4 0 16,-1-8-16-16</inkml:trace>
          <inkml:trace contextRef="#ctx0" brushRef="#br0" timeOffset="17009.7686">4146 3878 808 0,'0'-8'300'0,"0"8"-232"0,5 0-20 16,-5-8 108-1,0 16-96-15,9-8 8 16,0 0-40-16,14 0-16 16,0 8-8-16,-1-4 28 15,10 0-16-15,-4 0-400 16,3 4 208-16</inkml:trace>
          <inkml:trace contextRef="#ctx0" brushRef="#br0" timeOffset="15140.794">2885 3635 312 0,'5'-41'112'0,"4"21"-84"0,-5-4-12 16,-4 8 100 0,0 8-68-16,0-17 44 15,0 9-56-15,0-8 52 0,-4 4-52 16,-10-9 28-16,5 9-36 15,-18-4 28-15,18 4-32 0,-19-5 40 16,10 21-36-16,-18-4 4 16,4 0-20-16,-14 16 20 15,5 4-20-15,-4 13 4 16,13-1-8-16,0 4 4 16,23 5-8-16,13-5-4 15,10-4 4-15,23-16 20 16,4 0-12-16,9-24 24 15,0 12-24-15,0-12 32 16,0-4-28-16,5-21-4 16,-5 21-8-16,-5-25 12 15,-8 9-8-15,-6-17 24 16,-8 5-20-16,-14-29-4 16,-4 12-4-16,-10-8-24 15,1 21 12-15,-10-1-4 16,14 13 4-16,-14 7 0 15,5 13 0-15,0 20 0 16,5 12 0-16,-15 33-20 16,15 7 16-16,-14 21 32 15,9 0-12-15,-10 4 16 16,10-4-12-16,-9-8 36 16,4-5-24-16,1-3 40 15,-1 0-36-15,-4-1-48 0,9-7 8 16,0-5-264-16,4-3 156 15,5-9-392-15,5 1 288 0</inkml:trace>
        </inkml:traceGroup>
        <inkml:traceGroup>
          <inkml:annotationXML>
            <emma:emma xmlns:emma="http://www.w3.org/2003/04/emma" version="1.0">
              <emma:interpretation id="{49938367-49A2-440E-B4C7-4F15CF64559B}" emma:medium="tactile" emma:mode="ink">
                <msink:context xmlns:msink="http://schemas.microsoft.com/ink/2010/main" type="inkWord" rotatedBoundingBox="9687,5189 10932,5148 10965,6155 9720,619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061.6741">6659 4639 768 0,'0'-13'284'0,"0"13"-220"0,0 0-20 0,0 0 84 16,0 9-80-16,-9 7 32 15,5 4-44-15,-19 16 48 16,0 5-48-16,-9 7-132 16,5 9 52-16,-5-4-244 15,14-9 164-15</inkml:trace>
          <inkml:trace contextRef="#ctx0" brushRef="#br0" timeOffset="17812.8959">5644 3995 364 0,'5'-8'132'0,"-5"8"-100"0,4-8-12 0,-4 8 112 15,0 0-76-15,-4 0 92 16,4 0-84-16,-9-8 40 16,0 8-64-16,-10 0 40 15,6 8-44-15,-19-8 24 16,4 16-32-16,-13-4 16 15,10 4-24-15,-6 13 0 16,14 7-12-16,14-3 20 16,9 11-16-16,23-8 4 15,14 1-8-15,3-17 28 16,15 8-20-16,0-19 20 16,4-1-20-16,5-16-24 15,-1-1 0-15,-8-11 4 16,-19 4 4-16,-13-20 16 15,-5 15-8-15,-36-15 16 16,5 4-16-16,-24-5-4 0,5 17 0 0,0-4-32 16,1 12 16-1,8-5-4-15,14 9 8 0</inkml:trace>
        </inkml:traceGroup>
        <inkml:traceGroup>
          <inkml:annotationXML>
            <emma:emma xmlns:emma="http://www.w3.org/2003/04/emma" version="1.0">
              <emma:interpretation id="{A679ADAD-B2BD-43B4-B105-0C4A055BF2BF}" emma:medium="tactile" emma:mode="ink">
                <msink:context xmlns:msink="http://schemas.microsoft.com/ink/2010/main" type="inkWord" rotatedBoundingBox="12039,4989 14884,4896 14911,5727 12067,58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767.1552">9018 4007 592 0,'9'0'220'0,"-9"0"-172"0,18 8-12 0,-13-4 92 16,13 0-76-16,9-4 24 15,1 4-44-15,26-8 24 16,14 0-32-16,10-8 32 16,-1 4-32-16,5-12-76 15,-4 8 28-15,-10-17-176 16,-13 9 108-16,-19-16 24 16,-4 7 44-16,-9-7 48 15,-14 8-16-15,0-5 52 16,-5 13-32-16,-13 4-40 15,0 8 4-15,-5 8-272 0,5 8 152 16</inkml:trace>
          <inkml:trace contextRef="#ctx0" brushRef="#br0" timeOffset="22904.0912">9651 4036 880 0,'-41'40'328'0,"41"-40"-256"0,-46 49-16 0,33-25 44 16,3 4-64-16,-3 1-20 15,4 3-16-15,9-4 36 16,0-3-24-16</inkml:trace>
          <inkml:trace contextRef="#ctx0" brushRef="#br0" timeOffset="21492.4041">8080 4206 632 0,'55'-49'236'0,"-55"49"-184"0,18-32-16 0,-18 19 52 15,0 5-56-15,-23-4-12 16,0 4-12-16,-22 0 0 16,-1 8-4-16,-13 0 60 15,13 8-36-15,1-4 24 32,9 8-32-32,4 9-16 0,9-5-8 0,9 4-4 15,10 4 0-15,13 5 0 16,14 3 0-16,13-8 16 15,10 13-4-15,-1-9-12 16,-4-4 4-16,-14 5 28 16,-8-1-12-16,-24 4 40 15,-4-11-28-15,-28 7 12 16,6 4-20-16,-10-12 0 16,4 1-8-16,5-13 12 15,10 8-12-15,12-16-284 16,10-8 148-16</inkml:trace>
          <inkml:trace contextRef="#ctx0" brushRef="#br0" timeOffset="22467.3592">8103 4173 676 0,'-5'-8'248'0,"5"8"-192"0,37-4-16 16,-6 0-32-1,6 8-12-15,18-12 4 16,-1 4 0-16,24-12 0 16,-6-1 0-16,19-3-12 15,-4 8 8-15,-10-4 28 16,-8 8-12-16,-15-8 12 16,-13 8-12-16,-18-5 88 15,-9-3-52-15,-5 4 76 16,-9-4-72-16,-9 0 8 15,-5 8-36-15,-4 4-48 16,4 4 12-16,-18 4-24 0,19 4 20 0,-19 8 8 16,0 12 8-16,0 13-20 15,-4-1 12-15,4 13 12 16,9-1 0-16,-13-3-4 16,26-5 4-16,-3-7 40 15,13-5-24-15,13-16-36 16,-3 1 8-16,26-17-156 15,-4-4 88-15,0-21-36 16,0 5 64-16,4-20-16 16,-4 7 40-16,-23-11-16 15,18 11 24-15,-27 5 96 16,0 8-40-16,-13 12 72 16,3 8-64-16,-12 20 72 15,13 8-68-15,4 17-28 16,5-1-12-16,9 5 20 15,14-5-16-15,22-7 20 16,1-9-20-16,-5-8-60 16,5-3 20-16,8-26-140 15,-8 9 92-15,-5-20-100 16,4 4 100-16,-4-29-20 16,-4 9 56-16,-15-17 32 15,1-3 4-15,-14-9 0 16,9 8 4-16,-18-11 64 15,5 11-36-15,-14 0 192 16,4 13-128-16,-4 11 4 0,5 17-60 16,-10 20-56-16,9 12 8 0,-4 17 0 15,9 7 8-15,-9 17 32 16,5 0-16-16,-15 15-144 16,19 1 64-16</inkml:trace>
          <inkml:trace contextRef="#ctx0" brushRef="#br0" timeOffset="21720.0082">8449 3805 664 0,'-14'-12'244'0,"14"12"-188"0,9 8-16 15,-9 4-32 1,0 4-12-16,0 12 56 0,0 1-28 0,0 15 24 16,-4 1-28-16,-15 28 16 15,10 0-20-15,-13 12 8 16,3-9-12-16,-3-3-192 16,12-8 96-16</inkml:trace>
          <inkml:trace contextRef="#ctx0" brushRef="#br0" timeOffset="23689.607">10616 4517 860 0,'-23'-8'320'0,"23"8"-248"0,18 0-20 0</inkml:trace>
          <inkml:trace contextRef="#ctx0" brushRef="#br0" timeOffset="23585.3303">10447 3975 684 0,'10'-8'252'0,"-10"8"-192"0,9-8-20 0,-18 4 172 16,9 4-124-16,-5-4 0 15,0 4-56-15,-17 0 48 16,-1 0-44-16,-4 4-44 15,-1 4 4-15,5 4-20 16,10 8 12-16,4 0 8 16,9 5 4-16,9 7 8 15,4 0-4-15,10 5-12 16,0-5 4-16,0-4 20 16,0 1-8-16,-5-9 24 15,-5 4-20-15,-13-12 12 16,0 5-12-16,-13-5 0 15,-1 4-4-15,-13-4 12 16,9 4-12-16,-10-4-28 16,5 1 8-16</inkml:trace>
          <inkml:trace contextRef="#ctx0" brushRef="#br0" timeOffset="23195.2936">10056 4015 696 0,'4'-12'256'0,"-4"12"-196"0,0-4-20 16,-13 4 112 0,4 4-92-16,-14 0 8 15,0 4-40-15,-13 4 28 16,4 5-32-16,-9 7-32 15,18 4 4-15,0 9-16 16,10 3 8-16,4 1 16 0,13-1 0 0,5-8 16 16,0-3-12-16,14-13-56 15,0-4 24-15</inkml:trace>
        </inkml:traceGroup>
        <inkml:traceGroup>
          <inkml:annotationXML>
            <emma:emma xmlns:emma="http://www.w3.org/2003/04/emma" version="1.0">
              <emma:interpretation id="{199E018F-14FF-44E6-9B58-C35DF636D1C8}" emma:medium="tactile" emma:mode="ink">
                <msink:context xmlns:msink="http://schemas.microsoft.com/ink/2010/main" type="inkWord" rotatedBoundingBox="17831,4724 18305,4709 18324,5282 17849,52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369.3347">13994 3675 384 0,'5'-28'140'0,"-5"28"-108"0,4-24-8 0,-4 12 64 16,5 4-52-16,-5-13 56 15,4 9-52-15,-8-8-20 16,4 8-12-16,-9 0 0 16,0 4-4-16,-10-1 24 15,6 5-16-15,-15 0-12 16,6 8-4-16,-10 4 4 15,4 5 0-15,-13 11 8 16,14-8-4-16,-14 12-4 16,9 9 4-16,-9-5 4 15,14 5-4-15,-5 3 16 16,9-3-12-16,1-1 24 0,12 0-20 16,6-3 24-16,4-5-24 15,4-4 48-15,19 1-32 0,0-5-4 16,4 0-16-16,10-4-8 15,-1 1 4-15,-4-5-4 16,9 0 0-16,-5-8 52 16,-4 4-28-16,5-8-12 15,-10 0-4-15,-4-4 36 16,-10 4-24-16,6 0-20 16,-6 0 0-16,1 0-36 15,-5 0 20-15,0 0-248 16,0 8 144-16</inkml:trace>
        </inkml:traceGroup>
        <inkml:traceGroup>
          <inkml:annotationXML>
            <emma:emma xmlns:emma="http://www.w3.org/2003/04/emma" version="1.0">
              <emma:interpretation id="{C9703AC7-317E-4E86-A567-CF5C0469E526}" emma:medium="tactile" emma:mode="ink">
                <msink:context xmlns:msink="http://schemas.microsoft.com/ink/2010/main" type="inkWord" rotatedBoundingBox="20911,4407 21476,4389 21498,5081 20934,5099">
                  <msink:destinationLink direction="with" ref="{FAD06969-7F0D-400C-B8CB-47437E3F9C36}"/>
                </msink:context>
              </emma:interpretation>
            </emma:emma>
          </inkml:annotationXML>
          <inkml:trace contextRef="#ctx0" brushRef="#br0" timeOffset="10936.7115">17090 3238 456 0,'23'-8'168'0,"-14"4"-128"0,5 4-16 0,-10-4 88 16,10 4-68-16,-5-4 68 16,0-4-60-16,-5 0 40 15,1 8-52-15,-14-12 24 16,4 8-36-16,-22 0-16 16,4 4-8-16,-22 0-4 15,4 4 0-15,-9 0-20 16,13 8 12-16,-8-8 4 15,8 4 4-15,-4-4-12 16,10 4 8-16,3-4-32 16,10 4 20-16,4 0-12 15,5 0 16-15,9 5-8 16,5-1 8-16,4 4-8 16,9 4 8-16,0 4-8 15,1 1 8-15,3 7 16 16,1 5 0-16,0 7 8 15,4-3-8-15,-4 3-12 16,4-3 4-16,-9-1 4 16,1-4 0-16,-10-3 8 15,4-5-4-15,-13-4 84 16,0-3-44-16,-9-1 4 16,0-4-28-16,-9-4 24 15,4 4-28-15,-13-3 32 16,9-1-32-16,-10-8-4 0,6 0-8 15,-15-8-4-15,10 4 0 16,-9-8 44-16,8 0-24 0,-4-9-20 16,14 5 0-16,-5-8 16 15,10 4-8-15</inkml:trace>
        </inkml:traceGroup>
      </inkml:traceGroup>
    </inkml:traceGroup>
    <inkml:traceGroup>
      <inkml:annotationXML>
        <emma:emma xmlns:emma="http://www.w3.org/2003/04/emma" version="1.0">
          <emma:interpretation id="{0BE1056A-78E3-4773-996F-5DBDBFBB132D}" emma:medium="tactile" emma:mode="ink">
            <msink:context xmlns:msink="http://schemas.microsoft.com/ink/2010/main" type="paragraph" rotatedBoundingBox="2939,6437 12164,6730 12112,8361 2887,8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B7C88-30AB-4186-8E2F-CEFDC34CA4BC}" emma:medium="tactile" emma:mode="ink">
              <msink:context xmlns:msink="http://schemas.microsoft.com/ink/2010/main" type="line" rotatedBoundingBox="2939,6437 12164,6730 12112,8361 2887,8068"/>
            </emma:interpretation>
          </emma:emma>
        </inkml:annotationXML>
        <inkml:traceGroup>
          <inkml:annotationXML>
            <emma:emma xmlns:emma="http://www.w3.org/2003/04/emma" version="1.0">
              <emma:interpretation id="{E79EDA57-E9B7-4E80-B192-BB9A12CC772D}" emma:medium="tactile" emma:mode="ink">
                <msink:context xmlns:msink="http://schemas.microsoft.com/ink/2010/main" type="inkWord" rotatedBoundingBox="2939,6445 8862,6634 8811,8256 2887,806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715.0958">2749 5986 572 0,'13'-20'208'0,"-13"20"-160"0,-13-32-12 0,-1 15 56 16,5 9-56-16,-14-12 40 16,5 4-44-16,-14-4-20 15,9 7-4-15,-4 5-20 16,4 4 8-16,-4 12-32 15,9 9 20-15,-5 11-28 16,5-8 24-16,-10 9 28 16,6 3-4-16,-15 4 0 15,10-7 0-15,-10-1-4 16,15 4 0-16,-1-7 8 16,9-5-4-16,14-12 16 15,9 0-12-15,23-16 32 16,5 0-24-16,17-8-68 15,5-9 28-15,5-11-108 16,-5 8 76-16,-4-13 0 16,-10 13 32-16,-8-5 68 15,-10 13-20-15,-9 4 112 16,-4 12-76-16,-14 12 56 0,5 8-72 16,-5 9-4-16,0 3-24 15,0 0 16-15,4 1-20 16,5-1 4-16,5-4-8 15,4-4 28-15,0-3-20 0,1-9 48 16,3-4-36-16,-8-8 28 16,13 0-28-16,-13-13-60 15,4 5 16-15,-4-16-84 16,4 8 56-16,0-13-24 16,1 9 40-16,-6 0 4 15,5 8 16-15,-4 8-44 16,0 12 24-16,-5 8 16 15,4 8 8-15,1 0 28 16,4 0-12-16,5 1 12 16,0 3-12-16,9-4 36 15,-5 0-24-15,0-7 32 16,5-5-32-16,-9-8 12 16,13 0-20-16,-8-12-52 15,-1 3 20-15,-4-15-84 16,-5 4 56-16,-9-8 8 15,5 3 24-15,-10 5-16 16,1 20 16-16,-14 8 24 16,4 12-8-16,-8 25 52 15,8 12-28-15,-4 40 12 16,4 8-24-16,-4 12 44 16,9-7-32-16,-13 3 48 15,4-16-44-15,-28-4 36 0,1-12-36 0,-33-32 52 16,10-13-48-16,-23-36 20 15,18-12-36 1,1-25 8-16,13-3-16 16,9-21-8-16,13 9 0 0,19-21-24 15,14 8 12-15,36-20-100 16,13 12 56-16,33-8-380 16,-1 17 236-16</inkml:trace>
          <inkml:trace contextRef="#ctx0" brushRef="#br0" timeOffset="31886.659">3937 5553 780 0,'-9'-8'288'0,"9"8"-224"0,13 28-20 0,-3-3 24 16,3 3-48-16,1 17 0 15,-1 3-12-15,-8 5 48 16,4-1-32-16,-23 1-452 15,5 0 236-15</inkml:trace>
          <inkml:trace contextRef="#ctx0" brushRef="#br0" timeOffset="28938.7156">-1299 5367 488 0,'-14'-12'180'0,"14"12"-140"0,-9-12-12 16,5 4 120-1,4 8-88-15,-5-4 36 16,10 8-56-16,4-4 20 16,5 0-32-16,22 0-8 15,10 0-12-15,26 0 12 16,6-4-12-16,8 4 4 15,-4-4-4-15,-4-5 12 16,-6 1-12-16,-8-4 4 16,-9 4-4-16,-10-4 20 0,-8 4-16 0,-14 0-164 15,-1 8 84-15</inkml:trace>
          <inkml:trace contextRef="#ctx0" brushRef="#br0" timeOffset="30843.8238">-1240 5339 236 0,'-18'0'88'0,"18"0"-68"0,5 24-4 0,-10-4 60 16,5 0-44-16,-4 33 92 15,-1 8-68-15,-9 28-8 16,10 0-32-16,-10 0 24 15,5-8-24-15,-9-8 32 16,9-13-32-16,-5-11 20 16,9-13-20-16,-8-15 44 15,8 3-32-15,-4-20-172 16,9-4 76-16,-4-12-168 16,8-4 132-16,1-5-96 15,-5-3 112-15,4-12 188 16,1-1-48-16,-5 1 224 15,0 7-156-15,0-3 96 16,9 24-128-16,5-16 40 16,4 16-72-16,18-5-8 0,10 5-28 0,27 0 24 15,4 8-28 1,14-8 20-16,-9 8-20 0,0-8 0 16,0 4-8-16,-5-8-40 15,-4 8 16-15,-5-8-48 16,-13 8 36-16,0-4-4 15,-10 4 20-15,-8-5 8 16,-1 5 4-16,-4-4-20 16,-5 4 12-16,1-8 20 15,-6 12-4-15,-3-8-20 16,-6 0 4-16,-13 0 32 16,5 8-16-16,-19-4 8 15,5 4-8-15,-27 4 4 16,-1 12-8-16,-17 0-28 15,3 8 12-15,-12 9-4 16,8-1 8-16,0 9-12 16,5-5 12-16,5 1-4 15,13-5 4-15,9-4 8 16,14 1 0-16,9-13 32 16,9 0-16-16,14-8 12 15,0-4-16-15,18-12 12 16,4 4-16-16,1-12-40 15,-1 4 20-15,-4-13-16 16,-4 9 16-16,-15-8 0 16,1 4 4-16,-14-1 24 15,0 13-8-15,-22 4-40 16,8 8 20-16,-8 8 0 0,13 5 12 0,-10 3 16 16,20 0-8-16,-1-4 24 15,13 5-20-15,15-9 24 16,4 0-24-16,4-8-4 15,-8 0-4-15,13-8-68 16,-14 4 36-16,10-16 4 16,-5 4 12-16,0-17-16 15,4 5 16-15,-13-4-12 16,0 3 12-16,-5 5-36 16,5 8 28-16,-14 20 40 15,-4 8-8-15,-9 13 24 16,-1 3-20-16,-8-4 20 15,4 1-24-15,-5-1 24 16,5-4-24-16,-18-4 68 16,0 1-48-16,-1-17 4 15,6 0-20-15,-5-16 8 16,8 4-16-16,6-17-4 16,-5 5 0-16,18-20 12 15,0 7-8-15,27-11-40 16,19 11 20-16,9 1-24 15,9 12 20-15,9 7 16 16,-10 13 4-16,10 0-12 16,-4 9 4-16,-1-1 4 15,1 4 0-15,-1-8 8 16,-4 4-4-16,-9-8-4 0,-10 4 4 0,-8-8 12 16,-10-4-8-16,1-8-4 15,-15 4 0-15,-13-5 4 16,1 5-4-16,-20 0-4 15,1 4 4-15,-23 4-16 16,1 8 8-16,-24 4-24 16,5 8 16-16,-23 13 4 15,14 3 8-15,-5 0 0 16,14 1 0-16,0-5 8 16,14 0-4-16,13-3 8 15,14-1-8-15,13-8 32 16,14 0-20-16,14-16 40 15,5 0-32-15,13-8-48 16,4 4 12-16,1-12-68 16,0 8 44-16,-23-8 8 15,-1 4 16-15,-21 3 12 16,-1 1 0-16,-18 4-20 16,4 4 12-16,-9 4-40 15,10 4 28-15,17 1 8 16,1 7 8-16,32-4 12 15,4 0-4-15,27-8 32 16,1 4-20-16,22-12-4 16,0 0-8-16,0-4-60 15,-13 0 32-15,-19-4 12 16,-14 4 8-16,-22-13 48 0,-9 5-24 0,-23-16-8 16,-9 4-8-16,-27-9-4 31,4 9 0-31,-32 8 16 0,14 7-8 0,-5 17-4 15,5 13 0-15,5 7-24 16,13 8 12-16,9 1-12 16,9 3 8-16,5-4 44 15,18-3-20-15,0-5 16 16,5 0-16-16,9-7 44 16,0-1-28-16,8-12 4 15,1-4-20-15,0-12-16 16,14 4 0-16,-1-17 28 15,-4 5-12-15,9-33-4 16,0 5-4-16,-13-29-4 16,4 4 0-16,-18-8 0 15,8 16 0-15,-17 9-20 16,4 15 12-16,-13 5-32 16,-5 20 24-16,-5 12 32 15,-4 8-8-15,0 24 16 16,-5 12-12-16,-17 29-16 15,12 4 0-15,-8 8 40 16,9-8-24-16,-5 4 36 16,14-4-32-16,-5 0 32 15,14-9-32-15,-9-7 4 16,9-13-12-16,0-15-228 0,9-9 124 0,0-24-272 31,14-8 208-31</inkml:trace>
          <inkml:trace contextRef="#ctx0" brushRef="#br0" timeOffset="32169.8077">4547 6051 496 0,'-32'-12'184'0,"32"12"-140"0,-32 0-16 0,9 0-24 16,10 8-8-16,-19 0 4 15,18 8 0-15,-9 0-72 16,5 5 40-16,5 7-84 16,4 4 64-16,9 5 28 15,0 3 16-15,13 5 112 16,5-9-56-16,1-3 184 15,3-5-132-15,-3-4 16 16,-6-4-68-16,-17-3-4 16,-1-5-28-16</inkml:trace>
        </inkml:traceGroup>
        <inkml:traceGroup>
          <inkml:annotationXML>
            <emma:emma xmlns:emma="http://www.w3.org/2003/04/emma" version="1.0">
              <emma:interpretation id="{A03286C8-285A-4823-9D7F-04769F8D9F5B}" emma:medium="tactile" emma:mode="ink">
                <msink:context xmlns:msink="http://schemas.microsoft.com/ink/2010/main" type="inkWord" rotatedBoundingBox="10037,6663 12164,6730 12138,7535 10011,7467"/>
              </emma:interpretation>
              <emma:one-of disjunction-type="recognition" id="oneOf8">
                <emma:interpretation id="interp8" emma:lang="" emma:confidence="1">
                  <emma:literal>an</emma:literal>
                </emma:interpretation>
                <emma:interpretation id="interp9" emma:lang="" emma:confidence="0">
                  <emma:literal>aw</emma:literal>
                </emma:interpretation>
                <emma:interpretation id="interp10" emma:lang="" emma:confidence="0">
                  <emma:literal>am</emma:literal>
                </emma:interpretation>
                <emma:interpretation id="interp11" emma:lang="" emma:confidence="0">
                  <emma:literal>and</emma:literal>
                </emma:interpretation>
                <emma:interpretation id="interp12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34071.4148">6901 6051 488 0,'-9'-20'180'0,"9"20"-140"0,-14-29-12 16,0 17 56-16,5 8-52 0,-14-12 32 15,5 0-36-15,-14 0-16 16,5 3-8-16,-14 5 12 15,9 4-8-15,-9 8 4 16,5 4-4-16,-10 9 4 16,14 3-8-16,-4 4 8 15,13 0-8-15,0 1 16 16,10-1-12-16,4-4 16 16,4 5-16-16,10-5 32 15,8-4-24-15,10-8 12 16,4 0-16-16,14-8-24 15,5 0 4-15,4-12-76 0,0 4 48 16,-4-12-12 0,-1 4 28-16,-8-9 12 0,-1 5 8 0,-9 0-20 15,-4 4 12-15,-5 3 64 16,1 9-28-16,-10 4 32 16,4 4-32-16,-8 5-8 15,-1 7-12-15,1-4 36 16,-1 4-20-16,-4-4-4 15,5 4-12-15,0-3-8 16,4-1 4-16,0-8 28 16,0 4-16-16,5-8 20 15,4 0-20-15,5-12 8 16,4 0-12-16,5-17-32 16,0 13 8-16,-1-4 12 15,1 4 4-15,-9-1-36 16,-5 13 16-16,-9 4-40 15,5 0 36-15,-9 12 16 16,4 5 4-16,0 3 12 16,0 4-8-16,9-4 24 15,0 5-16-15,5-13 24 16,4 4-24-16,1-8 48 16,-1-4-32-16,-4-12 12 15,0 0-24-15,-10-12 28 16,1 4-28-16,-5-13 12 15,0 9-16-15,-4-4-44 0,-1 8 20 16,1 3-88-16,-1 13 60 0,1 4-20 16,4 5 36-1,5 3-12-15,8 8 20 0,6-4 16 16,-1 4 4-16,0-12 24 16,1 5-16-16,-1-13 4 15,5 4-8-15,-9-12 80 16,-1-1-44-16,-8-11-4 15,0 4-24-15,-10-20 32 16,-4 3-24-16,-4-15-12 16,4 3-8-16,-5-3-32 15,5 7 16-15,5 5-680 16,8 15 376-16</inkml:trace>
          <inkml:trace contextRef="#ctx0" brushRef="#br0" timeOffset="33245.7452">5849 5480 384 0,'0'-16'140'16,"0"16"-108"-16,9-4-8 0,-9 0 120 15,0 8-84-15,-9 4 0 16,9 4-36-16,-14 41 36 15,5 0-32-15,-13 23 4 16,12-3-20-16,-3 4 64 16,-1-8-44-16,0-4 24 15,10-9-36-15,-5 5 52 16,4-8-40-16,-4-13 36 16,9-3-36-16,-9-13 16 15,9 0-28-15,0-20 36 16,9 8-32-16,0-24-4 15,5 12-12-15,4-12-16 16,9 8 4-16,14-4-16 0,0 8 12 0,9-4-4 16,5 4 4-16,4 0 24 15,-4 8-8-15,0-4-172 16,-1 0 92-16,-4-4-124 16,-4 4 112-16,8-8-116 15,1 0 116 1,9-8-188-16,-5 0 152 0</inkml:trace>
        </inkml:traceGroup>
      </inkml:traceGroup>
    </inkml:traceGroup>
    <inkml:traceGroup>
      <inkml:annotationXML>
        <emma:emma xmlns:emma="http://www.w3.org/2003/04/emma" version="1.0">
          <emma:interpretation id="{0731BACE-BE4A-49CD-B050-0FCD378F115E}" emma:medium="tactile" emma:mode="ink">
            <msink:context xmlns:msink="http://schemas.microsoft.com/ink/2010/main" type="paragraph" rotatedBoundingBox="3582,8524 11927,8013 12062,10222 3718,10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3877B-8D7B-4305-850B-75FE9AA4E337}" emma:medium="tactile" emma:mode="ink">
              <msink:context xmlns:msink="http://schemas.microsoft.com/ink/2010/main" type="line" rotatedBoundingBox="3582,8524 11927,8013 12062,10222 3718,10733"/>
            </emma:interpretation>
          </emma:emma>
        </inkml:annotationXML>
        <inkml:traceGroup>
          <inkml:annotationXML>
            <emma:emma xmlns:emma="http://www.w3.org/2003/04/emma" version="1.0">
              <emma:interpretation id="{251EA500-C595-4D01-8758-A5BB7E8FF88E}" emma:medium="tactile" emma:mode="ink">
                <msink:context xmlns:msink="http://schemas.microsoft.com/ink/2010/main" type="inkWord" rotatedBoundingBox="3582,8524 6548,8342 6683,10551 3718,1073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7489.9791">1009 8078 696 0,'-63'-20'256'0,"63"20"-196"0,-5 0-20 16,10 0 40-1,8 0-52-15,24-4 32 0,4 4-32 0,22-4-8 16,1 8-12-16,14-4 12 16,-6 0-12-16,10-4-204 15,-4 0 104-15</inkml:trace>
          <inkml:trace contextRef="#ctx0" brushRef="#br0" timeOffset="37313.9847">1893 7799 664 0,'54'-32'244'0,"-54"32"-188"0,32-28-16 15,-27 15 68 1,4 5-68-16,-9-12 44 16,0 8-48-16,-18-8 0 0,-1 8-24 0,-31-5 12 31,5 9-16-31,-24-4 4 0,10 8-4 0,-9-4-16 15,13 4 4-15,-4 0-16 16,18 4 12 0,-4-4 20-16,13 8-4 31,-5-4-4-31,15 8 0 0,-1 0-24 16,14 16 12-16,-9 17-4 0,8 3 4 15,-8 17 16-15,9-4-4 0,-9 7 16 16,4-11-12-16,-13 0 16 15,4-9-16-15,-9 1 16 16,10-1-16-16,-1-3 60 16,-5-9-40-16,6-8-12 15,3-3-8-15,15-5-20 16,8 0 8-16,24-8 4 16,4 4 0-16,9 0-20 15,9 5 12-15,13 3 32 16,-8 0-16-16,0 0 8 15,-5 5-8-15,0-9 20 16,-5-4-16-16,-13-4-64 16,-4-4 24-16,-15-12-268 15,-4 8 160-15,-13-20-440 16,4 3 320-16</inkml:trace>
          <inkml:trace contextRef="#ctx0" brushRef="#br0" timeOffset="37702.5207">1433 7342 652 0,'-23'-28'244'0,"23"28"-192"0,27-17-12 15,-8 9 32 1,-1 8-48-16,18-12-12 16,10 12-4-16,22 4-8 15,0 4 0-15,10 4-152 16,-10 5 84-16</inkml:trace>
          <inkml:trace contextRef="#ctx0" brushRef="#br0" timeOffset="37843.8931">2312 8111 716 0,'-23'0'264'0,"23"0"-204"0</inkml:trace>
          <inkml:trace contextRef="#ctx0" brushRef="#br0" timeOffset="36761.4953">463 7937 184 0,'-18'-12'68'0,"18"12"-52"16,-18-8-4-16,-1-5 72 16,10 9-48-16,-18-8 76 15,4 8-64-15,-18-12 20 16,5 8-40-16,-19 4 36 15,14 0-36-15,-18 4 40 16,14 0-40-16,-24 16 72 16,15 0-52-16,-19 4 44 15,9 9-52-15,-4 3 32 16,13-4-40-16,19 9-8 16,17-1-16-16,29 9 20 15,17-9-16-15,27 1 40 0,6-1-28 16,22-12-4-16,-5-11-12 0,23-13 28 15,-13-5-20-15,13-11 40 16,-18 0-32-16,-9-4 4 16,-19 4-16-16,-22-9 20 15,-14-3-20-15,-27-4-4 16,-9 3-4-16,-23-7-4 16,5 12 0-16,-14-1 0 15,13 5 0 1,1-4-20-16,13 16 12 0,9-8-200 15,14 7 116-15</inkml:trace>
          <inkml:trace contextRef="#ctx0" brushRef="#br0" timeOffset="36204.72">527 7382 392 0,'41'-20'148'0,"-41"20"-116"0,18-16-8 0,-13 4 92 16,-1 4-68-16,-4-8 60 15,5-1-64-15,-10 5 4 16,1 0-28-16,-19 0-4 16,5 4-8-16,-28 0-24 15,10 8 8-15,-19 4 12 16,9 8 0-16,-13 4-20 15,14 0 8-15,-5 5-12 16,13 3 8-16,5 4 60 16,10 5-24-16,-1 23-12 15,14 9-4-15,4 36-8 16,10 4 0-16,8 25 24 16,6-17-12-16,3 17-4 15,6-17-4-15,-10-4 12 16,-4-8-8-16,-14-20 24 15,0-12-20-15,-23-12 56 16,0-13-36-16,-23-15 36 16,10-5-36-16,-28-16-20 15,10-4-4-15,-24-8-8 0,10-12 0 0,4-4 8 16,14-5-4-16</inkml:trace>
          <inkml:trace contextRef="#ctx0" brushRef="#br0" timeOffset="40048.0405">-74 9119 268 0,'0'-17'100'0,"0"17"-76"0,18-20-8 0,-18 12 148 15,5 8-92-15,-5-16 32 16,0 16-60-16,-5-12 16 16,0 4-32-16,-8-1 0 15,4 9-16-15,-14 0 0 16,0 0-4-16,-18 0-8 16,5 9 4-16,-14-1 28 15,9 0-16-15,-9 4 4 16,9 0-12-16,-5 4 48 15,14 0-32-15,-4 13-12 16,9-5-4-16,-1 4 24 16,15 9-16-16,-1-1 40 15,9 5-32-15,5-5 4 16,9-4-16-16,14-3 20 16,9-1-20-16,23-8 12 15,4-7-12-15,14-5 56 16,-5 4-40-16,-4-12 24 15,-5 4-32-15,-18-4 8 16,-5 0-16-16,-4 0-96 16,-9 0 48-16,-14-8-272 0,-9 16 172 15</inkml:trace>
        </inkml:traceGroup>
        <inkml:traceGroup>
          <inkml:annotationXML>
            <emma:emma xmlns:emma="http://www.w3.org/2003/04/emma" version="1.0">
              <emma:interpretation id="{EDF7BE8B-8564-45D4-9011-1721DF0CEF84}" emma:medium="tactile" emma:mode="ink">
                <msink:context xmlns:msink="http://schemas.microsoft.com/ink/2010/main" type="inkWord" rotatedBoundingBox="7115,8651 8225,8583 8293,9685 7182,9753"/>
              </emma:interpretation>
            </emma:emma>
          </inkml:annotationXML>
          <inkml:trace contextRef="#ctx0" brushRef="#br0" timeOffset="38667.1861">3245 8091 664 0,'-5'-17'244'0,"5"17"-188"0,-9-20-16 16,5 8 4 0,-10 4-32-16,-18-4-12 15,9 8-4-15,-18 8 12 16,5 8-4-16,-10-4 60 15,10 12-36-15,-5 5-4 0,9 3-12 0,5 0 8 16,13 1-12-16,1-1-12 16,8-4 0-16,10-12 56 15,4 0-28-15,13-20 32 16,10 8-28-16,9-20-16 16,0 8-8-16,9-16 4 15,-4 7-4-15,-5-15 24 16,0 8-16-16,-9-21-12 15,-14 5-4 1,-9-9-24-16,-5 8 16 0,-8 5-4 16,-1 8 8-16,-13 24-36 15,5 12 24-15,-19 24 32 16,18 8-4-16,-18 9-8 16,14 3-4-16,0 13 12 15,9-4-4-15,9 7 16 16,9 1-12-16,13-8 40 15,6-4-24-15,13-21 40 16,9-8-36-16,0-28 12 16,0-4-24-16,5-28 20 15,-1-5-24-15,5-20 12 16,1 9-12-16,-1-25 20 16,-5 8-20-16,-3-20-20 15,-6 16 0-15,-9-12 4 16,-4 21 4-16,-18 11 16 15,0 12-8-15,-19 9-12 16,1 16 0-16,-24 16-40 0,5 16 24 0,-13 20-12 16,9 21 20-16,-14 12 24 15,18 4-4-15,-4 4-48 16,13-9 24-16,0 13 28 16,14-4-4-16,14 4 44 15,4-8-28-15,19-12 48 16,4-9-40-16,4-19-148 15,1-9 64-15,-1-20-248 16,-4-4 168-16,-9-28-328 16,-5-1 260-16</inkml:trace>
          <inkml:trace contextRef="#ctx0" brushRef="#br0" timeOffset="38893.2867">3573 7415 540 0,'4'-8'200'0,"-4"8"-156"0,23-8-12 16,-5 4 116-1,0 4-88-15,14-5 64 16,5 1-72-16,13 4-20 15,9 4-20-15,0 1-152 0,0 7 76 0</inkml:trace>
        </inkml:traceGroup>
        <inkml:traceGroup>
          <inkml:annotationXML>
            <emma:emma xmlns:emma="http://www.w3.org/2003/04/emma" version="1.0">
              <emma:interpretation id="{8D782970-199B-47D0-BC00-725384675AA0}" emma:medium="tactile" emma:mode="ink">
                <msink:context xmlns:msink="http://schemas.microsoft.com/ink/2010/main" type="inkWord" rotatedBoundingBox="9813,9114 10322,9083 10334,9283 9825,931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1555.5543">5517 7904 392 0,'4'0'148'0,"-4"0"-116"16,9 9-8-16,-4-9 84 16,9 4-64-16,4-4 52 15,9 4-56-15,14-8-12 16,5 4-16-16,8-9 0 15,5 5-8-15,1-4 24 16,-6 8-16-16,-8-4-4 16,-10 4-4-16,-13-8-16 15,-9 8 8-15</inkml:trace>
          <inkml:trace contextRef="#ctx0" brushRef="#br0" timeOffset="41823.7672">5580 8070 300 0,'-13'0'112'0,"13"0"-88"0,4 8-8 0,-4-8 92 16,0 0-64-16,0 0 80 15,0 0-72-15,5 0 16 16,4 9-36-16,5-9-12 16,8 4-12-16,15-4 12 15,-1 0-12-15,14-4-48 16,5 4 24-16</inkml:trace>
        </inkml:traceGroup>
        <inkml:traceGroup>
          <inkml:annotationXML>
            <emma:emma xmlns:emma="http://www.w3.org/2003/04/emma" version="1.0">
              <emma:interpretation id="{E32F1886-EF78-4A94-A097-4D587C72DB21}" emma:medium="tactile" emma:mode="ink">
                <msink:context xmlns:msink="http://schemas.microsoft.com/ink/2010/main" type="inkWord" rotatedBoundingBox="11326,9090 11990,9049 12018,9499 11353,9540"/>
              </emma:interpretation>
              <emma:one-of disjunction-type="recognition" id="oneOf11">
                <emma:interpretation id="interp15" emma:lang="" emma:confidence="0">
                  <emma:literal>o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0</emma:literal>
                </emma:interpretation>
                <emma:interpretation id="interp19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42344.712">7406 7908 352 0,'-14'-4'132'0,"14"4"-104"0,-4-12-8 0,-1 0 80 16,5 8-60-16,-9-4 28 15,0 4-40-15,-9 0 0 16,0 8-16-16,-19 0 64 16,10 8-44-16,-19 8 48 15,5 9-44-15,-4-1 60 16,9 8-56-16,8 9-36 16,10 0-4-16,13 7 24 15,15-3-16-15,31-1 44 16,13-7-28-16,33-17 12 15,-1-8-20-15,5-24 36 16,0-4-28-16,-22-20 12 16,-6 3-20-16,-17-11 28 15,-23 3-28-15,-19-15-4 16,-8 7-8-16,-28-11-4 16,0 11 0-16,-18 9-20 0,4 7 12 0</inkml:trace>
        </inkml:traceGroup>
      </inkml:traceGroup>
    </inkml:traceGroup>
    <inkml:traceGroup>
      <inkml:annotationXML>
        <emma:emma xmlns:emma="http://www.w3.org/2003/04/emma" version="1.0">
          <emma:interpretation id="{F0B79FF0-2894-4019-9B1D-47E8AFBC0D72}" emma:medium="tactile" emma:mode="ink">
            <msink:context xmlns:msink="http://schemas.microsoft.com/ink/2010/main" type="paragraph" rotatedBoundingBox="11365,10477 19746,9857 19836,11066 11454,116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F34F4F3-F281-4028-9DA9-0626889783AD}" emma:medium="tactile" emma:mode="ink">
              <msink:context xmlns:msink="http://schemas.microsoft.com/ink/2010/main" type="line" rotatedBoundingBox="11365,10477 19746,9857 19836,11066 11454,11686"/>
            </emma:interpretation>
          </emma:emma>
        </inkml:annotationXML>
        <inkml:traceGroup>
          <inkml:annotationXML>
            <emma:emma xmlns:emma="http://www.w3.org/2003/04/emma" version="1.0">
              <emma:interpretation id="{5C402773-8D06-43CC-9D7F-9E84E49EB70A}" emma:medium="tactile" emma:mode="ink">
                <msink:context xmlns:msink="http://schemas.microsoft.com/ink/2010/main" type="inkWord" rotatedBoundingBox="11386,10764 15974,10425 16027,11136 11439,1147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6980.3893">7834 9774 464 0,'-68'24'176'0,"45"-3"-140"0,-18 7-8 16,9-12 4-16,-4 4-24 15,-19 1 4-15,-13-1-4 16,-5 0 48-16,-4-4-32 16,17 0 44-16,-3 5-40 15,22-5 4-15,4 4-20 0,5-4 12 0,32-8-16 16,10 9-12-16,35-5 0 15,19 0 20-15,13 8-8 16,1 4 16-16,-1-3-16 16,-9-5 16-16,-4-4-16 15,-9-4 24-15,-1-8-20 16,-8 0 40-16,-10 0-28 16,5 0-172-16,-9 0 80 15,14 8-484 1</inkml:trace>
          <inkml:trace contextRef="#ctx0" brushRef="#br0" timeOffset="77504.7831">11690 9365 456 0,'-32'-28'168'0,"32"12"-128"0,-13 0-16 0,4 4-8 16,-5-5-16-16,-9 5 24 16,-4 0-12-16,-9 0 24 15,-10 4-24-15,-4 8-4 16,-5 8-4-16,10 8-16 15,4 8 8-15,4 1-16 16,5 3 12-16,19 4-4 0,13 5 4 16,4-5 16-16,15 1-4 15,8-1 16-15,5 4-12 16,-5-3 40-16,5-1-24 16,-18 0 32-16,-23-3-32 15,-5-5 32-15,-9-4-32 16,-9-8 32-16,0-12-32 0,0-8-216 15,5-12 104-15</inkml:trace>
        </inkml:traceGroup>
        <inkml:traceGroup>
          <inkml:annotationXML>
            <emma:emma xmlns:emma="http://www.w3.org/2003/04/emma" version="1.0">
              <emma:interpretation id="{6E59AF55-E35D-4AD2-B9A2-BF44CB50C23E}" emma:medium="tactile" emma:mode="ink">
                <msink:context xmlns:msink="http://schemas.microsoft.com/ink/2010/main" type="inkWord" rotatedBoundingBox="11723,10450 19746,9857 19836,11066 11812,1166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7732.3885">12150 8908 300 0,'-36'97'112'0,"22"-28"-88"0,-9 32-8 0,10-48 12 15,-1 3-20-15,0 1 16 16,10 4-16-16,4 0 32 16,-5 11-24-16,1-11-260 15,13-4 132-15,-9-13-20 16</inkml:trace>
          <inkml:trace contextRef="#ctx0" brushRef="#br0" timeOffset="76664.5511">10502 9499 456 0,'9'-4'168'0,"-18"4"-128"0,0 0-16 0,4 0 88 15,-13 0-68 1,-18 0 16-16,-10 0-36 0,-40 8-4 16,-33 4-12-16,6 4 20 15,-10 9-16-15,-73 7 4 16,-4 17-8-16,-19-1-8 16,-31 9 4-16,17 3-4 15,-3-15 0-15,-6 12 44 0,33-13-24 16,31-7 36-16,14-9-32 15,32-8-12-15,32-8-8 0,27-4-164 16,46 0 88-16,27-8-456 16</inkml:trace>
          <inkml:trace contextRef="#ctx0" brushRef="#br0" timeOffset="78166.0469">11590 9390 444 0,'-32'-49'164'0,"32"49"-124"0,23-4-16 15,-9 4-36-15,18 4 0 16,-1-4 4-16,24 0 8 15,0 0 0-15,22-4 0 16,14-8 24-16,9 8-12 16,-4 0 32-16,-5 0-28 15,-23 4 20-15,-13 4-20 16,-19-4 20-16,-13 0-24 16,-9 8 32-16,-19 4-28 15,-13 4 32-15,-18 4-32 16,-5 5 32-16,0-1-32 0,4 8-12 15,10 5-8-15,13-5 20 16,23 1-8-16,14-9 40 0,18-8-24 16,5-8-4-16,8-8-12 15,1-4 12-15,-5-8-12 16,-9-4 4-16,-9-4-4 16,-19-5 12-1,6 5-12-15,-33-8-12 16,0 7 0-16,-22-3-32 15,0 8 20-15,-5 0 4 16,9 4 12-16,9-5 0 16,18 13 0-16,24 0-344 15</inkml:trace>
          <inkml:trace contextRef="#ctx0" brushRef="#br0" timeOffset="78410.7993">12901 8847 416 0,'-4'-12'152'0,"4"12"-116"0,9 29-12 15,-5 3 20 1,1 4-28-16,0 29 4 16,-1 16-12-16,-4 0 36 15,0 0-20-15,-4-4 20 16,-1-4-24-16,-13 0 28 15,4-9-32-15,-9-3 64 0,5-4-44 0,-9-17 12 16,4-12-32-16</inkml:trace>
          <inkml:trace contextRef="#ctx0" brushRef="#br0" timeOffset="78711.4991">13343 9212 520 0,'-14'-33'192'0,"14"33"-152"0,-41 16-8 0,19-3-16 16,3-1-16-16,-22 0 16 15,5 4-8-15,-19 4-20 16,14-4 4-16,-13 5 20 0,8-5-4 16,5 0 40-16,9 0-24 15,1-4 40 1,17 9-36-16,5-5 48 0,9 0-44 15,9 0-8-15,14 4-12 16,8 5 8-16,6 3-12 16,13 0 92-16,0 5-52 0,0-9-164 15,0 4 60-15,5-11-516 32,4-5 312-32,0-4 64 0</inkml:trace>
          <inkml:trace contextRef="#ctx0" brushRef="#br0" timeOffset="79036.5041">13539 9430 456 0,'4'-8'168'0,"-4"8"-128"0,32 4-16 0,-4-4 16 16,-1 4-28-16,9 0 12 16,5 0-12-16,0-4 36 15,-4 4-24-15,4-8-4 16,-10 4-12-16,-12-4 28 15,-1 0-20-15,-18-4-4 16,-5 0-8-16,-27-4 12 16,5 8-8-16,-37-8-20 15,5 8 4-15,-18 4-4 16,13 4 4-16,-4 4 52 16,22 8-24-16,5 8-20 0,19 9 0 15,12 7 36 1,20 9-24-16,31 7 52 0,13 5-36 15,10-4 40-15,4-13-40 0,-9-3 40 16,5-13-40-16,-18-16-324 16,-1-12 164-16</inkml:trace>
          <inkml:trace contextRef="#ctx0" brushRef="#br0" timeOffset="79219.0097">14468 8961 528 0,'-19'-45'196'0,"19"45"-152"0,-45 8-12 0,22 0 60 15,5 5-56-15,-9 11 4 16,8 0-24-16,1 17 16 16,9-1-20-16</inkml:trace>
          <inkml:trace contextRef="#ctx0" brushRef="#br0" timeOffset="80027.156">14304 9183 216 0,'-5'0'80'0,"5"0"-60"0,-4 4-8 0,-1-4 72 16,-4 4-48-16,-5 0 12 15,1 5-28-15,-10-9 16 16,5 8-24-16,-10 0 56 16,6 0-36-16,-15 4 20 15,19 0-32-15,-5 0 52 16,9 4-40-16,1 5 28 15,4 3-32-15,18 0-16 16,0 5-8-16,18 3 20 16,5 4-12-16,32 13 24 15,-10 4-24-15,1 7 24 0,-5 1-24 16,-4 8 4-16,-14-13-8 0,-14-7 36 16,-18-13-20-16,-23-11 12 15,-9-5-20-15,-22-12 20 0,3-12-24 16,1-4 12-16,18-4-12 15,10 0-192-15,17-1 96 16,19-11-492 0</inkml:trace>
          <inkml:trace contextRef="#ctx0" brushRef="#br0" timeOffset="80438.7861">14941 8718 548 0,'-36'-20'204'0,"36"20"-156"0,-19 28-16 0,6-4-8 15,4 5-20-15</inkml:trace>
          <inkml:trace contextRef="#ctx0" brushRef="#br0" timeOffset="81243.449">15497 9434 280 0,'-5'-8'104'0,"5"8"-84"0,-5 0 0 15,1-8-4 1,-1 8-12-16,-13 0 96 16,4 0-56-16,-13-4-8 0,4 8-24 0,-9-4 52 15,10 0-36-15,-6 0-12 16,10 8-8-16,9 4 0 15,14 4-4-15,13 13 32 16,5-1-20-16,13 13 4 16,5-1-12-16,0 5 4 15,0-5-8-15,-18 5 76 16,-5-9-44-16,-27 0 40 16,-5-7-44-16,-27-5 24 15,9-8-28-15,-13-20-132 16,13-8 56-16,0-8-512 15</inkml:trace>
        </inkml:traceGroup>
      </inkml:traceGroup>
    </inkml:traceGroup>
    <inkml:traceGroup>
      <inkml:annotationXML>
        <emma:emma xmlns:emma="http://www.w3.org/2003/04/emma" version="1.0">
          <emma:interpretation id="{F3BD46B1-A9F2-430C-B331-37D92100B738}" emma:medium="tactile" emma:mode="ink">
            <msink:context xmlns:msink="http://schemas.microsoft.com/ink/2010/main" type="paragraph" rotatedBoundingBox="3933,12057 21947,11237 22059,13694 4045,14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683DD4-B697-4C5C-A5F1-106D7E99B41A}" emma:medium="tactile" emma:mode="ink">
              <msink:context xmlns:msink="http://schemas.microsoft.com/ink/2010/main" type="line" rotatedBoundingBox="3933,12057 21947,11237 22059,13694 4045,14513"/>
            </emma:interpretation>
          </emma:emma>
        </inkml:annotationXML>
        <inkml:traceGroup>
          <inkml:annotationXML>
            <emma:emma xmlns:emma="http://www.w3.org/2003/04/emma" version="1.0">
              <emma:interpretation id="{09102D3B-2433-4714-AA50-97D6FF72B9E7}" emma:medium="tactile" emma:mode="ink">
                <msink:context xmlns:msink="http://schemas.microsoft.com/ink/2010/main" type="inkWord" rotatedBoundingBox="3544,12262 7389,11310 7956,13599 4111,1455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4309.9892">7465 10972 696 0,'32'-36'256'0,"-9"36"-196"0,0 0-20 0,-1 0-20 16,1 0-20-16,9 0 24 15,14 4-12-15,17 20-612 16</inkml:trace>
          <inkml:trace contextRef="#ctx0" brushRef="#br0" timeOffset="74715.4253">9095 11514 736 0,'14'-12'272'0,"-5"16"-208"0,27-12-20 0,-4 4 28 16,9 4-48-16,18 0 52 16,14 4-44-16,-4 8-128 0</inkml:trace>
          <inkml:trace contextRef="#ctx0" brushRef="#br0" timeOffset="74967.5658">8899 11790 624 0,'-13'-29'228'0,"22"37"-176"0,18 4-16 15,5-3 0-15,14-1-28 16,26-8 24-16,51 0-20 16,9-4-108-16,10-5 48 15,3-3-236-15,19-12 160 16,-18 12-148-16</inkml:trace>
          <inkml:trace contextRef="#ctx0" brushRef="#br0" timeOffset="75207.7059">10443 11518 592 0,'-46'-4'220'0,"24"4"-172"0,-10 0-12 0,0 4 56 16,0 9-56-16,-14 7 4 15,1 8-24-15,8 17-20 16,24 19 0-16,13-3 20 0,27-8-8 16,14-1 48-16,9-15-28 0,5-5 56 15,-1-16-48-15,1-16 36 16,0-16-40-16,-14-20 16 15,-14-17-28-15,-18-8 8 16,-18 1-16-16,-14 7-52 16,-4 13 24-16,0 7-16 15,4 9 20-15,0 4-20 16,14 20 20-16,27 12-736 16</inkml:trace>
          <inkml:trace contextRef="#ctx0" brushRef="#br0" timeOffset="65464.8784">390 11361 228 0,'28'-37'84'0,"-15"21"-64"0,10-4-8 0,-9 4 72 16,-1-5-48-16,1-11 84 15,0 4-68-15,-5-9 16 16,-5 1-36-16,-4-1 4 15,-4 9-20-15,-1-4-16 16,-9 3-4-16,-4 9 12 0,-4-12-4 16,-6 11-4-16,-4 1 4 15,0-4-4-15,1 8 0 16,-1 4 16-16,4-5-8 16,1 9 4-16,4 8-4 15,-4 0-16-15,4 0 4 16,5 8-24-16,4 9 16 15,1-5-12-15,4 12 12 16,-1 21 8-16,1 27 4 16,5 25 32-16,-1 13-16 15,1-1 4-15,-1 37-12 16,1 3 12-16,4-11-12 16,-9-21 40-16,4-24-24 0,0-12 20 15,1-12-24-15,-5-16 52 0,-9-9-40 16,4-11 56-16,-4-13-52 15,4-8 20-15,-9-8-36 16,0-8 16-16,1-4-20 16,-1 0-8-16,-4-4-4 15,-1 0-16-15,-4 0 8 16,1-5-216-16,-10 1 120 16,4 0-384-1</inkml:trace>
          <inkml:trace contextRef="#ctx0" brushRef="#br0" timeOffset="67641.2822">204 12866 216 0,'-5'-12'80'0,"5"8"-60"0,-5-8-8 0,1 12 64 15,-1-4-44-15,-4 4 32 16,-4 0-36-16,-1 0 36 16,-4 0-36-16,-1 4 48 15,1 0-44-15,-4-4 36 16,-1 4-36-16,0 0 24 15,9 0-28-15,1 0-28 16,4 0 0-16,-1 0 0 0,10 4 0 16,5 0-12-16,9 4 8 0,-1 5-4 15,1 3 0 1,4 4 0-16,5 4 0 0,-5 5 16 16,0 3-4-16,-4 1 40 15,-5-1-20-15,0-4 12 16,-4 1-20-16,-5-9 44 15,-14-4-32-15,10-4 40 16,-15-3-40-16,6-5 48 16,-10 0-44-16,-4-4-8 15,-1 4-12-15,-4-8 8 16,1 0-12-16,-1-4 4 16,0-4-4-16,0 0 20 15,5-4-16-15,4-5 24 16,5-7-24-16,13-4-180 15,1-1 92-15,-1 1-600 16</inkml:trace>
          <inkml:trace contextRef="#ctx0" brushRef="#br0" timeOffset="66965.3941">978 10875 352 0,'-19'-16'132'0,"10"12"-104"0,-4-4-8 0,8-1-8 16,-4 9-12-16,-5 0 44 16,-4-4-24-16,0 4-8 0,-5 0-8 15,0 4 28-15,1 1-16 16,-1-1 4-16,0 4-12 15,-4-4-24-15,8 4 8 16,-3 0 32-16,3 12-16 16,1-4-8-16,0 21-4 15,4 15 4-15,1 13 0 16,4 8 44-16,0 4-24 16,4-4 24-16,5 0-24 15,0-1 16-15,9 9-20 16,0 8 8-16,5 8-12 15,0-12-16-15,-5-4 0 0,4-8 64 0,-13-20-32 16,-9-1 32-16,0-7-32 16,-9-17 8-16,-14 1-20 15,0-5 0-15,-13-4-8 16,-5-4 20-16,4 1-16 16,0-13-84-1,5 4 40-15</inkml:trace>
        </inkml:traceGroup>
        <inkml:traceGroup>
          <inkml:annotationXML>
            <emma:emma xmlns:emma="http://www.w3.org/2003/04/emma" version="1.0">
              <emma:interpretation id="{89B28CF9-84F9-4042-BFB7-474F54779D0C}" emma:medium="tactile" emma:mode="ink">
                <msink:context xmlns:msink="http://schemas.microsoft.com/ink/2010/main" type="inkWord" rotatedBoundingBox="8182,12053 12135,11873 12209,13502 8256,13681"/>
              </emma:interpretation>
            </emma:emma>
          </inkml:annotationXML>
          <inkml:trace contextRef="#ctx0" brushRef="#br0" timeOffset="68902.1339">1802 11437 288 0,'-5'4'108'0,"0"-8"-84"0,-4-4-4 16,9 8 108-16,0 0-72 16,0 0 32-16,0 0-52 15,0 0 56-15,0 0-52 16,0 0 36 0,9 0-44-16,1 0 0 0,3 0-20 15,5 0-8-15,10 0 0 16,4 0 12-16,9 0-8 15,9 4-12-15,9-4 0 0,9-4 28 16,19 0-12-16,13 8-4 16,-5-4-4-16,-8 8 4 15,-14-8-4-15,-9 0-4 16,-14 0 4-16,-9 0 20 0,-10 0-12 16,-8 0 4-16,-14 0-8 15,0 0 20-15,-9 0-16 16,0 0-4-16,-9 0-4 15,5 4 4-15,-5 1-4 16,4-5-12-16,1 0 4 16,-1 4 4-16,-4 0 0 15,0 4-20-15,0 0 12 16,-5 0 4-16,-4 4 4 16,-5 0-20-16,-4 8 12 0,-10 13-24 15,-4 23 20-15,-4 13 24 16,4 4-8-16,0 0 0 15,-5-8 0-15,5-5 4 16,5-7-4-16,4-8 8 16,9-13-8-16,-4-4 40 15,4-8-20-15,5-7 12 16,9-13-20-16,-14 0 8 16,5-13-12-16,0-3 12 15,0-8-16-15,-14-8-4 16,9-9 0-16,-14-7-16 15,6-13 8-15,-1 0 28 16,-9 0-12-16,4 9-20 16,1 7 0-16,9 5 4 15,-1 12 4-15,10-1 44 16,0 9-24-16,9 4-64 0,4 4 24 16,5 4-20-16,9-1 24 15,0 5 28-15,5 0-8 16,0 4-24-16,-1 4 8 15,1 5-452 1,-14 11 8 0</inkml:trace>
          <inkml:trace contextRef="#ctx0" brushRef="#br0" timeOffset="70899.1275">3463 11620 340 0,'0'-9'128'0,"5"9"-100"0,-10 0-8 0,1 5 156 16,-5-1-100-16,-5 0 8 16,-4 4-56-16,-9 4 20 15,-10 0-32-15,-13 0 20 16,4 8-20-16,-26 9 20 16,3-1-24-16,6 0 12 15,3 5-12-15,10-1 20 16,9-8-20-16,10 5 4 0,3-5-8 0,19-8 12 15,9-4-12-15,5-4-92 16,8 5 48-16</inkml:trace>
          <inkml:trace contextRef="#ctx0" brushRef="#br0" timeOffset="70658.6676">2881 11559 372 0,'4'-8'140'0,"-4"8"-112"0,0 0-4 0,0 0 48 15,9 0-44-15,0 4 24 16,0 4-32-16,5 12 36 0,4 13-32 16,5 11 48-16,4 17-40 15,10 8 48-15,-1-9-48 16,1 1 48-16,-1-8-48 0,-4-9-8 16,4-12-12-16,-8-3 52 15,-10-5-36-15,0-8 52 16,-9-8-48-16,0 0 4 15,-4-16-524 1,-10-16 264 0,1-8-192-16</inkml:trace>
          <inkml:trace contextRef="#ctx0" brushRef="#br0" timeOffset="72581.1272">1961 10879 144 0,'-27'-8'52'0,"4"12"-40"0,-9 4 0 0,9 0 0 0,-9 4-8 15,-13 4 96-15,-10 9-56 16,-4 11 36-16,4 9-48 16,5 11 68-16,5 17-52 15,-1 4 64-15,5 4-64 16,9 8 36-16,5 36-48 15,13 33 44-15,10-16-48 16,13-13-8-16,14 1-12 0,13-1 60 16,37-3-40-16,18-21 48 15,32 0-44-15,-9-28-380 16,22-16 184-16,6-8-288 16</inkml:trace>
          <inkml:trace contextRef="#ctx0" brushRef="#br0" timeOffset="71488.191">4715 11421 384 0,'50'-20'140'0,"-27"8"-108"0,-5-8-8 16,-8 12 120-16,-6-5-84 16,-8 5 36-16,-10 4-56 15,-4 4-24-15,-14 0-8 16,-18 8 0-16,-9 5-4 0,-10-5-12 0,-4 0 4 15,5 4 28-15,9-4-12 16,4 0-12 0,10-4-4-16,8 0 28 0,5-4-12 15,1 8-64-15,3 0 24 16,10-4-4-16,4 4 16 16,1 5 40-16,4 3-16 15,0 4 0-15,-1 8-4 16,1 13 20-16,-4 15-12 15,-1 17 40-15,0-8-28 0,-4 4 12 16,0-8-20-16,4-9 52 16,1-15-36-16,4-5 4 15,-1-8-24-15,10-8 20 16,5-3-20-16,4-5 12 16,9 0-12-16,5-4-44 15,9-8 20-15,4 8 12 16,1 4 0-16,4 0 0 15,4 0 4-15,10 0 20 16,-5 0-12-16,-4 0 32 16,-10 0-28-16,-9-3-260 15,-9-1 132-15,-18-4-416 16,0 4 296 0,-9-8 64-16</inkml:trace>
          <inkml:trace contextRef="#ctx0" brushRef="#br0" timeOffset="71592.4732">3973 11692 476 0,'9'-20'176'0,"14"16"-136"0,4 4-12 0,-4 0 40 16,5 0-44-16,8 0 44 16,5 4-40-16,4-4-324 15</inkml:trace>
          <inkml:trace contextRef="#ctx0" brushRef="#br0" timeOffset="71822.2718">4101 11203 592 0,'-5'-12'220'0,"14"-1"-172"0,23-7-12 15,-14 12 40-15,14-4-48 16,23-4 8-16,18 4-24 16,9 8 44-16,0 4-28 15,-10 8-208-15,-8 0 96 16,-5 0-400-16</inkml:trace>
          <inkml:trace contextRef="#ctx0" brushRef="#br0" timeOffset="72976.1776">4797 10830 416 0,'19'-24'152'0,"-1"24"-116"0,14-8-12 0,-14 12 136 16,9-4-92-16,5 16-28 0,9 17-24 16,18 35-8-16,0 50-4 15,-4-1 60-15,-9 5-36 0,-15 11 32 16,-12 17-32-16,-24-4 28 15,-31-21-32-15,-24-8 76 16,-3-15-56-16,-15-5 32 16,-17-12-44-16,-10-8 36 15,-4-17-40-15,-1-19-244 16,24-13 116-16,22-16-332 16,28-16 244-1,22-8-160-15</inkml:trace>
        </inkml:traceGroup>
        <inkml:traceGroup>
          <inkml:annotationXML>
            <emma:emma xmlns:emma="http://www.w3.org/2003/04/emma" version="1.0">
              <emma:interpretation id="{EAD94785-44CC-49AF-818C-ECF724137016}" emma:medium="tactile" emma:mode="ink">
                <msink:context xmlns:msink="http://schemas.microsoft.com/ink/2010/main" type="inkWord" rotatedBoundingBox="13170,12719 14832,12643 14855,13143 13193,13219"/>
              </emma:interpretation>
            </emma:emma>
          </inkml:annotationXML>
          <inkml:trace contextRef="#ctx0" brushRef="#br0" timeOffset="73740.77">6864 11700 436 0,'5'-12'160'0,"4"4"-124"0,-4 0-8 16,4 0 52-16,-18 0-48 15,9 0 24-15,-5 0-36 16,-9-8-16-16,-8 3-8 0,-6 5 4 16,-17 8 0-16,-10 8 24 0,-9 13-12 15,1 3 24-15,-1 16-24 16,14 13-4-16,13 0-4 16,15-9 20-16,3 1-12 15,15-9 48-15,17-16-32 16,10-3 40-16,18-17-40 15,14-9-4-15,4-7-16 16,-4-12 4-16,-1-8-8 16,-13-9 8-16,-4-12-8 15,-10-3-12-15,-4-5 4 16,-10 4 20-16,1-12-8 0,-9-16-12 16,-10 8 0-16,10 17-40 15,-5 19 24-15,-5 17 8 16,5 24 8-16,-4 28-24 15,-1 21 16-15,0 7 12 16,1 5 4-16,-5 3 60 16,-5 5-36-16,0 4 32 15,1 12-32-15,-1-8 36 16,-4 0-36-16,0-21 100 16,4-7-72-16,14-9-428 15,0-24 196-15,9-12-408 16</inkml:trace>
          <inkml:trace contextRef="#ctx0" brushRef="#br0" timeOffset="73214.8119">5826 11672 612 0,'9'8'228'0,"1"0"-180"0,-1 4-12 0,0-3 52 16,0-1-56-16,4 8 60 15,6 0-56-15,-6 0 20 0,1 0-36 16,-5 1-660-16,-4-9 348 16,-5-12 80-16</inkml:trace>
          <inkml:trace contextRef="#ctx0" brushRef="#br0" timeOffset="74112.2948">7861 11470 520 0,'14'-29'192'0,"-14"25"-152"0,-14-4-8 0,5 8 0 0,-23 4-24 0,5 0-28 0,-23 0 8 0,5 5 12 16,-1-1 4-16,0 0-28 16,-8 4 12-16,13-4-12 15,4 4 12-15,15 0 52 16,3 0-20-16,15 5 36 16,8 3-32-16,19 12 4 0,-5 9-16 15,19 7-8-15,-5 13 0 16,9-4 4-16,-5 3-4 0,-4-11 8 15,4 3-8-15,-13-11 8 16,-14-5-8-16,-9-11 40 16,-9 3-20-16,-14-12 4 15,-13 4-16-15,-5-7 28 16,-18-9-24-16,-9 0 12 16,-1-4-16-16,1 0 36 15,4-4-24-15,10-4-156 16,3-1 72-16</inkml:trace>
        </inkml:traceGroup>
        <inkml:traceGroup>
          <inkml:annotationXML>
            <emma:emma xmlns:emma="http://www.w3.org/2003/04/emma" version="1.0">
              <emma:interpretation id="{BCD91D3A-4EE4-4670-AF98-CEC3B3072BA8}" emma:medium="tactile" emma:mode="ink">
                <msink:context xmlns:msink="http://schemas.microsoft.com/ink/2010/main" type="inkWord" rotatedBoundingBox="17944,11725 21961,11542 22012,12661 17995,12844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2132.3755">13689 10644 456 0,'-32'-32'168'0,"28"28"-128"0,4-8-16 0,9 12 80 0,9 8-64 16,9 0 44-16,14 4-48 16,14 4 0-16,9-4-24 15,27 0 20-15,27-3-20 0,-4-1 4 16,-5 4-8-16,-18-4 20 16,-13 4-16-1,-15-4 48-15,-22 0-32 0,-18 0-384 16</inkml:trace>
          <inkml:trace contextRef="#ctx0" brushRef="#br0" timeOffset="82370.0059">13980 10774 208 0,'0'8'76'0,"0"0"-60"0,-9 12-4 0,5-4 136 15,-5 13-84-15,0 19 60 16,-1 29-68 0,-3-4 12-16,-1 0-40 0,0 0 28 15,1-21-32-15,4-7 20 16,4-9-24-16,1-7 52 0,4-9-40 16,13-12-40-16,5-16 0 15,10-8-552 1,17-29 304-16,10-20 104 15</inkml:trace>
          <inkml:trace contextRef="#ctx0" brushRef="#br0" timeOffset="82789.6229">14445 10478 476 0,'-14'4'176'0,"-4"21"-136"0,-5 15-12 15,5-8 32-15,0 13-40 16,0 4 44-16,4 7-36 15,-9 9 40 1,9 8-40-16,-4 32 12 0,5-16-24 16,-10-8 52-16,5-16-36 15,-1-13 20-15,6-15-32 16,4-5 36-16,9-12-32 0,9-11 56 16,13-18-44-16,10-11 12 15,14-16-32-15,4-17 8 16,0-12-12-16,0-3-16 0,-4 15 0 15,-5 8-40-15,-9 13 24 16,-10 4-56-16,-8 28-24 16,-10 20 48-1,-8 12 72-15,-5 17-4 16,-5 4 28-16,1 3-24 16,-6 1-8-16,6-5-8 15,-1-7 40-15,0-9-24 16,5-7 44-16,5-5-36 15,8-4 12-15,5-4-24 16,5-3-368-16,4-9 188 0,14 0-416 16</inkml:trace>
          <inkml:trace contextRef="#ctx0" brushRef="#br0" timeOffset="83119.9989">14937 11199 592 0,'-14'-8'220'0,"9"-1"-172"0,-4 1-12 16,9 0 40-16,5 4-48 16,4-4 8-16,9 0-24 15,9-12-24-15,10 4 4 16,-5-9 4-16,0 5 4 0,-5 0 24 16,-9 4-12-16,-13-9-4 15,-19 5-4-15,-13 12-4 16,-14-4 0-16,-9 12 52 15,-5 12-28-15,5 12 8 0,4 9-20 16,10 7 12-16,13 9-16 16,14 3 24-16,14-3-20 15,17-5 24-15,15-3-24 16,8-9 56-16,10-7-36 16,4-1 20-16,0-4-32 15,1-4-316-15,-1-8 160 16,-9-4-224-1</inkml:trace>
          <inkml:trace contextRef="#ctx0" brushRef="#br0" timeOffset="83447.1717">15528 11187 572 0,'14'-73'208'0,"-14"48"-160"0,-5-7-12 0,1 20 68 16,-10 4-64-16,-8 4 60 0,-1 16-56 15,-5 12 48-15,1 17-52 16,-5 3-20-16,5 9-12 0,9-5-8 15,9-7 0-15,4-9 24 16,10-3-12-16,8-13 40 16,5-4-28-16,5-12 4 15,5-8-16-15,-1-12 28 16,-4-9-24-16,-10-7 4 16,-8-13-12-16,-5-3 20 15,-5-1-16-15,-8 8-40 16,-1 5 16-16,5 12-8 0,4 7 12 15,1 5 24-15,8 4-8 16,10 8-276-16,4 4 144 16,5 4-212-1,0 4 192-15,9 4-236 16</inkml:trace>
          <inkml:trace contextRef="#ctx0" brushRef="#br0" timeOffset="84696.3479">16011 11097 456 0,'0'-12'168'0,"5"12"-128"0,-10 17-16 15,5-5 16-15,-5 20-28 16,-4 4 76-16,-4 13-52 16,-1 0 4-16,0-9-24 15,-4-3 24-15,4-9-24 16,1-4 64-16,-1-8-44 0,5-4 64 15,9-12-60-15,5 0 0 0,4-8-24 16,9-12 8-16,0-8-16 16,9-13 16-16,-4-11-16 15,5-5-4 1,-6 8 0-16,6 5-4 0,-6 12 0 16,6 11-28-16,4 13 16 15,-10 8-12-15,6 8 12 16,-1 4-20-16,0 5 20 15,1-1 32-15,-6 0-12 16,1-4-8-16,0 0-4 16,0-8 12-16,-1 0-4 15,6-4-12-15,4 0 4 0,-1-4 20 16,-3-4-8-16,-1 0-12 16,-4-4 0-16,-5-4 20 15,-9 0-8-15,-9-9-4 16,-9 1 0-16,-9 0-24 15,-14 4 12-15,-14 3 40 16,-8 5-20-16,-5 12-8 16,4 12-8-16,5 13-24 15,9 15 16-15,14 13-4 16,13 3 8-16,19 5 0 16,17-8 0-16,19-5 60 15,18-11-28-15,10-1 32 16,-1 1-28-16,-4-17 36 15,-5-4-36-15,-9-4-128 16,0-12 52-16,-9-4 16 0,0-8 24 16,-4-8 8-16,3-17 0 15,-3-19 8 1,-5-5-4-16,0-8-12 0,-5 4 4 16,-4 13-16-16,-1 7 12 15,-3 13-32-15,-1 8 24 16,-4 7-12-16,-1 13 16 15,-8 12 8-15,-5 17 4 16,-5 11 32-16,-4 9-16 16,-5 3 32-16,-4 5-32 15,0-5 32-15,0-11-32 0,0 3 32 16,-1-11-32-16,6-9 40 16,4-4-32-16,4-8 48 15,5-8-40-15,9-4 12 16,5-8-28-16,9-4 8 15,4-21-12-15,0-7 0 16,5-13-4-16,5-12 12 16,-6 9-12-16,-3 11-20 15,-6 9 4-15,-8 11-68 32,4 9 44-32,-9 12-76 15,5 12 64-15,-5 16 0 16,0 21 28-16,0 28 28 0,5-1-4 15,-5 1 4-15,5-12-4 16,0-9 36-16,4-11-20 16,0-9 64-16,-4-4-48 0,4-11 52 0,-5-5-52 15,-3-8 16-15,-1-4-36 16,0-9 16-16,4-23-20 16,1 0 8-16,0 3-12 15,-1 1-60 1,6 12 24-16,3 3-60 15,10 13 48 1,9 8-64-16,0 21 60 0,-4-1 28 16,-10 4 8-16,-9 1 92 15,-13-5-44-15,-14 0-532 0,-10 9 264 16</inkml:trace>
        </inkml:traceGroup>
      </inkml:traceGroup>
    </inkml:traceGroup>
    <inkml:traceGroup>
      <inkml:annotationXML>
        <emma:emma xmlns:emma="http://www.w3.org/2003/04/emma" version="1.0">
          <emma:interpretation id="{AC04F5B4-DCBF-4FB1-A402-17F10F8CAF47}" emma:medium="tactile" emma:mode="ink">
            <msink:context xmlns:msink="http://schemas.microsoft.com/ink/2010/main" type="paragraph" rotatedBoundingBox="6196,14781 9715,14712 9727,15335 6208,154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43DE2B-1F9A-4EFB-8945-D536D13AABFA}" emma:medium="tactile" emma:mode="ink">
              <msink:context xmlns:msink="http://schemas.microsoft.com/ink/2010/main" type="line" rotatedBoundingBox="6196,14781 9715,14712 9727,15335 6208,15404"/>
            </emma:interpretation>
          </emma:emma>
        </inkml:annotationXML>
        <inkml:traceGroup>
          <inkml:annotationXML>
            <emma:emma xmlns:emma="http://www.w3.org/2003/04/emma" version="1.0">
              <emma:interpretation id="{F0C97DEF-E12A-4BCF-A693-0D881603EE34}" emma:medium="tactile" emma:mode="ink">
                <msink:context xmlns:msink="http://schemas.microsoft.com/ink/2010/main" type="inkWord" rotatedBoundingBox="6196,14781 9005,14726 9016,15300 6207,15356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4829.6757">2439 13764 300 0,'27'-20'112'0,"-18"12"-88"0,19-4-8 16,-15 4 128-16,1 0-84 16,-5-4 88-16,5 0-84 15,-5-5 28-15,9 1-52 16,-4 4 28-16,-5-4-36 16,-5 4 16-16,-4 0-28 0,-9-1-16 15,-9 1-8-15,-14 8 40 0,-9 0-24 16,-13 0-28-16,-1 4 8 15,0 0 28-15,10 8-12 16,-1-8-16-16,10 0 0 16,-1 0 20-16,1 8-4 15,13-8-4-15,14 4 0 16,5 4-4-16,8 1 0 16,5 7-28-16,0 0 16 15,5 12 32-15,4 1-12 16,10 15-16-16,8 5 0 15,0-1-32-15,1-3 24 16,-10-1 40-16,-4-3-12 0,-9-5 16 16,-14-8-16-16,-5-3 44 15,-9-5-28-15,-4-4 48 16,-5 4-44-16,1-7 4 16,-1-1-24-1,-4-4 36-15,-10-8-24 0,1 0-24 16,-5 4 0-16,0-4 44 15,0 0-24-15,0 0 24 16,9-4-24-16,5 0-16 16,8-4-8-16,15-5-48 15,18-3 24-15,4-4-476 16,4 4 272-16,15-8-260 16</inkml:trace>
          <inkml:trace contextRef="#ctx0" brushRef="#br0" timeOffset="105207.1393">2949 13853 600 0,'-14'-4'224'0,"14"4"-176"0,-9-4-12 0,5 4 104 0,-1 0-84 16,0 4 24-16,5-4-48 16,0 0 12-16,14 0-24 15,9 0 0-15,9 0-12 0,22 0 4 16,24-4-8-16,-1 4 16 15,10 0-12-15,-10 0 4 16,-9 0-4-16,10-4 4 16,-10 4-8-16,-9 0-4 15,-13-4 4-15,-14 0-128 16,-14-4 68-16,-18-4-364 16</inkml:trace>
          <inkml:trace contextRef="#ctx0" brushRef="#br0" timeOffset="105504.9513">3468 13607 632 0,'-14'-8'236'0,"23"8"-184"16,5-5-16-16,-5 5 96 0,0 5-80 0,9 3-4 0,1 0-28 0,13 0-8 15,-1 8-4-15,6 4-8 0,4 9 4 16,-5 3 4-16,-13 0-4 15,-5 5 16-15,-18 3-12 16,-18-3 84-16,-9-1-48 0,-5-4 32 16,-5-3-44-16,10-5 16 31,0-4-28-31,4 0 8 0,5-3-16 0,4-1-32 16,5-4 8-16,9 0-128 15,5 0 80-15,4-8-252 16,0 0 176-16,9-8-396 15</inkml:trace>
          <inkml:trace contextRef="#ctx0" brushRef="#br0" timeOffset="105895.4984">4383 13639 496 0,'9'-28'184'0,"9"28"-140"0,-4-12-16 0,-9 3 120 16,-1 9-88-16,-4 0 80 15,-4 0-80-15,-10 9-12 16,0 3-32-16,-9 16 52 16,5 8-40-16,-4 13 16 0,17 4-28 15,-4-1 28-15,4-7-28 16,24-1 4-16,8-11-12 15,14-9 12-15,9-8-12 16,5-12 60-16,-1-20-40 0,-4 0 8 16,-9-13-24-16,-9-15 12 15,-9-1-16-15,-19 1-4 16,-17 7 0-16,-15 1-24 16,-13 8 12-16,-13 12 32 15,-1-1-16-15,10 13 0 16,13 4-4-16,14 8-84 15,27 5 44-15,18 7-708 16</inkml:trace>
        </inkml:traceGroup>
        <inkml:traceGroup>
          <inkml:annotationXML>
            <emma:emma xmlns:emma="http://www.w3.org/2003/04/emma" version="1.0">
              <emma:interpretation id="{2E55F11F-FDF1-44E7-A1A4-3FF3E805D962}" emma:medium="tactile" emma:mode="ink">
                <msink:context xmlns:msink="http://schemas.microsoft.com/ink/2010/main" type="inkWord" rotatedBoundingBox="9692,15259 9726,15259 9727,15335 9693,15335"/>
              </emma:interpretation>
            </emma:emma>
          </inkml:annotationXML>
          <inkml:trace contextRef="#ctx0" brushRef="#br0" timeOffset="106062.9352">5430 14048 840 0,'0'36'312'0,"0"-36"-244"0,-32 41-16 0</inkml:trace>
        </inkml:traceGroup>
      </inkml:traceGroup>
    </inkml:traceGroup>
    <inkml:traceGroup>
      <inkml:annotationXML>
        <emma:emma xmlns:emma="http://www.w3.org/2003/04/emma" version="1.0">
          <emma:interpretation id="{22EFA6FA-3DBB-49ED-85AD-41F20080D193}" emma:medium="tactile" emma:mode="ink">
            <msink:context xmlns:msink="http://schemas.microsoft.com/ink/2010/main" type="paragraph" rotatedBoundingBox="4412,15852 20674,15943 20662,18169 4399,18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5A8B45-CB70-4971-839F-BB93BB956A5C}" emma:medium="tactile" emma:mode="ink">
              <msink:context xmlns:msink="http://schemas.microsoft.com/ink/2010/main" type="line" rotatedBoundingBox="4412,15852 20674,15943 20662,18169 4399,18079"/>
            </emma:interpretation>
          </emma:emma>
        </inkml:annotationXML>
        <inkml:traceGroup>
          <inkml:annotationXML>
            <emma:emma xmlns:emma="http://www.w3.org/2003/04/emma" version="1.0">
              <emma:interpretation id="{847B47D3-EB12-49DA-A640-B6ED6FE38DAC}" emma:medium="tactile" emma:mode="ink">
                <msink:context xmlns:msink="http://schemas.microsoft.com/ink/2010/main" type="inkWord" rotatedBoundingBox="4410,16134 6754,16147 6748,17155 4404,1714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7607.0714">185 15310 540 0,'-18'-20'200'0,"9"28"-156"0,-5-8-12 16,14 0 132-16,0 0-96 15,0 0 36-15,0 0-64 16,14 4-4-16,13 4-24 15,10 0 28-15,17 1-24 0,1-1 12 16,13 0-16-16,5 0-16 16,-5 4 0-16,-4-4 20 0,-5 0-8 15,5 0-4 1,-14 0 0-16,0 0 20 0,-9-8-12 16,-9 0 4-16,-5 0-8 15,-8-8 48-15,-6 0-32 16,-8 0 8-16,-5-8-20 15,-5 4-16-15,1-8 0 16,-5 12-16-16,0-5 12 16,-5 9 4-16,-4 8 4 15,-1 0-20-15,1 13 12 16,-5 3 4-16,1 4 4 16,-1 13-28-16,-4 7 16 0,-1 5 4 15,1-5 8-15,4-3 24 16,-13 7-12-16,4 5 12 15,-9-5-12-15,-5-3 20 16,5-5-20-16,5-7 32 16,4-9-28-16,-4-16 40 15,8-8-32-15,1-8 20 16,0-12-24-16,4-9 8 16,0-7-16-16,5 0 28 15,0-5-24-15,-5 9 4 16,14-9-12-16,-5 5 4 15,1-5-8-15,-1-3-12 16,0 7 4-16,5 5 4 16,5 4 0-16,-5 8-44 15,-1 7 24-15,10 5-12 0,10 8 20 16,3 8 60-16,10 0-24 16,9 9-424-16,13-1 216 15,-4 4-528 1</inkml:trace>
          <inkml:trace contextRef="#ctx0" brushRef="#br0" timeOffset="107864.7563">896 15432 684 0,'-10'24'252'0,"29"-4"-192"0,3 13-20 16,1-13 56-16,9 0-60 16,14 0 12-16,8 13-28 15,1-1 24-15,-5 5-28 16,0-9 20-16,-14-8-20 0,-8 0-68 16,-15 1 24-16,-8-13-412 15,-5-8 244 1,-9 0-176-16</inkml:trace>
          <inkml:trace contextRef="#ctx0" brushRef="#br0" timeOffset="108059.2733">1456 15497 600 0,'-5'0'224'0,"-13"4"-176"0,-14 20-12 0,9-8 160 15,-13-4-116-15,-19 17 0 16,-27 3-48-16,-4 4-12 15,-1 5-12-15,10-5-8 0,13-7 4 16,9-5 40-16,14-4-24 16,19-12-176-16,-1-16 84 15,23 0-572 1</inkml:trace>
          <inkml:trace contextRef="#ctx0" brushRef="#br0" timeOffset="108817.2995">2343 15286 600 0,'37'-32'224'0,"-5"20"-176"0,0-1-12 16,-23 13 80-16,-5-8-72 16,-4 4 68-16,-9 4-60 15,-9 4-28-15,-14 4-16 16,-9 1 0-16,0 3-4 0,-4-12 16 15,-1 0-12-15,-9-4-4 16,1-4 0-16,8-1-4 16,5 5 0-16,5 0 32 15,4 0-16-15,5 4-4 16,8 0-8-16,6 8-4 16,4 9 0-16,4 7 0 0,1 12 0 15,-6 9 44-15,-3 7-24 16,-1-3 0-16,5 0-12 15,-5-1 4-15,1 5-8 16,-1 3 24-16,0-7-16 16,1-13 48-16,-1 1-32 15,0-13 28-15,1-4-28 16,-1-8 28-16,0-8-32 16,1 1-40-16,4-1 8 0,4 0-36 15,5 4 28-15,9 4-20 16,14 0 20-16,9-4 28 15,13 8-8-15,5-12 28 16,5 13-20-16,0-9 32 16,-10-4-28-16,1 0 40 15,-5-4-32-15,-5-4-156 16,-4-4 72-16,-5-1-224 16,-8-3 160-16,-10-8-436 15,4 8 312 1,-8 4-16-16</inkml:trace>
          <inkml:trace contextRef="#ctx0" brushRef="#br0" timeOffset="108820.8076">1738 15557 664 0,'-27'-8'244'0,"31"8"-188"0,19 0-16 0,0 0 92 16,13 0-80-16,10 0-4 15,8 4-28-15,-4 0 20 16,0-4-24-16,0 0-428 16</inkml:trace>
          <inkml:trace contextRef="#ctx0" brushRef="#br0" timeOffset="109067.9646">1961 14938 748 0,'-9'-4'276'0,"13"4"-216"0,1 4-16 15,-1 0 76-15,19 0-76 16,0 0-8-16,4 0-24 16,10 0 8-16,4-4-12 15,9 0-48-15,9 0 24 0,-9 0-500 16</inkml:trace>
        </inkml:traceGroup>
        <inkml:traceGroup>
          <inkml:annotationXML>
            <emma:emma xmlns:emma="http://www.w3.org/2003/04/emma" version="1.0">
              <emma:interpretation id="{EB5C1894-4DAE-4A78-B5DE-95970DB45B00}" emma:medium="tactile" emma:mode="ink">
                <msink:context xmlns:msink="http://schemas.microsoft.com/ink/2010/main" type="inkWord" rotatedBoundingBox="7824,16576 8306,16579 8304,16827 7822,1682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9876.6135">3527 15614 592 0,'0'-8'220'0,"0"12"-172"0,27-8-12 0,-13 4 4 16,23 4-28-16,13-4 32 15</inkml:trace>
          <inkml:trace contextRef="#ctx0" brushRef="#br0" timeOffset="109696.1338">3645 15387 644 0,'0'-4'236'0,"0"4"-180"0,0-8-20 0,0 0 168 16,10 8-120-16,8 0 36 0,9 0-72 16,10 0-44-16,13 8-8 15,4 0 60-15,5-4-28 0,-4 4-356 16,0 5 180-16</inkml:trace>
        </inkml:traceGroup>
        <inkml:traceGroup>
          <inkml:annotationXML>
            <emma:emma xmlns:emma="http://www.w3.org/2003/04/emma" version="1.0">
              <emma:interpretation id="{ED453871-78C9-474A-8496-60970188FA43}" emma:medium="tactile" emma:mode="ink">
                <msink:context xmlns:msink="http://schemas.microsoft.com/ink/2010/main" type="inkWord" rotatedBoundingBox="9226,16604 9755,16607 9753,16972 9224,16969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0252.649">5266 15440 528 0,'-13'-24'196'0,"4"16"-152"0,-14 3-12 0,5 1 160 0,-19 0-112 15,5 4 108-15,-13 8-108 16,4 9 12-16,0 11-56 16,4 8 12-16,15-3-28 0,8 7-28 15,9 1 4-15,19-1 28 16,22 5-16-16,19-9 36 15,18-8-28-15,13-15 40 16,-8-13-32-16,-10-4-40 16,-9-17 8-16,-22-3-16 15,-19-8 12-15,-13-9 36 16,-19-7-16-16,-13-1-8 16,-14 9-4-16,-14 3-16 15,9 13 12-15,15 12-120 0,3 20 72 16,24 8-744-1</inkml:trace>
        </inkml:traceGroup>
        <inkml:traceGroup>
          <inkml:annotationXML>
            <emma:emma xmlns:emma="http://www.w3.org/2003/04/emma" version="1.0">
              <emma:interpretation id="{6A718064-4C85-407B-9DD5-C4D35E358218}" emma:medium="tactile" emma:mode="ink">
                <msink:context xmlns:msink="http://schemas.microsoft.com/ink/2010/main" type="inkWord" rotatedBoundingBox="14015,16132 16947,16149 16936,18149 14004,18132"/>
              </emma:interpretation>
              <emma:one-of disjunction-type="recognition" id="oneOf20">
                <emma:interpretation id="interp28" emma:lang="" emma:confidence="0">
                  <emma:literal>€</emma:literal>
                </emma:interpretation>
                <emma:interpretation id="interp29" emma:lang="" emma:confidence="0">
                  <emma:literal>_</emma:literal>
                </emma:interpretation>
                <emma:interpretation id="interp30" emma:lang="" emma:confidence="0">
                  <emma:literal>f</emma:literal>
                </emma:interpretation>
                <emma:interpretation id="interp31" emma:lang="" emma:confidence="0">
                  <emma:literal>E</emma:literal>
                </emma:interpretation>
                <emma:interpretation id="interp32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138056.7609">10343 14966 416 0,'-100'-12'152'0,"27"12"-116"0,-41 4-12 0,59 4 136 15,-9 0-92-15,1 1 80 16,4 3-88-16,8 0-32 15,20 4-16-15,17 8-32 0,28 13 12 0,22 7-4 16,51 9 4-16,40-9-44 16,14 9 24-16,23-17-276 15</inkml:trace>
          <inkml:trace contextRef="#ctx0" brushRef="#br0" timeOffset="137844.8326">12164 15347 312 0,'32'-20'112'0,"-19"7"-84"16,-4 1-12-16,-4 0 136 0,0 8-88 15,-5-12 72-15,-14 8-80 16,-13-8 12-16,-14 3-36 16,-19 5-20-1,6 8-8-15,-46 4 20 0,-64 0-12 16,-14 1 12-16,-31-5-12 15,-33-5-8-15,15-3 0 16,-19-12 64-16,5 0-36 0,40-8-4 16,28-1-16-16,37-7 52 15,36 16-36-15,36-1-28 16,41 9-4-16,23 4 8 16,27 4 0-16,28 0-356 15,32 0 196-15</inkml:trace>
          <inkml:trace contextRef="#ctx0" brushRef="#br0" timeOffset="136573.0206">12619 15484 268 0,'-14'-12'100'0,"10"4"-76"0,-1 0-8 0,1 0 88 15,-1 0-60-15,5 4 88 16,0-4-76-16,0 8 0 16,0 0-36-16,-4 20-4 15,-1 4-8-15,1 29 48 16,-6 24-32-16,6 48 0 0,-10 13-16 16,5-5 36-16,-4 17-20 15,-1 12 4-15,0-16-16 0,5-25 12 16,5-20-16-16,-1-16 60 15,0-20-40-15,5-16 40 16,-4-9-36-16,-1-20-64 16,-4-20 20-16,-4-8-416 15,-6-24 236 1,-13-17-176-16</inkml:trace>
          <inkml:trace contextRef="#ctx0" brushRef="#br0" timeOffset="137123.9846">12137 15488 300 0,'-46'9'112'0,"19"7"-88"0,-28 8-8 15,32-4 84-15,-18 13-60 16,-18 19 52-16,-23 25-52 16,-23 16 52-16,-22 4-56 15,9 5 36-15,-5-22-40 16,-9-3 36-16,-10 0-40 16,20-4 12-16,17 0-24 0,23-16 8 0,14-1-12 15,22-19-164 1,28-29-388-1</inkml:trace>
          <inkml:trace contextRef="#ctx0" brushRef="#br0" timeOffset="136763.5265">11973 16217 456 0,'-28'12'168'0,"28"16"-128"0,0 21-16 16,5-5 132-16,4 25-92 15,5 0 88-15,-1 4-88 16,10-8-24-16,4-13-24 16,1-7 56-16,4-21-40 0,9-8 60 0,-1-16-56 15,1-16 44-15,5-24-44 16,-5-21-416-16,-9-12 208 15,-9 8-388 1</inkml:trace>
          <inkml:trace contextRef="#ctx0" brushRef="#br0" timeOffset="137353.0939">10821 16011 340 0,'-123'56'128'0,"73"-28"-100"0,-19 17-8 0,38-21 176 0,-15 1-112 16,1 7 80-16,-6-4-96 16,6 5-20-16,13 3-28 15,23-8-8-15,23 1-4 0,22-5 56 16,19-12-36-16,31-8 40 16,37-8-36-16,14 0-492 15</inkml:trace>
          <inkml:trace contextRef="#ctx0" brushRef="#br0" timeOffset="133041.7382">12651 15023 196 0,'-9'4'72'0,"9"-8"-56"0,-5-4-4 16,5 4 12-16,-9-4-16 16,9-4-4-16,0 0 0 15,-4 3-4-15,4 1 0 16,0 0 68-16,4 4-36 0,-4 4 32 15,0 0-36-15,9 0 8 16,0 0-20-16,-9 0 64 16,0 0-48-16,5 4-4 15,-5-4-16-15,0 0 8 16,-5 4-12-16,1-4 32 16,-1-4-24-16,-4 0-4 15,5 0-8-15,4 0 40 16,-5 0-24-16,5 4-28 0,5 0 4 15,-5 0-8-15,4 0 4 0,10 4 24 16,-5 0-8-16</inkml:trace>
        </inkml:traceGroup>
        <inkml:traceGroup>
          <inkml:annotationXML>
            <emma:emma xmlns:emma="http://www.w3.org/2003/04/emma" version="1.0">
              <emma:interpretation id="{7B54D2FF-0A4B-42A1-8EEF-841BC9C0001C}" emma:medium="tactile" emma:mode="ink">
                <msink:context xmlns:msink="http://schemas.microsoft.com/ink/2010/main" type="inkWord" rotatedBoundingBox="17258,15924 20674,15943 20666,17437 17250,17418"/>
              </emma:interpretation>
            </emma:emma>
          </inkml:annotationXML>
          <inkml:trace contextRef="#ctx0" brushRef="#br0" timeOffset="136014.0348">14700 15492 416 0,'36'5'152'0,"-4"7"-116"0,32 8-12 16,-19-4 84-16,19 8-64 16,4 13 16-16,5 19-36 15,-5 9 4-15,-13 0-16 16,-9-8-8-16,-10-1 0 0,-18-3 64 0,-18 0-36 16,-18-13 24-16,-32-8-36 15,-27 1 16-15,-28-5-20 16,5-4-220-16,0-3 112 15,-10 7-380 1</inkml:trace>
          <inkml:trace contextRef="#ctx0" brushRef="#br0" timeOffset="134811.8128">13065 15039 260 0,'-9'-8'96'0,"0"8"-76"0,0 0-4 0,4-4 156 0,-4 4-96 16,0 0 16-16,-4 0-56 16,3-4 80-16,1 4-64 15,-4-8 56-15,8 8-64 16,1-8 16-16,4 8-40 15,9-4 52-15,13 0-40 0,10 0-16 16,32 0-8-16,13 0 16 16,55-21-12-16,51 13 76 15,53-12-52-15,42 0 32 16,50-1-40-16,-19 5 36 16,-13 4-36-16,-9 4 12 15,-45 0-24-15,-47-5 20 16,-26 9-24-16,-28-8-20 15,-32 8 0-15,-18 0 20 16,-27-4-4-16,-28 4 32 16,1 4-24-1,-24 4 20-15,-13-4-20 0,-18 4-332 16</inkml:trace>
          <inkml:trace contextRef="#ctx0" brushRef="#br0" timeOffset="135742.8012">13024 15440 332 0,'-18'-20'120'0,"18"20"-92"0,0 0-8 16,0-4 124-16,0 0-84 0,0-5 96 16,0 5-88-16,0 0-8 15,9 8-36-15,0 0 12 16,23 13-4-16,14 15-20 16,17-4 32-16,42 1-28 15,50 7-4-15,23 1-8 16,72-1 4-16,23 13-4 15,50 11 32-15,-9 1-20 16,1 0 64-16,-33-5-44 16,-41-7-16-16,-18-9-12 15,-36-3 16-15,-41-9-12 16,-42 0 4-16,-35-11-8 16,-33-5 56-16,-31 0-36 0,-28-4-380 15,-23-4 188-15,-4-12-412 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9:05.88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743E07D-F78A-4D46-887E-947D55F175E7}" emma:medium="tactile" emma:mode="ink">
          <msink:context xmlns:msink="http://schemas.microsoft.com/ink/2010/main" type="writingRegion" rotatedBoundingBox="2319,3219 3015,3219 3015,3879 2319,3879"/>
        </emma:interpretation>
      </emma:emma>
    </inkml:annotationXML>
    <inkml:traceGroup>
      <inkml:annotationXML>
        <emma:emma xmlns:emma="http://www.w3.org/2003/04/emma" version="1.0">
          <emma:interpretation id="{0D0DE0DD-6086-45A0-9E5B-5B23BA2A2DBF}" emma:medium="tactile" emma:mode="ink">
            <msink:context xmlns:msink="http://schemas.microsoft.com/ink/2010/main" type="paragraph" rotatedBoundingBox="2319,3219 3015,3219 3015,3879 2319,3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A8FA1F-1E6B-4653-B5A0-863FE4DC9E58}" emma:medium="tactile" emma:mode="ink">
              <msink:context xmlns:msink="http://schemas.microsoft.com/ink/2010/main" type="line" rotatedBoundingBox="2319,3219 3015,3219 3015,3879 2319,3879"/>
            </emma:interpretation>
          </emma:emma>
        </inkml:annotationXML>
        <inkml:traceGroup>
          <inkml:annotationXML>
            <emma:emma xmlns:emma="http://www.w3.org/2003/04/emma" version="1.0">
              <emma:interpretation id="{0B0ADBE7-18EC-4E45-93CF-106B8DC0E1E0}" emma:medium="tactile" emma:mode="ink">
                <msink:context xmlns:msink="http://schemas.microsoft.com/ink/2010/main" type="inkWord" rotatedBoundingBox="2319,3219 3015,3219 3015,3879 2319,3879"/>
              </emma:interpretation>
            </emma:emma>
          </inkml:annotationXML>
          <inkml:trace contextRef="#ctx0" brushRef="#br0">-1285 2053 260 0,'4'-13'96'0,"-8"13"-76"0,-1 0-4 16,1-4 36-1,4 4-32-15,-9-4 44 0,-1 8-36 0,-8-8-4 16,5 4-16-16,-15-4 64 15,10 4-40-15,-18-4 48 16,8 0-44-16,-13-4 32 16,5 8-36-16,-14-4 24 15,13 4-28-15,-13 0-16 16,14 4-8-16,-10 0-32 16,5 8 16-16,5 0 32 15,9 5-12-15,-5 3 0 16,14 0-4-16,-5 8-4 15,5 5 0-15,-1 11 8 16,10 1-4-16,5 7-12 16,4 1 4-16,4 0 12 15,10-5-4-15,4-7-12 16,9-5 4-16,10-8 28 16,-1-3-12-16,10-5 12 15,4-4-12-15,0-4 0 16,-4 0-4-16,-5-4 4 15,-5 1-8-15,0-5 24 16,-13 0-16-16,0-4-4 16,-5 0-4-16,-4-4 4 15,4 0-4-15,-9-5-4 16,5 9 4-16,-10-8 20 0,5 4-12 16,-9-4 4-16,5 8-8 0,-10-4-128 15,5 8 64-15,-4-8-244 16,8 4 172-16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0:21.17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112D7C4-608E-4945-9CAF-0062D31AE999}" emma:medium="tactile" emma:mode="ink">
          <msink:context xmlns:msink="http://schemas.microsoft.com/ink/2010/main" type="inkDrawing" rotatedBoundingBox="2901,10761 9988,10409 10021,11074 2934,11426" semanticType="underline" shapeName="Other">
            <msink:sourceLink direction="with" ref="{2FC42755-2FFE-427E-8E7D-98CFA3B1752B}"/>
          </msink:context>
        </emma:interpretation>
      </emma:emma>
    </inkml:annotationXML>
    <inkml:trace contextRef="#ctx0" brushRef="#br0">-1322 9576 196 0,'-13'4'72'0,"4"0"-56"0,-5 8-4 16,9 0 28-16,-4 4-24 15,-4 5 76-15,13 7-56 16,0 4 48-16,0 1-48 16,13 3 52-16,-4-3-52 15,14-1 0-15,-5 0-20 16,10-3 16-16,4-1-20 16,4-8 12-16,5 0-12 15,4-3-8-15,10-5 0 16,9-8 4-16,-5-8-4 0,5-4 8 0,4-5-8 15,9-3 8-15,19-4-8 16,22-4-4-16,10-9 4 16,-1 1-4-16,-4 4 0 15,9-5 24-15,14 9-12 16,4 16 56-16,-22 0-36 16,-10 0-52-16,5 8 12 15,-5 4 16-15,5 12-4 16,-4 0 20-16,-19 13-16 15,-9 7-20-15,-9-8 4 0,-14 9 48 16,-9-5-20-16,-9 0-8 16,-13-3-8-16,-1-5 4 15,-17-8-4-15,-6 0 16 16,-4-3-12-16,-9-13 40 16,0-4-24-16,0-5-4 15,0-3-12-15,9-12 20 16,-4-12-16-16,9-13-32 15,8-12 12-15,19 1 8 16,9-1 4-16,14 8-20 16,4 9 8-16,10 7-24 15,-10 1 20-15,19 12-4 16,4-1 8-16,27 13 8 16,-9 8 0-16,-8 4 0 15,-1 4 0-15,0 0 0 16,23 4 0-16,18 0 0 15,0 9 0-15,-4-9 0 0,17 4 0 16,19 0 32-16,0 8-16 16,-4 0-4-16,22 5-8 15,9-9 28-15,-27 0-16 16,-9-12 12-16,5-16-16 16,-10 4 20-16,-18-16-20 15,-22 3 56-15,-19-7-36 16,-14-4 4-16,-8-9-24 15,-5-7 44-15,-19-13-28 16,-8-8-84-16,-10 9 28 0,-27 7-160 16,-13 16 108-16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1:38.84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1864F11-2DC8-42F4-8F21-CFD4ADF5EF26}" emma:medium="tactile" emma:mode="ink">
          <msink:context xmlns:msink="http://schemas.microsoft.com/ink/2010/main" type="writingRegion" rotatedBoundingBox="14868,13831 20600,14227 20454,16347 14721,15952"/>
        </emma:interpretation>
      </emma:emma>
    </inkml:annotationXML>
    <inkml:traceGroup>
      <inkml:annotationXML>
        <emma:emma xmlns:emma="http://www.w3.org/2003/04/emma" version="1.0">
          <emma:interpretation id="{0E44FE14-8253-4A3A-BDE7-CC5E83D707E6}" emma:medium="tactile" emma:mode="ink">
            <msink:context xmlns:msink="http://schemas.microsoft.com/ink/2010/main" type="paragraph" rotatedBoundingBox="14868,13831 20600,14227 20454,16347 14721,15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D7F0A3-317B-46BA-9B60-95C6CFE68316}" emma:medium="tactile" emma:mode="ink">
              <msink:context xmlns:msink="http://schemas.microsoft.com/ink/2010/main" type="line" rotatedBoundingBox="14868,13831 20600,14227 20454,16347 14721,15952"/>
            </emma:interpretation>
          </emma:emma>
        </inkml:annotationXML>
        <inkml:traceGroup>
          <inkml:annotationXML>
            <emma:emma xmlns:emma="http://www.w3.org/2003/04/emma" version="1.0">
              <emma:interpretation id="{A399EB26-7D7F-42F7-BBF1-D3E888C094A1}" emma:medium="tactile" emma:mode="ink">
                <msink:context xmlns:msink="http://schemas.microsoft.com/ink/2010/main" type="inkWord" rotatedBoundingBox="14803,14774 16364,14881 16287,16007 14725,15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11991 14796 352 0,'-68'-28'132'0,"40"-4"-104"0,-22-29-8 0,5 25 104 15,-42-25-72-15,-36-12 52 16,5 0-64-16,-19-4 40 16,-4 0-44-16,-36-32 60 15,31-8-56-15,23 16 8 0,23 8-28 16,31 20-48-16,24 12 16 16,22 12-52-16,14 13 36 0,14 8 40 15,13 11-4-15,5 5-8 16,4 4-4-16,5 4-16 15,0 8 12-15,0 4-200 16,-5 4 116-16</inkml:trace>
          <inkml:trace contextRef="#ctx0" brushRef="#br0" timeOffset="239.1356">10721 14133 340 0,'-28'-37'128'0,"33"13"-100"0,-1-16-8 0,1 11 88 16,-1-19-64-16,6-9 96 15,-1 0-80-15,0 5-28 16,-5 3-20-16,1 5-24 15,-5 7 8-15,0 13 28 0,4 4-12 16,6 8-48-16,-1 8 20 16,4 8-8-16,10 12 16 0,4 12 32 15,14 17-12-15,0 15 48 16,5 1-32-16</inkml:trace>
        </inkml:traceGroup>
        <inkml:traceGroup>
          <inkml:annotationXML>
            <emma:emma xmlns:emma="http://www.w3.org/2003/04/emma" version="1.0">
              <emma:interpretation id="{1DB58222-A01D-47F6-94AA-0D66B57B36DE}" emma:medium="tactile" emma:mode="ink">
                <msink:context xmlns:msink="http://schemas.microsoft.com/ink/2010/main" type="inkWord" rotatedBoundingBox="16552,14388 17029,14421 16988,15023 16510,14990"/>
              </emma:interpretation>
              <emma:one-of disjunction-type="recognition" id="oneOf1">
                <emma:interpretation id="interp1" emma:lang="" emma:confidence="1">
                  <emma:literal>^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7</emma:literal>
                </emma:interpretation>
                <emma:interpretation id="interp5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050.7047">12232 13781 444 0,'-14'-45'164'0,"24"17"-124"0,3-25-16 0,1 29 132 16,9-8-92-16,4-13 8 16,5-12-44-16,4-11-16 0,5-5-8 15,-4 8-16-15,-1 12 8 0,1 21-60 16,-6 24 36-16,1 24 12 16,-4 25 12-16,-6 11 48 15,-3 5-24-15,-1-1-132 16,0 13 60-16,0-4-380 15</inkml:trace>
        </inkml:traceGroup>
        <inkml:traceGroup>
          <inkml:annotationXML>
            <emma:emma xmlns:emma="http://www.w3.org/2003/04/emma" version="1.0">
              <emma:interpretation id="{C34C247F-1C79-43E4-92B2-FE21ACBD1552}" emma:medium="tactile" emma:mode="ink">
                <msink:context xmlns:msink="http://schemas.microsoft.com/ink/2010/main" type="inkWord" rotatedBoundingBox="16699,13958 20600,14227 20454,16347 16552,1607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354.0766">14495 13874 424 0,'4'-21'156'0,"33"13"-120"0,27-20-8 16,-19 4 0-16,42-5-20 0,31 9 76 16,5 4-48-16,-9 4-40 15,-5 12 0-15,-13 4 4 16,-14 12 4-16,-28 12-12 0,-36 17 4 16,-22 8 40-16,-23 15-24 15,-28-7-8-15</inkml:trace>
          <inkml:trace contextRef="#ctx0" brushRef="#br0" timeOffset="-3495.7642">14932 14473 624 0,'18'16'228'0,"23"-4"-176"0,32 8-16 0,-23-4 88 0,14 5-76 16,0 3 16-16,8 8-40 15,1 1 4-15,-4-5-16 16,-15 4 28-16,-31 1-24 0,-32-9-4 16,-18 12-8-1,-33 1-436-15,-35 7 236 16,-28 1-204-16</inkml:trace>
          <inkml:trace contextRef="#ctx0" brushRef="#br0" timeOffset="765.5532">12396 14517 280 0,'9'-56'104'0,"-9"23"-84"16,9-24 0-16,-4 25 164 0,4-12-104 16,-9-25 72-16,-9-28-88 15,9-41 8-15,-9 9-40 16,-5-13-12-16,5-36-12 15,0 8-16-15,4 28 4 0,10 25-4 16,8 16 0-16,1 20-12 16,0 16 12-16,-1 12-12 15,1 21 8-15,-5 12 16 16,9 12 0-16,-4 8-92 16,-5 12 52-16,0 0-420 15</inkml:trace>
          <inkml:trace contextRef="#ctx0" brushRef="#br0" timeOffset="-4626.3289">12824 14906 260 0,'-9'-8'96'0,"9"16"-76"0,0-8-4 0,0 0 140 16,0 0-88-16,9-8 36 15,5 8-64-15,8-9 28 16,10 1-36-16,23 0 36 16,13-12-40-16,10-8 28 15,49-25-28-15,42-28 8 0,26-28-20 0,51 8 28 16,9 12-28-16,37-4 12 16,-6-9-16-16,-26-3 36 15,8-8-24-15,-35 16-40 16,-42 16 8-16,-32 8 20 15,-22 20-8-15,-28 5 8 16,-22 11-4-16,-19 9 28 16,-23 8-20-16,-13 8-12 15,-14 4-8-15,-18 8-92 16,-4 4 48-16,-10 4-452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3:26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A34D2E9-2B56-4FE5-89B2-60B093E31318}" emma:medium="tactile" emma:mode="ink">
          <msink:context xmlns:msink="http://schemas.microsoft.com/ink/2010/main" type="inkDrawing" rotatedBoundingBox="7204,6702 7644,5484 7757,5525 7317,6742" semanticType="callout" shapeName="Other"/>
        </emma:interpretation>
      </emma:emma>
    </inkml:annotationXML>
    <inkml:trace contextRef="#ctx0" brushRef="#br0">7745 5551 352 0,'6'-16'132'0,"-6"16"-104"0,6-8-8 16,-9 5 112-1,3 3-76-15,-6-2 68 16,3 4-72-16,-12 4 4 16,3 4-32-16,-9 4 12 15,3 1-20-15,-6 9 36 16,7 0-28-16,-7 5 20 0,9 0-24 0,-3 3-28 16,3 0 4-16,-9 5 0 31,9-3 4-31,1 19 0 0,-4 0 0 0,0 21 24 15,3-8-12-15,-3 11-12 16,3-8-4-16,6 0 12 16,3-3-4-16,-3 0 24 15,3-11-16-15,-5-2 12 16,-1-8-12-16,-3-8 20 16,0-7-20-16,0-9 12 15,0 0-12 1,-6-8-8-16,6 0 0 0,-5-5-148 15,5 0 80-15,-3-8-148 16,9 0 120-16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2:13.09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8F8CA33-9050-4A47-AAED-6D108D929C31}" emma:medium="tactile" emma:mode="ink">
          <msink:context xmlns:msink="http://schemas.microsoft.com/ink/2010/main" type="writingRegion" rotatedBoundingBox="2967,905 23273,1366 23019,12566 2712,12104"/>
        </emma:interpretation>
      </emma:emma>
    </inkml:annotationXML>
    <inkml:traceGroup>
      <inkml:annotationXML>
        <emma:emma xmlns:emma="http://www.w3.org/2003/04/emma" version="1.0">
          <emma:interpretation id="{3CB24A99-E159-44C2-9468-BCD5CE1C8D2E}" emma:medium="tactile" emma:mode="ink">
            <msink:context xmlns:msink="http://schemas.microsoft.com/ink/2010/main" type="paragraph" rotatedBoundingBox="4647,1216 9502,836 9628,2442 4773,2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C5240D-EFE2-46E2-A229-390973DA5E49}" emma:medium="tactile" emma:mode="ink">
              <msink:context xmlns:msink="http://schemas.microsoft.com/ink/2010/main" type="line" rotatedBoundingBox="4647,1216 9502,836 9628,2442 4773,2823"/>
            </emma:interpretation>
          </emma:emma>
        </inkml:annotationXML>
        <inkml:traceGroup>
          <inkml:annotationXML>
            <emma:emma xmlns:emma="http://www.w3.org/2003/04/emma" version="1.0">
              <emma:interpretation id="{8B018274-78D7-4402-BDE9-B7FD3BC3DCA1}" emma:medium="tactile" emma:mode="ink">
                <msink:context xmlns:msink="http://schemas.microsoft.com/ink/2010/main" type="inkWord" rotatedBoundingBox="4647,1216 5720,1132 5846,2739 4773,2823"/>
              </emma:interpretation>
            </emma:emma>
          </inkml:annotationXML>
          <inkml:trace contextRef="#ctx0" brushRef="#br0">22 770 540 0,'-45'-28'200'0,"45"28"-156"0,14-8-12 0,8 3-16 16,10 1-16-16,18-8 32 15,5 4-16 1,13-4 12-16,0 8-16 0</inkml:trace>
          <inkml:trace contextRef="#ctx0" brushRef="#br0" timeOffset="-195.6115">937 82 372 0,'-9'-4'140'0,"9"4"-112"0,-22 4-4 16,-1-4 12-1,9 4-24-15,-27-4 4 16,9 4-8-16,-36-8 4 16,23 4-8-16,-19-12 52 15,14 4-32-15,-9-8 60 16,18-1-48-16,4 1-16 0,10 12-12 0,-5-4-8 15,14 0 0-15,-10 16 0 16,15 4 0-16,-10 13-20 16,9 7 12-16,-8 20 12 15,3 1 0-15,-3 28 8 16,8 4-8-16,-9 8 8 16,14-8-8-16,-18-12 32 15,9-8-20-15,-5-9-32 16,0-7 8-16,0-13 8 15,10-3 4-15,-6-9-4 16,6 0 4-16,4-8-4 16,9 1 0-16,22-1-20 15,1 0 12-15,9 4-4 16,14 5 4-16,-1-1 24 16,-4 0-8-16,0 0 4 15,-5-3-4-15,5-5 20 16,-4-4-16-16,-1-8-64 15,1 0 24-15</inkml:trace>
          <inkml:trace contextRef="#ctx0" brushRef="#br0" timeOffset="554.9501">496-444 424 0,'-9'-12'156'0,"9"12"-120"0,-14-4-8 0,5 0 80 16,9 4-64-16,-9-4 44 15,9 0-52-15,-5-5 32 16,5 9-36-16,-4-4 0 15,8 4-20-15,1-4-8 16,9 4 0-16,8-4 4 16,10 0-4-16,14-4 8 15,-1 8-8-15,10-4 52 16,-5 4-32-16,0-4-12 16,-4 8-4-16,-10-4 8 15,-4 4-8-15,-9 0 40 16,-1 4-24-16,-3-4-180 15,-6 0 84-15</inkml:trace>
        </inkml:traceGroup>
        <inkml:traceGroup>
          <inkml:annotationXML>
            <emma:emma xmlns:emma="http://www.w3.org/2003/04/emma" version="1.0">
              <emma:interpretation id="{24FE1DE1-1053-43C1-9FAA-E1DD99AF813C}" emma:medium="tactile" emma:mode="ink">
                <msink:context xmlns:msink="http://schemas.microsoft.com/ink/2010/main" type="inkWord" rotatedBoundingBox="6724,1928 7203,1890 7236,2300 6756,23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88.0727">1989 624 392 0,'9'8'148'0,"-9"-8"-116"0,32 0-8 16,-9 0 64 0,4 0-52-16,14 0 40 15,0 0-44-15,5-8-8 16,-5 12-16-16,0-4 20 15,0 4-16-15,-5-4 12 16,-4 0-12-16,-9 0 20 0,-1 0-20 0,-8 0 12 16,0 0-12-16,-14 0-120 15,0 0 56-15</inkml:trace>
          <inkml:trace contextRef="#ctx0" brushRef="#br0" timeOffset="1186.129">1994 280 436 0,'0'-16'160'0,"0"16"-124"0,13-4-8 0,-3 0 28 15,8 4-36-15,14-4 16 16,9 4-20-16,4 0 8 16,1 0-12-16,-1 4 12 15,-4 0-16-15,-4 0 16 16,-1 4-16-16,-9 0-28 15,-4 0 8-15</inkml:trace>
        </inkml:traceGroup>
        <inkml:traceGroup>
          <inkml:annotationXML>
            <emma:emma xmlns:emma="http://www.w3.org/2003/04/emma" version="1.0">
              <emma:interpretation id="{9047A442-BBCA-4920-A9A6-C00A8DA65E48}" emma:medium="tactile" emma:mode="ink">
                <msink:context xmlns:msink="http://schemas.microsoft.com/ink/2010/main" type="inkWord" rotatedBoundingBox="9095,1101 9521,1067 9618,2315 9193,2348">
                  <msink:destinationLink direction="with" ref="{BC84187E-39EB-4B98-BE8C-E5358512B26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71.5487">4671-153 424 0,'32'-32'156'0,"-19"16"-120"0,15-9-8 0,-19 9 52 16,0 8-48-16,-5-16 76 15,6 0-60-15,-10-9 0 16,0 5-28-16,-14-9 32 16,5 13-28-16,-23-12 4 15,9 15-16-15,-9-7 20 16,-4 8-20-16,-1-4 24 16,10 12-24-16,-9-1-4 15,13 9-4-15,-9 4-48 16,14 8 24-16,-9 5-4 15,13 3 16-15,5 4-12 16,9 4 12-16,0 1 40 16,9 3-20-16,0 0 16 15,5-4-16-15,4-3 0 16,-5-5-4-16,6-8-16 16,-1 4 4-16,0-4-68 15,5 0 40-15,-5 0-32 16,5 1 40-16,-9 7-16 15,4 0 24-15,-14 12 8 16,5 9 8-16,-18 7 8 16,5 5-4-16,-14 7-4 15,-1-3 4-15,-13 8-48 0,10-1 24 16,-10 9-20-16,9-4 24 16,-4 8 28-16,13-4-8 0,0-5-24 15,10-7 8-15,8-8-4 16,6-5 8-16,3-16 16 15,10-3-4-15,9-17 8 16,0-4-8-16,13-16-4 16,-8 4 4-16,4-17 20 15,-10 1-12-15,-8-16 4 16,-9 3-8-16,-14-15 36 16,-9 3-20-16,-19-4-24 15,1 13 0-15,-14-1-8 16,9 13 0-16,-4 0 0 15,13 12 0-15,-4-5 0 16,13 13 0-16,0 0 0 16,14 4 0-16,0-4 24 15,10 8-8-15,-1-4 32 16,4 4-24-16,10-4 20 16,0 4-20-16,9-4 20 15,0 8-24-15</inkml:trace>
        </inkml:traceGroup>
      </inkml:traceGroup>
    </inkml:traceGroup>
    <inkml:traceGroup>
      <inkml:annotationXML>
        <emma:emma xmlns:emma="http://www.w3.org/2003/04/emma" version="1.0">
          <emma:interpretation id="{8CE7ACF1-DE81-4BD3-A53C-A3AF1FC84594}" emma:medium="tactile" emma:mode="ink">
            <msink:context xmlns:msink="http://schemas.microsoft.com/ink/2010/main" type="paragraph" rotatedBoundingBox="8251,2811 12711,923 13257,2212 8796,40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F2CDB7A-22EF-4001-B7FB-44AAAEC318EF}" emma:medium="tactile" emma:mode="ink">
              <msink:context xmlns:msink="http://schemas.microsoft.com/ink/2010/main" type="line" rotatedBoundingBox="8251,2811 12711,923 13257,2212 8796,4099"/>
            </emma:interpretation>
          </emma:emma>
        </inkml:annotationXML>
        <inkml:traceGroup>
          <inkml:annotationXML>
            <emma:emma xmlns:emma="http://www.w3.org/2003/04/emma" version="1.0">
              <emma:interpretation id="{3AE8D6F0-8FE2-4202-98D7-B12970EC5589}" emma:medium="tactile" emma:mode="ink">
                <msink:context xmlns:msink="http://schemas.microsoft.com/ink/2010/main" type="inkWord" rotatedBoundingBox="8251,2811 11008,1644 11554,2933 8796,40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38.8106">4006 1094 312 0,'-27'-4'112'0,"27"4"-84"0,-23 56-12 0,5-27 108 16,9 11-72-16,-5 17 76 16,0-1-72-16,-13 13 24 15,13-4-48-15,-4 12 8 16,5-8-24-16,-1-1 20 15,9-3-24-15,-4-12 32 16,5-13-28-16,-1-15-92 16,10-9 40-16</inkml:trace>
          <inkml:trace contextRef="#ctx0" brushRef="#br0" timeOffset="4520.9641">4156 1264 540 0,'-9'-25'200'0,"9"25"-156"0,23 0-12 16,-9-4 116 0,4 0-88-16,14 0 0 15,4 8-36-15,10-4 12 16,4 0-24-16,-5-4 68 16,1 4-48-16,-1-4-28 15,-13 4-8-15</inkml:trace>
          <inkml:trace contextRef="#ctx0" brushRef="#br0" timeOffset="4721.8276">4357 1223 312 0,'13'37'112'0,"-13"-37"-84"0,-9 77-12 0,0-45 136 15,0-4-88-15,-9 13 36 16,-5 3-60-16,-9 9 12 15,5-1-32-15,0 1 16 16,8-8-20-16,6-17-80 16,13-4 36-16</inkml:trace>
          <inkml:trace contextRef="#ctx0" brushRef="#br0" timeOffset="4921.8631">4466 1381 612 0,'-9'20'228'0,"9"-20"-180"0,-23 45-12 16,5-21 72 0,13 4-68-16,-13 21 16 15,14 0-32-15,-6 15 40 16,1-7-36-16,9-4-128 16,9-9 52-16,1-8-388 15,12-11 240-15</inkml:trace>
          <inkml:trace contextRef="#ctx0" brushRef="#br0" timeOffset="5150.9889">5231 1175 476 0,'-14'-8'176'0,"14"8"-136"0,-18 8-12 0,0 0 84 16,4 8-68-16,-18 8 52 15,9 1-56-15,-18 7-36 16,10 4-8-16,-10 5 36 16,18-1-20-16,5 1 24 15,9-1-20-15,9 5 8 16,4-1-12-16,19-3 12 16,-5-1-16-16,14-7 24 15,0-5-20-15</inkml:trace>
          <inkml:trace contextRef="#ctx0" brushRef="#br0" timeOffset="5390.1057">5021 1579 444 0,'-4'-12'164'0,"4"12"-124"0,27 0-16 0,-9-4 104 16,-9 4-76-16,14-4 24 15,0 0-44-15,4-4 12 16,1 8-24-16,3-8-192 16,6 8 88-16</inkml:trace>
          <inkml:trace contextRef="#ctx0" brushRef="#br0" timeOffset="6321.1372">5035 1822 364 0,'-9'0'132'0,"9"0"-100"0,9 4-12 0,-4 0 68 16,4 4-52-16,9 4 12 15,-4 1-28-15,-1 3-4 16,5 0-8-16,-4 0 48 15,4 4-32-15,-9-11-12 16,5 3-4-16</inkml:trace>
          <inkml:trace contextRef="#ctx0" brushRef="#br0" timeOffset="4127.7496">3821 1021 332 0,'-18'-4'120'0,"18"4"-92"0,-23 4-8 0,0 4 124 16,23 4-84-16,-23 12 52 15,1 9-64-15,-1 15 36 16,-4-3-48-16,13 7 16 15,0-3-32-15,14-1 16 16,5-7-20-16,18-5 28 16,9-7-28-16,18-9 48 15,0 0-36-15,9-12 20 16,0-4-28-16,5-4-184 16,-5 0 88-16</inkml:trace>
          <inkml:trace contextRef="#ctx0" brushRef="#br0" timeOffset="7160.4117">5804 1308 320 0,'0'-8'120'0,"0"8"-96"0,10 0-4 16,-6 0 44 0,1 0-40-16,-1 0 32 0,5 0-28 0,-4 8 44 15,-1 4-40-15,-4 13-16 16,5 3-8-16,-5 4 16 16,0 5-12-16,0-1 24 15,0 1-24-15,0-5 4 16,0-4-8-16,-5-3 12 15,5-5-12-15,-4-8 24 16,4 0-20-16,-9-16 48 16,9 4-32-16,0-12 28 15,0 4-28-15,0-12-8 16,13-1-12-16,-8-7-8 16,4 4 4-16,5-13-24 15,-1 5 12-15,1-13-12 16,4 13 8-16,-4-8 36 15,4 11-16-15,-4 1 16 16,9 12-12-16,-5 4 20 16,-5 8-20-16,10 4 4 15,0 4-8-15,0 0 4 16,0 4-8-16,-1-4 60 16,-4 4-36-16,5-8 16 15,0 4-28-15,-9-4-184 16,4 0 92-16</inkml:trace>
          <inkml:trace contextRef="#ctx0" brushRef="#br0" timeOffset="8647.1809">6410 891 288 0,'-5'-12'108'0,"-4"8"-84"0,9 0-4 16,-4 0 76-1,4 4-56-15,-5-4 72 16,10 0-64-16,-5-4 20 15,9 4-40-15,-5-4 0 16,10 4-16-16,0-4 20 16,4 4-20-16,-4 0 12 15,4 4-12-15,-5 4 0 0,6 0-4 16,-10 8-8 0,9 0 4-16,-18 4 20 0,9 0-12 0,-13 0 24 15,4 5-24-15,-5-9 32 16,0 4-28-16,-8-4-4 15,4 4-8-15,-14-4-16 16,18 1 8-16,-8-9 4 16,8 4 0-16,-4-8-28 15,9 4 16-15,0 0 4 16,0 4 8-16,9 0 0 16,0 0 0-16,5-4-28 15,0 4 16-15,4-12 24 16,5 4-8-16,-1-8-16 15,15 4 4-15,-14-8 12 16,-5 12 0-16,5-4 16 16,-10 4-12-16,-13 0 40 15,9 8-24-15,-13-4-4 16,-1 4-12-16,-8 0-148 16,13 0 76-16,-10-4-376 15,10 0 240-15</inkml:trace>
        </inkml:traceGroup>
        <inkml:traceGroup>
          <inkml:annotationXML>
            <emma:emma xmlns:emma="http://www.w3.org/2003/04/emma" version="1.0">
              <emma:interpretation id="{83FC7026-8D40-4969-B31D-9F72D41D5E51}" emma:medium="tactile" emma:mode="ink">
                <msink:context xmlns:msink="http://schemas.microsoft.com/ink/2010/main" type="inkWord" rotatedBoundingBox="11846,1491 12784,1094 13137,1931 12200,2327">
                  <msink:destinationLink direction="with" ref="{6E18EFC1-3132-48B3-BC13-7E6752658F74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154.0761">7371 195 164 0,'4'-8'60'0,"-4"8"-44"0,5-4-8 0,-5 0 60 15,4 4-40-15,-4-4 68 16,5 4-56-16,-5-4 8 15,4 4-28-15,1-4 32 16,4 4-28-16,-9 8 4 16,5 4-16-16,-1 17 12 15,1 7-16-15,-5 21 32 16,4-1-24-16,-4 5 12 16,0-8-16-16,0-5 28 15,0 1-24-15,0-21 56 16,5 0-40-16,-5-15 56 15,9-1-52-15,-5-12 12 16,6-12-32-16,3-13 0 16,1 5-8-16,4-25 20 15,0 1-16-15,1-9 4 16,-1 1-8-16,5-5-16 16,-1 21 4-16,6-9-24 15,-1 17 16-15,0-5-32 16,5 13 28-16,5 4 32 15,-6 4-8-15,1 0 16 0,0 8-12 0,5 0 20 16,-6 4-20-16,1 0-4 31,0 4-4-31,-5-4 40 0,5 4-24 0,-9-4 60 16,-9 4-44-16,-5 0-104 16,5 4 36-16,-14-4-400 15,0 0 240-15</inkml:trace>
          <inkml:trace contextRef="#ctx0" brushRef="#br0" timeOffset="11649.2088">7630-92 476 0,'-4'-8'176'0,"4"8"-136"0,13-28-12 15,-4 7 76 1,5 9-64-16,4-20 16 15,5 8-32-15,0-17 4 0,9 5-16 0,-5-5 0 16,5 9-4-16,-5-5 20 16,-4 9-16-16,-5-4 4 15,-4 11-8-15,-5 1 20 16,5 8-16-16,-5 0-20 16,0 8 0-16,-5-4 12 15,5 8 0 1,1 0 8-16,3 4-8 0,-4-4-4 15,5 4 4-15,0 0 20 16,-1 8-12-16,1 0 32 16,0 0-28-16,-10 4 32 15,5 1-32-15,-9 7 40 16,5-4-32-16,-10 0-24 16,5 5 0-16,0-9-424 15,5 4 232-15</inkml:trace>
        </inkml:traceGroup>
      </inkml:traceGroup>
    </inkml:traceGroup>
    <inkml:traceGroup>
      <inkml:annotationXML>
        <emma:emma xmlns:emma="http://www.w3.org/2003/04/emma" version="1.0">
          <emma:interpretation id="{49F34440-AC00-4BA8-A1DE-10458EC36345}" emma:medium="tactile" emma:mode="ink">
            <msink:context xmlns:msink="http://schemas.microsoft.com/ink/2010/main" type="paragraph" rotatedBoundingBox="3986,4081 10963,4240 10937,5412 3960,52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E7B1E1-45A1-4EBD-8C24-B95D6B2EFAC2}" emma:medium="tactile" emma:mode="ink">
              <msink:context xmlns:msink="http://schemas.microsoft.com/ink/2010/main" type="line" rotatedBoundingBox="3986,4081 10963,4240 10937,5412 3960,5254"/>
            </emma:interpretation>
          </emma:emma>
        </inkml:annotationXML>
        <inkml:traceGroup>
          <inkml:annotationXML>
            <emma:emma xmlns:emma="http://www.w3.org/2003/04/emma" version="1.0">
              <emma:interpretation id="{B059FDC0-4EDF-4FDA-9FCD-F89B5324FC03}" emma:medium="tactile" emma:mode="ink">
                <msink:context xmlns:msink="http://schemas.microsoft.com/ink/2010/main" type="inkWord" rotatedBoundingBox="3986,4081 7137,4153 7110,5325 3960,525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193.1792">1422 3359 600 0,'-64'-29'224'0,"64"29"-176"0,9-8-12 0,5 4-16 16,9 4-20-16,22-4 0 16,1 0 0-16,9 0 16 15,-10 4-8-15,23-4 16 16,-13 8-16-16,18-8-268 15,-14-4 144-15</inkml:trace>
          <inkml:trace contextRef="#ctx0" brushRef="#br0" timeOffset="18825.4719">-691 2813 176 0,'0'-4'64'0,"0"4"-48"0,-4 8-8 0,4-8 120 16,0 0-72-16,0 0 68 15,0 0-72-15,-5 0 24 16,5 0-44-16,-4 0 24 16,4 0-28-16,-5 0 28 15,5 0-32-15,-4 0-12 16,8 0-8-16,-4 0 4 16,5 4-4-16,-1-4 40 15,1 0-20-15,-1 0-4 16,10 0-12-16,0 0 20 15,8 0-16-15,-8-4-12 16,13 4-4-16,1-4 12 16,13 8-4-16,4-4-4 15,1 0 4-15,27-4 4 0,-5 4-4 16,9-4 24-16,1 8-16 16,-1-8-20-16,-13 4 0 15,-9 0 32-15,-10 0-16 16,1 0-16-16,-15 0 0 0,-8 0 20 15,0 0-4-15,0 0 4 16,-14 4-4-16,0-4 20 16,-9 4-16-16,0-4 4 15,0 0-8-15,-9 0 4 16,9 4-8-16,-14 0 16 16,5 0-12-16,-9 0-20 15,4 0 4-15,-9 4-12 16,5 4 8-16,-18 12-20 15,9 9 20-15,-19 31-32 16,5 9 28-16,-5 16 24 16,10-8-4-16,-5 0 20 15,14-12-16-15,-5-21 4 16,9 1-4-16,-4-17 36 16,13-3-20-16,-9-13-4 15,10 0-12-15,-6-12 12 16,10-4-12-16,-9-16 16 15,4 4-16-15,-8-21-4 16,8 1 0-16,-18-25 12 16,9 9-8-16,-13-21 4 15,4 8-4-15,-13-3 12 0,13 11-12 16,-14 0 4-16,14 13-4 16,-4-4-24-16,13 15 8 15,-9-3 20-15,14 8-4 16,4-9-40-16,1 5 20 15,13 0-8-15,4 11 12 0,5-3 0 16,5 12 0-16</inkml:trace>
          <inkml:trace contextRef="#ctx0" brushRef="#br0" timeOffset="19187.9341">288 2861 320 0,'0'-12'120'0,"0"12"-96"15,28 8-4-15,-15 0 104 16,1 0-72-16,9 9 40 16,9 7-52-16,9 20 12 15,4 5-32-15,5 16 60 0,-4-5-44 0,-1 5-24 16,1-8-12-16,-14-9 24 16,0-7-12-16,4-5 48 15,-9-8-32-15,-4-8 12 16,-9 1-24-16,4-17-448 15,0-4 236-15</inkml:trace>
          <inkml:trace contextRef="#ctx0" brushRef="#br0" timeOffset="19434.0896">912 2898 456 0,'-18'-13'168'0,"18"13"-128"0,-14-4-16 0,5 8 68 16,5 5-56-16,-19 3 40 16,5 8-44-16,-28 16 36 15,1 5-40-15,-24 19 20 16,10 1-28-16,-14 4 16 16,14-5-20-16,-9-7 0 15,18-4-8-15,-5-13 12 16,14-4-12-16,9-15-84 15,18-1 44-15</inkml:trace>
          <inkml:trace contextRef="#ctx0" brushRef="#br0" timeOffset="19983.0491">2333 2809 372 0,'-5'-17'140'0,"5"17"-112"0,-9-20-4 0,-4 12-32 15,-1 8 0-15,-27-8-12 16,0 0 8-16,-32-4 44 16,14 12-20-16,-19-8 96 15,15 8-60-15,-10 0 12 16,18 0-36-16,-13-4 40 15,27 0-36-15,0 4 20 16,9 0-28-16,5-8 28 16,9 16-32-16,-1-8-12 15,6 0-8-15,-1 8-40 16,5 4 24-16,-5 4 16 16,5 12 4-16,-9 21 20 15,9 3-12-15,-9 33 4 16,8 4-4-16,-3 4 4 15,8-8-8-15,-18-8-12 16,19-16 4-16,-5-9 28 16,0-7-12-16,-10-9 40 15,1-3-28-15,9-13 4 16,0 0-16-16,5-12 28 0,4-4-24 0,4-4-68 16,10 4 28-16,8 4 8 15,6-8 12-15,13 9-8 16,0-5 8-16,4 4 28 15,1 0-12-15,-5-4 56 16,-5 0-36-16,1-4-24 16,-5 0-8-16,-5-4-160 15,5 4 88-15</inkml:trace>
          <inkml:trace contextRef="#ctx0" brushRef="#br0" timeOffset="20491.4483">1717 2514 540 0,'-19'-28'200'0,"19"28"-156"0,-4-8-12 0,-1 0 52 16,10 16-52-16,4-8 24 16,5 16-36-16,22-4 8 15,0 4-16-15,28-8 12 16,14 0-16-16,-1 1 84 15,0-1-48-15,-4-12-20 16,-18 4-16-16,-5 0 44 16,-9 0-28-16,-14-4 44 15,-8 4-40-15,-6-9-456 16,-4 1 236-16</inkml:trace>
        </inkml:traceGroup>
        <inkml:traceGroup>
          <inkml:annotationXML>
            <emma:emma xmlns:emma="http://www.w3.org/2003/04/emma" version="1.0">
              <emma:interpretation id="{47D4451D-71E8-42B4-A69B-27CAEEAFD013}" emma:medium="tactile" emma:mode="ink">
                <msink:context xmlns:msink="http://schemas.microsoft.com/ink/2010/main" type="inkWord" rotatedBoundingBox="8549,4746 9281,4763 9271,5168 8539,515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968.3656">3795 3476 464 0,'-19'0'176'0,"19"0"-140"0,0 0-8 16,9 8 56-16,1-8-52 0,17 0 16 16,9 0-32-16,23 0 8 15,5-8-12-15,18 0 12 16,0 4-16-16,0-4 40 15,-14 0-24-15,-4 8-32 16,-14 0 4-16,0-8-360 16,0 16 196-16</inkml:trace>
          <inkml:trace contextRef="#ctx0" brushRef="#br0" timeOffset="24741.1968">3831 3140 300 0,'-9'-8'112'0,"9"0"-88"0,9 0-8 0,-9 8 136 15,0 0-88-15,0-8 52 16,0 8-68-16,4-4 36 16,15 4-48-16,-6-8 8 15,19 16-28-15,9-16 8 16,9 8-12-16,23 0 0 15,-14 0-4-15,14-8 20 16,-14 12-16-16,-8-4 24 16,-6 8-24-16,-13 0-76 15,-5 0 36-15,-13 8-544 16,0-4 312-16</inkml:trace>
        </inkml:traceGroup>
        <inkml:traceGroup>
          <inkml:annotationXML>
            <emma:emma xmlns:emma="http://www.w3.org/2003/04/emma" version="1.0">
              <emma:interpretation id="{F4B786E6-4E85-4BE4-8F61-CD025EF0895B}" emma:medium="tactile" emma:mode="ink">
                <msink:context xmlns:msink="http://schemas.microsoft.com/ink/2010/main" type="inkWord" rotatedBoundingBox="10307,4571 10955,4586 10943,5124 10294,510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5733.6719">5866 2962 236 0,'14'0'88'0,"-14"0"-68"0,-5-8-4 0,1 0 112 15,8 8-72-15,-8-8 68 16,4 8-72-16,-9-4 16 15,4 4-40-15,-8 0 44 16,3 0-40-16,-8 0-16 16,9 4-8-16,-14 4 0 15,5 12-4-15,-23 5 40 16,14-1-20-16,-10 16 12 16,6 5-20-16,-6 7-8 15,10 1-4-15,4-4-32 16,14-1 16-16,9-12 48 15,14-3-16-15,17-9 0 16,6-4-12-16,13-8-24 16,-4 1 8-16,8-9 56 15,1 0-24-15,-1-4-28 16,-8 0 0-16,-10 0-16 16,5 0 8-16,-9-8 52 15,0 8-20-15,-9-17 8 16,0 9-16-16,-1-12-8 15,-8 8 0-15,-5-24 20 16,5 3-12-16,-5-11 4 16,0-1-8-16,-18-11 20 15,4 7-16-15,-13 1-4 0,5 15-4 16,-19 1 4-16,0 8-4 0,-5 3 24 16,6 5-16-16,-6 4 4 15,10 4-8 1,-5 0-16-16,9 8 4 0,-4 0 28 15,13 0-12-15,0-8-4 16,5 8-4-16,0 0 12 16,9 0-8-16,0 0-260 15,9 0 140-15</inkml:trace>
        </inkml:traceGroup>
      </inkml:traceGroup>
    </inkml:traceGroup>
    <inkml:traceGroup>
      <inkml:annotationXML>
        <emma:emma xmlns:emma="http://www.w3.org/2003/04/emma" version="1.0">
          <emma:interpretation id="{47515B9C-8602-41FB-BD68-A0EDE8F74FB6}" emma:medium="tactile" emma:mode="ink">
            <msink:context xmlns:msink="http://schemas.microsoft.com/ink/2010/main" type="paragraph" rotatedBoundingBox="11175,5483 23122,5089 23185,7008 11238,740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ADA26DB-9061-4547-9E56-842B664F318D}" emma:medium="tactile" emma:mode="ink">
              <msink:context xmlns:msink="http://schemas.microsoft.com/ink/2010/main" type="inkBullet" rotatedBoundingBox="11210,6569 11231,6568 11233,6636 11213,6637"/>
            </emma:interpretation>
            <emma:one-of disjunction-type="recognition" id="oneOf7">
              <emma:interpretation id="interp7" emma:lang="" emma:confidence="0">
                <emma:literal>•</emma:literal>
              </emma:interpretation>
            </emma:one-of>
          </emma:emma>
        </inkml:annotationXML>
        <inkml:trace contextRef="#ctx0" brushRef="#br0" timeOffset="37369.1358">6467 4901 548 0,'-18'12'204'0,"18"-12"-156"0,0 56-16 0</inkml:trace>
      </inkml:traceGroup>
      <inkml:traceGroup>
        <inkml:annotationXML>
          <emma:emma xmlns:emma="http://www.w3.org/2003/04/emma" version="1.0">
            <emma:interpretation id="{9108871B-83BA-40A6-8616-160B93953D7E}" emma:medium="tactile" emma:mode="ink">
              <msink:context xmlns:msink="http://schemas.microsoft.com/ink/2010/main" type="line" rotatedBoundingBox="12821,5428 23122,5089 23185,7008 12884,7347"/>
            </emma:interpretation>
          </emma:emma>
        </inkml:annotationXML>
        <inkml:traceGroup>
          <inkml:annotationXML>
            <emma:emma xmlns:emma="http://www.w3.org/2003/04/emma" version="1.0">
              <emma:interpretation id="{49672C3F-F0C8-4179-A772-7BAC1BD93315}" emma:medium="tactile" emma:mode="ink">
                <msink:context xmlns:msink="http://schemas.microsoft.com/ink/2010/main" type="inkWord" rotatedBoundingBox="12832,5789 14464,5735 14490,6516 12858,6569"/>
              </emma:interpretation>
            </emma:emma>
          </inkml:annotationXML>
          <inkml:trace contextRef="#ctx0" brushRef="#br0" timeOffset="39094.6674">9354 4367 488 0,'0'-16'180'0,"0"16"-140"0,5-12-12 15,-1 4 40 1,10 8-44-16,4-8 16 15,5 8-24-15,14-8 0 16,-1 8-8-16,9-8 4 0,6 8-8 0,-1 0 8 16,-5 8-8-16</inkml:trace>
          <inkml:trace contextRef="#ctx0" brushRef="#br0" timeOffset="39285.6751">9373 4678 436 0,'-5'4'160'0,"5"-4"-124"0,23-4-8 0,-5 0 16 15,5 0-28-15,13-4 4 16,5 0-12-16,9 0 28 16,5 0-20-16,-5 4-260 15,5 4 132-15</inkml:trace>
          <inkml:trace contextRef="#ctx0" brushRef="#br0" timeOffset="38297.5503">8102 4141 456 0,'-23'4'168'0,"23"-4"-128"0,-9 4-16 16,9-4-8-1,0 4-16-15,0-4 68 16,9 0-36-16,14 0 32 16,0 0-36-16,32 0-16 15,8-4-8-15,15-4-4 0,-1 8 0 0,1-8 8 16,-10 0-4-16,-4 0 8 15,-10-1-8-15,15 5 8 16,-24 4-8-16,-13 0 8 16,0-8-8-16,-9 8 8 15,-14 8-8-15,-9-4 16 16,0 5-12-16,-9-1 4 16,-5 0-4-16,-9 8-16 15,5-4 4-15,-5 4 28 16,14-4-12-16,-14 21-40 15,1-5 16-15,-15 29-16 16,14 3 16-16,-13 21 44 16,4 8-20-16,-9-4 8 15,9-16-12-15,-4-13-16 16,8-7 4-16,-8-13 20 16,18-8-8-16,-10-12 84 15,10 1-48-15,-5-17 24 16,1-4-40-16,-1-21-16 15,9 5-8-15,-13-28 12 16,4-1-8-16,-9-28 4 16,5 5-4-16,4-5-32 15,5 12 12-15,-5 13 12 16,14 15 4-16,0-7-12 16,-5 24 4-16,14-5 4 0,0 5 0 15,0 12-20-15,0 0 12 0,0-4-84 16,23 8 52-1</inkml:trace>
        </inkml:traceGroup>
        <inkml:traceGroup>
          <inkml:annotationXML>
            <emma:emma xmlns:emma="http://www.w3.org/2003/04/emma" version="1.0">
              <emma:interpretation id="{C64B5477-0DF6-4193-8DB3-BD69B2AC2158}" emma:medium="tactile" emma:mode="ink">
                <msink:context xmlns:msink="http://schemas.microsoft.com/ink/2010/main" type="inkWord" rotatedBoundingBox="15413,5343 23122,5089 23185,7008 15476,7261"/>
              </emma:interpretation>
            </emma:emma>
          </inkml:annotationXML>
          <inkml:trace contextRef="#ctx0" brushRef="#br0" timeOffset="42876.5824">14026 3615 520 0,'0'-48'192'0,"0"48"-152"0,41-4-8 0,-23 4 8 16,10 4-28-16,-5 8-4 16,8 4-4-16,1 32-16 15,-4 13 8-15,-1 23 56 16,-4-3-28-16,-10-4 0 16,1-9-16-16,-19-11 48 15,1-9-32-15,-23-8 16 16,4-8-24-16,-18-11 0 15,9-5-8-15,-14-16 28 16,15-4-20-16,8-16-32 16,9 7 8-16,19-3-24 15,13 4 16-15,5 0 16 16,13 4 4-16,5 4-364 16,0 8 196-16</inkml:trace>
          <inkml:trace contextRef="#ctx0" brushRef="#br0" timeOffset="47200.3004">16590 4668 736 0,'-87'8'272'0,"87"-8"-208"0,23-8-20 15,18 4-44-15,9 4-8 0,59-12 12 16,10 4 0-16,49-8 16 16,5 4-12-16,50 4 84 15,-13 4-48-15,-5 0-152 16,-32 4 56-16,-27 0-172 15,-28 8 128-15,-36-8-172 16,-27 8 152-16</inkml:trace>
          <inkml:trace contextRef="#ctx0" brushRef="#br0" timeOffset="45656.1725">15638 4224 572 0,'-18'36'208'0,"18"-36"-160"0,-9 89-12 16,4-36 32-1,1 7-44-15,-5 13 8 0,4 0-20 0,1-9 36 16,8-7-24-16,-4-13 40 16,9-7-36-16,5-13-164 15,4-8 72-15</inkml:trace>
          <inkml:trace contextRef="#ctx0" brushRef="#br0" timeOffset="46106.9422">16098 4644 560 0,'-18'-20'208'0,"18"20"-164"0,64-8-8 0,-33 0-4 16,1 8-24-16,9-8 48 15,5 8-28-15</inkml:trace>
          <inkml:trace contextRef="#ctx0" brushRef="#br0" timeOffset="45969.5053">16212 4228 676 0,'55'-4'248'0,"-55"4"-192"0,36 12-16 0,-18-8-48 16,10 4-4-16,-1 0 12 15,0 4 4-15,5 8 32 16,0 1-20-16,-9 7 12 16,-5 8-16-16,-27 1 36 15,0 7-24-15,-32 1 12 16,18-1-20-16,-18 0-8 16,5-3-4-16,-5-5-16 15,9-3 8-15,9-1-32 16,9-4 20-16,14-8 16 15,9 1 0-15,14-13 28 16,9 4-16-16,4-8 56 0,5 0-36 0,5-4-436 16,-10 0 216-16</inkml:trace>
          <inkml:trace contextRef="#ctx0" brushRef="#br0" timeOffset="45440.1007">15278 4705 520 0,'-18'-25'192'0,"18"25"-152"0,-4-20-8 15,8 8 176-15,10 8-120 0,13-4 16 0,5 0-60 0,14 8-4 16,4 0-24-16,9 0 52 15,0 8-36-15</inkml:trace>
          <inkml:trace contextRef="#ctx0" brushRef="#br0" timeOffset="46631.2671">16226 4106 540 0,'-14'-28'200'0,"14"28"-156"0,0-28-12 0,0 8 104 16,14 4-80-16,-1-21-12 16,10 1-28-16,0-17-16 15,0 9 4-15,-1-5 12 16,1 9-8-16,-5 3 24 15,1 13-20-15,-6 12 24 16,1 12-24-16,-5 24 40 16,0 13-28-16,0 15 20 15,5 1-24-15,9-1 72 16,4 1-56-16,9-13 4 16,5-3-24-16</inkml:trace>
          <inkml:trace contextRef="#ctx0" brushRef="#br0" timeOffset="41376.6505">11376 4604 364 0,'-27'16'132'0,"27"-16"-100"0,9-8-12 15,0 0-20-15,0 16-4 0,14-8-4 16,0 8 0-16,9 4 8 15,-1 8 0-15,1 12 16 16,-4 9-8-16,-10 7-12 16,0 5 0-16,-23 16-16 15,-4-1 12-15,-18 9 32 16,0-4-16-16,-14-8 220 16,0-13-124-16,-18-16 68 15,8-3-100-15,-3-25 40 16,8-4-68-16,19-36-40 15,18-1-4-15,23-23 32 16,13 3-20-16,18-3-124 16,5 7 60-16,5-4-148 15,0 13 112-15,13 4-64 16,5 11 88-16,-5 5 20 16,-4 12 24-16,-14 4 156 15,-9 8-72-15,-9 12 96 16,0 5-92-16,-5 15-16 15,0 4-32-15,1 13 28 16,4-5-24-16,-1-3 56 16,6-5-44-16,-5-11 20 15,0-9-36-15,-5-16-228 16,-4-4 112-16,-5-20-380 0,0 3 268 16</inkml:trace>
          <inkml:trace contextRef="#ctx0" brushRef="#br0" timeOffset="40158.6041">10893 4280 508 0,'-45'16'188'0,"45"-16"-148"0,-41 65-8 15,27-20 8 1,-4-1-28-16,-5 17 32 16,10-5-28-16,-6-3-112 15,6-9 52-15,-1-11-292 16,5-9 188-16</inkml:trace>
          <inkml:trace contextRef="#ctx0" brushRef="#br0" timeOffset="40894.8125">11016 4531 592 0,'-68'16'220'0,"68"-16"-172"0,9-8-12 16,23 8 56 0,9-8-56-16,36-8 12 15,10 4-28-15,50-21 16 16,-1 13-24-16,19-4-56 16,-9 12 20-16,-5-5-216 15,-23 17 128-15</inkml:trace>
          <inkml:trace contextRef="#ctx0" brushRef="#br0" timeOffset="42303.5803">13384 4414 488 0,'5'8'180'0,"-5"-8"-140"0,0 12-12 15,0-12 4 1,9 8-24-16,0 0 24 16,14 8-20-16,-10-16 12 15,10 4-12-15,0-4 0 16,-5 0-4-16,-4 0-120 15,-1 0 60-15,-8-4-68 16,0 4 72-16,-10-8 24 16,5 16 16-16,-9-4 8 15,0 20 0-15,-19 21 44 0,10 7-24 0,-18 29 52 32,4-4-40-32,-14 36-16 0,10 0-8 0,-10 9 80 15,15-17-48-15,-10-12 88 16,13-21-72-16,-13-15 104 15,14-12-88-15,-9-17 32 16,8-8-60-16,-4-20 12 16,10 0-36-16,-1-28 28 15,9-5-32-15,5-43 20 16,9-1-20-16,18-20-192 16,5 16 92-16,18-4-380 15,5 20 260-15</inkml:trace>
        </inkml:traceGroup>
        <inkml:traceGroup>
          <inkml:annotationXML>
            <emma:emma xmlns:emma="http://www.w3.org/2003/04/emma" version="1.0">
              <emma:interpretation id="{42DF787B-BCF9-49F9-B25A-92D0E04EB2C4}" emma:medium="tactile" emma:mode="ink">
                <msink:context xmlns:msink="http://schemas.microsoft.com/ink/2010/main" type="inkWord" rotatedBoundingBox="21998,5128 22430,5113 22454,5830 22021,5845"/>
              </emma:interpretation>
            </emma:emma>
          </inkml:annotationXML>
          <inkml:trace contextRef="#ctx0" brushRef="#br0" timeOffset="46962.1474">17419 3460 520 0,'63'-8'192'0,"-63"8"-152"0,50 20-8 0,-27-4 8 15,0 4-28-15,-5 25 24 16,14 7-24-16,-18 29 48 15,4 0-32-15,-4 8 28 16,-5-12-28-16,-9-13 28 16,-9-7-32-16,-23-13 76 15,9-7-56-15,-32-17 12 16,10-8-32-16,-33-8-12 16,24-4-8-16,-10-16 20 15,28 0-12-15,13-8-40 16,14-5 16-16,31 5-44 15,10 8 36-15,32 8-4 16,4 8 16-16,1 12-232 16,4 4 132-16</inkml:trace>
        </inkml:traceGroup>
      </inkml:traceGroup>
    </inkml:traceGroup>
    <inkml:traceGroup>
      <inkml:annotationXML>
        <emma:emma xmlns:emma="http://www.w3.org/2003/04/emma" version="1.0">
          <emma:interpretation id="{F74F9E0E-3368-4550-BE4C-065AD1AD627A}" emma:medium="tactile" emma:mode="ink">
            <msink:context xmlns:msink="http://schemas.microsoft.com/ink/2010/main" type="paragraph" rotatedBoundingBox="4660,5765 4696,6409 4249,6434 4213,57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612574-79B9-42B4-B2F3-0D3548F88CCC}" emma:medium="tactile" emma:mode="ink">
              <msink:context xmlns:msink="http://schemas.microsoft.com/ink/2010/main" type="line" rotatedBoundingBox="4660,5765 4696,6409 4249,6434 4213,5790"/>
            </emma:interpretation>
          </emma:emma>
        </inkml:annotationXML>
        <inkml:traceGroup>
          <inkml:annotationXML>
            <emma:emma xmlns:emma="http://www.w3.org/2003/04/emma" version="1.0">
              <emma:interpretation id="{38CFEC1C-81B8-4315-8D1F-032623F275FC}" emma:medium="tactile" emma:mode="ink">
                <msink:context xmlns:msink="http://schemas.microsoft.com/ink/2010/main" type="inkWord" rotatedBoundingBox="4660,5765 4696,6409 4249,6434 4213,579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452.6836">-285 4750 444 0,'-10'4'164'0,"10"-4"-124"0,5-8-16 0,-5 4 68 16,0 8-56-16,0-8 68 16,5 4-64-16,-1-8 36 15,1 4-44-15,-1-12 0 16,1-1-20-16,-1-19 28 16,1 4-24-16,4-21 4 15,0 5-12-15,-13-13 12 16,4 12-12-16,-14-7 4 15,9 7-4-15,-17-7-24 16,12 15 8-16,-3 1-4 16,4 11 4-16,0 5-12 15,4 12 12-15,-9 12-4 16,10 8 4-16,-10 8-12 16,5 9 12-16,-14 3 32 15,10 4-16-15,-15 1 16 16,10-1-12-16,-9-8-8 15,4 0 0-15,0-3-16 16,14-5 8-16,9-8 4 16,14-4 0-16,9-8-12 15,8 0 8-15,20-12 12 16,3 4-4-16,10-5 16 16,9 5-12-16,-23-4 4 0,-9 8-4 15,-18-8 20-15,-5 8-16 16,-32-12 32-16,1 7-28 0,-24-7 32 15,5 4-32-15,-4-4-12 16,8 4-8-16</inkml:trace>
        </inkml:traceGroup>
      </inkml:traceGroup>
    </inkml:traceGroup>
    <inkml:traceGroup>
      <inkml:annotationXML>
        <emma:emma xmlns:emma="http://www.w3.org/2003/04/emma" version="1.0">
          <emma:interpretation id="{E64B010C-F6DC-4894-9D5B-D601E09E1954}" emma:medium="tactile" emma:mode="ink">
            <msink:context xmlns:msink="http://schemas.microsoft.com/ink/2010/main" type="paragraph" rotatedBoundingBox="2827,7166 13426,7449 13405,8227 2806,7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2552F5-8717-4BFF-813C-907248A014CF}" emma:medium="tactile" emma:mode="ink">
              <msink:context xmlns:msink="http://schemas.microsoft.com/ink/2010/main" type="line" rotatedBoundingBox="2827,7166 13426,7449 13405,8227 2806,7943"/>
            </emma:interpretation>
          </emma:emma>
        </inkml:annotationXML>
        <inkml:traceGroup>
          <inkml:annotationXML>
            <emma:emma xmlns:emma="http://www.w3.org/2003/04/emma" version="1.0">
              <emma:interpretation id="{C0408AAE-6460-4F1E-A061-D43E1844E01F}" emma:medium="tactile" emma:mode="ink">
                <msink:context xmlns:msink="http://schemas.microsoft.com/ink/2010/main" type="inkWord" rotatedBoundingBox="2827,7166 7891,7301 7870,8079 2806,794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2304.4685">-1337 5996 196 0,'13'-8'72'0,"-13"8"-56"0,19 0-4 0,-15-4 180 16,5-4-108-16,0 0 44 15,5-1-76-15,0-3 96 16,4 4-88-16,-9-12 12 16,5 8-48-16,-5-8 76 15,4 3-56-15,-13-3 32 16,0 4-44-16,-9-12 24 16,0 20-28-16,-14-9-28 15,-4 5 0-15,-23-4 36 16,5 8-24-16,-24 0-28 15,1 4 8-15,-10 8-16 16,19 8 12-16,-9 8 8 16,13 9 4-16,-8 15 8 15,17 9-4-15,1 3-12 16,17 5 4-16,10-4 4 16,18-5 0-16,14-7 8 15,8-1-4-15,29-16 40 16,8-3-20-16,36-17 12 15,6 4-20-15,17-12 8 16,-4 8-12-16,9-16 12 16,-14 0-16-16,14 0-4 15,-14 4 0-15,-4-4 12 0,-14 8-8 16,-14-12-12-16,-8 3 0 0,-15-15 28 16,-17 16-12-16,-5-20 24 15,-10 12-24-15,-12-13 4 16,-1 13-8-16,-14-20 12 15,1 7-12-15,-15-7 4 16,1 12-4-16,-14 4-32 16,9 3 12-16,-22 9-20 15,8 12 16-15,-17 8 0 16,8 5 8-16,-4 11-28 16,9 0 20-16,5 9-4 15,8-5 12-15,15-4 8 16,8 1 0-16,19-13 8 15,9 4-4-15,18-12-4 16,4 0 4-16,14-8 12 16,-4 0-8-16,13-12-72 15,-4 0 32-15,14-16-56 16,-1 11 48-16,9-11-4 16,1 8 24-16,-5 4 4 15,-18 12 8-15,-10 4-44 16,-8 12 24-16,-1 8 8 15,-13 4 8-15,-9 5 36 16,0-1-12-16,-14-4 40 16,0 4-28-16,-18 1 20 0,9-13-24 15,-18 0 52-15,-1-4-40 0,-17-12 12 16,9 0-28-16,-14-12 0 16,9 0-8-16,5-16 12 15,8-1-12-15,10-11-48 16,18 8 24-16,23-9-76 15,0 13 52-15,14-5-16 16,-1 9 32 0,28-4 48-16,4 16-12 0,14-8 8 15,-4 7-12-15,0-3 20 16,-10 8-16-16,-18-8 48 16,-4 16-32-16,-14-16-4 15,-14 12-16-15,-9-12 56 16,5 7-36-16,-14-3-356 15,-4 8 180-15</inkml:trace>
          <inkml:trace contextRef="#ctx0" brushRef="#br0" timeOffset="52706.1051">794 5575 488 0,'-9'-4'180'0,"9"4"-140"0,-23 24-12 0,0 1 100 15,14 7-76-15,-14 21 60 16,0 15-68-16,-8 13 16 16,8-4-40-16,0-8 0 15,5-8-12-15,0-13 20 16,9-7-16-16,9-13 68 15,0-4-48-15,9-8-216 16,4-8 100-16</inkml:trace>
          <inkml:trace contextRef="#ctx0" brushRef="#br0" timeOffset="53025.4818">1003 6129 508 0,'-18'-24'188'0,"18"24"-148"0,27 4-8 15,-18 0 44 1,5 0-48-16,9-4-4 16,4 4-12-16,10-8 16 15,-1 0-16-15,10-4 32 16,-1 0-28-16,-4-8 12 16,-4 8-16-16,-15-13 12 0,1 9-16 0,-23-12 4 15,-5 8-4-15,-22-8 4 16,0 7-8-16,-19 9-12 15,5 8 4-15,-9 12 4 32,14 9 0-32,4 7-20 0,9 4 12 0,10 5 12 15,8-1 0-15,19-3 52 16,13-5-32-16,9-8-12 16,19 0-4-16,0-8-220 15,-1-4 116-15</inkml:trace>
          <inkml:trace contextRef="#ctx0" brushRef="#br0" timeOffset="53336.3261">1718 5951 560 0,'9'-52'208'0,"-9"52"-164"0,9-20-8 0,-9 11 56 16,5 5-56-16,-10-4 4 15,5 8-24-15,-4 8-20 16,-1 5 0-16,-4 7 4 15,5 8 0-15,-6 0-12 16,1 5 8-16,9 3-40 16,9 5 24-16,5-5 40 15,18-4-8-15,14 1 0 0,-5-5-8 16,-5-8 28-16,5 0-16 16,-27-3 32-16,-5-1-32 0,-28-8-12 15,-3 4-8-15,-24-8 28 16,10 0-12-16,-10-8 68 15,5 0-48-15,9-8-12 16,10 0-12 0</inkml:trace>
          <inkml:trace contextRef="#ctx0" brushRef="#br0" timeOffset="53613.0616">2128 6194 860 0,'-59'20'320'0,"59"-20"-248"0,-46 16-20 16,28-8 32 0,4 5-56-16,1-5-28 15,8-4-4-15,14 4-184 16,9 0 100-16</inkml:trace>
          <inkml:trace contextRef="#ctx0" brushRef="#br0" timeOffset="53482.7172">2265 5680 780 0,'-28'-8'288'0,"28"8"-224"0,-36-4-20 0,18 4-20 16,4 8-24-16,-4 4-160 15,9 9 88-15</inkml:trace>
          <inkml:trace contextRef="#ctx0" brushRef="#br0" timeOffset="54325.4974">2679 6036 456 0,'-37'-24'168'0,"37"24"-128"0,-18-4-16 0,5 0-20 16,13 8-8-16,-14 0-4 16,5 4 0-16,-5 0-12 15,5 4 12-15,-9 0 20 16,4 1-4-16,-9 3 4 15,10 0-4-15,-19 0-8 16,14 0 4-16,-10 0-16 16,6 1 8-16,-1-1 48 15,9 0-24-15,1-4 24 16,8 0-24-16,5-4 16 16,9 4-20-16,5-7 0 15,4-1-8-15,14-8 36 16,0 4-20-16,9-5-40 15,4 5 8-15,-4-4-52 16,0 0 32-16,-4-4-64 16,-1 4 52-16,-9-4-28 15,5 0 44-15,-9-8 0 16,-5 8 16-16,-4-4 32 0,0 4-12 16,-5-5 40-16,0 9-28 0,0 8 76 15,0 5-56-15,-5 3 40 16,6 8-48-16,-6-4 8 15,5 4-28-15,-9-4 20 16,5 5-24-16,-5-9 12 16,4 4-12-16,-4-12 64 15,0 0-44-15,0-4 24 16,0 0-36-16,0-8 0 16,9 0-12-16,1-12-16 15,3-1 4-15,1-15-60 16,4 4 36-16,0-1-16 15,1 5 28-15,-1 12-28 16,5 8 28-16,-5 12 60 16,-5 8-24-16,1 16 72 15,0-3-52-15,-10-1 44 16,5 0-48-16,-4-4 32 16,-1-8-36-16,-8 5 60 15,4-5-52-15</inkml:trace>
        </inkml:traceGroup>
        <inkml:traceGroup>
          <inkml:annotationXML>
            <emma:emma xmlns:emma="http://www.w3.org/2003/04/emma" version="1.0">
              <emma:interpretation id="{D2F418C0-92D2-4B23-9D08-00E8FCF5F68F}" emma:medium="tactile" emma:mode="ink">
                <msink:context xmlns:msink="http://schemas.microsoft.com/ink/2010/main" type="inkWord" rotatedBoundingBox="9170,7487 13421,7601 13406,8192 9154,8078"/>
              </emma:interpretation>
              <emma:one-of disjunction-type="recognition" id="oneOf10">
                <emma:interpretation id="interp10" emma:lang="" emma:confidence="0">
                  <emma:literal>orchids</emma:literal>
                </emma:interpretation>
                <emma:interpretation id="interp11" emma:lang="" emma:confidence="0">
                  <emma:literal>orchid</emma:literal>
                </emma:interpretation>
                <emma:interpretation id="interp12" emma:lang="" emma:confidence="0">
                  <emma:literal>arched</emma:literal>
                </emma:interpretation>
                <emma:interpretation id="interp13" emma:lang="" emma:confidence="0">
                  <emma:literal>archness</emma:literal>
                </emma:interpretation>
                <emma:interpretation id="interp14" emma:lang="" emma:confidence="0">
                  <emma:literal>orated</emma:literal>
                </emma:interpretation>
              </emma:one-of>
            </emma:emma>
          </inkml:annotationXML>
          <inkml:trace contextRef="#ctx0" brushRef="#br0" timeOffset="55173.722">4678 6166 384 0,'27'-29'140'0,"-27"29"-108"0,9-28-8 0,-9 12 76 15,5 8-60-15,-14-12 36 16,0 7-44-16,-19-3 16 16,6 4-28-16,-19 12 44 15,9 12-36-15,-14 13 48 16,10 3-44-16,-1 0 28 16,10 0-32-16,4 5 0 15,10-5-16-15,13-4 12 16,13 5-16-16,24-21 48 15,4 4-28-15,36-12-148 16,0 8 68-16,24-16-284 16,-10 8 188-16,-5-8-172 15,-13 0 184-15,-9-12 0 32,-14 7 84-32,-36-7 516 15,-5 4-248-15,-5-4 4 16,5 12-136-16,-18 12-52 15,5 12-20-15,-5 4 0 16,9 4-8-16,4-3 8 16,5 3-8-16,5-8 24 15,9 0-16-15,9-8 32 16,-1-4-28-16,6-8 20 16,-1 0-20-16,-8-8 20 15,-1 4-24-15,-13-12-100 0,-5 8 44 0,-14-13-220 16,5 9 148-16</inkml:trace>
          <inkml:trace contextRef="#ctx0" brushRef="#br0" timeOffset="56764.9502">5733 6177 320 0,'-18'8'120'0,"18"-8"-96"0,-10 16-4 0,10-8 44 16,5 4-40-16,0 8 60 15,-1 1-48-15,-4-1 56 16,0 4-56-16,0-4 36 16,14 1-40-16,-14-5 60 15,4-4-52-15,-4-4 28 16,5 0-40-16,-5-12-8 15,0 4-12-15,0-8 28 16,0 4-20-16,-5-8-12 16,5 8-8-16,-13-8 12 15,8 8-4-15,-4-4-36 16,4 8 16-16,1-5 16 16,4 5 0-16,-5-4-16 15,5 4 8-15,-4-4 4 16,-1 8 4-16,-4-4 0 0,0 0 0 0,-5 0 0 15,10 4 0-15,-10-4-12 16,10 0 8-16,-6 0-16 16,6 5 12-16,-1-1-4 15,10 0 4-15,-1 0 24 16,6 8-8-16,3 0-28 16,1 4 8-16,4-4 12 15,0 4 4-15,1-7-12 16,3 3 4-16,-3-8 56 15,3 4-28-15,-3-16-12 16,3 4-4-16,-4-8 24 16,5 3-16-16,-5-11-12 15,1 4-8-15,-10-12 48 16,0 7-24-16,-14-7-28 16,1 8 4-16,-10-4-8 15,0 7 4-15,-8 1-20 16,8 4 16-16,-9 4-20 15,10 8 16-15,-1 0 0 16,5 8 8-16,0 0 0 16,4 0 0-16,10 0 44 15,4 0-24-15,5-3 8 16,-1-1-12-16,5-8 4 16,1 4-8-16,12-5-28 15,1 1 12-15,9-4-48 0,5 4 32 16,4 0-12-16,-5 8 24 15,1 0-28-15,0 4 28 16,-5 5-12-16,-5 7 16 0,-4 0 24 16,-5 0-4-16,-4 1 48 15,0-1-28-15,-5-4 20 16,-4-4-28-16,-10-8 36 16,1-4-32-16,-5-8-4 15,0 0-12-15,0-12 20 16,0 4-16-16,4-9-12 15,10 9-4-15,4-8-4 16,9 8 0-16,14-1-20 16,0 5 16-16,23 4-40 15,0 4 32-15,9 4-12 16,-10 4 20-16,-8-4 0 16,-5 8 4-16,-18-4 68 15,-9 4-32-15,-19-8 8 16,-4 0-24-16,-22 0 0 15,3 0-4-15,-22 0 4 16,5 0-8-16,-10 8-36 16,15 1 16-16,-6 11 4 15,14 0 12-15,5 0-28 16,18 5 16-16,18-5 24 16,10 0-8-16,13-8 20 15,-5 0-16-15,10-16-160 16,-5 4 80-16,0-12-112 0,-5 4 104 15,-13-8-20-15,0 8 60 16,-5-25-12-16,0 13 32 0,-9-20 20 16,5 3 0-16,-10-19 28 15,1 7-16-15,-5-4 260 16,4 17-148 15,-4 12 24-31,0 12-88 0,0 20-20 0,10 8-24 0,-1 16 8 16,0 5-16-16,0 3 40 15,5-3-24-15,-5-5 32 16,4 0-32-16,-4-11-180 16,5-1 84-16,-5-12-160 15,5 0 132-15,-5-12-64 16,0 4 96-16,-4-8 36 16,4 0 24-16,4-4 24 15,1 8-8-15,4-5 76 16,0 5-48-16,10 0 32 15,4 8-40-15,9 0 8 16,4 9-20-16,10-5 28 16,-10 0-28-16,1-4 12 15,-5 4-16-15,-18-8 36 16,18 4-24-16,-19-8-12 16,-8 4-8-16,4-8 4 15,-4 0-4-15,4-4 8 16,5 8-8-16,-9-5-48 15,8 9 28-15,1-4-16 16,0 4 20-16,4-4 60 0,1 8-24 16,-6-4 0-16,10 4-16 0,-9-8 28 15,9 4-20-15,-9-4 40 16,-1 4-32-16,-13-4-68 16,10 0 24-16</inkml:trace>
          <inkml:trace contextRef="#ctx0" brushRef="#br0" timeOffset="57034.6671">7937 5914 444 0,'-9'4'164'0,"9"-4"-124"0,9 28-16 0,-9-12 24 16,13 4-32-16,-4 5 12 15,14 3-16-15,9 0 12 16,-9 1-16-16,13-9 24 15,1 0-20-15,17-4 40 16,-8-3-28-16,9-5-40 16,-1 0 8-16,1-8 8 15,-10 0 4-15,1-4-4 16,-5 0 4-16,-5-4-92 16,-4 8 48-16,-9-5-64 15,0 5 60-15,-5-4-100 16,-4 8 80-16</inkml:trace>
        </inkml:traceGroup>
      </inkml:traceGroup>
    </inkml:traceGroup>
    <inkml:traceGroup>
      <inkml:annotationXML>
        <emma:emma xmlns:emma="http://www.w3.org/2003/04/emma" version="1.0">
          <emma:interpretation id="{AC1BBD68-BAFB-48C4-91DF-71BCD370AE1E}" emma:medium="tactile" emma:mode="ink">
            <msink:context xmlns:msink="http://schemas.microsoft.com/ink/2010/main" type="paragraph" rotatedBoundingBox="4496,9228 5973,9495 5824,10317 4348,100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8744B9-B4D7-47DC-825A-5EC00E54A0B9}" emma:medium="tactile" emma:mode="ink">
              <msink:context xmlns:msink="http://schemas.microsoft.com/ink/2010/main" type="line" rotatedBoundingBox="4496,9228 5973,9495 5824,10317 4348,10049"/>
            </emma:interpretation>
          </emma:emma>
        </inkml:annotationXML>
        <inkml:traceGroup>
          <inkml:annotationXML>
            <emma:emma xmlns:emma="http://www.w3.org/2003/04/emma" version="1.0">
              <emma:interpretation id="{D238DB79-A8B8-46D5-96DD-E19F1F24454F}" emma:medium="tactile" emma:mode="ink">
                <msink:context xmlns:msink="http://schemas.microsoft.com/ink/2010/main" type="inkWord" rotatedBoundingBox="4496,9228 5973,9495 5824,10317 4348,1004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7300.3675">-328 7897 184 0,'4'-8'68'0,"5"-1"-52"0,5 5-4 0,0 0 116 0,4-8-72 16,14 4 48-16,0 0-60 15,9 0 12-15,9 4-36 16,4 0 8-16,6-4-16 16,-1 8 0-16,-5 0-4 15,6-12 12-15,-1 8-12 16,9-5-28-16,-13 1 8 15,-1 0 32-15,-8 0-12 16,-14-8 28-16,4 16-24 0,-18-8 12 16,5 8-12-16,-23-4-8 15,0 8 0-15,-9-4 12 16,0 4-8-16,-9 4-4 16,9 0 0-16,0-4-4 15,-10 12 0-15,6 5 8 0,-6 7-4 16,-3 12-48-16,3 13 28 15,-8 8 20-15,0 8 0 16,0-5-8-16,4 1 0 16,0-16 20-16,5-5-8 15,0 1 32-15,4-13-24 16,0-4 56-16,1-3-40 0,-1-9 12 16,0-4-28-16,-4-4 8 15,-5-8-12-15,-9-16 56 16,-4-4-40-16,0-5 24 15,-5-3-32-15,0-8 16 16,0-9-20-16,4-12-36 16,10-3 12-16,9-5 8 15,-1 4 4-15,15 13-28 16,8 11 12-16,6 5 12 16,3 20 4-16,5 4-100 15,5 8 52-15,0 8-384 16,9 8 232-1,4-4-116-15</inkml:trace>
          <inkml:trace contextRef="#ctx0" brushRef="#br0" timeOffset="107526.5633">646 7864 404 0,'23'25'148'0,"-23"-25"-112"0,27 64-12 0,-4-27 56 15,-5 11-48-15,14 5 32 16,0-5-36-16,4 1 0 16,1-8-16-16,-5-9 20 15,-1-4-20-15,-3-4 56 0,-1-3-36 16,0-9 36-16,-4-4-36 0,0-4-468 31,4 0 236-31</inkml:trace>
          <inkml:trace contextRef="#ctx0" brushRef="#br0" timeOffset="108517.8265">669 8394 268 0,'-5'0'100'0,"5"4"-76"0,0 5-8 16,0-1 88-16,0 8-60 15,-4 0 0-15,-5 4-28 0,-5 1-28 16,-4 3 4-16,0-4 64 16,-1-4-28-16,6-4-388 15</inkml:trace>
          <inkml:trace contextRef="#ctx0" brushRef="#br0" timeOffset="107708.8182">1206 7848 508 0,'-18'-24'188'0,"18"24"-148"0,-18 16-8 16,9 0 72 0,-14 4-64-16,0 25 28 15,0 4-40-15,-9 15 16 0,1-3-24 16,-6-8 8-16,5-9-16 15,0-12 20-15,10-3-20 16,-1-5 56-16,5-8-36 0,9 0-316 16,4-3 156-16</inkml:trace>
        </inkml:traceGroup>
      </inkml:traceGroup>
    </inkml:traceGroup>
    <inkml:traceGroup>
      <inkml:annotationXML>
        <emma:emma xmlns:emma="http://www.w3.org/2003/04/emma" version="1.0">
          <emma:interpretation id="{E53FA683-632F-426D-BD6C-A9B33912381F}" emma:medium="tactile" emma:mode="ink">
            <msink:context xmlns:msink="http://schemas.microsoft.com/ink/2010/main" type="paragraph" rotatedBoundingBox="4431,10872 7180,11738 6943,12491 4194,116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799BF7-ED57-4FFB-8EC6-1442CAADCF52}" emma:medium="tactile" emma:mode="ink">
              <msink:context xmlns:msink="http://schemas.microsoft.com/ink/2010/main" type="line" rotatedBoundingBox="4431,10872 7180,11738 6943,12491 4194,11626"/>
            </emma:interpretation>
          </emma:emma>
        </inkml:annotationXML>
        <inkml:traceGroup>
          <inkml:annotationXML>
            <emma:emma xmlns:emma="http://www.w3.org/2003/04/emma" version="1.0">
              <emma:interpretation id="{93613118-B0E3-4391-8B79-52E2A163468E}" emma:medium="tactile" emma:mode="ink">
                <msink:context xmlns:msink="http://schemas.microsoft.com/ink/2010/main" type="inkWord" rotatedBoundingBox="4431,10872 5066,11073 4829,11826 4194,1162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9295.4006">-401 9439 364 0,'-5'0'132'0,"5"4"-100"0,0-8-12 0,0 4 8 16,10-4-20-16,8 4 32 15,14 4-24-15,18-4 12 16,23 0-16-16,4 0-24 15,0 8 4-15,-4 0 12 16,-5 0 0-16,-13-8-12 16,-9 0 4-16,-5 0 64 15,-10 0-32-15,-8-4 84 16,-9 0-60-16,-5-8 0 16,-9-1-32-16,-5 1-20 15,1 0-4-15,-1 4 12 0,-4 4-4 0,5 4-28 16,-1 8 12-16,-4 12 4 15,0 9 8-15,-5 7-36 16,5 9 20-16,-9 3-4 16,-5 5 12-16,-4 12-12 15,0 7 12-15,4 9 4 16,-9 0 4-16,0-12 52 16,5-20-28-16,4-13 88 15,5-12-64-15,0-12 56 16,-1-24-60-16,1-24 60 15,-5-17-64-15,1-7-8 16,-10 3-20-16,9 4-12 16,0 9 4-16,0 7 20 15,1 1-12-15,3 8 4 0,-3 3-8 16,13 5-24-16,-1 0 8 16,6 4 4-16,4 8 4 15,14 8-188-15,8 0 104 16,19 8-564-1</inkml:trace>
        </inkml:traceGroup>
        <inkml:traceGroup>
          <inkml:annotationXML>
            <emma:emma xmlns:emma="http://www.w3.org/2003/04/emma" version="1.0">
              <emma:interpretation id="{6368569E-9EAA-4257-867A-DB9AA5BDE44E}" emma:medium="tactile" emma:mode="ink">
                <msink:context xmlns:msink="http://schemas.microsoft.com/ink/2010/main" type="inkWord" rotatedBoundingBox="5300,11345 5459,11395 5406,11561 5248,11511"/>
              </emma:interpretation>
              <emma:one-of disjunction-type="recognition" id="oneOf13"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y</emma:literal>
                </emma:interpretation>
                <emma:interpretation id="interp19" emma:lang="" emma:confidence="0">
                  <emma:literal>8</emma:literal>
                </emma:interpretation>
                <emma:interpretation id="interp20" emma:lang="" emma:confidence="0">
                  <emma:literal>x</emma:literal>
                </emma:interpretation>
                <emma:interpretation id="interp21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23983.8823">532 9859 184 0,'0'-12'68'0,"0"8"-52"0,0-8-4 0,0 12 56 0,9-8-40 16,-9-4 40 0,10 8-36-16,-6-8 36 15,1 8-40-15,-5-9 28 16,4 9-28-16,-4-8-16 16,9 8-8-16,-9 0 12 15,9 4-8-15,-4-8 4 16,4 8-4-16,-9 0 12 15,0 8-12-15,0-4 32 16,0 8-24-16,0 1-4 16,-9 3-8-16,-5 0 48 0,5 0-28 0,-14-8-12 15,14-8-4-15,-4-4 16 16,-1-8-12-16,5-4-12 0,18-4-4 16,-4-5 12-1,17 17-4-15,6-12-28 16,-1 12 12-16,-4 0-12 15,9 4 12-15,-10 8 8 16,-3 4 4-16,-15 4 32 16,-4 4-16-16,-14-4-136 15,5 5 64-15</inkml:trace>
        </inkml:traceGroup>
        <inkml:traceGroup>
          <inkml:annotationXML>
            <emma:emma xmlns:emma="http://www.w3.org/2003/04/emma" version="1.0">
              <emma:interpretation id="{DC952803-DA03-44F3-B6AF-36EB7F6C36E7}" emma:medium="tactile" emma:mode="ink">
                <msink:context xmlns:msink="http://schemas.microsoft.com/ink/2010/main" type="inkWord" rotatedBoundingBox="5360,11419 5374,11423 5371,11433 5357,1142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9438.3858">596 9762 612 0,'0'-8'228'0,"9"8"-180"0,-4 4-12 0,-5-4 60 0,0 0-60 15</inkml:trace>
        </inkml:traceGroup>
        <inkml:traceGroup>
          <inkml:annotationXML>
            <emma:emma xmlns:emma="http://www.w3.org/2003/04/emma" version="1.0">
              <emma:interpretation id="{D7A46782-DEEE-4D90-847B-3029A43C20B3}" emma:medium="tactile" emma:mode="ink">
                <msink:context xmlns:msink="http://schemas.microsoft.com/ink/2010/main" type="inkWord" rotatedBoundingBox="6933,11944 7099,11997 7018,12251 6853,1219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0228.3636">2326 10345 548 0,'9'-16'204'0,"-18"16"-156"0,0 16-16 0,4-8-16 0,-8 8-16 16,-10 5 32-16,-9 7-16 16,-13 4-340-16,-10 9 176 15,0-1-100-15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2:16.83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C84187E-39EB-4B98-BE8C-E5358512B267}" emma:medium="tactile" emma:mode="ink">
          <msink:context xmlns:msink="http://schemas.microsoft.com/ink/2010/main" type="inkDrawing" rotatedBoundingBox="8100,2325 11422,2171 11425,2233 8103,2387" semanticType="underline" shapeName="Other">
            <msink:sourceLink direction="with" ref="{9047A442-BBCA-4920-A9A6-C00A8DA65E48}"/>
          </msink:context>
        </emma:interpretation>
      </emma:emma>
    </inkml:annotationXML>
    <inkml:trace contextRef="#ctx0" brushRef="#br0">3355 681 320 0,'-18'-12'120'0,"18"12"-96"0,4-4-4 0,-4 0 24 16,9 8-28-16,5-4 84 15,9 4-56-15,13-4 4 16,1 0-28-16,22 0 32 16,0 8-28-16,60-8 4 15,3 4-16-15,92-12 44 16,-9-4-28-16,87-9 20 16,-5 5-28-16,36-8 28 15,-32 4-32-15,-13-5 32 16,-41 13-32-16,-28 0 20 15,-45 0-20-15,-32 12 36 16,-32-4-28-16,-41 0 12 16,-18 12-20-16,-32 0-220 15,-13 4 112-15,-23 0-152 16,4 5 140-16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3:14.65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FB9FE85-78F4-4DC1-AABF-B21FCB92E4E7}" emma:medium="tactile" emma:mode="ink">
          <msink:context xmlns:msink="http://schemas.microsoft.com/ink/2010/main" type="writingRegion" rotatedBoundingBox="15290,2187 22905,1755 23167,6383 15552,6815"/>
        </emma:interpretation>
      </emma:emma>
    </inkml:annotationXML>
    <inkml:traceGroup>
      <inkml:annotationXML>
        <emma:emma xmlns:emma="http://www.w3.org/2003/04/emma" version="1.0">
          <emma:interpretation id="{FAAE15AC-A10A-458E-A9B0-E40FA2185846}" emma:medium="tactile" emma:mode="ink">
            <msink:context xmlns:msink="http://schemas.microsoft.com/ink/2010/main" type="paragraph" rotatedBoundingBox="17738,2070 22131,1749 22224,3017 17831,33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B276BF-57B7-4EBE-A6FF-95B481E86EB8}" emma:medium="tactile" emma:mode="ink">
              <msink:context xmlns:msink="http://schemas.microsoft.com/ink/2010/main" type="line" rotatedBoundingBox="17738,2070 22131,1749 22224,3017 17831,3339"/>
            </emma:interpretation>
          </emma:emma>
        </inkml:annotationXML>
        <inkml:traceGroup>
          <inkml:annotationXML>
            <emma:emma xmlns:emma="http://www.w3.org/2003/04/emma" version="1.0">
              <emma:interpretation id="{825FC8C9-52D7-4CD6-A089-36ACE4EEE49B}" emma:medium="tactile" emma:mode="ink">
                <msink:context xmlns:msink="http://schemas.microsoft.com/ink/2010/main" type="inkWord" rotatedBoundingBox="17738,2070 22131,1749 22224,3017 17831,3339">
                  <msink:destinationLink direction="with" ref="{6E18EFC1-3132-48B3-BC13-7E6752658F7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13394 899 384 0,'-9'-28'140'0,"9"28"-108"0,18-24-8 0,-13 12 64 15,-5 8-52-15,0-13 84 16,9 5-68-16,-18-8 0 16,9 8-32-1,-23-8-4-15,9 8-8 0,-27-5-32 16,5 9 12-16,-32 4 12 16,13 8 4-16,-4 0-12 15,13 8 4-15,10 5 12 16,13-1-4-16,18 4-4 15,15 0 4-15,26 9 4 16,5 3-4-16,14 4-12 16,-1 5 4-16,1 3 12 15,-5-3-4-15,-14-5 24 16,-13 5-16-16,-14-13 92 16,0-4-56-16,-31-3 12 15,-6-5-36-15,-22-8 24 16,0-8-32-16,-5-16-48 15,10 8 16-15,22-21-492 16,10 1 280-16</inkml:trace>
          <inkml:trace contextRef="#ctx0" brushRef="#br0" timeOffset="255.2033">13667 717 528 0,'-9'-40'196'0,"9"40"-152"0,14 16-12 0,-14-4-28 15,9 4-8-15,0 9-16 16,0 3 12-16,-18 37 64 16,0 4-28-16,-5 28 8 15,5 4-24-15,-9-8 0 16,4-4-4-16,-4-8 12 16,13-16-12-16,-17-1 48 31,13-11-28-31,-1-13 64 0,6-7-52 0,-5-25-112 15,9-4 32-15,0-20-268 16,0-4 172-16</inkml:trace>
          <inkml:trace contextRef="#ctx0" brushRef="#br0" timeOffset="465.7375">13540 762 456 0,'32'-33'168'0,"-32"33"-128"0,54-16-16 16,-22 16 44-1,9 4-44-15,18 8 16 16,5 9-24-16,-9 15 0 16,-5 1-8-16,-23 7 20 15,-4 9-16-15,-32-1 100 16,-5 5-60-16,-31-13 48 16,4 1-60-16,-14-17 24 15,0-11-36-15,14-17-8 16,-4-5-12-16</inkml:trace>
          <inkml:trace contextRef="#ctx0" brushRef="#br0" timeOffset="931.4955">14309 305 520 0,'-9'28'192'0,"9"-28"-152"0,0 65-8 0,0-29-36 15,0 5-4-15,0 15 48 16,0 1-20-16,0 4-20 16,0-5 0-16,-5 5 44 15,1-4-24-15,-10 3 68 16,1-7-48-16,-10-5 52 16,9-3-52-16,-9-13 8 15,5-3-32-15,0-21 20 16,9-4-24-16,4-16-4 15,10-9-4-15,9-11-16 16,4 0 8-16,5-5-32 16,4 5 20-16,0-9 16 15,0 9 0-15,1-4-32 16,-1 11 16-16,0-3 16 16,-4 8 0-16,-5 4-52 15,5 7 28-15,-9 9 56 16,4 9-16-16,-4 7-4 15,-1 8-8-15,1 8 4 0,0 5-4 16,4 7 32-16,0 1-20 16,0-1 64-16,1-3-44 0,-6-9-16 15,1 1-12-15,-10-17-328 16,1 0 176-16</inkml:trace>
          <inkml:trace contextRef="#ctx0" brushRef="#br0" timeOffset="1501.6366">14887 875 508 0,'0'-16'188'0,"0"16"-148"0,19-8-8 0,-15 8 8 16,5 0-28-16,-4-8 24 16,4 4-24-16,5-8 12 15,-1 4-12-15,5-13 12 16,1 9-16-16,-6-12-4 15,1 8 0-15,-5-9 40 16,-4 9-24-16,-19 0 36 16,14 4-32-16,-18 8 40 15,0 12-36-15,-5 0-16 16,5 12-4-16,-1-4-20 16,1 13 8-16,4-1-16 15,10-4 12-15,4 9 40 16,4-1-20-16,6 1 24 15,3-5-20-15,5-4 28 16,5-4-28-16,5-3-48 0,-1-9 16 16,9-4-208-16,5 0 124 0,9-16-160 15,-4 3 148 1,-1-15-68-16,5 0 108 0,-13-4 80 16,-1 3 4-16,-13-3 200 15,0 8-116-15,-14 4 128 16,-5 7-132-16,-8 5 0 15,4 8-56-15,-9 5 20 16,4 7-32 0,-8 4 20-16,8 0-24 0,-4-4 8 15,9 1-16 1,-9-13 56-16,4 0-40 0,-4-12 32 16,5 4-32-16,-10-13 0 15,9 1-16-15,-8-8-24 16,13 8 4-16,13-13-288 15,1 5 164-15,13-16-448 16,10 7 324-16</inkml:trace>
          <inkml:trace contextRef="#ctx0" brushRef="#br0" timeOffset="1626.886">15766 377 808 0,'41'-52'300'0,"-41"52"-232"0,32-29-20 16,-23 21 72-1,0-4-76-15,-9 0-8 16,5 8-24-16,-10 4 0 15,5 8-8-15,-4 12-124 16,4-3 64-16</inkml:trace>
          <inkml:trace contextRef="#ctx0" brushRef="#br0" timeOffset="2718.581">15843 645 580 0,'-41'20'216'0,"41"-20"-168"0,-40 36-12 0,21-20 68 15,10 5-64-15,-9-1 16 16,4 0-32-16,-4 4 24 15,14 1-32-15,4-5 48 16,4 0-36-16,14-8-4 16,1-4-16-16,8-12-172 15,0 4 88-15,0-8-104 16,5 0 108-16,-4-8-8 16,-1 4 48-16,-4-8-16 15,0 7 28-15,-1-11 0 16,1 8 12-16,4-4 76 15,1-5-36-15,-1 13 104 16,0-4-80-16,5 8 80 16,0 4-76-16,0 0 4 15,0 8-40-15,-9-4 4 16,-1 4-16-16,-13-4 0 16,14 0-4-16,-14 0 48 15,5 4-32-15,-19 0-12 16,5 0-4-16,-9-4 24 15,0 4-16-15,-4 0-24 16,3-4 4-16,-12 0 0 16,13 8 4-16,-5-8 0 15,5 8 0-15,-9-4-44 0,8 5 24 16,-3 7-12-16,8-8 20 0,1 12 0 16,4-4 4-16,4 4 16 15,5 5-4 1,5-5 24-16,4 4-16 0,5-3 24 15,0-5-24-15,9-12 24 16,0 8-24-16,8-12 24 16,6 0-24-16,13-16 24 15,-4 4-24-15,4-13 4 16,-4 5-8-16,-10-12-16 16,5 11 4-16,-13-7 4 15,-5 12 0-15,-10-4-28 16,1 12 16-16,-14-9-32 15,-4 9 28-15,-14 4-4 16,0 4 12-16,-23-4 24 16,4 8-8-16,-17 0-4 15,8 4 0-15,-17 0-16 16,22 9 8-16,-9-5 4 16,18 0 0-16,5 0 0 15,13 4 0-15,10-4 16 16,13 1-8-16,14-5 4 15,0 0-4-15,0-8 12 16,0 0-12-16,-5 0-4 16,5 4 0-16,-14-12-104 15,-4 8 56-15,-5-4-24 0,-5 4 40 0,-4-4-12 16,9 0 24-16,-9 0-16 16,0 4 16-16,10 0 0 15,-1 8 8 1,4 0-28-16,1 8 20 0,4-4 32 15,5 4-8-15,-5-4 8 16,14 1-8-16,-5-9 56 16,1 0-36-16,4-12-4 15,-5 3-12-15,5-3 0 16,-5-8-8-16,0-4 24 16,1 4-16-16,-1-13 12 15,0 1-12-15,1-37-8 16,3 9 0-16,1-25-16 15,-4 8 8-15,-1 4 56 16,-9 21-28-16,-9 15-12 16,-4 17-4-16,-19 32 8 15,-4 17-8-15,-18 23 4 16,-1 13-4-16,-4 0 56 16,9-4-36-16,-4 3 52 15,13-3-48-15,0 8-208 16,10-16 92-16</inkml:trace>
        </inkml:traceGroup>
      </inkml:traceGroup>
    </inkml:traceGroup>
    <inkml:traceGroup>
      <inkml:annotationXML>
        <emma:emma xmlns:emma="http://www.w3.org/2003/04/emma" version="1.0">
          <emma:interpretation id="{DCAE8327-2AA0-4DEC-8F2E-3B270CB88FE1}" emma:medium="tactile" emma:mode="ink">
            <msink:context xmlns:msink="http://schemas.microsoft.com/ink/2010/main" type="paragraph" rotatedBoundingBox="17815,3295 22867,3008 22909,3759 17858,40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F5021F-8F27-43BA-B528-D210AD9AC789}" emma:medium="tactile" emma:mode="ink">
              <msink:context xmlns:msink="http://schemas.microsoft.com/ink/2010/main" type="line" rotatedBoundingBox="17815,3295 22867,3008 22909,3759 17858,4046"/>
            </emma:interpretation>
          </emma:emma>
        </inkml:annotationXML>
        <inkml:traceGroup>
          <inkml:annotationXML>
            <emma:emma xmlns:emma="http://www.w3.org/2003/04/emma" version="1.0">
              <emma:interpretation id="{C0DC00BC-792D-4350-B29E-7467AF8795B6}" emma:medium="tactile" emma:mode="ink">
                <msink:context xmlns:msink="http://schemas.microsoft.com/ink/2010/main" type="inkWord" rotatedBoundingBox="17829,3529 18850,3471 18870,3824 17849,38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67.444">13421 1907 488 0,'-27'-36'180'0,"27"36"-140"0,-32-25-12 16,0 25 40-1,5 4-44-15,-28 13 0 16,10 7-16-16,-5 8 56 0,13 5-36 0,10 3 32 15,13-3-32-15,28-5 8 16,9 0-20-16,27-3 28 16,4-5-28-16,15-4 76 15,-1-4-56-15</inkml:trace>
          <inkml:trace contextRef="#ctx0" brushRef="#br0" timeOffset="3635.03">13981 1935 612 0,'-45'-32'228'0,"45"32"-180"0,-64-4-12 0,37 8 72 16,9 8-68-16,-19 8-16 15,14 5-16-15,5 7 8 16,4 1-8-16,10-1-4 16,13-4 0-16,9-3 4 15,5-5-4-15,9-8 68 16,4 0-40-16,5-8 4 15,5 4-20-15,-10-12-144 16,5 0 72-16,-18-8-80 16,9 4 80-16,-23-16 4 15,5 3 32-15,-28-3 92 16,5 4-40-16,-14 4 116 0,-9-1-88 16,-4 5 44-16,8 4-60 15,6 4-52-15,8 4 4 0,23 4-12 16,5 4 8-16,18 0 16 15,4-4-4-15,14 13-180 16,-4-9 100-16</inkml:trace>
        </inkml:traceGroup>
        <inkml:traceGroup>
          <inkml:annotationXML>
            <emma:emma xmlns:emma="http://www.w3.org/2003/04/emma" version="1.0">
              <emma:interpretation id="{AC0903B8-17A9-4412-A828-537E4235F3AF}" emma:medium="tactile" emma:mode="ink">
                <msink:context xmlns:msink="http://schemas.microsoft.com/ink/2010/main" type="inkWord" rotatedBoundingBox="19206,3216 22867,3008 22909,3759 19248,39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70.1901">14591 1976 496 0,'10'-12'184'0,"-10"12"-140"0,18-8-16 0,-14 4 76 15,1 8-64-15,-1-4 0 16,1 0-24-16,-14 0 24 16,4 8-24-16,-17 4 32 15,3 4-32-15,-13 0-12 16,10 5-8-16,-6-1 28 16,6 4-12-16,17-4-12 15,10 5-4-15,17-9 28 16,6 0-12-16,17-8 24 15,1 4-24-15,4-12 40 16,4 0-28-16,-13-8 12 16,-4 4-20-16,-14-12 20 15,-5 0-24-15,-14-13-4 16,1 9-4-16,-14-12-16 16,4 7 8-16,-4 1-24 0,5 8 16 0,4 4-64 15,4 8 40-15,14 8-8 16,5 4 24-1,18 8-12-15,5 4 16 0,22 1 28 16,0-1-8-16,1 0 36 16,-10-4-24-16,-18-8 40 15,-5 5-32-15,-31-9 32 16,-5 0-32-16,-32-8-12 16,0 4-8-16,-14-9 4 15,5 1-4-15,0-4-20 16,14 8 8-16,0-4-40 15,9 8 28-15,13-4-28 16,14 4 28-16,18-4 36 16,5 8-8-16,14-4-16 15,4 4 0-15,5-4 20 16,-5 4-4-16,-5-8 24 16,-4 4-20-16,-4-4-4 15,-6 4-4-15,-3-4 4 16,-1 0-4-16,-4-8 8 15,0 0-8-15,-5-9-4 16,0 9 4-16,0-8-16 16,0 4 8-16,-4 0-4 15,0 4 0-15,-1-9-20 16,10 13 16-16,-9-4 4 16,0 4 8-16,-5 0-28 0,0 0 16 15,-9 0 40-15,4 8-16 0,-13 0 0 16,0 0-8-16,-9 0 12 15,4 8-8-15,-13 0-4 16,9 4 0-16,-10 4-24 16,6 4 12-16,-1 5-40 15,5 3 28-15,4 0-28 16,9 1 28-16,5-1 28 16,10-4-4-16,-6-3 20 15,14-5-16-15,0-8 48 16,1 0-28-16,-1-12 4 15,5 0-20-15,-5-12-140 16,9 4 72-16,-9-17-132 16,1 1 108-16,-6-25-12 15,1 1 52-15,-9-29-8 16,4 8 28-16,-5 0 44 16,1 16-12-16,-5 9 176 15,0 19-104-15,0 9-12 16,0 16-44-16,0 28 32 15,0 9-32-15,0 28 20 16,0-1-28-16,0 9 28 16,4-12-32-16,-8-5 64 15,4-7-44-15,-9-17-252 16,9 0 112-16</inkml:trace>
          <inkml:trace contextRef="#ctx0" brushRef="#br0" timeOffset="4985.733">16158 1802 748 0,'-32'53'276'0,"32"-53"-216"0,-23 56-16 0,9-23 68 16,5-13-72-16,-9 8 36 16,13 9-44-1,1-9 68-15,13-4-52 0,-4-8-200 16,8-3 80-16,5-13-296 15,-4 8 208-15</inkml:trace>
          <inkml:trace contextRef="#ctx0" brushRef="#br0" timeOffset="4839.6471">16221 1470 728 0,'-13'-8'268'0,"13"8"-208"0,-19-12-16 0,10 12-24 16,9 4-20-16</inkml:trace>
          <inkml:trace contextRef="#ctx0" brushRef="#br0" timeOffset="6231.5151">16308 1802 364 0,'-14'0'132'0,"14"0"-100"0,5 28-12 0,-10-12 140 16,5 1-92-16,-9 11 16 16,5 0-48-16,-6 1 20 31,6-1-32-31,-1-12 20 0,5 8-24 0,-4-15 44 16,8-5-36-16,1-4 20 15,4-4-28-15,0-9 8 16,5 1-16-16,-1-8 0 15,1-4-4-15,0-21-32 16,-1 9 12-16,6-9-12 31,-6 9 12-31,1 8 0 0,0 11 4 0,-5 1-56 16,0 16 36 0,4 16-4-16,-3 1 16 0,-1 11 4 15,0 8 4-15,0 9 0 16,5-9 0-16,-1 1 8 15,1-1 0-15,-1-4 24 16,6-11-12-16,3 3 56 16,1-12-36-16,9-4 4 15,5 0-24-15,3-8-176 16,-8 4 92-16,9-16-204 16,-13 4 156-16,4-20-28 15,-1 12 88-15,-3-21 68 16,-6 9 0-16,1-1 144 0,5 5-84 15,-10-4 48-15,5 12-68 0,-14-5 20 16,4 9-40-16,-8 4-8 16,-1 4-12-16,-13 4 4 15,5 4-8-15,-14 4 8 16,4 4-8-16,-9 1 8 16,5 3-8-16,-5 4-28 15,9 0 12-15,5 13-40 16,9-5 32-16,5 4 24 15,9-3 0-15,-1-5 36 16,5-4-24-16,-4 0 4 16,4-3-12-16,-4-9 48 15,0-8-32-15,-5 0 8 16,4 0-20-16,-8-8-24 16,0 0 4-16,-10-5-32 15,5-3 24-15,0-8-92 16,5 4 60-16,-5-5 24 15,0 5 16-15,4 8-28 16,5 8 20-16,0 8-4 16,5 4 12-16,0 4 52 15,-1 8-24-15,5-3-8 16,5-1-8-16,5-4 28 16,3-4-16-16,1 0 32 15,0 4-32-15,0-8-12 16,0 0-8-16,-5-4-40 0,-4 0 24 15,-5-4-56 1,-4 0 44-16,-10-8 0 0,1-4 16 0,0-8 28 16,-1-1-4-16,10-23-4 15,4 3 0-15,0-19-32 16,5 11 16-16,4-4 24 16,5 9-8-16,-9 3-8 15,-9 13 0-15,4-1 92 16,-5 13-48-16,-4-4 36 15,1 8-44-15,-10 0 52 16,4 3-48-16,-4 1-8 16,9 8-16-16,-9 0-20 15,0 4 4-15,0-4 20 16,9 4-8-16,0-4 24 16,1 4-20-16,-10-4 32 15,0 4-28-15,0-4 4 16,0 0-12-16,-5 0-8 15,0 4 4-15,1 0-24 16,4 8 12-16,-9 0 4 16,-5 8 4-16,0 29-20 15,5 3 12-15,-13 29 12 16,13 0 0-16,-5 4 24 16,14-8-16-16,-14-12 24 15,5-9-24-15,0-11 68 16,4-5-48-16,-4-16-56 15,9-3 12-15</inkml:trace>
          <inkml:trace contextRef="#ctx0" brushRef="#br0" timeOffset="6414.9909">17414 1583 644 0,'-13'-24'236'0,"13"24"-180"0,13 4-20 0,-4-4 72 15,5 8-68-15,18 0 8 16,-9 4-28-16,22 9 60 16,-4-5-48-16,14 8-664 15,-10 5 344-15</inkml:trace>
          <inkml:trace contextRef="#ctx0" brushRef="#br0" timeOffset="6726.3554">17801 1895 528 0,'18'12'196'0,"-18"-12"-152"0,37 20-12 0,-14-12 16 15,-5 5-32-15,18-5 20 16,-4 0-20-16,9-8 36 16,-5 0-28-16,-4-8 32 15,-4 0-32-15,-15-9 64 16,1 9-48-16,-14-12 8 15,5 4-28-15,-15-8 4 16,6 7-12-16,-19-7-24 0,9 8 4 16,-17 8 12-16,8 8 0 15,-9 16-12-15,9 4 4 0,5 17-4 16,18-1 0-16,0 5 24 16,9-1-8-16,23-8 84 15,4-3-48-15,5-5-356 16,5-4 168-16</inkml:trace>
        </inkml:traceGroup>
      </inkml:traceGroup>
    </inkml:traceGroup>
    <inkml:traceGroup>
      <inkml:annotationXML>
        <emma:emma xmlns:emma="http://www.w3.org/2003/04/emma" version="1.0">
          <emma:interpretation id="{60EC3429-99EB-4112-9DC5-780C61F544E7}" emma:medium="tactile" emma:mode="ink">
            <msink:context xmlns:msink="http://schemas.microsoft.com/ink/2010/main" type="paragraph" rotatedBoundingBox="15489,5219 19068,5219 19068,5904 15489,5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31E87E-BE32-4624-97E8-C2184747C9B4}" emma:medium="tactile" emma:mode="ink">
              <msink:context xmlns:msink="http://schemas.microsoft.com/ink/2010/main" type="inkBullet" rotatedBoundingBox="15489,5219 16513,5219 16513,5904 15489,5904"/>
            </emma:interpretation>
          </emma:emma>
        </inkml:annotationXML>
        <inkml:trace contextRef="#ctx0" brushRef="#br0" timeOffset="-21570.8975">10670 4260 332 0,'-18'-8'120'0,"18"8"-92"0,-4-16-8 0,-1 16 140 16,5 0-92-16,-5 0 36 15,5 16-64-15,0 4-24 16,10 4-8-16,3 13 16 16,-4-1-12-16,14 9 32 15,0-9-28-15,-10 0 4 16,6 1-12-16</inkml:trace>
        <inkml:trace contextRef="#ctx0" brushRef="#br0" timeOffset="-20070.6386">12077 4866 600 0,'-45'-12'224'0,"45"12"-176"0,-59 20-12 0,27-3 88 16,4-1-76-16,-13 12-28 16,10 8-16-16,-1 13 20 15,4-1-12-15,19-3-312 16,9-9 164-16</inkml:trace>
      </inkml:traceGroup>
      <inkml:traceGroup>
        <inkml:annotationXML>
          <emma:emma xmlns:emma="http://www.w3.org/2003/04/emma" version="1.0">
            <emma:interpretation id="{3573B9DA-3380-41F2-9583-75BEE75EB18B}" emma:medium="tactile" emma:mode="ink">
              <msink:context xmlns:msink="http://schemas.microsoft.com/ink/2010/main" type="line" rotatedBoundingBox="18194,5231 19068,5231 19068,5896 18194,5896"/>
            </emma:interpretation>
          </emma:emma>
        </inkml:annotationXML>
        <inkml:traceGroup>
          <inkml:annotationXML>
            <emma:emma xmlns:emma="http://www.w3.org/2003/04/emma" version="1.0">
              <emma:interpretation id="{14103FBE-49FD-47D3-872F-7515A8EFE390}" emma:medium="tactile" emma:mode="ink">
                <msink:context xmlns:msink="http://schemas.microsoft.com/ink/2010/main" type="inkWord" rotatedBoundingBox="18194,5231 19068,5231 19068,5896 18194,58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9886.1474">12838 4349 748 0,'32'0'276'0,"-32"0"-216"0,41-8-16 16,-19 8-224-1,-3 0 88-15</inkml:trace>
          <inkml:trace contextRef="#ctx0" brushRef="#br0" timeOffset="-19694.1379">12924 4171 496 0,'-50'20'184'0,"50"-20"-140"0,-18 61-16 15,0-17-4-15,13 1-20 0,-4 20 24 16,5 7-16-16,-1-3 24 16,5-12-24-16,9-5 24 15,5-11-24-15,13-17-56 16,5-4 20-16</inkml:trace>
        </inkml:traceGroup>
      </inkml:traceGroup>
    </inkml:traceGroup>
    <inkml:traceGroup>
      <inkml:annotationXML>
        <emma:emma xmlns:emma="http://www.w3.org/2003/04/emma" version="1.0">
          <emma:interpretation id="{CDB89229-F415-4899-A15D-F4FA7051512C}" emma:medium="tactile" emma:mode="ink">
            <msink:context xmlns:msink="http://schemas.microsoft.com/ink/2010/main" type="paragraph" rotatedBoundingBox="19854,5684 22816,4929 23162,6284 20200,70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9DBD018-2F73-471F-8807-AD8127002AEC}" emma:medium="tactile" emma:mode="ink">
              <msink:context xmlns:msink="http://schemas.microsoft.com/ink/2010/main" type="line" rotatedBoundingBox="19854,5684 22816,4929 23162,6284 20200,7039"/>
            </emma:interpretation>
          </emma:emma>
        </inkml:annotationXML>
        <inkml:traceGroup>
          <inkml:annotationXML>
            <emma:emma xmlns:emma="http://www.w3.org/2003/04/emma" version="1.0">
              <emma:interpretation id="{19A95A16-3949-4240-AD3A-76A4F72AFDC5}" emma:medium="tactile" emma:mode="ink">
                <msink:context xmlns:msink="http://schemas.microsoft.com/ink/2010/main" type="inkWord" rotatedBoundingBox="19854,5684 22816,4929 23162,6284 20200,7039"/>
              </emma:interpretation>
            </emma:emma>
          </inkml:annotationXML>
          <inkml:trace contextRef="#ctx0" brushRef="#br0" timeOffset="-16633.8159">14236 4927 216 0,'-9'-20'80'0,"9"16"-60"0,0-8-8 15,-5 3 108 1,5 5-68-16,-5-4 96 15,-4 4-88-15,0-8 32 0,9 8-52 0,-9-8 48 16,0 8-52-16,-5 0 20 16,10 8-36-16,-10 0 16 15,10 4-20-15,-15 12 20 16,6 5-24-16,-5 11-20 16,4 4 0-16,0 9 40 15,1-5-20-15,3-3 8 16,10-5-12-16,14-16 28 15,4-4-20-15,10-20 40 16,-1 0-32-16,0-16 32 16,5 0-32-16,-5-8-24 15,1 3 0-15,-10-3 36 16,0 4-24-16,-9 0-20 16,-4 12 4-16,-10-1-44 15,-4 9 28-15,5 8-48 16,-1 4 40-16,-9 17 16 15,10 7 8-15,-5 21 4 16,9 3 0-16,-5 21 8 16,5-4-4-16,-9 8-12 15,5-5 4-15,-10 13 20 16,5-4-8-16,-14 4 16 16,5 0-16-16,-14-16 16 15,0-5-16-15,-9-23 68 16,9-5-44-16,-13-15 24 0,8-1-36 15,-8-24 16-15,4-4-20 0,9-37 0 16,0 1-8-16,18-29 4 16,14 1-8-16,23-1-56 15,14 8 28-15,22 13-60 16,9 11 48-16,5 5 16 16,0 12 16-16,0 0-16 15,-5 12 12-15,0-1 40 16,-4 5-20-16,-5 0 68 15,-9 4-44-15</inkml:trace>
          <inkml:trace contextRef="#ctx0" brushRef="#br0" timeOffset="-13647.3376">16959 4816 288 0,'-23'-4'108'0,"23"4"-84"0,-14 0-4 15,23-4 40 1,-4 4-36-16,13-4 44 16,-4 8-40-16,18-4 12 15,-10 8-24-15,24 0-24 16,0 4 0-16,8 8 32 15,10 4-16-15,0 21 16 16,-5 3-12-16,-9 17 20 16,0 4-20-16,-27 4 12 15,-5-5-12-15,-27-7 44 0,-9-9-28 16,-37-11 20-16,5-5-28 0,-18-3 28 16,13-13-32-16,-4-8 56 15,13 0-40-15,5-16 20 16,14 0-32-16,9-24-8 15,13 3-8-15,23-23-4 16,10 3 0-16,40-15-28 16,5 11 16-16,27 1-32 15,-9 11 28-15,5 9-20 16,-19 8 20-16,1 28-16 16,-10 0 16-16,-27 28 28 15,-5-3-8-15,-17 11 36 16,-6 5-24-16,-13-5 20 15,-13 1-20-15,-6-5 52 16,6-3-36-16,-10-5-104 16,5-4 40-16,-10 0-212 15,6 5 136-15,-6 3 20 16,10 13 56-16,-5 15 8 16,10 9 12-16,3 8 80 15,6-8-40-15,-1-1 36 16,5-11-36-16,-4-8 16 15,4-9-24-15,-14-8 88 16,5-7-60-16,-27-13-4 16,4-4-28-16,-27-8 16 15,8-4-20-15,-12-12-4 0,13 4-4 16,4-12 12-16,14-1-8 16,23-15 16-16,9 8-16 0,55-13-20 15,4 13 4-15,23-4-216 16,4 11 124-16</inkml:trace>
          <inkml:trace contextRef="#ctx0" brushRef="#br0" timeOffset="-21166.8403">10725 4022 404 0,'23'-48'148'0,"-23"48"-112"0,27-57-12 0,-9 29-12 16,5 4-12-16,9-16 96 15,0 3-52-15,9 1 44 16,-9 16-52-16,-1-4 0 16,-3 16-24-16,-1 16-8 15,-4 16 0-15,-5 12 40 16,0 1-24-16,1 11 16 16,3-8-20-16,6-3-352 15,-1-9 184-15</inkml:trace>
          <inkml:trace contextRef="#ctx0" brushRef="#br0" timeOffset="-20866.7538">11440 3571 404 0,'14'-20'148'0,"-14"20"-112"0,27 12-12 0,-4 0 56 15,-1 8-48-15,15 28-12 16,4 9-12-16,0 19 36 15,0 1-24-15,-9-5 16 16,-5-11-20-16,-23-9 8 16,-4-3-12-16,-27-5 28 15,-9-8-24-15,-14-8-4 0,4-7-8 16,-9-5 12-16,14-12-8 16,5-16-4-16,9 4 0 15,13-17-16-15,14 13 8 16,18-12-4-16,10 12 0 0,13-4 44 15,9 8-24-15,9 8-184 16,0 4 88-16</inkml:trace>
          <inkml:trace contextRef="#ctx0" brushRef="#br0" timeOffset="-19024.3564">13452 4010 496 0,'-22'-36'184'0,"22"36"-140"0,0-24-16 16,0 8 152 0,0 7-104-16,4-11 24 15,5 12-60-15,5 0-28 16,-5 4-4-16,9 8 8 16,-4 8-8-16,9 0 32 0,-5 13-24 0,-4-5-312 15,4 4 160-15</inkml:trace>
          <inkml:trace contextRef="#ctx0" brushRef="#br0" timeOffset="-17800.4553">13553 4761 572 0,'0'4'208'0,"0"-4"-160"0,41-16-12 15,-5 12-20 1,10 4-16-16,31 8 24 16,-4 12-12-16,4-3-20 15,-4 7 0-15,-14 8 12 16,-13 0 0-16,-23 9 16 0,-5 3-12 0,-27 9 32 15,-9-5-24-15,-37 5-4 16,0-5-8-16,-18-3 4 16,14-17-4-16,0-4 16 15,18-11-12-15,9-22 16 16,18 5-16-16,19-32 16 16,13 4-16-16,19-17-48 15,8 5 24-15,10-1-8 16,4 9 16-16,0 8-28 15,-18 7 20-15,0 1-4 16,-9 12 12-16,0 0 16 16,-5 4-4-16,-4 4 32 15,0 8-20-15,0 4 20 16,-1 8-20-16,-13 9-8 16,14 3-4-16,-18 8 28 15,8 1-16-15,-13-1 20 16,5 1-20-16,-14-5 20 15,0 0-24-15,-9-7-92 16,4-1 44-16,-9-4-96 16,5 1 76-16,-5-1 12 15,5 0 24-15,4-4 0 16,5 0 8-16,0 9-20 16,9-9 20-16,-4 16 92 15,4 5-40-15,-5 7 36 0,0-3-44 16,-8 7 68-16,4-3-52 0,-14-9 28 15,0-7-44-15,-13-17 36 16,4 0-40-16,0-16 48 16,9-8-44-16,0-12 4 15,14-5-24-15,18-19-16 16,10-1 0-16,17 1-244 16,5 4 136-16</inkml:trace>
          <inkml:trace contextRef="#ctx0" brushRef="#br0" timeOffset="-18507.9647">13653 4531 560 0,'-46'16'208'0,"46"-16"-164"0,5 8-8 0,4-8 48 0,9-4-52 0,41 4 48 15,5-4-44-15,36-12 8 16,10 8-28-16,22-8 44 15,4 3-32-15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3:13.96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E18EFC1-3132-48B3-BC13-7E6752658F74}" emma:medium="tactile" emma:mode="ink">
          <msink:context xmlns:msink="http://schemas.microsoft.com/ink/2010/main" type="inkDrawing" rotatedBoundingBox="13825,2969 16052,2649 16134,3218 13907,3538" semanticType="callout" shapeName="Other">
            <msink:sourceLink direction="with" ref="{83FC7026-8D40-4969-B31D-9F72D41D5E51}"/>
            <msink:sourceLink direction="with" ref="{825FC8C9-52D7-4CD6-A089-36ACE4EEE49B}"/>
          </msink:context>
        </emma:interpretation>
      </emma:emma>
    </inkml:annotationXML>
    <inkml:trace contextRef="#ctx0" brushRef="#br0">9938 1187 632 0,'-50'-4'236'0,"50"4"-184"0,-86 24-16 0,22-8 36 16,14 0-48-16,-32 5 32 15,9 3-28-15,-9 0 28 16,19 5-32-16,-10-1 12 15,14-8-20-15,-1 4 8 16,15-3-12-16,8 7 20 16,19 8-20-16,18 9 12 15,14 7-12-15,27 13 20 16,4-4-20-16,24 4 76 16,8-5-52-16</inkml:trace>
    <inkml:trace contextRef="#ctx0" brushRef="#br0" timeOffset="-238.13">11309 1122 580 0,'-23'24'216'0,"23"-24"-168"0,-45 53-12 0,-6-29 48 16,1 5-52-16,-54-1 60 0,8 4-56 0,-63 1 72 15,8-5-60-15,-35-8 52 32,22 0-56-32,-27-3 32 0,27-1-44 0,-9-8-8 15,41 0-16-15,4-12 12 16,42 4-12-16,17-4-276 16,38 8 144-1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4:53.74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7C103BF-2BAE-44D0-AFAC-1CEDD0DF5C42}" emma:medium="tactile" emma:mode="ink">
          <msink:context xmlns:msink="http://schemas.microsoft.com/ink/2010/main" type="writingRegion" rotatedBoundingBox="14924,1156 24235,1244 24074,18365 14762,18277"/>
        </emma:interpretation>
      </emma:emma>
    </inkml:annotationXML>
    <inkml:traceGroup>
      <inkml:annotationXML>
        <emma:emma xmlns:emma="http://www.w3.org/2003/04/emma" version="1.0">
          <emma:interpretation id="{1D7F3804-B327-4947-8B35-CC64A0C17C5D}" emma:medium="tactile" emma:mode="ink">
            <msink:context xmlns:msink="http://schemas.microsoft.com/ink/2010/main" type="paragraph" rotatedBoundingBox="15978,1321 21767,1205 21794,2557 16005,26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BEE449-7CCF-401A-A906-40D5CB7D2E97}" emma:medium="tactile" emma:mode="ink">
              <msink:context xmlns:msink="http://schemas.microsoft.com/ink/2010/main" type="inkBullet" rotatedBoundingBox="15978,1321 17208,1297 17228,2283 15998,2308"/>
            </emma:interpretation>
          </emma:emma>
        </inkml:annotationXML>
        <inkml:trace contextRef="#ctx0" brushRef="#br0">1 37 216 0,'18'-24'80'0,"-18"24"-60"0,23-8-8 0,-9 4 64 16,4 4-44-16,5 0 24 15,-1 4-36-15,15 0-8 16,-5 8-8-16,-1 0 4 16,15 8-4-16,-5 9 8 15,14 3-8-15,-1 5 16 16,-4-1-12-16,5 13 32 16,-5-1-24-16,-13 13 20 15,-10 0-20-15,-9 4 28 16,-4-4-28-16,-32-5 32 15,4-7-32-15,-32-8 48 16,15-5-36-16,-29-12-4 16,6 1-16-16,-10-5 64 15,18-8-40-15,-8-12 16 16,8 0-32-16,1 0 8 0,13 0-12 16,4-8-16-16,15 0 0 15,-1-12-32-15,14 12 20 0</inkml:trace>
        <inkml:trace contextRef="#ctx0" brushRef="#br0" timeOffset="-415.4229">333 159 216 0,'-4'-8'80'0,"13"-5"-60"0,-9 5-8 0,-5 8 116 16,1 4-72-16,-5 4-12 16,-10 9-28-16,10 3 48 15,0 4-36-15,-4 9 8 16,3-1-24-16,-3 9 12 15,-10 3-16-15,5 1 24 16,13-5-20-16,-8-3 12 16,8-5-12-16,-9-11 36 15,14 3-24-15,-13-24-172 16,8 0 80-16</inkml:trace>
        <inkml:trace contextRef="#ctx0" brushRef="#br0" timeOffset="406.6344">192-154 320 0,'-18'-4'120'0,"18"4"-96"0,9 0-4 16,-9 0 140 0,9 0-92-16,-4-4 44 15,13 4-68-15,-4-4 28 16,8 0-40-16,1-4 0 16,9 4-20-16,4-4 20 0,5 8-20 0,10-4 24 15,-6 4-24 1,10 0 40-16,-10 4-28 0,-4 0-376 15,0 4 192 1</inkml:trace>
        <inkml:trace contextRef="#ctx0" brushRef="#br0" timeOffset="857.345">957 418 488 0,'5'12'180'0,"-5"-12"-140"0,23 0-12 0,-5 0 12 16,9 4-28-16,14 0 24 16,5 0-24-16</inkml:trace>
        <inkml:trace contextRef="#ctx0" brushRef="#br0" timeOffset="694.8875">1017 199 540 0,'0'0'200'0,"0"0"-156"0,18-12-12 15,0 8 8 1,0 4-28-16,19-8 32 16,-1 16-28-16,10-4-304 15,-1 0 156-15</inkml:trace>
      </inkml:traceGroup>
      <inkml:traceGroup>
        <inkml:annotationXML>
          <emma:emma xmlns:emma="http://www.w3.org/2003/04/emma" version="1.0">
            <emma:interpretation id="{C851924F-5FF8-47B0-999D-5E62DD70ADA4}" emma:medium="tactile" emma:mode="ink">
              <msink:context xmlns:msink="http://schemas.microsoft.com/ink/2010/main" type="line" rotatedBoundingBox="17781,1296 21767,1216 21794,2557 17808,2637"/>
            </emma:interpretation>
          </emma:emma>
        </inkml:annotationXML>
        <inkml:traceGroup>
          <inkml:annotationXML>
            <emma:emma xmlns:emma="http://www.w3.org/2003/04/emma" version="1.0">
              <emma:interpretation id="{565B31B7-D127-49DC-A8AB-69A74DD52FAD}" emma:medium="tactile" emma:mode="ink">
                <msink:context xmlns:msink="http://schemas.microsoft.com/ink/2010/main" type="inkWord" rotatedBoundingBox="17788,1637 18393,1625 18413,2625 17808,2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82.6073">2392 146 208 0,'0'0'76'0,"0"0"-60"0,-4 9-4 0,-1-9-16 15,10 0 0-15,-5 0 40 16,0 0-24-16,-5 0 52 16,1 0-36-16,-6-9 48 15,6 9-44-15,-5-8 56 16,4 4-52-16,-8 0 36 16,-1 4-40-16,-9-4 24 15,10 4-28-15,-10-4 52 16,5 4-44-16,-5 4-8 15,5 4-16-15,-10-4 0 16,10 4-8-16,-9 1-4 16,8 3 4-16,-8 0 12 15,4 0-8-15,-9 0-20 16,10 4 4-16,-10 1 4 16,4-1 4-16,6 4-28 15,-1 0 16-15,0 1 24 16,9 3-8-16,-4 4-16 15,5 5 4-15,3 3 20 0,1 1-4 16,5 3-4-16,8 1 0 16,5 0-16-16,1-5 8 0,3-4 48 15,10-3-24 1,9-5-8-16,0-4-8 0,0-7 12 16,4-1-8-16,5-4 60 15,-9 0-40-15,-9 0-36 16,4 0 0-16,0-8 36 15,-4 4-16-15,-9-4-152 16,9 0 76-16,-10-8-388 16,6 4 248-16</inkml:trace>
          <inkml:trace contextRef="#ctx0" brushRef="#br0" timeOffset="1910.2118">1937 434 476 0,'0'-12'176'0,"0"12"-136"0,9-4-12 16,-5 0 84-1,15 4-68-15,13-4 44 16,4 8-52-16,10-4 0 15,-1 0-24-15,5 0 44 16,-4 4-28-16</inkml:trace>
          <inkml:trace contextRef="#ctx0" brushRef="#br0" timeOffset="2853.7282">2360 890 236 0,'-13'8'88'0,"13"-8"-68"0,4-4-4 0,-4 0 68 16,0 8-48-16,-4-4 24 15,-1 4-40-15,1-4 60 16,-6 5-44-16,1-1 20 16,9 0-36-16,-13 0 0 15,4 4-12-15,0 0 36 16,-5 0-20-16,5-4 12 15,4 4-20-15,-13 0-16 16,18 0-4-16,-14 4 40 16,14 1-24-16,0 3 16 15,0 0-16-15,-9 0 0 16,18 4-4-16,-9-3-8 16,14-1 4-16,4-8 4 15,-4 4-4-15,4-8 8 16,-4 0-8-16,-1-8 16 15,10 4-12-15,-14-4 4 16,14 4-4-16,-14-4 12 0,5 0-12 16,-5-4 4-16,0 0-4 0,-4-9 12 15,-1 9-12-15,-4-8-28 16,5 4 8-16,-5-4 32 16,0 4-12-16,0-4 8 15,0 7-8-15,0-3 12 16,-5 4-12-16,-4-4-20 15,-9 8 4-15,4 0 40 16,5 4-20-16,4-4-28 16,-4 4 8-16,9-4 0 15,0 0 8-15,0-4 8 16,9 4-4-16,5-4-636 16,0 4 344-16</inkml:trace>
        </inkml:traceGroup>
        <inkml:traceGroup>
          <inkml:annotationXML>
            <emma:emma xmlns:emma="http://www.w3.org/2003/04/emma" version="1.0">
              <emma:interpretation id="{B6864659-3242-4611-8153-DC87D74D42CA}" emma:medium="tactile" emma:mode="ink">
                <msink:context xmlns:msink="http://schemas.microsoft.com/ink/2010/main" type="inkWord" rotatedBoundingBox="18930,1287 20310,1260 20333,2394 18953,24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26.8463">3025 615 496 0,'-4'-12'184'0,"4"12"-140"0,14-16-16 0,4 8 108 15,-5 4-80-15,10-4 16 16,9 8-48-16,5-4-4 16,13 4-12-16,-5 0 48 15,1 8-32-15,-5 0-44 16,-5 0 8-16,-13-8-396 15,4 0 228-15</inkml:trace>
          <inkml:trace contextRef="#ctx0" brushRef="#br0" timeOffset="4283.5909">3162-170 464 0,'-9'-24'176'0,"9"24"-140"0,9-8-8 0,-4 0 144 16,8 8-100-16,10-8 52 16,9 4-76-16,18 0 0 15,0 4-28-15,9 0 60 16,1 8-48-16,3 0-284 15,-3 4 132-15</inkml:trace>
          <inkml:trace contextRef="#ctx0" brushRef="#br0" timeOffset="4569.325">3827 437 560 0,'23'-4'208'15,"-23"4"-164"-15,55-8-8 0,-24 4 76 16,6 4-68-16,13 0-20 15,5 0-12-15,4 0 40 16,-4 4-28-16,-5-4 44 16,-9 0-40-16,-9-4-112 15,-5 4 44-15</inkml:trace>
          <inkml:trace contextRef="#ctx0" brushRef="#br0" timeOffset="4814.9787">4201 170 528 0,'-9'-4'196'0,"9"4"-152"0,-19 12-12 0,10-4 44 16,9 0-48-16,-9 9 32 16,9 7-32-16,-9 12 0 15,4 5-16-15,-8 15 28 16,8 5-24-16,-8 4 32 15,3 0-32-15,-8-13 32 16,9-7-32-16,-5-9-136 16,10-8 64-16</inkml:trace>
          <inkml:trace contextRef="#ctx0" brushRef="#br0" timeOffset="3799.2405">3531 122 340 0,'23'-17'128'0,"-23"17"-100"0,23-8-8 0,-14 4 68 15,9 4-52-15,-14-4 68 16,10 0-64-16,-9-4 52 16,-1 8-52-16,-4-4 32 15,0 4-40-15,-9-4 8 16,5 4-24-16,-15-4 0 16,6 4-8-16,-19-8 4 15,0 8-8-15,-23-12-4 16,19 12 4-16,-28-8-4 15,19 4 0-15,-10-5-12 16,9 9 8-16,14-4-16 16,1 4 12-16,8-4 4 15,9 8 4-15,0-4-12 0,5 8 8 0,0 1 12 16,0 7-4-16,5 4-20 16,4 4 8-16,-10 5-4 15,1 3 4-15,0 8 24 16,9 1-8-16,-13 7 4 15,13 1-4-15,0 8 20 16,0-1-16-16,-10 5 32 16,20-4-28-16,-20-5 20 15,10-3-20-15,-13-5 0 16,13-3-8-16,-14-9 12 16,5-4-12-16,0-7-28 15,9-1 8-15,-9-4 4 16,9-4 8-16,0-4-20 15,9 0 12-15,0-3 20 16,9-1-4-16,-4-4-28 16,0 0 8-16,-5 0 24 15,4 0-8-15,1 0-36 16,4 4 20-16,0-4 28 16,1 0-8-16,3 0-8 15,6 0-4-15,-1-4 28 16,0 4-12-16,1-4 48 15,-5 4-32-15,-5-5-68 16,0 5 20-16,-4-4-220 16,-1 0 128-16</inkml:trace>
        </inkml:traceGroup>
        <inkml:traceGroup>
          <inkml:annotationXML>
            <emma:emma xmlns:emma="http://www.w3.org/2003/04/emma" version="1.0">
              <emma:interpretation id="{EBCE5132-CAB2-47F7-B118-5134AF1F484E}" emma:medium="tactile" emma:mode="ink">
                <msink:context xmlns:msink="http://schemas.microsoft.com/ink/2010/main" type="inkWord" rotatedBoundingBox="21051,1230 21767,1216 21791,2386 21075,24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32.9056">5093 300 464 0,'-9'-37'176'0,"9"37"-140"0,9-32-8 16,-4 20 120-16,4 4-88 16,0-13 8-16,-4 9-40 0,13-8 0 31,0 8-16-31,14 0 28 0,5 4-24 0,17 8-12 15,1 8-8-15,13 4-4 16,-4 8 0-16,4 0 32 16,-9 5-12-16,-8-5 4 15,-6 4-8-15,-8-4 12 16,-6 5-12-16,-12-9-4 16,-6 4 0-16,-8 0 48 15,-1 0-28-15,-13 1 24 16,5 3-28-16,-19-4 8 15,5 4-16-15,-23-7 28 16,0-1-24-16,-28-8 20 16,10 4-20-16,-18-8 8 15,13 4-12-15,0-4-16 16,10 0 0-16,8-4-16 16,14 4 12-16,9-4-24 15,10 4 20-15,-5-8 40 16,18 4-16-16</inkml:trace>
          <inkml:trace contextRef="#ctx0" brushRef="#br0" timeOffset="5196.1047">5175 97 384 0,'-4'-12'140'0,"4"12"-108"0,4 4-8 0,-4 0 84 31,0 4-64-31,0 8 36 0,0 9-48 0,-4 3 24 16,-1 4-28-16,-4 25 28 16,5 0-32-16,-10 24 4 15,14-4-16-15,-18 8-16 16,18-13 0-16,-14-3 48 15,14-16-24-15,0-5 36 16,0-15-32-16,-9-9 40 16,9-4-36-16,-5-12-40 15,10 0 4-15</inkml:trace>
          <inkml:trace contextRef="#ctx0" brushRef="#br0" timeOffset="6041.1445">5153-226 424 0,'0'-13'156'0,"0"13"-120"0,0-4-8 0,4-4 104 15,5 8-76-15,10 0 16 16,3-8-48-16,19 4 76 16,5 0-56-16,18-4 4 15,4 8-28-15,0-4 24 16,-13 4-28-16,-5-8 32 15,-9 8-32-15,-9 0 56 16,-5 0-40-16</inkml:trace>
        </inkml:traceGroup>
      </inkml:traceGroup>
    </inkml:traceGroup>
    <inkml:traceGroup>
      <inkml:annotationXML>
        <emma:emma xmlns:emma="http://www.w3.org/2003/04/emma" version="1.0">
          <emma:interpretation id="{57BCB6BF-751B-45DF-9778-5ED24BBCD1F2}" emma:medium="tactile" emma:mode="ink">
            <msink:context xmlns:msink="http://schemas.microsoft.com/ink/2010/main" type="paragraph" rotatedBoundingBox="17602,2675 21745,2856 21706,3770 17563,35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B9B8D16-A0A7-4784-89A1-6CDD3D9747A3}" emma:medium="tactile" emma:mode="ink">
              <msink:context xmlns:msink="http://schemas.microsoft.com/ink/2010/main" type="inkBullet" rotatedBoundingBox="17600,2735 19611,2823 19598,3114 17587,3027"/>
            </emma:interpretation>
            <emma:one-of disjunction-type="recognition" id="oneOf3">
              <emma:interpretation id="interp3" emma:lang="" emma:confidence="0">
                <emma:literal>-</emma:literal>
              </emma:interpretation>
            </emma:one-of>
          </emma:emma>
        </inkml:annotationXML>
        <inkml:trace contextRef="#ctx0" brushRef="#br0" timeOffset="18616.3448">1611 1396 112 0,'0'0'44'0,"0"0"-36"0,5 0 0 0,-5 8 20 15,0-8-16-15,9 9 12 16,-9-1-12-16,9-4 0 16,-4 12-4-16,-1-8 12 15,1 0-12-15,-5 0 16 16,9-4-16-16,0 4 16 16,5 0-16-16,-1-8 4 15,15 4-4-15,-5 0 20 16,4 5-16-16,5-5-32 0,0 4 12 15,13 0 8-15,1 4 4 16,4-12 8 0,-5 4-8-16,19-4 8 15,-5 0-8-15,9 0-12 0,-4 0 4 16,27-4-16-16,5 4 12 0,18-4 20 16,-19-4-4-16,10 0-4 15,-14 8 0-15,5-8 20 16,-10 4-12-16,-4-13 24 15,-9 13-24-15,-9-4-4 16,-14 8-4-16,-9-4 28 16,-9 4-16-16,-14-4 4 15,0 8-12-15,-13-4-8 16,-1 0 4-16,-13 0 20 16,5 8-12-16,-15-4-296 15,6 0 156-15</inkml:trace>
        <inkml:trace contextRef="#ctx0" brushRef="#br0" timeOffset="19202.7992">1657 1469 164 0,'14'-8'60'0,"-14"8"-44"0,22-4-8 16,-12 0 60-1,12 0-40-15,19-12 24 16,5 8-32-16,22 4 0 16,-4 0-12-16,27 0 4 15,-14 4-8-15,33-9 8 16,-1 9-8-16,32-4 8 16,-14 0-8-16,19-4 8 15,-18-4-8-15,13-4 16 16,-14 8-12-16,-8-4 40 15,-19 4-24-15,-18 0 20 16,-14 3-24-16,-22 1-28 0,-10 4 4 16,-13 4 36-16,-10 5-20 0,-13 3-28 15,-4 8 8-15</inkml:trace>
      </inkml:traceGroup>
      <inkml:traceGroup>
        <inkml:annotationXML>
          <emma:emma xmlns:emma="http://www.w3.org/2003/04/emma" version="1.0">
            <emma:interpretation id="{E50152C0-FD18-4BC8-924E-3CA8DEC2618F}" emma:medium="tactile" emma:mode="ink">
              <msink:context xmlns:msink="http://schemas.microsoft.com/ink/2010/main" type="line" rotatedBoundingBox="21246,2834 21745,2856 21706,3770 21207,3748"/>
            </emma:interpretation>
          </emma:emma>
        </inkml:annotationXML>
        <inkml:traceGroup>
          <inkml:annotationXML>
            <emma:emma xmlns:emma="http://www.w3.org/2003/04/emma" version="1.0">
              <emma:interpretation id="{A9E1AF1B-6217-4522-8DA0-15FCC6DEE542}" emma:medium="tactile" emma:mode="ink">
                <msink:context xmlns:msink="http://schemas.microsoft.com/ink/2010/main" type="inkWord" rotatedBoundingBox="21246,2834 21745,2856 21706,3770 21207,3748"/>
              </emma:interpretation>
            </emma:emma>
          </inkml:annotationXML>
          <inkml:trace contextRef="#ctx0" brushRef="#br0" timeOffset="7147.0812">5235 2242 464 0,'-5'-8'176'0,"5"8"-140"0,-4-8-8 0,4 4 136 15,4 4-96-15,1-16 24 16,4 7-52-16,4-15 36 16,10-4-44-16,5-13 20 15,3-3-32-15,10-33 0 16,0 12-12-16,5-12 20 16,-5 13-16-16,-18-9 24 15,9 16-24-15,-23-8-12 16,4 17-4-16,-4-5-16 15,1 17 12-15,-6-1 20 16,10 13-4-16,-14 4-64 16,9 8 28-16,0 4 28 15,-4 8 4-15,-5 4 8 16,9 4-4-16,-18 0 12 16,9 4-12-16,-14 0 16 15,-9 4-16-15,-9 0 24 16,0 1-20-16,-18 3 4 15,5 0-8-15,-5-4 4 0,13 5-8 0,1-9-36 16,8 4 16-16,10-8-48 16,9 8 36-16,18-16 16 15,9 4 8-15,23-8 20 16,5 4-8-16,13 0 4 16,5 4-4-16,-9-4 4 15,-5 4-8-15,-9-4-4 16,-5 4 4-16,-9-4 12 15,-4 4-8-15,-18-8 4 16,4 4-4-16,-9-4 48 16,0 0-32-16,-14-8 52 15,5 0-44-15,-14-4-16 16,5 4-8-16,-5-5 8 16,5 5-8-16,-5 0-4 15,10 8 0-15,-6-4-148 16,10 8 80-16,0 0-244 15,9 4 168-15</inkml:trace>
        </inkml:traceGroup>
      </inkml:traceGroup>
    </inkml:traceGroup>
    <inkml:traceGroup>
      <inkml:annotationXML>
        <emma:emma xmlns:emma="http://www.w3.org/2003/04/emma" version="1.0">
          <emma:interpretation id="{D577AA68-73D0-450B-9E11-C7AC8B1B992C}" emma:medium="tactile" emma:mode="ink">
            <msink:context xmlns:msink="http://schemas.microsoft.com/ink/2010/main" type="paragraph" rotatedBoundingBox="18361,3755 23076,3945 23040,4830 18325,464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D4895F5-19E1-4A78-8C86-0BBDD373E711}" emma:medium="tactile" emma:mode="ink">
              <msink:context xmlns:msink="http://schemas.microsoft.com/ink/2010/main" type="line" rotatedBoundingBox="18361,3755 23076,3945 23040,4830 18325,4640"/>
            </emma:interpretation>
          </emma:emma>
        </inkml:annotationXML>
        <inkml:traceGroup>
          <inkml:annotationXML>
            <emma:emma xmlns:emma="http://www.w3.org/2003/04/emma" version="1.0">
              <emma:interpretation id="{15325FA4-4515-40DF-8E5B-1CB002FC9231}" emma:medium="tactile" emma:mode="ink">
                <msink:context xmlns:msink="http://schemas.microsoft.com/ink/2010/main" type="inkWord" rotatedBoundingBox="18361,3755 23076,3945 23040,4830 18325,4640"/>
              </emma:interpretation>
              <emma:one-of disjunction-type="recognition" id="oneOf4">
                <emma:interpretation id="interp4" emma:lang="" emma:confidence="1">
                  <emma:literal>on</emma:literal>
                </emma:interpretation>
                <emma:interpretation id="interp5" emma:lang="" emma:confidence="0">
                  <emma:literal>cm</emma:literal>
                </emma:interpretation>
                <emma:interpretation id="interp6" emma:lang="" emma:confidence="0">
                  <emma:literal>om</emma:literal>
                </emma:interpretation>
                <emma:interpretation id="interp7" emma:lang="" emma:confidence="0">
                  <emma:literal>or</emma:literal>
                </emma:interpretation>
                <emma:interpretation id="interp8" emma:lang="" emma:confidence="0">
                  <emma:literal>cn</emma:literal>
                </emma:interpretation>
              </emma:one-of>
            </emma:emma>
          </inkml:annotationXML>
          <inkml:trace contextRef="#ctx0" brushRef="#br0" timeOffset="12546.9066">6474 2906 768 0,'-5'4'284'0,"5"-4"-220"0,-9 8-20 0,-5-4 56 16,14 4-64-16,-9 4 4 16,5 0-24-16,-5 4-4 15,9 5-4-15,0-1 12 16,4 0-12-16,5-4-144 16,5-4 72-16,4-8-220 15,-4 0 160-15,-1-8-224 16,1 0 196-16,-9-4 40 15,4 4 72-15,-9-12 48 16,0 4-4-16,-5-4 220 16,1 8-120-16,-1-5 112 15,5 5-124-15,0-4-32 16,9 4-36-16,0-4-20 16,0 8 0-16,0-4 4 15,1 4-4-15,-6-4 8 0,1 4-8 16,-1-4 8-1,5 4-8-15,-4-5 8 0,4 9-8 0,0-4-4 16,5 4 4-16,4-4 28 16,0 8-16-16,5-4-12 15,0 13-8-15,0-1 12 16,-1 0-4-16,-3 4 52 16,-1 0-32-16,-9-4 24 15,5 9-28-15,-5-9 44 16,0 0-36-16,-5-8 28 15,1 4-28-15,-1-8 8 16,1 0-20-16,-5-4 20 16,5 0-24-16,-1-4-32 15,5 0 12-15,0-13 0 16,0 9 8-16,5-4-20 16,4 8 12-16,5 0-40 15,0 8 28-15,0 4 96 16,4 8-40-16,-4 4 40 15,-10 9-44-15,1-1 60 16,4 4-52-16</inkml:trace>
          <inkml:trace contextRef="#ctx0" brushRef="#br0" timeOffset="10841.2187">4952 2821 424 0,'0'-13'156'0,"0"13"-120"0,9-12-8 16,-4 8 104 0,-1 4-76-16,10-4 40 15,4 0-56-15,1 0-4 16,-1 8-24-16,-9 0 12 16,5 12-16-16,-14-3 4 15,0 7-4-15,-14 4 12 16,0 4-12-16,-18 1-4 0,5-5 0 0,-9 0-24 15,8-3 12-15,1-1 48 16,9 0-20 0,9-8-8-16,13 4-8 15,10-8 12-15,4 5-8 0,9-9 4 16,5 0-4-16</inkml:trace>
          <inkml:trace contextRef="#ctx0" brushRef="#br0" timeOffset="11132.9926">5576 2869 280 0,'-4'-20'104'0,"4"20"-84"0,-9-8 0 16,-1 0 84-1,10 16-60-15,-9-8 88 16,0 0-76-16,-9 0 36 16,0 8-56-16,-14 8 32 15,5 0-36-15,-10 0-8 16,1 5-16-16,4 3 4 16,9 0-8-16,0-3 24 0,10-1-16 15,8-8-12-15,10 0-4 16</inkml:trace>
          <inkml:trace contextRef="#ctx0" brushRef="#br0" timeOffset="11470.8891">5426 2999 520 0,'-9'16'192'0,"9"-16"-152"0,18 28-8 0,-4-16 8 15,8 4-28-15,10-3 4 16,0-5-8-16,5-4 4 15,4 4-8-15,0-20-56 16,0 12 28-16,0-16-140 16,-14 3 92-16,9-7-48 15,-4 4 72-15,5-16-8 16,-5 3 32-16,0-19 68 16,-1 3-24-16,-3-24 152 15,-5 9-96-15,-10-1 216 16,-4 17-168-16,-13 11 68 15,-1 13-116-15,-8 24 28 16,-1 12-60-16,-4 21-16 16,4 7-16-16,-4 13 24 15,4-1-20-15,-4 1-76 16,9-8 32-16,0-1-344 16,4-3 208-16</inkml:trace>
          <inkml:trace contextRef="#ctx0" brushRef="#br0" timeOffset="11786.228">5763 2841 592 0,'-9'0'220'0,"9"0"-172"0,9 8-12 0,-9-4 40 16,14 8-48-16,-1 0 8 15,6 0-24-15,12-8 28 16,6 0-24-16,18-12-208 15,4 4 104-15,9-12-256 16,-4 0 192-16,-9-16 36 16,-5 3 76-16,-14-11 260 15,-4 7-120-15,-9-15 200 16,-5 11-172-16,-9 1 68 16,-4 12-112-16,-14 4 12 15,4 11-56-15,-9 9-32 16,5 13-8-16,-4 3-8 15,3 4 0-15,1 4-380 16,9 1 212-16</inkml:trace>
          <inkml:trace contextRef="#ctx0" brushRef="#br0" timeOffset="11910.0596">6200 2845 540 0,'-41'32'200'0,"41"-32"-156"0,-36 33-12 16,22-17 72-16,5 4-64 0,0 0 8 31,4 5-28-31,5-5-4 0,5 4-8 0,4-4 4 15,9-4-8-15</inkml:trace>
          <inkml:trace contextRef="#ctx0" brushRef="#br0" timeOffset="8723.6763">2374 2375 476 0,'5'-20'176'0,"-5"20"-136"0,45-8-12 0,-8 4 92 16,8 8-72-16,19 4 32 15,4 4-44-15,-4 9-4 16,-14 7-20-16,-9 4-16 15,0 5 0-15,-27 3 48 16,-14 1-24-16,-32 3 24 16,0 1-24-16,-32-5 16 15,10-7-20-15,-10-9 20 16,14-4-24-16,13-8-92 16,14-4 44-16</inkml:trace>
          <inkml:trace contextRef="#ctx0" brushRef="#br0" timeOffset="8501.0839">2584 2473 384 0,'-19'-13'140'0,"15"13"-108"0,-10-4-8 15,5 8 64 1,9 5-52-16,-9 15 92 15,0 8-72-15,-9 21-8 16,8 3-32-16,-12 17 24 0,13-4-24 0,-10 8 20 16,10-12-20-16,-4-5 8 15,8-7-12-15,-4-8 20 16,4-9-20-16,1-20-64 16,4-8 24-16,0-20-376 15,9 0 224-15</inkml:trace>
          <inkml:trace contextRef="#ctx0" brushRef="#br0" timeOffset="9057.5634">2980 2861 404 0,'-14'20'148'0,"14"-20"-112"0,-9 33-12 0,-5-17 84 15,5 0-64-15,-4 4 68 16,4 1-60-16,4-1-20 16,10 0-20-16,8-8 0 15,5-4-8-15,14-12 16 16,0 0-12-16,9-12-4 16,5 4 0-16,-10-12 4 15,1 7-4-15,-19-3 16 16,-9 12-12-16,-18-12-20 15,-5 12 4-15,-9 0 76 16,10 8-40-16,-1-13-16 16,5 9-12-16</inkml:trace>
          <inkml:trace contextRef="#ctx0" brushRef="#br0" timeOffset="9294.1919">3563 2323 540 0,'-23'-24'200'0,"23"24"-156"0,-9-4-12 0,4 4 124 15,5 4-92-15,-4 4-8 0,4 8-36 0,0 28 12 16,4 13-20-16,-8 28 24 16,4 0-24-16,-23 4 40 31,9-12-28-31,-17 4 4 0,8-16-16 0,-9-5-76 15,0-3 32-15,0-13-156 16,19-3 108-16</inkml:trace>
          <inkml:trace contextRef="#ctx0" brushRef="#br0" timeOffset="10150.3681">3914 2889 384 0,'0'-12'140'0,"0"12"-108"0,-5-12-8 16,1 4 100-1,-1 8-72-15,-9-8 24 16,5 0-44-16,-9-4 48 16,4 8-44-16,1 4-8 0,-6 4-16 15,1 4 16 1,5 8-16-16,-6 4 4 0,10 4-8 0,-9-3 12 16,18 3-12-16,-9-4 4 15,9 5-4-15,0-5 12 16,9-4-12-16,0-8 24 15,5 4-20-15,-5-12-136 16,14 4 68-16,-5-16-168 16,5 4 128-16,4-12-136 15,5 8 128-15,0-13-8 16,0 9 68-16,0-4 88 16,-1 8-20-16,-3 4 152 15,-1 8-100-15,-4 0 20 16,0 8-56-16,-5 0 52 15,5-4-52-15,-10 8 44 16,6 0-48-16,-6 0-20 16,1 5-8-16,-5-5 8 15,-9 0-8-15,0 0 24 16,0 0-20-16,-14 0-4 16,10 0-4-16,-10-4 20 15,10 5-12-15,-1-9 32 16,5 4-28-16,0-12 12 15,9 4-16-15,0-12 36 16,14 3-24-16,-14-11-32 16,9 8 4-16,1-8 8 15,-1 8 0-15,0-21-92 0,0 9 52 16,0-25-156-16,1 9 108 0,-1-21-24 16,0 17 64-16,0-9 12 15,5 13 16-15,4-5 144 16,-4 13-68-16,4-1 88 15,5 13-84-15,-4 0-4 16,-1 8-40-16,-9 0-20 16,5 8-4-16,-23 4 20 15,0 4-8-15,-14 4-108 16,5 4 52-16,-9 0-76 16,9 0 68-16,-5-4 12 15,10 0 28-15,-1-4-16 16,5 5 20-16,0-1 40 15,5 4-16-15</inkml:trace>
          <inkml:trace contextRef="#ctx0" brushRef="#br0" timeOffset="10288.8865">4488 2946 716 0,'-10'12'264'0,"10"-12"-204"0,5 12-16 15,-5-8 80 1,5 4-76-16,-5 1 16 15,4-1-40-15,-4 0-304 16,5 4 152-16</inkml:trace>
        </inkml:traceGroup>
      </inkml:traceGroup>
    </inkml:traceGroup>
    <inkml:traceGroup>
      <inkml:annotationXML>
        <emma:emma xmlns:emma="http://www.w3.org/2003/04/emma" version="1.0">
          <emma:interpretation id="{3531D001-7348-4459-8C22-1E0466A9CEE1}" emma:medium="tactile" emma:mode="ink">
            <msink:context xmlns:msink="http://schemas.microsoft.com/ink/2010/main" type="paragraph" rotatedBoundingBox="19020,4977 21865,5404 21700,6499 18856,607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7C46B64-89F8-4DBE-890C-58D2F66A3935}" emma:medium="tactile" emma:mode="ink">
              <msink:context xmlns:msink="http://schemas.microsoft.com/ink/2010/main" type="line" rotatedBoundingBox="19020,4977 21865,5404 21700,6499 18856,6072"/>
            </emma:interpretation>
          </emma:emma>
        </inkml:annotationXML>
        <inkml:traceGroup>
          <inkml:annotationXML>
            <emma:emma xmlns:emma="http://www.w3.org/2003/04/emma" version="1.0">
              <emma:interpretation id="{A3E9D616-E1AD-4450-95CE-E33DB897A3BD}" emma:medium="tactile" emma:mode="ink">
                <msink:context xmlns:msink="http://schemas.microsoft.com/ink/2010/main" type="inkWord" rotatedBoundingBox="19020,4977 21865,5404 21700,6499 18856,607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324.0593">4069 3852 436 0,'0'-4'160'0,"0"4"-124"0,9 29-8 16,-18-5 132-16,-1 4-92 0,-8 17 88 16,0 3-92-16,-9 5-4 15,4 0-40-15,-4-9 24 16,4-3-28-16,0-9-24 16,14-4 4-16,0-16 44 15,9-3-20-15,4-13-28 16,5 4 4-16,5-17 8 15,9 5 0-15,-5-16-124 16,5 8 64-16,0-17-56 0,-1 9 64 0,-3-9 0 31,3 13 28-31,-3 0-4 0,-1 12 12 0,0 4 96 16,0 12-44-16,-4 8 96 31,4 4-76-31,-13 8-20 0,13 1-24 0,-13 3-4 16,4 0-8-16,-9 1 32 15,4-5-20-15,-13 0 20 16,5-4-20-16,-15-3-244 16,6-1 120-16,-10 0-380 15,5 0 276-15</inkml:trace>
          <inkml:trace contextRef="#ctx0" brushRef="#br0" timeOffset="14714.5982">4597 4083 520 0,'0'-8'192'0,"0"8"-152"0,-14-4-8 16,5-4 88-1,0 16-72-15,-5-8 0 16,5 8-32-16,-14-4-4 15,5 8-4-15,5 0-16 16,-1 1 4-16,-9-1 12 16,14 4-4-16,-5 0-20 0,10 0 8 0,-1-4-4 15,10 1 4 1,-1-1 24-16,10 0-8 0,0 0-28 16,8 0 8-16,1 0 4 15,5 0 8 1,-15-4 16-16,10 5-8 0,-14-5-4 15,-9 0 0-15,-9 0 40 16,9 0-24-16,-23-8-20 16,10 4 0-16,-6-8 8 15,6 4-4-15,8-12-328 16,10 4 176-16</inkml:trace>
          <inkml:trace contextRef="#ctx0" brushRef="#br0" timeOffset="13558.5242">3240 4111 340 0,'0'-20'128'0,"4"12"-100"0,-4-12-8 0,-4 8 112 16,-1 4-76-16,-13-13 40 16,4 9-56-16,-9-12 4 15,-4 8-28-15,0-4 8 16,4 7-12-16,-14 9 100 15,10 13-64-15,-5 11 0 16,9 8-32-16,1 13 24 16,8 3-24-16,9-3 12 15,10-1-16-15,9-12 0 16,4-7-4-16,18-17 36 16,5 0-20-16,19-25-4 15,-1 1-12-15,5-24-112 16,-1 3 56-16,-13-20-52 15,-9 9 60-15,-18-17 12 16,-9 16 16-16,-23-7-8 0,0 15 12 16,-14 5 48-16,0 16-20 0,-4-1 68 15,4 21-48-15,5 16 52 16,9 13-52-16,0 23 16 16,4 13-36-16,0 20 16 15,5-4-20-15,-13 0 36 16,-1-13-28-16,-13-3 40 15,9-8-36-15,-10-9-4 16,5-7-16-16,1-13-348 16,13-4 184-16</inkml:trace>
          <inkml:trace contextRef="#ctx0" brushRef="#br0" timeOffset="13904.4477">3567 4087 592 0,'0'-8'220'0,"0"8"-172"0,14 0-12 16,-5 0 40-1,0 0-48-15,10-12-12 16,-1 4-8-16,0-8 16 16,0 8-12-16,-4-9-4 15,4 5-4-15,-9-4 20 16,0 8-12-16,-13-4-12 15,4 4-4-15,-18 0 20 0,4 4-8 0,-13-9 16 16,8 9-16-16,-13 0-4 16,5 4 0-16,-5 8-16 15,9 9 8-15,-4 15 4 16,13 0 0-16,5 9-28 16,9-1 16-16,9 1 48 15,5-5-16-15,9-7-20 16,4-1 0-16,1-4 44 15,3-4-24-15</inkml:trace>
          <inkml:trace contextRef="#ctx0" brushRef="#br0" timeOffset="14957.2427">4861 4294 788 0,'-55'4'292'0,"55"-4"-228"0,-13 8-16 0,13-8 20 15,0 8-48-15</inkml:trace>
          <inkml:trace contextRef="#ctx0" brushRef="#br0" timeOffset="14821.8834">4993 3861 748 0,'-36'-29'276'0,"36"29"-216"0,-18 0-16 15</inkml:trace>
          <inkml:trace contextRef="#ctx0" brushRef="#br0" timeOffset="15960.0764">5139 4079 592 0,'-5'4'220'0,"5"-4"-172"0,14 4-12 0,-5 0 40 16,5 0-48-16,13 4 16 16,10 0-28-16,13-3 0 15,4 3-8-15,6-8-84 16,3 4 40-16,-13-8-56 16,-9 4 52-16,-9-8 56 15,-9 3-8-15,-9-3 12 16,-5 4-12-16,-14 0 72 15,1 4-44-15,-5 4 48 16,0 4-48-16,-5 5 0 16,9 7-24-16,1 4-16 15,4 0 0-15,4 1 12 16,5-1-4-16,5-4-4 16,-5 0 4-16,9-7 12 15,-4-5-8-15,0-8-108 16,4 4 52-16,5-12-16 15,-10 4 40-15,6-9-4 16,3 1 16-16,-8-8 0 16,9 4 4-16,-14-8-20 15,0 7 16-15,-9 1 40 0,5 12-16 16,-5 4 52-16,0 8-36 0,-5 8 28 31,5 9-28-31,-9 3 8 0,9 4-20 0,-9 13 8 16,-5 3-12-16,5 21 0 15,5 0-4-15,-15 16 36 16,6-12-20-16,-10-4-40 16,5-13 8-16,-5 1-176 15,9-17 104-15,-18-11-24 16,10-5 64-16,-10-12 44 16,0 0 0-16,0-16 36 15,-5-4-24-15,-3-16 84 16,17 4-56-16,0-13 100 15,14 5-80-15,9-8-4 16,23 3-36-16,18 5-16 16,22 4-4-16,-3-5 12 15,3 21-8-15,15-8-680 16,-14 8 364-16</inkml:trace>
          <inkml:trace contextRef="#ctx0" brushRef="#br0" timeOffset="15227.4605">5289 3808 488 0,'-32'24'180'0,"32"-24"-140"0,-31 69-12 0,17-33 56 15,9 5-52-15,-8 20-20 16,8-1-12-16,1-3-272 16,4-4 144-16</inkml:trace>
        </inkml:traceGroup>
      </inkml:traceGroup>
    </inkml:traceGroup>
    <inkml:traceGroup>
      <inkml:annotationXML>
        <emma:emma xmlns:emma="http://www.w3.org/2003/04/emma" version="1.0">
          <emma:interpretation id="{EDD14704-B53F-42A5-82CE-C682E9A7E135}" emma:medium="tactile" emma:mode="ink">
            <msink:context xmlns:msink="http://schemas.microsoft.com/ink/2010/main" type="paragraph" rotatedBoundingBox="14907,7159 22861,6043 23018,7159 15063,8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715C90-0985-46AE-9CDD-A5B610A89857}" emma:medium="tactile" emma:mode="ink">
              <msink:context xmlns:msink="http://schemas.microsoft.com/ink/2010/main" type="line" rotatedBoundingBox="14907,7159 22861,6043 23018,7159 15063,8275"/>
            </emma:interpretation>
          </emma:emma>
        </inkml:annotationXML>
        <inkml:traceGroup>
          <inkml:annotationXML>
            <emma:emma xmlns:emma="http://www.w3.org/2003/04/emma" version="1.0">
              <emma:interpretation id="{84078442-280F-4349-BAB2-95C80E71CD6A}" emma:medium="tactile" emma:mode="ink">
                <msink:context xmlns:msink="http://schemas.microsoft.com/ink/2010/main" type="inkWord" rotatedBoundingBox="14916,7225 17935,6802 18083,7852 15063,8275">
                  <msink:destinationLink direction="from" ref="{4CF40B49-53B7-4F0D-9F00-D19D6D272F70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9144.9967">-1047 5738 384 0,'-18'-16'140'0,"18"16"-108"0,5-4-8 0,-1 4 40 15,1 4-40-15,-1 8 24 16,10 4-28-16,0 25 52 16,8 7-40-16,6 21 28 15,4 4-32-15,-1-4 28 16,6-4-32-16,-10-17 92 15,0-7-64-15,1-21 108 16,-1-4-88-16,0-32 24 16,-4-8-56-16,0-41 4 15,0 8-28-15,-10-16 28 16,6 4-28-16,-1 5-12 16,-9 15-8-16,5 1 12 15,-10 15-4-15,5 5-320 16,5 16 172-16,-9 4-344 15,8 12 272-15</inkml:trace>
          <inkml:trace contextRef="#ctx0" brushRef="#br0" timeOffset="139639.3351">-127 5876 268 0,'0'-20'100'0,"0"20"-76"0,0-21-8 0,-4 9 0 16,-1 8-12-16,-8-8 148 15,-1 4-84-15,-9-4 24 16,14 8-52-16,-18 0 16 16,8 8-28-16,-12 4 28 15,8 4-32-15,-14 20 48 16,5 5-40-16,-4 19 4 15,13 9-24-15,-4-4 28 16,9-5-24-16,-1-3-4 16,10-4-8-16,9-13 56 15,9-8-32-15,5-15 40 16,9-5-36-16,9-16-160 16,0-5 68-16,4-19-92 15,-4 0 88-15,-5-21-4 16,-4 9 44-16,-9-13 4 15,-5 8 12-15,-9 5 104 16,0 7-52-16,-9 13 88 16,0 8-76-16,-5 12 8 15,5 8-40-15,-5 20-12 16,14 5-8-16,-9 23 20 16,14-11-12-16,-1 7 56 0,10-3-36 0,-5-1 20 15,5-3-32-15,-5-9-212 16,4-4 104-16</inkml:trace>
          <inkml:trace contextRef="#ctx0" brushRef="#br0" timeOffset="139980.766">306 5993 300 0,'0'-16'112'0,"0"16"-88"0,5-20-8 0,-5 4 144 15,4 11-92-15,-8-11 36 16,4 16-64-16,-5-8 20 16,5 0-32-16,-18 8 16 15,4 8-24-15,-9 8 0 16,10 5-12-16,-10 15 28 15,5-4-20-15,0 9-4 16,4-1-8-16,5 1 12 16,9-5-8-16,4-7 40 15,5-1-24-15,10-16 12 16,3 0-20-16,10-12-368 16,0-4 188-16</inkml:trace>
          <inkml:trace contextRef="#ctx0" brushRef="#br0" timeOffset="140480.6298">634 5884 40 0,'0'0'16'0,"0"0"-12"0,0 0-4 0,0 0 136 16,0 0-76-16,0 4-8 15,0 4-32-15,-5 4 100 16,5 8-68-16,-9 17 68 15,5-5-68-15,-5 13 40 16,9 3-52-16,0 1 16 16,9-5-36-16,-9-3 16 15,13-9-20-15,6-8 28 16,-6 1-28-16,6-9 48 16,3-4-36-16,1-16-4 15,0 4-16-15,-9-16-60 16,4 0 28-16,-9-21-68 15,5 5 52-15,-14-17-44 16,0 5 48-16,0-1 36 16,0 13 4-16,-10 4 52 15,6 7-28-15,-5 9 28 16,4 12-28-16,1 12 16 16,4 9-24-16,0 7-16 15,0 4-8-15,0 1 20 16,0-1-8-16,0-4 24 0,9 1-20 15,-5-9 12-15,5 0-12 16,1-8 36-16,-6-4-24 16,1-8-4-16,-1 0-12 0,5 0-8 15,5-8 4-15,4 0-92 16,-4 0 48-16,4-8-292 16,5 8 184-16</inkml:trace>
          <inkml:trace contextRef="#ctx0" brushRef="#br0" timeOffset="140900.7333">980 5965 340 0,'5'-8'128'0,"-5"8"-100"0,0 0-8 0,0 0 24 16,0 0-28-16,-5 8 56 31,5 4-40-31,-9 12 56 0,9 9-52 0,-4 7 0 16,8-4-20-16,-4 5 32 15,9-5-24-15,-9-3-4 16,9-1-12-16,5-12 28 16,0 1-20-16,4-17 20 15,5 4-20-15,-5-16-168 16,9-5 84-16,1-7-232 15,-1 0 172-15</inkml:trace>
          <inkml:trace contextRef="#ctx0" brushRef="#br0" timeOffset="141055.6434">1272 5912 384 0,'-14'-12'140'0,"10"12"-108"16,-6 8-8-16,6 0 84 16,8 8-64-16,-4 21 44 15,5-1-52-15,13 9-20 16,0-5-8-16,1 1 24 15,3-1-16-15,1-7 20 16,-5-1-20-16,5-12-112 16,9-4 48-16</inkml:trace>
          <inkml:trace contextRef="#ctx0" brushRef="#br0" timeOffset="141791.6028">1613 5981 176 0,'-4'12'64'0,"4"-12"-48"0,-5 24-8 0,1-11 112 16,8 11-68-16,-4 4 60 15,5 0-68-15,-5 1 24 16,4 3-40-16,-4-3 36 15,0-5-36-15,0-4 12 16,0-4-24-16,-4-4 44 16,4-8-32-16,-5-8-16 15,5-4-4-15,-4-12 8 16,8 4-8-16,-4-21-84 16,9 9 44-16,-4-16-104 15,-1 7 76-15,1-7 4 16,0 15 32-16,-1 5 8 15,5 12 8-15,-9 0 76 0,5 16-36 16,-1 12 60-16,1 0-56 0,-1 17 36 16,6 11-40-16,-1-3-20 15,0-5-4-15,4-4 36 16,1-7-24-16,0-5 8 16,-1-4-16-16,-3-8 28 15,3 0-24-15,-8-16 20 16,4 0-20-16,-5-12-8 15,1-4-4-15,0-13 20 16,-1 9-12-16,1-9-48 16,4 5 20-16,4 8-24 15,1 8 24-15,4 11 8 16,1 14 8-16,8 15 68 16,0 4-36-16,1 13 32 15,3-5-36-15,1 5 8 16,-4-5-20-16,-6-4 52 15,-8-3-36-15,-5-5-68 16,-4 0 16-16</inkml:trace>
        </inkml:traceGroup>
        <inkml:traceGroup>
          <inkml:annotationXML>
            <emma:emma xmlns:emma="http://www.w3.org/2003/04/emma" version="1.0">
              <emma:interpretation id="{9728FFFB-4B19-47E4-B700-F7FDF81A0F2C}" emma:medium="tactile" emma:mode="ink">
                <msink:context xmlns:msink="http://schemas.microsoft.com/ink/2010/main" type="inkWord" rotatedBoundingBox="19647,6494 22861,6043 23009,7096 19795,754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5541.0686">3745 5176 176 0,'-9'8'64'0,"9"-8"-48"0,9 16-8 16,-9-8 132-1,9 8-80-15,-4 13 72 0,-1 3-76 0,-4 4 24 16,0 5-48-16,-4-5 60 16,4-3-52-16,-9-9 52 15,4 0-52-15,-4-12 32 16,14-4-40-16,-10-16-20 16,10-4-4-16,-1-20 8 15,10 4-8-15,-5-21 4 16,0 8-4-16,5-7-16 15,-5 3 4-15,9 5 4 16,0 8 0-16,-4 3 8 16,0 9-4-16,-10 4-28 15,5 8 12-15,-9 0-40 16,0 0 32-16,0 16 40 16,0 8-8-16,-9 12 8 15,18 0-12-15,-9 13 4 16,0 8-8-16,0-13 16 15,0 8-12-15,9-19 40 16,0-5-24-16,-9-12 40 16,14 0-36-16,-5-16 20 15,14-8-28-15,4-21 16 16,1 9-20-16,-1-16-16 16,0 3-4-16,-4-3-48 15,4 11 24-15,-4 1-12 16,0 12 24-16,-9-1-16 15,4 13 16-15,-9 4-28 16,5 4 28-16,-5 8 16 0,0 5 0 16,0 7 28-16,0 8-16 0,0 13 24 15,5-1-24-15,-10 9 12 16,10-5-12-16,-9 1 0 16,-5-5-4-16,0-8 48 15,0 1-32-15,-14-9 24 16,5-4-28-16,9-8 36 15,-9-3-32-15,9-9-200 16,0 0 96-16</inkml:trace>
          <inkml:trace contextRef="#ctx0" brushRef="#br0" timeOffset="136232.4193">4898 5382 352 0,'0'-24'132'0,"0"24"-104"0,4-20-8 16,-4 7 60 0,0 5-48-16,-4-12 68 15,4 8-60-15,-10-8-16 16,1 8-16-16,-4-13 0 15,-1 17-4-15,-13-4 8 16,13 4-8-16,-18 4-12 0,9 8 4 0,-13 0 12 16,4 8-4-16,0 4 60 15,9 5-36-15,-9 3-36 16,19 4 0-16,-5-4 28 16,4 1-12-16,5-5 36 15,18-4-28-15,5-12-112 16,4 0 52-16,9-16-160 15,5 4 116-15,9-12-92 16,-9 0 104-16,-9-5 72 16,-1 9 8-16,-8 0 200 15,-5 12-112-15,-9 8 100 16,0 4-108-16,-9 12 24 16,9 9-64-16,0-1-16 15,9 4-16-15,5-3 24 16,9-5-20-16,9-4 32 15,-1-4-32-15,1-12-216 16,0 0 108-16,-4-16-144 16,3 0 140-16,-12-20-60 15,3-1 92-15,-8-27 28 16,-5 15 20-16,-9-11 52 16,9 3-24-16,-9 8 184 15,0 13-108-15,0 4 68 16,0 12-92-16,0 3 8 15,0 13-40-15,0 13 32 0,5 11-36 16,-5 28 4-16,9 5-20 16,-18 24-8-16,9-4 0 0,0 0 28 15,0-12-16-15,-5-9 56 16,-4-11-40-16,0-9 28 16,9-8-32-16</inkml:trace>
          <inkml:trace contextRef="#ctx0" brushRef="#br0" timeOffset="137237.7723">4843 5305 560 0,'-32'-36'208'0,"32"36"-164"0,9-8-8 0,5 4 4 15,-5 4-28-15,14-4 100 16,-1 4-60-16,10 4 4 16,0 4-36-16,5 0-12 15,4 12-4-15,13-4 12 16,1 13-8-16,13-9 24 16,10 4-20-16,8-4-196 15,-8 1 96-15,-1-9-192 16,-4 4 156-16,-9-12-52 15,-10 4 104-15,-3-12 40 16,-6 4 24-16,-4-8 184 16,-4 0-96-16,-10-8 108 15,0 3-108-15,-4-11 64 16,0 8-84-16,-5-8-4 16,-4 3-36-16,-10-11 32 15,1 8-28-15,-14-4-40 16,4 11 8-16,-13 1 28 15,0 8-12-15,-14 8-8 0,9 12-4 16,-13 12 40-16,4 5-24 16,0 15 16-16,9 1-16 15,5 7 0-15,13-3-4 0,10-4 12 16,4-5-12-16,18-12 48 16,10-3-28-16,17-13 12 15,6 0-24-15,12-12-140 16,-3 4 68-16,-1-16-132 15,-4 0 108-15,-9-29-64 16,-5 5 80-16,-5-25 20 16,-8 12 24-16,8 5 132 15,-13 8-64-15,-9 11 124 16,0 21-96-16,-10 24 40 16,5 9-68-16,-18 15-16 15,10 5-20-15,-6-1 16 16,1-3-16-16,-5-9 32 15,4-7-28-15,-8-9 48 16,4 0-36-16,-5-16 48 16,1-4-44-16,-1-28 4 15,5 4-24-15,18-49 0 16,10 4-4-16,44-12-24 16,-3 16 8-16,26 9-24 15,6 19 20-15</inkml:trace>
          <inkml:trace contextRef="#ctx0" brushRef="#br0" timeOffset="136503.143">5672 4706 404 0,'0'12'148'0,"0"-12"-112"16,9 37-12-16,-18-13-24 15,9 4-4-15,-9 21 56 16,4-4-28-16,-13 11 44 16,13 1-40-16,-22 24 28 15,13 0-28-15,-17 12 8 16,12-8-20-16,-8-4 0 16,9-12-8-16,-10-13 20 15,10-7-16-15</inkml:trace>
        </inkml:traceGroup>
      </inkml:traceGroup>
    </inkml:traceGroup>
    <inkml:traceGroup>
      <inkml:annotationXML>
        <emma:emma xmlns:emma="http://www.w3.org/2003/04/emma" version="1.0">
          <emma:interpretation id="{2FB93644-D30E-4605-9DEA-868B9C7F5FDC}" emma:medium="tactile" emma:mode="ink">
            <msink:context xmlns:msink="http://schemas.microsoft.com/ink/2010/main" type="paragraph" rotatedBoundingBox="15029,8776 20385,8584 20455,10518 15098,10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B50B23-43E5-45E2-91B7-8D635DA00CF4}" emma:medium="tactile" emma:mode="ink">
              <msink:context xmlns:msink="http://schemas.microsoft.com/ink/2010/main" type="line" rotatedBoundingBox="15029,8776 20385,8584 20455,10518 15098,10711"/>
            </emma:interpretation>
          </emma:emma>
        </inkml:annotationXML>
        <inkml:traceGroup>
          <inkml:annotationXML>
            <emma:emma xmlns:emma="http://www.w3.org/2003/04/emma" version="1.0">
              <emma:interpretation id="{62871421-42A8-490E-9616-61851C5775F7}" emma:medium="tactile" emma:mode="ink">
                <msink:context xmlns:msink="http://schemas.microsoft.com/ink/2010/main" type="inkWord" rotatedBoundingBox="15029,8776 15602,8756 15644,9939 15072,995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0693.2165">-792 7717 288 0,'23'-20'108'0,"-23"20"-84"0,41-16-4 0,-18 7 92 16,0 5-64-16,8 0 32 15,6 8-44-15,4 5-40 16,-5 7 0-16,10 4 52 16,-5 0-24-16,-9 0 8 15,0 5-20-15,-19 3 56 16,1 0-40-16,-19 1 60 16,-4 3-52-16,-13 0 12 15,-1 1-32-15,-14-9 36 16,5 0-28-16,-13-12-4 15,13 1-12-15,-9-13 12 16,14 0-12-16,-5-8-56 16,14-1 24-16,4-3-436 15,14 4 248-15</inkml:trace>
          <inkml:trace contextRef="#ctx0" brushRef="#br0" timeOffset="150992.6023">-660 7308 496 0,'0'-8'184'0,"0"8"-140"0,0-4-16 0,0 0 108 16,0 8-80-16,0-8 24 15,9 4-48-15,14-4-4 16,0 4-16-16,0-8 20 16,9 0-20-16,13-4 48 15,1 4-32-15</inkml:trace>
          <inkml:trace contextRef="#ctx0" brushRef="#br0" timeOffset="150344.2882">-778 7733 196 0,'-5'-12'72'0,"5"12"-56"0,-9-12-4 0,9 0 92 15,0 8-60-15,0-8 80 16,9 3-72-16,-9-3 16 15,5 4-36-15,-5-4 12 16,0 4-24-16,0 0 8 16,0 8-16-16,0-4 20 15,0 4-20-15,-5 4-32 16,5 8 12-16,0 4 20 16,-9 9-8-16,9 11 52 15,0 4-28-15,-9 37-4 16,9 4-16-16,-14 16 20 15,5-8-16-15,-9-8 12 16,5-8-12-16,-6-12 44 0,6-13-28 16,4-11 28-16,-1-9-28 15,6-8 16-15,4-12-24 0,0-16-176 16,4 8 84 0</inkml:trace>
        </inkml:traceGroup>
        <inkml:traceGroup>
          <inkml:annotationXML>
            <emma:emma xmlns:emma="http://www.w3.org/2003/04/emma" version="1.0">
              <emma:interpretation id="{2726A925-C07D-47EC-B080-172607E99B30}" emma:medium="tactile" emma:mode="ink">
                <msink:context xmlns:msink="http://schemas.microsoft.com/ink/2010/main" type="inkWord" rotatedBoundingBox="16183,9446 16670,9428 16684,9835 16197,9852"/>
              </emma:interpretation>
            </emma:emma>
          </inkml:annotationXML>
          <inkml:trace contextRef="#ctx0" brushRef="#br0" timeOffset="151879.9612">219 8328 416 0,'-4'0'152'0,"4"0"-116"0,18 8-12 16,-4-8 84-1,-1 8-64-15,15-16 52 16,8 8-56-16,14-8 8 16,0 0-32-16,10 4-24 15,-10 4 0-15,-5-8-312 16,1 8 172-16</inkml:trace>
          <inkml:trace contextRef="#ctx0" brushRef="#br0" timeOffset="151642.8317">311 7936 404 0,'-14'0'148'0,"14"0"-112"0,0 0-12 0,0 0 144 16,0 0-96-16,0 0 16 16,9 0-52-16,9 0 36 15,5 0-40-15,13 0-8 16,1 0-12-16,13 0 16 16,0 4-16-16,0-4 4 15,-4 0-8-15,-10 0-140 16,1 0 76-16</inkml:trace>
        </inkml:traceGroup>
        <inkml:traceGroup>
          <inkml:annotationXML>
            <emma:emma xmlns:emma="http://www.w3.org/2003/04/emma" version="1.0">
              <emma:interpretation id="{C3975B0B-D4CA-4B43-8569-B21AC5AD4E43}" emma:medium="tactile" emma:mode="ink">
                <msink:context xmlns:msink="http://schemas.microsoft.com/ink/2010/main" type="inkWord" rotatedBoundingBox="17194,9205 19096,9136 19148,10565 17246,1063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3635.9788">1235 8085 540 0,'-9'-20'200'0,"9"20"-156"0,18 0-12 0,-8 0 52 16,3 0-52-16,10 0 48 16,9 8-44-16,4 0-20 15,5-4-8-15,5-4 16 16,4 8-12-16</inkml:trace>
          <inkml:trace contextRef="#ctx0" brushRef="#br0" timeOffset="153422.4973">1818 7762 372 0,'-4'-13'140'0,"4"13"-112"0,-9 0-4 0,4-8 92 15,5 8-68-15,-9 0 60 16,9-8-64-16,-18 0-20 16,13 8-16-16,-18 0 8 15,14 0-8-15,-13 0-20 16,-1 8 4-16,0 0 12 16,5-8 0-16,-10 4-12 15,6 8 4-15,-10-7 20 16,4 3-8-16,-8 0-12 15,9 8 0-15,-14-4-24 16,9 4 16-16,-5 4 68 16,10 5-32-16,0 11 36 15,13 9-32-15,5 11-16 16,13-3-8-16,15 0 4 16,3-5-4-16,15 5 32 15,-1-13-20-15,5-3 20 16,0-9-20-16,-4-8 28 15,-5-4-28-15,0-8-4 0,-5 0-8 16,0-12-252-16,-4 4 136 0</inkml:trace>
          <inkml:trace contextRef="#ctx0" brushRef="#br0" timeOffset="154113.7762">2042 8348 384 0,'-14'-4'140'0,"14"4"-108"0,-23 0-8 0,5 0 56 15,9 4-48-15,-19 0 112 16,1 4-84-16,-9-4 28 16,8 5-52-16,-8 3 20 15,9 8-28-15,-5 0 16 16,9 0-24-16,0 5 0 16,14 3-12-16,4 0 12 15,10-3-12-15,13-9 4 16,5 0-4-16,18-12 20 15,9 0-16-15,9-16 32 16,-4 4-28-16,-5-8 4 16,-9 3-12-16,-14-7 20 15,-4 4-16-15,-18-12 4 16,-1 8-8-16,-17-5-40 16,-1 13 16-16,-4-4 24 15,9 8-4-15</inkml:trace>
          <inkml:trace contextRef="#ctx0" brushRef="#br0" timeOffset="155059.35">2374 7725 196 0,'-5'-12'72'0,"5"12"-56"0,5 0-4 0,-5-8 84 16,5 8-56-16,-5 0 44 16,9-8-48-16,-9 0 68 15,9 8-56-15,-9-8 28 16,13 8-44-16,6-13 24 16,13 5-28-16,4 0 0 15,-4 8-16-15,13 0-8 16,-4 8 0-16,5 13-32 15,0 11 16-15,8 17 32 16,-8 3-12-16,-5 49 44 16,0 0-28-16,-5 13 20 0,1-13-24 15,-5 12 8 1,-1-12-16-16,1 13 12 0,-4-13-16 0,-1-8 24 16,-4-12-20-16,-14-16 48 15,9-17-32-15,-18-7 20 16,0-9-28-1,-9-12 16-15,0-4-20 16,0-12-140-16,0-4 68 16,-5-20-192-16,5 8 140 0</inkml:trace>
          <inkml:trace contextRef="#ctx0" brushRef="#br0" timeOffset="155404.2664">3112 7713 384 0,'-5'-8'140'0,"5"8"-108"0,-4-8-8 15,4 8 64 1,-9 8-52-16,0 0 100 15,4 4-76-15,-13 12 8 16,4 1-44-16,-9 15 56 16,-4 5-44-16,-18 19-8 15,8 5-16-15,-31 4 60 16,9-4-40-16,-14-9 16 16,13-11-32-16,-3-8 20 15,17-5-24-15,5-16 32 0,14 0-28 0,9-7-128 16,4-1 60-16,14-4-300 15,4 0 196-15</inkml:trace>
        </inkml:traceGroup>
        <inkml:traceGroup>
          <inkml:annotationXML>
            <emma:emma xmlns:emma="http://www.w3.org/2003/04/emma" version="1.0">
              <emma:interpretation id="{7B4B9D9E-7BBA-4955-B148-D9585FBCC155}" emma:medium="tactile" emma:mode="ink">
                <msink:context xmlns:msink="http://schemas.microsoft.com/ink/2010/main" type="inkWord" rotatedBoundingBox="19606,8686 20388,8657 20429,9789 19646,981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8721.9984">3759 7936 352 0,'-5'-9'132'0,"5"9"-104"0,14-4-8 16,-14 0 104-1,0 8-72-15,9-4 24 16,-4 4-44-16,8 0 40 15,1 5-40-15,13-9 20 16,1 4-32-16,17-8 28 16,-4 4-32-16,14-4 12 15,-5 4-16-15,0-5 0 16,0 1-4-16,-13-4-120 16,-10 8 60-16</inkml:trace>
          <inkml:trace contextRef="#ctx0" brushRef="#br0" timeOffset="159352.262">3736 7183 384 0,'0'-8'140'0,"0"8"-108"0,5 0-8 0,-5 0 84 31,0 0-64-31,0 0 52 0,0 0-56 0,0 0 24 32,0 0-36-32,9 0 16 0,4 4-24 0,19-4 44 15,5 4-36-15,22-4 12 16,0 0-24-16,9 0 0 15,1 0-8-15,-10 0 12 16,-4 0-12-16,-10 0 16 16,-4 0-16-16,-13 0 32 15,-1 0-24-15,-13 0 20 16,-1 0-20-16,-17 0-212 16,-1 0 108-16</inkml:trace>
          <inkml:trace contextRef="#ctx0" brushRef="#br0" timeOffset="158391.6059">4419 7672 300 0,'0'-4'112'0,"0"4"-88"0,0-4-8 16,0 0 40-16,0 4-36 15,0-8 96-15,5 8-64 16,-5-4-4-16,0 4-32 0,0-4 16 16,0 0-20-16,-5-4 32 15,5 8-28-15,-9-4-24 16,5 4 4-16,-10-4 8 16,5 4 0-16,-9-4-4 15,4 4 4-15,-9-4-4 16,10 0 0-16,-10-4 8 15,5 4-4-15,-5-9-12 16,5 9 4-16,-1-4 4 16,6 4 0-16,-6-4-12 15,10 8 8-15,-4-8 20 16,4 8-8-16,-5-4-28 16,9 8 8-16,-4-4 4 15,5 0 8-15,-1 0 24 16,5 0-12-16,-4-4 4 15,4 4-8-15,-5 0-24 16,10 0 8-16,-10-8 20 16,5 16-4-16,-5-8 16 15,10 0-16-15,-5 0-28 16,0 0 8-16,0 0-4 16,0 0 8-16,0 0 8 15,0 0 0-15,0 0 24 0,5 4-12 0,-5-4-12 16,0 0-4-1,0 0 4-15,0 0 0 0,4 0 16 16,1 0-8-16,-5 0-12 16,0 0 0-16,0 0 28 15,0 0-12-15,0 0-12 16,0 0-4-16,0 0 12 16,0 0-4-16,0 0 32 15,0 0-20-15,-5 0-24 16,5 8 4-16,-4-8 8 15,4 0 0-15,-5 0-28 16,5 0 12-16,-5 0 4 16,10 0 8-16,-10 0 0 15,5 0 0-15,-4 0 16 16,4 0-8-16,-5 0-20 16,5 4 4-16,-4-4-4 15,-1 4 4-15,-4-4 44 16,9 0-24-16,-9 0 0 15,9 0-8-15,-9 0 4 16,9 0-4-16,-9 0-4 16,4 0 4-16,-8 0-4 15,3 0 0-15,-12 0 0 16,8 0 0-16,-9-8 8 16,5 8-4-16,-9 0 16 15,4 0-12-15,0 0 40 16,5 0-24-16,-5-8-12 0,9 4-8 15,-4-4 4-15,5 8-4 16,-6 0-4-16,10 4 4 16,-4-4-16-16,3 4 8 0,1-4 4 15,5 4 0-15,-5-4-28 16,9 8 16-16,-9 8-12 16,9 5 12-16,-5 3 52 15,5 4-20-15,-9 13-28 16,4-1 4-16,1 21 16 15,4 0-4-15,-14 11 16 16,14 1-16-16,-4-4 16 16,8-8-16-16,-4-5 16 15,0-15-16-15,0-9 16 16,5-12-16-16,-5-11 32 16,4 3-24-16,-4-12 48 15,5 0-36-15,-1-12-40 16,1 12 4-16,-1-13 0 15,1 9 8-15,-5-4-36 16,9 4 20-16,0-4 32 16,-4 8-8-16,18 0-36 15,-5 0 16-15,18 4 0 16,5 0 12-16,28 0-12 16,-1 4 8-16,5-4 28 15,-9 5-12-15,-1-9-4 16,-17 4-4-16,-5-4-104 0,-9 0 56 15</inkml:trace>
        </inkml:traceGroup>
      </inkml:traceGroup>
    </inkml:traceGroup>
    <inkml:traceGroup>
      <inkml:annotationXML>
        <emma:emma xmlns:emma="http://www.w3.org/2003/04/emma" version="1.0">
          <emma:interpretation id="{871C50A6-7EAD-4420-BD32-0CE340FEBA13}" emma:medium="tactile" emma:mode="ink">
            <msink:context xmlns:msink="http://schemas.microsoft.com/ink/2010/main" type="paragraph" rotatedBoundingBox="14954,10150 22351,10219 22331,12386 14934,12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C2ACC-6F76-493D-8DF6-92FF8AA9BFE4}" emma:medium="tactile" emma:mode="ink">
              <msink:context xmlns:msink="http://schemas.microsoft.com/ink/2010/main" type="inkBullet" rotatedBoundingBox="14950,10564 16330,10577 16322,11469 14942,11456"/>
            </emma:interpretation>
          </emma:emma>
        </inkml:annotationXML>
        <inkml:trace contextRef="#ctx0" brushRef="#br0" timeOffset="173375.5021">-1015 9287 176 0,'-18'-20'64'0,"18"20"-48"0,4-8-8 0,-4 0 132 16,5 0-80-16,4-5 44 15,5 5-60-15,4 0 12 16,5 0-36-16,9 0-8 16,0 4-8-16,9-8 12 15,-1 12-8-15,1 4 32 16,0 4-24-16,-4 4-4 15,-1 4-8-15,-4 9 12 32,0 3-8-32,-5 12 16 0,-8 1-16 0,3 11 32 15,1 1-24-15,0 4 12 16,-5-5-16-16,-13 1 12 16,13-9-16-16,-18-3 16 15,0-5-16-15,-18 1 40 16,9-5-24-16,-14-4-12 15,-4-3-8-15,-19-5 12 16,14 0-8-16,-13-4 48 16,-1-3-28-16,-9-5 12 15,10 0-24-15,-10-8 36 0,23-8-28 16,0 8-4-16,10-8-12 16,8-1 4-16,5 5-8 15,9-4-136-15,9-8 76 0,-4 0-324 16</inkml:trace>
        <inkml:trace contextRef="#ctx0" brushRef="#br0" timeOffset="172835.6208">-692 9437 112 0,'-4'-16'44'0,"4"16"-36"0,-9-13 0 0,0 9 116 16,18 4-68-16,-18-4 60 16,9 4-72-16,0 4 4 15,0 5-28-15,-14 11 32 16,14 4-28-16,-5 21 40 15,-8-9-36-15,-1 8 12 16,5 1-24-16,-5-1 0 16,5-7-8-16,0-9 20 15,-5 1-16-15,5-13 12 16,5 4-12-16</inkml:trace>
        <inkml:trace contextRef="#ctx0" brushRef="#br0" timeOffset="173783.4498">-792 9105 488 0,'0'-4'180'0,"0"4"-140"0,-9-12-12 16,9 0 128-1,0 12-92-15,0-8 60 16,9 8-68-16,-9-4-8 16,9 4-28-16,5-5 24 15,4 10-28-15,5-5-4 16,0 0-8-16,9 0 28 0,4 0-16 0,-4 0-40 15,14 0 12-15</inkml:trace>
        <inkml:trace contextRef="#ctx0" brushRef="#br0" timeOffset="174427.2522">1 9789 488 0,'0'0'180'15,"0"0"-140"-15,32-8-12 0,-19 4 108 16,10 8-80-16,9-8 4 15,0 4-36-15,14-4-16 16,8 0-4-16,1 0-348 16,-1 4 188-16</inkml:trace>
        <inkml:trace contextRef="#ctx0" brushRef="#br0" timeOffset="174218.197">78 9453 508 0,'-9'-4'188'0,"9"4"-148"0,9-12-8 0,0 4 52 16,5 4-52-16,-5-4-12 16,23 4-12-16,-5-9-8 15,-8 5 0-15,17 4 24 16,5 4-12-16</inkml:trace>
      </inkml:traceGroup>
      <inkml:traceGroup>
        <inkml:annotationXML>
          <emma:emma xmlns:emma="http://www.w3.org/2003/04/emma" version="1.0">
            <emma:interpretation id="{D7D3EEE0-1B2E-42CC-8CBA-9FE7E566C9A1}" emma:medium="tactile" emma:mode="ink">
              <msink:context xmlns:msink="http://schemas.microsoft.com/ink/2010/main" type="line" rotatedBoundingBox="17246,10171 22351,10219 22331,12386 17225,12338"/>
            </emma:interpretation>
          </emma:emma>
        </inkml:annotationXML>
        <inkml:traceGroup>
          <inkml:annotationXML>
            <emma:emma xmlns:emma="http://www.w3.org/2003/04/emma" version="1.0">
              <emma:interpretation id="{D30BAA1E-5E61-48EC-BB88-A3526271A44D}" emma:medium="tactile" emma:mode="ink">
                <msink:context xmlns:msink="http://schemas.microsoft.com/ink/2010/main" type="inkWord" rotatedBoundingBox="17246,10171 22351,10219 22331,12386 17225,1233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6649.7647">3463 9797 548 0,'22'-4'204'0,"-22"4"-156"0,41 0-16 0,-18 0 8 15,0 4-28-15,9-8-32 16,4 4 12-16,-4-4 20 15,9 4-8-15</inkml:trace>
          <inkml:trace contextRef="#ctx0" brushRef="#br0" timeOffset="176872.8576">3640 9607 508 0,'-4'12'188'0,"4"-12"-148"0,-9 36-8 0,0-11 88 31,9 3-72-31,-10 8 0 16,6 1-32-16,-5 7 16 0,9 1-20 16,0 3 40-16,0 1-28 0,-5-5-4 15,10-3-12-15</inkml:trace>
          <inkml:trace contextRef="#ctx0" brushRef="#br0" timeOffset="177505.5397">4556 9728 280 0,'-27'-8'104'0,"27"8"-84"0,-32 0 0 0,13 0 136 15,10 8-88-15,-13 0 88 16,-1 8-92-16,-14 9 28 16,6-1-52-16,-24 12-4 15,9 5-24-15,-17 11 28 16,12 1-24-16,-12 0 4 16,17-5-12-16,5-11 20 15,9-5-16-15,19-20-4 16,13-4-4-16</inkml:trace>
          <inkml:trace contextRef="#ctx0" brushRef="#br0" timeOffset="177233.8183">4110 9676 236 0,'-19'-33'88'0,"19"33"-68"15,-4-36-4-15,-5 24 52 16,9 8-40-16,0-5 96 16,0 9-72-16,9 13 48 15,4 3-60-15,6 16 84 16,8 9-68-16,5 11 60 16,0 5-64-16,4 36-4 15,-4 4-28-15,-9 16-4 16,9-7-8-16,-14-9 28 0,0-8-20 15,-9-16 20 1,5-5-20-16,-14-3 20 16,5-4-24-16,-10-9 32 15,5-3-28-15,-5-17 12 0,1 5-16 0,-1-17-236 16,5-4 120-16,5-16-448 31,9-8 304-31</inkml:trace>
          <inkml:trace contextRef="#ctx0" brushRef="#br0" timeOffset="177833.9121">4793 9170 404 0,'9'-21'148'0,"-9"21"-112"0,32 5-12 0,-19 3 136 15,6 4-92-15,8 24 68 16,0 5-76-16,1 44 64 16,-1 4-72-16,-4 20 8 15,-5-4-36-15,-13 4 24 16,-10-7-32-16,-18 11 56 15,5-16-40-15,-28-8 36 0,1-20-36 16,-10-25 36 0,10 1-40-16,-10-25-244 15,14-8 116-15,9-20-376 16,14-4 268-16</inkml:trace>
          <inkml:trace contextRef="#ctx0" brushRef="#br0" timeOffset="178554.6329">5276 9651 612 0,'9'0'228'0,"-9"0"-180"0,77 8-12 0,-31-8 28 16,8 17-44-16,19-13 0 15,5 12-12-15,8-8-16 16,-4 4 4-16,9-4-304 0</inkml:trace>
          <inkml:trace contextRef="#ctx0" brushRef="#br0" timeOffset="178328.4515">6196 9243 312 0,'36'-25'112'0,"-36"25"-84"0,14-8-12 0,-19 4 172 16,1 4-108-16,-14-8 28 15,-1 4-64-15,-17-8 16 16,4 8-32-16,-23-8-8 15,5 12-12-15,-9-12-8 16,13 7 4-16,1-7 4 16,8 8-4-16,-4-4-4 15,14 4 4-15,-5-4-32 16,14 8 16-16,-5-8 12 16,5 8 4-16,0 0 32 15,4 8-20-15,-9 4 20 16,10 4-20-16,-15 29 8 15,6 3-12-15,-10 37-16 16,9 0 0-16,-4 8 48 16,8-12-24-16,-3 0 0 15,3-16-12-15,1-4 36 16,5-5-20-16,-6-11 20 16,6-9-24-16,4-7 44 15,4-13-36-15,-4-16-16 16,9 4-4-16,9-4-8 15,-4 4 0-15,17 8-44 16,1-4 24-16,32 12 16 0,-5 13 4 16,-5-5 28-16,10-4-16 15,-19 5 4-15,5-9-8 16,-9-12-288-16,-9 0 152 0</inkml:trace>
          <inkml:trace contextRef="#ctx0" brushRef="#br0" timeOffset="175199.8072">1254 9748 488 0,'4'-8'180'16,"-4"8"-140"-16,41-4-12 0,-14 0 84 15,5 8-68-15,18-4-28 16,10-4-12-16,8 4 32 16,-4 0-24-16,9 0-212 15,-10 4 108-15</inkml:trace>
          <inkml:trace contextRef="#ctx0" brushRef="#br0" timeOffset="174994.7618">1782 9328 352 0,'-5'-17'132'0,"5"17"-104"0,-18-4-8 16,4 4 44 0,1 4-40-16,-5 0 60 15,-1 4-48-15,-13 9 36 16,5 7-40-16,-18 12 88 15,8 5-68-15,-22 11 48 0,0 5-60 0,-1 0 32 16,24-17-40-16,4 9-8 16,14-9-16-16,18-7 28 15,23-1-20-15,9-8 48 16,13 1-36-16,5-5-260 16,5-4 124-16</inkml:trace>
          <inkml:trace contextRef="#ctx0" brushRef="#br0" timeOffset="175522.1628">1859 9854 332 0,'-22'4'120'0,"22"-4"-92"0,-28 16-8 0,15-4 132 16,3-4-88-16,-12 20 44 15,8-3-64-15,5 19-16 16,0 1-16-16,9-1 0 15,0 1-8-15,18-9 32 16,14 1-20-16,4-17 4 16,5 0-12-16,5-16 4 15,-10 0-8-15,-4-20 8 16,0 0-8-16,-18-21-12 16,-14 1 4-16,-14-9 4 15,0 9 0-15,-13 0-20 16,4 11 12-16,1 5 4 15,-1 12 4-15</inkml:trace>
          <inkml:trace contextRef="#ctx0" brushRef="#br0" timeOffset="176197.5644">2962 9267 176 0,'-5'-8'64'0,"5"8"-48"0,-23-4-8 15,14 0 140 1,5 4-84-16,-19-4 60 16,5-4-68-16,-23 8 56 15,0 8-64-15,-32 4 8 0,18 8-32 0,-22 29 40 16,13 3-36-16,-4 25 64 16,8 0-52-16,6 12 36 15,22-4-44-15,0 12 16 16,27-4-28-16,10 4 0 15,4-8-12-15,23-8 36 16,13-16-20-16,19-12 40 16,14-9-36-16,4-16-112 15,0-7 44-15</inkml:trace>
          <inkml:trace contextRef="#ctx0" brushRef="#br0" timeOffset="176503.8773">3167 9481 236 0,'-5'-52'88'0,"5"52"-68"0,-4-33-4 16,-1 25 140-1,5 4-88-15,-9 12 44 16,4 8-68-16,-8 29 72 15,4 4-64-15,-10 15 28 16,15 1-48-16,-14 8 36 16,4-8-40-16,-4 11 12 0,13-15-24 0,-13 4 28 15,18-8-28-15,-5-13 32 16,5-7-32-16,0-21-32 16,5-4 8-16</inkml:trace>
          <inkml:trace contextRef="#ctx0" brushRef="#br0" timeOffset="178936.332">5690 8708 444 0,'-9'0'164'0,"9"0"-124"0,0 0-16 0,0 0 192 16,9 0-124-16,-4 0 60 16,13 0-88-16,5 0 32 15,13 0-56-15,37 0 24 16,-5 4-36-16,23 0 28 15,5 5-32-15,-9 3 4 16,-19 0-16-16,-4-4 20 16,-14 4-20-16</inkml:trace>
        </inkml:traceGroup>
      </inkml:traceGroup>
    </inkml:traceGroup>
    <inkml:traceGroup>
      <inkml:annotationXML>
        <emma:emma xmlns:emma="http://www.w3.org/2003/04/emma" version="1.0">
          <emma:interpretation id="{FE199A9E-84EA-4266-AE40-50EFB23A6215}" emma:medium="tactile" emma:mode="ink">
            <msink:context xmlns:msink="http://schemas.microsoft.com/ink/2010/main" type="paragraph" rotatedBoundingBox="14702,12857 24021,11543 24275,13341 14955,14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60C7AC-136C-4030-84D9-1886650314B3}" emma:medium="tactile" emma:mode="ink">
              <msink:context xmlns:msink="http://schemas.microsoft.com/ink/2010/main" type="line" rotatedBoundingBox="14702,12857 24021,11543 24275,13341 14955,14655"/>
            </emma:interpretation>
          </emma:emma>
        </inkml:annotationXML>
        <inkml:traceGroup>
          <inkml:annotationXML>
            <emma:emma xmlns:emma="http://www.w3.org/2003/04/emma" version="1.0">
              <emma:interpretation id="{6397BF51-896D-462A-A012-0877785304CC}" emma:medium="tactile" emma:mode="ink">
                <msink:context xmlns:msink="http://schemas.microsoft.com/ink/2010/main" type="inkWord" rotatedBoundingBox="14702,12857 16672,12579 16805,13524 14835,1380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6627.4396">-1129 11675 300 0,'-9'-33'112'0,"9"17"-88"15,4-16-8-15,-4 15 64 16,5-3-48-16,8 0 24 0,1 0-36 16,0 4 8-16,18 3-16 15,-1 5 36-15,6 4-24 16,4 4-24-16,4 8 0 15,1 5 24-15,4 3-12 16,-14 4 12-16,-4 4-12 16,0 0 20-16,-5 5-20 15,1 3 40-15,-6 9-28 16,-3 3 32-16,-1 9-32 0,-4-1 20 16,-14 5-24-16,0-4 36 15,-10-1-32-15,-12-3 12 16,-1-5-20-16,-9-3 8 15,-13-5-12-15,-1-7 0 0,-9-5-4 16,1-8 12-16,4-4-12 16,4-8 24-16,1-4-20 15,8-4 12 1,10-8-12-16,4-4-8 0,9-8 0 16,-4-1 20-16,5 1-12 15,-1 4-92-15,5 4 44 16,-5 3-360-1</inkml:trace>
          <inkml:trace contextRef="#ctx0" brushRef="#br0" timeOffset="187085.3004">-861 11298 352 0,'14'-4'132'0,"-5"4"-104"0,5-8-8 0,-14 8 140 15,9 0-92-15,-9 0 80 16,0 0-88-16,9 0 48 0,-5 0-64 16,6 0 60-16,12 0-64 15,10 0 20-15,5 0-40 0,4 0 44 16,13 0-36-16,1-4 12 15,9 0-24-15,-10 0 8 16,-4 0-12-16,-9 4 28 16,-9 0-24-16,-9 0 40 15,-14 0-32-15,-13 0-232 16,-15 0 112-16</inkml:trace>
          <inkml:trace contextRef="#ctx0" brushRef="#br0" timeOffset="186047.9146">-783 11687 208 0,'23'-16'76'0,"-14"3"-60"0,5 1-4 0,-5 8 116 0,-4-4-72 16,-1 0 120-16,1 0-100 15,-5 4 32-15,0 0-64 16,0 0-8-16,0 4-20 15,0 8 24-15,-5 4-24 16,1 8 4-16,-1 9-12 0,-4 7 28 16,-9 0-20-16,-5 1 4 15,-4 3-12-15,-1 1 20 16,-8-1-16-16,-5 5 40 16,4-5-28-16,15-3 12 15,-10-9-20-15,14-4 8 16,4-8-12-16,0-3 56 15,5-9-40-15,9-4-160 16,-9 0 68-16,9-4-540 16</inkml:trace>
          <inkml:trace contextRef="#ctx0" brushRef="#br0" timeOffset="180568.5024">247 12019 444 0,'-9'8'164'0,"4"-8"-124"0,5 0-16 16,0 0 124 0,0 0-88-16,14 0 28 15,-1 0-52-15,6 0 12 0,-6 8-28 16,10 0 8-16,9 0-16 0,9-4 20 15,5-4-20-15,8 4 56 16,1-8-36-16,-10 0-164 16,10-4 68-16,-14 0-520 15</inkml:trace>
          <inkml:trace contextRef="#ctx0" brushRef="#br0" timeOffset="180316.8397">352 11820 364 0,'-10'8'132'0,"10"-8"-100"0,-4 0-12 16,4 0 68-16,9 0-52 16,9 0 76-16,5 0-64 15,0 0 36-15,9 0-48 16,13 0 44-16,-4 0-48 16,0 0 12-16,5 0-28 0,-5 0 0 15,-5 0-8-15,1 0 28 16,-10 0-20-16,-4 0 4 0,-14 4-12 15,0 0 36-15,-14 5-20 16,-4-1-452 0,-4 4 232-16,-10 4-200 15</inkml:trace>
        </inkml:traceGroup>
        <inkml:traceGroup>
          <inkml:annotationXML>
            <emma:emma xmlns:emma="http://www.w3.org/2003/04/emma" version="1.0">
              <emma:interpretation id="{1B1E7129-BDAD-4AFE-BE57-C0B1C166EEAC}" emma:medium="tactile" emma:mode="ink">
                <msink:context xmlns:msink="http://schemas.microsoft.com/ink/2010/main" type="inkWord" rotatedBoundingBox="17430,13133 19558,12833 19720,13983 17592,1428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82337.718">3581 11792 444 0,'27'-8'164'0,"-13"12"-124"0,-5-12-16 0,0 8 88 16,-9-4-68-16,0 4-20 15,0 0-12-15,-9-8 20 16,-9 8-16-16,-9-4 40 15,-5 4-32-15,-32-4-24 16,-13-5 0-16,-5 5 8 16,4 0-4-16,10 0-4 15,9-8 4-15,9 0-16 16,9 4 8-16,4-4-16 0,5 8 12 16,5 4-4-16,4 4 4 15,5 4-28-15,0 4 20 16,4 4 16-16,0 8 0 0,1 1 36 15,-6 3-20-15,-8 4 12 32,0 13-16-32,-14 20 28 0,9 12-24 15,-9-1 12 1,9 5-16-16,9-12 0 0,0-16-4 16,10-9 20-16,-5-7-16 0,4-9 12 15,5-4-12-15,4-11-8 16,5 3 0-16,0-8 20 15,5 0-12-15,4 4-12 16,0-12-4-16,5 4 12 16,-14-4-4-16,9 4-12 0,-5-4 4 15,15 0-16-15,-6 8 12 16,19-8 40-16,0 8-20 16,14 0 0-16,-5-4-8 15,13 13 28-15,-8-5-16 16,-1-4 4-16,-4-4-12 15,-4 0 28-15,-1-4-20 16,-18 0 56-16,-4-4-40 16,-14 4-104-16,-4-4 40 15,4 0-328-15,-10 0 200 0,10 0-328 16</inkml:trace>
          <inkml:trace contextRef="#ctx0" brushRef="#br0" timeOffset="181498.4701">1522 12023 416 0,'-9'0'152'0,"0"0"-116"0,9 0-12 0,9 0 56 16,0 0-48-16,14 4 92 15,0-4-68-15,0 0 0 16,8-4-36-16,15-5 32 16,18 1-28-16,9 0 32 0,0 0-32 15,-5 8-84-15,-4 0 32 16</inkml:trace>
          <inkml:trace contextRef="#ctx0" brushRef="#br0" timeOffset="181256.8279">2178 11832 456 0,'9'-8'168'0,"-4"8"-128"16,-1-8-16-16,1 8 60 0,0-4-52 15,-1 0 48-15,-4 0-44 16,0-4 16 0,5 8-32-16,-5-8 28 0,-9 0-32 15,-1 8-24-15,1 0 4 16,-4 0 8-16,-6-8 0 16,-3 8-12-16,-10 0 4 0,-5 0 12 15,-4 0-4-15,-4 0-4 16,-5 4 4-16,0 4 20 15,4 4-12-15,0 0 4 0,10 0-8 16,4 4-8 0,0 1 4-16,9-1-4 0,5 0 0 15,-5 4 24-15,5 0-12 16,5 5 4-16,-6 3-8 16,15 0 4-16,-5 5-8 15,9 3 16-15,-9 1-12 16,18-1-4-16,0 4 0 15,4 1 12-15,1-9-8 16,13 1 32-16,10-5-24 16,8-4 12-16,6-3-16 0,-6-5 36 15,1-4-24-15,-14-4 4 16,-1-8-16-16,-8-4-112 16,-9-4 52-16,-5-4-208 15,-9-9 140-15,0-3-412 31</inkml:trace>
          <inkml:trace contextRef="#ctx0" brushRef="#br0" timeOffset="182683.1365">2511 12132 488 0,'4'-4'180'0,"10"0"-140"0,-5 0-12 15,5 4 152-15,8-4-104 16,10 0 32-16,0 4-64 16,14 0 60-16,-5-4-56 15,9 4 0-15,5 4-28 0,-1-8-4 0,10-1-8 16,0 1 12-16,4-4-12 16,-4 8 60-16,-9 0-40 15,-10-8-20-15,-18 8-8 16,1 0 36-16,-15 0-24 15,1-4 16-15,-5 0-16 16,-9 0-176-16,0 4 92 16,9 0-416-1</inkml:trace>
          <inkml:trace contextRef="#ctx0" brushRef="#br0" timeOffset="183253.4482">2912 11424 488 0,'4'-4'180'0,"-4"8"-140"0,0-8-12 0,0 4 128 16,0 0-92-16,9 0 36 15,0 0-60-15,5 4 4 0,4 0-28 16,10 4 36-16,8 0-28 0,10 0-4 15,8 0-12-15,5 0 4 16,10-4-8-16,-5 4 16 16,-10 4-12-16,-4-7-4 15,-4 3 0-15,-14-4 20 16,-10 4-12-16,-3 0 4 16,-6 4-8-16,-8 0 48 15,-5 0-32-15,0 0-144 16,-5 5 68-16</inkml:trace>
        </inkml:traceGroup>
        <inkml:traceGroup>
          <inkml:annotationXML>
            <emma:emma xmlns:emma="http://www.w3.org/2003/04/emma" version="1.0">
              <emma:interpretation id="{4DCFC369-F8E0-4CF7-98F7-EABCEC85007A}" emma:medium="tactile" emma:mode="ink">
                <msink:context xmlns:msink="http://schemas.microsoft.com/ink/2010/main" type="inkWord" rotatedBoundingBox="20100,12230 24040,11674 24247,13145 20308,1370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31640.8211">4462 11328 404 0,'-14'4'148'0,"9"-4"-112"0,-8 4-12 0,8 4 108 15,-4 8-76-15,4-4 60 16,-4 16-72-16,0 5-4 16,-4-5-24-16,-1 13 16 0,-9-9-20 15,5 8 40-15,0 1-28 16,4-13-12-16,0 5-8 15,1-13 12-15,8 4-8 16,5-12 68-16,14 9-44 16,4-5-48-16,5-4 8 15,9 4 8-15,4-4 0 0,5 0 12 16,14-4-8-16,-10 1 16 16,-4-5-12-16,-4 0 16 15,-10-4-16-15,-4 0-4 16,-10-4 0-16,-8 0 4 15,-10-13-4-15,-8 1 68 16,-10-12-40-16,-4-13 16 16,-5-11-32-16,5-9 20 15,-1 8-24-15,5 1-20 16,5 3 0-16,9 13-164 16,5 12 96-16,4-5-340 15,18 13 232 1,9 16-224-16</inkml:trace>
          <inkml:trace contextRef="#ctx0" brushRef="#br0" timeOffset="231146.0067">5627 11247 248 0,'5'-12'92'0,"-10"12"-72"0,1-5-4 0,-1 1 148 15,-4 0-92-15,0-4 120 16,-5 4-108-16,-4 0 0 16,0 0-48-16,-5 0 28 15,-4 4-36-15,-5 4 12 0,-14 4-24 16,-4 4 8-16,-9 9-12 15,0 3-16-15,-5 8 0 16,0 5 28-16,-13 3-12 16,-10 5 40-16,1-1-28 0,-1 1 12 15,10 3-20-15,9-11-8 16,8-1-4-16,15-8 4 16,9-3-4-16,13-9 16 15,5-4-12-15,4 0-100 16,9-4 48-16,5-8-280 15,9-4 180-15</inkml:trace>
          <inkml:trace contextRef="#ctx0" brushRef="#br0" timeOffset="232348.2025">6178 10474 392 0,'0'-12'148'0,"5"8"-116"0,-1 4-8 0,-4-5 172 15,0 1-112-15,0-4 132 16,0 4-124-16,-4 0 24 16,-1 4-68-16,-4 8-28 0,0 4-12 15,-5 5 8-15,0 3-8 16,-4 4 16-16,0 4-16 16,0 9-20-16,0-1 4 0,-1 13 4 15,1-1 4 1,0 5 16-16,4-4-8 0,5-5 24 15,0-7-20-15,5-1 24 16,4-4-24-16,4-19 12 16,1-1-12-16,-1 0-112 15,5-12 52-15,5-12-172 16,4-9 120-16,-4 5-348 16</inkml:trace>
          <inkml:trace contextRef="#ctx0" brushRef="#br0" timeOffset="232782.8812">6488 10615 416 0,'-10'-8'152'0,"10"8"-116"0,-4 0-12 0,4 0 84 15,-5 0-64-15,-4 0 36 16,0 0-48-16,0 0-20 16,4 0-4-16,-4 0 8 0,-9 0-8 15,5 8-4-15,-1 0 0 16,5-4 12-16,0 9-8 0,0-9-20 16,-1 12 4-16,6 4 4 15,4 4 4-15,4 5 8 16,6 7-4-16,8 5 8 15,-5 3-8-15,6-3-12 16,-6-9 4-16,5 0 20 16,-13-3-8-16,-5-9 24 15,-5-4-20-15,-17-4 4 16,-1-4-8-16,-4-4 12 16,-5-4-12-16,-5-8 16 15,5-4-16-15,10 0-100 16,8 0 48-16,10 0-200 15,13 4 136 1,13-5-244-16</inkml:trace>
          <inkml:trace contextRef="#ctx0" brushRef="#br0" timeOffset="233145.6642">6774 10721 456 0,'-9'-4'168'0,"5"4"-128"0,-5-5-16 0,0 5 88 16,-1 5-68-16,-3 3 24 16,-5 8-36-16,-5 8 40 15,5 4-40-15,-1 1 20 0,6 7-32 0,4 5 8 16,4-9-16-1,0-8 0-15,10 1-4 0,4-9 20 16,5-4-16-16,4-4 32 16,0-12-28-16,0 0-4 15,-4-8-8-15,-5-4-24 16,-9-5 12-16,-4-7-48 16,-5 0 28-16,-1-1-72 15,6 9 56-15,4 4-156 16,4 0 112-16,10 4-216 31</inkml:trace>
          <inkml:trace contextRef="#ctx0" brushRef="#br0" timeOffset="234569.4731">6729 10785 20 0,'9'-12'8'0,"5"8"-8"0,17-4 0 0,-8 4 180 0,9-4-100 16,5-4 56-16,8 0-80 15,-4 8 64-15,0 0-68 16,-9 4-60-16,-5 4 0 16,-4 4-4-16,-5 4 12 15,-4 8 8-15,-10 8-4 16,-4 5 32-16,0 7-20 16,0 1 64-16,0-5-44 15,0 1-8-15,-4-5-16 16,4-8 16-16,0-8-16 15,0 1 24-15,-5-9-24 0,5-8 12 16,0-8-12-16,-4-13-8 16,-1-7 0-16,5-4-16 15,-4-9 8-15,8-3-24 16,1-1 16-16,4 5-12 0,0 7 12 16,5 5-20-16,4 8 20 15,5-1 4-15,-1 5 8 16,1 8 52-16,-5 0-28 15,-4 4 16-15,0 4-24 16,-14 0 36-16,0 0-28 16,4 12 4-16,-4 4-16 15,-4 9-16-15,-1 7 0 16,-4 8 20-16,4 9-8 16,1-4-4-16,4-1 0 15,-5-3 4-15,1-5-4 16,4-8-4-16,4-3 4 15,1-5-4-15,-1-8 0 16,6-4 0-16,3-4 0 0,5-8-80 16,1-4 44-16,-1-12-92 15,0-13 72-15,-4-7-52 16,-5-5 64 0,-9 1-24-16,0 3 44 15,-5 5 20-15,-4 8 4 16,0 7 64-16,0 5-36 15,-5 4-4-15,5 4-12 16,0 0 0-16,5 4-8 16,4 0 16-1,9 0-12-15,4 0 16 0,10 0-16 16,4 0-4-16,1 0 0 0,8 0-4 16,-4-1 0-16,-9 1-12 15,-5 0 8-15,-4 4 20 16,-10 0-8-16,-4 0 24 15,-4 0-20-15,-5 8 40 16,4 1-28-16,0-1-4 16,1 8-12-16,4 4 12 0,4 12-12 15,-4 9 16 1,10 12-16-16,-1 15 24 16,-5 9-20-16,1 8 32 15,-5 16-28-15,-5 5 56 16,-4-9-40-16,0-8 36 0,-5-16-36 0,5-17 0 15,0-11-20-15,0-13 56 16,0-12-40-16,0-7-116 16,4-13 44-16,1-21-276 15,-1-11 180-15</inkml:trace>
          <inkml:trace contextRef="#ctx0" brushRef="#br0" timeOffset="233723.2152">7070 10490 300 0,'-4'0'112'0,"-1"8"-88"0,1 4-8 0,4 0 136 0,-5 8-88 16,5 9 52-16,-4 19-68 15,-6 21-16-15,1 0-20 16,0-4 16-16,5-1-16 16,-5-3-4-16,-5-16-4 0,0-9-192 15,1-8 104 1,8-3-280-16</inkml:trace>
          <inkml:trace contextRef="#ctx0" brushRef="#br0" timeOffset="234859.2449">7526 10870 312 0,'31'12'112'0,"-17"1"-84"0,4 11-12 0,-9-8 108 15,5 12-72-15,0-3 52 16,-5-1-64-16,-5 0 60 15,-4 1-60-15,-4-5 20 16,-5 0-40-16,-9-8 16 0,-5 0-20 16,-5-4 20-16,1 0-24 15,0-4-64-15,4-4 24 16,9 0-104-16,10-4 76 16,8-8-408-1</inkml:trace>
          <inkml:trace contextRef="#ctx0" brushRef="#br0" timeOffset="235199.8023">7767 10842 548 0,'-23'28'204'0,"23"5"-156"0,0 11-16 16,-4-20 116-16,-1 5-88 15,5-1 20-15,0-4-48 0,5 1-152 16,-1-5 64-16,5-4-420 15,9-4 264-15,5-4 28 16</inkml:trace>
          <inkml:trace contextRef="#ctx0" brushRef="#br0" timeOffset="235114.9221">7735 10644 520 0,'-18'-8'192'0,"13"8"-152"0,-4 0-8 0,9 0-52 0,5 8 4 16,-1 4-372-16</inkml:trace>
          <inkml:trace contextRef="#ctx0" brushRef="#br0" timeOffset="235399.0168">8149 10810 540 0,'-18'-17'200'0,"18"17"-156"0,-36 8-12 0,13-8 116 16,5 17-88-16,-19 3 44 16,10 0-60-16,0 17 28 15,8-1-40-15,6 4 0 0,8-3-20 16,19-9 28-16,18-8-24 15,13-3-208-15</inkml:trace>
        </inkml:traceGroup>
      </inkml:traceGroup>
    </inkml:traceGroup>
    <inkml:traceGroup>
      <inkml:annotationXML>
        <emma:emma xmlns:emma="http://www.w3.org/2003/04/emma" version="1.0">
          <emma:interpretation id="{D766B5E2-541F-47B6-960A-369A08DE1DD7}" emma:medium="tactile" emma:mode="ink">
            <msink:context xmlns:msink="http://schemas.microsoft.com/ink/2010/main" type="paragraph" rotatedBoundingBox="15226,13987 23265,14184 23228,15708 15189,1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10390C-A50B-4E37-AD76-7C692696FF24}" emma:medium="tactile" emma:mode="ink">
              <msink:context xmlns:msink="http://schemas.microsoft.com/ink/2010/main" type="line" rotatedBoundingBox="15226,13987 23265,14184 23228,15708 15189,15511">
                <msink:destinationLink direction="with" ref="{30E9BB23-7705-4F39-BD08-369EF819D2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8FB981-ECA6-43BD-9F86-0F504A3B68CF}" emma:medium="tactile" emma:mode="ink">
                <msink:context xmlns:msink="http://schemas.microsoft.com/ink/2010/main" type="inkWord" rotatedBoundingBox="15224,14083 20019,14201 19983,15628 15189,1551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22243.2833">255 13211 508 0,'-5'0'188'0,"-4"13"-148"0,0 11-8 16,9-4 104-16,-5 4-80 16,1 21 60-16,-5 3-72 15,4 5 40-15,-4-8-48 16,5-1 16-16,-6-16-32 0,6 1 52 16,-1-21-40-16,5-8 4 15,0-20-24-15,5-5-52 16,4-19 24-16,5 7-140 15,-5-7 88-15,0 16-40 32,0-1 64-32,0 1-12 0,5 4 36 15,-5 11 28 1,14-3 112-16,4 8-64 0,5 8 48 16,0 0-64-16,0 8 8 15,-1-4-32-15,1 8 20 0,-14 13-24 16,-4 7-4-16,-14 9-4 15,-4 7 12-15,-10 5-8 16,-4-5 16-16,-10-11-16 16,1-1-20-16,4-3 4 15,5-13 32-15,4-4-16 16,19-16-72 0,9-8-300-16,8-12 196 15,15-13-336-15</inkml:trace>
          <inkml:trace contextRef="#ctx0" brushRef="#br0" timeOffset="222366.1598">797 13114 704 0,'-14'-20'264'0,"9"24"-208"0,1 4-12 0,-1-4 28 0,1 4-48 15,-1 4-168-15</inkml:trace>
          <inkml:trace contextRef="#ctx0" brushRef="#br0" timeOffset="222513.1651">733 13349 912 0,'-37'28'340'0,"33"5"-264"0,-1 11-24 0,1-20 108 16,-5 13-100-16,4-1 0 15,5 1-36-15,5-9-368 16,4 0 188-16,4-11-512 15</inkml:trace>
          <inkml:trace contextRef="#ctx0" brushRef="#br0" timeOffset="222904.6225">1293 13272 340 0,'13'-8'128'0,"-3"0"-100"0,-15 8-8 16,0-4 132-16,-4 4-88 16,-13 0 28-16,-10 0-56 15,-9 4-4-15,-9 12-20 16,0-4 12-16,4 4-16 16,14 9 40-16,5-1-24 0,9 0-12 15,13 13-8-15,14-1 12 16,14 5-8-16,13-5-4 15,10-4 0-15,-5 1-4 16,-5-5 0-16,-4-4 0 16,-36-3 8-1,-15-1-4-15,-12-4 24 16,-15-4-16-16,0-4 56 16,6-4-36-16,3 4-8 0,1-4-12 15,8 1-168-15,10-1 84 16,9-4-412-1,14-4 272-15,8-5 12 16</inkml:trace>
          <inkml:trace contextRef="#ctx0" brushRef="#br0" timeOffset="223264.1743">1598 13292 560 0,'0'-4'208'15,"-5"8"-164"-15,-8 0-8 0,4 4 144 0,-5-8-104 16,-9 13 40-16,5 7-68 16,-5 4-36-16,0 9-12 15,1 7 44-15,8 9-24 0,5-1 16 16,9 1-20-16,18-5 8 15,14-11-12-15,-5-5-16 16,5-12 0-16,0-8-76 16,0-8 44-16,-5-16-12 15,-4-12 28-15,-9-9 12 16,-14-7 8-16,-5-9-12 16,-13 5 8-16,-10 7 12 0,6 9-4 15,-1 11 8-15,5 9-8 16,4 12-204-1</inkml:trace>
          <inkml:trace contextRef="#ctx0" brushRef="#br0" timeOffset="224238.8911">1580 13307 476 0,'-14'-17'176'0,"19"17"-136"0,8-8-12 16,-4 8 40-16,9-4-44 15,19-4-28-15,18 0 0 16,17 4 8-16,15-4 0 16,-5 8-64-16,-14 0 32 0,-4 4 12 15,-9 4 12-15,-19 4 56 16,-9 4-28-16,-13 9 164 15,-5 11-100-15,-4 13 36 16,-10 3-72 0,0 1-12-16,1-9-24 0,-5-3-4 0,0-13-4 15,-5-8 20-15,0-7-16 16,5-13 4-16,0-17-8 16,0-15-8-16,0-13 4 15,0-7-4-15,4-1 0 16,10 9-20-16,13 3 12 15,5 13 12-15,4 4 0 0,10 3 104 16,-1 5-60-16,5 8-12 16,4 0-20-16,1 8-16 15,0 0 4-15,8 4-192 16,-4 0 104-16,0 4-256 16,-4 0 192-16,-5-8-308 15</inkml:trace>
          <inkml:trace contextRef="#ctx0" brushRef="#br0" timeOffset="223792.0791">2003 13058 372 0,'-18'-17'140'0,"18"13"-112"0,-5 4-4 0,5 8 164 15,-4 9-108-15,8 7 116 16,1 8-112-16,-1 9 36 16,5 11-72-16,5 21-8 0,-9 12-24 15,4-4-4-15,0-4-4 16,-5-12-120-16,-8-13 60 15,-5-7-356-15,-5-17 224 16,-4-3-164-16</inkml:trace>
          <inkml:trace contextRef="#ctx0" brushRef="#br0" timeOffset="224510.6141">2873 13286 644 0,'-14'0'236'0,"5"0"-180"0,-9 8-20 15,-1-4 160-15,-8 5-116 16,-9 19 88-16,-10 8-96 16,1 13-20-16,8 8-32 15,14-1 4-15,19-3-16 0,18-9 16 0,22-11-16 16,10-13-4-16,4-4 0 15,4-16-136-15,-4-12 72 16,-9-8-32-16,-9-21 56 16,-9-7-20-16,-14-1 32 15,-9 5 20-15,-9 7 4 16,-9 9 12-16,-5 4-8 16,0 16-4-16,10 3 4 15,3 10-304-15,20 3 164 16,8 16-324-1</inkml:trace>
          <inkml:trace contextRef="#ctx0" brushRef="#br0" timeOffset="225065.0871">3059 13315 488 0,'32'-33'180'0,"0"29"-140"0,23-4-12 0,-14 8 136 0,18 8-96 16,0 8 88-16,-4 13-92 16,-1 7 4-16,-13 9-44 15,-13-1 4-15,-15 1-16 0,-13-1 72 16,-18-3-48-16,-23-9-4 15,-18-8-20-15,-5-7 8 16,-4-9-12-16,13-12-72 16,14-17 32-16,18-15-472 15</inkml:trace>
          <inkml:trace contextRef="#ctx0" brushRef="#br0" timeOffset="224874.584">3269 13278 404 0,'-5'-24'148'0,"5"20"-112"0,0-4-12 16,0 8 100-16,-4 0-72 16,-5 0 128-16,-5 0-100 15,0 16 24-15,-4 12-64 16,0 25 56-16,4 32-56 0,0 20 64 0,5-8-64 15,0-8 0-15,5-4-24 16,-1-8-12-16,1-4 0 16,-1-12 12-16,5-13-8 15,0-23 68-15,-5-9-44 16,1-24-64-16,-1-17 12 16,1-11-220-16,-5-5 128 15,0-7-256 1</inkml:trace>
          <inkml:trace contextRef="#ctx0" brushRef="#br0" timeOffset="225350.3457">3642 13428 704 0,'-14'16'264'0,"14"0"-208"0,-4 9-12 0,-1-9 256 16,1 4-172-16,-1 4 152 16,1 5-164-16,-1-1-16 0,5 0-60 15,-4-3-248-15,4-1 112 16,4-8-636-16,10 0 408 16,4-24-84-16</inkml:trace>
          <inkml:trace contextRef="#ctx0" brushRef="#br0" timeOffset="225228.537">3851 13080 808 0,'-31'-36'300'0,"17"44"-232"0,-9 0-20 0,10 4 28 16,-10 4-52-16,0 4 8 15,5 9-20-15,0-5-396 16,4 4 212-16,5 1-296 16</inkml:trace>
          <inkml:trace contextRef="#ctx0" brushRef="#br0" timeOffset="225575.9449">4011 13412 840 0,'4'-29'312'0,"1"34"-244"16,-5-10-16-16,-5 10 4 0,-8 3-40 16,-10 4-4-16,-9 4-8 15,-4 12 4-15,-5 9-4 31,0 3-12-31,4 1 4 0,10-1 4 0,4-3 0 0,10-1 0 0,3-4 0 16,20-11 8-16,17-9-4 16,23-4-292-16,18-4 156 15,1-12-404 1</inkml:trace>
          <inkml:trace contextRef="#ctx0" brushRef="#br0" timeOffset="221147.6469">-196 12835 236 0,'18'-24'88'0,"-9"12"-68"0,0-1-4 16,-4 9 96-16,0-4-64 0,-1 4 16 15,-4-4-40-15,0 4 84 16,0 0-60-16,-4 4 4 16,-6 4-32-16,-3 4 32 15,-5 12-28-15,-10 13-4 16,-8 11-12-16,-1 13 80 0,1 12-44 15,-5 0-12-15,-5-5-20 16,5 5 24-16,-9 8-20 16,0 0 48-16,0-4-36 15,5-4 20-15,4-13-28 16,4-15 16-16,10-13-20 0,9-12 28 16,9-12-28-1,9-16-12-15,9-12-8 0,9-13-172 16,5-7 96-1,0-1-232-15</inkml:trace>
          <inkml:trace contextRef="#ctx0" brushRef="#br0" timeOffset="221643.6904">-578 13333 592 0,'9'-16'220'0,"18"12"-172"0,19-9-12 16,-19 5-20-16,18-4-16 15,24 0-36-15,8 4-440 31</inkml:trace>
          <inkml:trace contextRef="#ctx0" brushRef="#br0" timeOffset="221432.1285">-264 12689 312 0,'32'-40'112'0,"-14"24"-84"0,0-1-12 16,-9 13 116-16,0-4-76 16,0 4 48-16,0 0-60 0,-4 0 28 15,4 4-40-15,0 0 60 16,0 16-52-16,5 21 88 0,4 27-72 16,0 17 16-16,10 17-40 15,-1-9 4-15,-4-4-20 16,0-4-16-16,-1 0-4 15,-3-1 20-15,-10-7-8 16,0-8-188-16,-9-8 96 16,-5-13-388-1</inkml:trace>
        </inkml:traceGroup>
        <inkml:traceGroup>
          <inkml:annotationXML>
            <emma:emma xmlns:emma="http://www.w3.org/2003/04/emma" version="1.0">
              <emma:interpretation id="{AB024C03-6574-44EE-8D68-0D9D61B8B430}" emma:medium="tactile" emma:mode="ink">
                <msink:context xmlns:msink="http://schemas.microsoft.com/ink/2010/main" type="inkWord" rotatedBoundingBox="21077,14130 23265,14184 23236,15360 21048,1530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7527.3366">5755 13570 736 0,'-5'0'272'0,"10"4"-208"0,4 0-20 15,-9-4 140-15,9 4-108 16,4-4-4-16,-3-8-44 16,12-4 8-16,1-5-24 15,9-3-56-15,-9-4 20 0,-10 0-60 16,-4-1 48-16,-18 1 0 16,-4 4 20-16,-10 8-4 15,-9 4 8-15,-9 8 0 16,5 8 4-16,-5 12 112 15,9 12-56-15,5 9 68 16,8 11-64-16,15-3 32 16,17-1-48-16,19-3 8 0,5-13-28 15,26-11 0-15,24-13-8 16,4-8-120-16,5-4 60 16,-5-13-92-16,-18-11 80 15,-10-4 32-15,-17-13 24 16,-14-3-12-16,-5-5 12 15,-18 0 4-15,-18 5 4 16,0 3 24-16,-5 5-12 16,-4 12 24-16,0 7-24 15,-5 9-20-15,5 12 0 16,0 8-4-16,4 8 4 0,0 17 16 16,14 11-4-16,-9 9-4 15,9 0 4-15,0-1 12 16,9-3-8-16,-4-9 4 15,8-7-4-15,1-13 28 16,0-4-20-16,-1-16-144 16,10-8 64-16,0-16-124 15,-5-17 108-15,5-20-152 16,0-7 128 0,-10 3-132-16,6-4 132 15,-10 4 92-15,-5 9 8 16,5 3 244-16,-9 13-132 15,-4 3 120-15,-5 25-132 16,9 0 108-16,-9 16-116 16,9 20 72-16,-10 5-96 15,10 7 12-15,0 17-44 0,5 28 4 0,-10 16-20 16,15-4 44-16,-1-8-32 16,0-12 4-16,-9-17-20 15,0-11-176-15,0-9 92 16,-5-16-196-16,1-12 156 15,4-12-372 1</inkml:trace>
          <inkml:trace contextRef="#ctx0" brushRef="#br0" timeOffset="226778.1427">5135 13246 248 0,'-4'-16'92'0,"4"8"-72"0,0 4-4 16,0-1 104-16,-5 5-68 16,5 0 24-16,0 9-44 15,0-1 76-15,-4 16-60 16,-5 12 100-16,4 21-84 15,-4 20 16-15,4 0-48 16,1-4 4-16,-5-9-20 0,9-11 52 0,-9-13-36 16,4-3 36-16,5-21-36 15,0 0 44-15,0-20-44 16,0-16-24-16,5-16-8 31,4-9-36-31,-9-16 20 0,0-7-136 0,9 3 84 16,-9 4-56-16,0 9 72 15,4 7 0-15,1 9 32 16,0 3 40-16,4 9-12 16,0 4 72-16,0 12-48 15,4 4 76-15,6 12-60 0,-6 4 0 16,1 24-28-16,0 9 32 16,-5 24-28-16,0 3-12 15,-5-11-8-15,-4-4 56 16,0-13-32-16,10-7 16 15,-10-5-28-15,0-20 44 16,0-12-32-16,0-8-4 16,9-12-16-16,-9-25-60 15,0-19 28-15,9-5-128 16,-5 0 80-16,5 4-60 16,-4 5 72-16,4-1 16 15,0 8 28-15,5 5 64 16,9 7-24-16,-1 9 88 15,6 12-64-15,-1 16 32 16,5 16-48-16,-5 16 60 0,0 12-52 16,-4 5 52-16,-9 8-52 15,-5 11 32-15,-4 17-40 16,-10 0 0-16,-4-12-20 16,-9-4 20-16,9-9-20 15,-5-11 24-15,-4-17-24 16,4-8-92-16,14-3 44 15,-9-17-412-15,18 0 248 16</inkml:trace>
          <inkml:trace contextRef="#ctx0" brushRef="#br0" timeOffset="227921.0052">6688 13201 696 0,'-9'33'256'0,"-5"-9"-196"0,-4 25-20 15,9-13 156-15,4 17-116 16,-13 7 36-16,13 5-68 16,-8-4 44-16,8-13-56 15,1-7-324-15,4-21-408 16,13-12 356-16,6-28 132 16</inkml:trace>
          <inkml:trace contextRef="#ctx0" brushRef="#br0" timeOffset="227700.4181">6888 12724 860 0,'-36'-57'320'0,"13"65"-248"0,-4 4-20 0,8 5-64 31,10-5-4-15,-13 12 40-16,-1 4-12 0,5 33-372 0</inkml:trace>
          <inkml:trace contextRef="#ctx0" brushRef="#br0" timeOffset="228414.9113">7143 13420 496 0,'9'-28'184'0,"-9"15"-140"0,0-7-16 16,0 12 64-16,-4-4-56 15,-1-4 4-15,-8 4-24 16,-6-5 16 0,6 9-20-16,-28 4 92 0,4 8-56 0,-8 8 128 15,-1 13-100-15,10 11 72 16,13 13-88-16,18 3-4 0,5 1-36 15,19-9 24-15,13-7-28 16,4-9 12-16,5-3-16 16,-5-21-208-1,1-8 104-15,-5-5-60 0,-5-15 88 16,-9 0 40-16,-4 4 16 16,-5-1 24-16,0 9-8 15,-4 24 92 16,-1 13-36-31,5 11-28 0,5 9-480 0,9 11 236 16,4 1-260-16</inkml:trace>
        </inkml:traceGroup>
      </inkml:traceGroup>
    </inkml:traceGroup>
    <inkml:traceGroup>
      <inkml:annotationXML>
        <emma:emma xmlns:emma="http://www.w3.org/2003/04/emma" version="1.0">
          <emma:interpretation id="{DC66F02F-6001-4322-A1EC-075940446380}" emma:medium="tactile" emma:mode="ink">
            <msink:context xmlns:msink="http://schemas.microsoft.com/ink/2010/main" type="paragraph" rotatedBoundingBox="15230,15811 22333,16113 22271,17575 15168,17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550F9-28A9-4C53-BA3D-71ED578F3E06}" emma:medium="tactile" emma:mode="ink">
              <msink:context xmlns:msink="http://schemas.microsoft.com/ink/2010/main" type="inkBullet" rotatedBoundingBox="15219,16074 16216,16117 16176,17050 15179,17008"/>
            </emma:interpretation>
          </emma:emma>
        </inkml:annotationXML>
        <inkml:trace contextRef="#ctx0" brushRef="#br0" timeOffset="260827.7328">-770 14881 332 0,'-4'-24'120'0,"4"20"-92"0,0-5-8 0,0 5 52 16,4-4-44-16,-4-4 52 15,5 4-48-15,-1 0 56 16,1 0-52-16,4-4 28 15,0 0-36-15,5-1 0 16,9 9-16-16,-1-4-24 0,1 0 4 16,4 8 20-16,1 0-4 15,-5 16-40-15,4 1 20 16,5 11 0-16,-9 12 12 16,-1 5 16-16,6 7-8 15,-6-3-4-15,6 4 0 0,-6-9 20 16,-3-3-12-1,-1-5 12-15,-9-4-12 0,0 1 12 32,-9-5-16-17,0-8 24-15,-9 9-20 0,-5-5 4 0,-8 4-8 0,-1-3 12 16,-5 3-12-16,-3-4 16 16,-6-4-16-16,1-7-12 15,-14 7 0-15,4-12-4 16,1 0 0-16,4-4 24 15,4-4-8-15,10-4 16 16,9-4-16-16,9-4 16 16,4-4-16-16,10 3 16 15,-1-3-16-15,5 4-304 0,0 0 164 16</inkml:trace>
        <inkml:trace contextRef="#ctx0" brushRef="#br0" timeOffset="260243.1811">-606 14937 312 0,'5'-20'112'0,"-5"12"-84"0,4-8-12 16,5 8 84-16,1-4-60 0,-1-4 36 15,0 3-44-15,-5 1 52 16,-4 0-48-16,5 4-8 16,-1 4-16-16,6 0-20 15,-10 4 4-15,0 8 12 0,-10 20-4 16,6 5 32-16,-1 11-20 15,-4 5 4-15,5 3-12 16,-5-3 4-16,-1-4-8 16,6-13 16-16,-10 4-12 15,5-11 48-15,-5-5-28 16,10-8-4-16,-5 0-16 0,4-4-24 16,1-4 8-16,-1-4-216 15,5 0 124-15</inkml:trace>
        <inkml:trace contextRef="#ctx0" brushRef="#br0" timeOffset="261308.0097">-601 14614 352 0,'-9'0'132'0,"18"-4"-104"0,0 0-8 16,-9 4 124-16,9 0-84 16,-9 0 64-16,5-4-72 15,4 0 24-15,-9 4-44 0,9 0 8 16,0 0-24-16,9 0 20 0,-4 0-24 16,-1 4 24-1,1-4-24-15,9 0-4 0,0 0-4 16,8 0 40-16,1-4-24 15,0-1 36-15,0 1-32 16,-5 4 4-16,-8 0-16 16,-10 0-316-16,-9 0 168 15</inkml:trace>
        <inkml:trace contextRef="#ctx0" brushRef="#br0" timeOffset="262239.9842">-23 15265 664 0,'18'-4'244'0,"-9"8"-188"0,14 0-16 0,-5-4 76 0,10 0-72 15,-1 4 16-15,-4-4-36 16,-1 0-40-16,-3 0 8 16,-1 8-412-16,0-8 228 15</inkml:trace>
        <inkml:trace contextRef="#ctx0" brushRef="#br0" timeOffset="262002.8566">68 15047 548 0,'5'-12'204'0,"-5"12"-156"0,4-4-16 16,-4 4 72-16,14 0-64 15,4 4 16-15,-4 0-32 16,4 0-12-16,0 0-8 16,0 0 20-16,-4 4-12 0,0 0 12 0,-5 0-12 15,-9 4-352 1</inkml:trace>
      </inkml:traceGroup>
      <inkml:traceGroup>
        <inkml:annotationXML>
          <emma:emma xmlns:emma="http://www.w3.org/2003/04/emma" version="1.0">
            <emma:interpretation id="{1714AD05-1713-46F8-B61B-A7E68AF6AF1A}" emma:medium="tactile" emma:mode="ink">
              <msink:context xmlns:msink="http://schemas.microsoft.com/ink/2010/main" type="line" rotatedBoundingBox="16879,15881 22333,16113 22271,17575 16817,17343"/>
            </emma:interpretation>
          </emma:emma>
        </inkml:annotationXML>
        <inkml:traceGroup>
          <inkml:annotationXML>
            <emma:emma xmlns:emma="http://www.w3.org/2003/04/emma" version="1.0">
              <emma:interpretation id="{47D3763A-06E4-442A-BC15-91ADD6677B22}" emma:medium="tactile" emma:mode="ink">
                <msink:context xmlns:msink="http://schemas.microsoft.com/ink/2010/main" type="inkWord" rotatedBoundingBox="16870,16091 18987,16181 18945,17162 16828,1707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65031.1724">1215 15330 456 0,'-27'16'168'0,"18"-4"-128"0,0 13-16 0,9-5 68 0,0 0-56 16,9 12 12-1,5 1-28-15,4-1 4 0,5-3-12 16,4-9 20-16,0-8-20 0,1-8 12 16,-1-4-12-16,-4-12 20 15,-5 4-20-15,-9-12 4 16,0-5-8-16,-9-3 4 16,-4 0-8-16,-6-1-12 15,-3 1 4-15,-1 8 12 16,5-1-4-16,9 9-28 15,9 4 12-15,9 0-488 16</inkml:trace>
          <inkml:trace contextRef="#ctx0" brushRef="#br0" timeOffset="265724.2039">1662 15257 548 0,'-14'-12'204'0,"32"12"-156"0,9-4-16 16,-4 4 96-16,14 4-76 15,17 0 8-15,5 0-40 16,5 4-56-16,-5 0 20 16,-4-4-552-16</inkml:trace>
          <inkml:trace contextRef="#ctx0" brushRef="#br0" timeOffset="265539.9458">2294 14970 436 0,'5'-12'160'0,"-5"4"-124"0,0 4-8 0,-5 4 116 0,1 0-84 16,-10-9 0-16,1 5-36 15,-6 4 0-15,-8-4-12 16,-5-4 12-16,0-4-16 0,-4-4-4 15,-5 0 0-15,9-4-24 32,0 7 12-32,5-7 12 0,-1 16 0 15,1 4-12-15,0 4 4 16,0 4 20-16,-1 13-8 16,-4 15-4-16,5 12 0 0,0 5 20 15,4 12-12-15,0-4 4 16,5-5-8-16,4-3 12 15,5-5-12-15,0-7 16 16,5-1-16-16,-1-7 24 0,0-5-20 16,5-8 40-16,-4-4-28 15,-1-7 20-15,5-9-24 16,0 0 0-16,9 0-12 16,1 0-8-16,8 0 4 15,9 4-40-15,14-4 20 16,5 12 4-16,8-4 12 15,-4 4-264-15,0 0 144 16</inkml:trace>
          <inkml:trace contextRef="#ctx0" brushRef="#br0" timeOffset="264674.1445">860 15253 612 0,'5'-8'228'0,"13"8"-180"0,9 0-12 15,-4 0 52-15,14-4-56 16,8 4 24-16,5 0-36 16,0 0-168-16</inkml:trace>
          <inkml:trace contextRef="#ctx0" brushRef="#br0" timeOffset="264493.6513">1375 14848 416 0,'4'-16'152'0,"1"8"-116"0,-5 0-12 15,0 4 48-15,0 0-44 0,-5 0 32 16,-4 0-32-16,-4 0-28 16,-6 0 0-16,1 4 16 15,-5 8-8-15,-4 4 4 0,-5 0-4 16,0 17 4-16,-9-9-8 16,0 8-12-16,0 13 4 15,0-9 40 1,5 16-24-16,-5 1 36 0,9-4-32 15,9-1 32-15,10 5-32 16,4-13 20-16,9 0-20 16,9 1 44-16,9-1-32 15,5-11 40-15,9-5-40 0,-1-4 40 16,1-8-40-16,-4-8-172 16,-1 0 76-16,-9-4-344 15</inkml:trace>
          <inkml:trace contextRef="#ctx0" brushRef="#br0" timeOffset="266020.9901">1880 14691 624 0,'-27'-37'228'0,"27"33"-176"0,0-4-16 0,4 4 140 16,5 0-104-16,14 0 0 16,9 4-48-16,4 0-8 15,10 4-8-15,4 8-68 0,-4 4 32 16,8 5-640-16</inkml:trace>
          <inkml:trace contextRef="#ctx0" brushRef="#br0" timeOffset="266282.7208">2631 15225 600 0,'0'-8'224'0,"9"16"-176"0,10-16-12 0,3 8 36 16,6 0-48-16,13 0 16 15,4 0-24-15,1 0 20 16,-5 0-24-16,0 0-64 0,-5 0 24 15,-13 0-348 1</inkml:trace>
          <inkml:trace contextRef="#ctx0" brushRef="#br0" timeOffset="266574.9648">2918 15006 456 0,'-23'8'168'0,"28"-4"-128"0,-10 25-16 15,1-5 124-15,-5 12-88 16,4 1 8-16,1-1-40 16,-10 1 28-16,5-1-32 15,9 5 40-15,-14-5-36 0,5 0-48 16,0-7 8-16,-5-9-340 15,5-4 192 1,-4 4-200-16</inkml:trace>
        </inkml:traceGroup>
        <inkml:traceGroup>
          <inkml:annotationXML>
            <emma:emma xmlns:emma="http://www.w3.org/2003/04/emma" version="1.0">
              <emma:interpretation id="{8BC64049-404C-449B-9361-BF1DA339E798}" emma:medium="tactile" emma:mode="ink">
                <msink:context xmlns:msink="http://schemas.microsoft.com/ink/2010/main" type="inkWord" rotatedBoundingBox="19426,16483 19851,16501 19824,17119 19399,1710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7793.0182">3446 15257 560 0,'-13'-16'208'0,"13"24"-164"0,9-8-8 16,13 0 112-16,1-4-88 15,0 4 44-15,0 0-60 16,9 0-8-16,4 4-20 16,-4 0 40-16,-5-4-28 0,1 0-208 0,-6 4 96 15,6 0-216 1,-15 4 172-16,-4-4-240 15</inkml:trace>
          <inkml:trace contextRef="#ctx0" brushRef="#br0" timeOffset="267570.7305">3833 15027 332 0,'-22'-9'120'0,"8"1"-92"0,5 0-8 0,-5 0 140 16,14 8-92-16,-9-4-8 16,0 4-40-16,-9 4-8 15,-1 8-4-15,10 4 20 16,-13 13-16-16,-6 7-12 0,-4 1-4 16,1 3 48-16,-1-3-24 15,9-1 16-15,14 0-20 0,9 1 28 16,9-1-28-16,14-7 76 15,9-5-56-15,-1-8 32 16,6-8-40-16,-5-8-368 16,4 0 184-1,-4-4-284-15</inkml:trace>
          <inkml:trace contextRef="#ctx0" brushRef="#br0" timeOffset="268020.3729">3756 15346 384 0,'-14'20'140'0,"14"1"-108"0,0 15-8 0,-4-16 48 15,-5 17-44-15,9-5 40 16,0 1-36-16,0-5 0 0,9-8-20 15,4-4 20 1,6-16-20-16,-1 0 24 0,5-16-24 16,-5-4-12-16,-5-8-4 0,-8-1 40 15,-10-3-24-15,-4 3-20 16,-4 5 4-16,-1 4-16 16,0 4 8-16,10 4 36 15,4 8-16-15,9 0-316 16,14 12 164-1,8 4-144-15</inkml:trace>
        </inkml:traceGroup>
        <inkml:traceGroup>
          <inkml:annotationXML>
            <emma:emma xmlns:emma="http://www.w3.org/2003/04/emma" version="1.0">
              <emma:interpretation id="{7DCE0A1A-884B-4C52-B316-2FF665357A8B}" emma:medium="tactile" emma:mode="ink">
                <msink:context xmlns:msink="http://schemas.microsoft.com/ink/2010/main" type="inkWord" rotatedBoundingBox="20281,16026 22333,16113 22271,17575 20218,1748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70753.9155">5204 15249 664 0,'-19'0'244'0,"19"4"-188"0,0 0-16 16,0-4 68-16,0 8-68 15,14 0 16-15,-5-8-32 16,9 8 12-16,-4-8-20 16,0 0 44-16,4 0-32 0,-4 0-32 15,-5 0 0-15,-9 0-424 16</inkml:trace>
          <inkml:trace contextRef="#ctx0" brushRef="#br0" timeOffset="271336.9656">6192 14954 288 0,'22'-33'108'0,"-12"17"-84"0,-10-4-4 16,0 12 84-16,-10-4-60 0,1 4 16 0,-13 4-36 16,-15 4-20-16,-8 8-8 15,-1-4 20-15,-4 0-8 16,14 0-28-16,-5-4 8 15,18 0 24-15,0 0-8 16,0 0 36-16,5 4-24 16,4 0-4-16,1 4-8 15,-5 4 56-15,4 8-32 16,0 9-12-16,-4 11-8 16,4 5 36-16,5 3-24 15,-4 9 0-15,-6-5-12 0,6 1 28 16,4 4-20-16,-14 3-4 15,18-7-8-15,1-4 4 16,-1-5-4-16,-4-7 24 0,0-9-16 16,-5-8 4-16,14 0-8 15,0-12 12-15,0-8-12 16,0 0-20-16,9 0 4 16,1 0-4-16,8 0 4 15,0 4 0-15,-4 5 0 16,8-1 0-16,6 0 0 15,-6 0 24-15,1 0-8 16,5-8 24-16,-10 8-20 16,5-16-108-16,-1 8 48 15,-13-8-172 1,5-4 120-16,-5 4-268 0</inkml:trace>
          <inkml:trace contextRef="#ctx0" brushRef="#br0" timeOffset="271626.7932">5650 15318 520 0,'0'-16'192'0,"-9"16"-152"0,18-8-8 16,0 8 104-16,5 0-80 0,-5 0-20 16,13 0-24-16,10-4 12 15,5 4-12-15,4 0 56 0,4 0-36 16,10 0 28 0,-10 0-32-16,1 0-292 0,-5-4 144 15,-9 4-368 1</inkml:trace>
          <inkml:trace contextRef="#ctx0" brushRef="#br0" timeOffset="271914.0001">5928 14638 528 0,'-10'-4'196'0,"10"4"-152"0,0 4-12 15,0-4 96-15,10 4-76 16,8 0-4-16,9 0-28 16,14 0 64-16,18 4-48 15,0 0 4-15,-4 5-24 0,-5-1 16 16,-4 0-20-16,-14 0-524 31,-1 8 104-31</inkml:trace>
          <inkml:trace contextRef="#ctx0" brushRef="#br0" timeOffset="270331.2913">4289 14759 340 0,'4'0'128'0,"-8"0"-100"0,4 0-8 0,0 0 88 16,0 0-64-16,0 0 52 0,0 0-56 16,0 0 16-16,4 9-36 15,10-1 44-15,-10-4-36 16,1 0 4-16,18 0-20 0,-14-4-8 16,13 0 0-16,1-8-4 15,23 8 0-15,-5-8 0 16,13 8 0-16,6 0 24 15,-6 0-12-15,-4 4 40 16,-4 0-28-16,-10-4 12 16,-8 0-20-16,-15 0 8 15,5 0-12-15,-4-4-164 16,0 0 80-16</inkml:trace>
          <inkml:trace contextRef="#ctx0" brushRef="#br0" timeOffset="268722.6437">4753 15168 392 0,'-41'16'148'0,"18"5"-116"0,-22 7-8 0,22-16 92 16,-9 16-68-16,-9 1 52 15,-4 19-60-15,8 5 60 0,-8-1-60 16,8-3 44-16,10-8-48 16,-5-5 8-16,14-4-28 15,4-11 8-15,0-1-12 0,14-20-692 16</inkml:trace>
          <inkml:trace contextRef="#ctx0" brushRef="#br0" timeOffset="276366.1089">4302 15229 340 0,'0'-8'128'0,"9"12"-100"0,-9-8-8 0,5 0 88 0,4 0-64 16,-9 4 68-16,0 0-60 16,9-8 84-16,-9 8-76 15,5 0 0-15,-5-9-40 16,0 9 16-16,0 0-24 0,0 0-32 16,0 0 12-16,9 9-8 15,0-1 8-15,0 0 32 16,-5 0-12-16,15 4 12 15,-6 0-12-15,10 0 0 16,0 9-4-16,-5-13 20 0,-4 12-16 16,9 0-12-1,-10 12-4-15,5-7 28 0,-4 3-12 16,4 4 12-16,-4-3-12 16,0-1-16-16,-5-8 0 15,0 5 20 1,4-5-8-16,-3 0-4 0,-10-4 0 15,9 5 12-15,-9-13-8 16,0 4 24-16,0-4-20 16,-9 0 12-16,9 0-12 15,-10 0 0-15,10-8-4 0,0 0-32 16,0 0 12-16,0 0-372 16,19-8 208-16,-6-8-316 15</inkml:trace>
          <inkml:trace contextRef="#ctx0" brushRef="#br0" timeOffset="269946.1391">4361 14569 436 0,'0'-16'160'15,"0"16"-124"-15,0 0-8 0,0 0 116 0,14 0-84 16,-5 0-8-16,5-8-32 16,4 8 28-16,9-8-24 15,14 4-12-15,5 4-8 0,-1 0-4 16,5 0 0-1,-4 4 44-15,0 0-24 0,-15 0 36 16,-8-4-32-16,-9 4-172 16,-14-4 80-16,0 0-460 15</inkml:trace>
          <inkml:trace contextRef="#ctx0" brushRef="#br0" timeOffset="278976.9699">4566 15755 288 0,'0'4'108'0,"0"0"-84"0,0 4-4 16,9 0 40-16,0 0-36 15,1 4 60-15,3 1-48 16,1 3 28-16,0 0-36 16,-5 0 36-16,0-4-36 0,0 9 4 15,-5-5-20-15,6 0-16 16,-6-4 0-16,1 0 28 0,-1-4-12 15,1 4-4-15,-1-3-4 16,-4-1 12-16,9 0-8 16,-9-8 32-16,0 0-24 15,0 0-12 1,10 4-8-16,-6 0 12 16</inkml:trace>
          <inkml:trace contextRef="#ctx0" brushRef="#br0" timeOffset="278393.4976">4521 15804 40 0,'0'0'16'0,"4"4"-12"0,-4 0-4 16,0-4 12-16,0 0-8 15,0 0 76-15,0 0-44 16,0 0 32-16,0 0-40 16,0 0 0-16,0 0-16 15,0 0-16-15,0 0 0 0,0 0 20 16,0 0-8-16,0 0 60 16,9 4-40-16,-9-4-28 15,0 0-4-15,5 8 52 16,0 0-24-16,-1 0 0 15,-4-8-16-15,0 12 12 16,0 0-12-16,0-4-4 16,-4 4 0-16,-1-3 4 15,0 7-4-15,1-12 16 16,4 8-12-16,0-4 48 16,4 0-28-16,1 0-16 0,0 0-4 15,4-4 0-15,-9-4-4 16,0 0 16-16,0 0-12 15,9 4-4-15,-9-4 0 16,0 0 12-16,0 0-8 16,0 0-20-1,4 9 4-15,-4-9-4 0,0 0 4 16,0 0 32-16,0 0-12 16,0 4-4-16,0-4-4 15,0 0 4-15,14 0-4 16,-14 0-28-16,0 0 12 15,0 0-408-15</inkml:trace>
        </inkml:traceGroup>
      </inkml:traceGroup>
    </inkml:traceGroup>
    <inkml:traceGroup>
      <inkml:annotationXML>
        <emma:emma xmlns:emma="http://www.w3.org/2003/04/emma" version="1.0">
          <emma:interpretation id="{DC836EB7-142D-46A3-B372-09772FB47098}" emma:medium="tactile" emma:mode="ink">
            <msink:context xmlns:msink="http://schemas.microsoft.com/ink/2010/main" type="paragraph" rotatedBoundingBox="18300,17807 21469,17985 21445,18412 18276,1823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3F8B61E-976E-45C8-B636-199AD48E2F2C}" emma:medium="tactile" emma:mode="ink">
              <msink:context xmlns:msink="http://schemas.microsoft.com/ink/2010/main" type="line" rotatedBoundingBox="18300,17807 21469,17985 21445,18412 18276,18234"/>
            </emma:interpretation>
          </emma:emma>
        </inkml:annotationXML>
        <inkml:traceGroup>
          <inkml:annotationXML>
            <emma:emma xmlns:emma="http://www.w3.org/2003/04/emma" version="1.0">
              <emma:interpretation id="{DF0E7F21-B80D-409D-9980-90BF89B4C65D}" emma:medium="tactile" emma:mode="ink">
                <msink:context xmlns:msink="http://schemas.microsoft.com/ink/2010/main" type="inkWord" rotatedBoundingBox="18300,17807 20653,17939 20629,18366 18276,1823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25655.7499">2991 16641 124 0,'-5'0'44'0,"15"0"-32"0,-1-4-4 0,4 0 100 0,6 0-60 15,3-4 0-15,1 0-32 16,-5-4-12-16,0 8 0 16,-4 0 48-1,-14-8 60-15,-9-1-60 16,-5-3 4-16,1-4-36 15,-1 0 60-15,-4 8-48 16,0 4 32-16,-1-1-36 16,6 9-28-16,-5 9 0 15,4 11 24-15,0 0-12 0,5 4 40 16,0 9-28-16,4-5-4 16,5-4-12-16,10-4 20 15,3 1-16-15,1-1 40 0,4-12-28 16,9-8-112-16,10-8 48 15,-1 8-532 1</inkml:trace>
          <inkml:trace contextRef="#ctx0" brushRef="#br0" timeOffset="326109.9575">3492 16528 404 0,'-5'-4'148'0,"10"4"-112"0,-10 4-12 0,5-4 120 15,-4 4-84-15,-1 12 0 16,1 0-36-16,-1 1-16 16,-4-1-4-16,0 4-24 0,0-4 12 15,4 0 64-15,1-4-28 0,-1 1-28 16,5-5-4-16,0-8 28 16,0 0-16-16,5 0 16 15,4 0-12-15,0-8 0 16,0-9-4-16,-5 1 20 15,15-12-16-15,-6-4-32 16,6 7 12-16,-6 1-36 31,5 4 28-31,1 0 24 0,-1 20-4 16,-4 20 72-16,-5 0-44 16,0 4 32-16,-5 1-36 15,-4 7 0-15,-4-4-16 0,-1 1 56 16,-8 3-40-16,8-4 68 15,0-7-56-15,1-1-44 0,4 0 0 16,9-12-364-16,5-16 200 16</inkml:trace>
          <inkml:trace contextRef="#ctx0" brushRef="#br0" timeOffset="326466.4054">4225 16629 476 0,'0'-12'176'0,"-9"4"-136"0,-5-8-12 0,9 12 108 15,-4-4-80-15,-9 8-4 16,14-4-32-16,-15-1-24 0,-3 1 0 16,-10 0 20-1,4 4-8-15,-3 8-20 0,-1 1 4 16,0 3-4-16,0-4 4 0,14 4 8 15,0-4 0-15,-1 4 0 16,10-4 0-16,9 0 16 16,9 4-8-16,10 9 4 15,8-9-4-15,0 12 4 16,1-4-8-16,-6 1-4 16,-13-9 4-16,0 8-4 15,-18-8 0-15,-13-4 24 16,-15 0-12-16,1-8 40 15,-5-8-28-15,4 0 32 0,1 4-32 16,13-12 4-16,23 4-16 16,9 4-24-16,19-9 4 15,13 9-612 1,22 8 340-16,-8 8 56 16</inkml:trace>
          <inkml:trace contextRef="#ctx0" brushRef="#br0" timeOffset="326856.961">4421 16621 488 0,'-10'-4'180'0,"10"0"-140"0,-4 0-12 0,4 4 92 0,0 0-72 16,0 8-20-16,0-4-16 16,0 12-24-16,0 0 8 15,0-8 28-15,4 13-12 0,-4-1-20 16,10 4 0-16,-10-12 12 15,4 1 0-15,1 7 24 16,4 0-16-16,4-12 4 16,6 0-8-16,3-16 12 15,6 0-12-15,4-12-4 16,4 8 0-16,-9-9 12 16,-4 1-8-16,-9 4 4 15,-10-4-4-15,-13 12-16 16,-9-9 4-16,-9 1 152 15,-5 12-80-15,0-4 24 16,5-4-52-16,4 8 0 16,9 0-24-16,10-4-16 0,4 8-4 15,13-4-40-15,10 4 24 16,4 4-636 0,5 8 360-16,-4 4-4 15</inkml:trace>
          <inkml:trace contextRef="#ctx0" brushRef="#br0" timeOffset="325273.5347">2308 16532 352 0,'0'-20'132'0,"0"16"-104"0,0-12-8 16,0 16 200-16,9 0-124 15,5-5 52-15,4 1-88 16,5 0 24-16,9-4-48 16,9 8 0-16,0 0-24 0,9 0 44 15,0 8-28-15,-5-4-4 16,-4 5-16-16,0 3-324 0,-4-4 172 15</inkml:trace>
          <inkml:trace contextRef="#ctx0" brushRef="#br0" timeOffset="325040.8955">2604 16402 312 0,'9'-20'112'0,"-4"12"-84"0,-1-4-12 0,-4 4 28 15,0-4-28 1,5 8 100-16,-5-4-64 0,4 0 48 15,1 4-60-15,-5 4-4 16,0 0-20-16,4 12-12 16,-8 12 0-16,4 0 12 0,-9 9-8 15,0 3-4-15,-5 0 0 16,0 9-32-16,1-17 16 16,-1-3 32-1,0 11-12-15,1-16 16 0,-1 0-12 16,0-3 20-16,5-9-20 15,0 4-284 1,0-8 144-16,5 0-212 0</inkml:trace>
        </inkml:traceGroup>
        <inkml:traceGroup>
          <inkml:annotationXML>
            <emma:emma xmlns:emma="http://www.w3.org/2003/04/emma" version="1.0">
              <emma:interpretation id="{3CB115F8-014E-4C2D-BCF1-99A337488D82}" emma:medium="tactile" emma:mode="ink">
                <msink:context xmlns:msink="http://schemas.microsoft.com/ink/2010/main" type="inkWord" rotatedBoundingBox="20888,17985 21467,18018 21450,18322 20871,18289"/>
              </emma:interpretation>
              <emma:one-of disjunction-type="recognition" id="oneOf21">
                <emma:interpretation id="interp25" emma:lang="" emma:confidence="1">
                  <emma:literal>rs</emma:literal>
                </emma:interpretation>
                <emma:interpretation id="interp26" emma:lang="" emma:confidence="0">
                  <emma:literal>r S</emma:literal>
                </emma:interpretation>
                <emma:interpretation id="interp27" emma:lang="" emma:confidence="0">
                  <emma:literal>r s</emma:literal>
                </emma:interpretation>
                <emma:interpretation id="interp28" emma:lang="" emma:confidence="0">
                  <emma:literal>r 5</emma:literal>
                </emma:interpretation>
                <emma:interpretation id="interp29" emma:lang="" emma:confidence="0">
                  <emma:literal>r 6</emma:literal>
                </emma:interpretation>
              </emma:one-of>
            </emma:emma>
          </inkml:annotationXML>
          <inkml:trace contextRef="#ctx0" brushRef="#br0" timeOffset="327189.0852">4985 16629 456 0,'-4'20'168'0,"-1"-8"-128"0,-4 5-16 0,4-1 104 0,-4 4-76 16,-4-4 16-16,3 5-44 16,1-5 56-16,0-4-44 15,0-8 56-15,0-4-56 0,5-12 0 16,8 4-20-16,1-9 40 16,4-3-28-16,4-4-32 15,10 4 0-15,0-1-8 16,0 1 4-16,-1 8 8 15,-3 4 0-15,-1 4 8 16,0 4-4-16,-4 4-432 16,4 4 232-16,9 4-212 15</inkml:trace>
          <inkml:trace contextRef="#ctx0" brushRef="#br0" timeOffset="327472.9506">5472 16556 652 0,'9'-24'244'0,"-13"20"-192"0,-10 0-12 0,5 0 84 16,0-4-76-16,-9 4 0 16,-10 4-32-16,6 4-36 15,-1 4 8-15,5 4 12 0,4 4 4 16,5 0-12-16,9 1 4 0,9 3-16 16,14 0 12-16,4 0 12 15,0 9 0-15,5-9 8 16,-9 0-8-16,-9 0-4 15,-10-4 4-15,-17-3 48 16,-10-1-28-16,-14-4 8 16,1-4-20-16,4-4 20 15,5-4-20-15,9-4-472 16,13 16 252 0,14 0-192-16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7:11.75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CF40B49-53B7-4F0D-9F00-D19D6D272F70}" emma:medium="tactile" emma:mode="ink">
          <msink:context xmlns:msink="http://schemas.microsoft.com/ink/2010/main" type="inkDrawing" rotatedBoundingBox="15107,5848 17122,3202 17661,3612 15646,6259" semanticType="callout" shapeName="Other">
            <msink:sourceLink direction="from" ref="{84078442-280F-4349-BAB2-95C80E71CD6A}"/>
          </msink:context>
        </emma:interpretation>
      </emma:emma>
    </inkml:annotationXML>
    <inkml:trace contextRef="#ctx0" brushRef="#br0">0 2477 520 0,'18'-12'192'0,"-18"12"-152"0,41-53-8 0,-19 25 0 16,1 4-24-16,23-33 16 16,-5 4-16-16,27-52 4 15,0 16-4-15,23-49-16 16,-9 17 4-16,18-53 12 16,-8 20-4-16,17-32-4 15,-9 28 4-15,9-16-48 16,-13 33 24-16,9-13 8 15,-14 32 8-15,13 21 4 16,-13 28 0-16,5 5 8 16,-19 19-4-16,-13 4 8 15,-14 13-8-15,-13-4-12 16,-1 7 4-16,-13 1 4 16,0 8 0-16,-14-5 0 15,4 13 0-15,-13 0-28 16,0 8 16-16</inkml:trace>
    <inkml:trace contextRef="#ctx0" brushRef="#br0" timeOffset="285.2598">1183 138 404 0,'23'-12'148'0,"-23"12"-112"0,68-21-12 0,-27 1-12 16,5 4-12-16,40-16-28 15,5 7 16-15,19-7 32 16,-10 12-12-16,-14-1-8 16,-8 9-4-16,-15 4-4 15,-3 4 0-15,-19-4 132 16,-10 8-72-16,-12 8 36 16,-6 4-52-16,-13 4 20 15,0 5-28-15,-13 3 0 16,-1 4-16-16,-13 9 56 15,9-5-40-15,-10 5-284 16,5 3 136-16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28:43.19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0E9BB23-7705-4F39-BD08-369EF819D2CE}" emma:medium="tactile" emma:mode="ink">
          <msink:context xmlns:msink="http://schemas.microsoft.com/ink/2010/main" type="inkDrawing" rotatedBoundingBox="15272,15645 23152,15729 23151,15799 15271,15715" semanticType="underline" shapeName="Other">
            <msink:sourceLink direction="with" ref="{CB10390C-A50B-4E37-AD76-7C692696FF24}"/>
          </msink:context>
        </emma:interpretation>
      </emma:emma>
    </inkml:annotationXML>
    <inkml:trace contextRef="#ctx0" brushRef="#br0">45 14 444 0,'-18'8'164'0,"13"-4"-124"0,-8 0-16 16,13-4 140-16,-9 8-96 15,18-4 16-15,0 0-48 0,4-4 80 16,6 0-64-16,8-4 28 0,0 0-44 16,10-4 20-16,8 0-28 15,10 0 8-15,18 0-20 16,18 4 0-16,9-1-8 16,0 10-16-16,5-5 4 15,22 4 12-15,24 4-4 16,-6-4 16-16,5 4-12 15,10-8 4-15,26 0-4 0,-13 0-8 16,10 0 4-16,31-4 4 16,0 0-4-16,-5-4 16 15,46 4-12-15,-23 8-4 16,23 0 0-16,5 8 4 16,-15 0-4-16,33-4 8 15,-9 4-8-15,-10-4-4 16,19 4 4-16,-28-12-4 15,19 4 0-15,-5 1 8 16,-18-5-4-16,23 0-36 16,-19 0 16-16,-36 0 32 15,0 4-8-15,-9 4 28 16,-28 0-24-16,-31-4-12 16,-23-8-4-16,-27 4 4 15,-24 0 0-15,-26 0-20 0,-14 0 12 16,-14-4-24-16,-9 0 20 15,-4 0-56-15,-5 4 36 16,0-4-100-16,0 0 76 16,0 4-284-16,9 0 192 15,4 0-300 1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1:13.91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C4C40AA-5161-49D1-81DD-7385447C7093}" emma:medium="tactile" emma:mode="ink">
          <msink:context xmlns:msink="http://schemas.microsoft.com/ink/2010/main" type="writingRegion" rotatedBoundingBox="2870,11789 7918,11699 8024,17638 2976,17728"/>
        </emma:interpretation>
      </emma:emma>
    </inkml:annotationXML>
    <inkml:traceGroup>
      <inkml:annotationXML>
        <emma:emma xmlns:emma="http://www.w3.org/2003/04/emma" version="1.0">
          <emma:interpretation id="{4F779F7C-39E6-4729-89C1-C55A349A2065}" emma:medium="tactile" emma:mode="ink">
            <msink:context xmlns:msink="http://schemas.microsoft.com/ink/2010/main" type="paragraph" rotatedBoundingBox="2857,11927 7363,11659 7437,12900 2931,13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FF2D27-000E-4AD8-8705-EBD8A7767DF6}" emma:medium="tactile" emma:mode="ink">
              <msink:context xmlns:msink="http://schemas.microsoft.com/ink/2010/main" type="line" rotatedBoundingBox="2857,11927 7363,11659 7437,12900 2931,13169"/>
            </emma:interpretation>
          </emma:emma>
        </inkml:annotationXML>
        <inkml:traceGroup>
          <inkml:annotationXML>
            <emma:emma xmlns:emma="http://www.w3.org/2003/04/emma" version="1.0">
              <emma:interpretation id="{25CA26DB-E8F7-4DFF-80D0-FBEFC676815E}" emma:medium="tactile" emma:mode="ink">
                <msink:context xmlns:msink="http://schemas.microsoft.com/ink/2010/main" type="inkWord" rotatedBoundingBox="2857,11927 4392,11836 4466,13077 2931,13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1169 518 444 0,'4'-24'164'0,"1"28"-124"0,-1-4-16 15,5-4 112-15,1 0-80 16,-1 4 84-16,0 0-80 16,9 0-24-16,5 0-20 0,0 0 4 0,-1 0-12 15,10-4 16-15,0 0-16 16,0 0-4-16,0 0 0 15,0 4-244-15,-10 0 132 16</inkml:trace>
          <inkml:trace contextRef="#ctx0" brushRef="#br0" timeOffset="186.4937">1173 644 736 0,'0'4'272'0,"9"0"-208"0,10-4-20 16,-1 4 116-16,14 4-96 15,4-4-36-15,5-4-20 16,5 0 44-16,8-4-28 16,1 0-256-16,-1 4 124 0</inkml:trace>
          <inkml:trace contextRef="#ctx0" brushRef="#br0" timeOffset="-309.3221">682 0 248 0,'0'0'92'0,"-10"4"-72"0,-3 5-4 0,13-9 60 15,0 0-44-15,0 12 60 0,4 0-56 16,-4 0 44-16,5 8-44 15,-1 4 16-15,-8 9-32 16,4 3 16-16,0 13-20 16,-5 3 44-16,1 1-32 15,4 4 40-15,-9-5-40 0,4-3 20 16,1-5-28-16,-6 5 0 16,6-5-12-16,4 1 4 15,-9 0-8-15,-5 3 16 16,0-3-12-16,1-1 48 15,4-3-28-15,-10-5 4 16,-3-8-20-16,4-3 0 16,-5-5-4-16,0-4 4 15,0-4-8-15,-9-8 68 16,0-4-40-16,-4-4 16 0,0-12-32 16,-5-8 36-16,4-9-28 15,-4-7-4-15,0-1-12 16,9 5-8-16,1 8 4 15,3-1-40-15,5 9 20 16,5 4 4-16,9 0 12 16,5 4 0-16,4-1 0 15,4 5-12-15,14 0 8 16,1 0-356-16,8-4 192 16,18 8-404-1</inkml:trace>
          <inkml:trace contextRef="#ctx0" brushRef="#br0" timeOffset="-775.4235">71 17 372 0,'-4'-4'140'0,"-1"8"-112"0,10-8-4 0,-5 4 188 0,0 0-120 16,0 0 80-16,4 0-104 16,-4 0 36-1,5 0-64-15,9 0 24 0,-5 0-36 0,0 0 0 16,5 0-16-16,8 0 12 16,10 0-16-16,14 0 16 15,17-9-16-15,6 9 4 16,4-4-4-16,-5 0 4 15,-9 0-8-15,-4 0-20 16,-1 0 8-16,-4 0 40 16,-4 0-20-16,-1 0 16 15,-4 0-16-15,-4 0 12 16,-10 4-16-16,-4 0 40 16,-9 0-24-16,-5 0-24 15,-9 0 0-15,-9 4-328 16,-5 0 180-16,-9 0-344 15</inkml:trace>
          <inkml:trace contextRef="#ctx0" brushRef="#br0" timeOffset="581.6803">276-178 404 0,'-22'-24'148'0,"22"28"-112"0,0-12-12 0,0 8 152 15,13-4-100-15,5 0 40 0,5 0-68 16,14 0 24-16,17 4-40 16,1 0-20-16,0 0-4 0,8-4 36 15,6 0-24-15,-6 0-396 16,15 0 204 0,-1-9-216-16</inkml:trace>
        </inkml:traceGroup>
        <inkml:traceGroup>
          <inkml:annotationXML>
            <emma:emma xmlns:emma="http://www.w3.org/2003/04/emma" version="1.0">
              <emma:interpretation id="{EC6A0326-DF20-4487-9604-2BC8624C6CA9}" emma:medium="tactile" emma:mode="ink">
                <msink:context xmlns:msink="http://schemas.microsoft.com/ink/2010/main" type="inkWord" rotatedBoundingBox="5405,11824 7366,11707 7435,12867 5474,129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00.5893">2780 235 320 0,'9'-4'120'16,"-4"4"-96"-16,4 12-4 0,-4 4 60 0,4 13-48 15,0 7 40-15,0 17-40 16,-4-9 60-16,-1 1-52 15,1-1 0-15,-5-7-24 16,-5-9 52 0,1 8-40-16,-10-11 32 0,0-1-32 15,-4-12 28-15,-5-8-32 16,-4-12 20-16,-5-12-24 16,0 4 0-16,0-5-12 0,0-3-16 15,5-4 4-15,4-5 20 16,10 1-8-16,4 0-40 15,4-1 20-15,1 1 20 0,4 4-4 16,0 3 44-16,4 5-24 16,1 0 12-16,-1 4-20 15,5 0-8-15,5 3-4 16,0-3 28-16,8 8-16 16,-3 0 12-16,-1 4-16 15,5 0 12-15,4 0-16 16,5 4 24-16,0-12-20 15,4 4 4-15,0 0-8 16,1-1 4-16,4-3-8 16,0 4-12-16,0 0 4 0,0 4 28 15,0 8-12-15,0 0 24 16,0 4-24-16,4 4-436 16,5-4 232-16,-4-3-392 15</inkml:trace>
          <inkml:trace contextRef="#ctx0" brushRef="#br0" timeOffset="2255.5639">4474-72 340 0,'0'-13'128'0,"0"13"-100"0,-9-12-8 0,0 12-20 16,-9-4-4-16,-5 0 20 16,-14 0-8-16,-4 0-12 15,-9 0 0-15,5 0 4 16,-10 0 0-16,-9-4-12 16,-4 0 8-16,4 8 20 15,-4 0-8-15,14 0-4 16,3 8 0-16,1-8 20 15,9 8-12-15,0 4 40 16,10 0-28-16,3 4 56 16,1 5-44-16,13 11 64 0,1 17-60 15,3 23-16-15,1 9-16 16,5-8 24 0,-1 4-16-16,-4-4 20 0,5-8-20 15,-6-9 8-15,1-7-12 16,-4-9 0-16,8-7-4 15,-4-9 36-15,0-8-20 0,4-4-4 16,5-12-12-16,0 0-16 16,10 4 4-16,3 0 12 15,5 1-4-15,5-1-28 16,9 0 12-16,9 8 32 16,5 0-12-16,4 0 0 15,4 0-4-15,-4-4 28 16,-4 0-16-16,-5-4-120 15,-9-4 56-15,-10-4-264 16,-8-4 172-16,-18 0-228 16</inkml:trace>
          <inkml:trace contextRef="#ctx0" brushRef="#br0" timeOffset="2470.9605">3491 518 548 0,'0'-12'204'0,"9"8"-156"0,13-8-16 0,1 8 72 15,18 0-64-15,23 4 8 0,13 4-28 16,10 4 16-16,-10-4-24 16,-8 12-12-16,-15-20-4 0,-8 4-252 15,-10 0 140 1</inkml:trace>
          <inkml:trace contextRef="#ctx0" brushRef="#br0" timeOffset="2828.4356">3691-323 340 0,'-14'-17'128'0,"19"26"-100"0,-1-9-8 0,-4 0 156 15,14 0-100-15,9-5 76 16,18 1-88-16,18 0-8 15,9-4-36-15,5 4 40 0,0-4-32 16,0 0 20-16,0 0-28 16,0 0 16-16,-14 0-20 15,-9 0 28-15,-18 0-28 0,-19 4-24 16,-13 8 4-16,-22 0-484 16,-1-4 268-1,0-4-144-15</inkml:trace>
        </inkml:traceGroup>
      </inkml:traceGroup>
    </inkml:traceGroup>
    <inkml:traceGroup>
      <inkml:annotationXML>
        <emma:emma xmlns:emma="http://www.w3.org/2003/04/emma" version="1.0">
          <emma:interpretation id="{6ECFE11C-5D9C-46E4-B25B-E0AEE6251818}" emma:medium="tactile" emma:mode="ink">
            <msink:context xmlns:msink="http://schemas.microsoft.com/ink/2010/main" type="paragraph" rotatedBoundingBox="2917,14460 7965,14370 7987,15608 2940,15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58A2AB-A297-472E-998B-3A5D08DD9615}" emma:medium="tactile" emma:mode="ink">
              <msink:context xmlns:msink="http://schemas.microsoft.com/ink/2010/main" type="line" rotatedBoundingBox="2917,14460 7965,14370 7987,15608 2940,15698"/>
            </emma:interpretation>
          </emma:emma>
        </inkml:annotationXML>
        <inkml:traceGroup>
          <inkml:annotationXML>
            <emma:emma xmlns:emma="http://www.w3.org/2003/04/emma" version="1.0">
              <emma:interpretation id="{C07760B8-8BC7-4748-9D74-7344CE3E8EB3}" emma:medium="tactile" emma:mode="ink">
                <msink:context xmlns:msink="http://schemas.microsoft.com/ink/2010/main" type="inkWord" rotatedBoundingBox="2920,14619 4713,14587 4733,15666 2940,156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62.7522">563 2643 288 0,'9'0'108'0,"-9"4"-84"0,0 8-4 0,0 0 84 0,0 9-60 16,-4 11 24-16,4 25-36 15,0 20 32-15,0 12-36 16,0-4-4-16,0-9-16 15,0-11 64-15,-5 0-40 16,-4-8 32-16,0-5-36 16,-5-3 36-16,1-5-36 0,-6-7 20 15,1-5-28-15,0-8 16 16,-5-7-20-16,-4-5 44 16,-5-8-32-16,-4-4 48 15,-5-8-44-15,4-4 28 16,-4-9-32-16,0-3 28 15,9 0-32-15,1-5-12 16,3-3-8-16,10 0 48 16,0-5-28-16,0-7-196 15,8-13 92-15,1-12-708 16</inkml:trace>
          <inkml:trace contextRef="#ctx0" brushRef="#br0" timeOffset="3817.8498">99 2696 436 0,'-9'-8'160'0,"9"8"-124"0,0-4-8 16,0 4 140-16,0 0-96 15,9 0 52-15,14 0-76 16,8-5 20-16,24 1-40 15,22 0-8-15,1 4-12 0,8 0 36 16,-4 0-20-16,-9-4 4 16,-5 0-16-16,-4 0 12 0,-18 0-16 15,-10 0 32-15,-18 0-252 16,-27 4 120 0,0 0-392-1</inkml:trace>
          <inkml:trace contextRef="#ctx0" brushRef="#br0" timeOffset="4628.9894">153 2505 340 0,'0'0'128'0,"14"4"-100"0,-5-8-8 16,0 4 68-16,-4 0-52 15,13 4 56-15,-4 5-52 16,4-5 52-16,5 4-56 0,-1-4 36 16,10-4-40-16,5 0 24 15,8-4-28-15,5-4 16 0,-4-5-24 16,8 5 16-16,-17 0-20 15,4 4 28-15,0 0-28 16,-14 0-164-16,5 4 80 16</inkml:trace>
          <inkml:trace contextRef="#ctx0" brushRef="#br0" timeOffset="5411.7807">1333 3258 580 0,'4'4'216'0,"-8"0"-168"0,13-8-12 0,4 8 92 15,10-4-76-15,4-4-28 16,5 0-20-16,9 0 12 16,18 0-8-16,19 0 24 0,-1 0-20 15,-4 0-584 1</inkml:trace>
          <inkml:trace contextRef="#ctx0" brushRef="#br0" timeOffset="5201.5189">1428 3032 404 0,'-9'-13'148'0,"9"9"-112"0,9 0-12 0,-9 0 144 15,5 0-96-15,-1 0 76 16,1-4-84-16,9 0 8 0,-5 4-40 15,9 0-20-15,5 0-8 0,8 0 20 16,6 0-12-16,8 0 40 16,5 0-28-16,-13 0 12 15,4 4-20-15,-9 0-156 16,-9 8 72-16,-19 0-288 16,1 0 196-1,-14 4-196-15</inkml:trace>
        </inkml:traceGroup>
        <inkml:traceGroup>
          <inkml:annotationXML>
            <emma:emma xmlns:emma="http://www.w3.org/2003/04/emma" version="1.0">
              <emma:interpretation id="{F75A1AE2-BDAB-4611-90C2-1D7C9917C625}" emma:medium="tactile" emma:mode="ink">
                <msink:context xmlns:msink="http://schemas.microsoft.com/ink/2010/main" type="inkWord" rotatedBoundingBox="5627,14412 7965,14370 7986,15513 5648,155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85.88">2726 2380 300 0,'-5'-16'112'0,"5"12"-88"0,5 0-8 0,-1 4 180 16,5-4-112-16,5 0 20 16,4 0-64-16,0 0 28 15,10 4-40-15,17-5 4 0,10 1-20 16,13 4 0-16,5 0-4 16,0 4 28-16,-14 1-20 31,-9-5-4-31,-4 0-8 0,-14 0 20 0,-10 0-12 0,-8 0 12 15,-14 0-12-15,0 0-236 16,-9 4 120-16,-9 0-372 16</inkml:trace>
          <inkml:trace contextRef="#ctx0" brushRef="#br0" timeOffset="5979.7851">3149 2833 208 0,'5'0'76'0,"8"8"-60"0,6 9-4 16,-10 3 72-16,4 12-48 16,1 13 32-16,4 7-40 15,-9 1 0-15,0-5-16 16,-13 1 56-16,-10-4-40 0,-9-13 32 16,-13-8-32-1,-9-4 52-15,-6-3-44 16,1-9 36-16,5-8-40 0,8-8 0 15,1-9-20 1,4-11 12-16,14-12-16 0,-5-9-20 16,9 5 4-16,5 3-4 0,9 1 4 15,0 7 8 1,5 1 0-16,-1 8-20 0,6 3 12 16,-1 5 32-16,4 8-16 15,1 4 36-15,4 0-28 16,10 4 12-16,8 4-16 15,5 4-16-15,14 0 0 0,4-4 20 16,0 0-8 0,-4-4 24-16,-5-4-20 0,-9-4 48 15,-5 0-32-15,-9-4 4 16,-8 0-20-16,-10-4-8 16,-5-1 0-16,-8 1-180 31,4 4 96-31,-9-4-496 0,-5 8 320 15,0 4 100-15</inkml:trace>
          <inkml:trace contextRef="#ctx0" brushRef="#br0" timeOffset="6807.4994">2721 2578 444 0,'9'0'164'0,"-9"0"-124"0,0 0-16 0,0 0 36 15,5 0-40-15,4 4 36 16,5 4-32-16,-5-4 48 0,9 1-40 16,-4-5 12-1,8 4-28-15,15-4 0 0,13-4-8 16,18-5-8-16,10 1 4 16,-1 4 40-16,-4 0-24 15,-14 0 8-15,-4 0-16 0,-19 0 0 16,-18 4-4-16,0-4 20 15,-18 4-16-15,0 0 12 16,-4 0-12-16,-10 4-192 16,5 0 96-16,-14 4-448 31</inkml:trace>
          <inkml:trace contextRef="#ctx0" brushRef="#br0" timeOffset="7328.3823">3823 3137 488 0,'-9'0'180'0,"9"-4"-140"0,-5 4-12 15,5 0 40-15,-4 4-44 16,-1 8 0-16,1 0-16 16,4-4 12-16,0-8-12 15,9 16 24-15,0-12-20 0,5-4 4 16,4-4-8-16,0-4-120 16,0-8 60-16,-4 4-32 15,-5 0 48-15,-9 0-4 16,-9-1 24-16,-9 5 44 15,-10 4-16-15,1 4 132 16,4 0-80-16,5 4-20 16,9 4-28-16,9-8-4 15,18 0-8-15,9-8-512 16</inkml:trace>
          <inkml:trace contextRef="#ctx0" brushRef="#br0" timeOffset="8188.7587">4256 3153 508 0,'-5'-12'188'0,"14"4"-148"0,5 0-8 0,4 4 104 16,9 0-80-16,19-1 16 16,13 5-48-16,18-4 4 0,-4 4-16 15,5 4 20-15,-15-4-20 0,-13-8-92 16,-9 0 44-16,-4-8-340 16</inkml:trace>
          <inkml:trace contextRef="#ctx0" brushRef="#br0" timeOffset="7961.098">5048 2671 404 0,'9'-16'148'0,"-5"12"-112"0,-4-4-12 16,0 8 76-16,-4-4-60 16,-14 0-28-16,4 0-8 15,-9 4 12-15,-9 0-8 16,-9-4 16-16,-4 4-16 15,-10-4-20-15,1 0 4 0,3 8 12 16,-3-8 0-16,4 8 60 16,-5-4-36-16,19 0 24 15,4 0-32-15,9 0 52 0,5 0-40 16,4 4-32-16,5 4-4 16,-5 0 16-16,5 8-4 15,9 4 24-15,-9 17-20 16,-4 20-12-16,3 19-4 15,-3 5 40-15,4 0-24 16,4-8 16-16,1-12-16 16,-1-4-8-16,0-17 0 0,5-4 28 15,5-7-16-15,0-9 40 16,4-8-32-16,0 0 32 16,0-12-32-16,0 4 12 15,0-4-20-15,0 0-44 16,0 0 16-16,5 0-8 15,4 0 12-15,9 0-12 16,10 4 12-16,4 0 20 16,9 4-4-16,-5 1 4 15,-4-1-4-15,-4-4 20 16,-5-4-16-16,-5 0-260 16,-9 0 136-16,-4 0-268 15,-14 0 220 1,-9 0-172-16</inkml:trace>
          <inkml:trace contextRef="#ctx0" brushRef="#br0" timeOffset="8539.1003">4474 2327 464 0,'-27'-32'176'0,"27"28"-140"0,-9-4-8 0,9 0 164 15,0 8-112-15,0 0 28 16,13 8-64-16,15 0 0 16,13 4-28-1,9-8 20-15,13 0-24 0,1-8 24 0,-9 8-24 16,-1-8 24-16,1-4-24 15,-14-4 32-15,0 0-28 16,-14 0 12-16,-8-1-16 16,-15 9-272-16,-4 4 144 15,0 0-476-15</inkml:trace>
        </inkml:traceGroup>
      </inkml:traceGroup>
    </inkml:traceGroup>
    <inkml:traceGroup>
      <inkml:annotationXML>
        <emma:emma xmlns:emma="http://www.w3.org/2003/04/emma" version="1.0">
          <emma:interpretation id="{6A25CFEE-8F01-4676-A3F6-4C2738364341}" emma:medium="tactile" emma:mode="ink">
            <msink:context xmlns:msink="http://schemas.microsoft.com/ink/2010/main" type="paragraph" rotatedBoundingBox="6162,15918 6590,16698 6216,16904 5787,161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9F61BC-4A6A-48A3-9FEA-27A046780A2A}" emma:medium="tactile" emma:mode="ink">
              <msink:context xmlns:msink="http://schemas.microsoft.com/ink/2010/main" type="line" rotatedBoundingBox="6162,15918 6590,16698 6216,16904 5787,16124"/>
            </emma:interpretation>
          </emma:emma>
        </inkml:annotationXML>
        <inkml:traceGroup>
          <inkml:annotationXML>
            <emma:emma xmlns:emma="http://www.w3.org/2003/04/emma" version="1.0">
              <emma:interpretation id="{F8E46686-F03C-4DBC-9CFA-5E7BFD5E87B5}" emma:medium="tactile" emma:mode="ink">
                <msink:context xmlns:msink="http://schemas.microsoft.com/ink/2010/main" type="inkWord" rotatedBoundingBox="6162,15918 6590,16698 6216,16904 5787,161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362.6251">3436 4695 340 0,'-5'-4'128'0,"15"4"-100"0,3 0-8 0,-13 0 132 0,9 0-88 16,-9 0 44-16,0-4-64 15,5-8 12 1,-5 12-36-16,-5-8 28 0,1-5-32 15,-5 1-4-15,-5-4-8 0,-4-12 12 16,-10-13-8-16,-8-15-12 16,-9-21 0-16,-1-8 12 15,-4 0-4-15,13 8-20 16,6 12 8-16,-6 8 4 16,10 9 4-1,18 11-20 1,4 9 12-16,-4 4-40 0,9 12 28 15,0 4-4-15,0 8 16 16,0 0-20-16,0 12 16 16,-4 4-4-16,-1 4 8 0,0 4 16 15,-13 1-4-15,5 3 24 0,-6 0-16 16,6 1 12-16,-1-9-12 16,0 0 12-16,10-8-16 15,4-12 24-15,18-4-20 16,5-8-4-16,22 0-4 15,15-4 20-15,3 4-12 16,10 0-100-16,-18 3 44 16,-14-3-8-16,-9 0 32 15,-19 0 12-15,-17 0 8 16,-19-4 52-16,-27-1-28 0,-5 5 96 16,-9 0-68-16,1 4-4 15,17 4-32-15,14 4-36 16,19 0 8-16,13 0-128 15,22 8 80-15</inkml:trace>
        </inkml:traceGroup>
      </inkml:traceGroup>
    </inkml:traceGroup>
    <inkml:traceGroup>
      <inkml:annotationXML>
        <emma:emma xmlns:emma="http://www.w3.org/2003/04/emma" version="1.0">
          <emma:interpretation id="{B3CC7F4D-58BC-4874-81DB-4F9897B2EC2A}" emma:medium="tactile" emma:mode="ink">
            <msink:context xmlns:msink="http://schemas.microsoft.com/ink/2010/main" type="paragraph" rotatedBoundingBox="4884,16953 7828,17099 7795,17751 4852,176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74648F-1CB7-48F4-9499-57D1B62A2560}" emma:medium="tactile" emma:mode="ink">
              <msink:context xmlns:msink="http://schemas.microsoft.com/ink/2010/main" type="line" rotatedBoundingBox="4884,16953 7828,17099 7795,17751 4852,17605"/>
            </emma:interpretation>
          </emma:emma>
        </inkml:annotationXML>
        <inkml:traceGroup>
          <inkml:annotationXML>
            <emma:emma xmlns:emma="http://www.w3.org/2003/04/emma" version="1.0">
              <emma:interpretation id="{BD556468-92F3-42E4-B6F0-687436F8081D}" emma:medium="tactile" emma:mode="ink">
                <msink:context xmlns:msink="http://schemas.microsoft.com/ink/2010/main" type="inkWord" rotatedBoundingBox="4884,16953 6553,17036 6521,17688 4852,1760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799.787">2325 4845 488 0,'-14'0'180'0,"5"20"-140"0,-13 16-12 0,8-7 108 16,0 23-80-16,5 13 4 0,-5 0-36 15,10-5 12-15,-5-7-24 16,0-4 40-16,4-9-28 0,-4-4 12 16,9-7-20-16,-9-9 64 15,0-4-48-15,4-8-240 16,-13 0 108-16</inkml:trace>
          <inkml:trace contextRef="#ctx0" brushRef="#br0" timeOffset="10011.8642">1975 5253 436 0,'-23'-8'160'0,"32"4"-124"0,5-4-8 16,-5 8 168-16,4 0-112 0,10 0 64 16,-5 0-88-16,19 0 0 15,13-8-36-15,9 0 32 0,14 0-32 16,4 0-92-16,1-4 36 15,-19-1-316 1,-5 5 192-16,-22-4-248 16</inkml:trace>
          <inkml:trace contextRef="#ctx0" brushRef="#br0" timeOffset="10349.2983">2494 5253 280 0,'9'0'104'0,"13"0"-84"16,10-4 0-16,-18 4 136 15,18 0-88-15,-9-8 36 0,-1 0-64 16,-3 0-32-16,3 4-8 16,1-4 0-16,-9 0 0 15,-5-8 24-15,0 12-12 16,-18-13-4 0,0 1 4-16,-5 4-8 15,-9-4 24-15,-9 16-16 0,1-8 24 16,-15 16-24-16,14 4 56 15,0 8-36-15,10 4-32 16,-1 5-4-16,9-5 8 16,5 8 0-16,9-3 32 15,9-1-20-15,14-4 4 16,0-3-12-16,9-5 48 0,4-4-32 16,-13-8-196-1,9-4 92-15,-10-4-340 16,10-8 236-16,-9 4-32 15</inkml:trace>
          <inkml:trace contextRef="#ctx0" brushRef="#br0" timeOffset="10723.3269">2803 5189 540 0,'-4'-21'200'0,"17"21"-156"0,5 0-12 0,-18 0 52 16,5 0-52-16,4 17 24 15,5-5-36-15,-5 8 8 0,-9-4-16 16,0 12 20-16,0-15-20 0,0 7 4 15,0 0-8-15,-9-12 48 16,9 0-32-16,0-8 24 16,9-8-28-1,0 0-16-15,5 0-8 0,8-12-4 16,1-13 0-16,18 9-80 16,0-12 48-1,-4 7-20-15,4 5 36 0,-10 8 48 16,1 12-12-16,-9 8 88 15,0 12-56-15,-10 8 48 16,1 5-52-16,0-1 16 16,-1 4-36-16,-3-3 36 15,-1-1-32-15,-9-4 48 16,9 1-40-16,-9-5-120 16,-9-4 44-16,-5 0-220 0,5-4 144 15,4-4-200 1,-4-8 184-16,0 0-224 15</inkml:trace>
          <inkml:trace contextRef="#ctx0" brushRef="#br0" timeOffset="11114.8429">3618 5245 624 0,'5'-28'228'0,"-1"16"-176"0,-8 4-16 0,-1 0 104 16,1 4-84-16,-6-1-40 0,-3 1-12 15,-5 4-16 1,4 4 4-16,-4 1 0 0,-1 7 0 0,-3 0 0 16,4 8 0-16,-5-4-12 15,5 0 12-15,4 5-4 16,5-9 4-16,9 8 0 16,9-4 0-16,5 0 52 15,-5-3-24-15,13-1 8 16,-8-4-16-16,4-4-16 15,-13 4 0-15,4 0 12 16,-9 4-4-16,-9 0-12 16,4 0 4-16,-13 5 48 15,4-5-24-15,-8 8 24 16,-1-4-24-16,-9 0 8 16,0-3-16-16,0-1 28 0,-9-8-24 15,14-4 12-15,0-4-16 16,13-8-44-16,14-5 20 15,9-3-376-15,9 4 212 16</inkml:trace>
        </inkml:traceGroup>
        <inkml:traceGroup>
          <inkml:annotationXML>
            <emma:emma xmlns:emma="http://www.w3.org/2003/04/emma" version="1.0">
              <emma:interpretation id="{2563B79C-0389-46A3-B23E-9A43AB29BED8}" emma:medium="tactile" emma:mode="ink">
                <msink:context xmlns:msink="http://schemas.microsoft.com/ink/2010/main" type="inkWord" rotatedBoundingBox="6592,17304 7815,17365 7804,17583 6581,17522"/>
              </emma:interpretation>
              <emma:one-of disjunction-type="recognition" id="oneOf6">
                <emma:interpretation id="interp6" emma:lang="" emma:confidence="1">
                  <emma:literal>or</emma:literal>
                </emma:interpretation>
                <emma:interpretation id="interp7" emma:lang="" emma:confidence="0">
                  <emma:literal>on</emma:literal>
                </emma:interpretation>
                <emma:interpretation id="interp8" emma:lang="" emma:confidence="0">
                  <emma:literal>car</emma:literal>
                </emma:interpretation>
                <emma:interpretation id="interp9" emma:lang="" emma:confidence="0">
                  <emma:literal>cor</emma:literal>
                </emma:interpretation>
                <emma:interpretation id="interp10" emma:lang="" emma:confidence="0">
                  <emma:literal>nor</emma:literal>
                </emma:interpretation>
              </emma:one-of>
            </emma:emma>
          </inkml:annotationXML>
          <inkml:trace contextRef="#ctx0" brushRef="#br0" timeOffset="11864.8364">3686 5249 444 0,'-9'-8'164'0,"14"12"-124"0,-5 0-16 0,0-4 0 0,0 0-20 16,9 4 8-16,5 8-8 15,-1-3-4-15,-4-9 4 16,0 12 20-16,1-4-12 16,-6 0 76-16,-8 0-52 15,-6 0 12-15,1 0-28 16,0 0 24-16,-4 0-28 15,4 0 4-15,9 1-12 0,0-1-24 16,0 0 8-16,9 0 12 16,13 4 0-16,10-8-4 15,9 0 4-15,5-4 28 16,-1 0-16-16,1-4 32 16,-5 0-32-16,-9-8-4 0,-10 4-8 15,-17 0 12 1,4 4-8-1,-18-4-12-15,-5 3 0 16,-18-7 20-16,1-4-8 0,-6 0-20 16,5 4 4-16,0 8-32 15,19 0 24-15,-1-8-4 16,10 12 12-16,4 0 0 16,9 8 0-16,0-8 8 15,4 4 0-15,-3-8 0 16,3 4 0-16,-4-8 0 15,0 8 0-15,5-4 0 16,4 4 0-16,10-5 44 16,-1 5-24-16,9-12-36 15,5 12 8-15,5 8 8 0,-1-8 4 16,5 9-20-16,1-5 8 16,-1 12-32-16,-14-4 24 15,0 0-40-15,-4 0 36 0,-9 0 104 16,-9 0-44-16,-5-3 40 15,-5-1-48-15,-4-8 24 16,0 0-28-16,0 0 8 16,-4-4-20-16,-5-4 44 15,9-5-32-15,9-3 40 16,4 0-40-16,10-4-16 16,9 0-4-16,23-1-8 0,-1 5 0 15,1 12 44-15,0 8-24 16,-10 8-432-16,14-4 224 15,-4 0-384 1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2:06.05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1E9B8F3-8A58-4F0D-B2E0-423E6B35D1C5}" emma:medium="tactile" emma:mode="ink">
          <msink:context xmlns:msink="http://schemas.microsoft.com/ink/2010/main" type="inkDrawing" rotatedBoundingBox="2667,2770 7795,3342 7410,6797 2281,6224" hotPoints="7406,4907 5179,7134 2951,4907 5179,2679" semanticType="enclosure" shapeName="Circle"/>
        </emma:interpretation>
      </emma:emma>
    </inkml:annotationXML>
    <inkml:trace contextRef="#ctx0" brushRef="#br0">1098 361 52 0,'-27'-4'16'0,"27"4"-12"0,-27 8 0 16,13-4 16 0,5 4-12-16,-14 4 60 15,1 1-40-15,-15 3 76 0,5 4-56 0,-13 0 44 16,8 4-52-16,-8 5-36 15,8 3-8-15,-8 5 36 16,4-1-20-16,0 0 8 16,14 1-12-16,-14-1 28 15,13-3-20-15,-8-1 20 16,9 0-20-16,-14 1 20 16,9-5-24-16,-9 4-4 15,13-3-4-15,-13 7 20 16,14 5-12-16,-9 7-12 15,13 1-4-15,-4 3 12 16,8 1-4-16,-3 0-36 16,8-5 16-16,-9 5 4 15,19-9 12-15,-10 5 0 16,5-13 0-16,-5 5 8 16,5-5-4-16,0 9-12 15,4-5 4-15,-4 17 4 16,9 0 0-16,-4 7 0 15,4 1 0-15,0 0 0 16,0-9 0-16,9-3 0 16,-9 0 0-16,14-9 16 15,-5-3-8-15,0-1-12 16,4-3 0-16,6 3 40 16,8 0-24-16,-4 13 8 15,-1 0-12-15,10-1 12 0,0 1-12 0,-9 0-12 16,9-13 0-16,0 0 20 15,-5-3-8-15,5-5-4 16,-9-3 0-16,9-5-16 16,-1-4 8-16,1 0-4 15,0-3 0 1,5-5 24-16,-6 4-8 0,6-4-4 16,-10 0 0-16,14 0-4 15,-4 0 0-15,4 5 0 16,-5-5 0-16,5 0 8 15,0 0-4-15,0 0 8 16,0 4-8-16,0-3-4 16,-5-1 4-16,1 0-4 15,-1 0 0-15,-4 0-12 16,0 4 8-16,0 0 4 16,4 1 0-16,5 3 32 15,0 0-16-15,5 0-32 16,-1 5 8-16,5-9-8 15,-4 4 8-15,4 0 16 16,-5 5-4-16,1-5 8 16,-1 0-8-16,6 0-20 15,-15 5 8-15,19-9 20 16,-10 0-4-16,10 0 4 16,8 0-4-16,6-4 12 15,4 5-12-15,-1-5-12 0,-8 0 0 16,4 0 12-16,-8 0-4 15,3-4 8-15,-8 0-8 0,13-4-12 16,-4-4 4-16,13 0 12 16,-4 4-4-16,9-4-12 15,-4 9 4-15,-5-5-4 16,-1 4 0-16,10-8 24 16,-9 0-8-16,18 0-20 15,-9 0 4-15,14 0 12 16,-10 0 0-16,1-4-4 15,-14 0 4-15,4-4-16 16,-9-5 8-16,14-3 12 16,0 4-4-16,9-12 8 15,0 8-8-15,-4-13-4 16,-19 9 4-16,5-12 20 16,-14 7-12-16,-4-19-32 15,-5 7 12-15,-5-15 0 16,1 7 8-16,4-7-12 15,-4 11 8-15,-15-3 12 16,10 11-4-16,-13-11 8 16,4 7-8-16,-1-7 8 15,-8 3-8-15,-9-11-4 16,9 11 4-16,-14-23-4 16,0 11 0-16,-9-16 0 15,4 13 0-15,1-9 0 16,-10 12 0-16,5-4 16 0,0 17-8 15,0-13-40-15,0 9 20 0,0-21 36 16,0 13-12-16,-4-29-20 31,4 20 4-31,-9-16 0 0,0 16 4 0,-10-3 16 16,15 11-8-16,-14-8-12 16,9 21 0-16,-14-21 4 15,5 17 0-15,-5-21 8 16,0 4-4-16,-18-4-12 15,18 5 4-15,-13-5 4 16,4 20 0-16,-9-7 0 16,18 7 0-16,-22 5-12 15,13 7 8-15,-9-11 20 16,4 7-8-16,-13-7-4 16,9 16 0-16,-18-25-4 15,9 25 0-15,-23-29-20 16,14 21 12-16,-14-17 12 15,23 12 0-15,-32-7 8 16,18 3-8-16,-31 1-12 16,8 12 4-16,-22-5 4 15,14 13 0-15,-24-9 16 16,33 9-8-16,-46-8-12 16,22 8 0-16,-31-9 4 15,23 13 0-15,-42-17-20 16,19 9 12-16,-41-4 12 0,27 7 0 15,-72-3 16-15,31 12-12 16,-64 4-4-16,24 8 0 16,-10 20 4-16,36 12-4 0,-17 37-576 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2:11.22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5924E60-1A00-4137-962B-FB0B7912350B}" emma:medium="tactile" emma:mode="ink">
          <msink:context xmlns:msink="http://schemas.microsoft.com/ink/2010/main" type="writingRegion" rotatedBoundingBox="8702,1160 23499,951 23556,5051 8760,5259"/>
        </emma:interpretation>
      </emma:emma>
    </inkml:annotationXML>
    <inkml:traceGroup>
      <inkml:annotationXML>
        <emma:emma xmlns:emma="http://www.w3.org/2003/04/emma" version="1.0">
          <emma:interpretation id="{954A8888-5B9D-4741-A294-5777314BB165}" emma:medium="tactile" emma:mode="ink">
            <msink:context xmlns:msink="http://schemas.microsoft.com/ink/2010/main" type="paragraph" rotatedBoundingBox="16333,925 20860,1154 20804,2260 16277,2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741DB2-51EA-4795-BDE8-4BA934152888}" emma:medium="tactile" emma:mode="ink">
              <msink:context xmlns:msink="http://schemas.microsoft.com/ink/2010/main" type="line" rotatedBoundingBox="16333,925 20860,1154 20804,2260 16277,2031"/>
            </emma:interpretation>
          </emma:emma>
        </inkml:annotationXML>
        <inkml:traceGroup>
          <inkml:annotationXML>
            <emma:emma xmlns:emma="http://www.w3.org/2003/04/emma" version="1.0">
              <emma:interpretation id="{440CF89F-E0A1-4C7B-BD1F-D0B9E42F9F4E}" emma:medium="tactile" emma:mode="ink">
                <msink:context xmlns:msink="http://schemas.microsoft.com/ink/2010/main" type="inkWord" rotatedBoundingBox="16333,925 18386,1029 18330,2135 16277,20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7364-1871 404 0,'-23'-16'148'0,"19"16"-112"0,4-4-12 0,0 0 64 15,0 4-52-15,0-8 76 16,0 4-64-16,0-4 28 16,0 4-44-16,4 0 16 15,1 4-28-15,-1 0 44 16,1 8-36-16,4 0 20 15,0 4-28-15,5-4 8 16,4 0-16-16,18-4 12 16,1 5-16-16,31-9 16 15,0 4-16-15,10-8-20 16,-5 4 4-16,-5-5 32 16,0 10-16-16,5-5-8 15,-18-5-4-15,-5 5 12 16,0 5-4-16,-18-1-4 15,-10 4 4-15,-8-4 12 16,0 0-8-16,-19 0-4 16,5 0 0-16,-9 4 4 15,0 0-4-15,-5 4-4 16,5 0 4-16,-4 9-24 16,-6-5 12-16,-3 16-4 15,8-4 4-15,-9 9 24 16,0-1-8-16,1 9-48 15,3-5 24-15,-3 13 28 0,8-9-4 16,-13 9 8-16,8-8-8 0,-3-9 12 16,8-8-12-16,-4-16 40 15,4-4-24-15,-9-24 12 16,10-4-20-16,-15-16 52 16,10-1-36-16,-18-15-16 15,8 7-8-15,-8-12 0 16,4 13-4-16,-4-5-12 15,8 17 4-15,1 0 20 16,9 7-8-16,4 5-40 16,-4 8 20-16,4 4-8 15,10 8 12-15,4 0 8 16,13 4 0-16,1 0-264 16,9 4 144-16</inkml:trace>
          <inkml:trace contextRef="#ctx0" brushRef="#br0" timeOffset="451.7006">8684-1834 572 0,'-13'-8'208'0,"13"8"-160"0,-32 36-12 0,13-16 120 16,6 5-92-16,-28 7-16 15,4 5-32-15,-31-1 20 16,14-4-20-16,-10 1-12 15,9-1-8-15,-4-8 12 16,18 5-4-16,5-13 16 16,17 0-12-16</inkml:trace>
          <inkml:trace contextRef="#ctx0" brushRef="#br0" timeOffset="256.2142">8129-1834 444 0,'4'-12'164'0,"-4"12"-124"0,19 28-16 0,-6-8 112 31,5 9-80-31,5 3 24 16,14 0-48-16,4 5 24 0,0-1-32 0,4 1 4 16,1-5-16-16,-10-4 28 15,-4 1-24-15,0-9-32 16,-19-4 8-16,-3-4-500 16,3-4 276-16</inkml:trace>
          <inkml:trace contextRef="#ctx0" brushRef="#br0" timeOffset="960.7283">9344-2012 164 0,'-22'-8'60'0,"22"8"-44"0,-14 8-8 0,5-8 120 31,0 4-72-31,-14 4 32 0,5 0-52 0,-14 0 32 15,9 4-40-15,-4-4 56 16,4 0-48-16,0-8 56 16,10 5-56-16,-1-5 28 15,5 4-36-15,0-4-16 16,4 4-8-16,-8 4 4 16,8 8-4-16,-13 12-4 15,4 9 4-15,-13 11 12 16,4 5-8-16,-9-1 4 15,9 1-4-15,-8 0 4 16,17-9-8-16,-4 1 24 16,4-9-16-16,5-4 32 15,4 1-28-15,5-13 20 16,5 0-20-16,4-12-8 16,5 1-4-16,4-5 12 15,5 0-8-15,-1 0-20 16,-3 8 4-16,8 4-4 0,5 4 4 15,0 0 16 1,4 1-4-16,-4-5 16 16,0 4-12-16,-9-12-180 0,-1 4 96 15</inkml:trace>
          <inkml:trace contextRef="#ctx0" brushRef="#br0" timeOffset="1143.5928">8825-1555 840 0,'-32'-4'312'0,"32"4"-244"0,0 4-16 0,10-4-12 16,12 0-32-16,10 0 32 16,14 0-24-16,8 0-68 15,15 4 28-15</inkml:trace>
          <inkml:trace contextRef="#ctx0" brushRef="#br0" timeOffset="1397.2671">9180-2251 664 0,'-36'-12'244'0,"36"12"-188"0,-18-8-16 0,13 0 136 16,5 8-104-16,9-4-20 15,5 4-32-15,13-4-20 16,10 4 4-16,4-4 20 16,4 4-12-16,14 0-436 15,1 8 232-15</inkml:trace>
        </inkml:traceGroup>
        <inkml:traceGroup>
          <inkml:annotationXML>
            <emma:emma xmlns:emma="http://www.w3.org/2003/04/emma" version="1.0">
              <emma:interpretation id="{BFD12FEE-4E7E-4F23-97EC-6E096BC53FC8}" emma:medium="tactile" emma:mode="ink">
                <msink:context xmlns:msink="http://schemas.microsoft.com/ink/2010/main" type="inkWord" rotatedBoundingBox="18848,1526 19546,1561 19529,1909 18831,1873"/>
              </emma:interpretation>
            </emma:emma>
          </inkml:annotationXML>
          <inkml:trace contextRef="#ctx0" brushRef="#br0" timeOffset="1998.9929">9909-1466 508 0,'0'-4'188'0,"0"4"-148"0,27 12-8 15,-4-12-8 1,9 4-20-16,23-8-12 16,-1 0 4-16</inkml:trace>
          <inkml:trace contextRef="#ctx0" brushRef="#br0" timeOffset="1792.8184">10146-1741 644 0,'-23'-12'236'0,"23"12"-180"0,23 4-20 0,-14-4 60 16,14 0-60-16,8-8 56 16,15 8-52-16,18-8-12 15,-5 8-16-15,-4 8-144 16,-1 4 76-16</inkml:trace>
          <inkml:trace contextRef="#ctx0" brushRef="#br0" timeOffset="3393.7454">9859-1458 312 0,'0'-4'112'0,"0"4"-84"0,9-4-12 0,0 0 100 16,-4 4-68-16,-5-4 44 15,0 8-56-15,0-4 8 16,0 0-28-16,0 0 36 15,9 4-28-15,-9-4 20 16,9 8-24-16,0-4 0 16,5 4-12-16,-1-4 20 15,10 0-16-15,0-4-12 0,-5 0-4 16,14-4 4 0,0 4 0-16,4-4 24 0,1 8-12 15,4-8 4-15,4 4-8 0,1-4-16 16,-15 8 4-16,10-8 4 15,-9 4 0-15,-4-8 16 16,-1 4-8-16,-13-4 4 16,8 8-4-16,-8-16-24 15,4 16 8-15,-9 0 32 16,-4 0-16-16,4 0 16 16,5 0-12-16,-5 0-252 15,9 0 128-15</inkml:trace>
        </inkml:traceGroup>
        <inkml:traceGroup>
          <inkml:annotationXML>
            <emma:emma xmlns:emma="http://www.w3.org/2003/04/emma" version="1.0">
              <emma:interpretation id="{3DC3117F-1141-4381-8146-2EF9034A84B9}" emma:medium="tactile" emma:mode="ink">
                <msink:context xmlns:msink="http://schemas.microsoft.com/ink/2010/main" type="inkWord" rotatedBoundingBox="20357,1598 20836,1622 20816,2006 20338,1982"/>
              </emma:interpretation>
              <emma:one-of disjunction-type="recognition" id="oneOf1"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2492.3483">11502-1713 352 0,'-4'4'132'0,"4"-4"-104"0,-9 8-8 0,0-8 80 16,9 4-60-16,-5 1 80 16,-4 3-68-16,-14 4 52 15,14 4-60-15,-9 4 40 16,9 0-48-16,-9 5 44 15,8 3-48-15,6 4-24 16,4 5-8-16,9 3 24 16,9-3-12-16,10-5 12 15,8-4-12-15,19-11 28 16,-5-1-24-16,9-16 20 16,0-12-20-16,-4-13-8 15,-10 5-4-15,-13-16 20 16,-9 3-12-16,-14-7 24 15,-9 7-24-15,-14-7-20 16,-8 16 0-16,-19-5 92 16,9 5-44-16,0 12-44 15,0 4 0-15,9 0-12 0,14 0 8 0,5 8-592 16,13 0 328-16</inkml:trace>
        </inkml:traceGroup>
      </inkml:traceGroup>
    </inkml:traceGroup>
    <inkml:traceGroup>
      <inkml:annotationXML>
        <emma:emma xmlns:emma="http://www.w3.org/2003/04/emma" version="1.0">
          <emma:interpretation id="{AEF68818-65A0-4A00-B338-C18AE084A60A}" emma:medium="tactile" emma:mode="ink">
            <msink:context xmlns:msink="http://schemas.microsoft.com/ink/2010/main" type="paragraph" rotatedBoundingBox="8726,2905 23523,2696 23556,5051 8760,5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9410F9-20A5-490E-B962-4883AF74D412}" emma:medium="tactile" emma:mode="ink">
              <msink:context xmlns:msink="http://schemas.microsoft.com/ink/2010/main" type="line" rotatedBoundingBox="8726,2905 23523,2696 23556,5051 8760,5259"/>
            </emma:interpretation>
          </emma:emma>
        </inkml:annotationXML>
        <inkml:traceGroup>
          <inkml:annotationXML>
            <emma:emma xmlns:emma="http://www.w3.org/2003/04/emma" version="1.0">
              <emma:interpretation id="{A18F311D-457F-4E2E-AE6F-EF99DE43F24A}" emma:medium="tactile" emma:mode="ink">
                <msink:context xmlns:msink="http://schemas.microsoft.com/ink/2010/main" type="inkWord" rotatedBoundingBox="8732,3325 11426,3287 11448,4870 8755,49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613.7996">34 262 364 0,'-9'-36'132'0,"4"20"-100"0,-8-9-12 0,8 5 112 16,10 16-76-16,-5-20 84 16,9 4-80-16,0-13 12 15,4 17-40-15,10-8-12 16,0 3-12-16,18 1-16 15,-5 20 4-15,10 12-4 16,4 5 0-16,9 35 8 16,5 5 0-16,-19 16 16 15,1-5-8-15,-19-3-4 16,-13-4 0-16,-28 0 48 16,5-9-28-16,-23-3 8 15,-4-13-20-15,-1-12 12 16,-4-11-16-16,10-21-4 15,8-5 0-15,-5-11-4 16,15 0 0-16,4-13-20 16,9 13 12-16,9-4-12 15,0 12 8-15,14-5 0 16,-14 13 4-16,18 4-12 16,-4 4 12-16,4 0-164 15,-4 4 96-15</inkml:trace>
          <inkml:trace contextRef="#ctx0" brushRef="#br0" timeOffset="-10225.2677">-230 728 352 0,'0'-8'132'0,"0"8"-104"0,18 0-8 0,-13 0 124 16,8 4-84-16,5 0 88 16,5 4-84-16,14 0 28 15,-6 4-52-15,15 0 20 16,-5 4-32-16,32-8 0 15,-14 4-16-15,50-16 28 16,-4 4-24-16,22-16-12 16,-8 4-8-16,-1-8 4 15,-18 8 0-15,1-8 16 16,-20 7-8-16,-8-3-48 16,-13 8 24-16,-19-4-140 15,-10 8 88-15,-22 4-340 16,-9 4 228-16</inkml:trace>
          <inkml:trace contextRef="#ctx0" brushRef="#br0" timeOffset="-9207.9685">1641 602 768 0,'-9'-16'284'0,"9"16"-220"0,9-8-20 0,-4 0 12 16,8 16-40-16,10-8-4 15,4 0-8-15,10 0-128 16,4-4 68-16</inkml:trace>
          <inkml:trace contextRef="#ctx0" brushRef="#br0" timeOffset="-9729.4494">184 873 156 0,'14'-8'56'0,"-14"8"-44"0,9 16-4 0,0-12 104 16,5 17-64-16,8 3 60 16,1 12-64-16,0 9-12 15,13 3-20-15,-8 5 8 16,-1-4-12-16,-13 7 32 15,-5 1-24-15,-14-4 4 16,5-1-12-16,-18-11 72 16,4-5-44-16,-8-20 32 15,3-8-40-15,-3-20-36 16,3 4 4-16,6-28 0 16,4 7 4-16,4-7-12 15,5 8 8-15,9-5-16 16,5 13 12-16,9-8 48 15,-1 11-20-15,10 1-8 0,5 8-8 0,4 0 48 32,4 4-28-32,14 0-20 0,-4 8-4 15,0 0 0-15,-1 0 0 0,-4-4 32 16,-4 4-16-16,-10-8-12 16,1 4-8-16,-10-8-216 15,-4 4 120-15</inkml:trace>
          <inkml:trace contextRef="#ctx0" brushRef="#br0" timeOffset="-9444.0993">771 942 352 0,'-22'8'132'0,"22"-8"-104"16,-9 33-8-16,4-13 112 15,5 0-76-15,-9 12 40 16,9 1-56-16,-5 3 40 16,5 5-48-16,-9 3 20 15,0-3-32-15,-5 7 60 16,5 1-44-16,0-1 20 16,5-3-36-16,4-1-16 15,9-11-8-15,9-9 40 16,5 0-24-16,13-16-64 15,5-4 28-15,9-16-548 16,5 4 316-16</inkml:trace>
          <inkml:trace contextRef="#ctx0" brushRef="#br0" timeOffset="-9052.8163">1559 885 600 0,'-27'0'224'0,"27"0"-176"0,18 9-12 0,-9-9 0 15,5 8-28-15,13-8 16 16,5 0-16-16,23-8-144 16,-1 8 72-16</inkml:trace>
          <inkml:trace contextRef="#ctx0" brushRef="#br0" timeOffset="-8753.0199">2301 614 612 0,'0'0'228'0,"0"0"-180"0,-18 16-12 0,9 1 44 16,4 3-52-16,-8 16-4 15,8 9-12-15,1 3 0 16,8 1-8-16,5-5 32 16,5-3-20-16,9-13-4 15,-1-7-8-15,6-13 12 16,-1-4-8-16,0-16 16 15,1-5-16-15,-10-23 32 16,0-1-24-16,-18-11 12 16,0 7-16-16,-14-3 108 15,1 15-68-15,-5 5-4 16,8 12-28-16,1 4-52 16,9 8 20-16</inkml:trace>
        </inkml:traceGroup>
        <inkml:traceGroup>
          <inkml:annotationXML>
            <emma:emma xmlns:emma="http://www.w3.org/2003/04/emma" version="1.0">
              <emma:interpretation id="{CDEE2C1C-F9B1-4C60-BC4D-9AC9A016C375}" emma:medium="tactile" emma:mode="ink">
                <msink:context xmlns:msink="http://schemas.microsoft.com/ink/2010/main" type="inkWord" rotatedBoundingBox="15166,3304 16255,3288 16264,3880 15174,389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904.1401">6230 88 312 0,'-18'-16'112'0,"18"12"-84"0,-5-12-12 0,1 8 100 16,4 8-68-16,-5-4 68 15,5-4-64-15,-4-9 48 16,8 9-56-16,-4 0 40 15,0 4-48-15,0 0 0 16,0 4-24-16,0-4 0 16,0 8-4-16,9-4 36 15,5 0-20-15,13 0 4 16,10 0-16-16,8 0 0 16,5-4-4-16,10 4-24 15,-1 0 8-15,18 0 20 16,-8 8-4-16,-1-4 4 15,-9 4-4-15,-9-4 12 16,-4 0-12-16,-10-4 24 16,-9 0-20-16,-8-4 32 15,-6 4-28-15,-8-4 4 16,-1 0-12-16,-8 0-16 16,4 4 4-16,-9 0 4 15,4 8 0-15,-4 4-28 16,0 5 16-16,-14 11 4 0,5 4 8 15,-14 13-12-15,5 3 8 0,-14 9 4 16,9-4 0-16,-9 3 16 16,14-7-8-1,-10-5 4-15,14 1-4 16,-4-17-16-16,9-4 4 16,-5-7 48-16,5-5-24 15,-9-12 0-15,4 0-12 16,-4-24 20-16,8 7-16 15,-8-19 12-15,9 12-12 0,0-21-16 16,4 9 0-16,5-17-4 16,4 17 0-16,5-1-12 15,5 5 12-15,-1-9 12 16,1 17 0-16,-1-4-20 16,6 12 8-16,-6-9-180 15,5 9 100-15,0-8-136 16,0 8 128-16</inkml:trace>
          <inkml:trace contextRef="#ctx0" brushRef="#br0" timeOffset="17490.1982">7123 477 404 0,'-10'8'148'0,"10"-8"-112"0,10 8-12 0,3-4 100 31,5 0-72-31,10-4-4 0,4 0-28 0</inkml:trace>
          <inkml:trace contextRef="#ctx0" brushRef="#br0" timeOffset="17343.307">7127 278 592 0,'0'-12'220'0,"0"12"-172"0,9-8-12 16,-4 4 40-1,8 8-48-15,6-4 24 16,-1 0-32-16,0 0 0 16,5 0-12-16,4 4 20 15,1 4-16-15</inkml:trace>
        </inkml:traceGroup>
        <inkml:traceGroup>
          <inkml:annotationXML>
            <emma:emma xmlns:emma="http://www.w3.org/2003/04/emma" version="1.0">
              <emma:interpretation id="{BA4AC99C-3D73-4B87-A92C-78ED333078AD}" emma:medium="tactile" emma:mode="ink">
                <msink:context xmlns:msink="http://schemas.microsoft.com/ink/2010/main" type="inkWord" rotatedBoundingBox="16850,2842 18944,2813 18967,4488 16874,451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255.3284">8757 1120 384 0,'-23'16'140'0,"23"-16"-108"0,-13 17-8 0,13-13-4 16,0 4-16-16,0 4-240 16,9 0 128-16</inkml:trace>
          <inkml:trace contextRef="#ctx0" brushRef="#br0" timeOffset="23020.6035">8880 1068 340 0,'14'12'128'0,"-14"-12"-100"0,13 24-8 0,-8-12-8 15,4-4-12-15,0 8 8 16,0-3-4-16,-4-5 24 16,4 0-16-16,-9-8 12 15,4 0-12-15</inkml:trace>
          <inkml:trace contextRef="#ctx0" brushRef="#br0" timeOffset="17747.3814">7887 169 384 0,'0'-8'140'0,"0"8"-108"0,0 32-8 16,10-11 12 0,-1 3-24-16,13 8-4 15,1 5-4-15,9-1 40 16,5-3-24-16,3-9 0 16,-3 0-12-16</inkml:trace>
          <inkml:trace contextRef="#ctx0" brushRef="#br0" timeOffset="17955.4348">8224 40 528 0,'-9'-17'196'0,"9"17"-152"0,-22 33-12 0,3-5 52 16,6 5-52-16,-19 23 32 15,9 5-36-15,-23 8 8 16,24-9-20-16,-10-3-8 15,9-8-4-15,5-13 20 16,4-8-12-16,5-11-136 16,9-9 68-16</inkml:trace>
          <inkml:trace contextRef="#ctx0" brushRef="#br0" timeOffset="18226.1539">8056-183 580 0,'4'-36'216'0,"-4"36"-168"0,10-33-12 15,-1 9 24 1,4 8-40-16,10-21 8 16,0 9-16-16,0-8 0 15,4 7-4-15,-4 13 4 16,-1 4-8-16,-8 28 24 15,0 8-16-15,-5 9 24 0,0-1-24 16,-4 5 40-16,4-1-28 0,0-8 32 16,4-3-32-16,10-9-340 15,5-4 172-15</inkml:trace>
          <inkml:trace contextRef="#ctx0" brushRef="#br0" timeOffset="18829.3595">8347 428 572 0,'-41'-8'208'0,"41"8"-160"0,19 0-12 0,-6 0 48 16,10 0-52-16,18 0 16 15,14 0-32-15,22-8 0 16,5 8-8-16,9 0 36 15,0 0-20-15,-4 0-224 16,-10 8 108-16,-22-8-284 16,-10 4 212-16</inkml:trace>
          <inkml:trace contextRef="#ctx0" brushRef="#br0" timeOffset="19292.7064">8429 590 488 0,'-41'-4'180'0,"41"4"-140"0,-13-4-12 16,17 0 64-16,14 0-56 15,5-4-4-15,9 4-20 0,4 0 8 16,10 4-12-16,-10 8-48 16,-4 0 24-16,-4 20 36 15,-6 9-8-15,-13 15 0 16,1 9-8-16,-15 4 4 15,0-13-4-15,-22 1 8 16,13-5-8-16,-22-3 16 16,9-17-12-16,-10-3 92 15,5-5-52-15,1-20 12 16,8 0-36-16,14-20 4 16,9 3-16-16,9-19-32 15,14-9 8-15,8-11-4 16,6 15 8-16,-5 1-12 15,0 16 12-15,-5 3 4 16,0 5 4-16,-4 16-36 16,-5 12 20-16,0 4 4 15,1 5 12-15,3-1 0 16,1 4 0-16,9 0-12 16,0 1 8-16,0-5 48 15,4 4-24-15,1-12-96 16,-6 5 40-16,-3-9-220 15,-5 12 144-15</inkml:trace>
          <inkml:trace contextRef="#ctx0" brushRef="#br0" timeOffset="18588.6518">8712-470 520 0,'0'-16'192'0,"0"16"-152"0,18 8-8 0,-14 0 52 16,15 4-52-16,-6 20-4 15,10 1-16-15,-5 7 8 16,-4 1-12-16,-1 3 40 15,-13 9-24-15,-4-1-24 16,-5-3 0-16,-9 3 24 16,-5 1-12-16,-4-8-12 15,-1-1-4-15,-8-20 4 16,4-3 0-16,-5-21 16 16,10 0-8-16,0-29 16 15,9 9-16-15,18-12-48 16,9 3 24-16,23-3-16 15,-1 8 20-15,15-1 8 16,0 9 4-16,8 8 8 16,1 8-4-16,-10 8-400 0,1 4 220 15</inkml:trace>
          <inkml:trace contextRef="#ctx0" brushRef="#br0" timeOffset="19444.1839">9094 800 572 0,'5'-52'208'0,"-5"52"-160"0,4-16-12 16,-4 16 200-16,0 4-136 0,-14 12 12 15,1 8-68-15,-15 17 24 16,1-5-40-16,-9 9-48 15,8-1 8-15,1-7-720 16,9-1 400-16</inkml:trace>
          <inkml:trace contextRef="#ctx0" brushRef="#br0" timeOffset="19728.4862">9549 295 444 0,'0'-21'164'0,"0"21"-124"0,46 0-16 16,-14-4 112-1,4 4-80-15,19-4 24 16,-1 4-48-16,1 0-4 16,4 0-16-16,-9 0-536 15,-4 0 288-15</inkml:trace>
          <inkml:trace contextRef="#ctx0" brushRef="#br0" timeOffset="19895.6859">9873 40 548 0,'-10'20'204'0,"10"-20"-156"0,-18 73-16 0,18-29 28 15,0-11-40-15,-9 15-8 16,0 5-8-16,-5-9 48 16,5-7-28-16,-4-1-204 15,3 1 96-15</inkml:trace>
        </inkml:traceGroup>
        <inkml:traceGroup>
          <inkml:annotationXML>
            <emma:emma xmlns:emma="http://www.w3.org/2003/04/emma" version="1.0">
              <emma:interpretation id="{76C88D9A-C99E-4786-96C3-5EBEBB4CCD1E}" emma:medium="tactile" emma:mode="ink">
                <msink:context xmlns:msink="http://schemas.microsoft.com/ink/2010/main" type="inkWord" rotatedBoundingBox="19438,2754 23523,2696 23556,5051 19471,510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947.0664">12254 461 496 0,'-19'-13'184'0,"24"13"-140"0,-5 0-16 16,5 0 108-1,8 0-80-15,10-4-20 16,4 4-24-16,14-4 4 16,0-4-8-16</inkml:trace>
          <inkml:trace contextRef="#ctx0" brushRef="#br0" timeOffset="24157.1292">12486 226 508 0,'-27'28'188'0,"27"-28"-148"0,-14 61-8 0,0-33 44 16,14 5-48-16,-4-5-12 16,4 8-8-16,4-7 52 15,5 3-32-15,5-4-136 16,0-7 60-16</inkml:trace>
          <inkml:trace contextRef="#ctx0" brushRef="#br0" timeOffset="24681.5751">12882 359 456 0,'9'0'168'0,"-9"0"-128"0,9 8-16 16,-4-4 60-1,4 5-52-15,4-1 4 16,10 0-20-16,0 0-276 15,0 0 144-15</inkml:trace>
          <inkml:trace contextRef="#ctx0" brushRef="#br0" timeOffset="24516.5793">12891 206 364 0,'5'-29'132'0,"-5"29"-100"0,18-4-12 15,-9 4 80 1,0 8-60-16,9 0 28 16,5 4-40-16,4 9 8 0,1-1-20 0,-6 4 0 15,1 1-8-15,-14-1 12 16,0 4-12-16,-18 5 4 16,-4-13-4-16,-15 8 20 15,6-8-16-15,-6-3 12 16,5 7-12-16,1-12 36 15,8 12-24-15,5-12-24 16,9 5 0-16,9-9 16 16,9 8-8-16,10-12 24 15,8 4-20-15,0-8 24 16,1 4-24-16,-10-4-216 16,0-4 112-16,-17 4-380 15,-1 0 264-15</inkml:trace>
          <inkml:trace contextRef="#ctx0" brushRef="#br0" timeOffset="24966.5749">12927 108 364 0,'14'-48'132'0,"-14"48"-100"0,5-53-12 0,-1 25 60 15,10 8-48-15,0-13-4 16,4 9-16-16,0-4 60 16,0 7-40-16,0 1 32 15,5 8-36-15,-14 4 16 16,5 8-24-16,-5 8 8 15,-4 4-16-15,4 4 12 16,0 5-16-16,0-1 60 16,5 0-40-16,4-4-468 15,-5 5 236-15</inkml:trace>
          <inkml:trace contextRef="#ctx0" brushRef="#br0" timeOffset="25311.9938">13779-292 424 0,'13'-12'156'0,"-13"12"-120"0,37 12-8 0,-10 0-8 31,1 4-16-31,8 12 16 0,5 9-12 0,-5 15 32 16,-4 1-24-16,-14 12 20 15,1-4-20-15,-28-1 20 16,-1-7-24-16,-31-5 24 16,1-7-24-16,-24-9 4 15,9-7-8-15,-4-17 20 16,18-4-16-16,5-21-20 16,13 1 0-16,14-16-12 15,18 4 8-15,27-9-20 16,5 13 20-16,27 8-4 15,-4 8 8-15,0 12-264 16,-5 12 144-16</inkml:trace>
          <inkml:trace contextRef="#ctx0" brushRef="#br0" timeOffset="25598.0241">13524 497 716 0,'-14'-8'264'0,"14"8"-204"0,0 8-16 0,5-8-24 16,8 0-20-16,24 0 32 16,8 0-16-16,33 0 12 15,13 0-16-15,18-4 0 16,0 8-4-16,1-8 28 15,-15 0-20-15,-4 0 12 16,-9 4-16-16,-13-4-16 16,-15 4 0-16,-17-4-112 15,-6 0 64-15</inkml:trace>
          <inkml:trace contextRef="#ctx0" brushRef="#br0" timeOffset="20765.4978">10555 270 384 0,'-22'-24'140'0,"17"24"-108"0,-4-4-8 16,0 4 128-1,4 8-88-15,-8 4 52 16,8 8-68-16,-4 5 0 0,18 3-28 0,0 0-4 16,9-3-8-16,10-5 20 15,4-4-16-15,4-12 12 16,0 0-12-16,1-16 28 15,-1 4-24-15,-8-12-4 16,-6 4-8-16,-8-5-16 16,0 5 8-16,-14 8-16 15,-5 12 12-15,-8 20-40 16,-1 13 28-16,-9 52-28 16,9 8 28-16,-8 28 44 15,3-7-12-15,6-1 0 16,4-16-8-16,-5-12 12 15,0-16-8-15,-8-16 40 16,17-17-24-16,-22-28 32 16,13-12-32-16,-9-20-4 15,5-8-12-15,-5-25 36 16,19 1-20-16,-1-41-32 16,19 4 4-16,9-9-124 15,4 17 72-15</inkml:trace>
          <inkml:trace contextRef="#ctx0" brushRef="#br0" timeOffset="21079.883">10710-215 560 0,'-9'-17'208'0,"9"17"-164"0,0 5-8 0,-4-10 76 16,4 1-68-16,-5-4 44 31,10 0-52-31,-1-8-44 0,10 8 0 0,-1-4-8 16,6 4 8-16,-6 4-12 16,6 8 12-16,-6 4 20 15,1 4-4 1,-10 4 24-16,6 4-20 0,-10-3 24 15,4-1-24-15,-4-4 32 16,0 0-28-16,5-12-208 16,4 0 104-16</inkml:trace>
          <inkml:trace contextRef="#ctx0" brushRef="#br0" timeOffset="21665.4004">10870 392 756 0,'-28'8'280'0,"28"-8"-216"0,41 4-20 0,9-4 92 15,5 0-84-15,41-8 8 16,4-4-40-16,32-1 68 16,-9 9-52-16,9-4-108 15,-14 8 32-15,-18-8-248 0,-18 16 160 0,-27-8-332 16,-14 4 260-16</inkml:trace>
          <inkml:trace contextRef="#ctx0" brushRef="#br0" timeOffset="22398.4494">11084 517 456 0,'0'0'168'0,"0"0"-128"0,31-8-16 0,-8 8 24 15,0 4-32-15,9 4-4 16,0 4-8-16,4 9 12 16,-4 3-8-16,-9 8-28 15,0 9 8-15,-10 11 12 16,-4-3 4-16,-13 3 76 15,-5 1-44-15,-23-8 12 16,0-1-28-16,-14-11 16 16,-4-5-24-16,0-12 56 15,18-4-36-15,0-20-16 16,19 0-8-16,26-28 0 16,19 3-4-16,9-15-48 15,14 7 28-15,4-3-16 0,-4 7 20 16,-5 1-64-16,-5 12 44 0,-8 3-4 15,-14 13 20-15,-10 4 28 16,-4 12-4 0,-13 8 68-1,4 9-44-15,-9 7-4 0,9 4-16 0,0 1 0 16,9-5-8-16,0-3 16 16,5-1-12-1,4-12 24-15,5-4-20 0,4-12 4 16,5 4-8-16,0-8-104 15,-5 0 52-15,0-12-96 16,-4 4 80-16,-5-8-96 16,-4 3 92-16,-10 5 20 15,-4 8 28-15,-9 8 104 16,0 8-48-16,-4 17 44 16,3 7-48-16,-8 13 8 15,9-1-28 1,0 17 20-1,0 4-24-15,-5 12 12 0,5-8-12 0,-9 0 20 16,9-17-20-16,-14-11 32 16,5-9-28-16,-9-12-24 15,4-11 4-15,0-26 8 16,5 1 0-16,-10-32 8 16,15 3-8-16,-1-19-12 15,10 11 4-15,-1 0-120 16,10 9 68-16</inkml:trace>
          <inkml:trace contextRef="#ctx0" brushRef="#br0" timeOffset="21440.3439">11379-547 508 0,'0'-20'188'0,"0"20"-148"0,23-9-8 16,-14 22 36-16,5-1-44 0,4 20 24 16,0 9-28-16,1 11 28 15,3 5-32-15,-8 0 40 16,0-1-32-1,-14 5-24-15,4-8 0 0,-22-1 44 16,4-7-24-16,-22-13 8 16,13-4-16-16,-13-24 20 15,-1-4-20-15,6-20-4 16,8 0-4-16,9-4-40 16,14 7 20-16,14-3-28 15,9 8 24-15,13 0-8 16,14 4 16-16,-4 4-72 15,13 8 48-15,-9 8-400 16,-5 4 240-16</inkml:trace>
          <inkml:trace contextRef="#ctx0" brushRef="#br0" timeOffset="26020.1596">13588 703 340 0,'-14'-8'128'0,"14"8"-100"0,-14-12-8 15,5-4 184 1,9 16-116-16,-4-12 44 16,8 8-80-16,5-8 8 15,5 12-40-15,13 12-16 16,10-4-8-16,8 36 4 0,5 5 0 0,-9 16 44 31,0-5-24-31,-18 1 44 0,-9 4-36 0,-33-13 28 16,1-3-28-16,-23-5 0 15,0-7-16-15,-9-13 28 16,9-4-24-16,0-20 4 16,14 0-12-16,4-16-40 15,14 0 16-15,23-16-20 16,9 7 20-16,27-3-8 16,9 8 12-16</inkml:trace>
          <inkml:trace contextRef="#ctx0" brushRef="#br0" timeOffset="26558.1989">14148 962 488 0,'9'-12'180'0,"-9"12"-140"0,13-4-12 15,-13 0 48 1,9 8-48-16,5-4 52 16,4 8-48-16,-4-4 36 0,9 8-36 0,0 9-8 15,-14-5-16-15,4 0 20 16,-13 4-16-16,-4-4 76 15,-5 5-52-15,-14-5-32 16,5 4-4-16,-10-8-216 16,-4 0 120-16,1-4-52 15,17 1 92-15,-4 3-4 16,13 0 36-16,10 8 4 16,4 4 12-16,5 17 88 15,4-1-48-15,4 17 28 16,1-4-40-16,-14-1 0 15,5-3-12-15,-14-1 48 16,0-7-32-16,-23-5 0 16,0 1-16-16,-31-13-24 15,8 4 8-15,-17-20 20 16,8-4-4-16,0-12 104 16,10 8-64-16,22-12 96 15,14 0-84-15,41-8 8 16,13 0-44-16,19 3 32 15,-5-3-32-15,14 4 48 16,-5 4-40-16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3:35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14E1CFA-E594-4394-9635-FAE7C039D584}" emma:medium="tactile" emma:mode="ink">
          <msink:context xmlns:msink="http://schemas.microsoft.com/ink/2010/main" type="writingRegion" rotatedBoundingBox="13441,5700 20719,5887 20680,7398 13402,7211">
            <msink:destinationLink direction="with" ref="{46B5BEF2-DD6E-4A11-B5C0-8AAACC091190}"/>
          </msink:context>
        </emma:interpretation>
      </emma:emma>
    </inkml:annotationXML>
    <inkml:traceGroup>
      <inkml:annotationXML>
        <emma:emma xmlns:emma="http://www.w3.org/2003/04/emma" version="1.0">
          <emma:interpretation id="{368D830F-0095-48E0-829C-202C50B7AD6B}" emma:medium="tactile" emma:mode="ink">
            <msink:context xmlns:msink="http://schemas.microsoft.com/ink/2010/main" type="paragraph" rotatedBoundingBox="13441,5700 20719,5887 20680,7398 13402,7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1CBC13-053C-4500-8C50-6A697A82F15B}" emma:medium="tactile" emma:mode="ink">
              <msink:context xmlns:msink="http://schemas.microsoft.com/ink/2010/main" type="line" rotatedBoundingBox="13441,5700 20719,5887 20680,7398 13402,7211"/>
            </emma:interpretation>
          </emma:emma>
        </inkml:annotationXML>
        <inkml:traceGroup>
          <inkml:annotationXML>
            <emma:emma xmlns:emma="http://www.w3.org/2003/04/emma" version="1.0">
              <emma:interpretation id="{782B638F-4F42-4B93-B600-12E601164836}" emma:medium="tactile" emma:mode="ink">
                <msink:context xmlns:msink="http://schemas.microsoft.com/ink/2010/main" type="inkWord" rotatedBoundingBox="13441,5700 14659,5731 14620,7243 13402,7211"/>
              </emma:interpretation>
            </emma:emma>
          </inkml:annotationXML>
          <inkml:trace contextRef="#ctx0" brushRef="#br0">14115 5855 528 0,'18'-16'196'0,"-18"16"-152"0,9-18-12 0,-6 10 80 16,0 3-68-16,-3-9 0 15,0 6-28-15,-9-7-12 16,0 4 0-16,-12-2 12 15,3 2-8-15,-12 1 4 16,4 4-4-16,-10 1 4 16,9 5-8-16,-6 5 8 15,7 6-8-15,-4 5 16 16,6 2-12-16,3 11 4 16,6 0-4-16,0 32-16 15,6 3 4-15,0 36 20 0,4-4-8 16,2 23 32-16,9-6-24 15,-12 9 56-15,6-21-40 16,3-1-24-16,-3-12-8 0,-6-6 16 16,0-16-8-16,-9-8 60 31,0-13-40-31,-21-8 32 0,-3-8-32 0,-14-8-36 16,5-2 4-16,-5-9 28 15,11-2-16-15,3-5 16 16,10-3-12-16</inkml:trace>
          <inkml:trace contextRef="#ctx0" brushRef="#br0" timeOffset="525.3965">14657 5823 496 0,'-24'-15'184'0,"24"15"-140"0,-18-11-16 16,6 6 84-1,6 2-68-15,-12-5 44 16,0 0-52-16,-8-2-12 15,5 4-12-15,-6-4-12 0,3 4 4 0,-6 1-4 16,7 5 0-16,-4 0 44 16,6 5-24-16,0 9-8 15,6-4-8-15,-3 14-4 16,10 0 0-16,-1 18 0 16,3 6 0-16,-3 23 16 15,6 3-8-15,-3 19 16 16,6-3-16-16,-3 16 16 15,0-11-16-15,0 8 16 16,6-15-16-16,-6 4 48 16,0-13-28-16,-6 1 28 15,0-14-28-15,-18-8 8 16,0-10-20-16,-23-6 36 16,5-7-28-16,-14-4 4 15,8-2-16-15,3-10 12 16,13-3-16-16,-1-14 24 15,12 1-20-15,9-13-452 16,9-1 236-16</inkml:trace>
          <inkml:trace contextRef="#ctx0" brushRef="#br0" timeOffset="1037.2771">14166 6345 496 0,'11'-27'184'0,"-11"27"-140"0,-5-16-16 0,-1 6 32 16,-3 4-40-1,-9-9 52-15,0 4-40 0,-21-5 48 16,6 6-48-16,-14-1 64 16,8 11-56-16,-11 0 8 15,8 0-28-15,-9 8 16 16,7 3-24-16,-22 10 24 15,13-5-24-15,-10 15 56 16,9 6-36-16,7 16-16 16,14-2-8-16,21 7-20 15,12-8 8-15,39-2 48 16,8-9-24-16,34-7 44 16,2-5-36-16,27-9-60 15,-5-5 20-15,11-7-168 16,-15-4 100-16,0-7-108 15,-15 2 108-15,-14-10 44 16,-19 0 24-16,-23-8 232 16,-12-3-120-16,-27-21 92 15,-9 3-112-15,-17-11 44 16,2 8-72-16,-6-8-4 16,9 18-28-16,-2-2-28 15,8 11 0-15,-3-3-4 16,6 13 4-16,0-5 0 15,6 7 0-15,1 4-116 0,5 7 68 16,0 1-164-16,6 4 124 0</inkml:trace>
        </inkml:traceGroup>
        <inkml:traceGroup>
          <inkml:annotationXML>
            <emma:emma xmlns:emma="http://www.w3.org/2003/04/emma" version="1.0">
              <emma:interpretation id="{7FEAED25-155E-4F1E-8443-D053CC17BF4E}" emma:medium="tactile" emma:mode="ink">
                <msink:context xmlns:msink="http://schemas.microsoft.com/ink/2010/main" type="inkWord" rotatedBoundingBox="15399,5841 17953,5907 17925,6990 15371,6924"/>
              </emma:interpretation>
            </emma:emma>
          </inkml:annotationXML>
          <inkml:trace contextRef="#ctx0" brushRef="#br0" timeOffset="4432.3624">15737 6189 444 0,'-30'18'164'0,"30"-18"-124"0,-23 35-16 16,11-17 104-1,6 3-76-15,-6 11 32 16,6 2-48-16,0 6-24 15,3 0-4-15,-3-6 36 16,6 1-24-16,0-12 24 16,3-4-24-16,-3-11-44 15,0-3 12-15</inkml:trace>
          <inkml:trace contextRef="#ctx0" brushRef="#br0" timeOffset="4803.3997">15419 6223 592 0,'-15'-8'220'0,"15"8"-172"0,3 0-12 0,0 0-20 16,6 0-16-16,6 0 8 31,5 8-4-31,10-8-12 16,3 5 4-16,12 1 20 0,2 2-8 0,16 2 40 15,-4 1-24-15,4 10-32 16,-4 3 4-16,-11 10 44 16,-12 0-20-16,-10 9 60 15,-2-1-44-15,-24 0 72 16,-3-5-60-16,-20-5 36 16,-7-3-48-16,-27-2 32 15,10-6-36-15,-16-8 24 16,6 0-28-16,-8-10 0 15,14-3-16-15,-8-8 12 16,14 3-16-16,1-11-4 16,14 5 0-16,9-12-296 15,9 1 160-15</inkml:trace>
          <inkml:trace contextRef="#ctx0" brushRef="#br0" timeOffset="5089.8218">15609 5972 736 0,'-6'-14'272'0,"6"14"-208"0,12-10-20 0,-3 2 96 15,6 5-84-15,15-7 40 16,6 2-56-16,11 0-4 15,4 5-24-15,5 0-8 16,-8 3 0-16,3-2 12 16,-10 2-8-16,-5-5 48 15,-3 5-28-15,-4-6 40 16,-5 12-40-16,-3-6-436 16,0 5 220-16</inkml:trace>
          <inkml:trace contextRef="#ctx0" brushRef="#br0" timeOffset="5300.7261">16493 6366 944 0,'-12'16'352'0,"12"-16"-276"0,0 16-20 0,0-11-4 32,3 3-40-32,-3-3 32 0,9 3-28 0</inkml:trace>
          <inkml:trace contextRef="#ctx0" brushRef="#br0" timeOffset="5851.6921">16931 6533 716 0,'21'-22'264'0,"-21"22"-204"0,15-21-16 0,-9 8 80 15,0 5-76-15,-3-13 32 16,0 8-44-16,-6-9-12 16,3 9-16-16,-15-5 12 15,3 7-12-15,-15 3-40 16,3 8 20-16,-15 11-16 15,4 7 16-15,-4 14 16 16,9 2 0-16,9 4-20 16,12-4 8-16,15-5 40 15,12-5-20-15,12-8 24 16,6-6-20-16,2-10 44 16,1-2-32-16,-3-17-48 15,-3-2 8-15,-4-16-88 16,-5 3 60-16,-9-17 16 15,-3 12 16-15,-9-12-28 16,-3 12 20-16,-6-14 40 16,6 5-12-16,-9 0-8 15,9 14-8-15,0 0 56 0,6 10-28 0,0 16 8 16,6 3-20-16,-6 18 20 16,6 8-20-16,-12 11-4 15,-6 2-4-15,-6 19 48 16,-6 5-28-16,3 11 0 15,-3-3-16-15,0 3 20 16,4-16-16-16,-1-11 68 16,9-7-48-1,-3-6 60-15,6-13-56 0,3-3-264 16,3-8 124-16,6-15-640 16,6-6 412-16</inkml:trace>
          <inkml:trace contextRef="#ctx0" brushRef="#br0" timeOffset="6188.2061">17514 6279 832 0,'-26'-6'308'0,"26"6"-240"0,-21-5-20 16,6 5-36-1,6 5-16-15,-9-5 28 16,3 6-12-16,-6-1-20 0,6-3 0 0,1 9-4 15,8 5 4-15,3 8-12 16,3 2 12-16,3 14 12 16,3 0 0-16,8 5-4 15,-2-6 4-15,0-2 28 16,0-2-16-16,-6-6 56 31,0-5-40-31,-9-6 72 16,3-5-56-16,-15-5 36 0,0-2-48 0,-14-9 16 15,8 3-32 1,-12-5 8-16,6-1-16 16,-3-4-8-16,10 2 0 0,5-11-400 15,6 6 216 1</inkml:trace>
          <inkml:trace contextRef="#ctx0" brushRef="#br0" timeOffset="6432.8539">17386 5958 860 0,'-15'-29'320'0,"15"29"-248"0,6-8-20 16,3 3-4-1,3 2-36-15,12-2 24 16,6 2-24-16,15-2 48 16,2 3-32-16,7 2-488 15,-7 2 248-15</inkml:trace>
          <inkml:trace contextRef="#ctx0" brushRef="#br0" timeOffset="23257.929">17913 6871 580 0,'-9'-26'216'0,"9"26"-168"0,6-13-12 15,-3 7 32 1,3 6-44-16,-6 6 32 16,6 7-28-16,-6 3 0 15,3 7-16-15,-6 7-16 16,3-1 0-16,-6-6-412 15,0 1 228-15</inkml:trace>
        </inkml:traceGroup>
        <inkml:traceGroup>
          <inkml:annotationXML>
            <emma:emma xmlns:emma="http://www.w3.org/2003/04/emma" version="1.0">
              <emma:interpretation id="{D327B130-0DDD-4A44-84B8-DC3833C477E3}" emma:medium="tactile" emma:mode="ink">
                <msink:context xmlns:msink="http://schemas.microsoft.com/ink/2010/main" type="inkWord" rotatedBoundingBox="18899,6063 20713,6109 20697,6741 18883,6694"/>
              </emma:interpretation>
            </emma:emma>
          </inkml:annotationXML>
          <inkml:trace contextRef="#ctx0" brushRef="#br0" timeOffset="23722.2044">19333 6202 592 0,'3'-19'220'0,"-3"19"-172"0,12-10-12 0,-9 2 32 16,0 5-44-16,-3-7 0 16,0 2-16-16,-9-6 12 15,3 6-12-15,-9-7 4 16,0 4-4-16,-3 0 36 16,1 3-20-16,-10 3 40 15,3 5-36-15,-12 11-24 16,4-1-4-16,-16 17 24 15,3 2-12-15,-2 11 40 16,8-1-28-16,3 14-24 16,12-3 0-16,7 6 0 15,8-6 0-15,12 1 24 16,6-12-12-16,11-2 40 16,4-8-28-16,6-7-76 0,0-4 28 15</inkml:trace>
          <inkml:trace contextRef="#ctx0" brushRef="#br0" timeOffset="24112.2406">19015 6506 548 0,'-21'-24'204'0,"21"24"-156"0,-3-24-16 0,6 11 36 15,3 5-44-15,6-5 8 16,6 5-20-16,5-2-8 15,4 2 0-15,6 2 4 16,-6 4-4-16,2-6 16 16,-2 8-12-16,-3-3-4 15,0 3 0-15,-6-5 48 16,3 5-28-16,-10-5 96 16,-2 2-68-16,-6 0 20 15,0 3-40-15,-3 3-40 16,0 5 4-16,-3 5 0 15,-3 3 4-15,0 10-20 16,6 3 12-16,-6 6 12 16,4-3 0-16,-7-1 8 0,6-2-8 0,-9-2 40 15,3-3-20-15,-9-6 4 16,3 1-16-16,-6-9 36 16,3 1-24-16,6-6-172 15,6-2 80-15</inkml:trace>
          <inkml:trace contextRef="#ctx0" brushRef="#br0" timeOffset="24746.9801">19652 6546 528 0,'-12'-6'196'0,"12"6"-152"0,-9-10-12 16,6 2 88 0,3 5-72-16,-3-10 0 15,0 0-32-15,-3-6 24 16,6 3-24-16,-3-5-4 15,3 5-8-15,-6 1 40 16,3 4-24-16,-6 0 0 16,-3 3-12-16,-3 6 28 0,3 2-20 15,-14 10-40-15,2 4 12 0,-3 9 12 32,0 4 0-32,-3 7-16 15,10-5 8-15,5 0-4 0,3-2 4 0,9-6 16 16,6 0-4-16,6-7 24 15,3-4-16-15,6-5-4 16,2-2-4-16,1-6 28 16,0-2-16-16,0-3 12 15,-3 0-16-15,-3-5-16 16,-3 2 0-16,-7-7-16 16,1 2 12-16,0-5-24 15,-3 5 20-15,-3 0 56 16,0 8-20-16,0 0 16 15,6 8-24-15,0 6-8 16,0 1-4-16,3 9 20 16,0 3-12-16,-3 2 24 15,3 0-24-15,-9-2 40 16,3-1-28-16,-6-2 20 16,3-3-24-16,-6-2-36 15,6-3 8-15,0-6-132 16,3 1 80-16</inkml:trace>
          <inkml:trace contextRef="#ctx0" brushRef="#br0" timeOffset="25238.1723">19830 6361 508 0,'-9'-6'188'0,"9"6"-148"0,-15 6-8 0,7-4 132 16,2 1-96-16,-6 2 24 15,6 0-52-15,0 3-8 16,3 0-20-16,0 6-32 15,3-1 8-15,0 5 12 16,6 3 4-16,-3 1-4 31,3-1 4-31,-6 0 28 0,3-3-16 0,-6 4 12 16,-3-4-16-16,3 1 0 16,-3-1-4-16,-3-5 12 15,6 1-12-15,-6-9 16 16,9-2-16-16,3-11-12 15,9 2 0-15,0-9 4 16,6-1 0-16,2-11 8 16,1 6-4-16,-3-8-12 15,0 8 4-15,-6-3 12 16,-3 8-4-16,-6-2-12 16,-3 10 4-16,-6 2 28 15,3 6-12-15,-6 6-4 16,3 2-4-16,-3 10-4 15,3 1 0-15,0 4-12 16,3 1 8-16,0 0 12 16,6-3-4-16,-3 0 32 0,6-2-20 15,0-3 12 1,0-3-16-16,-6-2 36 16,6-4-24-16,-3-1-244 15,3-1 120-15,0-8-488 0,3 3 328 0</inkml:trace>
          <inkml:trace contextRef="#ctx0" brushRef="#br0" timeOffset="25598.6522">20199 6464 652 0,'6'-32'244'0,"-6"32"-192"0,0-11-12 0,-3 6 56 16,0 5-60-16,-6-8 4 15,0 8-24-15,-5-2-4 16,2 4-4-16,-9 6-16 15,6-3 4-15,0 9-32 16,6 2 20-16,3 2-4 16,6-2 12-16,3 2 0 15,6 1 0-15,3-3 16 16,0 2-4-16,-3-4 8 16,0-4-8-16,-3-2 40 15,3 3-20-15,-9-1 20 16,0 4-24-16,-9-9 8 15,3 0-16-15,-9 3-16 16,6-3 0-16,-9-5 12 16,6 3-4-16,-9-3-12 15,7 0 4-15,-4 0 20 0,6 0-8 16,3 0-28-16,6 0 8 0,9-3-188 16,9 1 108-16</inkml:trace>
          <inkml:trace contextRef="#ctx0" brushRef="#br0" timeOffset="25930.0797">20274 6464 820 0,'-6'-29'304'0,"6"29"-236"0,-12-16-20 0,6 10 72 16,6 4-76-16,-6-3-20 16,6 2-12-16,-3 0-24 15,6 3 8-15,-6 6 12 16,3 1-4-16,-3 7 8 15,3 2-8-15,-3 2-4 16,6 1 4-16,0-3-24 16,3 2 12-16,0-2-24 15,3 2 20-15,3 1 12 16,0-3 4-16,0 0-12 16,-1-6 4-16,-5 1 40 15,3-3-24-15,-12-6 24 16,3 4-20-16,-9-6-8 15,1 0-4-15,-7-3 20 16,3-2-12-16,-3-6-196 16,6 3 96-16,9-16-536 15,0 3 348-15</inkml:trace>
          <inkml:trace contextRef="#ctx0" brushRef="#br0" timeOffset="26065.4161">20563 6220 1028 0,'5'0'380'0,"-5"0"-296"0,-5 0-20 0,5 0-28 16,0 6-32-16,-3-1-4 15,-3 3 4-15</inkml:trace>
          <inkml:trace contextRef="#ctx0" brushRef="#br0" timeOffset="26379.2503">20708 6342 436 0,'-3'-3'160'0,"3"3"-124"0,-14 6-8 0,2-1 80 16,6 0-64-16,-12 6 88 15,9-1-76-15,-9 6-36 16,9 0-16-16,3 5-24 16,3 3 12-16,6 0-24 15,9-3 20-15,3 0 32 0,0 0-12 16,0-5 8 0,0-2-8-16,-15-4 28 15,0 1-20-15,-9-6 40 0,-3 3-32 16,-3-8 4-1,0 0-16-15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3:11.19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BEC6627-1323-4D85-8AC9-996AF0562520}" emma:medium="tactile" emma:mode="ink">
          <msink:context xmlns:msink="http://schemas.microsoft.com/ink/2010/main" type="writingRegion" rotatedBoundingBox="14306,7078 21729,7196 21687,9821 14264,9702"/>
        </emma:interpretation>
      </emma:emma>
    </inkml:annotationXML>
    <inkml:traceGroup>
      <inkml:annotationXML>
        <emma:emma xmlns:emma="http://www.w3.org/2003/04/emma" version="1.0">
          <emma:interpretation id="{01DAA279-CB8C-4803-A6BA-236E7A002E23}" emma:medium="tactile" emma:mode="ink">
            <msink:context xmlns:msink="http://schemas.microsoft.com/ink/2010/main" type="paragraph" rotatedBoundingBox="14306,7078 21729,7196 21699,9052 14277,8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01DA1-F375-4E40-8322-5EDF9A10DC79}" emma:medium="tactile" emma:mode="ink">
              <msink:context xmlns:msink="http://schemas.microsoft.com/ink/2010/main" type="inkBullet" rotatedBoundingBox="14293,7905 14648,7911 14647,7939 14293,793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5320 4617 340 0,'4'-8'128'0,"-4"8"-100"0,18-4-8 15,-8 0 104 1,-1 8-72-16,13-8 60 15,6 4-68-15,8-5-4 16,1 5-24-16,13-4-12 16,-5 8 0-16,5-4 20 15,-4 5-12-15</inkml:trace>
      </inkml:traceGroup>
      <inkml:traceGroup>
        <inkml:annotationXML>
          <emma:emma xmlns:emma="http://www.w3.org/2003/04/emma" version="1.0">
            <emma:interpretation id="{1C023C23-469C-4EB7-B13D-68FF525E6D22}" emma:medium="tactile" emma:mode="ink">
              <msink:context xmlns:msink="http://schemas.microsoft.com/ink/2010/main" type="line" rotatedBoundingBox="15267,7093 21729,7196 21699,9052 15237,8949"/>
            </emma:interpretation>
          </emma:emma>
        </inkml:annotationXML>
        <inkml:traceGroup>
          <inkml:annotationXML>
            <emma:emma xmlns:emma="http://www.w3.org/2003/04/emma" version="1.0">
              <emma:interpretation id="{A4AA1E3E-28EF-4466-927D-4FD9CEC37B7C}" emma:medium="tactile" emma:mode="ink">
                <msink:context xmlns:msink="http://schemas.microsoft.com/ink/2010/main" type="inkWord" rotatedBoundingBox="15267,7093 19008,7153 18979,9009 15237,8949">
                  <msink:destinationLink direction="with" ref="{9CE1DB11-1E48-410B-9CFF-4A6E14E96E0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651.9685">6299 4176 164 0,'-10'-13'60'0,"10"13"-44"0,5-12-8 15,-5 0 104 1,5 12-64-16,-5-4 112 16,0 4-88-16,-5-12 32 15,5 12-60-15,-5-4 28 0,5 8-40 16,0 0 8-1,5 4-24-15,0-8-8 0,8 4-4 0,10 4 40 16,4-4-24-16,14-8 0 16,0 4-12-16,23-8-8 15,0 8 4-15,22-4 4 16,1 4-4-16,-1 0-28 16,5 4 12-16,-22-4 32 15,-6 8-12-15,-8-8 8 16,-19 4-8-16,-4-8 4 15,0 12-8-15,-18-8 16 16,4 0-12-16,-13 0 4 16,13 0-4-16,-18 0 28 15,4 0-20-15,-4 0 12 16,0 0-16-16,-4 0-24 16,4 0 4-16,0 8-4 15,-9 5 4-15,0 3 8 16,-1 4 0-16,-8 16-12 15,0 1 8-15,-9 11-32 16,8 1 20-16,-17 0-12 16,9-1 16-16,-10-3 36 15,10-1-16-15,-14-7 8 16,9-5-8-16,-18-8 12 16,18-4-12-16,-13-3 40 15,13-1-24-15,-9-16 40 16,14 0-36-16,-10-8 4 0,14 0-20 15,-4-13 0-15,4 5-4 16,-4-16 20-16,4 16-16 0,-4-21 4 16,4 5-8-16,-13-9-8 15,8 13 4-15,-4-8 12 16,5 11-8-16,0-11-28 16,9 12 8-16,-1 3 24 15,6 9-8-15,8 0 0 16,5 8 0-16,9 0 20 15,10 4-12-15,8 4-356 16,0 8 188-16</inkml:trace>
          <inkml:trace contextRef="#ctx0" brushRef="#br0" timeOffset="-3123.5087">7883 4265 416 0,'0'0'152'0,"0"0"-116"0,-23 24-12 0,10-8 64 16,3 0-52-16,-12 9 68 15,-1-1-64-15,-23 4 20 16,5 5-40-16,-31-1 28 15,12 0-32-15,-17 1 12 16,13-9-16-16,-4 4 72 16,22-3-48-16,-8-5-40 15,22-4 0-15</inkml:trace>
          <inkml:trace contextRef="#ctx0" brushRef="#br0" timeOffset="-3364.7075">7277 4293 384 0,'-4'-8'140'0,"4"8"-108"0,14 0-8 16,-14 4 76-1,13 8-60-15,5 12 72 16,10 9-64-16,4 3-24 0,9 1-16 15,-5-5 8-15,14 4-8 0,-4 1 32 16,-10-9-24-16,-4-8 48 16,0 9-36-16,-10-13 40 15,1 0-40-15</inkml:trace>
          <inkml:trace contextRef="#ctx0" brushRef="#br0" timeOffset="-1701.5225">8325 4147 456 0,'-28'-16'168'0,"28"16"-128"0,-18-12-16 15,9 8 80-15,4 4-64 0,-4-4 72 16,5 0-64-16,-1-4-24 16,10 8-16-16,4-4 0 15,9 8-4-15,9-4 16 16,1 0-12-16,13 4-4 15,4-8 0-15,5 0-4 16,5 4 0-16,4-4 0 31,0 4 0-31,5-8 0 0,0 16 0 0,-5-8 0 16,-9 0 0-16,-9 0 0 16,-5 4 0-16,-8-4 76 15,-6 0-40-15,-8 0 24 16,-5 0-40-16,-4 0-8 15,-1 0-8-15,-8 0-32 16,4 0 16-16,-5 0 12 16,1 8 4-16,-5-8-12 15,4 4 4-15,-9 0 4 16,5 8 0-16,-9 8-12 16,4 0 8-16,-8 13 4 15,3 3 0-15,-17 13-20 16,9 3 12-16,-14 5-4 15,13 4 4-15,-3-5 8 16,12-7 0-16,-3 8 0 16,3-13 0-16,-3 1 0 15,8-5 0-15,5-7 16 0,4-5-8 0,-13-4 32 16,9-4-24-16,-5-11 4 16,5-5-12-16,-14-13 36 31,10 1-20-31,-19-16-24 0,9 0 0 0,-22-13 8 15,13 5-4-15,-14-13 16 16,10 9-12-16,-14-17-20 16,18 9 4-16,-5-17 32 15,15 9-16-15,3-5-16 16,6 16 0-16,-1 1 4 16,10 12 4-16,8 7 32 15,5 9-16-15</inkml:trace>
          <inkml:trace contextRef="#ctx0" brushRef="#br0" timeOffset="-1071.8485">9827 4459 208 0,'0'-8'76'0,"0"8"-60"0,9-16-4 0,-9 8 108 15,0 8-68-15,0-9 52 16,-9 1-64-16,0-4 32 31,4 4-40-31,-17 0 16 0,3 4-28 0,-17 0 52 16,4 0-40-16,-13-4-16 15,13 4-8-15,-23 0 16 16,14 0-12-16,-4 4 48 16,4 8-32-16,-5 4 4 15,10 4-20-15,-5 4 28 16,9 1-24-16,0 3 4 15,5 4-12-15,17 0-8 16,10 5 4-16,19-5 40 16,3 0-24-16,33-3 16 15,13-1-20-15,33-4 28 16,-6-4-28-16,5-3 48 16,-13-1-36-16,-10-12-4 15,-18 0-16-15,-4-12 48 16,-23-1-32-16,-9-15 0 15,-14 12-16-15,-18-20 4 16,-5 11-8-16,-18-15-12 16,9 3 4-16,1-3-4 15,-1 3 0-15,-4 1 32 0,13 12-12 0,0-9-48 16,5 5 20-16,0 8-208 16,9 4 124-16,0-5-276 15,0 5 212-15</inkml:trace>
          <inkml:trace contextRef="#ctx0" brushRef="#br0" timeOffset="-663.26">9786 3844 364 0,'-14'-4'132'0,"14"4"-100"0,-4-8-12 15,-1 8 36 1,5 8-36-16,-9-8 24 16,5 8-24-16,-10 0 36 15,9 4-32-15,-8 12 32 16,8-3-32-16,-4 15 20 15,5 17-24-15,-6 28 28 16,6 8-32-16,-19 24 56 16,9-12-40-16,-8 29 20 15,13-5-32-15,-14 13 28 16,9-17-32-16,-4 0 40 0,4-15-32 16,-4 3 4-16,18-12-16 0,-14-4 44 15,10-12-28 1,-1-12-60-16,10-17 20 0,-1-19-528 15,10-9 296-15</inkml:trace>
        </inkml:traceGroup>
        <inkml:traceGroup>
          <inkml:annotationXML>
            <emma:emma xmlns:emma="http://www.w3.org/2003/04/emma" version="1.0">
              <emma:interpretation id="{AC9ED2D4-A520-4ED7-9C93-F25E3CBC6539}" emma:medium="tactile" emma:mode="ink">
                <msink:context xmlns:msink="http://schemas.microsoft.com/ink/2010/main" type="inkWord" rotatedBoundingBox="19604,7669 20182,7678 20178,7922 19600,7912"/>
              </emma:interpretation>
              <emma:one-of disjunction-type="recognition" id="oneOf2">
                <emma:interpretation id="interp2" emma:lang="" emma:confidence="1">
                  <emma:literal>=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904.4018">10633 4596 436 0,'-5'-4'160'0,"5"4"-124"0,14-4-8 15,-5 0 52-15,5 8-48 0,18-8 16 16,13 0-32-16,19-4-16 16,4 8-4-16,19-4 28 15,-1 4-12-15,1-4-180 16,-15 12 92-16</inkml:trace>
          <inkml:trace contextRef="#ctx0" brushRef="#br0" timeOffset="672.7468">10728 4390 444 0,'-9'-16'164'0,"9"16"-124"0,0-4-16 0,0 0 132 16,9 4-92-16,-9-8 8 16,14 8-44-16,-5-4-16 15,14 8-8-15,18-4 28 16,-5 8-16-16,10-4 40 16,-5 4-32-16,4 0-260 15,1 4 128-15</inkml:trace>
        </inkml:traceGroup>
        <inkml:traceGroup>
          <inkml:annotationXML>
            <emma:emma xmlns:emma="http://www.w3.org/2003/04/emma" version="1.0">
              <emma:interpretation id="{F1BFD510-43BB-4428-8C68-F15A4D58ED9C}" emma:medium="tactile" emma:mode="ink">
                <msink:context xmlns:msink="http://schemas.microsoft.com/ink/2010/main" type="inkWord" rotatedBoundingBox="21116,7567 21723,7576 21716,7985 21110,7976"/>
              </emma:interpretation>
              <emma:one-of disjunction-type="recognition" id="oneOf3">
                <emma:interpretation id="interp7" emma:lang="" emma:confidence="1">
                  <emma:literal>o</emma:literal>
                </emma:interpretation>
                <emma:interpretation id="interp8" emma:lang="" emma:confidence="0">
                  <emma:literal>U</emma:literal>
                </emma:interpretation>
                <emma:interpretation id="interp9" emma:lang="" emma:confidence="0">
                  <emma:literal>a</emma:literal>
                </emma:interpretation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406.2619">12395 4451 300 0,'13'-20'112'0,"-13"20"-88"0,0-13-8 16,0 5 84 0,0 4-60-16,-4-8 52 15,-5 0-52-15,-5 0 32 16,0 4-40-16,-13 4 0 16,4 4-20-16,-4 4 28 15,0 4-24-15,-5 4 40 0,5 8-32 0,4 5-12 16,5 3-8-16,-5 0 4 15,23 5-4-15,0-5 16 16,9-4-12 0,18 0 24-16,5-3-20 15,32-5 24-15,4 0-24 0,10-8 24 16,-1 4-24-16,-13-12 24 16,-5 0-24-16,-14-12 68 15,1 4-48-15,-23-16-28 16,-10 4-8-16,-13-21 8 15,0 5 0-15,-18-17-12 16,0 13 4-16,-14-9-24 16,9 13 16-16,-4-1 12 15,4 13 4-15,0 4-28 16,14 12 12-16,5 12-276 16,4 8 156-16</inkml:trace>
        </inkml:traceGroup>
      </inkml:traceGroup>
    </inkml:traceGroup>
    <inkml:traceGroup>
      <inkml:annotationXML>
        <emma:emma xmlns:emma="http://www.w3.org/2003/04/emma" version="1.0">
          <emma:interpretation id="{291B7918-EF17-4E74-8EC4-ACE708776415}" emma:medium="tactile" emma:mode="ink">
            <msink:context xmlns:msink="http://schemas.microsoft.com/ink/2010/main" type="paragraph" rotatedBoundingBox="16086,8728 20185,8901 20145,9863 16045,96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BF7994-AC46-44E0-A1C7-2A044383E1E3}" emma:medium="tactile" emma:mode="ink">
              <msink:context xmlns:msink="http://schemas.microsoft.com/ink/2010/main" type="line" rotatedBoundingBox="16086,8728 20185,8901 20145,9863 16045,9690"/>
            </emma:interpretation>
          </emma:emma>
        </inkml:annotationXML>
        <inkml:traceGroup>
          <inkml:annotationXML>
            <emma:emma xmlns:emma="http://www.w3.org/2003/04/emma" version="1.0">
              <emma:interpretation id="{789674DC-86A6-4B15-9F1F-319C84B839FA}" emma:medium="tactile" emma:mode="ink">
                <msink:context xmlns:msink="http://schemas.microsoft.com/ink/2010/main" type="inkWord" rotatedBoundingBox="16086,8728 20185,8901 20145,9863 16045,969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780.0398">7482 6090 288 0,'18'-12'108'0,"-18"12"-84"0,23-8-4 15,-14 4-4 1,5 4-12-16,0-5 32 15,-1 1-20-15,-4-4 48 16,1 4-36-16,-6-4 48 16,1 4-44-16,-5-8 4 15,0 8-24-15,-5-8 28 16,1 8-24-16,-6-8 40 16,6 8-32-16,-10-9-24 15,5 9 0-15,-9-8 8 0,9 4-4 0,-14-4-4 16,9 4 4-16,-13-4-4 15,9 4 0-15,-9-4 0 16,8 8 0-16,-3-5-28 16,3 5 16-16,-3 0 4 15,8 4 8-15,-9 0 0 16,0 8 0-16,1 1 24 16,8-1-12-16,-9-4-4 15,10 4-4-15,-6 0 20 16,6 0-12-16,-6 0-4 15,6 0-4-15,-1 0-4 16,5 4 0-16,-5 1 8 16,10 3-4-16,-5 4 8 15,9 0-8-15,-5 13 16 16,10 3-12-16,-1 0-12 16,5 9 0-16,0-5 20 15,5 1-8-15,0-5 32 16,4-11-24-16,5-5 4 15,0 0-12-15,-1-12 28 16,6 0-20-16,4-16 20 16,-1 8-20-16,6-16-8 15,-5 4-4-15,0-21 4 16,-1 13-4-16,6-8-20 16,-10-5 8-16,0 5 4 15,-4 0 4-15,-5-1-20 0,1 5 12 16,-10 4 4-16,4 0 4 0,-13 4 0 15,5 7 0-15,-14-3-20 16,4 8 12-16,-8 0-12 16,-1 4 8-16,-9 0 8 15,10 4 4-15,-10 0-20 16,9 8 12-16,-4-3-4 16,4 3 4-16,-8 4 68 15,12 0-32-15,1 12-12 16,5 1-8-16,-1 3 8 15,5 5-8-15,5-5 16 16,4 0-16-16,5-7 24 16,8-5-20-16,1-8 48 15,0-4-32-15,0-16 12 16,-1 8-24-16,-3-12-352 16,-1 4 184-16</inkml:trace>
          <inkml:trace contextRef="#ctx0" brushRef="#br0" timeOffset="12335.5162">7123 5620 352 0,'0'-4'132'0,"0"4"-104"0,13 4-8 16,-13-4 68-1,9 4-52-15,-9-4 68 16,14 4-64-16,4-4 36 15,-4 0-44-15,9 0 16 16,-5 0-28-16,9 0 36 16,-4 0-32-16,9 0-24 15,0 0 0-15,0 0 16 16,-1 5-8-16,-8-5 4 16,9 4-4-16,-9-8 36 15,0 4-20-15,-10-9 32 16,10 5-32-16,-14-4-4 0,0 8-12 15,5-4-104-15,-5 4 52 16</inkml:trace>
          <inkml:trace contextRef="#ctx0" brushRef="#br0" timeOffset="13118.6657">8443 5887 280 0,'-5'-4'104'0,"5"4"-84"0,-22 9 0 15,13-5 84 1,-5 4-60-16,-9 4 68 16,0 0-60-16,-18 4 24 15,5 4-44-15,-14 5 36 16,9 7-40-16,-9-4 20 15,9 1-28-15,0-1 8 0,14-4-16 0,-1-3 0 16,15-5-4-16,-1 4 20 16,5-12-16-16</inkml:trace>
          <inkml:trace contextRef="#ctx0" brushRef="#br0" timeOffset="12823.8141">8051 5944 364 0,'0'4'132'0,"0"-4"-100"0,9-8-12 15,-4 4 96 1,0 8-68-16,-1-4 24 0,5 0-40 0,5 0-4 15,4 8-16-15,5 0 0 16,0 13-4-16,4-9-16 16,0 12 4-16,1-4 40 15,-1-4-24-15,-4 1 24 16,-1 3-20-16,-3-4 8 16,-1-4-12-16,-9-4 28 15,5 0-24-15,-10 0-32 16,1 0 8-16</inkml:trace>
          <inkml:trace contextRef="#ctx0" brushRef="#br0" timeOffset="14153.4242">8912 5774 352 0,'-5'-20'132'0,"5"20"-104"0,5-12-8 16,-5 8 44-1,4 4-40-15,-4-8 44 16,0 4-40-16,0 0 12 16,0 4-24-16,-4 0 0 15,4 8-8-15,-5 0 20 16,1 4-16-16,-5 8 32 15,4 8-28-15,-4 1 4 16,-5 3-12-16,5-4 20 0,0 1-16 0,-5 3 32 16,10-3-28-1,-10-1 20-15,10 0-20 0,-5-4 20 16,9-3-24-16,-10-5 12 16,10 4-12-16,-4-12 12 15,4 0-16-15,-5 0-4 16,10-8 0-16,-5 0 20 15,0 0-12-15,0 0-4 16,0 0-4-16,0 0-4 16,0 0 0-16,0 0 24 15,0 0-12-15,0 0 4 16,0 0-8-16,0 0-24 16,0 0 8-16,0 0 20 15,0 0-4-15,0 0-4 16,0 0 0-16,0 0-4 15,4 0 0-15,-4-8 8 16,0 8-4-16,0 0-12 16,0-8 4-16,0 0 12 15,0 8-4-15,0 0 24 16,0 0-16-16,0-8 32 16,5 4-28-16</inkml:trace>
          <inkml:trace contextRef="#ctx0" brushRef="#br0" timeOffset="15360.4511">8616 5543 464 0,'-14'-4'176'0,"14"4"-140"0,-4 0-8 15,4-4 152 1,4 4-104-16,10-8 52 16,-5 4-80-16,14-8 12 15,4 4-40-15,10 0-8 16,4 4-8-16,9 0 12 15,-5 4-8-15,10 0 24 16,-1 8-20-16,-8-4 68 16,-1 4-48-16</inkml:trace>
          <inkml:trace contextRef="#ctx0" brushRef="#br0" timeOffset="15007.8499">8675 6114 312 0,'-9'-12'112'0,"9"12"-84"0,5-16-12 0,-1 0 56 16,5 12-44-16,5-5 32 15,0 1-32-15,8-8-8 16,6 4-12-16,13 4 4 15,4 0-8-15,5 8 32 16,0 8-20-16,-4 4-12 16,-1 12-8-16,-13 9 56 15,-4-1-28-15,-10 13 16 16,-5-1-24-16,-17 5 28 16,-1-5-28-16,-22-3 32 15,4-5-32-15,-22-12 20 16,8 1-20-16,-17-17-8 15,13 0-4-15,-5-20 40 16,10 0-24-16,4-21-8 16,9 5-8-16,0-13 12 15,14 5-8-15,0 0-128 0,5 7 68 0</inkml:trace>
          <inkml:trace contextRef="#ctx0" brushRef="#br0" timeOffset="17480.5465">9618 6284 384 0,'-5'0'140'0,"5"0"-108"0,32-4-8 0,-9 0 136 16,-1 4-92-16,19-4-20 16,0 4-28-16,5-4-20 15,-1 0 4-15,-4-4 12 16,0 8-8-16,0-4-4 15,0 4 0-15,-9-4 12 16,0 4-8-16</inkml:trace>
          <inkml:trace contextRef="#ctx0" brushRef="#br0" timeOffset="17246.8788">9672 5993 540 0,'-9'-8'200'0,"9"8"-156"0,5-4-12 0,4 0 28 15,9 4-40-15,14-5 36 16,4 10-32-16,10-5-24 15,4 0 0-15,0 0 16 16,0 0-8-16,0 0 4 16,0 0-4-16,-9 0 12 15,-4 0-12-15</inkml:trace>
          <inkml:trace contextRef="#ctx0" brushRef="#br0" timeOffset="18025.4925">9982 5916 340 0,'0'4'128'0,"0"-4"-100"0,-9 4-8 0,4-4 52 15,1 8-44-15,-10 0 40 16,5 4-36-16,-5 0 36 16,0 5-40-16,-4 7 20 15,9 4-28-15,-4 17 44 16,-1 3-36-16,0 9-4 15,5 0-16-15,0-5 4 16,4-7-8-16,-4-9 24 16,14-4-16-16,-14-11 56 15,9-1-36-15,-5-12-16 16,10-4-8-16,-1-12-352 16,5 4 188-16</inkml:trace>
          <inkml:trace contextRef="#ctx0" brushRef="#br0" timeOffset="18479.4479">10756 5989 364 0,'-5'0'132'0,"5"0"-100"0,-4-4-12 0,-1 0 96 15,5 8-68-15,-9-4 60 16,-5 4-64-16,-4 0 32 16,9 8-44-16,-9 4 36 15,9 8-40-15,0 13-16 16,-1-1-4-16,10 9 16 15,10-5-12-15,8-3 40 16,9-1-28-16,19-12 40 16,8-3-36-16,19-17 4 15,-5 0-20-15,1-17 0 16,-6 5-4-16,-17-20 20 16,-5 4-16-16,-18-21 12 15,-19 9-12-15,-13-5-44 16,-9 13 20-16,-28-4-8 15,5 11 12-15,-13 1 16 0,8 12-4 16,5-4-180-16,9 8 100 0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3:37.83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358772F-7B9E-4032-BB81-3AAFCA32AFE8}" emma:medium="tactile" emma:mode="ink">
          <msink:context xmlns:msink="http://schemas.microsoft.com/ink/2010/main" type="inkDrawing" rotatedBoundingBox="15041,10072 20826,10245 20777,11878 14992,11704" hotPoints="20711,10304 20745,11562 15390,11707 15356,10450" semanticType="enclosure" shapeName="Rectangle">
            <msink:sourceLink direction="with" ref="{48A59783-991C-424D-B8F1-DACB4BA8502A}"/>
          </msink:context>
        </emma:interpretation>
      </emma:emma>
    </inkml:annotationXML>
    <inkml:trace contextRef="#ctx0" brushRef="#br0">360 384 268 0,'-37'-12'100'0,"37"12"-76"0,-9 4-8 16,9 0-36-1,-9 4 8-15,9 4-12 16,0 8 12-16,0 17 124 16,9 3-64-16,-9 41 44 15,0 4-52-15,9 25 28 16,-4-5-36-16,-5 4 16 15,0-16-28-15,-5 4 16 16,5-12-20-16,-4-12 72 0,4-12-52 0,0-17-20 16,4-7-16-1,-4-9 60-15,9-8-32 0,5-8 8 16,-5 1-24-16,5-13-16 16,4 4 0-16,-4-8 28 15,8 0-12-15,1-5-12 16,-5 1-4-16,5-4 20 15,9 4-8-15,4-8-12 16,-4 8 0-16,32-12-4 16,-5 7 0-16,28-3-20 15,-1 8 16-15,23-4 4 16,-8 4 8-16,40 4 0 16,-14 0 0-16,33 0 0 15,-24 8 0-15,42-4 0 16,-24 8 0-16,29-4 0 15,-24 4 0-15,37 0 24 16,-23 0-12-16,27 4-20 0,19-3 0 16,-15 3 4-16,-8-8 4 15,-9-4 0-15,13 0 0 16,-27 4 0-16,-27-4 0 0,-14-4 8 16,0 4-4-16,-14 0 8 15,5 0-8-15,-9 8 8 16,-9-8-8-16,-14-8 24 15,-14 4-16-15,-8-4-20 0,-6-5 0 16,-17-3 20-16,-1 0-4 16,-13 0 4-16,0-4-4 15,0 3 12-15,0-3-12 16,0 12-4-16,4 0 0 16,5 0 4-16,-4 0-4 15,-6 4-12-15,1 0 4 16,-9 0 28-16,-9 4-12 15,-5 0-4-15,4-8-4 16,-13 8-40-16,10 0 20 16,-10 0 4-16,0 0 12 0,0 0 8 15,0 0-4-15,0 0 76 16,0 0-44-16,0 0 32 16,0 0-40-16,0 0-8 15,-10-9-12-15,10 9 20 16,0-8-16-16,-4 0 4 15,4 4-8-15,-9-4 12 16,9-8-12-16,0 4 24 16,0-12-20-16,0-5 12 15,-9-7-12-15,9-25-8 32,4 4 0-32,-4-36 12 15,5 8-8-15,-5-8-4 16,0 16 0-16,-5-4-4 15,1 21 0-15,-5-5-12 0,4 8 8 16,-9 9-32-16,10 15 20 16,-10 5-12-1,10 8 16-15,-10 4-8 0,9 8 8 0,-4 4-20 16,5 4 20-16,-5 4-4 16,9 4 8-16,-9 0-20 15,9 4 16-15,-10-4 48 16,10 4-16-16,-9-4-20 15,5 0 0-15,-10 0 0 16,5 5 0-16,-14-9 16 16,5 4-8-16,-9-4-4 15,4 0 0-15,-9-4 20 16,9 4-12-16,-9-4-12 16,1 4-4-16,-10 0-4 15,9 0 0-15,-18-8 24 16,13 4-8-16,-22-4-28 15,14 4 8-15,-19-4 12 16,9 4 4-16,-9 0-12 16,10 0 4-16,-5-8 28 15,13 0-12-15,-4 0-4 16,4 4-4-16,1-13-4 16,4 17 0-16,-18-16-20 15,13 16 12-15,-18-8-4 16,5 0 4-16,-9-4 16 15,9 8-4-15,0-8 8 16,9 8-8-16,-5-9-20 0,9 5 8 16,1-8 4-16,4 4 4 0,-9-4 16 15,9 4-8-15,-14-5-12 16,10 5 0-16,-19-4 12 16,23 8-4-16,-14-4 8 15,10 4-8-15,-1 0-12 16,10 0 4-16,-5-5-16 15,9 5 12-15,-4-8-4 16,4 8 4-16,0-4 24 16,5 4-8-16,-10-4-28 15,1 8 8-15,4 0 4 16,0 4 8-16,-9-4-12 16,9 8 8-16,-9-4 20 15,9 4-8-15,0-4-20 16,10 4 4-16,-10-4 20 15,14 4-4-15,-10-4 16 16,19 0-16-16,-9 0-28 16,4 4 8-16,-9 0 12 15,10 0 4-15,-15 0-4 16,10 4 4-16,-4 0-32 16,3 4 16-16,-8-4 40 15,9 0-16-15,-10-3 8 16,10 3-12-16,-9-8-8 15,4 4 4-15,-9-4-16 16,10 0 8-16,-15-4 12 16,5 4-4-16,-9 0-12 0,9 4 4 15,-9-4 4 1,5 4 0-16,-10 0-12 16,10 0 8-16,-9 0 12 0,13 4-4 0,-14 0 8 15,14 4-8-15,-9-4-12 16,14 0 4-16,-9 0-4 15,8 1 0-15,-4-5 24 16,5 0-8-16,-5-8-4 16,5 4 0-16,-14-4-16 15,9 0 8-15,-14-1 12 16,10 5-4-16,-14 0-20 16,14 5 8-16,-10-5 4 15,10 4 4-15,-14-4 8 16,18 0-4-16,-9 0-12 15,13 0 4-15,-8 0 12 16,13 0-4-16,-9-4-12 16,10 4 4-16,-6-5 4 15,5 1 0-15,-8-4-28 16,8 8 16-16,-14-4 24 16,10 4-8-16,-14-4-24 15,9 8 8-15,-13-4 12 16,8 8 4-16,-8 0-12 0,-1-3 4 15,5 3 12-15,0 0-4 16,5 0-12-16,-1 0 4 16,6 0 4-16,-1 0 0 0,4 0-12 15,1-4 8-15,0 4 28 0,-5-4-12 16,0-4-20-16,5 0 0 16,-5 0 4-1,0 0 4-15,0 0 0 0,0 0 0 16,-4 4 0-16,4 0 0 15,-5 1 16-15,-3-1-8 16,8 4-12-16,0 0 0 16,9 0 20-16,5 0-8 15,13-4 40-15,19-4-24 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3:50.40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CE1DB11-1E48-410B-9CFF-4A6E14E96E07}" emma:medium="tactile" emma:mode="ink">
          <msink:context xmlns:msink="http://schemas.microsoft.com/ink/2010/main" type="inkDrawing" rotatedBoundingBox="15302,8458 17797,8545 17794,8631 15299,8545" semanticType="underline" shapeName="Other">
            <msink:sourceLink direction="with" ref="{A4AA1E3E-28EF-4466-927D-4FD9CEC37B7C}"/>
          </msink:context>
        </emma:interpretation>
      </emma:emma>
    </inkml:annotationXML>
    <inkml:trace contextRef="#ctx0" brushRef="#br0">1 34 176 0,'-9'0'64'0,"9"0"-48"0,4 0-8 16,-4 0 32-16,0 0-24 15,5-4 32-15,0 0-32 0,-1 4 32 16,-4 0-32-16,0 0 20 15,5-4-20-15,-5 4 44 16,0 0-32-16,4-4 20 16,-4 4-28-16,0 0 16 15,0-4-20-15,5 0 28 16,-5 4-28-16,0-5 32 16,4 1-32-16,5 4-12 15,0 4-8-15,1-4 4 0,-1 0 0 16,9 0 8-16,-4 0-4 0,4 0-4 15,-5 0 4-15,6 0 4 16,3-4-4-16,-3 4-20 16,-1 0 8-16,5 0 20 15,4 0-4-15,5 0 4 16,4 0-4-16,5 4-8 16,5-4 4-16,4 5 12 15,0-1-8-15,0-4-4 16,-5 4 0-16,-8 0-4 15,-1-4 16 1,1 4-24 0,4-4 4-16,-9 4 0 15,4-4 4-15,-4 0 16 16,13 0-8-16,-4 0-12 16,5 0 0-16,-1 0 4 0,10 0 0 15,-9 4-12-15,8 0 8 16,1 0 12-16,-14 0-4 15,4 0-4-15,1 0 4 16,-14 0-4-16,4 4 0 16,5-4 8-16,-9 0-4 15,4-4 8-15,-4 0-8 16,0-4-12-16,5 4 4 16,4 0 12-16,4 0-4 0,-4 0-12 15,-4 4 4 1,8 0-4-16,-4 0 0 15,-5 4 16-15,5-3-4 0,0-1-4 16,-13-4 4-16,4 4-24 16,-10-4 12-16,1 0 20 15,0 0-4-15,-5 0-20 16,5 0 4-16,-9 4 4 16,4-4 4-16,-5 0 8 15,-3 4-4-15,3-4-12 16,-4 0 4-16,0-4 4 15,-4 0 0-15,4 0 8 16,0 4-4-16,5-4-12 16,-5-1 4-16,0 1 12 15,-4 0-4-15,4 0-20 16,0 0 8-16,-5 0 12 16,15 0 0-16,-6 0-4 15,5-4 4-15,5 0 20 0,0 4-12 16,-9 0 12-16,8 0-12 15,-26 8-16 1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4:15.32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24B5E0B-8B03-4A87-8687-4A42037C215F}" emma:medium="tactile" emma:mode="ink">
          <msink:context xmlns:msink="http://schemas.microsoft.com/ink/2010/main" type="inkDrawing" rotatedBoundingBox="15252,4850 20770,5213 20659,6908 15141,6545" hotPoints="20558,5047 20589,6605 15365,6710 15333,5152" semanticType="enclosure" shapeName="Rectangle">
            <msink:sourceLink direction="with" ref="{AC60199E-1C9E-42AE-8653-5A9E5713E663}"/>
          </msink:context>
        </emma:interpretation>
      </emma:emma>
    </inkml:annotationXML>
    <inkml:trace contextRef="#ctx0" brushRef="#br0">0 231 72 0,'18'-12'24'0,"-18"12"-16"0,9-4-4 0,-5 0 8 15,6 4-8-15,-1-5-4 16,4 5 4-16,-4-4 20 16,-4 8-12-16,0-4-32 15,-1 9 12-15,5-5 28 16,0 0-12-16,-4 0 52 15,4 4-32-15,-9-4-16 16,4 4-4-16,-4 4 8 16,5 0-8-16,-5 8 4 15,0 1-4-15,0 15 48 16,0 5-32-16,-5 23 16 16,5 9-24-16,0 20 20 0,-4 0-24 15,4-12 24-15,0 0-24 16,4 0 32-16,1 8-28 15,0-8-4-15,-1 0-8 16,1-16 20 0,-1-4-12-16,1-13 4 15,-5-3-8 1,4-13 36-16,1-4-20 0,-5-3-12 0,4-5-8 16,6-4 4-16,-10-4-4 15,0 0 16-15,0 0-12 16,0-3 16-16,0-1-16 0,0 0-12 15,0-8 0 1,0 0 4-16,0 4 0 0,-10 0 0 0,10-4 0 16,0 0 16-16,0 0-8 15,0 0-20-15,0 0 4 16,10-4-4-16,-10 0 4 16,0 4 16-16,0 0-4 15,9-4-20-15,4 0 8 16,-8 4 12-16,4 0 0 15,9 0-12-15,5 0 4 0,0-4-4 16,9 0 0-16,-1 4 24 16,20-5-8-16,3 5-12 15,10 0 0-15,0 5 20 16,4 3-8-16,-4 0-4 16,-14 8 0-16,4-4 4 15,-4-4-4-15,5 4-20 16,-5-8 8-16,19 0 20 15,17-4-4-15,1 4-4 16,4 5 0-16,-9-1-4 16,-10 0 0-16,1-4-12 15,9 0 8-15,5 0 28 16,8 0-12-16,5 0-12 16,1 4-4-16,-6-8 12 15,-4 0-4-15,14-4-12 0,9 0 4 16,4 0 20-16,-4 4-8 15,-9 0 4-15,-5 4-4 16,0-4-8-16,5 0 4 16,4 4-4-16,0 4 0 15,-4 4-12-15,-18-4 8 16,-1 4 12-16,-13-3-4 16,4-5 24-16,5-4-16 15,9 0 4-15,5 0-8 16,-1 4-8-16,-3-4 4 15,-1 0 12-15,-19 0-8 0,-3 0-20 16,8 0 4-16,10-4 32 16,-1 12-16-16,1-8 0 15,-5 4-4-15,-10 0 12 16,-12 0-8 0,3-4 24-16,-13 0-20 0,-13 0-4 15,8 0-4-15,-4 0 12 16,-4 0-8-16,4 4 4 15,-18 0-4-15,-1-4 4 16,-8 0-8-16,4 0 8 16,-4 0-8-16,-5 0-20 15,14 0 8-15,-10 0 20 16,6 0-4-16,-6-4 16 16,5 0-16-16,-4 0 4 15,-5 0-4-15,-9 0-8 16,0-4 4-16,0-5-16 0,-9-3 8 15,0 0 20-15,4-4-8 16,-4 0 16 0,9-5-16-16,0 1-4 0,0-8 0 15,0-5-4-15,9-11 0 16,-9-9 0-16,-4-8 0 16,-1-8-12-16,-4 1 8 15,-4-1 4-15,-1 12 0 16,0 12-12-16,5-7 8 15,0 7 12-15,4-3-4 16,-4-1-28-16,0 4 12 0,0-7 32 16,5-1-12-16,4 5-8 31,-9 3-4-31,-1-4 20 16,10 17-8-16,-4 0-28 15,4 7 8-15,-9 1 12 16,9 8 4-16,-9-5 24 15,18 13-16-15,-9-8-40 16,0 12 16-16,9-4 12 16,-5 4 0-16,6-4-16 15,-1 7 8-15,-9-3-4 16,4 4 4-16,-8 0 32 16,4 4-12-16,-9 0-20 15,-5 4 0-15,-4-4-4 16,4 4 4-16,-4 0 8 15,4 0 0-15,-9 1 0 0,5-1 0 0,-5-8 8 16,10 4-4-16,-10-9-20 16,5 9 8-16,-19-8-4 15,15 8 4-15,-24-8 24 16,5 8-8-16,-23-8-4 16,14 8 0-16,-14-4-16 15,10 4 8-15,-5-4 4 16,9 4 0-16,-10-4 24 15,15 4-12-15,-10-4-20 16,14 0 0-16,-18-4 12 16,4 4 0-16,-22-4 32 15,9 8-20-15,-14-8-32 16,23 12 8-16,-19-8-16 16,24 4 12-16,-19-4 16 15,18-1 0-15,-22-3 8 16,8 4-8-16,-17-4-4 15,13 4 4-15,-13-4-16 16,13 4 8-16,-9-8 12 16,18 0-4-16,-13-4-12 15,13 3 4-15,-18 5 12 16,14 0-4-16,-23 0-4 0,4 4 4 16,10 0-16-16,13 4 8 15,-4-4-4-15,8 0 0 16,-3-4 16-16,8 8-4 15,-18-8 8-15,14 8-8 16,-14-8-4 0,14 8 4-16,-9-8-32 0,9 8 16 0,-5 0 32 15,9-9-12-15,5 5-16 16,-5 4 0-16,1-8 4 16,-1 0 4-16,-4 0 8 0,-5 0-4 15,-4 0-20-15,0 4 8 16,4 8 4-16,-4 8 4 15,13-4 0-15,0 0 0 16,5 0 0-16,0 5 0 16,0-5 0-16,-5 0 0 0,1 0 8 15,-1 0-4-15,5 0-20 16,0 0 8-16,0 4 12 16,0-4 0-16,9-8-4 15,5 8 4-15,-1 5-16 16,1-5 8-16,4 0 4 15,4 0 0-15,1 0-12 16,0-4 8-16,4 0 4 16,-13 0 8-1,8-4-4-15,15 4-36 16,-6 0 16-16,10-4 4 16,5 0 12-16,-5 0 0 15,0 0 0-15,4-4 0 16,0 4 0-16,1-4 16 15,-5 4-8-15,9-4-12 0,0 4 0 16,-5 4 40-16,1 4-24 16,8 0-20-16,1 4 4 15,4 5-336 1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2:56.98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C60199E-1C9E-42AE-8653-5A9E5713E663}" emma:medium="tactile" emma:mode="ink">
          <msink:context xmlns:msink="http://schemas.microsoft.com/ink/2010/main" type="writingRegion" rotatedBoundingBox="16047,5030 20181,5402 20062,6724 15928,6353">
            <msink:destinationLink direction="with" ref="{524B5E0B-8B03-4A87-8687-4A42037C215F}"/>
          </msink:context>
        </emma:interpretation>
      </emma:emma>
    </inkml:annotationXML>
    <inkml:traceGroup>
      <inkml:annotationXML>
        <emma:emma xmlns:emma="http://www.w3.org/2003/04/emma" version="1.0">
          <emma:interpretation id="{3B50EF60-2FC1-43DB-9A88-1EAAF2142012}" emma:medium="tactile" emma:mode="ink">
            <msink:context xmlns:msink="http://schemas.microsoft.com/ink/2010/main" type="paragraph" rotatedBoundingBox="16047,5030 20181,5402 20062,6724 15928,6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BDFF1B-D1C1-4643-A01A-3033B7FBECBD}" emma:medium="tactile" emma:mode="ink">
              <msink:context xmlns:msink="http://schemas.microsoft.com/ink/2010/main" type="line" rotatedBoundingBox="16047,5030 20181,5402 20062,6724 15928,6353"/>
            </emma:interpretation>
          </emma:emma>
        </inkml:annotationXML>
        <inkml:traceGroup>
          <inkml:annotationXML>
            <emma:emma xmlns:emma="http://www.w3.org/2003/04/emma" version="1.0">
              <emma:interpretation id="{F1F42D9D-597B-4592-8C1A-AD58CA60A384}" emma:medium="tactile" emma:mode="ink">
                <msink:context xmlns:msink="http://schemas.microsoft.com/ink/2010/main" type="inkWord" rotatedBoundingBox="16033,5186 17269,5297 17171,6389 15935,6278"/>
              </emma:interpretation>
            </emma:emma>
          </inkml:annotationXML>
          <inkml:trace contextRef="#ctx0" brushRef="#br0">8698 2630 352 0,'-5'0'132'0,"5"0"-104"0,-4-12-8 0,4 3 156 16,4 9-100-16,1 0 68 15,4-8-84-15,9 0-8 16,0 8-32-16,19-8-4 16,-5 8-8-16,13-4 4 15,-4 8-8-15,0-4 32 16,0 8-20-16,-9-8-12 16,-5 8-8-16,1-8-348 15,-6 0 192-15</inkml:trace>
          <inkml:trace contextRef="#ctx0" brushRef="#br0" timeOffset="-2585.1999">7068 2593 404 0,'9'0'148'0,"-9"0"-112"0,50 0-12 0,-32-8 56 16,5 16-48-16,9-12 16 15,0 8-32-15,9-4-8 16,4 0-4-16,1 0-32 15,-1 0 16-15</inkml:trace>
          <inkml:trace contextRef="#ctx0" brushRef="#br0" timeOffset="-1025.9597">7136 2010 280 0,'5'0'104'0,"-5"0"-84"0,18-4 0 16,-13 0 40-1,-1 4-36-15,1-4 0 16,-1 4-16-16,1 0 20 16,4 4-16-16,0 0-12 15,0 5-4-15,0-1 56 16,0 4-28-16,5-8 8 16,4 4-20-16,10-8 28 15,-1 0-24-15,9-4 20 16,1 0-20-16,-1 0 8 15,-4 4-12-15,-9-4 12 0,4 0-16 16,-18-4 32-16,0 8-24 0,-13-4-12 16,-1 4-8-16,-4-5 12 15,4 10-4-15,1-5-48 16,4 0 28-16</inkml:trace>
          <inkml:trace contextRef="#ctx0" brushRef="#br0" timeOffset="-2827.8214">7796 2225 268 0,'14'-20'100'0,"-14"20"-76"0,9-12-8 0,-9 4 104 15,5 3-68-15,-5-7 24 16,0 8-44-16,-5-8-20 16,1 8-8-16,-15 0 4 15,1 4-4-15,-18 4 8 16,4 4-8-16,-23 0-4 15,10 4 4-15,-19-3-4 16,14 3 0-16,-14-4-20 16,23 0 12-16,-4-8 48 15,8 4-20-15,1-8 16 16,9 0-20-16,-1-4-8 16,10 4-4-16,0-4 4 15,13 8-4-15,-4-4-4 16,9 4 4-16,-4 4-40 15,4 8 20-15,0 4 24 16,4 4-4-16,-4 4-16 16,5 5 4-16,-5 7 32 15,0 1-16-15,-5 3 36 16,1-4-28-16,-6 1-4 0,6-1-8 0,-5 9 12 16,4-9-8-16,-4 9 24 15,5-9-20-15,-1 1-12 16,5-1-4-16,-5-4 28 15,10-3-12-15,-5-17-12 16,5 12-4-16,-1-8 12 16,1-4-4-16,-1 5-20 15,5-5 8-15,14 4 32 16,-9 0-16-16,4-4 16 16,5 5-12-16,4-9 28 15,5 4-24-15,-5-8 12 16,5 4-16-16,0-4 12 15,4-4-16-15,1 0-56 16,-5 0 24-16</inkml:trace>
          <inkml:trace contextRef="#ctx0" brushRef="#br0" timeOffset="-2269.36">7218 1958 364 0,'-13'-4'132'0,"13"4"-100"0,-14-8-12 16,14 4 112 0,4 4-76-16,6-4 32 15,3 0-52-15,5-4-12 16,10 3-16-16,13-3 28 16,4 8-20-16</inkml:trace>
          <inkml:trace contextRef="#ctx0" brushRef="#br0" timeOffset="-1939.4836">8024 2512 436 0,'0'0'160'0,"0"0"-124"0,27-8-8 16,-8 4-16 0,3 8-12-16</inkml:trace>
          <inkml:trace contextRef="#ctx0" brushRef="#br0" timeOffset="-1760.5071">8042 2747 404 0,'-32'0'148'0,"32"0"-112"0,19 0-12 0,-6 0 120 15,1 0-84-15,18-8-24 16,4 8-24-16,14 0-4 16,5-4-4-16</inkml:trace>
        </inkml:traceGroup>
        <inkml:traceGroup>
          <inkml:annotationXML>
            <emma:emma xmlns:emma="http://www.w3.org/2003/04/emma" version="1.0">
              <emma:interpretation id="{FE0D37F0-4337-420E-9E53-53C8AD2B51CA}" emma:medium="tactile" emma:mode="ink">
                <msink:context xmlns:msink="http://schemas.microsoft.com/ink/2010/main" type="inkWord" rotatedBoundingBox="17728,5181 20181,5402 20062,6724 17610,65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27.526">9440 2411 528 0,'-5'-8'196'0,"5"8"-152"0,10-12-12 0,-1 4 96 15,4 4-76-15,19-4 8 16,5 4-40-16,17 0-12 16,5 4-4-16,10-4 12 15,-10 8-8-15,5-4-4 16,-10 0 0-16,-4 0 4 15,-4 0-4-15,-10-4 16 16,1 4-12-16,-10-5-4 16,-4 1 0-16,-10-4 84 15,1 4-48-15,-9-4-16 16,4 4-16-16,-9-8 0 16,4 8-4-16,-8-4-12 15,-1 8 4-15,-4-4-16 16,5 8 12-16,-15 0 4 15,15 4 4-15,-19 0-12 16,14 4 8-16,-9 4-4 16,4 1 0-16,-9 7-20 15,10 4 16-15,-10 1 12 16,9 3 4-16,-13 4-4 16,4 1 4-16,-4 11 28 0,9-3-16 0,-1-1-24 15,6 5 4-15,-5-13 16 16,8-3-4-16,-3-5 40 15,4-4-24-15,-14-20 12 16,9 4-20-16,-18-24 8 16,10-4-12-16,-19-8 0 15,4-5-4-15,-4-7-16 16,5 3 4-16,-5-7 20 16,4 12-8-16,6-5-40 15,8 13 20-15,0-8 0 16,9 7 12-16,-4-3 0 15,14 12 0-15,-6-5-20 16,1 13 12-16,9 0-24 16,9 8 20-16,10 0-444 15,8 8 248-15</inkml:trace>
          <inkml:trace contextRef="#ctx0" brushRef="#br0" timeOffset="1257.3817">11084 2533 372 0,'45'-13'140'0,"-45"13"-112"0,27-4-4 0,-22 0 92 16,4 4-68-16,-18-8 16 16,4 4-40-16,-26-4 32 15,3 4-32-15,-26 0 20 16,4 4-24-16,-14 4 44 15,9 4-36-15,-9 0 92 16,14 8-68-16,-4-3 12 16,13 3-40-16,0 12-12 15,18-4-8-15,14 13 28 16,18-1-16-16,14 1 4 16,9-9-12-16,18-4 56 15,4-8-36-15,10-16 16 16,0-4-28-16,-10-16 52 15,-3 0-36-15,-24-17-8 16,-9 13-12-16,-23-4-20 16,-4 4 4-16,-22-9-16 15,-1 13 12-15,-5-4-12 0,5 16 8 0,5 0-8 16,9 3 8 0,9 1-52-16,13 4 32 0</inkml:trace>
          <inkml:trace contextRef="#ctx0" brushRef="#br0" timeOffset="1586.7556">10870 2217 320 0,'-10'-53'120'0,"10"53"-96"0,-4-40-4 0,4 24 96 15,4 8-68-15,-4-9 44 16,10 5-56-16,-10 0-12 15,0 8-12-15,0 8 16 16,9 4-16-16,-9 8 48 16,0 9-32-16,-9 11 48 15,4 9-44-15,-4 11 48 16,4 1-48-16,-13 16 36 16,5-4-36-16,-10 36 0 15,9 0-20-15,-9 20 20 16,10-11-20-16,-6-13 32 15,10-12-28-15,0-8 32 16,0-12-32-16,9-17 32 16,5-7-32-16,-5-21 4 15,9-4-12-15,0-20-384 0,5 0 204 16</inkml:trace>
          <inkml:trace contextRef="#ctx0" brushRef="#br0" timeOffset="3102.9631">7050 1990 208 0,'9'-8'76'0,"-9"8"-60"0,9-4-4 0,-4 0 72 31,-1 8-48-31,1-4 32 0,4 0-40 0,0 0 8 16,0 0-20-16,0-4 44 16,5 4-32-16,-1-4 12 15,1 8-24-15,-5-4 20 16,5 0-24-16,-1 0 40 16,1 0-28-16,0-4 12 15,4 4-20-15,0-4 36 16,5 4-28-16,4-4-12 15,5 0-8-15,9-4 4 16,0 4-4-16,9-4-4 16,0 8 4-16,-4-4 4 15,-1 4-4-15,-8-4-4 16,-1 8 4-16,-9-4-4 16,-4 0 0-16,-5 0 52 15,-4 0-28-15,-9 0 24 16,-1 0-28-16,-4 0-16 15,0 0-8-15,0 0 12 16,0 0-4-16,0 0 8 16,0 0-8-16,0 0 24 15,0 0-16-15,0 0 4 16,0 0-8-16,-4 0-164 16,4 8 84-16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3:30.74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8A59783-991C-424D-B8F1-DACB4BA8502A}" emma:medium="tactile" emma:mode="ink">
          <msink:context xmlns:msink="http://schemas.microsoft.com/ink/2010/main" type="writingRegion" rotatedBoundingBox="15814,10469 20476,10657 20444,11440 15782,11253">
            <msink:destinationLink direction="with" ref="{B358772F-7B9E-4032-BB81-3AAFCA32AFE8}"/>
          </msink:context>
        </emma:interpretation>
      </emma:emma>
    </inkml:annotationXML>
    <inkml:traceGroup>
      <inkml:annotationXML>
        <emma:emma xmlns:emma="http://www.w3.org/2003/04/emma" version="1.0">
          <emma:interpretation id="{B7947002-A311-4573-96C8-53E8EBDD645F}" emma:medium="tactile" emma:mode="ink">
            <msink:context xmlns:msink="http://schemas.microsoft.com/ink/2010/main" type="paragraph" rotatedBoundingBox="15814,10469 20476,10657 20444,11440 15782,11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05F36-AD41-4F2A-9AEB-F9BC53D92930}" emma:medium="tactile" emma:mode="ink">
              <msink:context xmlns:msink="http://schemas.microsoft.com/ink/2010/main" type="line" rotatedBoundingBox="15814,10469 20476,10657 20444,11440 15782,11253"/>
            </emma:interpretation>
          </emma:emma>
        </inkml:annotationXML>
        <inkml:traceGroup>
          <inkml:annotationXML>
            <emma:emma xmlns:emma="http://www.w3.org/2003/04/emma" version="1.0">
              <emma:interpretation id="{013CD1BB-8723-4542-8B6C-8DFBAA436854}" emma:medium="tactile" emma:mode="ink">
                <msink:context xmlns:msink="http://schemas.microsoft.com/ink/2010/main" type="inkWord" rotatedBoundingBox="15814,10469 20476,10657 20444,11440 15782,112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7232 7611 364 0,'4'-20'132'0,"-4"20"-100"0,19-28-12 0,-15 16 96 15,5 8-68-15,0-12 60 16,-9 3-64-16,14-3 60 15,-5 4-64-15,-9-4 0 16,9 8-24-16,-9-4 8 16,5 4-16-16,-10-5 24 15,5 9-20-15,-9-8 40 16,0 8-28-16,-5-4-4 16,5 8-12-16,-9-4 4 15,4 8-8-15,-8-4 16 16,3 8-12-16,-12 0 16 15,8 0-16-15,-18 5-20 16,0-1 4-16,-5 4 12 0,5 4 0 0,-4 8 16 16,8 1-12-16,6 11 4 15,8 5-4-15,9 3-16 16,10 1 4-16,13-5 40 16,4-3-24-16,19-9 44 15,9-3-32-15,5-13 48 16,-1 0-40-16,1-12 12 15,-5 0-28-15,-9-12 20 16,4 0-24-16,-4-12 4 16,-9-1-8-16,-5-15 20 15,-4 8-16-15,-14-17-4 16,9 9-4-16,-9-5-32 16,0 5 16-16,-9 3-12 15,9 13 12-15,0 4-20 16,-10 8 20-16,6 8-64 15,-5 8 40-15,0 16-20 16,9 5 36-16,0 15-24 16,0 9 24-16,0-5 20 15,9-3 0-15,4-5 28 16,6-7-16-16,-6-9 56 16,10 0-36-16,0-12 36 15,-5 0-36-15,5-12-316 16,13 5 152-16</inkml:trace>
          <inkml:trace contextRef="#ctx0" brushRef="#br0" timeOffset="317.4571">6950 7263 572 0,'0'4'208'0,"0"-4"-160"0,9 0-12 0,4 0 56 16,-4 0-56-16,23-4 24 15,0 0-40-15,5-8 28 16,8 0-32-16,10-8 48 16,-1 12-36-16,19-4-324 15,-9 4 164-15</inkml:trace>
          <inkml:trace contextRef="#ctx0" brushRef="#br0" timeOffset="1084.0097">8229 7397 444 0,'-14'-4'164'0,"14"4"-124"0,-22 8-16 0,12-4 80 16,1 4-64-16,-13 4 28 15,-1 5-40-15,-14 7 0 16,5 4-16-16,-8 9 0 15,3-1-4-15,-8 4 20 16,13-3-16-16,-9 3-4 16,4-3-4-16,15-5 12 15,-1 1-8-15,9-5-172 16,10 0 92-16</inkml:trace>
          <inkml:trace contextRef="#ctx0" brushRef="#br0" timeOffset="769.4232">7851 7551 260 0,'0'0'96'15,"0"0"-76"-15,0 0-4 0,0 4 96 16,0 0-64-16,9 8 68 16,0 4-64-16,5 13 4 15,0 7-32-15,8 4 12 16,1 5-20-16,-5-5 8 16,14-3-12-16,-4-9 0 15,-1 0-4-15,-4-7 28 16,-5 3-20-16,-5-12 40 15,-3 0-32-15</inkml:trace>
          <inkml:trace contextRef="#ctx0" brushRef="#br0" timeOffset="2000.391">8739 7777 216 0,'4'-16'80'0,"-4"16"-60"0,32-20-8 0,-18 8 116 16,0 4-72-16,4-12 84 16,14 7-80-16,-10-11 56 15,1 8-64-15,0-4 4 16,-5 3-32-16,-9 1 32 16,5 8-32-16,-14-8 40 15,4 4-36-15,-17-8 4 16,4 7-20-16,-14-3 20 15,9 8-20-15,-18-8-4 16,14 8-4-16,-18-4-16 16,18 8 8-16,-19-4 28 15,14 8-12-15,-8 0-32 16,8 4 12-16,0 0-8 0,0 0 8 16,-9 4-12-16,19 0 12 0,-10 4-4 15,5 8 4 1,-5 9 8-16,9 3 0 0,-4 13 8 15,9-1-4-15,-5 5 8 16,14-5-8-16,5 5 32 16,4-5-20-16,5-15 4 15,4 3-12-15,5-12 12 16,4-4-12-16,0-12 48 16,1 5-28-16,3-9 12 15,1 0-24-15,0-17 0 16,0 9-8-16,0-12-24 15,-5 4 8-15,-4-13-24 16,0 9 20-16,-10-8 24 16,-3 4-8-16,-10-5 0 15,4 9 0-15,-18-4-48 16,14 8 24-16,0-5 16 16,-4 5 4-16,-5 4-52 15,9 8 28-15,-9 4 4 16,9 8 8-16,-5 12-24 15,1 1 20-15,4 7-4 16,0 0 12-16,-5 1 16 16,5 7-4-16,14-4-12 15,4-3 4-15,5-5 48 16,4-4-24-16,14-4 24 0,0-3-24 16,-5-9 44-16,5 4-36 0,-13-12-348 15,-1 4 172-15</inkml:trace>
          <inkml:trace contextRef="#ctx0" brushRef="#br0" timeOffset="2330.2649">8511 7267 436 0,'5'0'160'0,"-5"0"-124"0,18 5-8 16,-9-5 60-1,5 8-52-15,-1-12 84 16,1 8-68-16,0-8 28 15,-1 4-48-15,15-4 16 16,-6-5-28-16,15 1-36 16,4 8 8-16,18-8 72 15,0 4-36-15,5 0-308 16,0 4 152-16</inkml:trace>
          <inkml:trace contextRef="#ctx0" brushRef="#br0" timeOffset="3080.6678">9604 7870 340 0,'45'-8'128'0,"-45"8"-100"0,82-4-8 0,-41-4-8 16,-4 8-12-16</inkml:trace>
          <inkml:trace contextRef="#ctx0" brushRef="#br0" timeOffset="2870.3543">9781 7474 424 0,'-18'-12'156'0,"18"12"-120"0,-13-12-8 0,-1 8 140 16,14 4-96-16,0-4 60 16,14 4-76-16,4-5-32 31,5 10-16-31,8-5 0 0,6 4-4 0,4 0-12 16,-5 8 4-16,1-8-400 15,-1 8 216-15</inkml:trace>
          <inkml:trace contextRef="#ctx0" brushRef="#br0" timeOffset="3693.7978">11216 7539 456 0,'-10'-13'168'0,"10"13"-128"0,-9-8-16 0,5 4 52 15,-1 4-48-15,-13-4 40 31,0 4-36-31,-14 4 68 0,5 4-52 0,-10 9 20 16,10-1-40-16,0 20 0 16,13 1-16-16,9 7 12 15,15 1-16-15,21-1 32 16,1 1-24-16,27-13 40 16,-4 0-32-16,4-11 20 15,0-1-24-15,1-16 16 16,-10 0-20-16,-14-20-8 15,1 4-4-15,-28-25-16 16,-5 1 8-16,-22-17 12 16,-5 5-4-16,-9-5-20 15,5 9 8-15</inkml:trace>
        </inkml:traceGroup>
        <inkml:traceGroup>
          <inkml:annotationXML>
            <emma:emma xmlns:emma="http://www.w3.org/2003/04/emma" version="1.0">
              <emma:interpretation id="{12E2624D-16E3-4049-BB81-439CB8059ABA}" emma:medium="tactile" emma:mode="ink">
                <msink:context xmlns:msink="http://schemas.microsoft.com/ink/2010/main" type="inkWord" rotatedBoundingBox="18509,11284 18927,11301 18926,11317 18509,11301"/>
              </emma:interpretation>
            </emma:emma>
          </inkml:annotationXML>
          <inkml:trace contextRef="#ctx0" brushRef="#br0" timeOffset="4522.4992">9536 7984 320 0,'9'-4'120'0,"-9"4"-96"0,22 4-4 0,-8-4 16 15,9 0-24-15,4 0 76 16,1 0-52-16,13 0 4 15,4 0-24-15,1 0-20 16,-5 0 0-16,-5 0 20 16,-4 0-8-16,-9 0 4 15,-5 0-4-15,-14 0 28 16,5 0-20-16,-18 0 4 16,9 0-12-16,0 0 12 15,-4 0-12-15,-5 0 16 16,9 0-16-16,0 0-196 15,0 0 100-15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4:32.13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3CDE28B-CAFA-4AFF-9391-5C01262E07FA}" emma:medium="tactile" emma:mode="ink">
          <msink:context xmlns:msink="http://schemas.microsoft.com/ink/2010/main" type="writingRegion" rotatedBoundingBox="14801,12349 20283,12530 20125,17308 14643,17126"/>
        </emma:interpretation>
      </emma:emma>
    </inkml:annotationXML>
    <inkml:traceGroup>
      <inkml:annotationXML>
        <emma:emma xmlns:emma="http://www.w3.org/2003/04/emma" version="1.0">
          <emma:interpretation id="{353C7812-62D6-499F-B545-7579AB4C6703}" emma:medium="tactile" emma:mode="ink">
            <msink:context xmlns:msink="http://schemas.microsoft.com/ink/2010/main" type="paragraph" rotatedBoundingBox="15006,12300 20288,12588 20209,14024 14928,13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22046-DE7F-4C1D-A17B-AC0B6C34C1FB}" emma:medium="tactile" emma:mode="ink">
              <msink:context xmlns:msink="http://schemas.microsoft.com/ink/2010/main" type="line" rotatedBoundingBox="15006,12300 20288,12588 20209,14024 14928,13735"/>
            </emma:interpretation>
          </emma:emma>
        </inkml:annotationXML>
        <inkml:traceGroup>
          <inkml:annotationXML>
            <emma:emma xmlns:emma="http://www.w3.org/2003/04/emma" version="1.0">
              <emma:interpretation id="{C118601A-64E2-47A9-89BD-2983D53B3A26}" emma:medium="tactile" emma:mode="ink">
                <msink:context xmlns:msink="http://schemas.microsoft.com/ink/2010/main" type="inkWord" rotatedBoundingBox="15006,12300 17717,12448 17655,13587 14944,134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6239 9344 248 0,'-22'0'92'0,"22"-4"-72"0,-10-1-4 15,6 5 148-15,-5 0-92 0,0 0 60 16,9 0-76-16,-5 0 28 16,-4-4-48-16,9 4 52 15,0 0-52-15,0 0 20 0,0 0-36 16,14 0 44-1,4 4-44-15,-4 1-12 16,-1-1 32-16,15 0-28 16,-1 0 0-16,5 0-8 15,0 0 4-15,13 0-4 16,5-4 16-16,19 0-12 0,8-4 4 16,19 0-4-16,-1 0 4 15,1 4-8-15,-14-4 8 16,-14 0-8-16,-9-5-12 15,-9 5 4-15,-4 0 12 16,-10 0-4-16,-8 0 24 16,-10 0-16-16,-5 4 4 15,1 0-8-15,-5 0-8 16,-9 0 4-16,0 0 12 16,0 0-8-16,0 8-4 15,0 0 0-15,0-8 4 16,-4 9-4-16,4-5-12 15,-5 4 4-15,1 0 12 16,-10 0-4-16,5 4-12 0,-5 0 4 16,-4 4 4-16,4 5 0 15,-9 3-20-15,1 16 12 16,-6 17-4-16,-4 12 4 16,-4 4 16-16,0-5-4 15,-1-3 16-15,-4-12-12 16,0-5-4-16,-4-3 0 15,4-5 12-15,0-3-8 16,0-5 4-16,4-12-4 16,6 1 4-16,-1-5-8 0,9 0 32 15,0-12-20 1,-9-8 12-16,9-4-16 0,1-4 0 16,-6-8-4-16,-3-5 12 15,3-11-12-15,-4-9 4 16,-4-11-4-16,-5-9-16 15,0-4 4-15,0 4-24 16,-5 9 16-16,6 7-12 16,-1 5 12-16,4 7 24 15,5 9-4-15,9 4 4 16,5 3-4-16,9 1-32 16,18 8 12-16,5 4 4 15,9 0 8-15,9 4 16 16,-1 4-8-16,15 8-424 15,-5 4 224-15</inkml:trace>
          <inkml:trace contextRef="#ctx0" brushRef="#br0" timeOffset="287.3144">7387 9619 612 0,'-19'-20'228'0,"19"36"-180"16,5 0-12-16,4-8 124 0,0 4-96 15,0 4 16-15,10 5-44 16,-1-1 8-16,0 0-24 15,5-4 44-15,-5-4-36 0,-4 1-560 16,-1-13 288 0,-4-13-140-16</inkml:trace>
          <inkml:trace contextRef="#ctx0" brushRef="#br0" timeOffset="1035.8022">7892 9352 436 0,'-18'-29'160'0,"22"29"-124"0,5 0-8 16,1-4 96-16,3 0-72 15,15 4 24-15,13 0-44 16,18 8-4-16,18 4-16 15,5 5 12-15,-5 3-16 0,-8 4 16 16,-5 5-16-16,-10-1-4 16,-4 8 0-16,-9-3 28 0,-4 7-16 15,-6 9 64-15,-3-1-44 16,-5 5-24-16,-5-1-12 16,-9 1 16-16,-5-4-8 15,-4-5 24-15,-4-7-20 16,-10-5 12-16,-4-4-12 15,-5-3 36-15,-4-5-24 16,-14-4 12-16,-9-4-20 16,-18-4 28-16,-10-4-28 15,1-4 32-15,-1-4-32 0,10 0 12 16,4 4-16-16,14-8-8 16,5 0 0-16,13 0 12 15,9-4-8-15,5 4 4 16,4 0-4-16,-4-5-52 15,4 1 28-15,5 4-316 16,-9-4-288 0</inkml:trace>
          <inkml:trace contextRef="#ctx0" brushRef="#br0" timeOffset="1400.7722">8056 9194 560 0,'-14'-8'208'0,"14"4"-164"0,0-4-8 0,5 4 180 16,4 4-124-16,5 0 8 15,8 0-60-15,15-4-28 16,13-1-8-16,14-3 40 0,8 0-24 0,1 0 16 15,0 4-20-15,9 0-200 16,5 0 96-16</inkml:trace>
          <inkml:trace contextRef="#ctx0" brushRef="#br0" timeOffset="595.4829">8311 9400 352 0,'0'-20'132'0,"0"20"-104"0,4 0-8 0,-4-8 176 16,0 8-112-16,-4 8 28 16,-1 0-68-16,-4 0-20 15,0 21-12-15,-5 15 24 16,1 29-20-16,-1 0 32 15,5 8-32-15,0-8 4 16,0-13-12-16,0-3 48 0,0-21-32 16,-5 1 52-16,0-17-44 15,-4 4-200-15,4-16 88 0</inkml:trace>
        </inkml:traceGroup>
        <inkml:traceGroup>
          <inkml:annotationXML>
            <emma:emma xmlns:emma="http://www.w3.org/2003/04/emma" version="1.0">
              <emma:interpretation id="{F7E17C2C-55EF-4C9A-B161-9173A2098C90}" emma:medium="tactile" emma:mode="ink">
                <msink:context xmlns:msink="http://schemas.microsoft.com/ink/2010/main" type="inkWord" rotatedBoundingBox="18282,12572 20283,12682 20209,14024 18208,139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92.9185">9294 9862 592 0,'-18'0'220'0,"23"0"-172"0,8 12-12 16,-4-8 156-16,10 0-112 15,12-4 12-15,24-4-56 16,18 4 0-16,4-4-20 15,1 4 72-15,4 4-52 0,-9 0-516 16,4-8 260 0,5-4-232-16</inkml:trace>
          <inkml:trace contextRef="#ctx0" brushRef="#br0" timeOffset="2077.7779">9531 9465 652 0,'-5'-8'244'0,"5"8"-192"0,10-4-12 0,-1 4 100 15,9-4-84-15,9 4-20 16,10-4-24-16,4 4 4 15,4 0-8-15,-4 4 48 0,-4-4-28 16,-1 4-76-16,0 4 24 16,-8 0-308-16,-10-4 180 15,-4 12-292 1</inkml:trace>
          <inkml:trace contextRef="#ctx0" brushRef="#br0" timeOffset="3243.8789">10669 9615 496 0,'-32'-8'184'0,"28"8"-140"0,-5 4-16 0,4 0 152 16,5 4-104-16,0 4 16 0,5 4-56 15,8 4-8-15,6 5-16 16,8 3-8-16,9-4 0 0,19-8 48 16,13 5-28-16,5-9 8 15,-5-12-20-15,-4 0 20 16,-5 0-20-16,-9-8 4 16,-13-8-8-16,-5-5 12 15,-5-7-12-15,-9-4 16 16,-9-5-16-16,0 1-4 15,1 3 0-15,-10 1-16 16,-5 4 8-16,0-1 12 16,-4 9-4-16,0 0-12 15,-4 0 4-15,-6 3-16 16,1 1 12-16,-9 0 4 16,-10 4 4-16,-4 0-20 0,-9 4 12 15,0 4 20-15,0 0-4 16,5 0-28-16,-1 4 8 15,10 0 12-15,4 4 4 16,5-4-4-16,4 0 4 16,5 4-48-16,4 4 24 15,0-4 8-15,5 4 8 16,-5 0-8-16,1 0 8 16,-5 0 12-16,-1 4-4 15,1 0 8-15,0 1-8 16,4 3-28-16,1 0 12 0,4 4-4 15,-1 0 8-15,6 5 0 16,-1 3 0-16,1 0 8 16,-1 5 0-16,1 3 8 15,-1 1-4-15,5 3-12 16,-9-3 4-16,4 3 12 16,1 0-4-16,-1-3 16 15,1-1-12-15,-1 1-20 16,5-9 4-16,0 0 20 15,5-3-4-15,-5 7-20 16,0 0 4-16,-5 1 4 16,5 3 4-16,0 1 0 15,0 3 0-15,-4 5 16 16,-1-1-8-16,-4 1-20 16,9-1 4-16,-9-7 4 0,4-5 4 15,5 0 16-15,0-3-8 16,-9-5 40-16,-4-4-24 15,-6-4 56-15,-3-3-44 16,-10-5 28-16,-5 0-36 16,-4-4 8-16,-4-4-20 15,4 0 8-15,4-4-12 16,6 0 20-16,8-8-20 16,0 3 12-16,9-3-12 15,10-4-24-15,-1 0 4 16,19-8-884-1</inkml:trace>
        </inkml:traceGroup>
      </inkml:traceGroup>
    </inkml:traceGroup>
    <inkml:traceGroup>
      <inkml:annotationXML>
        <emma:emma xmlns:emma="http://www.w3.org/2003/04/emma" version="1.0">
          <emma:interpretation id="{F8735728-24A9-4F01-AECB-3B1136C9CD4D}" emma:medium="tactile" emma:mode="ink">
            <msink:context xmlns:msink="http://schemas.microsoft.com/ink/2010/main" type="paragraph" rotatedBoundingBox="15336,14045 19411,14089 19398,15259 15324,15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11D71E-4768-4F6D-810A-100A363E3BBB}" emma:medium="tactile" emma:mode="ink">
              <msink:context xmlns:msink="http://schemas.microsoft.com/ink/2010/main" type="line" rotatedBoundingBox="15336,14045 19411,14089 19398,15259 15324,15216"/>
            </emma:interpretation>
          </emma:emma>
        </inkml:annotationXML>
        <inkml:traceGroup>
          <inkml:annotationXML>
            <emma:emma xmlns:emma="http://www.w3.org/2003/04/emma" version="1.0">
              <emma:interpretation id="{D64EF8BE-45D0-42CA-8597-3B8622BD7F00}" emma:medium="tactile" emma:mode="ink">
                <msink:context xmlns:msink="http://schemas.microsoft.com/ink/2010/main" type="inkWord" rotatedBoundingBox="15336,14045 17021,14063 17009,15181 15324,151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893.5595">6831 11278 300 0,'-18'-16'112'0,"18"12"-88"0,-5-8-8 0,5 8 116 16,0 0-76-16,0-5 16 15,10 5-48-15,-6 0 56 16,5 0-44-16,-9 4-8 15,0 0-16-15,5 8 60 0,-10 5-40 16,-4 7 24-16,-5 4-36 0,1 4 16 16,-5 1-20-16,-1-1-8 15,-3 0-4-15,3 5 48 16,1-5-28-16,5 0 32 16,-1-3-28-16,5-5 0 15,-5-4-16-15,5-4 56 16,4-4-40-16,1-4 24 15,-5-8-304 1,0 0 140-16</inkml:trace>
          <inkml:trace contextRef="#ctx0" brushRef="#br0" timeOffset="15748.8299">6513 11144 384 0,'-5'-12'140'0,"10"4"-108"0,-5 0-8 0,4 4 64 16,-4-4-52-16,5 0 32 0,-1 0-40 16,1 0 52-16,-1 0-44 15,5 0 20-15,0-1-36 16,5 1 44-16,0 0-36 0,4 0-16 16,5 0-4-16,4 0 24 15,5 0-16-15,4 0 4 16,5 4-12-16,0 4-8 15,0 4 4-15,0 4-4 16,-4 0 0-16,-1 8-12 16,-9 4 8-16,1 5-4 15,-5 3 0-15,-1 0 16 16,-3 1-4-16,3-1 8 16,-4 0-8-16,1 1 24 15,-6-9-16-15,1 8-4 16,-5-4-4-16,0-3-4 0,-4 3 0 15,-5-4 16-15,-5-4-8 16,1 5-4-16,-1 3 0 16,1-4 4-16,-6 4-4 15,1-3 16-15,0 3-12 16,0-4 16-16,0 0-16 16,-5 1 24-16,1-1-20 15,-1 4-12-15,0-4-4 16,-4 1 12-16,0-1-4 15,-5 0 16-15,0 0-12 16,-4 1 16-16,-5-5-16 0,0 0-12 16,1 0 0-16,-1-4 28 15,0-4-12-15,0 1 4 16,0-1-8-16,0-4 48 16,0-4-32-16,5 0 8 15,4 0-20-15,-4-4 28 16,4 0-24-16,0-5 4 15,5 5-12-15,-5-4-8 16,5 0 4-16,-5 0-4 16,14 4 0-16,-4 0 0 15,-1 0 0-15,0 4 0 16,1-4 0-16,-1 0 44 16,0 0-24-16,1 0-8 15,8-8-8-15,5-5-120 16,9-3 64-16,9-4-516 15</inkml:trace>
          <inkml:trace contextRef="#ctx0" brushRef="#br0" timeOffset="16860.232">6663 10744 208 0,'4'0'76'0,"-8"0"-60"0,-1 0-4 0,5 0 84 16,0 0-56-16,0 0 16 16,0 0-32-1,0 0 40-15,0 0-36 0,0 0 56 16,0 0-48-16,0 0 36 15,9 0-40-15,-9 0 36 16,0 0-40-16,0 0 20 16,0 0-28-16,0 0 72 0,5-4-56 15,-5 4 4-15,9 0-24 0,0 0 16 16,5 0-20-16,4 0 12 16,5 0-12-16,9 0 0 15,9 0-4-15,4 0 12 16,1-4-12-16,4 4-12 15,-5 0 0-15,-8 0 20 16,-5 0-8-16,-5 8 4 16,-4-8-4-16,-10 0 4 15,-4 0-8-15,-9 0 32 16,0 0-20-16,0 0 12 16,0 0-16-16,0 0-428 15,0 0 224-15,9 8-300 16</inkml:trace>
          <inkml:trace contextRef="#ctx0" brushRef="#br0" timeOffset="17842.4757">7551 11586 476 0,'-5'-4'176'0,"14"4"-136"0,-4-4-12 0,4 4 144 16,4 0-100-16,10 0 44 15,9 0-72-15,0 0 20 16,0 0-36-16,9 0 0 0,0 4-16 16,0-4 20-16,-5-4-20 15,1-5 32-15,-6 9-28 16,1-8-180-16,-4 8 88 0,-6-4-292 16</inkml:trace>
          <inkml:trace contextRef="#ctx0" brushRef="#br0" timeOffset="17542.1775">7705 11383 444 0,'0'-12'164'0,"0"16"-124"0,-4-4-16 0,4 0 112 16,0 0-80-16,9 0 76 16,0-4-76-16,9 0 32 15,0 0-52-15,1 4-12 0,-1 0-12 16,5 0-12-16,4 0 4 0,0 0 4 16,-4 0-4-16,4 0 24 15,1 0-16-15,-6 0 12 16,1 0-12-16,-5 0 0 15,-4 0-4-15,-5 0-148 16,0 0 76-16,-9 0-280 16</inkml:trace>
        </inkml:traceGroup>
        <inkml:traceGroup>
          <inkml:annotationXML>
            <emma:emma xmlns:emma="http://www.w3.org/2003/04/emma" version="1.0">
              <emma:interpretation id="{B8700958-00E4-45A9-A3CE-A84620AF4AC3}" emma:medium="tactile" emma:mode="ink">
                <msink:context xmlns:msink="http://schemas.microsoft.com/ink/2010/main" type="inkWord" rotatedBoundingBox="17627,14254 19409,14273 19398,15259 17616,152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457.8216">8648 11501 392 0,'4'-8'148'0,"-4"8"-116"0,0 0-8 0,0 0 152 16,9 0-100-16,1 0 40 15,3 0-68-15,1 0 32 0,9 0-44 16,-1 0 24-16,6 0-32 0,4 0-8 15,-1 0-12-15,6 0 20 16,4-5-16-16,4 1 32 16,-4 4-28-16,-4 0-4 15,-1-4-8-15,-4 4-332 16,-9 0 180-16,0 8-352 16</inkml:trace>
          <inkml:trace contextRef="#ctx0" brushRef="#br0" timeOffset="19142.4846">9217 11339 268 0,'9'-8'100'0,"-4"12"-76"0,-1-8-8 0,-4 4 52 0,0 0-40 16,5-4 8-16,-1-5-24 15,-4 5 36-15,0-4-24 16,0 0-12-16,-4 4-8 16,-1-4 12-16,1 0-8 15,-6 0 16-15,-3 4-16 16,-1-4-4-16,0 4 0 15,-4 0 4-15,0 4-4 16,0 0 8-16,4-4-8 16,-9 4 32-16,1 0-20 15,-6 4-4-15,1 4-8 16,0 0 20-16,4 0-12 0,-9 0 24 16,0 4-24-16,5 0 4 15,0-4-8-15,-1 5 36 0,1 3-20 16,4-4 12-16,5 0-20 15,0 0 8-15,4 0-12 16,0 9 12-16,1-9-16 16,4 4-4-16,4 4 0 15,1 0-4-15,-6 5 0 16,10-1 8-16,0 0-4 16,5 5 16-16,0-1-12 0,8-4-4 15,1 0 0-15,0-3 4 16,4-1-4-16,5 0 8 15,-1-4-8-15,1 1-4 16,4-1 4-16,1-4 4 16,-1-4-4-16,-4 0 32 15,0-4-20-15,-5-4 12 16,0 0-16-16,0-4 12 16,-4 0-16-16,-1 0-72 15,1 0 32-15,0-4-180 16,-1 0 116-16,-3 0-344 15,-6 0 248 1,-8-1 16-16</inkml:trace>
          <inkml:trace contextRef="#ctx0" brushRef="#br0" timeOffset="20493.3411">10414 11298 384 0,'14'-12'140'0,"-14"4"-108"0,5 0-8 16,-5 8 56-16,0-8-48 15,-10 8 48-15,-3-12-44 16,-5 4 8-16,-10 4-28 16,-8 4-16-16,-10 0-4 15,-4-4-4-15,0 4 0 0,5 0 0 16,-1-5 0-16,1 1 32 16,4 0-12-16,4 0 32 15,5-8-28-15,5 4 20 16,-5 0-20-16,9 0 8 0,1 0-12 15,-1 0-16 1,9 4 0-16,-4 0 40 16,-5 4-24-16,5 0 24 15,0 4-20-15,0 0-8 16,-1 4-4-16,6 0 12 0,-1 8-8 16,0 0-4-16,5 13 0 15,5-1 20-15,-1 0-12 16,-4 9-12-16,0-1-4 15,4 5 20-15,-13 3-8 0,0 5 40 16,0 3-24-16,-1 1-24 16,1-5 0-16,5 1 24 15,-1-13-12-15,0-3 12 16,10-9-12-16,-1-4-32 16,1 1 8-16,4-9 12 15,4-4 4-15,1 0 16 16,-1 0-12-16,-4 0 4 15,5 0-4-15,-5-8 20 16,0 0-16-16,0 0-4 16,0 0-4-16,9 0 4 15,0 0-4-15,5 0 16 16,-1 0-12-16,6-4 16 16,-1 0-16-16,5 4-4 15,4 4 0-15,5 0-4 16,4-4 0-16,5 0-20 0,-4 8 12 15,-1-8 40-15,5 8-20 16,-9-4-8-16,0 4-8 16,-10 1 20-16,1-5-8 15,-9-8 16-15,0 4-16 16,-5 4 16-16,-9-4-16 16,9 4 16-16,-9-4-16 15,0 0-268-15,0 0 144 16,4-4-256-1</inkml:trace>
          <inkml:trace contextRef="#ctx0" brushRef="#br0" timeOffset="20869.8402">9458 11521 476 0,'5'-4'176'0,"-1"4"-136"0,1 0-12 16,-1 0 128-16,6 0-92 15,3-4 60-15,5 0-68 0,1 4 44 16,3 0-56-16,10 0 16 0,9 0-40 15,9-4-8-15,0 4-8 16,0 0 12-16,-4 8-8 16,-5-8 40-16,-5 0-24 15,1 0-4-15,-10-8-12 16,0 8 28-16,-8-8-20 16,-6 4-112-16,-4-1 52 15,1 5-284-15,-10 0 184 16,9 9-380-1</inkml:trace>
          <inkml:trace contextRef="#ctx0" brushRef="#br0" timeOffset="21829.7574">9481 10946 384 0,'0'0'140'0,"9"8"-108"0,0-8-8 16,0 0 40-16,0 8-40 0,0-8 44 15,1 4-40-15,-1-4 28 16,-9 0-28-16,9 0 44 16,0 0-40-16,0 0 36 15,5 0-36-15,-1 0 8 0,1 0-24 16,9 0 8-16,0 4-12 16,4-4 12-16,0 9-16 15,5-5-4-15,0 0 0 16,0 0 20-16,-5-4-12 15,5 0-4-15,0 0-4 16,4-4 4-16,-8 0-4 0,-1 4 16 16,0 0-12-16,1 0-28 15,-1 0 8-15,0 0 12 16,5 0 4-16,0 4 32 16,-9 0-20-16,4 0-12 15,-4 0-8-15,0-4 12 16,-5 4-4-16,-5-4 40 15,-4 0-20-15,-9 0 12 16,0 0-20-16,0 0 8 16,0 0-12-16,0 0-68 15,0 0 28-15,-4 4-368 16,-1 0 220-16,1 0-288 16</inkml:trace>
        </inkml:traceGroup>
      </inkml:traceGroup>
    </inkml:traceGroup>
    <inkml:traceGroup>
      <inkml:annotationXML>
        <emma:emma xmlns:emma="http://www.w3.org/2003/04/emma" version="1.0">
          <emma:interpretation id="{05238CF9-D0DA-4987-934E-8F0A6F23A643}" emma:medium="tactile" emma:mode="ink">
            <msink:context xmlns:msink="http://schemas.microsoft.com/ink/2010/main" type="paragraph" rotatedBoundingBox="14685,15873 19854,16043 19813,17297 14643,17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C02B82-0E88-4AC2-97A1-650D841DD65C}" emma:medium="tactile" emma:mode="ink">
              <msink:context xmlns:msink="http://schemas.microsoft.com/ink/2010/main" type="line" rotatedBoundingBox="14685,15873 19854,16043 19813,17297 14643,17126"/>
            </emma:interpretation>
          </emma:emma>
        </inkml:annotationXML>
        <inkml:traceGroup>
          <inkml:annotationXML>
            <emma:emma xmlns:emma="http://www.w3.org/2003/04/emma" version="1.0">
              <emma:interpretation id="{41325EF5-16E8-4D15-9A18-7609FFF72A44}" emma:medium="tactile" emma:mode="ink">
                <msink:context xmlns:msink="http://schemas.microsoft.com/ink/2010/main" type="inkWord" rotatedBoundingBox="14687,15983 17185,16148 17135,16900 14638,1673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2927.4368">7136 13192 696 0,'-32'-8'256'0,"37"0"-196"0,9-4-20 16,-5 8 84-16,4 0-76 15,10-4 0-15,9 0-32 16,9 4 24-16,18 0-24 16,9-1-276-16,14 1 136 0,5-4-416 15</inkml:trace>
          <inkml:trace contextRef="#ctx0" brushRef="#br0" timeOffset="32779.3673">7751 12812 300 0,'-14'-12'112'0,"14"16"-88"0,-4-4-8 16,-1 0 128-16,1 0-84 15,-10 0 44-15,-4-4-60 16,-5 4 28-16,-4 0-40 0,-10 8 36 15,-4 0-40-15,-4 4 28 16,-1-4-28-16,-4 12 16 0,5 9-24 16,17 3 60-16,-4 13-44 15,10 7 0-15,-1 1-20 16,18-1-12-16,1-7 0 16,13-1 12-16,5-11-8 15,4-5 104-15,0-8-64 16,9-3-160-16,1-9 56 15,-6 4-448 1,1-8 280-16,-18-12-140 16</inkml:trace>
          <inkml:trace contextRef="#ctx0" brushRef="#br0" timeOffset="33677.9906">7860 13297 644 0,'-13'-20'236'0,"22"12"-180"0,-9-12-20 16,4 20 88-16,10-8-76 15,9 0 16-15,8 8-40 16,10-8 48-16,10 8-40 16,8-4-348-16,0 0 168 15,-9-13-348-15</inkml:trace>
          <inkml:trace contextRef="#ctx0" brushRef="#br0" timeOffset="32054.0922">5775 12775 300 0,'0'-4'112'0,"-5"4"-88"0,-4 0-8 15,9 0 64-15,0 0-48 16,0 0 104-16,0 0-80 16,0 0 36-16,0 0-52 15,9 4 28-15,-9-4-36 16,0 0 16-16,5 8-28 0,-5-8 36 15,9 9-32-15,0-5 12 0,0 0-20 16,9-4 28-16,5-4-28 16,9 0 4-16,14 0-12 15,13-1 12-15,14 1-12 16,4 4-12-16,0 0 0 16,-4 0 12-16,-13 0-4 15,-6-12-4-15,-8 12 4 16,-1-4 20-16,-13 0-12 15,-5 0-4-15,-8 4-4 16,-6-4 28-16,-4 4-16 0,-9 0-12 16,0 0-8-16,0 0 4 15,0 0 0-15,-4 4 8 16,-1 4-4-16,1-4-4 16,-1 4 4-16,1-4-24 15,-6 5 12-15,6-1-4 16,-5 0 4-16,0 8 8 15,-5 4 0-15,-4 8 0 16,0 9 0-16,-10 16 0 16,6 3 0-16,-6 13-12 15,-4 4 8-15,1-17 12 16,-1-7-4-16,-5-4 24 16,-4-5-16-16,5-16 4 15,4 5-8-15,0-9 20 16,5-4-16-16,-1-8 12 0,1-8-12 15,0 0 0 1,0-8-4-16,-1-4 4 0,1-8-8 16,0-13 16-16,-1-3-12 15,1-13-20-15,-5-7 4 16,9-9 4-16,1 8 4 16,3 1 0-16,1 7 0 15,4 9-20-15,1 3 12 16,4 9-4-16,4 8 4 15,5 3-28-15,5 1 20 16,4 8 24-16,4 4-4 0,1 0-16 16,4 8 4-16,1 0-516 15</inkml:trace>
          <inkml:trace contextRef="#ctx0" brushRef="#br0" timeOffset="32361.9161">6695 12978 748 0,'22'12'276'0,"-3"-4"-216"0,-1 0-16 0,-9 0 24 15,5 0-48-15,-1 4 36 16,5 1-32-16,-4-1 56 16,0-4-44-16,-5 0-324 0,0 0 156 15,-9-8-428 1</inkml:trace>
        </inkml:traceGroup>
        <inkml:traceGroup>
          <inkml:annotationXML>
            <emma:emma xmlns:emma="http://www.w3.org/2003/04/emma" version="1.0">
              <emma:interpretation id="{4B94A07B-2FA1-4F75-B9C2-2DF07E494A56}" emma:medium="tactile" emma:mode="ink">
                <msink:context xmlns:msink="http://schemas.microsoft.com/ink/2010/main" type="inkWord" rotatedBoundingBox="16863,15945 17562,15968 17559,16070 16859,16047"/>
              </emma:interpretation>
              <emma:one-of disjunction-type="recognition" id="oneOf5"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5764.6945">7892 12727 104 0,'-5'0'36'0,"5"-4"-28"0,5 4 0 0,-5 0 20 0,0 0-16 16,0 0 136-16,0 0-80 15,5-4 40-15,-5 4-64 16,0 0 20-16,0 0-36 16,0 0 16-16,0 0-24 15,0 0 52-15,9 8-40 16,-9-8 36-16,0 0-36 16,9 4 16-16,4-4-28 15,1 0 16-15,9 0-20 0,9-4 28 16,9-4-28-16,18 0 20 15,5 0-20-15,8-1 28 16,-3 1-28-16,-10-4 4 16,-4 4-12-16,-5-4-32 15,-14 12 12-15,-4-4 24 16,-14 4-8-16,-4 4 44 16,-5 0-24-16,-9-4 12 0,0 0-20 15,0 0 0-15,0 0-8 16,0 0 48-16,5 8-32 15,-5-8-188-15,9 0 92 16</inkml:trace>
        </inkml:traceGroup>
        <inkml:traceGroup>
          <inkml:annotationXML>
            <emma:emma xmlns:emma="http://www.w3.org/2003/04/emma" version="1.0">
              <emma:interpretation id="{CEE7AB76-EC47-429F-9925-00CAE4279509}" emma:medium="tactile" emma:mode="ink">
                <msink:context xmlns:msink="http://schemas.microsoft.com/ink/2010/main" type="inkWord" rotatedBoundingBox="16882,15946 17535,15968 17506,16848 16853,1682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510.8172">8443 12840 288 0,'45'-12'108'0,"-31"12"-84"0,4-12-4 0,-4 12 64 15,0 0-48-15,-5 0 48 16,-9 0-48-16,0 0 8 16,0 0-28-16,-9 0 72 15,-5 4-52-15,0-4 24 16,-13-4-40-16,0 4 16 15,-14 0-20-15,9-4 8 0,-14 0-12 16,1 0-16-16,4 0 0 16,4 4 64-16,-4-8-32 0,14 8 32 15,0 0-32 1,4 0 0-16,0 0-16 16,10 0-32-16,-6 0 8 0,15 4-12 15,-5 0 12-15,0 4 0 16,0 4 4-16,-5 4-12 15,0 8 12-15,-4 13-4 16,4 11 4-16,5 13 24 16,-4 4-8-16,3 8 24 15,1-13-20-15,0-3 24 16,0-12-24-16,5-1 4 16,-1-16-8-16,0 1 12 15,1-9-12-15,4-4 4 16,0 0-4-16,4-4-16 15,6-3 4-15,-1-9 28 16,4 4-12-16,6-4 4 0,8 12-8 16,0-12 12-16,5 4-12 15,4 0 40-15,1 0-24 16,-1 0 20-16,-4 0-24 16,-4 0-96-16,-10-4 40 15,-5 0-176-15,-4 0 120 16,-9-4-388-1,-4 4 268-15,-5 0-28 16</inkml:trace>
          <inkml:trace contextRef="#ctx0" brushRef="#br0" timeOffset="33873.5161">8006 12662 756 0,'-23'-16'280'0,"32"12"-216"0,-4 4-20 15,4-4 24-15,23 0-60 16,4 8 0-16,5 0-100 15</inkml:trace>
        </inkml:traceGroup>
        <inkml:traceGroup>
          <inkml:annotationXML>
            <emma:emma xmlns:emma="http://www.w3.org/2003/04/emma" version="1.0">
              <emma:interpretation id="{D48C315A-D073-48C3-95CB-1DF604BEA048}" emma:medium="tactile" emma:mode="ink">
                <msink:context xmlns:msink="http://schemas.microsoft.com/ink/2010/main" type="inkWord" rotatedBoundingBox="18185,16088 19851,16143 19813,17297 18147,1724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367.8238">9221 13322 676 0,'-27'12'248'0,"41"-4"-192"0,4-8-16 0,0 0 40 0,10 0-52 15,17 0 60-15,23-8-52 16,23 4-308-16</inkml:trace>
          <inkml:trace contextRef="#ctx0" brushRef="#br0" timeOffset="34187.8466">9394 12860 600 0,'32'-4'224'0,"-9"4"-176"0,23-4-12 0,-24 4-8 15,19 4-24 1,5 4-232-16</inkml:trace>
          <inkml:trace contextRef="#ctx0" brushRef="#br0" timeOffset="34907.258">10287 13034 612 0,'-18'-20'228'0,"18"20"-180"0,9 12-12 15,0-4 104-15,9 1-84 0,9 3 24 16,19 4-48-16,-5-8 12 16,23 8-24-16,-10-16 8 0,5-4-16 15,-4-4 28-15,9-4-24 16,-10-4 48-16,-8-9-36 15,-14 1 12-15,-19 0-24 16,1 0 8-16,-14-1-12 16,-23 1-16-1,14 4 0-15,-27-1-16 16,13 9 12-16,-13-4-32 16,8 8 24-16,-17-4-12 0,4 12 16 15,0 0-20 1,-9 0 20-16,18 8-20 0,-14 4 16 15,1 4 8-15,8 13 8 0,10 15 44 16,0 21-24-16,-1 12-20 16,1 4 0-16,4-8 36 15,5-1-24-15,-5-3 0 16,14 0-8-16,-4 4 4 16,-6 12-4-16,6-12 84 15,4-4-44-15,-5-13 12 16,0-7-32-16,-4-13 56 15,0-7-44-15,0-9-164 16,-5-4 64-16,5-8-320 16,-5-4 216-16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5:41.81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FEF990E-56DB-4201-89C6-3A513A522CD2}" emma:medium="tactile" emma:mode="ink">
          <msink:context xmlns:msink="http://schemas.microsoft.com/ink/2010/main" type="inkDrawing" rotatedBoundingBox="2974,7922 8861,7982 8859,8161 2973,8102" shapeName="Other">
            <msink:destinationLink direction="to" ref="{0C999299-1F8F-47D8-AFCC-A5BC3F81438A}"/>
          </msink:context>
        </emma:interpretation>
      </emma:emma>
    </inkml:annotationXML>
    <inkml:trace contextRef="#ctx0" brushRef="#br0">0 28 112 0,'9'-8'44'0,"-4"8"-36"0,4 0 0 0,-9 0-16 16,0 0 4-1,9 8-4-15,-9-8 0 16,9 0 60-16,0 0-28 0,1-8 8 15,-1 8-20-15,4-9-16 16,1 9 0-16,4 0 12 16,5-8-4-16,0 8 8 15,4 0-8-15,5 0 8 16,0 0-8-16,0 0-4 16,-1 0 4-16,-3 0-4 0,4 0 0 15,-5 8-28-15,0-8 16 16,-13 0 12-16,4 9 4 15,5-9 16-15,0 0-12 16,-10 8-4-16,15-8 0 16,-6 4 4-16,-8 0-4 15,4-4 8-15,5 0-8 16,-5 0-20-16,1 0 8 16,-1 0 4-16,-5 4 4 15,6-4-12-15,-1 8 8 16,0-8 12-16,0 0-4 15,0 0-12-15,1 0 4 16,-1 0 12-16,0 0-4 16,5 0 16-16,4 0-12 15,-4 0 16-15,4 0-16 16,1 0-28-16,-1 0 8 0,0 0 4 16,0 0 8-16,1 0-12 15,-1 0 8-15,0 0 4 16,-4 0 0-16,9 0 0 15,-9 0 0-15,0 0 0 16,-1 0 0-16,6 0 8 16,-1 0-4-16,0 0-4 15,-4 0 4-15,4 0-16 16,-8 0 8-16,12-8-16 16,-3 4 12-16,4 0 40 0,0 4-20 15,-1 0 0-15,10-4-8 16,-4 4 4-16,8 0-4 15,-4 0-12-15,-4 0 4 16,8 4 12-16,-13-4-4 16,0 4 16-16,9 0-12 15,-5-4-20-15,-4 0 4 16,5 8 20-16,-15-8-4 16,10 0-20-16,0 0 4 15,0 0 20-15,4 0-4 16,-4 0-12-16,0-4 0 15,9 0-4-15,-4 4 0 16,8 4 32-16,-4-4-12 16,0 0 4-16,-4 4-8 15,4 0-16-15,-5 0 4 0,0 0-4 16,-4-4 0 0,0 4 16-16,0 0-4 0,-9-4-12 15,9 4 4-15,-10-4 12 16,10 0-4-16,0-4-4 15,0 4 4-15,4 0-16 16,1 0 8-16,-1 0 40 16,5 0-24-16,-4 0-8 15,-1 0-8-15,0 0-4 16,5 4 0-16,-4 0 16 16,-5 0-4-16,0 4-12 15,-5 0 4-15,0 1 12 16,5-1-4-16,-5 0-12 0,-4-4 4 15,0 4 12-15,0-4-4 16,-1 0-4 0,1-4 4-16,5 4-4 0,8-4 0 15,-4 0-12-15,9 0 8 16,0 0 12-16,4 4-4 16,1 0-4-16,-1-4 4 15,1 0-24-15,-5 0 12 16,0-4-12-16,-5 4 8 15,1 0 8-15,-1-8 4 16,-9 8 8-16,-4 0-4 16,9 0-4-16,0-8 4 15,0 0-4-15,4 0 0 0,10 0 32 16,8 0-16-16,6 3 4 16,3 1-12-16,1 4 4 15,4 0-8-15,-4 0-4 16,-9-4 4-16,-1 0-4 15,1 0 0-15,4-4 24 16,5 0-12-16,9 4-12 16,13-4-4-16,1 8 4 15,-5-4 0-15,-5 4 0 16,-4-4 0-16,-5 0 0 16,5 0 0-16,-5 0 0 15,-4 0 0-15,-5 0 16 16,-4-4-8-16,-14 3 24 0,-9 1-20 15,-14 0 48-15,-9 0-32 16,-9 4-4-16,-9-4-16 16,-9 4-184-16,-9 0 100 15,-1 12-176-15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5:46.05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3E6733D-6B3E-4537-99E0-42BB27CFA840}" emma:medium="tactile" emma:mode="ink">
          <msink:context xmlns:msink="http://schemas.microsoft.com/ink/2010/main" type="inkDrawing" rotatedBoundingBox="4195,4408 7122,4463 7119,4625 4192,4570" shapeName="Other"/>
        </emma:interpretation>
      </emma:emma>
    </inkml:annotationXML>
    <inkml:trace contextRef="#ctx0" brushRef="#br0">0-1 80 0,'9'-4'32'0,"0"12"-24"0,-5 0-4 0,5 0-12 16,0 0 4-16,1 0 20 16,3-4-8-16,1 4-4 15,-5-4 0-15,9-4 12 16,-4 5-8-16,0-10-4 15,-5 10 0-15,4-5-4 16,6 4 0-16,-6 0 8 16,5 0-4-16,-4 0-12 15,0 4 4-15,4-8-16 16,5 0 12-16,-1 8 12 0,1 0 0 16,9-4 8-16,0 0-8 15,4 0 16-15,-4 4-12 16,5-8-20-16,-1 8 4 15,-4 0 4-15,4 1 4 16,-4-5 8-16,5 4-4 16,-5-4-12-16,4 0 4 15,0 4 4-15,1-8 0 16,4 0 24-16,0 0-12 16,9 0 4-16,0 0-8 15,5 0-8-15,-1 0 4 16,1 0-16-16,-1 4 8 15,-3 0-4-15,-1 0 0 16,9-4 8-16,-5 0 0 16,-3 0-12-16,3-4 8 0,5 0 20 15,10-8-8-15,3 8 16 16,6 0-16-16,-5 4 4 16,-10 0-4-16,-3 0 4 15,-1 0-8-15,-5 0-12 16,1-8 4-16,4 8 4 15,0-9 0-15,5 5 8 16,5-8-4-16,-6 12 52 16,-4-4-32-16,1 4 0 15,-6 0-16-15,-4 0 12 16,0-8-12-16,-13 8 16 0,4-8-16 16,-9 8 32-16,-5-8-24 15,-9 8-4-15,-4-8-8 16,-5 8 20-16,-9 0-12 15,0 0 24-15,-9 8-24 16,0-8 32-16,-9 8-28 16,-14 8-376-16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6:01.03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C999299-1F8F-47D8-AFCC-A5BC3F81438A}" emma:medium="tactile" emma:mode="ink">
          <msink:context xmlns:msink="http://schemas.microsoft.com/ink/2010/main" type="inkDrawing" rotatedBoundingBox="3728,6981 5200,7084 5178,7409 3705,7305" semanticType="callout" shapeName="Other">
            <msink:sourceLink direction="to" ref="{2FEF990E-56DB-4201-89C6-3A513A522CD2}"/>
            <msink:sourceLink direction="to" ref="{46E6D3B3-DBD3-4BEE-A271-00B84FB81432}"/>
          </msink:context>
        </emma:interpretation>
      </emma:emma>
    </inkml:annotationXML>
    <inkml:trace contextRef="#ctx0" brushRef="#br0">1448 344 60 0,'0'-4'24'0,"5"4"-20"0,-5 0 0 0,0 0 0 16,0 0-4-16,4-4 24 15,5 0-12-15,-9 4 32 16,5-4-28-16,-1 0 20 15,-4 0-20-15,0 0 64 16,0 0-48-16,0 0-28 0,0 0-8 16,0 0 0-16,0 0 4 15,-4 0 8-15,4 4-4 16,-5-4 32-16,5 0-20 16,-4 0-32-16,-1-1 8 15,5 1 28-15,-4 0-12 16,-1-4 16-16,1 4-12 15,-6-4-8-15,1 4 0 16,0 0 12-16,0 0-8 16,5-4-4-16,-5 0 0 15,-5 4-16-15,5-4 8 16,0 0 12-16,0-1-4 16,-1 1 24-16,-3 0-16 15,4-4-20-15,0 0 0 16,-5 4 20-16,0 0-4 15,5-4 40-15,-5 0-24 16,1-1-40-16,-1 1 8 0,1 0-8 16,-6 4 8-16,1 0 16 15,-5 4-4-15,1 0 8 16,-1-4-8-16,0 4-12 16,-13 0 4-16,4 0 12 15,0 4-4-15,-5-4-4 16,1-1 4-16,9 1 20 15,-14 4-12-15,9-4-32 0,-5 0 12 16,15 0 0-16,-10 0 8 16,9 4 16-16,-9 0-8 15,9 0-20 1,-8 0 4-16,8 0 4 16,-9 0 4-16,5 0 0 15,-1 0 0-15,6 0 0 16,-1 0 0-16,5 0 0 15,-5 4-12-15,-9 0 8 16,9 4 4-16,-9-4 0 16,14 5 0-16,-9-1 0 15,-1 0 0-15,6 0 0 16,3 0 0-16,6 0 0 16,-10 0-12-16,14 4 8 15,-5-4 12-15,-4 0-4 16,9 1 16-16,4 3-12 0,-8 0-28 15,4-4 8-15,0 4 12 16,-5-4 4 0,5 0-4-16,0 4 4 0,-5-3-4 15,0-1 0-15,5 0-12 16,9 0 8-16,-9-4 12 16,0 0-4-16,4 0-20 15,1 4 8-15,4-8 20 16,0 8-4-16,0-8-20 15,-5 4 4-15,5-4-4 16,0 8 4-16,0-8 8 16,0 0 0-16,0 0 8 0,0 4-4 15,0-4 16-15,0 0-12 16,0 0-4-16,0 4 0 16,0-4-4-16,0 8 0 15,0-8 32-15,0 0-16 16,0 0 12-16,0 0-16 15,0 0-8-15,0 0 0 16,0-4 12-16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4:02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3178410-EF47-4E67-823B-44E0E4FFFF25}" emma:medium="tactile" emma:mode="ink">
          <msink:context xmlns:msink="http://schemas.microsoft.com/ink/2010/main" type="writingRegion" rotatedBoundingBox="19669,7106 22346,7159 22337,7635 19660,7582">
            <msink:destinationLink direction="with" ref="{46B5BEF2-DD6E-4A11-B5C0-8AAACC091190}"/>
          </msink:context>
        </emma:interpretation>
      </emma:emma>
    </inkml:annotationXML>
    <inkml:traceGroup>
      <inkml:annotationXML>
        <emma:emma xmlns:emma="http://www.w3.org/2003/04/emma" version="1.0">
          <emma:interpretation id="{3B8C8D74-98E2-4FC6-B1C8-30A77CAD7DD2}" emma:medium="tactile" emma:mode="ink">
            <msink:context xmlns:msink="http://schemas.microsoft.com/ink/2010/main" type="paragraph" rotatedBoundingBox="19669,7106 22346,7159 22337,7635 19660,7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DBDD39-13F7-4B7F-9ACB-97EB3713354B}" emma:medium="tactile" emma:mode="ink">
              <msink:context xmlns:msink="http://schemas.microsoft.com/ink/2010/main" type="line" rotatedBoundingBox="19669,7106 22346,7159 22337,7635 19660,7582"/>
            </emma:interpretation>
          </emma:emma>
        </inkml:annotationXML>
        <inkml:traceGroup>
          <inkml:annotationXML>
            <emma:emma xmlns:emma="http://www.w3.org/2003/04/emma" version="1.0">
              <emma:interpretation id="{D922E6DE-B31D-4CAA-AE64-860E2D4083A0}" emma:medium="tactile" emma:mode="ink">
                <msink:context xmlns:msink="http://schemas.microsoft.com/ink/2010/main" type="inkWord" rotatedBoundingBox="19669,7106 22346,7159 22337,7635 19660,7582"/>
              </emma:interpretation>
            </emma:emma>
          </inkml:annotationXML>
          <inkml:trace contextRef="#ctx0" brushRef="#br0">19667 7250 612 0,'0'0'228'0,"5"0"-180"0,-2 0-12 16,-3 0 140-1,0 0-104-15,3 0 16 16,6 0-52-16,9-3 44 0,6 3-44 0,27-5 12 15,-1 2-32-15,16-2 20 16,-1 5-24-16,-2-6 24 16,-10 4-24-16,-5-4 32 15,-9 4-28-15,-10-1-32 16,-11 3 8 0,-12 0-200-16,-9 3 112 0,-9-1-240 15,3 4 188-15</inkml:trace>
          <inkml:trace contextRef="#ctx0" brushRef="#br0" timeOffset="195.5197">19988 7213 496 0,'-21'-6'184'0,"21"6"-140"0,-15 8-16 0,9-3 64 16,3 3-56-16,-6 8 40 16,6 5-44-16,-8 14-28 15,5 2-4-15,-9 5 8 16,6 1-4-16,-6-4 16 15,3-2-12-15,-3-8 4 16,6-5-4-16,0-8 20 16,6-3-16-16,6-10-268 15,6 0 140-15</inkml:trace>
          <inkml:trace contextRef="#ctx0" brushRef="#br0" timeOffset="629.6905">20220 7117 696 0,'3'0'256'0,"-3"0"-196"0,6 8-20 0,-6-5-20 15,9 7-20-15,-3 4 16 32,0 2-8-32,-6 15-4 0,0 4 0 0,-6 12-24 15,0 1 12-15,-6 0 32 16,3-3-16-16,-6-3 36 15,6-5-28-15,-3-8 40 16,4-5-32-16,-1-8 4 16,6-3-16-16,0-8 12 15,6-2-16-15,3-11 24 16,6 0-20-16,-1-13-4 16,1 0-4-16,0-11-24 15,3 3 12-15,-3 0-12 16,3 5 8-16,-3 3 24 15,6 5-4-15,-6 5 76 16,-1 6-48-16,-5 10 12 16,3 9-28-16,-6 7-4 15,3 2-8-15,-6 1 20 16,6 5-16-16,-9-7 24 16,3-1-24-16,-3-5 40 15,-3-1-28-15,3-4-172 0,3 0 80 16</inkml:trace>
          <inkml:trace contextRef="#ctx0" brushRef="#br0" timeOffset="1320.5595">20565 7496 704 0,'0'-6'264'0,"0"6"-208"0,3 0-12 0,-3-5 64 15,3 5-68-15,3-3 8 16,3-2-28-16,3-11 4 15,0 8-12-15,0-8-16 16,3 6 0-16,-6-9 20 16,0 6-8-16,-6-3 32 15,0 3-24-15,-9-3 56 16,3 6-40-16,-9-1 48 16,3 3-48-16,-6 0 28 15,3 5-32-15,-3 3-16 16,6 6-8-16,-3 4-16 15,4 6 8-15,-7 5 12 16,6 3-4-16,-6 3-12 16,6-4 4-16,0-1-4 15,9 1 0-15,0-4 16 16,12-6-4-16,0 3-4 16,6-8 4-16,2-3-192 15,-2 1 104-15,9-12-124 16,-3 6 120-16,6-5-88 15,-1 2 104-15,-2-5-44 0,0 3 68 16,-3-5 24-16,0 4 20 0,-6-4 56 31,-1 4-28-31,-5-7 132 0,0 3-88 16,-6-4 76-16,-3 4-84 0,-6-1 76 16,3 3-80-16,-6 3 44 15,0 2-60 1,-3 6-56-1,3 5 8-15,-3 2-4 0,6 4 12 0,3-1 0 16,6 3 0-16,6-6 16 16,3 1-8-16,6-6 32 15,0 1-24-15,3-9-40 16,0 3 12-16,-4-8-76 16,-2 0 48-16,-9-5 52 15,-3 0-4-15,-12-6 4 16,0 3-8-16,-15-2-16 15,4 4 8-15,-7 1-32 16,9 8 20-16,6-3 4 16,9 5 12-16,9-5-132 15,6 6 72-15</inkml:trace>
          <inkml:trace contextRef="#ctx0" brushRef="#br0" timeOffset="2551.0826">21208 7340 728 0,'-14'15'268'0,"14"-15"-208"0,-15 30-16 0,6-17 8 16,3 3-36-16,-3-1 12 15,3 4-16-15,0-6 12 16,6 6-16-16,0-14 24 16,3 0-20-16,3-10 12 15,3 2-12-15,0-15-8 16,0 5 0-16,3-11-24 16,0 5 12-16,-1-7 40 15,4 5-20-15,0 0-36 16,0 7 12-1,0 4 12-15,3 4 0 0,3 6-112 16,-1 6 60-16,7-6-84 16,-9 10 76-16,3-2 24 15,0 0 20-15,0-5 16 16,-1 2 0-16,-5-2-12 16,0-1 8-16,0-2 12 15,0 0-4-15,0-2-4 16,0 2 4-16,-3-3 12 15,-3 3-8-15,-3-5 120 0,0 2-72 16,-1-5 92-16,1 6-84 0,-12-9 28 16,6 0-52-16,0 1 20 15,0-3-32 1,-2 2-8-16,2-2-12 0,-9 8-16 16,3-1 4-1,-3 1 12-15,3 5-4 16,-3 3-12-1,-3 5 4-15,-3 2-32 0,0 9 20 0,6 4-4 16,3 7 12-16,0-1 16 16,9-6-4-16,6 4 24 15,3-6-16-15,3-8 32 16,9 1-28-16,3-7 32 16,-1-1-32-16,7-9-136 15,0 3 64-15,6-5-80 16,-13 0 80-16,10-3-32 15,-6 0 52-15,-6-8-24 16,2 0 36-16,-5-8 0 16,3 6 16-16,-12-4 88 15,3 1-48-15,-6 13 60 16,-3-2-52-16,0 4 32 16,3 12-40-16,-3 4 0 15,-3 4-20-15,3 7-8 16,-6-3 0-16,6 1 40 15,-6 7-24-15,0-7 8 16,5-1-16-16,-10 3 36 16,-1-7-24-16,-3-6 12 15,9 0-20-15,-6-6-8 0,6 1-4 16,0-8-40-16,0-1 20 0,9-7-28 16,3 2 24-16,2-10-8 15,-5 3 16-15,6-1 8 16,3 3 4-16,-9 0-20 15,0 9 12-15,-3-9 12 16,6 10 0-16,-9-2-4 16,-3 6 4-16,0 2-24 15,0 5 12-15,0 0 4 16,0 6 4-16,0 2 24 16,6 6-12-16,3-6 12 15,-3 3-12-15,3-3 36 16,2 0-24-16,-2-2-4 15,3-1-12-15,-3-10 28 16,6 0-20-16,-9-2 12 16,9-1-16-16,-6-5 0 15,3 0-4-15,0 0-96 16,0 3 52-16,-1-3-16 16,1 8 32-16,-3 0-32 15,3 0 32-15,-3 5 76 16,3 3-28-16,0 0 20 15,0 3-32-15,-3-6 72 0,0 3-52 16,0-5-480-16,-3-1 240 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6:01.66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18B911C-6624-4597-B77B-CC9CC56342AC}" emma:medium="tactile" emma:mode="ink">
          <msink:context xmlns:msink="http://schemas.microsoft.com/ink/2010/main" type="inkDrawing" rotatedBoundingBox="3578,7004 3957,7306 3811,7490 3432,7188" semanticType="callout" shapeName="Other">
            <msink:sourceLink direction="with" ref="{46E6D3B3-DBD3-4BEE-A271-00B84FB81432}"/>
          </msink:context>
        </emma:interpretation>
      </emma:emma>
    </inkml:annotationXML>
    <inkml:trace contextRef="#ctx0" brushRef="#br0">0 7 156 0,'9'-8'56'0,"0"16"-44"0,0-12-4 16,5 4 44-16,-14 0-32 15,9 4 24-15,4 9-24 16,-13-13-8-16,10 16-8 16,-1-4 20-16,-5 0-12 15,5 4-4-15,-9 0-4 16,5 1 20-16,4-1-12 16,0-4 24-16,-9 0-24 15,9 0-4-15,0 4-4 16,-4-3 12-16,4-1-8 15,-4 0 16-15,-1 0-16 16,10-4-4-16,-14 0 0 0,0-8 12 16,0 0-8-16,0 0 24 15,9 8-20-15,-9-8 24 16,0 0-24-16,0 0 12 16,4 0-12-16,5 0-8 15,1-4 0-15,3-4-4 16,1 0 0-16,9 0 16 15,13-4-8-15,14 0 16 16,14 4-16-16,9 3-28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6:05.70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D00DA78-1D10-46C7-891E-F9C0CBC24EF6}" emma:medium="tactile" emma:mode="ink">
          <msink:context xmlns:msink="http://schemas.microsoft.com/ink/2010/main" type="inkDrawing" rotatedBoundingBox="3068,9274 12900,9427 12868,11446 3036,11293" hotPoints="3055,10647 5078,9380 7935,9364 12935,9630 12743,11155 4920,11270" semanticType="enclosure" shapeName="Hexagon">
            <msink:destinationLink direction="with" ref="{DC0F7792-D652-4963-8741-E157C0DED4C1}"/>
            <msink:destinationLink direction="with" ref="{204E7B96-1155-47DF-88B8-4C519FA53EE0}"/>
          </msink:context>
        </emma:interpretation>
      </emma:emma>
    </inkml:annotationXML>
    <inkml:trace contextRef="#ctx0" brushRef="#br0">0 522 112 0,'5'-4'44'0,"4"0"-36"0,5 4 0 0,-5 0 84 16,0-8-52-16,4 4-8 15,10 4-20-15,-5 0 8 16,5 0-12-16,0 0-12 15,0 0 0-15,9 0 12 0,4 4-4 16,-4 0-4-16,0-4 4 16,13 0 20-16,1 0-12 15,8 4-40-15,-4 0 16 16,-4-4 28-16,0 0-8 16,-1-4-16-16,-4 0 0 15,5-4 40-15,-1 8-20 16,10 0 8-16,8-8-12 15,-3 8 4-15,3 4-8 16,1-4 8-16,-5 4-8 16,-4-4-12-16,0 0 4 15,-1-8 40-15,1 0-24 16,-1 0 24-16,10 4-20 16,5-8-8-16,-1 4-4 0,9 4-24 15,-4 0 12-15,-5 4 12 16,1-9 0-16,-15 9 52 15,10 5-32-15,-5-10-28 16,5-3 0-16,0 4 28 16,9 0-16-16,-1 0-8 15,1 0-4-15,0 0 20 16,-18 0-8-16,-1 4-4 16,1 0 0-16,0 0-16 15,-10 0 8-15,19 0 12 16,0-4-4-16,4 0 8 0,0 4-8 15,10 0-12-15,-6 4 4 16,-3-4 12-16,-1 4-4 16,-13-4-20-16,17 0 8 15,-3 4 20-15,8 0-4 16,1 0-12-16,13 0 0 16,-5 8 12-16,1-3-4 15,-10-1 8-15,0 0-8 16,1-4 8-16,13-4-8 15,-5-8-20-15,15 8 8 16,-15 0 4-16,1 0 4 16,-19-4 16-16,0 0-8 15,-4 4-4-15,0-9 0 16,4 1-4-16,9 4 0 16,1 0 24-16,-15 0-12 15,15 0-12-15,-24 0-4 16,6 0 4-16,-10-4 0 0,-14 0-20 15,5 0 12-15,-18 0 4 16,13 0 4-16,-13-4 0 16,-5 12 0-16,5-9 24 15,0 1-12-15,-9 0-20 16,-5-4 0-16,4 4-4 16,-4 0 4-16,0 0 16 15,-9 0-4-15,0-4 8 16,0 3-8-16,0 1 8 15,-9-8-8-15,9 12-12 0,0-4 4 16,-9 0 40 0,9 8-24-16,0-8 0 0,0 8-8 15,0-8-24-15,0-4 12 16,0 4 12-16,9-1 0 0,-9 1 8 16,0-4-8-16,9-4-20 15,-9 8 8-15,10-4 12 16,-6 4 0-16,-4 4 8 15,0-4-8-15,9 3-20 16,-9-3 8-16,9 0-68 16,-9-4 44-16,5-4-76 15,4-8 64 1,-9-1-148-16</inkml:trace>
    <inkml:trace contextRef="#ctx0" brushRef="#br0" timeOffset="3436.3702">5732-40 144 0,'-4'-16'52'0,"8"8"-40"0,1-4 0 0,4 3 36 15,-9-7-28-15,9-12 68 16,-4-21-48-16,-5-11 44 16,9-13-48-16,-9-4-20 15,9 4-8-15,-9 8-8 16,4 5 0-16,-4 11 0 15,9 5 0-15,-9 7 8 16,0-3-4-16,0 3-20 16,-9 5 8-16,9 4 4 15,-13-1 4-15,13 5-12 0,-9 8 8 16,-5 0-4-16,5 3 0 16,9 5 8-16,-14 0 0 15,5 4 0-15,0 0 0 16,9 0 0-16,-5-4 0 15,-4 0 16-15,0-4-8 16,-5 0-12-16,-4-1 0 16,5 1 4-16,-10 0 0 15,0 4 0-15,0 0 0 16,-9 0-12-16,1 4 8 16,-1 0 4-16,0 0 0 15,-14-4 16-15,1 0-8 16,-1-1 4-16,-8 1-4 15,13 0-24-15,-9 0 8 16,4 0 4-16,1 8 4 16,4-8 0-16,4 8 0 0,-4-8-12 15,5 4 8-15,-5-4 4 16,-5 0 0-16,-8 0 16 16,-10 4-8-16,-4-1-12 15,-5 1 0-15,0 4-4 16,5 0 0-16,-1 0 68 15,10 0-32-15,4 0-56 16,5-4 16-16,0 0 16 0,0 0 0 16,-4-4 0-16,-6 0 0 15,1 0 12-15,5 4-8 16,-1-4 16-16,0-4-16 16,5 8 32-16,5-4-24 15,4 4-24-15,4-1 4 16,-4 5 28-16,-4 5-16 15,8-10 0-15,-4 5-4 16,-9 0-4-16,0 0 0 16,-4 0-12-16,-6 0 8 15,-3 0 12-15,-1 0-4 16,0 0-4-16,5 0 4 16,9 0-16-16,0 0 8 15,0-8-4-15,0 4 0 16,4-4 44-16,-4 0-24 15,0 0-20-15,-5 8 4 0,1-4 0 16,-1 0 4-16,5 4 8 16,0 0-4-16,4 0-12 15,1 0 4-15,4 0 12 16,0 0-4-16,-5 0-12 16,1 0 4-16,-5-4-4 15,-5 4 0-15,-4 0 24 16,0 0-8-16,-5 4 4 15,5-4-4-15,4 4-8 16,5 0 4-16,5-4-24 16,-1 0 12-16,5 0 4 0,5 0 4 15,-5 0 24-15,-9-8-12 16,0 0-4-16,-1 0-4 16,-3 0-4-16,-10-4 0 15,0 12 8-15,1-5-4 16,3 1-28-16,1 4 12 15,0 0 12-15,9 0 4 16,-5 0-20-16,1-4 8 16,4 0 12-16,-5 0 0 15,0 0 8-15,1 0-8 16,4 0-20-16,-5 0 8 16,5 0 4-16,0 4 4 15,9 0 16-15,0 0-8 16,4 4-20-16,1 0 4 15,4 0 20-15,0 4-4 0,0-4 4 16,-4 0-4-16,0-4-32 16,-5 0 12-16,0 0 12 15,-9 0 4-15,-1 0-20 16,6 0 8-16,-10 4 40 16,-8 5-20-16,8-5 0 15,5 4-8-15,0-4-4 16,-5 0 0-16,5-4-20 15,9 0 12-15,-14-4 12 16,5 0 0-16,-4 0 8 16,-5 0-8-16,-5 0-20 0,5 4 8 15,-10 0 20-15,10 0-4 16,9 0-20-16,5 0 4 16,-1 0 12-1,0 0 0-15,5-5-12 0,5 1 4 16,-5 0-16-16,0 0 12 15,0 0 4-15,-9 0 4 16,5 4 16-16,-6 0-8 16,6 0-12-16,-1 0 0 15,1 0 20-15,-1 8-8 16,5-4-20-16,5-4 4 16,4 4 20-16,0-4-4 15,0 0-12-15,-4-4 0 16,4 0-16-16,0 4 12 15,0-8 32-15,0 8-16 16,1-4-8-16,3 0-4 16,-4 0-16-16,1 0 12 0,-1 0 20 15,0 4-4-15,0 4-12 16,0-4 0-16,0 0 12 16,0 8-4-16,0-4 8 15,-4 0-8-15,9 0-28 16,4 0 12-16,-4 0 32 15,4 0-12-15,0-4-8 16,0 9-4-16,1-5 12 16,3-4-4-16,1 0-4 15,-5 0 4-15,5 0-24 0,0 8 12 16,-5-8 32-16,-4 0-16 16,-5 0-8-16,0 0-4 15,-4 0 4-15,4 0 0 16,0 0-12-16,0-8 8 15,5 8 4-15,-1 0 0 16,6 0 0-16,3 0 0 16,1 0 0-16,0 0 0 15,9 8 8-15,0-8-4 16,0 0-12-16,-5 0 4 16,5 0-16-16,0 0 12 15,0 0 4-15,0-8 4 16,4 8 0-16,1 0 0 15,-6 0 0-15,1 8 0 16,5-8-12-16,-5 8 8 0,0 0-16 16,-1 0 12-16,6-4-4 15,-5 12 4-15,4 0 24 16,-4 5-8-16,5 3-28 16,-6 4 8-16,6 9-12 15,4 7 12-15,-5 9 24 16,5-5-4-16,9 13-4 15,-18-4 0-15,9-13-16 16,0 1 8-16,5-1 12 16,-5 1-4-16,0-9 16 15,0 9-12-15,0-1-4 0,0 1 0 16,0-5 12-16,0 5-8 16,0-1-20-16,0 9 4 15,0-17 32-15,0 9-16 16,4-9-16-16,1-3 0 15,0-1 4-15,-1-4 4 16,1-3 8-16,4-5-4 16,0 0 8-16,0-4-8 15,0-4 8-15,0-4-8 16,5 5 8-16,0-5-8 16,-1 0-4-16,1-4 4 15,0 4 4-15,-1 0-4 16,1 0-12-16,-1 0 4 15,1 0 12-15,-5 4-4 16,5-3-4-16,4 3 4 16,-4-4-16-16,9 8 8 0,-5-8 40 15,-5 0-24-15,10-4-20 16,-14 4 4 0,5 0-8-16,4 9 4 0,-13-5 32 15,4 4-12-15,0 4-20 16,5-4 0-16,-5 5 4 15,4 3 4-15,-4-8 0 16,14 4 0-16,-5 5-12 16,-4-5 8-16,9-4 28 15,-9 4-12-15,4 0-12 16,4-3-4-16,-3-1 12 0,-6-4-4 16,6-4-4-16,-1 0 4 15,0 0 12-15,0 0-8 16,5 0-12-16,4 1 0 15,5 3 4-15,0-4 0 16,4-8 8-16,10 8-4 0,-5-4 16 16,4 0-12-16,1 0-12 15,9 4 0-15,-1-8 12 16,1 8-4-16,-10 0 8 16,10-8-8-16,-14-8-4 15,5 12 4-15,-5-12-16 16,-5 4 8-16,9 0 4 15,10 4 0-15,-9-8-12 16,8 8 8-16,-4 0 56 16,-4 8-28-16,-10-8-64 0,14 4 20 15,-13 0 16-15,8 4 4 16,-13-8-16-16,14-4 8 16,-5 0 20-16,4 4-4 15,10-4-20-15,0 0 4 16,13 0 12-16,-4 4 0 15,4 0-12-15,5 4 4 16,-14 0 28-16,-4 4-12 16,-1 0-20-16,1 0 0 15,-10-8 12-15,10 0 0 16,9 0-20-16,4 0 8 16,-4 0 48-16,4 4-20 0,0 5-52 15,-4-1 16-15,0-4 12 16,-14 4 4-16,4 0-8 15,1 0 4-15,-5-4 28 16,5 0-12-16,-1 0-4 16,6 0-4-16,-1-4 12 15,-5 4-8-15,1-4 4 16,0 4-4-16,-5-4 12 16,-9 0-12-16,-5 0-20 15,1 8 4-15,-10-4-420 31,-13 13 156-31</inkml:trace>
    <inkml:trace contextRef="#ctx0" brushRef="#br0" timeOffset="84718.917">-3128-485 132 0,'-4'-4'52'0,"4"4"-44"0,0 0 4 0,0 0-28 16,0 0 8-16,0 0 32 16,0 0-16-16,0 0 0 15,0 0-4-15,0 0 12 16,-5 0-8-16,1 0-20 15,-1 4 4-15,1-4 4 16,4 0 4-16,0 0 32 0,0 0-16 16,0 0 20-16,-5 0-20 15,5 0-24-15,-4 0 0 16,4 0 20-16,-5 4-4 16,0 0-4-16,1 0 0 15,-1-4-4-15,-4 0 0 16,5 4-12-16,-5-4 8 15,4 0 20-15,-4 4-8 16,0-4 32-16,0 0-24 16,0 0-24-16,-5 0 4 15,0 0 8-15,1 8 0 16,-1-4 8-16,0-4-8 16,1 8 8-16,-1-8-8 15,0 8 24-15,-4-8-16 16,4 8-32-16,1 1 12 0,-1-5 8 15,0-4 4-15,1 8-12 16,-1 0 4-16,1 0 4 16,-6-8 0-16,6 12 0 15,-1-4 0-15,-4 0 0 16,0 0 0-16,-1 0-12 16,-3 0 8-16,3 1 28 15,-3 3-12-15,-1-4-20 16,0 4 0-16,-4 0 12 15,-1 0 0-15,1 0-12 16,0 1 4-16,-1-5-24 0,1 0 16 16,4 0 48-16,1 0-16 15,-1 0-8-15,0 4-8 16,5-4-4-16,0 0 0 16,-1 0 8-16,6 0-4 15,4 1-28-15,0-1 12 16,0-4 4-16,-1 0 8 15,6 4 0-15,4 4 0 16,-5-8-100-16,1 0 56 16,-1 4-112-16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6:17.77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A729648-DA77-42DC-A1D3-162C3B93AD5D}" emma:medium="tactile" emma:mode="ink">
          <msink:context xmlns:msink="http://schemas.microsoft.com/ink/2010/main" type="writingRegion" rotatedBoundingBox="10054,11544 12408,11544 12408,12325 10054,12325"/>
        </emma:interpretation>
      </emma:emma>
    </inkml:annotationXML>
    <inkml:traceGroup>
      <inkml:annotationXML>
        <emma:emma xmlns:emma="http://www.w3.org/2003/04/emma" version="1.0">
          <emma:interpretation id="{196260C1-A59D-4095-B1B0-E90F18338F23}" emma:medium="tactile" emma:mode="ink">
            <msink:context xmlns:msink="http://schemas.microsoft.com/ink/2010/main" type="paragraph" rotatedBoundingBox="10054,11544 12408,11544 12408,12325 10054,12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96CD06-AB2E-43F6-B82D-3F498FA48437}" emma:medium="tactile" emma:mode="ink">
              <msink:context xmlns:msink="http://schemas.microsoft.com/ink/2010/main" type="line" rotatedBoundingBox="10054,11544 12408,11544 12408,12325 10054,12325"/>
            </emma:interpretation>
          </emma:emma>
        </inkml:annotationXML>
        <inkml:traceGroup>
          <inkml:annotationXML>
            <emma:emma xmlns:emma="http://www.w3.org/2003/04/emma" version="1.0">
              <emma:interpretation id="{46E6D3B3-DBD3-4BEE-A271-00B84FB81432}" emma:medium="tactile" emma:mode="ink">
                <msink:context xmlns:msink="http://schemas.microsoft.com/ink/2010/main" type="inkWord" rotatedBoundingBox="10054,11544 12408,11544 12408,12325 10054,12325">
                  <msink:destinationLink direction="to" ref="{0C999299-1F8F-47D8-AFCC-A5BC3F81438A}"/>
                  <msink:destinationLink direction="with" ref="{218B911C-6624-4597-B77B-CC9CC56342A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455 198 332 0,'0'-16'120'0,"-13"16"-92"0,13-12-8 15,-9 12 80-15,9 0-60 16,0 12 0-16,0 4-24 16,9-4-4-16,4 12-4 15,-8-3 4-15,18-1-8 16,-1 0 40-16,1-4-20 0,0-8-4 15,9 0-12-15,-9-8 12 16,-1-4-12-16,1 0 32 0,-5-4-24 16,-4-8-32-16,4-4 8 15,-13-4 44-15,8-5-16 16,-13-3-20-16,-9 3 0 16,5 1-8-16,-5 0 0 15,-5 4 0-15,-4 3 0 16,4 5 8-16,-4 4 0 15,-5 0-12-15,0 4 8 16,10 0 12-16,-6 4-4 16,6 4-20-16,-10 0 8 0,14 4 12 15,0 4 0-15,-5-4-20 16,0 8-28 0,5-4 24-16,0 4 20 15,-4 4 0-15,4 5-16 16,9 3 8-16,-10 12 4 15,10 1 4-15,0 7-36 16,-4 1 20-16,4 7 24 16,9-11-4-16,-9-1 20 15,0 1-16-15,0-5-20 16,0 5 4-16,-9-13 40 16,9 8-20-16,-14-7 0 15,5-1-8-15,0-8-16 16,-14 1 8-16,0-5 20 0,1 0-8 15,-6 0 16-15,-3-4-16 16,-1 0-12-16,0 1 0 16,0-5 20-16,0-4-8 15,5-4-20-15,-1 0 4 16,6-4 20-16,8-4-4 16,-4-5-12-16,9-3 0 15,0-4 28-15,4 0-12 16,14 0-120-16,14-5 60 15,0 13-360 1</inkml:trace>
          <inkml:trace contextRef="#ctx0" brushRef="#br0" timeOffset="346.42">1052 153 436 0,'0'-24'160'0,"0"16"-124"0,9-4-8 0,0 8 28 16,5 0-36-16,8-4 8 16,1 0-16-16,9 4 0 15,-9 0-4 1,9-1 20-16,-10 5-16 0,1 0 4 16,-5 5-8-16,-18 3-244 15,14 0 128-15,-14 4-184 16</inkml:trace>
          <inkml:trace contextRef="#ctx0" brushRef="#br0" timeOffset="569.8707">1088 307 248 0,'9'8'92'0,"-4"-12"-72"0,18 4-4 16,-14 0 52-16,13 0-40 16,-3 0-20-16,3 0-8 15,6 0 16-15,4 4-8 16,-1 0-4-16,1 0 0 16,5-4-280-16</inkml:trace>
          <inkml:trace contextRef="#ctx0" brushRef="#br0" timeOffset="1170.504">2008 129 196 0,'-9'0'72'0,"9"0"-56"0,0 0-4 15,0 0 100-15,0 0-64 16,0 0 24-16,-14 0-40 16,14 4-4-16,-9 4-16 15,0 0 44-15,-5 9-28 16,5 3-4-16,-5 4-16 16,5 0 36-16,-4 5-20 15,13-1-4-15,0-4-12 16,0 5 20-16,9-13-16 15,14 4 32-15,-1-12-28 16,10 0 32-16,9 0-32 0,5-4-24 16,-1-4 4-16,1 0-80 15,-5-4 48-15,-5-4 24 0,-4 0 8 16,0-8-12-16,-9 0 8 16,-10-4 32-16,-8-9-16 15,-10 9 0-15,-8-4-4 16,3-5 48-16,-8 5-28 15,-4 4-28-15,-1 4 0 16,0 3-28-16,0 5 20 16,0 0 12-16,14 8 4 15,-4 8-160 1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6:24.47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09D4E9D-51E5-4162-80E2-12A61BB7EC20}" emma:medium="tactile" emma:mode="ink">
          <msink:context xmlns:msink="http://schemas.microsoft.com/ink/2010/main" type="inkDrawing" rotatedBoundingBox="3683,11924 13354,12253 13298,13894 3627,13566" hotPoints="12610,13063 12379,14339 4100,12845 4331,11568" semanticType="enclosure" shapeName="Rectangle"/>
        </emma:interpretation>
      </emma:emma>
    </inkml:annotationXML>
    <inkml:trace contextRef="#ctx0" brushRef="#br0">684 1546 124 0,'27'0'44'0,"-9"0"-32"0,14-4-4 16,-5 4-16-16,14 0 4 16,5 4 4-16,9-8 0 15,8 12 0-15,-3 0 0 16,3-8 16-16,1 0-8 15,-9 0 48-15,4 0-28 16,5-8 20-16,-1 8-28 16,15-8 28-16,13 8-32 15,-5 4-4-15,-4-4-8 16,0 0 20-16,9 0-12 0,-4-4-20 16,4 4 0-16,9-4-4 15,9 4 4-15,-9 4 32 16,-4-4-12-16,-5 0-32 15,9-4 12-15,9 0 20 16,14-1-8-16,-18 5 0 16,0 0 0-16,-10 0-24 15,6 0 12-15,-1 0 20 16,9 0-4-16,0 0-20 16,-9 5 4-16,1-1 20 15,-10 0-4-15,-5 4-12 16,14-8 0-16,10 4 4 0,-1 0 0 15,0 4 8-15,-9-4-4 16,0-8 8-16,10 4-8 16,13 0-12-16,9 4 4 15,-9 4 4-15,-5 0 0 16,-18 0 8-16,9-4-4 16,1 0 8-16,-1 0-8 15,0-4-36-15,1 8 16 16,-10-8 32-16,-9 0-8 15,18 0 16-15,0 5-12 16,14-1 0-16,-14 4-4 16,-8 0-16-16,-6 0 4 15,5 4 4-15,10-12 0 16,3 8 0-16,1-8 0 0,-9 12 0 16,-14-4 0-16,-4-4-12 15,13 0 8-15,-5 5 4 16,19-1 0-16,-5 0 8 15,-18 0-4-15,-4-4 16 16,-10 0-12-16,-4-4-40 16,5-8 20-16,4 4 36 15,13-8-12-15,-13-5 44 16,5 9-32-16,-10 0-12 16,0 0-8-16,-8 0 20 15,-15-4-12-15,-13-4 48 16,-4 0-32-16,4-1 28 0,4-3-28 15,-4 0 8-15,-4 0-20 16,4 3-16-16,4 1-4 16,1 0 40-16,-5 0-24 0,-9 0 36 31,4 0-32-31,0-1 4 0,-13-7-12 16,0-4 12-16,0-21-12 15,-1-3 16-15,1-9-16 16,-5-4 4-16,-4 0-4 0,9 5-8 15,-5 3 4-15,-4 12-4 16,-5 1 0-16,0 8 0 16,-5-1 0-16,6 9 0 15,-10 3 0-15,0-3 0 16,0 4 0-16,0 8-28 16,-10-5 24-16,6 1 0 15,-5 8-20 1,0 8 12-16,0-4 32 0,-5-4-12 15,5 12-8-15,-14-8-4 16,9 0-4-16,-4 8 0 16,-5 0 8-16,-8 0 0 15,3 0 0-15,-13 8 0 16,9-8 32-16,-13 8-16 16,-1-4-12-16,-8 4-8 15,-1 4-16-15,14-8 12 16,-4 4 12-16,-1 0 0 15,10-4-4-15,-14-4 4 0,4 0-4 16,1 0 0-16,-10 0-20 16,-9 0 12-16,-4 0-4 15,4 0 4-15,9 4-12 16,-4-4 12-16,5 4 20 16,13 0-4-16,-5-4-12 15,1 0 0-15,4 0 12 16,-5 0-4-16,1 0-36 15,-10 0 16-15,0 0 24 16,-8 0-4-16,3 0 8 31,6 5-4-31,-10-1-16 0,5 0 4 16,13-8-4-16,1 12 0 16,-5-8 32-16,9 0-12 15,0-8-20-15,-9 8 0 0,4-9 12 16,5 9 0-16,-13 0-12 15,-1 0 4-15,5 0 12 32,9 0-4-32,-5 0-12 0,-4 9 4 0,9-9-16 15,0 8 12-15,0-8 4 16,-4 0 4-16,4 0 8 0,0 0-4 16,0 4 8-16,-9-8-8 15,4 0 8 1,5 4-8-16,-9-4-4 15,5 8 4-15,-15-4-24 0,1 0 12 16,9 0 20 0,9 0-4-16,-4 0-12 0,4 0 0 15,4-4 12 1,1 0-4-16,-5-5-12 0,0 5 4 16,-5-4 4-16,1 0 0 15,-5 0 16-15,-5 4-8 16,10-4-12-1,-1 4 0-15,-9-4 4 16,5 8 0-16,0-4 0 16,14 4 0-16,-5-4 8 0,-5-4-4 15,5-4-12 1,10-1 4-16,-10 1-16 0,0-4 12 16,4 0 20-1,1 0-4-15,-10-5 4 0,-4 5-4 16,0 4-32-16,0 4 12 0,4 0 12 15,1 0 4-15,-1 4-12 0,5-4 4 16,5-4 20 0,9 3-8-16,-10-3-12 15,5 0 0-15,5 0 12 16,-5 4-4-16,-4-4-28 16,-1 4 12-16,1 0 40 15,-5 4-16-15,0-1-8 16,0 5-8-16,-5-12-4 15,1 12 0-15,4-8 8 16,0 8 0-16,5-8 8 16,4 8-4-16,-5-8-4 15,14 8 4-15,-4-16-4 0,-5 8 0 16,0 0-12-16,5 4 8 16,0 0 20-16,-5 0-8 15,-4 0-12 1,4 4 0-16,-14 0-16 0,5 0 12 15,5 0 20 1,-1 0-4-16,-8 0-12 0,4-5 0 16,0 1-16-16,0 0 12 15,4 0 12-15,6 0 0 16,-1 0 16 0,4 0-12-16,6 0-4 0,-1 0 0 15,0 0-32-15,0-4 16 16,5-4 12-16,0 4 4 15,-5-4 8-15,5 3-8 0,-5-3-20 0,0 0 8 16,-4 0 12-16,0 4 0 16,-1-4-4-16,-3 0 4 15,3 4-16-15,-4 4 8 16,0-5 12-16,-4 1-4 16,0 0-20-16,-1 8 8 15,1 0 4-15,-5 0 4 16,4 0-12-16,1 4 8 15,4 0 12-15,-4 0-4 16,4 0-4-16,-5-4 4 0,6 0-16 16,-6 0 8-16,5 0 12 15,-4 0-4-15,-5-4 24 16,-5 4-16-16,1 0-20 16,-1 0 0-16,1-4 20 15,-1 4-4-15,1 0-20 16,4 0 4-16,0 0 12 15,4 0 0-15,1 0-4 16,4 4 4-16,-4-4 12 31,8 0-8-31,-8 0-4 16,4 0 0-16,-14-4 4 0,1 0-4 16,-5 0-20-16,-5 4 8 15,10-4-4-15,-1 0 4 16,1 0 0-16,-5 0 0 0,4 4 16 15,5 4-4-15,0 0-48 0,0-4 28 16,-4 0-16-16,4-4 20 16,-10 0 16-16,1 4 0 15,-4-8-4-15,-5 0 4 16,-5 0-4-16,9 4 0 16,-4-4-44-16,0 8 24 15,4 0 32-15,14 0-4 16,0 0-8-16,0 0-4 15,0 4 4-15,-4 4 0 16,-1-8 0-16,1 0 0 16,-1 0-12-16,-8 0 8 0,13 4 12 15,-5-4-4-15,-4 4-4 16,4 4 4-16,5-4-16 16,5 4 8-16,4-4 4 15,5-4 0-15,4 4 0 16,0 0 0-16,14-4 0 15,0 0 0-15,0 4 8 16,0 0-4-16,4-4-28 16,1 0 12-16,-5 0 32 15,9 4-12-15,0-4-44 16,0 0 20-16,0 0-8 16,0 0 16-16,0 0 16 15,0 8-4-15,0-8-4 16,0 5 4-16,9 3-4 15,-9 0 0-15,0-8 0 16,4 8 0-16,-4 4 8 0,-4 0-4 16,4 0-4-16,0 0 4 15,0 5-16-15,-9 3 8 16,9 4-16-16,0 0 12 16,0 5 4-16,-5-1 4 15,1 0 0-15,4 5 0 16,-5 3 0-16,0 5 0 15,1-5 0-15,-1 0 0 16,5-3-12-16,-4-1 8 16,4 1 28-16,0-5-12 15,0 0-32-15,0-3 12 0,0-1 28 16,0-4-12-16,9 0-16 16,-9-4 0-16,0 5 20 15,0-5-4-15,0 0-12 16,0 0 0-1,4 0 4-15,-4-3 0 0,5 3 8 16,0 0-4-16,4 0-4 16,-9 4 4-16,4 1 4 15,1-1-4-15,-1 0-12 16,1 0 4-16,-1 1 4 16,-4-1 0-16,0 4 8 15,10 0-4-15,-10 1-20 16,4-1 8-16,1-4 32 15,-1-4-16-15,10 1-28 16,-10-5 12-16,6-4 20 0,-1 0-8 16,0 0 0-16,0 4 0 15,5 0-4-15,-1 4 0 16,-4-3-12-16,5-1 8 16,0 0 4-16,-5 4 0 15,0-4 0-15,-5-4 0 16,5 4 0-16,5 1 0 15,-5-1 24-15,0-4-12 16,0 0 12-16,1 0-12 16,-1 0 0-16,0 0-4 15,0-4-8-15,0 0 4 16,0 0 12-16,0 0-8 0,0 4 16 16,5 1-16-16,0-1-12 15,4 0 0-15,-9 0 4 16,5 0 0-16,-1 0 0 15,5 0 0-15,5 0 24 16,-9 0-12-16,9 0 4 16,4 0-8-16,-4 5 28 15,-1-1-20-15,10 8-224 16,5 4 112 0,17-16-300-16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6:31.31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7C4CC2E-B438-42C4-93D2-ED68B37EDC20}" emma:medium="tactile" emma:mode="ink">
          <msink:context xmlns:msink="http://schemas.microsoft.com/ink/2010/main" type="writingRegion" rotatedBoundingBox="15471,935 24060,1177 23652,15677 15063,15435"/>
        </emma:interpretation>
      </emma:emma>
    </inkml:annotationXML>
    <inkml:traceGroup>
      <inkml:annotationXML>
        <emma:emma xmlns:emma="http://www.w3.org/2003/04/emma" version="1.0">
          <emma:interpretation id="{F01FC860-1D09-4AC4-90E0-AFAB1BE1AAF4}" emma:medium="tactile" emma:mode="ink">
            <msink:context xmlns:msink="http://schemas.microsoft.com/ink/2010/main" type="paragraph" rotatedBoundingBox="16325,934 23117,1153 23058,2991 16266,2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73CE52-5D8D-4296-BA98-56A06452F9D5}" emma:medium="tactile" emma:mode="ink">
              <msink:context xmlns:msink="http://schemas.microsoft.com/ink/2010/main" type="inkBullet" rotatedBoundingBox="16303,1633 17599,1674 17576,2404 16279,2362"/>
            </emma:interpretation>
          </emma:emma>
        </inkml:annotationXML>
        <inkml:trace contextRef="#ctx0" brushRef="#br0">50 45 320 0,'0'-4'120'0,"0"4"-96"0,9-8-4 0,-9 0 36 16,14 8-36-16,0-8 24 15,-5 4-24-15,0-4 8 16,0 8-16-16,-9-4 36 16,4 4-24-16,-4-4 4 15,0 8-16-15,0-4 28 16,0 0-24-16,5 0 12 16,0 4-16-16,-1 0-8 15,5 0 0-15,5 0 4 16,13 4-4-16,5-4-4 15,14 0 4-15,8 4 4 16,1 0-4-16,-1 0 8 16,1 0-8-16,0-3-4 0,-1-1 4 15,1-8 4-15,-9 4-4 0,8 0 8 16,-4 0-8-16,-4 0-4 16,-5 0 4-1,-9-13 4-15,-5 13-4 0,-9-4 32 16,-4 8-20-16,-10-4-12 15,1 0-8-15,-10 0 12 16,1 0-4-16,-10 0-12 16,5 8 4-16,-5-3 4 15,10-1 0-15,-5-4-12 16,4 4 8-16,-4-4 4 16,9 4 0-16,-5-4 0 15,5 0 0-15,-4-4 8 16,8 4-4-16,-8-4 8 15,4 8-8-15,-9-4 8 16,4 0-8-16,-4 0-28 16,5 0 12-16,-10 0 12 15,5 8 4-15,-9 0-12 16,9 0 4-16,-14 0 12 16,9-4-4-16,-9 12-12 15,5 0 4-15,-5 9-4 16,5-1 0-16,-9 20 8 15,9 1 0-15,-10 24 24 16,6-9-12-16,-6 5-4 16,10-8-4-16,-9-9 4 0,4-3-4 15,0-9 24-15,5-7-16 0,0-13 40 16,4 0-28-16,-4-8 4 16,9-4-16-16,-9-8 0 15,4 0-4-15,-9-8 20 16,9 0-16-16,-13-12 4 15,4-5-8-15,1-15-8 16,-1 7 4-16,-9-19 28 16,9 3-16-16,-13-8-12 15,18 13-8-15,-14-5 12 16,9 17-4-16,0-5-12 16,14 13 4-16,-14 0 12 15,19 11-4-15,-5-3-20 16,0 4 8-16,4 4 32 15,5 8-16-15,-5 0-16 16,10 4 0-16,-5 4-180 16,5 4 100-16,4 4-376 15,4 0 260-15</inkml:trace>
        <inkml:trace contextRef="#ctx0" brushRef="#br0" timeOffset="2094.1163">1197 515 548 0,'0'-8'204'0,"0"8"-156"0,0 0-16 0,0 0 0 16,0 4-24-16,-9-4 32 16,18 0-24-16,-9 0 4 15,5 4-12-15,0-8 12 16,8 0-12-16,-4-9-4 15,0 5 0-15,-4-8 12 16,4 8-8-16,-9 0-12 16,0 8 0-16,0 4 20 15,0 4-8-15,0 4 16 16,0 0-16-16,0 1 4 16,5-1-4-16,-1-8 12 15,1 4-12-15,-1-8 60 16,1 0-40-16,-5-4-12 15,4 4-8-15,-8-8-344 0,4 4 184 0</inkml:trace>
      </inkml:traceGroup>
      <inkml:traceGroup>
        <inkml:annotationXML>
          <emma:emma xmlns:emma="http://www.w3.org/2003/04/emma" version="1.0">
            <emma:interpretation id="{AF709CCB-53C9-4F1F-BED9-37D5F1996240}" emma:medium="tactile" emma:mode="ink">
              <msink:context xmlns:msink="http://schemas.microsoft.com/ink/2010/main" type="line" rotatedBoundingBox="18154,993 23117,1153 23058,2991 18095,2831"/>
            </emma:interpretation>
          </emma:emma>
        </inkml:annotationXML>
        <inkml:traceGroup>
          <inkml:annotationXML>
            <emma:emma xmlns:emma="http://www.w3.org/2003/04/emma" version="1.0">
              <emma:interpretation id="{561FBF47-AE86-4ECB-B5DA-3960331A67F6}" emma:medium="tactile" emma:mode="ink">
                <msink:context xmlns:msink="http://schemas.microsoft.com/ink/2010/main" type="inkWord" rotatedBoundingBox="18142,1372 19926,1430 19879,2889 18095,28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988.3126">1844 102 456 0,'-14'-8'168'0,"14"8"-128"0,-4 0-16 15,4-4 96 1,4 4-72-16,-4-4 24 16,0 8-40-16,5-8-20 15,8 4-8-15,6-4 4 16,-1 4-4-16,5-4 16 0,-1 0-12 0,10 0 4 15,5-1-4-15,17-3 12 16,1 0-12-16,27 0-12 16,-5 4 0-16,5 0 12 15,-4 8-4-15,-10-4-4 16,-13 0 4-16,-5 8 12 16,-14-4-8-16,-4-4-12 15,-9 4 0-15,-10-4 12 16,6 4-4-16,-15-4 8 15,1 4-8-15,-5-4 52 16,4 0-32-16,-8 0-28 16,4 4 0-16,-5-4 28 15,5 0-16-15,-13 0-28 16,13 9 12-16,-14-5 8 16,-4 4 4-16,4 0-12 15,0 0 4-15,-13 0-16 16,13 4 12-16,-8 4 4 15,-1 5 4-15,-18 15 8 16,18 4-4-16,-22 21-28 16,13 4 12-16,-5 4-4 15,5-9 8-15,-9 1 24 16,10-12-8-16,-15-5 32 16,14-7-24-16,0-9 12 15,5-4-16-15,-5 0 12 16,9-7-16-16,-9-9 4 0,10-4-4 15,3-8 20 1,6 0-16-16,-1-21-12 0,-4 5-4 16,9-24 40-16,-5-1-24 15,5-24 16-15,5 9-16 0,-10-17 12 16,9 20-16-16,-4 0-4 16,5 13 0-16,-5-1-4 15,9 17 0-15,-5-4-12 16,10 11 8-16,-5 1 4 15,9 12 0-15,0 4-144 16,4 4 80-16,1 8-264 16,4 0 184-16</inkml:trace>
          <inkml:trace contextRef="#ctx0" brushRef="#br0" timeOffset="3557.8427">3378 215 364 0,'28'-8'132'0,"-28"8"-100"0,9-8-12 0,-5 8 88 15,1 0-64-15,-1-8 96 16,1 4-80-16,-10-4 32 16,5 8-52-16,-9-4 4 15,5 4-28-15,-15-4-8 16,6 8-4-16,-19-4-24 16,0 4 12-16,-23 0 48 15,14 12-20-15,-36-4 60 16,18 8-44-16,-9 17 12 15,13-5-32-15,5 9-8 16,13 3-4-16,19 5-24 16,14-5 12-16,26-3 32 15,15-9-16-15,31-8 36 16,10-3-28-16,8-13 56 16,1 0-40-16,-6-16-8 15,1-4-12-15,-13-9-12 16,-10 1 4-16,-23-16 12 15,1 3-8-15,-33-15 24 16,-4 3-20-16,-22 1-12 16,-1 7-4-16,-9 1-24 15,9 12 16-15,-4-1-12 16,9 13 12-16,-1 0 0 16,15 4 4-16,4 0-80 15,4 4 48-15,6-4-240 16,8 8 156-16</inkml:trace>
          <inkml:trace contextRef="#ctx0" brushRef="#br0" timeOffset="3887.7011">3474-157 436 0,'0'-32'160'0,"0"32"-124"0,0-17-8 0,0 13 44 16,9 4-44-16,-9-4 32 15,0 4-32-15,-9 8 16 16,9 9-24-16,-9 15 8 16,9 8-16-16,-14 13 56 15,0 4-40-15,-13 32 40 16,9-4-36-16,-14 36 8 16,5 0-24-16,-14 1 8 15,13-17-12-15,1 4 0 16,0-12-4-16,-1-3 20 15,15-14-16-15,-10-15 40 16,14-8-28-16,0-17 48 16,4-7-40-16,5-17-120 15,9-8 44-15,5-20-416 16,13-4 256-16</inkml:trace>
        </inkml:traceGroup>
        <inkml:traceGroup>
          <inkml:annotationXML>
            <emma:emma xmlns:emma="http://www.w3.org/2003/04/emma" version="1.0">
              <emma:interpretation id="{3DA1798F-10D6-4E79-8F0D-C53D6E866970}" emma:medium="tactile" emma:mode="ink">
                <msink:context xmlns:msink="http://schemas.microsoft.com/ink/2010/main" type="inkWord" rotatedBoundingBox="20386,1741 20803,1755 20788,2227 20370,2214"/>
              </emma:interpretation>
            </emma:emma>
          </inkml:annotationXML>
          <inkml:trace contextRef="#ctx0" brushRef="#br0" timeOffset="4295.9872">4084 575 612 0,'-18'-8'228'0,"18"8"-180"0,22 4-12 16,-3-4 8 0,8-4-32-16,32 4-4 15,0-8-4-15</inkml:trace>
          <inkml:trace contextRef="#ctx0" brushRef="#br0" timeOffset="4147.9562">4184 146 572 0,'-4'-12'208'0,"4"12"-160"0,18-8-12 0,-5 4 48 16,6 4-52-16,12-4-4 16,1-4-16-16,18 8 8 15,5 8-12-15,0 0-100 16,-10 4 48-16</inkml:trace>
        </inkml:traceGroup>
        <inkml:traceGroup>
          <inkml:annotationXML>
            <emma:emma xmlns:emma="http://www.w3.org/2003/04/emma" version="1.0">
              <emma:interpretation id="{BD8B24AB-7493-481F-92D4-44ACF0835FA1}" emma:medium="tactile" emma:mode="ink">
                <msink:context xmlns:msink="http://schemas.microsoft.com/ink/2010/main" type="inkWord" rotatedBoundingBox="21536,1102 23117,1153 23059,2968 21478,2917"/>
              </emma:interpretation>
              <emma:one-of disjunction-type="recognition" id="oneOf1">
                <emma:interpretation id="interp1" emma:lang="" emma:confidence="1">
                  <emma:literal>E</emma:literal>
                </emma:interpretation>
                <emma:interpretation id="interp2" emma:lang="" emma:confidence="0">
                  <emma:literal>£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5750.5444">6210 855 488 0,'0'-8'180'0,"0"8"-140"0,5-9-12 0,-10 5 92 16,5 4-72-16,-4-4 24 16,-1 0-40-16,-13-4-4 15,4 8-16-15,-13-4 20 16,-1 4-20-16,-8-4 48 15,-5 8-32-15,-9-4 4 16,9 8-20-16,-23 0-32 16,19 9 8-16,-10 11 32 15,14-4-12-15,-4 13 16 16,13 3-12-16,0 5 12 16,18-1-16-16,5 5-4 15,9-9 0-15,0-8-4 16,18-3 0-16,14-5 32 15,-4-4-16-15,12-3 48 16,6-5-36-16,9-8-40 16,-10 4 4-16,1-8-228 15,-5 0 128-15</inkml:trace>
          <inkml:trace contextRef="#ctx0" brushRef="#br0" timeOffset="5992.7413">5673 1118 476 0,'-23'-8'176'0,"23"8"-136"0,0-13-12 0,0 9 100 16,14 4-76-16,-5-8 52 15,5 4-64-15,17-4-20 16,1 4-12-1,18 4 8-15,0 0-8 0,5 0 24 16,0 0-20-16,-5 4-232 16,0 4 116-16</inkml:trace>
          <inkml:trace contextRef="#ctx0" brushRef="#br0" timeOffset="5270.7597">5218 494 464 0,'-19'-16'176'0,"19"16"-140"0,5-8-8 15,-1 4 76 1,1 4-64-16,4-4 60 16,5 4-56-16,4-4 4 15,5 8-28-15,4-4 16 0,5 0-24 16,18 0 4-16,0 0-8 0,55-4 12 16,4 4-12-16,23-12-4 15,5 8 0-15,4-4 28 16,-5 4-16-16,6 0 4 15,-29 4-12-15,-12-4 12 16,-24 4-12-16,-18-4 24 16,-13-1-20-16,-19-3 24 15,-4 8-24-15,-23-4-372 16,-5 8 192-16</inkml:trace>
          <inkml:trace contextRef="#ctx0" brushRef="#br0" timeOffset="4849.6408">5504 13 436 0,'0'-28'160'0,"0"28"-124"0,28-13-8 0,-1 5 8 16,-4 4-24-16,18-8 24 16,13 8-24-16,19-8 40 15,5 8-28-15,13-12 4 16,-14 8-16-16,-4-13 12 15,-14 5-16-15,0-12 24 16,-13 12-20-16,-19-17 12 16,-4 9-12-16,-19-12 12 15,1 3-16-15,-14-7 40 16,0 7-24-16,-9-3 12 16,4 12-20-16,-13-5-8 15,8 9-4-15,-8 4-32 16,0 12 16-16,-10 0-4 15,10 8 8-15,-9 4 24 16,4 8-8-16,-9 16 40 16,4 5-24-16,-8 20 4 0,13-1-16 15,-14 13 36-15,19 4-24 0,0-8-4 16,13-9-12-16,0-3 12 16,5-9-12-16,0-3 40 15,14-9-24 1,-5-3 4-16,0-1-16 0,4-8-76 15,1 4 32-15,-10-7-288 16,5 3 180-16</inkml:trace>
        </inkml:traceGroup>
      </inkml:traceGroup>
    </inkml:traceGroup>
    <inkml:traceGroup>
      <inkml:annotationXML>
        <emma:emma xmlns:emma="http://www.w3.org/2003/04/emma" version="1.0">
          <emma:interpretation id="{B1BD231A-C097-4FC4-8955-7F6C83FC7C88}" emma:medium="tactile" emma:mode="ink">
            <msink:context xmlns:msink="http://schemas.microsoft.com/ink/2010/main" type="paragraph" rotatedBoundingBox="16027,3463 22674,3777 22543,6565 15895,6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CF9AF4-89CE-48CC-A361-DAADF9CB6855}" emma:medium="tactile" emma:mode="ink">
              <msink:context xmlns:msink="http://schemas.microsoft.com/ink/2010/main" type="inkBullet" rotatedBoundingBox="16038,3439 16775,3500 16747,3835 16011,3774"/>
            </emma:interpretation>
            <emma:one-of disjunction-type="recognition" id="oneOf2">
              <emma:interpretation id="interp6" emma:lang="" emma:confidence="0">
                <emma:literal>→</emma:literal>
              </emma:interpretation>
            </emma:one-of>
          </emma:emma>
        </inkml:annotationXML>
        <inkml:trace contextRef="#ctx0" brushRef="#br0" timeOffset="8755.1487">-291 2101 384 0,'9'-32'140'0,"-9"32"-108"0,32-12-8 15,-10 3-32 1,1 1 0-16,14-8-4 15,-1 0 4-15,14-8 32 0,5 8-12 0,18-9 24 16,-5 5-24-16,14 4-4 16,-14-4-4-16,-9 11 12 15,-9-3-8-15,-13 4 68 16,-5 8-44-16,-19 8 76 16,-4 9-60-16,-9 7-8 15,0 4-24-15,-9 5 8 16,-4 3-16-16,-10-4 16 15,9-3-16 1,-13-5 24-16,4 0-20 0,-9-4 4 16,5 5-8-16,-14-17 12 15,18 4-12-15</inkml:trace>
      </inkml:traceGroup>
      <inkml:traceGroup>
        <inkml:annotationXML>
          <emma:emma xmlns:emma="http://www.w3.org/2003/04/emma" version="1.0">
            <emma:interpretation id="{4EB9C0F3-2838-42E6-8781-1F0E35AD7BCB}" emma:medium="tactile" emma:mode="ink">
              <msink:context xmlns:msink="http://schemas.microsoft.com/ink/2010/main" type="line" rotatedBoundingBox="16717,3685 22279,4143 22175,5401 16613,4943"/>
            </emma:interpretation>
          </emma:emma>
        </inkml:annotationXML>
        <inkml:traceGroup>
          <inkml:annotationXML>
            <emma:emma xmlns:emma="http://www.w3.org/2003/04/emma" version="1.0">
              <emma:interpretation id="{3A41A233-193C-4415-93B2-EB30725C9062}" emma:medium="tactile" emma:mode="ink">
                <msink:context xmlns:msink="http://schemas.microsoft.com/ink/2010/main" type="inkWord" rotatedBoundingBox="16705,3828 17502,3894 17417,4921 16620,485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529.8317">760 2328 436 0,'-9'-21'160'0,"9"21"-124"0,-9-16-8 0,18 8 96 16,-9 8-72-16,0-8 40 15,9 0-52-15,5-4 12 16,-5 4-32-16,23 0 8 16,-9 4-16-16,18 0-8 15,-5 4 0-15,1 4 12 16,-6 8-8-16,-12 4 24 16,-6 8-20-16,-13 9 12 15,-9-1-12-15,-18 4 12 16,4-3-16-16,-4-5 4 15,4 0-4-15,9-7-60 16,5-5 28-16,27-8 12 16,10 0 8-16,13-4 12 15,4 4-4-15,1 0-28 16,-5 0 12-16,-9 9-372 16,4-9 208-16</inkml:trace>
          <inkml:trace contextRef="#ctx0" brushRef="#br0" timeOffset="16004.7815">369 2696 392 0,'-5'-20'148'0,"5"20"-116"0,0-8-8 0,0-9 84 16,0 13-64-16,0-12 80 15,5 4-72-15,4-4 8 16,0-8-36-16,0 11-4 15,5 1-12-15,4-8 4 16,-4 8-8-16,8 0-4 16,6 12 4-16,-1 0-4 15,0 12 0-15,-4 20 8 16,4-3-4-16,1 15 40 16,-5 5-20-16,-5 11 4 15,5-11-16-15,-10 8 36 16,-4-5-24-16,-13 5 12 15,-1 0-20-15,-18-1 28 16,5-3-28-16,-14-9 32 16,5-7-32-16,-9-21 20 15,4 4-20-15,-9-28 8 0,13 4-12 0,1-20-8 16,13-9 0-16,5-7 4 16,14 4-4-16,9-5-20 15,8 13 8-15,1-1-40 16,4 5 28-16,-4 0 16 15,4 12 4-15,-8 0-16 16,-1 12 8-16,-4-9-76 16,-1 9 48-16,-4-4-208 15,5 8 140-15</inkml:trace>
        </inkml:traceGroup>
        <inkml:traceGroup>
          <inkml:annotationXML>
            <emma:emma xmlns:emma="http://www.w3.org/2003/04/emma" version="1.0">
              <emma:interpretation id="{0B47C273-779C-4FA8-904D-E728771D5306}" emma:medium="tactile" emma:mode="ink">
                <msink:context xmlns:msink="http://schemas.microsoft.com/ink/2010/main" type="inkWord" rotatedBoundingBox="18467,4088 19741,4193 19659,5194 18384,508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367.3077">2094 3352 580 0,'-4'-25'216'0,"4"25"-168"0,27-16-12 0,-9 8-12 16,10 4-20-16,13-8 16 16,9 8-12-16</inkml:trace>
          <inkml:trace contextRef="#ctx0" brushRef="#br0" timeOffset="18571.8513">2345 3056 364 0,'-41'20'132'0,"41"-20"-100"0,-23 69-12 16,18-32 88 0,5 3-64-16,0 9 0 15,5-1-28-15,0-3 16 0,8-5-20 0,-4-7 4 16,0-1-8-16</inkml:trace>
          <inkml:trace contextRef="#ctx0" brushRef="#br0" timeOffset="19078.6981">2868 2692 352 0,'23'-28'132'0,"-23"28"-104"0,55-13-8 0,-23 22 80 16,-1 11-60-16,15 8 8 15,-10 5-28-15,5 11 4 16,-9 5-12-16,-14 15-8 16,5-3 0-16,-23 4 48 15,0 0-28-15,-32-9 8 16,-4-11-20-16,-14-17 44 16,4 0-28-16,-13-20 20 15,14-8-28-15,-5-16 52 0,22-8-40 16,1-16-24-16,13 3-8 0,19-7-8 15,13 7 0 1,18 5-12-16,10 3 12 16,9 5-4-1,-1 8 4-15,-8 4-372 0,-5 8 208 16</inkml:trace>
          <inkml:trace contextRef="#ctx0" brushRef="#br0" timeOffset="19264.1964">3255 2575 456 0,'0'-21'168'0,"0"21"-128"0,32-8-16 0,-23 4 68 16,5 8-56-16,0 4 48 15,8 9-48-15,-8 7-64 16,0 8 16-16,-5 1 32 15,4 3-8-15,-13-8 36 16,0 1-32-16,-4-9-24 16,-1 0 4-16,5-8 0 15,9-4 4-15,-4-8 24 16,9 4-12-16</inkml:trace>
        </inkml:traceGroup>
        <inkml:traceGroup>
          <inkml:annotationXML>
            <emma:emma xmlns:emma="http://www.w3.org/2003/04/emma" version="1.0">
              <emma:interpretation id="{FC6387E3-6D9D-4475-ACF8-A0E34EF26765}" emma:medium="tactile" emma:mode="ink">
                <msink:context xmlns:msink="http://schemas.microsoft.com/ink/2010/main" type="inkWord" rotatedBoundingBox="20728,4784 20754,4786 20724,5142 20699,514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177.4249">4448 3161 496 0,'-18'-16'184'0,"18"16"-140"0,-5 29-16 0,1-9 84 0,4 8-68 0,-5 17 16 16,5 3-36-16,-9 1 12 16,9-1-20-16,-9-3-80 15,9-1 36-15</inkml:trace>
        </inkml:traceGroup>
        <inkml:traceGroup>
          <inkml:annotationXML>
            <emma:emma xmlns:emma="http://www.w3.org/2003/04/emma" version="1.0">
              <emma:interpretation id="{07273C7B-1C5A-48D1-A182-DA74693EC33B}" emma:medium="tactile" emma:mode="ink">
                <msink:context xmlns:msink="http://schemas.microsoft.com/ink/2010/main" type="inkWord" rotatedBoundingBox="21618,4089 22279,4143 22210,4971 21550,491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006.961">5286 2789 332 0,'14'-32'120'0,"-14"32"-92"0,9-21-8 0,-9 1 104 16,0 12-72-16,0-20 84 16,9-1-76-16,-9 1 20 15,9 4-44-15,5 4-24 16,4 7-4-16,4 18-44 16,1 11 20-16,0 24-4 15,4 9 12-15,-4 11 44 16,-9 1-24-16,4 16 24 15,-9-4-20-15,-13 4 8 16,-1-8-12-16,-13-5 12 16,4-15-16-16,-13-5 32 15,4-19-24-15,-9-13 32 16,9-12-32-16,-4-28-12 16,13-9-8-16,5-7-4 15,14-1 0-15,9 1-20 16,8 7 16-16,10 1 4 15,-5 15 8-15</inkml:trace>
          <inkml:trace contextRef="#ctx0" brushRef="#br0" timeOffset="22222.5469">5673 2542 560 0,'4'-24'208'0,"-4"24"-164"0,41-24-8 0,-22 16 68 16,3 8-64-16,1 8-8 16,4 4-20-16,-13 8 8 15,0 8-12-15,-14 5 16 16,-5-1-16-16,-8-4 16 16,-1 5-16-16,0-13 60 15,10 0-40-15,8-4-20 16,10-3-8-16,13-5 24 15,10 0-12-15,4 0-128 16,0 4 64-16</inkml:trace>
        </inkml:traceGroup>
      </inkml:traceGroup>
      <inkml:traceGroup>
        <inkml:annotationXML>
          <emma:emma xmlns:emma="http://www.w3.org/2003/04/emma" version="1.0">
            <emma:interpretation id="{189E0B2D-456E-4B27-A828-A14CECEB142C}" emma:medium="tactile" emma:mode="ink">
              <msink:context xmlns:msink="http://schemas.microsoft.com/ink/2010/main" type="line" rotatedBoundingBox="16282,4811 22612,5110 22543,6565 16213,6266"/>
            </emma:interpretation>
          </emma:emma>
        </inkml:annotationXML>
        <inkml:traceGroup>
          <inkml:annotationXML>
            <emma:emma xmlns:emma="http://www.w3.org/2003/04/emma" version="1.0">
              <emma:interpretation id="{77B58EA1-E8DE-48F9-A27D-1A6B2EB43FDE}" emma:medium="tactile" emma:mode="ink">
                <msink:context xmlns:msink="http://schemas.microsoft.com/ink/2010/main" type="inkWord" rotatedBoundingBox="16278,4893 17844,4967 17796,5964 16231,589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070.3321">-32 3485 488 0,'-4'-16'180'0,"4"16"-140"0,0-4-12 15,0 0 120 1,0 8-88-16,0 0 8 16,4 0-40-16,1-4 20 15,4 0-32-15,14 0 12 16,8 0-16-16,38-4 0 15,13 0-4-15,27-8-8 16,0 0 4-16,32-5 4 16,-4 1-4-16,9 4 24 15,-19 4-16-15,-4-4 24 0,-18 4-24 16,-5-4-32-16,-18 8 12 16,-14-9 28-16,-13 9-12 0,-23-4 52 15,-14 8-32-15,-23 0-128 16,-8 4 52-16</inkml:trace>
          <inkml:trace contextRef="#ctx0" brushRef="#br0" timeOffset="17656.9806">355 3578 332 0,'-32'-8'120'0,"32"8"-92"0,-9-8-8 0,5 4 24 16,8 4-28-16,-4-4 56 15,9 0-40-15,5-4-8 16,4 8-12-16,14 4-20 16,0 4 4-16,4 4-4 15,1 8 0-15,-5 21 8 16,-1 7 0-16,-8 21 0 15,-5 0 0-15,-13 4 32 16,0-4-16-16,-24-9 76 16,6-7-56-16,-24-13 40 15,5-3-44-15,-13-17 44 16,4-4-44-16,0-16 20 0,14 0-32 16,8-20-8-16,10 4-8 0,14-21-4 15,8 5 0-15,6-17-28 16,3 5 16-16,6-9-56 15,-1 9 36 1,-4-1-36-16,0 17 36 0,-5 4 12 16,0 7 8-16,-4 9 12 15,-1 12 0-15,1 13 32 16,0 3-16-16,8 16 56 16,1 1-40-16,14 7 12 15,4-3-28-15,9-5 20 16,0 9-24-16,0-9-4 15,0 0-4-15,-9-7 40 16,-5-1-24-16,-17-4 24 16,-1 1-24-16,-18-5 0 15,-5 0-12-15,-8-4-140 16,3-8 76-16,-8 1-492 16,9-5 304-16</inkml:trace>
          <inkml:trace contextRef="#ctx0" brushRef="#br0" timeOffset="17882.4904">997 3845 488 0,'-14'-28'180'0,"14"28"-140"0,-9 4-12 16,5 4 32 0,-1 8-40-16,-13 13 52 0,4-1-40 0,-13 12-8 15,9 1-12-15,-9-1 16 16,4 1-16-16,-14-5 12 15,10-3-12-15,-9-5 36 16,13 4-24-16,-9-11-24 16,14-1 0-16,-5-12-212 15,9 8 116-15</inkml:trace>
          <inkml:trace contextRef="#ctx0" brushRef="#br0" timeOffset="18168.7775">1111 3671 444 0,'9'-28'164'0,"-9"28"-124"0,46 0-16 16,-28 0 36 0,0 0-40-16,5 0 36 15,0 8-32-15,-5-4 12 16,4 8-20-16,-8 4 0 15,-5 1-8-15,-9 3 48 16,0 4-32-16,-9-4-12 16,0 5-4-16,-9-9 44 15,9-4-28-15,0-8 16 16,9 0-24-16,9-12-24 16,9 4 0-16,18-8 20 0,1 0-4 0</inkml:trace>
        </inkml:traceGroup>
        <inkml:traceGroup>
          <inkml:annotationXML>
            <emma:emma xmlns:emma="http://www.w3.org/2003/04/emma" version="1.0">
              <emma:interpretation id="{D484AE40-55B8-4825-9D6E-B5136ED96039}" emma:medium="tactile" emma:mode="ink">
                <msink:context xmlns:msink="http://schemas.microsoft.com/ink/2010/main" type="inkWord" rotatedBoundingBox="18933,4937 22612,5110 22543,6565 18864,639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434.9338">2786 3522 488 0,'5'-4'180'0,"-5"4"-140"0,23-5-12 0,-10 5 40 15,1 5-44-15,9 3 8 16,0 8-20-16,4 16 0 15,5 1-4-15,-5 27 4 16,-4-3-8-16,-10 12 16 16,-3 0-12-16,-15-13 4 15,-4-3-4-15,-18-9 36 16,-1-7-20-16,-13-9 4 16,9-8-16-16,-4-12 56 15,9-4-40-15,4-16 16 16,5 0-28-16,18-20-24 15,9 3 0-15,18-23-12 16,5 3 8-16,27-11-132 16,0 7 76-16,10 4 12 15,-6 9 36-15,-3 3 32 16,-10 17-4-16,-9 0 24 16,-5 12-20-16,-13 4 56 15,-10 8-36-15,-8 12 48 16,0 8-48-16,-5 13-8 15,0 3-12-15,4 5-20 0,5-1 4 0,0-7 40 16,0-1-24-16,1-8 24 16,3-3-20-16,1-13 8 15,0-4-12-15,-5-8-132 16,4-8 68-16,-4-12-104 16,1 3 88-16,-1-15-64 15,0 8 76-15,-9-9 32 16,4 9 16-16,-8 4 32 15,4 8-12-15,-5 12 48 16,5 8-32-16,-4 16 40 16,8 9-40-16,-4 15 56 15,0 1-48-15,0 7-16 16,5 1-12-16,-5 16 8 16,0-4-8-16,0 20 16 15,0-8-16-15,-9 0 32 16,0-9-24-16,-10-7 32 15,6-20-32-15,-10-13 12 16,9-4-16-16,-9-20 20 16,5-8-20-16,-5-24 68 15,5-4-48-15,0-29-12 16,0 5-12-16,13-9-8 16,1 4 0-16,4-3-20 15,9 11 12-15,5-4-208 16,4 1 120-16</inkml:trace>
          <inkml:trace contextRef="#ctx0" brushRef="#br0" timeOffset="20737.739">3615 3639 416 0,'-18'-4'152'0,"18"4"-116"0,0-8-12 0,4 4 128 16,1 8-88-16,-1-4-8 15,10 0-36-15,9 4 36 16,-9 4-28-16,4 4-4 16,-5 4-16-16,-4 4 28 15,5 5-20-15,-14-5 20 16,0 0-20-16,-4-4 36 15,4-3-28-15,0-9-12 16,4-4-8-16,14-13-4 16,-4 5 0-16</inkml:trace>
          <inkml:trace contextRef="#ctx0" brushRef="#br0" timeOffset="19622.6443">2618 3513 464 0,'23'-8'176'0,"-23"8"-140"0,32-4-8 0,-10-4 76 15,1 4-64-15,41-8 52 16,-5 4-52-16,37-8 16 16,-5 12-36-16,13-4 8 15,-3 4-16-15,3-5 0 16,-4 5-4-16,-9-4 4 15,-4 8-8-15,-19-8 8 16,-4 8-8-16,-23-8 16 16,-18 4-12-16,-19-4-292 15,-8 8 152-15</inkml:trace>
          <inkml:trace contextRef="#ctx0" brushRef="#br0" timeOffset="21009.0088">4221 3441 704 0,'-19'-17'264'0,"19"17"-208"0,28-8-12 0,-6 4 28 15,1 0-48-15,23-4 16 16,-1 4-24-16,5 0-52 16,0 4 20-16,-4-4-384 15,-5 4 220-15</inkml:trace>
          <inkml:trace contextRef="#ctx0" brushRef="#br0" timeOffset="22565.4472">5017 3534 436 0,'9'-4'160'0,"-9"4"-124"0,23-8-8 0,-5 4 124 16,1 8-88-16,12-4 28 15,10 0-56-15,9 0 4 16,1 4-24-16,21-8 20 16,1 0-24-16,41-9-12 15,-5 13-4-15,19-8 48 16,-14 12-24-16,-5-8-8 16,-18 4-8-16,-5-4-156 15,-22 4 84-15,-9-4-164 16,-23 8 128-16</inkml:trace>
          <inkml:trace contextRef="#ctx0" brushRef="#br0" timeOffset="23303.4111">5213 3671 464 0,'-5'-4'176'0,"5"4"-140"0,19 0-8 16,-6 0 64-1,6 0-56-15,3 0 24 16,6 4-40-16,4 4 36 0,4 9-32 0,0 11-40 16,-4 4 8-16,0 13 20 15,-5 3-8-15,-4 5 8 16,-5 0-4-16,-13-1 12 15,-5-11-12-15,-14 3 32 16,5-7-24-16,-27-1 12 16,13-12-16-16,-27-12 20 15,13 1-20-15,-8-17 4 16,4 4-8-16,18-13 4 16,14 5-8-16,18-12-36 15,14 0 16-15,9-8-28 16,13 7 24-16,10-7-104 15,0 4 68-15,17-5-28 16,-12 1 48-16,8 4 32 16,-4 12 4-16,-19-5 44 15,1 13-20-15,-14 8 92 16,0 9-64-16,-19 7 12 16,5 4-40-16,-18 4 4 15,-9 5-16-15,-4-1 0 16,4-4-4-16,-14 1 20 15,9-5-16-15,-18 0-12 16,0-3-4-16,0 3-84 16,1-8 48-16,-1 0-224 15,9-8 148-15,0 4-116 16,10 1 136-16,-6-1 48 16,15 4 36-16,4 16 160 0,0 9-80 15,0 24 68-15,4-1-76 0,-4 5 80 16,9-12-80-16,-9-1 44 15,0-7-64-15,-13-9 120 16,4-7-88-16,-14-9 28 16,5-4-60-16,4-12 40 15,5-4-48-15,-5-16-32 16,5 4-4-16,9-24 0 16,0 4 4-16,0-25-256 15,9 4 140-15</inkml:trace>
          <inkml:trace contextRef="#ctx0" brushRef="#br0" timeOffset="23528.5082">5987 3955 476 0,'23'-45'176'0,"-23"45"-136"15,45-16-12-15,-36 12 56 16,14 8-52-16,-9 0 60 15,4 4-56-15,-4 4 20 16,4 8-36-16,-14 1 44 16,-4 3-36-16,0-4 56 15,-4 0-48-15,-5-3-32 16,9-1-8-16,0-4 0 16,0-4 4-16</inkml:trace>
        </inkml:traceGroup>
      </inkml:traceGroup>
    </inkml:traceGroup>
    <inkml:traceGroup>
      <inkml:annotationXML>
        <emma:emma xmlns:emma="http://www.w3.org/2003/04/emma" version="1.0">
          <emma:interpretation id="{72A827B1-91C6-40A8-903D-CCA1D4E327C6}" emma:medium="tactile" emma:mode="ink">
            <msink:context xmlns:msink="http://schemas.microsoft.com/ink/2010/main" type="paragraph" rotatedBoundingBox="16127,7037 19682,7120 19664,7899 16109,7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CDEE4D-B647-4997-934C-18102A48D340}" emma:medium="tactile" emma:mode="ink">
              <msink:context xmlns:msink="http://schemas.microsoft.com/ink/2010/main" type="inkBullet" rotatedBoundingBox="16124,7182 16405,7188 16394,7662 16113,7656"/>
            </emma:interpretation>
            <emma:one-of disjunction-type="recognition" id="oneOf9">
              <emma:interpretation id="interp13" emma:lang="" emma:confidence="0">
                <emma:literal>-</emma:literal>
              </emma:interpretation>
            </emma:one-of>
          </emma:emma>
        </inkml:annotationXML>
        <inkml:trace contextRef="#ctx0" brushRef="#br0" timeOffset="24310.5857">-191 5994 788 0,'13'16'292'0,"-13"-16"-228"0,41 4-16 15,-9-4-44-15,5 5-12 0</inkml:trace>
        <inkml:trace contextRef="#ctx0" brushRef="#br0" timeOffset="24179.7424">-123 5573 520 0,'-23'-12'192'0,"23"12"-152"0,-13 0-8 0,8-4 140 16,5 4-100-16,-4-4 52 16,8 4-76-16,1-8-16 15,8 8-20-15,10 0 0 16,9 0-8-16,4 0 40 16,14 8-20-16,5 4-452 15,-5-4 232-15</inkml:trace>
      </inkml:traceGroup>
      <inkml:traceGroup>
        <inkml:annotationXML>
          <emma:emma xmlns:emma="http://www.w3.org/2003/04/emma" version="1.0">
            <emma:interpretation id="{C4FECF8E-ED9F-44F8-B762-8909A969475A}" emma:medium="tactile" emma:mode="ink">
              <msink:context xmlns:msink="http://schemas.microsoft.com/ink/2010/main" type="line" rotatedBoundingBox="17181,7061 19682,7120 19664,7899 17163,7841"/>
            </emma:interpretation>
          </emma:emma>
        </inkml:annotationXML>
        <inkml:traceGroup>
          <inkml:annotationXML>
            <emma:emma xmlns:emma="http://www.w3.org/2003/04/emma" version="1.0">
              <emma:interpretation id="{84BC5168-E36B-4198-BCE1-D1E293CFE609}" emma:medium="tactile" emma:mode="ink">
                <msink:context xmlns:msink="http://schemas.microsoft.com/ink/2010/main" type="inkWord" rotatedBoundingBox="17181,7061 18188,7085 18170,7864 17163,784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921.7236">1075 5505 592 0,'-19'-4'220'0,"19"4"-172"0,9 0-12 0,1 0 24 16,3 0-40-16,14-5 0 16,14-3-12-16,10 0 4 15,-1 8-8-15,22-8-4 16,1 0 4-16,14 0 20 15,-10 4-12-15,-4 0-20 16,-9 4 0-16,-14-4 48 16,-9 4-20-16,-9 0 24 15,-5 4-24-15,-18-4 36 16,0 0-32-16,-13 0-4 16,4 8-12-16,-14 0-24 15,0 0 8-15,-8 4 20 0,-1 0-4 16,-18 9-20-16,4 3 4 15,-17 25-32-15,8 3 24 0,-13 29 24 16,14 0-4-16,-6 8 20 16,15-8-16-16,-9-12 40 15,8-13-24-15,-4-15 76 16,9-5-56-16,-9-15 40 16,5-9-48-16,-19-16 8 15,14 0-28-15,-13-25 8 16,13-3-12-16,4-29 0 15,10 1-4-15,0-17-40 16,8 12 16-16,10-8 24 16,0 16-4-16,5 9-36 15,8 15 20-15,-4 5-16 16,9 8 16-16,0 4-96 16,0 12 56-16,5 4-416 15,4 4 260-15</inkml:trace>
          <inkml:trace contextRef="#ctx0" brushRef="#br0" timeOffset="25091.6814">1835 5893 800 0,'4'32'296'0,"-4"-32"-232"0,14 25-16 16,-9-17 0-16,-1 4-36 15,1-4 24-15,-1 4-24 0</inkml:trace>
        </inkml:traceGroup>
        <inkml:traceGroup>
          <inkml:annotationXML>
            <emma:emma xmlns:emma="http://www.w3.org/2003/04/emma" version="1.0">
              <emma:interpretation id="{CB9A2726-8DF4-48D4-9A43-61C0A8F833CC}" emma:medium="tactile" emma:mode="ink">
                <msink:context xmlns:msink="http://schemas.microsoft.com/ink/2010/main" type="inkWord" rotatedBoundingBox="18937,7225 19679,7243 19664,7884 18922,7866"/>
              </emma:interpretation>
              <emma:one-of disjunction-type="recognition" id="oneOf11">
                <emma:interpretation id="interp15" emma:lang="" emma:confidence="0">
                  <emma:literal>'0</emma:literal>
                </emma:interpretation>
                <emma:interpretation id="interp16" emma:lang="" emma:confidence="0">
                  <emma:literal>\ J</emma:literal>
                </emma:interpretation>
                <emma:interpretation id="interp17" emma:lang="" emma:confidence="0">
                  <emma:literal>\ O</emma:literal>
                </emma:interpretation>
                <emma:interpretation id="interp18" emma:lang="" emma:confidence="0">
                  <emma:literal>-0</emma:literal>
                </emma:interpretation>
                <emma:interpretation id="interp19" emma:lang="" emma:confidence="0">
                  <emma:literal>\ Z</emma:literal>
                </emma:interpretation>
              </emma:one-of>
            </emma:emma>
          </inkml:annotationXML>
          <inkml:trace contextRef="#ctx0" brushRef="#br0" timeOffset="25748.9222">2636 5646 352 0,'5'-16'132'0,"-5"16"-104"0,0-4-8 15,0 0 124 1,0 8-84-16,0-8 96 15,9 4-88-15,4-4 12 16,10 4-48-16,14-8-12 16,4 4-12-16,27-4 4 15,5 8-8-15,9-4 24 16,-9 8-16-16,-5-4 4 16,-9 8-8-16,-4-4 4 15,-10 0-8-15,-13-4-4 16,-9 4 4-16,-10-4 20 15,6 0-12-15,-19 0 32 0,0 4-28 16,-9-4 4-16,9 4-12 0,-10 0-8 16,-3 4 4-16,-5 4-16 15,4 4 8-15,-9 21-16 16,14 3 12-16,-23 21 20 16,9 8-4-16,-13 4-4 15,4-9 0-15,-13-7 64 16,13-8-36-16,-9-13 48 15,13-4-44-15,-13-11 68 16,10-1-56-16,-6-16 44 16,14 0-52-16,-18-20-4 15,19 4-20-15,-1-33 16 16,0 1-20-16,0-33 48 16,5 8-32-16,5-16-48 15,-6 20 8-15,6 0-16 16,4 21 16-16,-5 4-8 15,5 11 8-15,0 5-20 16,4 8 20-16,1 12-172 16,4 4 104-16,4 4-532 15,5 12 340-15</inkml:trace>
        </inkml:traceGroup>
      </inkml:traceGroup>
    </inkml:traceGroup>
    <inkml:traceGroup>
      <inkml:annotationXML>
        <emma:emma xmlns:emma="http://www.w3.org/2003/04/emma" version="1.0">
          <emma:interpretation id="{7D5AE0BD-557E-46AE-8B54-B0EAC39B4E78}" emma:medium="tactile" emma:mode="ink">
            <msink:context xmlns:msink="http://schemas.microsoft.com/ink/2010/main" type="paragraph" rotatedBoundingBox="15816,8265 20722,8403 20698,9244 15792,9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AB98B1-8C14-4E27-BB96-5F3ABF53DA5D}" emma:medium="tactile" emma:mode="ink">
              <msink:context xmlns:msink="http://schemas.microsoft.com/ink/2010/main" type="line" rotatedBoundingBox="15816,8265 20722,8403 20698,9244 15792,9105"/>
            </emma:interpretation>
          </emma:emma>
        </inkml:annotationXML>
        <inkml:traceGroup>
          <inkml:annotationXML>
            <emma:emma xmlns:emma="http://www.w3.org/2003/04/emma" version="1.0">
              <emma:interpretation id="{8ABFD340-4D78-428C-805F-F6445E26FD24}" emma:medium="tactile" emma:mode="ink">
                <msink:context xmlns:msink="http://schemas.microsoft.com/ink/2010/main" type="inkWord" rotatedBoundingBox="15811,8440 18650,8520 18631,9185 15792,910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5958.2495">291 6978 340 0,'-4'-17'128'0,"4"17"-100"0,-9-12-8 0,0 0 60 15,9 8-48-15,-14-8 76 16,5 4-60-16,-5-12 44 16,-4 8-52-16,-5-9 24 15,0 9-36-15,-22-4-8 16,13 8-12-16,-13 0 12 16,13 8-12-16,-14 0 16 15,14 8-16-15,-13 0 76 16,8 0-48-16,-13 4-4 15,5 4-20-15,-5 1 24 16,4-1-20-16,-4 0 32 16,14 4-32-16,-1 4 20 15,14 5-20-15,10 7-8 16,8 1-4-16,14 7 20 16,10 1-12-16,17 3 24 0,9-3-24 0,10-5 40 15,0-7-28 1,8-9 4-16,-8 0-16 0,13-12 28 15,5 5-24-15,9-13-84 16,14 0 36-16,-5-12-140 16,-14 3 96-16,-4-15-24 15,-14 0 56-15,5-8 64 16,-5 3-12-16,-4-11-24 16,0 4 8-16,-15-9 36 15,-3 9-16-15,-19-5-20 16,5 13 4-16,-9-8 8 15,-14 11 0-15,-5-3-4 16,-4 8 4-16,-9 0-16 16,4 8 8-16,-18 4-4 15,9 4 0-15,-8 4 8 16,8 4 0-16,-9 4-36 16,5 8 20-16,-5 4 4 15,9 5 12-15,5 7-20 16,4 1 12-16,14-1 32 15,0-4-16-15,14-11 8 16,8 7-8-16,-3-20 36 16,13 8-20-16,-5-16-4 15,5 0-12-15,9-16-8 16,4 8 4-16,1-12-92 16,-1-1 48-16,5-3-12 15,-4 8 32-15,-10 0 12 0,5 12 8 0,5 4-20 16,-14 4 12-16,4 4 20 15,5 4-4-15,-14 4 24 16,1 4-20-16,-10 5 24 16,0-1-24-16,-13 0 32 15,-1 1-28-15,-8-5 20 16,-1-4-20-16,-13-8 20 16,4 0-24-16,-8-16 12 15,8 0-12-15,-4-24 12 16,4 3-16-16,5-11-28 15,-5 12 8-15,28-1-40 16,-5 9 32-16,0 0 32 16,9 8-4-16,10-1 8 15,-1 9-8-15,9 0-16 16,1 4 4-16,17-4 12 16,-3 8-4-16,21-8 24 15,-12 4-16-15,12-8 24 16,-8 0-24-16,-5 0 4 15,-9 8-8-15,0 0-16 16,-13 0 4-16,-10-8 4 16,-4 12 0-16,-5-4 52 15,-4 0-28-15,-10 0-144 16,6 0 68-16,-15-4-204 16,5 4 144-16,-9-4-144 15,4 4 148-15,-13-8 20 0,4 0 56 16,-8-8 48-16,3 7-8 0,-8-11 44 15,0 4-28-15,0 0 152 16,-1 4-96-16,5 4 48 16,1 8-80-16,-1 0 0 15,9 8-28-15,-9 28 32 16,5 1-28-16,-5 27 20 16,14 9-24-16,-13 4 8 15,13-8-16-15,-5-4 56 16,5-13-40-16,-5-11 16 15,10-9-28-15</inkml:trace>
          <inkml:trace contextRef="#ctx0" brushRef="#br0" timeOffset="36362.9868">2012 7160 404 0,'9'4'148'0,"-9"-4"-112"0,32-4-12 15,-9 0 64 1,0 0-52-16,9-4 24 16,13 4-40-16,-8-9 8 15,4 5-16-15,-9-4-8 0,-5 4 0 16,-9-4 28-16,-9 4-16 0,-13-4-12 15,-5 4-8-15,-19-9 56 16,5 9-28-16,-18-4 8 16,10 4-20-16,-15 0 44 15,5 8-28-15,5 4-4 16,8 4-16-16,-4 8 12 16,14 9-12-16,-9 11 32 15,18 9-24-15,-5 11 12 16,19-3-16-16,4-1 0 15,0-3-4-15,5-4 72 16,8-9-44-16,15-20-196 16,4 0 80-16</inkml:trace>
        </inkml:traceGroup>
        <inkml:traceGroup>
          <inkml:annotationXML>
            <emma:emma xmlns:emma="http://www.w3.org/2003/04/emma" version="1.0">
              <emma:interpretation id="{B7FBF72D-621C-4C92-A5D0-EC472B79EAA6}" emma:medium="tactile" emma:mode="ink">
                <msink:context xmlns:msink="http://schemas.microsoft.com/ink/2010/main" type="inkWord" rotatedBoundingBox="18986,8354 20722,8403 20701,9118 18966,9070"/>
              </emma:interpretation>
              <emma:one-of disjunction-type="recognition" id="oneOf13">
                <emma:interpretation id="interp21" emma:lang="" emma:confidence="1">
                  <emma:literal>an</emma:literal>
                </emma:interpretation>
                <emma:interpretation id="interp22" emma:lang="" emma:confidence="0">
                  <emma:literal>am</emma:literal>
                </emma:interpretation>
                <emma:interpretation id="interp23" emma:lang="" emma:confidence="0">
                  <emma:literal>ar</emma:literal>
                </emma:interpretation>
                <emma:interpretation id="interp24" emma:lang="" emma:confidence="0">
                  <emma:literal>An</emma:literal>
                </emma:interpretation>
                <emma:interpretation id="interp25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37773.6262">3870 7087 436 0,'-36'-28'160'0,"36"28"-124"0,-37-13-8 0,10 9 36 16,9 4-40-16,-23-8 68 15,9 8-52-15,-9 0-8 16,9 8-20-16,-5 1-20 15,10 3 4-15,0 8 40 16,9 0-24-16,-1 8 8 16,10 1-12-16,0 7 12 15,9-12-12-15,5 5 40 16,4-9-24-16,9-4 4 16,5-8-16-16,9 0-200 15,4-8 100-15,5-16-156 16,5 0 136-16,-10-12-172 31,-4 7 156-31,-28 5 540 0,-4 8-224 16,-4-4 0-1,4 4-120-15,-5 8-72 0,5 20-4 0,5-4 16 16,9 13-4-16,4-1 16 16,9-4-16-16,0-3 32 15,1 3-24-15,-6-12-40 16,1-4 12-16,-5-8-60 15,1 0 40-15,-6-16 16 16,6 4 12-16,-6-17 4 16,5 9 0-16,-4-12 0 15,4 8 0-15,-4 3 0 16,0 13 0-16,-1 0 60 16,1 8-32-16,-5 8 24 15,0 8-32-15,-4 5 0 16,4 3-12-16,-9-4 36 15,4 4-20-15,-4-3 12 16,0-5-20-16,-4-4 28 16,4-4-28-16,-5 0 40 15,5-8-32-15,0-8-12 16,5 8-8-16,-1-20 28 16,10-4-16-16,0-13 12 15,4 1-16-15,5-1-32 16,4 1 8-16,0 8-56 15,1 11 36-15,-6 1 32 16,6 16 4-16,-6 8 52 0,-3 0-28 0,-6 9 40 16,-4 3-40-1,-4 8 28 1,0-4-28-16,-1 9-72 0,1-13 24 0</inkml:trace>
          <inkml:trace contextRef="#ctx0" brushRef="#br0" timeOffset="36677.3227">2827 7046 592 0,'-32'-28'220'0,"32"28"-172"0,-27-4-12 0,13 0 68 16,5 4-64-16,-13-4 28 15,8 0-40-15,0 0-44 16,5 8 8-16,0 0-16 16,5 8 12-16,4 4 0 15,4 1 4-15,5 3 8 16,0 4 0-16,5 4 0 0,4 1 0 0,0-1 8 15,-4 4-4-15,-9 1-28 16,4-1 12-16,-9-4 32 16,0 1-12-16,-14-5 16 15,5 4-12-15,-9-11 20 16,4-1-20-16,0-12 24 16,5 4-24-16,-9-20-12 15,14 12-4-15</inkml:trace>
          <inkml:trace contextRef="#ctx0" brushRef="#br0" timeOffset="36949.0737">3274 7014 748 0,'-19'20'276'0,"19"-20"-216"0,-18 41-16 0,4-21 32 16,10 0-52-16,-10 13 60 15,5 3-48-15</inkml:trace>
          <inkml:trace contextRef="#ctx0" brushRef="#br0" timeOffset="36815.5728">3301 6747 112 0,'-23'0'44'0,"23"0"-36"0</inkml:trace>
        </inkml:traceGroup>
      </inkml:traceGroup>
    </inkml:traceGroup>
    <inkml:traceGroup>
      <inkml:annotationXML>
        <emma:emma xmlns:emma="http://www.w3.org/2003/04/emma" version="1.0">
          <emma:interpretation id="{67C5D6BD-2307-4ECD-A3C8-9DD60AAE6FA0}" emma:medium="tactile" emma:mode="ink">
            <msink:context xmlns:msink="http://schemas.microsoft.com/ink/2010/main" type="paragraph" rotatedBoundingBox="15761,9614 23659,9465 23685,10808 15787,10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0E5BA8-E906-409C-A329-0D941CD3B772}" emma:medium="tactile" emma:mode="ink">
              <msink:context xmlns:msink="http://schemas.microsoft.com/ink/2010/main" type="line" rotatedBoundingBox="15761,9614 23659,9465 23685,10808 15787,10958"/>
            </emma:interpretation>
          </emma:emma>
        </inkml:annotationXML>
        <inkml:traceGroup>
          <inkml:annotationXML>
            <emma:emma xmlns:emma="http://www.w3.org/2003/04/emma" version="1.0">
              <emma:interpretation id="{93D2F020-F80A-4564-856A-6CCB679F877C}" emma:medium="tactile" emma:mode="ink">
                <msink:context xmlns:msink="http://schemas.microsoft.com/ink/2010/main" type="inkWord" rotatedBoundingBox="15761,9614 19194,9549 19219,10893 15787,10958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9275.2184">269 8285 508 0,'-19'-20'188'0,"19"20"-148"0,-31 0-8 0,12 0 140 16,10 0-100-16,-18 0 24 15,0 4-56-15,-1 4-28 16,10 8-4-16,4-4-20 15,10 4 8-15,13 0 28 16,9 5-12-16,14-13 12 16,14 8-12-16,4-12 36 15,0 4-24-15,0-8-144 16,-5 4 64-16,-4-8-44 16,-4 0 60-16,-10-4-20 15,0 4 36-15,-13-4 12 16,0 8 8-16,-14 0 4 15,0 8 0-15,-9 12 44 16,0 8-24-16,-10 37 16 16,10 4-20-16,-9 24 64 0,9 0-48 15,-9 4-28-15,4-12-8 0,-13 8 28 16,4-12-16-16,-23-8 52 16,1-12-32-16,-10-21 4 15,10-11-20 1,-19-29 28-16,18-8-24 0,15-29-4 15,8 1-8-15,0-21-16 16,18 9 8-16,19-17-16 16,9 12 12-16,27-20-4 15,9 13 4-15,19-13-12 16,-6 16 12-16,1-12 20 16,-9 17-4-16,4-5 4 15,-4 13-4-15,0-5-16 16,-5 8 4-16,-4-7 4 15,-5 11 0-15,-9-23 16 16,-9 15-8-16,-1-19 4 16,-3 11-4-16,-1-8-68 15,-4 17 32-15,-5 7-4 16,0 13 16-16,-4 16 4 16,0 16 4-16,-14 8 60 15,4 21-28-15,-13 11 16 16,0 1-24-16,-14 3 36 15,5-3-28-15,-5-1 12 16,5 1-20-16,0-4 44 16,4-5-32-16,5-8 28 15,4-7-28-15,5-17 28 16,9 8-32-16,-4-20-444 0,9 0 228 0</inkml:trace>
          <inkml:trace contextRef="#ctx0" brushRef="#br0" timeOffset="39575.517">1298 8257 600 0,'-19'20'224'0,"19"-20"-176"0,-13 44-12 0,-1-24 80 16,10 1-72 0,-10 11-20-16,9 5-12 0,1 7 40 31,4-3-28-31,0-9-44 0,4 0 8 0,1-16-396 15,9 1 228-15</inkml:trace>
          <inkml:trace contextRef="#ctx0" brushRef="#br0" timeOffset="39402.0551">1316 7993 624 0,'-23'-4'228'0,"23"4"-176"0,-14 17-16 0</inkml:trace>
          <inkml:trace contextRef="#ctx0" brushRef="#br0" timeOffset="39965.1594">1575 8273 384 0,'-13'-4'140'0,"13"4"-108"0,-28 20-8 0,15-8 100 16,4 0-72-16,-10 8 76 15,6 1-72-15,-1 3-20 16,9 4-24-16,5-3 0 16,5-5-8-16,4-8 52 15,9 0-32-15,5-16 24 16,0 0-28-16,4-12 16 15,1 4-20-15,-6-13-16 16,1 9-4-16,-5-8-16 16,0 4 12-16,-8-1-4 15,3 5 4-15,-8 4-56 16,4 8 36-16,-9 4 28 16,4 4 4-16,1 8 28 15,4 4-20-15,5 1 12 16,-1 3-12-16,6 4 64 15,-1 0-44-15,0 1-84 16,0-1 28-16</inkml:trace>
          <inkml:trace contextRef="#ctx0" brushRef="#br0" timeOffset="40457.6521">2358 8346 436 0,'5'-21'160'0,"-5"21"-124"0,-18-12-8 0,0 4 88 32,4 8-68-32,-18-16 44 0,0 12-56 15,-13 0-12-15,8 8-12 0,-8 0-28 16,13 12 8-16,0 0-4 16,9 0 4-16,5 5 32 15,13 3-12-15,10 0 32 16,4 1-28-16,18-1 20 15,10-8-20-15,22-8 36 16,-4-4-28-16,-1-12-56 16,1 4 16-16,-10-16-104 15,-4 4 68-15,-9-13-28 16,-9 9 44-16,-9-25-12 16,-5 9 28-16,-9-25 0 15,4 5 12-15,-8-9 104 16,-1 12-52-16,-4 9 88 15,9 11-76-15,-9 21-36 16,9 12-16-16,-5 29 32 16,5 7-24-16,0 13 16 15,5-1-16-15,-5 1 12 16,5-5-16-16,-5 1 48 16,0-1-28-16,9-7 20 0,-5-5-28 15,1-4 88-15,-1-3-60 0</inkml:trace>
          <inkml:trace contextRef="#ctx0" brushRef="#br0" timeOffset="40686.1736">2891 8289 548 0,'-14'-12'204'0,"14"12"-156"0,-18 16-16 0,5-8 80 15,3 4-68-15,-8 8 8 16,5 1-32-16,-1 3-4 15,5 0-8-15,4 0 12 16,5 1-12-16,0-13 60 16,9-4-40-16,0-16 40 15,5 0-36-15,-5-8 8 16,5-1-24-16,-5-7-8 16,0 4-4-16,0-8 20 15,0 3-12-15,0-7-64 16,10 8 24-16</inkml:trace>
          <inkml:trace contextRef="#ctx0" brushRef="#br0" timeOffset="38570.6132">-77 8159 392 0,'-19'-20'148'0,"19"20"-116"0,-18-16-8 15,5 0 4 1,8 12-20-16,-13-4 40 16,0 0-24-16,-10-1-4 15,5 1-12-15,-13 4 92 16,9 8-56-16,-14 4 68 15,4 9-60-15,-8 11 76 16,13 8-72-16,-9 1-20 16,9-1-20-16,14 1 12 15,9-5-16-15,13 4 32 16,10-7-28-16,18 7 40 0,9-7-32 0,13-13 48 16,1 4-40-16,4-20 20 15,-4 8-32-15,4-20-380 16,0 12 196-16</inkml:trace>
        </inkml:traceGroup>
        <inkml:traceGroup>
          <inkml:annotationXML>
            <emma:emma xmlns:emma="http://www.w3.org/2003/04/emma" version="1.0">
              <emma:interpretation id="{8B29E084-79CC-4DC7-8F75-63F5BF775EC7}" emma:medium="tactile" emma:mode="ink">
                <msink:context xmlns:msink="http://schemas.microsoft.com/ink/2010/main" type="inkWord" rotatedBoundingBox="19570,9549 21140,9520 21154,10223 19583,10253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1992.8964">3629 8269 456 0,'-23'-12'168'0,"23"12"-128"0,-23-5-16 0,9 5 88 15,10 9-68-15,-19-5 8 16,9 4-32-16,-4 4 4 16,9 4-12-16,5 0 28 15,8 4-24-15,10 5 20 16,-1-1-20-16,24 0-8 16,-1 5-4-16,14-9 56 15,0 0-32-15,5-8-28 16,0 0-4-16,-5-12-124 15,0 0 72-15,-5-16 12 16,-4 8 28-16,0-24 16 16,0 11 0-16,0-11 24 15,-4 8-12-15,-1-5-4 16,-4 9-4-16,-5 0 4 16,-4 8-4-16,-9-4 32 15,-1 4-20-15,-13-1-4 16,0 5-8-16,-18 4 4 15,5 4-4-15,-24 0-28 16,14 4 12-16,-4 0 40 16,0 4-16-16,-10 1 8 15,10-1-12-15,0 0-24 16,8 0 8-16,-3 4-48 16,22 4 28-16,0 4 16 15,13 1 8-15,-8 3 12 16,13 0-4-16,0 0 16 0,1-3-12 15,-1-5 40-15,9-4-24 0,-13-8-40 16,9 0 8-16,-10-12-132 16,1 4 80-16,-10-12-40 15,10 4 60-15,-9-13-108 16,-1 9 84-16,-4-4 0 16,0 8 40-16,9 0 24 15,5 4 4-15,0 4 68 16,4 4-40-16,5 4 4 15,4 4-20-15,0 4-12 16,10 0 0-16,-1 8-4 16,-4-8 0-16,-5 0 32 15,5 5-16-15,-9-9 12 16,0 8-16-16,-5-16 20 16,5 0-20-16,-10-4-4 15,10 4-4-15,-5-20 4 16,5 8-4-16,-9-17-80 15,8 1 40-15,6-21-40 16,-5 9 44-16,-5-17 56 16,4 13-16-16,-17-5 224 15,9 13-128-15,-19 3 88 16,-4 17-112-16,-5 12 16 16,1 8-56-16,-5 20 4 15,-5 13-28-15,-5 7 8 16,15 9-12-16,-1 0 36 0,10-5-24 15,8 17 56-15,1-4-44 0,13-5-60 16,5-3 12-16,13-25-716 16,0-16 400-16</inkml:trace>
          <inkml:trace contextRef="#ctx0" brushRef="#br0" timeOffset="40986.9144">3328 8289 684 0,'-27'8'252'0,"27"-8"-192"0,-14 12-20 0,5-4 24 16,9 8-44-16,0-3 44 15,-4 3-36-15,4 0 12 16,9 4-24-16,4-4-696 16,10-4 372-16</inkml:trace>
          <inkml:trace contextRef="#ctx0" brushRef="#br0" timeOffset="40841.0267">3410 7993 736 0,'-9'-28'272'0,"9"28"-208"0,-14-36-20 0,10 24 8 15,4 8-36 1,-5-1-12-16,-4 5-8 0,0 13-148 15,4 3 84-15</inkml:trace>
        </inkml:traceGroup>
        <inkml:traceGroup>
          <inkml:annotationXML>
            <emma:emma xmlns:emma="http://www.w3.org/2003/04/emma" version="1.0">
              <emma:interpretation id="{A9CCF12A-CD7E-40C2-B19D-64C72A8A6A10}" emma:medium="tactile" emma:mode="ink">
                <msink:context xmlns:msink="http://schemas.microsoft.com/ink/2010/main" type="inkWord" rotatedBoundingBox="21774,9616 23662,9580 23673,10189 21786,10225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3043.3496">5682 8248 364 0,'9'-16'132'0,"-9"16"-100"0,5-12-12 0,-5 8 112 16,0 4-76-16,-5-4 24 16,1 0-48-16,-15 0-12 15,1 8-12-15,-9 4 12 16,9 0-12-16,-19 12 84 15,14-3-48-15,1-1-4 16,3 0-24-16,6 4 16 16,4 0-20-16,4-3 24 15,10 3-24-15,13-8 48 16,5 4-32-16,22-12-92 16,10 4 32-16,4-8-412 15,5 4 244-15</inkml:trace>
          <inkml:trace contextRef="#ctx0" brushRef="#br0" timeOffset="43374.2291">6069 8269 496 0,'-14'-25'184'0,"14"25"-140"0,-13-8-16 0,8 8 56 15,5 8-52-15,-14-4-20 16,5 9-12-16,-9-1-20 31,9 4 12-31,0 0 20 0,4 4-4 0,10 1 16 16,4-1-16-16,0-4 16 15,5 0-16-15,4-8 24 16,5 4-20-16,4-8-40 16,5 0 16-16,-5-12-120 15,-4 4 72-15,0-12-80 16,-5 4 80-16,-9-8 24 16,5 4 20-16,-14-5 112 15,0 9-52-15,-9-4 112 16,0 8-84-16,-5-4-20 15,9 8-32-15,-8-4 4 16,4 4-16-16,-1 0-40 16,6 8 20-16,4-4-60 15,9 8 40-15</inkml:trace>
          <inkml:trace contextRef="#ctx0" brushRef="#br0" timeOffset="44319.8965">6533 8297 424 0,'-22'-12'156'0,"22"12"-120"0,-32 0-8 0,13-4 104 15,6 4-76-15,-14 0-12 16,4 8-28-16,-5 0-24 16,10 4 4-16,5 4 20 15,8 0-8-15,10 1-4 16,17 3 0-16,1-4 20 15,14 4-12 1,3-8 12-16,1 1-12 0,-4-13 28 16,-5 4-24-1,-9-12 12-15,-10 4-16 16,-4-13 12-16,0 5-16 0,-9-8-28 16,0 4 8-1,5-9-4-15,4 9 8 16,0 0-12-16,5 8 12 0,4 0-12 15,5 4 8-15,0 4-36 16,-1 4 28-16,-3 0 52 16,3 4-16-16,-8-4 20 15,0 4-20-15,-10 0 44 16,1 4-32-16,-10-3 12 16,-4 3-24-16,0-8 28 15,0 4-28-15,-5-4-12 16,14 0-8-16,-9-4 4 15,9 4 0-15,9-8 16 16,0 4-8-16,10-4 4 0,-1 0-4 16,0-8 4-16,5 0-8 15,-5-5-4 1,0 9 4-16,0-12 4 0,5 4-4 0,-5-12 8 16,5 11-8-16,4-11-28 15,1 12 12-15,4 4-84 16,9 0 56-16,0 7 40 15,-5 10 4-15,0-5 4 16,-4 8-4-16,-4 0-16 16,-1 4 8-16,-9-8 28 15,0 4-12-15,-13-8 12 16,-5 4-12-16,-18-4-16 16,-1 4 0-16,-17 0 4 15,0 4 0-15,-10 4-36 16,14 5 20-16,0 3-20 15,14 0 20-15,4 4 16 16,24 5 4-16,3-1 24 16,10 0-16-16,9-12 32 15,9 5-28-15,-9-21 32 16,0 0-32-16,-10-12-32 16,1 3 8-16,-9-11-24 15,-5 4 16-15,-9-16 28 16,4 7-8-16,-4-23 0 15,0 3 0-15,0-23 4 16,0 3-4-16,0 0-36 0,0 16 16 16,0 13-40-16,0 20 36 0,-4 28 40 15,-1 16-8-15,-8 25 44 16,8 8-32 0,-9 7 32-16,10 1-32 15,-10 16 56-15,1-8-44 0,-10 12-252 16,5-20 112-16</inkml:trace>
        </inkml:traceGroup>
      </inkml:traceGroup>
    </inkml:traceGroup>
    <inkml:traceGroup>
      <inkml:annotationXML>
        <emma:emma xmlns:emma="http://www.w3.org/2003/04/emma" version="1.0">
          <emma:interpretation id="{68CF876F-8B2E-406E-8605-87C943FCFFDD}" emma:medium="tactile" emma:mode="ink">
            <msink:context xmlns:msink="http://schemas.microsoft.com/ink/2010/main" type="paragraph" rotatedBoundingBox="15962,10658 23772,10615 23778,11790 15969,11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9B83C8-8279-4B0D-8C58-DD4AE6606127}" emma:medium="tactile" emma:mode="ink">
              <msink:context xmlns:msink="http://schemas.microsoft.com/ink/2010/main" type="line" rotatedBoundingBox="15962,10658 23772,10615 23778,11790 15969,11833"/>
            </emma:interpretation>
          </emma:emma>
        </inkml:annotationXML>
        <inkml:traceGroup>
          <inkml:annotationXML>
            <emma:emma xmlns:emma="http://www.w3.org/2003/04/emma" version="1.0">
              <emma:interpretation id="{6FACF4B8-0FF9-404B-B545-5C8DAE6763AF}" emma:medium="tactile" emma:mode="ink">
                <msink:context xmlns:msink="http://schemas.microsoft.com/ink/2010/main" type="inkWord" rotatedBoundingBox="15962,10658 20005,10636 20012,11811 15969,1183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5655.4446">23 9309 340 0,'23'-57'128'0,"-23"57"-100"0,77-4-8 0,-22 16 24 16,-19 4-28-16,19 21 56 15,-5 7-40-15,-5 13 20 16,-8-4-32-16,-15-1 72 15,-8-7-56-15,-23-9 120 16,4-4-88-16,-40-7 0 16,-5-5-40-16,-14-8 8 15,5-4-20-15,-14-12 20 16,28 8-24-16,13-28-40 16,13 4 16-16</inkml:trace>
          <inkml:trace contextRef="#ctx0" brushRef="#br0" timeOffset="45422.8237">341 9167 372 0,'-22'4'140'0,"22"-4"-112"0,-37 28-4 16,19-3 92-1,9 7-68-15,-14 25 44 16,14 3-56-16,-14 9 24 15,14 0-32-15,-4 8 0 16,3 0-16-16,-3 8 20 16,13 4-20-16,-5-4 12 15,5-8-12-15,-9-17 44 16,9-7-28-16,-9-21 20 16,9-3-28-16,0-21-248 0,0 0 124 0</inkml:trace>
          <inkml:trace contextRef="#ctx0" brushRef="#br0" timeOffset="46120.6841">674 9034 540 0,'14'-21'200'0,"-14"21"-156"0,0 4-12 16,-5 0 28-16,0 0-40 16,-4 9 8-16,0 3-16 0,-9 20 20 15,9 9-20-15,-9 28 24 16,9 3-24-16,-5 1 32 15,-4-4-28-15,4-12 20 16,5-13-20-16,-5-11 88 16,5-9-56-16,0-12 48 15,5 1-56-15,-6-17-4 16,20 0-20-16,-6-21 16 16,5 1-20-16,5-24 4 15,4-1-8-15,5-12-120 16,4 13 60-16,10-5-4 31,-6 17 32-31,-3 8-20 0,8 12 28 0,-13 16-40 16,-5 12 36-16,-4 12 24 15,-10 4 0-15,-8 9 64 16,-10-1-40-16,10-3 24 16,-6-1-32-16,1-3 44 15,5-5-36-15,4-8-4 16,4-4-16-16,5-3 48 15,5-1-32-15,4-4-80 16,-4 0 28-16,9-4-184 16,-5 0 116-16,-4-4-96 15,8 4 108-15</inkml:trace>
          <inkml:trace contextRef="#ctx0" brushRef="#br0" timeOffset="45145.0898">-55 9244 340 0,'23'-32'128'0,"-23"32"-100"0,32-21-8 0,-32 9 96 16,14 8-68-16,-5-8 88 16,-9 4-80-16,-9-4 16 15,9 12-40-15,-23-16-4 16,9 12-16-16,-18-5-16 15,5 9 0-15,-14-4 12 16,5 8-4-16,-14 1-20 16,18 3 8-16,-9 0 20 15,13 8-4-15,10 12-20 16,5 5 4-16,26 11 4 16,19 5 4-16,9 3 16 0,-5-3-8 0,19-1-12 15,-9-3 0-15,-1-9 12 16,5-3-4-16,-36-5 40 15,-5-4-20-15,-18-3 32 16,-14-5-32-16,-18-4 40 16,-9-4-36-16,-14-12 4 15,5 4-20-15,9-12-24 16,18 4 4-16</inkml:trace>
          <inkml:trace contextRef="#ctx0" brushRef="#br0" timeOffset="46662.6229">1156 9527 560 0,'0'0'208'0,"0"0"-164"0,10 8-8 0,-6-8 48 15,5 0-52-15,5 0 4 16,0 0-20-16,-1-8 16 16,5 0-20-16,-4 0-4 15,0 0-4-15,-14-12 40 16,0 4-24-16,-14-9-8 15,10 13-8-15,-28-12-16 16,0 16 8-16,-27 0-16 16,4 8 12-16,9 8-4 15,5 4 4-15,10 12-20 16,3 5 16-16,37 3 24 16,10 4-8-16,17-3 20 15,10-5-16-15,8-8 48 16,5-4-28-16,-4 1 4 15,9-9-20-15,-10-8-140 16,1 0 72-16,-9-4-80 16,-1 4 80-16,-22-12-32 15,0 3 52-15,-19-11 20 16,1 4 12-16,-19-8 12 16,0 3-4-16,-8 1 76 0,8 12-44 15,-13 0 76-15,18 20-64 0,-5 0 0 16,5 0-28-16,0 9 4 15,9-1-12-15,0-8 12 16,4 0-16-16,1-12 68 16,-1 0-44-16,1-4 16 15,-1 0-32-15,1-8-8 16,4 0-4-16,0-8-148 16,0 7 80-16</inkml:trace>
          <inkml:trace contextRef="#ctx0" brushRef="#br0" timeOffset="46961.5241">1871 9649 664 0,'-23'20'244'0,"23"-20"-188"0,-18 8-16 16,18-4 12-16,-4-4-36 15,4 0 32-15,4-8-32 16,5 0-200-16</inkml:trace>
          <inkml:trace contextRef="#ctx0" brushRef="#br0" timeOffset="46831.5715">1981 9106 788 0,'-5'-8'292'0,"5"8"-228"0,-14-4-16 0,5 0 0 16,5 8-36-16,-15-4 24 15,-3-4-24-15,8 8 4 16,5 4-8-16,0 17-376 15,4 3 200-15</inkml:trace>
          <inkml:trace contextRef="#ctx0" brushRef="#br0" timeOffset="48193.6924">2117 9321 548 0,'5'-28'204'0,"-5"28"-156"0,4-17-16 0,5 9 104 15,-4 8-80-15,-1-4 4 16,6 4-36-16,-6 4-44 15,5 4 12-15,0 9-8 16,5 3 8-16,-5 4 32 16,5 0-12-16,-5 9 24 0,-5-5-24 15,-8-8 24 1,-14-4-24-16,4 1 24 0,-18-1-24 16,9-4-12-16,-9-4-4 0,5 0 4 15,4 0 0-15,10 4-20 16,4-4 12-16,9 5-24 15,9-5 20-15,13 4 24 16,19-4-8-16,23 4 20 16,9-4-16-16,4 0 24 15,-4 0-20-15,-4-8 24 16,-10 0-24-16,-5-8-12 16,-4 4-4-16,-13-4-4 15,-10-4 0-15,-4 0 16 16,-9 0-4-16,-5-9 16 0,-5-3-12 15,1 0-12 1,-1 4 0 0,-4-5-16-16,0 9 12 15,0 4-32-15,9 8 24 0,-9 0 4 16,10 8 12-16,-10 0-28 16,9 8 16-16,-9 0 4 15,0 5 8-15,-9 3 24 16,-1-4-12-16,-3 0 4 15,-5 0-8-15,-5-8 12 16,5 1-12-16,-1-1-12 0,1 0 0 16,5-4 20-16,3 4-8 0,6-8-28 15,-1 8 8-15,14 0-12 16,1 0 12-16,3 0 8 16,5 0 4-16,5 0-12 15,0-4 8-15,9 5 12 16,0-5-4-16,-5 0 32 15,-4-4-20-15,-5 0 4 16,-9 0-12-16,-9 0 4 31,0 0-8-31,-9 0 8 16,0 0-8-16,0-4-4 16,-5 0 4-16,5-5 4 15,-5 5-4-15,10-8-12 16,-1 8 4-16,1 0-40 0,8 4 24 15,1-4 8 1,8 4 8-16,6 0-24 0,-1 4 16 16,0 0 12-16,5 0 4 15,-5 0 8-15,0 0-8 0,-9 0 16 16,14 0-12-16,-9-4-12 16,13 5 0-16,0-1 40 15,-4 0-24-15,9 0-20 16,9 0 4-16,-5-4 8 15,5 4 0-15,-4-4-4 16,-5-4 4-16,0 0-4 16,-1 4 0-16,-8-4 8 15,9-4-4-15,-5-1 8 0,1 1-8 16,-10-4-4 0,5-4 4-16,-10 4-4 15,1 4 0-15,-5-8 0 16,0 3 0-16,0-11 24 15,0 4-12-15,1-21-12 16,-1 9-4-16,4-21 12 16,6 1-4-16,-1-1-4 15,0 9 4-15,5-1-24 16,0 13 12-16,-5-1-4 16,-5 9 4-16,-8 4-12 15,-1 8 12-15,-13-4 4 16,0 8 4-16,-13 3 24 0,3 1-12 15,-13 0 24-15,10 8-24 16,-15 5-4-16,5 7-4 0,-4 12 20 16,13 17-12-16,-4 19-12 15,13 5-4-15,5 20 48 16,5-12-24 0,13-12 52-16,9-13-40 0,5-7-140 15,13-9 60-15,0-11-612 16,-4 3 364-16</inkml:trace>
        </inkml:traceGroup>
        <inkml:traceGroup>
          <inkml:annotationXML>
            <emma:emma xmlns:emma="http://www.w3.org/2003/04/emma" version="1.0">
              <emma:interpretation id="{E6BAC9B9-D60B-4477-89A2-5E48B8C2CA82}" emma:medium="tactile" emma:mode="ink">
                <msink:context xmlns:msink="http://schemas.microsoft.com/ink/2010/main" type="inkWord" rotatedBoundingBox="20828,10687 23772,10671 23776,11308 20832,11324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8837.791">4785 9523 312 0,'9'-32'112'0,"-9"28"-84"0,9-16-12 0,-4 7 56 16,-1-3-44-16,1-4 112 0,-5-4-80 15,-5-1 20-15,1 1-48 16,-5 0 4-16,-9 0-20 15,-5 7 36-15,-9 9-28 0,0 4 40 16,-4 12-36-16,-5 13 20 16,4 11-28-16,5 8 28 15,14 5-32-15,14-1-4 16,13-3-8-16,13-5 40 16,15-7-24-16,8-1 44 15,10-4-36-15,9-16-244 16,4 0 116-16,19-3-244 15,-6-5 196 1,-8 0-192-16</inkml:trace>
          <inkml:trace contextRef="#ctx0" brushRef="#br0" timeOffset="49153.6026">5327 9446 592 0,'-14'-28'220'0,"5"28"-172"0,-5-8-12 0,1 8 68 15,-5 0-64-15,-10 16 16 16,-4-4-32-16,0 13 12 15,1-5-20-15,-1 12 0 0,9-4-8 16,9-7-8-16,14 3 4 16,14-12 40-16,13 4-24 15,14-8 24-15,0 0-24 16,0-3 16-16,-4-5-20 16,4-5 20-16,-14-3-24 0,-9-8 32 15,-9-12-28-15,-9-5 40 16,-4-3-32-16,-10-4-68 15,-4-1 24-15,0 13 0 16,-1-1 8-16,6 13-16 16,4 4 16-16,9 12-32 15,18 8 28-15,5 4-380 16,4 5 216-16,14 3-280 16</inkml:trace>
          <inkml:trace contextRef="#ctx0" brushRef="#br0" timeOffset="49514.1226">5864 9519 424 0,'5'-8'156'0,"-5"8"-120"0,4-20-8 0,-4 12 140 16,0 4-96-16,-4-8 68 16,-1-1-80-16,-4 5 36 15,0-4-56-15,-14 12 8 16,5 4-32-16,-14 16-8 15,9 1-4-15,-4-1 4 16,9 8-4-16,9 5 8 16,13-5-8-16,14-4-4 15,14-4 4-15,5-3 64 16,17-1-36-16,-13-8 32 16,-4-4-36-16,-5-4 16 0,-1-8-24 0,-17-4 28 31,-5-4-32-31,-13-21 20 15,-5 5-20-15,-19-21-36 16,1 9 12-16,-9-5-16 16,8 13 12-16,5 11-44 15,10 5 28-15,17 12-240 16,10 8 148-16</inkml:trace>
          <inkml:trace contextRef="#ctx0" brushRef="#br0" timeOffset="50219.8667">6374 9361 416 0,'18'-4'152'0,"-18"4"-116"0,14 8-12 16,-10 0 76-16,1 9-60 0,0 11 0 16,-1 4-24-1,-4 1 68-15,0-1-48 0,-9-4 4 16,4-3-24-16,-8-5 40 15,-5-4-28-15,-1-8 20 16,1-8-28-16,0 0 28 16,4-8-32-16,5-8 4 15,9 0-12-15,9-21 4 16,5 1-8-16,18-13-20 16,4 9 8-16,19-1-12 15,4 17 8-15,5 8-28 16,-5 8 24-16,5 8-12 15,-5 8 16-15,-4 0-8 16,-5 4 8-16,-9-8 16 16,-10 4 0-16,-17-8 112 15,0 0-64-15,-19-8-12 16,1 4-24-16,-15-8-16 16,1 8 4-16,-9-4 4 15,4 8-4-15,-4 8-36 16,4 4 16-16,0 8 4 15,5 5 12-15,0 11-12 16,9 1 8-16,9-1-4 16,9-4 0-16,5-7 32 0,4-1-12 15,0-12 12-15,5 0-12 0,-1-12-96 16,1 0 48-16,-5-16 36 16,1 4 4-16,-10-17-24 31,4 5 12-31,-8-24 0 0,4 7 8 0,0-24 0 15,0 9 0-15,5-13-12 16,4 12 8-16,0 5-16 16,5 11 12-16,-5 5 56 15,1 20-24-15,-10 8 0 16,-5 16-16-16,-13 8 72 16,0 12-44-16,-9 29 12 15,4 3-28-15,-4 13 24 16,4 0-28-16,-4-4 92 15,9-12-60-15,0-5-320 16,9-3 144-16</inkml:trace>
          <inkml:trace contextRef="#ctx0" brushRef="#br0" timeOffset="50343.1949">7471 9637 1008 0,'0'12'372'0,"0"-12"-288"0,-9 8-24 15,-5-8-648 1,-4 8 308-16</inkml:trace>
        </inkml:traceGroup>
      </inkml:traceGroup>
    </inkml:traceGroup>
    <inkml:traceGroup>
      <inkml:annotationXML>
        <emma:emma xmlns:emma="http://www.w3.org/2003/04/emma" version="1.0">
          <emma:interpretation id="{1BD0AE81-916F-49EA-84AF-B4BF13CBFC11}" emma:medium="tactile" emma:mode="ink">
            <msink:context xmlns:msink="http://schemas.microsoft.com/ink/2010/main" type="paragraph" rotatedBoundingBox="15741,11655 20923,12152 20758,13873 15576,13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498498-604E-4C00-8BA2-E6E98A482862}" emma:medium="tactile" emma:mode="ink">
              <msink:context xmlns:msink="http://schemas.microsoft.com/ink/2010/main" type="line" rotatedBoundingBox="15741,11655 20923,12152 20758,13873 15576,13376"/>
            </emma:interpretation>
          </emma:emma>
        </inkml:annotationXML>
        <inkml:traceGroup>
          <inkml:annotationXML>
            <emma:emma xmlns:emma="http://www.w3.org/2003/04/emma" version="1.0">
              <emma:interpretation id="{6946F6E8-CE8E-4ECC-AFD4-15741582BBB4}" emma:medium="tactile" emma:mode="ink">
                <msink:context xmlns:msink="http://schemas.microsoft.com/ink/2010/main" type="inkWord" rotatedBoundingBox="15718,11896 18433,12157 18291,13636 15576,1337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6485.5686">396 10357 236 0,'0'-4'88'0,"9"4"-68"0,5 0-4 0,-14 0 132 0,9 8-84 16,5 0 44-16,-5 0-64 16,14 4-24-16,-10-8-12 15,1 8 52-15,0-3-32 16,-1 3 8-1,-4 0-24-15,-9 0 20 0,-9 8-20 16,-4-8-4-16,-15 5-4 0,1 3 4 16,-5-4-4-16,5 0 8 15,8-4-8-15,10 4 32 16,18-7-20-16,10-1-4 16,8-4-8-16,14 0 40 15,-5 0-24-15,10 0 36 16,9 0-32-16,-10 4-420 15,10 0 216 1,-14-4-176-16</inkml:trace>
          <inkml:trace contextRef="#ctx0" brushRef="#br0" timeOffset="77035.5326">1325 10915 364 0,'0'-4'132'0,"-5"-4"-100"0,5 4-12 16,-4 4 0-16,-1-4-16 15,-4 4 32-15,0 4-20 16,-9 0 56-16,-9 0-40 15,-5 4 56-15,-14 9-52 16,-13-1 64-16,4-4-60 0,1 8 44 16,4 0-48-16,13 5 0 0,14 7-24 15,19-4 12-15,22-3-16 16,28 3 68-16,13 0-44 16,5-12 40-16,4-3-40 15,-4-13 52-15,-1-4-48 16,-4 0-32-16,-8-13-8 15,-20 1-28-15,-12-8 20 16,-19 4 24-16,-14 3-8 16,-9 1-60-16,-4-4 28 15,0 8 40-15,4-4-8 16,5 8-84-16,4-9 44 0,14 5-572 16</inkml:trace>
          <inkml:trace contextRef="#ctx0" brushRef="#br0" timeOffset="77409.0865">1288 10466 164 0,'0'8'60'0,"0"-8"-44"0,5 4-8 16,-5-4 44-16,0 8-32 15,0 0 8-15,0 1-16 16,-5 7 72-16,-4 0-48 0,0 4 48 16,0 4-48-16,0 1 8 15,-9 7-28 1,4 5 36-16,1 11-28 0,-6 5 4 16,1 7-16-1,0 1 72-15,-5 4-48 0,0 16-4 16,-4 28-20-16,-5 8 24 15,5-11-20-15,0-9 12 0,-1-16-16 16,1-12 0-16,4-9-4 16,0-7 72-16,5-5-44 15,0-11 4-15,4-9-24 16,5-8-136-16,9-7 68 0,9-5-528 16</inkml:trace>
          <inkml:trace contextRef="#ctx0" brushRef="#br0" timeOffset="77903.9012">1726 11259 548 0,'-5'0'204'0,"23"0"-156"0,14 8-16 0,-9-8 28 0,4 0-40 15,5 0 36 1,4-4-32-16,15 0-100 0,3 0 40 16,10 0-448-16</inkml:trace>
          <inkml:trace contextRef="#ctx0" brushRef="#br0" timeOffset="77728.4353">1867 11025 384 0,'-5'-13'140'0,"19"18"-108"0,4-5-8 0,-4 0 84 16,4 0-64-16,5-5 24 15,4 5-36-15,5 0-56 16,0 0 12-16,4 9-420 16</inkml:trace>
          <inkml:trace contextRef="#ctx0" brushRef="#br0" timeOffset="76014.1653">-546 10673 248 0,'-23'-9'92'0,"14"9"-72"0,-5 0-4 0,10 0 140 15,-5 0-88-15,-1-4 44 16,6 4-68-16,-1-4 20 15,5 0-36-15,0 0 28 16,5 0-32-16,9 4-12 0,-5 0-8 16,9 0 28-1,0 4-16-15,14 0-12 0,9-4-8 16,14-4 20-16,4 4-8 16,-9 0-20-16,9-4 4 15,-4-4 12-15,8-4 0 0,1 0 8 16,4 0-8-16,-4 0 16 15,-5-1-12-15,-4 5 16 16,-14 0-16-16,-14 4-12 16,1 0 0-16,-15 4-16 15,-8 4 12-15,-5-4 4 16,0 0 4-16,0 8 8 16,0 0-4-16,0-8 8 15,0 0-8-15,0 0-4 16,0 0 4-16,4 8 12 0,-4 1-8 15,0-1-4-15,0 8 0 16,-9 4 12-16,-9 8-8 16,0 5-40-16,-10 11 20 15,1 5-8-15,-14 8 12 16,5-5-12-16,-5 1 12 16,9-1 4-16,0 1 4 15,9 0-12-15,1-1 8 16,3-3 20-16,-3-9-8 15,3-3 32-15,1-13-24 16,4-8 32-16,-4-12-32 0,0-12 12 16,-5-12-16-16,-4-9 0 15,0-3-4-15,-5 0 4 16,-5-5-8-16,1 5-4 16,-1 0 4-16,6 3-4 15,-1 1 0-15,4-4 16 16,1-5-8-16,4 5 4 15,5-1-4-15,4 1 12 16,14 4-12-16,0 3-48 16,10 9 24-16,3 4 36 15,5 8-8-15,5 4-316 16,5 0 160-16</inkml:trace>
        </inkml:traceGroup>
        <inkml:traceGroup>
          <inkml:annotationXML>
            <emma:emma xmlns:emma="http://www.w3.org/2003/04/emma" version="1.0">
              <emma:interpretation id="{DE546850-007C-41D3-B7AF-0DC836297CBC}" emma:medium="tactile" emma:mode="ink">
                <msink:context xmlns:msink="http://schemas.microsoft.com/ink/2010/main" type="inkWord" rotatedBoundingBox="19016,11969 20923,12152 20784,13602 18877,13419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9856.0904">3128 11247 528 0,'9'-8'196'0,"9"8"-152"0,9-8-12 0,-4 4 96 0,14-4-76 16,22-4 24-16,41-4-44 15,37 3 4-15,8 1-20 16,1 0 28-16,4 4-28 0,0-4 40 16,-22 4-32-16,-23 4 20 15,-23 4-24-15,-28-8 8 16,-17 8-16-16,-24-4-96 31,1 0 48-31,-32 4-316 16,0 4 196-16,-19 8-276 0</inkml:trace>
          <inkml:trace contextRef="#ctx0" brushRef="#br0" timeOffset="79502.6479">3365 10701 392 0,'-10'-12'148'0,"10"20"-116"0,14 4-8 0,0-8 4 16,9 0-20-16,13-8 68 15,23-4-44-15,9 0 32 16,5-4-36-16,-4-5-28 16,-10 1 0-16,-14 0 24 15,-8-4-12-15,-19 0-4 16,0 3-4-16,-22-11 12 16,-6 8-8-16,-17-8-20 15,0 3 4-15,-14 5 20 16,9 4-4-16,-9 4-28 15,9 4 8-15,-9 4-12 16,14 4 12-16,-5 8 36 16,9 4-16-16,-4 12 16 15,4 4-12-15,0 25 12 16,5 0-16-16,-9 15 40 16,9 1-24-16,-5 8 32 0,0-12-32 15,9-8-4-15,1-5-12 16,-1-11 56-16,5-9-36 15,4-8 16-15,5-3-28 0,5-9-484 16</inkml:trace>
          <inkml:trace contextRef="#ctx0" brushRef="#br0" timeOffset="79020.8725">2654 11065 508 0,'-13'-4'188'0,"22"8"-148"0,-5-4-8 0,5 4 104 15,5-4-80-15,9 4-4 0,9-4-32 16,4 0 12-16,5 0-20 15,5 0 4-15,-1-4-8 0,-8 4 48 16,-10 0-32-16,-4 0 32 16,-10-8-28-16,-4 8-176 15,-9 0 80-15,0 0-512 16</inkml:trace>
          <inkml:trace contextRef="#ctx0" brushRef="#br0" timeOffset="80490.2761">3365 11794 488 0,'4'0'180'0,"14"0"-140"0,19-9-12 0,-5 5 48 16,22 0-48-16,19 0 16 0,14 4-28 16,-10 0 0-16</inkml:trace>
          <inkml:trace contextRef="#ctx0" brushRef="#br0" timeOffset="80306.287">3852 11563 352 0,'-9'-8'132'0,"-5"8"-104"0,-9-4-8 16,10 0 36-16,-10 0-36 16,-9 4 60-16,0 4-44 15,-4 4 36-15,-5 0-40 16,4 4 16-16,5 4-28 15,0 13 52-15,5-1-40 16,4-4 12-16,1 9-28 0,8-5 8 16,5 4-12-16,4-3 20 15,10-9-20-15,9 4 56 16,27-8-36-16,-5-4-60 16,14-4 16-16,5-3-468 15,-19-1 264 1,-4 0-88-16</inkml:trace>
        </inkml:traceGroup>
      </inkml:traceGroup>
    </inkml:traceGroup>
    <inkml:traceGroup>
      <inkml:annotationXML>
        <emma:emma xmlns:emma="http://www.w3.org/2003/04/emma" version="1.0">
          <emma:interpretation id="{A6B5FDF2-51A5-4689-A26D-252012BFC08B}" emma:medium="tactile" emma:mode="ink">
            <msink:context xmlns:msink="http://schemas.microsoft.com/ink/2010/main" type="paragraph" rotatedBoundingBox="15039,14236 23639,14014 23673,15320 15073,15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8DFBD8-9B3E-4C79-BBF8-70590CB6FF01}" emma:medium="tactile" emma:mode="ink">
              <msink:context xmlns:msink="http://schemas.microsoft.com/ink/2010/main" type="line" rotatedBoundingBox="15039,14236 23639,14014 23673,15320 15073,15542"/>
            </emma:interpretation>
          </emma:emma>
        </inkml:annotationXML>
        <inkml:traceGroup>
          <inkml:annotationXML>
            <emma:emma xmlns:emma="http://www.w3.org/2003/04/emma" version="1.0">
              <emma:interpretation id="{6A1588CD-0C93-4C2E-B631-CCEA26B32239}" emma:medium="tactile" emma:mode="ink">
                <msink:context xmlns:msink="http://schemas.microsoft.com/ink/2010/main" type="inkWord" rotatedBoundingBox="15044,14419 16070,14392 16097,15421 15070,1544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86206.6815">-792 13076 164 0,'-9'4'60'0,"9"-4"-44"0,-5 0-8 16,5 0 140-16,0 0-84 16,5 9 36-16,-5-9-60 15,9 8 20-15,0 0-32 16,0-4 16-16,0 0-24 16,0 0 28-16,-9-4-32 0,9 8 20 15,0-4-20 1,1 0 28-16,-1 0-28 0,4 0-12 0,1-4-8 15,0 4 40-15,4-4-24 16,0 0 0-16,5 0-8 16,-5 0 4-1,5 0-4-15,4 0-4 16,0-4 4-16,1 4 12 16,4-4-8-16,-5 0-12 15,0 0 0-15,1 0 12 0,-6 0-4 16,6 0 16-1,-10-4 24-15,0 0-24 0,0 4-44 16,-9 0 12-16,1-4 20 16,-1-1-4-16,0 1 0 15,-9-4 0-15,4 4-16 16,1 0 8-16,-5-4 20 16,0 0-8-1,4 0-4-15,-4-5 0 0,-4 5 4 16,-1-4-4-16,1 4-4 15,-5 0 4-15,4 0-16 16,-4 0 8-16,0 3 4 16,0-3 0-16,0 0-12 15,-5 0 8-15,0 4 48 16,1-4-24-16,-1 4-44 16,-4 0 12-16,0-1-8 0,-5-3 12 15,5 8 8-15,-5 0 0 16,0-4 8-16,-4 4-4 15,-1 0-12-15,1-4 4 16,0 4 12-16,0 0-4 16,-1 0-20-16,1 4 8 15,4 0-4-15,0 0 4 16,5 4 16-16,-5 4-4 16,10 0-20-16,-1 4 8 15,0-4-4-15,1 8 4 16,-1-3 0-16,0-1 0 15,5 8 8-15,0 0 0 16,-9 0-20-16,9 5 12 0,4-5 12 16,-4 0 0-16,9 4 8 15,0 1-8-15,0-1 16 16,0 0-12-16,5 5 4 16,-5-5-4-16,4 4-8 15,-4 5 4-15,0-1 20 16,0 4-12-16,5 5-4 15,-5-1-4-15,0 5-4 16,0-1 0-16,0 1-12 16,-5-5 8-16,5 1 12 15,0-5-4-15,0 1-4 16,0-1 4-16,-4-3-4 16,-5-17 0-16,0 4 24 15,9-4-12-15,-10 0 24 0,-3 1-24 16,4-9 4-16,-5 0-8 15,0 0-16-15,-4-4 4 16,-5-4 40-16,1 0-24 16,-1 0 16-16,-9-4-16 15,9 0-8-15,-9-4 0 16,10-4 4-16,-1-5-4 16,9 1-4-16,-4-4 4 15,4 0-60-15,5 3 32 16,5 1-192-16,4 4 120 15,9-4-424 1</inkml:trace>
        </inkml:traceGroup>
        <inkml:traceGroup>
          <inkml:annotationXML>
            <emma:emma xmlns:emma="http://www.w3.org/2003/04/emma" version="1.0">
              <emma:interpretation id="{7581D8AD-99D4-4EC0-9A59-4257FEA860E4}" emma:medium="tactile" emma:mode="ink">
                <msink:context xmlns:msink="http://schemas.microsoft.com/ink/2010/main" type="inkWord" rotatedBoundingBox="16831,14671 17478,14654 17485,14914 16838,14931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87993.2217">533 13291 248 0,'0'-8'92'0,"9"8"-72"0,-5 0-4 0,-4 0 68 16,0 0-48-16,0 0 84 16,0 0-68-16,0 0 60 15,0 0-60-15,0 0-4 16,0 0-28-16,0 0 40 16,5-8-32-16,4 8-4 0,0-4-16 15,0 0 12-15,0 0-12 16,5 0 4-16,0 0-4 15,-1 4 12-15,6-9-12 16,-1 9-12-16,0 0 0 16,5 0 12-16,4 0-4 15,5 0 16-15,0 0-12 16,4 0-20-16,5 0 4 0,-4 0 4 16,-1 0 4-16,-4 0 8 15,-5 0-4-15,-4 0-4 16,4 0 4-16,-8 0-16 15,-6 0 8-15,1 0 20 16,-1 0-8-16,-8 0 24 16,9-4-20-16,-10 0-20 15,-4 0 0-15,5 0-24 16,-1 0 20-16,-4 4 12 16,0 0 4-16,9 0-12 15,1 0 4-15,-10 0-16 16,9 0 12-16,-9 0 40 15,4 8-20-15,-4 0 16 0,0-8-16 16,0 8-132-16,-9 1 68 16,-5 3-492-1</inkml:trace>
          <inkml:trace contextRef="#ctx0" brushRef="#br0" timeOffset="87197.3141">565 13060 288 0,'-10'0'108'0,"15"-4"-84"0,-5 8-4 0,0-4 48 15,0 0-40-15,0 0 24 16,0 0-32-16,0 0 72 16,0 0-56-16,0 0 24 15,0 0-40-15,0 0 52 16,0 0-40-16,0 0 28 15,9 4-32-15,0 0 16 0,0-4-24 16,5 0-28-16,0 0 4 0,-1 0 52 16,6-4-24-16,3 4-20 15,1 0-4-15,4-4 16 16,1 8-8 0,4-8-4-16,9 0 0 0,0 0 4 15,-1 0-4-15,1-4 24 16,-4 8-16-16,-10-4-4 31,5 4-4-31,-9-4 12 16,-5 4-8-16,-4-4-4 15,-1 4 0-15,-8-8 4 16,4 8-4-16,-4-4 16 16,4 8-12-16,-5-4 24 15,1 0-20-15,-5 0-12 16,0 0-4-16,0 0-192 0,0 0 108 15</inkml:trace>
        </inkml:traceGroup>
        <inkml:traceGroup>
          <inkml:annotationXML>
            <emma:emma xmlns:emma="http://www.w3.org/2003/04/emma" version="1.0">
              <emma:interpretation id="{05AC1DB5-BC45-4365-B98E-3EB6E9000B2C}" emma:medium="tactile" emma:mode="ink">
                <msink:context xmlns:msink="http://schemas.microsoft.com/ink/2010/main" type="inkWord" rotatedBoundingBox="18113,14157 19043,14133 19073,15292 18143,15316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90125.1316">2304 12894 144 0,'4'-12'52'0,"1"8"-40"0,-1-8 0 15,1 4 68-15,0 8-44 16,-1-8 32-16,-4 4-40 16,0 0 0-16,-4 0-16 15,-1-4 12-15,-4 8-16 16,0-9-4-16,-5 9 0 15,0 0 20-15,5-8-12 16,-4 8-20-16,-1 0 0 16,0 0 12-16,-4 0 0 15,0 0 8-15,-5 8-8 16,5-8-28-16,-5 13 12 0,-4-5 4 16,4 0 8-16,5 0 32 15,0 4-16-15,-1-4 12 16,1 0-16-16,5 4-16 15,-6 5 0-15,1-5 28 16,0 8-12 0,4 0-4-16,1 0 56 15,-6 5-36-15,6-5 32 16,-1 4-32-16,0 0 44 16,1 9-40-16,8 7 48 0,1 9-48 15,8 4-8-15,5 7-12 0,10-3 8 16,-1-5-12-16,5-3 4 15,4-13-4 1,0 5 48-16,1-13-32 0,3-3-12 16,6-5-4-16,-1-12-20 15,10 0 8-15,4-8 48 16,0-4-24-16,5 0 8 16,-1-16-16-16,-4-5-8 15,-4 5 0-15,-1-12 4 16,1-1-4-16,-5-15-4 15,-9 3 4-15,0 1 12 16,-1-1-8-16,-3 5-4 16,-5 3 0-16,-5 5 4 15,-5 4-4-15,-4-9-4 16,-9 1 4-16,0 3 40 0,-4-3-24 16,-5 0-44-16,0-1 12 15,0 1-8-15,-5 3 12 16,0 1 32-16,5 0-12 15,-4-1-12-15,-1 1-4 16,0-1-16-16,1 5 12 16,-1 0 20-16,5 4-4 15,-9-1 16-15,-1 5-16 16,1 0 16-16,-5 0-16 16,5-1-20-16,-5 5 4 15,1 4 12-15,3 4 0 0,1 0-48 16,5 4 28-16,-1 4-8 15,-4 4 16-15,4 4 44 16,0 4-24-16,5 0-44 16,0 8 16-16,0 5-428 15</inkml:trace>
          <inkml:trace contextRef="#ctx0" brushRef="#br0" timeOffset="90565.9363">2231 13206 340 0,'-5'4'128'0,"10"0"-100"0,-5 4-8 0,4 0 132 16,6 8-88-16,3 9 60 15,10 3-68-15,4 8 28 16,10 1-48-16,-1 7 16 0,5-7-32 15,0-1 28-15,-4 5-32 0,-1-17 56 16,-4 4-40-16,-5-12-8 16,-9 1-12-16,1-5 16 15,-6-4-16-15,-4 4 4 16,0-8-8-16,-9-4 48 16,0 0-32-16,0 0 32 15,0 0-28-15,0 4-344 16,-4-4 172-16</inkml:trace>
        </inkml:traceGroup>
        <inkml:traceGroup>
          <inkml:annotationXML>
            <emma:emma xmlns:emma="http://www.w3.org/2003/04/emma" version="1.0">
              <emma:interpretation id="{2904A3D7-35EA-4A7F-8ED9-6EEB0A10C1DE}" emma:medium="tactile" emma:mode="ink">
                <msink:context xmlns:msink="http://schemas.microsoft.com/ink/2010/main" type="inkWord" rotatedBoundingBox="19488,14181 21769,14122 21801,15368 19521,15427">
                  <msink:destinationLink direction="with" ref="{79503F01-38DB-468A-AF5E-13F019AC073B}"/>
                  <msink:destinationLink direction="with" ref="{323041EF-8E5A-4B8A-ACBE-7783E0B67667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94718.9157">4630 13141 364 0,'-13'0'132'0,"13"12"-100"0,-10 9-12 15,6 3 88-15,-1 12-64 16,1 9 96-16,4 7-80 0,0 1-20 16,-5-8-24-1,5-1 28-15,5-12-20 0,-5-11 64 0,4-13-48 16,-4-8 36-16,5 0-44 16,-1-16 8-16,6-13-24 15,-10-7 20-15,4-9-24 16,1 1-4-16,-1-1-4 15,5 5 4-15,0 3-4 16,5 9-48-16,0 4 28 16,4 4-32-16,5-1 28 15,0 13 64-15,-1-4-24 16,6 0 28-16,-1 0-28 16,5 12 8-16,-5-8-16 0,0 8 20 15,-8-4-20-15,-1 4 32 16,-4 0-28-16,-14 0-164 15,-5 0 80-15,0 4-660 16</inkml:trace>
          <inkml:trace contextRef="#ctx0" brushRef="#br0" timeOffset="94915.8856">4740 12826 560 0,'-5'-9'208'0,"19"5"-164"0,4-8-8 15,-9 8 76-15,9-4-68 0,9 8 0 16,10-8-28-16,4 8 40 16,0 0-28-16,0 8-436 15</inkml:trace>
          <inkml:trace contextRef="#ctx0" brushRef="#br0" timeOffset="92144.6766">3469 13117 268 0,'5'-8'100'0,"-1"8"-76"0,6 0-8 0,-6 0 68 16,1-4-48-16,4 0 68 0,-5 0-64 16,1 0 0-16,-5 4-24 15,4-4 40-15,-4 4-28 16,0-4 12-16,-4-1-24 16,-1 5-8-16,-4 0-4 15,0 0-4-15,-5 0 0 0,5 0 16 16,-4 5-8-16,-1-5 4 15,-4 0-4-15,0 0-16 16,-1 4 4-16,6-4-16 16,-6 0 12-16,1 4 4 15,5 4 4-15,-6-8 8 16,-3 8-4-16,3 0 16 16,6-4-12-16,-1 4-4 0,0 0 0 15,1 4 28 16,8 0-16-31,1 9 32 0,4 3-32 0,4 4 32 16,5 5-32-16,0-1-12 16,-4 4-8-16,4 1 40 0,5-5-24 15,-1 1 8-15,-3-5-12 16,-1-8 4-16,4-4-8 16,1 1 40-16,-5-5-20 15,0-8-12-15,5-4-8 16,-5 0 28-16,0-4-16 15,0-4 12-15,5-5-16 0,-5-3-16 16,0-4 0 0,0-4 12-16,0-1-4 0,0 1-12 15,-4-4 4-15,4 4 12 16,0-5-4-16,0 5-12 16,-4 0 4-16,-5 3 20 15,0 1-8-15,0 0 16 16,0 4-16-16,0-4 24 15,-5-1-20-15,5 5-20 16,0 0 0-16,0 0-4 16,-4 0 4-16,4-1-12 15,0 1 12-15,0 0 4 16,0 0 4-16,0 4 8 16,-5-13-4-16,1 5 8 15,-1 8-8-15,0-4 8 0,1-8-8 16,-1 3-4-16,1 1 4 15,-1-8-24-15,1 3 12 16,4-3-12-16,0-4 8 16,0 3 16-16,4 9 0 15,1-8-20-15,4 8 8 16,0-1 4-16,5-3 4 16,-1 8-20-16,6-4 12 15,-1 4-4-15,0 7 4 16,5-3 0-16,-1 4 0 15,10 4-20-15,-4 0 16 16,8 4-4-16,5 4 8 0,-5-4-12 16,1 0 12-16,-1 8-24 15,-8 0 20-15,-6 0 24 16,1 5-8-16,-5-5 28 16,-9 0-20-16,1 0 12 31,-1-8-12-31,-9 4 64 15,4 0-44-15,-8 0 24 16,-1 4-36-16,-4 0-484 16,4 4 252-16</inkml:trace>
          <inkml:trace contextRef="#ctx0" brushRef="#br0" timeOffset="94177.9644">4689 12595 248 0,'-13'-4'92'0,"13"8"-72"0,0 0-4 0,-9 0 80 15,0-4-56-15,-1 4 8 16,-3 0-28-16,-1-4 48 0,-4 8-36 16,-5-8 28-16,0 12-32 15,-8 0-8-15,-1 5-12 16,-5 3 12-16,-4 4-12 15,-4 0 4-15,-5 5-4 16,4 3 20-16,5 5-16 16,0-5 56-16,5 0-36 0,4 1-8 15,5 3-12-15,4-4 16 16,0 1-16-16,9 3 32 16,1 9-28-16,4 7-4 15,0 13-8-15,4 8 20 16,5 4-12-16,9-4 40 15,0-9-28-15,5-7 4 16,-1-8-16-16,1-5 56 16,0-11-40-16,-5-9 24 0,0-4-32 15,-4-8 36-15,4-4-32 16,0 0 40 0,-9-8-36-16,0 0-200 0,0 0 92 15,4-4-328-15,15-4 224 16</inkml:trace>
          <inkml:trace contextRef="#ctx0" brushRef="#br0" timeOffset="95173.5705">5108 13416 520 0,'0'-16'192'0,"23"16"-152"0,27-12-8 15,-23 4 96-15,10-8-76 16,-1 8 32-16,10-9-48 16,4 5 32-16,0 0-40 15,9 4-436-15</inkml:trace>
        </inkml:traceGroup>
        <inkml:traceGroup>
          <inkml:annotationXML>
            <emma:emma xmlns:emma="http://www.w3.org/2003/04/emma" version="1.0">
              <emma:interpretation id="{BEEEBF65-C3D8-479C-94FA-37491568A838}" emma:medium="tactile" emma:mode="ink">
                <msink:context xmlns:msink="http://schemas.microsoft.com/ink/2010/main" type="inkWord" rotatedBoundingBox="22323,14259 23644,14225 23670,15232 22349,15266">
                  <msink:destinationLink direction="with" ref="{79503F01-38DB-468A-AF5E-13F019AC073B}"/>
                  <msink:destinationLink direction="with" ref="{323041EF-8E5A-4B8A-ACBE-7783E0B67667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95937.1012">6069 12745 300 0,'0'-13'112'0,"0"13"-88"0,9-8-8 0,-9 8 160 16,9 0-100-16,-9 0 24 16,23 8-60-16,-9-8 36 15,4 0-44-15,5 0 20 16,-1 0-32-16,10-8 8 16,-4 8-16-16,3-4 56 15,1 0-40-15,-9 0-136 16,0 4 60-16</inkml:trace>
          <inkml:trace contextRef="#ctx0" brushRef="#br0" timeOffset="95624.2763">6078 13109 248 0,'-9'0'92'0,"9"0"-72"0,0 8-4 0,-5 0 88 16,5 8-60-16,-9 13 68 15,9 7-60-15,0 8 16 16,5 5-40-16,-5 0 36 16,9-5-36-16,-14-12 72 15,5-3-52-15,-4-9 72 16,4-12-68-16,-5-12-8 0,1-12-28 15,-1-8-4-15,5-9-4 16,0-3 4-16,-9-9-8 0,9 1 16 16,0 7-12-16,0 1-40 31,0 12 20-31,5 3-44 16,8 5 36-16,6 4 32 0,3 4-4 15,6-8 28-15,3 4-24 16,6 4-12-16,4-1-4 15,-9 1 56 1,4 4-28-16,-13 0-72 16,-5 4 24-16,-4-4-336 15,-5 4 200-15</inkml:trace>
          <inkml:trace contextRef="#ctx0" brushRef="#br0" timeOffset="96402.181">6697 12700 364 0,'0'-8'132'0,"0"8"-100"0,0 4-12 16,0 0 132-1,0 4-88-15,0 8 52 16,0 5-68-16,9 3-24 16,-9 4-16-16,0 1 16 15,9-1-12-15,-9-4 56 16,0 0-36-16,-9-7-492 0,9-5 252 16</inkml:trace>
          <inkml:trace contextRef="#ctx0" brushRef="#br0" timeOffset="97033.8415">6980 12603 320 0,'4'-8'120'0,"5"12"-96"0,14 8-4 0,-9 0 112 15,13 12-76-15,18 17 112 0,1 20-96 16,9 7 40-16,-10 5-64 16,-4 0 36-16,-4 8-48 15,-15 12 24-15,-13 16-32 0,-18-11 52 16,-23 7-44-16,-31-24 36 16,-28-13-40-16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6:39.73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C0F7792-D652-4963-8741-E157C0DED4C1}" emma:medium="tactile" emma:mode="ink">
          <msink:context xmlns:msink="http://schemas.microsoft.com/ink/2010/main" type="inkDrawing" rotatedBoundingBox="7956,9819 16116,3331 16398,3685 8237,10173" semanticType="callout" shapeName="Other">
            <msink:sourceLink direction="with" ref="{ED00DA78-1D10-46C7-891E-F9C0CBC24EF6}"/>
          </msink:context>
        </emma:interpretation>
      </emma:emma>
    </inkml:annotationXML>
    <inkml:trace contextRef="#ctx0" brushRef="#br0">0 6300 248 0,'5'0'92'0,"13"0"-72"0,9-4-4 15,-8 8 44-15,12-4-36 0,15-4 16 16,9 0-24-16,4-4 8 16,5-8-12-16,-1-4 20 15,10-13-20-15,18-15-20 16,18-21 0-16,10 0 12 16,-1-4 0-16,-8 1-12 15,12-1 4-15,10-4 100 16,14-16-52-16,-5-21-44 15,-13-11-4-15,13 8 68 16,18-9-36-16,10-15 44 16,-10-25-40-16,10 8-8 0,26-8-16 15,-13-12 4-15,-9-8-8 0,23 12-56 16,5-17 28-16,-10-15-16 16,-5 20 24-1,10 12 16-15,-9 0 4 0,-19-4-20 16,10 8 8-16,4 20-4 15,-14 12 4-15,-13-11 8 16,-23-5 0-16,0 28 44 31,0 1-24-31,23 0 0 16,-23 23-12-16,27-27-8 16,-22 20 4-16,22-5 12 15,-13 25-8-15,13-4-12 0,-27 24 0 16,10 1 12-16,-29 15-4 15,24-4-12-15,-28 13 4 0,-4-13 20 16,-28 5-8-16,19-5 4 16,-14 8-4-16,-5-7-24 15,-4 15 8-15,5-3 4 16,-10 3 4-16,5 1 16 16,-10 7-8-16,6-7-4 15,-10 12 0-15,-4-9 40 16,-10 9-24-16,1-5-8 15,-10 5-8-15,-13 4 12 16,0 8-8-16,-10-1 24 16,-4 5-20-16,-4-4-20 15,-1 4 0-15,1-8 20 16,4 8-4-16,-4-5-12 16,-1 9 0-16,-8 4-164 15,4 8 92-15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7:31.73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04E7B96-1155-47DF-88B8-4C519FA53EE0}" emma:medium="tactile" emma:mode="ink">
          <msink:context xmlns:msink="http://schemas.microsoft.com/ink/2010/main" type="inkDrawing" rotatedBoundingBox="2933,10701 3633,16484 1808,16705 1108,10922" semanticType="connector" shapeName="Other">
            <msink:sourceLink direction="with" ref="{ED00DA78-1D10-46C7-891E-F9C0CBC24EF6}"/>
            <msink:sourceLink direction="with" ref="{CE88ADD5-12A9-4FEA-85E3-B3F66C090BC3}"/>
          </msink:context>
        </emma:interpretation>
      </emma:emma>
    </inkml:annotationXML>
    <inkml:trace contextRef="#ctx0" brushRef="#br0">1481 0 112 0,'-4'8'44'0,"-5"-8"-36"0,-5 4 0 0,14-4 40 16,-4 4-28-16,-6 0 52 16,1 0-40-16,-4 4-8 15,4 0-12-15,-5-4-12 16,-4 4 4-16,-1 1 12 15,1 3-8-15,-5 0-4 16,-4 4 0-16,-5 0 4 16,0 13-4-16,-9-5-12 0,10 4 4 15,-6 5 12-15,-8 3-4 16,4 0 16-16,9 5-12 16,-5-5 4-16,5 1-4 15,10 3 20-15,-1-3-16 16,0-1-4-16,-9-4-4 15,14 1-4 1,-14-1 0-16,5 1-12 0,9-1 8 16,-14 4 12-16,5 1-4 15,-5 7-28-15,0 9 12 16,-5-1 12-16,-4 5 4 16,10-4 24-16,3-1-16 15,-4 1-12-15,5-9-4 16,4-3 40-16,0-5-24 15,5 1-8-15,-4-1-8 0,-1 1 40 16,-5 7-24-16,10 9-20 16,-9 12 4-16,0-1-8 15,4 5 4-15,5 4 24 16,-1-8-8-16,1-5-28 16,5-7 8-16,-1 0 32 15,5-1-12-15,0-11 8 16,0 3-8-16,4 1-8 15,5 7 4-15,0 1 12 16,0 4-8-16,0 3 4 16,-5-7-4-16,1 4-8 0,-10-5 4 15,5-3-4-15,5-1 0 16,-10-3 0-16,0 3 0 16,5 5 0-16,5 4 0 15,-1 3 8-15,5-3-4 16,5 4 24-16,8-1-16 15,-4-3 12-15,-4 0-12 16,4-9-8-16,0-3 0 16,0-1 4-16,-9 1-4 15,14-1 16-15,-5 5-12 16,-4-1 16-16,13 5-16 16,-5 0-4-16,6-1 0 15,-6 1 28-15,10-5-16 0,-5 1-4 16,5-4-8-16,-5-1-16 15,10-8 8-15,3 1 20 16,1-5-8-16,0 1 4 0,5 3-4 16,8 9 4-16,-4 3-8 15,5 5-12-15,-1-1 4 16,-8-11 20 0,-1 3-8-1,-4 1 4-15,0-5-4 16,0 9 4-16,-14-5-8 0,0-7-4 15,0-5 4-15,0 5-4 16,-8-9 0-16,8-8-20 0,0 0 12 16,0 1 20-16,0-1-4 15,5 0 4-15,4-8-4 0,-4 4-16 16,0 5 4-16,0-1 4 16,9 4 0-16,-10 1 0 15,10 3 0-15,0 8 24 16,5 5-12-16,-6-1 12 15,6 1-12-15,-10-5-8 16,10 1 0-16,-10-1 12 16,5 0-8-16,0-7-20 15,0 3 4-15,-1-4 20 16,-3-3-4-16,-1-1 16 16,-4-4-16-16,-10-4-12 15,-3 1 0-15,3-1 4 16,5-4 0-16,-4 4 8 15,-5-4-4-15,-4 0 8 16,4 1-8-16,-9-1 52 0,0-4-32 16,0 0 8-16,0 0-20 15,-5 0-120-15,1-8 56 16,-5 0-376 0,9 0 240-16,4-8-124 15</inkml:trace>
    <inkml:trace contextRef="#ctx0" brushRef="#br0" timeOffset="435.6555">1682 5038 176 0,'-19'29'64'0,"19"-17"-48"0,-9 8-8 15,9-8 104-15,0 8-64 16,0-3 8-16,0 3-36 16,0 0 4-16,0 4-12 15,0 1 0-15,-13 3-4 16,4 0 20-16,4 5-16 15,-4-5 24-15,-5 0-24 16,5 1 24-16,0-1-24 16,0 4 4-16,4 5-8 0,1 3 12 15,-1-3-12-15,1 7 4 16,-1-7-4 0,1-1 28-16,-1 0-20 0,-4-7 20 15,-9-5-20-15,0-4 52 16,-14-4-36-16,-14 1-16 0,-22-1-8 15,-5-4 24-15,-4 0-16 16,8 4-12-16,6 1-8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7:35.63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E88ADD5-12A9-4FEA-85E3-B3F66C090BC3}" emma:medium="tactile" emma:mode="ink">
          <msink:context xmlns:msink="http://schemas.microsoft.com/ink/2010/main" type="inkDrawing" rotatedBoundingBox="3617,15442 14320,15964 14194,18533 3491,18010" hotPoints="13457,16034 13420,18292 4230,18141 4267,15884" semanticType="enclosure" shapeName="Rectangle">
            <msink:destinationLink direction="with" ref="{204E7B96-1155-47DF-88B8-4C519FA53EE0}"/>
          </msink:context>
        </emma:interpretation>
      </emma:emma>
    </inkml:annotationXML>
    <inkml:trace contextRef="#ctx0" brushRef="#br0">397 0 216 0,'-13'12'80'0,"4"-4"-60"0,-10 16-8 0,10-3 100 16,-9 7-64 0,0 8-12-16,-5 13-20 0,0-1 4 15,-8 5-12-15,8-4 32 16,-5-1-24-16,6 1 12 15,-1-5-16-15,0 5 0 16,0 3-4-16,1 9 20 16,-6 4-16-16,15 4-4 15,-6 0-4-15,6-5-16 16,8-7 8-16,1-4 48 16,-1-1-24-16,5-3-20 0,9-1 0 15,-4 5 16-15,4 8-8 16,-5-1-12-16,10 9 0 15,-5-4 12-15,0-4-4 16,5-1 16-16,4-3-12 16,-4-9-4-1,9-3 0-15,-5-9 12 0,0-3-8 0,5-5-4 16,0-4 0-16,4 1 12 16,5-1-8-16,4 0 4 15,10 1-4-15,4 7-24 16,4 0 8-16,6 1 4 15,3-1 4-15,-3 0 16 16,-1-3-8-16,4-1-20 16,10-8 4-16,9 9 12 15,9-5 0-15,-4-4-4 0,4-4 4 16,-9 1-4-16,-9-1 0 16,-1 0 16-16,10-4-8 15,5-4-20-15,9 0 4 16,4 4 4-16,0 1 4 15,-5-1 8-15,-3-8-4 16,3 0-20-16,14-4 8 16,10 16 4-16,-1-4 4 15,-13 0 0-15,-14-4 0 16,14 0-12-16,18-4 8 16,9 5 12-16,0 3-4 15,-19-4-12-15,-3-8 4 0,8 8 12 16,10-8-4-16,-1 8-12 15,-4 4 4-15,-5-4-4 16,-4-4 0-16,9-4 16 16,5 12-4-16,4-4-4 15,-9 13 4-15,-14-21-4 16,-4 12 0-16,8-8 8 16,10 0-4-16,-13 12-12 15,-1-4 4-15,-9 0 4 16,-9-3 0-16,5-1 0 15,13 0 0-15,5-4 0 16,4 8 0-16,-4-4 16 16,-14 4-8-16,9-12-4 15,1 0 0-15,13 4-4 16,-5 0 0-16,-9 12 0 0,-18-12 0 16,-4 9 8-16,13-9-4 15,0-4-4-15,14 0 4 16,-9 4 4-16,-1-4-4 15,-4 0-4-15,-18 0 4 16,14 0 12-16,4 0-8 16,0 0 4-1,-4 0-4-15,4 0-8 16,-9 0 4-16,9-8 4 16,10-5-4-16,8 1-4 0,9-4 4 15,-4 4 4-15,-13 4-4 16,4-12-12-16,4-1 4 0,5 5 12 15,-5 4-4-15,-9 0-4 16,-18 4 4-16,1-4 12 16,-24 0-8-16,0-5 4 15,-4-3-4-15,4 0 4 16,-9 0-8-16,-4-1-4 16,0-19 4-16,4 12 4 15,-5-9-4-15,-3 1-4 16,-6-13 4-16,1 17 12 15,-5-17-8-15,-10 9 4 16,-3-1-4-16,-1 5 4 16,0 0-8-16,-8 3-12 15,3 1 4-15,-8 3 12 16,0 5-4-16,-5-4-4 0,0 0 4 16,5-1-16-16,4-3 8 15,-9-1 4-15,0-3 0 16,0-4 16-16,0-13-8 15,0 0-12-15,0 1 0 16,0-1 4-16,1 0 0 16,3 5 16-16,1-1-8 15,-10 13 4-15,-4 0-4 16,0-1-24-16,0 5 8 16,0 3-12-16,-4-7 8 15,-5 0 36-15,0 7-16 0,0-19-8 16,-1 7-4-16,-3-3 4 15,-1-1 0-15,1-7-12 16,3 3 8-16,-3 4 20 16,-1 9-8-16,0 0 4 15,1 3-4-15,-1 5-32 16,-4 4 12-16,-5-9 40 16,-4 13-16-16,-10-4-20 15,-4-1 4-15,-4 1 0 16,-10 4 4-16,-4 0-12 15,-5-1 8-15,5 1 4 16,0 12 0-16,0-8-20 16,9 4 12-16,-9-4 12 15,-5 8 0-15,9-5-12 16,-13 13 4-16,-10-8 12 16,-8 8-4-16,9 0-12 0,-10 4 4 15,19 4 4-15,9 1 0 16,-5 3 0-16,0-4 0 15,9-4-20-15,-4 4 12 16,0-8 20-16,-9 8-4 16,4-4-4-16,0 4 0 15,5-4-24-15,4 4 12 16,5 0 20-16,0 0-4 16,9 1-12-16,0-5 0 15,-4-4 12-15,-1 0-4 16,-4 4-12-16,-9-4 4 15,-5 0 40-15,-4 0-24 0,-5 8-28 16,5-4 8-16,0 8 8 16,-1-12 4-16,1 4-20 15,4 0 8-15,-4-4 12 16,-5-4 0-16,-4 8 8 16,-5 4-8-16,4-4-12 15,6 4 4-15,3 0 4 16,1 0 0-16,4-4-12 15,0-4 8-15,-8 5 20 16,-10-5-8-16,4 0 4 16,-4 0-4-16,5 4-16 15,9 0 4-15,8-4-24 16,1 4 16-16,5-4 32 16,-10-4-12-16,5 0 0 0,-10 0-4 15,6-1 4-15,-15 1-4 16,10 4-4-16,-5 0 4 15,14 0-16-15,4-4 8 16,5 4 20-16,-4 0-8 16,4-8-12-16,-10-4 0 15,6 8-4-15,-5 0 0 16,-1-4 8-16,6 0 0 16,-1 4 0-16,0 0 0 15,5 0-12-15,5-4 8 16,4 4 4-1,4 0 0-15,1-5 0 0,4 5 0 16,-4-4 24-16,-5 4-12 0,0-4-32 16,0 0 12-16,-9 4 8 15,0 0 4-15,-5 0-4 16,0 0 4-16,1 0-4 16,4 4 0-16,0 0 8 15,4 0-4-15,5 0-20 16,5 8 8-16,-1-8 12 15,-4-8 0-15,0 8 8 16,0 0-8-16,0 0-28 16,-4-4 12-16,4 0 24 15,-9 4-8-15,0 0 0 16,-5-4 0-16,5 4-16 16,0 0 8-16,0 0 4 15,0 0 0-15,9 0 8 16,0 0-4-16,4-4-20 0,-8 4 8 15,-5-4 32-15,-5-4-16 16,-4 3-8-16,0 1-4 16,-5 0 12-16,-4 4-4 15,4-8-12-15,5 8 4 16,4 0-4-16,10-4 0 16,-10 0 8-16,0 0 0 15,10-4 8-15,-10 0-4 16,-4 0-12-16,-5 0 4 15,5 0 48-15,0 0-24 0,4-1-44 16,-4 1 12 0,9 0 0-16,4 0 12 15,1 0 16-15,-1 0-8 0,1-4-20 16,-1 4 4-16,-4 0 12 16,-9 0 0-16,0 0-20 15,-9 8 8-15,13-5 12 16,-9 5 0-16,10 0 8 15,3-4-8-15,6 4-12 16,-1 0 4-16,5 0-4 16,0 0 0-16,0 0 8 15,-4 0 0-15,-1 0 0 16,-4 0 0-16,0 0 0 16,0 0 0-16,5 0 8 15,-1 0-4-15,1 0-20 16,4 4 8-16,0-4 32 0,0 0-16 15,9 0-16-15,4 5 0 16,1-5-12-16,4 4 8 16,5 0 0-16,0 0 4 15,0 0 24-15,0 8-8 16,4-12-20-16,0 8 4 16,5 0 4-16,5 4 4 15,-1 4 0-15,-4 1 0 16,9 3-152-16,9 4 84 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8:18.66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9503F01-38DB-468A-AF5E-13F019AC073B}" emma:medium="tactile" emma:mode="ink">
          <msink:context xmlns:msink="http://schemas.microsoft.com/ink/2010/main" type="inkDrawing" rotatedBoundingBox="19527,15471 23793,15428 23794,15522 19528,15565" semanticType="underline" shapeName="Other">
            <msink:sourceLink direction="with" ref="{2904A3D7-35EA-4A7F-8ED9-6EEB0A10C1DE}"/>
            <msink:sourceLink direction="with" ref="{BEEEBF65-C3D8-479C-94FA-37491568A838}"/>
          </msink:context>
        </emma:interpretation>
      </emma:emma>
    </inkml:annotationXML>
    <inkml:trace contextRef="#ctx0" brushRef="#br0">0 64 228 0,'10'-4'84'0,"-15"4"-64"0,5-4-8 0,0 4 56 16,0 0-40-1,0 0 8-15,0 0-24 0,9 0 0 16,0 0-4-1,-9 0 12-15,0 0-12 0,0 0 68 16,9 0-44-16,-9 0 40 16,0 0-40-16,9 4 24 15,1 0-28-15,-10-4-16 16,9 0-8-16,0 4-4 16,0-4 0-16,0 0-12 0,0 0 8 15,0 0-4-15,5 0 0 0,-1 0 16 16,-3 0-4-16,-1 0 16 15,0 0-12-15,4 5-4 16,-3-5 0-16,3 0 20 16,1 0-12-16,4-5 4 15,5 5-8-15,0 0 4 16,4-4-8-16,-4 4 8 16,4 0-8-16,0 0-4 15,1 0 4-15,-1 0-4 16,0 0 0-16,5 0 16 15,-5-4-8-15,1 4-20 16,4 4 4-16,-5 0 32 16,-4-4-16-16,-1 0-36 15,6 5 16-15,-5 3 20 0,-5-12-4 16,5 8-8-16,-5 4 0 16,0-8 12-16,0 0-4 15,0 0-12-15,1 0 4 16,-6 0 28-1,5 0-12-15,5 0-4 16,-5 0-4-16,5 0 4 16,0 0-4-16,0 0-12 15,4 0 4-15,0 0 4 16,1 0 0-16,-1 0-12 16,5 0 8-16,-9-4 12 15,-5 8-4-15,5-4-12 0,-1 8 4 16,1-8 20-16,0 0-8 15,0 8-12 1,-5-8 0-16,5 0-4 16,4 8 0-16,0-8 8 15,-4 4 0-15,0-4 8 0,9 4-4 16,-10-4-4-16,1 0 4 16,-9 0-4-16,4 0 0 15,5 0-28-15,0-4 16 0,-10 0 12 16,10 0 4-16,9 0 8 15,-9 0-8-15,9 0 24 16,-10 0-16-16,10 4-20 16,-9 0 0-16,9 0 4 15,-9-8 4-15,8 8 0 16,6 0 0-16,-5 0-12 0,0 0 8 16,-1 0-16-16,1-4 12 15,-9 8 20-15,9-4-4 16,-9 0-12-16,0 0 0 15,-1 0 20-15,1 0-8 16,-9 0-4-16,13 0-20 16,-9 0 8-1,5 0 4-15,0 0 4 16,0 0-12-16,4-4 8 16,0 4 20-16,0-4-8 0,5 4-12 15,0 0 0-15,0 0-16 16,4-4 12-16,1 4 40 15,4 0-20-15,0 0-20 16,4 0 4-16,-4 0 8 16,-4 0 0-16,-5 0-4 31,0 4 4-31,-1-4 12 0,10 0-8 16,-9 0-4-16,0-9 0 15,5 5 4-15,4-4-4 16,-1 8 8-16,1-4-8 0,5 4 16 15,4 0-12-15,0-4-12 16,-9 4 0-16,-4 0 20 31,-1 0-8-31,0 0-20 0,-4 4 4 16,0-4 4-16,0 4 4 16,0-4-12-16,0 0 8 0,0 0 12 15,-5 0-4-15,9-4 8 16,1 4-8-16,8-4 16 15,5 0-12-15,10-4-20 16,3 8 4-16,-3-4 20 16,-10 4-4-16,-5-4 32 15,-4 4-24 1,-9-4 4-16,0 4-12 0,-9-4 12 16,-5 4-12-16,-5-8-28 15,6 8 8-15,-10-4 40 16,0 4-16-16,-9-8-8 15,4 16-8-15,-8-8-4 16,4 4 0-16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8:20.55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23041EF-8E5A-4B8A-ACBE-7783E0B67667}" emma:medium="tactile" emma:mode="ink">
          <msink:context xmlns:msink="http://schemas.microsoft.com/ink/2010/main" type="inkDrawing" rotatedBoundingBox="19437,15682 23847,15541 23853,15712 19443,15853" semanticType="underline" shapeName="Other">
            <msink:sourceLink direction="with" ref="{2904A3D7-35EA-4A7F-8ED9-6EEB0A10C1DE}"/>
            <msink:sourceLink direction="with" ref="{BEEEBF65-C3D8-479C-94FA-37491568A838}"/>
          </msink:context>
        </emma:interpretation>
      </emma:emma>
    </inkml:annotationXML>
    <inkml:trace contextRef="#ctx0" brushRef="#br0">-4 257 340 0,'0'4'128'0,"9"-4"-100"0,-4 0-8 16,8 0 52-16,1 0 28 16,0 0-52-16,4-4 28 15,0 0-44-15,0 4-8 16,0 0-16-16,1 0 28 15,-6 0-20-15,-4 0 20 16,5 0-20-16,4 0 20 0,-4 4-24 16,4-4 4-16,5 0-8 15,4 0 4-15,5-8-8 16,5 4 40-16,3-4-20 0,6 0 40 16,0 0-36-16,-1 0-24 15,-4 8-4-15,0-4 8 16,-9-1-4-16,0 5-4 15,0 0 4-15,-10 5-24 16,-3-1 12-16,-6-4 12 16,1 8 0-16,4-8-4 15,5 0 4-15,0 4 4 16,-10-8-4-16,15-8 8 16,-15 7-8-16,10 1-20 15,0 0 8-15,0 0 32 0,8-4-16 16,1 8 0-16,0-8-4 15,0 8 12-15,-5 0-8 16,14 4-20-16,-9-4 4 16,5 0-4-16,4 0 4 15,-5 0 16-15,5 4-4 16,-5-4 8-16,5 4-8 16,-9-4 8-16,-4 0-8 15,3 0-4-15,1 0 4 16,0 0-4-16,5 0 0 15,4-4-12-15,-5 0 8 16,5 0 12-16,5 4-4 0,4-4-4 16,0 4 4-16,-5 0 12 15,10 4-8-15,-14-4 4 16,4 4-4 0,-4-4-8-16,-4 4 4 0,-1-4-4 15,1 4 0-15,-1-4-12 16,-4-4 8-16,0 4 12 15,0 0-4-15,0 0-12 16,4 0 4-16,0 0 12 16,1-4-4-16,-1 0-4 15,5 0 4-15,-4 0 4 16,4 0-4-16,0 4-20 16,-5 0 8-16,0 4 12 15,1 0 0-15,-5 0-4 0,0 4 4 16,-5 0-16-16,0 4 8 15,1-7 20-15,-1-5-8 16,0 0-20-16,0 0 4 16,1-5 4-16,-1 1 4 15,0 0 16-15,5 0-8 16,0 0-4-16,0 0 0 16,4 0-16-16,1 4 8 15,-1 0-4-15,1 0 0 16,-1-4 16-16,1 4-4 15,-1 0-4-15,-4 8 4 16,-5-8-4-16,5 0 0 16,-5 0 8-16,-4 0-4 0,4-4-12 15,1 4 4-15,-1 0 12 16,0-4-4-16,1 4-12 16,4 0 4-16,4-4 4 15,10 0 0-15,-1 4-12 16,1 0 8-16,8 0 20 15,-8 0-8-15,-5 0-4 16,0-4 0-16,-5 0-16 16,-9 0 8-16,5 0 12 15,-4 0-4-15,-1 0-12 16,0 0 4-16,-4-4 4 16,-9 0 0-16,8-1 32 15,-8 5-16-15,-5-4-24 16,9 0 4-16,-13 4 16 15,-5-8-4-15,0 8-4 0,0-4 0 16,0 4 20-16,0 0-12 16,0 0 12-16,0 0-12 15,0 4-24-15,0-8 4 16,5 8-12-16,-1-9 8 16,-4 9 44-16,0 0-20 15,0-4 16-15,0 0-16 16,-4 0 0-16,-1 0-4 15,0-4-8-15,-4-4 4 16,-13 12-368-16,-10 0 200 0,-23 0-408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4:09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44EEB43-87C8-4E67-85C9-DA6BB7A9DE5D}" emma:medium="tactile" emma:mode="ink">
          <msink:context xmlns:msink="http://schemas.microsoft.com/ink/2010/main" type="writingRegion" rotatedBoundingBox="4779,7648 14347,7488 14373,9008 4805,9168"/>
        </emma:interpretation>
      </emma:emma>
    </inkml:annotationXML>
    <inkml:traceGroup>
      <inkml:annotationXML>
        <emma:emma xmlns:emma="http://www.w3.org/2003/04/emma" version="1.0">
          <emma:interpretation id="{DEF40EDD-1FE0-43BD-AF3C-684B98315FBD}" emma:medium="tactile" emma:mode="ink">
            <msink:context xmlns:msink="http://schemas.microsoft.com/ink/2010/main" type="paragraph" rotatedBoundingBox="4779,7648 14347,7488 14373,9008 4805,9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00E370-49E9-4C29-94D7-954DC1E06CD2}" emma:medium="tactile" emma:mode="ink">
              <msink:context xmlns:msink="http://schemas.microsoft.com/ink/2010/main" type="line" rotatedBoundingBox="4779,7648 14347,7488 14373,9008 4805,9168"/>
            </emma:interpretation>
          </emma:emma>
        </inkml:annotationXML>
        <inkml:traceGroup>
          <inkml:annotationXML>
            <emma:emma xmlns:emma="http://www.w3.org/2003/04/emma" version="1.0">
              <emma:interpretation id="{6E8F7071-B60E-4605-89BF-F524C1ACEA06}" emma:medium="tactile" emma:mode="ink">
                <msink:context xmlns:msink="http://schemas.microsoft.com/ink/2010/main" type="inkWord" rotatedBoundingBox="4790,8305 6633,8274 6645,8967 4802,8998"/>
              </emma:interpretation>
            </emma:emma>
          </inkml:annotationXML>
          <inkml:trace contextRef="#ctx0" brushRef="#br0">4819 8377 372 0,'-21'2'140'0,"21"-2"-112"0,-3-2-4 15,0-1 32 1,6 6-36-16,-3-6 16 16,3 3-20-16,-3-3 96 15,3 1-60-15,-3-4 84 16,0 4-80-16,0-3 52 16,0 5-64-16,0-3-48 15,0 3 0-15,0-3-4 16,0 6 8-16,3 0-20 0,0-1 12 0,-3-2 56 15,0 0-24-15,0 0 16 16,6 5-24-16,0-2 8 31,3-3-12-31,0 0 0 0,-1 0-4 0,10 0 4 16,0 0-8-16,9 0-12 16,3 0 4-16,5-5-4 15,4 7 0-15,12-2 16 16,-1 0-4-16,16 0-12 15,-1 0 4-15,4 0 20 32,-7 0-8-32,1-2 4 0,-13 2-4 0,-5-5-24 15,-6 2 8-15,-3-2 20 16,-7 2-4-16,-5-2 32 16,-6 2-24-16,-9-2 40 15,0 5-32-15,-9-6-12 16,3 6-8-16,-9-2-16 15,3 4 8-15,-6-2 20 16,3 0-8-16,-3 0-28 16,3 6 8-16,-3-6 4 15,6 2 8-15,-6-2 44 16,6 3-24-16,-6 2-44 16,6 3 12-16,-9 5 0 15,1 1 12-15,-7 7 0 16,3 3 0-16,-15 7-36 15,6 1 20-15,-17 16 4 0,5 5 12 16,-9 8 8-16,9-3-4 0,-5-5-4 16,11-6 4-16,0-10 20 15,9-5-12-15,1-11 12 32,5-5-12-32,0-11 28 15,9-2-24-15,-9-13 12 0,12-4-16 16,-9-20 20-16,3 2-20 0,-12-18-4 15,6 5-4-15,-11-5 4 16,5 10-4-16,-15 3 24 16,6 2-16-16,-2 1 24 15,5 10-24-15,6 0-4 16,6 1-4-16,0 4-24 16,9 1 12-16,6 2 4 15,0 5 4-15,0 3-12 16,3 3 8-16,3 0-216 15,6 5 120-15,6 0-324 16,0 5 240-16</inkml:trace>
          <inkml:trace contextRef="#ctx0" brushRef="#br0" timeOffset="266.8279">5840 8631 1060 0,'-6'0'392'0,"6"0"-304"0,0 5-28 0,0-2-20 15,0 2-36-15,0 0 24 16,0 3-16-16,6-3-56 15,3 1 20-15,5-6-172 16,-2 2 104-16,3-4-132 16,0 2 128-16</inkml:trace>
          <inkml:trace contextRef="#ctx0" brushRef="#br0" timeOffset="624.8757">6337 8467 508 0,'0'-3'188'0,"0"3"-148"0,0-11-8 15,0 6 132 1,6 5-96-16,-3-5 68 0,-3 5-76 0,0-5-24 16,0 5-24-16,0 5 0 31,0 0-8-31,0 3-12 16,0 8 4-16,-15 10-4 15,6-2 0-15,-12 19 44 0,12-4-24 0,-9 9 16 16,3-3-16-16,1-5 28 15,8-6-24-15,0-10-164 16,3-6 80-16</inkml:trace>
          <inkml:trace contextRef="#ctx0" brushRef="#br0" timeOffset="1003.9984">6093 8443 612 0,'6'-24'228'0,"-6"24"-180"0,23-16-12 16,-2 11-8-1,-6 5-24-15,15 0-12 16,3 3 4-16,5 7 12 16,-2 6-4-16,6 2 16 15,-4 4-12-15,4 1 16 16,-12-4-16-16,3 10 4 15,-4 0-4-15,-5 11 48 16,-3 2-32-16,-12 1 0 16,0 2-16-16,-15-3 48 0,0-2-32 0,-15-3 52 15,0-3-44-15,-17-10 28 16,2-3-32 0,-24-8 36-16,4 0-36 15,-13-5 12 1,10-2-24-16,-1-9 0 15,16-2-8-15,-1-9 12 16,15 1-12-16,9-8-188 16,12 5 96-16</inkml:trace>
          <inkml:trace contextRef="#ctx0" brushRef="#br0" timeOffset="1288.0418">6355 8324 748 0,'-24'-19'276'0,"24"19"-216"0,3-13-16 15,0 8 100 1,6 2-88-16,3-2 32 15,0 5-52-15,5 0-24 16,-2 5-4-16,9 0 60 16,3 6-36-16,15-8-144 15,-7-1 60-15,19-2-548 16,-4 3 332-16</inkml:trace>
        </inkml:traceGroup>
        <inkml:traceGroup>
          <inkml:annotationXML>
            <emma:emma xmlns:emma="http://www.w3.org/2003/04/emma" version="1.0">
              <emma:interpretation id="{0B5EEC21-1E59-40AD-911C-5951B33EFD20}" emma:medium="tactile" emma:mode="ink">
                <msink:context xmlns:msink="http://schemas.microsoft.com/ink/2010/main" type="inkWord" rotatedBoundingBox="7440,8504 7788,8498 7792,8712 7444,8718"/>
              </emma:interpretation>
            </emma:emma>
          </inkml:annotationXML>
          <inkml:trace contextRef="#ctx0" brushRef="#br0" timeOffset="1858.6161">7510 8525 800 0,'9'-11'296'0,"-9"11"-232"0,11-8-16 0,-2 6 28 16,3 4-52-16,9-4 0 16,0 2-16-16,9-3 12 15,5 6-12-15,1-3 4 16,0 5-4-16,-6 0-228 15,-1 1 124-15</inkml:trace>
          <inkml:trace contextRef="#ctx0" brushRef="#br0" timeOffset="2025.5028">7492 8713 748 0,'-42'0'276'0,"42"0"-216"0,-6 5-16 16,15-5 68-1,3 0-72-15,21-5-8 16,5 2-20-16,16-8-44 16,-3 6 16-16,11-3-444 15,-11 3 252-15</inkml:trace>
        </inkml:traceGroup>
        <inkml:traceGroup>
          <inkml:annotationXML>
            <emma:emma xmlns:emma="http://www.w3.org/2003/04/emma" version="1.0">
              <emma:interpretation id="{C711CE47-1CFB-4F3A-8042-9B2BFA6CF4B2}" emma:medium="tactile" emma:mode="ink">
                <msink:context xmlns:msink="http://schemas.microsoft.com/ink/2010/main" type="inkWord" rotatedBoundingBox="8292,8892 8463,8181 8768,8255 8597,8966"/>
              </emma:interpretation>
            </emma:emma>
          </inkml:annotationXML>
          <inkml:trace contextRef="#ctx0" brushRef="#br0" timeOffset="2486.7447">8426 8377 520 0,'-6'-16'192'0,"6"16"-152"0,6-24-8 15,-3 11 88 1,6 2-72-16,6-10 32 15,3 5-44-15,12-5-24 16,0 8-4-16,2 0 24 16,1 7-16-16,0 6-12 15,-3 6-8-15,-4 12 12 0,-5 1-4 16,-6 10 40 0,-3 2-20-16,-9 1-4 15,-3 0-12-15,-12-3 56 0,3-3-36 16,-21-4 32-16,4-1-32 0,-10-5 36 15,6 0-36-15</inkml:trace>
          <inkml:trace contextRef="#ctx0" brushRef="#br0" timeOffset="2626.0995">8420 8893 540 0,'0'21'200'0,"0"-21"-156"0,27 16-12 0,-12-14-16 16,3 1-16-16</inkml:trace>
        </inkml:traceGroup>
        <inkml:traceGroup>
          <inkml:annotationXML>
            <emma:emma xmlns:emma="http://www.w3.org/2003/04/emma" version="1.0">
              <emma:interpretation id="{B0A3DA8C-5D0C-4806-8DD4-9CAC49CC71EA}" emma:medium="tactile" emma:mode="ink">
                <msink:context xmlns:msink="http://schemas.microsoft.com/ink/2010/main" type="inkWord" rotatedBoundingBox="9123,8267 9365,8263 9375,8889 9134,8893"/>
              </emma:interpretation>
            </emma:emma>
          </inkml:annotationXML>
          <inkml:trace contextRef="#ctx0" brushRef="#br0" timeOffset="3111.4267">9150 8882 872 0,'-12'11'324'0,"12"-11"-252"0</inkml:trace>
          <inkml:trace contextRef="#ctx0" brushRef="#br0" timeOffset="2970.1146">9156 8326 612 0,'15'-37'228'0,"-15"37"-180"0,26-15-12 0,-11 9 28 16,0 4-44-16,6 2 36 15,0 2-32-15,3 6-12 16,-3 5-8-16,-1 6 40 16,-5-1-24-16,-3 4 60 15,-6 1-44-15,-12 4 12 16,0-1-32-16,-12 1 36 16,0-3-28-16,-5 2 20 15,2-2-24-15,-6 5 16 16,6-5-20-16</inkml:trace>
        </inkml:traceGroup>
        <inkml:traceGroup>
          <inkml:annotationXML>
            <emma:emma xmlns:emma="http://www.w3.org/2003/04/emma" version="1.0">
              <emma:interpretation id="{25796E6D-3B34-4270-BF61-81FFB723218C}" emma:medium="tactile" emma:mode="ink">
                <msink:context xmlns:msink="http://schemas.microsoft.com/ink/2010/main" type="inkWord" rotatedBoundingBox="10646,8576 11063,8569 11068,8867 10651,8874"/>
              </emma:interpretation>
            </emma:emma>
          </inkml:annotationXML>
          <inkml:trace contextRef="#ctx0" brushRef="#br0" timeOffset="85093.9937">10659 8625 248 0,'-6'-5'92'0,"6"5"-72"0,-3-5-4 16,0 2 68 0,6 3-48-16,-3-2 12 15,0-1-28-15,0-2 40 16,0 5-32-16,0-6 28 16,3 6-28-16,0-2 36 15,3 2-36-15,0-3 28 0,3 3-28 16,6-5 28-16,0 2-32 0,8-2 32 15,4 5-32-15,6-3-4 16,3 3-12-16,-1 0 4 16,-2 3-8-16,0-3-4 15,-6 0 4-15,-4-3 12 16,-2 3-8-16,0-3 24 16,-6 3-20-16,-6-2-48 15,3 2 20-15,-3 2-360 16,-9 4 208-16</inkml:trace>
          <inkml:trace contextRef="#ctx0" brushRef="#br0" timeOffset="85528.6498">10662 8842 268 0,'3'0'100'0,"-3"0"-76"0,15 0-8 16,-9 0 88-1,0 0-60-15,3 0 24 0,-3 0-36 0,0 0 4 16,2 3-20-16,-2 0 8 16,3-1-12-16,3-2 36 31,-3 3-24-31,12-3 12 16,-6 0-20-16,9 0-8 0,-3 0-4 0,5 0 12 15,-5 0-8-15,-3 0-4 16,3 3 0-16,-6-1-4 15,0 1 0-15,-9-3 8 16,6 3-4-16,-9-3 8 16,-3 0-8-16,0 0-152 15,0 5 80-15</inkml:trace>
        </inkml:traceGroup>
        <inkml:traceGroup>
          <inkml:annotationXML>
            <emma:emma xmlns:emma="http://www.w3.org/2003/04/emma" version="1.0">
              <emma:interpretation id="{323557D6-DB01-42D8-A7A1-EB9CE35A7E51}" emma:medium="tactile" emma:mode="ink">
                <msink:context xmlns:msink="http://schemas.microsoft.com/ink/2010/main" type="inkWord" rotatedBoundingBox="11744,8054 12279,8045 12296,9043 11761,9052">
                  <msink:destinationLink direction="with" ref="{E25348D6-34C8-4AB4-B5C7-3764CAABCD38}"/>
                </msink:context>
              </emma:interpretation>
            </emma:emma>
          </inkml:annotationXML>
          <inkml:trace contextRef="#ctx0" brushRef="#br0" timeOffset="86699.7626">12106 8070 184 0,'-21'-8'68'0,"21"8"-52"0,-21-5-4 15,12 5 64 1,3 0-44-16,-6 0 32 16,3 0-36-16,-3 0-8 15,3 5-12-15,-2-5-16 16,5 5 4-16,-3-2 12 16,6-3-4-16,-3 8-4 15,6-3 4-15,-6 0-24 16,6-2 12-16,-6 8 40 15,6-1-20-15,-3 3 24 0,6-2-20 0,-3 13 8 16,3 0-12-16,0 10 20 31,3 0-20-31,-3 9-4 16,3-1-4-16,-3 0 20 0,3-2-12 0,0 0-20 16,-6-3 0-16,0 8 12 15,3-3 0-15,-3-8 8 16,0 4-8-16,-3-12 16 15,3-2-12-15,-6-8 60 32,3-6-40-32,-6-10 24 0,0-2-32 0,-6-9 16 15,3 0-20-15,-12-7 0 16,6 2-8-16,-3-2-16 16,4 2 4-16,-1 0-136 15,12 5 72-15</inkml:trace>
          <inkml:trace contextRef="#ctx0" brushRef="#br0" timeOffset="87315.3981">12269 8046 216 0,'-20'0'80'0,"20"0"-60"0,-21 5-8 0,12-5 72 15,6 6-48-15,-6-6-20 16,6 5-16-16,0 3 0 16,3-3 0-16,-3-5 44 15,6 5-24-15,-6 6 16 16,3 2-20-16,-6 3 8 15,0-3-12-15,-3 11-8 16,3 0 0-16,-3 8-4 16,6-6 0-16,0 6 16 15,6 0-8-15,0-1-20 16,3-4 4-16,0-3 12 16,3-1 0-16,-3-1-12 15,3-1 4-15,-3-3 12 16,3 1-4-16,-3-1-4 15,-6 1 4-15,0 5 4 16,0-6-4-16,0 1 16 16,-6-1-12-16,-3-2 16 15,3 0-16-15,-9-5 24 0,3-3-20 16,-3-3 12-16,6 3-12 0,-9-6 12 16,4 1-16-16</inkml:trace>
          <inkml:trace contextRef="#ctx0" brushRef="#br0" timeOffset="88699.5702">12064 8268 112 0,'-15'-5'44'0,"15"5"-36"0,-9-11 0 0,0 9 92 15,6 2-56-15,-6-6 52 16,3 6-56-16,-6 3 16 15,4-3-36-15,-4 3 8 16,3 2-16-16,-6 6 0 16,6-9-4-16,-9 9 48 15,6-3-32-15,-6 2 0 16,9-2-16-16,-6 8 36 16,4-8-20-16,-1 3 32 15,3-1-32-15,-6 3-4 16,9 6-12-16,3-8 36 15,-3 7-20-15,6-2-12 16,3-3-8-16,3 3 12 16,0-3-8-16,9-2-4 15,0 2 0-15,-1-2-4 16,1-1 0-16,0-4 16 16,6 2-8-16,3-3 16 15,3 0-16-15,-3-8-4 0,8 6 0 16,-2-3 4-16,0 0-4 0,3 0-4 15,-1 0 4-15,-2-3 4 16,-3 3-4-16,-3-7 16 16,-4 1-12-16,-8 1 16 15,3 0-16-15,-15-9 4 16,3 4-4-16,-6-9-8 16,-6 6 4-16,-3-8-4 15,4 2 0-15,-10 1 8 16,9 2-4-16,-3-5-20 15,0 8 8-15,-6-3 4 16,6 5 4-16,-6 1-28 16,3 4 16-16,-5-2 12 15,2 3 4-15,-3 5 8 16,3 0-8-16,-3 0-4 16,9 5 4-16,-3 3-128 15,9-2 68-15</inkml:trace>
          <inkml:trace contextRef="#ctx0" brushRef="#br0" timeOffset="89898.561">11900 8909 236 0,'-6'2'88'0,"6"-2"-68"0,-3 11-4 16,-3-6 88 0,3 0-60-16,-11 1 24 0,2 2-36 15,-9-3 24 1,6 0-32-16,-6 0 20 0,6 1-24 0,0-4 0 15,9 1-12-15,3 0 4 16,3-1-8-16,3 1 8 16,6 0-8-16,3-1 16 15,6 4-12-15,0-4 4 16,0 1-4-16,0-3-32 16,-1 0 12-16,1-3 32 15,0 3-12-15,0-2-8 16,3-1-4-16,-6-2 12 15,3 5-4-15,-6-6-4 16,-1 6 4-16,-8-5 4 16,0 5-4-16,-12-3 16 15,4 3-12-15,-7-5 16 16,3 2-16-16,-3-5-4 16,6 6 0-16,-3-6-4 15,6 3 0-15,-3-6-12 16,6 6 8-16,-3-3-16 15,3 3 12-15,-3-1-12 16,3 4 8-16,-6-1 0 16,3 6 4-16,-3-3-20 15,6 2 16-15</inkml:trace>
          <inkml:trace contextRef="#ctx0" brushRef="#br0" timeOffset="90768.4345">12222 8903 288 0,'3'0'108'0,"-3"0"-84"0,3-2-4 15,-3-1 48 1,0 6-40-16,0-6 52 16,0 3-48-16,0-3-8 15,3 3-12-15,-3-2 24 0,3-1-20 0,-6-2-4 16,0 2-8-1,-6-2 4-15,3 5-4 0,-6-6 8 32,3 6-8-32,-6 0 16 15,3 0-12-15,-3 6-4 0,3-6 0 0,-2 2-24 16,5 4 12-16,-3-1 20 16,6 0-4-16,-3 1 16 15,6-4-16 1,-3 1-12-16,3 0 0 0,0-3 20 15,3 5-8-15,3-5-12 16,3 5 0-16,3 0 20 16,3-2-8-16,0 2-4 15,2 1 0-15,1-1-4 16,3 0 0-16,0 0-12 16,0 3 8-16,0-2 4 15,3 2 0-15,-6-3 0 16,-1 3 0-16,-5 0-12 15,-3 2 8-15,0-7 20 16,0 8-8-16,-9-6 24 16,3 0-20-16,-6 1 4 15,0 1-8-15,-6-7-32 16,3 0 12-16,-5 0 32 16,2 0-12-16,-9 0 28 15,3 0-24-15,-6 0 12 0,6 3-12 16,-3-6-8-1,7 3 0 1,-1-2 4-16,9 2-4 0,3-3-12 0,3 1 4 0,3-4-332 16,6 6 184-16</inkml:trace>
        </inkml:traceGroup>
        <inkml:traceGroup>
          <inkml:annotationXML>
            <emma:emma xmlns:emma="http://www.w3.org/2003/04/emma" version="1.0">
              <emma:interpretation id="{337A27F6-5DD7-4A30-98AE-7466A910388F}" emma:medium="tactile" emma:mode="ink">
                <msink:context xmlns:msink="http://schemas.microsoft.com/ink/2010/main" type="inkWord" rotatedBoundingBox="12762,7515 14347,7488 14368,8754 12783,8781">
                  <msink:destinationLink direction="with" ref="{E25348D6-34C8-4AB4-B5C7-3764CAABCD38}"/>
                  <msink:destinationLink direction="with" ref="{46B5BEF2-DD6E-4A11-B5C0-8AAACC091190}"/>
                </msink:context>
              </emma:interpretation>
            </emma:emma>
          </inkml:annotationXML>
          <inkml:trace contextRef="#ctx0" brushRef="#br0" timeOffset="91640.3904">12853 8416 300 0,'3'-5'112'0,"-3"5"-88"0,9-24-8 0,-6 19 72 16,3 2-52-16,-3-2 32 16,6 0-40-16,-9 5 0 15,0 0-16-15,0 5 28 16,0 8-24-16,-9 8 12 15,6-2-16-15,-6 5-8 16,3 0 0-16,-3-6-40 16,3-2 20-16</inkml:trace>
          <inkml:trace contextRef="#ctx0" brushRef="#br0" timeOffset="92059.2266">12993 8379 124 0,'44'14'44'0,"-44"-14"-32"0,36 23-4 0,-21-12 20 15,0 5-16 1,-3 0 120-16,3 0-76 0,-9 2 48 16,0 1-60-16,-9-3 100 15,3 2-84-15,-15 6-8 16,3-3-32-16,-12 3 20 15,3-3-24-15,-9 0 4 16,10 0-12-16,-13-7 12 16,6-4-12-16,-9-10 16 15,7-3-16-15,-4-4-4 16,9-4 0-16,-6-5 4 16,6 3-4-16</inkml:trace>
          <inkml:trace contextRef="#ctx0" brushRef="#br0" timeOffset="92707.6108">13412 8562 612 0,'-14'-29'228'0,"14"29"-180"0,17 0-12 0,-8 0 8 15,0 0-32-15</inkml:trace>
          <inkml:trace contextRef="#ctx0" brushRef="#br0" timeOffset="93247.2952">13856 8480 164 0,'-21'-5'60'0,"21"5"-44"0,-21-6-8 16,12 1 0-1,6 5-8-15,-9 0 148 16,1 5-80-16,-4 1 60 16,6 7-72-16,-3 3 20 15,6 0-44-15,0 7 16 16,3 1-28-16,0 0 8 15,6-3-16-15,0-2 12 16,3-1-16-16,3-12 24 16,0 1-20-16,3-12 24 15,3-5-24-15,-1-9-40 16,1 6 16-16,0-16-68 0,3 8 44 16,-6-16-256-16,-3-3 160 0,-3-3-4 15,0 4 84-15,-6-4 308 31,3 14-136-31,-3 6 24 0,0 4-88 16,0 8 8-16,0 11-36 0,0 6 72 16,0 10-56-16,-3 10 24 15,3 3-40-15,-6 6 16 16,3-6-24-16,-6 5-16 16,0-10-8-16,-6 5 40 15,6 0-24-15,-9-10 44 16,6 4-32-16,1-9-120 15,2 2 52-15,3-9-380 16,3 1 236-16</inkml:trace>
          <inkml:trace contextRef="#ctx0" brushRef="#br0" timeOffset="93635.8345">14317 8287 340 0,'-12'-13'128'0,"12"13"-100"0,-20 0-8 0,8 0 44 16,6 5-40-16,-9-3 76 16,3 6-52-16,-6-2 8 15,6 2-32-15,0 5 12 16,6-3-20-16,0 4 20 15,3-4-24-15,6 9 24 16,3 5-24-16,3-1 12 16,3 1-12-16,0 5 0 15,0-5-4-15,0 11 4 16,3-6-8-16,-6 5 8 16,0-2-8-16,-9 0 60 15,3-3-36-15,-15-6 52 16,9-1-48-16,-15-12 36 15,3 3-36-15,-15-13 8 16,9 6-24-16,-14-6-264 16,5 0 136-16</inkml:trace>
          <inkml:trace contextRef="#ctx0" brushRef="#br0" timeOffset="95139.4804">14151 8133 288 0,'-3'-2'108'0,"3"2"-84"0,0-3-4 0,0 0 40 15,0 6-36-15,3-3 104 16,3 5-72-16,0-2 48 16,0 2-64-16,2 1 52 15,4-1-56-15,0-5-16 16,3 5-12-16,6-5 0 15,3 3-4-15,0-3 24 16,2 0-16-16,-2 0-20 16,0 2 0-16</inkml:trace>
          <inkml:trace contextRef="#ctx0" brushRef="#br0" timeOffset="92465.3232">12853 8197 424 0,'0'2'156'0,"0"-2"-120"0,-6 6-8 15,6-6 52-15,6 0-48 16,-6 0 48-16,6 5-44 0,3-10 0 16,6 5-24-16,-1-6 12 15,7 6-16-15,9-8 32 16,-3 8-24-16,9-5 4 16,-4 10-12-16,1-5-16 15,-3 6 4-15,-3-4 48 16,-10 4-24-16</inkml:trace>
          <inkml:trace contextRef="#ctx0" brushRef="#br0" timeOffset="-31601.3491">13764 7570 392 0,'6'-6'148'0,"-6"6"-116"0,6-13-8 0,-3 8 4 16,3 2-20-16,-3-5 16 15,2 3-16-15,-8-3 16 16,3 5-16-16,-11-4 40 15,2 4-24-15,-15-2 56 16,3 5-44-16,-12-3 28 16,3 3-36-16,-8 0 28 15,8 5-32-15,-3 1-12 16,9-1-8-16,4 0-4 16,5 3 0-16,9 3 0 15,9-1 0-15,12 3-28 16,3 1 16-16,11 4-4 15,7 1 8-15,0 5 16 16,-4-1-4-16,-5 4-4 16,-3-3 4-16,-9-1 20 15,-6 1-12-15,-6 0 100 0,0-3-60 0,-15 0 12 32,3-2-40-32,-12-3 24 0,0-3-32 15,-20-8 40-15,8 1-32 16,-9-9-4-1,1-5-12-15,2-8 12 16,9 3-12-16,0-8-4 16,9 2 0-16,4 1-348 0,5-1 188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8:53.69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494B0A0-EA61-4E2F-9D98-19F423C575A1}" emma:medium="tactile" emma:mode="ink">
          <msink:context xmlns:msink="http://schemas.microsoft.com/ink/2010/main" type="writingRegion" rotatedBoundingBox="2439,904 23284,637 23478,15843 2633,16110"/>
        </emma:interpretation>
      </emma:emma>
    </inkml:annotationXML>
    <inkml:traceGroup>
      <inkml:annotationXML>
        <emma:emma xmlns:emma="http://www.w3.org/2003/04/emma" version="1.0">
          <emma:interpretation id="{2021D5AD-69FC-43F3-82DC-CEBAC622CE4F}" emma:medium="tactile" emma:mode="ink">
            <msink:context xmlns:msink="http://schemas.microsoft.com/ink/2010/main" type="paragraph" rotatedBoundingBox="2455,853 14213,903 14205,2693 2447,2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288F9-CDF0-4749-8F1E-59FF99F105AD}" emma:medium="tactile" emma:mode="ink">
              <msink:context xmlns:msink="http://schemas.microsoft.com/ink/2010/main" type="line" rotatedBoundingBox="2455,853 14213,903 14205,2693 2447,2643"/>
            </emma:interpretation>
          </emma:emma>
        </inkml:annotationXML>
        <inkml:traceGroup>
          <inkml:annotationXML>
            <emma:emma xmlns:emma="http://www.w3.org/2003/04/emma" version="1.0">
              <emma:interpretation id="{9FD59D01-B7BA-47A1-8B07-09E3F28B71D8}" emma:medium="tactile" emma:mode="ink">
                <msink:context xmlns:msink="http://schemas.microsoft.com/ink/2010/main" type="inkWord" rotatedBoundingBox="2454,897 5258,908 5252,2345 2448,23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469 721 268 0,'9'-25'100'0,"-9"13"-76"0,9 4-8 0,-9 0 88 16,0 4-60-16,0-8 52 15,4 4-56-15,-8 0 16 16,4-5-36-16,-9 1 0 16,-5 8-12-16,1 0 12 15,-1 4-12-15,-23 4 4 16,15 4-4-16,-15 5 12 15,5 3-12-15,-22 8-4 16,13-4 0-16,-14 9-24 16,19 3 12-16,-10 8 4 15,14-3 4-15,5-1-12 16,13-3 8-16,10-5 20 16,8 0-8-16,5-4 32 15,19-3-24-15,4-13-4 0,4 4-8 16,0-12 40-16,5 0-24 0,0-8 0 15,0 0-12-15,-4 0 12 16,-1-9-12-16,-8-7 4 16,-6 8-4-16,-3-16 12 15,-6 7-12-15,-8-15-12 16,-1 8 0-16,-8-21 28 16,4 8-12-16,-9-15-4 15,-10 11-4-15,-3-11-16 16,8 15 8-16,-18-3-4 15,9 11 0-15,1-3 16 16,-1 11-4-16,0-7-4 16,9 12 4-16,1-13-24 15,8 13 12-15,10-12-24 16,4 3 20-16,14-3-20 16,8 3 16-16,6-3-36 15,-1 12 32-15,5 8-12 16,-4 12 20-16,-1 4 24 15,-4 12-4-15,0 4 24 16,0 4-20-16,0 0 32 16,-10 1-28-16,-12-1-164 15,3 0 80-15</inkml:trace>
          <inkml:trace contextRef="#ctx0" brushRef="#br0" timeOffset="884.4269">1598 150 340 0,'-9'-8'128'0,"9"8"-100"0,-5-8-8 0,1 4 24 15,4 4-28-15,-10-4 20 16,6 8-20-16,-10-4 28 16,1 0-28-16,-10 0 32 15,5 8-32-15,-10 0 12 16,6 8-16-16,-10-4 12 16,9 9-16-16,-4-9 24 15,4 12-20-15,-4-8-12 16,8 13-4-16,-8-5 4 15,13 4 0-15,-18 9 0 32,10-1 0-32,-6 17 16 0,6-1-8 0,-6 13 4 15,6 0-4-15,-6-5 12 16,10-3-12-16,4 4 24 16,5-9-20-16,9 5 4 15,5-5-8-15,8 9 4 16,6-4-8-16,8 7 40 15,0-11-20-15,-4-4 32 0,4-5-32 16,-4-8 40-16,-9-7-36 0,4-5-48 16,-4-4 8-16,-5-4-192 15,4-3 112-15</inkml:trace>
          <inkml:trace contextRef="#ctx0" brushRef="#br0" timeOffset="1680.5273">1807 583 176 0,'-4'-8'64'0,"4"8"-48"0,13 4-8 0,-13 4 76 15,-4 8-48-15,8 17 56 16,-4 3-52-16,0 9 68 15,0 3-60-15,0 5 20 16,0-5-40-16,-9 1 8 16,9-9-20-16,-13 1 64 15,13-5-48-15,-19-8 16 16,19-3-32-16,-13-9 44 16,13-4-32-16,0-12 20 15,0-4-28-15,-9-12 0 16,18 4-12-16,-9-9 4 15,0 5-8-15,9-8 40 16,-5 4-20-16,5-9-32 16,1 9 4-16,-1-12-36 15,4 8 24-15,1-9-4 16,4 9 12-16,-4-8 0 16,0 11 0-16,-5-3-12 15,4 8 12-15,-4 4-24 16,5 8 20-16,0 0-20 15,-1 4 16-15,1 0 16 16,4 8 4-16,0-4-12 16,5 0 4-16,-5-4 28 0,5 4-12 15,0-8 24-15,0 4-24 0,-14-4 32 16,9 4-28-16,-9-4-92 16,-4 4 40-16,-5-4-308 15,9 0 192-15</inkml:trace>
          <inkml:trace contextRef="#ctx0" brushRef="#br0" timeOffset="2238.014">1789 401 404 0,'9'-8'148'0,"-9"8"-112"0,-9 0-12 0,4 0 84 16,10 0-64-16,-5 0 36 15,0 0-48-15,0 0 8 16,9 8-24-16,0-4 0 15,9 0-8-15,1 0 4 16,3 0-8-16,6-8 8 16,4 4-8-16,-1-4 16 15,10 4-12-15,-13 0 4 16,-1 4-4-16,0-4 12 16,-8 4-12-16,-10-4 40 15,-5 0-24-15,-4 0 12 16,0 0-20-16,0 0-8 15,0 0-4-15,0-4-136 16,5 4 72-16,-1-4-356 16,5 4 232-16</inkml:trace>
          <inkml:trace contextRef="#ctx0" brushRef="#br0" timeOffset="3032.1259">2545 146 312 0,'4'0'112'0,"-4"0"-84"0,9-8-12 0,-9 8 40 16,0 0-36-16,5 0 36 15,0 8-32-15,-1-8 32 16,5 0-32-16,5 0 12 16,0 4-20-16,-1 8 0 15,1 9-8-15,0-5 20 16,-1 4-16-16,-4 4 12 16,5 5-12-16,-5 11 12 15,-4 0-16-15,4 29 4 16,4-4-4-16,6 12-8 15,-6-4 4-15,5-1 4 16,-4-11-4-16,0 0 16 16,-10-5-12-16,-13 13 48 15,9-4-28-15,-32 16 40 16,0 0-40-16,-9 0-172 16,5-9 76-16</inkml:trace>
        </inkml:traceGroup>
        <inkml:traceGroup>
          <inkml:annotationXML>
            <emma:emma xmlns:emma="http://www.w3.org/2003/04/emma" version="1.0">
              <emma:interpretation id="{0EB270C6-9972-46EF-AF01-36221766A75D}" emma:medium="tactile" emma:mode="ink">
                <msink:context xmlns:msink="http://schemas.microsoft.com/ink/2010/main" type="inkWord" rotatedBoundingBox="6222,1654 6699,1656 6697,1960 6221,19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86.1312">3810 1060 444 0,'-27'0'164'0,"27"0"-124"15,-9 0-16-15,5 0 168 16,8 0-112-16,-4 0 64 15,9 0-84-15,9-4 36 16,5 0-56-16,9-4 52 0,0 0-56 0,4 4 20 16,-4 4-36-16,0-8-16 15,4 16-8-15,-13-8-4 16,9 4 0-16,-9-4 52 16,0 8-24-16,-5 0-8 15,5-8-8-15,-10 0 64 16,5 8-36-16,5-16-232 15,0 8 108-15</inkml:trace>
          <inkml:trace contextRef="#ctx0" brushRef="#br0" timeOffset="6709.63">3842 797 436 0,'-18'0'160'0,"14"0"-124"0,-1 0-8 0,0 0 124 16,10 0-88-16,-5-8 28 15,5 8-56-15,-1 0 32 16,5-8-40-16,0 0 56 16,5 8-48-16,0-8 0 15,4 0-20-15,-4 8 8 16,-1 0-16-16,1 0 16 15,4 0-16-15,0 8 16 16,0-8-16-16,1 8-4 0,3-8 0 0,6 8 20 16,4-8-12-1,-5 0 24-15,0 8-24 0,1-8 4 16,-1 4-8-16,-9 0 12 16,-4 0-12-16,-5-4 24 15,0 0-20-15,-9 9-12 16,5-9-4-16,-5 0-280 15,0 0 156-15</inkml:trace>
        </inkml:traceGroup>
        <inkml:traceGroup>
          <inkml:annotationXML>
            <emma:emma xmlns:emma="http://www.w3.org/2003/04/emma" version="1.0">
              <emma:interpretation id="{C6BAFFB9-32DC-4FDD-96DE-4090FD091BE2}" emma:medium="tactile" emma:mode="ink">
                <msink:context xmlns:msink="http://schemas.microsoft.com/ink/2010/main" type="inkWord" rotatedBoundingBox="7486,875 11610,892 11602,2682 7478,26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410.1557">6069 518 332 0,'0'-12'120'0,"0"12"-92"0,9 0-8 0,-9 8 96 16,0 0-68-16,9 13 96 16,0 3-84-16,-4 12 32 15,13 1-52-15,-5 7 40 16,10-3-48-16,5-1-16 15,-1-4-8-15,-4-7 24 16,8-1-16-16,-8-4 20 16,0-3-20-16,4-5 28 15,-8-4-28-15,-10-4 20 16,13 0-20-16,-8-8-264 16,0 0 136-16</inkml:trace>
          <inkml:trace contextRef="#ctx0" brushRef="#br0" timeOffset="8682.6508">6492 571 520 0,'-14'-20'192'0,"14"20"-152"0,-9 0-8 0,0 4 104 15,9 4-80-15,-18 8 16 16,13 8-48-16,-17 13 32 15,3-1-32-15,-17 9 12 16,9-5-20-16,-10 0 0 16,5 1-8-16,-4-5 20 15,13-3-16-15,-4-9 12 16,13-4-12-16,1-8 28 16,8-4-24-16,5-12-172 15,5 0 84-15</inkml:trace>
          <inkml:trace contextRef="#ctx0" brushRef="#br0" timeOffset="8978.8095">6683 211 560 0,'23'-8'208'0,"-23"8"-164"0,23 12-8 16,-9 0 100-1,-1 4-80-15,5 17 68 16,5 7-72-16,-9 45-4 0,4 0-28 0,-13 16 24 16,4-4-28-16,-18 0 40 15,-1-8-32-15,-17 8 48 16,0-12-40-16,-23 0-84 15,0-12 24-15,-19-12-272 16,15-13 164-16</inkml:trace>
          <inkml:trace contextRef="#ctx0" brushRef="#br0" timeOffset="7731.3457">5363 785 352 0,'-14'-8'132'0,"14"8"-104"0,-13-4-8 15,-1 0 68 1,5 4-52-16,-14-4 76 15,5 4-64-15,-14 4 28 16,9 8-44-16,-13 8 60 0,-1 5-52 0,-4 11-8 16,14 1-20-16,0-1 16 15,18 8-16-15,0-7 4 16,9-1-8-16,13-7 4 16,15-1-8-16,-6-12 32 15,6 0-20-15,-1-16 12 31,5-8-16-31,-9-8 20 0,-1 4-20 0,-8-12 24 16,0 3-24-16,-5-15-4 16,0 8-4-16,-9-21 20 15,0 5-12-15,-5-29-32 16,5 8 12-16,-9-20 0 16,5 16 8-16,-10-3 0 15,5 15 0-15,-5 0 16 16,10 17-8-16,-10-9 16 15,10 13-16-15,-6-1 32 16,10 9-24-16,0-4-12 16,5 8-8-16,4-5-24 15,5 5 16-15,4-4 12 16,5 7 4-16,4 1-20 16,0 12 8-16,1 8 12 15,-6 12 0-15,-3 4 32 16,-1 5-20-16,-9-1 20 15,5 4-20-15,-5-4-104 0,0 5 44 16,5-5-500 0,-1 0 300-16</inkml:trace>
          <inkml:trace contextRef="#ctx0" brushRef="#br0" timeOffset="8078.2678">6160 158 332 0,'0'-20'120'0,"0"20"-92"0,-9-4-8 0,0 0 124 16,9 8-84-16,-14 0 52 15,5 4-64-15,-14 4 36 16,5 9-48-16,-23 3 16 15,9 4-32-15,-23 33 0 16,10-1-12-16,-19 38 28 16,14-5-20-16,-5 8 12 15,19-8-16-15,4-8-16 16,18-12 0-16,14-5 48 16,9-11-24-16,14-9 8 15,5-3-16-15,13-13 12 16,-5-7-16-16,0-13-356 15,1-4 192-15</inkml:trace>
          <inkml:trace contextRef="#ctx0" brushRef="#br0" timeOffset="9923.2445">7526 737 312 0,'0'-16'112'0,"0"16"-84"16,-14-9-12-16,14 1 72 16,0 8-52-16,-9-4 40 15,0-4-44-15,-5 0 44 16,5 8-44-16,-14-8 28 15,10 8-32-15,-10 8 0 16,0 8-16-16,-23 13 28 16,10-1-24-16,0 4 32 15,4 5-32-15,0-1 12 16,18 1-16 0,14-5-8-16,14 0 0 0,9-11 28 15,4-1-16-15,9-16 20 16,5 4-20-16,-4-16 0 0,-5 8-8 15,0-16 36-15,-10 3-20 16,-13-11-4 0,5 12-12-16,-14-24 28 0,9 3-20 15,-18-31 4-15,0 3-12 0,-5-20-8 16,14 8 4-16,-18-8-24 16,14 25 12-16,-1-17-4 15,10 20 4-15,-5-11 24 16,0 19-8-16,4-4 40 15,5 13-24-15,0 0 64 16,0 7-48-16,5 1-24 16,0 12-16-16,4 0 24 15,5 0-12-15,9 7-4 16,-1 9-4-16,15 9 48 16,-10-1-28-16,14 8-564 15,-4 4 292-15</inkml:trace>
          <inkml:trace contextRef="#ctx0" brushRef="#br0" timeOffset="10239.0848">8145 126 340 0,'-14'-12'128'0,"14"12"-100"0,-14 0-8 0,1 0 104 16,4 8-72-16,-19 4 112 16,1 8-92-16,-18 13 24 15,4-1-56-15,-10 41 48 16,1 12-52-16,9 20 20 16,5-8-36-16,4 0 8 15,18-16-16-15,1-4 36 16,13-12-24-16,23-9 32 15,-5-7-32-15,18-17-120 16,5-4 52-16,14-15-504 16,-5-1 304-16</inkml:trace>
          <inkml:trace contextRef="#ctx0" brushRef="#br0" timeOffset="10779.0199">8195 474 612 0,'-14'0'228'0,"14"0"-180"0,-4 36-12 16,4-7 28 0,4 3-44-16,-4 12-8 0,9 5-8 0,0-5 12 15,5 1-8-15,0-17 32 16,13-3-24-16,19-13 20 15,-10-4-20-15,14-12 28 16,-4 0-28-16,-10-8-12 16,5 3-8-16,-9-19-16 15,-5 4 12-15,-9-4-12 16,-8 3 8-16,-10 9-28 16,0 12 24-16,-19 12-48 15,10 12 36-15,-4 33-4 16,-1-5 20-16,-13 54 36 15,13-1-16-15,-18 28 44 16,9-12-28-16,-9-3 12 16,5-17-20-16,-14-4 8 15,9-16-12-15,-9-13 20 16,14-15-20-16,-9-25 4 16,8-12-8-16,-8-24 4 15,13 0-8-15,-4-24 8 16,8-1-8-16,10-19-20 15,9 3 8-15,14-16-4 16,9 13 4-16,13-13 16 16,10 16-4-16,8-3-4 15,1 15 4-15,4 1 20 16,0 11-12-16,-4 1-284 16,-9 8 144-16</inkml:trace>
          <inkml:trace contextRef="#ctx0" brushRef="#br0" timeOffset="11081.1999">8919 211 612 0,'-14'-20'228'0,"14"20"-180"0,14-12-12 0,-5 12 96 15,5 4-80-15,8 8 76 16,10 8-72-16,9 28 56 16,5 9-60-16,-10 44 24 15,-4 0-44-15,-32 13 24 16,5-9-28-16,-33 8 52 16,10-12-44-16,-28 4 64 15,1-16-60-15,-14-8-132 16,18-16 48-16,-5-25-524 15,10-7 312-15</inkml:trace>
        </inkml:traceGroup>
        <inkml:traceGroup>
          <inkml:annotationXML>
            <emma:emma xmlns:emma="http://www.w3.org/2003/04/emma" version="1.0">
              <emma:interpretation id="{26734897-E0B8-45FC-9AF0-2EDA1DBB2D2C}" emma:medium="tactile" emma:mode="ink">
                <msink:context xmlns:msink="http://schemas.microsoft.com/ink/2010/main" type="inkWord" rotatedBoundingBox="12078,949 14213,958 14208,1962 12074,1953"/>
              </emma:interpretation>
              <emma:one-of disjunction-type="recognition" id="oneOf3">
                <emma:interpretation id="interp3" emma:lang="" emma:confidence="0">
                  <emma:literal>(7)</emma:literal>
                </emma:interpretation>
                <emma:interpretation id="interp4" emma:lang="" emma:confidence="0">
                  <emma:literal>(2)</emma:literal>
                </emma:interpretation>
                <emma:interpretation id="interp5" emma:lang="" emma:confidence="0">
                  <emma:literal>[2)</emma:literal>
                </emma:interpretation>
                <emma:interpretation id="interp6" emma:lang="" emma:confidence="0">
                  <emma:literal>(a)</emma:literal>
                </emma:interpretation>
                <emma:interpretation id="interp7" emma:lang="" emma:confidence="0">
                  <emma:literal>(t)</emma:literal>
                </emma:interpretation>
              </emma:one-of>
            </emma:emma>
          </inkml:annotationXML>
          <inkml:trace contextRef="#ctx0" brushRef="#br0" timeOffset="12235.5951">10758 223 456 0,'-9'-8'168'0,"9"8"-128"0,-9-4-16 0,4 4 140 16,-4 0-96-16,-14 0 16 15,14 8-48-15,-23 4 0 16,5 4-20-16,-23 17-16 16,14 7-4-16,-10 37 12 15,14 0-4-15,-9 12 24 16,19-4-16-16,3-4 24 16,15-13-24-16,-1-7 24 15,10-12-24-15,18-9 24 16,-5-3-24-16,18-17 40 15,5-4-28-15,5-8-208 16,-1-4 100-16,-4-4-424 16,14 4 280-16</inkml:trace>
          <inkml:trace contextRef="#ctx0" brushRef="#br0" timeOffset="12867.3565">10836 822 684 0,'-23'0'252'0,"23"0"-192"0,9-4-20 0,-5 4 48 15,6 4-56-15,-1-8 16 16,13 4-32-16,10-4 0 15,0-4-8-15,0-1 20 16,4 5-16-16,10-4-152 16,-5 8 72-16</inkml:trace>
          <inkml:trace contextRef="#ctx0" brushRef="#br0" timeOffset="12640.1741">10836 583 560 0,'-14'-20'208'0,"14"20"-164"0,0-20-8 0,4 7 56 16,6 9-56-16,3-8 32 15,1 4-40-15,9 0 8 16,-1 0-20-16,6 16 8 15,-1-4-12-15,0 16-16 16,-4 9 0-16,-5 7 20 16,0 0-8-16,-13 1 24 15,-5-1-20-15,-9 1 40 16,-5-5-28-16,-4 0-12 16,4-3-8-16,-8-5-4 15,13-4 0-15,-14-4 0 16,23 1 0-16,-9-9-20 15,9 8 12-15,0-8 4 16,9 0 4-16,0-4-12 16,5 0 8-16,-5 0 12 15,13 0-4-15,-3-8-268 16,8 4 148-16</inkml:trace>
          <inkml:trace contextRef="#ctx0" brushRef="#br0" timeOffset="13275.033">11660 219 496 0,'-10'-8'184'0,"10"8"-140"0,10-4-16 0,-10 4 100 16,9 8-76-16,0 0 96 16,-5 0-88-16,15 12 32 15,-6 9-52-15,1 23-24 16,4 9-8-16,-9 24 16 15,-4-4-12-15,-10 8 48 16,1-16-32-16,-10 3 56 16,-9-15-48-16,-9 0 20 15,5-9-36-15,-19-3-212 16,10-5 104-16</inkml:trace>
          <inkml:trace contextRef="#ctx0" brushRef="#br0" timeOffset="11874.2193">9975 684 444 0,'-5'-20'164'0,"5"20"-124"0,-13-16-16 16,-1 8 80-1,5 8-64-15,-14-4 44 16,1 4-48-16,-15 8 8 15,10 0-28-15,-14 4 20 0,9-4-24 16,-4 16 24-16,13-3-24 0,-5 15 32 16,10 0-28-16,0 1 4 15,13-1-12-15,10-12 4 16,4 5-8-16,5-9 16 16,9-4-12-1,4-12 40-15,5 0-24 0,0-12 20 16,-1 0-24-16,-3-4 16 15,-1-4-20-15,-4-21 8 16,-5 5-12-16,-4-33 12 16,-5 1-16-16,-9-25 16 15,0 8-16-15,-9-8 4 16,4 20-4-16,-4-12-8 16,5 24 4-16,4-3 28 15,4 15-16-15,5 5-4 16,9 11-8-16,5 9-40 15,0 16 20-15,0 8-4 16,9 8 12-16,4 4 68 16,0 5-32-16,5-5 40 15,0 4-36-15</inkml:trace>
        </inkml:traceGroup>
      </inkml:traceGroup>
    </inkml:traceGroup>
    <inkml:traceGroup>
      <inkml:annotationXML>
        <emma:emma xmlns:emma="http://www.w3.org/2003/04/emma" version="1.0">
          <emma:interpretation id="{A03C332A-7196-41DC-957A-29644B260C8A}" emma:medium="tactile" emma:mode="ink">
            <msink:context xmlns:msink="http://schemas.microsoft.com/ink/2010/main" type="paragraph" rotatedBoundingBox="2516,2838 19917,2615 19940,4372 2538,4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492054-F817-4A32-BD88-BA8F3D17E26A}" emma:medium="tactile" emma:mode="ink">
              <msink:context xmlns:msink="http://schemas.microsoft.com/ink/2010/main" type="line" rotatedBoundingBox="2516,2838 19917,2615 19940,4372 2538,4595"/>
            </emma:interpretation>
          </emma:emma>
        </inkml:annotationXML>
        <inkml:traceGroup>
          <inkml:annotationXML>
            <emma:emma xmlns:emma="http://www.w3.org/2003/04/emma" version="1.0">
              <emma:interpretation id="{90F9AA65-575A-4894-8A14-86124B87163E}" emma:medium="tactile" emma:mode="ink">
                <msink:context xmlns:msink="http://schemas.microsoft.com/ink/2010/main" type="inkWord" rotatedBoundingBox="2517,2937 6251,2889 6266,4034 2532,408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608.6636">2030 2840 580 0,'-27'0'216'0,"27"0"-168"0,0-8-12 15,5 8 144 1,-1 0-104-16,5 0 96 16,5 0-104-16,9 0-24 15,9 0-28-15,4-4 28 0,5 4-20 0,4-4 12 16,1 4-20-16,4-4-176 15,0 4 88-15,0-12-432 16,-4 0 280-16</inkml:trace>
          <inkml:trace contextRef="#ctx0" brushRef="#br0" timeOffset="22024.7688">2768 2448 464 0,'4'-4'176'0,"-4"4"-140"0,0 32-8 0,0-8 64 16,5 5-56-16,-5 19 12 16,0 5-28-16,0 8 4 15,0-5-12-15,-5-3 36 16,5-9-24-16,0-7 40 15,0-9-36-15,-9-8 84 16,9 0-64-16,-4-11 32 16,4-5-48-16,-5-13-28 15,5 5-4-15,0-16 36 16,5 4-24-16,-1-16-20 16,5 3 4-16,5-11-16 15,0 3 8-15,4 1-8 16,0 8 8-16,5-1 24 0,0 13-4 0,-1 0 4 15,1 12-4-15,0-4 28 16,9 4-20-16,-9-4 48 16,9 8-36-16,-10-16-192 15,6 3 92-15,-10 1-516 16,-5-4 328-16</inkml:trace>
          <inkml:trace contextRef="#ctx0" brushRef="#br0" timeOffset="22242.9309">2836 2355 684 0,'-41'-12'252'0,"41"12"-192"0,-9-8-20 0,5 4 144 16,8 8-108-16,1-8 32 15,4 4-64-15,9-9 8 16,5 9-32-16,9 0 0 15,-1 0-12-15,15 0 72 16,-10 4-44-16,5-4-384 16,-4 9 188-16</inkml:trace>
          <inkml:trace contextRef="#ctx0" brushRef="#br0" timeOffset="22401.3516">3305 2229 768 0,'-4'17'284'0,"4"-17"-220"0,-5 16-20 0,0-8 4 0,5 4-36 0,0 4 32 0,0 4-28 0</inkml:trace>
          <inkml:trace contextRef="#ctx0" brushRef="#br0" timeOffset="20146.1979">396 2784 300 0,'14'-9'112'0,"-14"9"-88"0,9 0-8 0,-9 0 108 16,0 0-72-16,0 0 84 15,0 0-76-15,0-8 56 16,4 4-64-16,-8-8 24 16,4 4-44-16,-9-4 16 15,-1 4-28-15,-8-4 16 16,5 8-20-16,-19-4 0 16,9 4-8-16,-14 0 12 15,6 8-12-15,-10 4 16 16,13 4-16-16,-4 8-40 15,10 8 20-15,-1 5 20 16,5-1-4-16,13 4-36 16,10-3 20-16,17-9 20 15,-3 0-4-15,13-7 20 16,4-5-16-16,5-8 40 16,4-4-24-16,-8-12-4 15,-5 4-12-15,-9-13 48 16,4 5-32-16,-18-16 8 15,0 3-20-15,-13-23 20 16,4 7-20-16,-10-23-4 16,1 11-4-16,-9-12-4 15,0 13 0-15,-9-9-20 0,8 16 12 16,-8-3-4-16,9 11 4 0,0-3-20 16,4 11 16-1,5-3 40-15,9 8-16 0,4-5 8 16,6 13-12-16,3 0 4 15,10 8-8-15,0 4-4 16,4 4 4-16,0 4 56 16,1 4-32-16,-1 0-204 15,5 8 92-15,4-4-556 16,1 4 352-16</inkml:trace>
          <inkml:trace contextRef="#ctx0" brushRef="#br0" timeOffset="20461.4483">1375 2043 560 0,'-5'-12'208'0,"5"12"-164"0,-13-4-8 15,-1 0 84 1,5 8-72-16,-14 0 44 15,9 4-56-15,-13 8-12 16,4 9-12-16,-13 7 32 16,9 0-20-16,-14 17 12 15,4 4-20-15,-13 36 8 0,14 0-12 0,-1 24 12 16,14-8-16 0,1-4 24-16,17-16-20 0,10-4 12 15,8-16-12-15,10-1 56 16,9-11-40-16,-9-9-28 15,9-7-4-15</inkml:trace>
          <inkml:trace contextRef="#ctx0" brushRef="#br0" timeOffset="20883.1059">1425 2549 332 0,'-14'0'120'0,"14"0"-92"0,-9 32-8 0,0-7 80 16,18 3-60-16,-9 16 72 16,0 1-64-16,-9 3 20 15,13 1-40-15,-13-5 44 16,5-7-40-16,-10-5 36 15,14-3-36-15,-13-9 68 16,8-4-52-16,-4-12 8 16,9 0-32-16,0-16-4 15,9 4-12-15,0-25 12 16,9 5-12-16,5-28-12 16,0 7 0-16,9-12-32 0,0 9 20 0,4 3 24 15,0 17-4-15,-4-1 0 16,0 17 0-16,0 0 12 15,0 16-8-15,-9-8 40 16,-1 8-24-16,-3 0 20 16,-1 0-24-16,-5 0-52 15,6-4 16-15</inkml:trace>
          <inkml:trace contextRef="#ctx0" brushRef="#br0" timeOffset="21094.1324">1584 2278 768 0,'-18'-8'284'0,"18"8"-220"0,-5-12-20 16,5 8 136-1,9 8-108-15,-4-4-20 16,13 0-32-16,10 0 16 15,3 4-20-15,10-4 84 16,-4 4-56-16</inkml:trace>
          <inkml:trace contextRef="#ctx0" brushRef="#br0" timeOffset="22837.5121">3610 2072 416 0,'0'-13'152'0,"0"13"-116"0,9-8-12 0,-9 4 108 15,14 8-76-15,0 0 60 16,8 5-72-16,1 11 32 16,0 8-44-16,4 17 24 15,10 3-28-15,-24 41 44 16,1 0-40-16,-19 24 20 16,-4-3-32-16,-27-5 52 15,9-16-40-15,-24 0 48 16,-3-16-48-16,-1-1-120 15,1-11 44-15</inkml:trace>
        </inkml:traceGroup>
        <inkml:traceGroup>
          <inkml:annotationXML>
            <emma:emma xmlns:emma="http://www.w3.org/2003/04/emma" version="1.0">
              <emma:interpretation id="{3DB97D6D-23BA-4147-9A63-4241A85E8A44}" emma:medium="tactile" emma:mode="ink">
                <msink:context xmlns:msink="http://schemas.microsoft.com/ink/2010/main" type="inkWord" rotatedBoundingBox="7223,3382 7864,3374 7869,3741 7227,374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993.8991">4789 2788 644 0,'-13'0'236'0,"13"0"-180"0,9 0-20 0,-5 0 116 15,10 12-92-15,13-12 36 16,10 0-56-16,17 0-4 16,-4 8-24-16,19-8 28 15,-6 0-24-15,-8 4 20 16,0 8-20-16,-14-4 28 15,-5 0-28-15,-4-4-12 16,0-4-8-16,0 0-444 16,0-4 240-16</inkml:trace>
          <inkml:trace contextRef="#ctx0" brushRef="#br0" timeOffset="23735.6242">4862 2557 372 0,'-13'-16'140'0,"13"16"-112"0,-10-16-4 0,1 8 152 16,9 4-100-16,-4-9 120 15,4 9-112-15,0-4 0 16,0 8-48-16,23-4 8 16,-1 4-24-16,15 0 0 15,13 8-12-15,18-8 20 16,-13 8-16-16,13 0 4 15,-22-3-8-15,-5-1 48 16,4 4-32-16,-18-4 32 16,1 0-28-16</inkml:trace>
        </inkml:traceGroup>
        <inkml:traceGroup>
          <inkml:annotationXML>
            <emma:emma xmlns:emma="http://www.w3.org/2003/04/emma" version="1.0">
              <emma:interpretation id="{C15A22C8-3B98-4C4C-A0FA-7ACEEEBAD46D}" emma:medium="tactile" emma:mode="ink">
                <msink:context xmlns:msink="http://schemas.microsoft.com/ink/2010/main" type="inkWord" rotatedBoundingBox="8594,2855 12109,2810 12121,3789 8607,383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5405.3676">7717 2302 696 0,'-37'8'256'0,"37"-8"-196"0,-41 33-20 16,23-9 92-1,5 0-80-15,-10 21 32 16,5 3-48-16,-5 13 12 16,9-4-28-16,-4-5 44 15,0-7-36-15,4-9-24 0,0-4-4 16,1-11-424-16,-1-5 232 0</inkml:trace>
          <inkml:trace contextRef="#ctx0" brushRef="#br0" timeOffset="25181.692">7485 2343 540 0,'-28'-29'200'0,"28"29"-156"0,0 4-12 0,0 0 72 15,5 5-64-15,-1 3 72 16,6 8-64-16,3 12 20 16,5 9-40-16,1 7 28 15,3 1-32-15,1-1 20 16,14 1-24-16,-6-9 52 16,-3-3-40-16,-15-13-128 15,10 0 48-15</inkml:trace>
          <inkml:trace contextRef="#ctx0" brushRef="#br0" timeOffset="24561.5433">6510 2452 560 0,'-36'-28'208'0,"36"28"-164"0,-32-21-8 16,14 13 84 0,4 8-72-16,-18 0 44 0,10 4-56 15,-15 17 8-15,5 7-28 0,-4 20 28 16,8 5-28-16,1 12 12 16,9-5-16-16,0-3-16 15,13-8 0-15,5-9 4 16,5-4 0-16,13-15 44 15,5-5-24-15,9-16 36 16,4 0-32-16,5-16 40 16,-5-1-36-16,1-15 12 15,-14 0-24-15,-5-25 20 16,-5 4-24-16,-17-15 32 16,-1 7-28-16,-13-12 4 15,4 13-12-15,-8-13-40 16,8 12 16-16,0-4-4 15,5 13 12-15,5-5-44 16,4 13 24-16,4-1-36 16,10 21 32-16,9-4 12 15,9 11 8-15,-1 13 4 16,1 8 0-16,5 9 16 16,-1 11-4-16,1 8 40 15,-1 5-20-15,-4-1-100 16,0 4 40-16</inkml:trace>
          <inkml:trace contextRef="#ctx0" brushRef="#br0" timeOffset="24906.9618">7366 2148 548 0,'-13'-12'204'0,"13"12"-156"0,-32 0-16 0,9 0 96 16,14 8-76-16,-28 1 32 16,6 7-48-16,-15 4 40 15,5 4-44-15,-14 9 20 16,19-1-32-16,-14 21-8 15,23 3-8-15,-5 21 20 16,23-4-12-16,-5 4 24 16,19-9-24-16,13-11 32 15,0-8-28-15,9-13 84 16,5-4-56-16,0-11-276 16,14-1 124-16</inkml:trace>
          <inkml:trace contextRef="#ctx0" brushRef="#br0" timeOffset="26289.6541">8004 2662 456 0,'-14'-16'168'0,"14"16"-128"0,0 0-16 0,-5-8 140 16,10 16-96-16,-5-8 68 15,9 0-76-15,-4 0 20 32,4 8-48-32,14 0 16 0,8 0-28 0,-3-4 36 15,-1 4-32-15,9-4 48 16,-4 1-40-16,-4-10-244 16,3 5 112-16</inkml:trace>
          <inkml:trace contextRef="#ctx0" brushRef="#br0" timeOffset="26830.628">8983 2391 528 0,'-14'0'196'0,"14"0"-152"0,-27 20-12 0,13-3 88 16,5 3-72-16,-14 20 44 16,0 5-56-16,-9 7-12 15,5 1-12-15,-9 0-12 16,8-9 4-16,1 1 20 16,9-9-12-16,-5-8 40 15,0-3-28-15,5-9-48 16,9 0 12-16,4-12-448 15,5-4 252-15</inkml:trace>
          <inkml:trace contextRef="#ctx0" brushRef="#br0" timeOffset="26613.0156">8668 2347 436 0,'-13'-8'160'16,"13"8"-124"-16,9 8-8 0,-5-4 36 16,1 4-40-16,4 12 60 15,0 4-48-15,14 21 20 16,0 3-36-16,4 13 28 0,-4-4-32 16,4-1 40-16,0-7-32 0,-4-9-4 15,0-3-12 1,-9-13 64-16,-5 0-40 0,0-12 48 15,0-4-44-15,-9-12-308 16,4-4 144-16</inkml:trace>
          <inkml:trace contextRef="#ctx0" brushRef="#br0" timeOffset="27046.7023">9069 2217 652 0,'-9'-8'244'0,"9"8"-192"0,0 20-12 0,0-12 32 16,4 1-48-16,1 7 8 15,4-4-20-15,0 4 20 16,0 0-20-16,0-4-48 16,1 5 20-16</inkml:trace>
          <inkml:trace contextRef="#ctx0" brushRef="#br0" timeOffset="27323.9392">9447 2064 508 0,'9'-9'188'0,"-9"9"-148"0,46 4-8 16,-24 9 104 0,1 3-80-16,4 16 60 15,5 9-72-15,-9 15 16 16,0 1-40-16,-14 28 44 16,-5 4-36-16,-13 8 64 15,5-12-52-15,-14-8 64 16,4-13-64-16,-18-7-176 0,0-12 72 0</inkml:trace>
        </inkml:traceGroup>
        <inkml:traceGroup>
          <inkml:annotationXML>
            <emma:emma xmlns:emma="http://www.w3.org/2003/04/emma" version="1.0">
              <emma:interpretation id="{555DA01D-8140-47F6-AE0C-F3D272D3146C}" emma:medium="tactile" emma:mode="ink">
                <msink:context xmlns:msink="http://schemas.microsoft.com/ink/2010/main" type="inkWord" rotatedBoundingBox="12667,2910 15906,2869 15925,4424 12687,446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9095.6589">11423 2359 580 0,'-23'-12'216'0,"23"12"-168"16,-9 8-12-16,4-8 84 16,1 8-72-16,-5 8 8 15,4 8-36-15,1 13-12 16,4 3-4-16,13-3 4 16,1 7-4-16,9-16 40 15,4 1-20-15,0-17 12 16,5 0-20-16,0-16 36 15,-9 0-28-15,0-16-4 0,-5 3-12 0,-5-11 28 16,-3 12-20-16,-6-16-4 16,1 7-8-1,-5 9-48-15,0 8 24 0,-5 16-28 16,5 16 28-16,-4 37-36 16,-6 8 36-16,-3 28-4 15,4-8 16-15,0 20 24 16,4 0-8-16,-13 1 16 15,0-17-16-15,-14-12 48 16,4-17-28-16,-13-19 20 16,5-13-28-16,-14-8 16 15,14-11-20-15,-10-17 0 16,10-5-8-16,-1-31 4 16,10 8-8-16,9-25-36 15,9 8 16-15,13-7-20 16,10 7 20-16,27 1-8 15,-5 11 12-15,19 1 36 16,9 8-16-16</inkml:trace>
          <inkml:trace contextRef="#ctx0" brushRef="#br0" timeOffset="29293.184">11974 2545 880 0,'-14'0'328'0,"14"0"-256"0,5 8-16 0,4-8-24 15,4 0-28-15,19 8 24 16,0-4-16-16,14 0-76 16,-1 0 36-16</inkml:trace>
          <inkml:trace contextRef="#ctx0" brushRef="#br0" timeOffset="28284.5029">10435 2480 404 0,'0'-16'148'0,"0"16"-112"0,0-12-12 0,0 4 108 16,0 8-76-16,0-8 32 15,0 0-52-15,-9 0 4 16,-5 3-24-16,0 5-8 16,-4 5-4-16,-9 3-4 15,9 4 0-15,-14 4 16 16,9 12-8-16,-4 9 16 16,13 7-16-16,0 9 4 15,14-1-4-15,5-3 4 16,4-9-8-16,9-7 32 0,5-5-20 0,-9-20 20 15,8 0-20-15,6-16 52 32,-5-4-36-32,-10-12 20 0,5-5-32 0,-18-15 28 15,10-5-32-15,-10-15 4 16,4 11-12-16,-4-16 4 16,0 13-8-16,0-13-12 15,9 12 4-15,-4-3-60 16,-1 11 36-16,10 0 40 15,0 17-8-15,4 0 12 16,5 16-8-16,-1 7-24 16,1 13 8-16,0 5 40 15,13 7-20-15,-4 0 60 16,0 4-40-16,0 0-112 16,4 1 40-16</inkml:trace>
          <inkml:trace contextRef="#ctx0" brushRef="#br0" timeOffset="28556.7261">11232 2108 476 0,'-41'-12'176'0,"41"12"-136"0,-41 0-12 15,18 4 76 1,9 8-64-16,-18 4 72 0,10 13-64 0,-19 7 0 15,13 0-28-15,-8 33 32 16,4 8-28-16,-4 32 48 16,13-8-40-16,5-4-8 15,9-12-12-15,4-8 32 16,14-16-20-16,0-13 56 16,14-11-44-16,9-17-236 15,0-4 108-15</inkml:trace>
          <inkml:trace contextRef="#ctx0" brushRef="#br0" timeOffset="29877.3089">12534 2318 624 0,'0'0'228'0,"0"0"-176"0,-32 21-16 0,14-5 80 16,18 8-72-16,-23 17-8 15,9 3-24-15,5 13 0 16,5-5-8-16,-1 1 24 16,5-9-16-16,9-15 32 15,0-5-28-15,14-16 32 16,9 0-32-16,4-16-68 16,-4-4 28-16,5-21 16 15,-6 9 8-15,1-20 0 16,-9 7 4-16,-5-3-16 15,0 7 8-15,-8 13-40 16,-1 4 24-16,-14 24-28 0,5 0 28 0,-14 41-24 16,5 3 24-16,-9 21 36 15,9-4-8-15,-14 32 52 16,10-12-32-16,-15 28 28 16,6-20-28-16,-10 5 28 15,13-21-32-15,-17-13 48 16,13-15-40-16,-9-9-84 15,5-15 24-15,-5-13 8 16,9-4 16-16,-8-12 12 16,8 0-4-16,0-12 16 15,9 0-12-15,10-13 16 16,8 1-16-16,6-12 4 16,3 3-4-16,10-23 20 15,9 7-16-15,13-11-4 16,5 7-4-16,14-12-524 15,0 9 284-15</inkml:trace>
          <inkml:trace contextRef="#ctx0" brushRef="#br0" timeOffset="30035.2291">12975 2209 808 0,'-18'-12'300'0,"18"12"-232"0,-4 16-20 15,4-12 36 1,0 4-56-16,0 4-12 16,4 5-8-16,1 3 44 0,8 0-28 0,-4 0 44 15,1 5-40-15,-1-5-436 16,4 0 220-16</inkml:trace>
          <inkml:trace contextRef="#ctx0" brushRef="#br0" timeOffset="30311.4633">13153 1975 644 0,'9'4'236'0,"-9"-4"-180"0,36 40-20 0,-8-16 124 16,4 5-96-16,13 15 44 16,5 5-64-16,-9 28-8 15,-4 3-20-15,-19 22 52 16,-5-9-40-16,-26 4 76 16,-5-16-56-16,-23-9 80 15,0-15-72-15,-14-4-204 16,10-9 80-16</inkml:trace>
        </inkml:traceGroup>
        <inkml:traceGroup>
          <inkml:annotationXML>
            <emma:emma xmlns:emma="http://www.w3.org/2003/04/emma" version="1.0">
              <emma:interpretation id="{A1F93C67-99DC-4210-87E5-1F1A3305CF72}" emma:medium="tactile" emma:mode="ink">
                <msink:context xmlns:msink="http://schemas.microsoft.com/ink/2010/main" type="inkWord" rotatedBoundingBox="16414,2660 19917,2615 19932,3803 16429,384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120.1048">15165 2464 808 0,'-9'0'300'0,"9"0"-232"0,9 0-20 0,-4 0 20 15,4 0-48-15,9 0 0 16,5 0-12-16,13 0 48 15,-4 4-32-15,23 0-168 16,-1 4 76-16,6-4-592 16,-1 0 368-16</inkml:trace>
          <inkml:trace contextRef="#ctx0" brushRef="#br0" timeOffset="31918.0683">15234 2254 644 0,'-10'-12'236'0,"10"12"-180"0,0-13-20 0,10 9 44 16,-1 4-52-16,4-4-12 16,10 4-8-16,9 8-8 15,-9 0 0-15,9 5-12 16,-10-5 8-16,-3 12 4 16,-15 4 0-16,-4 5 32 15,-14-1-16-15,1 4 12 16,-5 1-16-16,-10 3 36 15,10-4-24-15,0 1-4 16,4-5-12-16,5 0 4 16,9 1-8-16,9-5-4 15,-4 0 4-15,13-8 28 16,9 1-16-16,5-9 56 0,0 4-40 16,0-12-316-16,-5 4 156 15</inkml:trace>
          <inkml:trace contextRef="#ctx0" brushRef="#br0" timeOffset="32296.5739">15839 2420 592 0,'0'-9'220'0,"0"9"-172"0,0 4-12 16,0-4 180-1,0 0-124-15,0 0 0 16,5 5-60-16,4-5 24 16,9 0-32-16,9-5-276 0,5 5 136 0</inkml:trace>
          <inkml:trace contextRef="#ctx0" brushRef="#br0" timeOffset="31287.3468">14355 2387 384 0,'9'-16'140'0,"-9"12"-108"0,-9-4-8 0,9 4 120 15,0 0-84-15,0-8 52 16,-5 8-64-16,-13-9 36 15,9 5-48-15,-18-4-20 16,-1 4-8-16,-17 0-20 16,8 8 8-16,-17 4 20 15,13 8-8-15,-9 12 4 16,13 9-4-16,15 11-8 16,12 5 4-16,20 3 20 15,17-7-12-15,14-5 40 16,4-7-28-16,10-17 32 15,-5-4-32-15,-4-16 40 16,-10-4-36-16,-9-20 28 16,5 3-28-16,-23-19 28 15,14 3-32-15,-23-11 12 0,5 7-20 16,-14-19 8-16,4 7-12 0,-4-16-32 16,4 8 8-16,5-7-20 15,9 15 16-15,1 0 28 16,-1 17-8-16,13-5 28 15,-3 17-20-15,-6 0-4 16,10 12-4 0,-5 8 12-16,0 3-8 0,1-3 84 15,3 8-48-15,15 0-188 16,-1 8 76-16,19 1-692 16,0 3 420-16</inkml:trace>
          <inkml:trace contextRef="#ctx0" brushRef="#br0" timeOffset="31558.2268">15234 1882 540 0,'-10'-17'200'0,"10"17"-156"0,-9-12-12 16,0 4 72-1,5 8-64-15,-15 0 36 16,1 8-44-16,-14 16 16 15,1 9-28-15,-29 19 36 16,6 9-32-16,-10 16 12 16,14-4-20-16,0 20 20 15,18 4-24-15,9 4 24 0,14-12-24 16,18-12 56-16,14-12-36 0,13-13 56 16,5-11-52-16,5-17-308 15,-1-8 148 1</inkml:trace>
          <inkml:trace contextRef="#ctx0" brushRef="#br0" timeOffset="32911.2076">16344 2440 800 0,'-18'-8'296'0,"18"8"-232"0,9-12-16 0,-4 12 36 16,9 0-56-16,8-9 8 16,6 9-24-16,3-8 36 15,6 8-24-15,-1-8-156 16,1 8 72-16,4-4-592 16,4 4 360-16</inkml:trace>
          <inkml:trace contextRef="#ctx0" brushRef="#br0" timeOffset="32683.6022">16413 2286 496 0,'0'-8'184'0,"0"8"-140"0,32-4-16 0,-19 0 48 15,1 8-48-15,4-4 32 16,5 0-32-16,-5 0-16 16,5 0-8-16,-14 4 4 15,5 4-4-15,-10 0 52 16,5 4-32-16,-9 0 8 16,0 1-20-16,-9 7 20 15,5-4-20-15,-10 16-4 16,0 1-4-16,-8 3 28 15,3 4-16-15,-3 5-12 16,3-5-8-16,-3-3 4 16,-1-1 0-16,14-7-12 15,4-1 8-15,5-12 28 16,5 4-12-16,8-4 4 16,6-7-8-16,3-9 36 15,6 4-20-15,-1-8 4 0,5 0-16 0</inkml:trace>
          <inkml:trace contextRef="#ctx0" brushRef="#br0" timeOffset="33151.2051">16964 1979 664 0,'-19'-17'244'0,"19"17"-188"0,-4 4-16 15,-1 5 92-15,5 3-80 0,-4 8 16 31,-1 8-44-31,1 5 12 0,4-1-20 0,-5 0 44 16,10 1-32-16,-5-5 48 16,4-4-44-16,1-4-216 15,-1 1 96-15,5-9-364 16,1-4 256-16</inkml:trace>
          <inkml:trace contextRef="#ctx0" brushRef="#br0" timeOffset="33433.9968">17209 1736 632 0,'10'-12'236'0,"-10"12"-184"16,36-4-16-16,-22 8 104 15,4 4-84-15,0 16 48 16,5 4-60-16,0 33 36 16,8 8-44-16,1 16-20 15,0-4-8-15,-18 32 112 16,0-8-64-16,-28 17 76 16,-4-5-76-16,-23-8-276 15,0-20 116-15,-41 4-508 16,4-12 340-16</inkml:trace>
        </inkml:traceGroup>
      </inkml:traceGroup>
    </inkml:traceGroup>
    <inkml:traceGroup>
      <inkml:annotationXML>
        <emma:emma xmlns:emma="http://www.w3.org/2003/04/emma" version="1.0">
          <emma:interpretation id="{BF345F86-A68E-4482-8124-D3096EA412EC}" emma:medium="tactile" emma:mode="ink">
            <msink:context xmlns:msink="http://schemas.microsoft.com/ink/2010/main" type="paragraph" rotatedBoundingBox="2723,4969 15911,4947 15914,6454 2725,6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E86E1-457C-4855-98A0-FA1A53288FE2}" emma:medium="tactile" emma:mode="ink">
              <msink:context xmlns:msink="http://schemas.microsoft.com/ink/2010/main" type="line" rotatedBoundingBox="2723,4969 15911,4947 15914,6454 2725,6476"/>
            </emma:interpretation>
          </emma:emma>
        </inkml:annotationXML>
        <inkml:traceGroup>
          <inkml:annotationXML>
            <emma:emma xmlns:emma="http://www.w3.org/2003/04/emma" version="1.0">
              <emma:interpretation id="{E7B89463-F699-40B8-884F-151B7079E898}" emma:medium="tactile" emma:mode="ink">
                <msink:context xmlns:msink="http://schemas.microsoft.com/ink/2010/main" type="inkWord" rotatedBoundingBox="2723,5030 7243,5023 7246,6469 2725,647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0715.646">323 4410 476 0,'-14'-4'176'0,"14"0"-136"0,-4 4-12 0,-1 0 56 16,5 0-52-16,-4 0 68 16,-1 0-60-16,-4 0 72 15,9 0-64-15,-5 0 28 16,5 0-44-16,-4 0 8 16,8 0-24-16,-4 0 20 15,0 0-24-15,5 0-4 16,9 4-4-16,8-4-24 15,10 0 12-15,18-4 20 16,1 4-4-16,26-4-4 16,5 0 0-16,18 4-4 15,-4 4 0-15,-5 0 24 16,-5 0-12-16,-22 0-20 16,0-4 0-16,-23 0 40 15,-5 4-20-15,-9-4 36 16,-4 0-32-16,-9 0 48 15,-1 0-36-15,-8 0-24 16,0 0-4-16,-5 0-8 0,0 0 0 16,0 0 16-16,0 0-4 0,0-4 8 31,0 4-8-31,-5-4-28 0,5 8 12 0,-9-4 4 16,4 8 8-16,-4-4 0 15,5 4 0-15,-10 4-20 16,9 4 12-16,-13 13 4 15,9 7 4-15,-14 25-28 16,5-1 16-16,-9 13 32 16,4 4-12-16,-9-8 8 15,9-9-8-15,-8-3 12 16,8-8-12-16,-4-5-4 16,4-3 0-16,0-13 12 15,0-4-8-15,0-12 24 16,10 0-20-16,-15-16 12 15,6 0-12-15,-15-12 12 16,5 4-16-16,1-16 16 16,-1-1-16-16,-14-27 24 15,10 7-20-15,-19-28-20 16,19 5 0-16,-10-13 4 16,5 16 4-16,9 4-20 15,10 21 12-15,3 3-12 16,15 13 8-16,-1 4 0 15,10 7 4-15,4 5 24 16,5 8-8-16</inkml:trace>
          <inkml:trace contextRef="#ctx0" brushRef="#br0" timeOffset="41181.8849">1370 4167 560 0,'9'-16'208'0,"-9"16"-164"16,14-12-8-16,4 4 56 16,5 8-56-16,4 0 12 15,1 8-28-15,8 4-28 16,5 8 0-16,-14 4 32 16,10 5-16-16,-24-1 44 15,1 0-28-15,-23 1 32 16,-5-5-32-16,-13 0 12 15,4-4-20-15,-9-3-24 16,10-5 0-16,3-4-4 16,10 4 4-16,18-12 32 0,10 4-12 0,17-4-20 31,5 4 0-31,9 0 48 0,-4 4-20 0,-5 0 44 16,-5 0-36-16,-9 0-172 31,1 0 76-31</inkml:trace>
          <inkml:trace contextRef="#ctx0" brushRef="#br0" timeOffset="42487.4712">2823 4843 352 0,'-10'-17'132'0,"10"17"-104"0,-18-12-8 16,14 4 112 0,4 4-76-16,-19-12 76 15,10 4-76-15,-18-13 32 16,13 5-52-16,-8-4 8 15,-1 4-28-15,-4 4 28 16,4 7-28-16,-9 5 32 16,5 8-32-16,-19 13 40 15,14 7-32-15,-18 12-4 16,9 1-12-16,-14 11 12 0,19 1-12 0,4 3-4 16,9-3 0-16,23 4 12 15,14-1-8-15,36 1 24 16,5-9-20-16,18-20 48 15,-1 5-32-15,20-29 64 16,-6-4-52-16,14-12 0 16,-18 3-24-16,-14-11-92 15,-8 4 44-15,-28-8 52 16,-10 3-4-16,-26-19 4 16,-5 11-12-16,-32-15 4 15,9 12-8-15,-23-5-36 16,19 9 16-16,-5-1-20 15,13 9 20-15,10 0-16 16,9 8 16-16,5-1 36 16,17 5-12-16</inkml:trace>
          <inkml:trace contextRef="#ctx0" brushRef="#br0" timeOffset="41978.0751">2741 4333 444 0,'4'-8'164'0,"-4"8"-124"0,-4-12-16 16,-1 8 96 0,10 8-72-16,-5-8 32 15,0 4-44-15,0-4 4 16,0 4-24-16,0 0-8 15,0 8-4-15,-5 4 4 16,5 4-4-16,-9 28 16 16,4 5-12-16,-8 48 32 15,8 4-24-15,-4 25 12 0,-5-13-16 16,1 16 28-16,8-7-24 0,-4-9 20 16,5-16-20-16,-6-24 20 15,6-8-24-15,-5-21 120 16,9-8-76-16,-5-19 32 15,5-9-52-15,-4-16-136 16,8-5 52-16</inkml:trace>
          <inkml:trace contextRef="#ctx0" brushRef="#br0" timeOffset="42832.4331">3861 4394 508 0,'-41'-17'188'0,"41"17"-148"0,-23-8-8 0,0 4 72 16,9 8-64-16,-22 4 44 15,0 0-48-15,-19 21-12 16,14 11-12-16,-9 29 24 16,9 8-20-16,-5 20 12 15,19-4-16-15,4 4 28 16,10-8-24-16,4 0 20 16,9-4-20-16,4-12 28 15,5-13-28-15,9-11 64 16,10-13-44-16,-1-15-332 15,5-5 156-15</inkml:trace>
          <inkml:trace contextRef="#ctx0" brushRef="#br0" timeOffset="43253.6669">3993 4762 456 0,'-5'16'168'0,"5"-16"-128"0,-5 56-16 16,1-23 80-1,8-1-64-15,-8 13 52 16,4-1-52-16,-5 5-4 0,5 3-20 0,-4-3 24 16,4-9-24-16,-5-7 56 15,5-9-40-15,-4-12 56 16,8-4-52-16,-8-16-8 15,4 0-16-15,-5-16-12 16,10 3 4-16,-5-15 12 16,0 8-8-16,4-9-12 15,5 1 0-15,5-1 4 16,4 13 0-16,0-4 0 16,5 12 0-16,9 0 0 15,0 7 0-15,-5 1 24 16,1 4-12-16,-6 0 12 15,-3 4-12-15,-10-4 44 16,4 8-28-16,-4-8 4 16,1 4-20-16,-1-12-552 15,0 0 292-15</inkml:trace>
          <inkml:trace contextRef="#ctx0" brushRef="#br0" timeOffset="43434.6479">4002 4624 676 0,'-14'-16'248'0,"14"16"-192"0,-5-8-16 15,5 4 84 1,10 4-76-16,3-4 0 16,5 0-32-16,14-4 24 0,9 8-24 0,9-9-76 31,0 18 32-31</inkml:trace>
          <inkml:trace contextRef="#ctx0" brushRef="#br0" timeOffset="43723.4175">4625 4309 436 0,'-4'-9'160'0,"4"9"-124"0,27 13-8 0,-13-9 124 16,4 16-88-16,9 12 80 15,1 5-84-15,-1 44 4 16,-4 8-40-16,-19 28 68 16,1-8-56-16,-19 8 40 15,1-3-44-15,-19 7 52 16,9-16-48-16,-36-12 44 15,18-20-44-15,-28-12-320 16,6-13 156-16</inkml:trace>
        </inkml:traceGroup>
        <inkml:traceGroup>
          <inkml:annotationXML>
            <emma:emma xmlns:emma="http://www.w3.org/2003/04/emma" version="1.0">
              <emma:interpretation id="{A801904D-C312-44FD-80CD-CCF8D083CCEF}" emma:medium="tactile" emma:mode="ink">
                <msink:context xmlns:msink="http://schemas.microsoft.com/ink/2010/main" type="inkWord" rotatedBoundingBox="7895,5683 8450,5683 8451,5978 7896,597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4141.5292">5463 4794 696 0,'-9'-8'256'0,"9"8"-196"0,-9 0-20 0,9 0 68 16,9 0-68-16,5 0 52 15,4 0-52-15,18 0 24 16,14 0-36-16,5 0 8 15,4 8-20-15,0 0 52 16,-8 4-36-16,-11-4-128 16,-3 0 48-16,-19 5-380 15,9-5 240-15</inkml:trace>
          <inkml:trace contextRef="#ctx0" brushRef="#br0" timeOffset="44384.1721">5459 5057 592 0,'-9'4'220'0,"9"-4"-172"0,18 0-12 0,-5 0 76 16,6 4-68-16,26-4 68 15,10 0-60-15,4 0-12 16,0 8-24-16,0-4 52 15,-4 0-40-15,-10-4 32 16,-4 0-32-16,-9-4 28 16,-4 4-32-16,-10-4-156 15,-14 4 72-15</inkml:trace>
        </inkml:traceGroup>
        <inkml:traceGroup>
          <inkml:annotationXML>
            <emma:emma xmlns:emma="http://www.w3.org/2003/04/emma" version="1.0">
              <emma:interpretation id="{509EF621-F536-40DE-A4D7-A171AACEC555}" emma:medium="tactile" emma:mode="ink">
                <msink:context xmlns:msink="http://schemas.microsoft.com/ink/2010/main" type="inkWord" rotatedBoundingBox="9293,5280 10408,5278 10410,6455 9294,645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5819.9913">7435 4770 288 0,'4'-21'108'0,"10"5"-84"0,-14-4-4 0,9 4 144 15,-5 8-92-15,1-21 88 16,0 13-96-16,-5-12 56 15,9 12-68-15,-9-13 40 16,0 1-52-16,-14 4 16 16,5 4-36-16,-9-9 16 15,4 13-20-15,-32 0 0 16,15 4-8-16,-33-4-16 16,18 16 4-16,-27 8-4 15,10 0 0-15,-10 28 0 16,18 17 0-16,1 28 8 15,17 0 0-15,5 12 0 16,19 4 0-16,13 4 0 16,13-12 0-16,33 0 24 15,13-12-12-15,28-21 24 16,-1-11-24-16,10-33 40 16,-5 0-28-16,4-32 32 15,1 0-32-15,0-25 4 16,-10 5-16-16,-9-13 36 15,-8 5-24-15,-19-25 32 16,-9 16-32-16,-28-32 4 16,1 8-16-16,-28-16-16 0,1 16 0 15,-10 0-4-15,-4 25 0 0,-14 11 24 16,9 9-8-16,-5 12 4 16,6 11-4-16,-6 5-228 15,14 8 124-15,-4 21-460 16,13 15 312-16</inkml:trace>
          <inkml:trace contextRef="#ctx0" brushRef="#br0" timeOffset="46049.1938">7444 4984 592 0,'22'28'220'0,"-22"-28"-172"0,37 45-12 0,-14-21 92 16,4 4-76-16,-4 21 40 15,9 4-52-15,-1 7 4 16,1-3-28-16,-13-4 36 16,3-5-28-16,-4-12 40 15,1-3-36-15,-6-9 64 16,6-4-52-16,3-12-8 16,1 0-20-16,9-8-320 15,0 0 172-15</inkml:trace>
        </inkml:traceGroup>
        <inkml:traceGroup>
          <inkml:annotationXML>
            <emma:emma xmlns:emma="http://www.w3.org/2003/04/emma" version="1.0">
              <emma:interpretation id="{B78B5543-5ED4-4CBF-97BD-B0138615A6C5}" emma:medium="tactile" emma:mode="ink">
                <msink:context xmlns:msink="http://schemas.microsoft.com/ink/2010/main" type="inkWord" rotatedBoundingBox="11322,5089 13635,5085 13637,6099 11324,610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7831.8526">10244 4353 444 0,'0'-12'164'0,"0"12"-124"0,0 0-16 16,0-4 112-1,0 4-80-15,-14-4 68 16,9 4-72-16,-8 0-4 0,-1 4-28 0,-13 0 16 16,4 4-24-1,-27 4-4-15,9 4-4 0,-27 17 48 31,18 3-28-31,-10 25 8 0,19 3-20 0,5 9 0 32,18-4-4-32,4-4 4 0,14-13-8 15,9-3 24 1,5-9-16-16,9-3 56 0,4-9-36 0,-4 0 28 16,9 9-32-1,-1-1 36-15,6 1-36 0,4-13-244 16,4 4 116-16,-13-12-252 15,9-3 200-15</inkml:trace>
          <inkml:trace contextRef="#ctx0" brushRef="#br0" timeOffset="48221.8885">10526 4669 404 0,'-9'-17'148'0,"9"17"-112"0,-14 17-12 16,5-1 76 0,9 4-60-16,-9 12 44 15,-5 17-48-15,-8-5 16 16,12 9-32-16,-12-4 16 16,22-13-20-16,-23 0 44 15,23-3-32-15,-9-13 56 16,-5 4-48-16,14-20 64 0,0 4-60 0,0-16-8 15,0 4-20-15,0-20 0 16,14-4-8-16,-5-9 8 16,14 5-8-16,-1-25 16 15,1 13-12-15,9-1-84 16,0 9 44-16,0-1-8 16,13 17 24-16,-13 4 40 15,5 12-16-15,-6 0 72 16,1 8-48-16,0-4-56 15,5 4 12-15,-15-12-476 16,-3 8 268-16</inkml:trace>
          <inkml:trace contextRef="#ctx0" brushRef="#br0" timeOffset="48390.9122">10694 4426 684 0,'-22'-16'252'0,"22"16"-192"0,0-8-20 16,9 8 24 0,4 0-44-16,10-8-8 15,9 8-8-15,4 0-4 16,5 8 0-16</inkml:trace>
          <inkml:trace contextRef="#ctx0" brushRef="#br0" timeOffset="47427.2764">9274 4851 424 0,'4'-8'156'0,"-4"8"-120"0,10-13-8 0,-6 13 60 15,1 0-52-15,4-8 32 16,0 8-40-16,-9-8 60 16,4 0-48-16,-8 4 28 15,-1 4-40-15,-8-8 16 16,4 0-24-16,-14 0-8 16,0 4-8-16,-18-4 12 15,9 4-8-15,-13 4-4 16,13 0 0-16,-9 0 4 31,9 16-4-31,-4 0-12 0,13 12 4 16,-9 1 4-16,14 7 0 0,-1 9-56 15,10-9 32-15,0 0 36 16,9 1-4-16,9-5 16 16,5-4-12-16,9-11 20 15,4-5-20-15,5-12 40 16,4 0-28-16,1-8 32 15,-10 0-32-15,-4-13 20 16,-5 1-24-16,-9-8 16 16,-4 3-20-16,-10-27 8 0,5 16-12 15,-9-45-16-15,5 16 0 16,-6-24-4-16,10 16 0 0,-4 0-12 16,4 13 12-16,0 7-40 15,4 4 28-15,1 5 32 16,4 12-4-16,5-5 0 15,-1 13-4-15,6 0 4 16,3 7-4-16,6 1-36 16,4 12 16-16,-1 8 24 15,1 4-4-15,-4 5 64 16,-1 3-40-16,-4 0 68 16,4 4-56-16,-4-4-464 15,-5 5 224-15</inkml:trace>
          <inkml:trace contextRef="#ctx0" brushRef="#br0" timeOffset="48619.0956">10990 4984 592 0,'-32'-8'220'0,"32"8"-172"0,10 0-12 0,-1 0 76 15,4 0-68-15,19-8 24 16,14 4-36-16,8-4-56 16,10 0 12-16</inkml:trace>
        </inkml:traceGroup>
        <inkml:traceGroup>
          <inkml:annotationXML>
            <emma:emma xmlns:emma="http://www.w3.org/2003/04/emma" version="1.0">
              <emma:interpretation id="{1DFEB148-AB5A-4DCE-8C32-8E969934B3E6}" emma:medium="tactile" emma:mode="ink">
                <msink:context xmlns:msink="http://schemas.microsoft.com/ink/2010/main" type="inkWord" rotatedBoundingBox="14527,4949 15911,4947 15913,6164 14529,616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9020.3224">12129 4596 404 0,'-19'28'148'0,"19"-28"-112"0,-9 65-12 16,5-29 92-1,4 1-68-15,-5 11-12 0,1-3-20 0,-1-5-16 16,10 5 4-16,-5-17 40 15,0 4-24-15,0-12 80 16,4 1-56-16,-4-17 56 16,0 0-56-16,-4-12 16 15,-1-4-40-15,0-5 28 16,5 5-32-16,0-20 20 16,5 12-20-16,4-17-44 15,9 13 16-15,10-12-8 16,3 7 12-16,1 1 16 15,5 12-4-15,-1 0 24 16,1 8-16-16,-1-5 56 16,-4 9-36-16,-9-8-32 15,-1 4-4-15,-8-4-424 16,-5 4 236-16</inkml:trace>
          <inkml:trace contextRef="#ctx0" brushRef="#br0" timeOffset="49222.6503">12261 4365 696 0,'-28'-12'256'16,"28"12"-196"-16,5-16-20 0,-5 12 68 0,9 8-68 15,0-4-16-15,14 0-16 0,0 0 16 16,-1 4-12-16,6-4 68 15,3 0-48-15</inkml:trace>
          <inkml:trace contextRef="#ctx0" brushRef="#br0" timeOffset="49444.9609">12857 4191 696 0,'-23'-4'256'0,"23"4"-196"0,-13 29-20 0,-1-17 24 15,9 4-44-15,1 4 16 16,4 0-20-16,4 1 72 16,5 3-52-16,1-4-92 15,3 4 28-15,-4-8-408 16,0 1 240-16</inkml:trace>
          <inkml:trace contextRef="#ctx0" brushRef="#br0" timeOffset="49933.8073">13139 4058 416 0,'-4'-8'152'0,"4"8"-116"0,4 12-12 0,1-4 64 15,4 0-52-15,0 20 56 16,14-3-52-16,13 19 40 16,1 5-44-16,13 36 68 15,0 0-56-15,-5 32 28 16,1-12-44-16,-37 8 88 16,-5-12-68-16,-49 17 116 15,-5-9-92-15,-46 0-284 16,10-8 108-16</inkml:trace>
        </inkml:traceGroup>
      </inkml:traceGroup>
    </inkml:traceGroup>
    <inkml:traceGroup>
      <inkml:annotationXML>
        <emma:emma xmlns:emma="http://www.w3.org/2003/04/emma" version="1.0">
          <emma:interpretation id="{99E94180-DA9C-489A-AE00-D7702C775075}" emma:medium="tactile" emma:mode="ink">
            <msink:context xmlns:msink="http://schemas.microsoft.com/ink/2010/main" type="paragraph" rotatedBoundingBox="15243,5934 21169,6440 21073,7560 15147,705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27CE300-289D-437C-86FA-8523DF11D2E4}" emma:medium="tactile" emma:mode="ink">
              <msink:context xmlns:msink="http://schemas.microsoft.com/ink/2010/main" type="line" rotatedBoundingBox="15243,5934 21169,6440 21073,7560 15147,7054"/>
            </emma:interpretation>
          </emma:emma>
        </inkml:annotationXML>
        <inkml:traceGroup>
          <inkml:annotationXML>
            <emma:emma xmlns:emma="http://www.w3.org/2003/04/emma" version="1.0">
              <emma:interpretation id="{41F4BD81-4854-4891-BC6A-921F54029F5D}" emma:medium="tactile" emma:mode="ink">
                <msink:context xmlns:msink="http://schemas.microsoft.com/ink/2010/main" type="inkWord" rotatedBoundingBox="15221,6192 16890,6334 16822,7140 15152,699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4510.1842">14378 6157 312 0,'0'4'112'0,"0"-4"-84"0,-5 0-12 0,1 0 40 16,8 0-36-16,-4 4 36 15,0 0-32-15,-4-4 40 16,4 4-36-16,-10 0 12 16,6 4-24-16,-5-3-16 15,0 3-4-15,-14-4 12 16,5 4-4-16,-19-8 8 16,10 4-8-16,-19-4 40 15,10 0-20-15,-19 0-24 16,10 0 0-16,-10-4 8 15,5 0-4-15,0-4 40 16,9 0-20-16,-4-21-4 16,8 9-12-16,-13-25 12 15,14 17-12-15,-33-16-4 16,15 7 0-16,-10-3 4 16,0 7-4-16,-4-3 16 15,18 12-12-15,4-9 16 16,5 13-16-16,-4-4-4 15,13 4 0-15,-5-9 4 16,15 9-4-16,-6-8-4 16,6 8 4-16,-10-13-4 0,14 9 0 15,-1-8-20-15,10 3 12 16,-4-7 12-16,3 12 0 0,1-13 8 16,5 17-8-16,-1-8-36 15,5 3 16-15,-4 5 4 16,13 12 12-16,-9-8-20 15,0 12 12-15,0-4 12 16,0 0 0-16,0 8-4 16,0 8 4-16,-9-4-4 15,4 4 0-15,-4 8-12 16,0 4 8-16,-9 9 12 16,4-1-4-16,-9 4-20 15,5 1 8-15,-5-1 12 16,5-4 0-16,0-3-36 15,4-1 16-15,5-8-4 16,9 0 12-16,14-4 44 16,4 1-24-16,18-9 16 15,5 0-16-15,9-8 0 16,1 4-4-16,3-4 20 16,1-1-16-16,-10-7 4 15,-13 8-8-15,-14-8-8 16,-4 4 4-16,-23-12-24 15,0 8 12-15,-18-13 12 16,8 5 0-16,-17-12-12 16,18 4 4-16,-5-5 4 15,5 9 0-15,18-4 16 0,18 3-8 0</inkml:trace>
        </inkml:traceGroup>
        <inkml:traceGroup>
          <inkml:annotationXML>
            <emma:emma xmlns:emma="http://www.w3.org/2003/04/emma" version="1.0">
              <emma:interpretation id="{56C282D7-AB0F-4308-9624-A1DB665C903E}" emma:medium="tactile" emma:mode="ink">
                <msink:context xmlns:msink="http://schemas.microsoft.com/ink/2010/main" type="inkWord" rotatedBoundingBox="18130,6591 19078,6672 19017,7384 18069,730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5607.9658">15948 6339 320 0,'14'-20'120'0,"-14"20"-96"0,0-16-4 0,-5 4 96 15,5 8-68-15,-9-17 60 16,0 1-64-16,-9-8 32 16,9 4-44-16,-14-5-8 15,5 5-16-15,-14 4 4 16,9 8-8-16,-13 8 16 16,4 12-12-16,-9 8 4 15,14 4-4-15,-1 4-8 16,15 5 4-16,8-5-4 15,10-4 0-15,8-4 60 16,10 1-32-16,4-9 24 16,1-4-32-16,-1-12 28 15,0 4-32-15,-8-9 4 16,-1 5-12-16,-9 0-24 0,0 8 8 16,-9 4-56-16,0 8 32 0,0 5-36 15,0 3 36-15,0 4 12 16,9 0 8-16,5 1 12 15,4-1 0-15,18-8 32 16,5-4-16-16,14-4 56 16,0 0-40-16,4-12 12 15,0 4-28-15,-4-8 20 16,-10 0-24-16,-4-12 24 16,-9 4-24-16,-5-33-4 15,1 5-4-15,-6-49 4 16,1 12-4-16,-5-12-48 15,1 20 28-15,-6 8 48 16,6 17-16-16,-15 11 20 16,5 13-20-16,-18 12-52 15,-5 8 20-15,-8 12 20 16,3 12 0-16,-17 25 8 16,4 7-4-16,-9 21 48 15,5-4-32-15,8 0 52 16,10-9-44-16,14-11-32 15,8-13-4-15,10-8-192 16,9-7 104-16,-1-5-260 16,1-8 200-16</inkml:trace>
          <inkml:trace contextRef="#ctx0" brushRef="#br0" timeOffset="65754.391">16240 6028 632 0,'-59'-57'236'0,"59"57"-184"0,-23-16-16 0,23 12 60 16,9 4-60-16,27 0-32 15,5 8-4-15,28-4 76 16,3 8-44-16,38 0-308 16,3 4 148-16</inkml:trace>
        </inkml:traceGroup>
        <inkml:traceGroup>
          <inkml:annotationXML>
            <emma:emma xmlns:emma="http://www.w3.org/2003/04/emma" version="1.0">
              <emma:interpretation id="{100E3BC2-B36D-4A01-A557-BBE903A0BA28}" emma:medium="tactile" emma:mode="ink">
                <msink:context xmlns:msink="http://schemas.microsoft.com/ink/2010/main" type="inkWord" rotatedBoundingBox="20295,6365 21169,6440 21089,7380 20215,7305"/>
              </emma:interpretation>
              <emma:one-of disjunction-type="recognition" id="oneOf16">
                <emma:interpretation id="interp20" emma:lang="" emma:confidence="0">
                  <emma:literal>r'</emma:literal>
                </emma:interpretation>
                <emma:interpretation id="interp21" emma:lang="" emma:confidence="0">
                  <emma:literal>r</emma:literal>
                </emma:interpretation>
                <emma:interpretation id="interp22" emma:lang="" emma:confidence="0">
                  <emma:literal>in'</emma:literal>
                </emma:interpretation>
                <emma:interpretation id="interp23" emma:lang="" emma:confidence="0">
                  <emma:literal>i'</emma:literal>
                </emma:interpretation>
                <emma:interpretation id="interp24" emma:lang="" emma:confidence="0">
                  <emma:literal>5'</emma:literal>
                </emma:interpretation>
              </emma:one-of>
            </emma:emma>
          </inkml:annotationXML>
          <inkml:trace contextRef="#ctx0" brushRef="#br0" timeOffset="66178.988">17911 6032 424 0,'-10'-29'156'0,"10"29"-120"0,10-8-8 0,-10 12 60 15,0 5-52-15,-10 15-4 16,1 4-20-16,-4 21 16 15,4-1-16-15,-14 5 32 16,14-5-28-16,-14-7-24 16,14-9 4-16,-5-4 60 15,14-3-28-15,-23-9 84 16,23-8-60-16,0-8 0 16,0 0-32-16,0-8 40 15,0-8-32-15,0-13 4 0,23 5-20 0,-9-24-8 16,4 7 0-16,14-7-40 15,-5 7 20-15,5 1-12 16,9 15 16-16,-4 9 0 31,4 8 4-31,-10 8 44 0,-3 8-24 0,4 0 68 16,-14 4-44-16,-5-3-60 16,10 3 12-16,-14-12-424 15,5 0 240-15</inkml:trace>
          <inkml:trace contextRef="#ctx0" brushRef="#br0" timeOffset="66365.5383">17874 5745 676 0,'-23'-29'248'0,"23"29"-192"0,0-12-16 15,0 8 92 1,10 4-80-16,3-8-4 15,10 4-28-15,13-4 4 16,1 8-16-16,17-4 60 16,1 4-40-16</inkml:trace>
          <inkml:trace contextRef="#ctx0" brushRef="#br0" timeOffset="66551.0379">18716 5542 664 0,'0'29'244'0,"0"-29"-188"0,-18 52-16 0,14-28 4 32,-5 1-32-32,-1 7 120 0,10 5-76 0</inkml:trace>
        </inkml:traceGroup>
      </inkml:traceGroup>
    </inkml:traceGroup>
    <inkml:traceGroup>
      <inkml:annotationXML>
        <emma:emma xmlns:emma="http://www.w3.org/2003/04/emma" version="1.0">
          <emma:interpretation id="{86F45B3D-997F-481F-848F-CC4998FEF08B}" emma:medium="tactile" emma:mode="ink">
            <msink:context xmlns:msink="http://schemas.microsoft.com/ink/2010/main" type="paragraph" rotatedBoundingBox="6589,9186 10564,8151 10869,9320 6893,103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86F7BA-206B-46EB-9B3D-D82E618E7C26}" emma:medium="tactile" emma:mode="ink">
              <msink:context xmlns:msink="http://schemas.microsoft.com/ink/2010/main" type="line" rotatedBoundingBox="6589,9186 10564,8151 10869,9320 6893,10355"/>
            </emma:interpretation>
          </emma:emma>
        </inkml:annotationXML>
        <inkml:traceGroup>
          <inkml:annotationXML>
            <emma:emma xmlns:emma="http://www.w3.org/2003/04/emma" version="1.0">
              <emma:interpretation id="{E8514393-7B67-4B84-8846-CE2EEC50F2EB}" emma:medium="tactile" emma:mode="ink">
                <msink:context xmlns:msink="http://schemas.microsoft.com/ink/2010/main" type="inkWord" rotatedBoundingBox="6674,9512 7158,9386 7273,9830 6789,9956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9859.8382">4311 8633 364 0,'-9'-20'132'0,"9"20"-100"0,9-17-12 15,-9 13 112 1,5 4-76-16,9-4 60 16,4 4-72-16,9-4 16 15,0 8-40-15,14-4 28 16,5 4-32-16,-1-4 4 15,1 4-12-15,-5-4 36 16,0 0-20-16,-5 0 56 16,1 0-44-16</inkml:trace>
          <inkml:trace contextRef="#ctx0" brushRef="#br0" timeOffset="70090.9521">4307 8936 572 0,'13'-8'208'0,"-13"8"-160"0,69 0-12 0,-37 0 48 16,4 4-52-16,10 0 24 16,4 0-36-16,0 0 44 15,0 4-36-15,4-8 28 16,1-4-28-16</inkml:trace>
        </inkml:traceGroup>
        <inkml:traceGroup>
          <inkml:annotationXML>
            <emma:emma xmlns:emma="http://www.w3.org/2003/04/emma" version="1.0">
              <emma:interpretation id="{BE10BA5A-6862-43CA-8FFB-747115B55FF2}" emma:medium="tactile" emma:mode="ink">
                <msink:context xmlns:msink="http://schemas.microsoft.com/ink/2010/main" type="inkWord" rotatedBoundingBox="7924,8839 8577,8669 8859,9751 8205,9921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2020.0623">5841 8240 416 0,'-5'0'152'0,"5"0"-116"0,5 0-12 15,0-4 92 1,4 0-68-16,0-16 24 16,4 8-40-16,1-24 40 15,4 11-40-15,10-19-8 0,-6 7-12 0,-3-7 16 16,3 12-16-1,-3-9 4-15,-1 13-8 0,-9-5 36 16,9 13-20-16,-9-4-32 16,0 8 4-16,-4 0 16 15,-1 7-4-15,-4 1-20 16,5 4 4-16,-5 0-12 16,0 4 8-16,0 4 24 15,9 4-4-15,0 5-12 16,5 3 0-16,-5 0 40 15,0 4-24-15,-9-4 52 16,9 5-36-16,-4-5 48 16,-1 0-44-16,-4-4 64 15,5 0-56-15,-5-4-476 16,9 4 236-16</inkml:trace>
          <inkml:trace contextRef="#ctx0" brushRef="#br0" timeOffset="71142.833">5745 8463 236 0,'5'-8'88'0,"-5"8"-68"0,5 0-4 0,-5 0 60 16,9 8-44-16,4 0 24 16,-8 4-36-16,4 12 0 15,5 5-12-15,-5 19 28 16,0 5-20-16,-9 7 12 16,4 1-16-16,-8-4-8 15,-1-5 0-15,-4-7 40 16,0-9-24-16,-5-7 60 15,10-9-44-15,-10-8 20 16,10 0-36-16,-5-16-16 16,9 4-8-16,-5-12 20 15,10 4-8-15,-1-12-12 0,5 3 0 16,0-11 12-16,0 4-4 0,1-13-4 16,3 5 4-16,-4-12-4 15,5 11 0-15,-5-7 0 16,5 7 0-16,-1 5-12 15,1 4 8-15,-5-5 4 16,5 9 0-16,-5-4 0 16,5 16 0-16,-5-8-20 15,0 4 12-15,0 4 12 16,5 3 0-16,-5-3-28 16,4 4 12-16,-4-4-4 15,1 8 8-15,-1-8 8 16,0 8 0-16,0-4 52 15,4 4-28-15,-3-4-20 16,3 4-4-16,-4-4 8 16,0 4-4-16,5-4-20 15,0 4 8-15,-1-4 20 16,1 4-4-16,-5-4-4 16,0 8 0-16,0-4-4 15,1 0 0-15,-1 0 24 16,0 0-12-16,-5 0 32 15,1 0-28-15,4 0 4 16,5 0-12-16,-5 0-8 16,4 0 4-16,-4 0-16 15,1 4 8-15,-6-4 48 16,1 0-24-16,-5 0 0 0,0 0-12 0,0 0 48 16,0 0-32-16,0 0-188 15,0 0 92-15</inkml:trace>
        </inkml:traceGroup>
        <inkml:traceGroup>
          <inkml:annotationXML>
            <emma:emma xmlns:emma="http://www.w3.org/2003/04/emma" version="1.0">
              <emma:interpretation id="{3C05A419-A26B-41DC-8573-A5F3E7C55EB6}" emma:medium="tactile" emma:mode="ink">
                <msink:context xmlns:msink="http://schemas.microsoft.com/ink/2010/main" type="inkWord" rotatedBoundingBox="9619,8540 10599,8285 10869,9320 9889,9575"/>
              </emma:interpretation>
              <emma:one-of disjunction-type="recognition" id="oneOf19">
                <emma:interpretation id="interp27" emma:lang="" emma:confidence="0">
                  <emma:literal>\</emma:literal>
                </emma:interpretation>
                <emma:interpretation id="interp28" emma:lang="" emma:confidence="0">
                  <emma:literal>I</emma:literal>
                </emma:interpretation>
                <emma:interpretation id="interp29" emma:lang="" emma:confidence="0">
                  <emma:literal>'</emma:literal>
                </emma:interpretation>
                <emma:interpretation id="interp30" emma:lang="" emma:confidence="0">
                  <emma:literal>(</emma:literal>
                </emma:interpretation>
                <emma:interpretation id="interp31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73249.2989">7831 7702 384 0,'32'-20'140'0,"-23"12"-108"0,4-4-8 16,-8 4 48 0,4 4-44-16,-5-8 60 15,10 4-52-15,-18-9 12 16,4 5-32-16,-10-4 36 16,1 4-28-16,-9-4 12 15,0 4-20-15,-14-5 8 16,5 9-12-16,-14 0-24 0,4 4 4 0,-8 8 12 15,8 4 0 1,-13 9-12-16,14 7 4 0,-14 8-16 16,9 1 12-16,-18 11-4 15,18 1 4-15,0 31 0 16,13 1 0-16,15 20 0 16,13-8 0-16,18-4 60 15,9-8-28-15,19-20 16 16,8-13-24-16,28-19 20 15,5-5-24-15,13-12 24 32,-4-4-24-17,-5-16 24-15,-14 4-24 0,-9-17 24 0,-8-3-24 0,-15-20 12 16,-8 7-12-16,-10-28 44 16,-4 13-28-16,-5-5 20 15,-9 8-28-15,-9-7 8 16,4 15-16-16,-8-7-8 15,-1 7 0-15,1-3 12 16,-10 7-8-16,-4 1 16 16,13 7-16-16,-17 13-232 15,3 12 120-15</inkml:trace>
          <inkml:trace contextRef="#ctx0" brushRef="#br0" timeOffset="73578.2893">7858 7868 444 0,'18'12'164'0,"-18"-12"-124"0,27 49-16 0,-13-17 96 16,0 5-72-16,9 23 24 15,-1 1-40-15,6 0 12 16,8-1-24-16,-9-11 16 15,5-9-20-15,0 1 36 16,0-13-28-16,0-12 40 16,0 5-36-16,0-9-24 15,4-4-4-15</inkml:trace>
        </inkml:traceGroup>
      </inkml:traceGroup>
    </inkml:traceGroup>
    <inkml:traceGroup>
      <inkml:annotationXML>
        <emma:emma xmlns:emma="http://www.w3.org/2003/04/emma" version="1.0">
          <emma:interpretation id="{B2AEC8ED-DC63-4A84-9A4B-ADDDD444ACBA}" emma:medium="tactile" emma:mode="ink">
            <msink:context xmlns:msink="http://schemas.microsoft.com/ink/2010/main" type="paragraph" rotatedBoundingBox="6276,10251 23312,8830 23538,11531 6502,129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AFEF0B-CFA1-40B4-BA8E-E0259B84EA12}" emma:medium="tactile" emma:mode="ink">
              <msink:context xmlns:msink="http://schemas.microsoft.com/ink/2010/main" type="line" rotatedBoundingBox="9254,10003 23312,8830 23452,10508 9394,11681"/>
            </emma:interpretation>
          </emma:emma>
        </inkml:annotationXML>
        <inkml:traceGroup>
          <inkml:annotationXML>
            <emma:emma xmlns:emma="http://www.w3.org/2003/04/emma" version="1.0">
              <emma:interpretation id="{4BB366DF-ABBE-4CD3-89F1-336518AFDDD6}" emma:medium="tactile" emma:mode="ink">
                <msink:context xmlns:msink="http://schemas.microsoft.com/ink/2010/main" type="inkWord" rotatedBoundingBox="9267,10165 11862,9949 11949,10984 9354,1120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5727.2883">7166 9268 216 0,'-5'-20'80'0,"5"20"-60"0,-9-4-8 0,5 0 40 15,4 8-32-15,-9-4 52 16,4 4-40-16,-9 0 36 15,10 0-36-15,-10 4 52 16,10 0-48-16,-15 4 20 16,15 8-36-16,-19 9-16 15,5 7-8-15,-14 4 28 16,18 5-12-16,-18 3 40 16,19-7-28-16,-10-1-12 15,5 1-8-15,-5-9 28 16,9-4-16-16,5-7 12 15,9-1-16-15,0-8-8 16,5-4 0-16,13-8 28 16,5 8-16-16,18-8-32 0,0 4 8 15,23-4-16-15,-1 4 12 0,10-8 16 16,-5 12 0 0,1-8 40-16,-10 0-20 15,0-4-32-15,-9 4 4 0,-4-8 80 16,-5 8-44-16,-14-8 28 15,0 8-40-15,-13-12-220 16,-5 12 108-16</inkml:trace>
          <inkml:trace contextRef="#ctx0" brushRef="#br0" timeOffset="75955.9303">7362 9430 372 0,'-9'8'140'0,"9"-8"-112"0,-14 60-4 0,14-27 40 16,4 3-40-16,6 13 44 15,-10 3-40-15,0 5 48 16,9 4-44-16,-9-5 12 16,9-3-28-16,-14-1 36 15,14-3-28-15,-9-9 76 16,9-7-56-16,1-17-196 15,-6-8 80-15</inkml:trace>
          <inkml:trace contextRef="#ctx0" brushRef="#br0" timeOffset="76152.6648">7863 9567 456 0,'0'-16'168'0,"0"16"-128"0,45-16-16 15,-18 8 80-15,5 4-64 0,14-8 8 16,8-1-28-16,15-3 24 16,-6 8-28-16,15-4 20 15,-19 8-20-15,-4-4-24 16,-1 16 0-16</inkml:trace>
          <inkml:trace contextRef="#ctx0" brushRef="#br0" timeOffset="76390.2948">8067 9478 300 0,'-22'57'112'0,"22"-57"-88"16,-19 85-8-16,15-49 92 15,-1-3-64-15,1 11 52 16,-1 1-56-16,1-1-12 16,4 1-16-16,0-1 32 15,0-4-20-15,0-7 48 16,9-9-40-16</inkml:trace>
          <inkml:trace contextRef="#ctx0" brushRef="#br0" timeOffset="76650.7149">8295 9571 404 0,'-14'4'148'0,"14"-4"-112"0,-4 37-12 0,-5-13 100 16,9 0-72-16,-14 9-12 15,14 3-24-15,-5 8-4 16,10-3-8-16,-14 7 32 15,9 1-20-15,-9 0 48 16,9-1-36-16,-14-7 12 16,14-5-24-16,0-12-132 15,0-8 64-15,9-16-360 16,5 0 228-16</inkml:trace>
          <inkml:trace contextRef="#ctx0" brushRef="#br0" timeOffset="77077.7373">9424 9571 416 0,'0'-12'152'0,"0"12"-116"0,-9-8-12 0,9 4 92 16,0 4-68-16,-14-8 44 16,5 4-56-16,-4-4 16 15,-6 8-32-15,-17 0 8 16,4 4-16-16,-13 4-16 15,4 8 0-15,-14 8 20 16,9 5-8-16,1 7 24 16,4 0-20-16,9 9-12 15,9-1-4-15,10 9 12 16,4 0-4-16,9-1 40 16,22 1-20-16,10-9 40 15,18-7-36-15,9-13 64 16,-4-8-52-16,9-12-308 15,-10-4 144-15</inkml:trace>
          <inkml:trace contextRef="#ctx0" brushRef="#br0" timeOffset="77321.8867">9046 9822 364 0,'-27'-8'132'0,"27"8"-100"0,9-8-12 0,0 4 124 16,0 4-84-16,5-8 28 16,18 4-52-16,0-8 56 15,0 7-52-15,13-3 8 16,1 4-28-16,-1-4-4 16,-4 8-8-16,-5-4 36 15,1 4-20-15,-5-8-164 16,0 16 76-16</inkml:trace>
        </inkml:traceGroup>
        <inkml:traceGroup>
          <inkml:annotationXML>
            <emma:emma xmlns:emma="http://www.w3.org/2003/04/emma" version="1.0">
              <emma:interpretation id="{FA7C3609-B36E-4FE6-A660-1F7EC4289236}" emma:medium="tactile" emma:mode="ink">
                <msink:context xmlns:msink="http://schemas.microsoft.com/ink/2010/main" type="inkWord" rotatedBoundingBox="12550,10132 16080,9838 16177,10998 12647,1129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79720.3188">10758 9498 248 0,'0'21'92'0,"0"-21"-72"0,-9 48-4 0,4-24 96 31,10 5-64-31,-10 3 52 0,5 5-60 16,-9-1 40-16,0 0-44 0,0-3 0 16,9-5-24-16,-14-8 44 15,14 0-28-15,-9-7 28 16,9-5-28-16,0-12 16 15,0 4-24-15,0-12 0 16,9-1-12-16,5-11 4 16,-5 8-8-16,9-20 16 15,-4 7-12-15,0-19-28 16,4 11 8-16,-4-7 48 16,8 7-16-16,-12 1 24 15,12 12-24-15,-4-1 16 16,-4 13-20-16,9 0 0 15,0 4-8-15,-5 0 64 16,5 8-40-16</inkml:trace>
          <inkml:trace contextRef="#ctx0" brushRef="#br0" timeOffset="79918.8473">10958 9264 644 0,'-13'-12'236'0,"13"12"-180"0,13-4-20 0,-13 0 28 16,19 0-44-16,-6-5-8 16,19 5-8-16</inkml:trace>
          <inkml:trace contextRef="#ctx0" brushRef="#br0" timeOffset="80175.6908">11136 9842 704 0,'9'-8'264'0,"-9"8"-208"16,46-8-12-16,-15 0 72 0,10 8-72 0,5-12 8 16,9 12-32-16,4-8 24 15,-9 8-28-15</inkml:trace>
          <inkml:trace contextRef="#ctx0" brushRef="#br0" timeOffset="80591.8912">12069 9664 268 0,'-9'16'100'0,"9"-16"-76"0,0 45-8 0,0-21 24 16,0-4-24-16,-9 13 12 15,5-1-16-15,-15 9-8 16,19-5 0-16,-13-4 72 16,-1 1-40-16,-4-13 68 15,18 0-64-15,-14-12 20 16,14-4-40-16,0-12 8 15,0 0-16-15,0-12 0 16,5 4-4-16,-5-13 20 16,9 9-16-16,9-8 32 15,-4 4-28-15,-1-1 12 16,10 5-16-16,-5 0 20 16,5 4-20-16,0 4 4 15,9 3-8-15,-10 1-8 16,1 8 4-16,-5-4 40 15,5 4-24-15,-9 0-64 16,9 0 24-16</inkml:trace>
          <inkml:trace contextRef="#ctx0" brushRef="#br0" timeOffset="80851.1305">12179 9482 488 0,'-10'-8'180'0,"10"8"-140"0,0-24-12 0,0 12 100 16,10 12-76-16,-6-16 32 16,5 16-48-16,9-13 4 15,-4 9-24-15,0 0 20 16,4 4-24-16,0 0 68 15,0 0-48-15,5 0-460 16,4 0 228-16</inkml:trace>
          <inkml:trace contextRef="#ctx0" brushRef="#br0" timeOffset="81060.1858">12593 9268 476 0,'-23'0'176'0,"23"0"-136"0,-23 24-12 16,14-12 32 0,9 4-40-16,-4 13-8 15,4-1-8-15</inkml:trace>
          <inkml:trace contextRef="#ctx0" brushRef="#br0" timeOffset="81312.4036">13025 9276 372 0,'-9'8'140'0,"9"-8"-112"15,-4 20-4-15,-5 5 92 0,18-5-68 0,-18 16 32 16,9 17-44-16,-9 11-24 16,4-3-4-16,-9 8 36 15,5-8-24-15,-4 15 16 16,3-7-20-16,-3 8 36 16,4-8-28-16,-5-4 20 15,14-13-24-15,-9-15 0 16,9-5-12-16</inkml:trace>
          <inkml:trace contextRef="#ctx0" brushRef="#br0" timeOffset="82066.5398">13340 9171 508 0,'-5'-12'188'0,"5"12"-148"0,-5 0-8 16,1-8 116-1,8 16-88-15,-4-16 36 16,10 8-56-16,-1-9-16 16,4 9-12-16,6 0-12 15,3 0 4-15,1 4 12 0,4 1-8 0,-4-1-4 16,-5 12 0-16,-4-8-4 16,0 8 0-16,-10 0 32 15,5 0-16-15,-18 1 20 16,0 3-20-16,-14 4 0 15,5-4-8-15,-9-4-8 16,9 5 4-16,-1-9 12 16,6 4-8-16,-1-8-40 15,10 4 20-15,8-4-16 16,5 0 16-16,9 1 36 16,5-1-16-16,4-4 28 15,5 4-24-15,0-8 12 16,0 4-12-16,-5-4 20 15,1 4-20-15,-10-4 24 16,0 0-24-16,-9 0 40 16,-4 0-28-16,-1 0-224 15,1 0 108-15,-5 0-452 16,0 0 308-16</inkml:trace>
          <inkml:trace contextRef="#ctx0" brushRef="#br0" timeOffset="79331.0994">10239 9248 404 0,'-9'-13'148'0,"18"9"-112"0,-9 0-12 0,0 0 76 31,0 8-60-31,-9 4 0 0,9 5-24 0,0 27 16 15,0 5-20-15,-9 31 24 16,9 1-24-16,-5 8 24 16,-4-8-24-16,0 0 32 15,9-4-28-15,-14 0 32 16,14-17-32-16,-9 5 32 16,9-17-32-16,-4-15 100 15,4-5-64-15,0-20-32 16,4 4-16-16,-4-28-364 15,9 12 192-15</inkml:trace>
          <inkml:trace contextRef="#ctx0" brushRef="#br0" timeOffset="135795.0695">10462 9256 236 0,'0'-4'88'0,"0"4"-68"0,0 0-4 0,0 0 52 16,0 0-40-16,0 0 16 15,9 0-28-15,5 0-8 16,4 0-4-16,-4 0 28 16,9 4-16-16,-5-4 12 15,5 0-16-15,-10 0 20 16,10 0-20-16,0 0 4 16,-5 0-8-16,5 0 4 15,-10 0-8-15,6 0 16 16,-6 4-12-16,-4 0-12 15,5 0 0-15,-5-4 20 16,5 4-8-16,-5-4 4 0,5 4-4 16,-5-4-8-16,9 0 4 0,-4-4 20 15,-1 4-12-15,5-4-20 16,-4 4 0-16,4-4 20 16,-4 8-4-16,-5-4 4 15,5 0-4-15,-5-4 20 16,0 4-16-16,-5-4-12 15,6 4-4-15,-10-4 4 16,13 4 0-16,-4-4 0 16,0 0 0-16,-4 0 16 15,13 4-8-15,-18-4 4 16,14 4-4-16,-14-5 20 16,0 5-16-16,0-4 32 15,0 8-28-15,0-4-4 16,0 0-8-16,0-4 20 15,0 4-12-15,-5-4 12 16,10 8-12-16,-10-4 20 16,5 0-20-16,-9-4 12 15,9 4-12-15,-9-4-8 16,9 8 0-16,-9-4-4 16,9 0 0-16,0 0 0 15,0 0 0-15</inkml:trace>
        </inkml:traceGroup>
        <inkml:traceGroup>
          <inkml:annotationXML>
            <emma:emma xmlns:emma="http://www.w3.org/2003/04/emma" version="1.0">
              <emma:interpretation id="{0C5BA6CC-67B6-47FB-9F2D-570D33840324}" emma:medium="tactile" emma:mode="ink">
                <msink:context xmlns:msink="http://schemas.microsoft.com/ink/2010/main" type="inkWord" rotatedBoundingBox="17224,9382 17894,9326 17938,9849 17267,9905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19445.6026">14983 8892 364 0,'-23'-4'132'0,"23"4"-100"0,5-8-12 15,-5 3 168 1,0 10-108-16,0-5 56 15,0 0-80-15,4 0 44 16,6 8-56-16,3 0 48 16,5 4-52-16,1-4 40 0,-1 0-44 0,5 0 0 15,-1 0-24-15,1-4 0 16,4 0-4-16,-4 0 36 16,5 0-20-16,-10 0 32 15,5 0-32-15,-1-4-472 16,1 5 244-16</inkml:trace>
          <inkml:trace contextRef="#ctx0" brushRef="#br0" timeOffset="120391.3951">14783 8495 464 0,'-9'0'176'0,"9"0"-140"0,9-8-8 0,-5 4 120 16,5 8-88-16,5-4-8 15,4 0-32-15,5 0 4 16,4 8-16-16,1-8 40 15,-1 0-24-15,5 8 12 16,4-8-20-16,1 8-24 16,-5 1 0-16,4-9 56 15,5 8-24-15,5-8-12 16,-1 0-4-16,1 0 24 16,-1 0-16-16,-8 0 4 15,-6 0-12-15,-8 0 12 16,-5 0-12-16,-8 0 32 15,-6 0-24-15,-4 0 20 16,0 0-20-16,-4 0-8 16,4 0-4-16,-5 0-16 15,5 0 8-15,-5 0-348 16,10 0 192-16</inkml:trace>
        </inkml:traceGroup>
        <inkml:traceGroup>
          <inkml:annotationXML>
            <emma:emma xmlns:emma="http://www.w3.org/2003/04/emma" version="1.0">
              <emma:interpretation id="{8691BF3B-49B6-4E25-82F0-DA3155FCE6C9}" emma:medium="tactile" emma:mode="ink">
                <msink:context xmlns:msink="http://schemas.microsoft.com/ink/2010/main" type="inkWord" rotatedBoundingBox="18685,9216 23312,8830 23452,10508 18825,10894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1262.3167">16313 9005 600 0,'-10'-8'224'0,"10"8"-176"0,-9-4-12 0,5 0 104 16,8 8-84-16,1-4 24 16,-1 0-48-16,6 0 4 15,3 0-20-15,10 0 8 16,4 8-12-16,5-4 36 16,0 0-24-16,4-4-24 15,1 4 0-15,-1-4 24 16,1 4-12-16,-5-4 24 15,-5 0-24-15,-9 0 32 16,-4 4-28-16,-5-4 4 16,5 0-12-16,-10 0-60 15,5 0 28-15,5-4-508 16,9 0 292-16</inkml:trace>
          <inkml:trace contextRef="#ctx0" brushRef="#br0" timeOffset="122117.7918">17191 8455 612 0,'-13'0'228'0,"13"0"-180"0,-14-8-12 0,9 4 116 16,5 4-92-16,-4-4 36 16,4 0-56-16,0-5 12 15,9 9-32-15,5-8 28 16,4 8-32-16,9-8 4 16,14 4-12-16,14-8-8 15,13 8 4-15,19 0-16 16,-10 8 8-16,9-4 20 15,-13 4-8-15,0-4-20 16,-18 0 4 0,4 0 20-16,-9 0-4 0,5-4-4 15,-10 4 0-15,-8-4 20 16,4 4-12-16,-19-4 24 0,1 0-24 16,-9 0 24-16,-5 8-24 0,-9-4-12 31,0 0-4-31,-5 0 28 0,1 4-12 0,-10-4-20 15,0 8 0-15,-8-4-4 16,13 8 4-16,-14 0-12 16,0 5 12-16,-4 11-4 15,13 4 4-15,-13 29-20 16,4 4 16-16,-18 20-4 16,14 0 8-16,-14-5 32 15,18-11-12-15,-13-4 12 16,4-8-12-16,-9-1 12 15,9-7-16-15,-14-9 24 16,19-3-20-16,-9-17 24 16,13-8-24-16,-9-20 40 15,9 0-28-15,-9-17-40 16,10 5 8-16,-15-16 28 16,14 8-12-16,-18-21 8 15,10 9-8-15,-10-25 4 16,13 8-8-16,-8-24-4 15,13 21 4-15,-9-13-4 16,14 20 0-16,0 1-12 16,9 15 8-16,4 1-24 15,5 16 16-15,0-1-64 16,14 13 40-16</inkml:trace>
          <inkml:trace contextRef="#ctx0" brushRef="#br0" timeOffset="122642.7112">19213 8127 288 0,'-5'-24'108'0,"5"24"-84"0,5-16-4 15,-5 8 128 1,0 8-84-16,0-9 36 16,0 9-60-16,0 0 48 15,0 9-52-15,0-1 0 0,4 8-20 16,-8 8 8-16,4 8-16 0,0 9 16 15,0-1-16 1,-9 13 16 0,4 0-16-16,-13 27-4 0,0 5 0 0,-14 29 28 15,9-9-16-15,-9 4 4 16,0-16-12-16,5 12 12 16,13-20-12-16,1 12 24 15,4-16-20-15,-10-8 40 16,19-16-28-16,-4-9 12 15,8-7-20-15,-4-9 36 16,9-8-28 0,-4-4 20-16,0 1-24 0,-5-13-96 15,4 0 40-15</inkml:trace>
          <inkml:trace contextRef="#ctx0" brushRef="#br0" timeOffset="123408.449">19286 8673 364 0,'-19'-16'132'0,"19"16"-100"0,-4-12-12 0,-5 4 60 16,4 8-48-16,-4-8 32 15,-5 4-36-15,-8-8 60 16,3 7-48-16,-12-3 8 15,3 4-28-15,-17 0 48 16,8 4-36-16,-13 0 4 16,5 4-24-16,-10 0 64 15,9 9-44-15,1 3-12 16,4 0-12-16,-5 4 24 16,28 4-16-16,-18 9 20 15,13-1-20-15,5 9 0 16,9-1-8-16,4 5 4 15,1-5-8-15,8-4-4 16,10 1 4-16,4-5 48 16,18-4-28-16,1-7 0 15,8 3-16-15,15-8 28 16,-1 0-20-16,5-4-12 16,-1-3-8-16,1 3 12 15,-14-4-4-15,-4-8 8 16,-5 8-8-16,-5-16 24 0,0 8-16 15,-4-8 4-15,-9 0-8 0,4-13 4 16,1 17-8-16,-6-16 16 16,1 0-12-16,-9 0 4 15,9-1-4-15,-19-11 4 16,1 12-8-16,-10-17-4 16,1 9 4-16,-5 4-24 15,-5 0 12-15,-9-9 12 16,0 17 0-16,1-8-20 15,3 4 8-15,-8-5-4 16,4 9 4-16,-4 0 8 16,4 4 0-16,0 4-12 15,10 4 8-15,-1 4-60 16,10 4 36-16,-1 0-400 16,5 8 232-16</inkml:trace>
          <inkml:trace contextRef="#ctx0" brushRef="#br0" timeOffset="123919.6863">20037 8374 476 0,'-32'0'176'0,"32"0"-136"0,-32 4-12 0,14 0 56 15,9 4-52-15,-14 8 40 16,-4 9-40-16,-1 27 60 15,1 9-52-15,-5 28 36 16,5 4-44-16,4 0 16 16,9-8-28-16,14 4 0 15,5-16-12-15,0 12 28 16,13-21-20-16,-5 1 48 16,6-16-36-16,-1-21-304 15,0-12 148-15</inkml:trace>
          <inkml:trace contextRef="#ctx0" brushRef="#br0" timeOffset="124279.3637">20005 8989 372 0,'-18'52'140'0,"18"-52"-112"0,-9 41-4 0,4-25 100 15,5 0-72-15,-5 0 96 16,1 0-88-16,4-3 32 16,9-5-52-16,-9-12 56 15,5 0-56-15,-1-9 0 16,10 1-24-16,-10-16-12 16,5 4 0-16,-4-13-4 15,0 1 0-15,4 0 0 16,-5 7 0-16,5-3-12 15,5 8 8-15,4 3 48 16,0 9-24-16,10-4 8 16,-1 8-16-16,5 0 20 15,4 8-20-15,1-4 40 16,-5 4-28-16,-5-8-244 16,-9 12 120-16</inkml:trace>
          <inkml:trace contextRef="#ctx0" brushRef="#br0" timeOffset="124501.9594">20005 8592 392 0,'14'-12'148'0,"-14"12"-116"0,18-12-8 0,-5 4 108 15,15 4-76-15,-1-4-20 16,9 8-24-16</inkml:trace>
          <inkml:trace contextRef="#ctx0" brushRef="#br0" timeOffset="124880.0408">20665 8463 520 0,'36'16'192'0,"-36"-16"-152"0,46 45-8 0,-14-1 132 15,0 13-96-15,13 28 88 16,5 4-92-16,-22 20-16 15,-10-4-28-15,-50 24 56 16,0-11-44-16,-36 7 48 16,4-24-44-16,-36-12-240 15,0-16 112-15</inkml:trace>
        </inkml:traceGroup>
      </inkml:traceGroup>
      <inkml:traceGroup>
        <inkml:annotationXML>
          <emma:emma xmlns:emma="http://www.w3.org/2003/04/emma" version="1.0">
            <emma:interpretation id="{81545024-F837-4E70-9785-8A6995F9C179}" emma:medium="tactile" emma:mode="ink">
              <msink:context xmlns:msink="http://schemas.microsoft.com/ink/2010/main" type="line" rotatedBoundingBox="6391,12281 10480,11456 10646,12282 6557,13107"/>
            </emma:interpretation>
          </emma:emma>
        </inkml:annotationXML>
        <inkml:traceGroup>
          <inkml:annotationXML>
            <emma:emma xmlns:emma="http://www.w3.org/2003/04/emma" version="1.0">
              <emma:interpretation id="{B3B8FCA4-5B53-4D69-BFB8-0C67A1E92D57}" emma:medium="tactile" emma:mode="ink">
                <msink:context xmlns:msink="http://schemas.microsoft.com/ink/2010/main" type="inkWord" rotatedBoundingBox="6391,12281 8172,11922 8337,12738 6555,13097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8228.9063">4056 11849 580 0,'-22'0'216'0,"22"0"-168"0,9 4-12 0,-5-4 48 31,14 0-52-31,14-4 60 0,5 4-56 0,26-8-8 16,1 3-16-16,9-3 16 15,0 0-16-15,4-4-180 16,-8 8 92-16</inkml:trace>
          <inkml:trace contextRef="#ctx0" brushRef="#br0" timeOffset="138051.1745">4197 11549 372 0,'-22'-16'140'0,"22"16"-112"0,0 8-4 0,4-8 128 16,1 0-88-16,4 0 44 15,9 0-64-15,19 0 28 16,4 0-40-16,9 0 16 16,0 0-28-16,0 0 16 15,0-4-20-15,-9 0 0 16,0 8-8-16,-9-4 20 16,-5 8-16-16,-13 0-416 15,-1 8 216-15</inkml:trace>
          <inkml:trace contextRef="#ctx0" brushRef="#br0" timeOffset="138662.3021">5327 11594 260 0,'-5'-20'96'0,"5"20"-76"0,9-21-4 0,-9 17 80 15,5 4-56-15,-5 8 72 16,4 4-64-16,-4 17 64 16,5 7-64-16,-1 9 0 15,1-1-28-15,-1 1 4 16,1-5-12-16,-5-3 36 15,5-5-24-15,-5-8 48 16,0 0-40-16,-5-11 36 16,5-5-36-16,-5-12 16 15,5 0-28-15,-4-13-8 16,8 1-8-16,-4-12-16 16,10 8 8-16,-6-25-4 15,10 13 0-15,4-5-28 0,9 9 20 0,5 0-20 16,0 12 20-16,4 3 28 15,5 5-8-15,0 8 36 16,-4 4-24-16,-1 0-4 16,-4 1-8-16,-5-5 48 15,1 4-28-15,-10-8-12 16,0 4-4-16,-9-9-372 16,5 5 200-16</inkml:trace>
          <inkml:trace contextRef="#ctx0" brushRef="#br0" timeOffset="141050.891">5381 11234 392 0,'-4'0'148'0,"4"0"-116"0,4 0-8 16,-4 0 32-1,0 0-36-15,0 0 68 16,0 0-48-16,0 0 28 16,0 0-40-16,0 0 72 0,0 0-56 15,5-4 4-15,4 0-28 0,5-8-20 16,-5 3-4-16,13-11 28 16,1 8-12-16,9-16-4 15,0 8-4-15,0-5-24 16,-5 13 12-16,0-4-4 15,-4 0 4-15,-5 4-12 16,-9 4 12-16,-9 8 56 16,14 8-24-16,-9-8 0 15,-5 12-16-15,0 4 28 16,4-8-20-16,1 4 32 16,8 4-32-16,1-12 4 15,9 4-12-15</inkml:trace>
        </inkml:traceGroup>
        <inkml:traceGroup>
          <inkml:annotationXML>
            <emma:emma xmlns:emma="http://www.w3.org/2003/04/emma" version="1.0">
              <emma:interpretation id="{7EE892E9-4794-4BF7-BA4C-7227BFB0AD6C}" emma:medium="tactile" emma:mode="ink">
                <msink:context xmlns:msink="http://schemas.microsoft.com/ink/2010/main" type="inkWord" rotatedBoundingBox="9427,11783 10502,11567 10646,12282 9571,12499"/>
              </emma:interpretation>
              <emma:one-of disjunction-type="recognition" id="oneOf25">
                <emma:interpretation id="interp37" emma:lang="" emma:confidence="0">
                  <emma:literal>Q</emma:literal>
                </emma:interpretation>
                <emma:interpretation id="interp38" emma:lang="" emma:confidence="0">
                  <emma:literal>9</emma:literal>
                </emma:interpretation>
                <emma:interpretation id="interp39" emma:lang="" emma:confidence="0">
                  <emma:literal>a</emma:literal>
                </emma:interpretation>
                <emma:interpretation id="interp40" emma:lang="" emma:confidence="0">
                  <emma:literal>•</emma:literal>
                </emma:interpretation>
                <emma:interpretation id="interp41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141726.6868">7717 10898 248 0,'0'-20'92'0,"0"20"-72"0,-5-16-4 0,-4 3 112 15,9 9-72-15,-23-12 76 16,23 8-76-16,-22-4-12 16,3 4-28-16,-12 0 32 15,8 8-24-15,-14-4 12 16,5 8-20-16,1-4 36 15,-1 4-28-15,-23 0 12 16,19 8-20-16,-28 0 36 16,9 4-28-16,-4 13 32 15,5-1-32-15,-1 8 20 16,23 5-24-16,0-1 0 16,32 1-12-16,18-1-8 15,19-3 4-15,13 3 12 16,18-4-8-16,19-3 16 15,-1-5-16-15,23-12 40 16,-8 1-24-16,8-13-4 0,-9-4-12 16,-9-13 20-16,-18 1-16 15,-14-12 40 1,-4 4-28-16,-23-21-12 0,-10 9-8 0,-8-17 12 16,-5 5-8-16,-18-9-72 15,-5 9 32-15,-18-1-224 16,1 21 140-16,-24-4-212 15,0 20 188-15,-13-4-216 16,4 20 204-16</inkml:trace>
          <inkml:trace contextRef="#ctx0" brushRef="#br0" timeOffset="141879.5932">7480 10975 560 0,'14'16'208'0,"-14"-16"-164"0,32 40-8 0,-1-23 92 15,-8 3-76-15,32 4 52 16,0 0-64-16,-1 9-4 15,1-5-20-15,-1 13 24 16,-17-5-24-16,-5 8 20 16,0 1-20-16,-10-5-132 15,1 1 64-15</inkml:trace>
        </inkml:traceGroup>
      </inkml:traceGroup>
    </inkml:traceGroup>
    <inkml:traceGroup>
      <inkml:annotationXML>
        <emma:emma xmlns:emma="http://www.w3.org/2003/04/emma" version="1.0">
          <emma:interpretation id="{CCFFB2A6-BEA1-47D9-831C-7875E36F90F0}" emma:medium="tactile" emma:mode="ink">
            <msink:context xmlns:msink="http://schemas.microsoft.com/ink/2010/main" type="paragraph" rotatedBoundingBox="9080,13029 19471,12035 19599,13373 9208,143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3C668DE-1F79-4C86-9FCE-40C9BA91D3E2}" emma:medium="tactile" emma:mode="ink">
              <msink:context xmlns:msink="http://schemas.microsoft.com/ink/2010/main" type="line" rotatedBoundingBox="9080,13029 19471,12035 19599,13373 9208,14367"/>
            </emma:interpretation>
          </emma:emma>
        </inkml:annotationXML>
        <inkml:traceGroup>
          <inkml:annotationXML>
            <emma:emma xmlns:emma="http://www.w3.org/2003/04/emma" version="1.0">
              <emma:interpretation id="{DA72E7E8-06A5-4B64-808B-E8A25F3C1A21}" emma:medium="tactile" emma:mode="ink">
                <msink:context xmlns:msink="http://schemas.microsoft.com/ink/2010/main" type="inkWord" rotatedBoundingBox="9085,13086 11497,12855 11583,13754 9171,13985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3156.9171">6834 12172 312 0,'-28'0'112'0,"19"4"-84"0,-9-4-12 0,13 8 56 15,-4 4-44-15,0 1 76 16,-4 3-56-16,-6 0 52 16,6 4-56-16,-1 4 16 15,-4 9-40-15,4-1 36 0,5 1-32 16,9-5 32-16,9 0-32 0,5-4 40 15,9-3-36-15,13-5 4 16,14-4-20-16,18-4 20 16,19 0-20-16,-1 0 4 15,1 0-8-15,-10 0 28 16,-4-8-20-16,-9 0-84 16,-10-4 36-16,-3 0-220 15,-15-4 140-15,-9 0-388 16</inkml:trace>
          <inkml:trace contextRef="#ctx0" brushRef="#br0" timeOffset="143286.2609">7130 12302 416 0,'-41'-21'152'0,"31"17"-116"0,-3 4-12 0,8 8 48 15,1 9-44-15,-1 7 60 16,1 8-52-16,-1 5 28 15,5 3-36-15,0 1 16 16,0 3-24-16,-9 5 0 0,0-1-12 16,9 9 12-16,-5-5-12 15,5-3 32-15,-4-9-24 16,8-7-156-16,10-1 76 16,0-20-444-1</inkml:trace>
          <inkml:trace contextRef="#ctx0" brushRef="#br0" timeOffset="143548.4586">7462 12415 416 0,'14'-4'152'0,"-14"4"-116"0,36-16-12 15,-4 8 48 1,0 8-44-16,31-4-4 15,6 4-12-15,8-4 0 16,1 4-8-16,-6-9 8 16,-8 9-8-16,-5-4 8 15,-9 8-8-15</inkml:trace>
          <inkml:trace contextRef="#ctx0" brushRef="#br0" timeOffset="143774.8599">7749 12431 364 0,'-19'32'132'0,"19"-32"-100"0,-9 45-12 0,0-25 52 15,9 0-44-15,-13 13 32 16,8 3-32-16,-13 5 16 15,13-1-24-15,-17-4 8 16,12 1-16-16,1-13 0 16,5-4-4-16</inkml:trace>
          <inkml:trace contextRef="#ctx0" brushRef="#br0" timeOffset="143950.0399">8067 12480 488 0,'-9'8'180'0,"9"-8"-140"0,-18 28-12 16,0-12 48-1,13 4-48-15,-17 9 24 16,12 3-32-16,-8 17 0 0,9-5-12 0,0 1 4 16,0-1-8-16,4 1 16 15,5-1-12-15,0-16-72 16,5 1 32-16,4-21-452 15</inkml:trace>
          <inkml:trace contextRef="#ctx0" brushRef="#br0" timeOffset="144908.6644">8368 12589 300 0,'-14'0'112'0,"14"0"-88"0,0 8-8 0,0-8 92 16,0 0-64-16,5-8 140 15,13 16-104-15,-4-8 8 16,8 12-52-16,19-12 20 16,-9 8-32-16,18-8 20 15,0 8-24-15,19 0 0 0,-1-8-12 16,9 0 28-16,10 0-20 16,-1 4-188-16</inkml:trace>
          <inkml:trace contextRef="#ctx0" brushRef="#br0" timeOffset="144307.2483">9092 12431 436 0,'-14'-16'160'0,"5"16"-124"0,-5-16-8 15,1 12 52-15,-15-4-48 16,6-5 92-16,-6 9-68 16,-4-4-8-16,-4 4-32 15,-5 8 24-15,0 8-24 16,-9 5 4-16,-5-1-12 0,-8 4 36 15,-10 4-20-15,14 13 48 16,8 3-40-16,15-3 12 16,13 3-28-16,23 5 0 15,28 3-8-15,26-3 36 16,5-5-20-16,14-8 40 16,5-7-36-16,-10-9-244 0,18-4 116 15,-8-4-356 1</inkml:trace>
        </inkml:traceGroup>
        <inkml:traceGroup>
          <inkml:annotationXML>
            <emma:emma xmlns:emma="http://www.w3.org/2003/04/emma" version="1.0">
              <emma:interpretation id="{7121CD9F-DA4E-498A-BFAB-42C494625FA5}" emma:medium="tactile" emma:mode="ink">
                <msink:context xmlns:msink="http://schemas.microsoft.com/ink/2010/main" type="inkWord" rotatedBoundingBox="12249,13188 13296,13088 13358,13736 12311,13836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5712.4977">9893 12500 268 0,'-18'4'100'0,"18"-4"-76"0,-5 12-8 15,-4-4 88 1,9 8-60-16,-9 13 68 16,5 7-60-16,-1 13 40 15,5 3-52-15,0 1 24 16,5-1-36-16,4-7 16 0,0-5-24 15,-5-15 80-15,1-9-56 0,-1-20 32 16,6-4-44-16,-10-29-8 16,0 1-16-16,-10-17 4 31,10 9-8-31,0-9-4 0,19 9 4 0,-15 3-24 16,14 13 12-16,1 0-12 15,3 7 8-15,1 1 36 16,9 8-16-16,-9 0 16 15,9 4-12-15,-10 4 28 16,1 4-24-16,-5 0 12 16,-4 4-16-16,4 0-96 15,-4 0 48-15,0 0-420 16,8 0 252 0</inkml:trace>
          <inkml:trace contextRef="#ctx0" brushRef="#br0" timeOffset="146198.9441">10535 12244 280 0,'0'-13'104'0,"0"13"-84"0,18-8 0 0,-13 4 76 16,4 4-56-16,14-4 52 15,-5 8-52-15,5-4-4 16,-1 12-20-16,1-3 8 16,0 7-16-16,-9 4 48 15,4-4-28-15,-18-4 4 16,9 13-20-16,-18-9 44 16,0-4-28-16,-23 4 12 15,9-4-24-15,-13 4 0 16,4-3-8-16,-9-1 48 15,18 0-32-15,0-4 0 16,14 0-16-16,9-4 36 16,9 4-20-16,14-4-4 15,9 0-12-15,13-4 12 16,-4 8-12-16,-4-8 32 16,4 8-24-16,-5-3 4 15,-4-1-12-15,0 0-68 16,-9 0 32-16,-14 0-164 15,4-4 108-15</inkml:trace>
        </inkml:traceGroup>
        <inkml:traceGroup>
          <inkml:annotationXML>
            <emma:emma xmlns:emma="http://www.w3.org/2003/04/emma" version="1.0">
              <emma:interpretation id="{C7759F5C-64D6-4EEF-BF71-0136DC7E7AF4}" emma:medium="tactile" emma:mode="ink">
                <msink:context xmlns:msink="http://schemas.microsoft.com/ink/2010/main" type="inkWord" rotatedBoundingBox="15179,12715 15745,12661 15778,13007 15212,13061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52927.7577">12752 12017 676 0,'-4'4'248'0,"17"0"-192"0,10-4-16 0,0 0 120 15,9 4-96-15,9 4-8 0,0 4-36 16,9 0 36-16,9 1-28 16,9 3-312-16,5 0 152 0,-9-4-424 15</inkml:trace>
          <inkml:trace contextRef="#ctx0" brushRef="#br0" timeOffset="152746.5067">12761 11823 444 0,'0'-8'164'0,"0"8"-124"0,-9 0-16 16,9 0 112-16,0 0-80 15,0 0 16-15,18 0-48 16,-4 0 40-16,9 0-36 16,9 0 48-16,4 0-44 0,10-4 12 15,4 4-28-15,9 0-8 16,0-9-4-16,-4 9-4 15,-5 0 0-15,-9 0 24 16,-9 0-12-16,-10 5 40 16,-12-1-28-16,-15 4-296 0,-18 0 148 15</inkml:trace>
        </inkml:traceGroup>
        <inkml:traceGroup>
          <inkml:annotationXML>
            <emma:emma xmlns:emma="http://www.w3.org/2003/04/emma" version="1.0">
              <emma:interpretation id="{EDA941A5-11A5-4C9E-82CD-8F1F994FD4E0}" emma:medium="tactile" emma:mode="ink">
                <msink:context xmlns:msink="http://schemas.microsoft.com/ink/2010/main" type="inkWord" rotatedBoundingBox="16516,12318 19471,12035 19599,13373 16644,13656"/>
              </emma:interpretation>
            </emma:emma>
          </inkml:annotationXML>
          <inkml:trace contextRef="#ctx0" brushRef="#br0" timeOffset="153790.5505">14919 11641 508 0,'-4'-17'188'0,"8"13"-148"0,6-12-8 0,3 8 88 0,10 0-72 15,13 0 8-15,14-4-36 16,14 0-20-16,18 4-4 15,-4-1 20 1,3 9-8-16,1 4-12 16,-9 5 0-16,-9-1 12 0,-14 0-4 15,-4 0 32-15,-15-4-20 16,-8 0 40-16,-5 0-32 16,-4 4-12-16,-14-8-8 0,9 0 4 15,-4 12-4-15,-1-4 16 16,1 0-12-16,-5 1 40 15,-5-1-24-15,5 4-56 16,-4 4 16-16,-5 0 4 16,-5 12 8-16,0-3 4 0,-8 3 0 15,-6 0 0-15,-4 13 0 16,-4 3-28 0,-5 1 16-16,0 16 4 0,0-5 8 15,0 9 0-15,5-12 0 16,-1-9 24-16,5-7-12 15,5-9 4-15,4-12-8 16,1-8 28-16,3-12-20 16,1-16 12-16,0-12-16 15,0-9 0-15,-1-3-4 16,1-5 64-16,0 0-40 16,0 5 32-16,-5-1-36 15,5-7-28-15,0 7 0 0,-5-3 0 16,0-5 0-16,0 9 0 15,-4 7 0-15,9 9 0 16,4 8 0-16,5 7 0 16,5 13 0-16,13 9-320 15,9 7 176-15</inkml:trace>
          <inkml:trace contextRef="#ctx0" brushRef="#br0" timeOffset="154321.9634">16873 11758 352 0,'13'-8'132'0,"-13"0"-104"0,0-12-8 0,-4 11 168 16,-1 1-108-16,-9-8 88 15,-4 0-96-15,-9 4-20 16,-5-8-32-16,-4 3 12 0,-1 5-20 0,-4 0 32 16,5 0-28-16,-1 8 56 15,6 4-40 1,-6 4-24-16,5 8-8 0,0 8 16 15,5 9-8-15,4 3-12 16,10 5 0-16,4-1 48 16,4 0-24-16,14 1-20 15,14-1 0-15,4-3 36 16,19-5-24-16,22-4 52 16,18-4-36-16,6-7 40 15,-6-9-40-15,-9-4-4 16,-17 0-16-16,-6-17 28 15,-13-3-20-15,-18 0 4 16,-14-4-12-16,-9-5-24 16,-9-3 8-16,-9 0-12 15,-5-1 8-15,-9 5 16 16,-9 0 0-16,9 11 16 0,5-7-12 31,4 12-268-31,5 4 144 0,9 0-424 16,4-4 304-16,5-5-112 15</inkml:trace>
          <inkml:trace contextRef="#ctx0" brushRef="#br0" timeOffset="154680.9253">16982 11175 288 0,'-9'-16'108'0,"9"16"-84"0,0-8-4 0,-9 4 128 16,9 4-84-16,0-4 80 16,0 8-84-16,-14-4-24 15,14 4-20-15,-14 0 12 16,5 4-16-16,-9 8 32 16,9 4-28-16,-14 21 48 15,5 12-36-15,-14 44 20 0,-4-4-28 16,4 4 8-16,0-12-16 15,0-12 36 1,0 8-24-16,0 16 12 0,9 4-20 16,1-4 8-16,4-12-12 15,4-12 56-15,0-12-40 16,10-13-12-16,-1-7-8 0,1-9 16 16,4-8-12-16,0-3-152 0,0-1 72 15,0-4-528 1</inkml:trace>
          <inkml:trace contextRef="#ctx0" brushRef="#br0" timeOffset="153122.2743">14123 11944 684 0,'-9'-16'252'0,"18"12"-192"0,4 4-20 16,1 0 4-16,13 0-32 0,5 4 40 16,14 0-28-16,4-4-348 15</inkml:trace>
        </inkml:traceGroup>
      </inkml:traceGroup>
    </inkml:traceGroup>
    <inkml:traceGroup>
      <inkml:annotationXML>
        <emma:emma xmlns:emma="http://www.w3.org/2003/04/emma" version="1.0">
          <emma:interpretation id="{7553C902-303D-40E6-8B15-779ED642363A}" emma:medium="tactile" emma:mode="ink">
            <msink:context xmlns:msink="http://schemas.microsoft.com/ink/2010/main" type="paragraph" rotatedBoundingBox="4142,14681 11097,14058 11234,15592 4279,162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9C99F0-D6CB-4146-9111-1141D5B26962}" emma:medium="tactile" emma:mode="ink">
              <msink:context xmlns:msink="http://schemas.microsoft.com/ink/2010/main" type="line" rotatedBoundingBox="4142,14681 11097,14058 11234,15592 4279,16215"/>
            </emma:interpretation>
          </emma:emma>
        </inkml:annotationXML>
        <inkml:traceGroup>
          <inkml:annotationXML>
            <emma:emma xmlns:emma="http://www.w3.org/2003/04/emma" version="1.0">
              <emma:interpretation id="{43BE6E7C-35C4-4350-9D99-08D1900E25FE}" emma:medium="tactile" emma:mode="ink">
                <msink:context xmlns:msink="http://schemas.microsoft.com/ink/2010/main" type="inkWord" rotatedBoundingBox="4142,14681 7328,14396 7465,15929 4279,16215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6122.4179">2344 14198 320 0,'0'-28'120'0,"0"12"-96"0,-9-4-4 0,-4 11 80 16,-5 1-60-16,-5-8 28 15,-5-4-40-15,-3 4 0 16,-10 4-16-16,-5 4 0 16,-4-1-4-16,0 9-52 15,9 4 28-15,0 5 72 16,0 3-28-16,5 8 8 16,4 8-20-16,4 9 40 15,6 11-28-15,-6 5 4 0,10 4-20 16,14-1 0-16,8-3-4 15,14-1 12-15,10-11-12 0,8-9 32 16,14-7-24-16,18-9 20 16,14-8-20-1,9-8 64-15,-9-4-48 0,-18-4 4 16,-9-9-20-16,-10-11 24 16,-8-8-24-16,-19-21-32 15,-18 4 8-15,0 1 20 16,-9-1-8-16,-5 9-24 15,-9 7 8-15,-9 9 12 16,10 12 4-16,-1-4-152 16,14 11 80-16,0 1-396 15</inkml:trace>
          <inkml:trace contextRef="#ctx0" brushRef="#br0" timeOffset="156512.4537">2226 13741 280 0,'-14'-4'104'0,"5"8"-84"0,5 4 0 0,-1 0 40 15,1 8-36-15,-5 1 52 0,-1 3-44 32,-3 4 36-32,13 4-36 0,-9 5 16 0,0 11-28 15,-14 21 44-15,5 20-36 16,-1 16 12 0,-12 0-24-16,3-8-24 15,1-4 0-15,0-4 20 0,4 0-4 0,0 0 4 16,0-4-4-16,10-16 20 15,4-4-16-15,4-21 24 16,0-7-24-16,5-9 56 16,5-8-36-16,0-12-128 15,8-12 48-15,1-8-504 16</inkml:trace>
          <inkml:trace contextRef="#ctx0" brushRef="#br0" timeOffset="157113.5514">3260 13947 340 0,'-10'-4'128'0,"20"0"-100"0,-10 0-8 16,0 4 24-16,0-4-28 16,-10 4 12-16,10-4-16 15,-9 4 20-15,-4 0-20 16,4 4 12-16,-14 4-12 0,-4 0 36 15,-5 5-24-15,-9-1 20 16,-5 8-24-16,-4 12 0 16,0 17-12-16,0 16 48 15,0 11-32-15,9 5 8 0,4-8-20 16,6-8 12 0,8 4-16-16,0-21 24 15,9 5-20-15,5 8 40 16,9-17-28-16,5-3 32 15,4-1-32-15,5-20 64 16,4 1-48-16,9-13-272 16,0-16 124-16,-4 4-456 0</inkml:trace>
          <inkml:trace contextRef="#ctx0" brushRef="#br0" timeOffset="157477.5188">3096 14550 248 0,'-14'37'92'0,"9"-17"-72"0,-4 4-4 16,5-8 88-16,-10 1-60 16,14-1 24-16,0 0-36 15,0-4 32-15,0-4-36 16,0-8 48-16,0-8-44 15,0 0-8-15,0-4-12 16,0-4 0-16,14 0-8 0,-10-1-4 0,10-3 4 16,0 4 4-16,8 0-4 15,6 0 16-15,4-5-12 16,0 9 32-16,4 0-24 16,5 4 12-16,0 0-16 15,-9 0 20 1,4 4-20-16,-9-4 24 15,-4 8-24-15,-14-4-196 16,-4 8 96-16</inkml:trace>
          <inkml:trace contextRef="#ctx0" brushRef="#br0" timeOffset="157640.4519">3241 14348 416 0,'5'-16'152'0,"-5"16"-116"0,4 0-12 16,6-4 84-16,3 4-64 16,5 0 24-1,5 0-36-15,14-4-416 0,13-4 208 16,-5-4-20-16</inkml:trace>
          <inkml:trace contextRef="#ctx0" brushRef="#br0" timeOffset="157895.1879">3806 14020 456 0,'45'20'168'0,"-22"9"-128"0,18 23-16 0,-18 1 88 15,0 12-68-15,-1 16 16 16,-8 0-36-16,-9 0 48 15,-10 8-40-15,-18 4 36 0,-18 12-36 16,-9-16 52 15,0-8-48-31,-32-12-104 0,9-13 36 0,-4-11-240 16,9-13 152-16,9-3-308 0</inkml:trace>
          <inkml:trace contextRef="#ctx0" brushRef="#br0" timeOffset="158424.5729">4539 14672 612 0,'4'0'228'0,"19"0"-180"0,14 0-12 16,-15 0 88-16,15 0-76 15,13 0 16-15,9 0-40 16,-4 0 12 0,4 12-20-16,-4-8-464 15,-10 8 240-15</inkml:trace>
          <inkml:trace contextRef="#ctx0" brushRef="#br0" timeOffset="158290.2127">4575 14546 424 0,'-4'-16'156'0,"4"20"-120"0,9-8-8 0,-9 4 72 16,14 0-60-16,8 0 16 15,10 0-32-15,9-4 24 16,9 4-32-16,5 0 40 0,0 0-32 15,-10 8-120-15,-9 0 52 16</inkml:trace>
        </inkml:traceGroup>
        <inkml:traceGroup>
          <inkml:annotationXML>
            <emma:emma xmlns:emma="http://www.w3.org/2003/04/emma" version="1.0">
              <emma:interpretation id="{2169B4E2-3901-45D0-996F-019A875D26D2}" emma:medium="tactile" emma:mode="ink">
                <msink:context xmlns:msink="http://schemas.microsoft.com/ink/2010/main" type="inkWord" rotatedBoundingBox="10247,14480 11127,14401 11190,15100 10309,15179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9965.4614">8382 13725 196 0,'13'-20'72'0,"-8"11"-56"0,4-7-4 16,-5 8 84-16,-4-4-56 0,-4-4 36 16,-5-4-44-1,-9-1 24-15,-1 1-28 0,-8 4 0 16,-5 4-16-16,0 4-8 15,-4 4 0-15,-1 8 28 16,-4 8-16-16,-4 4 64 16,-5 8-44-16,-5 5 36 15,10 3-40-15,-1 9 8 16,10 3-24-16,4 1 8 16,14-5-12-16,9 0 12 15,18 1-16 16,18 3 48-31,14-3-28 0,-5-17 28 0,19 1-28 16,18-17 28-16,9-12-32 0,4-5 12 0,5-3-20 16,-13 0 8-16,-1-4-12 15,-18 0 12-15,-9-4-16 0,-13-5-20 16,-10-7 4-16,-9-5 4 16,-4-7 4-16,-9-5 16 31,-1 5-8-31,-8-21 24 15,4 13-20-15,-10-9 4 16,1 20-8-16</inkml:trace>
          <inkml:trace contextRef="#ctx0" brushRef="#br0" timeOffset="160194.6065">8272 13870 540 0,'41'13'200'0,"-9"-1"-156"0,14 4-12 0,-19-4 116 15,9 8-88-15,5 5-24 16,-4 3-24-16,-5 4 32 16,0 5-24-16,-10-1 80 0,1 1-56 15,0-5-268-15,-14-8 120 0,-23-8-428 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0:08.60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5A3CE44-5086-4625-B2E0-766A97819526}" emma:medium="tactile" emma:mode="ink">
          <msink:context xmlns:msink="http://schemas.microsoft.com/ink/2010/main" type="inkDrawing" rotatedBoundingBox="9212,9730 16278,9756 16277,9879 9211,9853" semanticType="underline" shapeName="Other"/>
        </emma:interpretation>
      </emma:emma>
    </inkml:annotationXML>
    <inkml:trace contextRef="#ctx0" brushRef="#br0">-8 4 340 0,'0'4'128'0,"0"-4"-100"0,0 4-8 15,0-4 52 1,0 0-44-16,0 0 60 15,0 8-52-15,0 0 36 16,0-4-40-16,0-4 24 16,0 0-28-16,0 0 16 0,9 8-24 0,0 1-8 15,5-1-8-15,-5-4 12 16,4 0-8-16,6-4 4 16,-1 4-4-16,9 0 12 15,0 0-12-15,10-8 16 16,4 4-16-16,18-4 16 15,-4 4-16-15,8-4 16 16,1 8-16-16,4-8 24 16,-4 4-20-16,14 0-12 15,-6 4-4-15,24 0 4 16,-5 4 0-16,9 0-12 16,-9 4 8-16,14-8-4 15,0 4 0-15,18-4 16 16,-5 4-4-16,23-4-4 15,-9 1 4-15,41-10 20 16,-13 5-12-16,49-4-12 16,-13 4-4-16,27-8 20 15,-14 4-8-15,33 4 4 16,-24 4-4-16,51-4-8 16,-28 4 4-16,55-8 28 15,-41 0-16-15,41-4 12 16,-50 4-16-16,36-4-8 15,-50 0 0-15,32 0-4 16,-36 8 0-16,-10-4 52 16,-40 4-28-16,-28-4 8 0,-36 4-20 0,-14 0 72 15,-22 0-48-15,-19 0-276 16,-18 8 128-16,-18 0-340 16,-5-8 256-16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1:35.112"/>
    </inkml:context>
    <inkml:brush xml:id="br0">
      <inkml:brushProperty name="width" value="0.15" units="cm"/>
      <inkml:brushProperty name="height" value="0.1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3T18:40:11.883"/>
    </inkml:context>
  </inkml:definitions>
  <inkml:traceGroup>
    <inkml:annotationXML>
      <emma:emma xmlns:emma="http://www.w3.org/2003/04/emma" version="1.0">
        <emma:interpretation id="{C2DA409E-4119-47EE-B1D1-6D088A0C4853}" emma:medium="tactile" emma:mode="ink">
          <msink:context xmlns:msink="http://schemas.microsoft.com/ink/2010/main" type="writingRegion" rotatedBoundingBox="9713,15248 17383,17366 17044,18594 9374,16476"/>
        </emma:interpretation>
      </emma:emma>
    </inkml:annotationXML>
    <inkml:traceGroup>
      <inkml:annotationXML>
        <emma:emma xmlns:emma="http://www.w3.org/2003/04/emma" version="1.0">
          <emma:interpretation id="{7734298D-CE63-4584-87DE-22C3B4F54DCE}" emma:medium="tactile" emma:mode="ink">
            <msink:context xmlns:msink="http://schemas.microsoft.com/ink/2010/main" type="paragraph" rotatedBoundingBox="9713,15248 17383,17366 17044,18594 9374,16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61DA7D-29B5-4ED1-9254-D035AC04CF7D}" emma:medium="tactile" emma:mode="ink">
              <msink:context xmlns:msink="http://schemas.microsoft.com/ink/2010/main" type="line" rotatedBoundingBox="9713,15248 17383,17366 17044,18594 9374,16476"/>
            </emma:interpretation>
          </emma:emma>
        </inkml:annotationXML>
        <inkml:traceGroup>
          <inkml:annotationXML>
            <emma:emma xmlns:emma="http://www.w3.org/2003/04/emma" version="1.0">
              <emma:interpretation id="{A41CE663-9FAF-4E10-B394-828B2E92776B}" emma:medium="tactile" emma:mode="ink">
                <msink:context xmlns:msink="http://schemas.microsoft.com/ink/2010/main" type="inkWord" rotatedBoundingBox="9713,15248 12704,16074 12365,17302 9374,164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-7253-2379 112 0,'-13'4'44'0,"3"0"-36"0,-8 4 0 0,5-4 144 16,-10 8-84-16,-9 4 52 15,0 8-72-15,0 5 64 16,9 3-64-16,5 1 44 0,14 3-52 15,17-4 8-15,15-3-32 16,13-1 44-16,9 0-32 16,4-7 12-16,10-5-24 0,0-4 64 15,13-8-48-15,5-4 48 16,5 0-44-16,-10-4-12 16,-4 0-12-16,-14 0-320 15,-18-4 172-15</inkml:trace>
          <inkml:trace contextRef="#ctx0" brushRef="#br0" timeOffset="266.2765">-6989-2363 216 0,'-32'4'80'0,"28"12"-60"0,-5 20-8 15,0-11 92-15,9 11-60 0,-19 9 124 16,6 3-96-16,-1-3 8 15,5 3-44-15,-14 9 36 16,10 0-40-16,-1 3 20 16,0 1-32-16,-4-4 28 15,13-9-32-15,-4-7 64 16,5-5-44-16,4-12-76 16,4-7 16-16,10-21-528 15,13-17 300-15,5-7 44 16</inkml:trace>
          <inkml:trace contextRef="#ctx0" brushRef="#br0" timeOffset="713.9656">-6456-2181 332 0,'0'16'120'0,"-18"4"-92"0,0 17-8 0,-1-21 124 16,15 4-84-16,-14 4 36 15,13 5-56-15,-22 3 28 16,13 5-36-16,0 3 8 15,-4 1-24-15,4-1 36 16,1-4-28-16,4-7 40 16,9-5-36-16,-9-16-128 15,9 0 52-15</inkml:trace>
          <inkml:trace contextRef="#ctx0" brushRef="#br0" timeOffset="975.2763">-6279-2108 340 0,'-13'0'128'0,"13"0"-100"0,-14 20-8 16,1-8 112 0,8 0-76-16,-4 4 48 15,4 5-60-15,-4 3-8 16,5 0-20-16,-10 13 40 0,9-1-28 0,-4 13-4 15,5-5-16-15,-5 5 48 16,4-5-32-16,-4-3 68 16,4-5-52-16,-8-12-112 15,8-3 32-15,-4-13-408 16,0-4 248-16,0-12-84 16</inkml:trace>
          <inkml:trace contextRef="#ctx0" brushRef="#br0" timeOffset="467.8109">-6697-2124 444 0,'9'-21'164'0,"9"17"-124"0,18-4-16 15,-8 4 88-15,8 4-68 16,1-4 16-1,13-4-36-15,4 0 32 16,5 4-32-16,5-4 20 16,0 8-24-16,-5-4 16 0,-13 4-20 15,-14 4-140-15,-23 0 68 16,-18 4-448-16</inkml:trace>
          <inkml:trace contextRef="#ctx0" brushRef="#br0" timeOffset="1787.3185">-5222-2181 236 0,'-5'-8'88'0,"5"8"-68"0,-4 0-4 16,-1-8 36 0,1 16-32-16,-10-8 24 15,0 0-24-15,-13 0 36 16,9 0-32-16,-14 0 40 16,5 0-36-16,-10 4 20 15,5 4-28-15,-9 4 28 16,14 0-32-16,-14 0 40 15,18 5-32-15,-9 3 12 0,14 0-20 0,-5 8 36 16,5 1-28-16,4-1 20 16,5 4-24-16,9 1 36 15,5 3-32 17,9 1 4-32,8-5-16 0,10-4 72 0,5-3-48 0,4-9 68 15,0 0-64-15,-10-8-132 16,1-4 48-16,-13-4-244 15,-1 0 164-15</inkml:trace>
          <inkml:trace contextRef="#ctx0" brushRef="#br0" timeOffset="1998.9132">-5632-1942 424 0,'0'-8'156'0,"0"8"-120"0,9-4-8 0,0 4 124 0,9 0-88 16,5-5 44-1,9 5-64-15,23-4-24 0,4 4-12 16,5 0 52-16,-5 0-32 16,-18 9-300-1,0-1 144-15</inkml:trace>
          <inkml:trace contextRef="#ctx0" brushRef="#br0" timeOffset="4189.3469">-4649-2165 268 0,'-9'-4'100'0,"14"0"-76"15,-5-4-8-15,0 8 52 0,0 0-40 16,0 0 52-16,0 0-48 16,0 0 20-1,0 0-32-15,0 0 16 16,0 0-20-16,0 4-44 16,0 8 16-16,-5 4 20 15,5 5-4-15,-4 3 28 16,4 0-20-16,-5 8-4 15,10 1-4-15,-10 7 4 16,5 5-4-16,-9 3 8 16,5-3-8-16,-10-5 16 15,5-7-12-15,-5-13 40 0,5 0-24 16,-5-12 4-16,10-4-16 0,-1-16 20 16,5 4-20-16,0-16-12 15,9 4-4-15,-4-9 4 16,4 5 0-16,0-8 0 15,5 3 0-15,-1-3 8 16,1 8-4-16,4-9 8 16,1 5-8-16,3-9-36 15,6 13 16-15,-1-4 4 16,0 8 12-16,5-5 0 16,-5 13 0-16,-4 4-28 15,5 12 16-15,-6 0-4 16,1 8 8-16,-9-4 32 15,8 5-12-15,-3-5 24 16,-1 0-24-16,-4-4 56 16,-1 0-36-16</inkml:trace>
        </inkml:traceGroup>
        <inkml:traceGroup>
          <inkml:annotationXML>
            <emma:emma xmlns:emma="http://www.w3.org/2003/04/emma" version="1.0">
              <emma:interpretation id="{818A3681-1D8F-49F8-933E-4D238D312FF3}" emma:medium="tactile" emma:mode="ink">
                <msink:context xmlns:msink="http://schemas.microsoft.com/ink/2010/main" type="inkWord" rotatedBoundingBox="17031,18157 17156,18192 17088,18437 16963,184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0 215 0,'0'0'15,"0"0"1,45-85 0,-45 85-1,0 0 1,-36-8-1,45-9 1,18-15 0,5-4-1,-14 3 1,-27 53 0,-4-3-1,8-5 1,37-32-1,-46 32 1,37-33 0,-14 17-1,-27 29 1,9-5 0,4-8-1,46-44 1,-13 3-1,-6 13 1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39:55.45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F206AAB-A20E-48D2-A280-DD11B56F03D1}" emma:medium="tactile" emma:mode="ink">
          <msink:context xmlns:msink="http://schemas.microsoft.com/ink/2010/main" type="writingRegion" rotatedBoundingBox="3441,7370 5935,7376 5932,8664 3438,8659"/>
        </emma:interpretation>
      </emma:emma>
    </inkml:annotationXML>
    <inkml:traceGroup>
      <inkml:annotationXML>
        <emma:emma xmlns:emma="http://www.w3.org/2003/04/emma" version="1.0">
          <emma:interpretation id="{44200896-148D-4926-B741-60AB2ED61744}" emma:medium="tactile" emma:mode="ink">
            <msink:context xmlns:msink="http://schemas.microsoft.com/ink/2010/main" type="paragraph" rotatedBoundingBox="3441,7370 5935,7376 5932,8664 3438,8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F03C86-73F9-4BCE-9D12-6B838CC14399}" emma:medium="tactile" emma:mode="ink">
              <msink:context xmlns:msink="http://schemas.microsoft.com/ink/2010/main" type="line" rotatedBoundingBox="3441,7370 5935,7376 5932,8664 3438,8659"/>
            </emma:interpretation>
          </emma:emma>
        </inkml:annotationXML>
        <inkml:traceGroup>
          <inkml:annotationXML>
            <emma:emma xmlns:emma="http://www.w3.org/2003/04/emma" version="1.0">
              <emma:interpretation id="{1522F1EA-7ABA-440D-A32F-74CC9DBD6159}" emma:medium="tactile" emma:mode="ink">
                <msink:context xmlns:msink="http://schemas.microsoft.com/ink/2010/main" type="inkWord" rotatedBoundingBox="3441,7370 5935,7376 5932,8664 3438,86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1780 6852 372 0,'14'-12'140'0,"4"4"-112"0,-14 8-4 0,1-8 84 16,-1 16-64-16,1-8 80 15,0 0-72-15,-1 0 28 16,1 0-48-16,-5-8 52 16,4 8-48-16,-8 0 28 15,4 0-36-15,-14 0-8 16,5 0-12-16,-23 0 28 16,0 8-20-16,-27-12-12 15,9 0-8-15,-18-4 12 16,8 0-4-16,-3-5 24 15,13-3-16-15,0-12 12 16,13 12-12-16,1-5 0 16,8 5-4-16,6-4-24 15,3 12 8-15,6 0-12 16,-5 0 8-16,-1 8 16 16,10 0 0-16,0 8-28 15,0 0 12-15,0 0 4 16,4 12 8-16,-4 9-20 0,5 3 12 15,-10 17-48-15,5 11 28 16,-9 5-4-16,13 8 20 16,-9 12 52-16,10-4-20 15,-5 12 8-15,9-12-16 16,-18-8 12-16,13-5-16 0,-9-19 4 16,14-4-4-16,-9-13 12 15,5-12-12-15,4-12 40 16,4 4-24-16,-4-16-4 15,0-4-12-15,-4 0-8 16,13 0 4-16,-5 0-16 16,10 8 8-16,-9-4-32 15,-1 8 20-15,14-4 4 16,-4 8 12-16,9 4-44 16,4-8 24-16,5 8 8 15,0-4 8-15,9-8 4 16,4 9 0-16,5-9 16 15,1 0-8-15,-6 4 32 16,1-8-24-16,-10 4 20 16,-9 0-20-16,-18-9-140 15,1 18 68-15,-15-18-536 16,0 9 328-16</inkml:trace>
          <inkml:trace contextRef="#ctx0" brushRef="#br0" timeOffset="300.7983">1120 7249 528 0,'-14'-12'196'0,"14"12"-152"0,0-17-12 0,0 9 116 15,9 8-88-15,0-4 44 16,5 4-60-16,4-8 4 15,0 8-32-15,10 0 36 16,-1 0-28-16,23-8-4 16,5 8-12-16,13 0 56 15,-18 0-36-15,14 0 16 16,-10 0-28-16,-3 0 20 16,-20 0-24-16,1 4 56 15,-9-4-36-15,-14 0 4 16,5 0-24-16</inkml:trace>
          <inkml:trace contextRef="#ctx0" brushRef="#br0" timeOffset="5857.078">2627 6791 288 0,'0'-4'108'0,"-14"4"-84"0,5-4-4 0,0 0 76 15,9 4-56-15,-23-4 28 16,9 4-40-16,-8-4 16 16,3 12-24-16,-17 8 8 15,18-3-16-15,-28 23 20 16,5 0-20-16,-9 13 40 16,9 0-28-16,-4 23 12 15,8 5-20-15,1 16 8 16,18 4-12-16,9 5 12 15,9-21-16-15,9-9 48 0,0-19-28 16,14 0 56 0,-1-17-48-16,1-8 28 0,4-7-36 15</inkml:trace>
          <inkml:trace contextRef="#ctx0" brushRef="#br0" timeOffset="7309.2881">1288 6476 384 0,'-18'-4'140'0,"18"4"-108"0,-14 4-8 0,14-4 108 15,0 4-76-15,-9-4 92 16,18 0-84-16,-9 0-4 15,0 0-40-15,5 0 24 16,9 4-28-16,22-4 12 16,5 0-16-16,23 0 20 15,-1 0-20-15,10 0 76 16,0 4-52-16,-9-8 76 16,-5 8-64-16,-9-4-148 15,-4 4 52-15</inkml:trace>
          <inkml:trace contextRef="#ctx0" brushRef="#br0" timeOffset="6280.6996">2640 7176 164 0,'-9'32'60'0,"9"-32"-44"0,0 85-8 0,0-40 76 15,0-1-48-15,0 9 76 16,0-1-64-16,-4-7 80 15,4-5-72-15,-5-11 80 16,5-5-80-16,-9-8 52 16,9-4-64-16,-4-16-4 15,4 0-24-15,-5-20 24 16,5 4-24-16,0-25 12 16,5 5-16-16,-1-17-44 15,10 13 20-15,4-5 20 16,5 17-4-16,4-5 28 15,0 13-20-15,1 0 4 0,-1 12-8 16,-4-5 28-16,4 9-20 0,0 0 32 16,-4 4-32-16,9-4 92 15,-9 4-60-15</inkml:trace>
          <inkml:trace contextRef="#ctx0" brushRef="#br0" timeOffset="6443.694">2722 7014 580 0,'0'-12'216'0,"0"12"-168"0,0-12-12 0,9 4 24 31,10 8-40-31,3-4 0 0,6 4-12 0,4-9 36 16,13 18-20-16,5-14-76 15,-13 14 28-15</inkml:trace>
          <inkml:trace contextRef="#ctx0" brushRef="#br0" timeOffset="6711.6181">3310 6719 508 0,'22'0'188'0,"-22"0"-148"0,51 36-8 0,-29-8 44 16,1 5-48-16,0 15 8 16,0 1-24-16,-14 20 44 15,-9-1-28-15,-14 21 64 16,-9-4-52-16,-13 4 64 15,4-8-64-15,-9-8-52 16,5-8 4-16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1:16.18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9367012-DFF7-4A2F-AA7B-EF9829343759}" emma:medium="tactile" emma:mode="ink">
          <msink:context xmlns:msink="http://schemas.microsoft.com/ink/2010/main" type="inkDrawing" rotatedBoundingBox="8929,12663 14065,12761 14064,12813 8928,12715" semanticType="callout" shapeName="Other"/>
        </emma:interpretation>
      </emma:emma>
    </inkml:annotationXML>
    <inkml:trace contextRef="#ctx0" brushRef="#br0">10 1 312 0,'0'-4'112'0,"0"4"-84"15,-5 8-12-15,0-8 84 16,10 0-60-16,-5 0 52 16,0 0-52-16,5 0 52 15,8 0-56-15,5 0 28 16,5 9-36-16,9-5 8 16,4 0-20-16,10-4 8 15,0 4-12-15,31-8 12 16,9 4-16-16,42 0 16 0,9 0-16 15,22-4 24-15,46 4-20 16,-5 0 76-16,41-4-52 16,10 8-12-16,8-4-16 0,24 0 16 15,-19 8-12-15,22-8 4 0,-21 12-8 16,-11-4 20-16,20 4-16 16,-42 0 4-16,-14-4-8 15,-17 0 12-15,-6-4-12 16,-26 5 4-16,-28-1-4 15,-27 0-68-15,-28-4 32 16,-8-4-156-16,-14-4 104 16,-19 0-256-1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1:34.51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158261D-C85E-45BF-8554-D481519C3D50}" emma:medium="tactile" emma:mode="ink">
          <msink:context xmlns:msink="http://schemas.microsoft.com/ink/2010/main" type="inkDrawing" rotatedBoundingBox="8867,15293 14520,15530 14518,15582 8864,15346" semanticType="strikethrough" shapeName="Other"/>
        </emma:interpretation>
      </emma:emma>
    </inkml:annotationXML>
    <inkml:trace contextRef="#ctx0" brushRef="#br0">-6 10 332 0,'-9'0'120'0,"9"0"-92"0,0 0-8 0,0 0 52 16,9 0-44-16,4 0 60 0,6 0-52 15,3 0 0-15,6-8-20 16,4 8 60-16,13 0-44 16,1 0-20-16,4-4-12 15,4 4 8-15,28 4-4 16,14 4 8-16,13 4-8 0,10 12 24 16,8-12-16-16,32 1 12 15,24 3-12-15,8-12 20 16,59 4-20-16,-9 0 4 15,55 0-8 1,-9 4 4-16,46-8-8 0,-19 12 8 16,32-7-8-16,-28 7 24 15,15-12-16-15,-37 12 48 16,-32-8-32-16,-18 0 4 16,-28-8-20-16,-31 12 28 15,-46-4-24-15,-27-4-376 0,-28 5 196 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2:03.15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19B11F3-155F-40D0-98DD-87EFE1C15113}" emma:medium="tactile" emma:mode="ink">
          <msink:context xmlns:msink="http://schemas.microsoft.com/ink/2010/main" type="writingRegion" rotatedBoundingBox="18163,13202 23862,13722 23664,15893 17965,15372"/>
        </emma:interpretation>
      </emma:emma>
    </inkml:annotationXML>
    <inkml:traceGroup>
      <inkml:annotationXML>
        <emma:emma xmlns:emma="http://www.w3.org/2003/04/emma" version="1.0">
          <emma:interpretation id="{DC3DF6BF-A92A-4FCD-B879-078CCE233184}" emma:medium="tactile" emma:mode="ink">
            <msink:context xmlns:msink="http://schemas.microsoft.com/ink/2010/main" type="paragraph" rotatedBoundingBox="18163,13202 23134,13656 23000,15123 18029,14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9871D5-617D-4EBB-B16D-048258E6A984}" emma:medium="tactile" emma:mode="ink">
              <msink:context xmlns:msink="http://schemas.microsoft.com/ink/2010/main" type="inkBullet" rotatedBoundingBox="18148,13367 19505,13491 19422,14401 18065,1427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1284 1019 340 0,'-5'-12'128'0,"15"4"-100"0,3-8-8 0,-8 8 104 16,-5 0-72-16,4 0 16 16,-4-1-44-16,0 1 40 15,-4 0-36-15,-14 0-4 16,4 0-16-16,-9 0 4 16,-4 0-8-16,-5-4 32 0,-9-4-20 15,0-1-12-15,-5 1-8 16,5-4 12-1,10 0-4-15,-15-13-20 16,1-3 8-16,-6-9 40 0,-8-3-20 16,-9-1-20-1,9 1 4-15,-23-13 16 0,4 0-4 16,10 9 24-16,9-5-20 16,9 17 4-16,0-1-8 15,18 5-16-15,5 3 4 0,17-3 12 16,-3 8-4-16,4 3-20 15,0-3 8-15,0 12-24 32,9-5 20-32,-5 13 24 0,0 8-8 15,-4 0 8-15,0 0-4 16,0 8-32-16,-5 1 12 16,1-1-4-1,4 4 8-15,-10 4 8 0,10 4 0 0,-4 9 8 16,-6-5-4-16,6 12-12 15,4 9 4-15,4-1-4 16,5 5 0-16,-9-13 32 16,9-7-12-16,0-5-4 15,9-12-4-15,5-12 4 0,9-12-4 16,8-16 16-16,1-1-12 16,0 1-12-16,14-9 0 15,-5 1 40-15,4-4-24 16,-13 7-28-16,5 1 8 15,-10 8 0-15,-14 3 8 0,-8 5 0 16,-5 0 0-16,-9 4 0 16,-5 4 0-16,-4 0 8 15,-5 4-4-15,-4 0 8 16,0 4-8-16,4 4 24 16,0 4-16-16,-4-4 4 15,0 4-8-15,4-8-8 16,0 0 4-16,9 8-104 15,14-8 56-15,14 0-516 16</inkml:trace>
      </inkml:traceGroup>
      <inkml:traceGroup>
        <inkml:annotationXML>
          <emma:emma xmlns:emma="http://www.w3.org/2003/04/emma" version="1.0">
            <emma:interpretation id="{6C796358-0784-4594-80DF-98BEA64A22A5}" emma:medium="tactile" emma:mode="ink">
              <msink:context xmlns:msink="http://schemas.microsoft.com/ink/2010/main" type="line" rotatedBoundingBox="19985,13368 23134,13656 23000,15123 19851,14836"/>
            </emma:interpretation>
          </emma:emma>
        </inkml:annotationXML>
        <inkml:traceGroup>
          <inkml:annotationXML>
            <emma:emma xmlns:emma="http://www.w3.org/2003/04/emma" version="1.0">
              <emma:interpretation id="{7F29D7F8-F91A-4485-B2ED-CD0C40DEDBE6}" emma:medium="tactile" emma:mode="ink">
                <msink:context xmlns:msink="http://schemas.microsoft.com/ink/2010/main" type="inkWord" rotatedBoundingBox="19985,13368 23134,13656 23000,15123 19851,148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5.5763">2918 918 424 0,'5'-20'156'0,"4"20"-120"0,-9 0-8 0,0 0 88 16,0 0-68-16,0 0 32 15,0 0-44-15,0 0-32 0,0-8-4 16,9 0 8-16,-9 0-4 0,14-5 16 31,-5-3-12-31,-9 0-4 0,0-4 0 0,0 4-16 16,0 3 8-16,-9 5-4 15,-5 0 0-15,-9 8 44 32,14 8-24-32,-23 4 36 0,10 5-32 15,-1 7 40-15,9 4-32 16,5 9-4-16,0 7-12 16,18-7 20-16,0-1-16 0,9-4 32 15,1-11-28-15,3-9 40 16,1-8-32-16,5-4-128 15,3-12 56-15,6-9-160 16,-1-7 120-16,-4-12-104 16,5-5 112-16,-6 1 52 15,1 3 20-15,0 9 140 16,-9 3-68-16,-9 9 76 16,4 4-80-16,-14 12 20 15,5 8-44-15,1 12-4 0,-10 9-20 16,0 7 36-16,0 4-24 15,0-3-12-15,0-1-8 16,0-8 40-16,-10-3-24 16,1-9 44-16,-4-8-36 15,-1-12 4-15,-9-8-20 0,5-5 12 16,4-7-16-16,5 0-20 16,9-1 4-16,14 5-12 15,18 0 8-15,13 8-140 16,19-1 80-16,0 5-268 15</inkml:trace>
          <inkml:trace contextRef="#ctx0" brushRef="#br0" timeOffset="2912.2856">3679 736 748 0,'-32'24'276'0,"23"-16"-216"0,-5 4-16 0,5 1 48 16,9 3-60-16,0 0 4 15,0 0-20-15,9 0 52 16,5 1-40-16,-5-9-56 0,14-8 16 16,-1-4-336-16,-8-5 192 15,9 5-332 1</inkml:trace>
          <inkml:trace contextRef="#ctx0" brushRef="#br0" timeOffset="2751.3575">3834 501 508 0,'-32'-40'188'0,"13"28"-148"0,-8 3-8 15,23 5 96-15,-19 0-76 16,9 8-4-16,1 13-28 15,-6 3-16-15,15 8 0 16,8 5-180-16</inkml:trace>
          <inkml:trace contextRef="#ctx0" brushRef="#br0" timeOffset="1073.3028">2053 752 352 0,'5'-8'132'0,"-5"4"-104"0,14 0-8 15,-14 0 96-15,0 0-68 16,0 0 8-16,-10 0-36 15,1 4-4-15,-4 0-8 0,-1 0 12 16,-13 0-12-16,-10 4 40 16,1 4-24-16,4 0-4 15,0 0-12-15,9 4 12 0,1 0-12 16,3 0-28-16,15 5 8 16,8 3 12-16,10 0 4 15,9 4-12-15,0 13 4 16,-1-9 4-16,-3 9 0 15,-10-1 16-15,-9 0-8 16,-5 1 16-16,-9-9-16 0,-4-4 16 16,-4-7-16-16,-1-9 24 15,5-4-20-15,4-8-120 16,14-4 60-16</inkml:trace>
          <inkml:trace contextRef="#ctx0" brushRef="#br0" timeOffset="1648.3316">2122 849 364 0,'13'-20'132'0,"1"16"-100"0,9 4-12 16,-14 4 80-16,5 8-60 15,4 4 0-15,4 5-24 16,6 19 8-16,-1 1-16 15,10 11 24-15,-19-3-20 16,0-5 12-16,-9-3-12 16,-13-9 64-16,-10-4-44 15,-4-3 4-15,-5-9-20 0,-9-8 16 16,5-16-20-16,-1-12-224 16,10-13 116-16</inkml:trace>
          <inkml:trace contextRef="#ctx0" brushRef="#br0" timeOffset="1351.041">2267 695 416 0,'-9'-20'152'0,"9"24"-116"0,0 4-12 16,-9-8 76-16,-5 0-60 16,5 8 52-16,0-3-52 15,0 7-20-15,9 8-12 16,-4-4 8-16,4 16-8 15,0 13 4-15,0 24-4 0,-9 4 4 16,4-1-8-16,-4 9 8 16,4-8-8-16,-4 0 8 15,5-12-8-15,-1-9 16 16,1-7-12-16,4-13 48 16,0-7-28-16,-5-13-112 0,0-16 44 15,5-8-320 1,-4-5 200-16,-5-3-124 15</inkml:trace>
          <inkml:trace contextRef="#ctx0" brushRef="#br0" timeOffset="2068.0413">2677 392 236 0,'-23'-8'88'0,"14"24"-68"0,-14 8-4 0,10-3 88 15,4 7-60-15,0 4 60 16,9 5-60-16,9-1 4 15,-5 1-28-15,1-1 40 16,-5 0-32-16,0 1 28 16,-5 15-28-16,-8 5 8 15,-1 0-20-15,-9-5 36 0,5-3-28 0,-5-13 20 16,-4-7-24-16,9-13 36 16,4-16-32-16,9-16-12 15,5-13-8-15,10-11 4 16,8-5-4-16,5 1-72 15,-1 3 36-15,1 5-32 16,0 4 40-16,0-1 0 16,-10 17 16-16,5 0-20 15,5 4 16-15,-14 12-12 16,-9 4 12-16,0 12 60 31,5 4-24-31,4 25 32 0,0 11-28 16,-4 1 0-16,-1 0-16 15,1-5 12-15,-1-3-16 16,-4-13 32-16,0-7-24 0,0-5 32 0,0-8-32 16,0-4-120-16,0-12 56 15,0-8-504 1,0-12 308-16,-4-9 48 16</inkml:trace>
          <inkml:trace contextRef="#ctx0" brushRef="#br0" timeOffset="3813.8362">4211 663 184 0,'10'0'68'0,"-20"8"-52"0,-3 4-4 15,13-8 20-15,-9 0-20 31,0 0-4-31,-14 1 20 16,0 3 48-16,9-8-44 16,-13 0 52-16,4 8-52 0,1-8 72 15,-6 4-56-15,1 8 36 16,-5-4-48 15,-4 4 60-31,-1 4-56 0,5 0 28 0,10 5-40 0,-6-1-28 0,15 0 0 16,13-4 8-16,18-3-4 15,18-5 32-15,10-4-20 16,17-4 32-16,15-4-32 16,-14-4-120-16,4-13 56 15,-9 1-64-15,-9 4 68 16,5-4 20-16,-23-5 20 0,-5 13 20 16,-9-4-8-16,-13-4-4 15,-5 8 0-15,-5 0 28 16,-4 3-16-16,9 1 4 15,-18 4-12-15,13 0-8 16,-4 0 4-16,0 4 12 16,5 8-8-16,4-8-20 15,0 4 4-15,-10 4 20 16,10 1-4-16,0 3-4 16,-13 0 0-16,4 0 4 15,9 4-4-15,-14-8 8 16,5 12-8-16,9-11 8 15,-9 3-8-15,9-4-20 16,9 0 8-16,-5 0-24 16,6 0 20-16,8 0-12 15,-5 4 12-15,10 4-8 0,0-3 8 16,9 3 36-16,4-8-16 16,5 0 8-16,5 4-8 15,4-12 20 1,-5-4-16-16,1-8-48 0,-10 0 20 15,5-4-24-15,-9-5 24 16,0 1 8-16,0-8 8 16,-5-17 16-1,5 1-8-15,-9-29-4 16,0 4 0-16,-5-12 28 16,-4 12-16-16,-5-3 136 15,0 31-84-15,-9 9-12 16,4 20-36-16,-13 28 12 15,5 12-20-15,-15 33 4 16,6 4-8-16,-10 7 48 16,5-7-32-16,4 4 8 15,0-8-20-15,14-1 56 16,5-7-40-16,13-17-196 16,5-3 88-16</inkml:trace>
        </inkml:traceGroup>
      </inkml:traceGroup>
    </inkml:traceGroup>
    <inkml:traceGroup>
      <inkml:annotationXML>
        <emma:emma xmlns:emma="http://www.w3.org/2003/04/emma" version="1.0">
          <emma:interpretation id="{AEC21F30-968C-433C-A9AE-90BE3459902F}" emma:medium="tactile" emma:mode="ink">
            <msink:context xmlns:msink="http://schemas.microsoft.com/ink/2010/main" type="paragraph" rotatedBoundingBox="19797,14859 23689,14749 23711,15530 19819,156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040756-3404-4E35-9D97-434452B9FC93}" emma:medium="tactile" emma:mode="ink">
              <msink:context xmlns:msink="http://schemas.microsoft.com/ink/2010/main" type="line" rotatedBoundingBox="19797,14859 23689,14749 23711,15530 19819,15640"/>
            </emma:interpretation>
          </emma:emma>
        </inkml:annotationXML>
        <inkml:traceGroup>
          <inkml:annotationXML>
            <emma:emma xmlns:emma="http://www.w3.org/2003/04/emma" version="1.0">
              <emma:interpretation id="{8EF9108C-D7C8-4DFE-B4C6-8433D3217DCF}" emma:medium="tactile" emma:mode="ink">
                <msink:context xmlns:msink="http://schemas.microsoft.com/ink/2010/main" type="inkWord" rotatedBoundingBox="19797,14859 22068,14795 22090,15576 19819,156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88.9726">2358 2019 612 0,'-31'-4'228'0,"8"8"-180"0,-9-4-12 15,23 8 124-15,0 4-96 16,-10 0 0-16,6 0-40 15,-1 5-24-15,5 7-4 16,9-8 4-16,5 0 0 0,4-4 24 16,4-4-12-16,6 0 32 15,8-8-28-15,5-8 12 16,-5 0-16-16,0 0 20 0,-4-4-20 16,-9 0 4-16,-14 0-8 15,-9 0 12-15,-14-5-12 16,0 5-56-16,0 4 24 15,10 0 4-15,-5 0 8 16,13 8 12-16,19-4 0 16,18 4-240-16,13-4 132 15,19 8-456 1</inkml:trace>
          <inkml:trace contextRef="#ctx0" brushRef="#br0" timeOffset="5148.9392">2777 2023 416 0,'-18'-8'152'0,"9"8"-116"15,4-12-12-15,5 12 108 0,0 0-76 16,0 0-20 0,0 0-24-16,-9 0 4 0,9 12-8 15,-13-4 16-15,-10 0-16 0,-9 0 40 16,9 12-24-16,-9-4 56 15,14 1-44-15,14-5 28 16,4 4-36-16,22 0 0 16,10-12-16-16,5 0 36 15,8-4-24-15,5-8 20 16,-13-4-24-16,-5 0-80 16,-10 0 32-16,-13-4 16 0,-9-5 12 15,-9 5-8 1,-13 0 4-16,-1 0-4 0,-18 4 0 15,18 4 8 1,0 8 0-16,23 8-328 0,9 0 180 16,14 4-292-1</inkml:trace>
          <inkml:trace contextRef="#ctx0" brushRef="#br0" timeOffset="4489.2131">2022 1966 312 0,'-10'-32'112'0,"-3"20"-84"0,-1-9-12 0,5 13 92 15,-5 0-64-15,-4 4 8 16,-5 4-32-16,-4 12 32 16,-5 0-28-16,0 9 100 15,-4 11-68-15,4-4 48 16,5 1-64-16,4 3 16 16,9-4-36-16,14-3 16 0,14-1-20 15,13-4 36-15,19-4-28 16,18-3 76-16,8-5-56 0,6-8-384 15,-5-12 184-15</inkml:trace>
          <inkml:trace contextRef="#ctx0" brushRef="#br0" timeOffset="5857.866">3155 1926 392 0,'-23'4'148'0,"14"4"-116"16,5 16-8-16,4-12 40 0,0 13-40 15,4-5-20-15,-4 4-4 16,9 0 16 0,1 1-8-16,-10-5-12 0,0-4 0 15,0 0 56-15,0-4-28 16,-10-4 44-16,1-12-40 15,9 0 12-15,-4-4-24 16,-5-4-8-16,9-8-4 16,0-4-4-16,0 3 0 0,13-3-12 15,6-4 8-15,3 12-24 32,24 3 16-32,18-3 4 0,4-4 8 0,0 8-36 15,-4 4 20-15,0 0 32 16,-19 4-8-16,-8-4 0 0,-6-1-4 15,-17 5 20-15,-14 4-12 16,-4-4-4 0,-15 4 12 15,6 4-12-31,-19 5-20 0,-5 3 4 0,6 8 4 16,-10 8 4-16,9-3-28 15,9-5 16-15,14 0 24 0,9 0-8 16,9 0 28-16,14-3-20 15,-1-9 4-15,6-4-8 0,-1-4 28 16,0-4-20-16,1-4-156 16,-6-4 76-16,1-9-20 15,-9-7 52-15,0-4-8 16,-1-13 24 0,-13-16-8-16,-9-7 12 15,5 3 8-15,-6 8 4 16,1 13 104-1,5 7-56-15,4 13 32 0,0 16-44 16,0 16-4-16,0 24-20 16,0 25 12-16,0 12-16 15,4 4 16-15,-4-5-16 0,0-3 40 16,-4-8-24-16,-1-13 40 16,1 1-36-1,-5-9-60-15,9-7 20 16,0-13-440-16,9 0 248 15</inkml:trace>
          <inkml:trace contextRef="#ctx0" brushRef="#br0" timeOffset="6143.5952">3806 1962 832 0,'-36'53'308'0,"22"-33"-240"0,0 8-20 16,10-11 52-16,-1 7-64 15,1 0 32-15,4 0-40 16,0-3 52-16,0-9-44 16</inkml:trace>
          <inkml:trace contextRef="#ctx0" brushRef="#br0" timeOffset="5993.8248">3952 1416 612 0,'-55'0'228'0,"55"0"-180"0,-45 20-12 0,27-8-36 15,8 4-8-15</inkml:trace>
        </inkml:traceGroup>
        <inkml:traceGroup>
          <inkml:annotationXML>
            <emma:emma xmlns:emma="http://www.w3.org/2003/04/emma" version="1.0">
              <emma:interpretation id="{FC27C2D8-81B4-401B-A7A0-3E33E2D92321}" emma:medium="tactile" emma:mode="ink">
                <msink:context xmlns:msink="http://schemas.microsoft.com/ink/2010/main" type="inkWord" rotatedBoundingBox="22023,14994 23694,14947 23710,15515 22039,15562"/>
              </emma:interpretation>
              <emma:one-of disjunction-type="recognition" id="oneOf3">
                <emma:interpretation id="interp3" emma:lang="" emma:confidence="1">
                  <emma:literal>note</emma:literal>
                </emma:interpretation>
                <emma:interpretation id="interp4" emma:lang="" emma:confidence="0">
                  <emma:literal>rete</emma:literal>
                </emma:interpretation>
                <emma:interpretation id="interp5" emma:lang="" emma:confidence="0">
                  <emma:literal>nets</emma:literal>
                </emma:interpretation>
                <emma:interpretation id="interp6" emma:lang="" emma:confidence="0">
                  <emma:literal>net,</emma:literal>
                </emma:interpretation>
                <emma:interpretation id="interp7" emma:lang="" emma:confidence="0">
                  <emma:literal>Note</emma:literal>
                </emma:interpretation>
              </emma:one-of>
            </emma:emma>
          </inkml:annotationXML>
          <inkml:trace contextRef="#ctx0" brushRef="#br0" timeOffset="7217.79">4002 1865 352 0,'0'0'132'0,"0"4"-104"0,-9 12-8 0,9-4 68 16,-9 5-52-16,4 3 12 16,-4 8-28-16,-5-4 40 15,5 1-32-15,0-9 4 16,5 4-20-16,-5-8 44 15,9 0-28-15,-5-3 12 16,5-9-24-16,0 0 28 16,9-5-28-16,0-3 12 0,0 0-16 15,0-8-8-15,1-4 0 0,-1-4-4 16,9-1 0-16,-9 1 0 16,14 0 0-16,-10 3-44 31,6 9 24-31,-1 4-28 15,0 4 28-15,0 12-8 16,0 4 16-16,1 13 16 16,-1 7 0-16,0-4 8 15,0 1-8-15,1-1 40 0,-1 0-20 16,0 1-4-16,9-13-12 16,-9-4 48-16,5-4-32 15,5-8-152-15,-1-8 68 0,0 0-48 16,1-12 64-16,-10 0 24 15,4 3 16 1,-8-11 4-16,-5 0 0 0,-9 3 0 16,5-3 0-1,-10 0 52-15,5 20-28 0,-9-9-20 16,5 17-4-16,-10 9 24 16,5-1-12-16,-9 8-20 15,4 12 0-15,-4-12 32 16,4 5-16-16,-4-1 16 15,0-8-12-15,4 0-52 16,5 0 24-16,4 0-24 16,10-4 24-16,4 1-16 0,5-1 16 15,13 0 0 1,9 0 8-16,1 0 16 0,4 0-4 16,-5-4-4-16,-4 4 4 15,-5 4 4-15,-8-4-4 16,-10-8-4-1,4 0 4-15,-8-8 28 16,-1 8-16-16,-4-24 12 16,0 16-16-16,0-24-104 15,0 11 48-15,0-35-192 16,10 3 132-16,-1-28 56 16,0 20 32-16,4-3 140 15,6 11-68-15,-6 9 148 16,6 11-120-16,-19 13 0 15,9 12-56-15,-18 20 64 16,9 8-56-16,-19 33 48 0,6 3-48 0,-6 13 16 16,10-4-32-16,0 4 60 15,5-4-44-15,4-1-324 16,9-11 156-16,0-9-392 16</inkml:trace>
          <inkml:trace contextRef="#ctx0" brushRef="#br0" timeOffset="7538.1419">4630 1881 476 0,'-4'4'176'0,"4"-4"-136"0,36 45-12 0,-4-21 12 16,0-4-28-16,18-4 40 15,5 13-28-15,8-17 12 16,-3 0-20-16,8-16 8 15,-4 8-12-15,-5-8 20 16,-5 0-20-16,-22-8-20 16,-9 0 0-16,-23-9 4 15,0 5 4-15,-23-8 0 16,0 0 0-16,-8 3-28 16,3 13 16-16,1 8 12 15,13 8 4-15,1 5-28 16,13 7 12-16,9 8 32 15,4-4-12-15,19-7 16 0,5-1-12 0,13-8 28 16,9 4-24-16,0-4 20 16,-4-4-20-1,-14-4-148-15,-14-8 68 0,0 0-8 16,-13 4 44-16,-5-4 16 16,0 0 12-16,-9 0 44 15,5 8-24-15,-5-4 24 16,9 8-24-16,-4-4 52 15,8 4-40-15,-4 8-456 16,5-4 232-16,-14-8-36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2:35.24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CCC4D3F-66F7-43DE-9FE0-C7E82B686831}" emma:medium="tactile" emma:mode="ink">
          <msink:context xmlns:msink="http://schemas.microsoft.com/ink/2010/main" type="writingRegion" rotatedBoundingBox="2928,870 16707,891 16690,11315 2912,11294"/>
        </emma:interpretation>
      </emma:emma>
    </inkml:annotationXML>
    <inkml:traceGroup>
      <inkml:annotationXML>
        <emma:emma xmlns:emma="http://www.w3.org/2003/04/emma" version="1.0">
          <emma:interpretation id="{AEBBE121-883D-4744-B870-5EC204CD4740}" emma:medium="tactile" emma:mode="ink">
            <msink:context xmlns:msink="http://schemas.microsoft.com/ink/2010/main" type="paragraph" rotatedBoundingBox="4172,872 16707,891 16703,3173 4169,31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AA3B9D-6940-454B-8379-7FE164A10E03}" emma:medium="tactile" emma:mode="ink">
              <msink:context xmlns:msink="http://schemas.microsoft.com/ink/2010/main" type="line" rotatedBoundingBox="4172,872 16707,891 16703,3173 4169,3153"/>
            </emma:interpretation>
          </emma:emma>
        </inkml:annotationXML>
        <inkml:traceGroup>
          <inkml:annotationXML>
            <emma:emma xmlns:emma="http://www.w3.org/2003/04/emma" version="1.0">
              <emma:interpretation id="{693CB4AF-00A3-40DE-B455-B6BDC5832C65}" emma:medium="tactile" emma:mode="ink">
                <msink:context xmlns:msink="http://schemas.microsoft.com/ink/2010/main" type="inkWord" rotatedBoundingBox="4172,872 7551,877 7548,3159 4169,31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 36 340 0,'-23'-12'128'0,"9"16"-100"0,10 0-8 0,4-4 44 31,4 0-40-31,1 0 52 16,9 4-44-16,18-4 20 15,4 0-32-15,37-8 8 0,4 0-16 0,37 0 12 16,-5 8-16-16,14-4-4 15,-9 4 0-15,4-8 4 16,-13 12-4-16,-5-4 8 16,-18 8-8-16,-13-4 24 15,-15 0-16-15,-17-4 84 16,-6 4-52-16,-17-4-20 16,-5 0-16-16,-13-4 16 15,-1 4-12-15,-4-8-4 16,-5 8-4-16,-4-4-4 15,9 8 0-15,-14-4 8 16,10 0-4-16,-15 4-12 16,6 8 4-16,-15 8-32 15,5 9 20-15,-4 32 4 16,4 3 12-16,-9 29-28 16,9 0 16-16,-13 13 4 15,17-21 8-15,-13 20 8 16,9-16-4-16,-4 4 16 15,9-12-12-15,-10-16 40 16,5-13-24-16,1-11 48 16,8-13-40-16,-9-16 20 15,5-4-32-15,-5-24 52 0,9-4-40 16,-9-33-8 0,0 5-12-16,-13-25 0 0,8 12-8 0,-13-8-4 15,9 17 4-15,-4-17-16 16,8 16 8-16,-17-15-4 15,22 15 0-15,-9-8 0 16,9 13 0-16,0-5 24 16,5 17-8-16,9-1-20 15,8 13 4-15,-3 4-12 16,13 8 8-16,13 3-160 16,6 5 96-16,12 4-456 15,6 4 300-15</inkml:trace>
          <inkml:trace contextRef="#ctx0" brushRef="#br0" timeOffset="421.1205">1524-271 416 0,'14'-33'152'0,"-14"33"-116"0,32-12-12 0,-18 12 48 15,4 8-44-15,5 5 52 16,4 3-48-16,0 4-8 15,10 4-12-15,-15 5 16 16,-3-1-16-16,-19 0 48 16,0 9-32-16,-23-1-16 15,0-4-4-15,-9 1-8 16,10-5 0-16,-10-4 44 16,18 1-24-16,5-9-28 15,18-4 4-15,14 0 0 16,13-4 4-16,28-4 44 15,-9 0-24-15,8-4 36 16,-4 8-32-16</inkml:trace>
          <inkml:trace contextRef="#ctx0" brushRef="#br0" timeOffset="4763.7825">2959 453 216 0,'4'-12'80'0,"5"12"-60"0,10-8-8 16,-15 0 72 0,1 8-48-16,-1-8 40 15,5 4-44-15,-9-8 8 0,5 8-24 0,-10-9 8 16,5 9-12-16,-9-4 12 16,5 8-16-16,-24-4 16 15,15 8-16-15,-28-4 24 16,9 4-20-16,-27 0-4 15,13 8-4-15,-27 5 12 16,14 3-8-16,-5 4 16 16,14 5-16-16,9-1 16 15,9 8-16-15,14 9 16 16,18-1-16-16,41 9-4 16,0 0 0-16,41-5 20 15,5-11-12-15,22-9 48 16,-18-4-32-16,18-24-16 15,-13 4-4-15,-10-16 8 16,-13 0-8-16,-23-4 48 16,-4-5-28-16,-33-3 12 15,-8 0-24-15,-32-8 8 16,-1 7-12-16,-22-3-16 16,9 0 0-16,-4-5 4 15,13 13 0-15,5-8-88 16,8 3 48-16</inkml:trace>
          <inkml:trace contextRef="#ctx0" brushRef="#br0" timeOffset="5149.8291">2972-36 364 0,'-13'-9'132'0,"13"9"-100"0,-9 4-12 0,4 1 24 16,5 3-28-16,-9 4 40 16,9 0-32-16,-9 8 32 15,-5 4-32-15,5 33 20 16,-5 4-24-16,5 32 0 15,0 0-12-15,-5 40 36 16,5-3-20-16,-9 32 20 16,14-16-24-16,-15 15 0 15,10-15-12-15,-4 0 28 16,8-25-20-16,-9-7 20 16,10-13-20-16,-10-28 20 15,5-9-24-15,-5-19-12 16,10-9-4-16,-10-11-280 15,10-5 156-15</inkml:trace>
        </inkml:traceGroup>
        <inkml:traceGroup>
          <inkml:annotationXML>
            <emma:emma xmlns:emma="http://www.w3.org/2003/04/emma" version="1.0">
              <emma:interpretation id="{FC678A15-3754-450A-ACB8-136964056480}" emma:medium="tactile" emma:mode="ink">
                <msink:context xmlns:msink="http://schemas.microsoft.com/ink/2010/main" type="inkWord" rotatedBoundingBox="8342,1587 9034,1588 9033,1948 8341,1947">
                  <msink:destinationLink direction="with" ref="{EA326F82-8DFF-4CA9-AA66-42303D182CD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02.2121">4179 732 456 0,'-14'0'168'0,"14"0"-128"0,18 9-16 0,-9-5 96 16,-4 0-72-16,18 0 76 16,4 0-68-16,0-4 48 15,10 0-60-15,4-4 16 16,0 4-40-16,4-8-8 15,-4-1-8-15,5 1 64 16,-5 4-36-16,-5 0-20 16,1 4-12-16,-6 0-124 15,-3 4 68-15</inkml:trace>
          <inkml:trace contextRef="#ctx0" brushRef="#br0" timeOffset="5930.4891">4311 477 488 0,'0'-4'180'0,"0"4"-140"0,-18-16-12 15,18 16 84-15,4 0-68 0,1-4 16 16,8 0-36-16,1-4 24 16,9 4-32-16,0-4 12 15,8 4-16-15,20-8 28 16,-1 8-24-16,18-4-4 16,-9 8-8-16,0-4 20 15,-9 8-12-15,-9-4 12 16,-9 4-12-16,-9-4 20 15,-5 8-20-15,-18 0-120 16,0 4 60-16,-13-4-432 16,-1 4 264-16</inkml:trace>
        </inkml:traceGroup>
        <inkml:traceGroup>
          <inkml:annotationXML>
            <emma:emma xmlns:emma="http://www.w3.org/2003/04/emma" version="1.0">
              <emma:interpretation id="{852EA07C-69D1-4C83-864E-DAF09B11B6E1}" emma:medium="tactile" emma:mode="ink">
                <msink:context xmlns:msink="http://schemas.microsoft.com/ink/2010/main" type="inkWord" rotatedBoundingBox="9714,945 12928,950 12926,2124 9712,2119">
                  <msink:destinationLink direction="with" ref="{EA326F82-8DFF-4CA9-AA66-42303D182CD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657.2834">7766-57 464 0,'-22'-8'176'0,"22"8"-140"0,-37-4-8 0,19 4 4 15,-5 4-24-15,-22 4 68 16,4 4-44-16,-18 21 4 16,4 3-20-16,-9 45 16 15,28 0-20-15,-10 20 12 16,19-4-12-16,13 1 36 16,5-18-24-16,9 5 12 15,14-12-20-15,-1-4 28 16,19-8-28-16,-9-17-304 15,0-7 156-15</inkml:trace>
          <inkml:trace contextRef="#ctx0" brushRef="#br0" timeOffset="8063.0706">7885 441 288 0,'-14'57'108'0,"14"-57"-84"0,-9 69-4 16,4-41 4-1,5-4-16-15,-9 4 120 0,5-3-72 0,-10-5 4 16,10 0-36-16,-10-4 44 15,9-3-36-15,-4-9 28 16,9-4-32-16,-4-4-16 16,4-9-8-16,4-11 20 15,5 0-12-15,1-21 12 16,3 9-12-16,5-17-32 16,1 9 8-16,8-9 48 15,5 13-16-15,4 3 0 16,5 17-12-16,-4 4 12 15,-6 8-12-15,-3 8 48 16,-1 8-28-16,-9-8-68 16,1 8 20-16</inkml:trace>
          <inkml:trace contextRef="#ctx0" brushRef="#br0" timeOffset="8274.6937">7967 0 664 0,'-14'-8'244'0,"14"8"-188"0,9-8-16 16,5 0-12 0,4 8-24-16,28-12 24 15,4 3-16-15,13 1 68 16,-3 8-48-16,3 4-292 15,1 4 136-15</inkml:trace>
          <inkml:trace contextRef="#ctx0" brushRef="#br0" timeOffset="6524.2723">5540 579 560 0,'-4'-8'208'0,"4"8"-164"0,27 0-8 0,-9 0 32 15,5 0-44-15,13-9 52 16,10 1-44-16,8 0 36 16,6 0-36-16,17 0 0 15,-9 8-20-15,1-8 12 16,-10 8-16-16,-9-4 16 16,-9 8-16-16,-18-4-56 15,-5 0 24-15,-18 0-464 16,0 0 268-16</inkml:trace>
          <inkml:trace contextRef="#ctx0" brushRef="#br0" timeOffset="7357.9883">7015 554 236 0,'-4'-8'88'0,"4"8"-68"0,-14-4-4 15,-4 4 80 1,4 4-56-16,-18 0 44 31,0 0-48-31,-22 4 24 0,8 9-32 0,-13-1 16 16,14-4-24-16,-10 12 28 15,18 5-32-15,-4-1 12 16,19 8-16-16,3 1-8 16,15 3 0-16,8-15 12 15,15-1-8-15,8-16 16 0,9-4-16 0,1-20 24 16,4 4-20-16,-5-17 48 15,1 5-32-15,-10-12-4 16,-9 7-16-16,-9-27 28 16,0 7-20-1,-13-36 20-15,4 4-20 16,-18-16-16-16,4 12-4 0,-4-4 20 16,4 20-8-16,0-8 32 15,5 25-24 1,0-5-4-1,5 17-8-15,8-1 4 16,5 17-4-16,14-1-48 0,4 13 28 0,19-4 12 16,0 12 4-16,8 8 44 15,-8 4-20-15,-1 8 12 16,1 5-20-16,-1 3-464 16,-4 4 240-16</inkml:trace>
          <inkml:trace contextRef="#ctx0" brushRef="#br0" timeOffset="8725.8326">8477 684 496 0,'-5'-8'184'0,"5"8"-140"0,18-4-16 0,-4 0 64 16,4 4-56-16,5-8 4 16,0 4-24-16,18-9 52 15,-5 9-40-15,14-8-92 16,5 8 36-16</inkml:trace>
        </inkml:traceGroup>
        <inkml:traceGroup>
          <inkml:annotationXML>
            <emma:emma xmlns:emma="http://www.w3.org/2003/04/emma" version="1.0">
              <emma:interpretation id="{84C35BE3-265B-494D-A386-C251427E828C}" emma:medium="tactile" emma:mode="ink">
                <msink:context xmlns:msink="http://schemas.microsoft.com/ink/2010/main" type="inkWord" rotatedBoundingBox="13501,995 14725,997 14724,2134 13499,21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28.4022">9374 324 392 0,'0'-12'148'0,"0"12"-116"0,0 20-8 0,0-4 32 15,0 8-36-15,-5 13 8 16,0 3-16-16,-8 1 28 16,13 3-24-16,0-7 4 15,0 3-12-15,-5-12 12 16,10-3-12-16,-5-9-12 16,0 0 0-16,-5-8 56 15,5-4-28-15,-4-8 8 16,-1 0-20-16,-4-8 0 15,9 4-4-15,-5-16 12 0,5-1-12 0,5-15 40 16,4 7-24-16,5-11-32 16,-1 16 4-16,10-9 16 15,-5 9-4-15,5-1-4 16,9 13 0-16,-9 0 40 16,0 4-24-16,4-4 24 15,0 4-24-15</inkml:trace>
          <inkml:trace contextRef="#ctx0" brushRef="#br0" timeOffset="9401.153">9424-4 548 0,'0'-8'204'0,"0"8"-156"0,13-8-16 15,-4 4 52 1,5 8-52-16,9-8 24 16,9 4-36-16,0-4 28 15,4 4-32-15,-4-4-24 16,0 8 4-16,0-4-424 15,-5 8 236-15</inkml:trace>
          <inkml:trace contextRef="#ctx0" brushRef="#br0" timeOffset="12215.0548">10002-32 444 0,'0'-17'164'0,"0"17"-124"0,14 0-16 16,-14-8 80-1,0 16-64-15,0-8 28 16,0 8-40-16,-14 1 16 0,14 3-24 0,0 4-8 31,0 8-8-31,-5-4 4 0,1 9-4 16,-10-13 24-16,14 4-16 0,0-4 40 15,0 5-28-15,-4-13-4 16,4 0-12-16,0 0-332 16,4 0 176-16</inkml:trace>
          <inkml:trace contextRef="#ctx0" brushRef="#br0" timeOffset="12927.1184">10293-190 332 0,'9'-4'120'0,"-9"4"-92"0,0 0-8 0,0 0 68 15,0 0-52-15,0 0 76 16,0 0-64-16,0 0-24 16,0 0-16-16,0 0 16 15,14 4-12-15,0-4 12 16,-1 8-12-16,10 0 12 15,-5 8-16-15,5-4 4 16,0 8-4-16,0 1 36 16,-5 3-20-16,-5 8-4 15,6 5-12-15,-10 19 12 16,9 5-12-16,-13 16 16 16,4-4-16-16,-9 4 32 0,4 0-24 15,-8-4 56-15,-1-13-40 16,-13 5 4-1,4-12-24-15,-31 19-296 0,4-3 152 0,-32 4-264 16,9-4 224-16</inkml:trace>
        </inkml:traceGroup>
        <inkml:traceGroup>
          <inkml:annotationXML>
            <emma:emma xmlns:emma="http://www.w3.org/2003/04/emma" version="1.0">
              <emma:interpretation id="{0179CE2A-B444-48EA-94C9-349923FB61A0}" emma:medium="tactile" emma:mode="ink">
                <msink:context xmlns:msink="http://schemas.microsoft.com/ink/2010/main" type="inkWord" rotatedBoundingBox="15508,1080 16706,1082 16704,2421 15506,24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104.1266">11349 397 508 0,'-18'-13'188'0,"18"13"-148"0,9-4-8 0,0 0 36 16,10 8-44-16,44-8 44 15,10 4-40-15,41-8-4 16,-5 4-16-16,33-4 56 16,-15 0-36-16,5 0 24 15,-14 4-32-15,-13 4 28 16,-27 4-32-16,-24 0-296 16,-8 4 152-16</inkml:trace>
          <inkml:trace contextRef="#ctx0" brushRef="#br0" timeOffset="15554.948">12210 716 312 0,'0'-4'112'0,"0"4"-84"0,0 0-12 0,-5 0 116 16,1 0-76-16,-10 0 60 15,5 0-72-15,-14 0 32 16,1 4-44-16,-10 0 24 16,4 8-28-16,-22 5 16 15,14 3-24-15,-19 16 16 16,5 5-20-16,5 15-8 16,13-7-4-16,18 4-24 15,14-1 12-15,18-7 32 16,19-5-16-16,-1-7 60 15,5-13-36-15,5 0-16 16,-5-8-8-16,0-12-284 0,-5 4 152 16</inkml:trace>
          <inkml:trace contextRef="#ctx0" brushRef="#br0" timeOffset="16037.1831">11900 1040 340 0,'0'-8'128'0,"0"8"-100"0,0 0-8 0,0-8 88 16,0 16-64-16,0-8 68 16,0 0-60-16,0 0 24 15,9 16-44-15,5-8 36 16,9 4-40-16,0-4 48 15,4 1-44-15</inkml:trace>
          <inkml:trace contextRef="#ctx0" brushRef="#br0" timeOffset="14853.3807">12083-57 332 0,'-10'-20'120'0,"10"20"-92"16,0-16-8-16,0 8 96 15,0 4-68-15,-4 0 76 0,4 8-68 0,-9 8-12 16,13 8-28-16,-8 17-12 31,-1 3 0-31,1 13 48 0,4-1-28 0,-5 5 0 16,-4 0-16-16</inkml:trace>
        </inkml:traceGroup>
      </inkml:traceGroup>
    </inkml:traceGroup>
    <inkml:traceGroup>
      <inkml:annotationXML>
        <emma:emma xmlns:emma="http://www.w3.org/2003/04/emma" version="1.0">
          <emma:interpretation id="{E9DF2416-F4A8-4FF0-A0C5-1C52E9A838A8}" emma:medium="tactile" emma:mode="ink">
            <msink:context xmlns:msink="http://schemas.microsoft.com/ink/2010/main" type="paragraph" rotatedBoundingBox="4272,2561 13290,3580 13001,6137 3983,51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882964-E0BD-49FE-AA50-AFCDE76CCD31}" emma:medium="tactile" emma:mode="ink">
              <msink:context xmlns:msink="http://schemas.microsoft.com/ink/2010/main" type="line" rotatedBoundingBox="4272,2561 13290,3580 13001,6137 3983,5118"/>
            </emma:interpretation>
          </emma:emma>
        </inkml:annotationXML>
        <inkml:traceGroup>
          <inkml:annotationXML>
            <emma:emma xmlns:emma="http://www.w3.org/2003/04/emma" version="1.0">
              <emma:interpretation id="{A8FD0581-9DDD-4F7C-904A-6CA22CF2E456}" emma:medium="tactile" emma:mode="ink">
                <msink:context xmlns:msink="http://schemas.microsoft.com/ink/2010/main" type="inkWord" rotatedBoundingBox="4179,3386 5101,3491 4905,5222 3983,511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814.1984">386 2764 196 0,'-4'-8'72'0,"4"8"-56"0,4 0-4 0,-4-8 56 16,0 16-40-16,0-16 40 16,9 8-36-16,0-4 8 15,1 0-24-15,-10 0 28 16,4 4-28-16,-4 0 20 15,9 4-20-15,0-4 28 16,0 0-28-16,1 0-4 16,-1 0-8-16,9 0 20 15,0 4-12-15,0 0 12 16,5 0-12-16,-5-4-8 16,5 4 0-16,0 0 4 15,0 0-4-15,-14 0 16 16,9 4-12-16,0-4 4 15,-9 4-4-15,5 0-8 16,0 5 4-16,4-5-16 0,-9 4 8 0,5-4 20 16,-5 4-8-16,-5-4-4 15,5 0 0 1,0 0 20-16,-4 0-12 16,4 0-4-16,-4 1-4 0,4-1 20 15,0 0-12-15,-9-4-4 16,13 4-4-16,-13-8 20 15,0 0-12-15,0 0 24 16,10 8-24-16,-10 0-76 16,9 0 36-16</inkml:trace>
          <inkml:trace contextRef="#ctx0" brushRef="#br0" timeOffset="17853.0107">432 2724 312 0,'-28'-13'112'0,"28"13"-84"0,-31-8-12 0,8 0 64 16,5 8-48-16,-10-12 40 15,6 12-40-15,-19-16 24 16,9 16-28-16,-14-4 28 16,5 4-32-16,-13 8 12 15,13 4-20-15,-5 20 8 16,14 9-12-16,14 28 12 16,18 4-16-16,27 12-12 15,10-5 0-15,26-15 40 16,6-16-24-16,31-13 24 15,0-7-20-15,5-21 0 16,-14-4-8-16,-14-12 48 16,-13 0-32-16,-18-21 60 15,-15 9-48-15,-17-21 20 16,-5 9-36-16,-18-21-140 16,0 9 64-16</inkml:trace>
          <inkml:trace contextRef="#ctx0" brushRef="#br0" timeOffset="18135.7585">618 2266 488 0,'-31'-4'180'0,"31"4"-140"0,-37 20-12 0,19-3-4 15,4 3-20-15,-13 12 16 16,4 5-12-16,-9 11 40 15,5 1-24-15,-5 16 12 16,5 3-20-16,-10 42 8 16,15-1-12-16,-6 37 28 15,1-13-24-15,4 21 32 16,14-12-32-16,-4-5 12 16,8-20-16-16,0-15 0 15,5-21-4-15,0-13 48 16,5-15-32-16</inkml:trace>
        </inkml:traceGroup>
        <inkml:traceGroup>
          <inkml:annotationXML>
            <emma:emma xmlns:emma="http://www.w3.org/2003/04/emma" version="1.0">
              <emma:interpretation id="{191F3AF2-B8E2-42C0-B935-146CC568F491}" emma:medium="tactile" emma:mode="ink">
                <msink:context xmlns:msink="http://schemas.microsoft.com/ink/2010/main" type="inkWord" rotatedBoundingBox="5843,4172 6410,4236 6368,4615 5800,455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068.2399">1638 3339 312 0,'-4'0'112'0,"4"0"-84"0,4 8-12 16,-4-8 116-1,0 0-76-15,0 0 40 16,9 4-56-16,5 0 28 16,4 8-36-16,10-12 36 15,3 0-40-15,20 0-24 16,-1 0-4-16,13 0 16 16,-3 4-8-16,-6-4 32 15,-8 4-24-15,-5-8 32 16,-9 4-32-16,-10-8 12 15,1 8-16-15,-14 0 28 16,0 0-24-16,-9-8 32 0,0 16-32 0,-4-8-216 16,4 0 108-16</inkml:trace>
          <inkml:trace contextRef="#ctx0" brushRef="#br0" timeOffset="18724.864">1675 3080 508 0,'-5'-8'188'0,"5"8"-148"0,-9-4-8 16,5-1 140-1,8 5-100-15,-4-4 16 0,9 4-52 0,14-12 28 16,4 8-36-16,23-4-16 15,5 4-4-15,9 0 44 16,-5 4-28-16,0 0 60 16,-4 4-48-16,-10-4 20 15,-8 8-36-15,-15-8-160 16,1 8 76-16</inkml:trace>
        </inkml:traceGroup>
        <inkml:traceGroup>
          <inkml:annotationXML>
            <emma:emma xmlns:emma="http://www.w3.org/2003/04/emma" version="1.0">
              <emma:interpretation id="{15013D62-0EAD-4A3F-ADAD-373DABD8FAEF}" emma:medium="tactile" emma:mode="ink">
                <msink:context xmlns:msink="http://schemas.microsoft.com/ink/2010/main" type="inkWord" rotatedBoundingBox="8557,3045 13290,3580 13035,5833 8302,529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266.0471">4397 3480 104 0,'-18'-12'36'0,"18"12"-28"0,-14-16 0 0,5 16 92 31,9 0-56-31,-13 0 140 0,-10 0-104 0,5 0 52 16,4 8-76-16,-9 4 36 15,5 4-52-15,-5 13 32 16,10 3-40-16,-10 9 8 15,14 3-24-15,9 1 36 16,0-1-28-16,23-7-4 16,-1-5-12-16,24-12 28 15,4-4-20-15,32-12 48 16,4-4-36-16,10-12 28 16,-5 12-28-16,-4-16 0 15,-10 4-16-15,-18-12-316 16,-9 7 168-16</inkml:trace>
          <inkml:trace contextRef="#ctx0" brushRef="#br0" timeOffset="22523.7304">4543 3424 372 0,'-23'8'140'0,"23"-8"-112"0,-9 40-4 0,-5-3 120 15,14 3-84-15,-9 25 72 16,9 0-76-16,-9 16 12 16,5-13-36-16,-5-3-4 15,4-8-16-15,-4-13 36 16,4 1-24-16,-4-9 40 0,9 1-36 16,0-21-192-16,9 0 92 0</inkml:trace>
          <inkml:trace contextRef="#ctx0" brushRef="#br0" timeOffset="22706.7163">4903 3577 704 0,'22'-12'264'0,"-22"12"-208"0,64-12-12 0,-32 8 28 15,4 4-48-15,24-12 32 16,3 8-28-16,19-4 0 15,0 0-16-15,-13 8 28 16,-10-4-24-16,-18 4-48 16,-9 4 16-16,-23 0-324 15,-9 8 188-15</inkml:trace>
          <inkml:trace contextRef="#ctx0" brushRef="#br0" timeOffset="22913.8266">5185 3472 424 0,'-23'29'156'0,"23"-29"-120"0,-18 72-8 15,4-27 88 1,10 3-68-16,-10 25 24 0,5-8-40 16,-5 0-12-16,5-4-12 0,0-9 4 15,5-7-8-15,-1-9 52 16,5-8-32-16,-5-7-188 15,10-5 92-15</inkml:trace>
          <inkml:trace contextRef="#ctx0" brushRef="#br0" timeOffset="23146.3874">5340 3622 572 0,'-5'-8'208'0,"5"8"-160"0,14 28-12 0,-14 9 76 16,0-5-68-16,-5 17 8 16,1 3-32-16,-5 9 24 15,-5-4-28-15,0-5 20 16,10-3-20-16,-5 3 28 16,4-7-28-16,1-9 40 15,4-7-32-15,4-21-276 16,5 8 136-16</inkml:trace>
          <inkml:trace contextRef="#ctx0" brushRef="#br0" timeOffset="21228.7885">5490 2015 444 0,'14'-20'164'0,"-14"20"-124"0,9-8-16 0,-5 4 148 16,1 8-100-16,-5-4-36 16,0 8-28-16,-5 8 52 15,5 9-32-15,-9 19 24 16,5 5-32-16,-10 19 28 15,5 5-32-15,0 4 32 16,4-4-32-16,-4-12 20 16,9-9-20-16,-9-7 36 15,9-9-28-15,-9-7 76 16,4-1-56-16,-4-4-436 16,5-4 212-16</inkml:trace>
          <inkml:trace contextRef="#ctx0" brushRef="#br0" timeOffset="23753.5191">5831 3901 664 0,'-27'-12'244'0,"27"12"-188"0,9 0-16 0,0 0 24 16,10 4-44-16,17-4 44 15,10 0-36-15,17 0 28 16,6 8-28-16,-1-8 28 16,0 4-32-16,0-8-444 15,5 4 228-15</inkml:trace>
          <inkml:trace contextRef="#ctx0" brushRef="#br0" timeOffset="23572.0175">6419 3525 288 0,'-14'-24'108'0,"14"24"-84"0,5-13-4 0,-5 5 108 16,0 8-72-16,-5-16 92 15,1 12-84-15,-15-4 20 16,6 8-48-16,-19-4 40 16,-5 4-44-16,-17 8 28 15,8 4-32-15,-22 21 28 16,9 3-32-16,-5 25-4 16,14-1-12-16,9 13-8 15,14-8 4-15,8-4-4 16,10-5 0-16,14-11 44 15,13-9-24-15,14-11 52 16,4-5-40-16,10-4-120 16,4-8 44-16,0-8-432 15,-4 0 260-15</inkml:trace>
          <inkml:trace contextRef="#ctx0" brushRef="#br0" timeOffset="24847.0488">6697 3327 300 0,'-14'-17'112'0,"5"5"-88"0,-5-4-8 16,10 8 128-1,4 8-84-15,-5 0 72 16,-4 4-76-16,0 8 40 16,4 8-56-16,-8 33 16 15,8 0-36-15,-9 40 16 16,5 4-20-16,-4 12 36 15,8-12-28-15,-13-4 32 0,9-12-32 16,-5-8-4-16,5-8-12 0,0-9 56 16,0-3-36-16,0-25-116 15,9 1 44-15,4-21-452 16,5-8 276-16</inkml:trace>
          <inkml:trace contextRef="#ctx0" brushRef="#br0" timeOffset="25207.5065">7043 3958 216 0,'0'81'80'0,"0"-81"-60"0,4 52-8 16,-4-31-4-1,5 3-8-15,-1-4 96 16,1 4-52-16,-5-11 124 16,0 3-96-16,0-16 44 15,4-8-68-15,-4-4 64 16,0-5-64-16,0-19 8 16,5 12-32-16,-1-17-4 15,5 1-12-15,5-9-32 16,4 9 12-16,-4-9 32 15,9 13-12-15,4 3 28 0,0 9-24 16,1 0 24-16,8 12-24 0,-4-1 32 31,-5 5-28-31,1-4-200 0,-6 4 100 0</inkml:trace>
          <inkml:trace contextRef="#ctx0" brushRef="#br0" timeOffset="25404.963">7238 3468 728 0,'-13'-8'268'0,"13"8"-208"0,0-8-16 0,4 4 20 15,14 4-44-15,5-4 16 16,9 0-20-16,23 0 28 16,-10 4-28-16,10 8-584 15,-1 4 304-15</inkml:trace>
          <inkml:trace contextRef="#ctx0" brushRef="#br0" timeOffset="25557.4936">7470 4047 612 0,'23'0'228'0,"-23"0"-180"0,55-8-12 16,-23 4 16-1,0 4-36-15,9-8 48 0,4 4-36 0,1-9-368 16,-1 9 188-16</inkml:trace>
          <inkml:trace contextRef="#ctx0" brushRef="#br0" timeOffset="25913.9414">8172 3731 372 0,'-5'-8'140'0,"5"8"-112"0,5 24-4 0,-5-3 32 16,4 3-36-16,-8 16 8 15,-1 1-16-15,-4 3 0 16,4-3-4-16,-8-1 20 16,8-3-16-16,-8-5 4 15,8-4-8-15,-4-11 64 16,4-1-40-16,-8-8 32 15,8-4-36-15,-4-12-8 16,9 0-12-16,-5-12 36 16,10 3-20-16,0-7 32 15,4 0-32-15,9-5 32 16,5 5-32-16,9-4-12 16,-1 8-8-16,6-5 12 15,-1 9-8-15,-4-4 48 16,0 8-28-16,-5 0-172 15,1 4 76-15,-1-9-484 16,-4 5 304-16</inkml:trace>
          <inkml:trace contextRef="#ctx0" brushRef="#br0" timeOffset="26111.9674">8172 3497 696 0,'-9'-17'256'0,"9"17"-196"0,4-12-20 0,14 4 32 16,-4 8-48-16,13-4 0 15,10 4-16-15,-5 0 56 16,13 8-36-16,-13 0-520 16,0 4 264-16</inkml:trace>
          <inkml:trace contextRef="#ctx0" brushRef="#br0" timeOffset="26291.4715">8604 3359 520 0,'-14'-4'192'0,"14"4"-152"0,-13 28-8 0,8-12 28 15,5 1-40-15,-4 11 24 16,4 0-24-16,-5 5 16 15,5 3-20-15,0-4-156 16,5 1 72-16</inkml:trace>
          <inkml:trace contextRef="#ctx0" brushRef="#br0" timeOffset="26769.716">8968 3339 384 0,'0'-4'140'0,"0"4"-108"0,14 0-8 16,-14 0 76 0,9 4-60-16,-9-4 80 15,9 0-68-15,-4 0 16 16,-5 0-36-16,0 0 32 16,0 0-36-16,0 0 28 15,0 8-28-15,-5 0-8 16,5 0-12-16,-9 12-24 15,9 4 8-15,-9 33 32 16,9-4-16-16,-23 36 8 16,10-8-8-16,-6 8 28 15,-3-16-20-15,-1-5 4 0,9-7-12 0,-9-4 20 16,5-9-16-16,5-3 68 16,3-9-48-16,1-7 16 15,9 3-32-15,0-12-132 16,0-4 64-16</inkml:trace>
        </inkml:traceGroup>
      </inkml:traceGroup>
    </inkml:traceGroup>
    <inkml:traceGroup>
      <inkml:annotationXML>
        <emma:emma xmlns:emma="http://www.w3.org/2003/04/emma" version="1.0">
          <emma:interpretation id="{0C51EFB2-5B37-458F-8D05-F3F00B4884DF}" emma:medium="tactile" emma:mode="ink">
            <msink:context xmlns:msink="http://schemas.microsoft.com/ink/2010/main" type="paragraph" rotatedBoundingBox="4429,5799 14884,6110 14829,7968 4373,76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CEF8E8-3854-46B0-B482-D69773ECE427}" emma:medium="tactile" emma:mode="ink">
              <msink:context xmlns:msink="http://schemas.microsoft.com/ink/2010/main" type="line" rotatedBoundingBox="4429,5799 14884,6110 14829,7968 4373,7657"/>
            </emma:interpretation>
          </emma:emma>
        </inkml:annotationXML>
        <inkml:traceGroup>
          <inkml:annotationXML>
            <emma:emma xmlns:emma="http://www.w3.org/2003/04/emma" version="1.0">
              <emma:interpretation id="{B2443249-0E1C-4308-BBF8-227FDD534D6B}" emma:medium="tactile" emma:mode="ink">
                <msink:context xmlns:msink="http://schemas.microsoft.com/ink/2010/main" type="inkWord" rotatedBoundingBox="4418,6162 7074,6241 7030,7701 4374,762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7338.9947">382 5419 424 0,'-23'0'156'0,"23"-4"-120"0,-5-4-8 0,1 4 96 16,4 8-72-16,-9-4 52 16,9 0-64-16,-5 0-20 15,10 0-12-15,4 0 36 16,5 4-24-16,8 0 36 15,10 0-32-15,23 0-12 16,4 0-8-16,18-4 12 16,-4 4-8-16,18-8-4 15,0 0 0-15,9-4 4 16,-4 4-4-16,-9 0-4 16,-10 8 4-16,-18-4 4 15,-9 0-4-15,-13 0 16 16,-10 0-12-16,-13 0 40 15,-1 0-24-15,-17 0-24 0,-5 8 0 16,-14 0 0-16,5 0 0 0,-23 4-12 16,9 8 8-16,-14 25-16 15,1 3 12-15,-19 37 12 16,19-4 0-16,-10 8-20 16,14-8 8-16,-5-4 20 31,15-12-4-31,-6-8 24 0,5-9-20 0,0-15 68 15,10-5-48-15,-6-16 48 16,15-8-44-16,-6-20 52 16,6 0-52-16,-15-25 20 15,10 1-36-15,-23-37 0 16,5 8-12-16,-14-20-16 16,-5 12 4-16,0 0-4 15,14 21 0-15,-4 3 24 16,9 21-8-16,-1-5-12 15,23 13 0-15,-4 0 4 16,5 7 0-16,3 1 16 16,6 8-8-16,8-4-268 15,15 4 144-15,13-4-372 16,9 8 276-16</inkml:trace>
          <inkml:trace contextRef="#ctx0" brushRef="#br0" timeOffset="37683.4097">1543 5018 592 0,'-5'-8'220'0,"5"8"-172"0,-4 0-12 0,4 4 12 15,9 4-32-15,0 4 40 16,9 5-32-16,0-1 4 15,0 4-16-15,1 0 20 16,-1 0-20-16,-9 1 32 16,0 3-28-16,-13 0 20 15,4 1-20-15,-14-5 8 16,0 0-12-16,-4 0-16 16,9 0 0-16,4-3-40 15,5-1 24-15,14-8 32 16,9-4-4-16,22-4 36 15,10 0-28-15,9-4-76 16,-5 4 32-16,0-4-292 16,-4 8 180-16</inkml:trace>
          <inkml:trace contextRef="#ctx0" brushRef="#br0" timeOffset="38748.7565">2640 5694 456 0,'4'-32'168'0,"-4"32"-128"0,10-29-16 0,-20 13 104 15,6 8-76-15,-5-12 68 16,0 8-68-16,-5-9-12 15,-4 5-24-15,-9 0 40 16,-1 4-28-16,-8 4 20 16,4 4-28-16,-14 4 28 15,10 8-32-15,-19-4 32 16,14 12-32-16,-4 8 40 16,4 13-32-16,-5 15-4 15,14 1-12-15,10 12-16 16,8-5 4-16,14 1 4 15,14-8 0-15,18-9 60 16,13-3-32-16,19-13 32 16,4-4-32-16,28-16 52 15,-10-3-44-15,5-10 12 16,-9 5-32-16,-18-16 36 0,-9 4-28 0,-19-16 4 16,-9-1-16-16,-13-19 20 15,-5 3-20 1,-18-15-12-16,4 11-4 0,-13-8-16 15,0 13 12-15,-9-1-12 16,4 17 8-16,0 0 8 16,0 12 4-16,1-1 0 15,8 5 0-15,0 0 0 16,14 4 0-16,9 0-144 16,5 8 80-16,9-4-352 15,9 8 232-15</inkml:trace>
          <inkml:trace contextRef="#ctx0" brushRef="#br0" timeOffset="38193.7679">2654 5160 488 0,'-23'-41'180'0,"23"41"-140"0,-9-20-12 0,4 16 48 16,14 4-48-16,-18 12-12 16,9 8-8-16,-4 21 60 15,8 7-36-15,-4 29 32 16,5 4-36-16,-14 45 36 16,4-5-36-16,-4 13-4 15,-5-13-16-15,-4 1 56 16,9-17-36-16,-5-8 60 15,5-4-52-15,-4-24 64 16,8-13-60-16,-9-11 64 16,5-21-64-16,-4-12-112 0,3-12 32 15</inkml:trace>
        </inkml:traceGroup>
        <inkml:traceGroup>
          <inkml:annotationXML>
            <emma:emma xmlns:emma="http://www.w3.org/2003/04/emma" version="1.0">
              <emma:interpretation id="{B18C70AE-7CA2-4E58-831F-ECD2CC92DDCA}" emma:medium="tactile" emma:mode="ink">
                <msink:context xmlns:msink="http://schemas.microsoft.com/ink/2010/main" type="inkWord" rotatedBoundingBox="7718,6697 8075,6708 8064,7079 7707,70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8948.2872">3541 5536 684 0,'0'-16'252'0,"0"16"-192"0,19-8-20 15,-1 4 56 1,0 8-60-16,9-4-4 16,1 4-20-16,13 0 44 15,0 0-32-15</inkml:trace>
          <inkml:trace contextRef="#ctx0" brushRef="#br0" timeOffset="39139.7963">3605 5856 716 0,'14'0'264'0,"-14"0"-204"0,36 0-16 0,-18 0 8 16,5 0-36-16,5 4 40 16,-1 4-32-16,5 0 32 15,4 0-32-15,1-8-444 16,-6 4 228-16</inkml:trace>
        </inkml:traceGroup>
        <inkml:traceGroup>
          <inkml:annotationXML>
            <emma:emma xmlns:emma="http://www.w3.org/2003/04/emma" version="1.0">
              <emma:interpretation id="{B0AD0A6B-21FD-452C-A1A7-A995F861A5AC}" emma:medium="tactile" emma:mode="ink">
                <msink:context xmlns:msink="http://schemas.microsoft.com/ink/2010/main" type="inkWord" rotatedBoundingBox="9180,6367 12772,6474 12730,7905 9137,779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1783.6352">6255 5544 372 0,'-14'-8'140'0,"14"8"-112"0,0 0-4 16,0 4 92 0,0 0-68-16,0 8 76 15,9 5-68-15,5 11-20 16,0 4-24-16,13 1 8 0,0 3-12 0,5-8 16 15,5 1-16-15,4-13 24 16,4-4-20-16,5-12 24 16,0 0-24-1,0-12 4-15,-4 0-8 0,-10-12 20 16,-4 7-16-16,-5-15 32 16,-8 4-28-16,-10-9 12 15,0 5-16-15,-9-5-8 16,0 13 0-16,-9-4-16 15,4 8 8-15,-13-1-24 16,9 9 16-16,-14 0 40 16,0 4-16-16,-8 0 8 15,8 4-12-15,-9 0-16 16,5 4 4-16,-14 0-16 16,18 4 12-16,-9 0 4 15,9 0 4-15,-9-4 24 16,10 4-12-16,-1 0-40 15,0 0 16-15,0 0-16 16,5 4 16-16,-5 0-20 16,1 4 20-16,8 1 12 15,-4 3 4-15,4 8-20 16,5 4 8-16,-5 13-12 16,5 3 8-16,-14 17 0 15,14 0 4-15,-4 4 24 16,3-9-8-16,-8 5-20 0,9-4 4 15,-4 3-4-15,3-3 4 16,-3 12 8-16,4-5 0 0,-10 1 8 16,6 4-4-16,-10-12 16 15,9-9-12-15,-13-11 48 16,9-5-28-16,-9-8 12 16,4-3-24-16,-5-9 28 15,6 0-28-15,-6-8-12 16,6 0-8-16,-1-4 28 15,9 0-12-15</inkml:trace>
          <inkml:trace contextRef="#ctx0" brushRef="#br0" timeOffset="40552.8639">4998 5803 488 0,'-13'-12'180'0,"26"8"-140"0,-13 8-12 16,9-4 40-1,5 8-44-15,4 0 52 16,5 4-44-16,23 1 20 16,-5-1-32-16,13-4 16 15,1 0-20-15,-1-4 20 16,-3 0-24-16,-10-4 56 0,-1 0-36 0,-17-4 36 15,-9 4-36-15,-5-8 16 16,-4 4-28-16</inkml:trace>
          <inkml:trace contextRef="#ctx0" brushRef="#br0" timeOffset="44155.4619">7589 5330 144 0,'0'8'52'0,"-5"-12"-40"0,5 8 0 16,0-4 88-1,0 0-56-15,-9 0 36 16,9 0-48-16,0 0 24 15,0 0-28-15,-9 0 28 16,9 0-32-16,-4 0 20 16,-1 0-24-16,-9-4 28 15,14 4-32-15,-13-4 32 0,4 0-32 0,-1 0 20 16,-3 4-20-16,-5 0 20 16,4 4-24-16,-18 0 40 15,9 4-28-15,-9 0-4 16,10 4-12-1,-15 0 12-15,5 4-12 16,-9 9 4-16,14 3-4 0,-14 25 28 16,14-1-20-16,-1 41 40 15,10-4-32-15,5 0-4 16,8 0-12-16,10-8 12 16,8-12-12-16,1-4 40 15,4-8-24-15,-4-9 40 16,4-7-36-16,-4-13 72 15,-1-4-52-15</inkml:trace>
          <inkml:trace contextRef="#ctx0" brushRef="#br0" timeOffset="45085.0394">7716 5702 236 0,'5'-16'88'0,"-5"16"-68"0,4-4-4 0,-4 0 96 31,0 8-64-31,0 0-44 0,5 4-8 0,0 8 68 15,-1 8-36-15,-8 13 28 16,4 3-36-16,-5 9 44 16,0-1-36-16,-4 1 12 15,9-8-24-15,-9-9 28 16,9-4-28-16,-4-8 64 16,4 1-44-16,-5-13 64 15,5 0-60-15,-4-12-16 16,8 4-16-16,-4-12 8 15,9 4-8-15,-4-17-4 16,4 5 0-16,5-16-24 16,-1 7 12-16,1-7 4 15,0 4 4-15,-1-5-12 16,1 9 8-16,4-5 20 16,0 13-8-16,5-8 24 15,0 12-20-15,4-1 12 16,5 5-12-16,-5 0-16 15,1 4 0-15,-6 0 40 16,1 8-24-16,-5-4 52 16,-4 8-36-16,-9 0 12 15,-1 0-24-15,-8 0-300 16,-1 4 156-16</inkml:trace>
          <inkml:trace contextRef="#ctx0" brushRef="#br0" timeOffset="45725.8183">7748 5504 456 0,'-13'-4'168'0,"13"4"-128"0,4 4-16 0,-4-4 104 32,0 0-76-32,5 0 8 0,4 0-40 0,4 0 16 15,1 0-24-15,4-4 48 16,5 4-32-16,9-8-16 16,0 8-4-16,4-4 0 15,-4 4-4-15,-5-4 16 16,1 8-12-16,-10-4 24 15,-4 4-20-15,-10 0 32 16,-4 0-28-16,-9 0 12 16,4 0-16-16,1-4-24 15,4 4 4-15,0-8-288 16,9 4 164-16</inkml:trace>
          <inkml:trace contextRef="#ctx0" brushRef="#br0" timeOffset="46167.4922">8345 5297 320 0,'4'-12'120'0,"-4"12"-96"0,14-4-4 0,-10 0 68 16,1 8-52-16,0-4 56 16,4 4-52-16,4 0 52 15,10 4-56-15,-9 5 12 16,8 7-32-16,-3 4 20 15,3 0-24-15,-3 17 12 16,-1-1-12-16,0 29 0 16,-9 4-4-16,-4 16 28 15,4-8-20-15,-14-4 20 16,10-8-20-16,-14-1 0 16,9-11-8-16,-14 0 48 15,5-5-32-15,-18 5 44 16,8-8-40-16,-26 3-4 15,4 1-16-15,-5-9-128 16,15-7 64-16</inkml:trace>
        </inkml:traceGroup>
        <inkml:traceGroup>
          <inkml:annotationXML>
            <emma:emma xmlns:emma="http://www.w3.org/2003/04/emma" version="1.0">
              <emma:interpretation id="{28FAAA81-812C-48C2-9F2D-AA3745CC4580}" emma:medium="tactile" emma:mode="ink">
                <msink:context xmlns:msink="http://schemas.microsoft.com/ink/2010/main" type="inkWord" rotatedBoundingBox="13493,6068 14884,6110 14833,7835 13441,7794"/>
              </emma:interpretation>
              <emma:one-of disjunction-type="recognition" id="oneOf11"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E</emma:literal>
                </emma:interpretation>
                <emma:interpretation id="interp14" emma:lang="" emma:confidence="0">
                  <emma:literal>=</emma:literal>
                </emma:interpretation>
                <emma:interpretation id="interp1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47172.6881">9310 5569 548 0,'-14'-9'204'0,"14"9"-156"0,9 0-16 0,-4-4 60 16,4 4-56-16,23-4 24 16,4 0-40-16,42 0 16 15,4 4-20-15,36-8 20 16,-4 8-24-16,27-4 40 16,-14 4-28-16,5 0 20 15,-13 4-24-15,-19-4 0 16,-18 4-12-16,-14-4 56 15,-9 0-36-15,-13 0 8 16,-10-4-24-16</inkml:trace>
          <inkml:trace contextRef="#ctx0" brushRef="#br0" timeOffset="47983.8466">9701 6358 384 0,'-18'-12'140'0,"18"12"-108"0,9-9-8 0,-9 1 144 16,9 8-96-16,5 0 8 16,0 8-52-16,-1-8 72 15,10 13-56-15,0-5-4 16,9 0-24-16,0 0 16 15,4 0-20-15,14-12 12 16,-4 4-12-16,13-8 44 16,-5 4-28-16,1-8 20 15,-5 8-28-15,-9-4-60 16,-4 8 16-16,-10-9-252 16,-9 9 152-16</inkml:trace>
          <inkml:trace contextRef="#ctx0" brushRef="#br0" timeOffset="47685.6628">10207 6046 352 0,'-9'0'132'0,"9"0"-104"0,-9-4-8 0,-1 0 88 16,10 8-64-16,-13-4 68 15,4 0-60-15,-14 0 16 16,5 4-40-16,-14 0 52 16,4 0-44-16,-8 0 20 15,4 4-36-15,-9 4 60 16,5 5-44-16,-10-1-16 15,14 4-12-15,-9 8 0 16,10 9-4-16,3 15-4 16,19 9 4-16,9 4-16 15,9-8 8-15,14-5 40 16,9-7-24-16,0-17 88 16,9 4-56-16,-9-19 32 15,4 3-44-15,-4-16-184 16,0 8 80-16,-5-12-212 15,-4 4 160-15</inkml:trace>
          <inkml:trace contextRef="#ctx0" brushRef="#br0" timeOffset="46873.8927">10111 4921 340 0,'-9'-12'128'0,"9"12"-100"0,-9-8-8 0,0 8 104 15,9 0-72-15,-9 12 68 16,0-4-68-16,-10 28-4 16,10 1-28-16,-4 24 24 15,4-1-28-15,-5 1 4 16,9-4-12-16,-4-5 64 16,5-3-40-16,-10-1-100 15,9-7 36-15</inkml:trace>
        </inkml:traceGroup>
      </inkml:traceGroup>
    </inkml:traceGroup>
    <inkml:traceGroup>
      <inkml:annotationXML>
        <emma:emma xmlns:emma="http://www.w3.org/2003/04/emma" version="1.0">
          <emma:interpretation id="{EF4C3017-C164-4919-B35A-D8B1A2CD5E9F}" emma:medium="tactile" emma:mode="ink">
            <msink:context xmlns:msink="http://schemas.microsoft.com/ink/2010/main" type="paragraph" rotatedBoundingBox="2915,8658 11324,8658 11324,11304 2915,11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222686-B1E7-44B5-ABE0-D052BA0EC1EC}" emma:medium="tactile" emma:mode="ink">
              <msink:context xmlns:msink="http://schemas.microsoft.com/ink/2010/main" type="line" rotatedBoundingBox="2915,8658 11324,8658 11324,10669 2915,10669"/>
            </emma:interpretation>
          </emma:emma>
        </inkml:annotationXML>
        <inkml:traceGroup>
          <inkml:annotationXML>
            <emma:emma xmlns:emma="http://www.w3.org/2003/04/emma" version="1.0">
              <emma:interpretation id="{BAAF5C8C-7DF6-4777-8CCE-3B2462BB36B2}" emma:medium="tactile" emma:mode="ink">
                <msink:context xmlns:msink="http://schemas.microsoft.com/ink/2010/main" type="inkWord" rotatedBoundingBox="2915,8658 5629,8658 5629,10669 2915,1066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4762.8508">-333 7487 164 0,'-23'-20'60'0,"23"20"-44"0,-18 0-8 0,9 0 88 16,4 0-56-16,-8 8 52 16,4 4-52-16,-10 4-4 15,10 4-20-15,-9 25 68 16,4-1-48-16,-13 45 48 15,4 8-48-15,-22 33-12 16,-1-5-12-16,-31 66 52 16,-1-21-36-16,1-13 24 15,18 1-32-15,18-4 8 16,0-16-16-16,14-21 20 0,13-28-20 0,9-20 24 16,14-13-24-16,5-19 32 15,13-17-28-15,14-12-348 16</inkml:trace>
          <inkml:trace contextRef="#ctx0" brushRef="#br0" timeOffset="104478.0784">-620 7972 196 0,'5'-8'72'0,"-5"8"-56"0,-9-20-4 16,-1 4 84-1,10 16-56-15,-9-8 8 16,5 4-28-16,-19-4 4 15,9 8-12-15,-18 8 0 16,10-4-4-16,-19 12 12 0,0 8-12 16,-18 5-4-16,-5-1 0 0,5 4 12 15,4 1-8-15,5-1 32 16,0-4-24 0,9 5 48-16,4 3-36 0,19 9-4 15,9 7-16-15,18 9 12 16,19 0-12-16,26-5 16 15,33-7-16-15,8-17 32 16,1-3-24-16,13-21 4 16,-9 0-12-16,5-20 12 15,-18 4-12-15,-10-21 16 16,-9 5-16-16,-22-29 40 16,-14 17-24-16,-28-17 20 15,-8 13-24-15,-24-5-8 16,6 13-8-16,-10-4-16 15,4 15 8-15,-3-3 12 16,3 4-4-16,1 4-20 0,4 4 8 16,0-5 40-16,10 9-20 15,4 4-184-15,4-4 88 0,5-8-308 16,9-4 220 0</inkml:trace>
          <inkml:trace contextRef="#ctx0" brushRef="#br0" timeOffset="105078.6911">368 8009 340 0,'-86'81'128'0,"86"-81"-100"0,-69 81-8 0,33-21 88 16,4 5-64-16,-23 44 96 15,10-11-80-15,-14 27 16 16,9-8-44-16,18 9 4 15,9-9-20-15,18-3 44 16,14-21-32-16,19-12 4 16,4-17-20-16,9-11 56 15,4-17-40-15</inkml:trace>
          <inkml:trace contextRef="#ctx0" brushRef="#br0" timeOffset="105412.0801">568 8616 332 0,'-18'0'120'0,"18"0"-92"0,-23 44-8 16,10-19 16 0,4-1-24-16,-14 4 12 15,9 9-12-15,-9-9 56 16,10-4-40-16,-5-3 112 15,4-5-80-15,-4-8 36 16,4 0-56-16,0-24-4 16,10 8-24-16,4-21 20 0,4-7-20 15,15-17-12-15,8 9-4 0,18-9-48 32,1 13 24-32,13-1 16 0,0 17 8 0,1 4-8 15,-6 0 8-15,-8 11 40 16,-5 5-24-16,-9 0 36 15,-1 4-32-15</inkml:trace>
          <inkml:trace contextRef="#ctx0" brushRef="#br0" timeOffset="106567.1482">482 8240 372 0,'18'-17'140'0,"-18"17"-112"0,23 4-4 15,-9-12 32 1,4 16-36-16,5-8 16 0,-1 0-20 16,6 0 20-16,3 0-24 0,6 8-20 15,-1-12 0-15,5 4-4 16,0 9 4-16,5-9 44 15,-5 0-24-15,0 0 16 16,-9 0-16-16,-10 0 12 16,1 4-16-16</inkml:trace>
          <inkml:trace contextRef="#ctx0" brushRef="#br0" timeOffset="105562.4778">514 8260 456 0,'-5'0'168'0,"5"0"-128"0,32-4-16 16</inkml:trace>
          <inkml:trace contextRef="#ctx0" brushRef="#br0" timeOffset="105919.452">1219 8029 164 0,'0'16'60'0,"0"-16"-44"0,37 33-8 0,-14-5 148 16,-1 0-88-16,10 49 52 15,5 8-72-15,-15 33 28 16,10-1-44-16,-18 12 16 16,0-11-28-16,-23 11 80 15,-1-11-56-15,-26-9 24 16,4-16-40-16,-27-12 16 15,9-16-24-15,-14-9 44 16,10-7-36-16</inkml:trace>
        </inkml:traceGroup>
        <inkml:traceGroup>
          <inkml:annotationXML>
            <emma:emma xmlns:emma="http://www.w3.org/2003/04/emma" version="1.0">
              <emma:interpretation id="{AEC363CD-38AF-49FA-9AEB-4049E9D89649}" emma:medium="tactile" emma:mode="ink">
                <msink:context xmlns:msink="http://schemas.microsoft.com/ink/2010/main" type="inkWord" rotatedBoundingBox="6453,9953 6963,9953 6963,10212 6453,1021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7856.6066">2312 8794 268 0,'-9'-4'100'0,"14"4"-76"0,-5 0-8 0,0 0 88 15,4-4-60-15,1 4 24 16,4-4-36-16,4 4 24 15,1 0-32-15,13-4-12 16,10 0-8-16,-1 0 12 16,10 4-8-16,8-4 4 15,-3 4-4-15,3-4 12 16,-4 8-12-16,-9-4 24 16,-4 4-20-16</inkml:trace>
          <inkml:trace contextRef="#ctx0" brushRef="#br0" timeOffset="108204.0193">2280 9008 216 0,'-4'5'80'0,"8"-1"-60"0,1-4-8 0,-5 0 152 15,0 0-92-15,9 0 16 16,5 0-52-16,13 0 20 16,0-4-32-16,14-1 12 15,5 1-20-15,-1 0 8 16,1 8-12-16,-1-4 0 15,1 0-4-15,-10 0 12 16,1 4-12-16,-15 1 4 16,-3-1-4-16,-15-4 36 15,1 4-20-15</inkml:trace>
        </inkml:traceGroup>
        <inkml:traceGroup>
          <inkml:annotationXML>
            <emma:emma xmlns:emma="http://www.w3.org/2003/04/emma" version="1.0">
              <emma:interpretation id="{E0905B0B-AC41-414C-9AB0-6DC4B24969B0}" emma:medium="tactile" emma:mode="ink">
                <msink:context xmlns:msink="http://schemas.microsoft.com/ink/2010/main" type="inkWord" rotatedBoundingBox="8479,9329 11324,9329 11324,10539 8479,1053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9522.5538">4311 8713 364 0,'-9'-8'132'0,"13"16"-100"0,1 4-12 0,8-12 60 0,-3 12-48 15,8 0 24-15,18-7-36 16,28-1 52-16,45 4-40 15,28 0 28-15,40-8-32 16,15-4 16 0,17 4-24-16,87 0 28 0,-32 8-32 15,-9-8 32-15,-5 8-32 16,-40-4-4-16,-42 0-8 16,-27 4 28-16,-31-8-16 0,-19 4 12 15,-37 0-16-15,-31 4-192 16,-14 0 96-16,-32 4-448 15</inkml:trace>
          <inkml:trace contextRef="#ctx0" brushRef="#br0" timeOffset="110309.8321">5017 9348 196 0,'27'-8'72'0,"-4"-4"-56"0,31 8-4 16,-13 0-4-16,14 0-8 15,22 4 32-15,1-4-16 16,-10-4 20-16,-9 4-20 15,-9 4 8-15,-13 0-12 16,-6-4 28-16,-12 0-24 0,-10 0-276 16</inkml:trace>
          <inkml:trace contextRef="#ctx0" brushRef="#br0" timeOffset="109150.5651">5790 8138 176 0,'-27'17'64'0,"27"-17"-48"0,-18 44-8 16,9-20 60-1,9 9-40-15,-5 19 24 16,5-3-32-16,-4 20 8 15,8-13-16-15</inkml:trace>
        </inkml:traceGroup>
      </inkml:traceGroup>
      <inkml:traceGroup>
        <inkml:annotationXML>
          <emma:emma xmlns:emma="http://www.w3.org/2003/04/emma" version="1.0">
            <emma:interpretation id="{877F3AED-F361-44B8-A35B-65040CB959A9}" emma:medium="tactile" emma:mode="ink">
              <msink:context xmlns:msink="http://schemas.microsoft.com/ink/2010/main" type="line" rotatedBoundingBox="8515,10208 10696,10208 10696,11304 8515,11304"/>
            </emma:interpretation>
          </emma:emma>
        </inkml:annotationXML>
        <inkml:traceGroup>
          <inkml:annotationXML>
            <emma:emma xmlns:emma="http://www.w3.org/2003/04/emma" version="1.0">
              <emma:interpretation id="{2764A4F2-5611-40EF-A043-8D331059649A}" emma:medium="tactile" emma:mode="ink">
                <msink:context xmlns:msink="http://schemas.microsoft.com/ink/2010/main" type="inkWord" rotatedBoundingBox="8515,10208 10696,10208 10696,11304 8515,11304"/>
              </emma:interpretation>
            </emma:emma>
          </inkml:annotationXML>
          <inkml:trace contextRef="#ctx0" brushRef="#br0" timeOffset="112019.9593">6510 9332 268 0,'9'-24'100'0,"-14"20"-76"0,5-8-8 16,-4 8 68-16,-5 0-48 16,-5-4 4-16,0 4-24 15,-4-1 16-15,-5 5-20 16,-8 0-12-16,-6 5-4 16,-13 3 20-16,-14 4-8 0,5 8 24 15,-9 4-20-15,9 1 84 16,-1 7-52-16,15 4-4 15,13-7-24-15,9 7 32 16,10 9-24-16,4-1-4 0,27 1-12 16,5 7 20-16,13-3-16 15,19 3 48-15,8-15-32 16,-8-1 20-16,4-7-28 16,-4-9-140-16,-5-4 64 15,-14-8-368 1,-4-8 236-16,0-12-52 15</inkml:trace>
          <inkml:trace contextRef="#ctx0" brushRef="#br0" timeOffset="112165.8475">5882 9664 612 0,'-55'-24'228'0,"55"20"-180"16,-5 4-12-16,10-8 16 15,22 0-36-15,23-9 12 0,32 5-16 16,0-4 0-16,18 8-4 15,-13 0 56-15,-1 0-36 16,5 4-248-16</inkml:trace>
          <inkml:trace contextRef="#ctx0" brushRef="#br0" timeOffset="110812.6788">5394 9348 364 0,'-13'-8'132'0,"13"12"-100"0,-9 9-12 16,9 3 60-16,-19 8-48 16,6 0 24-16,-1 5-36 0,0 7 60 15,-4 0-44-15,0 9 20 16,0 8-36-16,0 3 28 16,-1 5-32-16,-3 12 12 15,-1-8-16-15,5-9 28 16,-1-11-24-16,1-5 56 15,14-7-40-15,-5-9-8 0,-1-8-12 16,10 0-300-16,0-8 156 16,0-8-324-1</inkml:trace>
          <inkml:trace contextRef="#ctx0" brushRef="#br0" timeOffset="110548.4758">5185 9312 352 0,'-23'36'132'0,"23"-36"-104"0,-23 61-8 0,5-33 68 16,5 13-52-16,-6 3 40 0,-3 9-44 16,-1 4 8-16,5 7-24 15,-5 1 8-15,5-4-12 16,9-13 36-16,-1-11-24 15,6-9-32-15,13-24-460 16</inkml:trace>
          <inkml:trace contextRef="#ctx0" brushRef="#br0" timeOffset="109852.5069">4557 9017 288 0,'-55'56'108'0,"32"-15"-84"0,-9 23-4 0,19-27 56 0,-5 11-44 15,4 1 68-15,5 4-60 16,9-13 0-16,0 1-24 15,13-5 60-15,19-12-44 16,14-12 60 0,13 13-56-16,32-13 0 0,0-4-20 15,-4 0 40-15,-10-4-28 16,-4 0-128-16,-5-8 52 16,-9-4-344-16</inkml:trace>
          <inkml:trace contextRef="#ctx0" brushRef="#br0" timeOffset="110065.1789">4598 9308 312 0,'-50'4'112'0,"27"12"-84"0,0 29-12 0,9-17 56 16,-4 8-44-16,5 9 76 15,-6 12-56-15,6 3 36 16,-1 21-48-16,0-4 24 15,5 0-32-15,-4-8 8 16,-1-4-20-16,0-17 36 0,5-11-28 16,9-9-76-16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2:57.02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A326F82-8DFF-4CA9-AA66-42303D182CDF}" emma:medium="tactile" emma:mode="ink">
          <msink:context xmlns:msink="http://schemas.microsoft.com/ink/2010/main" type="inkDrawing" rotatedBoundingBox="7881,4210 13372,3947 13374,3984 7883,4247" semanticType="underline" shapeName="Other">
            <msink:sourceLink direction="with" ref="{FC678A15-3754-450A-ACB8-136964056480}"/>
            <msink:sourceLink direction="with" ref="{852EA07C-69D1-4C83-864E-DAF09B11B6E1}"/>
          </msink:context>
        </emma:interpretation>
      </emma:emma>
    </inkml:annotationXML>
    <inkml:trace contextRef="#ctx0" brushRef="#br0">-6 267 236 0,'-5'-8'88'0,"5"8"-68"0,5-12-4 0,-5 12 96 15,0 0-64-15,0 0 60 16,9 0-64-16,0 0 24 15,5 8-40-15,-1-4 36 16,6-4-36-16,8 8 20 16,5-8-28-16,18 0 28 15,18 0-32-15,19-8 12 16,4 8-16-16,59-8 20 16,5 4-20-16,77-4 32 15,-9-4-28-15,87-9 12 16,-14 5-16-16,63-4 44 15,-36 4-28-15,55-12 12 16,-50 11-24-16,32-3-8 16,-51 4-4-16,-13-4-16 15,-50 12 8-15,-9 0-16 0,-46 3 12 16,-31-3 4-16,-28 8 4 0,-32-4 32 16,-23 8-16-16,-13-8 56 15,-19 4-40-15,-13-4 36 16,0 0-36-16,-18-4 0 15,4 4-20-15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4:32.13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311E5A8-2800-4376-9331-37F3FB020FB2}" emma:medium="tactile" emma:mode="ink">
          <msink:context xmlns:msink="http://schemas.microsoft.com/ink/2010/main" type="writingRegion" rotatedBoundingBox="11005,10162 20884,7678 21646,10712 11767,13196">
            <msink:destinationLink direction="with" ref="{1632B8BF-4473-4E29-A311-E4F513A6F811}"/>
            <msink:destinationLink direction="with" ref="{1C6FE45E-66C9-4060-88AE-A81B260B6874}"/>
          </msink:context>
        </emma:interpretation>
      </emma:emma>
    </inkml:annotationXML>
    <inkml:traceGroup>
      <inkml:annotationXML>
        <emma:emma xmlns:emma="http://www.w3.org/2003/04/emma" version="1.0">
          <emma:interpretation id="{F7177658-6656-445A-B20A-1FBA196BF561}" emma:medium="tactile" emma:mode="ink">
            <msink:context xmlns:msink="http://schemas.microsoft.com/ink/2010/main" type="paragraph" rotatedBoundingBox="14411,8979 21118,8538 21216,10027 14509,104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F2A478-E679-487E-9076-8004A87FE9C1}" emma:medium="tactile" emma:mode="ink">
              <msink:context xmlns:msink="http://schemas.microsoft.com/ink/2010/main" type="line" rotatedBoundingBox="14411,8979 21118,8538 21216,10027 14509,10468"/>
            </emma:interpretation>
          </emma:emma>
        </inkml:annotationXML>
        <inkml:traceGroup>
          <inkml:annotationXML>
            <emma:emma xmlns:emma="http://www.w3.org/2003/04/emma" version="1.0">
              <emma:interpretation id="{8B5A7BCF-AD8A-4F3A-8737-FFCDD4141AB8}" emma:medium="tactile" emma:mode="ink">
                <msink:context xmlns:msink="http://schemas.microsoft.com/ink/2010/main" type="inkWord" rotatedBoundingBox="14416,9055 17575,8847 17668,10260 14509,10468">
                  <msink:destinationLink direction="with" ref="{C2C546F2-F2D5-4478-9DDC-6EB80CE8B5F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2245-173 384 0,'-14'-13'140'0,"14"13"-108"0,-32 0-8 15,0 0 40 1,18 9-40-16,-36-1 16 15,14 8-24-15,-19 12 52 16,1 5-36-16,-10 15 48 16,18 5-48-16,-8 3 72 15,17 1-56-15,-13 12 8 0,18-4-32 0,5 20 24 16,9 0-32 0,4 4 20-16,10-8-20 0,4-13 52 15,9-7-36-15,4-16 64 16,6-9-56-16</inkml:trace>
          <inkml:trace contextRef="#ctx0" brushRef="#br0" timeOffset="390.529">2090 422 332 0,'-23'60'120'0,"23"-60"-92"0,-23 65-8 16,14-49 96 0,9 4-68-16,-9-3 68 15,9-1-64-15,-5-12 24 16,5-4-44-16,0-12 16 15,5-4-28-15,0-21-8 16,4 1-8-16,4-9 4 16,6 17-4-16,3-9-12 15,6 5 4-15,3 8-32 16,6 8 20-16,-5-1 16 0,0 13 0 0,0 0-16 16,-5 4 8-16,0-4 40 15,-4 8-20 1,-9-4 24-16,-1 0-20 15,-8 0-148-15,-1 0 68 16</inkml:trace>
          <inkml:trace contextRef="#ctx0" brushRef="#br0" timeOffset="686.8596">1990 191 520 0,'4'-8'192'0,"-4"8"-152"0,32-4-8 15,-9 0 44 1,4 4-48-16,14-4-4 15,0 8-12-15,5-8 24 16,-5 4-20-16,0-4 4 16,0 4-12-16,-10-9-24 15,1 9 8-15</inkml:trace>
          <inkml:trace contextRef="#ctx0" brushRef="#br0" timeOffset="1139.5579">3032-133 340 0,'18'77'128'0,"-18"-77"-100"0,23 109-8 15,-14-60 132 1,5-5-88-16,-5 41 44 16,5-4-64-16,-10 37 20 0,-8-1-36 0,-10-20 60 15,-18-16-48-15,-13-16 52 16,-19-13-52-1,-23-7-444-15,1-1 220 0,13 1-196 16</inkml:trace>
          <inkml:trace contextRef="#ctx0" brushRef="#br0" timeOffset="857.3081">2786-64 424 0,'-13'-12'156'0,"13"12"-120"0,-19 12-8 0,-3 0 60 16,13 4-52-16,-10 13-12 16,6-1-16-16,-1 0 52 15,10 5-32-15</inkml:trace>
          <inkml:trace contextRef="#ctx0" brushRef="#br0" timeOffset="-451.7658">569 154 416 0,'-32'4'152'0,"32"-4"-116"0,-13 17-12 16,3-9 56 0,20 4-48-16,3 4 24 15,5 0-36-15,19 5 16 16,4-1-20-16,18-4 28 16,5 4-28-16,0-8 12 15,-5-4-16-15,14-12 0 16,-5 4-4-16,-14-12 12 15,1 4-12-15,-9-8 40 16,-14 4-24-16,-19-8 4 0,-4 3-16 16,-18-15-16-16,-14 12 0 15,-8-9 4 1,-1 9 0-16,-5-4 0 0,14 4 0 16,-18-1-20-16,10 5 12 0,-6-4-4 15,5 8 4-15,-13 0-12 16,13 8 12-16,-14 0 12 15,15 4 0-15,-6 4-28 16,5 8 12-16,0 4-4 16,1 4 8-16,-1 0-20 15,9 5 16-15,0 3 12 16,0 0 4-16,10 5-28 16,-6 3 12-16,6 21 24 15,4 4-8-15,-5 28 8 16,10-4-4-16,-1 12-16 15,0-12 4-15,-4 4 28 16,9-12-12-16,-9 4 12 16,0-5-12-16,0-3 20 15,0-8-20-15,-9-4 48 16,-1-21-32-16,-3 1 4 16,13-13-20-16,-19-8 36 0,1-12-24 15,-9-8 12-15,4 0-20 16,-5-16 8-16,-4-4-12 15,5 0-8-15,-5-13 0 0,9-3-92 16,14-1 48-16,4 1-348 31,5 8 216-31</inkml:trace>
        </inkml:traceGroup>
        <inkml:traceGroup>
          <inkml:annotationXML>
            <emma:emma xmlns:emma="http://www.w3.org/2003/04/emma" version="1.0">
              <emma:interpretation id="{B6E2EFFF-60B9-446C-984C-B6A7DE0A5CE1}" emma:medium="tactile" emma:mode="ink">
                <msink:context xmlns:msink="http://schemas.microsoft.com/ink/2010/main" type="inkWord" rotatedBoundingBox="18450,8926 20279,8806 20355,9962 18526,10083">
                  <msink:destinationLink direction="with" ref="{C2C546F2-F2D5-4478-9DDC-6EB80CE8B5F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69.9611">4421 304 384 0,'0'-24'140'0,"0"24"-108"0,0-24-8 0,-5 11 32 15,1 9-36-15,-19-8 36 16,5 4-32-16,-23 0 40 16,9 0-36-16,-32 16 20 15,14 4-28-15,-9 13 8 16,9 3-16-16,9 16 20 16,18 1-20-16,9 20 12 15,28-13-12-15,13-7 28 16,19-17-24-16,9-12 32 0,4-16-32 15,-5-20 32 1,6 4-32-16,-6-25 4 16,1 1-12-16,-1-21-156 15,-3 9 80-15,-11-37-96 16,-3 4 96-16,-19-21 24 16,0 13 28-16,-13 12 112 15,-5 29-52-15,-18 15 36 16,-1 29-48-16,-8 41 24 15,4 23-28-15,-4 17-16 16,13 8-8-16,-8 8 40 16,13-4-24-16,-1 8 8 15,6-8-16-15,4 0 44 0,4-16-28 16,6-16 12-16,-6-13-24 0,14-12-324 16,-4-12 164-16,18-32-344 15</inkml:trace>
          <inkml:trace contextRef="#ctx0" brushRef="#br0" timeOffset="6875.7811">5126 5 288 0,'-9'0'108'0,"9"0"-84"0,-4 28-4 0,4-12 48 16,0 4-40-16,0 5 96 15,4 15-72-15,1 13 56 0,-5 12-64 16,14 24 24-16,-10 12-40 16,1-4 44-16,-1-4-40 15,5-20 28-15,0-4-32 0,1-21 28 16,-1-11-32-16,0-9 56 16,0-12-44-16,9-8 56 15,-9-16-56-15,14-8 12 16,9-16-32-16,9-25-8 15,13-28-4-15,6-12-4 16,8 8 0-16,-18 8 0 16,-4 4 0-16,-10 4 24 15,-4 4-12-15,0 0-32 16,-10 13 12-16,-8 11 0 16,4 5 8-1,-4 12-20-15,0 15 12 0,-5 17 56 16,0 5-24-16</inkml:trace>
        </inkml:traceGroup>
        <inkml:traceGroup>
          <inkml:annotationXML>
            <emma:emma xmlns:emma="http://www.w3.org/2003/04/emma" version="1.0">
              <emma:interpretation id="{26F9D6B3-1E29-422B-90DB-B318C3C3804B}" emma:medium="tactile" emma:mode="ink">
                <msink:context xmlns:msink="http://schemas.microsoft.com/ink/2010/main" type="inkWord" rotatedBoundingBox="21090,8540 21118,8538 21141,8899 21113,8901"/>
              </emma:interpretation>
              <emma:one-of disjunction-type="recognition" id="oneOf2"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101.8821">6597-554 644 0,'14'16'236'0,"-14"-16"-180"0,13 49-20 0,-8-21 28 15,-1 5-44-15,1 35-140 16,0 9 64-16,-10 12-432 0</inkml:trace>
        </inkml:traceGroup>
      </inkml:traceGroup>
    </inkml:traceGroup>
    <inkml:traceGroup>
      <inkml:annotationXML>
        <emma:emma xmlns:emma="http://www.w3.org/2003/04/emma" version="1.0">
          <emma:interpretation id="{EA59C256-4217-48D1-A704-9B1CE679257C}" emma:medium="tactile" emma:mode="ink">
            <msink:context xmlns:msink="http://schemas.microsoft.com/ink/2010/main" type="paragraph" rotatedBoundingBox="11310,11375 17904,9718 18361,11538 11767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08C1F4-E022-4F4D-8298-2BC28223AFC3}" emma:medium="tactile" emma:mode="ink">
              <msink:context xmlns:msink="http://schemas.microsoft.com/ink/2010/main" type="inkBullet" rotatedBoundingBox="11480,12052 12107,11895 12310,12705 11684,12863"/>
            </emma:interpretation>
            <emma:one-of disjunction-type="recognition" id="oneOf3">
              <emma:interpretation id="interp7" emma:lang="" emma:confidence="0">
                <emma:literal>↳</emma:literal>
              </emma:interpretation>
            </emma:one-of>
          </emma:emma>
        </inkml:annotationXML>
        <inkml:trace contextRef="#ctx0" brushRef="#br0" timeOffset="-1999.8831">-2941 2943 216 0,'-9'0'80'0,"9"8"-60"0,-5 8-8 0,5 0 108 16,0 13-68-1,5 23 112-15,4 33-92 0,0 12 8 16,5-8-48-16,8-8 32 16,-3-8-36-16,3-16 20 0,1-5-28 15,0-7 44-15,-5-9-36 0,-4-11 48 16,9-5-44-16,-10-4-8 16,5-12-12-16,5-8 24 15,0 0-20-15,0-4 4 16,9-8-12-16,4 4-8 15,5-21 4-15,0 1 12 16,-5-9-8-16,5-7 16 16,-13-9-16-16,4-4 16 15,-10-3-16-15,-3 7-4 16,-6 8 0-16,-4 13 4 16,-4 8-4-16,-1 7-72 15,-4 17-332 1,0 4 212-1,5 13-264-15</inkml:trace>
      </inkml:traceGroup>
      <inkml:traceGroup>
        <inkml:annotationXML>
          <emma:emma xmlns:emma="http://www.w3.org/2003/04/emma" version="1.0">
            <emma:interpretation id="{32E47F89-1722-4D37-94F6-E49817E363D6}" emma:medium="tactile" emma:mode="ink">
              <msink:context xmlns:msink="http://schemas.microsoft.com/ink/2010/main" type="line" rotatedBoundingBox="13863,10734 17904,9718 18361,11538 14320,12554"/>
            </emma:interpretation>
          </emma:emma>
        </inkml:annotationXML>
        <inkml:traceGroup>
          <inkml:annotationXML>
            <emma:emma xmlns:emma="http://www.w3.org/2003/04/emma" version="1.0">
              <emma:interpretation id="{7C14BCC9-EE9E-4242-9AB2-4C56F0FC4B35}" emma:medium="tactile" emma:mode="ink">
                <msink:context xmlns:msink="http://schemas.microsoft.com/ink/2010/main" type="inkWord" rotatedBoundingBox="13863,10734 15719,10267 15960,11224 14103,1169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448.5917">483 1575 560 0,'9'-16'208'0,"4"8"-164"0,19-9-8 16,-9 13 12-16,18 4-32 15,5 4-12-15,17 5-8 16,-4 11-288-16</inkml:trace>
          <inkml:trace contextRef="#ctx0" brushRef="#br0" timeOffset="4640.641">997 2032 612 0,'9'-48'228'0,"5"44"-180"0,18-21-12 0,9 13-16 16,18-4-20-16,18 0 8 15,10 4-4-15,4 4-520 16</inkml:trace>
          <inkml:trace contextRef="#ctx0" brushRef="#br0" timeOffset="3888.1274">-355 1571 320 0,'-5'8'120'0,"5"4"-96"0,-9 25-4 0,9-13 112 16,-9 32-76-16,9 33 68 15,-4 17-72-15,-6-1 40 16,10-8-52-16,0-16 8 16,0 0-32-16,0 0 64 0,0-8-48 15,5-13 48-15,-14-7-44 16,9-17 32-16,9-15-36 15,-4-17-512 1</inkml:trace>
          <inkml:trace contextRef="#ctx0" brushRef="#br0" timeOffset="4261.5766">314 1769 208 0,'-23'49'76'0,"23"-1"-60"15,9 37-4-15,-18-36 92 0,9 8-60 16,0-1 52-16,-9-7-56 16,9-9 84-16,-13-7-68 15,13-9 68-15,0-8-68 16,-9-8 48-16,9-8-60 15,-10-4-20-15,10-16-16 0,0-13 36 16,0-15-24-16,0-9-28 16,10-3 4-16,-1-1-36 0,4 8 24 15,10 5-20-15,0 7 20 16,9 5 8-16,9 7 8 16,-5 9-12-16,19 4 8 15,-10 0 56-15,10 16-28 16,-10-4-28-16,5 4 0 15,-13 4-476 1</inkml:trace>
        </inkml:traceGroup>
        <inkml:traceGroup>
          <inkml:annotationXML>
            <emma:emma xmlns:emma="http://www.w3.org/2003/04/emma" version="1.0">
              <emma:interpretation id="{6EFDB684-550B-4BC3-9457-84E781531458}" emma:medium="tactile" emma:mode="ink">
                <msink:context xmlns:msink="http://schemas.microsoft.com/ink/2010/main" type="inkWord" rotatedBoundingBox="16691,10731 18071,10384 18361,11538 16981,1188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981.0064">2481 1923 248 0,'-41'85'92'0,"19"-36"-72"0,3 19-4 16,10-35 68-16,0-1-48 16,0-4 76-16,0-3-64 15,9-1 64-15,0-8-64 16,0-8 36-16,0-8-48 15,0-4 24-15,0-8-32 16,0-8-8-16,4-17-12 0,6-7 28 16,3-5-20-16,1 1-24 15,27-1 4-15,0 5 8 0,9 7 0 16,5 9 32-16,-1 8-20 16,1 3 4-16,-10 9-12 15,-4 0-304 1</inkml:trace>
          <inkml:trace contextRef="#ctx0" brushRef="#br0" timeOffset="5181.5279">2427 1591 592 0,'4'-12'220'0,"5"12"-172"0,5 0-12 15,9 0-4-15,9 0-24 16,13 4 16-16,10 0-16 16,4 0-152-16,0 4 76 15,-4 8-352-15</inkml:trace>
          <inkml:trace contextRef="#ctx0" brushRef="#br0" timeOffset="5349.9789">3128 1591 416 0,'-9'0'152'0,"9"8"-116"0,-14 4-12 15,9 0-24-15,5 5-4 16,-9 7 12-16,9 8-4 0,14 5-232 16,0 3 124-16,8-7-72 15</inkml:trace>
          <inkml:trace contextRef="#ctx0" brushRef="#br0" timeOffset="5613.1756">3624 1470 456 0,'-9'-4'168'0,"0"28"-128"0,0 8-16 15,0-7 68-15,9 3-56 16,0 20 40-16,0 42-44 16,0 23 36-16,-5 0-40 15,1-20 4-15,-1-8-20 0,0-8 12 16,1-4-16-16,-10-8 76 16,5-5-48-16,5-11 24 15,-15-9-40-15,10-7-368 16,-4-9 184-16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2:21.73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B3CF8A1-8767-4866-950D-301E43536062}" emma:medium="tactile" emma:mode="ink">
          <msink:context xmlns:msink="http://schemas.microsoft.com/ink/2010/main" type="inkDrawing" rotatedBoundingBox="2531,9430 2560,17970 1421,17973 1392,9434" semanticType="verticalRange" shapeName="Other">
            <msink:sourceLink direction="with" ref="{C71D8EDF-9430-4580-A5A2-63B1D3B46931}"/>
            <msink:sourceLink direction="with" ref="{9BD2FFCB-E183-44E9-A942-BDE16851E5EA}"/>
          </msink:context>
        </emma:interpretation>
      </emma:emma>
    </inkml:annotationXML>
    <inkml:trace contextRef="#ctx0" brushRef="#br0">1095 19 216 0,'0'-16'80'0,"-4"12"-60"0,-1 0-8 0,1 8 48 15,-5 0-36-15,0 0-20 16,4 4-4-16,0 0 16 16,1 5-8-16,4-1 4 0,-5 4-4 15,1 4 20-15,-5 8-16 16,-5 13 12-16,-9 12-12 15,-4 3 0-15,-5 5-4 16,-4 0-8-16,-5-5 4 16,-9-7-16-16,9-1 8 15,-5 5 28-15,5 8-12 16,0 16 32-16,-4 4-28 16,4 4-24-16,0-9 4 15,4-3-16-15,1-4 8 16,4-4 24-16,0 12-4 15,0 4-4-15,0 12 0 16,10 0 4-16,-10 0-4 16,18-4-20-16,-9-16 8 15,5 0 4-15,-5 8 4 16,10-1 0-16,-6 14 0 0,6-1 16 16,-5 0-8-1,8-4-12-15,-3-8 0 0,-5 0-16 16,-1 8 12-16,6 12 56 15,-6 4-24-15,10-4-36 16,5-4 4-16,-5-16-36 16,4 4 28-16,1 4 16 15,13 4 0-15,-9 0-8 16,4-12 4-16,-4 0 64 16,9-12-32-16,-4-4-36 15,4-8 0-15,0-5 20 0,-4 5-8 16,-1 8-8-1,5 11 0-15,5 1 28 0,-5 12-12 16,0 4-12-16,0-8-4 16,0-4 12-16,1 0-4 15,8 4-4-15,-18 8 4 16,4-4 4-16,-8-4-4 16,13-12-20-16,-5-4 8 31,1-8 4-31,0-9 4 0,-1 1 8 0,1 4-4 15,4 3-12-15,4 9 4 16,-4 4-4-16,5 4 0 16,0 0 24-16,4-4-8 15,-13-5 24-15,4-3-20 16,0 4-4-16,0 0-4 16,-9 8 4-16,0 4-4 0,0-4-28 15,0-9 12-15,4 1 12 16,1-4 4-16,4-8-4 15,5-9 4-15,4 1-16 16,0-1 8-16,5 9 20 16,-5 0-8-16,5 3-4 15,-5 5 0-15,0 0 12 16,1-1-8-16,-6-7-20 16,1 0 4-16,0-5 20 15,4-3-4-15,0 0-20 0,5-1 4 16,-1-3-4-16,-8 15 4 15,18 1 16-15,0 0-4 16,-9-5-4-16,-1 1 4 16,1-4 20-16,-5-5-12 15,5-3-20-15,0 3 0 16,-5-7-4-16,0-1 4 16,1-3 8-16,-1-1 0 15,0 1-28-15,-4-1 16 16,4-4 24-16,0 9-8 15,-4-5 72-15,13 5-44 16,-4-1-12-16,-5 1-12 16,5-1-8-16,-5-3 0 15,0-5 60-15,0-8-32 0,-4 0 16 16,4 1-28-16,-4-1-520 16,-5-8 276-1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4:34.22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2C546F2-F2D5-4478-9DDC-6EB80CE8B5FD}" emma:medium="tactile" emma:mode="ink">
          <msink:context xmlns:msink="http://schemas.microsoft.com/ink/2010/main" type="inkDrawing" rotatedBoundingBox="13605,10189 20384,10218 20383,10351 13604,10322" semanticType="underline" shapeName="Other">
            <msink:sourceLink direction="with" ref="{8B5A7BCF-AD8A-4F3A-8737-FFCDD4141AB8}"/>
            <msink:sourceLink direction="with" ref="{B6E2EFFF-60B9-446C-984C-B6A7DE0A5CE1}"/>
          </msink:context>
        </emma:interpretation>
      </emma:emma>
    </inkml:annotationXML>
    <inkml:trace contextRef="#ctx0" brushRef="#br0">0 16 364 0,'23'-16'132'0,"-14"16"-100"0,-4 0-12 0,4 0 68 0,4 0-52 16,-4 0 48-16,14 0-48 16,-5 4 8-16,10 0-28 15,4 0 36-15,9 4-28 16,4-4 12-16,10 4-20 0,-1-8 8 16,10-4-12-16,18-4 12 15,27 4-16-15,14 4-4 16,14 8 0-16,-5-8 12 15,32 8-8-15,9 0 4 16,-14 12-4-16,19-7-16 16,27-1 4-16,-14 4 20 15,-4-8-8-15,17-4 4 16,1-4-4-16,-9-4 12 16,23 0-12-16,-1 0-40 15,-13 0 20-15,4 0 0 16,19 0 12-16,-28 4-12 0,-8-4 8 15,12 0 20-15,-12 0-8 16,-6-9 24-16,-8 1-20 16,9-4 56-16,-14 8-36 15,-19 0 4-15,-12 0-24 16,-1 0 12-16,-5 4-16 16,-4 0-12-16,-18 8 0 15,-9 8 28-15,-23-8-12 16,-14 4 40-16,-9 0-28 0,-18 0-4 15,-4 0-12-15,-10 4 4 16,5 1-8-16,-9-5-80 16,-10 0 40-16,-4 0-188 15,-9 0 124-15,0-8-272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4:28.63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A1022F4-C7CA-4047-BDCB-38BCBBBC0007}" emma:medium="tactile" emma:mode="ink">
          <msink:context xmlns:msink="http://schemas.microsoft.com/ink/2010/main" type="inkDrawing" rotatedBoundingBox="11672,11433 12768,8680 13340,8908 12245,11661" semanticType="callout" shapeName="Other">
            <msink:sourceLink direction="with" ref="{1C6FE45E-66C9-4060-88AE-A81B260B6874}"/>
          </msink:context>
        </emma:interpretation>
      </emma:emma>
    </inkml:annotationXML>
    <inkml:trace contextRef="#ctx0" brushRef="#br0">-1188-96 340 0,'0'-33'128'0,"0"33"-100"0,-5-32-8 0,-4 20 16 16,9 4-24-16,-14-9 4 15,5 9-8-15,-13-8 12 16,3 8-12-16,-8-4 4 16,0 8-4-16,-19-4 12 15,10 4-12-15,-14 4 16 16,4 0-16-16,1 0-20 16,-1 8 4-16,5 0-4 15,9 8 4-15,-4 0 24 16,13 4-8-16,-9 5 24 15,9-1-20-15,-8 8-20 16,8 5 0-16,-9 7 4 16,9 5 4-16,-9-1 24 15,19 1-12-15,-10 16 24 0,-4 24-24 16,8 36 12 0,-3 13-12-16,-1-5 20 0,14 41-20 15,-23 17-20-15,9-21 0 16,9 0 20-16,-8 12-4 0,3-16 16 15,-3-21-16-15,-6-39 48 32,-4-5-28-32,-9-8 28 0,5-12-28 15,-5-12 36-15,-4-13-36 16,-1-19 12-16,14-13-24 16,0-12 36-16,-13-16-28 0,13-8-4 15,-5-8-12-15,6-9-244 0,-1-7 128 16,18-21-440-1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4:29.13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632B8BF-4473-4E29-A311-E4F513A6F811}" emma:medium="tactile" emma:mode="ink">
          <msink:context xmlns:msink="http://schemas.microsoft.com/ink/2010/main" type="inkDrawing" rotatedBoundingBox="12310,11458 13083,8963 13476,9085 12703,11579" semanticType="verticalRange" shapeName="Other">
            <msink:sourceLink direction="with" ref="{7311E5A8-2800-4376-9331-37F3FB020FB2}"/>
          </msink:context>
        </emma:interpretation>
      </emma:emma>
    </inkml:annotationXML>
    <inkml:trace contextRef="#ctx0" brushRef="#br0">-1033 45 332 0,'-37'-36'120'0,"37"36"-92"0,-32-33-8 15,9 21 52 1,10 4-44-16,-19-4 8 15,9 8-24-15,-18 4-8 16,9 4 0-16,-13 8-4 16,13 8 0-16,-14 17 32 15,15 3-16-15,-15 9 12 16,23-1-16-16,-9 37 56 16,0 12-40-16,5 61 16 0,-9 8-28 15,4 45 36-15,9-9-28 0,0-24 4 16,1 0-16-16,3 0 64 0,-3-20-44 15,-1-24 32-15,-9-25-36 16,9-28 36 0,-13-8-36-16,4-21 4 0,0 1-20 15,0-13 36-15,9-7-24 16,1-5 12-16,-10-8-20 16,18-4 8-16,5-16-12 15,0-8-252-15,9-12 128 16,18-8-308-1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44:29.50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C6FE45E-66C9-4060-88AE-A81B260B6874}" emma:medium="tactile" emma:mode="ink">
          <msink:context xmlns:msink="http://schemas.microsoft.com/ink/2010/main" type="inkDrawing" rotatedBoundingBox="12726,11421 13457,8692 13735,8766 13003,11495" semanticType="verticalRange" shapeName="Other">
            <msink:sourceLink direction="with" ref="{7311E5A8-2800-4376-9331-37F3FB020FB2}"/>
            <msink:destinationLink direction="with" ref="{2A1022F4-C7CA-4047-BDCB-38BCBBBC0007}"/>
          </msink:context>
        </emma:interpretation>
      </emma:emma>
    </inkml:annotationXML>
    <inkml:trace contextRef="#ctx0" brushRef="#br0">-760-319 164 0,'-41'-20'60'0,"41"20"-44"0,-55-4-8 16,28 0 52-1,9 8-36-15,-14-4 104 16,9 8-72-16,-4-4-8 16,4 8-28-16,-9 8 12 15,14 4-20-15,-5 17 24 0,9 7-24 0,5 21 40 31,0 8-28-31,-5 20 4 0,1 9-16 16,-5 47 72-16,-10 13-48 0,6 0 12 16,-19 53-28-16,-5-13 32 15,-9-16-28-15,10 9 20 0,-10-9-24 16,10-32 44-16,4-29-36 16,4-20 28-16,-8-20-28 15,4-16-96-15,4 0 36 16,-4-20-420-1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6:26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C1EFB46-F439-49B5-A109-18AF8210BEA6}" emma:medium="tactile" emma:mode="ink">
          <msink:context xmlns:msink="http://schemas.microsoft.com/ink/2010/main" type="writingRegion" rotatedBoundingBox="15383,8983 15669,8983 15669,9573 15383,9573"/>
        </emma:interpretation>
      </emma:emma>
    </inkml:annotationXML>
    <inkml:traceGroup>
      <inkml:annotationXML>
        <emma:emma xmlns:emma="http://www.w3.org/2003/04/emma" version="1.0">
          <emma:interpretation id="{48DA1219-1389-483C-B247-0AB1AB4576E6}" emma:medium="tactile" emma:mode="ink">
            <msink:context xmlns:msink="http://schemas.microsoft.com/ink/2010/main" type="paragraph" rotatedBoundingBox="15383,8983 15669,8983 15669,9573 15383,9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FEA0D-E366-4CAC-8388-9DDA641CB7D4}" emma:medium="tactile" emma:mode="ink">
              <msink:context xmlns:msink="http://schemas.microsoft.com/ink/2010/main" type="line" rotatedBoundingBox="15383,8983 15669,8983 15669,9573 15383,9573"/>
            </emma:interpretation>
          </emma:emma>
        </inkml:annotationXML>
        <inkml:traceGroup>
          <inkml:annotationXML>
            <emma:emma xmlns:emma="http://www.w3.org/2003/04/emma" version="1.0">
              <emma:interpretation id="{5AC93FB4-694F-4A81-9B2C-2A5B4F5B62DD}" emma:medium="tactile" emma:mode="ink">
                <msink:context xmlns:msink="http://schemas.microsoft.com/ink/2010/main" type="inkWord" rotatedBoundingBox="15383,8983 15669,8983 15669,9573 15383,9573">
                  <msink:destinationLink direction="to" ref="{38ACFEE4-6B90-4924-BF85-493A520C9705}"/>
                </msink:context>
              </emma:interpretation>
            </emma:emma>
          </inkml:annotationXML>
          <inkml:trace contextRef="#ctx0" brushRef="#br0">15478 9104 488 0,'0'-61'180'0,"0"61"-140"0,9-26-12 16,-6 18 64-1,3 3-56-15,-3-6 40 16,3 6-44-16,-6 0 44 16,3 5-44-16,-6 0-8 15,3 5-12-15,-3 3 32 16,3 5-20-16,-3 6 4 16,0 2-16-16,0 0 12 15,3 3-16-15,0-3 32 16,6-3-24-16,3-7 12 15,3-3-16-15,3-8 28 16,0-3-24-16,0-10 4 0,2 2-12 16,1-7-68-16,0 2 32 0,-3 0-4 15,0 6 16-15,-6 2-24 16,-3 5 24-16,-3 8-28 16,0 9 24-16,-6 17-16 15,3 4 20-15,-6 12 36 16,3 1-12-16,-6 5 28 15,6-6-24-15,-9 4 32 16,6-6-28 0,-15 0 12-16,6-8-16 0,-11-5 0 15,-1-9-4-15,-12-17 20 16,3-6-16-16,-2-16 32 16,11-5-28-16,12-6-32 15,15 3 8-15,21 0-16 16,9 6 12-16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5:47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25348D6-34C8-4AB4-B5C7-3764CAABCD38}" emma:medium="tactile" emma:mode="ink">
          <msink:context xmlns:msink="http://schemas.microsoft.com/ink/2010/main" type="inkDrawing" rotatedBoundingBox="11548,9324 14866,9171 14871,9259 11552,9412" semanticType="underline" shapeName="Other">
            <msink:sourceLink direction="with" ref="{323557D6-DB01-42D8-A7A1-EB9CE35A7E51}"/>
            <msink:sourceLink direction="with" ref="{337A27F6-5DD7-4A30-98AE-7466A910388F}"/>
          </msink:context>
        </emma:interpretation>
      </emma:emma>
    </inkml:annotationXML>
    <inkml:trace contextRef="#ctx0" brushRef="#br0">11549 9332 340 0,'3'-5'128'0,"3"5"-100"0,3-3-8 15,-3 3 44-15,3 3-40 16,0-3 32-16,0 2-28 16,3-2 0-16,-4 0-16 15,7 0 36-15,6 3-24 16,0-1 4-16,3 1-16 0,-3 0 36 15,11 2-24-15,-2 0-24 0,0 1 0 16,0-1-8-16,-3 0 0 16,2-2 8-16,1 0 0 15,6-3-20 1,-1 2 12-16,22-2 32 16,-3 0-16-16,8 0 8 15,-5-2-8-15,11 2-24 16,-5 0 8-16,14-6-32 15,-8 4 24-15,14-1 60 16,-9 3-24-16,1-5-8 16,-4 2-4-16,15-8 0 15,-5 6-4-15,2-5-4 16,-8 2 4-16,11-3 4 16,-3 3-4-16,16 0 40 15,-7 3-20-15,-6 0-32 0,0-1 4 16,4-2-8-1,2 6 4-15,-3-4 24 0,-8 1-8 0,-7 0 16 16,4 0-16-16,2-1 32 16,-3 4-24-16,-2-1-4 15,-10 0-8-15,-8 1 40 16,-7-1-24-16,-8 0 16 16,-6 1-20-16,-1-1 0 15,-5 0-8-15,-3 1 20 16,-3-1-16-16,-3 0-4 15,0 1-4-15,-1-1 20 16,-5 3-12-16,-6-2 32 0,-3-1-28 16,0 0 20-16,-12 3-20 15,0 0-316-15,-15 6 164 16,3-6-444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5:56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BD2FFCB-E183-44E9-A942-BDE16851E5EA}" emma:medium="tactile" emma:mode="ink">
          <msink:context xmlns:msink="http://schemas.microsoft.com/ink/2010/main" type="writingRegion" rotatedBoundingBox="1821,10556 14000,10572 13992,17283 1813,17267">
            <msink:destinationLink direction="with" ref="{7B3CF8A1-8767-4866-950D-301E43536062}"/>
            <msink:destinationLink direction="with" ref="{7BDA1C09-824A-4AE0-B19D-2ABC0E2400EB}"/>
          </msink:context>
        </emma:interpretation>
      </emma:emma>
    </inkml:annotationXML>
    <inkml:traceGroup>
      <inkml:annotationXML>
        <emma:emma xmlns:emma="http://www.w3.org/2003/04/emma" version="1.0">
          <emma:interpretation id="{76DD9DB0-EBC5-4E7C-BD45-635BF562206C}" emma:medium="tactile" emma:mode="ink">
            <msink:context xmlns:msink="http://schemas.microsoft.com/ink/2010/main" type="paragraph" rotatedBoundingBox="3907,11834 4349,10473 4899,10652 4456,120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C50171-8D5A-4ACE-AAB4-F30F86EFDD29}" emma:medium="tactile" emma:mode="ink">
              <msink:context xmlns:msink="http://schemas.microsoft.com/ink/2010/main" type="line" rotatedBoundingBox="3907,11834 4349,10473 4899,10652 4456,12013"/>
            </emma:interpretation>
          </emma:emma>
        </inkml:annotationXML>
        <inkml:traceGroup>
          <inkml:annotationXML>
            <emma:emma xmlns:emma="http://www.w3.org/2003/04/emma" version="1.0">
              <emma:interpretation id="{CE58724A-A464-4B4E-8623-1886CC49DA2E}" emma:medium="tactile" emma:mode="ink">
                <msink:context xmlns:msink="http://schemas.microsoft.com/ink/2010/main" type="inkWord" rotatedBoundingBox="4225,10877 4356,10475 4849,10635 4718,11037">
                  <msink:destinationLink direction="with" ref="{71F119BA-C76B-4D0B-B432-DB3616B24528}"/>
                </msink:context>
              </emma:interpretation>
            </emma:emma>
          </inkml:annotationXML>
          <inkml:trace contextRef="#ctx0" brushRef="#br0">4646 10655 372 0,'-9'-8'140'0,"3"5"-112"0,0 1-4 0,0-4 48 16,-3 1-44-16,3 0 84 15,-3-3-60-15,0 2 8 16,-5 1-36-16,-4-3 24 15,-3 0-32-15,-3 8 40 0,-6 6-32 16,1-1 12-16,-4 5-20 16,0 6 28-16,0 5-28 0,7 1 64 15,-1-1-44-15,12 5-24 16,0 3-12-16,6 0 8 16,3 1-4-16,9-1 16 15,9 0-12-15,9 0 16 16,18-11-16-16,11-4 60 15,13-12-40-15,-10-7 8 16,4-6-24-16,-1-7 28 16,1-3-24-1,-12 0-24 1,-4-1 4-16,-11-1 28 16,-9 1-16-16,-21 1 16 0,-6-3-12 15,-15-2-16-15,-3 0 0 16,3 2-4-16,-5 0 0 15,2 3 24-15,6 5-8 0,0-3-12 16,3 9 0-16,6 2-76 16,6 3 44-16,3 5-196 0,3 5 128 15,6 0-484 1,3-2 332-16,0 2 48 16</inkml:trace>
        </inkml:traceGroup>
        <inkml:traceGroup>
          <inkml:annotationXML>
            <emma:emma xmlns:emma="http://www.w3.org/2003/04/emma" version="1.0">
              <emma:interpretation id="{EE70D0AB-C175-42B9-8B4A-3465F69850CD}" emma:medium="tactile" emma:mode="ink">
                <msink:context xmlns:msink="http://schemas.microsoft.com/ink/2010/main" type="inkWord" rotatedBoundingBox="3907,11834 4017,11494 4567,11673 4456,12013"/>
              </emma:interpretation>
            </emma:emma>
          </inkml:annotationXML>
          <inkml:trace contextRef="#ctx0" brushRef="#br0" timeOffset="705.9553">4220 11644 340 0,'-9'0'128'0,"6"3"-100"0,-3 0-8 0,4 2 112 16,-4-2-76-16,0-1 68 15,-3 3-72-15,-3 3 32 16,0-5-48-16,-3 2 0 16,-6 6-24-16,3 0 56 0,-3-1-40 15,-2 3 24-15,-1 1-32 16,-3-1 28-16,3-3-32 16,3-2 20-1,4 0-20-15,5-2 0 0,3-1-8 16,6 0-32-16,6 0 12 15,6 1-12-15,5 2 12 16,4 0 8-16,6 0 4 16,0 5 0-16,6 5 0 15,-3-2-12-15,-1 0 8 0,1-5 12 16,3-1-4-16,-9-5 24 16,0 1-16-16,-7-6 68 15,1 0-48-15,-6-6 48 16,-6-1-44-16,-3-7 0 15,-6-10-24-15,-3 1 56 16,0-1-40-16,-2-5-12 16,-4 0-8-16,0 5 0 15,0 0-4-15,3 0-20 16,0 6 8-16,0 2-4 16,3 3 4-16,6 2 0 15,-3 3 0-15,6 3-28 16,0 5 20-16,6 0 4 15,0 2 12-15,3 4-336 16,3-1 184 0,0 6-476-16</inkml:trace>
          <inkml:trace contextRef="#ctx0" brushRef="#br0" timeOffset="1127.0746">4560 11681 404 0,'-6'-8'148'0,"6"6"-112"15,-3-1-12-15,0 3 84 0,-3-3-64 16,-3 1 104-16,0-1-84 16,-3 1-4-1,-3-1-36-15,-3 0-16 16,-3 3-4-16,1 0 12 0,-4 3-8 0,0 2 32 15,3-2-24-15,6 2-32 16,6 0 8-16,3 3-8 16,9 0 8-16,9 3 0 15,9 2 0-15,3 6 0 16,3 2 0-16,-3 0 16 16,-1 3-4-16,-8 0 24 15,-3-3-16-15,-6-3 92 16,-12-2-56-16,-9-5 4 15,-9-3-32-15,-5-6 76 16,-4-2-52-16,3-2-12 0,3-6-20 16,7 0 0-1,2 2-8-15,6 1-180 0,6 0 100 16,12 0-608 0</inkml:trace>
        </inkml:traceGroup>
      </inkml:traceGroup>
    </inkml:traceGroup>
    <inkml:traceGroup>
      <inkml:annotationXML>
        <emma:emma xmlns:emma="http://www.w3.org/2003/04/emma" version="1.0">
          <emma:interpretation id="{0A69A8CF-516C-4276-A88D-08D1F85E5CBD}" emma:medium="tactile" emma:mode="ink">
            <msink:context xmlns:msink="http://schemas.microsoft.com/ink/2010/main" type="paragraph" rotatedBoundingBox="4182,12195 5616,12197 5615,12896 4181,128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A00D71-563B-4E68-86D3-B65D91F18DCD}" emma:medium="tactile" emma:mode="ink">
              <msink:context xmlns:msink="http://schemas.microsoft.com/ink/2010/main" type="line" rotatedBoundingBox="4182,12195 5616,12197 5615,12896 4181,12895"/>
            </emma:interpretation>
          </emma:emma>
        </inkml:annotationXML>
        <inkml:traceGroup>
          <inkml:annotationXML>
            <emma:emma xmlns:emma="http://www.w3.org/2003/04/emma" version="1.0">
              <emma:interpretation id="{83147386-46E3-44D0-97C3-38C87C8F2284}" emma:medium="tactile" emma:mode="ink">
                <msink:context xmlns:msink="http://schemas.microsoft.com/ink/2010/main" type="inkWord" rotatedBoundingBox="4182,12195 5616,12197 5615,12896 4181,12895"/>
              </emma:interpretation>
            </emma:emma>
          </inkml:annotationXML>
          <inkml:trace contextRef="#ctx0" brushRef="#br0" timeOffset="184320.6554">4283 12248 280 0,'0'-11'104'0,"6"11"-84"0,-3-8 0 16,-3 8-12-16,0-3-8 16,6 1 60-16,-3-4-32 15,-3 6 16-15,0 0-28 16,0 0 88-16,-3 0-56 16,-3 6 40-16,6-4-52 0,-9 1 0 15,3 2-24-15,3-2 12 16,-3 2-16-16,0 1 24 0,0 1-20 15,3-1-4-15,-3-1-4 16,0 6 12-16,-3-3-8 16,3 2 16-16,3 1-16 15,-3 2-12-15,0 3 0 16,0 2 12-16,3-2-4 16,-2 3-4-16,-1-3 4 15,3 2 4-15,0 1-4 16,0-1 24-16,3-2-16 15,0 0-12-15,3 0-4 0,0 2 4 16,3-2 0 0,-3-3 0-16,2 1 0 0,-2-4 16 15,3 1-8 1,-3-3 16-16,3 0-16 16,-3-3 32-16,-3-5-24 15,6 0 12-15,0 0-16 0,-3-3-132 16,3 1 68-16,0-4-380 15,3 1 244 1,0 3-88-16</inkml:trace>
          <inkml:trace contextRef="#ctx0" brushRef="#br0" timeOffset="184702.1695">4336 12372 340 0,'0'-5'128'0,"0"10"-100"0,3 0-8 0,0-5 68 16,3 5-52-16,0 3 68 0,0 8-64 16,0-2 20-1,0-4-40-15,0 9 44 0,0-3-36 16,0-3-4-16,0 0-16 0,0 3 12 16,0-8-12-16,0 2 48 15,0-4-28-15,0-1 4 16,-6-5-20-16,0 5 12 15,0-5-16-15,0 0-180 16,0 0 96 0</inkml:trace>
          <inkml:trace contextRef="#ctx0" brushRef="#br0" timeOffset="184985.6722">4473 12385 332 0,'-6'5'120'0,"3"6"-92"0,-8 2-8 0,5-2 88 15,-3 5-64-15,-6-3 60 16,-3 5-60-16,-6-4-4 15,0 2-24-15,3-1 16 16,1-1-20-16,2 2 12 0,3-6-12 16,3-2-324-1,6 0 168-15,9-3-136 0</inkml:trace>
          <inkml:trace contextRef="#ctx0" brushRef="#br0" timeOffset="185491.3407">4506 12549 372 0,'-15'3'140'0,"9"2"-112"0,-3-2-4 0,6 2 108 16,0 0-76-16,0 3 40 15,3-2-56-15,3 2 4 16,3 2-28-16,3 1-8 16,3-1-4-16,-3 1 20 0,3-6-12 0,-3-2 12 15,6-3-12-15,-6-3-88 16,-3-2 44-16,0-6-88 16,0 3 68-16,-6 0 28 15,-6-2 16-15,6 2-4 16,-6 0 8-16,-3 0-16 15,0 3 12-15,-3-1 76 16,9 4-40-16,0 2-16 16,0 0-12-16,12 5 8 15,-3 0-436 1</inkml:trace>
          <inkml:trace contextRef="#ctx0" brushRef="#br0" timeOffset="185807.2347">4691 12774 280 0,'-3'32'104'0,"0"-16"-84"0,-3 2 0 0,3-5 12 0,-6 1-20 16,0-1 4-16,0-3-8 15,-6-4-272-15</inkml:trace>
          <inkml:trace contextRef="#ctx0" brushRef="#br0" timeOffset="186243.3846">4973 12544 612 0,'0'-8'228'0,"6"16"-180"0,3-8-12 15,-3 3-16-15,3-1-20 16,0-2-240-16</inkml:trace>
          <inkml:trace contextRef="#ctx0" brushRef="#br0" timeOffset="186420.3554">5131 12533 464 0,'-3'-5'176'0,"9"8"-140"0,3-1-8 0,-3-4-200 16,15 7-112-1</inkml:trace>
          <inkml:trace contextRef="#ctx0" brushRef="#br0" timeOffset="186595.3221">5346 12499 684 0,'-12'-8'252'0,"15"8"-192"0,6-3-20 16,-1 6-48-1,4 2-4-15,-3-2-540 0</inkml:trace>
          <inkml:trace contextRef="#ctx0" brushRef="#br0" timeOffset="187100.6784">5465 12216 476 0,'-6'-19'176'0,"12"22"-136"0,3 2-12 15,2 1 100-15,4 12-76 16,9 11 32-16,3 8-48 15,0 8 12-15,-3 0-28 16,-10-3 52-16,-14 3-40 0,-11 6-148 0,-16 7 64 16,-15 0-512-1</inkml:trace>
        </inkml:traceGroup>
      </inkml:traceGroup>
    </inkml:traceGroup>
    <inkml:traceGroup>
      <inkml:annotationXML>
        <emma:emma xmlns:emma="http://www.w3.org/2003/04/emma" version="1.0">
          <emma:interpretation id="{5AC20973-FB52-4801-944D-88B913033DCA}" emma:medium="tactile" emma:mode="ink">
            <msink:context xmlns:msink="http://schemas.microsoft.com/ink/2010/main" type="paragraph" rotatedBoundingBox="1821,12959 10081,13019 10075,13849 1815,13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822879-6E01-49FD-8AB4-E43E36A5C137}" emma:medium="tactile" emma:mode="ink">
              <msink:context xmlns:msink="http://schemas.microsoft.com/ink/2010/main" type="inkBullet" rotatedBoundingBox="1818,13292 2149,13295 2147,13432 1817,1342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49439.4089">1839 13301 300 0,'-6'2'112'0,"12"-2"-88"0,-6 0-8 0,0 0 72 16,3-2-52-16,-3 2 32 16,0 0-40-16,0 0 52 15,0 0-44-15,3-3 36 0,-3 3-40 16,6 0 52-16,-6 0-48 15,0 0 28-15,3-3-36 0,-3 3 16 16,0 0-24-16,0 0 36 16,0 0-32-16,0 0-4 15,0 0-12-15,0 0 28 16,0 0-20-16,0 0 12 16,6 3-16-16,6-3 28 15,0 0 4 1,3 0-24-16,-1 0-44 15,4-3 12-15,3 3 20 16,0 0-4-16,3 0 8 16,0 0-4-1,-4 0-16-15,-5 0 4 0,0 6 40 16,-3-6-24-16,-3 0 44 16,-3 0-32-16,0 0-12 15,3 0-8-15,-9 0 12 16,3 0-8-16,3-3 4 15,3 3-4-15,3 0-304 16,-6-3 160-16</inkml:trace>
        <inkml:trace contextRef="#ctx0" brushRef="#br0" timeOffset="50039.4506">1824 13430 404 0,'-6'-2'148'0,"12"2"-112"0,-6-3-12 0,0 3 100 15,0 0-72-15,0-3 24 16,0 3-44-16,0 3 84 16,0-3-64-16,0 0 56 0,0 0-64 15,0 0 32-15,0 0-44 16,9 3 24-16,-3-1-28 16,9-2 28-16,0 0-32 15,6-2-40-15,-1-1 8 16,4 3 28-16,12-5-12 15,0 5 8-15,-1-6-8 16,-11 4 4-16,3 2-8 16,-12-6 40-16,0 6-20 0,-12-5-4 15,3 0-12-15,-6-3 20 16,-6 8-16-16,6-5-20 16,-3 5 0-16,-3-6-348 31,6 12 196-31,0-1-484 0</inkml:trace>
      </inkml:traceGroup>
      <inkml:traceGroup>
        <inkml:annotationXML>
          <emma:emma xmlns:emma="http://www.w3.org/2003/04/emma" version="1.0">
            <emma:interpretation id="{D0768262-1452-414E-BE9F-8634E4FBD410}" emma:medium="tactile" emma:mode="ink">
              <msink:context xmlns:msink="http://schemas.microsoft.com/ink/2010/main" type="line" rotatedBoundingBox="3321,12970 10081,13019 10075,13849 3314,13800"/>
            </emma:interpretation>
          </emma:emma>
        </inkml:annotationXML>
        <inkml:traceGroup>
          <inkml:annotationXML>
            <emma:emma xmlns:emma="http://www.w3.org/2003/04/emma" version="1.0">
              <emma:interpretation id="{AA239AC0-D61F-462D-B5A7-6FF330F766ED}" emma:medium="tactile" emma:mode="ink">
                <msink:context xmlns:msink="http://schemas.microsoft.com/ink/2010/main" type="inkWord" rotatedBoundingBox="3321,12970 4358,12977 4353,13696 3315,13688"/>
              </emma:interpretation>
            </emma:emma>
          </inkml:annotationXML>
          <inkml:trace contextRef="#ctx0" brushRef="#br0" timeOffset="66615.2601">3321 13375 416 0,'0'0'152'0,"0"5"-116"0,-3-2-12 0,3-3 92 16,0 0-68-16,0 0 44 16,0 0-56-16,0 0 68 15,0 0-56-15,3 2 52 0,-3-2-56 16,0 0 16-16,9 0-40 0,-3 0 16 15,0 0-20-15,0 0 0 16,3-2-8-16,6-1 48 16,3 0-32-16,6-2-28 15,2 0 0-15,4-3 16 16,3-3-4-16,-6 6 16 16,-3 0-16-16,-4-3-4 15,-5 2 0-15,-9 6 20 16,3 0-12-16,-9 0 24 15,-9 0-24-15,6 0-12 16,0 0-4-16,0 0 48 16,3 0-24-16,0 0-264 15,9 0 132-15,0-5-520 16</inkml:trace>
          <inkml:trace contextRef="#ctx0" brushRef="#br0" timeOffset="66990.7704">4086 13078 488 0,'0'-8'180'0,"-3"6"-140"16,3-4-12-16,0 4 92 0,0-1-72 15,-3 1 16-15,3 2-40 16,-6 0 32-16,4 2-32 16,-4 6 4-16,-3 5-16 0,0 9 12 15,-3 9-16-15,0 9 16 16,-3 0-16-16,3-1 24 15,3-4-20-15,-3-6 24 16,0-5-24-16,3-6 24 16,0-2-24-16,1-5 40 15,2-6-28-15,0 0-232 16,0-5 112-16</inkml:trace>
          <inkml:trace contextRef="#ctx0" brushRef="#br0" timeOffset="67507.8174">3813 13123 364 0,'-15'-29'132'0,"15"21"-100"0,-6-5-12 0,6 8 148 15,0-3-96-15,0 0 76 16,3 0-84-16,0 0 8 15,0-3-40-15,3 3 76 0,5 1-60 0,4-1-48 16,6 0-4 0,3 0 4-16,3 2 4 15,3 4-28-15,2-1 12 16,1 3-20-16,0 5 16 16,-3 3 0-16,-1 3 8 0,-2 2 8 15,-3 6 0-15,-6 7 44 16,-3 11-24-16,-6 6 24 15,-3-1-24-15,-6 0 28 16,-3 1-32-16,-6-6 40 16,-6-6-32-16,-6-4 40 15,-12-6-36-15,0-3-16 16,-8-4-4-16,-7 4 8 16,12-7-8-16,-2-1-4 15,5-2 0-15,3-2 12 0,9-1-8 16,7-5 40-16,-1-3-24 15,0 1-12-15,6 2-8 16,-3-11-4 0,-3 3 0-16,9 3-248 15,-3-6 136-15,3 6-300 16,9 0 236-16,6 2-244 16</inkml:trace>
          <inkml:trace contextRef="#ctx0" brushRef="#br0" timeOffset="68040.7831">4205 13488 404 0,'6'-5'148'0,"-6"5"-112"0,0-2-12 0,0 2 76 16,0-3-60-16,0 3 44 16,0-3-48-16,6 3 32 15,-6 0-36-15,0 0 24 16,0 0-28-16,0 0 28 0,3 3-32 16,3 2 12-16,-6 3-20 15,12 3 36-15,-3 2-28 16,6 5 12-16,0 4-20 15,-3-1 28-15,3-3-28 16,-3 1 20-16,0-3-20 16,-4-3 28-16,-2-3-28 15,-3-2 40-15,-3-2-32 16,0-6 20-16,0 0-24 16,0 0-176-16,0 0 84 0,0 0-336 15,3-8 228-15,3 0-288 16</inkml:trace>
          <inkml:trace contextRef="#ctx0" brushRef="#br0" timeOffset="68358.6131">4354 13465 456 0,'-6'-3'168'0,"6"6"-128"0,0-1-16 0,0 1 68 15,-6 2-56-15,3 1 40 16,-8 1-44-16,5 4 24 16,-3 0-28-16,-6 2 36 0,0 3-36 15,0 0 20-15,-3 2-28 16,3 3 16-16,-3-2-20 16,3-3 36-16,1 2-28 15,2-5-4-15,0-2-12 16,6-3-16-16,3 0 4 15,3 0 28-15,0-8-12 16,3-5-4-16,3 2-4 16,0-2-444-16,3-6 240 15,0-2-220-15</inkml:trace>
        </inkml:traceGroup>
        <inkml:traceGroup>
          <inkml:annotationXML>
            <emma:emma xmlns:emma="http://www.w3.org/2003/04/emma" version="1.0">
              <emma:interpretation id="{C0A62CFB-678E-4576-A372-233E0216B176}" emma:medium="tactile" emma:mode="ink">
                <msink:context xmlns:msink="http://schemas.microsoft.com/ink/2010/main" type="inkWord" rotatedBoundingBox="4886,13013 6208,13023 6203,13734 4880,13724">
                  <msink:destinationLink direction="with" ref="{5F2DB0F5-0D12-44D3-913E-5599B67FE87F}"/>
                  <msink:destinationLink direction="with" ref="{BAA38367-641B-433F-BD59-B81B62298A0C}"/>
                </msink:context>
              </emma:interpretation>
            </emma:emma>
          </inkml:annotationXML>
          <inkml:trace contextRef="#ctx0" brushRef="#br0" timeOffset="71598.9746">5087 13086 372 0,'6'-8'140'15,"-6"6"-112"-15,3-6-4 0,-1 5 56 0,1 0-48 16,-3 1 40-16,3-1-40 16,-3 1 16-16,0-1-28 15,0 0 16-15,0 3-20 16,0 0-8-16,-3 0-4 16,0 3 28-16,-2 0-16 0,-1 2 56 15,0 0-40-15,-3 3 12 16,-3 0-28-16,0 3 20 15,-3 4-24-15,-3 7-12 16,0-1-4-16,0 0 12 16,4 3-4-16,-1-6 16 15,3-2-12-15,3 0 4 16,0-3-4-16,0-5 4 16,3 0-8-16,-3-3-4 15,3 3 4-15,3-2-4 16,0-1 0-16,3-5 0 15,9 5 24-15,6-2-12 16,3-3-20-16,3 0 0 16,0 3 4-16,-1-1 4 15,1 1 0-15,3 2 0 16,-6 0 8-16,0-2-4 16,0 0 16-16,-7 2-12 15,-2-5-4-15,0 0 0 16,-9 0 12-16,0 0-8 15,0-3 4-15,-3-2-4 16,-3-3-8-16,0-2 4 16,1-4 56-16,-1-4-32 0,0-6 16 15,0-2-28-15,-3-1-8 16,0 1-4-16,3-1 20 16,0 6-12-16,3 2-20 15,-3 4 0-15,6 1-4 16,-3 6 4-16,6 3 0 15,3 2 0-15,0 3 0 16,0 6 0-16,6-1-432 16,6 6 240-16,2-3-292 15</inkml:trace>
          <inkml:trace contextRef="#ctx0" brushRef="#br0" timeOffset="72149.1021">5221 13060 384 0,'-6'0'140'0,"3"0"-108"0,3 0-8 0,0 0 136 15,-3 0-92-15,0 5 24 16,0 3-52-16,0 5 44 16,0 8-48-16,0 6-8 0,3-1-16 15,0 3 0-15,0-2-8 0,6-3 8 16,3-8-8-16,6-3 60 15,2-8-36-15,7-5 16 16,9 0-28-16,0-8-8 16,-4-8-4-16,-2 0-4 15,-3-5 0-15,-3 3 32 16,-9-3-16-16,-6 2-32 16,-3 1 8-16,-6 7-24 15,-3 8 16-15,-3 6 60 16,-3 8-20-16,0 7-36 15,3 11 4-15,3 6-8 16,0 10 8-16,0 0 16 16,0 2-4-16,0 6 24 15,-3 8-16-15,-2 0 68 16,-7-6-48-16,-3-12-4 16,-3-4-16-16,-3-10 32 15,0-10-20-15,1-8 12 0,-1-11-20 16,6-14 28-1,6-15-28-15,3-13 4 0,3 2-12 16,3 1-40-16,15 4 16 16,3 3-4-16,3 6 12 15,15-1 8-15,0 4 0 16,-1 4-12-16,4 6 8 16,0 0-208-1,0-1 116-15</inkml:trace>
          <inkml:trace contextRef="#ctx0" brushRef="#br0" timeOffset="72695.9767">5831 13084 424 0,'15'-8'156'0,"-6"5"-120"0,-3 3-8 16,-6 0 60-16,0 0-52 16,-3 5 32-16,-3 3-40 15,-6 3 60-15,-6 2-48 16,-3 6 64-16,-9 4-64 16,0 1 8-16,-2 0-28 0,2-5 60 15,0-6-48-15,6 3 24 16,4-8-36-16,2-3-8 15,6-2-8-15,3-3-16 16,6 0 8-16,3 0-16 16,12 2 12-16,9 3 12 0,8 9 0 15,13-4-4-15,6 4 4 16,-1-4 12-16,1 3-8 16,-12-2-20-16,-10 0 4 15,-2-6 56-15,-9-3-24 16,-6-4 16-16,-9-3-24 0,-6-6 52 15,-6-5-36-15,-6-5 28 16,-3-6-32-16,1-2-8 16,2-2-12-16,3 1 12 15,6 7-12-15,3 1-28 16,6 4 8-16,6-1 4 16,3 6 8-1,0 3-44-15,0 2 24 16,-3 2-116-16,-3 4 76 0,-3 2-140 15,0 0 112-15,-3 5-556 16</inkml:trace>
          <inkml:trace contextRef="#ctx0" brushRef="#br0" timeOffset="73145.7113">6042 13039 476 0,'9'-6'176'0,"-3"6"-136"0,6-5-12 15,0 0 56-15,0 5-52 0,6 0-20 16,-1 0-12-16,1 0 36 15,0 5-24-15,-3 0 36 0,-3 1-32 0,-3 4 48 16,-6 3-36 0,-9 3-16-16,-6 6-4 0,-6 1 36 15,-6 6-24-15,0-5 8 16,-2 5-16-16,2-5 64 16,3-8-44-16,3 5-20 15,0-2-12-15,9-6 8 16,3 0-4-16,3 0 60 15,6-2-36-15,6 0 24 16,6-6-32-16,3-2-16 16,6-1-8-16,6-2 56 15,-4 0-28-15,1-8 0 16,-3 11-16-16,-6-8-376 16,-6 5 200-16,-6-6-424 15</inkml:trace>
          <inkml:trace contextRef="#ctx0" brushRef="#br0" timeOffset="73304.0914">6069 13205 696 0,'15'-10'256'0,"-3"7"-196"0,9-2-20 0,-1 5 24 15,10-5-44-15,6 7 36 16</inkml:trace>
        </inkml:traceGroup>
        <inkml:traceGroup>
          <inkml:annotationXML>
            <emma:emma xmlns:emma="http://www.w3.org/2003/04/emma" version="1.0">
              <emma:interpretation id="{50EF4421-64CA-4EA2-A57B-19CD7BC784B7}" emma:medium="tactile" emma:mode="ink">
                <msink:context xmlns:msink="http://schemas.microsoft.com/ink/2010/main" type="inkWord" rotatedBoundingBox="6994,13016 10081,13038 10075,13849 6988,13827"/>
              </emma:interpretation>
            </emma:emma>
          </inkml:annotationXML>
          <inkml:trace contextRef="#ctx0" brushRef="#br0" timeOffset="118696.9211">6992 13412 164 0,'0'-3'60'0,"3"3"-44"0,0-5-8 16,3 5 148-16,0 0-88 0,-1-3 44 15,4 3-68-15,0 0 20 16,0 0-36-16,0 0 80 15,3 0-60-15,6 0 32 16,6-3-48-16,6 1 16 0,8 2-28 16,1-3 8-16,0-2-16 0,-1 0 0 15,-5-3-4-15,-3 2 12 16,0 1-12-16,-13 2 4 16,-5 1-4-16,-3-3 36 15,-9 5-20-15,-3 5 20 16,0-5-24-1,-3 0-124-15,0-5 56 16,1-1-328-16</inkml:trace>
          <inkml:trace contextRef="#ctx0" brushRef="#br0" timeOffset="118997.2147">7313 13123 288 0,'-6'-5'108'0,"6"2"-84"0,-6-2-4 0,9 2 108 16,3 1-72-16,-3 2 32 16,-3 0-52-16,3 5-4 15,-6 8-20-15,3 6 28 16,-3 10-24-16,-3 5 20 16,-3 6-20-16,-3 0 8 15,-2-3-12-15,-4-3 20 0,0 1-20 16,0-1 4-16,-3-2-8 15,6-3-8-15,3-5 4 16,3-3 28-16,3-5-16 16,6-6 20-16,6-4-20 15,-3-4 44-15,9-2-32 16,-3-5-392-16</inkml:trace>
          <inkml:trace contextRef="#ctx0" brushRef="#br0" timeOffset="119418.5096">7798 13044 132 0,'0'-11'52'0,"0"9"-44"0,0-4 4 15,0 6 104-15,0 0-64 0,-6 0-4 16,0 3-28-16,1 2 36 16,2 6-28-16,-6 5 28 15,3 13-28-15,-3 8 28 16,3 11-32-16,-3 5 56 15,0-1-44-15,3-7 28 16,0 3-36-16,-3 0-28 16,0-1 0-16,-3-7 36 0,9-6-24 15,-6-5 36-15,3-5-32 0,3-13 76 16,0-6-56-16,0-7-4 16,3-12-20-16,3-4-396 31,-3-3 208-31,-6-1-184 15</inkml:trace>
          <inkml:trace contextRef="#ctx0" brushRef="#br0" timeOffset="119732.4111">7554 13179 436 0,'-12'-29'160'0,"12"18"-124"0,12-7-8 16,-6 7 52-16,3-2-48 15,12-3 32-15,6 3-36 16,3 5-28-16,5 3 0 15,4-1-8-15,-6 6 0 0,2 6-28 16,-2 4 20-16,0 11 16 16,-3 14 0-16,-1 7 44 15,-8 3-20-15,-6 3 64 16,-3-6-48-16,-9 0 28 16,-9-5-40-16,-6 3 28 15,-6 5-32-15,-8-5 20 16,-4-1-24-16,-6 1 36 15,-3-11-32-15,-2 3 4 0,2-11-16 16,6-8 12-16,3-2-16 16,10-8 24-1,8-6-20-15,9-2-260 0,6-1 136 16</inkml:trace>
          <inkml:trace contextRef="#ctx0" brushRef="#br0" timeOffset="120094.8745">8084 13544 404 0,'12'0'148'0,"-6"5"-112"0,9 6-12 16,-6-1 76-16,0 9-60 0,6 7 8 16,2 6-28-16,4-3 4 15,0-2-12-15,0-1 28 16,-3-2-24-16,-3-5 20 0,-3-4-20 15,-3-1 52-15,-1-4-36 16,-2-4 28-16,-6-6-32 16,6-3-652-1</inkml:trace>
          <inkml:trace contextRef="#ctx0" brushRef="#br0" timeOffset="120310.1098">8313 13536 496 0,'-9'-13'184'0,"9"10"-140"0,-6 1-16 16,6 4 64-16,-8 6-56 16,2 3 32-1,-6 7-40-15,-3 14-36 0,-6 2 4 16,-3 6 16-16,-3-3-4 16,-2-5 24-16,-1-6-20 15,3-5 48-15,3-2-32 0,6-3-252 16,3-3 120-16,7-5-340 15</inkml:trace>
          <inkml:trace contextRef="#ctx0" brushRef="#br0" timeOffset="121025.5117">8802 13174 340 0,'8'-22'128'0,"-2"17"-100"0,0-3-8 16,-6 3 88-16,0 2-64 16,0 1 36-16,0 2-48 15,-6 2 16-15,0 6-28 16,-2 5 36-16,-1 6-32 15,3 5-12-15,-9 2-8 16,0 3 12-16,-9 0-8 0,0-2 48 16,0-6-28-16,-8-2 28 15,2-4-28-15,-3-1 44 16,9-4-40-16,4-2-16 0,2-3-8 16,6 6-52-16,9-6 24 15,9-2 24-15,9-3 0 16,5 5-16-16,10 1 4 15,0 2 20-15,6-3-4 16,-1-3 24-16,-2-2-20 16,0 0 12-16,-3-2-12 15,-7-1 12-15,-5-2-16 16,-3 0 16-16,-9-3-16 0,-6-3 4 16,-3 0-4-1,-6-2-8-15,0-5 4 16,-3-3-4-16,1-6 0 15,-1 1 16-15,-3-3-8 16,6-1-4-16,3 1 0 0,0 3-60 16,0 5 32-16,3 2 36 15,3 3-4-15,0 6-8 16,6 2-4-16,3 5 12 16,-3 6-4-16,3 2-292 15,6 3 156-15</inkml:trace>
          <inkml:trace contextRef="#ctx0" brushRef="#br0" timeOffset="121715.3457">9022 13237 404 0,'-9'-3'148'0,"9"6"-112"0,-3-3-12 0,3 0 4 15,0 8-20-15,0 0 92 16,0 5-52-16,3 3 4 16,-3 3-32-16,0-4-12 0,0 1-4 15,0-2 28-15,3-1-16 0,-3-3 4 16,6 1-12-16,3 0 20 15,-3-6-16-15,6 3 32 16,2-3-28-16,-2 0 12 16,3-5-16-16,0 3 12 15,0-6-16 1,0-2-12-16,-6-3 0 0,3 0-4 16,-6-5 0-1,6-3 8-15,-6 0 0 0,-3-2-20 16,0 2 12-16,2 3 48 15,1 2-20-15,-3 3-20 16,0 3 0-16,3 13-20 16,-3 2 40-1,-3 4-12-15,6 7-40 16,-3 3 20-16,0 2 12 0,-3 6 0 16,-3 10 28-16,-6 14-16 15,3 2 24-15,-9 3-24 16,-2-8 12-16,-7-11-12 15,-3-8 20-15,-3-5-20 16,-5-7 24 0,-1-7-24-16,3-4 24 0,3-6-24 15,6-5 4-15,7-8-8 16,5-7-16 0,9-7 4-16,6-7-16 0,9-2 12 15,2-7-4-15,4 1 4 16,3 0 24-16,0 6-8 15,6 7 16-15,-6 3-16 16,2 5-240-16,4 3 124 0,3 5-476 16</inkml:trace>
          <inkml:trace contextRef="#ctx0" brushRef="#br0" timeOffset="122361.5637">9766 13131 280 0,'18'-18'104'0,"-6"12"-84"0,-3 1 0 0,-6 3 128 16,-3-1-84-16,0 3 28 15,-6 0-56-15,-3 5 20 16,-6 0-28-16,-3 6 44 16,0 8-40-16,0-1-32 15,-3 11-4-15,-2 6 72 0,2-1-40 16,-9-2 8-16,-6-8-20 16,1 2 60-16,-1-7-44 15,0-6 16 1,6 3-32-16,4-8 36 0,5 2-28 0,9-5-48 15,6-2 12-15,12-3 36 16,9 0-12-16,9-3-28 16,5 3 8-16,4 8 0 15,0-2 8-15,0-1-20 16,-1 0 12 0,-2 1 12-16,0-4 0 15,6 1 8-15,-10-3-8 0,-2 0 16 16,-3-3-12-16,-6 1 4 15,-3-4-4-15,-6 1 56 16,-12 0-36-16,0-9 8 16,-6 4-24-16,-3-9-8 15,3-10 0-15,-3-5 4 16,0-3-4-16,0-8 8 0,4 2-8 16,2 6-12-16,0 3 4 15,3 5-24-15,3 13 16 16,3-2-56-16,3 4 36 15,3 9 44-15,3 5-8 16,0 5-120-16,2 3 64 16,1 3-336-1,6 7 220-15,0 4-220 16</inkml:trace>
          <inkml:trace contextRef="#ctx0" brushRef="#br0" timeOffset="122993.4941">9891 13256 416 0,'0'-14'152'0,"0"12"-116"0,0-9-12 16,3 6 108-16,0 0-76 15,3-3 4-15,3 0-36 0,0 0-8 16,3 2-8-16,3 4-16 0,5-1 4 16,1 3 12-16,-6 0-4 15,3 3 8-15,0 2-8 16,-9 0-20-16,0 3 8 16,-3 3 20-16,-9 2-4 15,-3 6 4-15,-3 2-4 16,-6 0 4-16,-3 0-8 0,0-5 16 31,0 3-12-31,-5-4-20 0,-4-1 4 16,9-4 56-1,3 1-24-15,3-3 8 16,3-3-20-16,3 0-24 0,6 1 4 16,3-1 32-16,3 0-16 15,3 1-8-15,6-1-4 0,0 0 12 16,3 0-4-16,0 1 32 15,-4-4-20-15,7 1 20 16,-9 0-20-16,-3-3 8 16,-3-3-12-16,-3 0-244 15,-3 1 124-15,0-1-404 16</inkml:trace>
          <inkml:trace contextRef="#ctx0" brushRef="#br0" timeOffset="123255.1893">9823 13375 508 0,'0'-6'188'0,"3"6"-148"0,5-2-8 0,4 2 44 16,0 0-48-16,6 0-4 15,3 2-12-15,3 1-12 16,3 2 4-16,-4 1 28 0,4-1-16 0,-3 3-224 15,9 2 112 1,-9-2-272-16</inkml:trace>
        </inkml:traceGroup>
      </inkml:traceGroup>
    </inkml:traceGroup>
    <inkml:traceGroup>
      <inkml:annotationXML>
        <emma:emma xmlns:emma="http://www.w3.org/2003/04/emma" version="1.0">
          <emma:interpretation id="{D768EC22-8C47-450F-AC3A-253F9D75483A}" emma:medium="tactile" emma:mode="ink">
            <msink:context xmlns:msink="http://schemas.microsoft.com/ink/2010/main" type="paragraph" rotatedBoundingBox="3227,14508 11006,14195 11051,15308 3271,156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4FA800-6B00-49F2-BE5B-1C40FFA837C9}" emma:medium="tactile" emma:mode="ink">
              <msink:context xmlns:msink="http://schemas.microsoft.com/ink/2010/main" type="inkBullet" rotatedBoundingBox="3238,14780 3493,14769 3494,14787 3238,14797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135783.7776">3241 14785 600 0,'-3'-5'224'0,"6"10"-176"0,3-10-12 15,0 5 96-15,3 0-80 0,0 0 24 16,3 0-44-16,0 5-4 16,2-5-16-16,1 3 0 0,3-3-4 15,3 0 20-15,6 0-16 16,-6 0 32-16,2 0-28 16,-2 0-120-16,3 0 56 15,-9-3-468 1</inkml:trace>
      </inkml:traceGroup>
      <inkml:traceGroup>
        <inkml:annotationXML>
          <emma:emma xmlns:emma="http://www.w3.org/2003/04/emma" version="1.0">
            <emma:interpretation id="{0468579C-F090-4A52-93FD-E02E1ADD2349}" emma:medium="tactile" emma:mode="ink">
              <msink:context xmlns:msink="http://schemas.microsoft.com/ink/2010/main" type="line" rotatedBoundingBox="3606,14493 11006,14195 11051,15308 3651,15606"/>
            </emma:interpretation>
          </emma:emma>
        </inkml:annotationXML>
        <inkml:traceGroup>
          <inkml:annotationXML>
            <emma:emma xmlns:emma="http://www.w3.org/2003/04/emma" version="1.0">
              <emma:interpretation id="{325CFDD5-02FC-4B3A-A0E5-72AEF23BC972}" emma:medium="tactile" emma:mode="ink">
                <msink:context xmlns:msink="http://schemas.microsoft.com/ink/2010/main" type="inkWord" rotatedBoundingBox="3606,14493 6284,14385 6329,15498 3651,15606"/>
              </emma:interpretation>
            </emma:emma>
          </inkml:annotationXML>
          <inkml:trace contextRef="#ctx0" brushRef="#br0" timeOffset="136074.5508">3833 14618 384 0,'-12'-2'140'0,"7"7"-108"0,-7 0-8 16,6 6 128-16,-3 2-88 16,3 5 36-16,0 6-60 15,-3 3-32-15,0-3-8 16,0 5 24-16,0 2-12 0,3 4 12 16,0-3-12-16,3-6 12 15,-3-5-16-15,0-5 48 16,-3-5-28-16,3-14-412 15,0-8 212 1,-5-4-168-16</inkml:trace>
          <inkml:trace contextRef="#ctx0" brushRef="#br0" timeOffset="136416.46">3625 14610 592 0,'-15'-31'220'0,"21"20"-172"0,0-8-12 0,0 11 92 16,6-5-76-16,3 0 8 15,3 2-40-15,2-2-4 16,7 11-8-16,0 2-24 0,12 2 8 16,-1 11 4-16,-2 3 4 0,3 8 16 15,-3 3-8-15,-4 4 40 16,-5-2-24-16,-9 1 12 16,-3-1-20-16,-9 0 52 15,-9-5-36 1,-9-1 36-16,-12 1-36 0,-6 0 8 15,-8-5-24-15,-1 2 36 16,3-8-28-16,1-8-12 16,-1 1-8-16,3-6 12 15,6 0-8-15,6-3 4 16,7 3-4-16,2 0-164 16,6 0 84-16,3 3-324 15,3-3 224-15,6 5-340 16</inkml:trace>
          <inkml:trace contextRef="#ctx0" brushRef="#br0" timeOffset="137104.2894">4146 14790 528 0,'-12'3'196'0,"12"-1"-152"0,0 1-12 0,0 2 80 0,0 6-68 16,-3 2 16-16,3 6-36 16,0 2 40-16,3 3-36 15,-3 0 4-15,0-6-20 0,3 1 36 16,9-11 20-1,0-6-36-15,3-7-8 16,0-8-16 0,2-1-8-16,1-7 4 0,0 3 4 15,-3 2-4-15,-3 3-28 16,0 2 12 0,-6 3-20-16,-6 5 16 0,-3 6 44 15,-3 8-16-15,0 5 44 16,0 7-32-16,0 6-40 15,0 9 8-15,3-1 8 16,0 2 4-16,0-2 24 16,-3 0-16-1,0-2 32-15,0-6-28 0,-9 0 12 16,1 0-16-16,-1-5 28 0,-12-6-24 16,9-4 12-16,-12-6-16 15,6-8 28-15,-2-8-24 16,5-3 12-16,3-5-16 15,9 0-32 1,3 3 8-16,6-3-20 16,6 0 16-16,0 3-8 15,9 2 12-15,6 1 0 0,-6-3 4 16,5 5-12-16,-5 2 12 16,9 1-12-16,-6 0 8 15,0 5 16-15,-3 0 0 16,0 5 16-16,-1-5-12 15,-2-5 32-15,-3 8-24 0,-3-14-200 16,-3 8 100 0,0-5-304-16,-3 0 220 0,0-5-284 15</inkml:trace>
          <inkml:trace contextRef="#ctx0" brushRef="#br0" timeOffset="140022.5665">5104 14655 364 0,'3'0'132'0,"-3"-2"-100"0,0-4-12 0,0 6 96 16,0 0-68-16,0 0 52 15,0 0-60-15,-3 0 16 16,0 3-36-16,-2 0 52 15,-4 2-40-15,-3 8 12 0,0-2-28 0,-6 2 8 16,0 5-12-16,0-2 20 16,0 3-20-16,0-3 48 15,7 2-32-15,2 1 4 16,3-1-20 0,6-2 28-16,0-8-24 0,6 3 40 15,6-11-32-15,-1 0-4 16,4 0-12-16,6 0 4 15,-6 0-8 1,6 0-28-16,-6 2 12 0,6 4 12 31,-7-1 4-31,-2-2 8 16,3-1-8-16,-6-2 24 0,-3-2-16 0,-3-4 12 16,-3-2-12-16,-3-2 20 15,0-3-20-15,0-1-4 0,-6-2-4 16,3 1 20-16,0-1-12 15,0-8-4-15,0 0-4 16,1 3-32 0,-1 8 16-16,3-1-64 15,3 12 40-15,0 2 0 16,6 2 20-16,-1 6 48 0,1 3-20 16,3-6-292-16,3 3 152 15</inkml:trace>
          <inkml:trace contextRef="#ctx0" brushRef="#br0" timeOffset="140286.7687">5328 14650 600 0,'0'3'224'0,"0"-3"-176"0,3 2-12 16,3 4 72-16,3 7-68 16,2 8 28-16,10-3-40 15,0 6-44-15,0 0 8 16,3 3 44-16,-6-1-16 0,0-2 36 16,-4-3-32-16,1-5 40 15,-6-3-36-15,-3-8-200 16,-6-5 92-16</inkml:trace>
          <inkml:trace contextRef="#ctx0" brushRef="#br0" timeOffset="140527.4087">5533 14647 592 0,'-6'-8'220'0,"3"6"-172"0,0 2-12 16,0 16 120-16,-3-1-12 15,-3 7-72-15,-3-1-20 0,-5 0-36 16,-4 3 40-16,-9 2-28 0,0 1 20 16,3-6-28-16,7 3 0 15,-1-11-12 1,9-2-84-16,9-6 40 16,9-10-372-16,9-6 224 0,0 3-284 15</inkml:trace>
          <inkml:trace contextRef="#ctx0" brushRef="#br0" timeOffset="140976.6088">5852 14589 632 0,'-18'5'236'0,"3"1"-184"0,-6 4-16 15,9 1 44-15,0-1-52 0,-3 9-12 16,0-1-8-16,1 1 0 15,-4 0-4-15,0-4 24 0,3 1-16 16,-3 0-4-16,0-5-4 16,0 5 40-1,1-6-24-15,-1 3 24 0,0-2-24 16,6 0-16-16,6-3-8 16,3-1 28-16,12-1-12 15,0-4-4-15,12-4-4 16,14 2-4-16,10 0 0 15,3 0 44-15,2 0-24 16,-14 0 0-16,-6-3-12 0,-6 0 12 16,-10-2-12-16,-11-3 24 15,-9-2-20-15,-5-4 48 16,-10 1-32-16,-3-3 72 16,-3 0-52-16,3 1-24 15,6-1-16-15,7 0-36 16,5-3 16-16,9 6-4 15,8-3 8 1,4 11-80-16,6-3 48 16,0 5-248-16,0 1 160 0,-6 4-296 15</inkml:trace>
          <inkml:trace contextRef="#ctx0" brushRef="#br0" timeOffset="141382.1827">6039 14645 652 0,'-12'-8'244'0,"15"8"-192"0,0 0-12 0,-3-3 68 16,6-2-68-16,6 0-28 15,9 5-8-15,9 0-32 16,2 5 16-16,1 5 24 0,3 4-8 15,-9-1 0-15,-4 3 0 16,-8-3-24-16,-9-2 12 0,-12-1 76 16,-9 1-40-1,-8-3 64-15,-4 2-56 16,-3 1 28-16,3-1-36 16,3-2-36-16,4 3 4 0,5-1-16 15,3-2 8-15,6 0 24 16,6-2-4-16,9-1 24 15,0 0-20-15,3-2 4 16,3 0-8-16,5-1 20 16,7 1-16-16,6-1-4 15,-6 4-4-15,-1-1-84 16,-2-2 44-16,-6 2-240 16,-3-2 152-16</inkml:trace>
          <inkml:trace contextRef="#ctx0" brushRef="#br0" timeOffset="141548.1213">6122 14748 612 0,'-5'-3'228'0,"16"6"-180"0,10-3-12 0,-3 3-8 15</inkml:trace>
          <inkml:trace contextRef="#ctx0" brushRef="#br0" timeOffset="188900.291">4086 15589 320 0,'0'-5'120'0,"6"10"-96"0,0-7-4 0,-6 2 96 16,6 0-68-16,0 0 32 16,-6 0-44-16,6 0 4 15,0 0-24-15,9-6 28 16,-3-4-8-16,0-1-20 15,0-7 0-15,3-6-8 0,2-8 20 16,4-13-16-16,12-3-12 16,3 1-4-16,2 4-4 15,-2 4 0-15,9 2 44 16,-6 0-24-16,-10 2-36 16,-2 1 12-16,0 5 0 15,-6 5 12-15,-3 3 32 16,-9 5-16-16,-1 3 20 15,1 2-20-15,-3 6-36 16,0 2 12-16,0 3 0 16,0 0 8-16,0 0 0 15,3 0 0-15,-3-2 16 0,0 2-8 16,0-3 4-16,0 0-4 16,-3 1 36-16,-3 2-20 15,0 0-12-15,0 0-8 16,6 2-4-1,0 4 0-15,0-4 0 16,3 4 0-16,6 1-20 16,8 7 12-16,7-4 12 15,12 3 0-15,2-2 24 0,7 5-16 16,-3 2-12-16,-1-4-4 16,1-1 4-16,0 0 0 15,2 0 8-15,1-5-4 16,-4 3 8-16,-8-3-8 0,-6 0 16 15,-3 0-12-15,-10-3 16 16,1 0-16-16,-3-5 24 16,-3 0-20-16,3-2 40 15,-6 2-28-15,-3-3-24 16,-3 3 0-16,-3-5-440 31,-15 5-68-31</inkml:trace>
        </inkml:traceGroup>
        <inkml:traceGroup>
          <inkml:annotationXML>
            <emma:emma xmlns:emma="http://www.w3.org/2003/04/emma" version="1.0">
              <emma:interpretation id="{42FAE6B7-A4B4-4534-AD45-61615617E636}" emma:medium="tactile" emma:mode="ink">
                <msink:context xmlns:msink="http://schemas.microsoft.com/ink/2010/main" type="inkWord" rotatedBoundingBox="6995,14609 7376,14594 7390,14946 7009,14961"/>
              </emma:interpretation>
            </emma:emma>
          </inkml:annotationXML>
          <inkml:trace contextRef="#ctx0" brushRef="#br0" timeOffset="142192.8362">7015 14753 592 0,'-5'-2'220'0,"2"2"-172"0,0 0-12 0,3 0 164 16,0-3-116-16,-3 3 72 0,3 0-92 15,0 0-36-15,6 0-16 16,5 0 4-16,7 0-8 0,9 0-4 15,9 0 0-15,3 0 4 16,5 0-4-16,-2 0 32 16,0 0-20-16,-13 0-4 15,-5 0-8-15,-3 0 20 16,0-3-12-16,-12 3 32 16,3 0-28-16,-12 0-12 15,0-2-8-15,0 2 4 16,-6 0 0-16,0-3-476 15,6 0 260-15,-3-2-336 16</inkml:trace>
          <inkml:trace contextRef="#ctx0" brushRef="#br0" timeOffset="142465.3256">7239 14600 424 0,'-9'0'156'0,"12"2"-120"0,-3 4-8 0,-3-1 88 16,3 3-68-16,-6 0 60 16,0 8-64-16,3 2 16 15,-6 6-40-15,-3-3 60 0,0 3-44 0,3 5 72 16,0 3-60-16,0 2-16 16,0 1-20-16,4-4 32 15,-4-4-20-15,3-6 40 16,3-8-36-16,0-10-128 15,3-11 52-15,0-8-448 32,3 0 272-32,0 0-160 0</inkml:trace>
        </inkml:traceGroup>
        <inkml:traceGroup>
          <inkml:annotationXML>
            <emma:emma xmlns:emma="http://www.w3.org/2003/04/emma" version="1.0">
              <emma:interpretation id="{9D0CB9EA-FDF5-418B-AF15-296EE3FEB28F}" emma:medium="tactile" emma:mode="ink">
                <msink:context xmlns:msink="http://schemas.microsoft.com/ink/2010/main" type="inkWord" rotatedBoundingBox="7754,14482 8554,14450 8587,15266 7787,15298"/>
              </emma:interpretation>
            </emma:emma>
          </inkml:annotationXML>
          <inkml:trace contextRef="#ctx0" brushRef="#br0" timeOffset="143635.9448">8096 14563 456 0,'-6'-14'168'0,"3"9"-128"0,-3 5-16 0,3-3 68 0,-3 3-56 15,0 6 40-15,0 7-44 16,-3 8 0-16,0 3-20 15,1 5 28-15,-4 3-24 0,0 0 12 16,0-3-16-16,0 0 12 16,0 0-16-16,3-3 24 15,-6-2-20-15,0-5-64 16,3-6 24-16,3-2-552 16</inkml:trace>
          <inkml:trace contextRef="#ctx0" brushRef="#br0" timeOffset="143980.8615">7795 14512 464 0,'12'-18'176'0,"0"13"-140"0,9-3-8 0,0 5 40 15,12 8-44-15,8 1 8 16,4 4-20-16,14 19-16 15,-8 6 0-15,-6 2 4 16,-10-3 0-16,-8 3 76 16,-12-5-40-16,-12 0 100 0,-12-1-76 15,-9 4 24-15,-23-1-48 16,-7 3 12-16,-9-8-28 16,1-5 36-16,5-8-32 15,1-8 4-15,8-5-16 16,6-6 0-16,15-5-4 0,10 0 4 15,8-3-8-15,9 1-180 16,8 2 100-16,1 0-360 16,6 3 244-1,3-1-160-15</inkml:trace>
          <inkml:trace contextRef="#ctx0" brushRef="#br0" timeOffset="144977.0084">8346 14825 392 0,'3'-6'148'0,"0"4"-116"0,0-1-8 15,-3 3 64-15,3-3-52 16,0 1 68-16,-3-1-64 16,0 3 36-16,0 0-44 15,0 0-28-15,-3 3-4 16,-3-1 24-16,0 4-12 0,0 2 40 16,3 2-28-16,-6 3 12 0,3 3-20 15,3 5 36 1,0-2-28-16,6 2-48 0,-3-2 12 15,6-6 36-15,3-5-12 16,6-8 24-16,6-5-20 16,6-6 20-16,2-5-24 15,-2-2-100-15,3-4 44 16,-6 4-32-16,-3 2 40 16,-6 0 24-16,-4 3 8 15,-2 2 28-15,-3 6-12 0,-12 2 12 31,-3 3 32-31,1 6-32 16,-1 4-8-16,0 6-12 16,3 11 4-16,0 7-4 0,0 8-4 15,0 6 4-15,3-3 20 16,-3-5-12-16,-3-3 12 16,-6-3-12-16,-6-5 20 15,-6 3-20-15,-2-6 12 16,2-4-12-16,6-9 20 15,-3-8-20-15,6-5 12 16,1-11-12-16,5-2-8 16,3 0 0-16,0-8-24 15,9 2 12-15,6-10-12 16,3 8 8-16,0-3-20 0,2 0 20 16,4 6-20-1,0 2 16-15,6 8 8 16,0 3 8-16,-6 5 16 0,9 5-8 15,-9 0 40-15,5 1-24 16,-5-4-84-16,-3 6 32 16,3-2-292-16,-6-4 180 15</inkml:trace>
        </inkml:traceGroup>
        <inkml:traceGroup>
          <inkml:annotationXML>
            <emma:emma xmlns:emma="http://www.w3.org/2003/04/emma" version="1.0">
              <emma:interpretation id="{FC1410E2-D08F-44AE-BEDC-FB528F716DF0}" emma:medium="tactile" emma:mode="ink">
                <msink:context xmlns:msink="http://schemas.microsoft.com/ink/2010/main" type="inkWord" rotatedBoundingBox="9486,14465 11014,14404 11030,14795 9502,14856"/>
              </emma:interpretation>
            </emma:emma>
          </inkml:annotationXML>
          <inkml:trace contextRef="#ctx0" brushRef="#br0" timeOffset="156004.6917">9724 14650 112 0,'-3'-8'44'0,"3"8"-36"0,-6-11 0 0,6 6 136 16,0 5-80-16,0-5 52 15,0 5-68-15,0-8 28 16,0 3-44-16,0-6 0 0,0 3-20 16,0-2 20-16,0-1-20 15,0 8-12-15,3-7-4 16,0 4 4-16,0 1 0 16,0 2 0-16,-3-2 0 15,0 0 52-15,0 0-28 16,-3-1 68-16,0 6-52 15,-3-5-8-15,3 5-20 16,0 0 0-16,0 0-8 0,0 0 24 16,-2 5-16-16,2 1-32 15,-3 4 12-15,0-5 52 16,0 3-20-16,0 8-12 16,-6-2-4-16,3 4 8 15,-6 3-8-15,-6-2 16 0,0-1-16 16,3 3 16-16,-2-5-16 15,2 0 40-15,3-5-24 16,0-3 12-16,9 2-20 16,3-4-16-16,6 2-4 15,9-3 4-15,3-5 0 16,0 5-20 0,6 0 12-16,-1 1 4 0,4-1 4 15,-3 3 44-15,6-8-24 16,-3 0 16-16,2-5-20 15,-5 5 20-15,-3-3-24 16,-6-2 24-16,-6-6-24 16,-9 1-4-16,-6-4-4 15,0 1 28 1,-3-8-16-16,-3-3-12 16,6 0-8-16,-5-10-4 15,2 7 0-15,6-2-20 16,-3 5 16-16,3-2-20 15,6 8 16-15,-3 4-28 16,6-2 28-16,-3 11-20 16,0 2 20-16,0 6 36 15,0 2-12-15,0 1 16 16,6 4-12-16,3-2-112 0,-3-2 52 16</inkml:trace>
          <inkml:trace contextRef="#ctx0" brushRef="#br0" timeOffset="156383.315">9936 14473 404 0,'-9'-11'148'0,"9"11"-112"0,-3-5-12 16,3 5 144-1,0 0-96-15,6 0-20 16,0 8-32-16,3 5 0 0,5 8-12 15,4 6 48-15,-3 2-28 0,3 0 12 16,0 0-24-16,-3-3 8 16,0-4-12-16,-3-4 28 31,0-2-24-31,-4-5 48 16,1-1-36-16,-3-5-164 0</inkml:trace>
          <inkml:trace contextRef="#ctx0" brushRef="#br0" timeOffset="156636.4855">10177 14449 580 0,'-12'0'216'0,"9"3"-168"0,-3 4-12 0,3 1 48 15,-3 8-52-15,-3 3 4 16,0 5-20-16,-6 5 16 15,3 0-20-15,-8-3-4 16,5 1-4-16,-9-3 12 0,6-3-8 16,6-5 32-1,0-3-24-15,0-8-92 16,12 3 40-16,0-8-352 0,6 3 216 16,0-1-128-1</inkml:trace>
          <inkml:trace contextRef="#ctx0" brushRef="#br0" timeOffset="157085.679">10549 14481 488 0,'0'0'180'0,"-3"8"-140"0,-12 7-12 15,9-7 92-15,0 8-72 0,-6 11 16 16,-6-1-40-16,-3 1-4 15,-2-1-12-15,-7-5 4 0,0 0-8 16,0-5 68-16,1-2-40 16,2-4 48-16,6-2-44 15,3-3 0 1,3 3-24-16,3-5-32 16,6 2 8-16,6-2 4 15,6 0 8-15,9-1 8 16,6 1-4-16,15-1-12 15,5 1 4-15,-2 2 20 16,0 1-8-16,-3-4 4 0,-7-2-4 16,-5 0 20-16,-6-2-16 15,-6-6 24-15,-9 0-24 0,-3-3 12 16,-6-5-12-16,-6-2 28 16,-6-1-24-1,3-5 40 1,3 3-32-16,0-2-32 15,4 7 4-15,5-6-8 16,6 9 4-16,5 3-152 0,4 4 88 16,6 1-648-1</inkml:trace>
          <inkml:trace contextRef="#ctx0" brushRef="#br0" timeOffset="157626.6172">10760 14581 340 0,'0'-5'128'0,"3"2"-100"0,0 1-8 0,0-1 88 16,0-2-64-16,-3-1 60 16,3 4-60-16,0-1 24 15,3 0-40-15,0 1-28 0,3 2 0 16,0 0-8-16,3 2 0 0,0 4 16 16,0 2-4-16,-4 0 16 15,1 0-12-15,-3-1 40 16,-6 7-24-16,-6-1 40 31,3 0-36-31,-11 3 4 16,-1 5-20-16,-9 0-8 15,0-5 0-15,3 0 4 0,3-3-4 16,0-2 24-16,7 0-16 16,2-4 32-16,3-1-28 0,6-1 4 15,3 0-12-15,6-2-16 0,2 0 4 16,7-1 12-1,3-2-4-15,6 3 8 16,-3 0-8-16,0-1 24 16,-7 1-16-16,1-1-84 0,-6 1 40 15,-3-3-404 1,-9 0 240-16,-3 3-164 16</inkml:trace>
          <inkml:trace contextRef="#ctx0" brushRef="#br0" timeOffset="157810.7314">10763 14711 684 0,'9'-3'252'0,"6"3"-192"0,9-2-20 16,-3 2 48-16,5 0-56 16,10 2-12-16,-3-2-12 15,0 5-344-15,2 6 184 16,-2-6-248-16</inkml:trace>
        </inkml:traceGroup>
      </inkml:traceGroup>
    </inkml:traceGroup>
    <inkml:traceGroup>
      <inkml:annotationXML>
        <emma:emma xmlns:emma="http://www.w3.org/2003/04/emma" version="1.0">
          <emma:interpretation id="{79B8C305-78BC-4BCB-8660-C73AB49427BD}" emma:medium="tactile" emma:mode="ink">
            <msink:context xmlns:msink="http://schemas.microsoft.com/ink/2010/main" type="paragraph" rotatedBoundingBox="4486,15237 6297,15349 6253,16049 4442,159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F1162B-C8E9-495A-9FD7-1D4BA3CA0FEF}" emma:medium="tactile" emma:mode="ink">
              <msink:context xmlns:msink="http://schemas.microsoft.com/ink/2010/main" type="line" rotatedBoundingBox="4486,15237 6297,15349 6253,16049 4442,15936"/>
            </emma:interpretation>
          </emma:emma>
        </inkml:annotationXML>
        <inkml:traceGroup>
          <inkml:annotationXML>
            <emma:emma xmlns:emma="http://www.w3.org/2003/04/emma" version="1.0">
              <emma:interpretation id="{BB940212-D983-4FBA-940D-A796C0451739}" emma:medium="tactile" emma:mode="ink">
                <msink:context xmlns:msink="http://schemas.microsoft.com/ink/2010/main" type="inkWord" rotatedBoundingBox="4486,15237 6297,15349 6253,16049 4442,15936"/>
              </emma:interpretation>
            </emma:emma>
          </inkml:annotationXML>
          <inkml:trace contextRef="#ctx0" brushRef="#br0" timeOffset="189529.4633">4637 15309 392 0,'0'-8'148'0,"0"5"-116"0,0-2-8 15,0 5 48-15,0 0-44 16,0 0 68-16,0 0-56 0,-9 5 0 16,3 0-24-16,-3 3 24 15,-3 6-24-15,-11 2 32 0,8-1-32 16,-6 15 20-16,0-1-20 15,3 0 8-15,3 0-12 16,3-3 36-16,6 1-24 16,3-3-12-16,3-1-8 15,3-4-4-15,6-1 0 16,0-2 44-16,3 0-24 16,3-3 16-16,3-2-20 15,3-3-176-15,-6 0 88 16</inkml:trace>
          <inkml:trace contextRef="#ctx0" brushRef="#br0" timeOffset="196528.53">4673 15433 392 0,'6'13'148'0,"0"-5"-116"0,3 6-8 0,-3-4 120 15,-3-2-84-15,8 11 8 16,-2-4-40-16,0 4 0 0,0-1-16 16,0-7 20-16,-3 5-20 0,-3-8 12 15,-3 2-12 1,0-4 12-16,0-6-16 0,0 0-20 16,0 0 4-16,0-6-112 15</inkml:trace>
          <inkml:trace contextRef="#ctx0" brushRef="#br0" timeOffset="196877.4037">4774 15372 216 0,'0'3'80'0,"0"0"-60"0,-9 2-8 0,9 0 92 16,-6 3-60-16,3 3 112 16,-9 5-84-16,6-1 40 15,-9 4-64-15,6-1 72 16,-2-2-68-16,5 0 0 15,-3-3-32-15,0 6-12 0,3-8-4 16,0 2 20-16,0-3-12 0,3-4-144 16,3-1 68-16,0-8-404 31,0-2 260-31,6-8 28 16</inkml:trace>
          <inkml:trace contextRef="#ctx0" brushRef="#br0" timeOffset="197951.9865">4893 15608 312 0,'-9'2'112'0,"6"1"-84"0,-3-3-12 15,6 0 72-15,-3 0-52 16,0 0 68-16,-3 0-64 15,0 0 44-15,0 0-48 16,0 3 32-16,-2 2-36 16,-1 0 8-16,0 6-24 15,0-1 44-15,0 4-32 0,0-1 48 16,0 0-44-16,0 3 12 16,6-5-28-16,6-3 8 15,12-8-12-15,3-3-8 16,3-5 0-16,2 0-4 15,1-3 0-15,-9-2-176 32,3 3 96-32,-6-4-12 0,-9 1 56 0,-6 5 32 15,-6-2 4 1,-6 2 36 0,3 2-20-16,-6 4 84 0,0-1-56 15,4 0 32-15,5 3-44 0,3 0-36 16,6 0 0-16,9 0 28 0,5 0-16 15,4 0-220-15,3 0 116 16,-6 3-432 0</inkml:trace>
          <inkml:trace contextRef="#ctx0" brushRef="#br0" timeOffset="198315.471">5110 15647 520 0,'-3'-5'192'0,"3"10"-152"0,-6 6-8 0,3 2 60 16,1 0-56-16,-1 9 12 15,0-4-28-15,-6 11 4 16,0 0-12-16,-3-2-244 15,3-3 124-15,-3-8-272 16</inkml:trace>
          <inkml:trace contextRef="#ctx0" brushRef="#br0" timeOffset="198912.709">5185 15470 416 0,'-24'-10'152'0,"24"10"-116"0,-6 0-12 15,6 0 48-15,6 10-44 16,0-5 8-16,3 9-24 16,0-6 36-16,3 8-24 15,-3-6 12-15,-3 3-20 16,0 1 36-16,-3-4-28 15,2-2-4-15,1 0-12 0,-3-5 4 16,9-1-8-16,-3-4-92 16,3-4 52-16,-3-2-112 15,6 0 84 1,-3-5 20-16,-3 0 28 16,0 2 52-16,-9 4-24 15,0-1 168-15,0 2-104 0,-9 4 76 16,3 4-88-16,3 6-16 15,-3 3-32-15,0 7-12 0,0 6 0 16,3 5 12 0,-3 6-8-16,3 12-12 0,0 14 0 15,0-5 28-15,-3-6-12 16,-3-5 12-16,-3-13-12 0,-3-3 28 16,1-5-24-16,-1-14 92 15,3-5-60-15,-6-7 12 16,3-9-36-16,3-10-20 15,3-5-8 1,6-1-16-16,0-2 12 16,3 0-24-16,3 0 20 15,3 5 4-15,3 3 8 16,0 5-88-16,3-8 48 0,3 8-116 16,0 3 88-16,0 0-156 15,2 5 128-15,1 5-244 16</inkml:trace>
          <inkml:trace contextRef="#ctx0" brushRef="#br0" timeOffset="199303.7492">5360 15661 288 0,'0'-3'108'0,"3"3"-84"0,0 0-4 0,-3 0-4 16,6 3-12-16,0-3-12 15,0 0 4-15,0 2 12 16,0-2-4-16,0 0-12 15,0 0 4-15,-6 0 144 16,0 0-76-16,0 0 88 16,0 0-88-16,-3 0 56 15,-3 0-68-15,3 6 32 16,0 2-48-16,-3 5 0 0,6 0-24 16,6 3 0-16,0-3-4 15,9-5 20-15,3 3-16 16,-3-9 4-16,3-4-8 0,-3-4 4 15,-7-4-8 1,4-1-48-16,-3-2 28 0,-9 0 28 16,0-3-4-16,-9 3 16 15,-6 2-12-15,4 3-8 16,-7 0 0-16,3 6 4 31,6 2-4-31,6 0-28 16,3 2 12-16,6-2-312 15,9 8 176-15,9 0-316 0</inkml:trace>
          <inkml:trace contextRef="#ctx0" brushRef="#br0" timeOffset="199802.6091">5652 15684 464 0,'0'0'176'0,"0"11"-140"0,0-3-8 15,0 0 92-15,0 8-72 0,-6 2 0 16,0 4-32-16,0-1-12 16,0 0 0-16,0-5-68 0,3-6 36 15,0-7-332 1,0-3 200-16,3-8-40 15</inkml:trace>
          <inkml:trace contextRef="#ctx0" brushRef="#br0" timeOffset="200203.6743">5667 15483 416 0,'0'-13'152'0,"6"8"-116"0,9 0-12 0,0-1 48 0,6-2-44 16,2 6 8-16,13-4-24 15,-3 1-24 1,-3 5 4-16,-1 0 92 0,-8 8-44 16,-6-3 44-16,-6 17-48 15,-3-4 88-15,-12-2-72 16,-3 8-24-16,-6-6-16 0,3 6-24 15,-9-3 8-15,1-8 28 16,-1 6-12-16,3-3 4 16,3-3-8-16,0-2 4 15,0-3-8-15,9 0-28 16,0-3 12-16,12 3 24 16,0-3-8-16,9-2 0 15,9-3 0-15,-3 2-4 0,6-2 0 16,-10 0-196-16,1 0 108 15,-3 0-300 1,-9-2 220-16,0-1-80 16</inkml:trace>
          <inkml:trace contextRef="#ctx0" brushRef="#br0" timeOffset="200433.3059">5738 15579 624 0,'-2'0'228'0,"10"0"-176"0,1 0-16 16,0 0 36-16,3 0-48 16,6 5 0-16,0-5-16 15,0 5 12-15,3-2-12 16,-7 0-172-16,-2-1 92 15,0 3-404-15</inkml:trace>
          <inkml:trace contextRef="#ctx0" brushRef="#br0" timeOffset="200715.2624">5956 15624 464 0,'-15'2'176'0,"15"-2"-140"0,-6 0-8 0,3 0 136 16,3 3-96-16,-6 5 16 15,6-3-48-15,-6 6-24 16,12 2-8-16,-6-8 4 16,9 3-4-16,0-3-12 15,0 1 4-15,0-4-40 16,3-2 24-16,-6-2-20 16,3-4 24-16,-7 1 16 15,-2 3 4-15,-8-4 8 16,2 4-8-16,-3-4 24 15,3 6-16-15,-3-8 24 16,3 8-24-16,6-2-40 16,6 2 16-16</inkml:trace>
          <inkml:trace contextRef="#ctx0" brushRef="#br0" timeOffset="201196.8349">6048 15343 728 0,'15'-8'268'0,"3"16"-208"0,12 19-16 0,-10-6 116 0,7 13-96 16,9 11 72-16,0 0-80 15,-10 3 4-15,-11 5-36 16,-9 8 68-16,-21 7-56 0,-11-7-64 15,-16-3 8-15,-3-7-336 16,4-12 196-16</inkml:trace>
        </inkml:traceGroup>
      </inkml:traceGroup>
    </inkml:traceGroup>
    <inkml:traceGroup>
      <inkml:annotationXML>
        <emma:emma xmlns:emma="http://www.w3.org/2003/04/emma" version="1.0">
          <emma:interpretation id="{94A457A0-1275-4391-A069-E67CDA62E0B1}" emma:medium="tactile" emma:mode="ink">
            <msink:context xmlns:msink="http://schemas.microsoft.com/ink/2010/main" type="paragraph" rotatedBoundingBox="8812,15430 11739,15429 11740,16046 8813,1604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ACAF910-94A1-4828-95E6-27BDDFDD8A84}" emma:medium="tactile" emma:mode="ink">
              <msink:context xmlns:msink="http://schemas.microsoft.com/ink/2010/main" type="line" rotatedBoundingBox="8812,15430 11739,15429 11740,16046 8813,16047"/>
            </emma:interpretation>
          </emma:emma>
        </inkml:annotationXML>
        <inkml:traceGroup>
          <inkml:annotationXML>
            <emma:emma xmlns:emma="http://www.w3.org/2003/04/emma" version="1.0">
              <emma:interpretation id="{3A52E28F-019C-4B5E-B546-98C85CD71A6B}" emma:medium="tactile" emma:mode="ink">
                <msink:context xmlns:msink="http://schemas.microsoft.com/ink/2010/main" type="inkWord" rotatedBoundingBox="8812,15430 11739,15429 11740,16046 8813,16047">
                  <msink:destinationLink direction="to" ref="{15DE08B7-34F8-4E98-AF48-CB47B3E91707}"/>
                </msink:context>
              </emma:interpretation>
            </emma:emma>
          </inkml:annotationXML>
          <inkml:trace contextRef="#ctx0" brushRef="#br0" timeOffset="205986.2535">8992 15460 476 0,'0'-14'176'0,"3"14"-136"0,3-5-12 15,-6 2 56-15,0-2-52 16,0 2 48-16,0 3-44 16,-9 3 0-16,3 5-24 15,-9 3 0-15,-6 2-4 0,1 5 20 16,-4 1-16-16,3 5 48 0,0 2-32 16,3-2 28-16,3 0-28 15,3 0 0-15,6-6-16 16,6 6 12-16,3 0-16 15,6-6 4-15,9-2-4 16,0-3 20 0,3-5-16-16,0-2-452 15,0-4 236-15,-13-2-216 16</inkml:trace>
          <inkml:trace contextRef="#ctx0" brushRef="#br0" timeOffset="206231.4076">9037 15587 392 0,'0'-6'148'0,"0"12"-116"0,6-4-8 16,-6 4 64-16,3 1-52 16,3 1 56-16,5 3-52 15,7 2 60-15,-3 3-60 16,3 0-16-16,-3 0-16 15,0 2 24-15,0-4-16 0,0-4 20 16,-9-2-20-16,0-3-104 16,-1-5 44-16,-5 0-500 15</inkml:trace>
          <inkml:trace contextRef="#ctx0" brushRef="#br0" timeOffset="206451.4905">9209 15552 520 0,'-15'-2'192'0,"15"4"-152"0,-6 1-8 0,1 2 88 15,-4 6-72-15,0 2 16 16,-3 0-40-16,3 3-4 16,-6 0-12-16,0-3 28 0,0 6-20 15,0-3 4-15,-3 2-12 16,4-5 20-1,-1-2-16-15,6-3-84 0,0 0 40 0,0-3-564 16</inkml:trace>
          <inkml:trace contextRef="#ctx0" brushRef="#br0" timeOffset="206840.5812">9239 15677 496 0,'-3'0'184'0,"-3"5"-140"0,0 5-16 0,6-4 128 16,0 4-92-16,-9 6 44 15,6 5-64-15,-3 3 20 16,3 0-36-16,6 0-16 0,-3-6-8 16,12-4 48-16,3-12-28 15,0-4-20 1,6-4-4-16,0-12-124 16,-3-1 68-16,-10 3-32 15,4-5 52-15,-15 0 24 16,-11 0 8-16,5 10 56 15,-3 1-28-15,-3 2 32 16,6 5-28-16,-3 3-28 0,3 0 0 16,9 3-116-16,6-1 64 15</inkml:trace>
          <inkml:trace contextRef="#ctx0" brushRef="#br0" timeOffset="207336.8999">9388 15740 612 0,'0'5'228'0,"3"1"-180"0,3 10-12 16,0-9 0-16,0 12-28 16,3-1 16-1,-3 9-16-15,-6-1 32 16,-3-2-24-16,-3-3-12 0,-3-7-8 0,-3-1-40 15,3 0 24-15,-3-13-144 16,9 0 92-16,3-13-348 16</inkml:trace>
          <inkml:trace contextRef="#ctx0" brushRef="#br0" timeOffset="207882.3534">9587 15542 612 0,'-12'-6'228'0,"7"9"-180"0,5 2-12 0,2 6 28 15,4-1-44-15,3 4-8 16,0 2-8-16,3-1-4 16,0 1 0-16,3-2 24 0,0-4-12 15,-6-5 12-15,3-5-12 16,-6 0 20-16,3 0-20 15,-3-5-128-15,-6 5 64 16,3-8-96-16,2-5 84 16,-5 5-20-16,0 3 48 15,0-9 40-15,-2 9 0 16,2 0 160-16,-3 2-92 16,3 3 88-16,0 3-96 15,0 2 12-15,0 6-44 16,5 7-20-16,-5 6-8 0,-2 5 12 15,2 19-8-15,-3 5 16 16,0 0-16-16,-3-6 48 16,0-7-28-16,-6-3-4 15,3-11-16 1,-6-7 28-16,0-14-20 0,0 1 20 16,-3-12-20-16,3-7-16 15,6-8-4-15,4-6-24 16,10-4 16-16,7-4-12 15,-3 4 12-15,6 1-20 16,3 7 20-16,-3 1 24 16,0 1-8-16,0 13-244 0,-6 0 128 15,3 3-288 1,-4 5 224-16,4 5-100 16</inkml:trace>
          <inkml:trace contextRef="#ctx0" brushRef="#br0" timeOffset="208453.6156">9811 15722 372 0,'-6'0'140'0,"6"0"-112"0,0-3-4 16,0 3 76-16,3-5-60 16,0 5 36-16,3-3-44 15,0-2 0-15,-1-1-20 16,-2 1 56-16,-3 2-40 15,0 1 8-15,-3-1-24 0,-2 3 44 16,-4 3-28-16,-3 2 4 0,0 3-20 16,0 3 64-16,0 2-44 15,3 0 48 1,0 0-44-16,6 8-20 16,3-5-8-16,3-2 16 15,6 4-12-15,0-7 12 0,6-6-12 16,3-5 20-16,6-3-20 15,-10-2 24-15,1-3-24 16,-3-3-136-16,-3 4 68 16,-3-1 8-16,-12-3 32 0,-3 0 24 15,-3 1-4-15,-3-3-12 16,1 2 4-16,-1-2 40 31,6 8-24-31,0-9 36 16,3 9-32-16,6 0-32 15,3 5 8-15,3-6-148 16,6 6 84-16,0 3-568 0</inkml:trace>
          <inkml:trace contextRef="#ctx0" brushRef="#br0" timeOffset="208754.5066">9915 15642 572 0,'-9'-5'208'0,"6"5"-160"0,6-3-12 0,0-2 56 16,6 5-56-16,3-5 68 15,3 5-64-15,5-6-44 16,7 6 0-16,3 0 16 16,-6 0-8-16,0 0 0 15,-7 0 0-15,-5 6-244 0,-6-6 132 16,-6 5-344-16</inkml:trace>
          <inkml:trace contextRef="#ctx0" brushRef="#br0" timeOffset="209041.2114">10031 15489 652 0,'-9'10'244'0,"9"-10"-192"0,-6 32-12 16,3-19 40-1,3 8-52-15,0-2 16 16,3 5-28-16,0 2 28 15,3-2-28-15,0 0 4 16,0 0-12-16,-6-6-24 0,3-2 8 0,-6 3-288 16,-3-6 164-16,-3-8-316 15</inkml:trace>
          <inkml:trace contextRef="#ctx0" brushRef="#br0" timeOffset="209620.2508">10183 15629 488 0,'-15'-3'180'0,"15"3"-140"0,3 0-12 0,-3 0 20 16,0 0-32-16,0 0-4 15,6 3-8-15,-3 5-16 0,-3-3 8 16,-3 3 92-16,-3 0-48 15,0 0 60-15,-3 0-56 16,-3 5 48-16,-3-5-52 16,6-3 8-16,0 6-32 0,0-3-8 15,3-3-4-15,3-2-4 16,0 5 0-16,6-3-12 16,3 3 8-16,0-8 20 15,3 0-8-15,3 0-4 16,3-8 0-16,0 8 12 15,3-3-8-15,0-2-12 16,2 0 0-16,-2 5 28 16,-6-3-12-16,-3 1 4 15,-3-1-8-15,-6-2-8 16,3 2 4-16,-9-2 28 16,3 2-16-16,-6-2 76 15,6 2-56-15,0-5-48 16,3 5 4-16,0-7 16 15,6 5-4 1,-3-6 0-16,3 6 0 0,-6-6 12 16,3 6-8-1,-9-3 24-15,0 3-20 0,-9-1-32 16,6 4 12-16,-2-4 8 16,2 6 4-16,-3-2-20 15,6 2 8-15,0-3-12 16,6 6 8-16,3-6 8 15,3 3 4-15,0-3-12 16,3 3 8-16,-3-5-84 16,2 5 48-16,-5-2-128 15,3 2 96-15,-6 0-168 16,0 2 136-16</inkml:trace>
          <inkml:trace contextRef="#ctx0" brushRef="#br0" timeOffset="210444.0038">10340 15597 436 0,'-8'-5'160'0,"8"5"-124"0,3-3-8 16,-3 3 116-16,0 0-84 15,5 8 64-15,1 0-72 0,3 3 68 16,3-1-68-16,0 1-28 0,3-1-12 16,3 1 4-16,0-6-8 15,3 1 48-15,-1-4-28 16,-2-4-68-16,0-1 20 15,-3-2-72-15,-6-3 52 16,-3 2 0-16,0 1 24 16,-9 0 12-16,-3-3 4 15,0 8 32-15,0 0-16 16,0 0 56-16,0 8-40 16,0 2 4-1,3 4-24-15,3 12-16 16,6 3 0-16,0 16 28 0,-3 3-12 15,3-1 24-15,-3-2-24 16,-6-10 24-16,-9-3-24 16,-3-9 40-16,-6-1-28 0,-8-7 40 15,-4-4-36-15,0-3-40 16,3-8 4-16,4 0 8 16,8-8 4-16,6-3-20 15,9-2 8-15,12-3-24 16,3 0 20-16,9 1-428 15,2-4 244-15,1-2-308 16</inkml:trace>
          <inkml:trace contextRef="#ctx0" brushRef="#br0" timeOffset="210943.2124">10698 15727 612 0,'3'-5'228'0,"0"5"-180"0,0 0-12 0,0 5 104 16,3 0-84-16,-3 3 84 16,-1 11-80-16,-2 4 4 15,0 4-40-15,-2-1 40 0,-4 1-36 16,0-6-216-16,-3-3 100 15,0-4-300 1</inkml:trace>
          <inkml:trace contextRef="#ctx0" brushRef="#br0" timeOffset="211465.1007">10957 15581 436 0,'3'0'160'0,"-3"0"-124"0,9-8-8 15,-6 3 116 1,0 5-84-16,2-5-8 16,1 2-32-16,0-2-16 15,-3 5 0-15,9 0-4 16,-3 5 0-16,0-5-12 0,3 0 8 0,-3-3 48 16,-3 6-24-1,0 0 68-15,-6-3-48 16,0 5 64-16,-3 3-64 0,-6 0 28 0,3 3-40 15,-3 2-8-15,-6-3-12 16,3 1-16-16,0 2 4 16,3-2-16-16,1 2 12 15,5-5 12-15,0 2 0 16,3-2 16-16,3 0-12 16,0 0 16-16,8 3-16 15,-2-6 4-15,0 3-4 16,-3-3 12-16,6-2-12 15,-3-3-128-15,0 0-136 16,-6-5 132-16,0-3-260 31</inkml:trace>
          <inkml:trace contextRef="#ctx0" brushRef="#br0" timeOffset="211759.9179">10924 15616 572 0,'-3'0'208'0,"3"0"-160"0,3 0-12 16,3 0 56-1,3 2-56-15,3 1 32 16,3 5-40-16,-1-8 0 16,1 8-16-16,6-3-164 0</inkml:trace>
          <inkml:trace contextRef="#ctx0" brushRef="#br0" timeOffset="212043.165">11132 15653 456 0,'-15'-3'168'0,"9"6"-128"0,3-1-16 0,3-2 88 16,-3 3-68-16,1 2 44 0,2 1-52 16,0-1-12-16,0 5-12 15,2-2 52-15,1 3-36 0,0 2 8 16,9-2-24-16,-3 2 44 16,0-2-28-16,-3-3-4 15,9-3-16-15,-3-5 20 16,-3-3-16-16,3 1-32 15,-3-4 12-15,-3-2-52 16,-6-2 32-16,-3-1-20 16,-6 3 28-16,0-2 64 15,-3 2-24-15,3 2 72 16,0 1-52-16,3-3-24 16,0 6-16-16,12-1-20 0,0 0 12 15,3 1-392 1</inkml:trace>
          <inkml:trace contextRef="#ctx0" brushRef="#br0" timeOffset="212490.354">11469 15475 508 0,'12'3'188'0,"-1"0"-148"0,10 7-8 16,-3 4 140-16,9 1-100 15,9 4 104-15,5 5-100 0,-5 5-16 16,-3 5-36-16,-9 9 28 0,-12 2-28 15,-18-6 64-15,-18 12-48 16,-18-4 8 0,-6-7-28-16,1-3-348 15,-4-8 180-15,-8-5-496 16</inkml:trace>
        </inkml:traceGroup>
      </inkml:traceGroup>
    </inkml:traceGroup>
    <inkml:traceGroup>
      <inkml:annotationXML>
        <emma:emma xmlns:emma="http://www.w3.org/2003/04/emma" version="1.0">
          <emma:interpretation id="{8C5C9230-61A1-4460-A804-08BB82D407FE}" emma:medium="tactile" emma:mode="ink">
            <msink:context xmlns:msink="http://schemas.microsoft.com/ink/2010/main" type="paragraph" rotatedBoundingBox="2961,16406 13993,16420 13992,17283 2960,172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3145FD-9303-4BF1-94C4-6A9B72D71836}" emma:medium="tactile" emma:mode="ink">
              <msink:context xmlns:msink="http://schemas.microsoft.com/ink/2010/main" type="inkBullet" rotatedBoundingBox="2961,16713 3277,16714 3276,16745 2960,16744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220930.8969">2961 16732 340 0,'0'0'128'0,"3"0"-100"0,0 0-8 15,-3 0 68-15,6 0-52 16,0-2 76-16,0 2-64 15,0-6 64-15,0 1-64 16,0 5 28-16,-3-3-44 16,0 3 16-16,0-2-28 0,-3 2 8 15,6 2-16-15,0 1 20 16,-6 2-20-16,3 1 32 16,3-4-28-16,3 4 32 15,2-12-32-15,4 6 4 16,6-5-12-16,3-3 28 15,0 5-20-15,0 1-48 16,-4 4 16-16,1 1 20 0,-3 8 0 16,-6-9 20-1,-3 6-16-15,0-5 76 0,-3-1-48 16,-3-4 32-16,0-1-40 16,-3-5 8-1,0 6-20-15,3-4 28 16,0-2-28-16,6 8-296 15</inkml:trace>
      </inkml:traceGroup>
      <inkml:traceGroup>
        <inkml:annotationXML>
          <emma:emma xmlns:emma="http://www.w3.org/2003/04/emma" version="1.0">
            <emma:interpretation id="{258390AB-9449-45F8-A666-5D4A87F91424}" emma:medium="tactile" emma:mode="ink">
              <msink:context xmlns:msink="http://schemas.microsoft.com/ink/2010/main" type="line" rotatedBoundingBox="3577,16406 13993,16420 13992,17283 3576,17269"/>
            </emma:interpretation>
          </emma:emma>
        </inkml:annotationXML>
        <inkml:traceGroup>
          <inkml:annotationXML>
            <emma:emma xmlns:emma="http://www.w3.org/2003/04/emma" version="1.0">
              <emma:interpretation id="{86D47CFF-083B-4E13-9BA2-17F9C34A86A6}" emma:medium="tactile" emma:mode="ink">
                <msink:context xmlns:msink="http://schemas.microsoft.com/ink/2010/main" type="inkWord" rotatedBoundingBox="3577,16406 4744,16408 4743,17182 3576,17181"/>
              </emma:interpretation>
            </emma:emma>
          </inkml:annotationXML>
          <inkml:trace contextRef="#ctx0" brushRef="#br0" timeOffset="221226.4218">3756 16550 560 0,'-6'0'208'0,"6"0"-164"0,-6 5-8 16,6-5 68-16,-3 8-64 16,3 10-28-16,-6 6-8 15,6 11 4-15,-6 4-4 16,6 1 32-16,-6 0-20 0,6-9 32 15,-6-4-32-15,0-6 40 16,3-2-32-16,-3-6-100 16,3-8 40-16</inkml:trace>
          <inkml:trace contextRef="#ctx0" brushRef="#br0" timeOffset="221601.4218">3583 16523 404 0,'-6'-21'148'0,"12"8"-112"0,6-11-12 0,-6 11 56 15,0 0-48-15,3-1 24 16,6 1-36-16,0 8-16 0,3 5-8 16,3 5 4-16,-1 14 0 15,4-4 16-15,3 7-8 16,-3 1-20-16,6 4 4 15,-4 2 20-15,-2 5-4 16,-3 6 32-16,-9 8-24 16,-3-3 64-16,-15-6-44 15,-3-4 56-15,-6 2-56 0,-6-8 56 16,0-11-56-16,-5-2 20 16,2-2-36-16,-9-1 52 15,3-8-40-15,6-5-24 16,4-5-8-16,5 0-8 15,9-3 0-15,6 5 0 16,3 0 0-16,6 3-468 16,3-2 260-1,2-4-204-15</inkml:trace>
          <inkml:trace contextRef="#ctx0" brushRef="#br0" timeOffset="222109.2745">3976 16941 508 0,'-18'-5'188'0,"18"5"-148"0,-3 0-8 15,0-3 104 1,6 3-80-16,3 0-20 0,3-5-24 16,6 5-4-16,6-3-4 15,-3 3-12-15,6-2 4 16,-3 2-16-16,-1 5 12 0,-2 3-4 16,-6-3 4-16,-6 3 24 31,3 3-8-31,-24-3 68 0,3 5-44 15,-3 0 32-15,-3 0-36 16,-8 1 0-16,2-1-16 16,6 0 0-16,-3-2-4 0,3 2-16 15,3 0 4-15,4-2 28 16,5 2-12-16,0-2 4 0,3 2-8 16,3-3-16-16,3-2 4 15,9 3 20-15,2-3-8 16,1-3 24-16,3-2-20 15,0-1 68-15,0-2-48 16,-6 3-180-16,-3-3 80 16,3 0-304-1,-9-3 208 1,-3 1-240-16</inkml:trace>
          <inkml:trace contextRef="#ctx0" brushRef="#br0" timeOffset="222323.878">3884 17084 508 0,'-15'-8'188'0,"15"3"-148"0,0 0-8 15,6 5 80-15,3-3-68 16,3-2 60-16,3 5-60 16,3 0-28-16,2 5-16 15,-2 3 36-15,3 2-24 0,-3 1 44 16,-3 0-32-16,-6-3 32 15,6 2-32-15,0-7-332 16,-9 2 168-16</inkml:trace>
          <inkml:trace contextRef="#ctx0" brushRef="#br0" timeOffset="223657.4479">4613 16473 372 0,'0'-5'140'0,"0"5"-112"0,0 2-4 16,-3-2 56-16,3 0-48 16,-6 0 24-16,3 0-36 15,-3 0 44-15,-3 3-36 16,-2-3 12-16,-4 3-24 16,-6 2 52-16,0-2-36 15,3 10 4-15,-9 0-24 0,4 8 0 0,-4 6-4 16,0 10 28-16,0 16-20 15,12 5 20 1,0-5-20-16,9-3-16 0,9-16-4 16,9-2 40-1,3-5-24-15,3-4 80 16,0-7-56-16,0-3 76 0,0-7-64 16,-6 7-388-16,-3-8 184 15</inkml:trace>
          <inkml:trace contextRef="#ctx0" brushRef="#br0" timeOffset="224004.3684">4688 16817 840 0,'3'-8'312'0,"0"3"-244"0,-3 2-16 0,9 0-40 15,-3 3-16-15,8-2 40 16,-5 2-24-16,3 2-432 16</inkml:trace>
        </inkml:traceGroup>
        <inkml:traceGroup>
          <inkml:annotationXML>
            <emma:emma xmlns:emma="http://www.w3.org/2003/04/emma" version="1.0">
              <emma:interpretation id="{F04192E6-3C46-44EC-8CF4-134C0B263FC2}" emma:medium="tactile" emma:mode="ink">
                <msink:context xmlns:msink="http://schemas.microsoft.com/ink/2010/main" type="inkWord" rotatedBoundingBox="4968,16516 7813,16520 7812,17275 4967,17271"/>
              </emma:interpretation>
            </emma:emma>
          </inkml:annotationXML>
          <inkml:trace contextRef="#ctx0" brushRef="#br0" timeOffset="224210.4164">4968 16825 624 0,'5'-3'228'0,"-5"6"-176"0,0-1-16 0,3 1 0 15,9-3-28-15,3 0-540 0</inkml:trace>
          <inkml:trace contextRef="#ctx0" brushRef="#br0" timeOffset="224384.8814">5209 16775 612 0,'-21'-11'228'0,"21"11"-180"0,3 8-12 0,3-5-148 0</inkml:trace>
          <inkml:trace contextRef="#ctx0" brushRef="#br0" timeOffset="224999.4232">5444 16902 632 0,'6'-3'236'0,"-12"3"-184"0,12-3-16 15,-6 6 88-15,0 8-76 16,0-6 16-16,0 8-40 16,0 8 40-16,0-10-36 15,-6 10 64-15,-9-3-52 0,3-4-344 16,-3 7 164-16</inkml:trace>
          <inkml:trace contextRef="#ctx0" brushRef="#br0" timeOffset="225463.7744">5721 16568 424 0,'3'-13'156'0,"0"8"-120"0,0-1-8 0,0 4 124 15,0-4-88-15,-1 6 44 16,4-2-64-16,0-1 12 0,3 1-36 16,0 2-8-16,3 2-8 0,0 3-4 15,3 3 0-15,-6 3 16 16,-3 7-8-16,-9 9 40 15,-9 7-24-15,-9 11 48 16,-6 0-40 0,-2-5 4-16,-4-3-24 0,9-8-8 15,3-2 0-15,0-9-40 16,6 3 20-16,9-7-56 16,6-4 40-16,6-5 44 15,9-2-8-15,6-3 64 16,3 0-36-16,3 0-84 15,-6-3 24-15,-4 3-544 16,-5 3 312-16,-6 2 4 16</inkml:trace>
          <inkml:trace contextRef="#ctx0" brushRef="#br0" timeOffset="225664.3082">5587 16835 664 0,'-6'-5'244'0,"12"0"-188"0,3-3-16 0,0 8 4 0,8-5-32 16,13-3-12-16,0 8-4 16,6 0 72-16,-1 5-36 15,1 0-436-15</inkml:trace>
          <inkml:trace contextRef="#ctx0" brushRef="#br0" timeOffset="225949.5668">5947 16875 612 0,'-6'0'228'0,"-3"0"-180"0,-3 13-12 16,6-2 104-16,-3-3-84 15,0 5-48-15,9 0-8 16,0 1 28-16,9-7-16 0,6 7 68 0,0-9-44 16,6 3 36-16,-6-8-40 15,5-3-108-15,-11-2 44 16,3 0-4-16,-12-3 24 16,0 0-8-16,-12-3 12 15,3-2 32-15,1-3-16 16,-4 6-8-16,3-4-4 15,3 9-40-15,12-3 24 16</inkml:trace>
          <inkml:trace contextRef="#ctx0" brushRef="#br0" timeOffset="226314.5701">6057 16521 560 0,'-3'0'208'0,"6"0"-164"0,12-3-8 16,3 6 24 0,9-1-40-16,11 11 36 0,7 6-32 0,-3 13 12 15,-16 23-20-15,-2 3 52 0,-12-2-36 16,-9-3 56-16,-9-11-52 16,-6-7 44-1,-9-6-44-15,-2-5 32 0,-1-3-36 16,3-8-372-1,6 0 188-15,0 0-420 16</inkml:trace>
          <inkml:trace contextRef="#ctx0" brushRef="#br0" timeOffset="227979.3301">6703 16587 436 0,'0'-11'160'0,"-3"6"-124"0,0-3-8 16,3 8 72-16,0-3-60 16,0 1 28-16,0 2-40 15,0 0-28 1,-6 5 20-16,-6 13-16 0,-3 9 72 15,-6 10-44-15,1 5 40 16,-1 3-40-16,-3-2 44 16,6-14-44-16,0 2 36 15,3-9-36-15,0-4 24 16,4-5-28-16,2 1-16 0,6-9-8 16,3-5 12-1,3 0-8-15,3 0-40 16,2 3 20-16,4 2-24 15,3-5 20-15,12 5-8 16,3-2 12-16,6-1 16 16,-1 1 0-16,-2-6 24 0,-6 3-16 15,0 3 32-15,-10-3-28 16,-8-5 48-16,-9-3-36 16,0-5-4-16,-3-1-16 15,-3-2-16-15,0-5 4 0,1-5 20 16,5-3-8-16,0-3-4 15,5 8 0-15,1 3-16 16,3 5 8-16,0 6-128 16,0 7 72-16,0 6-428 15</inkml:trace>
          <inkml:trace contextRef="#ctx0" brushRef="#br0" timeOffset="228193.9008">6911 16661 372 0,'-3'13'140'0,"9"3"-112"0,-3 13-4 16,0-16 92-16,3 14-68 0,3-3 44 16,0 2-56-16,9-5 8 15,-6 0-28-15,9-5 64 16,-1-8-48-16,-2 0-216 15,0-11 100-15,-3 3-340 16</inkml:trace>
          <inkml:trace contextRef="#ctx0" brushRef="#br0" timeOffset="228394.435">7066 16648 664 0,'-6'0'244'0,"-3"10"-188"0,-6 9-16 0,6-3 24 0,-3 21-44 15,-2 2 44-15,-4 1-36 16,0 0 48-16,3-9-44 16,0-4-272-16,0-6 132 0,9-2-420 15</inkml:trace>
          <inkml:trace contextRef="#ctx0" brushRef="#br0" timeOffset="228820.5668">7382 16595 592 0,'-15'-6'220'0,"15"6"-172"0,0 0-12 16,-12 6 56-16,0 2-44 15,-3 5-24-15,-3 3-48 16,0 8 8-16,-3-1 16 0,4 12 0 15,2-6 12-15,3-8-8 16,3 3 32-16,3-8-20 16,6 2-4-16,6-10-8 15,6 5 40-15,6-5-24 16,3-2 16-16,2-1-20 16,4 3 20-16,0-3-24 15,-6 0-12-15,0-5-4 0,-4-5 12 16,-2 5-4-16,-6-8 24 15,-6-2-16 1,-3-4 32-16,0-4-28 0,0-3 56 16,-3-6-40-16,0 1 12 15,-3-1-28-15,0 1 8 16,-6 5-12-16,9 2-24 16,-2 3 4-16,-1 3 56 15,-3 0-24-15,6 5-72 16,3 3 24-1,0 5-300-15,0 0 180 0,15 10-468 16</inkml:trace>
          <inkml:trace contextRef="#ctx0" brushRef="#br0" timeOffset="229398.1121">7653 16592 592 0,'-12'3'220'0,"3"7"-172"0,-12 6-12 16,21-3-4-16,-3 1-24 0,-3 12-12 15,15-2 0-15,3-3 12 16,3-2-4-16,8-6 60 0,4-5-36 16,-3-8 32-16,3 0-32 15,-3-6-8-15,-9-2-12 0,2 1 12 16,-8-1-12-16,-3-3-4 16,-3 6 0-16,-3-6-24 15,0 1 12-15,-3 7-24 16,-3 3 20-16,0 3-56 31,-3 10 36-31,3 13 32 0,-2 14 4 16,2 5 20-16,-9 5-16 15,9 3-4-15,0 5 0 16,0 3 4-16,0-3-4 0,0-5 68 16,0-10-40-16,0-9 48 15,-6-13-44-15,-3-2 52 0,3-11-52 16,-3-8 20-1,-2-8-36-15,-4-6 0 16,6-12-12-16,0-11 28 16,3-3-20-16,12 1-40 0,3 9 12 15,9 1-16-15,9 8 16 16,3 3-168-16,2 10 100 16,7 2-604-1</inkml:trace>
        </inkml:traceGroup>
        <inkml:traceGroup>
          <inkml:annotationXML>
            <emma:emma xmlns:emma="http://www.w3.org/2003/04/emma" version="1.0">
              <emma:interpretation id="{559D6DEB-7E54-4E18-952A-92BF1B72D03B}" emma:medium="tactile" emma:mode="ink">
                <msink:context xmlns:msink="http://schemas.microsoft.com/ink/2010/main" type="inkWord" rotatedBoundingBox="8426,16572 8831,16573 8830,16952 8425,16951"/>
              </emma:interpretation>
            </emma:emma>
          </inkml:annotationXML>
          <inkml:trace contextRef="#ctx0" brushRef="#br0" timeOffset="229990.8197">8447 16817 416 0,'-3'0'152'0,"0"0"-116"0,0 5-12 0,0-5 120 15,3 0-84 1,-3 0 116-16,3 0-100 0,-3 0 60 15,0 0-80-15,3 0 48 0,0 0-60 16,0-5-40-16,0 5-4 16,0 0-4-16,12 0-8 15,3 0 8-15,9-3-16 16,9 1 12-16,5-1 4 16,4 3 4-16,3 0 0 15,-1 8 0-15,-5-8 32 16,-3 5-16-16,-6-5 64 15,-10 5-44-15,-5-5 44 16,-6-5-44-16,-6 5 24 16,-6-5-32-16,-3 2-28 15,0-7 0-15,0-4-600 16,6 1 328-16</inkml:trace>
          <inkml:trace contextRef="#ctx0" brushRef="#br0" timeOffset="230309.1666">8703 16587 612 0,'-21'-8'228'0,"24"2"-180"0,-3 6-12 0,0 0 16 16,0 8-36-16,-3 6 4 16,0 12-12-16,-11 11 12 15,5 8-12-15,-3-3 24 0,0 3-20 16,0-8 48-16,0-7-32 15,0-1 4-15,3-8-20 0,3-3 72 16,6-4-48-16,3-1-656 16</inkml:trace>
        </inkml:traceGroup>
        <inkml:traceGroup>
          <inkml:annotationXML>
            <emma:emma xmlns:emma="http://www.w3.org/2003/04/emma" version="1.0">
              <emma:interpretation id="{BBEF82F3-F7F7-439D-8FA6-AAFD403D6C90}" emma:medium="tactile" emma:mode="ink">
                <msink:context xmlns:msink="http://schemas.microsoft.com/ink/2010/main" type="inkWord" rotatedBoundingBox="9159,16488 9620,16489 9619,17246 9158,17245"/>
              </emma:interpretation>
            </emma:emma>
          </inkml:annotationXML>
          <inkml:trace contextRef="#ctx0" brushRef="#br0" timeOffset="231134.3591">9284 16560 508 0,'-6'-10'188'0,"3"4"-148"15,3 4-8-15,0 2 72 0,0 0-64 16,-3 16-8-1,-6 7-12-15,0 17-12 16,0 13 4-16,6 3-8 0,-6-9 16 16,3-7-12-16,3-6 24 15,3-10-20-15,0-5 76 16,0-6-52-16,3-5-92 16,-3-8 28-16</inkml:trace>
          <inkml:trace contextRef="#ctx0" brushRef="#br0" timeOffset="231479.9266">9159 16518 580 0,'6'-13'216'0,"-3"5"-168"0,3 5-12 0,3 0-12 15,5 1-20-15,4 4-28 16,6 4 12-16,6 2-12 15,6 2 12-15,5 6 16 0,-2 11 0 16,-3 4-4-16,-4 14 4 16,-8 6 28-16,-6-4-16 15,-9-4 84-15,-9-6-56 16,-12-6 56-16,-9-4-56 0,-8-3 32 16,-10-3-44-16,6-3-8 15,-6-2-16-15,7-5 28 16,2-3-20-16,6-3-4 15,6-5-8-15,3 0 12 16,9 0-8-16,6-5-116 16,6-3 56-16,9 2-640 31</inkml:trace>
          <inkml:trace contextRef="#ctx0" brushRef="#br0" timeOffset="232064.1467">9465 16968 560 0,'0'-8'208'0,"3"8"-164"16,-3 0-8-16,9 0 24 15,0 0-40-15,0 0 8 0,3 0-16 16,0 5-16-1,9-2 0-15,-9-3-16 0,0 5 12 0,-1 3-4 16,1-3 4-16,-3 6 16 16,-6-9-4-16,-3 9 32 31,3 2-20-31,-12 3 32 0,-6 3-32 16,-2-1 4-16,-4 1-12 15,0-3-8-15,-3 5 4 16,3-3-16-16,3-4 8 0,4 4 20 15,2-5-8-15,3 0-12 16,3 1 0-16,3-4 4 16,6-2 0-16,6-2 24 0,6-6-12 15,5 0 4-15,4 0-8 16,-3 0 20 0,-6-6-16-16,6 6 40 0,-9 0-28 15,-3 0 20-15,0 0-24 16,-9 0-272-16,0 0 136 15,-3 0-416 1</inkml:trace>
          <inkml:trace contextRef="#ctx0" brushRef="#br0" timeOffset="232338.8757">9403 17124 580 0,'-6'-8'216'0,"12"3"-168"0,9 2-12 15,-3 0 112-15,8-5-88 16,7 8 28-16,3-2-52 16,0 2 40-16,-3 2-44 15,-4 4 12-15,-5-1-28 0,-3 3-520 16</inkml:trace>
        </inkml:traceGroup>
        <inkml:traceGroup>
          <inkml:annotationXML>
            <emma:emma xmlns:emma="http://www.w3.org/2003/04/emma" version="1.0">
              <emma:interpretation id="{FE944935-28E4-43A2-B633-D1F741A26171}" emma:medium="tactile" emma:mode="ink">
                <msink:context xmlns:msink="http://schemas.microsoft.com/ink/2010/main" type="inkWord" rotatedBoundingBox="9903,16567 12383,16570 12382,17149 9902,17146"/>
              </emma:interpretation>
            </emma:emma>
          </inkml:annotationXML>
          <inkml:trace contextRef="#ctx0" brushRef="#br0" timeOffset="241944.4952">10064 16573 312 0,'-6'-5'112'0,"12"5"-84"0,-3 0-12 0,-3 0 48 15,0 0-40-15,0 0 44 16,0 0-40-16,-3 0-16 16,3 3-4-16,-6-1 0 15,3 1-4-15,-6 0 16 16,6-1-12-16,-9 4-12 15,6-1 0-15,-9 3 4 16,3 0 0-16,-6 2 16 16,3 1-8-16,-2 2-20 15,5 3 4-15,0 3 40 16,6 2-20-16,-3 8 60 16,6-3-40-16,0 4 20 15,6-1-32-15,3 2 0 0,6-2-12 16,0-5 4-16,3-5-8 15,-1-1-4-15,4-2 4 16,-3-5-532-16</inkml:trace>
          <inkml:trace contextRef="#ctx0" brushRef="#br0" timeOffset="242773.3173">10293 16965 384 0,'15'-11'140'0,"-15"11"-108"0,12 0-8 0,-6 0 12 16,0 6-24-16,0-6 24 16,2 0-24-16</inkml:trace>
          <inkml:trace contextRef="#ctx0" brushRef="#br0" timeOffset="242963.3211">10531 16952 612 0,'-9'-11'228'0,"12"11"-180"0,-6-5-12 0,9 5 0 0,0 0-28 15,0 0-284-15,3 3 148 16,6 5-196-16</inkml:trace>
          <inkml:trace contextRef="#ctx0" brushRef="#br0" timeOffset="243147.3105">10754 16941 592 0,'3'-5'220'0,"-3"5"-172"0,3 0-12 16,0 0-76-16,3 3 16 0,0-1-428 16</inkml:trace>
          <inkml:trace contextRef="#ctx0" brushRef="#br0" timeOffset="243474.8291">11022 17005 528 0,'-6'2'196'0,"12"1"-152"0,-6 0-12 15,0 7 116-15,-6 1-88 16,6 5 0-16,-9 0-36 16,-3 10-96-16,-6 3 40 15,4-2-508-15</inkml:trace>
          <inkml:trace contextRef="#ctx0" brushRef="#br0" timeOffset="243984.1842">11320 16632 548 0,'0'-19'204'0,"0"19"-156"0,3-5-16 16,0 2 36 0,3 6-44-16,3-3-20 15,0 0-4-15,2 5 0 16,4 0 0-16,-3 3-12 15,3 0 8-15,-3 6-4 16,0-1 0-16,-9 13 44 16,0 3-24-16,-12 6 0 0,0-1-8 0,-9-2-4 31,0 0 0-31,-5-6 16 16,2-5-8-16,-3-5-4 15,6 0 0-15,-3-5-16 16,6-1 8-16,3-7-24 15,9 5 16-15,3-8 12 0,6 5 4 0,6-5 8 16,6 3-8-16,0 2 8 16,3-5-8-16,-3 0-136 15,0 5 76-15</inkml:trace>
          <inkml:trace contextRef="#ctx0" brushRef="#br0" timeOffset="244225.8888">11284 16862 664 0,'-6'-5'244'0,"6"5"-188"0,6-3-16 16,-3 3 48-1,3 3-56-15,3-3-12 16,3 0-12-16,3 5 52 15,0 0-32-15,2 0-20 16,1-2-8-16</inkml:trace>
          <inkml:trace contextRef="#ctx0" brushRef="#br0" timeOffset="244559.5671">11513 16947 352 0,'-15'5'132'0,"15"-5"-104"0,-6 2-8 0,1-2 112 16,5 6-76-16,-6 2 60 16,3 5-72-16,-3-8 4 15,3 8-28-15,0-5-12 16,6 3-4-16,3-3 40 0,3-3-24 15,2-5 8 1,1 0-16-16,3-5-44 0,0 2 20 16,-3-2 12-16,-6 0 0 0,-6-3-32 15,-3 0 16-15,-3-3 48 16,-3 6-12-16,0-3 52 31,3 3-40-31,0-3-16 16,6 2-8-16,0 4-88 15,9-1 44-15,12 3-532 0</inkml:trace>
          <inkml:trace contextRef="#ctx0" brushRef="#br0" timeOffset="244795.6943">11728 16817 464 0,'-3'0'176'0,"3"0"-140"0,6-3-8 0,-3 3 64 15,3 3-56-15,5-3 12 16,4 5-28-16,3 0-12 16,3-2-4-16,0-3 20 15,3 8-12-15,-1-8 40 16,-2 0-28-16</inkml:trace>
          <inkml:trace contextRef="#ctx0" brushRef="#br0" timeOffset="245035.3312">11900 16608 280 0,'-9'-13'104'0,"9"13"-84"0,3 13 0 16,-3-13 120 0,0 13-80-16,-3 11 36 15,3 0-56-15,-12 13 20 16,9 2-32-16,-11 1 16 0,5-3-24 0,-6-2 8 16,3-6-16-16,-6-5 12 15,12-6-16-15</inkml:trace>
          <inkml:trace contextRef="#ctx0" brushRef="#br0" timeOffset="245545.1872">12094 16679 364 0,'-9'-10'132'16,"9"10"-100"-16,-3 5-12 0,0-5 112 16,3 11-76-16,-12-3 32 15,9 5-52-15,-12 8 32 16,3-3-40-16,-3 6 12 16,3 3-24-16,-2-6 44 15,2-3-32-15,0 1 28 16,3-3-28-16,-3-3 0 15,6-2-16-15,3-3 0 16,3 0-4-16,0-3-16 16,6 0 4-16,0-2-4 15,6 2 0-15,6-5 24 0,5 8-8 16,1-3-12-16,6 3 0 16,-3-3-76-16,-3 1 44 15,-4-1 12-15,-5-5 20 0,-3 0 36 16,-3-5-16-16,-3-1 20 15,-6 4-20-15,0-9 20 0,-6-5-24 16,3-2 56-16,-3-3-36 16,-3-8-16-16,-3 7-8 15,6 1-8-15,3-3 0 16,1 11-36-16,2 0 20 16,-3 8-12 15,6 5 16-31,2 5-284 0,1 0 164 0,3 1-336 15</inkml:trace>
          <inkml:trace contextRef="#ctx0" brushRef="#br0" timeOffset="245919.7277">12305 16656 352 0,'6'-8'132'0,"-6"8"-104"0,9 0-8 15,-3 0 16 1,0 0-24-16,3 5 4 16,0 3-8-16,-6 2 4 15,6-2-8-15,-9 11 32 0,0 2-20 0,-9 3 48 16,0 2-36-16,0 3 20 15,-3-2-28-15,-3-9-8 16,3 1-8-16,3-6-4 16,3-2 0-16,3-1 16 0,0 1-8 15,3-3 32-15,9-3-24 16,-3 3 4-16,3-3-12 16,3 1 4-16,0-4-8 15,3 4-56-15,0-6 28 16,-6 2-464-1</inkml:trace>
          <inkml:trace contextRef="#ctx0" brushRef="#br0" timeOffset="246181.4229">12329 16880 540 0,'3'3'200'0,"-3"-3"-156"0,6 3-12 15,-3-6 72 1,6 3-64-16,0 0 0 16,3 3-24-16,0-3-380 0</inkml:trace>
        </inkml:traceGroup>
        <inkml:traceGroup>
          <inkml:annotationXML>
            <emma:emma xmlns:emma="http://www.w3.org/2003/04/emma" version="1.0">
              <emma:interpretation id="{416D4D4A-6588-48B4-AEF7-71FC2AD35BCF}" emma:medium="tactile" emma:mode="ink">
                <msink:context xmlns:msink="http://schemas.microsoft.com/ink/2010/main" type="inkWord" rotatedBoundingBox="12641,16424 13993,16426 13992,17232 12640,17230"/>
              </emma:interpretation>
            </emma:emma>
          </inkml:annotationXML>
          <inkml:trace contextRef="#ctx0" brushRef="#br0" timeOffset="246401.5082">12713 16425 372 0,'15'0'140'0,"-15"0"-112"0,18 11-4 0,-9-1 128 15,3 4-88-15,2 7 88 16,1 3-88-16,0 7-4 0,-9 25-40 16,-6 10 40-16,-9 3-32 15,-12-6 12-15,-8-4-24 16,-10-9-404-16,-3-8 212 16,6 3-208-16</inkml:trace>
          <inkml:trace contextRef="#ctx0" brushRef="#br0" timeOffset="247406.6799">13106 16563 384 0,'0'-3'140'0,"0"3"-108"0,-9 3-8 0,3-3-12 16,6 5-12-16,-6 0-12 15,6 3 8-15,-9 6 56 16,3-1-28-16,-9 13 8 16,0 1-20-16,-8 5 20 15,2 5-20-15,-6-3-4 16,6-8-4-16,-3 6-4 0,9-11 0 15,3-2 0-15,4-9 0 16,14-2 8 0,2-5 12-1,7 0-8-15,6-6 28 16,3 3-24-16,0-3-56 16,-3 3 16-16,-4-5 12 15,-2 10 8-15,-3-5 80 16,-3 0-40-16,-6-5 84 15,0 5-68-15,-3-3 36 16,0-2-52-16,-3-5 8 16,3 4-28-16,-3-7 8 15,0 2-12-15,0-7 12 16,3 5-16-16,0-6-12 16,-3 1 0-16,-3 2-104 0,6 3 60 0,-6 2-184 15,6 11 132-15</inkml:trace>
          <inkml:trace contextRef="#ctx0" brushRef="#br0" timeOffset="247979.2012">13213 16634 436 0,'9'-2'160'0,"-9"2"-124"0,6 2-8 0,0 4 72 16,-6 2-60-16,9 5-16 16,-3 13-16-16,0 3 16 15,3-2-12-15,-3-1 12 16,-3 3-12-16,2-2-8 15,4-3 0-15,-3-6 20 16,6 1-12-16,-9-11 48 16,3 0-32-16,0-8-128 15,-3 5 52-15</inkml:trace>
          <inkml:trace contextRef="#ctx0" brushRef="#br0" timeOffset="248199.2985">13424 16634 624 0,'-9'-5'228'0,"9"5"-176"0,-14 5-16 0,2 1 72 15,6 2-68-15,-18 13 52 16,15 0-52-16,-12 8-48 16,6-3 4-16,-9 6 24 15,7 0-12-15,-7-6-72 16,9-4 36-16,-6-4-228 15,6 3 140-15</inkml:trace>
          <inkml:trace contextRef="#ctx0" brushRef="#br0" timeOffset="248667.5907">13642 16595 364 0,'-12'-6'132'0,"12"6"-100"0,-18 3-12 16,12 0 124-1,0 7-84-15,-6 1 0 16,3 5-36-16,-9 5 0 16,3 0-12-16,-8 3 44 15,8 5-28-15,-6-5 28 16,6 0-28-16,0-1 8 0,0-4-20 15,3-6 8 1,12 0-20-16,6-5-4 0,9-2 8 0,0-6-4 16,6 0-20 15,0 5 8-31,8 3 4 0,-2-6 4 0,-9 1-12 16,3 5 8-16,-6-5 28 15,0-3-12-15,-9 0 92 0,0 0-56 16,0-6 12-16,-3 1-36 15,-3-3-12 1,0-2-8-16,-9-4 40 16,9-2-24-16,-6-7 0 15,0 4-12-15,3-7-8 16,-3 12 4-16,6-4-32 16,0 5 16-16,0-3-12 15,6 11 12-15,-3-3-184 16,9 2 104-16</inkml:trace>
          <inkml:trace contextRef="#ctx0" brushRef="#br0" timeOffset="249164.4231">13829 16618 488 0,'-6'0'180'0,"6"0"-140"0,-9 16-12 0,6-5 128 16,3 0-92-16,-6 4-8 16,6 1-36-16,6 3-8 15,0-1-4-15,3-4 28 16,6-1-20-16,12-8-24 15,-6-2 4-15,3-6-96 16,-4 3 52-16,1-11 4 16,-3 4 28-16,-9-4 28 15,0 3-4-15,-9-5 4 16,3 10-4-16,-9 3 28 16,3 3-20-16,-3 10 20 15,0 11-20-15,-3 18 64 0,-6 0-48 16,0 3 4-16,0 3-20 15,-5 10-4 1,-1 3-4-16,0-3 48 0,0-18-32 16,6 2 16-16,0-13-24 15,0-15 0-15,1-4-8 0,2-15 12 16,3-8-12-16,3-8-20 16,6-8 4-16,6-1-128 15,3 4 76-15,6 2-320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5:55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1F119BA-C76B-4D0B-B432-DB3616B24528}" emma:medium="tactile" emma:mode="ink">
          <msink:context xmlns:msink="http://schemas.microsoft.com/ink/2010/main" type="inkDrawing" rotatedBoundingBox="4128,11093 4569,10096 4940,10260 4499,11257" semanticType="callout" shapeName="Other">
            <msink:sourceLink direction="with" ref="{CE58724A-A464-4B4E-8623-1886CC49DA2E}"/>
            <msink:sourceLink direction="with" ref="{9199DD5E-D905-4193-8C31-52C1E2F2E9CF}"/>
          </msink:context>
        </emma:interpretation>
      </emma:emma>
    </inkml:annotationXML>
    <inkml:trace contextRef="#ctx0" brushRef="#br0">4872 10414 228 0,'0'-13'84'0,"0"13"-64"0,-6-13-8 0,0 5 12 16,6 2-16-16,0-7 136 15,0 2-76-15,-3-7 56 16,3 5-68-16,-6-3 20 16,3 3-44-16,-5-3 16 15,2 0-28-15,-6 0 28 16,0 3-32-16,-6 0 40 16,-3 2-32-16,3 0 12 0,3 3-20 15,-6-2 52-15,7-1-36 16,-1 1 48-16,-6-1-48 0,3 1 20 31,6 2-32-31,-9 0-44 16,12 5 12-16,-6 6 0 0,1 2 12 15,-1 6-12 1,3 4 8-16,0 4-32 0,0 5 20 16,3 2-4-16,0 3 12 15,0 3-12-15,3 16 12 16,3 10 12-16,0 5 0 0,-3 6 8 15,0-5-8-15,3-3-4 16,0-3 4-16,0 5 12 16,0 3-8-16,3-2 32 15,0-3-24-15,-3-11-24 16,0-8 4-16,-5-7 80 0,-4-11-44 16,-6-3 44-16,-3-5-44 15,-3-3 8-15,-3-8-24 16,1 0 20-16,2-7-24 15,0-4 12-15,0-4-12 16,6-6-24-16,0-8 4 16,4-5-312-16,5-3 172 15,6-2-536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2:57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19041 17293 164 0,'9'0'60'0,"-3"0"-44"0,3 5-8 15,0-5 60-15,-6 0-40 16,9 3 32-16,0 2-32 15,3-5-16-15,0 0-8 16,3 0 12-16,-1 0-8 16,4 0-12-16,0 0 0 15,0 6 4-15,0-4 0 16,3 1 8-16,2 0-4 16,4-3 24-16,6 8-16 15,3-6-12-15,2-2-4 16,4 0 20-16,0 0-8 15,-4 0-4-15,-2-5 0 0,-3 0-4 16,-4 5 0-16,7-6 0 16,-3 4 0-16,0 2-20 15,-1 2 12-15,1 1 20 16,6 0-4-16,-4 5-12 16,4-3 0-16,-6 0 4 15,-4-5 0 1,1 0 16-16,3 0-8 0,-9-5-12 15,5 5 0-15,1-3 4 16,0 1 0-16,3-1-20 16,-1-2 12-16,7 5 4 15,-3-6 4-15,-1 6-12 16,-2 0 8-16,0 0 20 16,0 0-8-16,2-8-4 15,13 0 0-15,11-10 28 0,10 5-16 16,2-8-4-16,-2 2-8 15,2 6-16-15,15 2 8 16,7 9 40-16,-4 4-24 16,-6 3-8-16,4 3-8 15,14-2 12-15,6 2-4 16,-12-8-36-16,6-8 16 16,18 0 60-16,-3-11-24 15,-5 3 36-15,2-2-28 16,6 5-8-16,-12 2-12 15,-18 8 12-15,-11-2-12 16,-10 0 24-16,0-3-20 0,-11 0-20 16,-4-3 0-16,-11 6-12 15,-9-6 8-15,-9 1 60 16,-7 2-24-16,-8-3 0 16,-3 6-16-16,-9-3 20 15,-9 3-16-15,0 5-48 16,-5 5 20-16,-4 3-392 15,-3 11 224-15,0-1 4 16</inkml:trace>
  <inkml:trace contextRef="#ctx0" brushRef="#br0" timeOffset="3136.0055">15380 16809 92 0,'18'13'32'0,"-9"-10"-24"16,6 2 0-16,-6 0 40 0,6-2-28 15,-1-3 68-15,4 0-48 16,3-3 8-16,0-2-28 16,0 2 4-16,3-2-12 15,-1 0 0-15,10 2-4 16,6-2-16-16,8 0 4 15,10-3 12-15,9 0-4 16,-7-3-4-16,1 6 4 16,2-11-4-16,13 3 0 15,5 2 0-15,6-2 0 16,-5 0 24-16,2 0-12 16,18 5-4-16,12 0-4 15,-12 0 4-15,10-3-4 0,11-2-12 16,6 2 4-1,-3 3 20-15,9 3-8 0,-3 0-20 16,-18 5 4-16,-15-8 40 16,-3 13-20-16,-8-10 8 15,-7 2-12-15,-9 1-8 16,-5-1 4-16,-10-2 28 16,-5-1-16-16,-15-2 32 15,-4 0-32-15,-5-2 20 16,-6 5-20-16,-3-3 20 15,-9 0-24-15,-6 2 24 16,-3 12-24-16,-6 2-128 0,-6 5 64 16,-9 13-324-1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5:55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199DD5E-D905-4193-8C31-52C1E2F2E9CF}" emma:medium="tactile" emma:mode="ink">
          <msink:context xmlns:msink="http://schemas.microsoft.com/ink/2010/main" type="inkDrawing" rotatedBoundingBox="4528,11344 4819,10099 5041,10151 4750,11396" semanticType="verticalRange" shapeName="Other">
            <msink:sourceLink direction="with" ref="{C71D8EDF-9430-4580-A5A2-63B1D3B46931}"/>
            <msink:destinationLink direction="with" ref="{71F119BA-C76B-4D0B-B432-DB3616B24528}"/>
          </msink:context>
        </emma:interpretation>
      </emma:emma>
    </inkml:annotationXML>
    <inkml:trace contextRef="#ctx0" brushRef="#br0">5021 10239 528 0,'-15'-23'196'0,"15"23"-152"0,-3-22-12 15,3 12 52 1,-6 2-52-16,-3-5 60 16,3 5-56-16,-8-3 0 15,8 3-20-15,-15 0 16 16,12 6-20-16,-6 2 4 0,0 5-8 0,0 0 4 31,3 6-8-31,3 5-20 0,-6 5 8 16,4 0 4-16,2 0 4 15,-3 0 0-15,0 3 0 16,-6 5 16-16,3 6-8 0,0 12 32 0,0 11-24 16,0 6-12-16,6-3-8 15,1-3-4-15,2-5 0 16,0 2 24-16,6 6-8 16,3 3-4-16,3-3 0 15,-1 0 4-15,1-9-4 16,0-7 8-16,-3 0-8 15,-6-5 24-15,-3-3-16 16,0 0 24-16,-2-2-24 0,-1-6 12 16,-3-3-12-16,0-5 28 15,0-5-24 1,0-8 40-16,-3-8-32 0,3-10 12 16,-3-6-20-1,0-8-420-15,-5 0 216 16,-4-8-380-16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5:57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71D8EDF-9430-4580-A5A2-63B1D3B46931}" emma:medium="tactile" emma:mode="ink">
          <msink:context xmlns:msink="http://schemas.microsoft.com/ink/2010/main" type="writingRegion" rotatedBoundingBox="5257,10471 7344,10300 7400,10978 5312,11150">
            <msink:destinationLink direction="with" ref="{7B3CF8A1-8767-4866-950D-301E43536062}"/>
            <msink:destinationLink direction="with" ref="{7BDA1C09-824A-4AE0-B19D-2ABC0E2400EB}"/>
            <msink:destinationLink direction="with" ref="{9199DD5E-D905-4193-8C31-52C1E2F2E9CF}"/>
          </msink:context>
        </emma:interpretation>
      </emma:emma>
    </inkml:annotationXML>
    <inkml:traceGroup>
      <inkml:annotationXML>
        <emma:emma xmlns:emma="http://www.w3.org/2003/04/emma" version="1.0">
          <emma:interpretation id="{6A07FC41-B5F3-49FC-B7D3-CA66CE4395E8}" emma:medium="tactile" emma:mode="ink">
            <msink:context xmlns:msink="http://schemas.microsoft.com/ink/2010/main" type="paragraph" rotatedBoundingBox="5257,10471 7344,10300 7400,10978 5312,11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931AAA-49E0-433C-B5AB-3AB856E459D5}" emma:medium="tactile" emma:mode="ink">
              <msink:context xmlns:msink="http://schemas.microsoft.com/ink/2010/main" type="line" rotatedBoundingBox="5257,10471 7344,10300 7400,10978 5312,11150"/>
            </emma:interpretation>
          </emma:emma>
        </inkml:annotationXML>
        <inkml:traceGroup>
          <inkml:annotationXML>
            <emma:emma xmlns:emma="http://www.w3.org/2003/04/emma" version="1.0">
              <emma:interpretation id="{9D6F1126-1E33-48ED-B76F-7E8486BE18EC}" emma:medium="tactile" emma:mode="ink">
                <msink:context xmlns:msink="http://schemas.microsoft.com/ink/2010/main" type="inkWord" rotatedBoundingBox="5257,10471 6040,10407 6086,10970 5303,11034"/>
              </emma:interpretation>
            </emma:emma>
          </inkml:annotationXML>
          <inkml:trace contextRef="#ctx0" brushRef="#br0">5542 10747 364 0,'0'-10'132'0,"0"10"-100"0,3-8-12 16,-3 3 156 0,0 5-100-16,-9-6 104 0,9 1-104 0,-12 10 36 15,9 1-64-15,-12-1-8 16,9 8-24-16,-9 3-36 16,10 2 8-16,-4 6 32 15,9 0-12-15,-6 0 28 16,6-6-24-16,-6 4 48 15,6-4-32-15,-3-13-340 16,-3 3 168-16</inkml:trace>
          <inkml:trace contextRef="#ctx0" brushRef="#br0" timeOffset="389.0603">5307 10628 312 0,'-9'-16'112'0,"9"16"-84"0,15-8-12 16,-9 3 72-1,3 5-52-15,6-2 84 16,-1 4-68-16,13-2-16 16,3 0-24-16,6 0 32 15,-6 8-20-15,11 3 20 16,-2 7-24-16,9-2 8 0,-4 3-16 15,7 4-8-15,-10 1 0 16,-11 5 28-16,0 0-16 16,-12 6 56-1,-6-3-40-15,-21 2 108 0,0-2-80 0,-24-3 28 32,3-5-52-32,-14-6 12 15,8-2-28-15,-15-5 16 0,10-6-20 16,-13-10 8-16,7-3-12 0,-4-6 0 15,3-1-4-15,16 4-8 16,5 3 4-16,9-2-384 16,9 2 208-16</inkml:trace>
          <inkml:trace contextRef="#ctx0" brushRef="#br0" timeOffset="647.2642">5497 10459 696 0,'18'-5'256'0,"-18"5"-196"0,18-3-20 15,-6 0 40 1,3 6-52-16,12-3 32 15,-1 0-32-15,13 0 0 16,3 3-16-16,2-1 36 16,1 6-24-16,0-2-596 0,-7-1 312 0</inkml:trace>
          <inkml:trace contextRef="#ctx0" brushRef="#br0" timeOffset="841.7808">6072 10792 632 0,'0'6'236'0,"0"-6"-184"0,-3 5-16 0,3-2-140 16,3 2 48-16</inkml:trace>
        </inkml:traceGroup>
        <inkml:traceGroup>
          <inkml:annotationXML>
            <emma:emma xmlns:emma="http://www.w3.org/2003/04/emma" version="1.0">
              <emma:interpretation id="{E785777E-F904-4E04-9036-B25E1949272D}" emma:medium="tactile" emma:mode="ink">
                <msink:context xmlns:msink="http://schemas.microsoft.com/ink/2010/main" type="inkWord" rotatedBoundingBox="6399,10401 7346,10324 7400,10978 6453,11056"/>
              </emma:interpretation>
            </emma:emma>
          </inkml:annotationXML>
          <inkml:trace contextRef="#ctx0" brushRef="#br0" timeOffset="1365.0107">6733 10890 476 0,'-12'-16'176'0,"12"8"-136"0,-9-5-12 16,0 8 20-16,-6-3-32 15,-3 0 64-15,-6 0-44 16,1 3 20-16,-4 2-36 0,0 3 8 16,0 3-16-16,3 5 20 0,4 2-20 15,-1 6 48-15,3 5-32 16,9 3-16-16,3 0-4 16,6 0 0-1,6-3-4-15,3-8 60 16,6-8-36-16,6-7 24 0,2-11-32 15,7-9 16-15,0-7-20 16,0 0-24-16,-4-3 0 16,-11 1 32-1,3 4-16-15,-15-10-44 16,3 8 20-16,-9-5-16 16,-3 5 20-16,0 0-8 15,-3 7 8-15,3 6 24 16,6 9-4-16,-6 9 24 15,6 6-20-15,0 11 48 16,6 4-32-16,-6 4 12 16,3-1-24-16,-6 9 28 0,3 2-28 15,-6 5 32 1,-5 3-32-16,-4 0 48 0,0-5-36 16,0-6 48-16,0-7-44 0,6-6 36 15,0-8-36-15,3-5-204 16,6-8 92-16,6-11-428 15,15-12 284-15,3-7-312 16</inkml:trace>
          <inkml:trace contextRef="#ctx0" brushRef="#br0" timeOffset="1737.6222">7188 10710 508 0,'45'-18'188'0,"-27"15"-148"0,2-5-8 0,-14 3 60 16,-6-6-56-16,-3 1 84 16,-5-1-68-16,-13 3 0 15,-15 6-32-15,0 4 4 0,-8 4-12 16,2-1 0-16,6 8-4 0,12-2 12 16,10 7-12-16,2-2-4 15,6 0 0-15,9 0 40 16,9 0-24-1,5-3-8-15,7 8-8 0,0-2 28 16,-3 4-16-16,-6 1 32 16,-6 0-32-16,-9 0 48 15,-12-6-36-15,-6 4 40 16,-6-9-40-16,-3 3 20 16,3-8-28-16,4-3 28 15,-1-8-32-15,6-5-128 16,3-5 60-16,0-8-564 15,6 0 340 1,3 0-136-16</inkml:trace>
          <inkml:trace contextRef="#ctx0" brushRef="#br0" timeOffset="1949.4504">7045 10353 600 0,'21'-5'224'0,"-21"5"-176"0,36-3-12 0,-21 1-116 16,0 2 36-16</inkml:trace>
          <inkml:trace contextRef="#ctx0" brushRef="#br0" timeOffset="3088.8708">6855 10385 340 0,'0'-3'128'0,"0"3"-100"0,0-2-8 15,0-1 124 1,0 6-84-16,0-3 52 16,6-3-64-16,-6 3 0 15,0 0-28-15,3 5 68 16,-3-5-52-16,0 6 48 15,6-6-48-15,-6 7 24 16,9-1-32-16,-3-1 16 16,-1 0-24-16,4 1 0 15,-3-4-12-15,9-2 12 16,0 6-12-16,6-6 16 0,6 0-16 16,8 0-12-16,-2-3 0 0,9 3 4 15,3 5 0-15,-10-2 8 16,1 2-4-16,-6 0-4 15,-3 1 4-15,-4-4 40 16,-8 1-24-16,-9-6 44 16,0 3-36-1,-6-2 4-15,0 2-20 0,0-3-8 16,0 0 0-16,6 1 12 16,-3 4-8-16,3-2-172 15,3 6 92-15,-3-1-416 16,6 3 276-16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6:29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35F8F0E-A9D1-4C23-ABD9-007728C708E1}" emma:medium="tactile" emma:mode="ink">
          <msink:context xmlns:msink="http://schemas.microsoft.com/ink/2010/main" type="writingRegion" rotatedBoundingBox="16333,10017 19190,10017 19190,11967 16333,11967"/>
        </emma:interpretation>
      </emma:emma>
    </inkml:annotationXML>
    <inkml:traceGroup>
      <inkml:annotationXML>
        <emma:emma xmlns:emma="http://www.w3.org/2003/04/emma" version="1.0">
          <emma:interpretation id="{9AA5636C-7DD1-4E7F-AB96-835B1E6418E8}" emma:medium="tactile" emma:mode="ink">
            <msink:context xmlns:msink="http://schemas.microsoft.com/ink/2010/main" type="paragraph" rotatedBoundingBox="17324,10017 19190,10017 19190,11337 17324,11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0837D2-10CD-4B2A-B1F5-E9EABB5150C7}" emma:medium="tactile" emma:mode="ink">
              <msink:context xmlns:msink="http://schemas.microsoft.com/ink/2010/main" type="inkBullet" rotatedBoundingBox="17324,10017 17517,10017 17517,10311 17324,1031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17413 10025 164 0,'0'-3'60'0,"0"3"-44"0,3-2-8 16,-3-1 96 0,0 6-60-16,0-3 44 15,0 0-52-15,0 0 44 16,0 0-48-16,0 2 12 16,3 1-28-16,-3 0 20 15,0 2-24-15,0 3 40 0,3 0-28 0,-3 2 12 16,0 4-20-16,-6 2 20 15,6 2-24-15,-6 3 12 16,3 3-12-16,-9 0-16 16,3 0 0-16,-3-1 28 15,4-4-12-15,-1-3-4 16,-3-3-4-16,3-8 12 16,3 1-8-16,0-1 40 15,6-2-24-15,0-1-12 16,6 1-8-16,0-3 12 15,3 5-8-15,-3 1 4 16,3-6-4-16,-3 0-32 16,8 5 12-16,-2-5 12 15,3 0 4-15,0-5-4 16,0 5 4-16,6-3 12 16,-6 3-8-16,0-3 4 15,-1 1-4-15,-8-4 4 16,3 4-8-16,-18-6 40 15,3 5-20-15,-2-8 32 16,-4 6-32-16,-3-8-12 16,0 2-8-16,6-5-16 15,-3 3 8-15,9 3-4 16,-3 4 0-16,6-2-12 16,0 6 12-16,6-1 4 0,3 3 4 15,-3 0-72-15,3 5 40 0</inkml:trace>
      </inkml:traceGroup>
      <inkml:traceGroup>
        <inkml:annotationXML>
          <emma:emma xmlns:emma="http://www.w3.org/2003/04/emma" version="1.0">
            <emma:interpretation id="{470DE876-C7EC-47AA-865A-44719DA10776}" emma:medium="tactile" emma:mode="ink">
              <msink:context xmlns:msink="http://schemas.microsoft.com/ink/2010/main" type="line" rotatedBoundingBox="17482,10036 19190,10036 19190,11337 17482,11337"/>
            </emma:interpretation>
          </emma:emma>
        </inkml:annotationXML>
        <inkml:traceGroup>
          <inkml:annotationXML>
            <emma:emma xmlns:emma="http://www.w3.org/2003/04/emma" version="1.0">
              <emma:interpretation id="{4297218D-54E5-488F-8FBD-9966174CD365}" emma:medium="tactile" emma:mode="ink">
                <msink:context xmlns:msink="http://schemas.microsoft.com/ink/2010/main" type="inkWord" rotatedBoundingBox="17482,10036 17833,10036 17833,10324 17482,10324"/>
              </emma:interpretation>
            </emma:emma>
          </inkml:annotationXML>
          <inkml:trace contextRef="#ctx0" brushRef="#br0" timeOffset="256.181">17625 10096 312 0,'0'-7'112'0,"0"7"-84"0,0 0-12 0,0 0 152 16,8 5-96-16,-2 0 96 15,3 6-100-15,9 5 56 16,-3-1-72-16,0 4-12 16,6 2-24-16,-6-2 24 15,0-1-24-15,-1-5 40 16,10 1-32-16</inkml:trace>
          <inkml:trace contextRef="#ctx0" brushRef="#br0" timeOffset="423.6268">17833 10044 592 0,'0'-8'220'0,"0"8"-172"0,-15 26-12 0,3-10-4 15,9 0-24-15,-15 5 4 16,9 0-4-16</inkml:trace>
          <inkml:trace contextRef="#ctx0" brushRef="#br0" timeOffset="1653.8964">17604 10245 340 0,'6'0'128'0,"-6"0"-100"0,0 0-8 16,0 0 60-1,0 0-48-15,0 0-4 16,-6 2-16-16,0 1 0 15,-3 0-8-15,-6-1 52 0,6 4-32 0,-9-4 44 16,9 3-40-16,0 1 28 16,-3 2-28-16,3-3-8 15,3 0-12-15,1 1 20 16,5-1-16-16,-9 0 12 16,9 0-12-16,0-2-8 15,0 2 0-15,-6-5-40 16,12 0 20-16,-6 0-312 15,9 3 180-15</inkml:trace>
          <inkml:trace contextRef="#ctx0" brushRef="#br0" timeOffset="2462.0444">17598 10321 404 0,'0'0'148'0,"0"0"-112"0,0 0-12 0,0 0 4 15,0 0-20-15,0 0 4 16,0 0-4-16,0 0 48 16,0 0-32-16,0-2 60 15,6 2-48-15,-6-3 56 16,6 0-56-16,-6-2 28 16,9 5-36-16,-9-5 16 15,6 2-24-15,-1-2-8 16,-2 2-8-16,9-5-4 15,-3 6 0-15,3-6 8 0,-3 5-4 16,6-5 32-16,0 3-20 0,-9-6 4 16,9 6-12-16,-9-6-16 15,3 3 4-15,-3-5 4 16,-1 5 0-16,-5-2 0 31,3 4 0-31,-3-1 0 16,0 1 0-16,0-2-12 15,0 6 8-15,0-1-24 0,0 3 16 0,0-3 4 16,6 3 8-16,-6-2 16 16,0 2-8-16,0-3-64 15,0 6 28-15,6-3-268 16,-3 0 160-16</inkml:trace>
        </inkml:traceGroup>
        <inkml:traceGroup>
          <inkml:annotationXML>
            <emma:emma xmlns:emma="http://www.w3.org/2003/04/emma" version="1.0">
              <emma:interpretation id="{2B9EFC34-D038-4CA5-851F-F9283B4C32D2}" emma:medium="tactile" emma:mode="ink">
                <msink:context xmlns:msink="http://schemas.microsoft.com/ink/2010/main" type="inkWord" rotatedBoundingBox="17705,10570 19190,10570 19190,11337 17705,11337"/>
              </emma:interpretation>
            </emma:emma>
          </inkml:annotationXML>
          <inkml:trace contextRef="#ctx0" brushRef="#br0" timeOffset="-2114.753">17717 11187 300 0,'-6'-6'112'0,"6"6"-88"0,-3-2-8 0,0-1 40 15,6 3-36-15,-3-3-8 16,6 1-8-16,0-4-4 16,3 6 0-16,0-2 0 15,0 2 0-15,2 0-116 16,1 2 64-16</inkml:trace>
          <inkml:trace contextRef="#ctx0" brushRef="#br0" timeOffset="3993.2706">18151 10623 28 0,'3'0'12'0,"-3"0"-8"0,0 0-4 0,0 0 212 16,0 0-116-16,-3 0 96 15,3 0-112-15,-3-5 16 16,0 5-56-16,-3-6 20 16,6 4-32-16,-5-4 28 15,5 1-32-15,-3 0 12 16,6 5-20-16,-3-5 20 16,5-1-24-16,1 4 12 15,3 2-12-15,3-6 0 16,-6 6-4-16,3-2 28 15,6 2-20-15,-9-3 32 16,9 8-32-16,-12-5-24 16,9 8 4-16,-12 0 28 0,6 5-16 15,-6-7 0-15,3 4-4 0,-3 4-4 16,0-6 0-16,0 2 16 16,0 3-8-16,-3-7-4 15,0 4 0-15,0-2 20 16,-3 3-12-16,0-6-20 15,6 0 0-15,-3 3-4 16,3 3 4-16,3-6 16 16,6 0-4-16,3-5 24 15,0 3-16-15,-1-3 12 16,4 0-12-16,-3-3-8 16,3 3 0-16,-6 0-4 15,0-5 0-15,-3 0 24 16,0 5-12-16,-3-5-4 15,0 5-4-15,-6 0-24 16,3 0 12-16,-3-6-4 16,3 12 4-16,-6-6-12 15,3 5 12-15,-3-5 4 16,3 5 4-16,-3-5 8 16,3 5-4-16,-6-2-4 15,3 5 4-15,-3-5 4 16,3 7-4-16,0-7-28 15,3 7 12-15,0 1-4 16,3-3 8-16,0 3 0 16,0-1 0-16,0 9 8 0,0-1 0 15,0 6 0 1,3 0 0-16,-3 8-12 0,0-3 8 16,0 5 12-16,3-2-4 0,-3-3-4 31,0-3 4-31,-3-2-16 15,3-3 8-15,-3-5 12 0,3 0-4 0,-3-5 24 16,1-1-16-16,-4-4 24 16,0-1-24-16,-6-8 24 15,3 3-24-15,-6-8 24 16,3 3-24-16,-6-6-252 16,3 3 132-16,0-5-284 15,3 3 220-15</inkml:trace>
          <inkml:trace contextRef="#ctx0" brushRef="#br0" timeOffset="4519.1684">18779 10750 332 0,'-5'-3'120'0,"5"3"-92"0,-9 0-8 16,3 0 68 0,3 6-52-16,-6-1 68 15,6 3-64-15,-3 2 64 0,3 4-64 0,-3 7 52 16,-3 3-52-16,3 2 40 16,-3 1-44-16,-3-4 24 15,3 1-32-15,-3-8 36 16,3 0-36-16,0-8 72 15,3 0-52-15,1-8-8 16,5-3-24-16,0-5-28 31,3 3 4-31,-1 0-24 0,7 2 20 0,3-2-12 16,0 5 12-16,3 0 36 16,0 5-16-16,3-2-28 15,0 2 12-15,0-2 20 16,2-1-8-1,-5-2 20-15,0 0-16 0,-6-5 4 16,-3 2-4-16,-6-7 28 16,0-1-20-16,-9-7 40 15,3 4-32-15,-6-9 64 32,3 4-48-32,-6-5-24 0,7 6-16 0,-4-1-28 15,6 6 16-15,0 0-12 16,6 5 12-16,0 0-80 15,6 5 52-15</inkml:trace>
          <inkml:trace contextRef="#ctx0" brushRef="#br0" timeOffset="5125.942">18997 10803 528 0,'-9'-5'196'0,"9"5"-152"0,-9-6-12 0,3 4 80 16,6 4-68-16,-6 1 8 15,6 0-32-15,-9 10 40 16,9-3-32-16,-3 12-24 16,3-1-4-16,3 0 8 15,6-3-4-15,3 1 24 16,6-3-16-16,3-6 24 15,-1-2-24-15,4-8 24 16,6 0-24-16,-9-5 12 16,0-3-12-16,-6-5-8 15,-1 2 0-15,-2-5 12 16,-6 6-8-16,-3-1-48 16,3 3 24-16,-12 3 4 15,6 5 8-15,-3 5 28 16,0 6-12-16,0 13-12 15,3 2-4-15,0 11 4 16,0-5 0-16,0 2 0 16,0 3 0-16,0-2 32 15,0-6-16-15,-6 8 32 16,0-5-32-16,-8-1 4 16,2-1-12-16,-9-7 20 0,6-1-16 0,-6-9 12 15,0-3-12-15,-3-10 28 16,4-2-24-1,-1-14 12-15,6 0-16 0,-3-8-8 16,9 3 0-16,3-3-24 16,6 6 12-16,9-1-32 15,0 9 24 1,18-1-72 0,-3 8 48-16,8 3 44 0,1 6 0 0,-3-1-128 15,0 3 68-15</inkml:trace>
        </inkml:traceGroup>
      </inkml:traceGroup>
    </inkml:traceGroup>
    <inkml:traceGroup>
      <inkml:annotationXML>
        <emma:emma xmlns:emma="http://www.w3.org/2003/04/emma" version="1.0">
          <emma:interpretation id="{AF5FE642-424A-400F-AAA4-D17231E4D2FF}" emma:medium="tactile" emma:mode="ink">
            <msink:context xmlns:msink="http://schemas.microsoft.com/ink/2010/main" type="paragraph" rotatedBoundingBox="16320,10544 17862,10486 17889,11191 16347,11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C36E5-F784-4B6F-BD31-681AFD51110C}" emma:medium="tactile" emma:mode="ink">
              <msink:context xmlns:msink="http://schemas.microsoft.com/ink/2010/main" type="line" rotatedBoundingBox="16320,10544 17862,10486 17889,11191 16347,11250"/>
            </emma:interpretation>
          </emma:emma>
        </inkml:annotationXML>
        <inkml:traceGroup>
          <inkml:annotationXML>
            <emma:emma xmlns:emma="http://www.w3.org/2003/04/emma" version="1.0">
              <emma:interpretation id="{066F1E0C-A953-4EB3-93A1-60C4518F51BD}" emma:medium="tactile" emma:mode="ink">
                <msink:context xmlns:msink="http://schemas.microsoft.com/ink/2010/main" type="inkWord" rotatedBoundingBox="17114,10514 17862,10486 17889,11191 17141,11220"/>
              </emma:interpretation>
            </emma:emma>
          </inkml:annotationXML>
          <inkml:trace contextRef="#ctx0" brushRef="#br0" timeOffset="-20853.016">17294 10589 312 0,'-3'-6'112'0,"3"6"-84"0,3-8-12 0,-3-2 72 15,0 10-52-15,0-13 76 16,6 7-64-16,-6-4 52 15,6 4-56-15,-3-2-28 16,-3 3-16-16,0 0 36 16,6 0-24-16,-6 5 24 15,0 0-20-15,0 0 8 16,0 5-12-16,0-5 20 16,-3 5-20-16,0 3 24 15,3-3-24-15,0 6-4 16,0 0-4-16,-9 2 12 0,9 3-8 0,0-3-4 15,0 0 0 1,-6 8-4-16,6-2 0 0,-3-1 16 16,0 4-8-16,0-1 16 15,6 0-16-15,-3 5-12 16,6 1 0-16,-3 10 20 16,3-3-8-16,0 6-4 15,0-3 0-15,-6 3 12 16,0-3-8-1,-3-8-4-15,0 0 0 0,0-11 28 16,0 4-16-16,3-9 4 0,0-3-12 16,0-2 28-16,0 3-20 15,3-6 20-15,0-5-20 0,-3 0 8 16,-3 0-12 0,0 0 12-16,3 0-16 15,-3 0-12-15,3-5 0 16,0 0-268-16,-3-1 144 0,0-7-508 15</inkml:trace>
          <inkml:trace contextRef="#ctx0" brushRef="#br0" timeOffset="-19592.6521">17249 10599 392 0,'6'-5'148'15,"-6"5"-116"-15,3-5-8 0,3 2 84 16,-6 3-64-16,6-3 60 15,-3 1-60-15,-3-4 60 16,6 6-64-16,-6-2-16 16,0 2-16-16,0-3 36 15,0 6-24-15,0-6 8 16,6 3-16-16,3-5 20 16,6 0-20-16,0-6 24 15,3 3-24-15,0-3 4 16,2 9-8-16,1-4-24 15,3 6 8-15,3 3 20 16,0 0-4-16,2 2-4 16,1 3 0-16,3-3 4 0,0 1-4 0,-4-6-4 15,1 0 4-15,-3-3 4 16,-3 0-4-16,-3-5 24 16,-1 3-16-16,-5-3-4 15,6 3-4-15,-15-3 4 16,3 5-4-16,-3-2-20 15,3 2 8-15,-9 1 4 16,3 2 4-16,0-3 0 16,3 3 0-16,3-3 8 15,-6 6-4-15,3-6-4 16,0 3 4-16,-3-2 4 16,0 4-4-16,-3-2-12 15,0 0 4-15,0 3 4 16,0 0 0-16,-3-1 8 15,3 1-4-15,-3 0-4 16,6-1 4-16,-3-2-16 16,0 0 8-16,0 0 4 15,0 0 0-15,0 0 0 16,0 0 0-16,0 0 8 16,0 0-4-16,-3 3-12 15,3 2 4-15,0 0-24 16,0 1 16-16,-6-1 24 15,9 3-8-15,-3-3 20 16,0 1-16-16,0 2-4 0,3-1 0 16,-3 1-16-16,0 3 8 0,0-3 12 15,3 2-4 1,-3 1 8 0,0 2-8-16,-3 1 8 0,3-1-8 0,0 0-28 15,0 0 12 1,-6-2 4-16,9 2 8 0,-3 0 0 15,0-2 0-15,0-1 16 16,3 4-8-16,0-4 16 16,0 3-16-16,-3-2-4 15,0 2 0-15,-3-2 20 16,3 2-12-16,-3 3-32 16,3-3 12-16,-3-2 20 15,3 2-8-15,-3-2-16 16,6 2 4-16,-3 3 20 15,3-3-4-15,-3-2 4 16,3 4-4-16,-3-4 4 16,3 0-8-16,-3-4 8 15,0 4-8-15,0-3 16 16,0 0-12-16,-3-3 24 16,3 1-20-16,-3-6-20 15,3 2 0-15,-3 1 20 16,6-1-4-16,-3 1 16 15,3 0-16-15,-3-3-4 16,0 0 0-16</inkml:trace>
          <inkml:trace contextRef="#ctx0" brushRef="#br0" timeOffset="-18467.1344">17238 11150 384 0,'-3'0'140'0,"3"0"-108"0,-3 0-8 0,0 0 64 16,3 0-52-16,-3-3 76 16,6 3-64-16,-3-3 28 15,0 6-44-15,0-6 44 16,3 3-44-16,-3-2 56 15,0 4-52-15,0-2 20 16,0 0-36-16,0 0 16 16,0 0-20-16,0 0-8 15,0 0-4-15,0 0-4 16,0 0 0-16,0 0 8 16,6 0-4-16,-1 0 32 15,4 3-20-15,0-3-4 16,0 0-8-16,0 0-4 15,0 3 0-15,0-1-20 16,3-2 12-16,0 5 32 16,0-2-16-16,3-3 8 15,0 3-8-15,-1-6-24 0,1 3 8 16,3-3 20-16,0 6-4 0,0-6-12 16,0 3 0-16,3-2 20 15,-1-3-8-15,1 5-20 16,-3 0 4-16,0-6 20 15,-3 6-4-15,0-5 4 16,3 5-4-16,-6 0-8 16,2 0 4-1,-2-5-16 1,3 5 8-16,-3-3 12 0,3 3-4 0,-3-3-12 16,0 6 4-16,-3-3 4 15,3 0 0-15,-6 0-12 16,3 0 8-16,-7 0 12 15,1 0-4-15,3 0 16 16,0 3-12-16,-6-3-20 16,0 0 4-16,0 0 4 15,0 0 4-15,0-3 0 16,6 3 0-16,-6-3 0 16,0 6 0-16,0 0 16 15,0-1-8-15,-3-2 4 16,3 0-4-16,-3 0 12 15,0 3-12-15,-3-3-292 16,0 3 152-16</inkml:trace>
          <inkml:trace contextRef="#ctx0" brushRef="#br0" timeOffset="-17668.5121">17744 11142 216 0,'3'-3'80'0,"-3"3"-60"0,0 3-8 15,3-3 84 1,-1 2-56-16,-2-2 8 16,0 0-28-16,0 0 32 15,0 0-28-15,3 0 40 16,0 0-36-16,0 0 12 15,3 0-24-15,0 0 8 16,3 0-12-16,-6 0 0 16,3 0-4-16,-3 0-8 15,0 0 4-15,0 0-4 16,0 0 0-16</inkml:trace>
          <inkml:trace contextRef="#ctx0" brushRef="#br0" timeOffset="-17039.7902">17761 11128 444 0,'0'-5'164'0,"0"5"-124"0,3-5-16 0,-3 2 88 16,0 6-68-16,0-6 36 15,6 3-48-15,-3-3-28 16,0 6-4-16,-3-3 24 16,0 0-12-16,0 0-4 15,0 0-4-15,0 3-412 16,6-1 224-16</inkml:trace>
          <inkml:trace contextRef="#ctx0" brushRef="#br0" timeOffset="-15792.852">17214 11173 372 0,'12'-5'140'0,"-12"5"-112"0,3-3-4 16,-3 1 76 0,0 4-60-16,0-2-16 0,0 0-16 15,0 0 52 1,0 0-32-16,0 0 24 0,0 0-32 0,-3 0 28 15,3 3-32-15,-6-3 4 16,0 3-12-16,-6-6 12 16,6 3-12-16,-6-3-4 15,3 1 0-15,0-4-4 16,6 4 0-16,3-6-20 16,3 5 12-16,3-2-56 15,6 5 32-15,0 0 32 16,3 3 4-16,-6-1 0 15,3 1 0-15,-9 2 4 16,-3 0-4-16,-9 1 76 16,0-1-44-16,-6-2-12 15,3-1-16-15,-6-2 16 0,3 0-12 16,3-2-4-16,6-4-4 16,6-2-24-16,6 1 12 15,0-1 4 1,6 5 4-16,0-2-36 15,3 2 20-15,-6 3-12 16,0 5 16-16,-9 1 24 16,3-1-4-16,-9-2 32 15,0 2-24-15,-3-5-12 16,6 2-8-16</inkml:trace>
          <inkml:trace contextRef="#ctx0" brushRef="#br0" timeOffset="68301.3866">17178 10657 164 0,'0'-8'60'0,"-6"6"-44"0,3-3-8 16,-3 5 32-16,6-3-24 15,0 3 4-15,-6 0-12 0,6 0-8 16,6-3 4-16,-6 1 4 15,9 2-4-15,-3-3 24 16,-6 3-16-16,0-3 12 16,0 3-12-16,0 0 20 15,0 0-20-15,-6 3-12 16,6 2-4-16,-3-2 20 16,-3-3-8-16,6 3-20 15,0-3 4-15,0 5 20 16,9 0-4-16,-3 0 4 15,0 1-4-15,3-1 4 16,-3 3-8-16,0-3-12 0,-3 1 4 16,-3-6 4-16,-3 5 0 15,0 0 16-15,0 0-8 16,-3 1-12-16,3-1 0 16,0 0 4-16,3-5 0 15,3 6-12-15,0-1 8 16,3 0 20-16,3-2-8 15,-3 2-20-15,0-2 4 16,0-1 4-16,-6 4 4 16,0-6 16-16,-3 5-8 15,0 0-12-15,3 1 0 16,-3-1-4-16,3 0 0 16,0 0 8-16,6 1 0 15,0-1-12-15,3 0 8 16,-1 1 28-16,4 4-12 15,0-2-20-15,-3-3 0 0,-3 6-4 16,-3-3 4-16,0-3 16 16,-6 6-4-1,0 2-12-15,-3-2 4 16,0-1 4-16,0 3 0 16,3-2-20-16,3 2 12 0,0-2 4 15,6 2 4-15,0 3 8 16,0 2-4-16,0-4-12 15,3 2 4-15,-3 2 12 16,-3-7-4-16,-3 2 32 0,-3 3-20 16,3-3-32-16,-3-2 8 15,3-4 28 1,0-1-12-16,0 4 0 0,0-2-4 16,0-2 4-16,3-1-4 15,0 0 8-15,-3-5-8 16,3 5-28-16,0-2 12 15,0 2 12-15,-3 1 4 16,0-1-12 0,-3 0 4-16,0-2 4 0,0 0 0 15,3-1 24-15,0 4-12 16,0-6 4-16,0 0-8 16,3 5 20-16,-3 0-16 15,3 0 4-15,3-2-8 16,-6-3 12-16,0 0-12 15,6 0 4-15,-6 0-4 0,6 0-24 16,-3-3 8-16,-3 1-356 16</inkml:trace>
        </inkml:traceGroup>
        <inkml:traceGroup>
          <inkml:annotationXML>
            <emma:emma xmlns:emma="http://www.w3.org/2003/04/emma" version="1.0">
              <emma:interpretation id="{A05A743A-CD7F-4AE2-B292-EA88BEE27BA1}" emma:medium="tactile" emma:mode="ink">
                <msink:context xmlns:msink="http://schemas.microsoft.com/ink/2010/main" type="inkWord" rotatedBoundingBox="16330,10809 16960,10785 16969,11033 16339,11057"/>
              </emma:interpretation>
            </emma:emma>
          </inkml:annotationXML>
          <inkml:trace contextRef="#ctx0" brushRef="#br0" timeOffset="28120.0433">16776 10806 384 0,'-3'-6'140'0,"6"6"-108"0,0-2-8 16,-3 2 32-16,6 0-36 15,0-3 24-15,0 0-24 16,0 3 0-16,3 0-12 0,-3 0-52 16,0 0 28-16,3 3 48 15,3 0-16-15,-3-1-4 16,2-2-8-16,4 3 12 16,0 0-8-16,0-3 16 15,0 0-16-15,-3 2 4 16,0 1-4-16,-6-3-8 0,0 0 4 15,-6 0-16-15,0 0 8 0,0 5 20 16,0-5-8-16,-3 5 4 16,0-2-4-16,0 0-16 15,0-1 4-15,0 4 12 16,0-1-4 0,-3 0-36-16,3 1 16 15,-3-1 32-15,3 0-8 16,-6 3 8-16,0 3-8 0,-3 2-8 15,0 3 4 1,0 2 4-16,0 1-4 0,-2-1 24 16,-1 1-16-16,0-3 4 15,6-3-8-15,0-2-8 16,3-4 4-16,0-1 28 31,3-1-16-31,0-5 20 0,-3 0-20 0,3-5 20 16,0-1-24-16,0-1-20 15,-3-4 0-15,3-2 20 16,0-3-4-16,0-3-4 0,6-4 0 16,3 4-24-16,0-2 12 15,3 5 12 1,0 0 0-16,3 5-12 16,-6 1 4-16,-3 5-192 0,0 2 108 15</inkml:trace>
          <inkml:trace contextRef="#ctx0" brushRef="#br0" timeOffset="27360.5135">16336 10885 300 0,'-3'-3'112'0,"3"3"-88"0,3 0-8 15,-3 0-32-15,0 0 4 16,0 0 40-16,0 0-16 16,3 0 0-16,0-2-8 0,0 2 48 15,-1-3-28-15,1 0 32 16,-3 1-28-16,3-1 8 15,-3 3-20-15,0 0 8 16,0 0-12-16,0 0 0 16,0 0-4-16,0 0-24 15,0 0 8-15,6 0 48 16,0 0-20-16,0-3-20 16,0 3 0-16,0 0 16 15,0 0-8-15,0 0-4 16,0 0 0-16,0 0-4 0,0 3 0 15,0 0-12-15,3-1 8 16,-3 4 20-16,3-4-8 16,0 1-20-16,0-3 4 15,3 0 12-15,2 0 0 16,1-3 8-16,3 1-8 16,0-1-12-1,3 0 4-15,3 1 12 0,-1-1-4 16,1 3-4-16,0-3 4 0,0 3-16 15,-3 0 8-15,0 0 20 16,2-2-8-16,-2 2-12 16,0 0 0-16,0 5 12 15,0-5-4-15,0 3-12 16,-1-1 4-16,-5 4 12 0,0-4-4 16,0 1-4-1,-3-3 4-15,-3 0 4 0,0 3-4 16,-3-3 16-16,0 0-12 15,-3-6 4-15,-3 6-4 16,0 0-16-16,3 0 4 16,-3 0 12-16,0 0-4 15,0 0-276 1,0 6 148 0,-6-1-168-16</inkml:trace>
        </inkml:traceGroup>
      </inkml:traceGroup>
    </inkml:traceGroup>
    <inkml:traceGroup>
      <inkml:annotationXML>
        <emma:emma xmlns:emma="http://www.w3.org/2003/04/emma" version="1.0">
          <emma:interpretation id="{3C010137-7447-40FA-8909-D112EF3805F3}" emma:medium="tactile" emma:mode="ink">
            <msink:context xmlns:msink="http://schemas.microsoft.com/ink/2010/main" type="paragraph" rotatedBoundingBox="16679,11288 17961,11566 17855,12053 16573,11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CB412E-BAE8-49CD-B301-BA333EFCF507}" emma:medium="tactile" emma:mode="ink">
              <msink:context xmlns:msink="http://schemas.microsoft.com/ink/2010/main" type="line" rotatedBoundingBox="16679,11288 17961,11566 17855,12053 16573,11776"/>
            </emma:interpretation>
          </emma:emma>
        </inkml:annotationXML>
        <inkml:traceGroup>
          <inkml:annotationXML>
            <emma:emma xmlns:emma="http://www.w3.org/2003/04/emma" version="1.0">
              <emma:interpretation id="{61175C4B-4E33-45D5-BB3D-1EC04EEFB86F}" emma:medium="tactile" emma:mode="ink">
                <msink:context xmlns:msink="http://schemas.microsoft.com/ink/2010/main" type="inkWord" rotatedBoundingBox="16679,11288 17961,11566 17855,12053 16573,11776"/>
              </emma:interpretation>
            </emma:emma>
          </inkml:annotationXML>
          <inkml:trace contextRef="#ctx0" brushRef="#br0" timeOffset="-14349.9542">16931 11454 392 0,'0'-3'148'0,"9"1"-116"0,-3-4-8 0,-3 6 92 15,0-2-68-15,-3 2 44 16,6 0-56-16,0 2 68 15,0 6-56-15,3 5 36 16,-1 6-48-16,1 5 16 0,3 0-32 16,0-1-8-16,3-4-8 15,-3 2 28-15,9-5-16 16,-9-3 40-16,-3-2-32 0,-3-3 56 16,-3-6-44-16,-3-2-16 15,0 0-12-15,0-2-404 16,0-4 216-16,0 1-360 15</inkml:trace>
          <inkml:trace contextRef="#ctx0" brushRef="#br0" timeOffset="-14082.6755">17157 11493 332 0,'-12'-5'120'0,"6"5"-92"0,-9 3-8 16,9-1 124-16,-5 4-84 16,-7 2 44-16,0 0-60 0,-3 5 36 15,3-3-44-15,6 1 16 16,-3 0-32-16,0-1 16 0,7 3-20 16,-4-5 0-16,3 0-8 15,9 0-40-15,-3-5 16 16,3 2-408-1,0 0 232-15,3 6-80 16</inkml:trace>
          <inkml:trace contextRef="#ctx0" brushRef="#br0" timeOffset="-13287.4153">17124 11652 288 0,'-3'0'108'0,"3"-2"-84"0,3 2-4 16,-3 0 48-16,6-3-40 15,-6 3 60-15,0 0-52 16,0 0 44-16,3 0-44 16,-3 0-20-16,0 0-8 15,-3 3 16-15,-6-1-12 16,1 1 12-16,-1 2-12 15,0 0 20-15,-3 3-20 16,6 3 40 0,3-3-28-16,-3 8-24 0,6 0 0 15,3 0 8-15,3-1-4 16,9 1 16-16,-3-5-12 16,-3-8-4-1,5 2 0-15,1-10 28 0,0-1-16 0,-9-7 20 16,9 2-20-16,-15-7-8 15,6 5-4-15,-12-3-4 16,6 3 0-16,-9-1 0 16,3 6 0-16,-3 0-12 15,0 3 8-15,3 3-68 16,0 2 40-16</inkml:trace>
          <inkml:trace contextRef="#ctx0" brushRef="#br0" timeOffset="-13013.8366">17315 11684 560 0,'-3'5'208'0,"3"-5"-164"0,-12 14-8 16,6-7 4-1,6 4-28-15,-9 0-4 0,6-1-4 0,-9 1-4 16,6 2 0-16,-9-5-496 31,7 0 272-31</inkml:trace>
          <inkml:trace contextRef="#ctx0" brushRef="#br0" timeOffset="-12715.0425">17407 11531 476 0,'-3'-3'176'0,"3"3"-136"0,0 18-12 0,0-10 100 15,0 3-76-15,0 0 24 16,3 4-44-16,-3-1 12 16,9-1-24-16,-6-3-8 15,3 1-8-15,3-6 40 16,0 3-24-16,0-8-28 15,-3 3 4-15,6-8-220 16,0 2 124-16</inkml:trace>
          <inkml:trace contextRef="#ctx0" brushRef="#br0" timeOffset="-12400.5601">17559 11552 572 0,'-6'-11'208'0,"6"11"-160"0,-3 0-12 0,-3 0 92 15,6 0-76-15,-3 0 24 16,0 3-44-16,-6-1-40 15,6 6 4-15,-6 0 8 16,6 0 0-16,-6 5-28 16,6-2 12-16,-5 8 12 15,8-1 4-15,-6 14 24 16,3 0-16-16,-3 13 32 16,3 0-28-1,0 0 4-15,3-6-12 0,-9-4 48 16,9-9-32-16,0-7 68 15,0-6-52-15,-6-11 36 16,3 1-44-16,-6-13-8 16,-3-4-16-16,3-10-8 15,3 6 4-15,3-3-32 16,-6 5 16-16,9 0-240 16,6 5 136-16</inkml:trace>
          <inkml:trace contextRef="#ctx0" brushRef="#br0" timeOffset="-12039.54">17663 11774 456 0,'-6'-5'168'0,"6"5"-128"0,3 0-16 0,-3 0 124 16,0 0-88-16,0 0 52 15,0 5-64-15,-3 0-24 16,3 3-16-16,0-3-8 16,3 6 0-16,0-6 8 15,6 3-4-15,0-8 8 16,6 6-8-16,0-12 16 16,3 6-12-16,-6-8-40 15,-1-2 20-15,-8-1-16 16,0 3 16-16,-14-8 24 15,2 8-4-15,-15-7-28 16,3 9 8-16,-6-2-4 16,6 3 8-16,6 0-36 15,10 2 24-15,5 0-432 16,5 3 248-16</inkml:trace>
          <inkml:trace contextRef="#ctx0" brushRef="#br0" timeOffset="-11332.1438">16752 11308 508 0,'-21'3'188'0,"10"2"-148"0,-10 14-8 0,9-3 52 16,-3 10-52-16,0 8 48 16,3 6-44-16,3-3 60 15,6 0-56-15,9 0-16 0,6 3-16 16,18-3 44-16,6 0-28 15,-1-3 0-15,7-2-16 16,-3-8-448-16</inkml:trace>
          <inkml:trace contextRef="#ctx0" brushRef="#br0" timeOffset="-10899.4934">17776 11576 352 0,'-9'-8'132'0,"9"8"-104"0,0-11-8 0,6 6 192 31,3 2-120-31,0-2 104 0,3-1-112 0,0 6 16 16,3 0-60-16,0 11-4 15,3 2-24-15,-3 11 12 16,2 3-16-16,-8 12 60 16,0 4-40-16,-6 7 32 15,-6-5-32-15,-12-3 36 16,0-5-36-16,-11-8-32 16,-7-2 0-16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8:46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43B5507-B630-43FF-92D5-4DEFDEC26059}" emma:medium="tactile" emma:mode="ink">
          <msink:context xmlns:msink="http://schemas.microsoft.com/ink/2010/main" type="writingRegion" rotatedBoundingBox="8300,12055 11082,12143 11062,12774 8280,12686">
            <msink:destinationLink direction="with" ref="{7BDA1C09-824A-4AE0-B19D-2ABC0E2400EB}"/>
          </msink:context>
        </emma:interpretation>
      </emma:emma>
    </inkml:annotationXML>
    <inkml:traceGroup>
      <inkml:annotationXML>
        <emma:emma xmlns:emma="http://www.w3.org/2003/04/emma" version="1.0">
          <emma:interpretation id="{9116C1EA-303D-4F2B-ADCC-7D8005B00C4F}" emma:medium="tactile" emma:mode="ink">
            <msink:context xmlns:msink="http://schemas.microsoft.com/ink/2010/main" type="paragraph" rotatedBoundingBox="8300,12055 11082,12143 11062,12774 8280,12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1ACA59-7EFB-4235-881C-0A8FD5BA3319}" emma:medium="tactile" emma:mode="ink">
              <msink:context xmlns:msink="http://schemas.microsoft.com/ink/2010/main" type="line" rotatedBoundingBox="8300,12055 11082,12143 11062,12774 8280,12686"/>
            </emma:interpretation>
          </emma:emma>
        </inkml:annotationXML>
        <inkml:traceGroup>
          <inkml:annotationXML>
            <emma:emma xmlns:emma="http://www.w3.org/2003/04/emma" version="1.0">
              <emma:interpretation id="{02ABDE01-4C43-4AA5-94D2-74B7A1A765B7}" emma:medium="tactile" emma:mode="ink">
                <msink:context xmlns:msink="http://schemas.microsoft.com/ink/2010/main" type="inkWord" rotatedBoundingBox="8298,12124 10345,12189 10327,12751 8280,12686"/>
              </emma:interpretation>
            </emma:emma>
          </inkml:annotationXML>
          <inkml:trace contextRef="#ctx0" brushRef="#br0">8492 12144 320 0,'9'-5'120'0,"-9"5"-96"0,6-3-4 0,-6 3 88 16,0 0-64-16,0-2 44 15,0 2-52-15,0 0 16 16,0 0-32-16,0 0 8 16,0 0-16-16,-6 0 28 15,6-3-24-15,-9 3 32 0,3 0-32 0,3 0 32 16,-9 0-32-16,6 3-4 16,-9-1-8-16,0 4-16 15,0 2 8-15,1 0-4 16,-1 2 0-16,3 3 0 15,3 1 0-15,-6-1 8 16,9 0 0-16,-3 0 16 16,3 6-8-16,0-6 16 15,6 3-16-15,-9 5 16 16,9 3-16-16,-6-3-12 16,3 3 0-16,-3 2 20 15,0-2-8-15,-2 0-20 16,8 0 4-16,-3-3 20 15,6-3-4-15,-3 1 48 16,8-3-28-16,-2 0 12 16,0-3-24-16,3-2 8 15,-3-1-12-15,0-5 44 0,0 1-28 16,0-4 20-16,-6-2-28 16,0 0-60-16,3-2 16 15,-3-1-392 1</inkml:trace>
          <inkml:trace contextRef="#ctx0" brushRef="#br0" timeOffset="363.9674">8519 12467 488 0,'0'-8'180'0,"3"8"-140"0,3-2-12 0,-6 2 144 16,9 0-100-16,-3 0 0 15,-1 2-48-15,10 1 28 16,-3 0-28-16,0 2-252 16,0-3 124-16,-6-2-356 15</inkml:trace>
          <inkml:trace contextRef="#ctx0" brushRef="#br0" timeOffset="546.9542">8822 12396 488 0,'-12'-8'180'0,"12"13"-140"0,0-5-12 0,0 0 64 0,0 0-56 16</inkml:trace>
          <inkml:trace contextRef="#ctx0" brushRef="#br0" timeOffset="1306.9739">8623 12255 372 0,'-9'-10'140'0,"9"5"-112"0,-6-1-4 16,6 4 76-16,0-1-60 16,0 0 28-16,0 3-40 15,6-2 8-15,0 2-20 16,-3 2 36-16,3 4-28 15,3-1 12-15,3 6-20 0,-3 2 36 0,-3 8-28 16,8 3-4-16,-5 0-12 16,0 5 12-16,0-3-12 15,0-2 4-15,0-3-4 16,0 0-8-16,0-5 4 0,-3-3 20 16,0-2-12-16,0 0 40 15,-3-4-28-15,3-1 12 16,-3-1-20-16,3-2 36 15,-6-3-28-15,0 0-4 16,0 0-12-16,3-3-200 16,0 0 104-1</inkml:trace>
          <inkml:trace contextRef="#ctx0" brushRef="#br0" timeOffset="1681.4697">8810 12295 300 0,'-3'-8'112'0,"3"3"-88"0,0-3-8 0,-5 5 56 15,5-2-44-15,-6 2 60 16,6 1-52-16,-6-1 36 15,6 6-40-15,-9 2 8 16,3 8-24-16,-3 3 64 16,-6 8-48-16,3 2 16 15,-6 1-32 1,-9-1 36-16,-2-2-28 0,-1 0 12 16,0-5-20-16,0-4 8 0,3-1-12 15,10-4 28-15,-1-2-24 16,12-3-4-16,3-2-8 15,9-3 4-15,3 0-4 16,6-3-292-16,-1 1 156 0,-2 4-344 16</inkml:trace>
          <inkml:trace contextRef="#ctx0" brushRef="#br0" timeOffset="2268.6543">8816 12533 372 0,'-3'0'140'0,"3"0"-112"0,-3 3-4 0,3-3 76 15,-3 3-60-15,0-1 44 16,1 1-48-16,-1 0 16 16,0-1-32-16,0 3 16 15,3-5-20-15,0 6-16 0,-6 2-4 0,6 0 12 16,0 2-4-16,0 1-12 15,0 2 4-15,6 3 12 32,0-6-4-32,-1-2 16 15,7 0-12-15,0-2 32 16,3-6-24-16,3 0 12 16,3-6-16-16,0 1 20 15,-3-3-20-15,-4 0 24 0,-2-5-24 0,-3 2-20 16,-9 1 0-16,-3 2 4 15,-6 0 4-15,0 0 0 16,-2 0 0-16,-4 3-20 16,0 2 12-16,3 0-4 15,3 1 4-15,0 2 0 0,6-3 0 16,3 1 16 0,0 2-4-16,6 0 24 0,0-3-16 15,0 3-92-15,-6 0 44 16,0 0-500-1</inkml:trace>
          <inkml:trace contextRef="#ctx0" brushRef="#br0" timeOffset="2899.386">9060 12459 364 0,'0'6'132'0,"0"-6"-100"0,0 0-12 0,0 0 112 0,12-6-76 15,-3 6 4-15,3 0-36 16,3 0-16-16,0 0-4 16,3 3 4-1,0 0-4-15,0-3 8 0,-1 2-8 16,-2-2 24-16,3 0-16 16,-6-2 4-16,-3 7-8 0,-3-5 28 15,0-5-20-15,-3 5-384 16,0-6 200-1,3-10-92-15</inkml:trace>
          <inkml:trace contextRef="#ctx0" brushRef="#br0" timeOffset="3217.8487">9191 12314 228 0,'6'-6'84'0,"-6"12"-64"0,-6 4-8 0,6-10 108 16,0 8-68-16,-3 3 68 16,-2 13-68-16,-1-1 48 15,0 1-56-15,-3 0 16 16,6-3-40-16,-3-2 44 15,0-1-36-15,0 1 12 0,3-9-24 16,0 4 28-16,-3-9-28 0,6 0 40 16,0-5-32-16,0 0-216 15,0 0 104-15,0 0-424 16</inkml:trace>
          <inkml:trace contextRef="#ctx0" brushRef="#br0" timeOffset="3798.2945">9430 12382 280 0,'-9'-5'104'0,"9"16"-84"0,0-6 0 0,0-5 120 15,0 0-80-15,0 3 80 16,-6 7-80-16,0-4 40 16,-3 2-60-16,-6 7 24 15,-3-7-36-15,0 8 8 0,0-5-20 16,-2-3 28-16,8 2-28 16,-3-4 20-16,9-4-20 15,3 4-8-15,3-6-4 16,3 0-4-16,3 5 0 15,3-5 8 1,3 5-4-16,-1-5-12 0,7 5 4 16,0 1 28-16,3-4-12 15,3-2-12-15,0 0-4 16,-3 6 12-16,-1-6-4 16,-5 0 24-16,-3-6-16 15,-3 6 12-15,-3-2-12 0,-6-1-8 16,-3 0 0-16,0-2-4 15,0 0 0-15,-3-6 0 16,0 3 0-16,0-2 0 16,0-3 0-16,-3 2 8 15,-3 0-4-15,-2 3 16 16,-1-7-12-16,9 7-28 16,-3-3 8-16,3 6-12 15,0 5 12-15,6 0 24 16,6 5-4-16,9-5-84 0,0 5 44 15,-1 1-528 1,-2-1 308-16,-3-5-16 16</inkml:trace>
          <inkml:trace contextRef="#ctx0" brushRef="#br0" timeOffset="4058.1669">9546 12377 416 0,'6'0'152'0,"-3"0"-116"0,0 5-12 0,-3-5 48 0,9 11-44 15,-4-3 76-15,10 3-56 16,-6 7 28-16,3-5-44 16,0 3-8-16,0-3-16 15,0-2 20-15,0 0-16 0,0-3 56 16,-6-3-36-16,0-3-8 15,0-2-12-15,-6 0-352 16,0 0 184 0,6-2-248-16</inkml:trace>
          <inkml:trace contextRef="#ctx0" brushRef="#br0" timeOffset="4267.2197">9695 12372 488 0,'-9'3'180'0,"6"-3"-140"0,-3 2-12 0,-3 6 64 16,0 5-56 0,-3 3-20-16,-3 0-16 0,6-3 0 15,-6 3 0-15,6-3-12 0,3-2 8 16,-3 2 20-16,3-7-8 16,0-1 24-16,4 0-20 15,-1-5-4-15,0 5-4 16,3-5-444-1</inkml:trace>
          <inkml:trace contextRef="#ctx0" brushRef="#br0" timeOffset="9026.2716">9802 12578 320 0,'-6'-2'120'0,"6"2"-96"0,9-3-4 0,-3 3 68 16,0 0-52-16,0 0 48 0,-1 3-48 16,-2 2 16-16,-3 0-32 15,-3 6 80-15,-2 2-56 16,-7 8 32-16,-3 0-44 16,-3-2-8-16,0 5-16 0,3-6 4 15,3-7-8-15,0-3-144 16,3-8 76-16,3-8-432 15</inkml:trace>
          <inkml:trace contextRef="#ctx0" brushRef="#br0" timeOffset="9416.0289">10040 12531 716 0,'-9'-8'264'0,"9"10"-204"0,-3-2-16 0,3 0 88 0,0 0-80 15,6 3-28-15,0-3-20 16,3 3 20-16,3-3-12 15,-6-3-188 1,3 6 92-16,-3 5-512 0</inkml:trace>
          <inkml:trace contextRef="#ctx0" brushRef="#br0" timeOffset="9672.2176">10275 12512 696 0,'12'-3'256'0,"-6"3"-196"0,3 0-20 0,-3 0-20 15,-3 3-20-15,6 0-80 16,0-1 44-16,-3 4-488 0</inkml:trace>
        </inkml:traceGroup>
        <inkml:traceGroup>
          <inkml:annotationXML>
            <emma:emma xmlns:emma="http://www.w3.org/2003/04/emma" version="1.0">
              <emma:interpretation id="{3805A7C8-ACE5-49ED-8071-A8843C67F753}" emma:medium="tactile" emma:mode="ink">
                <msink:context xmlns:msink="http://schemas.microsoft.com/ink/2010/main" type="inkWord" rotatedBoundingBox="10646,12129 11082,12143 11067,12639 10630,12626"/>
              </emma:interpretation>
            </emma:emma>
          </inkml:annotationXML>
          <inkml:trace contextRef="#ctx0" brushRef="#br0" timeOffset="9861.7143">10635 12480 748 0,'6'3'276'0,"-6"-3"-216"0,3-3-16 16,-3 3-4-16,6 3-32 15,0 0-444-15,3-1 240 16,6 1-128-16</inkml:trace>
          <inkml:trace contextRef="#ctx0" brushRef="#br0" timeOffset="10270.3651">10936 12139 624 0,'0'3'228'0,"9"-1"-176"0,3 6-16 16,3 0 148-16,-7 8-108 16,10 11 16-16,0 12-56 15,-6 4 36-15,9 2-40 16,-6 0-8-16,-6-6-12 0,-9 1 60 16,-6-3-40-16,-12-3 16 15,-3-2-32-15,-3-3-212 16,-3-2 108-16,-8-4-664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6:23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4005DB7-6B7D-42A6-BA1C-B9A485E64F46}" emma:medium="tactile" emma:mode="ink">
          <msink:context xmlns:msink="http://schemas.microsoft.com/ink/2010/main" type="inkDrawing" rotatedBoundingBox="14523,12682 22274,12923 22270,13047 14519,12806" shapeName="Other">
            <msink:destinationLink direction="from" ref="{38ACFEE4-6B90-4924-BF85-493A520C9705}"/>
          </msink:context>
        </emma:interpretation>
      </emma:emma>
    </inkml:annotationXML>
    <inkml:trace contextRef="#ctx0" brushRef="#br0">14523 12695 508 0,'9'-6'188'0,"-6"4"-148"0,6 4-8 0,-9-2 0 0,6 3-24 16,0 0 32-16,2 2-24 15,1-2 92-15,6-1-60 16,0 1 20-16,6-3-36 0,0 0 40 16,15 0-40-16,5 0 4 15,13 0-24-15,8 8 0 16,4 2-4-16,-7 1 4 16,13 2-8-16,20 0 8 15,15 1-8-15,-6-1-12 16,15 0 4-16,21 0 12 15,0-2-4-15,24-3-4 16,9 8 4-16,11-11-4 16,22 3 0-16,14-5 16 15,9 5-8-15,24-3-4 0,-6 0 0 16,18 6 28 0,6-1-16-16,-6 4 4 0,21-6-12 15,-27-1 20-15,24 1-16 16,-12-2-20-16,0 2 0 15,0-8 20-15,-15 5-4 16,6-2 48-16,-18-1-28 16,6-4-4-16,-30 2-16 15,-9 0 28 1,-14 2-20-16,-36-2 4 0,-10 0-12 16,-22-2 4-16,-19 2-8 15,-15 0 32-15,-21 0-20 16,-20 2-12-16,-12-2-8 15,-10-5 12-15,-8 5-4 16,-9-8-20-16,-3 5 8 0,-9 3-92 16,-3-5 52-16,-3 0-232 15,-3-1 156-15,3 6-176 16,0-5 172-16,0 0-100 16,-3 2 132-1,1 3-144-15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6:26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8ACFEE4-6B90-4924-BF85-493A520C9705}" emma:medium="tactile" emma:mode="ink">
          <msink:context xmlns:msink="http://schemas.microsoft.com/ink/2010/main" type="inkDrawing" rotatedBoundingBox="14410,12880 14878,9318 15332,9378 14864,12940" semanticType="callout" shapeName="Other">
            <msink:sourceLink direction="to" ref="{5AC93FB4-694F-4A81-9B2C-2A5B4F5B62DD}"/>
            <msink:sourceLink direction="from" ref="{64005DB7-6B7D-42A6-BA1C-B9A485E64F46}"/>
          </msink:context>
        </emma:interpretation>
      </emma:emma>
    </inkml:annotationXML>
    <inkml:trace contextRef="#ctx0" brushRef="#br0">14651 12912 300 0,'3'-6'112'0,"9"6"-88"0,-12-2-8 16,6-4 20-16,-3 1-24 16,-3-3-4-16,6 0-4 15,2-2 144-15,-2-1-80 16,0 1 44-16,-3-4-68 15,3-4-24-15,6-3-12 0,-9-3 36 16,3-5-24-16,3-3 16 0,-3-2-20 16,0-1 36-16,0-2-28 15,-3 3 76-15,3-6-56 16,3-13 32 0,-3-18-44-16,3-1 44 0,-3-2-44 15,9 5 4-15,-7-7-24 16,1-12 0-16,3-7-4 15,-3 13-16-15,-3-3 4 16,3-7 20-16,3-17-8 0,-3 9-12 16,6 10 0-16,6 0 12 15,-1-11-4-15,4-2-20 16,-9 10 8-16,-3 14 56 16,3-3-24-16,-3-8 52 15,3-2-44-15,-3 7 12 16,3 11-28-16,-7 2-24 15,4 1 0-15,-6-8 4 16,-3-9 4 0,3 9 8-16,-6 13-4 0,0 13-20 15,-6 10 8-15,6 9 12 16,6 0 0-16,-6 5-4 16,0-6 4-16,0 3-24 15,6-5 12-15,-3-2-4 16,3-6 4-16,0 2 32 15,0 4-12-15,9 4-12 0,-3 6-4 16,-3 5 12-16,-3 1-4 16,3 4-4-16,3 1 4 15,-6 4-24-15,2 4 12 16,-2-1-4-16,0 3 4 16,0 3-28-16,-3 0 20 15,-3 5 4-15,0 0 12 16,-3 2-20-16,-3 1 12 15,0 2 4-15,-3 3 4 16,-2 3 0-16,-1 2 0 16,-3 0 8-16,-3 3-4 15,0 3-20-15,-6 4 8 16,3 1 4 0,1 0 4-16,-16 5 8 15,6-5-4-15,-6-3 16 16,1 0-12-16,-1-5-4 0,12-8 0 15,3-3 40 1,15-7-36-16,21-4 0 16,6-2 4-1,9 3-8-15,6-3-4 16,-1 3 4-16,10 0-16 0,-6-1 8 16,2 1 4-16,-5 2 0 15,3 1-36-15,2-1 20 16,-17 0 4-1,6 1 12-15,-15-3 76 16,6-1-40-16,-21-4 32 0,6 4-40 0,-18-9 16 16,3 1-24-16,-9-4 0 15,6 5-12-15,-9-3 4 32,12 2-8-32,-3-1 32 0,3 1-20 0,3 1-48 15,6 8 16-15,0-3-360 16,9 5 208-16,3-5-288 15,3 6 256-15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6:24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70A74DA-E374-4AA4-9DB7-8EB9D8243FA7}" emma:medium="tactile" emma:mode="ink">
          <msink:context xmlns:msink="http://schemas.microsoft.com/ink/2010/main" type="writingRegion" rotatedBoundingBox="22578,12681 22994,12681 22994,13039 22578,13039">
            <msink:destinationLink direction="with" ref="{6D596D3D-E684-41FA-B2B8-52D0954198CC}"/>
          </msink:context>
        </emma:interpretation>
      </emma:emma>
    </inkml:annotationXML>
    <inkml:traceGroup>
      <inkml:annotationXML>
        <emma:emma xmlns:emma="http://www.w3.org/2003/04/emma" version="1.0">
          <emma:interpretation id="{EB434F6F-F3FC-42C5-9CF7-5F4A5860A8C8}" emma:medium="tactile" emma:mode="ink">
            <msink:context xmlns:msink="http://schemas.microsoft.com/ink/2010/main" type="paragraph" rotatedBoundingBox="22578,12681 22994,12681 22994,13039 22578,13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9EFE4A-E444-4E61-AB00-8E1962A4A9CD}" emma:medium="tactile" emma:mode="ink">
              <msink:context xmlns:msink="http://schemas.microsoft.com/ink/2010/main" type="line" rotatedBoundingBox="22578,12681 22994,12681 22994,13039 22578,13039"/>
            </emma:interpretation>
          </emma:emma>
        </inkml:annotationXML>
        <inkml:traceGroup>
          <inkml:annotationXML>
            <emma:emma xmlns:emma="http://www.w3.org/2003/04/emma" version="1.0">
              <emma:interpretation id="{DF61A895-9B04-4EB6-A3EE-CE1234E75EE8}" emma:medium="tactile" emma:mode="ink">
                <msink:context xmlns:msink="http://schemas.microsoft.com/ink/2010/main" type="inkWord" rotatedBoundingBox="22578,12681 22994,12681 22994,13039 22578,13039"/>
              </emma:interpretation>
            </emma:emma>
          </inkml:annotationXML>
          <inkml:trace contextRef="#ctx0" brushRef="#br0">22721 12684 716 0,'23'-3'264'0,"-11"6"-204"0,6 8-16 16,-12-1 72-16,12 14-72 15,-3 5 0-15,3 14-28 16,3-6 16-16,5-3-20 16,-2-2 32-16,6-3-28 0,-9-3 32 15,3-5-32-15,-9 1 76 16,-13-7-56-16,-2-4 12 15,-5-3-28-15,-4-5-336 16,-3-6 168-16</inkml:trace>
          <inkml:trace contextRef="#ctx0" brushRef="#br0" timeOffset="210.0698">22980 12769 592 0,'-30'-24'220'0,"21"29"-172"0,-12 1-12 0,9 1 128 16,-6 7-96-16,-8 7 8 15,-7 3-48-15,-3 5-8 16,-3-3-12-16,-2-2 28 0,2-3-20 16,0 0-252-16,7-2 128 15,5 5-436 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7:40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F2DB0F5-0D12-44D3-913E-5599B67FE87F}" emma:medium="tactile" emma:mode="ink">
          <msink:context xmlns:msink="http://schemas.microsoft.com/ink/2010/main" type="inkDrawing" rotatedBoundingBox="4726,13874 6172,13719 6180,13793 4734,13948" semanticType="underline" shapeName="Other">
            <msink:sourceLink direction="with" ref="{C0A62CFB-678E-4576-A372-233E0216B176}"/>
          </msink:context>
        </emma:interpretation>
      </emma:emma>
    </inkml:annotationXML>
    <inkml:trace contextRef="#ctx0" brushRef="#br0">4735 13899 340 0,'0'-3'128'0,"-6"3"-100"0,6-5-8 16,0 5 60-16,0 5-48 15,0-5 4-15,0 0-20 16,0 0-12-16,0 0 0 16,6 0-4-16,3 3 0 0,3-3 24 15,3 0-12-15,6 0-12 16,3 0-4-16,11 0 20 15,10 2-8-15,6 1-4 16,2-6 0-16,16-2-4 16,23 0 0-16,9 2 0 15,-3-5 0-15,19-3 16 16,5-4-8-16,-12 4-12 0,-15 0 0 16,-12-4 40-16,-8-4-24 15,-13 3 60-15,-14 0-40 16,-6 3 48-16,-16-3-48 15,-8 8 28-15,-6 0-32 16,-9 6-36-16,-3 2 4 16,0 5 0-16,0 3 4 15,-3 2 16-15,3 4-8 0,0-4-260 16,3 1 140-16,-3 2-320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7:39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AA38367-641B-433F-BD59-B81B62298A0C}" emma:medium="tactile" emma:mode="ink">
          <msink:context xmlns:msink="http://schemas.microsoft.com/ink/2010/main" type="inkDrawing" rotatedBoundingBox="4811,13857 6359,13741 6364,13812 4817,13927" semanticType="underline" shapeName="Other">
            <msink:sourceLink direction="with" ref="{C0A62CFB-678E-4576-A372-233E0216B176}"/>
          </msink:context>
        </emma:interpretation>
      </emma:emma>
    </inkml:annotationXML>
    <inkml:trace contextRef="#ctx0" brushRef="#br0">4869 13869 236 0,'-12'0'88'0,"6"0"-68"0,0 3-4 0,3-3 96 15,-2 0-64-15,-1 0 16 16,0 0-40-16,3 0-4 16,0-5-12-16,0 5-16 15,0 5 4-15,3-5 12 16,0 0-4-16,0 0 32 15,3 3-20-15,-3-3 48 16,0 0-36-16,0 0 12 16,0 0-24-16,6 2 28 15,0 1-28-15,0 0-12 16,2-3-8-16,7 2 12 0,3 1-4 0,9 0-4 16,3-1 4-1,6 1-4-15,-1-3 0 0,10 0 0 16,8-3 0-16,13 1 8 15,14-1-4-15,1 0 8 16,2 1-8 0,6-9 40-16,4 6-20 15,-4 0-24-15,-9-1 0 0,-11 1-20 16,-13 2 12-16,-8-5-12 16,-6 0 8-16,-7 3 8 15,-5-3 4-15,0-2 32 16,-3 4-16-16,-7-2 4 15,-2-2-12-15,0 4-24 16,0-7 8-16,0 8 20 0,0-3-4 16,3 8-20-16,2 0 4 15,-2 0 12-15,0 0 0 16,-6 3 8-16,6 2-8 16,-6 0 32-16,-3-2-20 15,-9-3-128-15,-3-3 60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9:19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5DE08B7-34F8-4E98-AF48-CB47B3E91707}" emma:medium="tactile" emma:mode="ink">
          <msink:context xmlns:msink="http://schemas.microsoft.com/ink/2010/main" type="inkDrawing" rotatedBoundingBox="8611,14930 10608,15009 10586,15556 8590,15478" semanticType="callout" shapeName="Other">
            <msink:sourceLink direction="to" ref="{3A52E28F-019C-4B5E-B546-98C85CD71A6B}"/>
          </msink:context>
        </emma:interpretation>
      </emma:emma>
    </inkml:annotationXML>
    <inkml:trace contextRef="#ctx0" brushRef="#br0">8593 15478 508 0,'-3'0'188'0,"6"0"-148"0,-3-3-8 16,0 3 104-16,0 0-80 15,0 0 32-15,6-2-52 16,0-1-4-16,6-5-20 16,0-8 12-16,6-2-16 0,6-11 4 15,2-8-4-15,4 0-24 16,12 0 8-16,-7 2-112 16,7-4 68-16,-6 1 48 15,-6 1 4-15,-7 0 8 16,-5 0-4-16,-3 3 56 0,-6 5-32 15,0 5 60-15,-3 8-52 16,-3 6 0-16,3 4-20 16,0 6-28-16,6 6 4 15,3 2 4-15,0 5 4 16,2 0-12-16,-2 6 8 16,0-1 12-16,-3 3-4 15,0 0-4-15,-3-2 4 16,3-1 4-16,-6-2-4 15,3-2-4-15,6-7 4 16,-6 1 28-16,2-8-16 16,4-2 4-16,-6-4-12 15,3-4-40-15,-3-1 16 16,3 1-12-16,-3 2 16 16,0 0 0-16,0 0 4 15,0 5 8-15,3-2-12 16,3 2 8-16,5 3-24 15,10 0 16-15,12-2 24 16,8 2-8-16,4-3 8 16,3 3-4-16,11 0-24 15,12 5 8-15,4 6-4 16,-7 10 4-16,-5-2-20 16,-1-4 16-16,6 7 56 15,-2 4-20-15,2 3 68 16,-5 3-52-16,-7 2-8 15,-8-2-20-15,-13-5 32 16,-2-6-20-16,-9-5 40 0,-12-3-36 16,-9-5-136-1,-10-3 56-15,-4-5-544 16,-7-8 328-16,-12-2-36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2:25.12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6098D04-73D2-4F60-B5E3-D5537EC564EE}" emma:medium="tactile" emma:mode="ink">
          <msink:context xmlns:msink="http://schemas.microsoft.com/ink/2010/main" type="inkDrawing"/>
        </emma:interpretation>
      </emma:emma>
    </inkml:annotationXML>
    <inkml:trace contextRef="#ctx0" brushRef="#br0">1730 0 248 0,'-23'20'92'0,"5"-3"-72"0,-14 19-4 16,9 0 24-16,-18 33-24 16,-18 24 56-16,-14 8-40 15,-18 17 48-15,-4 40-48 16,-10 16 12-16,-13-12-28 15,-14-1 44-15,0 18-32 16,18-22 56-16,18-19-48 16,10-25-8-16,4-12-16 0,13-12 52 0,1-4-36 15,9-4 8-15,4-8-24 16,5-12-156-16,5-12 76 16,8-17-192-1,10-4 148 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2:24.14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BDA1C09-824A-4AE0-B19D-2ABC0E2400EB}" emma:medium="tactile" emma:mode="ink">
          <msink:context xmlns:msink="http://schemas.microsoft.com/ink/2010/main" type="inkDrawing" rotatedBoundingBox="12501,9205 16671,17359 14757,18338 10587,10183" semanticType="verticalRange" shapeName="Other">
            <msink:sourceLink direction="with" ref="{F43B5507-B630-43FF-92D5-4DEFDEC26059}"/>
            <msink:sourceLink direction="with" ref="{C71D8EDF-9430-4580-A5A2-63B1D3B46931}"/>
            <msink:sourceLink direction="with" ref="{9BD2FFCB-E183-44E9-A942-BDE16851E5EA}"/>
          </msink:context>
        </emma:interpretation>
      </emma:emma>
    </inkml:annotationXML>
    <inkml:trace contextRef="#ctx0" brushRef="#br0">0 0 112 0,'0'0'44'0,"18"4"-36"0,5 8 0 0,-9 0-4 15,17 8-4-15,1 5 24 16,5 7-12-16,17 12-20 0,-8 5 0 16,4 4 12-16,5-1 0 15,17 1-20-15,10 3 8 16,9-3 20-16,10 4-4 16,-15-9 24-16,1 9-20 15,13 0 24-15,9 11-24 16,14 17-4-16,0 8-4 15,4 5 12-15,-4-21-8 16,0-5-4-16,9 1 0 16,0 16-4-16,-9 12 0 15,-18 9-20-15,4-1 12 16,0-8 4-16,14-8 4 16,0 4 16-16,-4 13-8 15,-19 11 4-15,0 0-4 16,0-11-16-16,-13-9 4 15,4 8 4-15,-14 25 0 0,10 11-20 16,-10-15 12-16,-4 3-24 16,-14 17 20-1,0 12 48-15,0-4-16 0,1-21-8 16,3 5-8-16,6 8 20 16,-1 4-12-16,0-13 24 15,-4-7-24-15,-5-1-40 16,-9 1 16-16,-9-1-16 15,-9-7 16-15,0-13 0 16,-14-8 4-16,0 5 52 16,-4 11-24-16,0 9-8 0,-14-1-8 15,-5-12 12-15,5 1-8 16,-4 19 4-16,-1 21-4 16,5-12 4-16,0-21-8 15,0-7-12-15,0 11 4 16,-5 17 12-16,-4-8-4 15,-9-21 16-15,-5-12-12 16,-18-4-12-16,-9 25 0 16,-9-5 56-16,-9-7-28 15,13-5 16-15,1-12-24 16,-1-16 20-16,9-8-24 16,15-13 12-16,8-11-12 15,0 0 0-15,5-13-4 16,4-12-164-16,5-4 84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2:26.40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4CDAA28-A395-4948-B5CE-AAB10164BE61}" emma:medium="tactile" emma:mode="ink">
          <msink:context xmlns:msink="http://schemas.microsoft.com/ink/2010/main" type="inkDrawing"/>
        </emma:interpretation>
      </emma:emma>
    </inkml:annotationXML>
    <inkml:trace contextRef="#ctx0" brushRef="#br0">683 0 112 0,'0'0'44'0,"0"8"-36"0,-4 0 0 0,4 0 56 16,-5 0-36-16,0 9 112 16,-4-1-80-16,0 4 36 15,-4 0-56-15,-6 5 12 16,-3-5-32-16,-6 4 8 0,-4 4-16 16,-13 5 36-16,-10 15-24 15,-4 1 20 1,-5 8-24-16,5-1 36 0,5-3-32 15,3-9 12-15,6-7-20 16,8-1 20-16,10-12-24 0,4-11 4 16,10 3-8-16,8-12-24 15,5 12 8-15,5-12 4 16,8-4 4-16,6 0 16 16,8 12-8-16,5-12-12 15,4 0 0-15,14 0-4 16,14 0 0-16,4-4 8 15,1 4 0-15,-1 4 0 16,5 4 0-16,-5 0 16 16,0 0-8-16,1-3 4 15,-10-5-4-15,-9 0-8 0,-14-5 4 16,-13-3 28-16,-9-4-16 16,-10-4 12-16,-8-4-16 15,-10-4-8-15,-4-5 0 16,-5-3 4-16,-4-1-4 15,-1-3 8-15,6 0-8 16,-1 3-20-16,-4 1 8 16,4-1 40-16,0 1-20 15,0 8 0-15,-4-9-8 16,0 1-32-16,-1 4 16 0,1 3-12 16,4 1 12-16,10 8 8 15,4 4 4-15,4 4 0 16,10 4 0-16,-5 4 44 15,9 8-24-15,4 8-388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2:26.65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645171F-51D2-4F8E-BC2B-4C83CB0575EA}" emma:medium="tactile" emma:mode="ink">
          <msink:context xmlns:msink="http://schemas.microsoft.com/ink/2010/main" type="inkDrawing"/>
        </emma:interpretation>
      </emma:emma>
    </inkml:annotationXML>
    <inkml:trace contextRef="#ctx0" brushRef="#br0">2 231 144 0,'-9'0'52'0,"14"0"-40"0,-1 0 0 16,-4 0 36-16,0 0-28 15,5 12 44-15,4-8-36 16,0 0 56-16,0 0-48 16,0 4 44-16,5 0-44 15,-1 12-12-15,-3 5-12 16,3 11 44-16,5 9-32 15,1 7 16-15,-1 5-24 16,-5-5 20-16,6-7-24 16,-6-1 12-16,-4-11-12 15,5-13 20-15,-5 0-20 16,5-8 40-16,4-12-28 0,-4-8-12 0,4-16-8 16,5-4 4-16,-1-21-4 15,10-7 24-15,5-5-16 16,17 0 12-16,1-4-12 15,9 17 20-15,-5-9-20 16,-4 5 32-16,-1-9-28 16,-8 16 56-16,-14 1-40 15,-10 15-448 1,-12 13 228-16,-15-12-220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8-23T17:52:31.92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D596D3D-E684-41FA-B2B8-52D0954198CC}" emma:medium="tactile" emma:mode="ink">
          <msink:context xmlns:msink="http://schemas.microsoft.com/ink/2010/main" type="inkDrawing" rotatedBoundingBox="22621,10263 22770,16322 22516,16329 22368,10270" semanticType="verticalRange" shapeName="Other">
            <msink:sourceLink direction="with" ref="{770A74DA-E374-4AA4-9DB7-8EB9D8243FA7}"/>
          </msink:context>
        </emma:interpretation>
      </emma:emma>
    </inkml:annotationXML>
    <inkml:trace contextRef="#ctx0" brushRef="#br0">323 6058 0,'0'0'0,"-55"-142"16,-8-113-1,-10-121-15,14-77 16,18-53-16,22-65 15,10-48 1,18-40-16,23-13 16,5 12-1,-14 53-15,-1 69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6:33.76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6B5BEF2-DD6E-4A11-B5C0-8AAACC091190}" emma:medium="tactile" emma:mode="ink">
          <msink:context xmlns:msink="http://schemas.microsoft.com/ink/2010/main" type="inkDrawing" rotatedBoundingBox="2183,5255 23133,4764 23221,8519 2271,9011" semanticType="enclosure" shapeName="Other">
            <msink:sourceLink direction="with" ref="{337A27F6-5DD7-4A30-98AE-7466A910388F}"/>
            <msink:sourceLink direction="with" ref="{167D4D0F-9C07-4CF8-9292-77B1C32C0B35}"/>
            <msink:sourceLink direction="with" ref="{214E1CFA-E594-4394-9635-FAE7C039D584}"/>
            <msink:sourceLink direction="with" ref="{1CA4FF81-C228-4818-BAD2-4E8BF9901C7D}"/>
            <msink:sourceLink direction="with" ref="{D3178410-EF47-4E67-823B-44E0E4FFFF25}"/>
            <msink:sourceLink direction="with" ref="{1CC744B7-A44A-4698-B8EF-2509D58C5DCC}"/>
            <msink:destinationLink direction="to" ref="{65EACDA5-C003-4350-AD5E-50D573225433}"/>
          </msink:context>
        </emma:interpretation>
      </emma:emma>
    </inkml:annotationXML>
    <inkml:trace contextRef="#ctx0" brushRef="#br0">248 667 176 0,'4'81'64'0,"-8"-53"-48"0,-10 25-8 0,14-4 76 16,-9 28-48-16,-5 16 4 16,5 8-24-16,-14-8-12 15,5 4 0-15,0 8 28 16,-5 9-16-16,10-5-24 16,-1-8 4-16,5-12 8 15,0-16 0-15,4-17 16 16,1-3-12-16,-1-16 4 15,10-1-4-15,-10 0 12 0,-4-3-12 16,9 3-20-16,0-8 4 16,0 1 4-16,9 3 4 15,-9-3 24-15,0-1-12 16,0-12-12-16,0 4-4 16,9-4 12-16,0 5-4 15,5-5-4-15,-9 0 4 16,4-4-4-16,0 4 0 15,0 5 24-15,-9-13-12 16,14 8-32-16,-5-4 12 16,0-4 0-16,4 0 8 15,10 0 8-15,-9 0-4 16,4-4-20-16,5 5 8 16,0-1 4-16,-5 0 4 0,9 4 16 15,9-4-8-15,-4-8 4 16,5 0-4-16,-5 8 4 15,4-8-8-15,0 0-4 16,1-8 4-16,-1 0-16 16,1-4 8-16,-5 4-16 15,-5-9 12-15,5 13 4 16,0-4 4-16,-5 0-12 16,5 0 8-16,0 8 12 15,4-8-4-15,1 8-4 16,-1-4 4-16,5 4 20 15,-5-8-12-15,1 0-4 0,4 0-4 16,-5 0-32-16,1 0 16 16,-5 3 24-16,-5-3-8 15,-4 8-16-15,-5-8 4 16,0 8 4-16,-4 0 4 16,4 0 24-16,-4 0-12 15,-5 0-32-15,0 0 12 16,0 0 20-16,-9 0-8 15,9 0 0-15,0 0 0 16,-4 0-4-16,-1-8 0 16,-4 8 0-16,0 0 0 15,5-8 0-15,-1 8 0 16,-4 0-12-16,0 0 8 16,0 0 4-16,-4 0 0 0,4 0-12 15,0 0 8-15,0 0 20 16,0 0-8-16,4 8-12 15,-4-8 0-15,9 0-24 16,1 0 16-16,-10 0 12 16,0 0 4-16,9 0-4 15,-9 0 4-15,9 0 4 16,0 8-4-16,-9-8-20 16,0 0 8-16,13 8 12 15,-3-8 0-15,-1 8 24 16,0-3-16-16,0-5-32 15,0 8 12-15,0-8 0 16,0 8 8-16,0 0 0 0,0 0 0 16,-9-8 0-16,0 0 0 15,10 8 0-15,-6-4 0 16,-4-4-12-16,0 0 8 16,5 8 12-16,-1 0-4 15,-4-8 24-15,9 8-16 16,0-8-20-16,-4-8 0 15,4 8 56-15,5 0-24 16,-1-4-28-16,1 4 0 16,0 0 8-16,-1 0 0 15,-4-4 8-15,1 4-8 16,-1 8 8-16,0-8-8 16,0 0-4-16,0 0 4 15,0 0-24-15,5 0 12 16,-1 0 4-16,1 0 4 0,0 0 16 15,-1 0-8-15,1 0-4 16,0 0 0-16,-1 8-4 16,1-8 0-16,0 0 0 15,-1 0 0-15,1 8-12 16,0-4 8-16,-1 1 20 16,1-1-8-16,4 4 16 15,0-4-16-15,1 0-28 16,-6 0 8-16,5 0 4 15,1 0 8-15,-1 4-12 16,5-8 8-16,-10 8 12 0,6-8-4 16,-6 0-4-16,5 8 4 15,5 0-4-15,0-8 0 16,9 12 16-16,-5-8-8 16,14 5-4-16,5-5 0 15,-5 4-16-15,4-8 8 16,10 0 12-16,-10 8-4 15,1 0-12-15,8-8 4 16,-13 4 12-16,5-4-4 16,-10 0-4-16,5 0 4 15,5-4-24-15,-10 0 12 16,23 0 12-16,-4 4 0 16,-5 0 8-16,9 0-8 15,5 8-20-15,0-8 8 16,-9 8 4-16,4 0 4 0,-14 0 16 15,-4-12-8-15,-4 8-12 16,4-4 0-16,-5 0 4 16,5 0 0-16,5 0 32 15,8-4-16-15,-8 4-32 16,8-4 8-16,1 0 20 16,9 4-8-16,-10 0-8 15,-8-4 0-15,8 8 12 16,-17-8-4-16,13 0-12 15,-4-4 4-15,-1 4 12 16,1-4-4-16,17 0-4 0,-3 0 4 16,-6-1-24-1,10 5 12-15,-9 0 12 16,8 4 0-16,-13-8 8 0,-9 8-8 16,5 0-20-16,-5-4 8 15,-9 4 4-15,0 0 4 16,-1 4-12-16,6-8 8 15,-1 4 12-15,1 0-4 16,-1-4-4-16,5-4 4 16,5 4-4-16,-1 0 0 15,5 0 0-15,0 0 0 16,-4 0 32-16,-1 0-16 16,-4 0-32-16,5 0 8 15,-10 0 0-15,-4-4 8 16,9 8-20-16,-4 0 12 15,-6 8 20-15,10-8-4 0,9 4-4 16,5-4 0-16,-9-4-16 16,4 0 8-16,4 0 12 15,-4 4-4-15,1-5 16 16,-6 1-12-16,1 4-20 16,-5 0 4-16,0-4 4 15,0 4 4-15,-1 0 0 16,1-4 0-16,5 4-12 15,9-4 8-15,4 0 4 16,5 0 0-16,8 0 8 0,1 0-4 16,-14 0-4-16,10 4 4 15,-10-4 12-15,0 0-8 16,5-4-20-16,9 0 4 16,4 0 20-16,5 4-4 15,5 0-12-15,-10 0 0 16,-4-1 4-16,-5 1 0 15,-4 0 8-15,4 0-4 16,9 4 8-16,10-4-8 16,0 0 8-16,4 0-8 15,-9 0-4-15,-10 4 4 16,1 0-32-16,0-8 16 16,0 8 12-16,4 0 4 15,10-4-4-15,4 0 4 16,-5 4 4-16,-4 0-4 15,-9 0-20-15,-5 0 8 0,1 4 12 16,4-4 0-16,4 4-20 16,5 0 8-16,0 0 12 15,-5-4 0-15,-4 8 16 16,-5 0-12-16,-4-4-28 16,-5 0 8-16,5-4 12 15,9 0 4-15,4 0-12 16,10 0 4-16,8 4 4 15,-4 1 0-15,-4 3 0 16,-5-4 0-16,-9 0 8 16,4 0-4-16,14 0-4 15,5 0 4-15,-5 4-4 0,-5 0 0 16,1 8 0-16,-14-8 0 16,-5 9-12-16,9-9 8 15,15 4 4-15,3-4 0 16,5 4-12-16,-9 4 8 15,-9 0 12-15,-4 1-4 16,-1-9 8-16,5 4-8 16,9-4 16-16,5-4-12 15,4 8-28-15,-5 4 8 16,1 0 12-16,-14-7 4 16,5 3 8-16,13 0-8 15,9-4-12-15,5 4 4 16,-5 8 12-16,0-4-4 15,-4-3-20-15,23-1 8 16,4 4 40-16,4 4-20 16,-13 9-20-16,0-5 4 15,9 0-8-15,18 4 4 0,-9-3 0 16,-4 11 0-16,-5 1 16 16,14-13-4-16,18 4-4 15,-19 9 4-15,-4-9-16 16,14-8 8-16,9 0 12 15,5 5-4-15,-15-5-12 16,-3-12 4-16,13 4 12 16,-1 0-4-16,-3 4 8 15,-10-3-8-15,0-5-4 0,10 0 4 16,-6 0-16-16,-12 0 8 16,-1-4 12-16,9-4-4 15,9 4 8-15,-4 0-8 16,-14 0-12-1,9-4 4-15,10 0 12 0,-1 0-4 16,-13 0 24-16,-14 0-16 16,4 0-4-16,6-12-4 15,-1 16-16-15,-5-12 8 16,-13 8 20-16,-13-16-8 0,3 12-12 16,10-12 0-16,-4 7 12 15,-10-3-4-15,-18 4 8 16,-9 0-8-16,0-16 8 15,-14-4-8-15,-4-1-12 16,-5 1 4-16,5-9 20 0,4 1-8 16,-4 4 4-1,-5-5-4-15,-4 1-8 0,-10-5 4 16,-4 9-4-16,-4 0 0 16,-10 3 0-16,0 1 0 15,1 0 8-15,-1-5-4 16,-4 1 8-16,-1-5-8 15,-3-3-4-15,3-13 4 16,-3 1-16-16,-6-5 8 16,1 0 12-16,-5-3-4 15,-9 7-12-15,-5 0 4 0,1 1 12 16,-10 3-4 0,5 9 24-16,-9 3-16 0,4 5-12 31,5 0-4-31,5-17-16 0,-5 1 12 15,9-9 32-15,-10 0-16 16,6-3-28-16,-1-5 12 16,-4 4 0-16,-4 0 8 0,8 9-20 15,-4 7 12-15,-5 1 20 16,-4-1-4-16,0 1-4 16,0-1 0-16,-1-7-4 15,-3-5 0-15,3-4-12 16,6-4 8-16,-1 9 40 15,-9-9-24-15,1 12-28 16,-6 5 8-16,-4 7 0 16,-9 5 8-16,0 8-12 0,5 3 8 15,-5 5 12-15,5 0-4 16,-5 0-12-16,4 3 4 16,5 1 4-16,-13-8 0 15,4 4 0-15,-5-9 0 16,1 5 8-16,-19-4-4 15,5 4-20-15,-14-1 8 16,5 5 12-16,-1 4 0 16,6-4 8-16,-1-5-8 15,0 9-4-15,-9-8 4 16,-4 0-4-16,-14-1 0 0,-5 5-12 16,1 0 8-16,8 4 4 15,5-5 0 1,0 5 24-1,5 0-12-15,-32-4-12 0,-5 4-4 16,9 3-16-16,5 5 12 16,9-4 12-16,-9-8 0 15,4 8 24 1,5 4-16-16,-27 0-12 0,4 0-4 16,14 4-4-16,4-1 0 15,-4-7 0-15,-9 0 0 16,-5 4 24-16,-5 8-8 0,15-8-48 15,4 4 24-15,8-4 4 16,-3 4 8-16,-5-4 20 16,-5 4-8-16,5 4-12 0,4 4 0 15,5-4 12-15,0-4-4 16,5 0-12-16,-10 4 4 16,-9-4 4-16,-9 4 0 15,19 4 8-15,4-4-4 16,0 0-4-16,-5 0 4 15,-9 0-4-15,-8-4 0 16,3 4 0-16,6 4 0 16,17-4 0-16,1 0 0 15,8 0-20-15,-4 0 12 16,-4-4 20-16,-5 4-4 16,0 0-20-16,4 4 4 0,10 0 20 15,8-4-4-15,6 0-20 16,8 0 4-16,0 0 20 15,10-4-4-15,-5 0-28 16,0 0 8 0,0-1 4-16,0 1 8 0,0 0 16 15,-1 4-8-15,1 8-4 16,0-3 0-16,0-1 4 16,5 0-4-16,4 4-4 15,0 0 4-15,4 0-16 16,-4-4 8-16,0 0 4 15,-4-4 0-15,-1 4-20 16,5 4 12-16,-13 0 12 16,8 0 0-16,1 0 16 15,-1 1-12-15,-4-1-4 0,4 4 0 16,6 0-4-16,-1 0 0 16,4 0 8-16,5 0-4 15,0 0-12-15,0 1 4 16,-4-1-4-16,4 4 0 15,-4-4 16-15,-1 4-4 16,-4 9-4-16,-9-5 4 16,0 4-16-16,-4 0 8 15,4 1 12-15,-1-1-4 16,1 0-4-16,0 0 4 16,5 1-16-16,-5-1 8 0,4 0 40 15,-13-8-24-15,-5 5 0 16,-9-9-8-16,-4 4-4 15,-5-4 0-15,5 4 0 16,17 1 0-16,1-5-12 16,0 4 8-16,-5-8-4 15,10 0 0-15,-1 0 8 16,0-4 0-16,-13-4 24 16,4 0-12-16,-4 8-32 15,-9-8 12-15,13 8 0 16,5 1 8-16,4 3 8 15,0-12-4-15,1 8 8 16,8-8-8-16,1 0 8 31,-1 0-8-31,-8 0-4 0,-10-8 4 0,9 8-4 32,10-4 0-32,-14-4 0 0,4 16 0 0,9-8-20 15,1-8 12-15,4 8-4 16,4 0 4-16,1 0 24 0,0-9-8 15,4 1 4-15,4 8-4 16,-3-8-16-16,-1 0 4 16,-5-4 12-16,-4-4-4 15,5 8-4 1,-1-4 4-16,-8-5 4 16,-1 9-4-16,1 0-4 15,4-4 4-15,4 4-24 0,-8 0 12 16,4 0 20-16,9 4-4 0,-4-4-4 15,8 0 0-15,-8-1-4 16,4 1 0-16,0 4 8 16,-4-4-4-16,-5-8-12 15,-5 8 4-15,-4 0 12 16,0 4-4-16,-5-12-4 16,5 7 4-1,0 1-16-15,5 8 8 0,4 0 4 16,9-4 0-16,-9-12-12 15,0 8-8 1,0 0 8-16,5-4 8 16,-1-4 4-16,-4 8 0 15,-9-1 0-15,5-3 16 16,4 12-8 0,-14-8-20-16,0 0 4 0,1 8-4 15,-1-8 4-15,0 4 8 16,10 0 0-16,-5-8 0 0,13 4 0 15,-8 0 8-15,-1 0-4 16,5-5-4-16,-4-3 4 16,-10 8-4-16,-9 8 0 15,10-12 16 1,-1 4-8 0,-18 8-28-16,10-8 8 0,3 0 12 15,-3 0 4-15,-1-5-12 16,-4 5 4-16,-10 0 4 0,-8 0 0 0,-5 8-28 15,4-4 16-15,5 4-32 16,0-4 28-16,5 0-28 16,-14-12 24-16,4 16 28 15,-13-8-4-15,0 0-8 16,0 8 0-16,13 0-16 16,1-4 12-16,-5-4 12 15,-9 8 0-15,-5-9-4 16,-9 13 4-16,5-4-4 15,13 5 0-15,1-5 8 16,-1-9-4-16,-9 1-4 16,-9 12 4-16,5-4-4 15,4-4 0-15,10 4 16 16,-5-4-8-16,-5 0-12 16,-13-4 0-16,-1 8-24 15,5 4 16-15,5-8 12 0,14 0 4 16,-28 0-4-16,9 0 4 15,-14 4-16-15,14 0 8 16,14 0-4-16,5 0 0 16,-10-4 44-16,-4 4-24 15,-5 0-20-15,0 4 4 16,14 0-16-16,9 0 8 16,-5 0 8-16,5-4 4 15,0 0 8-15,-4 0-4 16,3 4-28-16,1-4 12 0,9 8 24 15,10 0-8-15,8 0 0 16,-4-8 0-16,4 0 20 16,-14 9-12-16,1-5-12 15,0-4-4-15,-1 4 12 16,5 4-4-16,14 0-28 16,-5 0 12-16,19-4 12 15,-1 0 4-15,5 4-12 16,5 0 4-16,-5-4 20 15,9 0-8-15,0 4 4 16,-4 5-4-16,4 3 28 16,-9 4-20-16,-4 4-12 15,-10 9-8-15,-13 7-4 16,-10 5 0-16,14 7 44 16,1-7-24-16,4-5 0 0,13 5-8 15,5-5-24-15,23-3 12 16,18 3-216-1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3:28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CC744B7-A44A-4698-B8EF-2509D58C5DCC}" emma:medium="tactile" emma:mode="ink">
          <msink:context xmlns:msink="http://schemas.microsoft.com/ink/2010/main" type="writingRegion" rotatedBoundingBox="8341,5739 12503,5968 12459,6767 8297,6537">
            <msink:destinationLink direction="with" ref="{46B5BEF2-DD6E-4A11-B5C0-8AAACC091190}"/>
          </msink:context>
        </emma:interpretation>
      </emma:emma>
    </inkml:annotationXML>
    <inkml:traceGroup>
      <inkml:annotationXML>
        <emma:emma xmlns:emma="http://www.w3.org/2003/04/emma" version="1.0">
          <emma:interpretation id="{34114350-40AE-4B79-9E21-FE3B55B72C9D}" emma:medium="tactile" emma:mode="ink">
            <msink:context xmlns:msink="http://schemas.microsoft.com/ink/2010/main" type="paragraph" rotatedBoundingBox="8341,5739 12503,5968 12459,6767 8297,6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20D990-416E-4A54-B2ED-D29304E20F59}" emma:medium="tactile" emma:mode="ink">
              <msink:context xmlns:msink="http://schemas.microsoft.com/ink/2010/main" type="line" rotatedBoundingBox="8341,5739 12503,5968 12459,6767 8297,6537"/>
            </emma:interpretation>
          </emma:emma>
        </inkml:annotationXML>
        <inkml:traceGroup>
          <inkml:annotationXML>
            <emma:emma xmlns:emma="http://www.w3.org/2003/04/emma" version="1.0">
              <emma:interpretation id="{A92BCE29-D7FD-41F7-8115-49183CAD6E3A}" emma:medium="tactile" emma:mode="ink">
                <msink:context xmlns:msink="http://schemas.microsoft.com/ink/2010/main" type="inkWord" rotatedBoundingBox="8341,5739 11049,5888 11005,6687 8297,6537">
                  <msink:destinationLink direction="with" ref="{FA7BC577-9E6F-4E2C-ADAC-27016908F895}"/>
                  <msink:destinationLink direction="to" ref="{65EACDA5-C003-4350-AD5E-50D573225433}"/>
                </msink:context>
              </emma:interpretation>
            </emma:emma>
          </inkml:annotationXML>
          <inkml:trace contextRef="#ctx0" brushRef="#br0">8593 6186 488 0,'6'-8'180'0,"-6"5"-140"0,6-7-12 0,-6 4 128 16,3 4-92-16,-3-9 52 15,0 3-68-15,-9-5 20 16,3 3-40-16,-15-4 16 16,6 6-24-16,-14 3-16 15,8 5-8-15,-9 8 12 16,0 5-4-16,-5 8 24 15,8 3-16-15,-3 5 4 16,15-2-8-16,0-3-8 16,3-1 4-16,12-4-4 15,6-6 0-15,9-8 44 16,6-2-24-16,15-14 16 16,-1 1-20-16,10-11-80 15,-6 0 36-15,-6-11-132 16,-4 3 88-16,-2-16-80 15,-12 5 88-15,-15-10-36 16,0 7 56-16,-15-2 32 16,0 11 12-16,-6 5 152 15,6 8-84-15,-2 5 68 16,8 11-76-16,0 10 8 16,6 6-36-16,0 20-20 15,6 6-8-15,0 19 40 0,3-1-24 0,-3 1 16 16,-3-8-20-16,-3-3 28 31,3-8-28-31,-6-3 20 16,3-5-20-16,-3-5-96 0,3-3 44 0,0-8-192 15,3-5 128-15</inkml:trace>
          <inkml:trace contextRef="#ctx0" brushRef="#br0" timeOffset="390.0436">8816 6043 632 0,'-6'-5'236'0,"6"5"-184"0,-8 10-16 0,8-2 8 16,0 6-32-16,0 9 56 16,0 4-36-16,5 7 12 15,4 1-28-15,0-1-24 16,3 0 0-16,0 1 20 15,3-3-4-15,-3-1 40 16,0-2-24-16,-6-2 48 16,3-6-40-16,-3-8 12 15,0 0-28-15,0-15 44 16,0-1-32-16,5-18-4 16,7 0-16-16,3-11 28 0,3 0-20 15,3-2-24-15,3 7 4 16,-7-4-28-16,-2 7 20 0,-6 0 32 15,0 8-12-15,-6 0 44 16,0 8-28-16,-6 0-32 16,0 6 4-16,3 2 16 15,0 2-4-15,3 1-328 16,5 0 172-16</inkml:trace>
          <inkml:trace contextRef="#ctx0" brushRef="#br0" timeOffset="2492.2486">9641 5890 260 0,'-9'10'96'0,"9"-5"-76"0,-3 1-4 16,0-6 80-16,6 0-56 0,-3 0 88 31,0 0-72-31,0 0 80 0,0 0-80 0,0 0 52 16,0 0-64-16,0 0 60 15,0 0-64-15,0 0 8 16,0 0-28-16,0 2 32 16,3 1-28-16,-3 0-4 15,0-1-12-15,3 4-8 16,6-1 4-16,3 0 4 15,3 1-4-15,14-4 16 16,4 1-12-16,21 2-4 16,-1 6 0-16,4-3 4 15,-6 2-4-15,-1 1-4 16,-11 2 4-16,-6-2 12 16,-7 2-8-16,-5-5-4 15,-3 0 0-15,-6-3 20 16,-3 0-12-16,-3-2 4 15,3 2-8-15,-6-5 28 16,0 3-20-16,-3-3-4 16,0 0-8-16,0 3-4 15,0-1 0-15,-3 1-12 16,0 2 8-16,-6 3 12 16,3 5-4-16,-6 3-12 15,6 0 4-15,-9 8-16 16,3 2 12-16,-6 9 4 15,4-4 4-15,-10 12 16 16,6-4-8-16,-12 12 4 16,6-9-4-16,-5 0 4 0,8-2-8 0,-6-6 16 15,6-10-12-15,-3 0 24 16,6-8-20-16,-5-8-12 16,8 0-4-16,-3-8 12 15,9-3-4-15,-3-10 16 16,3 0-12-16,-3-14-4 15,6 1 0-15,-3-11-4 16,0 2 0-16,-3-4 8 16,3 7-4-16,-2-8-4 15,2 6 4 1,-6-11 4-16,3 8-4 0,-3-11-12 16,0 6 4-16,0-6-16 15,9 9 12-15,-9-1-4 16,6 11 4-16,1 0-12 15,2 10 12-15,0 3-32 16,3 6 24-16,3 2-20 16,6 8 20-16,-3 2 28 15,5 4-8-15</inkml:trace>
          <inkml:trace contextRef="#ctx0" brushRef="#br0" timeOffset="2748.9308">10323 6263 852 0,'3'5'316'0,"-3"-5"-248"0,9 5-16 0,-6-5-4 15,-1 0-36-15,4 0 40 16,0 6-28-16,0-6-68 16,0 0 24-16,0 5-688 15,0-3 388-15</inkml:trace>
          <inkml:trace contextRef="#ctx0" brushRef="#br0" timeOffset="3005.1118">10701 6173 592 0,'-18'0'220'0,"18"0"-172"0,-6 0-12 0,3 8 48 16,-3 2-52-16,0 1-20 15,0 7-12-15,-3-4 36 16,3 12-24-16,-3-7 0 15,3 4-8-15,3-4 12 16,3-3-8-16,-6 2 24 16,6-10-20-16,-3 8-152 0,3-11 72 0</inkml:trace>
          <inkml:trace contextRef="#ctx0" brushRef="#br0" timeOffset="3363.5661">10531 6101 664 0,'-12'-16'244'0,"12"16"-188"0,9-13-16 0,3 3 32 16,-3 4-48-16,18 1-12 16,-4 5-4-16,28 5 0 15,-3 1-4-15,14 12-28 16,-5 6 12-16,-4 5 12 15,-8-3 4-15,-9 6 8 16,-10-3-8-16,-5 0 96 16,-6-5-56-16,-9 5 36 15,0-5-48-15,-12 5 36 16,3-5-40-16,-12 0 20 16,3-3-28-16,-20 0 44 15,2-2-36-15,-18 2-24 16,4-3-4-16,-10-7 8 15,12 2-4-15,-2-7 16 16,11 1-12-16,-6-9-4 16,12 2 0-16,4-11-4 15,8 6 0-15</inkml:trace>
          <inkml:trace contextRef="#ctx0" brushRef="#br0" timeOffset="3739.7378">10635 5892 716 0,'-30'-8'264'0,"30"8"-204"16,-9-5-16-16,9 5 116 15,0 0-96-15,3 0 0 16,3 0-40-16,0 0 64 16,9 0-52-16,15-5 12 15,0 5-28-15,5 0 16 16,1 0-24-16,-3 0 32 15,-3 5-28-15,-6 0 56 16,-4 3-40-16,-8-2 36 16,0-1-36-16,-9-5-388 15,0 5 192-15</inkml:trace>
        </inkml:traceGroup>
        <inkml:traceGroup>
          <inkml:annotationXML>
            <emma:emma xmlns:emma="http://www.w3.org/2003/04/emma" version="1.0">
              <emma:interpretation id="{8EB341BF-365C-48BB-949D-9702F9BE2D28}" emma:medium="tactile" emma:mode="ink">
                <msink:context xmlns:msink="http://schemas.microsoft.com/ink/2010/main" type="inkWord" rotatedBoundingBox="12076,6287 12484,6309 12471,6552 12063,6529"/>
              </emma:interpretation>
            </emma:emma>
          </inkml:annotationXML>
          <inkml:trace contextRef="#ctx0" brushRef="#br0" timeOffset="5960.8275">12127 6300 540 0,'-3'-3'200'0,"-3"0"-156"0,0 1-12 0,6-1 96 16,0 6-76-16,-6-3 112 16,6 0-92-16,0 0-20 15,6 2-32-15,6-2 12 16,5 0-20-16,16 0-12 16,-3 3-4-16,6-3 28 15,-1 5-12-15,4-2 24 16,-3 0-24-16,-9-3-12 15,2 0-4-15,-8 0 72 16,-6 0-36-16</inkml:trace>
          <inkml:trace contextRef="#ctx0" brushRef="#br0" timeOffset="6218.512">12088 6464 624 0,'-21'0'228'0,"21"0"-176"0,9 0-16 0,-3 0 96 16,0 8-80-16,18-3 24 15,-4 6-44 1,16-3-4-16,0 2-16 0,0-5 12 16,2 6-16-16,1-3 16 15,-6 0-16-15,-3-3 16 16,-4 0-16-16,-8-5-92 15,3 3 48-15,-6-8-156 16,-3 2 108-16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5:47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3F01FAC-B378-4217-81C2-44D43E9A3265}" emma:medium="tactile" emma:mode="ink">
          <msink:context xmlns:msink="http://schemas.microsoft.com/ink/2010/main" type="writingRegion" rotatedBoundingBox="12061,9509 13520,9509 13520,9858 12061,9858"/>
        </emma:interpretation>
      </emma:emma>
    </inkml:annotationXML>
    <inkml:traceGroup>
      <inkml:annotationXML>
        <emma:emma xmlns:emma="http://www.w3.org/2003/04/emma" version="1.0">
          <emma:interpretation id="{31FE6D29-ED10-4643-8390-DCE2EB4719D8}" emma:medium="tactile" emma:mode="ink">
            <msink:context xmlns:msink="http://schemas.microsoft.com/ink/2010/main" type="paragraph" rotatedBoundingBox="12061,9509 13520,9509 13520,9858 12061,9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57A49-03ED-4AE5-954F-2E3436D4DFA3}" emma:medium="tactile" emma:mode="ink">
              <msink:context xmlns:msink="http://schemas.microsoft.com/ink/2010/main" type="line" rotatedBoundingBox="12061,9509 13520,9509 13520,9858 12061,9858"/>
            </emma:interpretation>
          </emma:emma>
        </inkml:annotationXML>
        <inkml:traceGroup>
          <inkml:annotationXML>
            <emma:emma xmlns:emma="http://www.w3.org/2003/04/emma" version="1.0">
              <emma:interpretation id="{D430CD63-357A-4D19-8E5B-1FB0EEBD66AD}" emma:medium="tactile" emma:mode="ink">
                <msink:context xmlns:msink="http://schemas.microsoft.com/ink/2010/main" type="inkWord" rotatedBoundingBox="12061,9509 13520,9509 13520,9858 12061,9858"/>
              </emma:interpretation>
            </emma:emma>
          </inkml:annotationXML>
          <inkml:trace contextRef="#ctx0" brushRef="#br0">13046 9528 464 0,'3'-8'176'0,"-3"8"-140"0,6-6-8 0,-6 4 76 31,3 2-64-31,-3-3 52 0,0 6-52 16,-3-1 8-16,0 4-32 0,-9 4 20 15,0 6-24-15,-8 13 12 16,2-2-12-16,-6 7 0 31,3 3-4-31,-6 0 4 0,-2-5-8 0,-1-6 40 16,3-4-20-16,6-4-12 15,3-5-8-15,3-2 12 0,4-3-8 16,5-3-20-16,6 0 4 16,8 1 4-1,7-4 4-15,0-2 8 0,3 0-4 16,3 0 8-16,0 0-8 16,0 0-4-16,2 0 4 15,1 0 4-15,0 0-4 16,-3 0-28-16,0 0 12 0,0 0 4 15,-1 0 8-15,-2 0 16 16,-3 0-8-16,-3 0 24 16,-3 0-20-16,-6-2-4 15,-3-1-4-15,-6-5 12 16,-6 3-8-16,-3-3-12 16,0-5 0-16,-3-6 64 15,1-5-32-15,-1-2-48 16,3-6 12-16,0 0 8 31,6 6 0-31,0-6-32 16,3 8 16-16,3 1-12 15,3 9 16-15,0 4-8 16,6 4 8-16,-3 1 24 16,0 10-4-16,-3 1-180 15,3 10 96-15</inkml:trace>
          <inkml:trace contextRef="#ctx0" brushRef="#br0" timeOffset="446.6877">13204 9578 280 0,'3'-3'104'0,"-3"3"-84"0,0 0 0 0,0 0 76 15,6 6-56-15,-6-1 88 16,3 8-72-16,0-2 36 16,3 10-56-16,3 0 32 15,-3 3-36-15,0 2-8 16,3 3-16-16,0 0 48 0,0-5-32 15,-1 0 24-15,1-8-28 16,-3-3-36-16,3-2 8 16,-3-3 64-16,0-8-32 0,3 0 44 0,3-6-36 15,0-4 0-15,3-11-20 16,0-3 64-16,3-8-44 16,-1 0-4-1,1 3-16-15,-3-8-20 16,3 5 4-16,-3 1 20 15,0 7-8-15,-6 3-20 16,-1453 5 4-16,2900 5 4 16,-1453 6 4-1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6:23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286FFCC-4930-439F-BA77-B6B467B645E7}" emma:medium="tactile" emma:mode="ink">
          <msink:context xmlns:msink="http://schemas.microsoft.com/ink/2010/main" type="writingRegion" rotatedBoundingBox="21804,12721 22161,12721 22161,12994 21804,12994"/>
        </emma:interpretation>
      </emma:emma>
    </inkml:annotationXML>
    <inkml:traceGroup>
      <inkml:annotationXML>
        <emma:emma xmlns:emma="http://www.w3.org/2003/04/emma" version="1.0">
          <emma:interpretation id="{E4FA0B34-1BF2-4F90-990B-8175BB0A6D45}" emma:medium="tactile" emma:mode="ink">
            <msink:context xmlns:msink="http://schemas.microsoft.com/ink/2010/main" type="paragraph" rotatedBoundingBox="21804,12721 22161,12721 22161,12994 21804,12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2C6BDE-F033-4555-B21E-7069055C6200}" emma:medium="tactile" emma:mode="ink">
              <msink:context xmlns:msink="http://schemas.microsoft.com/ink/2010/main" type="line" rotatedBoundingBox="21804,12721 22161,12721 22161,12994 21804,12994"/>
            </emma:interpretation>
          </emma:emma>
        </inkml:annotationXML>
        <inkml:traceGroup>
          <inkml:annotationXML>
            <emma:emma xmlns:emma="http://www.w3.org/2003/04/emma" version="1.0">
              <emma:interpretation id="{D23B94A6-42CF-4B46-89C8-B197E88222F3}" emma:medium="tactile" emma:mode="ink">
                <msink:context xmlns:msink="http://schemas.microsoft.com/ink/2010/main" type="inkWord" rotatedBoundingBox="21804,12721 22161,12721 22161,12994 21804,12994"/>
              </emma:interpretation>
            </emma:emma>
          </inkml:annotationXML>
          <inkml:trace contextRef="#ctx0" brushRef="#br0">21884 12798 332 0,'-24'-13'120'0,"18"7"-92"0,-5-2-8 0,5 3 192 16,-3 0-120-16,0-3 132 15,0 0-132-15,3 0 24 16,6 0-68-16,6 3-56 0,3 2 4 16,6 6-12-16,8 5 8 15,1 2-12-15,3 4 12 16,3-1-12 0,5 5 8-16,7 1 36 15,-3-1-16-15,3 1 44 16,-10-3-28-16,-8-3 84 15,-15 3-60-15,-15-6 64 0,-12 6-60 16,-12 0 4-16,-2-5-32 16,-7 2-12-16,-3-2-8 0,1-3-412 15,-1 2 224 1,3 1-452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3:33.94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64A3110-EFA4-4E87-B86A-5F97BC233FF4}" emma:medium="tactile" emma:mode="ink">
          <msink:context xmlns:msink="http://schemas.microsoft.com/ink/2010/main" type="writingRegion" rotatedBoundingBox="3224,2078 2528,5443 1731,5279 2427,1913"/>
        </emma:interpretation>
      </emma:emma>
    </inkml:annotationXML>
    <inkml:traceGroup>
      <inkml:annotationXML>
        <emma:emma xmlns:emma="http://www.w3.org/2003/04/emma" version="1.0">
          <emma:interpretation id="{87C32FE0-A67A-4722-9E43-45E942E3E4CB}" emma:medium="tactile" emma:mode="ink">
            <msink:context xmlns:msink="http://schemas.microsoft.com/ink/2010/main" type="paragraph" rotatedBoundingBox="3224,2078 2528,5443 1731,5279 2427,1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20E91-7EF9-434D-BF5D-5B920798B089}" emma:medium="tactile" emma:mode="ink">
              <msink:context xmlns:msink="http://schemas.microsoft.com/ink/2010/main" type="line" rotatedBoundingBox="3224,2078 2528,5443 1730,5279 2427,1913"/>
            </emma:interpretation>
          </emma:emma>
        </inkml:annotationXML>
        <inkml:traceGroup>
          <inkml:annotationXML>
            <emma:emma xmlns:emma="http://www.w3.org/2003/04/emma" version="1.0">
              <emma:interpretation id="{B5708D6D-5C76-40C5-9C5B-80F5CD1906C5}" emma:medium="tactile" emma:mode="ink">
                <msink:context xmlns:msink="http://schemas.microsoft.com/ink/2010/main" type="inkWord" rotatedBoundingBox="3224,2078 2528,5443 1730,5279 2427,19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947-817 216 0,'0'-49'80'0,"-4"37"-60"0,-10-12-8 0,5 16 92 16,5-4-60-16,-10-8 24 16,0 7-36-16,-9-7 40 15,5 4-40-15,-5 4 12 16,10 0-28-16,-10 4-8 16,5 8-4-16,-9 8-4 15,4 8 0-15,-14 12 0 16,10 9 0-16,-9 11 8 15,13 5-4-15,-9 8 32 16,14-1-20-16,0 21 32 16,4 0-32-16,5 36 32 15,9 1-32-15,0 23 32 16,13-15-32 0,-3 24 12-16,3-13-16 0,-8 5 12 0,-1-17-16 15,-13-3-4-15,0-21 0 0,-18 4 28 16,9-12-16-16,-10-4 12 15,5-16-16-15,-8-12 28 16,3-17-24-16,-8-15 12 16,4-9-16-16,-14-32-44 15,10 4 20-15</inkml:trace>
          <inkml:trace contextRef="#ctx0" brushRef="#br0" timeOffset="556.5021">1002-833 248 0,'-23'-16'92'0,"23"16"-72"0,-22-4-4 15,12 0 60-15,10 8-44 0,-4 0-12 16,-1 8-12-16,-8 4 0 15,-1 8-4-15,-4 13 24 16,4-1-16-16,-4 13-4 16,4-5-4-16,-9 21-4 15,14-4 0-15,-4 28 24 16,4 0-12-16,-1 20 40 16,10 0-28-16,5 21 20 15,0-9-24-15,-1 25-16 16,10-13-8-16,-5 9 20 15,0-21-8-15,-9 13 60 16,5-13-40-16,-1-3 8 16,-4-17-24-16,-18-12 56 15,4-20-40-15,-18-13 8 16,10-3-24-16,-33-21 20 16,19-3-20-16,-28-21-12 15,9 0-4-15,1-28-340 16,-1-5 188-16</inkml:trace>
          <inkml:trace contextRef="#ctx0" brushRef="#br0" timeOffset="9819.7185">574 1955 444 0,'0'-12'164'0,"0"12"-124"0,-4-8-16 0,-1 4 60 15,0 8-52-15,-8-4 16 16,4 8-32-16,-14-4 20 15,9 4-24-15,-18 4 4 16,14-8-8-16,-5 4 12 16,10 9-12-16,-5-9 16 15,4 4-16-15,5-4-4 16,0 0 0-16,4 4-24 16,10-4 12-16,4 8 40 15,0 1-20-15,14-5-20 16,-1 12 4-16,10-4 16 15,0-3-4-15,5 3 16 16,-6 4-16-16,-8-12-12 16,4 8 0-16,-22-3 40 15,0-1-24-15,-19-4 8 16,0 4-12-16,-18 0 56 16,5 5-36-16,-9-13 16 15,8 8-28-15,1-8 0 16,9-4-8-16,4-4-216 15,14 0 112-15</inkml:trace>
          <inkml:trace contextRef="#ctx0" brushRef="#br0" timeOffset="9341.3738">32 1947 312 0,'14'-8'112'0,"-14"0"-84"0,4 0-12 0,-4 4 72 16,10 4-52-16,-6-8 32 16,5 4-40-16,-9 0 8 15,0 4-20-15,0 4 8 16,0 4-12-16,-4 4 12 15,-1 8-16-15,-9 4-12 16,-4 5 0-16,-4 3 56 16,12 0-28-16,-12 1 32 15,-1-1-28-15,-9-3 8 16,9-1-20-16,-9-4 8 16,10 0-12-16,-1-7 20 15,9-1-20-15,-4-8 12 16,13-4-12-16,10-8-8 15,4 0 0-15,5-4-24 16,13 4 12-16,-13-4 4 16,18 4 4-16,-1 0-20 15,6 8 12-15,4 0-4 16,-5 4 4-16,5 0 16 0,-4 4-4 16,-5-4-4-16,9 4 4 15,-19-8 12-15,6 4-8 16,-10-4 4-16,0 0-4 0,-9-4 28 15,-4 4-20-15,-5-8 4 16,0 0-12-16,-5-4 20 16,1 0-16-16,-10-8 48 15,0 0-32-15,-4-8 12 16,0 3-24-16,-5-11 8 16,0 8-12-16,1-5-16 15,-1 5 0-15,14 0-4 16,0 8 0-16,9-1-12 15,9 13 12-15,-9 0-40 16,18 4 28-16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3:44.51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4FB0319-594E-4F0E-B9DC-721A51FC3B68}" emma:medium="tactile" emma:mode="ink">
          <msink:context xmlns:msink="http://schemas.microsoft.com/ink/2010/main" type="inkDrawing" rotatedBoundingBox="1380,5700 5977,5189 5986,5275 1390,5786" shapeName="Other"/>
        </emma:interpretation>
      </emma:emma>
    </inkml:annotationXML>
    <inkml:trace contextRef="#ctx0" brushRef="#br0">-6 466 288 0,'0'-4'108'0,"0"4"-84"0,0 0-4 16,0 0 56-1,0 0-44-15,0 0 60 0,9 4-56 0,0 0 36 16,9 4-40-16,0-4 8 16,1 0-24-16,8-4 8 15,0 4-12-15,23-4 12 16,-4 0-16-16,36 0-12 15,0 0 0-15,32-8 12 16,-5 4-4-16,55-12-20 16,-9 0 8-16,63-13 12 15,-8 1 0-15,22-4 24 16,-32 11-16-16,46-3 12 16,-27 0-12-16,31-9 20 15,-27 9-20-15,14-12-20 16,-32 7 0-16,18-7 32 15,-32 8-16-15,0-1 88 16,-31 9-52-16,-15 0 12 16,-26 12-32-16,-19-4-20 15,-14 8-8-15,-27-5 40 16,-18 9-24-16,0-4 24 16,-27 8-20-16,0-4 8 15,-1 5-12-15,1-5-164 16,4 4 80-16,-13 0-360 15,-5 8 244-15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0:34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621C632-DAB3-460A-9275-8504B14FE213}" emma:medium="tactile" emma:mode="ink">
          <msink:context xmlns:msink="http://schemas.microsoft.com/ink/2010/main" type="writingRegion" rotatedBoundingBox="5772,1490 17508,1510 17505,3112 5769,3092"/>
        </emma:interpretation>
      </emma:emma>
    </inkml:annotationXML>
    <inkml:traceGroup>
      <inkml:annotationXML>
        <emma:emma xmlns:emma="http://www.w3.org/2003/04/emma" version="1.0">
          <emma:interpretation id="{AD67EB60-25AA-47F6-837F-33C6649E95E1}" emma:medium="tactile" emma:mode="ink">
            <msink:context xmlns:msink="http://schemas.microsoft.com/ink/2010/main" type="paragraph" rotatedBoundingBox="5772,1490 17508,1510 17505,3112 5769,3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1D8EE-40D0-4A2E-AE05-5955CC16A103}" emma:medium="tactile" emma:mode="ink">
              <msink:context xmlns:msink="http://schemas.microsoft.com/ink/2010/main" type="line" rotatedBoundingBox="5772,1490 17508,1510 17505,3112 5769,3092"/>
            </emma:interpretation>
          </emma:emma>
        </inkml:annotationXML>
        <inkml:traceGroup>
          <inkml:annotationXML>
            <emma:emma xmlns:emma="http://www.w3.org/2003/04/emma" version="1.0">
              <emma:interpretation id="{276110EA-6802-44E3-9555-A0B892477684}" emma:medium="tactile" emma:mode="ink">
                <msink:context xmlns:msink="http://schemas.microsoft.com/ink/2010/main" type="inkWord" rotatedBoundingBox="5772,1565 6831,1567 6828,3094 5769,3092"/>
              </emma:interpretation>
            </emma:emma>
          </inkml:annotationXML>
          <inkml:trace contextRef="#ctx0" brushRef="#br0">6676 1754 340 0,'27'-5'128'0,"-12"0"-100"0,9-6-8 0,-12 6 88 15,-4-1-64-15,7-2 44 16,0-2-52-16,-3-3 52 15,3 5-52-15,-9-5 36 16,0 5-40-16,-9 2 24 16,0-2-28-16,-12 3 8 15,0 0-20-15,-18-1-8 16,4 6-4-16,-16-2-4 16,3 2 0-16,-8-8 44 15,11 3-24-15,-20-6-36 16,8 3 8-16,-15 0-8 15,10 3 8-15,-10-3 8 16,13 3 0-16,-4 5 0 16,13 0 0-16,-7-6 0 15,18 12 0-15,-5-6 16 16,11 0-8-16,6 5-12 0,6-5 0 0,15 3 20 16,6 2-8-16,12 3 4 15,3 2-4 1,11 4-8-16,4 1 4 0,18 12 12 15,-7 2-8-15,7 0-12 16,-3 0 0-16,-4 0-16 16,-2 3 12-1,-9-11 32-15,-1 3-16 0,-5 3 0 16,-9-6-4-16,-3 3 4 16,0 2-4-16,-12 0-36 15,0-2 16-15,-15 11-40 16,0-6 36-16,-21 2-28 15,3-1 28-15,-26-1-8 16,5-3 16-16,-18-2 0 16,13 2 4-16,-10-10 8 15,13 0 0-15,-10-3 16 16,13 1-8-16,-4-12 16 16,12 9-16-16,4-8-20 15,5 2 4-15,9 0-4 16,6 0 4-16,3 3 0 15,6-5 0-15,0 2 24 16,9 3-8-16,-3 3-4 16,6-3 0-16,9-3 48 15,0 3-28-15,0-3 0 16,9 1-16-16,-1-1 28 16,4 3-20-16,6-3-4 15,3 3-8-15,14 0-4 0,4 5 0 0,14 0 16 16,-5 1-8-16,5 1-4 15,-11-4 0-15,-1-6-16 16,-5 1 8-16,0-6 48 16,-4 0-24-16,-2-11 60 15,-3 3-44-15,-7-5 56 16,-5 5-56-16,-3-3-8 16,3 3-16-16,-15-2 0 15,5-1-8-15,-5 1-4 16,-6 4 4-16,-3 4 12 15,3-4-8-15</inkml:trace>
          <inkml:trace contextRef="#ctx0" brushRef="#br0" timeOffset="6664.323">6122 2934 236 0,'0'3'88'0,"0"2"-68"0,-3-2-4 16,1-1 96-1,2 6-64-15,-3 3 68 16,3 2-64-16,-3 3 40 15,6 3-52-15,-3-6-4 16,3 5-20-16,-1-2-12 16,7 0 0-16,0-8 20 15,0 0-12-15</inkml:trace>
          <inkml:trace contextRef="#ctx0" brushRef="#br0" timeOffset="6772.6108">6158 2934 580 0,'-15'-5'216'0,"15"5"-168"0,3 0-12 0</inkml:trace>
        </inkml:traceGroup>
        <inkml:traceGroup>
          <inkml:annotationXML>
            <emma:emma xmlns:emma="http://www.w3.org/2003/04/emma" version="1.0">
              <emma:interpretation id="{C089758A-A6EE-49D3-BA9D-B7BBE2C48377}" emma:medium="tactile" emma:mode="ink">
                <msink:context xmlns:msink="http://schemas.microsoft.com/ink/2010/main" type="inkWord" rotatedBoundingBox="8894,1496 11499,1500 11497,2604 8892,2599">
                  <msink:destinationLink direction="with" ref="{D6A24930-543E-4510-9F34-3CDF89A0919F}"/>
                </msink:context>
              </emma:interpretation>
            </emma:emma>
          </inkml:annotationXML>
          <inkml:trace contextRef="#ctx0" brushRef="#br0" timeOffset="14216.6146">9251 1905 288 0,'-9'-5'108'0,"3"10"-84"0,-3 0-4 0,3 3 136 16,0 3-88-16,-3 15-20 16,0 9-28-16,3 10-8 15,1 2-8-15,-4 4 8 16,9-9-8-16,-9-5 8 16,6-5-8-16,-6-6-100 15,6-5 52-15</inkml:trace>
          <inkml:trace contextRef="#ctx0" brushRef="#br0" timeOffset="14529.9474">8912 1884 416 0,'-18'-24'152'0,"18"24"-116"0,9-8-12 15,6-3 4 1,5 9-20-16,16-6 16 15,9 5-16-15,5 3-12 16,7 6 0-16,5 4 12 16,1 3-4-16,0 22 16 0,-1-3-12 0,-17 20 128 31,-10-4-72-31,-20 8 84 0,-9-3-84 0,-24-6 56 16,-5-5-68-16,-19 1 32 15,6-3-48-15,-11-3 16 16,11-11-32-16,-6-7 0 15,15-6-12-15,-5-13-112 16,5 2 56-16,9-10-228 16,6 1 156-16</inkml:trace>
          <inkml:trace contextRef="#ctx0" brushRef="#br0" timeOffset="14748.5871">9620 2453 592 0,'-24'34'220'0,"24"-34"-172"0,-18 37-12 16,12-21-4-1,4 0-24-15,2 0-12 16,8 0 0-16,4-8 12 15,3-3-4-15</inkml:trace>
          <inkml:trace contextRef="#ctx0" brushRef="#br0" timeOffset="14862.8318">9709 2291 592 0,'-11'-2'220'0,"11"2"-172"0,2-6-12 0</inkml:trace>
          <inkml:trace contextRef="#ctx0" brushRef="#br0" timeOffset="15308.5332">9177 1651 436 0,'0'-8'160'0,"0"8"-124"0,-15 0-8 0,9 3 132 31,6-3-92-31,0-3 68 0,0 3-76 0,6-5-44 16,0 5-12-16,3-3 32 15,5 3-24-15,16-3 8 16,-3 3-12-16,18-2-8 15,5 2 4-15,1 0 20 16,-1 0-12-16,-11 2-4 16,-6 9-4-16,-12-8-4 15,-3 7 0-15,-12-7 44 16,-3 8-24-16</inkml:trace>
          <inkml:trace contextRef="#ctx0" brushRef="#br0" timeOffset="15715.1886">10141 2209 716 0,'0'-5'264'0,"0"5"-204"0,-3 13-16 0,3-10 88 16,3 7-80-16,0-7-20 16,3 2-20-16,0 1-144 15,3-4 72-15</inkml:trace>
          <inkml:trace contextRef="#ctx0" brushRef="#br0" timeOffset="16178.9425">10659 2196 444 0,'9'-24'164'0,"-9"24"-124"0,12-21-16 15,-9 10 168 1,0 6-112-16,-9-11 20 15,3 3-60-15,-9 0 0 16,3 2-24-16,-15 9-16 16,3 4-4-16,-5 11 12 15,2 3-4-15,0 8 16 16,9 3-12-16,6-4-4 0,6-1 0 16,12-7 28-16,6-1-16 0,6-12 12 15,3 4-16-15,5-20-32 16,4 6 8-16,-6-10-64 15,0 5 40-15,-9-14 16 16,-4 9 16-16,-8-22 12 16,-3 8-4-16,-9-15-4 15,3 10 4-15,-5-11-16 16,5 16 8-16,-3-5 72 16,3 16-36-16,-3 8 48 15,0 5-44-15,3 21 44 16,0 8-48-16,-3 24 72 15,3 11-56-15,-9 13 20 16,3-9-40-16,-3-1 0 16,0-9-16-16,0-10-104 15,3-6 48-15,0-7-316 16,6-4 200-16</inkml:trace>
          <inkml:trace contextRef="#ctx0" brushRef="#br0" timeOffset="16562.4623">11296 1905 592 0,'6'-19'220'0,"-6"19"-172"0,0-7-12 0,-6-1 112 16,0 5-88-16,-12-8 28 31,3 6-52-31,-14 5-24 16,2 0-4-16,-15 3-36 15,9 7 16-15,-5-2-4 16,8 5 8-16,0 11 0 0,9-3 0 0,6 14 16 16,6-3-4-16,9 5 24 15,3-3-16-15,12 6 12 16,6-3-12-16,-6-8-8 16,9-5 0-16,-6-1 20 15,-3-1-12-15,-15-6 32 16,0 2-28-16,-27-2 64 15,3 5-44-15,-24-16 88 16,4 6-68-16,-19-8-28 16,13 5-16-1,5-14-4-15,15 4-4 0,21-4-364 16,12 1 196-16</inkml:trace>
          <inkml:trace contextRef="#ctx0" brushRef="#br0" timeOffset="16780.5419">11341 2389 476 0,'-12'24'176'0,"12"-24"-136"0,-6 32-12 0,3-16 92 16,6-1-72-16,-3 1 24 15,0 3-40-15,0-6 4 16,6 0-20-16,0-13-104 16,6 0 44-16</inkml:trace>
          <inkml:trace contextRef="#ctx0" brushRef="#br0" timeOffset="16915.4016">11498 2260 612 0,'-26'-3'228'0,"26"3"-180"0,-6 5-12 0,3-5 16 16,3 0-36-16,-3 3-400 15,6 2 208-15</inkml:trace>
          <inkml:trace contextRef="#ctx0" brushRef="#br0" timeOffset="17179.1866">10992 1577 748 0,'-23'-32'276'0,"23"32"-216"0,0-5-16 0,8 0 56 16,4 2-64-16,27-8 24 16,6 3-40-16,20 0-124 15,-2 3 56-15</inkml:trace>
        </inkml:traceGroup>
        <inkml:traceGroup>
          <inkml:annotationXML>
            <emma:emma xmlns:emma="http://www.w3.org/2003/04/emma" version="1.0">
              <emma:interpretation id="{6B34D324-CD8D-40D0-8A65-FE23D69F96A4}" emma:medium="tactile" emma:mode="ink">
                <msink:context xmlns:msink="http://schemas.microsoft.com/ink/2010/main" type="inkWord" rotatedBoundingBox="12430,2124 12856,2125 12855,2418 12429,2417"/>
              </emma:interpretation>
            </emma:emma>
          </inkml:annotationXML>
          <inkml:trace contextRef="#ctx0" brushRef="#br0" timeOffset="98106.4002">12475 2230 456 0,'-6'-5'168'0,"9"5"-128"0,0 0-16 0,-3 0 124 16,0 0-88-16,0 0 72 16,0 0-76-16,0-3 12 15,3 3-36-15,0-2 4 16,0-1-20-16,3-2 8 15,-3 2-12-15,3-2-8 16,0 0 0-16,2-3 4 16,1 2-4-16,3-1-12 15,0 1 4-15,3-2 12 16,0 3-4-16,-3 0 24 16,6 2-16-16,-9 3-12 15,3 3-4-15,-3 2 20 16,-1 0-8-16,1 3 4 15,0 0-4-15,0 3-8 16,0-6 4-16,6-2 20 16,0 2-12-16,3-13 12 15,3 5-12-15,-1-5-16 0,1-5 0 16,-3 0 40-16,-3 8-24 0,-3-3-20 16,-3 0 4-16,-3 3 0 15,0-3 4 1,-6 8 8-16,0 0-4 0</inkml:trace>
          <inkml:trace contextRef="#ctx0" brushRef="#br0" timeOffset="98653.3532">12430 2405 592 0,'3'-5'220'0,"-3"5"-172"0,3-11-12 0,-3 9 68 16,3 2-64-16,0 0 0 16,0-6-24-16,3 1 24 15,0 5-24-15,3-5 48 16,6 2-36-16,3-2-4 31,-1 5-16-31,1 0 20 0,0 5-16 0,-3 0 24 16,0 3-24-16,-3 0 48 15,0 5-32-15,-3-7 12 16,3 2-24-16,0-8 28 16,2 2-28-16,4-7 4 15,0-3-12-15,0-8 20 16,0 8-16-16,0-2 12 15,-3-1-12-15,-1 6 12 16,-2-3-16-16,-3-3 24 16,-3 11-20-16</inkml:trace>
        </inkml:traceGroup>
        <inkml:traceGroup>
          <inkml:annotationXML>
            <emma:emma xmlns:emma="http://www.w3.org/2003/04/emma" version="1.0">
              <emma:interpretation id="{BCE56464-98F9-4299-B52C-FE069F7D5B01}" emma:medium="tactile" emma:mode="ink">
                <msink:context xmlns:msink="http://schemas.microsoft.com/ink/2010/main" type="inkWord" rotatedBoundingBox="13818,1610 14561,1611 14559,2847 13816,2846"/>
              </emma:interpretation>
            </emma:emma>
          </inkml:annotationXML>
          <inkml:trace contextRef="#ctx0" brushRef="#br0" timeOffset="114626.8092">14377 1688 528 0,'-6'-13'196'0,"6"8"-152"0,-3-9-12 0,-9 6 36 16,12 6-44-16,-3-9 32 16,-3 6-28-16,-3-3 16 15,0 3-24-15,-3-1 16 16,3 6-20-16,-5 0 0 15,2 6-8-15,-9-6 4 16,12 8-8-16,-9-3 8 16,0 3-8-16,3 0-28 15,0 2 12-15,1 4-4 16,2-7 8-16,3 4 16 16,3 2-4-16,-3 3-28 15,6 0 12-15,-6 5 12 16,6-5 4-16,0 8-12 15,3-3 4-15,-3 16-4 16,6-5 0-16,-3 21 44 16,6-14-24-16,0 14-20 15,3-2 4-15,-6-4 8 16,3-2 0-16,-6 5 8 16,0-2-8-16,-6 10-12 15,3-5 4-15,-6 0 12 16,0-3-4-16,-6-7-4 15,6-4 4-15,-9-2-4 0,3-5 0 0,-8-3 44 16,5 0-24-16,-6-7-28 16,3 1 4-16,-3-1 0 15,6-7 4-15,-2 1 68 16,8-2-36-16,-6-12 4 16,6 4-20-1,-3-9 8 1,6 0-16-16,-3-10-100 0,6 0 48 0,-3-3-572 15,3 3 340-15</inkml:trace>
          <inkml:trace contextRef="#ctx0" brushRef="#br0" timeOffset="115358.3617">14558 1728 444 0,'3'-14'164'0,"-3"14"-124"0,0-10-16 0,-3 7 44 16,3 3-44-16,-5-5 44 15,-1 0-40-15,-6 2 20 16,3 6-28-16,-6-3 0 16,3 5-12-16,-3 0 4 15,6 3-8-15,-9-3-12 16,9 1 4-16,0 2 12 16,0 0-4-16,4 0 16 15,-4 2-12-15,0-2 4 16,6 3-4-16,-6 2 12 15,6 0-12-15,-3 3-20 16,6 8 4-16,0 5 4 16,3 8 4-16,0 8 0 15,3-5 0-15,-6 7 16 16,3-2-8-16,-6 6 4 16,0-9-4-16,-3 13 4 15,0-7-8-15,-3 16-12 16,6-1 4-16,-3-2 28 15,6-13-12-15,-6-3-32 0,0-3 12 16,-3-8 20-16,9-7-8 0,-9-1 8 16,3 1-4-16,-6-4 12 31,3 1-12-31,1-3 4 16,-4 1-4-16,3-9 12 15,-3 0-12-15,-3 0-4 0,6-10 0 16,-12-6-260-1,6-2 140-15</inkml:trace>
          <inkml:trace contextRef="#ctx0" brushRef="#br0" timeOffset="116444.8255">14192 2021 508 0,'3'-10'188'0,"-3"10"-148"0,3-13-8 0,-6 13 16 16,3 0-32-16,-6-8 32 15,0 8-32-15,-5 0 20 16,5 5-20-16,-9-2 8 16,0 7-12-16,-6-7 12 15,0 7-16-15,-6 4-4 16,6-1 0-16,-5 0 64 16,5 0-36-16,-6 1 16 15,12-4-32-15,-12 3 0 16,13 3-8-16,-4 3 20 15,0-6-16-15,0 6 24 16,6-1-24-16,3 3 12 16,0-5-12-16,3 3-8 15,6-1 0-15,3 1 4 16,9-1-4-16,0 3-4 16,9-5 4-16,12 0 40 15,-1 0-24-15,10 0-8 16,0-3-8-16,-1-5 12 0,-2 5-8 15,-3-10-4-15,-6 7 0 16,-4-10 12-16,-5 6-8 0,0-9 4 16,-3 0-4-16,3-2 4 15,0 0-8-15,-1-8-4 16,4 2 4-16,0-2 4 16,-3-3-4-16,3 0 8 15,-4 3-8-15,1-3-12 16,-3 3 4-16,-3-3 28 15,-3 5-12-15,-3-2 4 16,0 5-8-16,-9-5-8 16,3 5 4-16,-9-5-16 15,0 7 8-15,-9-7 4 16,3 3 0-16,-6-4 16 16,3 6-8-16,-2-5-4 15,2 5 0-15,-6-10-24 16,6 5 12-16,-3-1 4 15,3 1 4-15,-3 0 0 16,6 2 0-16,-5 3-12 16,5 3 8-16,-3 2 4 15,3 3 0-15,-6 3 0 0,12 2 0 0,-6 3-264 16,9 3 144-16</inkml:trace>
        </inkml:traceGroup>
        <inkml:traceGroup>
          <inkml:annotationXML>
            <emma:emma xmlns:emma="http://www.w3.org/2003/04/emma" version="1.0">
              <emma:interpretation id="{0035F314-283E-4655-89D7-CF4C8975C3BE}" emma:medium="tactile" emma:mode="ink">
                <msink:context xmlns:msink="http://schemas.microsoft.com/ink/2010/main" type="inkWord" rotatedBoundingBox="15335,1705 17508,1709 17506,2573 15334,2569"/>
              </emma:interpretation>
            </emma:emma>
          </inkml:annotationXML>
          <inkml:trace contextRef="#ctx0" brushRef="#br0" timeOffset="123002.2277">15559 2040 404 0,'12'-27'148'0,"-18"17"-112"0,6-3-12 15,0 5 172 1,0 2-112-16,-3-2 124 15,0 3-120-15,-3 5 8 16,3 0-56-16,-6 13 0 16,6 6-24-16,-6 10 20 15,3 8-24-15,-3-3 12 16,0 6-12-16,3-8-16 0,-3-3 0 16,3-3 12-16,-3-4-4 15,0-6 24-15,6 2-16 0,3-5 24 31,0-2-24-31,-6-6-328 16,12-5 168-16</inkml:trace>
          <inkml:trace contextRef="#ctx0" brushRef="#br0" timeOffset="123436.6225">15335 2037 444 0,'0'-24'164'0,"0"24"-124"0,3-15-16 0,0 7 104 16,6 8-76-16,3-14 40 15,3 9-52-15,9 0-4 16,3 2-24-16,8 3 0 16,4 3-4-16,9 2 12 15,-4 6-12-15,13 2-12 16,-9 5 0-16,5 12 20 15,-2-4-8-15,-7 11 24 16,-2-8-20-16,-15 8 32 16,-6-5-28-16,-12 8 56 15,0-6-40-15,-12 8-16 16,0 1-8-16,-18 2 36 16,3-11-24-16,-21-2 16 15,1-6-20-15,-10-2 28 16,6-5-28-16,-14-11 32 0,8-3-32 0,-17-8 48 15,11 1-36-15,0-9-16 16,13 3-4-16,5-5-20 16,12 5 8-16,6-13-32 15,12 7 20-15,3-1-276 16,6 7 160-16</inkml:trace>
          <inkml:trace contextRef="#ctx0" brushRef="#br0" timeOffset="123785.3087">15493 1815 664 0,'0'-8'244'0,"0"8"-188"0,12 0-16 15,-9 0 112 1,3 0-92-16,3 0 44 16,6 0-60-16,3 5 28 15,0-5-40-15,8 0 44 0,1 0-44 0,18 0-8 16,-4-5-12-16,7 0 24 31,0 5-20-31,-10-3 32 16,1 3-32-16,-15 0 56 15,-3 3-40-15</inkml:trace>
          <inkml:trace contextRef="#ctx0" brushRef="#br0" timeOffset="124036.4754">16345 2180 984 0,'-21'5'368'0,"21"-5"-288"0,-9 6-20 16,3 2-16 0,6-3-36-16,0 0-12 15,6 3 0-15</inkml:trace>
          <inkml:trace contextRef="#ctx0" brushRef="#br0" timeOffset="124594.9615">16892 2236 664 0,'-6'-11'244'0,"6"11"-188"0,-21-8-16 0,7 3 40 15,2 5-52-15,-12-8 16 16,3 8-28-1,-9 0 20-15,0 0-24 0,-2 8 24 16,8-3-24-16,-3 14 32 16,6 2-28-16,0 0 48 15,10 3-36-15,2 5-24 16,6-5-4-16,9-6 24 16,5 1-12-16,10-11 40 15,6-8-28-15,9-13 32 16,3-1-32-16,-1-12-120 15,-2 7 52-15,-6-15-100 16,-3 10 84-16,-10-21-52 16,1 11 68-16,-9-19 20 15,-3 8 20-15,-6 0 124 16,0 8-64-16,0 2 92 16,0 9-84-16,-3 5 84 15,3 8-88-15,3 7-56 16,3 1-4-16,-3 13-8 15,3 5 8-15,-12 19-12 16,6 5 8-16,-9 19 48 16,-6-1-24-16,-12 17 16 0,1-4-20 0,-7 9 20 15,3-8-24-15,3-8 12 16,9-16-12-16,4-14 0 16,8-7-4-16,6-13-368 15,9-3 196-15</inkml:trace>
          <inkml:trace contextRef="#ctx0" brushRef="#br0" timeOffset="125071.4592">17342 2088 696 0,'6'-22'256'0,"-6"22"-196"0,0-23-20 0,-3 9 120 16,3 6-96-16,-6-10 36 16,3 5-60-16,-9-1 12 15,0 1-32-15,-9 0-16 16,0 2-8-16,-8 9 12 16,5 2-4-16,-3 2-36 15,6 4 16-15,0 7 4 0,9 5 12 16,3 1-36-16,9 7 20 15,3 1 32 1,6-1-8-16,9 6-8 0,0-5-4 16,9-1 28-1,3 0-12-15,2 6 4 0,1-5-8 16,-6-1-8-16,0 6 4 0,-12-6 12 31,-1 3-8-31,-5 3 32 16,-3-5-24-16,-6-4 12 0,-9 4-16 0,-11-9 108 15,-1-4-68-15,-15-1 40 16,-3 0-52-16,-8-8-4 16,8-5-24-16,-3 0 12 15,13-5-16-15,-7-3 16 16,18 3-16-16,0-14-204 16,3 11 104-16</inkml:trace>
          <inkml:trace contextRef="#ctx0" brushRef="#br0" timeOffset="125419.7339">17196 1733 728 0,'-3'-3'268'0,"3"3"-208"0,12-2-16 0,0-4 140 16,3 12-108-16,8-6 68 15,4 0-84-15,6-6 28 16,3 6-52-16,2-2 8 15,-5-1-28-15,-3 0 44 16,-6 3-32-16,-9-5 64 16,2 5-52-16,-17 0-176 15,0 5 72-15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2:42.661"/>
    </inkml:context>
    <inkml:brush xml:id="br0">
      <inkml:brushProperty name="width" value="0.15" units="cm"/>
      <inkml:brushProperty name="height" value="0.15" units="cm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3T17:54:21.996"/>
    </inkml:context>
  </inkml:definitions>
  <inkml:traceGroup>
    <inkml:annotationXML>
      <emma:emma xmlns:emma="http://www.w3.org/2003/04/emma" version="1.0">
        <emma:interpretation id="{3D4EAF27-E96F-479D-98C5-413F70537457}" emma:medium="tactile" emma:mode="ink">
          <msink:context xmlns:msink="http://schemas.microsoft.com/ink/2010/main" type="writingRegion" rotatedBoundingBox="1958,807 21000,916 20902,18114 1860,18005"/>
        </emma:interpretation>
      </emma:emma>
    </inkml:annotationXML>
    <inkml:traceGroup>
      <inkml:annotationXML>
        <emma:emma xmlns:emma="http://www.w3.org/2003/04/emma" version="1.0">
          <emma:interpretation id="{1E9BEE12-5249-4384-8775-A1CD13B47DCB}" emma:medium="tactile" emma:mode="ink">
            <msink:context xmlns:msink="http://schemas.microsoft.com/ink/2010/main" type="paragraph" rotatedBoundingBox="3560,816 10403,856 10398,1751 3555,1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E4FD5C-AF9E-436B-955F-06DBF29DEF83}" emma:medium="tactile" emma:mode="ink">
              <msink:context xmlns:msink="http://schemas.microsoft.com/ink/2010/main" type="line" rotatedBoundingBox="3560,816 10403,856 10398,1751 3555,1712"/>
            </emma:interpretation>
          </emma:emma>
        </inkml:annotationXML>
        <inkml:traceGroup>
          <inkml:annotationXML>
            <emma:emma xmlns:emma="http://www.w3.org/2003/04/emma" version="1.0">
              <emma:interpretation id="{E068C18A-310F-4975-8F77-3727573E66F0}" emma:medium="tactile" emma:mode="ink">
                <msink:context xmlns:msink="http://schemas.microsoft.com/ink/2010/main" type="inkWord" rotatedBoundingBox="3560,816 4800,823 4796,1630 3556,16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392-3 320 0,'-9'0'120'0,"9"4"-96"0,-19 8-4 0,15-4 36 15,-5 5-36-15,-5-1 44 32,14 4-36-32,-9-4 28 0,9 4-28 0,-14 5 36 15,10 3-36-15,-15 12-4 16,10 1-16-16,-22 15-8 15,8 1 4-15,-14 12 28 16,10 3-16-16,-14-3 12 16,9-8-16-16,-4-13 28 15,13-7-24-15,0-21-4 16,14 4-8-16,9-20 12 16,5 0-8-16,4-12 4 15,4 4-4-15,6 0-32 16,-1 8 12-16,0 0-4 15,5 0 8-15,4 8 0 16,0 8 0-16,10-8 8 0,4 0 0 16,4-8 0-16,1 9 0 0,-5-1 16 15,0 0-8 1,-9-4-4-16,0 4 0 0,-10-4 12 31,1 0-8-31,-14-4 24 0,-4 0-20 0,-10-12-4 16,1 0-4-16,-10-17 4 15,-4 5-4-15,-5-16 40 16,9 7-20-16,-8-11-24 16,3 7 0-16,-8-3-8 15,0 11 0-15,-5-11 8 16,9 16 0-16,-9-5 8 16,10 13-4-16,-1-12-36 15,14 16 16-15,-5-13-12 16,5 9 16-16,9-4 0 15,9 4 4-15,-4 8 24 16,13-4-8-16</inkml:trace>
          <inkml:trace contextRef="#ctx0" brushRef="#br0" timeOffset="615.7188">742 183 392 0,'5'-16'148'0,"-5"16"-116"0,4-8-8 0,1 4 4 16,-1 8-20-16,-4-4 32 15,0 8-24-15,0 0 12 16,5 8-16-16,0 5 36 15,-1-1-24-15,1 12 12 16,8 1-20-16,-4 19 8 16,-4 5-12-16,9 20 12 15,-5-8-16-15,4-4 16 16,1-5-16-16,0-11 24 16,-1-13-20-16,-4-11 24 15,5-5-24-15,-9-20 48 16,4 0-32-16,-5-25 4 15,5-3-20-15,1-24 0 16,-1-1-4-16,4-12 12 16,6 13-12-16,3-9-40 0,1 8 20 15,4-4 28-15,1 17-8 0,-6-9-8 16,1 17-4-16,-5 0-4 16,1 7 0-16,-10 5 16 15,4 8-4-15,-3 4-48 16,3 8 28-16,1 0-464 15,4 8 264-15</inkml:trace>
        </inkml:traceGroup>
        <inkml:traceGroup>
          <inkml:annotationXML>
            <emma:emma xmlns:emma="http://www.w3.org/2003/04/emma" version="1.0">
              <emma:interpretation id="{6ED31889-939D-42AC-A4F7-17ABA43B9687}" emma:medium="tactile" emma:mode="ink">
                <msink:context xmlns:msink="http://schemas.microsoft.com/ink/2010/main" type="inkWord" rotatedBoundingBox="5393,1032 5735,1034 5733,1394 5391,13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23.2201">1880 515 520 0,'-45'4'192'0,"45"-4"-152"0,0 0-8 0,9 0 8 15,5 0-28-15,4 0 12 16,9 4-12-16,5 0 12 31,23 9-16-31,-10-5 24 0,1 0-20 0,8 0-296 16,-13 0 156-16</inkml:trace>
          <inkml:trace contextRef="#ctx0" brushRef="#br0" timeOffset="844.7461">1867 244 528 0,'4'-16'196'0,"-4"16"-152"0,32-8-12 0,-14 4 52 16,5 4-52-16,18-4-28 16,-4 4-8-16,8 0 28 15,-4 8-16-15,-5 0 28 16,-4 8-24-16</inkml:trace>
        </inkml:traceGroup>
        <inkml:traceGroup>
          <inkml:annotationXML>
            <emma:emma xmlns:emma="http://www.w3.org/2003/04/emma" version="1.0">
              <emma:interpretation id="{9657431F-D605-4149-99F5-F1F0F0330623}" emma:medium="tactile" emma:mode="ink">
                <msink:context xmlns:msink="http://schemas.microsoft.com/ink/2010/main" type="inkWord" rotatedBoundingBox="6564,938 10403,960 10398,1751 6560,17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45.6081">3387 119 352 0,'0'4'132'0,"0"-4"-104"0,0 4-8 16,0 0-8-1,0 8-12-15,-4 8 24 16,4 4-12-16,-14 9 56 16,5-1-36-16,-14 5 4 15,1-1-24-15,-29 9 64 16,11 7-44-16,-11-7 60 0,10-1-56 16,0-7 28-16,10-5-36 0,3-8-8 15,10-7-12-15,9-13-16 16,9-4 4-16,9 0-16 15,9-4 12-15,14-9 12 16,5 9 0-16,13 0-28 16,4 8 12-16,1 4 12 15,0 1 4-15,-1-5-4 16,-8 0 4-16,-10-4 12 16,-4 0-8-16,-9-8 32 15,-5 4-24-15,-9-17 32 16,-4 5-32-16,-10-16-4 15,-4 3-8-15,-23-7 64 16,9 4-36-16,-22-9-12 16,13 17-12-16,-9-1 0 15,14 5-4-15,-5-4-4 16,14 16 4-16</inkml:trace>
          <inkml:trace contextRef="#ctx0" brushRef="#br0" timeOffset="1807.8817">3633 297 176 0,'-22'0'64'0,"22"0"-48"0,9 0-8 15,-5 0 52-15,10 12-36 0,4-4 112 16,14 0-76-16,4 0 56 15,1 12-72-15,4 17 16 16,4-5-40-16,1 9 16 16,-5-1-20-16,-9 1 44 15,-5 3-32-15,-13-15-136 16,-1 3 56-16</inkml:trace>
          <inkml:trace contextRef="#ctx0" brushRef="#br0" timeOffset="2014.3577">4198 236 520 0,'-27'0'192'0,"27"0"-152"0,-32 0-8 0,9 4 52 16,5 8-52-16,-23 8 40 15,9 5-40-15,-18 19-28 16,0 9-4-16,0 24 16 15,9-16-8-15,-5 11-160 16,14-11 80-16,0-12-184 16,10-9 148-16</inkml:trace>
          <inkml:trace contextRef="#ctx0" brushRef="#br0" timeOffset="2612.3407">4503 248 248 0,'-9'0'92'0,"9"0"-72"0,0 12-4 0,-5-4 112 16,1 0-72-16,-10 9 48 15,5 3-60-15,-9 12 28 16,4 5-40-16,-9 11 8 16,10-7-24-16,-10 3-16 15,5-3-4-15,-1-9 28 16,10 1-12-16,0-13 4 16,5 0-8-16,-1-8 12 15,10-4-12-15,-1-4 24 16,5 0-20-16,0-4-40 15,5 4 16-15,9 0 12 16,4 1 0-16,5-1-16 16,4 4 8-16,10-4 32 15,4 4-16-15,-4-8 16 16,-1 4-12-16,-4-8-8 16,-5 0 0-16,-8-8 12 0,-1 4-8 15,-13-13 4-15,-5 9-4 0,-9-12 4 16,0 4-8-16,-5-13 40 15,-4 5-20-15,-18-9 20 16,4 5-24-16,-13-8 44 16,4 7-36-16,-9-7-4 15,4 11-16-15,1 1 12 16,9 8-12-16,4 0-28 16,9 7 8-16,10 1-4 15,8 4 8-15,15 4-20 16,3 8 16-16,10-4-284 15,0 8 160-15</inkml:trace>
          <inkml:trace contextRef="#ctx0" brushRef="#br0" timeOffset="2884.5729">4976 220 456 0,'-13'0'168'0,"13"0"-128"0,4 8-16 16,1-4 44 0,4 4-44-16,5 4 24 15,4 8-28-15,0 1-8 0,5-1-8 0,0 0 40 16,-5 4-24-16,-5-3 44 31,6 3-36-31,-6 0-384 0,5 1 192 0</inkml:trace>
          <inkml:trace contextRef="#ctx0" brushRef="#br0" timeOffset="3122.2496">5477 155 496 0,'-32'-8'184'0,"32"8"-140"0,-9 20-16 0,0-4 76 16,5 1-64-16,-15 11 28 15,6 0-40-15,-10 29 0 16,5 4-16-16,-5 20 44 16,9-9-28-16,-9 5 4 15,5-8-20-15,-18-4 64 16,13-12-44-16,-9-13 32 15,5-4-36-15,0-7-396 16,13-5 200-16</inkml:trace>
          <inkml:trace contextRef="#ctx0" brushRef="#br0" timeOffset="3993.1487">5964 264 416 0,'5'-12'152'0,"-5"12"-116"0,14-8-12 15,-10 0 56 1,5 8-48-16,0-8 76 0,0 8-60 15,-9 0-8-15,5 8-24 0,-10 8 16 16,1-4-20-16,-10 29-4 16,1-1-4-16,-15 13 40 15,1 8-24-15,-5-1-28 16,9-7 4-16,-4-8 44 16,13-5-20-16,1-12 0 15,4-7-12-15,-1-13 4 16,10-4-8-16,5-8-4 15,4 4 4-15,9-4-4 16,5 0 0-16,9-5-12 16,4 5 8-16,10 0 20 15,-1 4-8-15,1-4-12 16,-1 4 0-16,-4-4-4 16,0 0 0-16,-13-4 24 15,-1 0-8-15,-4-4 24 16,-5-4-20-16,-13-5 12 15,4-3-12-15,-23-4 20 16,5 0-20-16,-18-9-4 16,-1 5-4-16,-13 3 12 15,5 5-8-15,-14-8 4 16,13 15-4-16,6-3-16 16,8 8 4-16,5 0-32 15,13 4 20-15,5 0 24 16,9 8-4-16,9-8-36 0,5 8 20 15,0 8-500-15,0 4 280 16</inkml:trace>
          <inkml:trace contextRef="#ctx0" brushRef="#br0" timeOffset="4459.8889">6429 276 196 0,'0'-12'72'0,"0"12"-56"0,13-12-4 0,-4 4 72 16,5 4-48-16,4-4 56 15,5 4-52-15,0 0 52 16,9-4-56-16,-9 8-8 15,8 0-16-15,1 8-12 16,-4-4 4-16,-1 8 40 16,-4 0-24-16,-14 4 16 15,-5 1-20-15,-17 7 36 16,4 0-28-16,-23 17 4 16,9-1-16-16,-14 1 44 15,6-5-28-15,-1-4 12 16,14 1-24-16,-5-9 20 15,18-4-24-15,-4-3-20 0,18-5 0 16,5-8 32-16,9 4-16 0,9-8 8 16,-1 4-8-16,15 0 12 15,-1 8-12-15,-8 0 40 16,-5-4-24-16,-5 4-12 16,-4 1-8-16,-14-5-148 15,0 0 80-15</inkml:trace>
          <inkml:trace contextRef="#ctx0" brushRef="#br0" timeOffset="4731.6119">6492 463 540 0,'0'0'200'0,"0"0"-156"0,14-4-12 16,0 0 80-1,4 0-68-15,14-9 16 16,4 5-36-16,19-4 4 15,9 8-16-15</inkml:trace>
        </inkml:traceGroup>
      </inkml:traceGroup>
    </inkml:traceGroup>
    <inkml:traceGroup>
      <inkml:annotationXML>
        <emma:emma xmlns:emma="http://www.w3.org/2003/04/emma" version="1.0">
          <emma:interpretation id="{EE95C993-6D54-4F9D-B65B-EE41731EE0EC}" emma:medium="tactile" emma:mode="ink">
            <msink:context xmlns:msink="http://schemas.microsoft.com/ink/2010/main" type="paragraph" rotatedBoundingBox="2009,2419 17890,3661 17702,6072 1820,4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6A1212-14DF-4876-8D2A-EC132B272FB9}" emma:medium="tactile" emma:mode="ink">
              <msink:context xmlns:msink="http://schemas.microsoft.com/ink/2010/main" type="line" rotatedBoundingBox="2009,2419 17890,3661 17765,5263 1884,4021">
                <msink:destinationLink direction="with" ref="{A1A082FE-18D7-42C1-9E66-C8CAA332C93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C07A41-ED8C-4A03-AB65-A8C65FE56BF4}" emma:medium="tactile" emma:mode="ink">
                <msink:context xmlns:msink="http://schemas.microsoft.com/ink/2010/main" type="inkWord" rotatedBoundingBox="1994,2605 5392,2871 5312,3890 1915,362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322.71">-1170 2179 268 0,'-50'8'100'0,"50"-8"-76"0,-27 4-8 0,8 0 60 16,6 4-44-16,-24 0 112 16,5 5-84-16,-13-1 44 15,4 4-60-15,-9 4 64 16,9 4-60-16,0 9 0 15,9 3-28-15,18 21 24 16,14 4-28-16,32 11-12 16,0-11-8-16,36-4 40 15,1-13-24-15,31-19 36 16,0-5-32-16,18-24 12 16,-4-4-16-16,-9-25-24 15,-19 1 4-15,-17-17-48 16,-15 5 28-16,-22-9 40 15,-9 9-4-15,-28-9 0 16,-8 9-4-16,-37-1 4 16,4 9-4-16,-31 3 16 15,4 13-12-15,-4 4 32 16,8 8-24-16,10 0-4 16,18 8-8-16,9-4-24 0,23 4 12 0</inkml:trace>
          <inkml:trace contextRef="#ctx0" brushRef="#br0" timeOffset="56677.2301">-555 2333 236 0,'-28'-29'88'16,"28"29"-68"-16,0-24-4 0,0 12 8 16,9 4-16-16,5-12 32 15,4 8-24-15,14-13 48 16,5 9-36-16,17 4 20 15,1 0-28-15,13 8 8 16,0 12-16-16,1 12 12 16,-10 8-16-16,-4 9 60 15,-1-1-40-15,-8 9 24 16,-10-1-32-16,-4 13 28 0,-5 0-32 16,-22 7 32-16,9-3-32 15,-28 0 40-15,5-4-32 0,-19-9 12 16,1-7-20-16,-27-9 8 15,3-8-12-15,-35-8 12 16,22-7-16-16,-13-9-4 16,18 4 0-16,4-21-4 15,14 5 0-15,5-16-88 16,22 8 48-16</inkml:trace>
          <inkml:trace contextRef="#ctx0" brushRef="#br0" timeOffset="57128.9975">-523 2045 404 0,'-5'-8'148'0,"5"8"-112"0,14-12-12 0,-5 8 92 31,0 4-68-31,23-8 44 0,4 8-56 0,23-12 16 16,5 8-32-16,9-8 8 16,0 12-16-16,-10-4 20 15,-8 8-20-15,-5 0 24 16,-13 8-24-16,-15-4 32 15,1 4-28-15,-14-4-32 16,-4 4 8-16</inkml:trace>
          <inkml:trace contextRef="#ctx0" brushRef="#br0" timeOffset="57789.1848">-319 2341 288 0,'-4'-4'108'0,"4"4"-84"0,0 0-4 15,0 0 84 1,0 0-60-16,0 0-8 15,0 0-24-15,0 4 52 16,0 0-36-16,-5 0 40 16,5 0-36-16,-4 4 36 15,-1 4-40-15,-8 0 28 16,3 5-28-16,-8 7 8 16,9 4-20-16,-9 17 20 15,4-1-24-15,1 9 12 16,3-4-12-16,1 3-8 0,5-7 0 0,-1-9 12 15,10-8-8 1,-5-3 24-16,0-5-20 0,0-12 24 16,0-4-24-16,0-8-4 15,4 4-4-15</inkml:trace>
          <inkml:trace contextRef="#ctx0" brushRef="#br0" timeOffset="58151.1464">255 2713 612 0,'0'-4'228'0,"0"4"-180"0,18 4-12 0,-13 0 116 15,-5 0-92-15,9 0 20 16,5 5-48-16,-10-9 4 16,1 4-20-16</inkml:trace>
          <inkml:trace contextRef="#ctx0" brushRef="#br0" timeOffset="58792.852">929 2543 332 0,'18'-28'120'0,"-18"28"-92"0,14-12-8 16,-5 4 36 0,-5 4-36-16,-8-4 52 15,-5 8-40-15,-9-8-16 16,4 8-8-16,-13 0 44 16,8 8-28-16,-13 0 52 15,10 12-44-15,-6 8 20 0,6 9-32 0,3 11 16 16,6 1-20-16,-1-5-8 15,10 9-4-15,4-13 20 32,9-7-12-32,4-9 40 0,10-12-28 0,0-12-12 15,4-8-8-15,10-20-76 16,-1 0 40-16,10-33-92 16,-1 8 68-16,-9-12 0 15,1 9 36-15,-10-13 12 16,-4 12 8-16,-18-12 0 15,-1 13 0-15,-8-5 60 16,4 17-32-16,-19 3 60 16,19 13-52-16,-4 16 28 15,4 12-36-15,0 16 28 16,4 12-32-16,5 9-12 16,-4 3-8-16,-10 9 28 15,5 3-16-15,-18 21 32 16,5-4-32-16,-19 8 32 15,9-8-32-15,-4-1-4 16,4-11-8-16,-9-8 12 16,14-17-8-16,4-12-40 15,10-4 20-15,13-16-220 16,9 0 132-16</inkml:trace>
          <inkml:trace contextRef="#ctx0" brushRef="#br0" timeOffset="59530.8623">1493 2122 540 0,'-13'-24'200'0,"13"24"-156"15,9-8-12-15,-5 4 132 16,1 4-96-16,9-4 88 15,4 4-92-15,18-8-4 16,5 0-40-16,14 0 24 16,4 4-28-16,0-1 56 15,-4 5-40-15</inkml:trace>
          <inkml:trace contextRef="#ctx0" brushRef="#br0" timeOffset="59198.4308">1662 2361 572 0,'0'-12'208'0,"0"12"-160"0,-18-4-12 0,9 0 24 16,4 8-40-16,-13-4 24 15,4 0-24-15,-9 0 0 16,5 8-12-16,-9 0 28 15,9 0-20-15,-1 4-12 16,10 1-8-16,5 3-4 16,4 0 0-16,4 8 8 15,10 1 0-15,4 11 0 16,5 0 0-16,4 9 0 16,5 3 0-16,-5 1 0 15,1-4 0-15,-15-5 16 16,1-4-8-16,-14 1 48 15,9-5-28-15,-27-7 28 16,4-5-28-16,-8-4 0 16,3 0-16-16,-8-8 44 15,9 4-28-15,-14-12-32 16,9 0 0-16,-4-8 36 16,13 4-20-16,-4-8-36 15,4 4 12-15</inkml:trace>
        </inkml:traceGroup>
        <inkml:traceGroup>
          <inkml:annotationXML>
            <emma:emma xmlns:emma="http://www.w3.org/2003/04/emma" version="1.0">
              <emma:interpretation id="{3BC79444-F9A5-4A81-AD6F-A1F272D2F161}" emma:medium="tactile" emma:mode="ink">
                <msink:context xmlns:msink="http://schemas.microsoft.com/ink/2010/main" type="inkWord" rotatedBoundingBox="9317,3565 10717,3674 10636,4705 9237,459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3086.2481">7098 3604 832 0,'-5'8'308'0,"5"-8"-240"0,-13 20-20 16,-1-12 64-1,0 9-72-15,-13 3 0 16,9-4-24-16,-19 16 16 0,1 1-20 0,-5-1-108 16,14-4 48-16,-5-3-236 15,14-5 160-15</inkml:trace>
          <inkml:trace contextRef="#ctx0" brushRef="#br0" timeOffset="72908.7772">6866 3580 644 0,'4'-8'236'0,"-4"8"-180"0,0-9-20 0,0 13 116 16,5 5-92-16,-1 3 36 16,1 0-56-16,4 8-16 15,0 0-12-15,5 9 16 16,13-1-16-16,-4 0 4 15,4-3-8-15,-4-1 28 16,4-4-20-16,-8-4 20 16,-6-8-20-16,-8-4-388 15,-1 5 204-15</inkml:trace>
          <inkml:trace contextRef="#ctx0" brushRef="#br0" timeOffset="72577.8994">5837 2956 664 0,'-78'-40'244'0,"78"40"-188"0,-9-21-16 0,9 9 24 16,9 4-44-16,10-12 60 15,3 0-44-15,38-5-24 16,3 5-12-16,28 4-8 16,-4 12 0-16,13 20 8 15,-4 8 0-15,-5 17-12 16,0 3 8-16,-18 17 28 16,-14 4-12-16,-23 16 40 15,-13 0-28-15,-37 4 84 16,-4-8-60-16,-32-4 32 15,0-9-48-15,-32-3-8 16,9-16-16-16,-32-9 12 16,14-8-12-16,-9-11 24 15,23-5-20-15,13-8-40 16,14 0 16-16,27-16-164 16,23 4 96-16,23-9-240 15,13 5 180-15</inkml:trace>
          <inkml:trace contextRef="#ctx0" brushRef="#br0" timeOffset="72246.7479">6329 2895 288 0,'-28'-28'108'0,"28"24"-84"0,0 8-4 0,-4-4 108 16,-1 4-72-16,-4 8 104 16,0 5-96-16,-9 11 32 15,9 4-56-15,-5 21 12 16,9 4-32-16,-4 24 8 16,5-5-16-16,-5-3 12 15,9-8-16-15,-9-8 32 16,4-13-24-16,-4-15 20 15,4-5-20-15,1-24-420 16,4-4 216-16</inkml:trace>
        </inkml:traceGroup>
        <inkml:traceGroup>
          <inkml:annotationXML>
            <emma:emma xmlns:emma="http://www.w3.org/2003/04/emma" version="1.0">
              <emma:interpretation id="{D1113456-737A-4196-BC48-22E5A2A1BE1F}" emma:medium="tactile" emma:mode="ink">
                <msink:context xmlns:msink="http://schemas.microsoft.com/ink/2010/main" type="inkWord" rotatedBoundingBox="11279,3360 14169,3586 14069,4866 11179,464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5593.0374">8896 3584 464 0,'0'-4'176'0,"0"4"-140"0,5-4-8 0,-5 0 40 16,0 8-44-16,0-4 88 15,0 0-64-15,-5 0-12 16,5 8-24-16,-4-4 32 16,-5 4-20-16,-5 0 20 15,5 0-24-15,-23 8 16 16,18 0-20-16,-13 5 8 16,9-1-12-16,9 0 0 15,9 0-4-15,23-3 28 16,-1-1-20-16,10-8 20 15,0 0-20-15,0-12-8 16,4 4-4-16,-13-8-4 16,-9 4 0-16,-10-8 8 15,1 3-4-15,-14-7 24 16,4 4-16-16,-4-4-4 16,-5 4-4-16,5 0-40 15,-4 4 20-15,26-9-620 16,1 9 348-16</inkml:trace>
          <inkml:trace contextRef="#ctx0" brushRef="#br0" timeOffset="75823.1478">9106 3312 580 0,'-14'-20'216'0,"14"20"-168"0,9-8-12 0,-9 4 100 15,5 0-80-15,4-8 40 16,0 8-56-16,0-4 20 16,5 8-32-16,9-8 0 15,-5 8-16-15,4-4 12 16,1 4-16-16,0-4-152 16,0 12 76-16</inkml:trace>
          <inkml:trace contextRef="#ctx0" brushRef="#br0" timeOffset="76030.5862">9242 3037 644 0,'-13'-4'236'0,"13"4"-180"0,-19 20-20 0,15-3 88 15,-5 3-76-15,0 20 32 16,4 5-44-16,-8 16-12 15,-1 3-16-15,5-3 4 16,0-4-8-16,0-9 8 16,9-3-8-16,-14-5-292 15,9-11 156-15</inkml:trace>
          <inkml:trace contextRef="#ctx0" brushRef="#br0" timeOffset="73928.4994">8136 2867 560 0,'0'-20'208'0,"0"20"-164"0,-9-12-8 16,0 4 76-1,4 4-68-15,-8 0 60 16,-1 4-60-16,-9-4 24 16,5 4-40-16,-18 8-16 15,8 4-8-15,-13 8 20 16,0 8-12-16,-4 9 32 0,8-1-28 0,-8 25 64 16,8 0-44-16,1 32-8 31,9 0-16-31,13 4 24 0,14-8-20 0,5-4 20 15,8-20-20 1,5-4 36-16,5-13-28 0,-5-7 32 16,5-5-32-16,-5-12-224 15,1-7 108-15,-1-13-460 16,5 0 308-16</inkml:trace>
          <inkml:trace contextRef="#ctx0" brushRef="#br0" timeOffset="74469.2821">8500 3086 540 0,'-4'-20'200'0,"4"20"-156"0,4-9-12 0,-4 5 116 15,0 8-88-15,0 5 88 16,0 3-84-16,-13 16 64 16,3 8-72-16,-21 13 12 15,3 4-36-15,-22 3-20 16,5-3-8-16,-15-5 28 16,10-3-16-16,5-9 4 15,13-7-12-15,9-5-244 16,14-8 128-16</inkml:trace>
          <inkml:trace contextRef="#ctx0" brushRef="#br0" timeOffset="74204.7348">8177 3094 372 0,'14'-16'140'0,"-14"16"-112"0,13-8-4 15,-8 8 128 1,-1 4-88-16,6 0 116 15,-1 4-104-15,0 20 68 16,0 4-84-16,0 21 20 16,5 4-44-16,-1 3 20 15,5-3-28-15,-4 0 36 16,4-9-36-16,-9-3 20 16,10-9-28-16,-15-11-140 0,5-1 64 15</inkml:trace>
          <inkml:trace contextRef="#ctx0" brushRef="#br0" timeOffset="76452.709">9698 3138 644 0,'-19'-28'236'0,"19"28"-180"0,-13 8-20 0,-1 0 80 16,5 4-72-16,-14 13-36 16,5 3-8-16,-9 12 4 15,-1 5 0-15,6-5-12 16,8 1 4-16,0-9 20 15,-4 1-8-15,4-13 4 16,5-4-4-16,-4-4 12 16,4-4-12-16,9 0-4 15,0 9 0-15,13-13-4 16,10 4 0-16,9 0 8 16,13-8-4-16,10-4 8 15,-14 4-8-15,5-12-4 16,-15 8 4-16,-8-13 40 15,0 5-24-15,-14-12 16 16,-9 8-20-16,-9-12 116 16,-5 3-76-16,-8-7 24 15,-1 4-48-15,-5-9-20 16,6 9-8-16,-1-5 4 16,23 13-4-16,0-4-240 15,18 8 128-15</inkml:trace>
          <inkml:trace contextRef="#ctx0" brushRef="#br0" timeOffset="76857.7857">10171 3009 748 0,'-32'16'276'0,"32"-16"-216"0,-68 49-16 16,36-17 56 0,9 4-64-16,-18 21 24 15,9 0-40-15,-4-1-124 16,4-3 56-16,9-17-468 15,23-7 288-15</inkml:trace>
          <inkml:trace contextRef="#ctx0" brushRef="#br0" timeOffset="76676.3033">9871 3074 528 0,'-9'-8'196'0,"9"8"-152"0,0-5-12 0,0 1 88 15,4 4-72-15,5 0 8 16,5 4-36-16,4 5 4 15,-4 7-12-15,13 8 0 16,-4 8-4-16,0 9 28 16,-1 3-20-16,-3 1 20 15,3-1-20-15,-8-7-256 16,0-9 132-16</inkml:trace>
          <inkml:trace contextRef="#ctx0" brushRef="#br0" timeOffset="77095.4173">10349 2750 676 0,'32'-4'248'0,"-32"4"-192"0,77 44-16 0,-45-7 12 16,0-9-36-16,-5 29 20 15,-4 12-20-15,-19 24 52 16,1 4-36-16,-23 20 4 16,-5-12-24-16,-23-12 44 15,1-7-28-15,-19-22-4 16,14-11-16-16</inkml:trace>
        </inkml:traceGroup>
        <inkml:traceGroup>
          <inkml:annotationXML>
            <emma:emma xmlns:emma="http://www.w3.org/2003/04/emma" version="1.0">
              <emma:interpretation id="{F2062A32-2662-4776-80E7-3822AE013010}" emma:medium="tactile" emma:mode="ink">
                <msink:context xmlns:msink="http://schemas.microsoft.com/ink/2010/main" type="inkWord" rotatedBoundingBox="14692,3411 17890,3661 17798,4839 14600,458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8492.6974">12056 3624 560 0,'0'16'208'0,"0"-16"-164"0,32 17-8 15,-14-5 100-15,-4 0-80 0,9 4 48 16,8 4-60-16,-8 5 20 16,14-1-36-16,-10 0 0 15,0 4-16-15,-4-7 36 16,-5-5-24-16,-4-12-112 15,-5 0 48-15</inkml:trace>
          <inkml:trace contextRef="#ctx0" brushRef="#br0" timeOffset="78679.66">12452 3628 728 0,'-32'8'268'0,"32"-8"-208"0,-59 16-16 0,27-3 96 15,0 3-84-15,-9 4-12 16,5 4-28-16,-10 1-4 16,15-1-8-16,-1 0-168 15,9-4 88-15,0-7-420 16,14 3 276-16</inkml:trace>
          <inkml:trace contextRef="#ctx0" brushRef="#br0" timeOffset="78987.5422">13203 2960 528 0,'-45'-24'196'0,"45"24"-152"0,-46-4-12 0,14 4 96 0,10 4-76 0,-15 0 52 16,5 8-64-16,-13 4 52 16,4 9-56-16,9 23 28 15,0 5-36-15,9 24-16 16,10 4-8-16,-6 12 12 16,19-12-8-16,0-12 60 15,10-5-40-15,3-11-116 16,5-8 44-16,10-13-452 15,-1-4 276-15</inkml:trace>
          <inkml:trace contextRef="#ctx0" brushRef="#br0" timeOffset="77276.3971">11091 3159 996 0,'45'0'368'0,"-45"0"-284"0,50 12-24 16,-22-12 0-16,4 4-44 0,13-4-56 16,5 4 16-16</inkml:trace>
          <inkml:trace contextRef="#ctx0" brushRef="#br0" timeOffset="78250.5087">11523 2964 644 0,'-13'-40'236'0,"13"40"-180"0,54-29-20 0,-26 21 28 15,3 8-44-15,15 4-20 16,9 5 0-16,4 15-8 15,-5 4 0-15,6 17 24 16,-1 7-8-16,-14 21 24 16,-4 4-20-16,-27 4 144 15,-5-8-84-15,-32 0 56 16,1-8-72-16,-33-13-8 16,0-7-28-16,-31-5 4 15,8-11-12-15,-8-9-76 16,9-4 32-16,22-12-224 15,18 0 140-15,24-8-484 16,17 4 332-16</inkml:trace>
          <inkml:trace contextRef="#ctx0" brushRef="#br0" timeOffset="77952.7193">11933 2976 580 0,'-18'-20'216'0,"18"20"-168"0,-9-4-12 0,0 4 120 16,9 0-92-16,-9 8 52 16,-1 4-68-16,1 21-16 15,5 3-20-15,-10 33-12 16,14 8 4-16,-9 8 20 16,4 4-12-16,1-24 12 15,4 0-12-15</inkml:trace>
          <inkml:trace contextRef="#ctx0" brushRef="#br0" timeOffset="79425.1722">13454 3155 832 0,'-55'44'308'0,"55"-44"-240"0,-36 85-20 0,13-40 28 15,0-9-52-15,-22 17 44 16,8-1-40-16,-8-3-4 16,8-13-16-16,5-3 12 15,14-9-12-15,9-8-408 16,14-4 216-16</inkml:trace>
          <inkml:trace contextRef="#ctx0" brushRef="#br0" timeOffset="79197.0304">13226 3061 624 0,'9'13'228'0,"-9"-13"-176"0,23 52-16 16,-5-15 16-1,-9-1-36-15,14 17 20 16,9-1-20-16,-9 9 20 0,9-16-24 0</inkml:trace>
          <inkml:trace contextRef="#ctx0" brushRef="#br0" timeOffset="79753.0137">13681 3539 632 0,'-32'16'236'0,"32"-16"-184"0,-40 21-16 0,17-5 52 16,14 0-56-16,-14 4 4 31,9 0-20-31,10-3-4 0,13 3-4 0,18-12 20 16,5 4-16-16,13-8 48 15,10 0-32-15,-9-12-24 16,-1 4-4-16,-13-8 36 16,-9 0-24-16,-28-13-20 15,1 9 4-15,-28-4 16 16,-5 0-4-16,-17-4-20 15,8 7 4-15,-4 9-12 16,14 8 8-16</inkml:trace>
          <inkml:trace contextRef="#ctx0" brushRef="#br0" timeOffset="80083.3906">14032 2819 664 0,'-9'-4'244'0,"9"4"-188"0,13 4-16 0,1 4 40 16,9 8-52-16,22 12 76 16,6 5-56-16,-1 52-8 15,-5 8-24-15,-27 24 68 16,-4 5-48-16,-32-13 32 16,-5 0-40-16,-23-20 8 15,6-8-20-15</inkml:trace>
        </inkml:traceGroup>
      </inkml:traceGroup>
      <inkml:traceGroup>
        <inkml:annotationXML>
          <emma:emma xmlns:emma="http://www.w3.org/2003/04/emma" version="1.0">
            <emma:interpretation id="{52B06D49-63CB-4D4A-A4F1-C798D415AB18}" emma:medium="tactile" emma:mode="ink">
              <msink:context xmlns:msink="http://schemas.microsoft.com/ink/2010/main" type="line" rotatedBoundingBox="13188,5277 14383,5242 14398,5765 13203,5799"/>
            </emma:interpretation>
          </emma:emma>
        </inkml:annotationXML>
        <inkml:traceGroup>
          <inkml:annotationXML>
            <emma:emma xmlns:emma="http://www.w3.org/2003/04/emma" version="1.0">
              <emma:interpretation id="{83A50FAE-B6AA-40C6-BE7C-B6DA698BC503}" emma:medium="tactile" emma:mode="ink">
                <msink:context xmlns:msink="http://schemas.microsoft.com/ink/2010/main" type="inkWord" rotatedBoundingBox="13188,5277 14383,5242 14398,5765 13203,579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2608.3079">10057 4539 612 0,'-9'-28'228'0,"9"28"-180"0,18-21-12 16,-13 9 60 0,4 8-60-16,0-8 100 0,-4 4-76 0,-5 0 24 15,9 4-48-15,-18 4-40 16,0 8 0-16,-19 12 8 16,6 4 0-16,-19 25 24 15,9-4-16-15,-23-1-4 16,10 9-4-16,-19-9 56 15,18 1-32-15,-8-17 16 16,17 0-28-16,19-11-16 16,18-1-4-16,9-4-4 15,14 4 0-15,22-8 0 16,10 0 0-16,9-4 32 16,4 4-12-16,19-8 12 15,-10 9-12-15,-4-13-16 16,-14 8 0-16,-18-8 64 15,-14-1-32-15,-27-3 16 16,-4-4-28-16,-28-8-8 16,-5 0-4-16,-13-13 4 15,14 9-4-15,-10-12 32 16,5-1-20-16,23 9-56 16,5 4 16-16,26-5 4 15,-4 13 8-15,14-4-244 16,9 12 140-16,9 0-296 15,-5 4 232-15</inkml:trace>
          <inkml:trace contextRef="#ctx0" brushRef="#br0" timeOffset="82862.5479">10467 4559 644 0,'-23'-16'236'0,"23"16"-180"0,0-8-20 0,0 4 88 16,9 8-76-16,-4 4 32 15,13 8-44-15,-4 17-4 16,9 7-20-16,8 9 20 16,10 3-20-16,0 1-4 15,9-5-4-15,-4-11 20 16,-5-9-12-16,-9-3 56 15,-5-5-36-15</inkml:trace>
          <inkml:trace contextRef="#ctx0" brushRef="#br0" timeOffset="83043.4506">10831 4567 872 0,'-32'0'324'0,"32"0"-252"0,-45 37-20 15,22-13 16 1,5 4-48-16,-19 13 16 16,10-1-20-16,-9 9 36 0,8 4-28 0,-17-13-392 15,8 0 200-15</inkml:trace>
        </inkml:traceGroup>
      </inkml:traceGroup>
    </inkml:traceGroup>
    <inkml:traceGroup>
      <inkml:annotationXML>
        <emma:emma xmlns:emma="http://www.w3.org/2003/04/emma" version="1.0">
          <emma:interpretation id="{75E6858B-31A0-4D7A-B73F-DA1EF8ABD929}" emma:medium="tactile" emma:mode="ink">
            <msink:context xmlns:msink="http://schemas.microsoft.com/ink/2010/main" type="paragraph" rotatedBoundingBox="8275,6656 18409,6283 18462,7738 8329,81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5918578-34BE-476C-A250-919276D7E607}" emma:medium="tactile" emma:mode="ink">
              <msink:context xmlns:msink="http://schemas.microsoft.com/ink/2010/main" type="line" rotatedBoundingBox="8275,6656 18409,6283 18462,7738 8329,8111"/>
            </emma:interpretation>
          </emma:emma>
        </inkml:annotationXML>
        <inkml:traceGroup>
          <inkml:annotationXML>
            <emma:emma xmlns:emma="http://www.w3.org/2003/04/emma" version="1.0">
              <emma:interpretation id="{94A8DC73-A955-4585-8732-3AAFAED1D3E1}" emma:medium="tactile" emma:mode="ink">
                <msink:context xmlns:msink="http://schemas.microsoft.com/ink/2010/main" type="inkWord" rotatedBoundingBox="8291,7094 8745,7077 8765,7615 8311,7632"/>
              </emma:interpretation>
            </emma:emma>
          </inkml:annotationXML>
          <inkml:trace contextRef="#ctx0" brushRef="#br0" timeOffset="85063.917">4808 6531 664 0,'-27'-9'244'0,"13"9"-188"0,0-4-16 15,5 0 164 1,9 8-120-16,0-4-16 0,5 4-44 0,4 0 44 15,14 1-40-15,18-1 8 16,4 0-24-16,10-4 20 16,8 0-20-16,-3 0 12 15,-6 0-12-15,1 0 44 16,-10 0-28-16</inkml:trace>
          <inkml:trace contextRef="#ctx0" brushRef="#br0" timeOffset="85279.0108">5013 6271 704 0,'-23'-8'264'0,"23"8"-208"0,0 25-12 0,-5-5 80 16,5 0-76-16,-9 13 24 15,9-1-40-15,-9 16 32 16,9 1-36-16,-4 8-24 15,4-1-4-15,-5 1 52 16,5-4-28-16,-4-13 8 16,8-7-20-16,5-21-536 15,9-8 288-15</inkml:trace>
        </inkml:traceGroup>
        <inkml:traceGroup>
          <inkml:annotationXML>
            <emma:emma xmlns:emma="http://www.w3.org/2003/04/emma" version="1.0">
              <emma:interpretation id="{99AD3398-00D5-4DBC-B763-04FEE6D4DB1D}" emma:medium="tactile" emma:mode="ink">
                <msink:context xmlns:msink="http://schemas.microsoft.com/ink/2010/main" type="inkWord" rotatedBoundingBox="9406,6641 10613,6596 10660,7857 9452,7902">
                  <msink:destinationLink direction="with" ref="{992B873C-135D-4FE9-BAFD-44450980FF30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6282.9259">6802 6288 456 0,'0'-12'168'0,"0"12"-128"0,0 4-16 0,0 0 124 15,5 0-88-15,-5 4 72 16,0 4-76-16,-5 8 24 16,5 0-48-16,-9 5-8 15,4-1-16-15,1-4-16 16,8 4 4-16,5-3 28 15,5-5-12-15,9-8 32 16,4-4-28-16,5-8 4 16,5 0-12-16,3-12 4 15,-8 4-8-15,-4-5 24 16,-6 5-16-16,-8-4-12 16,-5 8-4-16,-9 4 20 15,5 12-8-15,-14 16-4 0,4 5 0 16,-9 31-4-16,1 5 0 15,-5 24 8-15,8-4-4 0,-8-8 32 16,5-12-20-16,-19-17 32 16,4-3-32-16,-17-17 64 15,8-7-44-15,-17-17 20 16,8 0-36-16,-4-21-8 16,9 5-8-16,5-28-24 15,18 3 12-15,18-19-40 16,18 7 28-16,23-3-20 15,9 11 24-15,9 5 28 16,0 15-8-16,-4 5-132 16,-10 12 72-16,1 0-264 15,-14 8 180-15</inkml:trace>
          <inkml:trace contextRef="#ctx0" brushRef="#br0" timeOffset="85761.5397">5850 5846 488 0,'19'-24'180'0,"-19"24"-140"0,118-8-12 15,-63 12 100 1,-1 4-76-16,28 8 24 16,5 9-44-16,4 23 12 15,-5 5-24-15,1 12 0 16,-28 3-12-16,-27-3 64 16,-14-8-40-16,-50-4 92 15,0-1-68-15,-36-7 0 0,4-9-36 16,-22-8 32-1,8-3-28-15,-8-13-4 0,13-4-12 16,23-12-112-16,14 0 56 16</inkml:trace>
          <inkml:trace contextRef="#ctx0" brushRef="#br0" timeOffset="85504.1087">6379 5855 520 0,'-14'-5'192'0,"14"5"-152"0,0 33-8 0,-9-5 60 16,4 5-56-16,-13 23 32 16,18 5-40-16,-9 8 28 15,4-8-32-15,10-5-4 16,-5-7-12-16,0-9 4 15,5-3-8-15,-10-13-520 16,5 0 280-16</inkml:trace>
        </inkml:traceGroup>
        <inkml:traceGroup>
          <inkml:annotationXML>
            <emma:emma xmlns:emma="http://www.w3.org/2003/04/emma" version="1.0">
              <emma:interpretation id="{68684DF1-6FA6-4204-947E-8EAB76B1E970}" emma:medium="tactile" emma:mode="ink">
                <msink:context xmlns:msink="http://schemas.microsoft.com/ink/2010/main" type="inkWord" rotatedBoundingBox="11067,6553 14080,6442 14127,7704 11113,7815">
                  <msink:destinationLink direction="with" ref="{992B873C-135D-4FE9-BAFD-44450980FF30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9092.1213">8833 6300 572 0,'-23'-16'208'0,"23"16"-160"0,0-17-12 0,9 9 136 15,5 4-100-15,17-8-20 16,10 8-32-16,14-4 16 16,-5 0-20-16,5 4-4 15,-10 4-8-15,-4 0-376 16,-4 4 204-16</inkml:trace>
          <inkml:trace contextRef="#ctx0" brushRef="#br0" timeOffset="89281.9228">9097 6077 540 0,'-19'-61'200'0,"19"61"-156"0,-9-28-12 0,5 24 116 16,8 4-88-16,-8 16 20 15,4 13-48-15,-9 19 48 16,9 5-44-16,-14 3-8 15,5-3-16-15,-5 0 32 16,10-13-20-16,-5-3-268 16,13-9 132-16</inkml:trace>
          <inkml:trace contextRef="#ctx0" brushRef="#br0" timeOffset="89676.0276">9520 6008 892 0,'-23'17'332'0,"23"-17"-260"0,-45 48-20 0,22-24-8 16,5 5-36-16,-10 7-4 16,10 5 0-16,-4-1 20 15,12-3-12-15,-12-5 40 16,17 0-28-16,-13-7-12 15,18-5-8-15,-9-8 4 16,4 0-4-16,5-8 8 16,5 4-8-16,13-8-12 15,5 4 4-15,9-8 4 0,4 4 0 0,5-4-20 16,5 4 12-16,-15-8 20 16,6 4-4-16,-10-8 16 15,0 4-16-15,-17-12 4 16,3-1-4-16,-13-7-8 15,0 4 4-15,-13-9 20 16,3 9-12-16,-3-8-12 16,-1 7-4-16,-4-7-216 15,4 4 120-15,5-5-332 16,0 9 244-16</inkml:trace>
          <inkml:trace contextRef="#ctx0" brushRef="#br0" timeOffset="86642.9971">8040 5733 756 0,'0'-12'280'0,"0"12"-216"0,-13-4-20 0,-5 0 100 16,8 8-88-16,-12-4 76 16,-10 4-76-16,-14 4 40 15,10 4-56-15,-19 17-20 16,5-1-12-16,-14 33 0 16,14 7-4-16,-4 21-28 15,17 1 12-15,19-5 24 16,13-13-8-16,19-3 20 15,9-12-16-15,13-9 84 16,1-7-48-16,4-17-208 16,0-4 88-16</inkml:trace>
          <inkml:trace contextRef="#ctx0" brushRef="#br0" timeOffset="88597.405">7968 6073 632 0,'-5'-32'236'0,"5"32"-184"0,-5-29-16 0,1 9 104 15,8 12-84-15,-4-16 84 16,0 12-80-16,0 4-12 16,0 8-32-16,-4 12-28 15,4 12 4-15,-5 21 20 16,1-1-4-16,4 1 4 16,4 3-4-16,15-15 12 15,3-1-12-15,15-12 48 16,-1-4-28-16,10-12-60 15,-1-4 20-15,-4-16-116 16,0 0 72-16,-14-16 24 0,1 7 24 16,-10-15 8-16,-4 3 0 0,-10 1 0 15,1 8 0-15,-5 11-44 16,0 13 24-16,-5 29-20 16,5 7 24-16,-9 29 8 15,0 8 8-15,-9 12 0 16,9-5 0-16,-10 18 24 15,6-9-12-15,-14-4 32 16,4-5-28-16,-18-19 4 16,4-8-12-16,-13-17 4 15,9-12-8-15,-9-20 16 16,14 0-12-16,-10-24 4 16,14 0-4-16,5-21-8 15,13 5 4-15,19-9-68 16,13 13 36-16</inkml:trace>
          <inkml:trace contextRef="#ctx0" brushRef="#br0" timeOffset="88882.6615">8455 6458 632 0,'-23'0'236'0,"23"0"-184"0,0 4-16 15,-5 0 0 1,5 4-28-16,0 8 16 16,5 8-16-16,0 5 16 15,-1-1-16-15,5 4 16 0,0 1-16 0,5-5-4 16,4-8 0-16,5-12 56 16,0 1-32-16,-1-22-28 15,6 5-4-15,-15-12 36 16,1-4-20-16,-18-5 24 15,-6 5-20-15,-12-4-16 16,3 8-4-16</inkml:trace>
          <inkml:trace contextRef="#ctx0" brushRef="#br0" timeOffset="90098.3137">9848 5996 624 0,'-9'4'228'0,"9"-4"-176"0,-9 21-16 15,-5-5 80 1,14 0-72-16,-9 8 0 16,9 0-28-16,0 5 8 15,9-1-16-15,14-4 4 16,0 1-4-16,8-9-216 15,15 0 112-15,-5-12-128 16,-5-4 128-16,1-8-28 16,-10 4 72-16,-13-8 72 15,-1 4-4-15,-17-8 136 16,-5 3-84-16,-14-3 100 0,9 16-92 0,-8 4 12 16,3 4-52-16,-3 17-40 15,12 7 0-15,-3 17 8 16,4-1 0-16,0 25 16 15,4 0-12-15,-9 16 4 16,10-4-4-16,-23-12 20 16,13-8-16-16,-9-17 120 15,14-11-76-15,-23-17 32 16,9-4-52-16,1-16-12 16,-1-4-16-16,-9-20 20 15,9-1-16-15,0-19-12 16,14 3-4-16</inkml:trace>
          <inkml:trace contextRef="#ctx0" brushRef="#br0" timeOffset="90431.6616">10367 5774 624 0,'23'-21'228'0,"-23"21"-176"0,27 4-16 0,-13-4 192 16,-1 8-132 0,1 9 96-16,4 3-112 0,0 24-12 15,1 9-40-15,-6 28 64 16,1 4-56-16,-14 4 76 15,0-12-64-15,-27 0 72 16,-1-20-68-16,-35 3-204 16,3-3 84-16,-22-13-288 15,14-3 200-15,0-17-556 16,22-8 400-16</inkml:trace>
        </inkml:traceGroup>
        <inkml:traceGroup>
          <inkml:annotationXML>
            <emma:emma xmlns:emma="http://www.w3.org/2003/04/emma" version="1.0">
              <emma:interpretation id="{8BF3CC4B-D447-4447-B8B6-87D9A3D9FF25}" emma:medium="tactile" emma:mode="ink">
                <msink:context xmlns:msink="http://schemas.microsoft.com/ink/2010/main" type="inkWord" rotatedBoundingBox="14848,6473 18411,6342 18462,7738 14899,7869">
                  <msink:destinationLink direction="with" ref="{992B873C-135D-4FE9-BAFD-44450980FF30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1088.8753">11323 6134 788 0,'-14'-4'292'0,"19"4"-228"0,4 0-16 15,-4 0 52 1,8 0-64-16,10-4 4 16,9 4-24-16,18-4 24 15,5-4-24-15,13-5-100 0,-4 5 40 0</inkml:trace>
          <inkml:trace contextRef="#ctx0" brushRef="#br0" timeOffset="92198.1088">11874 5693 560 0,'-5'-29'208'0,"5"29"-164"0,14-20-8 0,4 12 40 16,5 8-48-16,13 0 60 16,5 4-52-16,32 8 12 15,0 4-32-15,4 21 0 16,-4 3-8-16,-18 21 20 15,-5 8-16-15,-23 8 32 16,-8-4-28-16,-33-1 40 16,-4-11-32-16,-28-8 20 15,1-13-24-15,-19-3 16 16,9-9-20-16,1-12-8 16,13 0-4-16,4-12-348 15,10 0 188-15</inkml:trace>
          <inkml:trace contextRef="#ctx0" brushRef="#br0" timeOffset="91882.4843">12083 5802 196 0,'-4'0'72'0,"4"0"-56"0,0 4-4 0,0-4 172 16,0 4-104-16,-9-4 28 16,18 0-64-16,-18 0 24 15,9 4-36-15,-5-4 0 16,5 4-20-16,-4-4-8 15,8 0 0-15,-4 0 28 16,0 8-16-16,0-8 20 16,0 4-20-16,0-4-24 15,0 0 0-15,0 0 12 16,0 0 0-16,0 0-4 16,0 0 4-16,0 0 4 15,0 0-4-15,0 4 8 16,0 0-8-16,0 0-28 0,0 0 12 0,0 0 4 15,0 1 8-15,0-1 0 16,0 0 0-16,0 0 8 16,0 0-4-16,0-4-4 15,0 0 4-15,0 0 12 16,0 0-8-16,0 0 4 16,0 0-4-16,0 0 4 15,0 0-8-15,0 0 16 16,0 0-12-16,0 0-20 15,0 0 4-15,0 0 4 16,0 0 4-16,0 0 8 16,0 0-4-16,0 0 32 15,0 0-20-15,0-4 20 16,5 4-20-16,-5-4 0 16,9 4-8-16,-9-4 28 15,0 4-20-15,-9-4 4 16,9 4-12-16,-5-5 28 15,10 10-20-15,-10-5-24 16,5 8 4-16,-4 4 0 16,8 8 4-16,-8 12 24 15,-1 1-12-15,-4 7-4 16,0 1-4-16,0-1 12 16,9 1-8-16,-5-9 16 15,5-4-16-15,-9-3-12 16,9-1 0-16,0-12 56 0,9 0-28 15,-9-8 0-15,0 0-16 0,0-8-404 16,5 4 220-16</inkml:trace>
          <inkml:trace contextRef="#ctx0" brushRef="#br0" timeOffset="92903.649">12561 6300 600 0,'0'0'224'0,"0"0"-176"0,-13 8-12 16,-1 0 80 0,9 4-72-16,1 4 36 15,4 1-48-15,0-1-20 16,0 4-4-16,9-4-20 0,5 0 8 15,8-8 56-15,-3 1-28 0,8-9-12 16,5 0-4 0,0-9-116-16,-5 9 60 0,0-12 12 15,-4-4 20-15,-9 0 16 16,-5 12 0-16,-9-12 0 16,0 8 0-16,-9-1 0 15,4 9 0-15,-4 9 0 16,0-1 0-16,-5 12 32 15,1 12-16-15,-1 17 32 16,10 3-32-16,-15 21-4 16,15 0-8-16,-10 0 40 15,5-8-24-15,-14-13 8 16,5-7-16 0,-14-13 28-16,9-3-24 0,-13-13 4 15,4 0-12-15,-9-12-8 16,5 0 4-16,-1-12 12 15,10 0-8-15,4-12-48 16,14 8 24-16,9-21 12 16,18 9 4-16,5-8 0 15,9 3 4-15</inkml:trace>
          <inkml:trace contextRef="#ctx0" brushRef="#br0" timeOffset="93267.6923">13604 5620 748 0,'32'-25'276'0,"-32"25"-216"0,9-16-16 0,-18 8 120 16,9 8-100-16,-23-4 16 15,5 4-44-15,-23 8 36 16,0 8-40-16,-14 13 28 16,5 3-32-16,-14 21 0 15,14 3-16-15,-4 29-16 16,17 4 0-16,19 9 28 15,14-9-12-15,13-12 68 16,13-13-48-16,6-11-28 16,4-8-8-16</inkml:trace>
          <inkml:trace contextRef="#ctx0" brushRef="#br0" timeOffset="94344.9799">13809 5822 508 0,'4'-8'188'0,"-4"8"-148"0,5-8-8 0,-5 4 96 15,0 8-76-15,-5-4 40 16,5 0-52-16,-9 4 28 16,0 8-36-16,0 8 0 15,5 5-20-15,8 11 0 16,5-4-4-16,9 1 20 16,5-1-16-16,9-11 56 15,4-9-36-15,-4-12-120 16,-4 0 44-16,-6-12-20 15,1-1 40-15,-5-11 12 16,-4 8 12-16,-9-4 0 16,-1-1 0-16,-8 9-28 15,-1 8 16-15,-9 24-32 0,1 9 28 0,-10 32-4 16,5 3 12-16,-5 13 24 16,9 0-8-16,-4 4-4 15,4-12 0-15,-8-4 20 16,8-13-12-16,-4-15 136 15,4-9-80-15,-13-20 12 16,9-8-44-16,-19-20-24 16,10 4-8-16,-10-13 12 15,10 9-8-15,-5-8-4 16,10 3 0-16,3-3-32 16,15 8 16-16,22 0-172 15,9 8 104-15,23 3-560 16,5 5 356-16</inkml:trace>
          <inkml:trace contextRef="#ctx0" brushRef="#br0" timeOffset="94664.8715">14132 6271 540 0,'14'-12'200'0,"-14"12"-156"0,23 0-12 16,-14 0 124-1,4 8-92-15,-8 1 80 16,-1-1-84-16,-8 4-12 16,-1 4-32-16,-4 0 16 15,0 8-20-15,0-15 12 0,4 3-12 0,5-4 0 16,10 0-4-16,8-8 12 16,9 0-12-16,0-8-4 15,5 4 0-15,-9-8-16 16,0-1 8-16,-19-7 12 15,-4 4-4-15,-22-4 16 16,-1 4-12-16,-9-1-20 16,5 5 4-16,4 4-32 15,9 4 24-15</inkml:trace>
          <inkml:trace contextRef="#ctx0" brushRef="#br0" timeOffset="94947.1406">14678 5591 832 0,'-4'9'308'0,"4"-9"-240"0,41 44-20 16,-18-16 20-1,-1 1-48-15,10 40 60 0,5 3-44 0,-15 38 64 16,1-9-60-16,-27 0 72 16,-1-16-64-16</inkml:trace>
        </inkml:traceGroup>
      </inkml:traceGroup>
    </inkml:traceGroup>
    <inkml:traceGroup>
      <inkml:annotationXML>
        <emma:emma xmlns:emma="http://www.w3.org/2003/04/emma" version="1.0">
          <emma:interpretation id="{C97CE770-4BA2-4028-BA62-D7788A228894}" emma:medium="tactile" emma:mode="ink">
            <msink:context xmlns:msink="http://schemas.microsoft.com/ink/2010/main" type="paragraph" rotatedBoundingBox="7861,9121 18344,8880 18401,11386 7918,1162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BCED615-A630-439A-9A33-7D75212B11F5}" emma:medium="tactile" emma:mode="ink">
              <msink:context xmlns:msink="http://schemas.microsoft.com/ink/2010/main" type="line" rotatedBoundingBox="7861,9121 18344,8880 18374,10208 7891,10448"/>
            </emma:interpretation>
          </emma:emma>
        </inkml:annotationXML>
        <inkml:traceGroup>
          <inkml:annotationXML>
            <emma:emma xmlns:emma="http://www.w3.org/2003/04/emma" version="1.0">
              <emma:interpretation id="{9E3FE120-9EE5-4ADC-8053-5C115EBB3C6A}" emma:medium="tactile" emma:mode="ink">
                <msink:context xmlns:msink="http://schemas.microsoft.com/ink/2010/main" type="inkWord" rotatedBoundingBox="7877,9852 8346,9842 8360,10438 7891,10448"/>
              </emma:interpretation>
            </emma:emma>
          </inkml:annotationXML>
          <inkml:trace contextRef="#ctx0" brushRef="#br0" timeOffset="99647.5497">4353 9206 632 0,'-19'0'236'0,"10"0"-184"0,9-4-16 0,0 0 140 16,0 8-104-16,5-4 16 15,4 0-52-15,18 0 0 16,5 4-20-16,27 0-8 15,5 4-4-15,9-4 56 16,0 5-32-16,-10-5 8 16,-3 4-24-16</inkml:trace>
          <inkml:trace contextRef="#ctx0" brushRef="#br0" timeOffset="99906.6943">4790 9020 676 0,'-19'20'248'0,"19"-20"-192"0,-27 57-16 15,13-25 32 1,5 5-48-16,-13 28 24 16,8-1-28-16,0 13 28 15,10-4-32-15,-5-12-4 16,18-9-8-16,-5-19-420 15,5-5 228-15</inkml:trace>
        </inkml:traceGroup>
        <inkml:traceGroup>
          <inkml:annotationXML>
            <emma:emma xmlns:emma="http://www.w3.org/2003/04/emma" version="1.0">
              <emma:interpretation id="{DA667BB3-F3F4-4279-BE6D-58D3F36C8578}" emma:medium="tactile" emma:mode="ink">
                <msink:context xmlns:msink="http://schemas.microsoft.com/ink/2010/main" type="inkWord" rotatedBoundingBox="9674,9079 10506,9060 10531,10160 9699,10179">
                  <msink:destinationLink direction="with" ref="{677A0A16-5977-4983-9FDD-91464A45CE36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1491.9077">6119 8316 548 0,'18'-17'204'0,"-18"17"-156"16,41-32-16-16,-18 24 36 15,4 4-44-15,19 4 32 16,-1 4-28-16,19 20 8 15,0-3-20-15,4 15-16 16,-4 4-4-16,-14 17 48 16,-4 4-24-16,-33 12 88 15,-4 0-60-15,-36-5 100 16,0 1-84-16,-28-12 32 16,5-9-56-16,-14-15 4 0,14-5-28 15,-4-20 8-15,13 0-12 16,4-16-24-16,14 0 4 0,10-12-392 15,13 12 220 1</inkml:trace>
          <inkml:trace contextRef="#ctx0" brushRef="#br0" timeOffset="101179.0758">6424 8506 560 0,'0'-20'208'0,"0"20"-164"0,14-8-8 0,-14 0 120 31,4 8-92-31,-8-5 72 0,4 5-80 0,-9 9 4 16,0 7-36-16,-10 20-56 15,10 5 16-15,-4 23 48 16,4 1-16-16,-1 0 12 16,10-4-16-16,-4-9 20 15,8-7-20-15,-8-25-268 16,4 0 140-16</inkml:trace>
          <inkml:trace contextRef="#ctx0" brushRef="#br0" timeOffset="102932.0522">6734 9040 496 0,'-23'-8'184'0,"18"4"-140"0,-4 4-16 0,5 0 64 15,4 0-56-15,4-4 24 16,5 4-40-16,10-4 16 15,8 8-20-15,9 0 28 16,1 4-28-16,-1 4 4 16,1 5-12-16,-15-1 20 15,10 0-16-15,-23 0 56 16,0 4-36-16,-27-3 36 16,5 3-36-16,-28-4-20 15,4 4-4-15,-13 0-8 16,14 1 0-16,-10-5-20 15,14 4 12-15,10-4 56 16,3 1-24-16,28-9-44 16,14 0 8-16,18-8 12 15,-4 4 0-15,8-4 12 16,-4 0-8-16,-4 0-64 16,-6 4 32-16</inkml:trace>
          <inkml:trace contextRef="#ctx0" brushRef="#br0" timeOffset="103105.5137">6711 9198 676 0,'-14'-8'248'0,"14"8"-192"0,23-8-16 0,0 4 24 16,0 8-44-16,8-4 8 15,15 4-16-15,0-4-244 16,17 0 124-16</inkml:trace>
        </inkml:traceGroup>
        <inkml:traceGroup>
          <inkml:annotationXML>
            <emma:emma xmlns:emma="http://www.w3.org/2003/04/emma" version="1.0">
              <emma:interpretation id="{F4E1881E-7204-49E7-8F5B-9C6C86AD3ACD}" emma:medium="tactile" emma:mode="ink">
                <msink:context xmlns:msink="http://schemas.microsoft.com/ink/2010/main" type="inkWord" rotatedBoundingBox="11184,9110 14057,9044 14079,10012 11206,10078">
                  <msink:destinationLink direction="with" ref="{677A0A16-5977-4983-9FDD-91464A45CE36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3923.2379">8377 8615 476 0,'-32'-16'176'0,"32"16"-136"0,-9-16-12 16,9 8 152 0,-4 8-104-16,-5-8 112 15,0 4-108-15,9-4-16 16,9 8-40-16,4-5-32 0,6 5 0 0,3 0 4 15,1 5 4-15,0 7-20 16,0 12 12-16,-5 8 40 16,-14 9-20-16,-8 3 36 15,8 5-32-15,-26-1 40 16,-6 1-32-16,-4-8-24 16,1-9 0-16,-6-4 24 15,5-3-12-15,-4-5-32 16,13 0 12-16,5-4-36 15,18 0 28-15,9-3-12 16,14-1 16-16,-1-8 60 16,10 0-24-16,5-4-144 15,4 0 68-15,-18 0-320 16,-1 0 208-16</inkml:trace>
          <inkml:trace contextRef="#ctx0" brushRef="#br0" timeOffset="104097.1998">8218 8899 612 0,'0'-21'228'0,"0"21"-180"0,14-4-12 15,4 0 60 1,-5 8-60-16,10-4 24 16,9 8-40-16,0-4-8 15,4 5-8-15,5 3-612 16,5-4 332-16</inkml:trace>
          <inkml:trace contextRef="#ctx0" brushRef="#br0" timeOffset="104358.936">8550 9093 592 0,'0'4'220'0,"0"-4"-172"0,-9 20-12 0,9-8 56 16,0 5-56-16,0-1 4 15,0 4-24-15,0-4 8 16,0 4-16-16,18-12 4 16,5 1-4-16,0-13 48 15,9 4-32-15,0-9-12 16,-10 1-4-16,1-12 16 16,-9 12-12-16,-14-8-4 15,-14 8-4-15,-9-4 4 16,5 12-4-16,-5-9-36 15,1 5 16-15</inkml:trace>
          <inkml:trace contextRef="#ctx0" brushRef="#br0" timeOffset="103427.8705">8095 8312 592 0,'-27'-25'220'0,"27"25"-172"0,-37-8-12 16,10 12 120-1,4 4-92-15,-22 13 96 16,4 3-92-16,-14 16 20 15,10 1-52-15,-10 36-32 0,14-4-4 0,5 24 0 16,17-8 0-16,15-4 32 16,8-12-16-16,19-9 48 15,9-11-36-15,4-12-384 16,10-13 192-16</inkml:trace>
          <inkml:trace contextRef="#ctx0" brushRef="#br0" timeOffset="104588.0946">8969 8895 716 0,'-9'-29'264'0,"9"29"-204"0,32-24-16 0,-9 12 80 31,-1 4-76-31,19-4 24 0,-4 3-40 0,4 5 32 16,4 4-36-16,10 4-16 16,-9 5-4-16,-5-1-352 15,-5 4 188-15</inkml:trace>
          <inkml:trace contextRef="#ctx0" brushRef="#br0" timeOffset="104777.5499">9197 8599 612 0,'-14'-12'228'0,"14"12"-180"0,0 20-12 0,-4 8 60 15,-5 5-60-15,4 24 48 16,-4 3-48-16,0 1 0 15,-5-4-24-15,14-9-76 16,0-3 32-16</inkml:trace>
          <inkml:trace contextRef="#ctx0" brushRef="#br0" timeOffset="105472.823">9597 8696 464 0,'0'-16'176'0,"0"16"-140"0,14-8-8 0,-14 4 56 16,9 8-52-16,-9-4 48 15,9 0-44-15,-9 0 8 16,14 4-28-16,-14-4 0 15,0 0-8-15,0 4 36 16,0 0-20-16,0-4 48 16,0 0-40-16,0 0 36 15,0 0-36-15,0 0-8 16,0 0-16-16,0 0 20 16,0 0-16-16,0 0-4 15,0 0-4-15,0 0-4 16,0 0 0-16,0 0 0 15,0 0 0-15,0 4-12 16,9 0 8-16,-18 0 4 16,9 8 0-16,-14 5 52 15,14 3-28-15,-18 4 32 16,4 0-28-16,-17 9-16 16,8-1-8-16,-9 0 4 15,9 1-4-15,0-5-12 16,1 1 4-16,13-5 20 15,-14-4-8-15,14-4 4 16,9-4-4-16,0-3 4 0,9 3-8 16,0-12 16-16,14 4-12 15,-1 0-4-15,19 0 0 0,5 0 4 16,-1 0-4-16,10 0-20 16,-9 0 8-16,-1-4 12 15,-13 0 0-15,-9-4 24 16,0 4-16-16,-14-8 12 15,0 4-12-15,-18-12 12 16,9-1-16-16,-23-7-12 16,0 4 0-16,0-13 72 15,5 9-36-15,-5-20-12 16,10 7-12-16,4-11-20 16,9 7 8-16,0 1-4 15,9 15 0-15,4 9-300 16,10 8 168-16</inkml:trace>
          <inkml:trace contextRef="#ctx0" brushRef="#br0" timeOffset="105801.6873">9930 8720 560 0,'23'-24'208'0,"-23"24"-164"0,31-16-8 15,-8 8 56 1,0 4-56-16,-5 0 56 15,5 8-52-15,-9 4-4 16,8 4-20-16,-22 8 60 16,9 9-44-16,-18 7 32 0,9 1-36 0,-22 3 36 15,8-4-36-15,0-3 20 16,-13-1-28-16,13-8 0 16,5 5-12-16,-14-9 4 15,23-4-8-15,0-8-4 16,0 5 4-16,23-9 12 15,0 0-8-15,18 0 4 16,-5 0-4-16,14-4-60 16,-13 4 28-16,4 0-192 15,-9 0 120-15,-14-4-248 16,0 4 192-16</inkml:trace>
          <inkml:trace contextRef="#ctx0" brushRef="#br0" timeOffset="105930.5273">10039 8959 644 0,'-9'0'236'0,"9"0"-180"0,18-8-20 15,-4 8 28 1,-5 8-44-16</inkml:trace>
          <inkml:trace contextRef="#ctx0" brushRef="#br0" timeOffset="106178.6877">10367 8526 464 0,'4'-16'176'0,"-4"16"-140"0,41 4-8 0,-27 8 152 16,9 4-104-16,4 29 200 15,-4 8-156-15,-19 19 12 16,6 1-80-16,-20 8 64 16,6-8-64-16,-28-8 28 15,0-8-48-15,-4-9 16 16,4-7-28-16</inkml:trace>
        </inkml:traceGroup>
        <inkml:traceGroup>
          <inkml:annotationXML>
            <emma:emma xmlns:emma="http://www.w3.org/2003/04/emma" version="1.0">
              <emma:interpretation id="{8B309B53-F3B9-4E9B-AF9A-9A95B3F2FCB1}" emma:medium="tactile" emma:mode="ink">
                <msink:context xmlns:msink="http://schemas.microsoft.com/ink/2010/main" type="inkWord" rotatedBoundingBox="14673,9206 16307,9168 16328,10056 14693,10093">
                  <msink:destinationLink direction="with" ref="{677A0A16-5977-4983-9FDD-91464A45CE36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7241.024">11878 8389 600 0,'55'-13'224'0,"-55"13"-176"0,68-12-12 16,-22 16 16 0,4 4-36-16,18 17 12 15,10 11-16-15,-10 17 80 16,-13 12-48-16,-14 15 76 16,-14-7-68-16,-32 8 80 0,-8-16-76 0,-42-4 16 15,-4-5-40-15,-19-11 4 16,10-9-20-16,-5-11-60 15,14-13 20-15</inkml:trace>
          <inkml:trace contextRef="#ctx0" brushRef="#br0" timeOffset="106988.8542">12256 8494 592 0,'0'-8'220'0,"0"8"-172"0,-4 12-12 0,-5 0 68 16,0 4-64-16,-14 33 0 16,-5 7-24-16,1 21 8 15,4-4-16-15,1 0 16 16,3-12-16-16,1-17-136 15,9 1 72-15</inkml:trace>
          <inkml:trace contextRef="#ctx0" brushRef="#br0" timeOffset="106402.129">11127 8862 840 0,'5'-16'312'0,"-5"16"-244"0,23-12-16 16,-5 4 148-1,5 8-120-15,8-4 28 16,15 4-64-16,18 0 16 16,-5 8-32-16,-9 0 36 15,0 8-36-15</inkml:trace>
          <inkml:trace contextRef="#ctx0" brushRef="#br0" timeOffset="107588.4474">12634 8927 456 0,'32'-12'168'0,"-32"12"-128"0,32 20-16 0,-18-12-20 15,4 0-8-15,-5 12 4 16,6-3 0-16,-15 3 8 16,-4 4-4-16,-18-4 104 15,4 5-60-15,-13-9 88 16,4 4-80-16,-9-8 16 15,5 4-40-15,-5-7 48 16,14 7-44-16,4-12-8 16,14 12-16-16,9-8 16 15,10 0-16-15,8 4 4 16,5 0-8-16,9-7 48 16,4-1-32-16</inkml:trace>
          <inkml:trace contextRef="#ctx0" brushRef="#br0" timeOffset="107697.2784">12602 9150 496 0,'5'0'184'0,"-5"0"-140"0,41-13-16 0,-18 5-12 16,4 8-16-16</inkml:trace>
        </inkml:traceGroup>
        <inkml:traceGroup>
          <inkml:annotationXML>
            <emma:emma xmlns:emma="http://www.w3.org/2003/04/emma" version="1.0">
              <emma:interpretation id="{6592069B-A0A0-4C81-8766-C833FED806B7}" emma:medium="tactile" emma:mode="ink">
                <msink:context xmlns:msink="http://schemas.microsoft.com/ink/2010/main" type="inkWord" rotatedBoundingBox="16925,9034 18346,9001 18368,9938 16946,997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7968.4583">13850 8231 768 0,'-18'-29'284'0,"18"29"-220"0,-32 8-20 15,-5 9 128 1,5 7-104-16,-36 24 68 16,9 5-76-16,-14 36-8 15,18 0-32-15,10 29 4 16,13-13-12-16,18-4 36 16,14-16-24-16,32-20-156 0,9-21 72 15,28-7-664-15,-1-5 400 0</inkml:trace>
          <inkml:trace contextRef="#ctx0" brushRef="#br0" timeOffset="108247.2217">13950 8465 780 0,'0'-20'288'0,"0"20"-224"0,64-12-20 0,-42 12 56 15,1 4-64-15,5 8-12 16,-1 4-16-16,-4 13 44 15,-5 7-28-15,-18 17 32 16,-5 4-28-16,-22 7 36 16,0 1-36-16,-19-8 20 15,10-5-28-15,-14-11-8 16,13-9-8-16,-4-8-16 16,14 1 8-16,18-9-40 15,9-4 24-15,18 0-4 16,18 0 16-16,10-8 52 15,0 5-24-15,13-9-372 16,-5 0 192-16</inkml:trace>
          <inkml:trace contextRef="#ctx0" brushRef="#br0" timeOffset="108431.5763">13895 8708 580 0,'14'-28'216'0,"-14"28"-168"0,64-8-12 0,-37 8-12 16,-4 8-20-16,9-4 16 16,4 12-12-16,5 4 24 15,0-3-20-15,0 11-40 16,-5 0 16-16</inkml:trace>
          <inkml:trace contextRef="#ctx0" brushRef="#br0" timeOffset="108700.798">14378 8834 372 0,'18'-20'140'0,"-18"20"-112"0,9 16-4 0,-9-4 100 15,0 0-72-15,-9 12 84 16,5 9-76-16,-15-1 40 16,6 5-60-16,-5-5 24 15,8-4-36-15,6-3-8 16,8-5-12-16,15-4 28 15,3-4-20-15,6-8 20 16,4 4-20-16,-1-16 20 16,-3 4-24-16,-10-12 4 15,-4 4-8-15,-14-17 72 16,-5 9-44-16,-18-8 92 16,5 8-72-16,-5-5-20 0,5 13-20 15</inkml:trace>
          <inkml:trace contextRef="#ctx0" brushRef="#br0" timeOffset="109066.7182">14697 8259 820 0,'-14'-36'304'0,"14"36"-236"0,14 8-20 0,-10 4 28 16,10 12-52-16,0 13-12 16,8 7-4-16,1 45 24 15,0 8-16-15,-19 29 48 16,-4-9-36-16,-18 13 48 15,0-21-44-15</inkml:trace>
        </inkml:traceGroup>
      </inkml:traceGroup>
      <inkml:traceGroup>
        <inkml:annotationXML>
          <emma:emma xmlns:emma="http://www.w3.org/2003/04/emma" version="1.0">
            <emma:interpretation id="{451FAAF9-E95E-4777-BB35-B0DD1C1F8974}" emma:medium="tactile" emma:mode="ink">
              <msink:context xmlns:msink="http://schemas.microsoft.com/ink/2010/main" type="line" rotatedBoundingBox="13565,11187 18148,10327 18241,10827 13658,11687"/>
            </emma:interpretation>
          </emma:emma>
        </inkml:annotationXML>
        <inkml:traceGroup>
          <inkml:annotationXML>
            <emma:emma xmlns:emma="http://www.w3.org/2003/04/emma" version="1.0">
              <emma:interpretation id="{48427EE9-FF40-4237-BED2-4387E0AD20C8}" emma:medium="tactile" emma:mode="ink">
                <msink:context xmlns:msink="http://schemas.microsoft.com/ink/2010/main" type="inkWord" rotatedBoundingBox="13565,11187 14824,10951 14917,11450 13658,1168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1311.9708">10995 10502 612 0,'0'-9'228'0,"0"9"-180"0,14-4-12 0,-5 0 104 16,5 8-84-16,8-4 68 15,-3 4-72-15,17-4-20 16,5 5-20-16,14-5-232 16,4 0 124-16</inkml:trace>
          <inkml:trace contextRef="#ctx0" brushRef="#br0" timeOffset="110964.8353">11186 10332 600 0,'-22'-25'224'0,"22"25"-176"0,-14-16-12 0,28 8 60 16,-5 4-60-16,4-4 4 15,-3 8-24-15,12 8-4 16,1 4-4-16,0 8-16 15,9 9 4-15,-23-1 28 16,4 4-12-16,-17 1 40 16,-5-5-28-16,-23-4 12 15,9 1-20-15,-22-5 8 16,13-4-12-16,-14-4 20 16,5 4-20-16,-4-3 68 15,22 3-48-15,14-4-20 16,18 0-12-16,23-4 36 15,-9 0-24-15,22-8 36 16,1 0-32-16,-5-4 12 16,-5 0-16-16,-13-4 0 15,9 8-4-15,-23-4 12 16,0 4-12-16,-18 0-4 16,9 8 0-16,-9-4 4 15,-5 0-4-15,5 0-204 16,0 0 108-16</inkml:trace>
          <inkml:trace contextRef="#ctx0" brushRef="#br0" timeOffset="110438.6089">10535 10295 548 0,'-13'-8'204'0,"13"8"-156"0,-41 12-16 16,18-4 104-1,0 8-80-15,-22 9 4 16,-1 3-36-16,-27 4 12 15,19-3-24-15,-15-5 84 16,24 0-52-16,13-3-20 0,9-5-16 16,14-8 16-16,18-4-12 0,37-4 4 15,8 0-8-15,24 0 4 16,-10 4-8-16,5-8-4 16,4 4 4-16,-8 0-40 15,-6 0 20-15,-26 0 68 16,4 0-28-1,-41-4 100-15,13 0-72 0,-26-8 40 16,-5 4-56 0,-19-13-28-16,14 1-8 15,-9-12 0-15,10 3 0 0,-1-7-28 16,14 4 16-16,0-5-320 31,18 13 180-31</inkml:trace>
        </inkml:traceGroup>
        <inkml:traceGroup>
          <inkml:annotationXML>
            <emma:emma xmlns:emma="http://www.w3.org/2003/04/emma" version="1.0">
              <emma:interpretation id="{A8C845F6-0B03-49C5-A44E-4485CE585ED4}" emma:medium="tactile" emma:mode="ink">
                <msink:context xmlns:msink="http://schemas.microsoft.com/ink/2010/main" type="inkWord" rotatedBoundingBox="16244,10702 18151,10345 18212,10674 16306,11031"/>
              </emma:interpretation>
            </emma:emma>
          </inkml:annotationXML>
          <inkml:trace contextRef="#ctx0" brushRef="#br0" timeOffset="111849.5506">12689 9888 540 0,'4'-8'200'0,"-4"8"-156"0,0 0-12 0,0 0 96 16,0 0-76-16,10 0-4 15,-1 0-28-15,4 0 28 16,5 0-24-16,10 0 56 16,4 0-44-16,22 0-24 15,10 4-12-15,13-4 52 16,1 4-28-16,22-4 60 15,0 0-48-15,37-4 44 16,-5 4-44-16,9-4 16 16,-9 0-32-16,18-8 52 15,-22 4-40-15,-5 4 20 0,-19 4-32 16,-17-5 16-16,-19 10-20 16,-13-5 36-16,-10 0-28 0,-22 0 40 15,4 0-36-15,-13 0-312 16,0 0 152-16</inkml:trace>
        </inkml:traceGroup>
      </inkml:traceGroup>
    </inkml:traceGroup>
    <inkml:traceGroup>
      <inkml:annotationXML>
        <emma:emma xmlns:emma="http://www.w3.org/2003/04/emma" version="1.0">
          <emma:interpretation id="{A1875C09-1686-4D9F-A4AD-C214CB0DB7CE}" emma:medium="tactile" emma:mode="ink">
            <msink:context xmlns:msink="http://schemas.microsoft.com/ink/2010/main" type="paragraph" rotatedBoundingBox="2154,11238 20973,11958 20830,15695 2011,1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7C0807-8D99-4387-A9AA-EC22F14CB2F3}" emma:medium="tactile" emma:mode="ink">
              <msink:context xmlns:msink="http://schemas.microsoft.com/ink/2010/main" type="line" rotatedBoundingBox="2154,11238 20973,11958 20885,14254 2066,13533"/>
            </emma:interpretation>
          </emma:emma>
        </inkml:annotationXML>
        <inkml:traceGroup>
          <inkml:annotationXML>
            <emma:emma xmlns:emma="http://www.w3.org/2003/04/emma" version="1.0">
              <emma:interpretation id="{B7A53626-DDDD-4852-8F43-31C8BD1B864B}" emma:medium="tactile" emma:mode="ink">
                <msink:context xmlns:msink="http://schemas.microsoft.com/ink/2010/main" type="inkWord" rotatedBoundingBox="2126,11989 4888,12095 4865,12700 2102,12595"/>
              </emma:interpretation>
              <emma:one-of disjunction-type="recognition" id="oneOf16">
                <emma:interpretation id="interp16" emma:lang="" emma:confidence="1">
                  <emma:literal>+0</emma:literal>
                </emma:interpretation>
                <emma:interpretation id="interp17" emma:lang="" emma:confidence="0">
                  <emma:literal>☺ 0</emma:literal>
                </emma:interpretation>
                <emma:interpretation id="interp18" emma:lang="" emma:confidence="0">
                  <emma:literal>x 0</emma:literal>
                </emma:interpretation>
                <emma:interpretation id="interp19" emma:lang="" emma:confidence="0">
                  <emma:literal>+ 0</emma:literal>
                </emma:interpretation>
                <emma:interpretation id="interp20" emma:lang="" emma:confidence="0">
                  <emma:literal>X 0</emma:literal>
                </emma:interpretation>
              </emma:one-of>
            </emma:emma>
          </inkml:annotationXML>
          <inkml:trace contextRef="#ctx0" brushRef="#br0" timeOffset="173798.6215">-237 11640 372 0,'0'-8'140'0,"14"0"-112"0,4 0-4 0,0 4 100 16,10-4-72-16,-1 4 8 0,5 4-40 15,4-4 4-15,10 0-12 16,-5 0 20-16,9 0-20 15,5 0-4-15,-1-5-4 0,1 5 12 16,-10 0-8-16,-13 0-48 16,-23 0-284-1</inkml:trace>
          <inkml:trace contextRef="#ctx0" brushRef="#br0" timeOffset="174043.9142">150 11373 404 0,'0'-12'148'0,"5"12"-112"0,4 0-12 15,0 0 136-15,0 4-92 0,0 4-20 16,10 8-28-16,-1 9-20 16,-5 3 4-16,6 4-24 0,-6 5 12 15,-8-1 48-15,-10 5-20 16,-8-5 24-16,-10 1-24 15,-9-1 28-15,0 0-32 16,5-7 12-16,4-5-16 16,5-4 28-16,4-8-24 15,28-16-156 1</inkml:trace>
          <inkml:trace contextRef="#ctx0" brushRef="#br0" timeOffset="174351.7336">965 11272 488 0,'-36'0'180'0,"27"20"-140"0,-14 13-12 16,14-13 40-16,0 32-44 15,-5 5 24-15,14 4-28 16,9 4 16-16,14-13-20 15,13 1 20-15,19-21-24 0,9-12 32 16,4-7-28-16,-4-13-12 16,-14-17-8-16,-5-19 20 15,-17-21-8-15,-15-12-4 16,-22-3 0-16,-18 7 4 0,-14 4-4 16,-18 17 16-16,4 15-12 15,10 13-12-15,8 8 0 16,28 24-604-1</inkml:trace>
          <inkml:trace contextRef="#ctx0" brushRef="#br0" timeOffset="173074.1943">-1143 11219 436 0,'23'-12'160'0,"-23"8"-124"0,18 0-8 16,-9 0 36-16,5 0-40 16,0 0 60-16,-1 0-48 15,-3 4-24-15,-1 0-12 16,-9 0-8-16,-5 12 0 16,-9 4 24-16,-8 5-8 0,-10 7-4 15,-9 12 0-15,0 9 20 16,4 12-12-16,-8-5 12 15,4-3-12-15,4-5 20 16,10-3-20-16,0-13 48 16,4-7-32-16,9-5-16 0,5-4-4 15,5-4 0-15,8 4-4 16,5-16 16-16,5 0-12 16,4-4-28-16,0 4 8 15,10 0 48 1,4 8-16-16,-5 5-36 0,9-5 8 15,5 4 28-15,0-4-12 16,-4-4 16-16,-5 0-12 16,-5-4-8-16,-4-4 0 15,-5 0 20-15,5-4-12 16,-10-4-4-16,1-9-4 0,-5-3 12 16,0-8-8-16,0-13-20 15,-4-3 4-15,-10-5 32 16,1 0-16-16,-10 5 8 15,0-1-8-15,-17 5-8 16,-1 7 4-16,9 5-24 16,-9 4 12-16,18 7 12 15,1 9 0 1,8 4-28-16,10 0 12 0,8 8 24 16,10 0-8-16,5 4-220 15,3 4 120-15</inkml:trace>
          <inkml:trace contextRef="#ctx0" brushRef="#br0" timeOffset="173479.7719">-633 11232 332 0,'-4'0'120'0,"4"0"-92"0,-9 4-8 0,18 0 88 16,-9 8-64-16,9 8 68 16,-9 12-60-16,4 17 16 0,-4 24-40 15,9 4 52-15,5-9-44 16,0-3 28-16,-1-16-36 0,1-13 88 15,0-7-64-15,4-17 40 16,5-16-56-16,0-13 16 16,-1-15-32-16,6-16 44 15,-1-17-36-15,0 0-32 16,-4 4 0-16,4 9 0 16,-4 7 4-16,0 9-20 15,-5 11 12-15,-4 9 4 16,-1 4 4-16,-4 8-132 15,5 8 72-15</inkml:trace>
        </inkml:traceGroup>
        <inkml:traceGroup>
          <inkml:annotationXML>
            <emma:emma xmlns:emma="http://www.w3.org/2003/04/emma" version="1.0">
              <emma:interpretation id="{D8832D1F-C056-4194-8C9E-DAC0303567A9}" emma:medium="tactile" emma:mode="ink">
                <msink:context xmlns:msink="http://schemas.microsoft.com/ink/2010/main" type="inkWord" rotatedBoundingBox="7067,11541 11241,11701 11178,13346 7004,1318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7221.6907">4521 11793 352 0,'5'-16'132'0,"8"8"-104"0,5 4-8 16,-4 4 112-16,9-9-76 16,9 9 32-16,13-4-52 15,5 12-4-15,10-8-20 0,8 9-24 16,37-5 4-16,27 4 4 0,18 0 4 15,0-8 60-15,23 0-32 16,-27 0 8 0,-1 8-24-16,-3-8 28 15,-29 4-24-15,-26-4-12 16,-19 0-8-16,-18 0 56 16,-18-4-28-16,-14 4-20 0,-18 0-4 15,-4 4-228-15,-5 0 120 16,-14 0-340-1</inkml:trace>
          <inkml:trace contextRef="#ctx0" brushRef="#br0" timeOffset="147656.3468">4904 11947 228 0,'18'-12'84'0,"0"7"-64"0,0-3-8 16,0 4 72-16,14 4-48 16,9 0 32-16,9 8-40 15,5 9-8-15,4 15-12 0,-9 13 28 16,-9 11-20-16,-14 9 40 15,-13-4-32-15,-18-5 64 16,-15-3-48-16,-8-13 36 16,-14-3-44-16,-9-13 44 15,0-12-44 1,4-8 28-16,1-16-32 0,4-8-28 0,4-4 0 16,15-5 8-16,13-3-4 15,9-4-4-15,13-1 4 16,15 5-4-16,8 3 0 15,14 5 16-15,9 4-8 0,5 4 48 16,0 8-28 0,-5 8-200-16,-4 4 92 15,-1 0-488-15</inkml:trace>
          <inkml:trace contextRef="#ctx0" brushRef="#br0" timeOffset="144804.7359">3483 11675 216 0,'-9'-8'80'0,"18"8"-60"0,-4-4-8 0,4 0 64 15,-5-4-44-15,5 0 24 0,0-4-36 16,5 0 0-16,0 0-12 16,-1-5-16-16,1 1 4 15,0-4 20-15,-1 0-8 16,1 0 16-16,0 3-16 15,-1 1 40 1,1 4-24-16,0 0 4 0,-1 4-16 16,6 0 28-16,-1 4-24 15,5 4 32-15,-1 0-32 16,1 4 12-16,0 8-16 16,-5-4 28-16,0 0-24 15,0 0 12-15,1 0-16 0,-1-8 12 16,0-4-16-16,9 0 24 15,-4-4-20-15,4 0-12 16,-8 0-4-16,3 4 20 16,-8 0-8-16,0 4 4 15,-5 8-4-15,0-8 12 0,-9 0-12 16,0 0-452 0</inkml:trace>
          <inkml:trace contextRef="#ctx0" brushRef="#br0" timeOffset="145367.2654">3519 11951 164 0,'10'0'60'0,"8"0"-44"0,-14-4-8 15,-4 4 96-15,5-4-60 16,4 0-20-16,-4 0-12 16,4-5 4-16,0-3-8 0,4 4 32 15,1-4-24-15,4 4 56 16,-4 0-40-16,4 4 20 16,0 0-32-16,1 0 16 15,-1 8-20-15,-5 0-8 16,1 4-4-16,0 0 48 15,-1 0-28-15,1 0 8 16,0 0-20-16,-5-8 64 16,4 4-44-16,1-8 16 15,4 0-32-15,1-4 0 16,3 0-8-16,1-12 12 16,4 8-12-16,-4-5-20 0,-5 1 4 0,-4 0-268 15,-5 8 148 1,-9-8-252-16</inkml:trace>
          <inkml:trace contextRef="#ctx0" brushRef="#br0" timeOffset="146816.6161">5145 10987 392 0,'-14'-20'148'0,"10"8"-116"0,8-4-8 16,1 8 20-1,4-4-28-15,0-5 12 0,14-3-16 16,9-4 28-16,-1 4-24 16,24-1-4-16,-9 5-8 15,-1 8 28-15,1 8-16 16,-5 16-24-16,4 21 4 15,-13 15 16-15,-5 17-4 16,-8-4 24-16,-1 0-20 16,-9-5 24-16,-14-3-24 15,-4 0 40 1,5-5-28-16,-19 1 40 0,-4-4-36 16,-10-21 12-16,-8-16-24 0,-5-16 64 15,-1-12-48-15,6-13-4 16,8-3-16-16,15-4-28 0,13 3 8 15,13 5-12-15,14 4 8 16,19 7-8-16,4 5 8 16,13 8 0-16,-8 8 4 15,-1 4-72-15,-13 0 44 16,5 9-428 0,-5 3 260-16,-10 4-40 15</inkml:trace>
          <inkml:trace contextRef="#ctx0" brushRef="#br0" timeOffset="147853.3713">5696 12016 424 0,'13'16'156'0,"6"4"-120"0,12 16-8 16,-3-7 28-16,17 15-36 16,10 5 44-16,13-1-36 15,-4 5 12-15,-9-13-24 16,-10-3-288-16,-8-13 144 0,-15-4-140 15</inkml:trace>
          <inkml:trace contextRef="#ctx0" brushRef="#br0" timeOffset="148020.315">5992 11979 548 0,'-37'-4'204'0,"28"8"-156"0,-18 12-16 16,9 0 88-16,-10 21-72 0,-4 3 0 15,1 21-32-15,3 0 52 16,1-9-40-16,4-7-136 0,9-9 60 0,14-15-504 16</inkml:trace>
          <inkml:trace contextRef="#ctx0" brushRef="#br0" timeOffset="148514.1267">6561 11236 404 0,'41'-9'148'0,"9"14"-112"0,36 7-12 0,-31 8 100 0,0 4-72 16,13 29-12-16,5 24-24 15,-14 12-24-15,5-8 4 16,-5-8 40-16,-23-9-24 0,-22-3 68 16,-28-17-44-16,-22 9 28 15,-10-8-36-15,-13-9 52 16,-14 0-44-16,-13-11 20 15,-1-9-36-15,14-4-300 16,19-8 152-16,26 4-356 16</inkml:trace>
          <inkml:trace contextRef="#ctx0" brushRef="#br0" timeOffset="148322.6444">6993 11491 144 0,'-13'-5'52'0,"3"26"-40"0,-12 23 0 16,13-15-20-16,0 19 4 15,-10 5 72-15,10 7-36 0,9-3 24 16,-4-8-36-16,-1-5 0 15,1-3-12-15,-6-9 20 16,-3-12-16-16,-15-8-252 16</inkml:trace>
          <inkml:trace contextRef="#ctx0" brushRef="#br0" timeOffset="148935.2465">7622 12041 592 0,'-23'-4'220'0,"18"12"-172"0,-22 12-12 16,9-4-4-16,-19 21-24 15,-8 7 48-15,-1 1-28 16,5-1-444 0,0-7 224-16,-4-9-60 0</inkml:trace>
          <inkml:trace contextRef="#ctx0" brushRef="#br0" timeOffset="148775.8227">7326 11968 528 0,'31'8'196'0,"1"8"-152"0,14 13-12 0,-19-5 80 16,-4 4-68-16,0 9 0 15,9-1-28-15,-10 1 60 16,1-1-44-16,0-8-152 0,-9-7 60 16,-5-9-460-16</inkml:trace>
        </inkml:traceGroup>
        <inkml:traceGroup>
          <inkml:annotationXML>
            <emma:emma xmlns:emma="http://www.w3.org/2003/04/emma" version="1.0">
              <emma:interpretation id="{D229FD62-32F0-46D3-B7AC-81481D58F19F}" emma:medium="tactile" emma:mode="ink">
                <msink:context xmlns:msink="http://schemas.microsoft.com/ink/2010/main" type="inkWord" rotatedBoundingBox="12167,12422 12786,12446 12762,13085 12143,1306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0637.2699">9019 11616 456 0,'0'0'168'0,"-9"16"-128"0,5 21-16 0,4-9 104 16,-9 12-76-16,9 5 24 16,-10 3-44-16,10 9-4 15,0 4-16-15,0 8 44 0,0-1-28 16,0-7 84-16,5-12-64 15,-10-9-540 1,-4-20 264-16,5-24-100 16</inkml:trace>
          <inkml:trace contextRef="#ctx0" brushRef="#br0" timeOffset="150133.4443">8600 11891 312 0,'0'0'112'0,"0"0"-84"15,0-4-12-15,0 4 128 0,0 0-84 16,14 0 8-16,-5 0-40 16,5 0 44-16,4 0-40 15,14 0 12-15,4 0-28 16,19 0 20-16,13 4-24 16,5-4 12-16,-14 0-12 0,5 0 20 15,-9 0-20-15,-10-4-4 16,-4 0-4-16,-18 0 12 15,-9 4-8-15,-14 0 32 16,0 0-24-16,-5 0-144 16,-13 4 64-16</inkml:trace>
        </inkml:traceGroup>
        <inkml:traceGroup>
          <inkml:annotationXML>
            <emma:emma xmlns:emma="http://www.w3.org/2003/04/emma" version="1.0">
              <emma:interpretation id="{77165172-EAAB-40AF-9E98-17921C41DFD6}" emma:medium="tactile" emma:mode="ink">
                <msink:context xmlns:msink="http://schemas.microsoft.com/ink/2010/main" type="inkWord" rotatedBoundingBox="13473,11930 16815,12058 16737,14095 13395,1396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3302.002">13226 12073 496 0,'-23'57'184'0,"23"12"-140"0,0 32-16 0,0-40 76 16,0 3-64-16,0 9 28 15,-9 12-40-15,-14 8 52 16,-8-8-44-16,-15-20 44 0,-13-16-44 16,-5-17 24-16,-4-28-32 15,9-20 0-15,9-8-16 16,9-9-748 0</inkml:trace>
          <inkml:trace contextRef="#ctx0" brushRef="#br0" timeOffset="153126.0314">12976 11924 456 0,'-37'8'168'0,"33"16"-128"0,4 16-16 16,0-11 8-16,9 7-24 15,9 5-20-15,9 3 4 16,5-7 56-16,5-9-24 15,-6-4-100-15</inkml:trace>
          <inkml:trace contextRef="#ctx0" brushRef="#br0" timeOffset="152912.4498">12252 11199 456 0,'127'4'168'0,"-68"8"-128"0,28 13-16 16,-42-5 68-16,10 16-56 16,13 25-20-16,5 16-16 0,-23 4 60 15,-13-4-32-15,-24-13 40 0,-22-7-36 16,-32-4 104-16,-13-5-76 15,-15-11 28-15,-22-9-52 16,-18-8 40-16,-9 5-44 16,18-1-32-16,18-8-4 15,13 4-412-15,28 5 224 16</inkml:trace>
          <inkml:trace contextRef="#ctx0" brushRef="#br0" timeOffset="152672.812">12671 11321 592 0,'-5'-37'220'0,"-4"37"-172"0,0 0-12 0,9 8 40 16,-5 8-48-16,-4 21-12 15,-9 28-8-15,0 16 36 0,4 12-24 16,0-12 60-16,-4-13-44 0,5-7-192 16,3-12 84-16,-3-17-304 15,-10-8 212 1,-9-8-92-16</inkml:trace>
          <inkml:trace contextRef="#ctx0" brushRef="#br0" timeOffset="151649.539">9893 11818 436 0,'-4'12'160'0,"8"-12"-124"0,15 5-8 0,-10 3 60 0,4-4-52 16,19 0-4-16,14 4-20 15,31 0 0-15,23 4-8 16,10-8 8-16,44-4-8 0,33 0 32 16,0-8-20-16,22 8 32 15,1 0-32-15,-33-4 40 16,-45 0-32-16,-13-4-12 15,-42 0-8-15,-18-4 40 16,-27 3-24-16,-14 9 8 16,-22 0-16-16,-15 0-360 15</inkml:trace>
          <inkml:trace contextRef="#ctx0" brushRef="#br0" timeOffset="152415.628">10230 11944 260 0,'-18'-8'96'0,"27"8"-76"0,5 4-4 0,4 0 80 0,19 8-56 15,3 12 60-15,6 13-56 16,9 15-20-16,-10 17-16 16,10 0 0-16,-10 0-4 15,-4-9 16-15,-27-7-12 16,-14-4 92-16,-14-13-52 16,-18 0 32-16,-4-11-48 15,-19-9 24-15,-8-12-28 16,-6-4 8-16,-3-8-20 0,17-4 28 15,28-9-28-15,13-7-40 16,41 0 12-16,19-1-112 16,17-3 68-16,6 0-20 15,8-5 48-15,10 9-20 16,-5 4 28-16,-14 7 36 16,-13 5-8-16,-24 12-36 0,-17 17 16 15,-18 7 124-15,-15 12-60 16,1 9 28-16,4-5-48 15,-4 9-12-15,9-13-12 16,18-3 20-16,14-5-16 16,13-4 56-16,19-8-36 15,9-3-24-15,-5-9-8 16,-4-4-220 0,-5-9 120-16,-9 1-156 15,-5-8 148-15,-13 0-208 16,-9 0 576-1,-33 28-152 1,-3 8 96 0,-1 21-112-1,0 15-32-15,14 13-36 0,-5 32 12 0,1-4-24 16,-6-20 68-16,-12-16-48 16,-10-16 60-16,-14-13-56 15,-13-12 20-15,4-16-36 0,9-12 28 16,5-24-32-16,9-25-24 15,14-24 4-15,9-8-16 16,27 0 8-16,32 16-52 16,32 12 32-16,22 9 60 15,24 7-12-15,-6-7-612 16</inkml:trace>
          <inkml:trace contextRef="#ctx0" brushRef="#br0" timeOffset="151306.5964">10408 11317 364 0,'14'-37'132'0,"-14"25"-100"0,18-4-12 0,-9 8 24 16,9-4-28-16,5 3 40 0,9-3-32 15,0 4 12-15,22 0-20 16,1 4-8-16,13 12-4 16,-13 12 28-16,-1 13-16 15,-13 11 4-15,-4 17-12 16,-19-4 28-16,-27 3-20 16,-14-7 32-16,-18-9-32 0,-18-7 56 15,-5-1-40-15,-4-19 12 16,13-13-28-16,1-13 8 15,8-11-12-15,14-12 12 16,19-5-16-16,17 1-4 16,19 4 0-16,18 3-48 15,18 5 24-15,5 4-136 0,13 16 88 16,-13 12-428 0</inkml:trace>
        </inkml:traceGroup>
        <inkml:traceGroup>
          <inkml:annotationXML>
            <emma:emma xmlns:emma="http://www.w3.org/2003/04/emma" version="1.0">
              <emma:interpretation id="{C428D993-2ECD-451E-A6E1-3107CAE9C938}" emma:medium="tactile" emma:mode="ink">
                <msink:context xmlns:msink="http://schemas.microsoft.com/ink/2010/main" type="inkWord" rotatedBoundingBox="17631,11830 20973,11958 20907,13676 17565,1354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4639.0707">14656 11920 664 0,'0'0'244'0,"22"0"-188"0,33 0-16 0,-5 0 4 16,50-5-32-16,23 10 40 16,5-1-28-16,22-4 40 15,9 4-36-15,-8 4 4 0,-19-4-20 0,-28 4-120 16,-13-8 56-16,-27 0 20 16,-18-4 24-16,-19 4-64 15,-13 0 40-15,-19 0-496 16</inkml:trace>
          <inkml:trace contextRef="#ctx0" brushRef="#br0" timeOffset="154953.4093">14760 12065 288 0,'-9'-12'108'0,"23"16"-84"0,18 0-4 0,0 4 56 16,22 12-44-16,15 13 40 15,3 15-40-15,-3 9-20 16,-15 4-4-16,-4-1 36 16,-13-7-24-16,-19-4 44 15,-18-9-36-15,-18-3 40 16,-28-1-40-16,-22-4 28 15,-9-11-28-15,-1-9 8 16,15-12-20-16,-1-8 64 0,27-4-48 16,10-13-4-16,13 5-16 15,28-12-12-15,32-13 4 16,36 9-4-16,18 7 0 0,-5 9 52 16,-8 4-28-16,-1 12-300 15,-8 4 148-15</inkml:trace>
          <inkml:trace contextRef="#ctx0" brushRef="#br0" timeOffset="153753.7313">14041 11875 600 0,'9'0'224'0,"-4"-8"-176"0,13 0-12 15,0 12 60-15,19-4-60 0,17-4 12 16,19 12-28-16,9 0 48 15,-5 12-36-15,-4-8-104 0,-9-4 40 16,-9 1-576-16</inkml:trace>
          <inkml:trace contextRef="#ctx0" brushRef="#br0" timeOffset="153949.2391">14319 11661 456 0,'-23'8'168'0,"18"36"-128"0,-4 13-16 16,5-33 68-16,-5 12-56 16,0 9 40-16,-1 12-44 15,1 7 44-15,0-3-44 16,5-4 48-16,-1-13-48 0,1-11-140 16,8-13 60-16,10-20-496 15</inkml:trace>
          <inkml:trace contextRef="#ctx0" brushRef="#br0" timeOffset="154324.7379">15325 11066 488 0,'36'-8'180'0,"-4"36"-140"0,9 4-12 0,-18-12 48 0,13 13-48 15,5 3 8-15,-4 33-24 16,-5 16 44-16,-14-4-28 16,-18-4 48-16,-27-8-44 0,-14-13 56 15,-10-11-52-15,-12-21 0 16,-15-16-20-16,-8-16 8 15,8-16-16-15,15-17 4 16,22-7-4 0,32-1-32-16,31 9 12 0,24 7-84 15,9 9 56-15,8 20 40 16,6 8 4-16,-1 16-136 16,-4 13 68-16,-10 3-456 15</inkml:trace>
          <inkml:trace contextRef="#ctx0" brushRef="#br0" timeOffset="155327.4021">15457 12353 548 0,'-14'-13'204'0,"14"9"-156"0,0-4-16 16,9 4 36-16,5 0-44 16,9 0 32-16,9 4-28 15,9 8-28-15,0 4 0 16,-5 5-28-16,-4 3 16 0,-9 4 24 15,-14 0-8-15,-14 1 8 0,-8-5-4 16,-10 0 12-16,-9-4-12 16,-4 5-4-16,-1 3 0 15,1-8 12-15,-5 4-8 16,0 0-28-16,0 1 8 16,4-1-4-16,5 4 8 15,10 0 76 1,13 1-36-16,-5-9 60 0,14 4-56 15,14-4 36-15,8-8-40 16,1-8 16-16,0 0-28 16,9 0 60-16,4 0-44 15,5-8-76-15,-9 8 16 16,-9-4-176-16,-10 0 108 0,-3 0-160 16,-24-4 144-16,5 0-264 15</inkml:trace>
          <inkml:trace contextRef="#ctx0" brushRef="#br0" timeOffset="155464.7672">15320 12531 560 0,'5'-13'208'0,"4"1"-164"0,5 4-8 16,-1 8 24-16,6 0-40 16,8 4 44-16,18 0-36 15,19 0-200-15,18 4 92 16,0 9-348-16</inkml:trace>
          <inkml:trace contextRef="#ctx0" brushRef="#br0" timeOffset="156259.9655">16363 11406 196 0,'18'-9'72'0,"14"9"-56"0,27 5-4 0,-22 3 12 15,8 8-16-15,10 12 76 16,9 13-48-16,13 3 68 16,9 21-64-16,1-4 44 15,-10-5-48-15,-13-3 24 16,-14 3-32-16,-18-3 52 16,-23 4-44-16,-27-1 44 15,-37-3-44-15,-13 8 24 0,-9-17-32 0,-14-11 8 16,-10-13-20-16,1-16 8 15,5-4-12-15,17 0 0 16,24-12-4-16,22 4-244 16,27 0 128-16</inkml:trace>
          <inkml:trace contextRef="#ctx0" brushRef="#br0" timeOffset="155810.283">16695 11466 416 0,'-9'-36'152'0,"9"36"-116"0,-9-8-12 0,5 4 136 16,8 4-92-16,-8 12-28 15,-1 12-24-15,0 29 16 0,-4 7-16 16,0 9 20-16,-4-4-20 16,-6-4 64-16,-3-1-48 15,-1-3 60-15,0-4-56 0,0-9-96 16,1-11 32-16,3-13-216 16,1-12 140-16</inkml:trace>
          <inkml:trace contextRef="#ctx0" brushRef="#br0" timeOffset="156514.1419">17155 12102 404 0,'18'-17'148'0,"14"13"-112"0,9 0-12 0,-23 8 48 16,5 4-44-16,0 5-28 15,0 7-4-15,-5 8 0 16,-4 5 4-16,-5-1-12 15,-9 0 8-15,-9 5 64 16,-14-1-32-16,-14-3 16 16,-13-5-28-16,-9 4-8 15,-5-12-4-15,5 9 28 16,5-9-16-16,8 0 4 0,14-4-12 16,14 1 48-16,13-5-32 0,24 0 60 15,17-4-48-15,14 4 36 16,5-4-40-16,4 13 36 15,-9-9-40-15,0 0-412 16,-18-4 212 0,-9 8-272-16</inkml:trace>
          <inkml:trace contextRef="#ctx0" brushRef="#br0" timeOffset="156709.6788">17000 12429 548 0,'5'-20'204'0,"-5"20"-156"0,77 0-16 16,-36 0-8-16,14 8-20 16,4 8 8-16</inkml:trace>
        </inkml:traceGroup>
      </inkml:traceGroup>
      <inkml:traceGroup>
        <inkml:annotationXML>
          <emma:emma xmlns:emma="http://www.w3.org/2003/04/emma" version="1.0">
            <emma:interpretation id="{97FCEE63-7BAF-43A0-8A33-A38A78890041}" emma:medium="tactile" emma:mode="ink">
              <msink:context xmlns:msink="http://schemas.microsoft.com/ink/2010/main" type="line" rotatedBoundingBox="7077,14462 10572,14282 10621,15233 7126,15413"/>
            </emma:interpretation>
          </emma:emma>
        </inkml:annotationXML>
        <inkml:traceGroup>
          <inkml:annotationXML>
            <emma:emma xmlns:emma="http://www.w3.org/2003/04/emma" version="1.0">
              <emma:interpretation id="{075079EC-89A2-48F1-B560-CAAF2AF09836}" emma:medium="tactile" emma:mode="ink">
                <msink:context xmlns:msink="http://schemas.microsoft.com/ink/2010/main" type="inkWord" rotatedBoundingBox="7091,14734 7563,14710 7578,14997 7106,1502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82652.5368">3565 14133 404 0,'0'0'148'0,"0"0"-112"0,-9 0-12 0,9 0 32 15,0 8-36-15,0-8 24 16,-5 8-24-16,5 0 8 16,-4-8-16-16,4 0 44 0,0 0-28 15,4-4 4 1,1 0-20-16,13-4-8 16,-4 0 16-16,9 8-12 0,8 0-28 15,1 0 8-15,5 0 12 16,-5 8 4-16,-1 4 24 15,6-3-16-15,-10-1 4 16,-13 0-8-16,9-4 56 16,-10-4-36-16,-4 0-28 15,-9-8-4-15</inkml:trace>
          <inkml:trace contextRef="#ctx0" brushRef="#br0" timeOffset="182246.8057">3551 13935 208 0,'5'0'76'0,"-5"4"-60"0,-5-4-4 0,5 0 100 16,0 0-64-16,0 0 88 16,0 0-80-16,0 0 0 15,0 0-36-15,5-4 4 16,4 4-12-16,5-8 44 16,-5 4-28-16,0 0-32 15,5 0 0-15,-5 0 16 16,4 4-4-16,-4-4 4 0,5 4-4 15,-5 0 20-15,14 0-16 16,0 0-4-16,9 4-4 0,-1 4-16 16,10-8 8-16,-4 0 28 15,-1 0-12-15,-4 0-12 16,0 0-4-16,-9 0 56 16,-1-8-28-16,-12 8 52 15,-10-8-44-15,0 8 12 16,-10 0-28-16,6-9-148 15,-14 9 68-15,9 0-492 16</inkml:trace>
        </inkml:traceGroup>
        <inkml:traceGroup>
          <inkml:annotationXML>
            <emma:emma xmlns:emma="http://www.w3.org/2003/04/emma" version="1.0">
              <emma:interpretation id="{0CC5E4C6-1FD2-4B9C-ACA8-C6654268DDF2}" emma:medium="tactile" emma:mode="ink">
                <msink:context xmlns:msink="http://schemas.microsoft.com/ink/2010/main" type="inkWord" rotatedBoundingBox="8485,14390 10572,14282 10621,15233 8534,1534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85327.2614">6338 13712 236 0,'9'-20'88'0,"4"20"-68"0,6-8-4 16,-6 0 80-16,5 8-56 15,10-8 8-15,8 8-28 16,5 0 24-16,5 8-28 15,4 8-4-15,0 12-8 16,0 1-16-16,0 3 8 16,0 5 20-16,-9-5-8 15,0 4-20-15,0 1 4 0,-14-1 12 16,-4 1 0-16,-9-1 52 16,4 0-32-16,-9 5 8 15,5-1-20-15,-14-3 28 16,9-1-24-16,-18-3 32 15,9-5-32-15,-23-4 20 16,9-4-20-16,-31-3 52 16,-5-5-36-16,-28-4 4 15,15 4-24-15,-28 8 36 16,4-4-24-16,19-7 4 16,-10-1-16-16,15 4-16 15,13-4 0-15,-1-8 28 0,6 0-12 0,13 0 12 16,9 0-12-16,14 0 20 15,-4-4-20-15,3 0-216 16,6 0 112-16</inkml:trace>
          <inkml:trace contextRef="#ctx0" brushRef="#br0" timeOffset="184777.8002">6634 13765 404 0,'-5'-16'148'0,"5"16"-112"0,0 8-12 0,-5-8 12 15,-4 16-24-15,-4-4 4 16,-5 12-8-16,-1 1 12 16,-3 3-12-1,3 4 32-15,1-3-24 0,4 3-4 16,1 1-8-16,-1-5 92 15,10-4-52-15,-6-8 8 16,1 5-32-16,0-5-196 16</inkml:trace>
          <inkml:trace contextRef="#ctx0" brushRef="#br0" timeOffset="184169.3675">4963 13729 340 0,'0'-5'128'0,"9"-7"-100"0,-9 8-8 16,0 4 68-16,0-4-52 16,0 4 40-16,0 0-44 15,-9 0 36-15,4 0-40 0,5 0 4 16,0 0-20-16,0 0 0 16,0 0-4-16,5-4 4 0,4-4-8 15,9 0 16-15,9-8-12 16,14 4-12-16,18 4 0 15,5 8 20-15,14 0-8 16,-15 4-20-16,6 4 4 16,-24-4 32-1,5 4-16-15,-13-4 8 16,-5 4-8-16,-10-4 12 0,1-4-12 16,-14 0-12-1,0 4 0-15,5-4 28 0,-14-4-12 16,9 0 12-16,5 0-12 0,-10 0 0 15,1 0-4-15,-1-4-32 16,-4 4 12-16,9 0 32 16,-9 0-12-16,0 4-8 15,0 0-4-15,0 0 4 16,0 0 0-16,-9 4 16 16,9 4-8-16,-4 0-20 15,-5 0 4-15,9 4 12 16,-14 4 0-16,5 5-28 15,-9 7 12-15,0 4-20 16,-5 1 16-16,9 3 0 16,-18 0 8-16,9 5 32 0,-8 3-12 15,-1 1-12 1,0-1-4-16,0-3 28 0,5-5-12 16,-5-3 24-16,0-5-24 15,0-8-4-15,5-8-4 16,-1-12 28-16,1-8-16 15,0-4-4-15,-1-4-8 16,6-8-16-16,4-1 8 16,-5-3 12-16,0-4-4 15,14 3-12-15,-5-3 4 16,5 4 4-16,0-5 0 16,-5 1 0-16,1-4 0 0,4 3 0 15,-1 1 0-15,10 3-20 16,-4 5 12-16,4 8-4 15,0 4 4-15,9 4 0 16,-4 8 0-16,4 4 60 16,0 8-28-16,4 0-116 15,1 0 48-15,9 0-540 16</inkml:trace>
          <inkml:trace contextRef="#ctx0" brushRef="#br0" timeOffset="184398.5335">5914 13903 476 0,'-4'-21'176'0,"8"21"-136"0,10 0-12 0,-14 0 84 16,0 0-68-16,0 0 16 15,0 0-36-15,4 8 24 16,1-4-32-16,-5 13 32 0,0-9-32 16</inkml:trace>
          <inkml:trace contextRef="#ctx0" brushRef="#br0" timeOffset="185850.6517">6442 13506 384 0,'-4'-8'140'0,"4"8"-108"0,0 0-8 16,0 0 32-16,0 0-36 16,0 0 36-16,9 0-32 15,0 0 40-15,-9 0-36 16,18 0 48 0,5-4-8-16,4-4-36 15,5 8-16-15,5 0-12 0,4 0 20 16,4 0-12-16,5 8 32 15,0-4-28-15,0-4 12 16,0 0-16-16,-4-4 28 16,-14 0-24-16,-9 0 12 15,-5 0-16-15,-9 0 44 16,0 4-28-16,-14 0 48 0,-4 4-44 16,0 4-104-16,0 0 40 15,0 4-504 1,-5-4 296-16,5-8-100 15</inkml:trace>
        </inkml:traceGroup>
      </inkml:traceGroup>
    </inkml:traceGroup>
    <inkml:traceGroup>
      <inkml:annotationXML>
        <emma:emma xmlns:emma="http://www.w3.org/2003/04/emma" version="1.0">
          <emma:interpretation id="{3C522444-4770-40F2-AF6E-508C3BD4ECEA}" emma:medium="tactile" emma:mode="ink">
            <msink:context xmlns:msink="http://schemas.microsoft.com/ink/2010/main" type="paragraph" rotatedBoundingBox="5523,15952 17094,15806 17121,18010 5551,181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6DBEA86-572E-4138-8090-7D89FE5F06B0}" emma:medium="tactile" emma:mode="ink">
              <msink:context xmlns:msink="http://schemas.microsoft.com/ink/2010/main" type="line" rotatedBoundingBox="5523,15952 17094,15806 17121,18010 5551,18156"/>
            </emma:interpretation>
          </emma:emma>
        </inkml:annotationXML>
        <inkml:traceGroup>
          <inkml:annotationXML>
            <emma:emma xmlns:emma="http://www.w3.org/2003/04/emma" version="1.0">
              <emma:interpretation id="{583221E1-E913-4DC2-9710-EA5B50131B56}" emma:medium="tactile" emma:mode="ink">
                <msink:context xmlns:msink="http://schemas.microsoft.com/ink/2010/main" type="inkWord" rotatedBoundingBox="5529,16439 7346,16416 7357,17282 5540,1730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94860.4716">3337 16173 664 0,'-18'8'244'0,"18"-8"-188"0,0 0-16 0,0 0 144 15,14 0-108-15,9 0 8 16,8 4-56-16,1 4 28 15,9 0-32-15,9 4-112 0,10-12 48 16,8-12-620 0,18 8 364-16,-13-4 52 15</inkml:trace>
          <inkml:trace contextRef="#ctx0" brushRef="#br0" timeOffset="194589.2507">3469 15950 372 0,'-18'-8'140'0,"4"4"-112"0,1 0-4 0,13 4 164 0,-5 0-108 16,5 0 56-16,0 0-80 15,9 0-8-15,14 0-28 16,4 8 68-16,5-8-52 0,5 0-12 16,4 0-16-16,4-4 24 15,-8 4-16-15,4 0 4 16,-14 4-12-16,-18-4-60 16,-9 0 28-16,-4 8-368 15,-15 13 216 1,6 3-216-16</inkml:trace>
          <inkml:trace contextRef="#ctx0" brushRef="#br0" timeOffset="193777.5942">2049 15716 300 0,'-5'4'112'0,"10"-8"-88"0,4 0-8 15,-9 4 92-15,9 0-64 16,-9 0 60-16,5-5-60 16,-1 1 68-16,-4 0-64 15,0 4 0-15,0-4-28 16,0 4 4-16,0 0-12 16,5 0 28-16,4 0-24 0,-5-4 20 15,1 0-20-15,4-4 28 16,-4 8-28-16,4-4-12 15,0 4-8-15,0 0 28 0,0 4-12 16,14-4-20 0,4 0 20-16,10 0-12 15,8-4 12-15,10 0-4 16,8 0 28-16,6-4-20 16,-10 8-32-16,-4-4 8 15,-5 4 8-15,-14 0 4 16,0 0-4-16,-8 0 4 15,-5 0 12-15,-5 0-8 16,-5-4-4-16,1 4 0 16,-5-4-24-16,5 0 12 0,-5-4 32 15,0 0-16-15,0-1 16 16,-4 5-12-16,4 0-16 16,-5 0 0-16,-4 4 4 15,0 0 0-15,0 0-20 16,0 0 12-16,0 0 32 15,0 0-16-15,0 0 0 16,0 0-4-16,0 0 12 16,-4 4-8-16,-5 4-20 15,4 5 4-15,-4-1 12 16,0 4 0-16,-5 4-28 16,1 8 12-16,-6 1-4 15,-3 3 8-15,-1 5 0 16,-4-1 0-16,-5 0 0 0,0 1 0 15,-9 3-12-15,0 5 12 16,0 12 20-16,0-5-4 16,0 9 4-16,5-5-4 15,4-7 36-15,4 0-20 16,1-13-12-16,4-8-8 16,1-7 20-16,-1-1-12 15,5 0 4-15,4 0-8 16,5-8-8-16,-5-12 4 15,5-8 56-15,-5-8-32 16,5-12 24-16,-4 0-32 16,-1-17 28-16,0-12-32 15,-8 9 4-15,3-9-12 0,1 13-8 16,0-1 4-16,4 1-16 16,1 7 8-16,-1 1 4 15,5 15 0-15,0-3-28 16,4 4 16-16,1 4-12 15,-1 8 12-15,5 0-8 16,5 4 8-16,4 4 44 16,4 4-20-16,10 4-284 15,0 0 148-15</inkml:trace>
        </inkml:traceGroup>
        <inkml:traceGroup>
          <inkml:annotationXML>
            <emma:emma xmlns:emma="http://www.w3.org/2003/04/emma" version="1.0">
              <emma:interpretation id="{0BE04447-4800-460E-B95F-B6574D4BF01B}" emma:medium="tactile" emma:mode="ink">
                <msink:context xmlns:msink="http://schemas.microsoft.com/ink/2010/main" type="inkWord" rotatedBoundingBox="7878,16054 9995,16028 10013,17459 7896,17485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95220.9297">4858 15829 676 0,'-23'20'248'0,"10"0"-192"0,-19 9-16 0,9-13 84 16,-14 8-76-1,-8 9 32-15,-5 7-44 0,-5 5 4 16,5-1-24-16,5 1 20 0,4-5-24 16,9-12-224-16,4-3 116 0,6-13-300 15,4-16 224 1,8-4-140-16</inkml:trace>
          <inkml:trace contextRef="#ctx0" brushRef="#br0" timeOffset="195519.2233">4425 15740 464 0,'-22'-37'176'0,"26"29"-140"0,1-20-8 16,4 8 136-16,9-13-96 16,5-3 36-16,4-4-64 0,5-1-24 15,0 1-8-15,-5 7-8 0,1 5 0 16,-6 8 32-16,-3 3-16 16,-6 5-4-16,-4 8-8 15,-4 12 56-15,-1 4-32 16,6 13-20-16,3 3-8 15,1 4 88-15,4 5-48 16,0-5-116-16,-4-7 40 16,4-9-604-1</inkml:trace>
          <inkml:trace contextRef="#ctx0" brushRef="#br0" timeOffset="195026.4127">4485 15881 488 0,'0'-24'180'0,"0"24"-140"0,0-4-12 15,0 4 144-15,0 4-100 16,0 4 44-16,9 13-72 16,4-5-8-16,15 12-20 15,8 0 16-15,10 13-20 0,4 3 12 16,0 1-12-16,-9-9 80 15,-5 1-48-15,-4-5 24 16,-9-8-40-16,-5-11-300 16,-4-13 148-16,-1-9-496 15</inkml:trace>
          <inkml:trace contextRef="#ctx0" brushRef="#br0" timeOffset="196290.7749">4967 15975 560 0,'-18'0'208'0,"13"0"-164"0,1 0-8 15,4 0 112-15,9 0-88 16,0 0 44-16,5 4-60 16,4-4-8-16,9 8-20 15,5-4-28-15,14 4 4 0,27-4 40 16,9 8-20-16,13-12 36 0,1 0-32 16,27-4-24-16,22-8 4 15,-4 4 16-15,-8-8-4 16,-29 7 16-1,-8-7-16-15,-10 4 16 0,-22 4-16 16,-9 0-84-16,-14 0 44 16,-23 0-236-16,-18 8 148 15,-9 4-396 1</inkml:trace>
          <inkml:trace contextRef="#ctx0" brushRef="#br0" timeOffset="196869.8135">5259 16080 416 0,'-37'0'152'0,"37"4"-116"0,0-4-12 16,0 0 76-16,0 0-60 15,5 4-8-15,13 4-20 16,14 4 24-16,0 4-20 15,13 5 64-15,1 23-44 16,-5 1 0-16,-5 7-20 0,-9 5 8 16,-8-5-16-16,-15 1 4 15,-13-8-4-15,-18-9 12 16,-23 0-12-16,-14-7 24 0,-4-5-20 16,-1-8 40-16,10-4-28 15,9-4 56-15,9-8-44 16,18-16 56-16,14-4-56 15,23-4-24-15,27-5-12 16,23 1 16-16,4-4-8 16,5 3 24-16,-9 1-20 15,-14 4 32-15,-9 4-28 16,-14 3-84-16,-9 5 36 16,-4 4-16-16,-1 0 28 15,-8 4-24-15,-5 4 28 0,14 0-28 16,-1 8 24-16,10 8 36 15,4 9-8-15,5-1 8 16,5 12-8-16,8-7 36 16,1-1-20-16,-5-4 32 15,-5-12-32-15,-9 9 12 16,-13-1-20-16,-5-4 28 16,-9-8-28-16,-4 0-4 15,-10-4-8-15,0-4-192 16,1-4 104-16,4-4-300 15,4-8 216-15,10-4-300 16</inkml:trace>
          <inkml:trace contextRef="#ctx0" brushRef="#br0" timeOffset="195939.8413">5500 15258 592 0,'-9'-12'220'0,"13"4"-172"0,-4-8-12 15,5 12 120-15,4 4-92 16,5 0-16-16,-1 8-32 15,6 8-48-15,-6 12 16 16,5 1 48-16,1 23-12 0,-1 13 16 16,-4 12-20-16,-5-4 28 15,-14-8-28-15,-18-17 64 16,10 13-44-16,-28-25 20 16,0-3-36-16,-23-21 16 15,5-4-20-15,-14-20 0 16,14-13-8-16,13-11-8 15,23-8 4-15,14-9-24 16,41 12 12-16,9 9-24 16,9 4 20-16,14 12-12 15,0 12 12-15,-5 8-140 16,-9 12 80-16,0 12-336 16,-9 4 224-16,-5-11-188 15</inkml:trace>
          <inkml:trace contextRef="#ctx0" brushRef="#br0" timeOffset="196977.0979">5951 16395 632 0,'9'-16'236'0,"-14"8"-184"0,-4 16-16 16,0 0 160-16,-14 13-116 0,0-1 44 15,-8 12-72-15,-6 9 24 16,-4-5-44-16,5 5-212 0,-1-1 96 15</inkml:trace>
        </inkml:traceGroup>
        <inkml:traceGroup>
          <inkml:annotationXML>
            <emma:emma xmlns:emma="http://www.w3.org/2003/04/emma" version="1.0">
              <emma:interpretation id="{1B1FE219-556E-4806-A4CB-BA76D95EFD48}" emma:medium="tactile" emma:mode="ink">
                <msink:context xmlns:msink="http://schemas.microsoft.com/ink/2010/main" type="inkWord" rotatedBoundingBox="10528,16079 13128,16046 13153,18060 10553,1809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98072.5299">7804 15740 716 0,'0'16'264'0,"-9"-4"-204"0,-1 12-16 0,1-7 168 16,0 15-124-16,0 0-28 16,0 5-36-16,4-9 12 15,5 9-20-15,10-9 40 0,3-8-32 16,15-4 4-16,3-12-16 16,10-8-120-16,14-8 56 15,-5 0-76-15,-9 0 72 16,-4-4 32-16,-10-5 16 15,-14 5 8-15,-8 8 0 16,-10 4-56-16,-13 12 32 0,-4 12 64 16,-1 17-20-16,-5 44 4 15,1 28-16-15,23-4 36 16,-10-8-20-16,5-8-12 16,-5 1-8-16,-4-10 64 15,-14-7-36-15,5-24 40 31,4-5-40-31,-9-27 44 16,9-17-44-16,-4-21 4 16,4-3-24-16,5-20 20 15,9 3-20-15,4-20-20 16,10 13 0-16,13-13 12 16,5 21 0-16,9-9-248 15,9 9 132-15</inkml:trace>
          <inkml:trace contextRef="#ctx0" brushRef="#br0" timeOffset="198439.5037">7822 15509 716 0,'4'-32'264'0,"10"16"-204"0,13-9-16 0,-8 13 116 15,8-4-96-15,0 0-28 0,5 4-20 16,0 0-28-16,-5 3 8 16,-4 5-24-16,-5 4 16 15,-4 4-12-15,-10 13 12 16,-8 3 44-16,-5 8-20 0,-5 5 16 16,1-1-16-16,-1 0 28 15,5-3-24-15,4-9 84 16,10-4-56-16,8-8-524 15,10-16 260-15</inkml:trace>
          <inkml:trace contextRef="#ctx0" brushRef="#br0" timeOffset="197443.8577">6984 15979 756 0,'5'-13'280'0,"-14"13"-216"0,9-8-20 0,4 8 172 16,10-8-128-16,-5 8 8 16,18-8-56-16,5 8-28 15,18-4-8-15,18 0 48 0,1 4-28 16,4 4-88-16,-1-4 32 16,-17 0-344-16,-18 8 212 15</inkml:trace>
          <inkml:trace contextRef="#ctx0" brushRef="#br0" timeOffset="197641.3819">7262 15639 572 0,'-9'4'208'0,"13"12"-160"0,-8 20-12 16,-1-7 112-16,5 15-88 15,-13-3 8-15,3 11-40 16,-3-3 36-16,8-1-36 15,-8 1 20-15,8 0-28 0,5-13-316 16,5-20 160-16,17 0-372 16</inkml:trace>
          <inkml:trace contextRef="#ctx0" brushRef="#br0" timeOffset="200908.6873">8391 16060 288 0,'0'0'108'0,"-5"0"-84"0,5 0-4 15,0 0 64-15,0 0-48 16,0 0 48-16,0 0-48 16,0 0 32-16,10 0-36 15,-6-9 60-15,-4 9-52 16,5 0 44-16,-5-8-48 16,0 8 24-16,0 0-32 15,0 0-28-15,-5 0 0 0,1 8 0 16,-1-8 0-16,0 9 16 15,5-5-8-15,0-4 32 16,5 8-24-16,4 0 12 16,5 0-16-16,9-8-8 15,17 0 0-15,29 0 12 16,31-8-8-16,14 8-4 0,0 0 0 16,9-8 56-16,-1 0-32 15,1 4 16-15,-13-5-28 16,-33 1 28-16,-9-8-28 15,-27 8 20-15,-18-4-20 16,-14 0 8-16,-27-4-12 16,-5 12-24-16,-13-5 4 15,-5 9-464-15,4 5 260 16</inkml:trace>
          <inkml:trace contextRef="#ctx0" brushRef="#br0" timeOffset="198717.3166">8714 15278 496 0,'23'-32'184'0,"0"28"-140"0,9 0-16 0,-14 0 76 16,-5 4-64-16,6 0 60 16,-1 8-56-16,0 4-40 15,-4 8-4-15,4 13-20 0,5 19 8 16,-10 29 16-16,-3 8 0 16,3-4 52-16,-17-12-32 15,-5-12 52-15,-23-12-44 16,-23-17 12-16,-13 0-28 15,-10-20 8-15,5-8-12 16,1-16-8-16,8-16 0 16,14-8 4-16,13-9-4 0,24 5-28 15,22 3 12-15,23 13 24 16,41 4-8-16,31 12 0 16,6 20 0-16,-10 8 64 15,-5 8-36-15,-8 5-304 16,-10-5 148-16</inkml:trace>
          <inkml:trace contextRef="#ctx0" brushRef="#br0" timeOffset="201388.5606">8423 16294 364 0,'0'-8'132'0,"0"8"-100"0,4-16-12 0,1 12 68 15,4-4-52-15,-9 8 32 16,9-8-40-16,5 8-8 16,-5-12-12-16,14 24 12 15,-1-4-12-15,10 28-28 16,5 9 8-16,-1 3 24 15,-4 9-8-15,-9-8 28 16,-10-5-20-16,-17-3 4 16,-10 3-8-16,-9-12 72 0,-13-3-44 15,4-13 112-15,5-8-88 16,0-12 44-16,4-12-60 16,14 4 4-16,0-9-32 15,18-3-24-15,4 4 0 0,19-12 4 16,9 19 4-16,9 5-44 15,5 8 24-15,-5 0-284 16,0 8 168-16,-14 5-364 16</inkml:trace>
          <inkml:trace contextRef="#ctx0" brushRef="#br0" timeOffset="202168.6336">9069 16440 436 0,'-22'-32'160'0,"17"44"-124"0,-9-12-8 15,5 4 104-15,5 12-76 16,-10 12 16-16,5 5-48 16,0 3-4-16,4-8-12 15,19 1 20-15,-9-5-16 0,17-4 40 16,1-12-28-16,9 5 56 15,0-13-44-15,13-9-104 16,-4-3 36-16,-4-4-124 16,-5 0 88-16,-10 4-4 15,-3 4 44-15,-19 8-16 16,-19 12 24-16,6 12 52 0,-6 17-12 16,-3 23 80-16,8 25-56 15,0 4-20 1,5 1-16-16,0-30 16 15,0 1-12 1,-5-20 136-16,5-5-80 0,-9-16 56 16,-5-20-68-16,1-16 64 15,-6-16-68-15,1-21 36 0,0-24-52 16,8-12 8-16,19 5-28 16,19 19-44-16,17 4 16 15,19 0-76-15,36 1 48 16,27 7-528-16,14-11 312 15,9-1-184-15</inkml:trace>
          <inkml:trace contextRef="#ctx1" brushRef="#br0">9575 16707 0,'0'0'15</inkml:trace>
        </inkml:traceGroup>
        <inkml:traceGroup>
          <inkml:annotationXML>
            <emma:emma xmlns:emma="http://www.w3.org/2003/04/emma" version="1.0">
              <emma:interpretation id="{34306F3C-8A16-443E-BAEA-7717620AF6B5}" emma:medium="tactile" emma:mode="ink">
                <msink:context xmlns:msink="http://schemas.microsoft.com/ink/2010/main" type="inkWord" rotatedBoundingBox="-3354,11048 16359,14 23669,13074 3954,24108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03269.2976">11455 15853 676 0,'9'4'248'0,"9"-8"-192"0,14 4-16 0,-4 4 48 15,3 4-56-15,10 0 48 16,5 0-44-16,-5 1 32 15,0-5-36-15,-5 0-344 0,-4-8 168 16,-9 0-368 0</inkml:trace>
          <inkml:trace contextRef="#ctx0" brushRef="#br0" timeOffset="203201.4429">11664 15687 404 0,'-18'-20'148'0,"23"20"-112"0,8-8-12 0,-3 8 120 15,3-4-84-15,5 0 44 0,10 4-60 16,-1 4-40-16,0 8-8 16,1 8-8-16,4 5 4 0,-10 3 8 15,1 8 0-15,-14-3 24 16,-9 7-12-16,-13-3 12 16,-19-5-12-16,-9-4-8 15,-9 1 0-15,0-5 64 16,-1-4-36-16,10 4 48 15,14-3-44-15,18-1-12 16,18 0-12-16,18-4 32 16,14 0-20-16,5 5 76 15,4-5-56-15,-4-4-4 16,-1-4-24-16,-4-4-256 16,-14-4 128-16,-13-4-300 15,-9-4 236-15,-10 0-172 16</inkml:trace>
          <inkml:trace contextRef="#ctx0" brushRef="#br0" timeOffset="203494.2207">11719 15485 592 0,'0'-32'220'0,"9"15"-172"0,5-11-12 16,0 16 120-16,-1-4-92 15,5-1-36-15,5-3-20 16,0 8 0-16,-9 0-4 16,4 0-20-16,-5 12 8 0,6 8-32 15,-15 4 24-15,-4 4-4 16,-4 13 12-16,4-5 44 0,0 4-24 15,4 9-300 1</inkml:trace>
          <inkml:trace contextRef="#ctx0" brushRef="#br0" timeOffset="202307.5023">10604 15975 696 0,'-46'0'256'0,"42"0"-196"0,4-9-20 16,0 9 92-16,18-8-80 16,14 0 8-16,22 4-40 15,15 4 40-15,8-8-32 16,-4 8-148-16,0 0 68 0,-10 0-628 16</inkml:trace>
          <inkml:trace contextRef="#ctx0" brushRef="#br0" timeOffset="202472.4923">10813 15687 508 0,'-14'29'188'0,"14"-29"-148"0,5 72-8 0,-5-31 36 16,0-13-44-16,-5 21 8 15,5 3-20-15,-9 29 44 16,5-12-28-16</inkml:trace>
          <inkml:trace contextRef="#ctx0" brushRef="#br0" timeOffset="204259.4584">12152 15979 592 0,'-46'-25'220'0,"42"25"-172"0,13-8-12 16,0 8 76-16,4 0-68 15,10-4 60-15,14 4-60 16,13 0-12-16,13 4-20 16,6 4-20-16,4-4 4 0,22-4 20 15,33-4-8-15,8 4 48 16,5 0-28-16,-18-4 40 16,0 0-40-16,-27 4-156 31,-5-8 68-31,-18 0-12 0,-19 8 44 15,-26-4 8-15,-15 4 12 0,-26-4-176 16,-6 4 96-16</inkml:trace>
          <inkml:trace contextRef="#ctx0" brushRef="#br0" timeOffset="203911.8303">12662 15104 416 0,'0'-48'152'0,"13"28"-116"0,5-5-12 16,-4 17 92-16,9 0-68 15,9 8 24-15,0 20-40 16,13 9-48-16,10 23 8 15,-5 1 0-15,-5-4 8 0,-13 11 32 16,-14-3-16-16,-8 12 20 16,-20-5-20-16,-17-3 44 15,-32-4-32-15,-5-13 12 16,-4-11-24-16,9-17 20 16,4-16-24-16,10-8-12 15,4-12-4-15,18-5 12 16,9 1-4-16,14 4-56 15,18 4 28-15,23-1 28 0,32 5 0 16,27 4 8-16,0 20-4 16,-8 9-216-16,-11 3 112 15</inkml:trace>
          <inkml:trace contextRef="#ctx1" brushRef="#br0" timeOffset="-2008.2432">13376 15538 0,'0'0'15</inkml:trace>
          <inkml:trace contextRef="#ctx1" brushRef="#br0" timeOffset="-1939.0569">13486 15481 0,'0'0'16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3:45.14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A9073E0-0671-47C8-A364-186A7F3DC486}" emma:medium="tactile" emma:mode="ink">
          <msink:context xmlns:msink="http://schemas.microsoft.com/ink/2010/main" type="writingRegion" rotatedBoundingBox="3249,6155 7353,4710 7579,5352 3475,6797"/>
        </emma:interpretation>
      </emma:emma>
    </inkml:annotationXML>
    <inkml:traceGroup>
      <inkml:annotationXML>
        <emma:emma xmlns:emma="http://www.w3.org/2003/04/emma" version="1.0">
          <emma:interpretation id="{C65DEE28-9C73-4AAA-9E5A-24BD3867BEB4}" emma:medium="tactile" emma:mode="ink">
            <msink:context xmlns:msink="http://schemas.microsoft.com/ink/2010/main" type="paragraph" rotatedBoundingBox="3249,6155 7353,4710 7579,5352 3475,6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AE0B0-9FCC-4E55-B009-89E37A8E1D5D}" emma:medium="tactile" emma:mode="ink">
              <msink:context xmlns:msink="http://schemas.microsoft.com/ink/2010/main" type="line" rotatedBoundingBox="3249,6155 7353,4710 7579,5352 3475,6797"/>
            </emma:interpretation>
          </emma:emma>
        </inkml:annotationXML>
        <inkml:traceGroup>
          <inkml:annotationXML>
            <emma:emma xmlns:emma="http://www.w3.org/2003/04/emma" version="1.0">
              <emma:interpretation id="{BB8A1340-7012-402A-9B15-24A39755E39D}" emma:medium="tactile" emma:mode="ink">
                <msink:context xmlns:msink="http://schemas.microsoft.com/ink/2010/main" type="inkWord" rotatedBoundingBox="3249,6155 4781,5616 5007,6257 3475,67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260 5198 496 0,'-5'-9'184'0,"5"9"-140"0,0-16-16 0,-4 12-4 15,-1 12-20-15,-9-4 68 16,1 4-40-16,-10 5 16 16,9 7-32-16,-18 12 72 15,10 1-52-15,-24 11 68 16,10 1-64-16,-19 3 44 16,9-3-48-16,1-5 68 15,9-3-56-15,4-9-36 16,9-4-8-16,9-8 12 15,14-4-8-15,14-7-4 16,9-1 0-16,13 0-16 16,5 0 8-16,14 0 12 15,4 4-4-15,9 0-12 0,-4 0 4 16,9 0 4-16,-10 0 0 0,1-4 8 16,-14 8-4-16,-18-12 32 15,-9 0-20-15,-19-8 12 16,6 4-16-16,-20-12-8 15,1 8 0-15,-13-24 12 16,3 3-8-16,-8-23-12 16,4 3 0-16,-9-12-4 15,5 9 0-15,-5-5 24 16,14 21-8-16,-5-5-20 16,10 13 4-16,-1 0-12 15,9 11 8-15,1 1 0 16,8 8 4-16,1 0-116 15,9 8 68-15</inkml:trace>
          <inkml:trace contextRef="#ctx0" brushRef="#br0" timeOffset="570.2037">797 5145 404 0,'0'-12'148'0,"0"12"-112"0,4-12-12 0,-4-1 120 15,5 13-84-15,-5-8 52 16,5 8-64-16,-5-4 0 16,0 8-28-16,0-4-4 15,0 0-8-15,0 8 20 16,0 9-16-16,0 11 12 15,4 8-12-15,1 17 28 16,-1 4-24-16,1 3-4 16,8 1-8-16,-8-8-4 15,9-9 0-15,-5-7 44 16,4-5-24-16,-4-12 44 16,5-4-36-16,0-16 12 15,-1-4-24-15,6-20 20 16,3 4-24-16,10-37 32 15,0 5-28-15,14-25 12 16,-1 12-16-16,5-4-24 16,-9 17 4-16,-13-1 4 15,3 12 4-15,-12 9 32 16,-6 12-16-16,-13 4-260 16,-4 8 132-16</inkml:trace>
        </inkml:traceGroup>
        <inkml:traceGroup>
          <inkml:annotationXML>
            <emma:emma xmlns:emma="http://www.w3.org/2003/04/emma" version="1.0">
              <emma:interpretation id="{5AB886A7-AC74-49B0-B092-146EEE8B60E9}" emma:medium="tactile" emma:mode="ink">
                <msink:context xmlns:msink="http://schemas.microsoft.com/ink/2010/main" type="inkWord" rotatedBoundingBox="6827,4935 7366,4745 7556,5287 7018,54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45.6206">3351 4222 248 0,'0'0'92'0,"0"0"-72"0,0 0-4 15,0 0 80-15,0 0-56 0,0 0 28 16,0 0-40-16,0 0 36 15,0 0-36-15,0 0-24 16,0 0-4-16,0 0 24 16,0 0-12-16,0 0 32 15,0 0-28-15,0 0 64 16,0 0-44-16,-5 0 28 16,5 0-36-16,-4-4 8 15,8 4-20-15,-4-4 20 16,5 0-24-16,0-4 24 15,4 0-24-15,0-8 4 16,4 8-8-16,-3-13-8 16,8 5 4-16,-5-4 20 15,1 4-12-15,0-9-4 16,-1 21-4-16,1-12 20 16,4 8-12-16,-9-4 24 15,5 12-24-15,-14-8 12 16,5 8-12-16,-1 8 44 15,5 0-28-15,0 4-24 16,0 4-4-16,-4 9 8 16,13-5-4-16,-13 0 8 15,8-4-8-15,1 1 16 16,0-9-12-16,4-4 32 16,0 0-24-16,5-12 20 15,0 4-20-15,-1-13 28 0,1 5-28 0,-5-4 20 16,1 8-20-16,-10 0-140 15,-5 4 68-15,-8 8-388 16,4 4 248-16</inkml:trace>
          <inkml:trace contextRef="#ctx0" brushRef="#br0" timeOffset="7624.8949">3406 4465 548 0,'-14'-8'204'0,"14"8"-156"0,9 0-16 16,-4 0 16-1,4 0-32-15,4-8 12 16,1 0-16-16,4 0-8 16,5 8 0-16,-5-4 4 15,5-4-4-15,-5-1 60 16,5 5-36-16,-9-4 60 16,4 0-52-16,-9 8 28 0,0 0-36 15,-4 12 44-15,-1 0-40 16,1 9-8-16,-1 3-12 0,1 0 8 15,-1 1-12-15,5-1-4 16,10-4 0 0,-1-12 40-16,5-4-24 0,4-16 8 15,5 4-16-15,0-20 20 16,4 11-20-16,-4-11 12 16,0 8-12-16,-9-4 28 15,-1 7-24-15,-8 1-56 16,-5 4 16-16,-9 8-368 15,0 4 216-15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4:04.65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1A082FE-18D7-42C1-9E66-C8CAA332C934}" emma:medium="tactile" emma:mode="ink">
          <msink:context xmlns:msink="http://schemas.microsoft.com/ink/2010/main" type="inkDrawing" rotatedBoundingBox="9365,5089 17409,4896 17411,4986 9367,5179" semanticType="underline" shapeName="Other">
            <msink:sourceLink direction="with" ref="{106A1212-14DF-4876-8D2A-EC132B272FB9}"/>
          </msink:context>
        </emma:interpretation>
      </emma:emma>
    </inkml:annotationXML>
    <inkml:trace contextRef="#ctx0" brushRef="#br0">34 197 464 0,'-23'0'176'0,"23"0"-140"0,-9-8-8 0,5 8 20 15,8 0-32-15,1 0 40 16,4 0-32-16,4-8 40 15,6 8-36-15,3-4 20 16,1 4-28-16,9 0-8 16,9 0-8-16,0 0-4 15,4 4 0-15,10-4 16 16,-5 0-8-16,18 0 4 16,1 0-4-16,35 0 4 15,6 0-8-15,31 0 16 16,-5 0-12-16,51 0-12 15,-18 4 0-15,54-8 12 16,-18 4-4-16,36-12 16 16,-18 4-12-16,41-8-4 15,-32 4 0-15,55-9-24 16,-23 9 12-16,50-8 4 16,-31 4 4-16,49 0 68 15,-41 4-36-15,37-1 4 16,-37 1-20-16,28 4 16 15,-41 8-20-15,18-4 4 16,-41 8-8-16,13-4-8 0,-40 8 4 0,0-4 4 16,-37 4-4-16,-14-4 8 15,-31 1-8-15,-14-10 24 16,-27 14-16-16,-14-18 32 16,-23 9-28-16,-18-4 20 15,-9 4-20-15,-18-4 28 16,-5 0-28-16,-13-4-156 15,-1 8 76-15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4:19.52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92B873C-135D-4FE9-BAFD-44450980FF30}" emma:medium="tactile" emma:mode="ink">
          <msink:context xmlns:msink="http://schemas.microsoft.com/ink/2010/main" type="inkDrawing" rotatedBoundingBox="9603,7763 18786,7831 18785,7940 9602,7872" semanticType="underline" shapeName="Other">
            <msink:sourceLink direction="with" ref="{99AD3398-00D5-4DBC-B763-04FEE6D4DB1D}"/>
            <msink:sourceLink direction="with" ref="{68684DF1-6FA6-4204-947E-8EAB76B1E970}"/>
            <msink:sourceLink direction="with" ref="{8BF3CC4B-D447-4447-B8B6-87D9A3D9FF25}"/>
          </msink:context>
        </emma:interpretation>
      </emma:emma>
    </inkml:annotationXML>
    <inkml:trace contextRef="#ctx0" brushRef="#br0">50 81 436 0,'-18'-12'160'0,"9"8"-124"0,4 0-8 16,1 0-8-1,4 0-16-15,-5-4 40 16,1 4-20-16,-1-5 12 16,10 9-20-16,-1-8 52 0,10 8-36 0,-5-8 20 15,5 8-32-15,-1-4 16 16,1 8-20-16,4 0 8 15,5 0-12-15,4-4 12 16,5 4-16-16,9-4-20 16,5 4 4-16,31-4-4 15,5 0 4-15,27 0 16 16,1 0-4-16,26 0 16 16,-4-4-12-16,23 4-116 15,-9 9 56-15,27-9-60 16,-18 4 68-16,27-4-40 15,-23 0 48-15,19-9 36 16,-24 5 4-16,10 0 0 16,-23 4 0-16,1-4-4 15,-20 4 0-15,15-4 16 16,-23 4-8-16,27-4 24 16,-9 0-20-16,37 0 144 15,-6 0-84-15,38 4-4 16,-15 4-44-16,60 0-44 15,-23 0 12-15,69-4 8 16,-24 8 4-16,42 4 16 16,-37 1-12-16,28-9 48 15,-46 4-28-15,22 4 20 16,-22 0-28-16,78-4 0 0,-42 4-12 16,0-8 12-16,1 8-12 15,-42-12 16-15,-4 0-16 0,-5 4-4 16,-40-4 0-16,-33 0 12 0,-18-4-8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4:32.42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77A0A16-5977-4983-9FDD-91464A45CE36}" emma:medium="tactile" emma:mode="ink">
          <msink:context xmlns:msink="http://schemas.microsoft.com/ink/2010/main" type="inkDrawing" rotatedBoundingBox="9781,10494 16483,10509 16482,10611 9780,10596" semanticType="underline" shapeName="Other">
            <msink:sourceLink direction="with" ref="{DA667BB3-F3F4-4279-BE6D-58D3F36C8578}"/>
            <msink:sourceLink direction="with" ref="{F4E1881E-7204-49E7-8F5B-9C6C86AD3ACD}"/>
            <msink:sourceLink direction="with" ref="{8B309B53-F3B9-4E9B-AF9A-9A95B3F2FCB1}"/>
          </msink:context>
        </emma:interpretation>
      </emma:emma>
    </inkml:annotationXML>
    <inkml:trace contextRef="#ctx0" brushRef="#br0">113 99 384 0,'-41'-4'140'0,"41"4"-108"0,-19-13-8 16,6 9-12-16,8 4-12 0,-8-8 132 31,3 4-72-31,1-8 64 0,5 4-72 0,4-4 60 16,0 8-64-16,0-4-8 16,9 4-24-16,-5-4-4 15,15 4-4-15,3 0-8 16,1 4 4-16,23-5-24 15,4 10 12-15,41-5 4 16,9 4 4-16,64-4 16 16,-9 0-8-16,86 0 32 15,-18 0-24-15,73 0 32 16,-9 4-32-16,77 4 4 16,-32 0-12-16,83-4 12 15,-46 4-12-15,81-8-40 16,-54 0 20-16,101 8 12 15,-56-4 0-15,46-4 64 16,-59 4-36-16,5-4-20 16,-73 0-8-16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4:21.04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4C42BE3-EB68-4B2C-B7FF-16A33F6E7C9C}" emma:medium="tactile" emma:mode="ink">
          <msink:context xmlns:msink="http://schemas.microsoft.com/ink/2010/main" type="writingRegion" rotatedBoundingBox="13960,8104 14935,8104 14935,9225 13960,9225"/>
        </emma:interpretation>
      </emma:emma>
    </inkml:annotationXML>
    <inkml:traceGroup>
      <inkml:annotationXML>
        <emma:emma xmlns:emma="http://www.w3.org/2003/04/emma" version="1.0">
          <emma:interpretation id="{84A6019F-2AE1-40D6-B4F6-D4BD08E2F6B4}" emma:medium="tactile" emma:mode="ink">
            <msink:context xmlns:msink="http://schemas.microsoft.com/ink/2010/main" type="paragraph" rotatedBoundingBox="13960,8104 14935,8104 14935,9225 13960,9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42FD6-3CA2-4642-9105-165CB61B3E4C}" emma:medium="tactile" emma:mode="ink">
              <msink:context xmlns:msink="http://schemas.microsoft.com/ink/2010/main" type="line" rotatedBoundingBox="13960,8104 14935,8104 14935,9225 13960,9225"/>
            </emma:interpretation>
          </emma:emma>
        </inkml:annotationXML>
        <inkml:traceGroup>
          <inkml:annotationXML>
            <emma:emma xmlns:emma="http://www.w3.org/2003/04/emma" version="1.0">
              <emma:interpretation id="{B7F837AC-6BAB-4368-B844-13EE691C4BF8}" emma:medium="tactile" emma:mode="ink">
                <msink:context xmlns:msink="http://schemas.microsoft.com/ink/2010/main" type="inkWord" rotatedBoundingBox="13960,8104 14935,8104 14935,9225 13960,9225"/>
              </emma:interpretation>
            </emma:emma>
          </inkml:annotationXML>
          <inkml:trace contextRef="#ctx0" brushRef="#br0">10749 7318 548 0,'9'-12'204'0,"-4"4"-156"0,4-8-16 0,-9 16 148 15,5 0-104-15,-10 0 40 16,5 8-68-16,-14 12-12 15,1 4-20-15,-15 17 16 16,6 3-20-16,-15 13-4 16,10-13-4-16,-14 1 28 15,9 0-16-15,-13-13-12 16,13-4-8-16,-9-8 56 16,18-3-28-16,14-5-56 15,4-4 20-15,19-4 0 16,9 0 8-16,22-4 12 15,5 4-4-15,23-4-4 16,0-4 4-16,0 4 12 16,-5 0-8-16,-18 0 16 15,-9-8-16-15,-27-4 40 16,-5 4-24-16,-27-13 76 16,-10 13-56-16,-12-24 32 15,3 12-44-15,-4-25-20 16,14 17-4-16,4-25 0 0,14 17-4 0,9-1-116 31,14 13 60-31,4 4-296 0,9 12 192 16</inkml:trace>
          <inkml:trace contextRef="#ctx0" brushRef="#br0" timeOffset="493.2156">11155 7403 560 0,'9'-4'208'0,"-9"4"-164"0,0 4-8 0,0 4 112 15,0 4-88-15,-5 13 36 16,5 7-56-16,-4 4-16 16,8 5-12-16,1-5 16 15,4-3-16-15,4-9 12 16,6 0-12-16,3-12 20 16,1 1-20-16,4-13-32 15,1 0 12-15,-1-13-88 16,-4 5 56-16,-9-12 4 15,-5 0 24-15,-14-4 20 16,5 3-4-16,-14 5-4 16,1 8 4-16,-5 16 28 15,4 12-16-15,-4 17 32 16,4 3-32-16,0 33 4 16,5 8-12-16,0 20 4 15,5-4-8-15,-10 0 52 16,9-12-32-16,-17-16 52 15,-1-16-44-15,-27-17 48 0,4-11-48 0,-22-13 12 16,13-12-28-16,-13-29 0 16,18-7-8-16,23-25 4 15,13-3-8-15,37-17-92 16,18 16 52-16,32 16-8 16,-5 17 28-16,0 12-104 15,-4 12 68-15,-5 12-500 16,-9 8 308-16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8-23T17:54:25.071"/>
    </inkml:context>
    <inkml:brush xml:id="br0">
      <inkml:brushProperty name="width" value="0.15" units="cm"/>
      <inkml:brushProperty name="height" value="0.1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8-23T17:56:07.508"/>
    </inkml:context>
  </inkml:definitions>
  <inkml:traceGroup>
    <inkml:annotationXML>
      <emma:emma xmlns:emma="http://www.w3.org/2003/04/emma" version="1.0">
        <emma:interpretation id="{FE25FDD9-152E-44D0-8EF2-B5E47FF2B06D}" emma:medium="tactile" emma:mode="ink">
          <msink:context xmlns:msink="http://schemas.microsoft.com/ink/2010/main" type="writingRegion" rotatedBoundingBox="15049,16794 17212,17077 17114,17825 14952,17543"/>
        </emma:interpretation>
      </emma:emma>
    </inkml:annotationXML>
    <inkml:traceGroup>
      <inkml:annotationXML>
        <emma:emma xmlns:emma="http://www.w3.org/2003/04/emma" version="1.0">
          <emma:interpretation id="{17047B8F-305D-4950-BF97-74C10400DFEE}" emma:medium="tactile" emma:mode="ink">
            <msink:context xmlns:msink="http://schemas.microsoft.com/ink/2010/main" type="paragraph" rotatedBoundingBox="15049,16794 17212,17077 17114,17825 14952,17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342ECA-4BC7-4E2E-8A02-5074C0854318}" emma:medium="tactile" emma:mode="ink">
              <msink:context xmlns:msink="http://schemas.microsoft.com/ink/2010/main" type="line" rotatedBoundingBox="15049,16794 17212,17077 17114,17825 14952,17543"/>
            </emma:interpretation>
          </emma:emma>
        </inkml:annotationXML>
        <inkml:traceGroup>
          <inkml:annotationXML>
            <emma:emma xmlns:emma="http://www.w3.org/2003/04/emma" version="1.0">
              <emma:interpretation id="{A868C5D1-5CDD-4B4D-A4D7-C2E1CC4B4C6A}" emma:medium="tactile" emma:mode="ink">
                <msink:context xmlns:msink="http://schemas.microsoft.com/ink/2010/main" type="inkWord" rotatedBoundingBox="14966,17430 15012,17436 14998,17549 14952,175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11441 16727 0,'0'0'16,"0"0"0,0 0-1,0 0 1,0 0 0,0 0-1,0 0 1,0 0-1,0 0 1,0 0 0,0 0-1,0 0 1,0 0 0,-36-77-1,36 73 1,9-4-1,-9 0 1,5 0 0,-5-4-1,0 12 1,-5 0 0</inkml:trace>
        </inkml:traceGroup>
        <inkml:traceGroup>
          <inkml:annotationXML>
            <emma:emma xmlns:emma="http://www.w3.org/2003/04/emma" version="1.0">
              <emma:interpretation id="{2B92F6A7-8D55-4B53-AC94-B7C0820B4BB9}" emma:medium="tactile" emma:mode="ink">
                <msink:context xmlns:msink="http://schemas.microsoft.com/ink/2010/main" type="inkWord" rotatedBoundingBox="15796,16892 16332,16962 16262,17498 15726,174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12279 16096 456 0,'-41'-8'168'0,"41"4"-128"0,9 0-16 16,9 4 68-16,14 0-56 16,14 4-4-16,13 8-20 15,5 8 0-15,-10 13-8 16,10 11-4-16,-5 13 4 0,-9-9 12 15,-18 21-8-15,-18-16-20 16,-28 3 4-16,-13-7 20 16,-5-9-4-16,-13-7 60 15,-15-13-40-15,-3-12 84 16,-1 0-60-16,9-8 80 16,19-8-76-16,18 0-28 15,22-12-16-15,19 0 12 16,18 7-12-16,0-7 12 15,0 4-12-15,0 8-376 0,4-12 196 16,1 8-364 0</inkml:trace>
        </inkml:traceGroup>
        <inkml:traceGroup>
          <inkml:annotationXML>
            <emma:emma xmlns:emma="http://www.w3.org/2003/04/emma" version="1.0">
              <emma:interpretation id="{AC0354A4-484D-4A10-BD7D-30F267597223}" emma:medium="tactile" emma:mode="ink">
                <msink:context xmlns:msink="http://schemas.microsoft.com/ink/2010/main" type="inkWord" rotatedBoundingBox="16475,17178 17186,17271 17123,17752 16413,17659"/>
              </emma:interpretation>
              <emma:one-of disjunction-type="recognition" id="oneOf2"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7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k</emma:literal>
                </emma:interpretation>
              </emma:one-of>
            </emma:emma>
          </inkml:annotationXML>
          <inkml:trace contextRef="#ctx1" brushRef="#br0" timeOffset="393.0968">12967 16416 476 0,'0'-12'176'0,"13"8"-136"0,10-1-12 15,-5-3 100-15,10 8-76 16,3-4-12-16,1 4-24 15,5 4-68-15,-1 13 28 16,-9 3 12-16,-4 4 8 0,-5 4 12 16,-8 1-4-16,-15 3 24 15,-13-4-16-15,-5 1 24 16,-9-1-24-16,-13-4-4 16,-10 1-4-16,0-1 12 15,5 0-8-15,5-4 40 16,13 1-24-16,9-5 64 15,5 0-48-15,18 0 20 0,14-4-40 16,8 1 8-16,15-1-16 16,4-4 12-16,0-4-16 15,0-4 32-15,-5 0-24 16,-4-4 12-16,-5 0-16 16,-4 0 44-16,-5-4-28 15,-4 8-180 1,0 0 80-16,-5 0-152 15,0 0 132-15,-9 0-124 16,0 0 124-16,0 0-288 16</inkml:trace>
          <inkml:trace contextRef="#ctx1" brushRef="#br0" timeOffset="502.2084">13058 16683 520 0,'-41'-24'192'0,"41"24"-152"0,-19-9-8 16,15 5 204-16,4 0-136 15,18 0 20-15,14 4-72 16,13 4-4-16,10 0-28 16,13 0 80-16,23 0-52 0,14 9-716 15,-5 15 364 1,-13-8-16-16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7:39.98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D3214F0-0E61-4DFB-BD62-F9DE908EF41F}" emma:medium="tactile" emma:mode="ink">
          <msink:context xmlns:msink="http://schemas.microsoft.com/ink/2010/main" type="writingRegion" rotatedBoundingBox="16418,5156 19704,7257 18625,8944 15340,6843"/>
        </emma:interpretation>
      </emma:emma>
    </inkml:annotationXML>
    <inkml:traceGroup>
      <inkml:annotationXML>
        <emma:emma xmlns:emma="http://www.w3.org/2003/04/emma" version="1.0">
          <emma:interpretation id="{95ABB7B4-593E-43BD-A7B8-1893F059B49C}" emma:medium="tactile" emma:mode="ink">
            <msink:context xmlns:msink="http://schemas.microsoft.com/ink/2010/main" type="paragraph" rotatedBoundingBox="16418,5156 19704,7257 18625,8944 15340,6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C6F18-80FE-4E32-9E22-8E0E13A5F18E}" emma:medium="tactile" emma:mode="ink">
              <msink:context xmlns:msink="http://schemas.microsoft.com/ink/2010/main" type="line" rotatedBoundingBox="16418,5156 19704,7257 18625,8944 15340,6843"/>
            </emma:interpretation>
          </emma:emma>
        </inkml:annotationXML>
        <inkml:traceGroup>
          <inkml:annotationXML>
            <emma:emma xmlns:emma="http://www.w3.org/2003/04/emma" version="1.0">
              <emma:interpretation id="{A146A662-FDB9-4583-A2FF-A46CC0B50624}" emma:medium="tactile" emma:mode="ink">
                <msink:context xmlns:msink="http://schemas.microsoft.com/ink/2010/main" type="inkWord" rotatedBoundingBox="16374,5226 16800,5498 16468,6017 16042,57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11387 4663 528 0,'-5'-25'196'0,"5"25"-152"0,0-16-12 0,0 12 148 15,0 4-104-15,0 8 8 16,5 9-56-16,-1 15 28 15,1 8-32-15,-1 5 4 16,5 3-16-16,-4 1-8 16,4 0 0-16,-4-5 20 15,4-16-12-15,-5 1 68 16,5-5-48-16,0-12 60 16,0-4-56-16,5-16 28 15,0 4-36-15,9-20-8 16,-1 8-12-16,19-13 4 15,0 5-8-15,18-16-4 16,-4 3 4-16,0-11 12 16,-5 7-8-16,-9 1 4 15,-9 7-4-15,-10 5 4 16,-3 8-8-16,-15 4-20 16,1 11 8-16,-10 1-516 15,1 8 288-15</inkml:trace>
        </inkml:traceGroup>
        <inkml:traceGroup>
          <inkml:annotationXML>
            <emma:emma xmlns:emma="http://www.w3.org/2003/04/emma" version="1.0">
              <emma:interpretation id="{EA07D202-866A-4253-A9AE-22E8AD8CD8AF}" emma:medium="tactile" emma:mode="ink">
                <msink:context xmlns:msink="http://schemas.microsoft.com/ink/2010/main" type="inkWord" rotatedBoundingBox="17623,5927 19704,7257 18625,8944 16545,7613"/>
              </emma:interpretation>
              <emma:one-of disjunction-type="recognition" id="oneOf1">
                <emma:interpretation id="interp1" emma:lang="" emma:confidence="0">
                  <emma:literal>;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8</emma:literal>
                </emma:interpretation>
              </emma:one-of>
            </emma:emma>
          </inkml:annotationXML>
          <inkml:trace contextRef="#ctx0" brushRef="#br0" timeOffset="27023.522">14032 6808 716 0,'-23'-29'264'0,"23"29"-204"0,-23-32-16 0,5 8 88 15,4 16-80-15,-8-1-4 16,3 5-28-16,-3 4-32 15,8 9 4-15,-4 7-12 16,4 8 8-16,5 4 16 16,4 1 0-16,-4 3-20 15,9 0 8-15,0-3-12 16,0-1 8-16,9-4 16 16,-4-3 0-16,13-1-4 15,-4-4 4-15,-1-4 4 16,15 4-4-16,-15-4 16 15,1 1-12-15,-5-5 24 16,-9 0-20-16,-23-8 24 16,1 0-24-16,-19 4-12 15,4-4-4-15,-17 0-4 0,22 0 0 16,-5 0 16-16,5 0-4 0,14-4 8 16,18 4-8-16,0-4-12 15,18 0 4-15,14-4-260 16,5 8 144-16</inkml:trace>
          <inkml:trace contextRef="#ctx0" brushRef="#br0" timeOffset="27368.4925">14332 6787 612 0,'32'-44'228'0,"-32"44"-180"0,23-32-12 0,-14 15 96 15,0 9-80-15,-9-8 32 16,5 8-48-16,-19 0 12 16,14 4-28-16,-23 4 0 15,0 8-12-15,1 8-8 16,-6 4 4-16,6 13-4 16,8-9 0-16,0 12-28 15,14 5 16-15,5-1 24 16,4 5-8-16,14-9 28 15,9-3-20-15,-10-5 4 16,10-4-8-16,-9-4-8 16,-9-3 4-16,-19-5 56 15,-4-4-32-15,-32-4 16 0,14 0-28 16,-14-4 36-16,4 0-28 16,-4-4-4-16,19 4-12 0</inkml:trace>
          <inkml:trace contextRef="#ctx0" brushRef="#br0" timeOffset="27586.5196">14838 6415 832 0,'9'-16'308'0,"-9"16"-240"0,13-4-20 0,-13 0 116 16,0 8-100-16,-9 0-16 16,9 8-32-16,-4 4 48 15,-5 9-36-15</inkml:trace>
          <inkml:trace contextRef="#ctx0" brushRef="#br0" timeOffset="25214.1596">12525 6367 424 0,'9'-17'156'0,"-9"17"-120"0,0-12-8 15,-5 4 132 1,5 8-92-16,-13-12 80 15,-1 4-88-15,-18-4-4 0,5 4-36 0,-23-5 32 16,9 5-28 0,-18 4 12-16,13 4-20 0,-13 8 36 15,13 5-28-15,-13 3 40 16,14 4-36-16,-5 12 12 16,9 5-24-16,4 19 20 15,14 1-24-15,23 16 4 16,0 4-8-16,19-8 12 15,8-9-12-15,18-7 76 16,-8-13-48-16,17-7 40 16,10-9-44-16,-9-12-388 15,-1 4 192-15</inkml:trace>
          <inkml:trace contextRef="#ctx0" brushRef="#br0" timeOffset="25510.0984">12092 6840 664 0,'-36'-28'244'0,"36"28"-188"0,-23-37-16 15,23 17 68 1,0 8-68-16,0-16-16 16,14 7-16-16,13-3-28 15,9 8 12-15,5 4 20 16,9-4-4-16,1 7-20 16,-1 9 4-16,-9 0-4 15,-10 9 4-15,-17-1 44 16,-5 8-24-16,-27 8 88 15,9 0-56-15,-23 13 32 16,9-1-44-16,-9 13 8 16,10-5-24-16,-10 1 8 0,23-5-12 0,-10-3 20 15,10-9-20-15,5-8 24 16,4-4-24-16,4-7 56 16,5-1-36-16,-4-12-112 15,4 0 40-15</inkml:trace>
          <inkml:trace contextRef="#ctx0" brushRef="#br0" timeOffset="26649.2104">13012 6909 508 0,'68'-16'188'0,"-68"16"-148"0,46-25-8 0,-28 9-8 15,0 8-20-15,-4-12 96 16,-1 8-56-16,-13-13 44 16,-4 5-52-16,-14-16 32 15,-1 11-36-15,-17-7 16 16,9 8-28-16,-19-5-8 16,10 13-8-16,-10-4-16 15,14 20 8-15,-9 0 4 16,14 12 0-16,-9 21 8 15,8-5-4-15,-4 16 32 16,10 1-20-16,-6 3 20 0,10-3-20 0,0 0 36 16,13-9-28-1,5-4 4-15,10-7-16 0,8-9 20 16,5-4-20-16,13-12 32 16,0 0-28-16,10-12 20 15,-1-4-20-15,-4-13-24 16,-4 1 0-16,-14-17 4 15,-5 9 4-15,-14 0-44 16,-4 7 24-16,-13 9 8 16,4 12 8-16,-10 8-16 15,6 12 12-15,-1 20 12 16,5 5 0-16,-5-1-12 16,19 1 4-16,-5-1 28 15,4-3-12-15,1-9 24 16,4-4-24-16,0-4 4 15,0-4-8-15,9-8 56 16,1-4-36-16,8-8 32 16,0 0-32-16,14-24-52 15,0 8 12-15,0-25-60 16,0 9 40-16,-9-13-12 16,-5 12 28-16,-8 1-16 15,-1 12 16-15,-14-1 16 16,1 13 4-16,-10 8 84 15,1 8-44-15,-10 16-40 16,5 4-4-16,-5 17-20 16,10 7 8-16,-1 5 16 0,10-5 0 0,-1 1 24 15,6-9-16-15,-6-7 32 16,5-1-28-16,-9-8 40 16,9-4-32-16,-9-7 64 15,0-5-48-15,0-4 0 16,0 0-24-16,0-4-12 15,14 4 0-15,-5-4-4 16,5-1 0-16,-5-3-64 16,14 0 36-16,-10-8-32 15,15 4 36-15,-15-8 20 16,10 8 4-16,-14-13 20 16,5 9-12-16,-1-16-4 15,-4 7 0-15,-4-7-4 16,4 8 0-16,-4-5-20 15,4 9 12-15,-5-4-24 16,1 12 20-16,-5-4-32 16,4 8 28-16,-8 4-4 15,4 4 12-15,-5 0 0 16,1 4 0-16,-10 4 8 16,10-4 0-16,-10 12-36 15,9 4 20-15,-4 0 4 16,5 5 12-16,-1 7 16 15,5 0-8-15,-4 5-4 16,4-5 0-16,0-3 4 16,0-1-4-16,0-4 16 0,0-4-12 15,0-3 48-15,0-5-28 0,-5-4 40 16,5 0-40-16,0-8 28 16,0 0-28-16,0-4-248 15,14 0 120-15,8-4-480 16,1 0 324-1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7:08.56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9AC9B25-EEB7-4712-B9B9-7EA282F7E6F2}" emma:medium="tactile" emma:mode="ink">
          <msink:context xmlns:msink="http://schemas.microsoft.com/ink/2010/main" type="writingRegion" rotatedBoundingBox="1616,584 24450,1213 23985,18107 1151,17478"/>
        </emma:interpretation>
      </emma:emma>
    </inkml:annotationXML>
    <inkml:traceGroup>
      <inkml:annotationXML>
        <emma:emma xmlns:emma="http://www.w3.org/2003/04/emma" version="1.0">
          <emma:interpretation id="{85968D46-644F-4863-B682-C0149169E06A}" emma:medium="tactile" emma:mode="ink">
            <msink:context xmlns:msink="http://schemas.microsoft.com/ink/2010/main" type="paragraph" rotatedBoundingBox="4456,650 12024,986 11944,2785 4376,24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6A184F-7069-4234-B4E8-CB134A434735}" emma:medium="tactile" emma:mode="ink">
              <msink:context xmlns:msink="http://schemas.microsoft.com/ink/2010/main" type="line" rotatedBoundingBox="4456,650 12024,986 11944,2785 4376,2449"/>
            </emma:interpretation>
          </emma:emma>
        </inkml:annotationXML>
        <inkml:traceGroup>
          <inkml:annotationXML>
            <emma:emma xmlns:emma="http://www.w3.org/2003/04/emma" version="1.0">
              <emma:interpretation id="{0D9E7111-394B-4E7F-94D3-E970D4CA4C45}" emma:medium="tactile" emma:mode="ink">
                <msink:context xmlns:msink="http://schemas.microsoft.com/ink/2010/main" type="inkWord" rotatedBoundingBox="4442,964 12010,1300 11967,2257 4400,19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815 535 540 0,'-23'-41'200'0,"23"41"-156"0,14-16-12 0,-5 8 8 16,14 4-28-16,31 0 56 15,1 8-36-15,31 12-32 16,10 4-4-16,4 29 8 16,-9 4 0-16,-13 7 8 15,-10-3-8-15,-18 4-4 16,-9-17 4-16,-27 5 12 16,-5-13-8-16,-32 9 24 15,-4-1-20 1,-42 1 24-16,1-9-24 0,-18-12 32 15,8-3-28-15,1-21 20 16,18 4-20-16,8-20-16 16,20-1-4-16,8-11-172 15,14 8 96-15</inkml:trace>
          <inkml:trace contextRef="#ctx0" brushRef="#br0" timeOffset="-304.9513">1229 502 652 0,'14'-44'244'0,"-10"28"-192"0,-8 4-12 15,-5 4 68 1,9-1-68-16,-9 18-28 16,0-1-8-16,-10 28-32 15,6 5 16-15,-6 27 32 16,6-3-12-16,-1 8 28 16,5-12-24-16,-5-5 40 15,10-11-28-15,-5-9-112 0,4-12 48 0</inkml:trace>
          <inkml:trace contextRef="#ctx0" brushRef="#br0" timeOffset="230.1416">1079 248 612 0,'-32'-17'228'0,"32"17"-180"0,9-12-12 0,-9 8 132 16,14 4-100-16,9-8 52 15,8 0-72-15,10 0-24 16,28 4-16-16,-1 0 36 31,-4 8-24-31,13-4-44 0,-9 4 12 0</inkml:trace>
          <inkml:trace contextRef="#ctx0" brushRef="#br0" timeOffset="4744.1592">6834 523 280 0,'-19'-12'104'0,"19"12"-84"0,-4-9 0 0,-5 1 48 15,9 8-40-15,-23-8 52 16,14 4-48-16,-23-4 64 16,9 8-56-16,-13-8 36 15,-5 4-44-15,-5-4 36 16,15 4-40-16,-24-4 20 16,9 4-28-16,-17 4 52 15,13 8-40-15,-23 20-16 16,18 5-8-16,-4 31-8 15,18 1 0-15,9 12-12 16,18-8 8-16,37 8 48 16,14-9-24-16,31-7 44 15,9-20-36-15,28-9 28 16,0-8-28-16,22-20-16 16,-8-4-8-16,-6-16 20 0,-17 4-12 15,-23-20 32-15,-14 11-28 16,-18-23 32-16,-9 7-32 15,-23-23 20-15,-4 3-20 0,-24-12-8 16,1 9-4-16,-23 7-148 16,0 21 80-16</inkml:trace>
          <inkml:trace contextRef="#ctx0" brushRef="#br0" timeOffset="4926.6447">6565 992 664 0,'27'33'244'0,"-27"-33"-188"0,64 36-16 0,-32-12 24 16,0 5-44-16,13 7 36 15,1 0-32-15,-10 1 40 16,1-1-36-16,-14-7 12 16,-1-5-24-16,-17-4-220 15,-1 0 112-15</inkml:trace>
          <inkml:trace contextRef="#ctx0" brushRef="#br0" timeOffset="3983.0175">4703 871 476 0,'-23'-16'176'0,"19"20"-136"0,4-17-12 16,4 5 164-16,5 8-112 15,10-8 44-15,3 4-72 0,15-4-20 16,-5 8-20-16,13 0 16 15,1 4-16-15,-10-4 12 16,5 16-12-16</inkml:trace>
          <inkml:trace contextRef="#ctx0" brushRef="#br0" timeOffset="4161.3151">4598 1020 520 0,'-4'5'192'0,"4"-5"-152"0,32 4-8 0,-10 0 36 15,15 0-44-15,17 0 8 16,6 0-20-16,12-4-376 16,-3 0 196-16</inkml:trace>
          <inkml:trace contextRef="#ctx0" brushRef="#br0" timeOffset="-2116.4535">141 616 372 0,'-9'-45'140'0,"9"45"-112"0,-14-32-4 15,-4 8 92 1,4 7-68-16,-22-11 96 16,4 4-84-16,-27 4 60 15,4 3-68-15,-13 9 68 16,9 12-68-16,0 25 52 15,9 11-60-15,9 29-4 16,13 4-24-16,15 8-4 16,8-8-4-16,14-5 4 15,23-11-8-15,27-8 16 16,19-13-12-16,8-12 24 16,1-8-20-16,4-20 4 0,-18 0-8 15,-5-16-16-15,-4 0 4 0,-28-21 28 16,-9-3-12-16,-22-21 24 15,-5 0-24-15,-23-3-12 16,9 7-4-16,-17 12-16 16,3 13 12-16,1 12-48 15,13 12 28-15</inkml:trace>
          <inkml:trace contextRef="#ctx0" brushRef="#br0" timeOffset="394.5779">1939 830 728 0,'-31'16'268'0,"31"-16"-208"0,-14 17-16 15,9-17 72 1,5 4-72-16</inkml:trace>
          <inkml:trace contextRef="#ctx0" brushRef="#br0" timeOffset="872.9508">2663 826 600 0,'9'-16'224'0,"-9"16"-176"0,23-8-12 0,-23-8 88 16,5 8-76-16,-10-13 0 15,5 5-32-15,-18-12-12 16,9 8 0-16,-14-13-16 15,0 21 8-15,-18 12-16 16,9 8 12-16,-13 21 4 16,4 3 4-16,0 12 44 15,9 1-24-15,9 0 24 16,14-1-24-16,18-16 52 16,10-3-40-16,22-17 12 15,9 0-28-15,13-16-60 16,1-4 20-16,-5-5-60 15,-4-7 48-15,-14-16-28 16,-5 3 40-16,-8-23-8 16,-10-5 20-16,-4-16 0 15,-5 12 4-15,-5-4 88 16,1 21-48-16,-10 3 124 16,5 17-88-16,-9 11-16 15,0 17-32-15,-9 25-32 16,9 15 4-16,-10 37-4 15,6 8 4-15,-10 12 104 16,5-4-52-16,-10 0 0 0,1-16-28 16,-5-4-100-1,19-5 48-15</inkml:trace>
        </inkml:traceGroup>
        <inkml:traceGroup>
          <inkml:annotationXML>
            <emma:emma xmlns:emma="http://www.w3.org/2003/04/emma" version="1.0">
              <emma:interpretation id="{53EB91FF-C642-4223-8118-0E5F875D3C3B}" emma:medium="tactile" emma:mode="ink">
                <msink:context xmlns:msink="http://schemas.microsoft.com/ink/2010/main" type="inkWord" rotatedBoundingBox="7938,957 8280,972 8235,1987 7893,1972"/>
              </emma:interpretation>
              <emma:one-of disjunction-type="recognition" id="oneOf1">
                <emma:interpretation id="interp1" emma:lang="" emma:confidence="1">
                  <emma:literal>Q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o,</emma:literal>
                </emma:interpretation>
                <emma:interpretation id="interp4" emma:lang="" emma:confidence="0">
                  <emma:literal>0,</emma:literal>
                </emma:interpretation>
                <emma:interpretation id="interp5" emma:lang="" emma:confidence="0">
                  <emma:literal>c,</emma:literal>
                </emma:interpretation>
              </emma:one-of>
            </emma:emma>
          </inkml:annotationXML>
          <inkml:trace contextRef="#ctx0" brushRef="#br0" timeOffset="1390.0462">3137 167 860 0,'4'-37'320'0,"-4"37"-248"0,50-8-20 0,-18 4-12 16,0 4-32-16,18-4 76 15,5 0-48-15</inkml:trace>
          <inkml:trace contextRef="#ctx0" brushRef="#br0" timeOffset="1186.8522">3433 474 832 0,'-5'-16'308'0,"5"16"-240"0,-64-4-20 0,28 4 64 16,4 8-72-16,-18 8 0 16,5 4-24-16,-1 13-56 15,10-1 24-15,8 13-32 16,19-1 28-16,14 9 28 15,13-5-4-15,14-3 28 16,9-9-20-16,13 1 12 16,-4-5-12-16,-13 0 20 15,-10-3-20-15,-22-1 12 16,-10 0-12-16,-27 1 36 16,-4-5-24-16,-19-8-12 15,5 0-8-15,0-11 20 16,9-1-12-16</inkml:trace>
        </inkml:traceGroup>
        <inkml:traceGroup>
          <inkml:annotationXML>
            <emma:emma xmlns:emma="http://www.w3.org/2003/04/emma" version="1.0">
              <emma:interpretation id="{CF24089B-B63F-41C1-AC0A-9EE5A738E020}" emma:medium="tactile" emma:mode="ink">
                <msink:context xmlns:msink="http://schemas.microsoft.com/ink/2010/main" type="inkWord" rotatedBoundingBox="4649,658 5557,699 5477,2498 4569,245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538.5751">715 78 332 0,'-14'-21'120'0,"14"21"-92"0,-27-20-8 0,9 12-8 16,-1 4-12-16,-13-8 68 15,5 8-36-15,-9-4 60 16,4 8-56-16,-5 0-8 16,10 8-16-16,0 0 32 15,9 4-20-15,-5 8 56 16,9 9-44-16,0 7 0 15,5 4-20-15,-9 25 16 16,9 0-20-16,-9 44 12 16,9 0-12-16,-14 21 20 15,9-13-20-15,-4 21-4 0,4-17-4 16,-4 5-4-16,5-21 0 0,-10-12 16 16,14-20-8-16,-14-12 24 15,0-13-20-15,0-11 12 16,1-5-12-16,-10-16-24 15,0-4 4-15</inkml:trace>
          <inkml:trace contextRef="#ctx0" brushRef="#br0" timeOffset="-2927.7014">492-16 416 0,'-5'-36'152'0,"10"20"-116"0,-5-8-12 0,-5 11 32 15,1 5-36-15,-15-8 36 16,6 4-32-16,-15-4-4 16,6 8-12-16,-10 0 4 15,4 4-8-15,-4 4 16 16,10 4-12-16,-6 12 40 16,6 0-24-16,-6 20-12 15,10 1-8-15,-5 20-16 16,10 3 8-16,-6 21 40 15,6-8-24-15,-5 40 0 16,9 1-8-16,-10 7 4 16,6-16-4-16,-10-4-4 15,5-16 4-15,-5-4 28 16,0-12-16-16,-9 0 4 0,10-12-12 16,-15-9 36-16,10-7-20 15,-5-17 20-15,5-8-24 16,-1-24-8-16,10 0-8 0</inkml:trace>
        </inkml:traceGroup>
      </inkml:traceGroup>
    </inkml:traceGroup>
    <inkml:traceGroup>
      <inkml:annotationXML>
        <emma:emma xmlns:emma="http://www.w3.org/2003/04/emma" version="1.0">
          <emma:interpretation id="{7AA17287-BAD2-4844-AF65-F9AA1D7D0546}" emma:medium="tactile" emma:mode="ink">
            <msink:context xmlns:msink="http://schemas.microsoft.com/ink/2010/main" type="paragraph" rotatedBoundingBox="4111,2689 20413,2645 20421,5812 4120,58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7DC2F9-7A2F-4068-99C1-7FF0CB16AE5C}" emma:medium="tactile" emma:mode="ink">
              <msink:context xmlns:msink="http://schemas.microsoft.com/ink/2010/main" type="line" rotatedBoundingBox="4111,2689 20413,2645 20421,5812 4120,5857"/>
            </emma:interpretation>
          </emma:emma>
        </inkml:annotationXML>
        <inkml:traceGroup>
          <inkml:annotationXML>
            <emma:emma xmlns:emma="http://www.w3.org/2003/04/emma" version="1.0">
              <emma:interpretation id="{60C90089-49B8-4B16-A510-ED2FD22A23DB}" emma:medium="tactile" emma:mode="ink">
                <msink:context xmlns:msink="http://schemas.microsoft.com/ink/2010/main" type="inkWord" rotatedBoundingBox="6628,3635 11187,3622 11190,4613 6630,4626"/>
              </emma:interpretation>
            </emma:emma>
          </inkml:annotationXML>
          <inkml:trace contextRef="#ctx0" brushRef="#br0" timeOffset="11440.3538">2336 3339 508 0,'0'-24'188'15,"0"12"-148"-15,-5 4-8 0,0 0 16 16,1 0-32-16,-14 0 32 16,-5-5-32-16,-9 5 12 15,-4 8-16-15,-28 0 36 16,9 4-24-16,-18 17 20 16,14 7-24-16,5 8 28 15,3 1-32-15,15-1 12 16,13 9-16-16,28-17 20 0,-1 9-20 0,33-21 32 15,4 4-28 1,13-20 32-16,1-4-32 0,13-16-4 16,-8-1-8-16,-10-19-112 15,0 8 60-15,-9-25-40 16,-5 4 48-16,-4-20 32 16,-5 21 8-16,-9-21-8 15,1 12 4-15,-10-3 48 16,-5 19-24-16,-13 1 80 15,5 23-56-15,-5 13-12 16,4 16-20-16,-4 29-20 16,4-1 4-16,-13 29 20 15,5 12-8-15,3 16 76 16,1-4-48-16,-4 0 32 16,8-8-40-16,-4-16-160 15,9-13 72-15,0-23-284 16,9-1 192-16</inkml:trace>
          <inkml:trace contextRef="#ctx0" brushRef="#br0" timeOffset="11787.7784">3023 3008 560 0,'-23'8'208'0,"23"-8"-164"0,-13 20-8 16,3 4 24-1,6 4-40-15,-5 37 0 0,9-4-12 0,-5 28 36 16,10-8-20-16,-5 0-4 16,13-8-12-16,-3-17 4 15,-1-11-8-15,0-1-12 16,0-11 4-16,-5-13 92 16,-4 0-48-16,10-20 72 15,-6 8-64-15,1-28 52 16,4 12-56-16,9-37 24 15,5 1-40-15,9-29-8 16,-1 8-12-16,10-16-24 16,-4 13 8-16,-5 3 12 15,-10 20 0-15,-3 17-64 16,-6 4 32-16,-4 16-428 16,5 4 252-16</inkml:trace>
          <inkml:trace contextRef="#ctx0" brushRef="#br0" timeOffset="12415.4455">4252 2999 456 0,'-4'0'168'0,"4"0"-128"0,-28-4-16 0,24 0 168 16,-1 8-112-16,-8-4 124 16,8 0-116-16,1 0 0 15,4 0-52-15,9 0 0 16,9 0-20-16,18-4-8 16,23 4-4-16,19-8 12 15,8 4-8-15,19 0 48 16,-5 4-28-16,-9-4-16 15,-18 8-4-15,-9-4-20 16,-14 4 8-16,-18-4 12 16,-9 4-4-16,-14-4-4 15,-5 0 4-15,-13 0-24 16,5 8 12-16,-15 0-4 16,6 5 4-16,-10 7-12 15,9 8 12-15,-13 29 4 16,9 4 4-16,-23 23 52 15,9-3-28-15,-18-4 8 16,4-12-20-16,-13-4-16 16,9-9 0-16,4-15 4 15,10-5 0-15,0-12 32 16,8-3-16-16,1-13 20 16,9-12-20-16,0-17 44 15,-1 5-32-15,6-41 28 16,-1 5-28-16,-13-37-8 15,18 16-12-15,-14-4-8 16,9 16 4-16,-4 8-60 16,9 17 32-16,-9 3-32 0,13 17 32 0,5 0 0 15,5 8 16-15,13 4 32 16,-9 12-12-16,27 8-472 16,1 4 252-16</inkml:trace>
          <inkml:trace contextRef="#ctx0" brushRef="#br0" timeOffset="12612.9701">5199 3335 912 0,'0'-16'340'0,"0"16"-264"0,32 4-24 0,-23 0 72 16,5 0-80-16,-5 0 24 15,0 4-36-15,-9-4 40 16,0 5-40-16,0-1-332 16,5 4 160-16</inkml:trace>
          <inkml:trace contextRef="#ctx0" brushRef="#br0" timeOffset="13122.8277">5445 3141 572 0,'27'-48'208'0,"-27"48"-160"0,73-13-12 0,-32 13 76 16,5 4-68-16,8 0 36 15,6 9-48-15,8 27-44 16,-4-3 4-16,-1 27 8 16,1 1 4-16,-18 4 16 15,-10-4-12-15,-13-5 32 16,-14-15-24-16,-27-5 120 16,-10-7-80-16,-22-5 40 15,0 0-56-15,-23-12 20 16,5-7-32-16,-28-9-8 15,10 8-12-15,-5-16 20 16,18 4-16-16,18-13-188 16,28 5 92-16,27-16-440 0,18 0 292 15</inkml:trace>
          <inkml:trace contextRef="#ctx0" brushRef="#br0" timeOffset="12836.0635">5800 3036 756 0,'0'-8'280'0,"0"8"-216"0,-9 8-20 0,0 0-4 16,4 0-32-16,-13 28-4 15,0 1 0-15,-9 36 4 16,8-9-4-16,-8 13 52 16,4-4-32-16,10-12-132 15,-5-8 56-15,4-17-184 16,5-4 132-16</inkml:trace>
          <inkml:trace contextRef="#ctx0" brushRef="#br0" timeOffset="13412.7719">5787 2846 664 0,'-5'-21'244'0,"5"21"-188"0,-5-16-16 0,1 8 156 15,8 4-116-15,-4-8 56 16,10 8-80-16,17-4-24 15,5 4-20-15,27 0 8 16,5 8-12-16,9 0 24 16,-1 4-20-16,-3-4 12 15,-10 4-12-15,-18-4 36 16,-5 0-24-16,-18-4 56 16,1 4-44-16</inkml:trace>
        </inkml:traceGroup>
        <inkml:traceGroup>
          <inkml:annotationXML>
            <emma:emma xmlns:emma="http://www.w3.org/2003/04/emma" version="1.0">
              <emma:interpretation id="{A8550E45-0657-4D3A-8230-0E8538D1CD81}" emma:medium="tactile" emma:mode="ink">
                <msink:context xmlns:msink="http://schemas.microsoft.com/ink/2010/main" type="inkWord" rotatedBoundingBox="12087,3768 15224,3760 15226,4697 12089,470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457.5911">7298 3534 528 0,'-14'0'196'0,"14"0"-152"0,-18 8-12 0,18-4 168 16,0 4-116-16,-9-4 36 15,18 0-72-15,0 0 24 16,5 0-40-16,18 0-20 16,9 0-4-16,13-4-8 15,6 4 0-15,-6 0 44 16,1 0-24-16,-10-4 16 16,1 0-20-16,-14 0 0 15,0 8-8-15,-19-8-68 16,6 0 32-16,-19-4-356 15,0 4 208-15</inkml:trace>
          <inkml:trace contextRef="#ctx0" brushRef="#br0" timeOffset="19157.7947">7280 3315 520 0,'-5'-12'192'0,"10"8"-152"0,-5-4-8 0,0 4 168 16,0 8-116-16,0-4 64 16,0 0-88-16,0-4 8 15,9 4-36-15,0-4 32 16,9 0-36-16,14-4-24 16,9-1-4-16,14-3 44 15,4 8-24-15,0-4-36 16,5 4 8-16,-5 0 8 15,-18 8 4-15,-5 0 16 16,-4 8-12-16,-18 0 40 16,4 1-24-16,-13-1 12 15,-5 0-20-15,-14-8-140 16,14 0 68-16,-14-8-476 16,5 0 296-16</inkml:trace>
          <inkml:trace contextRef="#ctx0" brushRef="#br0" timeOffset="20631.5539">8887 2983 424 0,'0'-12'156'0,"0"8"-120"0,0-8-8 0,-5 4 96 16,1 8-72-16,-1-8 8 15,-4 4-40-15,-14-8 16 16,10 8-24-16,-5-5 76 15,-5 9-52-15,0-4 12 16,0 4-28-16,-4 0 32 16,4 4-28-16,-4 5 20 15,-5 3-24-15,-9 4 8 16,14 4-16-16,-5 21 20 16,9 3-20-16,-4 33-4 0,22 0-4 15,10 8 12-15,13-8-8 0,14-13 24 16,4-3-20-16,24-20 24 15,3-13-24-15,15-12 4 16,-6-4-8-16,10-8 28 16,-9-4-20-16,-4-12-24 15,-10 0 4-15,0-16 16 16,-9-1-4-16,0-23 4 16,-9 11-4-16,-9-27 36 15,-5 11-20-15,-18-12 4 16,0 21-16-16,-18-13-8 15,5 16 0-15,-10-3-4 16,1 15 0-16,-10 1-108 16,9 8 60-16,-13 12-560 15,4 3 332-15</inkml:trace>
          <inkml:trace contextRef="#ctx0" brushRef="#br0" timeOffset="20860.5057">9083 3339 496 0,'4'33'184'0,"-4"-33"-140"0,28 48-16 16,-15-23 152-1,6 3-104-15,3 4 96 16,1 1-104-16,0 3 4 16,0-4-48-16,-10 1 24 15,5-1-32-15,-4-3 4 16,0-1-12-16,-5 0 12 0,0-3-12 0,0-5-180 15,5 0 96-15,-1-8-292 16,6-4 208-16</inkml:trace>
          <inkml:trace contextRef="#ctx0" brushRef="#br0" timeOffset="21325.3">10080 3509 696 0,'9'-4'256'0,"-9"4"-196"0,50 0-20 0,-18-4 40 16,0 4-52-16,13-8 24 15,5 4-32-15,0 0 8 16,-4 8-16-16</inkml:trace>
        </inkml:traceGroup>
        <inkml:traceGroup>
          <inkml:annotationXML>
            <emma:emma xmlns:emma="http://www.w3.org/2003/04/emma" version="1.0">
              <emma:interpretation id="{6C5A6C34-5EB2-4CD7-A005-6F284AC550B4}" emma:medium="tactile" emma:mode="ink">
                <msink:context xmlns:msink="http://schemas.microsoft.com/ink/2010/main" type="inkWord" rotatedBoundingBox="4111,2689 18423,2650 18430,5318 4118,535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143.3434">10171 3113 728 0,'0'-12'268'0,"0"12"-208"0,18-4-16 15,-4 0 160 1,9 8-120-16,18-4 0 16,-10 0-52-16,15 8 24 15,9 0-32-15,-10 8-136 16,-4 0 60-16</inkml:trace>
          <inkml:trace contextRef="#ctx0" brushRef="#br0" timeOffset="3017.7838">-100 2065 508 0,'-9'-29'188'0,"4"17"-148"0,-4-16-8 15,9 12 116 1,0 3-88-16,-14-15 20 16,5 8-48-16,-14-4 4 15,1 3-20-15,-19 1-8 16,18 8-4-16,-23 4-16 0,10 4 8 0,-14 4 4 16,18 4 0-16,-13 0-20 15,13 8 12-15,4 0-40 16,10 4 28-16,14 13 8 15,8-1 8-15,5 13-8 16,14-1 8-16,9 5-4 16,0-1 0-16,4 1 60 15,10-9-28-15,-14-4-20 16,4 1-4-16,-22-5 8 16,-5-4-4-16,-23 1 16 15,0-1-12-15,-22-4 16 16,4 0-16-16,-4-7 104 15,-1-5-64-15,-13-16 32 16,14 3-44-16,-14-11-12 16,18 8-16-16,-9-12 4 15,14 8-8-15,-1-4-64 16,15 8 32-16</inkml:trace>
          <inkml:trace contextRef="#ctx0" brushRef="#br0" timeOffset="23091.0657">12766 2409 456 0,'0'-37'168'0,"0"37"-128"0,0-16-16 0,-5 8 80 16,5 4-64-16,-18-8 80 15,14 8-68-15,-19 0 60 16,-4 4-60-16,-1 4-12 16,1 8-24-16,-9 16-20 15,4 4 0-15,-9 33-16 16,13 4 12-16,-3 28 48 15,8-4-20-15,-9 61 24 16,23 0-24-16,-5 48 44 16,5-16-36-16,-14 13 12 15,14-33-24-15,-18-17 36 16,9-31-28-16,-19-9 12 16,10-20-20-16,-14-16 36 15,9-12-28-15,-13-21 4 16,8-4-16-16,-8-32-44 15,8-4 20-15,1-24-456 0,13 4 256 16</inkml:trace>
          <inkml:trace contextRef="#ctx0" brushRef="#br0" timeOffset="22014.2023">12124 2619 456 0,'14'-32'168'0,"-5"20"-128"0,-9-9-16 0,0 9 88 16,0 4-68-16,0-8 104 15,-9 4-84-15,-5-4 52 16,5 3-72-16,-14-7-12 16,5 8-20-16,-5-8 0 15,0 8-8-15,-13-1-4 16,9 5 4-16,-10 8-48 15,5 4 24-15,1 25-12 16,8 7 20-16,-5 37 16 16,10 0 0-16,5 52 24 15,-1-7-16-15,-4 44 48 16,13-17-32-16,-13 17-24 16,0-16-4-16,-10-5 36 15,10-27-24-15,-9-17 88 16,0-16-56-16,-5-24 40 15,9-13-48-15,-9-20 16 16,5-12-32-16,-1-24-16 0,6 0-8 16,-6-24-172-16,10-1 96 15,5-11-288-15,3 11 208 0</inkml:trace>
          <inkml:trace contextRef="#ctx0" brushRef="#br0" timeOffset="22687.4927">12402 2554 164 0,'0'-4'60'0,"0"4"-44"0,0 0-8 0,0 0 60 16,0 0-40-16,0 0-4 15,0 0-12-15,0-4 0 16,0 4-8-16,0-4 128 16,0 0-68-16,0-4 40 15,0 4-60-15,0-8 48 16,0 8-56-16,-14-4 28 15,5 8-36-15,-5-8 16 16,5 8-24-16,-13-4 8 16,3 4-16-16,-17-5 36 15,13 10-24-15,0-1 20 16,-9 4-24-16,10 20 0 16,4 4-12-16,-5 25-16 15,9 4 4-15,-4 52 56 16,4 0-28-16,-9 37 44 15,14-8-40-15,-4 7 20 16,8-19-28-16,-13 4 8 16,4-29-16-16,-8-4 20 15,3-12-20-15,-8-24 12 16,4-13-12-16,-13-15 12 16,8-5-16-16,-8-16-152 15,9-4 76-15,4-20-220 16,9 0 164-16</inkml:trace>
          <inkml:trace contextRef="#ctx0" brushRef="#br0" timeOffset="24651.8648">13203 3145 392 0,'-4'-8'148'0,"4"8"-116"0,-5 0-8 0,0 0 92 16,10 0-68-16,-10 0 76 15,5 0-68-15,-9 4 40 16,5 4-56-16,-5 8 60 15,9 5-60-15,-5 7 44 16,10 0-48-16,4 5-12 16,4 3-12-16,6-16 0 15,3 5-8-15,10-9 24 16,0 0-16-16,0-8 24 16,4-4-24-16,-4-8 12 15,0 4-12-15,-4-4-8 16,-1-4 0-16,-4-4 4 15,-1 8-4-15,-3-8 8 16,-6 3-8-16,-4-15 16 16,0 12-12-16,-4-12-4 15,4 8 0-15,-9-9 4 16,5 9-4-16,-5-8-20 16,0 4 8-16,-5-1 4 15,5 5 4-15,-9-4 16 16,4 8-8-16,-4-4-12 15,5 8 0-15,-10-5 4 16,10 9 0-16,-10-8 8 0,9 8-4 0,-8-4-12 16,8 4 4-1,-9-4 4-15,10 4 0 0,-14-4 0 16,9 8 0-16,-10-8-12 16,10 4 8-16,-9-4 4 15,4 8 0-15,-4-9-12 16,5 9 8-16,-6-4-4 15,10 8 0-15,-9-4 16 16,9 4-4-16,-5 1-20 16,5-1 8-16,-9 0 12 15,9 4 0-15,-9-4-12 16,4 0 4-16,-4 0 12 16,9 0-4-16,-5 0 8 15,5 0-8-15,0-4-20 16,4 4 8-16,-4-4-4 15,9 4 4-15,-9-4 32 16,9 4-12-16,-9 0-20 16,4 0 0-16,-8 0 4 15,4 0 4-15,-5 0 8 16,5 0-4-16,-5 0-12 16,5 5 4-16,-5-5-24 15,10 0 16-15,-5 0 32 16,9 0-12-16,-9 0-16 15,4 4 0-15,-4 0 20 16,4 0-4-16,-8 0-20 16,8 4 4-16,-8 5 32 0,3-9-16 15,-3 8-36-15,8 0 16 0,-4-4 36 16,9 4-12-16,-9-4 0 16,9-3-8-16,-5 7-4 15,10 0 0-15,-10-4 24 16,5 8-12-16,-4-4-4 15,8 1-4-15,-8-1-24 16,4-4 12-16,-5 8 12 16,10-4 0-16,-1 5-20 15,6 3 8-15,-6-8-4 16,5 4 4-16,0-3 32 16,0-5-12-16,-4 4-32 15,0 8 12-15,4-12 20 16,0 13-8-16,-5-5 8 15,5 0-4-15,-9 4-8 16,0-3 4-16,0 15 4 16,0-8-4-16,-9 1-12 15,5 7 4-15,-14 0 28 16,8-3-12-16,-8-1 4 16,0 1-8-16,-5-5 20 15,14 0-16-15,-14-7-4 16,10-1-4-16,-10-8 12 15,5 0-8-15,-5-4-4 16,9 0 0-16,-4-8-4 0,4 4 0 16,1-8 0-16,4 0 0 0,4-8-44 15,14 4 24-15,0-20-496 16,5 3 284-16</inkml:trace>
        </inkml:traceGroup>
        <inkml:traceGroup>
          <inkml:annotationXML>
            <emma:emma xmlns:emma="http://www.w3.org/2003/04/emma" version="1.0">
              <emma:interpretation id="{BF61B1BD-7739-43F3-903B-2867E308F5E5}" emma:medium="tactile" emma:mode="ink">
                <msink:context xmlns:msink="http://schemas.microsoft.com/ink/2010/main" type="inkWord" rotatedBoundingBox="5085,3431 20415,3389 20421,5812 5092,585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0041.5918">14660 3125 716 0,'27'-12'264'0,"-18"4"-204"0,1 0-16 15,-10-1 124-15,4 9-100 0,1-8 68 16,-1 4-76 0,-13-8 20-16,5 8-48 0,-15-8 16 15,6 8-28-15,-19-8-8 16,-5 8-8-16,-13 0-24 15,9 4 12-15,-13 8-4 16,13 4 4-16,-14 12 16 16,19 9-4-16,4 7-20 15,9 5 8-15,5-1-4 16,13-3 4-16,19-9 60 16,0-8-28-16,27-16 8 15,-5-4-20-15,14-16-52 16,5-4 24-16,-10-12-96 15,-4-1 64-15,-4-11 32 16,-6 8 12-16,-3-13 24 16,-10 9-12-16,-9-17-20 15,5 13 4-15,-5-9 20 16,0 9-4-16,-4-1 68 16,4 17-44-16,-9 12-4 15,4 12-16-15,-4 16 8 16,0 8-12-16,-4 29 4 15,-1 7-4-15,-4 21 12 16,4-4-12-16,-4 0 48 16,9-12-28-16,-4-17 20 0,4-7-28 0,0-17-88 15,9-4 36-15,5-20-184 16,-5 0 120-16,4-24-308 16,6 0 228-16</inkml:trace>
          <inkml:trace contextRef="#ctx0" brushRef="#br0" timeOffset="30477.2522">14942 2854 624 0,'-9'-25'228'0,"9"25"-176"0,5-16-16 0,-1 8 104 16,1 4-84-16,4 0 16 15,0 4-48-15,0 8 40 16,5 4-36-16,-5 17 28 15,5-1-28-15,-10 17 44 16,1 3-40-16,-10 17-16 16,5 4-8-16,-4 3 16 15,8-3-12-15,1-12-12 16,4-9-4-16,4-11 64 16,-3-5-32-16,8-16-4 15,5-3-12-15,4-13 8 16,0 4-12-16,0-12 4 15,1 4-4-15,-1-17-8 16,5 5 4-16,0-16 40 16,0 3-24-16,-5-19 16 0,0 7-20 0,1-11 72 31,-6 7-52-31,-3-11-4 0,-1 11-20 16,-4-4-12-16,4 17 4 0,-9-4-40 15,9 11 20-15,-9 1-20 16,5 12 20-16,-5 4 28 15,0 12-8-15,0-4-440 16,0 8 240-16</inkml:trace>
          <inkml:trace contextRef="#ctx0" brushRef="#br0" timeOffset="8287.0929">910 2902 312 0,'-4'-8'112'0,"4"8"-84"0,0-8-12 0,0 4 48 16,0 8-40-16,0-4-12 15,0 0-4-15,0-4 24 16,0 4-16-16,0-4 32 16,0 4-32-16,-5-4 20 15,5 8-20-15,-9-8-8 16,9 4-4-16,-9-4-4 16,5 8 0-16,-10-4 8 15,9 4-4-15,-13-4 8 16,9 0-8-16,-14 0 24 15,10 8-16-15,-19 4-4 16,14 0-4-16,-5-3 4 16,-5 3-4-16,-8 0-20 0,27 0 8 15,-5 12 20-15,5 9-4 16,-4 35-4 0,13 9 0-16,0 24 28 0,13-3-16 15,-13-1 4-15,5-12-12 0,-5 0 12 16,0-12-12-16,-14 3-4 15,5-7 0-15,-18 0 64 16,4-12-36-16,-18-5 24 16,9-7-36-16,-13-9-8 15,13-3-8-15,-9-13 40 16,13-4-24-16,-4-12-248 16,10 0 124-16</inkml:trace>
          <inkml:trace contextRef="#ctx0" brushRef="#br0" timeOffset="9324.0266">1284 2579 248 0,'-37'0'92'0,"19"0"-72"15,-9-4-4-15,9-1 60 16,9 10-44-16,-19-5 60 16,10 4-56-16,-9 4-16 15,8 8-12-15,-8 12-20 16,9 9 8-16,-9 19 12 15,8 5-4-15,-3 36 16 16,8 4-12-16,-13 53 16 16,13-12-16-16,-9 36 60 15,5-12-40-15,0-8-28 16,9-25-4-16,-9-20 28 16,4-24-16-16,-9-20 36 0,0-20-28 15,1-13 56-15,8-12-40 0,-4-15-76 16,9-9 20-1</inkml:trace>
          <inkml:trace contextRef="#ctx0" brushRef="#br0" timeOffset="9685.1103">1598 2854 520 0,'0'-20'192'0,"0"20"-152"0,-23-17-8 0,14 17 44 15,0 0-48-15,-5-8 16 16,1 8-28-16,-19 8 20 16,0 4-24-16,-14 1 4 15,5 3-8-15,-4 4 72 16,-1 0-44-16,5 17-32 15,19 3-4-15,-1 37-4 16,14 4 4-16,9 32 24 16,9-3-12-16,-5 15 32 15,1-4-28-15,-14 9 20 16,4-17-20-16,-22-3 8 16,9-21-12-16,-14-17 36 0,0-7-24 0,0-20-136 15,9-9 60-15</inkml:trace>
          <inkml:trace contextRef="#ctx0" brushRef="#br0" timeOffset="10087.7041">264 4501 464 0,'-5'-8'176'0,"5"8"-140"0,0 12-8 0,0 4 4 16,5 4-24-16,4 25 92 15,5 3-52-15,8 13 48 16,1 0-56-16,5-5 16 15,3-7-36-15,-8-8 60 16,9-9-44-16,-9-8 64 16,0-4-60-16,-5-11 72 15,5-1-64-15,-1-21-8 16,1 1-24-16,9-24 8 16,0-1-16-16,18-23 24 15,0 3-20-15,-4-8-40 0,-5 17 16 0,-10 3-308 16,-3 17 180-16,-6 8-448 15,10 16 332-15</inkml:trace>
        </inkml:traceGroup>
      </inkml:traceGroup>
    </inkml:traceGroup>
    <inkml:traceGroup>
      <inkml:annotationXML>
        <emma:emma xmlns:emma="http://www.w3.org/2003/04/emma" version="1.0">
          <emma:interpretation id="{5528B894-4950-4537-81B7-B1C332529A41}" emma:medium="tactile" emma:mode="ink">
            <msink:context xmlns:msink="http://schemas.microsoft.com/ink/2010/main" type="paragraph" rotatedBoundingBox="7440,6488 10235,6653 10199,7249 7404,70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2CF6DE0-1832-4267-A1EE-22F9C9D4C60B}" emma:medium="tactile" emma:mode="ink">
              <msink:context xmlns:msink="http://schemas.microsoft.com/ink/2010/main" type="line" rotatedBoundingBox="7440,6488 10235,6653 10199,7249 7404,7085"/>
            </emma:interpretation>
          </emma:emma>
        </inkml:annotationXML>
        <inkml:traceGroup>
          <inkml:annotationXML>
            <emma:emma xmlns:emma="http://www.w3.org/2003/04/emma" version="1.0">
              <emma:interpretation id="{D3AE8819-0FFE-4DB1-8F0D-687193AECB12}" emma:medium="tactile" emma:mode="ink">
                <msink:context xmlns:msink="http://schemas.microsoft.com/ink/2010/main" type="inkWord" rotatedBoundingBox="7440,6488 10235,6653 10199,7249 7404,708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3568.2494">2604 5699 364 0,'9'-20'132'0,"-9"20"-100"0,14-13-12 0,-5 5 44 15,0 8-40-15,-4-16 88 16,4 16-64-16,-5-8 48 16,5 8-56-16,1 0 16 15,-10 0-36-15,0 8 36 16,9 0-32-16,-5 4 40 15,5 5-36-15,0 15 28 16,5 0-28-16,4 21 0 16,0 12-16-16,1 12 12 15,3-4-16-15,-3-9 24 16,-1-7-20-16,-4-12 68 16,4-9-48-16,0-16 68 0,0-7-60 15,-4-26 52-15,4 1-52 16,0-36-12-16,0 3-16 0,1-20 8 15,3 13-12-15,-3-9-20 16,3 16 4-16,-8-3 20 16,4 15-4-16,-13 1-4 15,4 12 0-15,-9-5-4 16,4 13 0-16,-4 0-28 16,0 4 16-16,0 4-208 15,0 4 124-15,5 0-304 16,9 4 224-16</inkml:trace>
          <inkml:trace contextRef="#ctx0" brushRef="#br0" timeOffset="44034.5087">3674 5998 508 0,'-23'-12'188'0,"23"12"-148"0,-18-8-8 0,9 0 104 15,9 8-80-15,-9-8 76 16,9 4-76-16,-5 0-4 16,10 4-32-16,-1 0-4 15,6 4-8-15,8 0 20 16,9 4-16-16,9-8-12 16,5 4-4-16,23-4-4 15,0 0 0-15,9 0 24 16,0 0-8-16,-10 0-20 15,-8 8 4-15,-9-8 12 16,-6 8 0-16,-17 0 32 16,-9 5-20-16,4-13 20 15,-13 8-20-15,-5-16-220 16,0 8 112-16,-14-8-336 16,14-1 240-16</inkml:trace>
          <inkml:trace contextRef="#ctx0" brushRef="#br0" timeOffset="44334.482">4011 5812 496 0,'-36'-28'184'16,"36"28"-140"-16,-10-16-16 0,10 8 64 15,10 8-56-15,-1-9 24 16,9 9-40-16,5-4 36 16,8 4-32-16,6 0 12 15,4 9-20-15,-5-5-8 16,1 8-4-16,-5 0 40 0,-1 4-24 0,-8-4 44 31,0 4-36-31,-14 1 28 0,0-1-28 0,-13 8 60 16,-1 0-48-16,-13 13 0 15,0-1-24 1,-19 1 32-16,19-1-24 0,-18-12-4 16,4 5-12-16,-5-9 20 15,15-4-16-15,-6-8-136 16,24 0 68-16,4-12-388 15,4 0 248-15</inkml:trace>
          <inkml:trace contextRef="#ctx0" brushRef="#br0" timeOffset="44859.9572">5081 5804 384 0,'9'-8'140'0,"-9"8"-108"0,-9 4-8 0,9-4 92 16,-5 0-68-16,-13 0 60 15,9 4-64-15,-14 0 32 16,10 4-44-16,-19 4 88 16,0 9-68-16,-5 11 48 15,6 9-60-15,8 7-12 16,14 1-16-16,22-1 16 15,6-3-16-15,17-9 48 16,14-3-32-16,9-13 4 16,5-8-20-16,4-16 28 15,10 0-24-15,-15-20 12 16,-17-1-16-16,-23-11 28 16,-5 0-24-16,-36-17-4 15,-5 12-8-15,-23-3-16 16,5 11 8-16,-9 9-24 15,23 8 16-15,0 8-32 16,8 8 28-16,19 8-744 16,0 8 420-16</inkml:trace>
        </inkml:traceGroup>
      </inkml:traceGroup>
    </inkml:traceGroup>
    <inkml:traceGroup>
      <inkml:annotationXML>
        <emma:emma xmlns:emma="http://www.w3.org/2003/04/emma" version="1.0">
          <emma:interpretation id="{91BC095E-85F4-4B37-95DF-2B311A9EE60E}" emma:medium="tactile" emma:mode="ink">
            <msink:context xmlns:msink="http://schemas.microsoft.com/ink/2010/main" type="paragraph" rotatedBoundingBox="8323,7468 24265,8278 24183,9897 8240,90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11837D9-EF9C-45C3-8E1D-CB92A54E4665}" emma:medium="tactile" emma:mode="ink">
              <msink:context xmlns:msink="http://schemas.microsoft.com/ink/2010/main" type="line" rotatedBoundingBox="8323,7468 24265,8278 24183,9897 8240,9088"/>
            </emma:interpretation>
          </emma:emma>
        </inkml:annotationXML>
        <inkml:traceGroup>
          <inkml:annotationXML>
            <emma:emma xmlns:emma="http://www.w3.org/2003/04/emma" version="1.0">
              <emma:interpretation id="{6D43A863-2EC1-4BDD-96CC-A1A8046CE54D}" emma:medium="tactile" emma:mode="ink">
                <msink:context xmlns:msink="http://schemas.microsoft.com/ink/2010/main" type="inkWord" rotatedBoundingBox="8308,7754 10929,7887 10870,9047 8249,891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0744.7402">3510 7120 312 0,'-18'-8'112'0,"18"8"-84"0,-9 4-12 0,4-4 108 16,5 4-72-16,-9-4 96 15,9 4-88-15,-4-4 60 16,8 0-68-16,-4 0 68 16,0 0-68-16,0 0 8 15,0 0-36-15,0 0 24 16,0 0-32-16,9 0 32 15,5 4-32-15,13 0 4 16,1 4-12-16,13-8 4 16,0 0-8-16,31-8-20 15,1 4 8-15,18 0 12 16,-4 4 0-16,-1 0-4 16,-13 8 4-16,-9-4-4 15,-10 5 0-15,-8-9 44 16,-5 0-24-16,-9 0 16 15,-5 0-20-15,-13-9 8 0,-1 9-12 0,-8-8-8 16,0 8 0-16,-5-4-4 16,0 8 0-16,0-4 0 15,0 0 0-15,-5 0 16 16,5 8-8-16,-5-8 16 16,1 9-16-16,-5-9-20 15,4 8 4-15,-8 4-40 16,4 4 28-16,-14 8 16 15,9 9 4-15,-18 23-16 16,5 9 8-16,-14 12-4 16,5 0 4-16,-15 0 0 15,10-8 0-15,-13 4 44 16,13-4-24-16,-14-1 0 16,14-7-8-16,-4-8 12 15,13-13-8-15,0-11 40 16,9-9-24-16,0-20 4 15,10-4-16-15,-5-24-8 16,8 3 0-16,-3-15 12 16,4 3-8-16,-5-11-12 15,5 11 0-15,-9-19 12 16,9 11-4-16,-10-24 8 16,6 8-8-16,-10-20-4 15,5 17 4-15,-10-9-32 16,19 20 16-16,-9 4 12 0,9 13 4 15,-9 4-12-15,13 11 4 16,1 5-48-16,4 8 24 0,4 8 52 31,10 4-16-31</inkml:trace>
          <inkml:trace contextRef="#ctx0" brushRef="#br0" timeOffset="51031.8379">4862 7679 800 0,'-9'8'296'0,"9"-8"-232"0,0 16-16 16,0-16 44 0,0 8-60-16,0-8 16 15,0 9-32-15,0-9 28 16,9 0-28-16,0 0-208 16,5 4 104-16</inkml:trace>
          <inkml:trace contextRef="#ctx0" brushRef="#br0" timeOffset="51454.5125">5682 7343 384 0,'-9'-24'140'0,"9"24"-108"0,-5-17-8 0,1 9 100 15,8 4-72-15,-4-4 52 16,0 8-64-16,0 0 24 15,5 4-36-15,-10 12 52 16,5 1-44-16,-13 31 64 16,3 1-60-16,-8 12-8 15,5-5-20-15,-6-3 0 16,1-4-8-16,0-9 16 16,9-4-12-16,-5-7 60 15,10-5-40-15,-1-8-92 16,5 1 36-16,-5-13-512 15,1 4 296-15</inkml:trace>
          <inkml:trace contextRef="#ctx0" brushRef="#br0" timeOffset="51902.2377">5309 7270 464 0,'-23'-16'176'0,"23"16"-140"0,4-12-8 0,1 4 20 16,9 8-32-16,13-8 48 15,5 3-36-15,13 1-4 16,5 8-16-16,9 1 4 16,-4 3-8-16,4 12 16 15,0 4-12-15,-4 5-40 16,0 3 20-16,-1 12 56 15,-4 5-24-15,-4 0 48 16,-5-5-40-16,-9 1 12 16,-9-5-24-16,-10-3 44 15,-13-1-32-15,-13-3 28 16,-6-1-28-16,-17 0 44 16,0 1-40-16,-15-5 20 15,10 0-32-15,-18-11 60 16,14-5-44-16,-19-12 12 15,9-4-32-15,-8-8 0 16,8-1-8-16,-4-3-16 0,13 4 4 16,-4-4-4-16,14 4 0 15,-1 0-204-15,10 3 116 0,0 1-208 16,13 4 172 0</inkml:trace>
          <inkml:trace contextRef="#ctx0" brushRef="#br0" timeOffset="52501.3092">5482 7039 352 0,'0'0'132'0,"0"0"-104"0,4-8-8 0,-4 4 140 16,5 4-92-16,-5-4 16 15,0 8-48-15,0-4 8 16,0 0-24-16,0 0 72 16,0 0-56-16,0 0 56 15,0 0-52-15,4 0 24 16,10 4-36-16,4-4 8 16,9 4-20-16,10-4 28 15,-1 4-28-15,14-12 12 16,-9 8-16-16,5-4-16 15,-5 4 0-15,0-4 56 16,-5 4-28-16,-9-4-12 16,1 8-4-16,-19-4-424 15,-5 0 228-15</inkml:trace>
        </inkml:traceGroup>
        <inkml:traceGroup>
          <inkml:annotationXML>
            <emma:emma xmlns:emma="http://www.w3.org/2003/04/emma" version="1.0">
              <emma:interpretation id="{8182643C-2235-454E-B1D1-3141D10B8936}" emma:medium="tactile" emma:mode="ink">
                <msink:context xmlns:msink="http://schemas.microsoft.com/ink/2010/main" type="inkWord" rotatedBoundingBox="11522,8058 13905,8179 13845,9373 11461,925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3552.1275">6788 7525 392 0,'-13'0'148'0,"13"0"-116"0,-5-8-8 15,5 4 172 1,0 4-112-16,0-8 36 0,5 4-72 0,-1-4 24 31,5 8-40-31,5-4 24 0,-1 4-28 0,10-8 0 16,9 4-16-16,9-4 0 15,5 8-4-15,-10 0 4 16,5 0-8-16,-5-9 16 16,5 5-12-16,-13 0-20 15,4 8 4-15,-10-4 48 16,-3 0-20-16,-10 0 8 16,0 8-16-16,-9 1-176 15,4 3 92-15</inkml:trace>
          <inkml:trace contextRef="#ctx0" brushRef="#br0" timeOffset="53973.2501">6679 7772 384 0,'-18'0'140'0,"18"0"-108"0,0 4-8 0,0-4 120 15,9 0-84-15,0 0 124 16,9 0-104-16,0 0 48 16,5 0-72-16,9 0 36 15,0 0-52-15,9 0-28 16,0 0-12-16,0 0 36 16,0 0-24-16,-5 0 16 15,1 0-16-15,-6 0 28 16,1 0-24-16,-4 0-180 15,-6 0 88-15,6 0-588 16,-1 4 368-16</inkml:trace>
          <inkml:trace contextRef="#ctx0" brushRef="#br0" timeOffset="55113.2987">8131 7574 320 0,'-23'8'120'0,"23"-8"-96"0,-13 0-4 0,13 4 140 16,0 4-92-16,0 4 52 15,13 8-72-15,-3-3 28 16,12-1-44-16,19-8 0 15,-4 8-20-15,8-8 28 16,-4 4-24-16,5-4 20 16,-5 1-20-16,-5-5-8 15,5 0-4-15,-4-8 4 16,-6 4-4-16,1-8-4 16,-9-1 4-16,9-3 4 15,-9 4-4-15,-1-12 24 16,1 16-16-16,-9-12 24 15,-5 4-24-15,-9-9 4 16,0 9-8-16,0-8 4 16,-5 4-8-16,-13-9 8 15,9 9-8-15,-5-12-4 16,5 8 4-16,-4-5-24 16,-5 5 12-16,-5-4 12 15,18 4 0-15,-13-1-12 0,4 9 4 16,5-4 12-16,0 8-4 0,-5-4-12 15,5 8 4-15,-4-9 28 16,4 9-12-16,-5 0-40 16,5 4 16-16,0-4-8 15,-5 8 12-15,0-4 16 16,-4 4-4-16,-5-4-4 16,14 4 4-16,-18 1-4 15,9-1 0-15,-14 0-12 16,18 4 8-16,-18 0-24 15,19 4 16-15,-10-4 40 16,5 8-16-16,-5-4-20 16,9 1 4-16,-8-1 8 15,3 4 0-15,-3 0 8 16,8 0-8-16,-9 1-28 16,5 3 12-16,4-4 40 15,5 4-16-15,-14 0 8 16,14 1-12-16,0-1 4 15,5 4-8-15,-5-3 8 16,-1-1-8-16,6 0-12 16,4 0 4-16,-9 0 12 15,9 1-4-15,0-1-4 16,0 8 4-16,0-3 4 16,0 3-4-16,9 8-20 0,-5 1 8 15,6 7-4-15,-10 1 4 16,0 4 32-16,9-5-12 0,-18 5 32 15,9-1-28-15,-10-7-12 16,10-5-8-16,-13-3 28 16,4-1-12-16,-5-8 12 15,5 1-12-15,-14-5 0 16,14-4-4-16,-14-4 12 16,1 4-12-16,-1-12 4 15,0 5-4-15,-9-13 12 16,9 4-12-16,-13-9 16 15,9 1-16-15,-5-8-12 16,9 4 0-16,9-12-32 16,5 7 20-16</inkml:trace>
          <inkml:trace contextRef="#ctx0" brushRef="#br0" timeOffset="55401.6441">8996 8351 736 0,'23'25'272'0,"-23"-25"-208"0,0 28-20 0,-23-16 28 15,23 0-48-15,-45 4 24 16,4 1-28-16</inkml:trace>
        </inkml:traceGroup>
        <inkml:traceGroup>
          <inkml:annotationXML>
            <emma:emma xmlns:emma="http://www.w3.org/2003/04/emma" version="1.0">
              <emma:interpretation id="{57D00999-C775-4782-8D2E-ACDE5F8C8111}" emma:medium="tactile" emma:mode="ink">
                <msink:context xmlns:msink="http://schemas.microsoft.com/ink/2010/main" type="inkWord" rotatedBoundingBox="16379,8574 19147,8714 19106,9524 16338,938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1599.3373">12192 7809 392 0,'-31'0'148'0,"31"0"-116"0,-23-4-8 16,14 0 100-1,-5 8-72-15,-9-4 40 16,10 4-52-16,-15-4 28 0,5 0-36 0,-13 0 16 15,4 0-28-15,-22 0 36 16,8 16-32-16,-18 8 64 16,10 9-48-16,-6 23 28 15,6 5-40-15,4 12 28 16,22 0-32-16,6 0 4 16,13-13-16-16,22-7 20 15,10-12-20-15,23-5 68 16,13-8-48-16,9-7 32 15,-4-1-36-15,4-12-116 16,-9-4 48-16</inkml:trace>
          <inkml:trace contextRef="#ctx0" brushRef="#br0" timeOffset="62199.7618">12447 8347 488 0,'0'-8'180'0,"0"8"-140"0,-9-4-12 0,5 0 120 15,4 0-88-15,-9-4 36 16,-1 8-56-16,-8-8 12 16,5 8-32-16,-19 0 16 15,9 8-20-15,-18 0 36 16,9 8-28-16,-9 0 48 16,14 5-40-16,-5-1 20 15,9 0-32-15,5 4-8 16,9-3-8-16,13-1 12 15,10-4-8-15,27-8 24 16,5-4-20-16,17-8 24 16,1-4-24-16,-5 0 40 15,-4-4-28-15,-19-4 4 16,-8 0-16-16,-28-5 12 16,-5 13-16-16,-27-20-20 15,0 12 4-15,-13-1 4 16,4 5 4-16,9 4-56 15,14 4 32-15</inkml:trace>
          <inkml:trace contextRef="#ctx0" brushRef="#br0" timeOffset="62981.8561">12862 8295 508 0,'4'0'188'0,"-4"0"-148"0,0-8-8 0,0 3 36 15,0 5-44-15,-4 0-12 16,4 5-4-16,-5 3 16 15,1 0-12-15,-6 0 48 16,10 8-32-16,-9 4 28 16,9-4-28-16,-9 13 8 15,5-9-20-15,-10 4 20 16,9 5-24-16,-4-13 40 16,9 12-28-16,0-12-4 15,5-3-12-15,4-13 36 16,5 0-20-16,8-13-32 15,6 5 4-15,13-16-220 0,0 4 124 0,4-4-4 32,-4 3 64-32,-4 1 44 0,-6 4 0 0,-8 0 64 15,-14 3-40-15,-4 5 128 16,-5 8-84-16,-9 0 20 16,4 8-56-16,-13 5-12 15,13 11-16-15,10 4-8 16,4 1 4-16,18 7 48 15,5 1-28-15,9-5 44 16,0-4-40-16,5-7-16 16,-1-13-4-16,5-25-264 15,-4 9 140-15,4-20-44 16,0-4 100-16,-9-9-44 16,5 5 60-16,-10-37-12 15,-4 8 32-15,-5-32 12 16,1 0 12-16,-6 7 52 15,1 22-28-15,-5 11 120 16,10 20-76-16,-15 9 12 16,-4 16-48-16,-9 20 40 15,0 8-40-15,-22 33 12 16,8 12-28-16,-18 20 28 16,0-4-28-16,-13 12 56 15,4-21-40-15,4 5 12 16,5-16-28-16,1-4 28 15,17-9-28-15,5-15 48 16,9-5-36-16,13-24-280 0,6 4 140 0</inkml:trace>
          <inkml:trace contextRef="#ctx0" brushRef="#br0" timeOffset="63250.1966">14187 8319 644 0,'-19'-16'236'0,"19"16"-180"0,-22 16-20 0,3-8 72 16,15-4-68-16,-24 12 16 16,15 13-32-16,-1-1-12 15,14 4-8-15,0 5 12 16,9 3-8-16,5-3 24 16,4-1-20-16,9-16 40 15,5-3-28-15,-9-21 20 16,9 0-24-16,-9-21-132 15,-1 5 60-15,-12-12-96 16,-6 3 84-16,-8-11-72 16,-10 7 76-16,-9-3 4 15,9 12 36-15</inkml:trace>
        </inkml:traceGroup>
        <inkml:traceGroup>
          <inkml:annotationXML>
            <emma:emma xmlns:emma="http://www.w3.org/2003/04/emma" version="1.0">
              <emma:interpretation id="{06282B13-0298-4A02-A7CD-EFD6A2778928}" emma:medium="tactile" emma:mode="ink">
                <msink:context xmlns:msink="http://schemas.microsoft.com/ink/2010/main" type="inkWord" rotatedBoundingBox="19527,8720 21371,8814 21337,9488 19493,9394"/>
              </emma:interpretation>
            </emma:emma>
          </inkml:annotationXML>
          <inkml:trace contextRef="#ctx0" brushRef="#br0" timeOffset="63958.5105">14742 8301 340 0,'14'4'128'0,"-14"-4"-100"0,13 24-8 0,-13-12 96 16,5 1-68-16,-10 3 60 15,-4 4-64-15,0-4 68 16,0 4-64-16,-9-3 44 16,13-1-52-16,-18-8-4 15,14 0-20-15,-4-8 16 16,4 0-20-16,9-8-4 16,0 0-4-16,9-8-16 15,13 8 8-15,-8-9-24 16,9 5 16-16,-5-8-12 15,5 8 12-15,-10-8 36 16,6 7-16-16,-10 1 0 16,4 4-4-16,-8 0-40 15,0 4 20-15,-5 8-12 16,0 8 16-16,0 4 60 16,4 5-24-16,-4 3 24 15,14 0-28-15,-5 1-16 16,9 3-8-16,-9-4 56 15,5-4-28-15,-5-8 16 16,5 1-24-16,-14-13 72 16,0 4-52-16,0-12-20 0,-9 4-16 0,-1-13-20 31,6 5 12-31,4-12-156 0,0 4 92 16,0-9-40-16,9 5 64 15,9 0 12-15,5 8 20 0,4 3 4 16,5 9 4-16,0 8 44 15,-5 5-24-15,-4 7 52 16,-5 0-36-16,-13 0 20 16,-1 4-28-16,-8 1 36 15,-1 3-32-15,-8-8 20 16,4 4-24-16,-1-8 28 16,10 5-32-16,-9-13 32 15,9 0-32-15,-4-4-4 16,8 0-8-16,5-4-92 15,5 4 48-15</inkml:trace>
          <inkml:trace contextRef="#ctx0" brushRef="#br0" timeOffset="64361.581">15525 7921 560 0,'0'-17'208'0,"0"17"-164"0,9 17-8 16,-4 3 24 0,-1 16-40-16,-4 17 36 15,5 8-32-15,-5 7 12 16,4-3-20-16,-4-4 20 0,0-9-24 0,-13-3 12 16,8-9-12-16,-9-7 56 15,5-5-40-15,-4-12 24 16,4-4-32-16,-5-16 16 31,5 0-20-31,9-12-44 16,4 0 16-16,15-8-184 0,3 3 108 0,24 1 20 15,-10 12 44-15,19 4-8 16,-9 4 20-16,-10 8 32 16,0 8-12-16,-27 5 148 15,-4 3-84-15,-28 0 120 16,-4 0-112-16,-19-3 24 15,10-5-64-15,-5-12-4 16,5 0-24-16,8-12 0 16,15 0-4-16</inkml:trace>
          <inkml:trace contextRef="#ctx0" brushRef="#br0" timeOffset="64514.9879">16126 7977 892 0,'-32'-28'332'0,"32"28"-260"0,-9 20-20 16,0 0 8-1,4-3-44-15,1 15 32 16,4 4-32-16</inkml:trace>
          <inkml:trace contextRef="#ctx0" brushRef="#br0" timeOffset="64784.2187">16522 8297 600 0,'-9'-8'224'0,"9"8"-176"0,-23 20-12 0,10-8-28 16,3 4-12-16,-8 5-24 15,5-1 16-15,-1 8 32 16,5 1-12-16,9 11-28 0,0 0 12 15,0-7 80 1,0-1-40-16,9-8 52 0,-4-7-48 16,-10-13 44-16,-4-8-48 15,-14-4-16 1,5-1-8-16,-9 1-264 16,4 4 140-16</inkml:trace>
        </inkml:traceGroup>
        <inkml:traceGroup>
          <inkml:annotationXML>
            <emma:emma xmlns:emma="http://www.w3.org/2003/04/emma" version="1.0">
              <emma:interpretation id="{CE0F058B-D420-4122-9463-1283E019CBDD}" emma:medium="tactile" emma:mode="ink">
                <msink:context xmlns:msink="http://schemas.microsoft.com/ink/2010/main" type="inkWord" rotatedBoundingBox="22523,8189 24265,8278 24229,9005 22486,8916"/>
              </emma:interpretation>
              <emma:one-of disjunction-type="recognition" id="oneOf10">
                <emma:interpretation id="interp14" emma:lang="" emma:confidence="1">
                  <emma:literal>an</emma:literal>
                </emma:interpretation>
                <emma:interpretation id="interp15" emma:lang="" emma:confidence="0">
                  <emma:literal>am</emma:literal>
                </emma:interpretation>
                <emma:interpretation id="interp16" emma:lang="" emma:confidence="0">
                  <emma:literal>om</emma:literal>
                </emma:interpretation>
                <emma:interpretation id="interp17" emma:lang="" emma:confidence="0">
                  <emma:literal>air</emma:literal>
                </emma:interpretation>
                <emma:interpretation id="interp18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65547.7472">17838 7338 444 0,'-23'8'164'0,"23"-8"-124"0,-32 52-16 0,19-23 132 16,3-1-92-16,-12 17 88 16,8 3-88-16,0 1 40 15,1-1-64-15,4 5-4 16,4-9-20-16,-9-7 52 16,14-1-40-16,0 1 16 15,0-9-28-15,0-4 36 16,0-3-28-16,0-5-24 15,14-4 0-15,-5 0 24 16,9 0-12-16,10 0 4 16,8 0-8-16,14 1 12 15,5 3-12-15,13-4 16 16,-4 0-16-16,0-4-268 16,-5 0 144-16,-5-16-212 15,-3 8 188-15</inkml:trace>
          <inkml:trace contextRef="#ctx0" brushRef="#br0" timeOffset="66434.6049">18471 7759 444 0,'-5'-21'164'0,"5"21"-124"0,5-16-16 16,-5 4 96 0,0 8-72-16,0-8 60 0,0 4-64 15,-5-8 24-15,1 8-40 16,-15-1-16-16,6 1-8 0,-5 4 20 15,4 8-12-15,-18 4 24 16,9 9-24-16,-13-5 24 16,9 8-24-16,-14 4 24 15,13-3-24-15,5 7 24 16,1-4-24-16,13 4-20 16,9 1 0-16,9-5 64 15,9-4-28-15,5-4 16 16,4-3-28-16,5-13-88 15,0 0 40-15,4-13-80 16,-4 1 68-16,-5-12 8 16,1 0 24-16,-6-5 20 15,-3 9-4-15,-15-4 8 16,5 8-8-16,-9 0 76 16,0 7-44-16,0 9-12 15,14 5-16-15,-5 7-28 16,0 8 12-16,5 12 12 15,9 9 0-15,-5 3 32 16,5 5-20-16,4-5 20 16,-4 1-20-16,-5-13 20 15,0-7-24-15,-4-13 40 16,4-4-28-16,-4-24-12 16,-1-1-8-16,1-23 4 15,0-1-4-15,-1-15 16 16,5 7-12-16,1-3-20 0,-1 11 4 15,-4 1-4-15,8 11 4 16,-4 5-44-16,5 8 24 16,-9 8-36-16,-5 12 32 15,5 4 20-15,4 8 8 16,-9 0 12-16,-4 9-4 0,4 3 24 16,0 0-16-16,-5 1 24 15,5-5-24-15,-9-4 32 16,10-4-28-16,-1-8 32 15,4-4-32-15,-4-12 12 16,0 4-16-16,-4-8 0 16,9 4-4-16,-10-4-8 15,10 8 4-15,-10-4-60 16,1 4 32-16,-5 8-8 16,5 4 20-16,-10 4-20 15,14 4 20-15,5 8-4 16,9 1 8-16,4-1 44 15,5-4-24-15,9-8 44 16,-5-4-32-16,5-12 32 16,-9-4-32-16,-9-16 4 15,0 4-16-15,-14-17 20 16,-9 5-20-16,4-12 12 16,-8 7-12-16,-5-11 0 15,-1 11-4-15,1-7-40 16,9 7 16-16</inkml:trace>
        </inkml:traceGroup>
      </inkml:traceGroup>
    </inkml:traceGroup>
    <inkml:traceGroup>
      <inkml:annotationXML>
        <emma:emma xmlns:emma="http://www.w3.org/2003/04/emma" version="1.0">
          <emma:interpretation id="{CD5B970B-DD10-4422-8594-5D4DA2DEC680}" emma:medium="tactile" emma:mode="ink">
            <msink:context xmlns:msink="http://schemas.microsoft.com/ink/2010/main" type="paragraph" rotatedBoundingBox="3988,9503 13686,9770 13636,11583 3938,113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57D1D6-26CC-41D8-9B8C-DE20D4BCBD49}" emma:medium="tactile" emma:mode="ink">
              <msink:context xmlns:msink="http://schemas.microsoft.com/ink/2010/main" type="line" rotatedBoundingBox="3988,9503 13686,9770 13636,11583 3938,11316"/>
            </emma:interpretation>
          </emma:emma>
        </inkml:annotationXML>
        <inkml:traceGroup>
          <inkml:annotationXML>
            <emma:emma xmlns:emma="http://www.w3.org/2003/04/emma" version="1.0">
              <emma:interpretation id="{F740FBC1-F06C-44CF-AB85-74776F529B5F}" emma:medium="tactile" emma:mode="ink">
                <msink:context xmlns:msink="http://schemas.microsoft.com/ink/2010/main" type="inkWord" rotatedBoundingBox="3988,9503 8384,9624 8334,11437 3938,1131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6986.6191">-651 9042 320 0,'23'-29'120'0,"-1"9"-96"0,10 12-4 0,-4 0 36 16,13 0-36-16,9 4 0 15,9 8-12-15,-5 12-8 16,1 4 4-16,-9 4 12 16,-24-3-8-16,-13 3 40 0,-22 4-24 15,-28 1 40-15,-14 3-36 16,1-4 40-16,-10-7-40 15,0-5-4-15,0-8-16 16,10 0 12-16,8-16-12 16,23 0-84-16</inkml:trace>
          <inkml:trace contextRef="#ctx0" brushRef="#br0" timeOffset="86701.3687">-524 9102 340 0,'0'-16'128'0,"0"12"-100"0,-9-12-8 0,9 16 24 16,0 0-28-16,-4 0-32 0,-1 8 8 15,-4 0 28-15,-5 4-12 16,1 4 16-16,-6 13-12 16,6 7 20-16,-5 17-20 15,-1 20 12-15,1 7-12 16,-5 1 20-16,-8-8-20 16,-1-12 48-16,0-4-32 15,4-21 4-15,1 0-20 16,4-19 56-16,10-1-40 15,13-12-108-15,0-12 40 0</inkml:trace>
          <inkml:trace contextRef="#ctx0" brushRef="#br0" timeOffset="88336.7642">196 8673 164 0,'-14'21'60'0,"9"3"-44"0,-8 16-8 16,8-7 68-16,1 7-44 0,-10 17 60 15,0 3-56-15,-4 5 28 16,-9-4-36-16,-5 4 44 16,-9 12-40-16,-14 4 36 15,1 3-36-15,-1-11 8 16,5-20-24-16,4-9 44 16,10-7-32-16,0-17 12 15,13-4-24-15,9-24 36 0,14-20-28 0,18-9-4 16,23-23-12-16,9 3-140 15,14-4 76-15,0 13-88 16,4 3 84-16,-13 13 40 16,-5 8 16-16,-4 3-20 15,-15 1 12 1,-3 12 32-16,-6 8-12 16,-12 12 36-16,-10 8-28 15,0 13-4-15,-10 7-8 16,1 17 12-16,5 8-8 15,-10 4 16-15,5-5-16 16,-5-11 16-16,5-9-16 16,0-7 40-16,5-9-24 15,-5-4 4-15,9-11-16 16,4-5 36-16,14-16-24 0,0-13 12 0,5-15-20 16,0-21-52-16,9-7 20 15,4-1-40-15,10 4 32 16,4 8-8-16,-5 13 20 15,-8 4 0-15,-10 11 4 16,-9 9 32-16,-13 8-12 16,-14 8 48-1,4 4-32-15,-13 20-16 16,-5 13-4-16,5 11 0 16,4 9-4-16,10-13 24 15,13-3-16-15,14-13 84 0,9 1-52 16,13-21 48-16,14-12-52 0,-4-13-100 15,-5-7 32-15,5-12-100 16,-19-1 72-16,-4-3-16 16,-9-1 44-16,-14 5-20 15,-5 4 28 1,-4 7-36-16,-4 5 36 0,-5 8 32 16,-5 8-4-16,-4 16 36 15,4 16-28-15,5 29-24 16,5 24 4-16,-6 12 16 15,1-4-4-15,-4 0 68 16,-10 20-44-16,-9 13 60 16,-23 7-56-16,1-15 20 15,-19-21-36-15,5-16 36 16,8-9-32-16,-8-23-12 16,4-21-8-16,5-12-24 15,5-20 12-15,8-16-4 0,19-33 4 16,22-16-124-16,19-16 72 15,22 8 12-15,5 9 32 16,18 3-100-16,14 4 64 16,18-4-128-1,5-4 100-15,-5 5 4 16,-9-5 48-16,0-4 16 16,-9 0 12-16,-5 4 24 15,5 8-12-15,-9 13 68 16,-1 11-48-16,-3 9 16 0,-6 12-32 15,-8 4-8-15,-5 3-4 16,-5 9 12 0,-4 0-8-16,-9 4-12 0,-5 0 0 15,-4 0 28-15,-5 0-12 16,-9 0-4-16,0 0-4 16,-5 0 4-16,-8 0-4 15,-6 0 24-15,1 4-16 16,0 0-12-16,0 13-4 15,-1 7 4-15,10 4 0 16,9 9-20-16,9 11 12 16,10 1-24-16,3-1 20 15,-3-3 24-15,-10-9-8 16,0 1 8-16,-9-13-4 16,-9-4-16-16,-14-4 4 0,-4-8 40 15,-14-12-24 1,-5-4 24-16,-4-4-20 0,5-4 28 15,13-4-28-15,9-5-144 16</inkml:trace>
          <inkml:trace contextRef="#ctx0" brushRef="#br0" timeOffset="88638.545">1662 9345 520 0,'-23'24'192'0,"18"1"-152"0,-8 11-8 15,8-16 60-15,-4 13-56 16,0-1 56-16,9 4-52 16,0 1 68-16,0-9-60 15,14-8-536-15,17-15 264 16,10-22-72-16</inkml:trace>
          <inkml:trace contextRef="#ctx0" brushRef="#br0" timeOffset="88462.076">1721 9086 248 0,'-41'-8'92'0,"23"8"-72"0,-10 8-4 0,15 4 16 0</inkml:trace>
          <inkml:trace contextRef="#ctx0" brushRef="#br0" timeOffset="89584.0795">2144 9321 332 0,'-22'-12'120'0,"17"12"-92"16,-13 4-8-16,4 4 36 0,0 8-36 15,1 8 16-15,4 9-20 16,4 7 20-16,5 9-24 16,5-5 4-16,17 1-8 15,-8-5 20-15,13-3-16 16,1-9 76-16,-6-8-52 15,10 0 12-15,9-7-28 16,-4-9-20-16,17-4-4 16,1-13-120-16,9-7 68 15,4-12-24-15,-4-17 52 16,-10-7 40-16,-8 3-4 16,-1 8 36-16,-13 1-28 15,-13 8 64-15,-6-1-44 16,-4 9 28-16,-9 12-36 0,-13-5-44 15,-10 13 8-15,-9 0 28 16,-9 8-12-16,-14 8-16 0,5 0 0 16,0 13-4-16,5 3 4 15,13 4-12-15,9 1 12 16,5 3 20-16,9-4-4 16,13 1 16-16,15-1-16 15,-1-8 40 1,18 0-24-16,-4-7-12 15,9-1-8-15,-5-4-112 16,5-8 60-16,-18 0-76 16,-9 0 68-16,-14 0-12 0,0 0 40 15,-9 8 16 1,4-8 8-16,-4 8-32 16,9 4 20-16,9 4 32 0,14 9-8 15,9 3 80-15,-5-8-52 16,14 4-20-16,5 5-16 15,-1-9 44-15,10-8-24 16,4-8 8-16,9-8-16 16,5-4 36-16,-5-4-24 15,-8-12-24-15,-6-9 0 16,-17-7 36-16,4-17-24 16,-19-12 24-16,1-8-20 0,0 0 8 15,-5 5-12-15,-4 11-68 16,-1 8 28-16,-3 5 48 0,-6 11-12 15,1 13 12-15,-1 12-12 16,-8 16 4-16,4 12-8 16,-9 8-4-16,-5 9 4 15,-4 11 20-15,-5 17-12 16,-9 8 76-16,9 8-52 16,1-4 92-16,8-9-72 15,5-15-44-15,22-13-12 16,19-3-488-1,23-21 268-15,22-40-152 16</inkml:trace>
        </inkml:traceGroup>
        <inkml:traceGroup>
          <inkml:annotationXML>
            <emma:emma xmlns:emma="http://www.w3.org/2003/04/emma" version="1.0">
              <emma:interpretation id="{8DEBAAE9-2788-45DB-85B4-66CA0B3E2A75}" emma:medium="tactile" emma:mode="ink">
                <msink:context xmlns:msink="http://schemas.microsoft.com/ink/2010/main" type="inkWord" rotatedBoundingBox="9243,10083 13674,10205 13642,11362 9211,1124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0739.3728">4443 9297 288 0,'10'-17'108'0,"-10"17"-84"0,9 0-4 16,-9 8 4-16,0 13-16 0,0 11 32 16,-9 21-24-16,-5 7 20 15,-4 1-20-15,9 0 0 16,4-9-8-16,5-11 64 16,-9-13-40-16,9-8 32 15,0-7-36-15,9-9 36 16,5-8-36-16,8-9 20 15,-3-19-28-15,3 0 28 0,15-13-32 16,-5-7-40-16,0 3 12 16,-1 0-24-16,1 9 20 15,5 12-16-15,-5 7 16 0,-10 9-36 16,1 8 32-16,0 8 8 16,-5 12 8-16,-4 9 4 15,-5 7 0-15,5 9 32 16,-14-1-16-16,0-4-12 15,0 1-8-15,0-5 48 16,0-7-24-16,-10-9 36 31,10 4-32-31,-4-8 20 0,4-4-24 16,0 0 16-16,0-8-20 16,9-8 8-16,5-8-12 15,8-4-32-15,1-13 8 0,-9-7-56 16,4-5 36-16,5 1-20 15,0 3 32-15,-1 1-8 16,-3 12 16-16,-6 7-8 16,-4 13 8-16,5 0 8 0,-5 20 4 15,0 21-12-15,-4 3 8 16,-5 21 40-16,-5-5-24 16,10-3 24-16,4-9-20 15,-9-3 44-15,-5-5-32 16,10-8 48-16,-5-7-44 15,0 3 56-15,0-8-52 16,0-12-352-16,9 0 172 16,9 0-316-1</inkml:trace>
          <inkml:trace contextRef="#ctx0" brushRef="#br0" timeOffset="91767.0843">5431 9616 352 0,'5'-20'132'0,"4"12"-104"0,14-8-8 0,-9 8 112 0,4-5-76 16,4-3-4-16,6-4-32 16,8 4 56-16,-13-4-44 15,0-1-20-15,0 1-12 16,-1-4 8-16,-22 0-4 16,0 3-20-16,-9 1 8 0,-14 4-24 15,1 4 20-15,-15 8-40 16,-13 12 32-16,0 8 40 15,0 12-8-15,4 13 16 16,10 11-16-16,9 1 0 0,13-8-4 16,14-1 20-16,18-7-16 15,5-1 48 1,18-12-32-16,9-4 84 0,5-3-64 16,-1 3 4-16,6-8-32 15,8-8-224-15,0-8 112 16,10-4-64-16,3-16 92 15,1-9 4 1,0-15 36-16,-18-9 32 16,-14-4-4-16,-9 5-16 15,-9 7 4-15,-9 5 64 0,-14 11-28 16,-5 9-4-16,-8 4-12 16,-14 8-36-16,-19 12 12 15,-4 8 4-15,-4 8 8 16,-1 8-12-16,5 4 8 15,5 5-4-15,13-1 0 16,14 1 60-16,0-1-28 16,13-8 8-16,10-4-20 15,9-3 28-15,4-5-24 16,0-4 32-16,1-4-32 16,-1 0-100-16,-13-4 40 15,-1 0-132-15,-3 0 100 16,-1-4-44-16,4 0 72 15,1 0 16-15,9 0 20 16,4 0 108-16,5 0-52 16,0-4 36-16,4 8-48 0,1-4-28 15,4-9-4-15,-5 5 60 16,-4 0-32-16,-5 0 8 16,-9-4-24-16,-8 8-8 15,-15 4 0-15,0 8-4 16,-8 8 0-16,-1 0 8 15,-4 5-4-15,4-1 8 16,5 0-8-16,-5-4 8 16,5-4-8-16,9-3-4 15,0-9 4-15,9-4 28 16,1-9-16-16,3-3 12 0,1-8-16 16,9-4 0-16,-5-5-4 15,5 1-32-15,-5-1 12 0,-4 1 12 16,-1 4 4-16,-4-1 32 15,0 5-20-15,5 0-32 16,0 8 8-16,-5 4-60 16,14 7 36-16,-1 10 24 15,10 11 8-15,0 12 56 16,9 12-32-16,-5 9 16 16,-4 0-24-16,-9-1-8 15,0-7-4-15,-5-5 84 16,-13-4-48-16,-5-11 80 15,-9-5-68-15,-5-8-8 16,0 0-28-16,1-8-320 16,3-8 168-16,10-12-336 15</inkml:trace>
          <inkml:trace contextRef="#ctx0" brushRef="#br0" timeOffset="92019.3194">7212 9430 508 0,'-14'-16'188'0,"14"36"-148"0,-9 4-8 15,9-7 80-15,-14 3-68 16,5 4 16-16,0 4-36 16,-5 1 144-16,1-1-92 15,4-4-524-15,-1-3 236 16</inkml:trace>
          <inkml:trace contextRef="#ctx0" brushRef="#br0" timeOffset="92858.2509">7662 9381 300 0,'-13'17'112'0,"-6"-5"-88"0,6 4-8 15,4 0 64-15,-5 13-48 0,0-9 32 16,-4 12-36-16,9-4 16 16,4 1-24-16,5-5 16 15,5-12-20-15,4-4 44 16,5-8-32-16,4-8 12 16,-4-4-24-16,4-4 8 15,-4-12-12-15,4-9 28 0,-5 5-24 16,1-13-12-16,-5 9-8 0,14 3-16 15,-14 9 12-15,5 4-40 16,4 8 28-16,-14 8-20 16,6 8 24-16,3 12 8 15,-4 12 8-15,0 9 16 16,5 3-8-16,-5 5 16 16,5-9-16-16,4-3 68 15,-4-1-44-15,-5-8 40 16,5-8-40-16,8-3 60 15,-4-5-52 1,5-12 0-16,0-5-24 0,9-7-168 16,-9-16 80-16,9-9-52 15,4-3 76-15,-4 3 16 16,9 5 20-16,-5 8-52 0,-4 7 36 16,0 5 72-16,-9 8-20 15,-10 4-44-15,-4 4 12 16,1 8 8-16,-10 4 0 15,0 0 20-15,-10 1-12 16,10 3 4-16,-9 4-4 16,9 8 4-16,0 13-8 15,0 11-48-15,9 9 28 16,5 8-68-16,-5 24 48 16,0 28 68-16,0 13-12 15,-4-17-24-15,-5-19 0 0,-5-18 60 16,-13-23-28-16,-14-4 96 15,-4-25-72-15,-5-12 56 16,-5-8-64-16,10-16 4 16,-5-8-28-16,18-28 24 15,1-29-28-15,22-8 32 16,9-8-32-16,18 16-76 16,28 16 32-16,8 17-36 15,15 7 40-15,-1 9 20 16,10 4 4-16,-5 4 28 15,4-1-16-15,-9 9-40 16,-13 4 16-16,-9 4-376 16</inkml:trace>
        </inkml:traceGroup>
      </inkml:traceGroup>
    </inkml:traceGroup>
    <inkml:traceGroup>
      <inkml:annotationXML>
        <emma:emma xmlns:emma="http://www.w3.org/2003/04/emma" version="1.0">
          <emma:interpretation id="{3F8428F2-E05D-4D54-8CAC-48A64AFDD364}" emma:medium="tactile" emma:mode="ink">
            <msink:context xmlns:msink="http://schemas.microsoft.com/ink/2010/main" type="paragraph" rotatedBoundingBox="7763,11567 19525,11346 19545,12437 7783,126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6E72246-4D12-4417-B9A2-70A65B1701C7}" emma:medium="tactile" emma:mode="ink">
              <msink:context xmlns:msink="http://schemas.microsoft.com/ink/2010/main" type="line" rotatedBoundingBox="7763,11567 19525,11346 19545,12437 7783,12658"/>
            </emma:interpretation>
          </emma:emma>
        </inkml:annotationXML>
        <inkml:traceGroup>
          <inkml:annotationXML>
            <emma:emma xmlns:emma="http://www.w3.org/2003/04/emma" version="1.0">
              <emma:interpretation id="{2581D8D4-F950-49F8-9DFF-9E2501E910C3}" emma:medium="tactile" emma:mode="ink">
                <msink:context xmlns:msink="http://schemas.microsoft.com/ink/2010/main" type="inkWord" rotatedBoundingBox="7765,11710 9445,11678 9463,12626 7783,1265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4792.7786">4207 11211 644 0,'22'0'236'0,"-22"0"-180"0,51 8-20 16,-24-8 8-16,23 0-32 0,18-8-428 16,23 16 228-1,14-4-68-15</inkml:trace>
          <inkml:trace contextRef="#ctx0" brushRef="#br0" timeOffset="104646.3869">4298 10931 548 0,'-9'-36'204'0,"22"48"-156"0,1 0-16 0,0-8-8 0,-1 9-20 16,6-5-4-16,3 8 4 16,1 0-68-16,23 0 36 15,8-4-392-15</inkml:trace>
          <inkml:trace contextRef="#ctx0" brushRef="#br0" timeOffset="104447.3605">3255 11093 312 0,'-9'-16'112'0,"14"16"-84"0,13 8-12 16,-5-4 56-16,1 4-44 15,4 9 84-15,5-9-60 16,14 8 28-16,-1 4-48 0,5-4 8 16,9 0-24-16,-4 5 8 15,-5-13-12 1,4-4 36-16,1-8-24 0,-5-4 32 0,-5-8-32 15,-4-5-24-15,0-3 0 16,-19-4 44 0,1-9-24-16,-14-3-36 0,-14-1 8 15,5 1-8-15,-9 7 8 16,-9 5-12-16,4 4 12 16,5 4-4-16,-19 7 4 15,19 9-12-15,-18 0 12 16,4 8 4-16,0 0 4 15,-4 5 8-15,-10 3-4 0,5 0-12 16,-4 4 4-16,4-4-4 16,4 4 0-16,-4 1 24 15,9 7-8-15,10 8 4 16,-1-3-4-16,9 3 12 16,5 4-12-16,4 5 4 15,-4 20-4-15,5 11 12 16,4 21-12-16,-5-8 4 15,-4-4-4-15,-5-12 12 16,1-12-12-16,-5-9 32 16,-5-11-24-16,0-9 32 15,0-8-32-15,1-7 12 16,3-13-16-16,-3-9 28 16,-1-7-24-16,14-8 12 0,4-4-16 15,10-1-316-15,17-19 168 16,19-1-424-1</inkml:trace>
        </inkml:traceGroup>
        <inkml:traceGroup>
          <inkml:annotationXML>
            <emma:emma xmlns:emma="http://www.w3.org/2003/04/emma" version="1.0">
              <emma:interpretation id="{E5DB2DCF-2AB1-4008-B379-D33F219EAB11}" emma:medium="tactile" emma:mode="ink">
                <msink:context xmlns:msink="http://schemas.microsoft.com/ink/2010/main" type="inkWord" rotatedBoundingBox="10175,11760 11126,11742 11138,12382 10187,12400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5122.7736">5677 10919 352 0,'-13'0'132'0,"-10"8"-104"0,9-8-8 0,5 9 68 15,-23 11-52-15,5-4 40 16,-14 12-44-16,5 1 80 0,-5 7-64 15,4 0 56-15,10-3-60 16,4 3 4-16,18 9-28 16,10-5 40-16,18-3-32 0,18-1 48 15,13-12-44-15,6-11-16 32,3-18-8-32,1-11-124 0,-9-12 64 0,-19-13 4 15,-4 1 28-15,-18-9 16 16,-5-11 4-16,-18 3 8 15,-5 0-4-15,-9 9 68 16,0 7-40-16,5 17-20 16,0 20-12-16,13 20-36 15,1 9 20-15</inkml:trace>
          <inkml:trace contextRef="#ctx0" brushRef="#br0" timeOffset="105259.0175">6278 11251 716 0,'23'-12'264'0,"-32"36"-204"0,4 45-16 0,-13-16 0 15,-14 20-32-15,-27-5-628 16</inkml:trace>
        </inkml:traceGroup>
        <inkml:traceGroup>
          <inkml:annotationXML>
            <emma:emma xmlns:emma="http://www.w3.org/2003/04/emma" version="1.0">
              <emma:interpretation id="{8BA8EA31-5930-451B-8C81-3C1EB6A2429D}" emma:medium="tactile" emma:mode="ink">
                <msink:context xmlns:msink="http://schemas.microsoft.com/ink/2010/main" type="inkWord" rotatedBoundingBox="14004,11450 16347,11406 16365,12326 14022,12370">
                  <msink:destinationLink direction="with" ref="{D8C6979F-465B-4239-8A24-3966DF654D98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6660.9286">10581 11049 728 0,'-14'28'268'0,"23"-12"-208"0,-18-3-16 16,9 3-8-16,0-4-28 16,0 4 16-16,14 4-16 15,-10-4-284-15,1 1 148 16,13-1-308-16</inkml:trace>
          <inkml:trace contextRef="#ctx0" brushRef="#br0" timeOffset="107269.5705">10822 10964 488 0,'-32'-65'180'0,"28"49"-140"0,4-4-12 15,4 3 64-15,23 1-56 16,10 4-4-16,17 4-20 15,24 12 0-15,-1 20-8 16,1 9-36-16,-10 3 16 0,5 13 24 16,-5-5-4-16,-13-3 0 0,-1-1 0 15,-17-3 28-15,-10 3-16 16,-22 1 56-16,-10 3-40 16,-22 1 28-16,-10 3-32 15,-4-11 28-15,-4-5-32 16,-19-8 20-16,-18-8-24 15,-4-7 8-15,-1-14-16 16,10-7 20-16,8-4-20 16,24-4-4-16,4-4-4 0,18-5-172 15,23 1 92-15,9-4-508 16</inkml:trace>
          <inkml:trace contextRef="#ctx0" brushRef="#br0" timeOffset="106995.3342">11218 10940 424 0,'9'-37'156'0,"-18"41"-120"0,9 8-8 0,0 9 8 16,0 3-24-16,-9 8 40 15,4 5-28-15,-13-1 20 0,5-4-24 16,-1 5 28-16,-4-5-32 16,-1-3 12-16,6-1-16 15,-10-8 44-15,9-4-28 0,-4-12-500 16,-5 0 260-1,10-4 0-15</inkml:trace>
          <inkml:trace contextRef="#ctx0" brushRef="#br0" timeOffset="106429.8139">9324 10851 392 0,'-27'-17'148'0,"18"13"-116"0,0-4-8 16,4 0 108-16,-4 0-76 15,9 0 60-15,0 0-72 0,0 4 24 16,9 0-40-16,-4 4 8 0,13-4-20 16,-5 4 44-16,10 4-32 15,9 4-24-15,14 0-4 16,17 0 16-16,6 0-8 16,17 0 32-16,-18-4-24 15,10-4 4-15,-14-8-12 16,4 0-8-16,-4-4 4 15,-10 0 4-15,-8 0-4 16,-14 0 8-16,-10-1-8 0,-8 1-12 16,-14 0 4-1,-14 8 4-15,5 0 0 0,-4 8-20 16,-6 4 12-16,6 4 4 16,-10 4 4-16,9 5-12 15,-13 7 8-15,4 12-16 16,-9 13 12-16,5 4-24 15,-14-1 20-15,5-3 4 16,-14 4 8-16,4 7 0 16,1 5 0-16,4 0 0 15,4-8 0-15,-8-13 32 16,4-11-16-16,9-13 32 16,9-12-32-16,-9-20 32 15,9-20-32-15,1-17 32 16,-1-7-32-16,0-1 4 15,0-8-12-15,-4 9-16 0,0-9 4 16,4-4 4-16,0 5 0 16,5 3-20-16,-5 12 12 15,10 13-24-15,3 12 20 16,10 8-32-16,10 12 28 16,-1 12 40-16,4 8-12 15,10 8-284-15,23-3 148 16</inkml:trace>
          <inkml:trace contextRef="#ctx0" brushRef="#br0" timeOffset="107541.7698">11163 10583 560 0,'-31'-28'208'0,"26"28"-164"0,-4 0-8 0,9 0 120 15,14 0-92 1,-5 0 44-16,13 4-64 0,10 0 4 16,9 0-32-16,5 0-36 0,8 0 12 15</inkml:trace>
        </inkml:traceGroup>
        <inkml:traceGroup>
          <inkml:annotationXML>
            <emma:emma xmlns:emma="http://www.w3.org/2003/04/emma" version="1.0">
              <emma:interpretation id="{D9E536DF-2AFD-44FB-A52C-ADC3CB8C3A08}" emma:medium="tactile" emma:mode="ink">
                <msink:context xmlns:msink="http://schemas.microsoft.com/ink/2010/main" type="inkWord" rotatedBoundingBox="17556,11675 18106,11665 18112,12003 17562,12013">
                  <msink:destinationLink direction="with" ref="{D8C6979F-465B-4239-8A24-3966DF654D98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8251.4146">12752 11154 684 0,'-22'-28'252'0,"31"32"-192"0,23 0-20 16,4-4 4-16,19-4-32 16,22 4 48-16,23 0-32 0,-4 0-464 15</inkml:trace>
          <inkml:trace contextRef="#ctx0" brushRef="#br0" timeOffset="108039.7715">12771 10875 580 0,'-19'-37'216'0,"28"37"-168"0,10-8-12 0,-6 0 84 16,10 8-72-16,23-8-12 15,8 8-20-15,24 4 28 0,-1 8-20 16,0 0-40-16,-13 9 8 0,0-5-344 16</inkml:trace>
        </inkml:traceGroup>
        <inkml:traceGroup>
          <inkml:annotationXML>
            <emma:emma xmlns:emma="http://www.w3.org/2003/04/emma" version="1.0">
              <emma:interpretation id="{FB1B771D-B0A7-43E8-A99D-54A1B6835ED0}" emma:medium="tactile" emma:mode="ink">
                <msink:context xmlns:msink="http://schemas.microsoft.com/ink/2010/main" type="inkWord" rotatedBoundingBox="19044,11732 19532,11722 19540,12175 19053,12184">
                  <msink:destinationLink direction="with" ref="{D8C6979F-465B-4239-8A24-3966DF654D98}"/>
                </msink:context>
              </emma:interpretation>
              <emma:one-of disjunction-type="recognition" id="oneOf17">
                <emma:interpretation id="interp25" emma:lang="" emma:confidence="0">
                  <emma:literal>0</emma:literal>
                </emma:interpretation>
                <emma:interpretation id="interp26" emma:lang="" emma:confidence="0">
                  <emma:literal>O</emma:literal>
                </emma:interpretation>
                <emma:interpretation id="interp27" emma:lang="" emma:confidence="0">
                  <emma:literal>o</emma:literal>
                </emma:interpretation>
                <emma:interpretation id="interp28" emma:lang="" emma:confidence="0">
                  <emma:literal>a</emma:literal>
                </emma:interpretation>
                <emma:interpretation id="interp29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08714.8469">14624 10883 208 0,'-32'-8'76'0,"18"8"-60"0,-18-8-4 15,19 8 188-15,-19 12-112 16,-9 4 44-16,-14 16-80 16,5 5 76-16,4-1-72 15,10 9 24-15,0-9-44 16,17 1 4-16,19 7-24 0,9-7 44 16,28-1-32-16,22 0 28 15,14-7-28-15,0-13 36 16,-5-12-36-16,-4-12 4 15,-19-12-20-15,-8-9 28 16,-19-7-24-16,-13-13-32 16,-10-7 8-16,-18-13-16 15,-4 8 12-15,0 17-20 16,-1 15 20-16,1 21-12 0,13 16 12 16,19 21-600-1,4-5 336-15,0 4-24 16</inkml:trace>
        </inkml:traceGroup>
      </inkml:traceGroup>
    </inkml:traceGroup>
    <inkml:traceGroup>
      <inkml:annotationXML>
        <emma:emma xmlns:emma="http://www.w3.org/2003/04/emma" version="1.0">
          <emma:interpretation id="{7075CCD2-7793-49F7-A7BC-EFEFF910A160}" emma:medium="tactile" emma:mode="ink">
            <msink:context xmlns:msink="http://schemas.microsoft.com/ink/2010/main" type="paragraph" rotatedBoundingBox="2158,14037 12784,13019 12974,15002 2348,16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8878D0-0062-44F7-818B-70E96C5E9C48}" emma:medium="tactile" emma:mode="ink">
              <msink:context xmlns:msink="http://schemas.microsoft.com/ink/2010/main" type="line" rotatedBoundingBox="2158,14037 12784,13019 12974,15002 2348,16020"/>
            </emma:interpretation>
          </emma:emma>
        </inkml:annotationXML>
        <inkml:traceGroup>
          <inkml:annotationXML>
            <emma:emma xmlns:emma="http://www.w3.org/2003/04/emma" version="1.0">
              <emma:interpretation id="{2C43999E-F40C-4EFC-85E8-0377BA5D4433}" emma:medium="tactile" emma:mode="ink">
                <msink:context xmlns:msink="http://schemas.microsoft.com/ink/2010/main" type="inkWord" rotatedBoundingBox="2161,14064 5650,13730 5838,15686 2348,16020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.16867E6">-2008 13295 280 0,'14'-16'104'0,"-19"12"-84"0,-4-4 0 0,9 4 32 15,-4-1-32-15,4 1 8 16,-10 8-32 0,1 5 0-16,-4 7-16 15,-6 12 8-15,1 17 44 16,5 19-20-16,-19 9 44 15,-5 4-32-15,5 0 56 16,-4-24-44-16,-10-1 0 0,-4-7-20 16,14-9 24-16,4-8-24 15,5 1 40-15,9-21-32 16,8-4 20-16,6-8-24 16,18-4-300-16,13-25 152 15,9-27-196-15</inkml:trace>
          <inkml:trace contextRef="#ctx0" brushRef="#br0" timeOffset="1.16931E6">-1962 13526 312 0,'-5'36'112'0,"-4"-8"-84"0,23 9-12 15,-14-13 72-15,0 8-52 16,0 5 40-16,0-1-44 15,-14-3 8-15,14-5-24 0,-9-4 28 16,-5-8-28-16,14 1 12 16,-9-5-16-16,0-4 36 15,-5-8-24-15,-8 0-56 0,22-8 16 16,-10 0-148 0</inkml:trace>
          <inkml:trace contextRef="#ctx0" brushRef="#br0" timeOffset="1.16881E6">-1953 13137 340 0,'-28'12'128'0,"19"-12"-100"0,-9 8-8 15,14 4 0-15,-1 1-16 16,5 3-292-16</inkml:trace>
          <inkml:trace contextRef="#ctx0" brushRef="#br0" timeOffset="1.1684E6">-2154 13667 260 0,'14'-20'96'0,"-14"4"-76"0,9-13-4 0,-9 17 96 15,14-4-64-15,-10 0 0 16,1 0-32-16,-5 0 8 15,-5-1-16-15,-4 5 4 16,-9 0-4-16,-9 4-8 0,-10 4 4 16,-4 4-16-16,-4 8 8 15,-5 16-16-15,9-3 12 16,-5 7-12-16,14 4 8 16,1 9-8-1,3 7 8-15,-4-3 68 0,14-1-28 16,4 1 8-16,1-13-24 15,4 1 0-15,9-5-4 16,9-8 36-16,4-8-20 16,6-4 12-16,3-8-20 15,15-8 20-15,4-12-24 16,4 4-56-16,5-21 20 16,-4-7-172-16</inkml:trace>
          <inkml:trace contextRef="#ctx0" brushRef="#br0" timeOffset="1.1697E6">-1657 13594 268 0,'13'49'100'0,"-4"-17"-76"0,5 5-8 16,-5-13 60-16,5 0-44 15,-14-3 68-15,9-1-60 16,-9-4 28-16,0-4-40 15,0-4 28-15,0-8-32 16,0 0 40-16,0-8-36 0,9-4 20 16,-4-12-28-16,13-13-36 0,-5-11 8 15,6-5 28-15,-6 0-12 16,6 9-8 0,-6 3-4-16,5 5 48 15,-4 8-24-15,-5 12-176 16,0 7 84-16,-9 9-388 15</inkml:trace>
          <inkml:trace contextRef="#ctx0" brushRef="#br0" timeOffset="1.1701E6">-1279 13659 280 0,'27'-8'104'0,"-13"8"-84"0,-1-8 0 16,5 4 32-16,-4-8-32 15,18-4-8-15,-9-5-8 16,9-3 20-16,-10 4-12 16,1 0 12-16,-14-1-12 15,-4 5-32-15,-14 4 8 16,-10 4 24-16,-8 8-8 15,0 8 8-15,-5 8-4 16,0 8 20-16,0 9-16 16,9 7 12-16,1 5-12 15,13-1 28-15,9 5-24 0,18-9 4 16,-5-7-12-16,1-5 56 16,4-4-36-16,14-7 24 15,-5-5-32-15,14-4 44 16,-9-8-36-16,14 0-136 15,-1-8 56-15,-4 0-228 16,-4-5 156-16,-5-3-128 16</inkml:trace>
          <inkml:trace contextRef="#ctx0" brushRef="#br0" timeOffset="1.17094E6">-260 13607 236 0,'5'-17'88'16,"9"9"-68"-16,-5-8-4 0,0 12 16 0,4 0-20 15,-3-4-4-15,-1 0-4 16,-5 0 20-16,-4 4-12 15,-13-4-4-15,-1-1-4 16,-9 5-4-16,-4 4 0 16,0 4-20-16,-14 5 12 15,18 3 4-15,0 8 4 16,5 4-44-16,4 5 24 16,5 3 24-16,4 0 0 15,5 1 8-15,5-1-4 16,4-8 28-16,9-8-20 15,-4-3 40-15,9-5-32 16,-5 0 4-16,-4-12-16 16,-1 4-24-16,-13 0 4 15,0 0-24-15,-4 0 20 0,4 8-40 16,0 8 32-16,0 8-12 16,0 13 20-16,4 23 60 15,-22 42-24-15,18 23 8 16,-18-3-20-16,0-1 36 15,-19 12-24-15,14-11 12 16,-8-17-20-16,-6-20 28 16,-4-20-28-16,5-25 172 15,-5-24-104-15,4-20 32 16,6-24-68-16,3-20-12 16,10-9-20-16,13 4-12 15,10 9 0-15,18-9 12 16,4 13-8-16</inkml:trace>
          <inkml:trace contextRef="#ctx0" brushRef="#br0" timeOffset="1.17039E6">-665 13651 260 0,'-13'12'96'0,"8"4"-76"0,-9 13-4 15,14-9 60-15,-9 4-44 16,-4 5 4-16,3-1-20 16,10-4 24-16,-4-4-24 15,-1 1 12-15,5-5-16 16,0-8 100-16,0-8-64 16,0 0 0-16,5-4-32 15,-1-8-4-15,-4-9-4 16,10-7 12-16,3-8-12 0,-4-13-4 15,5 1 0-15,4 3-24 16,5 13 12-16,0 7 4 16,-5 13 4-16,5 12-300 15,-1 8 164-15,1 5-132 16</inkml:trace>
          <inkml:trace contextRef="#ctx0" brushRef="#br0" timeOffset="1.17214E6">-232 13963 248 0,'4'8'92'0,"1"-4"-72"0,18 0-4 15,-5-4 52-15,9-4-40 16,0 4-20-16,10-12-8 0,-14 4 24 16,8-1-12-16,-17 1 12 15,9-4-12-15,-14 4 0 16,5-8-4-16,-14-4-16 15,-14 12 4-15,9-9-16 16,-13 5 12-16,9 4 20 16,-5 8-4-16,-4 0-4 15,0 0 0-15,0 8 12 16,4 4-8-16,-4-3-4 16,9 7 0-16,-5 4-16 15,1-8 8-15,3 8 28 16,1 1-12-16,5-1 40 0,-1 4-28 15,5-4-12-15,9-3-8 16,10 3 28-16,8-12-16 16,9-8 40-16,5 0-32 15,5-8-268-15,-5-4 132 16,4 4-160-16</inkml:trace>
          <inkml:trace contextRef="#ctx0" brushRef="#br0" timeOffset="1.17329E6">241 13874 268 0,'0'16'100'0,"0"-8"-76"0,-13 4-8 0,3 4 52 15,10-4-40-15,-9-4 40 16,-4 9-36-16,-1-5 16 16,5-4-28-1,0-8 16-15,4 0-20 0,5 0 52 16,0 0-36-16,9-8-16 16,5-4-8-16,-9-5-80 15,13 5 40-15,-5-12-56 16,-3 12 48-16,-1-12-16 0,-5 7 36 15,5 13-24-15,-18-4 24 16,9 8 36-16,0 8-8 16,0 5 88-16,-4 3-52 15,4 0-4-15,4 4-24 16,-4-4 24-16,9-4-24 16,5 5 40-16,-5-5-32 15,9-4 48-15,0-8-40 16,-4 0 20-16,-5 0-32 15,0-8-28-15,-4 4 4 0,-1-4-116 16,6-9 68-16,-6 5-84 16,5-4 76-1,5 0 4-15,4 12 36 16,19-8-12-16,4 4 16 16,4 4 104-16,10 4-44 15,-5 0 36-15,-14 0-48 0,10 4-20 16,-14 4-4-16,-10-4 0 15,-3-4-4-15,-15 4 16 16,-4-4-12-16,0 0 32 16,0 0-24-16,0 0 12 15,-4-4-16-15,-6 0-8 0,1-4 0 16,5 0-4-16,-1-5 0 16,1 5 8-16,4 4-4 15,-9 0-48-15,9 4 28 16,0 4-16-16,-10 0 20 15,6 4-8-15,-5-4 8 0,-5 5 16 16,-4-1 0-16,-5 0-4 16,5-4 4-16,4 4 4 15,1 0-4-15,4 4 32 16,9 0-20-16,0 0-4 16,18 1-8-16,-5-1 20 15,1 4-12-15,4-4 32 31,5 0-28-31,0-4 40 0,-5 0-32 16,0-4 4-16,5-4-16 16,0 0 0-16,-5 0-4 15,0-4-8-15,-4-4 4 0,-5-4-40 32,0 4 20-32,-9-12 4 0,5 4 12 0,-5-9-20 15,0 5 12-15,0-8-24 16,0 8 20-16,9-5-20 15,-5 5 16-15,-4 8-16 16,0 0 16-16,0 8-28 16,0 8 28-16,-4 0-4 15,-5 4 12-15,9 0 8 16,-10 0 0-16,1 0-12 16,-4 0 8-16,4 0 12 15,-5 0-4-15,5 1-12 16,4 3 4-16,1 0-24 15,4 4 16-15,0 4 12 0,0 0 4 16,9 1 8-16,0-1-8 16,5 0 24-16,-1 0-16 15,5-3 56-15,10-5-36 16,8-4-40-16</inkml:trace>
        </inkml:traceGroup>
        <inkml:traceGroup>
          <inkml:annotationXML>
            <emma:emma xmlns:emma="http://www.w3.org/2003/04/emma" version="1.0">
              <emma:interpretation id="{857F72A5-D6B2-4105-B8EE-59CD5F7E529B}" emma:medium="tactile" emma:mode="ink">
                <msink:context xmlns:msink="http://schemas.microsoft.com/ink/2010/main" type="inkWord" rotatedBoundingBox="6248,13645 10122,13274 10236,14467 6362,14838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8229.2251">3915 13125 676 0,'-22'16'248'0,"31"-4"-192"0,9 4-16 0,-9-11 4 15,5 3-32-15,-1-4-92 16,10 0 44-16,13 12-492 16</inkml:trace>
          <inkml:trace contextRef="#ctx0" brushRef="#br0" timeOffset="138933.043">4539 12927 456 0,'0'-45'168'0,"14"29"-128"0,13 0-16 0,0 8 68 0,19 4-56 16,13 8 32-16,9 12-40 16,5 20 0-16,0 5-16 15,9 7 0-15,5 1-4 16,-6-1-16-16,-8-3 4 0,-13-1 28 16,-20 1-12-16,-21-5 68 15,-28 13-48-15,-23 8 24 16,-18-5-36-16,-10 5 16 15,-22-4-20-15,-18-13 8 16,-27-7-12-16,4-5-8 16,18-12 0-16,14-8-4 15,14-7 0-15,13-5 24 16,23-9-12-16,14-11-12 16,9-16-4-16,18-13-332 15,22-12 184-15,19 5-316 16</inkml:trace>
          <inkml:trace contextRef="#ctx0" brushRef="#br0" timeOffset="138659.2749">4958 12785 312 0,'-18'-32'112'0,"18"40"-84"0,-14 8-12 16,14 4-16-16,-18 21-4 16,-5 15 180-16,0 13-96 15,1-4 44-15,-6-4-72 16,10-1 24-16,0-3-44 0,4 0 16 15,5-9-28-15,0-11 28 0,4-9-32 16,1-8 56-16,-5-12-40 16,4-12-280-16,-13-16 136 15,4-8-384 1</inkml:trace>
          <inkml:trace contextRef="#ctx0" brushRef="#br0" timeOffset="139100.9915">4885 12599 748 0,'-18'-49'276'0,"32"41"-216"0,13-4-16 0,-4 8 32 16,4 0-52-16,14-4-12 15,14-4-4-15,17 8-168 0,15 0 88 16,-1 16-492-16</inkml:trace>
          <inkml:trace contextRef="#ctx0" brushRef="#br0" timeOffset="138033.1261">3041 12635 236 0,'0'-4'88'0,"0"8"-68"0,0-4-4 0,0 0 68 16,0 0-48-16,5 8 32 0,4-4-40 15,0 0 72-15,5 0-56 16,4 1 12-16,-5-5-32 16,19-5 32-16,0 1-32 15,5 0-4-15,17 0-12 16,10 0-16-16,-5 4 4 0,14-4 12 16,-5-4-4-16,-4 0-4 15,-5 0 4-15,14 8-16 16,-14-8 8-16,-4 8-4 15,0 0 0-15,-14 0 24 16,-14 0-8-16,-9 0 4 16,-4 4-4-16,-14 4 4 15,-9 0-8-15,-5 4 16 16,-9 4-12-16,0 9 16 0,1 7-16 16,-10 13-40-16,4 7 20 15,1 9 0 1,0 8 12-16,-5-5 0 0,-4-3 0 15,-1-4 0-15,-8-5 0 16,-10-3-12-16,-4 0 8 16,0-9 64-16,-5-4-32 15,9-7 60-15,1-9-52 16,8-12 20-16,5-12-36 16,5-12 36-16,-1-8-32 15,5-5 4-15,-9-3-16 16,10-9 0-16,-6-11-4 0,5-5-24 15,0 1 8-15,5-5 32 16,4 4-16-16,10 5-8 16,-1 3-4-1,14 17 12-15,5 7-4 0,17 9-12 16,-8 8 4-16,13 8-200 16,10 8 112-16</inkml:trace>
          <inkml:trace contextRef="#ctx0" brushRef="#br0" timeOffset="1.1666E6">1516 13825 196 0,'0'0'72'0,"5"4"-56"0,4-4-4 16,-9 0 72-16,0 0-48 15,0 0 32-15,9 0-40 16,-9 0 60-16,0 0-48 16,0 0 28-16,9 0-40 15,-9 0 60-15,0 0-48 16,4 0-8-16,15-4-20 15,-6-4-12-15,28-12 4 16,18-9 28-16,28-3-16 0,-1-4 4 31,6 7-12-31,3-7 4 16,1 8-8-16,13-9 8 0,-13 5-8 16,-14 11-4-16,-14-3 4 0,-14 16 12 15,-26-4-8-15,-15 4 4 0,-22 16-4 16,-13 0-32-16,-10 4 12 15,-9 4-284 1,4-3 160-16,10-5-208 16</inkml:trace>
          <inkml:trace contextRef="#ctx0" brushRef="#br0" timeOffset="1.16759E6">2190 13343 112 0,'-9'5'44'0,"9"-1"-36"0,4 0 0 0,-4-4 64 15,9 0-40-15,5 0 68 16,-9 0-60-1,13 0 28-15,-9 0-40 0,5 0-8 16,-5 4-12-16,13 0-8 16,-8 8 4-16,13-8 4 15,14 0-4-15,9 8 32 16,10-8-20-16,-1 0-24 16,0 0 4-16,-4-8 16 15,-10 4-4-15,-13 0 4 16,-14 0-4-16,-13 0-16 15,-10 0 4-15,-13 0 40 16,0 4-24-16,-5 0-8 16,0 0-8-1,5 4 12-15,4 1-4 0,5 7-20 0,0 0 8 16,0 4-24-16,9 4 20 16,-14 1 12-16,5 11 4 15,-4-12 16-15,-1 5-12 16,0 3 4-16,-4-4-4 15,0-7 20-15,0 3-16 16,0-8 24-16</inkml:trace>
        </inkml:traceGroup>
        <inkml:traceGroup>
          <inkml:annotationXML>
            <emma:emma xmlns:emma="http://www.w3.org/2003/04/emma" version="1.0">
              <emma:interpretation id="{8A3BECF9-F3AC-4847-B81A-AB33109AE1C8}" emma:medium="tactile" emma:mode="ink">
                <msink:context xmlns:msink="http://schemas.microsoft.com/ink/2010/main" type="inkWord" rotatedBoundingBox="10927,13634 12825,13452 12939,14643 11041,1482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9503.7974">6155 13218 600 0,'-18'-8'224'0,"55"8"-176"0,17 8-12 0,-17 4-16 0,8-4-20 15,5 8-300-15</inkml:trace>
          <inkml:trace contextRef="#ctx0" brushRef="#br0" timeOffset="139376.7399">6283 12939 716 0,'23'-25'264'0,"-1"17"-204"0,10 8-16 0,-9 0-24 16,9 8-20-16,4 5-108 16</inkml:trace>
          <inkml:trace contextRef="#ctx0" brushRef="#br0" timeOffset="140104.1566">7303 13137 612 0,'4'-24'228'0,"10"24"-180"0,13 0-12 16,-9 0 148-16,14-8-108 15,9 8 32-15,9 0-64 16,14 0-20-16,0 4-12 15,4-8 24-15,0-4-20 0,-4 0 40 0,-9-5-32 16,-1-3-92-16,-8-4 36 16,-14-4 20-16,-9-9 8 15,-23-7-12-15,-10-9 8 16,-3-3 4-16,-5 3 4 16,-5 9 0-16,-5 7 0 15,6 5-20-15,-10 8 12 16,0 3-4-16,-9 5 4 15,5 4 0-15,-19 0 0 16,0 8 0-16,-8 4 0 16,8 4 0-16,0 8 0 15,5 5-36-15,9 3 24 16,9 12 8-16,10 17 8 0,8 4 20 16,5 7-8-16,0 1-12 15,4 0 0-15,1-8 40 16,-1 11-24-16,-4 5 16 15,0 12-16-15,-5 4 0 16,5-4-4-16,-5-4 12 16,1-12-12-16,-5-8 16 15,-5-13-16-15,0-7 4 16,0-13-4-16,-4-4 12 16,-5-3-12-16,-4-9 68 15,-5-4-44-15,-5-4 4 16,1 0-20-16,-1-4 40 15,5-4-28-15,5 0-436 0,13-8 220 16,5-9-420 0</inkml:trace>
        </inkml:traceGroup>
      </inkml:traceGroup>
    </inkml:traceGroup>
    <inkml:traceGroup>
      <inkml:annotationXML>
        <emma:emma xmlns:emma="http://www.w3.org/2003/04/emma" version="1.0">
          <emma:interpretation id="{EE2E3C3E-8DEB-4E7C-BA3A-58563D63D4C6}" emma:medium="tactile" emma:mode="ink">
            <msink:context xmlns:msink="http://schemas.microsoft.com/ink/2010/main" type="paragraph" rotatedBoundingBox="1251,15100 16120,16128 15979,18170 1110,17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52107-C091-4503-A7A9-234A9CA3EBA6}" emma:medium="tactile" emma:mode="ink">
              <msink:context xmlns:msink="http://schemas.microsoft.com/ink/2010/main" type="line" rotatedBoundingBox="1251,15100 16120,16128 15979,18170 1110,17142"/>
            </emma:interpretation>
          </emma:emma>
        </inkml:annotationXML>
        <inkml:traceGroup>
          <inkml:annotationXML>
            <emma:emma xmlns:emma="http://www.w3.org/2003/04/emma" version="1.0">
              <emma:interpretation id="{E82F9C2C-B28A-4E46-B38F-7D36BFA6D8CB}" emma:medium="tactile" emma:mode="ink">
                <msink:context xmlns:msink="http://schemas.microsoft.com/ink/2010/main" type="inkWord" rotatedBoundingBox="1237,15302 3692,15472 3599,16824 1143,16654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.17678E6">-2736 14914 312 0,'-5'-29'112'0,"5"29"-84"0,0 4-12 16,0-4-16-16,0 17-4 0,0 3 28 15,0 12-12-15,0 9 12 16,0 7-12-16,0-3-8 16,0-9 0-16,0 1 12 15,0-9-8-15,0-4 48 16,5-4-28-16,-1-7 64 15,5-5-52-15,0-4 36 16,5-8-44-16,0-4 0 16,4-9-20-16,0-11 0 0,5-16-4 15,-5-9 20-15,5 0-16 16,0 1-12-16,-14 3-4 0,9 9 28 16,0 7-12-16,-13 9 4 15,-5 20-344 1</inkml:trace>
          <inkml:trace contextRef="#ctx0" brushRef="#br0" timeOffset="1.17599E6">-3228 15104 236 0,'-5'-32'88'0,"5"23"-68"0,-13-7-4 16,8 4 16-16,1 0-20 15,-10-12-12-15,9-5-4 16,-17 1 20-16,-1 4-8 16,0 4-28-16,-9 3 8 15,-4 9 12-15,-1 8 4 16,-4 12 8-16,-4 13-8 16,8 7 68-16,6 13-40 15,8-1 40-15,9-3-40 16,14-5-20-16,9-8-4 15,10-3 52-15,8-9-32 16,0-4 24-16,10-8-32 16,-1-8 16-16,5-8-20 15,0-13 52-15,-5-11-36 0,1-13-200 16,4-11 88-16,-9-5-172 16,-1-4 144-16,-17 9 16 15,0 7 60-15,-1 8 40 16,-3 9-4-16,-15 8 212 15,5 7-120-15,-9 9-28 16,9 8-44-16,-14 12-4 16,5 13-12-16,5 7-4 15,-6 20 0-15,1 21 40 16,5 8-24-16,-10 0 16 0,1-4-20 16,3-12 64-16,1-17-48 15,-4-12 32 1,-6 1-36-16,6-13 36 0,4 0-36 15,4-12 56-15,5-8-48 16,9-4-220-16,0-8 100 16,23-20-436-16</inkml:trace>
          <inkml:trace contextRef="#ctx0" brushRef="#br0" timeOffset="1.17632E6">-3046 15007 156 0,'-14'69'56'0,"10"-45"-44"0,-10 8-4 0,10-12 104 16,-5 1-64-16,-5-1 24 0,0 0-40 16,1-4 4-16,3 1-20 15,1-5 20-15,0-4-24 16,5 0-40-16</inkml:trace>
          <inkml:trace contextRef="#ctx0" brushRef="#br0" timeOffset="1.17612E6">-2755 14517 508 0,'-13'-16'188'0,"-10"20"-148"0,0 4-8 16,5 0 8-16,4 0-28 0,1 4 32 15</inkml:trace>
          <inkml:trace contextRef="#ctx0" brushRef="#br0" timeOffset="1.17738E6">-2290 15100 352 0,'23'4'132'0,"-1"-4"-104"0,10-4-8 15,-18 4 44-15,18 0-40 16,-9-4 0-16,-5-8-16 0,4-5 20 16,1 9-16-16,-9-8 24 15,-14 4-24-15,0-4-32 16,-14 4 12-16,1-13 0 15,-19 9 8-15,0 8-12 16,-9 4 8-16,4 4 12 16,-4 12-4-16,5 8 24 15,-5 9-16-15,18 11-32 16,1 1 12-16,8-5 20 16,9 1-8-16,10-5 36 15,13-8-24-15,9-4 32 0,14 1-32 16,14-9 84-16,-5-4-56 15,0 4 48-15,5-20-52 16,-5 4-224-16,-9-4 100 16,-5 0-148-16,-4-21 136 15,-4 1-52-15,-10 0 88 16,0-17 52-16,-9 9 8 16,-4 8 180-1,4 3-96-15,0 5 68 16,-5 12-88-16,-4 8-80 15,0 8 8-15,-4 20 48 16,-5-3-20-16,0 11 4 16,9 0-16-16,0-7 56 0,-5-5-36 15,-9-4 16-15,10-12-28 0,-5 0 36 16,4-8-28-16,-4-8 4 0,9 0-16 16,0-20-8-16,0-8 0 15,14-9-4-15,4-8 0 16,0 1-20-16,19-1 12 15,8 13 4-15,5 7 4 16,5 13 24-16,-1 12-12 16,-8 12-172-16,9 8 88 15,-5 0-316 1</inkml:trace>
          <inkml:trace contextRef="#ctx0" brushRef="#br0" timeOffset="1.17794E6">-1216 15080 288 0,'5'-21'108'0,"9"13"-84"16,4-4-4-16,-18 0 84 0,9 0-60 16,-5-4 16-16,-4 4-36 15,0-1-4-15,-9 1-12 16,-4 4 12-16,-10 0-12 15,0 0-12-15,-18 4 0 16,-4 0 12-16,-1 8-4 16,1 4 8-16,-1 4-8 15,14 8-4-15,9 9 4 16,14 3-4-16,9 5 0 0,14-5 60 16,9-4-32-16,9 1 32 15,-5-5-32-15,14-4 8 16,-9-12-20-16,0 0-24 0,4-8 0 15,-18-4-56-15,5-8 32 16,-14-4 8-16,-9-4 12 31,0-1-24-31,-9 1 20 0,0 16-48 0,4 12 36 16,-8 12-28 0,8 13 32-16,14 7 28 15,0 17 0 1,-4 28 28-16,-5 20-20 0,4 8 40 0,-8-15-28 15,-10-17 40-15,-13-17-36 16,-19-15 20-16,-4-13-28 16,-4-15 8-16,-10-13-16 15,0-8 108-15,10-4-68 0,8-37 68 16,14-32-68-16,23-28-28 16,23 0-16-16,22 24-28 15,28 4 12-15,9 17-136 16,9 7 76-16</inkml:trace>
        </inkml:traceGroup>
        <inkml:traceGroup>
          <inkml:annotationXML>
            <emma:emma xmlns:emma="http://www.w3.org/2003/04/emma" version="1.0">
              <emma:interpretation id="{1EF594E0-C320-4559-99A9-56DA712AC711}" emma:medium="tactile" emma:mode="ink">
                <msink:context xmlns:msink="http://schemas.microsoft.com/ink/2010/main" type="inkWord" rotatedBoundingBox="3876,15674 5844,15810 5812,16279 3844,16143"/>
              </emma:interpretation>
              <emma:one-of disjunction-type="recognition" id="oneOf22">
                <emma:interpretation id="interp34" emma:lang="" emma:confidence="1">
                  <emma:literal>end</emma:literal>
                </emma:interpretation>
                <emma:interpretation id="interp35" emma:lang="" emma:confidence="0">
                  <emma:literal>en u</emma:literal>
                </emma:interpretation>
                <emma:interpretation id="interp36" emma:lang="" emma:confidence="0">
                  <emma:literal>en I</emma:literal>
                </emma:interpretation>
                <emma:interpretation id="interp37" emma:lang="" emma:confidence="0">
                  <emma:literal>en U</emma:literal>
                </emma:interpretation>
                <emma:interpretation id="interp38" emma:lang="" emma:confidence="0">
                  <emma:literal>en w</emma:literal>
                </emma:interpretation>
              </emma:one-of>
            </emma:emma>
          </inkml:annotationXML>
          <inkml:trace contextRef="#ctx0" brushRef="#br0" timeOffset="1.17857E6">-897 15132 416 0,'-23'4'152'16,"19"-4"-116"-16,-5 4-12 0,9-4 92 0,0 8-68 16,4 1-20-16,10-1-16 15,-5 4 12-15,14-4-12 16,13 0 68-16,0 0-48 0,-4-4 60 16,9-4-56-16,-4-8 12 15,-14 4-32-15,4-4-96 16,-4-4 44-16,-19-4-16 15,1-5 32-15,-14 1 4 16,-10 0 8-16,-12-4 0 16,-15 7 0-16,-4 9-36 15,0 8 24-15,0 8-56 16,9 13 44-16,9 3 24 0,9 4 8 16,14 1 20-16,18-1-12 15,18 0 60-15,5-4-40 16,5-3 52-16,8-1-48 15,5-4 56-15,0-12-52 16,-4 4-280-16,-5-8 132 16</inkml:trace>
          <inkml:trace contextRef="#ctx0" brushRef="#br0" timeOffset="1.17891E6">-314 15007 300 0,'-23'20'112'15,"23"-20"-88"-15,-27 40-8 0,13-19 4 16,9 3-16-16,-8 4 24 16,4 1-16-16,0-1 32 15,4-4-28-15,5 1 20 0,-9-5-20 16,4-4 20-16,5-8-24 15,0-4 56-15,0-4-36 16,5-4-24-16,4-4-8 16,0-4 36-16,5-4-24 15,-10-13 0 1,5 5-8-16,1-12-16 16,8 7 8-16,-5-3-48 15,1 12 24-15,4 3-4 0,1 9 20 16,-6 12 36-16,5 9-16 0,-4 7 16 15,4 4-12-15,-9 4 44 16,5-3-28-16,-5-1 20 16,0-4-28-16,0-4 60 15,-4-3-44-15,-1-1 28 0,1-4-36 16,-5-8-168-16,9 0 76 16,0-8-204-1</inkml:trace>
          <inkml:trace contextRef="#ctx0" brushRef="#br0" timeOffset="1.17944E6">173 15072 352 0,'27'0'132'0,"-27"0"-104"0,14 8-8 0,-10-8 88 16,1 8-64-16,0-8 36 16,4 12-48-16,-9-12 44 15,0 8-44-15,0-8 20 31,0 0-32-31,0-8 8 0,0 8-16 0,-5 0 20 16,5-4-20-16,-9-4-48 16,4 8 20-16,-4 0-40 15,0 0 32-15,-9 12-24 16,4-4 28-16,-4 8 8 16,0 4 12-16,4-7 32 15,5 7-16-15,0 0-12 0,9 0-8 16,9 0 56-16,5 1-28 15,4-1 32-15,9-4-28 16,19-12 72-16,9-4-56 0,8 0 32 16,1-4-44-16,-9 0-132 15,-1-4 52-15,-8 0-8 16,-1 0 32-16,-13-8 36 16,-9-5-8-16,4-27-24 15,-4 7 8 1,-14-11-12-1,0 7 12-15,-13 1 68 0,4 15-28 0,-14 5-28 16,9 8-4-16,-22 20-36 16,18 12 24-16,-9 21 16 15,9-1 0 1,9 8 44-16,13 1-20 0,6-13 64 0,22 1-48 16,-5-9 52-16,14-8-52 31,9-4-292-31,10-4 132 0,3 5-444 0</inkml:trace>
        </inkml:traceGroup>
        <inkml:traceGroup>
          <inkml:annotationXML>
            <emma:emma xmlns:emma="http://www.w3.org/2003/04/emma" version="1.0">
              <emma:interpretation id="{98ADC8E3-D03B-46E5-90B2-73C2F26876AD}" emma:medium="tactile" emma:mode="ink">
                <msink:context xmlns:msink="http://schemas.microsoft.com/ink/2010/main" type="inkWord" rotatedBoundingBox="7716,15547 10550,15743 10409,17785 7575,17589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5764.3565">4521 15792 352 0,'4'0'132'0,"10"-8"-104"0,4-4-8 0,0 12 124 15,-4-4-84-15,13-9 80 0,10 1-80 16,-1 0 40-16,10-8-60 16,8-8 60-16,15-13-60 15,-1 1 0-15,19-13-24 0,13 0 8 16,23 5-16-16,-14 7-4 15,-9 9 0-15,-18 4-16 16,-9 3 8-16,-28 5 20 16,-13 8-8-16,-18 4-48 15,-14 0 24-15,-18 8-296 16,-19 8 172-16</inkml:trace>
          <inkml:trace contextRef="#ctx0" brushRef="#br0" timeOffset="146424.7641">4421 15950 332 0,'0'-8'120'0,"0"16"-92"0,-9-8-8 0,9 0 104 15,0 0-72-15,9 8 104 16,-5 0-92-16,14 0 76 15,14 0-80-15,23 4 56 16,27 4-64-16,18 9-12 0,-4 3-24 16,-10 0-12-16,5 9 0 15,0-5-208-15,-9 1 112 16,-13-5-120-16,-28-8 120 0,-19 0-40 16,-26 1 80-1,-14-13-248-15</inkml:trace>
          <inkml:trace contextRef="#ctx0" brushRef="#br0" timeOffset="147043.4051">4298 16055 496 0,'4'-12'184'0,"-4"16"-140"0,0 0-16 16,0 4 152-16,9 16-104 15,-13 21 96-15,4 24-104 16,9 7-16-16,0 1-32 15,0-4 4-15,-4-4-16 0,-1-4 4 16,1 0-4-16,-5-5 12 16,4-11-12-16,-8-1 16 0,-1-15-16 15,1-13-204-15,-5-12 104 16,-5-16-448 0,0-8 304-16,-4-4 4 15</inkml:trace>
          <inkml:trace contextRef="#ctx0" brushRef="#br0" timeOffset="147970.9515">3774 15913 572 0,'-27'0'208'0,"18"0"-160"0,-14-4-12 0,9 4 56 15,-4-4-56-15,-18-8 24 16,-5-8-40-16,-32-4 28 16,-18-13-32-16,-9-3-24 0,0-5 4 15,13-7 72-15,1 15-40 16,13 5 28-16,9 11-36 16,9 9 0-16,23 12-12 0,10 4-24 15,22 9 8-15,13-1-24 16,10 0 20-16,4-4-216 15,5 8 128-15,5-16-420 16</inkml:trace>
          <inkml:trace contextRef="#ctx0" brushRef="#br0" timeOffset="148572.5501">4070 15755 372 0,'-18'0'140'0,"13"0"-112"0,1-8-4 15,4 0 152-15,-5-4-100 16,-4-12 32-1,5-4-64-15,-1-29-8 0,-9-20-24 16,-4 4 44-16,0 8-28 16,-9-12 28-16,-5-8-28 15,0-12 0-15,5-4-16 0,-1 12 20 16,6 12-20-16,3 21-56 16,6 15 20-16,-1 17-76 0,9 16 56 15,1 16-220 1,-1 12 148-16,10 12-264 15</inkml:trace>
          <inkml:trace contextRef="#ctx0" brushRef="#br0" timeOffset="146004.6437">4935 15282 676 0,'-9'-16'248'0,"9"12"-192"0,23-4-16 0,-10 4 100 16,10 0-84-16,9-1 48 16,9 1-60-16,14 4-8 15,-1 4-20-15,15 9-4 0,-15 3-4 16,1 4 4-16,-23 4-8 15,-9 5 24-15,-33 3-16 16,-12 0-32-16,-10 1 12 0,-9-5-212 16,0-4 124-16,4-3-456 31</inkml:trace>
          <inkml:trace contextRef="#ctx0" brushRef="#br0" timeOffset="146652.4187">4962 15917 496 0,'-4'-4'184'0,"4"8"-140"0,4 13-16 15,6-9 208-15,3 4-136 16,5 8 48-16,5 8-88 15,5 1-20-15,-1 7-24 16,9 0 32-16,1 1-24 0,-5-5-12 0,-10-3-8 16,-13-9 4-16,-18 8-4 15,-13-8-144-15,-10-3 76 16,-14-1-220-16,-8-4 160 16</inkml:trace>
          <inkml:trace contextRef="#ctx0" brushRef="#br0" timeOffset="147191.7991">4116 16561 572 0,'-19'-12'208'0,"15"20"-160"0,-1-4-12 0,10 8 156 15,4-4-112-15,0 4 64 16,0 4-84-16,14 5 0 0,4-13-36 16,5 0-48-16,0-8 12 0,0-4-252 15,-5-8 144-15,1-9-444 16</inkml:trace>
          <inkml:trace contextRef="#ctx0" brushRef="#br0" timeOffset="148361.9912">3109 15557 528 0,'-31'-36'196'0,"26"20"-152"0,-9-1-12 0,10 1 124 0,-14 4-92 16,4 0 88-16,0 4-88 16,-8 0-16-16,-1 8-28 15,0 8-16-15,0 4 0 0,10 4-16 0,8 12 8 16,5 5 20-16,14 3-8 16,8 1-12-1,6-1 0-15,8 1-244 0,19-1 136 16</inkml:trace>
          <inkml:trace contextRef="#ctx0" brushRef="#br0" timeOffset="147673.5797">3310 16261 716 0,'-119'37'264'0,"88"-17"-204"0,-6 8-16 0,23-11 132 0,1 3-104 16,4 0-28-16,13 0-28 15,14-4 0-15,19-8-8 16,18-3-108-16,13-5 52 0,5 0-316 16,-10-5 204-1,1-7-264-15</inkml:trace>
          <inkml:trace contextRef="#ctx0" brushRef="#br0" timeOffset="147479.1074">3975 15990 444 0,'-41'4'164'0,"22"16"-124"0,-17 9-16 0,13-5 80 15,-4 17-64-15,-5 11 60 16,0 9-56-16,-4 20-4 16,-5-16-24-16,-5-9 8 0,5-7-16 15,5-9 4-15,4-11-4 16,5-9-40-16,-1 0 16 15,5-8-128-15,14-4 84 16,5-16-392 0</inkml:trace>
          <inkml:trace contextRef="#ctx0" brushRef="#br0" timeOffset="148842.5484">3724 15233 436 0,'-9'-16'160'0,"14"12"-124"0,4-4-8 0,-5 4 148 0,1-8-100 16,4 0 8-16,9-4-56 16,0-1-16-16,5-3-8 15,0 4 4-15,0 4-4 0,-1 4-20 32,1 4 8-32,0 4 4 0,0 12 4 15,-5 8 8-15,0 8-4 16,-4 1 8-16,4-5-8 15,0 4-320-15,9-3 172 16,-13 11-188-16</inkml:trace>
        </inkml:traceGroup>
        <inkml:traceGroup>
          <inkml:annotationXML>
            <emma:emma xmlns:emma="http://www.w3.org/2003/04/emma" version="1.0">
              <emma:interpretation id="{ED6DBE93-EB14-4D5A-B02D-47833DBC32B5}" emma:medium="tactile" emma:mode="ink">
                <msink:context xmlns:msink="http://schemas.microsoft.com/ink/2010/main" type="inkWord" rotatedBoundingBox="12043,15968 15003,16173 14927,17278 11967,17073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1680.7624">8122 15853 748 0,'0'-13'276'0,"0"26"-216"0,9-5-16 0,-9-8-12 16,0 0-28-16,14 0 60 15,-5 8-36-15</inkml:trace>
          <inkml:trace contextRef="#ctx0" brushRef="#br0" timeOffset="162204.8022">8377 15472 572 0,'9'-12'208'0,"-9"12"-160"0,14 0-12 0,-5 4 56 16,14 12-56-16,9 9 4 15,13 11-24-15,10 13 16 16,31 11-20-16,5 1 4 0,-4 0-8 15,-10-5 4-15,-13 1-8 16,-23 0-20-16,-18 11 8 16,-28-11 12-16,-31 4 0 0,-33-5-12 15,-17-3 4-15,-1-12 4 16,-8-17 0 0,-10-16 24-16,10-12-12 0,13-16-4 15,9-9-4 1,27-7 4-16,33-1-4 0,17 1-188 15,14 0 100-15</inkml:trace>
          <inkml:trace contextRef="#ctx0" brushRef="#br0" timeOffset="161906.4088">8605 15622 384 0,'-41'-12'140'0,"41"12"-108"0,-23 12-8 16,14 4 56-16,-5 4-48 15,5 9 60-15,-5 7-56 16,5 5 12-16,9 3-32 16,0 1 0-16,9-5-8 15,-9 1 36-15,10-5-20 0,-10 4-180 16,4-11 84-16</inkml:trace>
          <inkml:trace contextRef="#ctx0" brushRef="#br0" timeOffset="162448.9593">8541 15233 860 0,'9'-12'320'0,"5"12"-248"0,9-8-20 0,-5 8 32 16,18 0-56-16,19 0 52 15,9 4-48-15,4 4-252 16,9 4 116-16,10 9-568 15</inkml:trace>
          <inkml:trace contextRef="#ctx0" brushRef="#br0" timeOffset="161527.8568">7184 15699 268 0,'-9'-4'100'0,"9"8"-76"0,-4 0-8 0,4-4 68 0,0 0-48 16,0 0 48-16,0 0-48 15,0 0 68-15,0 0-56 16,4 0 8-16,5-4-32 15,9 0-4-15,1 0-12 16,8 0-16-16,5 4 4 0,9-4 20 16,9 4-8-16,0-4 4 15,5 0-4-15,13-1-8 16,-9 1 4-16,9 0-24 16,-17 0 12-16,-11 0 4 15,-12 4 4-15,-5-12 0 0,-5 12 0 16,-5 0 16-16,1-4-8 15,-5 0 4-15,-9 4-4 16,0-4-8-16,-9 4 4 16,9 0-16-16,0 0 8 15,-4 8 4-15,-1-4 0 16,0 16-20-16,1 1 12 16,-5-5-12-16,0 12 8 15,-10 9 24-15,6-9-4 16,-1 4 16-16,-4 1-16 15,-5-1 16-15,-4 0-16 0,0 1 24 16,-5-5-20-16,-5 0 32 16,1 1-28-16,4-9 48 15,-4-8-36-15,-5-12 12 16,0-8-24-16,4-8 8 16,1-8-12-16,-1-9-16 15,5 1 0-15,5 3 28 16,4 1-12-16,5 0 32 15,4 8-28-15,1-1-4 16,4 5-8-16,4 8 4 16,5 4-4-16,0 4-4 15,9 8 4-15,0-4-216 32,10 4 116-32,17 4-500 0</inkml:trace>
          <inkml:trace contextRef="#ctx0" brushRef="#br0" timeOffset="162936.0457">9438 15938 676 0,'-68'-9'248'0,"68"9"-192"0,31 0-16 0,6 0 56 15,22 0-60-15,23 0-20 0,18-8-16 16,-9 8 8-16,5 0-4 16,-1-4-628-16,1 4 340 15,-23 0 96-15</inkml:trace>
          <inkml:trace contextRef="#ctx0" brushRef="#br0" timeOffset="162770.0997">9634 15642 704 0,'-32'-28'264'0,"36"20"-208"0,24-8-12 16,-10 11 160-16,14-3-120 15,9 4-8-15,9 4-48 0,0 4 40 16,0 4-36-16,-4 1-340 16,4 7 164-16</inkml:trace>
          <inkml:trace contextRef="#ctx0" brushRef="#br0" timeOffset="163210.0772">9861 15306 508 0,'-4'16'188'0,"4"1"-148"0,-9 23-8 0,4-3 8 16,5 31-28-16,-4 13 68 15,-1 8-48 1,-9-8 4-16,-4-4-20 0,0 4 16 0,0 0-20 16,0 8 56-16,-1-12-36 15,1-20-68-15,4-13 16 16,10-16-520-1,8-19 296-15,1-18 56 16</inkml:trace>
        </inkml:traceGroup>
        <inkml:traceGroup>
          <inkml:annotationXML>
            <emma:emma xmlns:emma="http://www.w3.org/2003/04/emma" version="1.0">
              <emma:interpretation id="{CA76BEEC-C7E4-461D-9544-EE7C19B666C9}" emma:medium="tactile" emma:mode="ink">
                <msink:context xmlns:msink="http://schemas.microsoft.com/ink/2010/main" type="inkWord" rotatedBoundingBox="15570,16454 16095,16490 16066,16914 15541,16878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63887.3848">10868 15772 404 0,'0'-29'148'0,"0"25"-112"0,0-12-12 16,-5 8 136-16,-4 0-92 15,0 0 88-15,-5 4-92 16,-4 4 28-16,-5 12-52 15,0 12-4-15,5 9-24 0,4 3 12 16,1 4-16-16,13-3 16 16,9-9-16-16,9 1 32 31,5-1-24-31,22-4 48 16,6 4-36-16,8-15 28 15,4-1-28-15,1-16 8 16,-9 0-20-16,-10-17 0 15,-4-3-8-15,-9-20 28 16,-14 3-20-16,-22-20-24 16,-1 5 4-16,-17-5-44 0,-1 17 28 0,-14 7-4 31,10 17 16-31,4 20-196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59:20.66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8C6979F-465B-4239-8A24-3966DF654D98}" emma:medium="tactile" emma:mode="ink">
          <msink:context xmlns:msink="http://schemas.microsoft.com/ink/2010/main" type="inkDrawing" rotatedBoundingBox="13732,12746 20424,12673 20425,12739 13733,12811" semanticType="underline" shapeName="Other">
            <msink:sourceLink direction="with" ref="{8BA8EA31-5930-451B-8C81-3C1EB6A2429D}"/>
            <msink:sourceLink direction="with" ref="{D9E536DF-2AFD-44FB-A52C-ADC3CB8C3A08}"/>
            <msink:sourceLink direction="with" ref="{FB1B771D-B0A7-43E8-A99D-54A1B6835ED0}"/>
          </msink:context>
        </emma:interpretation>
      </emma:emma>
    </inkml:annotationXML>
    <inkml:trace contextRef="#ctx0" brushRef="#br0">-4 71 300 0,'-9'-4'112'0,"9"4"-88"0,13 0-8 0,-4 0 12 0,14 0-20 15,0 0 40-15,0 4-24 16,0-4-4-16,8 4-12 15,-8 0 12-15,9 0-12 16,0 0-28-16,-9 4 8 16,9-4 12-16,-10-4 4 15,10 0 60-15,0 0-36 16,4-4 16-16,10-4-28 16,9-4 0-16,-1 12-8 15,19-8 4-15,-5 12-8 16,1-4-12-16,-1 4 4 15,-13 8 20-15,8-4-8 16,-8-4-56-16,13 0 24 16,10 0 56-16,-1-4-16 15,0 0 20-15,10 0-20 16,-10 0 36-16,1-4-28 0,-5-4 4 16,22 0-16-16,5 0 0 0,10 0-4 15,-10 8-8-15,0 0 4 16,-14 0 4-16,1 0-4 15,-5-4-4-15,9 4 4 16,9 0-4-16,0 0 0 16,0 4 0-16,1 0 0 15,-1-4 0-15,14-4 0 16,9 0-36-16,4 8 20 16,-9 0 40-16,-17 0-12 15,-6 0 8-15,5-4-12 0,0 0 12 16,1 4-12-16,-1-8-12 15,-5 4 0-15,-4 4-4 16,-4-8 0-16,9-4 16 16,13-4-4-16,14 3-28 15,4 9 12-15,-13-4 40 16,-5 0-16-16,5 0-36 16,9 0 12-16,5 0 0 15,-10 0 12-15,-9 4 32 16,-4 0-16-16,-5 0-4 15,0-4-8-15,5 0-4 16,0 4 0-16,-10 0 16 16,-8 0-8-16,-5 0 4 15,-14 0-4-15,-9-4-8 16,-9 0 4-16,-9-4 20 0,-9 8-12 16,-9 0 12-16,0-4-12 15,-10 4 20-15,-13 0-20 16,0 0-32-16,-13 0 12 15,-1 0-68-15,-4 0 40 16,4-4-248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1:17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6A24930-543E-4510-9F34-3CDF89A0919F}" emma:medium="tactile" emma:mode="ink">
          <msink:context xmlns:msink="http://schemas.microsoft.com/ink/2010/main" type="inkDrawing" rotatedBoundingBox="6984,3851 11575,2660 11671,3030 7080,4221" semanticType="callout" shapeName="Other">
            <msink:sourceLink direction="with" ref="{C089758A-A6EE-49D3-BA9D-B7BBE2C48377}"/>
            <msink:sourceLink direction="with" ref="{FF61C9BD-D2E7-4EE8-9822-D29CC7CC55D9}"/>
          </msink:context>
        </emma:interpretation>
      </emma:emma>
    </inkml:annotationXML>
    <inkml:trace contextRef="#ctx0" brushRef="#br0">6989 3850 144 0,'-3'5'52'0,"3"-5"-40"0,9 18 0 16,-6-2-8 0,3-5-4-16,3 13 16 15,5-6-8-15,7 6 60 16,9 0-40-16,12 0 52 16,-1 0-48-16,10-9 12 15,0 1-28-15,11-8 0 16,1 0-8-16,17-8-8 15,-6 0 4-15,13-13-4 16,2-3 0-16,18-21 0 16,-3 0 0-16,21-21-12 0,-9 5 8 15,12-8 12-15,-6 5-4 0,15-2-4 16,-12 13 4-16,9-10 12 16,-23 15-8-16,11-10-4 15,-27 13 0-15,-3 5 56 16,-14 8-32-16,-7 11 76 15,-20 10-56-15,-7 11 20 16,-14 5-40-16,-3 11 0 16,-3-3-16-16,-7 1 28 15,-2-1-24-15,-3-5 4 16,0-1-12-16,-12-9 12 16,3-1-12-16,-3-10-4 15,6-1 0-15,-6-9-4 16,0-1 0-16,3-16-28 15,6 3 16-15,0-11 24 16,3 3-8-16,6 3-16 16,3 2 4-16,8 0-32 15,4 14 24-15,18 2-4 16,2-3 12-16,10 6 8 16,-10 8 0-16,34-3 0 15,-7 5 0-15,18-5 8 16,-8 6-4-16,23-9-12 15,-6 3 4-15,21-8-4 0,-15 0 0 16,12-10 16 0,-9 5-4-16,-3-16-4 15,-24 8 4-15,1-24 72 0,-22 10-40 16,-11-10 68-16,-7 11-64 0,1-13 8 16,-15 7-28-1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0:59.36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3515292-C4CD-4CD6-83B3-C046576195B6}" emma:medium="tactile" emma:mode="ink">
          <msink:context xmlns:msink="http://schemas.microsoft.com/ink/2010/main" type="writingRegion" rotatedBoundingBox="2102,457 22030,-135 22211,5934 2283,6527"/>
        </emma:interpretation>
      </emma:emma>
    </inkml:annotationXML>
    <inkml:traceGroup>
      <inkml:annotationXML>
        <emma:emma xmlns:emma="http://www.w3.org/2003/04/emma" version="1.0">
          <emma:interpretation id="{899014DC-6F1D-4848-9AD4-75D45E990D8C}" emma:medium="tactile" emma:mode="ink">
            <msink:context xmlns:msink="http://schemas.microsoft.com/ink/2010/main" type="paragraph" rotatedBoundingBox="3916,318 11445,429 11432,1320 3903,1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5B753E-4C77-4100-97C6-72D88FE4FEB9}" emma:medium="tactile" emma:mode="ink">
              <msink:context xmlns:msink="http://schemas.microsoft.com/ink/2010/main" type="line" rotatedBoundingBox="3916,318 11445,429 11432,1320 3903,1209">
                <msink:destinationLink direction="with" ref="{BA2E6083-14C6-4A80-89B8-8398990A60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C8226F2-D456-4979-924D-7F3BDE2A20A2}" emma:medium="tactile" emma:mode="ink">
                <msink:context xmlns:msink="http://schemas.microsoft.com/ink/2010/main" type="inkWord" rotatedBoundingBox="3915,359 6650,399 6637,1249 3903,12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1979 239 496 0,'-37'-16'184'0,"37"16"-140"0,-36 4-16 16,18 4 76-16,9 4-64 0,-19 8 0 15,10 0-24-15,-9 5-20 16,8 3 0-16,-3-4 20 16,4 0-8-16,-5-3-4 15,9-1 0-15,-9-4 40 16,14 0-24-16,-9 1-28 15,4-1 4-15,1-4 0 16,4 4 4-16,4 0 8 16,5 0-4-16,5 1 8 15,8 3-8-15,10-4 40 16,4 0-20-16,-4 1 12 16,9-1-20-16,4-8-212 15,-8 0 108-15</inkml:trace>
          <inkml:trace contextRef="#ctx0" brushRef="#br0" timeOffset="-318.347">1828 48 560 0,'-22'-64'208'0,"22"64"-164"0,-19-29-8 0,15 21 100 15,4 4-80-15,-5 8-20 16,10 4-24-16,-5 25-4 16,0 3-4-16,-5 33 16 15,1 8-12-15,-10 12 48 16,5-4-28-16,-14-8 20 15,5-8-28-15,-5-9 0 16,14-11-12-16,-14-13-84 16,1-3 40-16</inkml:trace>
          <inkml:trace contextRef="#ctx0" brushRef="#br0" timeOffset="-528.4053">358 453 520 0,'-41'-8'192'0,"41"8"-152"0,0 8-8 0,9-4 8 15,5 4-28-15,27-4 4 16,4 1-8-16,46-14 20 15,14 5-16-15,18-8-12 16,-9 0-4-16,0-8 28 16,-19 4-12-16,-4 3 4 15,-13-3-8-15,-24 0 20 16,-13 4-16-16,-32 0-4 16,-4 8-4-16,-28 8 56 15,0 4-32-15,-9 12-20 16,5 4-8-16,0 9 0 15,13 3 0-15,1 1 0 16,13-5 0-16,4-4 24 16,5 1-12-16,9-9-4 15,5 0-4-15,4-12 12 16,5 0-8-16,0-8 32 16,0 5-24-16,0-14 12 15,-5 5-16-15,-9-12 12 16,-4 0-16-16,-14-8 24 0,-4 3-20 15,-15-7-48-15,6 4 20 0,-10 0-24 16,9 7 24-16,1 1 8 16,8 8 8-16,14 0 0 15,5 4 0-15,18 0-160 16,9 4 88-16</inkml:trace>
          <inkml:trace contextRef="#ctx0" brushRef="#br0" timeOffset="-1020.2462">1018-142 404 0,'-32'-12'148'0,"32"12"-112"0,9 12-12 0,-18 0 4 15,5 4-20-15,-5 25-4 16,-5 8 0-16,5 23-4 16,0 9 0-16,-10 17 16 15,6-9-8-15,-10-8-4 16,5-13 0-16,-9-3 20 16,8-12-12-16</inkml:trace>
          <inkml:trace contextRef="#ctx0" brushRef="#br0" timeOffset="-1248.8546">485 117 404 0,'14'-36'148'0,"-9"24"-112"0,-5-5-12 0,0 5 92 16,0 8-68-16,-5-8 32 15,5 4-44-15,-18 0 20 16,4 4-28-16,-22 0-28 15,4 8 0-15,-23-4 16 16,5 8-8-16,-14 0 4 16,10 4-4-16,-10 0-16 15,19 1 4-15,4-1-4 16,18 4 0-16,18 0 16 16,14 4-4-16,19 9-12 15,8 3 4-15,5 13 20 16,5 3-8-16,-1 5 16 15,-4-1-16-15,-9 1-4 16,0-8 0-16,-14-5 20 0,-4-8-12 0,-19 1 24 16,1-5-24-16,-33-4 12 15,5 1-12-15,-22-13 0 16,8 0-4-16,-9-16 4 16,5 4-8-16,23-16 16 15,4 4-12-15</inkml:trace>
          <inkml:trace contextRef="#ctx0" brushRef="#br0" timeOffset="372.1392">2074 502 520 0,'-9'-8'192'0,"9"8"-152"0,9 8-8 15,0-8 16 1,5 8-32-16,9 0 20 15,0 4-20-15,8-4 8 16,1 0-12-16,0-8 20 0,14 8-20 0,-23-8 4 16,17 0-8-16,-17-8 28 15,0 0-20-15,-23-8-12 16,0 4-8-16,-23-12 12 16,5 3-4-16,-27-7-20 15,22 4 8-15,-32 4 64 16,23 11-28-16,-13 1 24 15,27 16-32-15,-14 5-8 16,9 11-8-16,-4 4-4 16,17 1 0-16,-3 3 0 15,13-4 0-15,0 1 32 16,13-5-16-16,-3-4 40 16,12 4-32-16,-3-11-56 15,-6 3 16-15</inkml:trace>
          <inkml:trace contextRef="#ctx0" brushRef="#br0" timeOffset="1183.2809">2653 478 456 0,'13'-4'168'0,"-13"4"-128"0,9-9-16 16,-9 9 104-16,0 0-76 15,0 0 40-15,0 0-52 0,-4-8-16 16,-1 8-12-16,-8 0-12 31,3 0 4-31,-8 0-16 0,9 8 8 0,0 1-16 16,0-5 12-16,9 12-24 15,9-8 20-15,0 12-12 16,5-4 12-16,4 0 36 16,0 5-16-16,0-5 16 15,1 0-12-15,-10 0-8 16,4 1 0-16,-17-5 12 16,4 4-8-16,-14-4 24 15,5 0-20-15,-9-4 32 16,4 0-28-16,-4-16 12 15,9 8-16-15,-5-8 20 16,5 8-20-16,0-12-188 16,9 4 92-16</inkml:trace>
        </inkml:traceGroup>
        <inkml:traceGroup>
          <inkml:annotationXML>
            <emma:emma xmlns:emma="http://www.w3.org/2003/04/emma" version="1.0">
              <emma:interpretation id="{1E051179-30C4-4763-AF49-EAC3CF17685A}" emma:medium="tactile" emma:mode="ink">
                <msink:context xmlns:msink="http://schemas.microsoft.com/ink/2010/main" type="inkWord" rotatedBoundingBox="7167,536 7191,536 7190,625 7166,6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0.8842">3254 8 644 0,'0'0'236'0,"0"0"-180"0,18 16-20 0,-18-12 28 16,0 12-44-16,0 5 16 15,4 11-20-15</inkml:trace>
        </inkml:traceGroup>
        <inkml:traceGroup>
          <inkml:annotationXML>
            <emma:emma xmlns:emma="http://www.w3.org/2003/04/emma" version="1.0">
              <emma:interpretation id="{FD0D108C-031C-4BFC-81B4-E3E2B66DC0F0}" emma:medium="tactile" emma:mode="ink">
                <msink:context xmlns:msink="http://schemas.microsoft.com/ink/2010/main" type="inkWord" rotatedBoundingBox="8443,385 11445,429 11433,1199 8432,11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41.3578">4706 73 476 0,'-18'56'176'0,"18"-56"-136"0,-19 106-12 0,6-58 40 15,4-3-44-15,-10 7 0 16,6-3-16-16,-1-9 4 16,5-3-8-16,4-13 16 15,10-4-12-15,9-16-292 16,4 1 152-16</inkml:trace>
          <inkml:trace contextRef="#ctx0" brushRef="#br0" timeOffset="2744.6933">5116-130 560 0,'0'-4'208'0,"0"4"-164"0,9 16-8 16,-5-3-20-16,5 3-16 16,-9 12 0-16,0 5 0 0,0 23 8 31,0 5-4-31,-13 12 24 0,-1-4-16 0,-13-5 12 15,4-3-12-15,-9-12 0 16,0-5-4-16,0-11 12 16,14-9-12-16,0-8 24 15,18-4-20-15,0-20-4 16,18 0-4-16,14-24 4 16,4 3-4-16,10-15-12 15,-5 7 4-15,-9-7-16 16,0 11 12-16,-10 5-4 15,-3 12 4-15,-15 16 52 16,1 8-24-16,-14 16 24 16,4 9-24-16,-9 7 0 15,-4 1-12-15,9 3 12 16,5 1-12-16,4-9 40 16,9-3-24-16,-5-5-24 15,10-4 0-15</inkml:trace>
          <inkml:trace contextRef="#ctx0" brushRef="#br0" timeOffset="3074.3494">5443 486 456 0,'32'0'168'0,"-32"0"-128"0,41-4-16 16,-32 0 8-1,10 4-24-15,-1-13 48 0,0 13-28 0,-4-16 28 16,-1 16-28-16,-13-16 36 16,5 4-36-16,-19-4 40 15,-4 8-40-15,-9-9-4 16,-1 9-16-16,-4 0 20 16,5 8-16-16,0 4-4 15,4 8-4-15,0 9-4 16,5 3 0-16,4 8-12 15,5 1 8-15,0-1 20 16,9-4-8-16,0 1 60 16,9-5-40-16,5-8-92 15,4 0 36-15</inkml:trace>
          <inkml:trace contextRef="#ctx0" brushRef="#br0" timeOffset="2147.8438">4556 16 560 0,'-23'-12'208'0,"18"8"-164"0,5-4-8 16,5 0 92 0,4 12-76-16,5-4 32 15,8 4-48-15,15-4-4 16,4 0-20-16,18 0 20 16,5 8-20-16,4-4 32 0,0 4-28 0,-18 0-164 15,0 0 80-15,-31 4-520 16,-6 0 324-16</inkml:trace>
          <inkml:trace contextRef="#ctx0" brushRef="#br0" timeOffset="3391.6924">6022 445 644 0,'-14'-16'236'0,"14"16"-180"0,-27-4-20 16,8 4 88-1,6 4-76-15,-19 4 68 16,5 4-64-16,-5 8-56 16,4 1 0-16,6 3 32 15,13 8-16-15,13-3 8 16,10-9-12-16,13 4-52 0,9-12 28 0,1-3-104 15,-1-1 68-15,-4-16-20 16,0 8 44-16,-9-13 32 16,-5-3 0-16,-13-4 8 15,-5 0-4-15,-19-9 12 16,10 5-12-16,-13-8 4 16,8 7-4-16,0 5-52 15,5 8 28-15,9 4 12 16,5 4 4-16</inkml:trace>
          <inkml:trace contextRef="#ctx0" brushRef="#br0" timeOffset="3722.1407">6427 384 352 0,'4'9'132'0,"-4"-9"-104"0,5 20-8 16,-19-4 52-1,14 4-44-15,-18 5-20 16,-5-1-8-16,1 0 36 16,8-4-24-16,-9-3 36 15,5-1-32-15,4-8 92 16,14 0-60-16,0-20 76 15,0 8-72-15,14-17 44 0,9 1-56 0,-5-20 16 16,9 7-36-16,14-11 0 16,-4 7-12-16,-6 1-24 15,6 12 8-15,-10 7-76 16,1 9 48-16</inkml:trace>
          <inkml:trace contextRef="#ctx0" brushRef="#br0" timeOffset="4066.0175">6791 478 404 0,'18'-9'148'0,"-18"9"-112"0,14 0-12 0,-10-4 32 15,1 0-36-15,4-8 96 16,0 4-64-16,-9-12 48 15,5 4-60-15,-10-9 32 16,5 5-40-16,-9-4-8 16,5 8-16-16,-10-1-16 15,5 13 4-15,-14 8 20 16,9 13-8-16,-8 3-28 16,8 4 8-16,-4 5-4 15,4 3 8-15,0 0 16 16,10-3-4-16,4-5 16 0,9-4-12 15,5-4-72-15,8 1 32 0,6-9-128 16,4-4 88-16,9-8-104 16,0 4 96-16</inkml:trace>
          <inkml:trace contextRef="#ctx0" brushRef="#br0" timeOffset="4681.1599">7210 320 424 0,'4'-12'156'0,"-4"12"-120"0,19-9-8 0,-15 9 0 16,1 9-20-16,-10-5 4 16,1 8-4-16,-5 4 4 15,9 4-8-15,-10 8 8 16,1 1-8-16,-4-1 24 16,4 1-16-16,-5-5-20 15,9 0 0-15,-8-4 32 16,8-3-16-16,-4-9 8 15,5 4-8-15,-6-8 12 16,6 4-12-16,-1-12-12 16,5 4 0-16,5-8 12 15,4 0-4-15,5-9-20 16,4 5 8-16,0-16-4 16,5 8 4-16,0-9 8 15,-1 9 0-15,-8 0 16 16,0 8-8-16,-5 4 40 15,0 4-24-15,-9 8 20 0,0 4-24 0,0 4-8 16,0 8-8-16,0 4 20 16,0 1-12-16,0-1-4 15,9 4-4-15,-4-7 4 16,4-1-4-16,0-8 40 16,0 4-20-16,-5-12 4 15,5 4-16-15,-4-12-8 16,0 4 0-16,-1-12-4 15,5 0 0-15,0-12 16 16,5-1-8-16,-5-7-4 16,9 8 0-16,-4-5-48 15,9 9 24-15,-5 8 60 16,0 8-20-16,-13 12 12 16,8 8-20-16,-13 9 28 15,10-1-24-15,-20 4 32 16,10 1-32-16,0-5 40 15,0 0-32-15,-9-4 76 16,18-3-56-16,-9-9-276 16,10 0 124-16</inkml:trace>
        </inkml:traceGroup>
      </inkml:traceGroup>
    </inkml:traceGroup>
    <inkml:traceGroup>
      <inkml:annotationXML>
        <emma:emma xmlns:emma="http://www.w3.org/2003/04/emma" version="1.0">
          <emma:interpretation id="{9376C54A-0B61-45E6-8E7F-A0C14A4A78FA}" emma:medium="tactile" emma:mode="ink">
            <msink:context xmlns:msink="http://schemas.microsoft.com/ink/2010/main" type="paragraph" rotatedBoundingBox="17194,920 22062,868 22080,2527 17212,25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B7480CF-F3F9-4BC0-A20F-310ABF44F50C}" emma:medium="tactile" emma:mode="ink">
              <msink:context xmlns:msink="http://schemas.microsoft.com/ink/2010/main" type="line" rotatedBoundingBox="17194,920 22062,868 22080,2527 17212,2579"/>
            </emma:interpretation>
          </emma:emma>
        </inkml:annotationXML>
        <inkml:traceGroup>
          <inkml:annotationXML>
            <emma:emma xmlns:emma="http://www.w3.org/2003/04/emma" version="1.0">
              <emma:interpretation id="{A95B6227-CFC6-48D9-A444-15865947184F}" emma:medium="tactile" emma:mode="ink">
                <msink:context xmlns:msink="http://schemas.microsoft.com/ink/2010/main" type="inkWord" rotatedBoundingBox="17194,920 21458,874 21475,2533 17212,25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587.3204">13379 449 320 0,'9'-8'120'0,"0"4"-96"0,5-4-4 0,-14 8 44 16,9-8-40-16,5 4 52 16,-5 8-44-16,4 0 56 15,-3 8-52-15,-10 8 56 16,0 5-56-16,0 19 28 16,-10 5-36-16,6 28 0 15,-5 4-16-15,0 4 0 16,0-4-4-16,-1-13 12 15,6-7-12-15,-5-12 16 16,0-9-16-16,0-7 4 16,4-5-4-16,0-12-40 15,10 0 16-15,4-12-284 16,5-4 164-16</inkml:trace>
          <inkml:trace contextRef="#ctx0" brushRef="#br0" timeOffset="18826.9611">14048 397 384 0,'5'-4'140'0,"-5"4"-108"0,18-9-8 0,-18 9 108 16,9 0-76-16,-9 9 40 15,5-1-56-15,4 20 20 16,0 8-32-16,-5 33-8 15,6 4-12-15,-10 36 4 16,0 5-8-16,-5-13-152 16,0-16 80-16,-4-4-24 15,0-16 52-15</inkml:trace>
          <inkml:trace contextRef="#ctx0" brushRef="#br0" timeOffset="19113.2223">13288 1117 340 0,'14'-24'128'0,"-14"24"-100"0,72-4-8 0,-35-4 148 16,-5 4-96-16,22-8 44 31,6 8-72-31,3-9-8 0,6 9-20 0,-1-8 24 32,5 8-24-32,9-8-252 0,-14 8 128 0</inkml:trace>
          <inkml:trace contextRef="#ctx0" brushRef="#br0" timeOffset="20101.0127">14312 814 104 0,'5'4'36'0,"-5"-4"-28"0,4 8 0 16,-4 0 128-1,10 8-76-15,-6 4 96 16,1 13-88-16,-5 3 56 16,0 5-72-16,-5-1 24 15,5 1-44-15,-4-5 16 16,-1-8-28-16,0-3-16 0,5 3-8 0,5-20 28 16,9 4-12-16,-1-16 4 31,6 0-8-31,-1-16-32 0,4 4 12 0,-3-13-84 15,3 1 56-15,-3-17 24 16,-1 5 12-16,-9-1 32 16,-4 13-16-16,-10 8 32 15,5 12-28 1,-5 8 64-16,1 8-44 0,-5 20 28 16,4 5-36-16,1-1-8 15,4 4-12-15,4-7 20 16,5-1-16-16,5-4-4 15,0-7-4-15,4-5 28 16,9-4-16-16,-4-12-32 16,0 4 8-16,-5-12-88 15,5 4 56-15,-5-13-48 16,5 5 52-16,-10-16 20 16,1 7 12-16,-9-11 4 15,4 16 0-15,-9 4 104 16,4 12-56-16,-8 16 68 15,4 0-64-15,-9 16 16 16,9-4-40-16,0 1-28 16,9 3 0-16,9-8 16 15,5 1-8-15,13-9-56 16,0-8 24-16,5-8-184 16,-4 8 116-16,4-16-84 15,-9-5 104-15,-5-3 48 0,-4-4 16 16,-10-21 36-16,-3 9-16 0,-6-13 84 15,1 13-52-15,-5-1 120 16,0 21-92-16,4 4-24 16,-4 12-32-16,-4 20-16 15,8 9 4-15,1 7-4 16,-5 9 0-16,0 7 16 16,13 1-8-16,-26 32-12 15,13-8 0-15,-14 24 20 16,5-4-8-16,-9 4-12 15,4-11 0-15,-9-10 56 16,5-15-28-16,-5-8 44 16,1-13-40-16,-1-11 12 15,0-9-24-15,-9-12 20 16,5-4-24-16,-23-12-4 16,18 4-4-16,-18-12 4 15,9 4-4-15,-5-20 8 16,14 3-8-16,1-11-28 15,17 0 12-15,28-41-32 16,17 12 28-16,38-20 16 16,4 12 0-16,18 0-16 15,-5 21 8-15,1-1-180 16,-10 16 100-16,-9 1-216 16,1 12 172-16</inkml:trace>
          <inkml:trace contextRef="#ctx0" brushRef="#br0" timeOffset="21393.6272">15751 988 696 0,'0'-21'256'0,"0"21"-196"0,0-20-20 0,-5 8 156 15,5 8-116-15,-13-12 80 16,13 4-92-16,-14-5-28 15,-4 5-24-15,4 0-24 16,1 4 4-16,-15 8-24 16,6 4 16-16,-10 16-4 15,9 1 8-15,-9 11 16 16,18 0-4-16,-8 1-20 16,22-5 8-16,0-8 12 15,22-3 0-15,10-5 16 16,0-4-12-16,5-16-144 15,4 4 72-15,-10-9-60 16,-3 1 72-16,-19-4 28 16,9 8 16-16,-13-4-4 15,-5 8 8-15,-5 8 64 16,0 4-32-16,-8 12 52 16,13 9-48-16,-9 19-16 15,4 5-8-15,-4 48 24 0,4 4-16 16,-4 17-136-16,9-9 64 15,-9-16 28-15,9-20 20 0,-22-8 0 16,8-8 4-16,-18-13 12 16,0-11-4-16,-18-17 40 15,9-8-20-15,-9-20 4 16,14 0-16-16,4-20-8 16,9-1 0-16,14-15 4 15,13 3-4-15,28-24-28 16,14 5 12-16,13-17 4 15,14 8 8-15,-9-8 0 16,-5 20 0-16,0-3-12 16,-4 23 8-16,-1-11 12 15,-4 15-4-15,0-7-12 16,0 11 4-16,-4-7 12 16,-1 12-4-16,6-9-12 15,-6 9 4-15,1-4 12 16,-1 11-4-16,-8-7 8 15,-1 8-8-15,-13-4 16 16,0 4-12-16,-19-5 104 16,1 9-64-16,-14-4 24 15,4 8-40-15,-18-4-4 16,5 8-16-16,-14-4 0 16,9 8-4-16,-9-4-60 15,5 8 28-15,0 4 4 0,13 4 8 16,-4 12-8-16,9 4 12 15,-9 5 4-15,9 3 4 0,-1 1 8 16,6-1-4-16,4 1-4 16,9-1 4-16,9-8-4 15,5 1 0-15,13-5 16 16,5-4-8-16,9-12-224 16,5 0 120-16,0-16-160 15,-1 0 148-15,1-16-24 16,0 0 80-16,-10-21 20 15,-4 9 20-15,-14-9 180 16,-4 9-96-16,-5-9 152 16,-4 17-128-16,-5 0 48 15,0 11-84 1,-9 9-8 0,0 16-32-16,-9 9 32 0,9 11-28 0,-9 0-32 15,9 9 4-15,-14-1 52 16,14-4-24-16,-9-3-28 15,9-1 0-15,-4-4 36 16,8-11-20-16,-13-5 0 16,18 0-8-16,-9-16-4 15,9 8 0-15,5-21 0 16,9 13 0 0,-5-24 8-16,5 12-4 0,0-33 8 15,8 17-8-15,1-25-28 16,5 16 12-16,-14 5-48 0,8 16 32 15,-8 11-12-15,0 18 24 0,-5 15 44 16,0 8-16-16,-9 9 0 16,1 3-8-16,-10 5 28 15,4-5-16-15,-18-4 32 16,10 1-32 0,-5-5 12-16,0-3-16 15,-5-5-76-15,5-4 32 0,4-12-188 16,5 0 120-16</inkml:trace>
          <inkml:trace contextRef="#ctx0" brushRef="#br0" timeOffset="21871.7011">17454 923 496 0,'13'-24'184'16,"-13"24"-140"-16,28-25-16 0,-19 13 120 16,5 8-88-16,-5-8 64 15,0 4-72-15,0-8 32 16,-5 4-48-16,-17 3 8 16,8 9-28-16,-13-4 64 15,0 4-48-15,-14 4-20 16,9 5-12-16,-4-1 8 15,4 4-4-15,0 0-28 0,5 4 12 0,4 0-4 16,5 1 8-16,0-1 24 16,9 0-8-16,0 4-20 15,9 0 4-15,0 1 32 16,1 3-16-16,3-4 0 16,1 4-4-16,-1-3-16 15,6 3 8-15,-10-8 28 16,4 4-12-16,-13-3 4 15,0-1-8-15,-9-4 20 16,0 0-16-16,-9-4-4 16,4 4-4-16,-4-8 64 15,5 4-36-15,-6-8 16 16,10 5-32-16,0-5-16 16,5 0-4-16,-6-5-120 15,10 5 68-15</inkml:trace>
        </inkml:traceGroup>
        <inkml:traceGroup>
          <inkml:annotationXML>
            <emma:emma xmlns:emma="http://www.w3.org/2003/04/emma" version="1.0">
              <emma:interpretation id="{911D70A0-CF90-46FB-A59E-A05BABF31092}" emma:medium="tactile" emma:mode="ink">
                <msink:context xmlns:msink="http://schemas.microsoft.com/ink/2010/main" type="inkWord" rotatedBoundingBox="22009,961 22063,960 22065,1110 22011,1111"/>
              </emma:interpretation>
              <emma:one-of disjunction-type="recognition" id="oneOf4">
                <emma:interpretation id="interp4" emma:lang="" emma:confidence="1">
                  <emma:literal>}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7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7533.2434">18096 433 704 0,'36'0'264'0,"-31"4"-208"0,4 0-12 0,-9-4 372 16,4 8-236-16,-4 0-100 15,0 9-56-15,-9 3-32 16,0 0 8-16,-9 12-440 15,9 5 240-15</inkml:trace>
        </inkml:traceGroup>
      </inkml:traceGroup>
    </inkml:traceGroup>
    <inkml:traceGroup>
      <inkml:annotationXML>
        <emma:emma xmlns:emma="http://www.w3.org/2003/04/emma" version="1.0">
          <emma:interpretation id="{FC4CE562-1977-4ECC-AE55-459AEE4EED6D}" emma:medium="tactile" emma:mode="ink">
            <msink:context xmlns:msink="http://schemas.microsoft.com/ink/2010/main" type="paragraph" rotatedBoundingBox="2166,2617 21507,2042 21587,4723 2246,5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0A5235-3F57-46C2-B959-382C89BFEBDC}" emma:medium="tactile" emma:mode="ink">
              <msink:context xmlns:msink="http://schemas.microsoft.com/ink/2010/main" type="inkBullet" rotatedBoundingBox="2230,4768 2798,4751 2814,5281 2246,5298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39467.4659">-1122 4352 560 0,'9'-24'208'0,"-9"24"-164"0,0-17-8 0,0 9 76 15,0 4-68-15,-9-8 16 16,9 4-36-16,-13-4 4 16,3 4-16-16,-21-4 0 15,8 8-4-15,-18-4 12 16,4 8-12-16,-8-5 48 15,-1 10-28-15,-8 3 12 16,13 4-24-16,-5 12 8 0,14-4-12 16,-9 17-24-16,19 7 4 15,-6 1 20-15,10 7-4 0,4 1-4 16,5-4 0 0,18-5 4-16,5-7-4 0,18-1 16 15,4-8-12-15,19-11 60 16,4-1-40-16,5-12 8 15,4-4-24-15,-13-4 0 16,-10 4-4-16,-8-8 28 16,-5 8-20-16,-10-4-4 15,-3 4-8-15,-10-4-4 16,0 8 0-16</inkml:trace>
      </inkml:traceGroup>
      <inkml:traceGroup>
        <inkml:annotationXML>
          <emma:emma xmlns:emma="http://www.w3.org/2003/04/emma" version="1.0">
            <emma:interpretation id="{6E0D0677-9F9C-4B8B-90CF-059605F56518}" emma:medium="tactile" emma:mode="ink">
              <msink:context xmlns:msink="http://schemas.microsoft.com/ink/2010/main" type="line" rotatedBoundingBox="2720,2601 21507,2042 21572,4237 2786,4796"/>
            </emma:interpretation>
          </emma:emma>
        </inkml:annotationXML>
        <inkml:traceGroup>
          <inkml:annotationXML>
            <emma:emma xmlns:emma="http://www.w3.org/2003/04/emma" version="1.0">
              <emma:interpretation id="{F1B035E4-82EB-49CF-BA7B-082D9995AABA}" emma:medium="tactile" emma:mode="ink">
                <msink:context xmlns:msink="http://schemas.microsoft.com/ink/2010/main" type="inkWord" rotatedBoundingBox="2720,2601 3727,2571 3783,4454 2776,4484"/>
              </emma:interpretation>
            </emma:emma>
          </inkml:annotationXML>
          <inkml:trace contextRef="#ctx0" brushRef="#br0" timeOffset="37594.2656">-239 2247 312 0,'14'-8'112'0,"-9"0"-84"0,-1-9-12 0,1 9 144 16,-1 4-92-16,1-12 112 16,4 0-100-16,-4-4 12 15,-1 7-56-15,-8-7 12 16,-1 8-28-16,-9 0 0 15,1 4-12-15,-15-4-8 16,6 8 4-16,-19-5-4 16,9 5 0-16,-18 0 8 15,13 4-4-15,-8 0-12 16,8 8 4-16,1 5 40 16,9 3-24-16,-1 4-64 15,10 4 28-15,4 21 36 0,5 3-8 16,0 25-4-16,5-4-4 15,-5 20 28-15,9 4-12 0,-10 33 24 16,10-1-24 0,-9 17 4-16,0-12-8 0,-9 7 4 15,9-23-8-15,-5 7 32 16,-4-20-20-16,-5-8-4 16,10-16-8-16,-15-12 40 15,10-16-24-15,-5-9 44 16,5-7-36-16,-5-13-4 15,5-4-16-15,-5-8 20 16,5-4-16-16,-9-8-4 16,4 0-4-16,-9-12-48 15,5 4 24-15,-10-17-328 16,1 5 192-16</inkml:trace>
          <inkml:trace contextRef="#ctx0" brushRef="#br0" timeOffset="38476.8451">-639 2830 404 0,'18'-21'148'0,"-18"21"-112"0,14-16-12 16,-10 8 108-1,5 4-76-15,-4-4 60 16,4 8-72-16,-9-8 40 16,0 4-48-16,-9-4 8 15,4 8-28-15,-13-4 8 16,4 12-12-16,-17-8 36 15,8 4-24-15,-18 0-4 16,9 4-12-16,-14 0 20 0,15 4-16 0,-15-4 24 16,14 9-24-16,-9-1-4 15,9 4-4-15,-9 12 12 16,14 1-8-16,0 15-4 16,9 1 0-16,4 8-24 15,14-1 12-15,14 1 20 16,8-4-4-16,10-9 32 15,14-3-24-15,17-13 32 16,6-8-32-16,17-12 40 16,-8 0-32-16,-1-16-24 15,-4 8 0-15,-14-12 44 16,-13 4-24-16,-15-24 36 16,1 3-32-16,-23-23 12 15,-4 7-20-15,-19-20-36 16,5 13 12-16,-14-9 0 15,10 12 8-15,-15 1-12 16,10 11 8-16,-9 1-4 16,4 16 0-16,-4 4-20 15,9 7 16-15,4 9-92 16,5 13 56-16,0 7-408 16,9 4 252-16</inkml:trace>
        </inkml:traceGroup>
        <inkml:traceGroup>
          <inkml:annotationXML>
            <emma:emma xmlns:emma="http://www.w3.org/2003/04/emma" version="1.0">
              <emma:interpretation id="{DEA7A79F-870F-44B7-9860-C826997565AD}" emma:medium="tactile" emma:mode="ink">
                <msink:context xmlns:msink="http://schemas.microsoft.com/ink/2010/main" type="inkWord" rotatedBoundingBox="4350,2967 7155,2884 7195,4222 4390,430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1362.8199">563 3344 600 0,'-23'-16'224'0,"23"16"-176"0,18-8-12 0,-9 8 44 16,5 0-52-16,18-9 52 16,4 9-48-16,10-4-16 15,4 8-8-15,0 1 0 16,0 3-4-16,-4-4 32 16,-1 4-20-16</inkml:trace>
          <inkml:trace contextRef="#ctx0" brushRef="#br0" timeOffset="41797.476">1555 3295 808 0,'-22'12'300'0,"22"-12"-232"0,4 4-20 0,5-4-8 15,0 5-32-15,5-5 16 16,4 0-16-16</inkml:trace>
          <inkml:trace contextRef="#ctx0" brushRef="#br0" timeOffset="41586.9155">804 2648 664 0,'9'-21'244'0,"-9"21"-188"0,37-4-16 15,-15 0 76 1,1 4-72-16,14-4 24 16,-1 4-36-16,0-4-12 15,1 8-12-15,-1-4 12 16,-4 8-12-16</inkml:trace>
          <inkml:trace contextRef="#ctx0" brushRef="#br0" timeOffset="41164.8169">1173 2996 456 0,'0'-25'168'0,"9"17"-128"0,-9-8-16 0,0 4 80 15,0 8-64-15,-5-8 60 16,5 8-56-16,-13-4-20 16,4 4-16-16,-14 4 0 15,0 8-4-15,-18 0 16 16,5 4-12-16,-23-4-4 15,8 0 0-15,-12-4 4 16,8 0-4-16,0-8 52 16,14 4-32-16,0-4 32 15,19 4-28-15,-1-4-36 16,14 8 4-16,-9 0-28 0,13 4 20 16,-4 8 12-16,9 5 4 15,-5 3-4-15,10 4 4 0,-5 5 4 16,0 3-4-16,0 1 16 15,0-5-12-15,-5 0 16 16,1 5-16-16,-5-9 4 16,0 5-4-16,-10-5 36 15,10-8-20-15,-9 8-24 16,9-11 0-16,-5 3 0 16,5-4 0-16,0-8 16 15,9 4-8-15,0-4-12 16,5 0 0-16,8-8-16 15,6 9 12-15,8-1 20 16,5 8-4-16,4-4-12 16,14-4 0-16,-4 4 4 15,-1 4 0-15,5-3 16 16,-4 3-8-16,-10-8 16 16,1 4-16-16,-5-8 40 15,-10 4-24-15,1-8 4 16,-5 0-16-16,-13-4-112 15,13 0 52-15,-18-4-472 16,14 0 284-16</inkml:trace>
          <inkml:trace contextRef="#ctx0" brushRef="#br0" timeOffset="42980.1239">2338 3409 632 0,'32'-17'236'0,"-32"17"-184"0,23-16-16 0,-9 8 36 16,-5 8-48-16,4-12 52 15,6 4-44-15,-19-8 4 32,13 8-24-32,-22-13 28 0,9 5-24 15,-13-12-4-15,3 16-8 0,-12-5-4 16,-1 9 0-16,-23 4 0 16,15 8 0-16,-15 9-12 15,5 3 8 1,5 8 20-16,13 4-8 0,-4 5 16 15,22 3-16-15,-4 1-12 16,18-1 0-16,-4-8 28 16,13-3-12-16,4-13-4 15,6 0-4-15,-1-16 28 16,5 0-16-16,0-12 4 16,-5-1-12-16,5-15 12 15,-14 12-12-15,5-25 16 16,-9 9-16-16,4-25-12 15,-4 13 0-15,-5-21-4 16,4 12 0-16,-4-12-12 16,5 21 12-16,-5-5-4 15,5 17 4-15,-5-1-20 16,0 13 16-16,-4-4 12 16,4 7 4-16,-5-3 40 15,5 12-20 1,-4-12 12-16,-1 11-20 0,-4-11 8 15,5 12-12-15,-10-4-24 0,5 8 4 16,-4-8 12-16,8 11 0 16,-8 5-12-16,-1 0 4 0,-8 5 28 15,8 11-12 1,-4 0-20-16,4 4 0 0,-8 17-4 16,-1 7 4-16,-9 29 16 15,10-4-4-15,-10 12-4 16,5-8 4-1,-5 0 4-15,14-17-4 0,-14 5 8 16,14-4-8-16,0-5 16 16,9 1-12-16,9-17 16 15,-4 1-16-15,8-17 40 16,10-4-24-16,0-8-12 16,4-8-8-16,-4-8 28 15,0-4-16-15,4-20-144 16,5 11 64-16,4-23-104 15,10 7 96-15,4-31-152 16,-5 11 128-16,10-40-4 16,-9 16 56-16,-15-12 76 15,6 20-16-15,-10 4 160 16,-4 20-96-16,0-11 116 16,-10 23-112-16,-4 1 28 15,1 20-68-15,-6-13 4 0,1 13-32 16,-10 8-24-16,5 4 0 0,-9-4-4 15,4 8 4-15,-8 8-12 16,-1 4 12-16,-9 4 4 31,10 5 4-31,-15 15-12 0,6 8 8 0,-10 33-4 16,0-4 0-16,0 12 16 16,0-4-4-16,0 8 24 15,19-16-16-15,-10 8 24 16,18-12-24-16,1-4-12 15,8-9-4-15,10-7 28 16,4-8-12-16,9-9 4 16,5-4-8-16,5-8 4 15,4 5-8-15,-5-9-36 16,-4-4 16-16,4-12-356 16,-8 4 204-16</inkml:trace>
          <inkml:trace contextRef="#ctx0" brushRef="#br0" timeOffset="43415.7765">2894 2376 444 0,'-14'0'164'0,"14"0"-124"0,0-8-16 0,-4 8 112 15,4 0-80-15,-9 0 112 16,4 0-96-16,-4 0 24 15,4 8-56-15,-4 0 92 16,5 9-76-16,4-5 4 16,9 4-40-16,14-4 16 15,4-4-24-15,18 0 4 16,1 0-8-16,4-8 48 16,0 0-32-16,-4 0 8 15,-10-8-20-15,-9 0 28 16,1 8-24-16,-15-4 40 15,-4 4-32-15,-9-8 12 16,0 8-20-16</inkml:trace>
        </inkml:traceGroup>
        <inkml:traceGroup>
          <inkml:annotationXML>
            <emma:emma xmlns:emma="http://www.w3.org/2003/04/emma" version="1.0">
              <emma:interpretation id="{E673A0F7-88C6-4990-B91A-1CA745DBD698}" emma:medium="tactile" emma:mode="ink">
                <msink:context xmlns:msink="http://schemas.microsoft.com/ink/2010/main" type="inkWord" rotatedBoundingBox="8486,3660 9096,3642 9104,3898 8493,391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9211.5245">4583 3190 384 0,'-5'-4'140'0,"5"0"-108"0,0 4-8 0,0 0 76 16,0 0-60-16,5-4 72 15,-1 4-64-15,-4-4 72 16,0 8-68-16,0-8 60 16,14 4-60-16,-5-8 32 15,0 4-48-15,0-8 32 16,5 7-36-16,4-3 16 16,5 4-28-16,14 0-8 15,3 4-8-15,15-4-4 16,4 8 0-16,0-4 16 15,-4 4-8-15,-9 0 24 16,-5 4-20-16,-9-3 24 16,4-1-24-16,-18-4 48 15,-4 8-32-15,-5-8-120 16,-9 0 48-16</inkml:trace>
          <inkml:trace contextRef="#ctx0" brushRef="#br0" timeOffset="49484.2494">4587 3328 664 0,'-9'0'244'0,"9"0"-188"0,5 12-16 0,-1-8 68 15,10 0-68-15,0 0 80 16,9 0-68-16,13-4 28 15,0-4-48-15,5 0 16 16,14 8-28-16,-9-4 0 16,-1 0-12-16,-13 0 28 15,0 8-20-15,-9-4-24 16,-1 4 4-16,-22-8-388 16,0 4 216-16</inkml:trace>
        </inkml:traceGroup>
        <inkml:traceGroup>
          <inkml:annotationXML>
            <emma:emma xmlns:emma="http://www.w3.org/2003/04/emma" version="1.0">
              <emma:interpretation id="{D354EB8B-4B16-4E9E-9697-E3A3228153D9}" emma:medium="tactile" emma:mode="ink">
                <msink:context xmlns:msink="http://schemas.microsoft.com/ink/2010/main" type="inkWord" rotatedBoundingBox="10047,2669 11008,2640 11065,4550 10103,457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0396.7136">7060 2453 464 0,'18'-16'176'0,"-18"16"-140"0,14-28-8 16,-10 7 108-1,1 9-80-15,-5-16 48 16,0 8-60-16,-14-17 12 0,5 9-36 0,-14-13 16 16,0 17-20-16,-18-4 28 15,10 12-28-15,-10-5-32 16,9 13 8-16,-5 4 20 16,10 4-8-16,0 8-16 15,13 4 4-15,0 13-12 16,10 7 8-16,-5 21 0 15,9 8 4-15,-5 15 16 16,1-3-4-16,-6 41 16 16,1-1-12-16,-4 21-12 15,8-9 0-15,-9 9-4 16,14-17 0-16,0 13 44 16,5-17-24-16,-5 0 8 15,5-20-12-15,-10-12 12 16,0-20-12-16,-4-4 4 15,0-13-4-15,-9 1 12 16,0-17-12-16,-14 1 32 16,0-5-24-16,-9-12 64 15,9 0-44-15,-13-12 12 16,8 4-32-16,-4-12 28 16,9 4-28-16,-9-8-48 15,10 4 16-15,-1-12-164 16,9 3 100-16,0-15-504 15,10 8 324-15</inkml:trace>
        </inkml:traceGroup>
        <inkml:traceGroup>
          <inkml:annotationXML>
            <emma:emma xmlns:emma="http://www.w3.org/2003/04/emma" version="1.0">
              <emma:interpretation id="{2FA17DD2-30BE-49FE-8B9D-A05CAD31A885}" emma:medium="tactile" emma:mode="ink">
                <msink:context xmlns:msink="http://schemas.microsoft.com/ink/2010/main" type="inkWord" rotatedBoundingBox="11619,3152 14471,3067 14506,4254 11654,4339">
                  <msink:destinationLink direction="with" ref="{E508A49B-3942-4F81-A973-CA5CAC42985F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2576.2497">9837 2907 592 0,'41'-29'220'0,"-41"29"-172"0,36-28-12 0,-27 20 100 16,5 0-80-16,-14-4 76 15,0 8-76-15,-23-5-32 16,1 9-12-16,-33 0-12 15,9 9 0-15,-8 3 0 16,4 0 0-16,-5 0 32 16,19-4-16-16,-5 0-24 31,18 8 4-31,0-8 8 0,5 5 0 0,9 3-4 16,-5 0 4-16,14 8 40 15,0 1-24-15,-14 15-36 16,14-3 8-16,0 11 20 0,-4 1-8 0,-5 7 36 15,0 1-24-15,-5 8-12 16,5 0-8 0,-5-5 20-16,5-7-8 0,-4-4 16 15,3-9-16-15,10-12-4 16,0-3 0-16,-9-9 20 16,18 0-12-16,-9-8-20 15,14 4 0-15,9-4 20 16,-5 0-4-16,-4-4-4 15,8 5 0-15,1-5 20 16,9 4-12-16,-9-8 24 16,9 4-24-16,0-8-276 15,4 4 140-15</inkml:trace>
          <inkml:trace contextRef="#ctx0" brushRef="#br0" timeOffset="52785.8637">9400 3409 716 0,'-23'-17'264'0,"23"17"-204"0,9-8-16 16,5 0 36-1,-5 8-52-15,23-8 40 0,-14 0-36 16,18-4 0-16,1 4-20 0,13-4-24 15,-5 4 4-15</inkml:trace>
          <inkml:trace contextRef="#ctx0" brushRef="#br0" timeOffset="53071.1219">9514 2575 716 0,'-5'-4'264'0,"5"4"-204"0,14 16-16 0,-5-12 80 16,5 4-76-16,8-8 24 15,15 4-40-15,8-4 24 16,5 4-32-16,5-4 20 16,-5 4-24-16,-4 0-484 15,-10 8 252-15</inkml:trace>
          <inkml:trace contextRef="#ctx0" brushRef="#br0" timeOffset="51523.4506">7797 2903 340 0,'-18'0'128'0,"18"0"-100"0,-14 0-8 0,10 0 124 15,4 0-84-15,-5 0 116 16,5 0-100-16,-4 0 48 16,8 0-68-16,-4 4 20 15,5 0-44-15,-1 0 16 16,10 0-28-16,13 0 0 16,10 4-12-16,13-8-8 15,0 4 4-15,9-8 12 16,0 4-8-16,10-4-4 15,-6 0 0-15,1 0-4 16,-5 4 0-16,-13-4 16 16,-5 8-8-16,-14-8 48 15,-9 4-28-15,-13-4-16 0,-1 0-4 16,-8 0-8-16,-1 4 0 0,-4-4 0 16,5 8 0-16,-5-4 0 15,4 8 0-15,-9 0-12 16,5 4 8-16,-14 8 28 15,10 8-12-15,-15 17-56 16,6 0 20-16,-10 11 4 16,9 1 8-16,-9 12 12 15,9-4 0-15,-4 11 24 16,4-7-12-16,-4 0-12 16,9-12-4-16,-5-9 48 15,9-11-24-15,-4-13 16 16,9-8-20-16,-9-24 36 15,4 0-28-15,-9-28 32 16,10-1-32-16,-19-24 12 16,9 5-20-16,-13-9 8 15,4 16-12-15,-9-15-32 16,14 19 8-16,-1-8-12 16,10 17 12-16,4-4-20 15,10 7 20-15,4 5-4 16,9 8 8-16,9 3-80 15,5 5 48-15</inkml:trace>
          <inkml:trace contextRef="#ctx0" brushRef="#br0" timeOffset="52066.3929">9127 3097 632 0,'-14'-24'236'0,"14"24"-184"0,-9-13-16 15,0 13 116 1,4 0-92-16,-22 13 44 0,4-5-60 0,-13 16-16 16,-5 12-16-16,-14 1 0 15,5 11-8-15,-18-3-4 16,9-5 4-16,-14 1 20 15,14-5-12-15,-1-7-12 16,19-1-4-16,28-16 28 16,13-4-12-16</inkml:trace>
          <inkml:trace contextRef="#ctx0" brushRef="#br0" timeOffset="51855.3319">8662 3028 664 0,'-9'-12'244'0,"9"12"-188"0,5 0-16 0,-5 0 100 16,9 12-84-16,0 8 68 15,9 9-72-15,0 11 32 16,1 5-48-16,3 3-20 15,1 1-8-15,0-1 36 16,4-3-24-16,0-1 44 16,-13 1-36-16,0-9 48 15,-10-3-44-15,-4-17-316 16,5-8 156-16,4-12-596 16,0-4 404-16</inkml:trace>
          <inkml:trace contextRef="#ctx0" brushRef="#br0" timeOffset="56700.629">10483 3348 416 0,'5'-8'152'0,"-5"4"-116"0,5-4-12 16,-5 4 92-1,4 4-68-15,-4-4 16 16,5 8-40-16,-5 0 24 15,0 4-32-15,0 4 20 16,0 4-20-16,0 4 0 16,0 1-8-16,0-5 12 15,9 4-12-15,0-12 4 0,9 0-4 0,-4-12 12 16,4 4-12-16,-14-12 24 16,6 4-20-16,-15-8-4 15,5 8-4-15,-23-5 4 16,10 5-4-16,-10 0-28 15,9 4 12-15,-4 0-20 16,9 12 16-16,9-8 16 16,4 4 4-16</inkml:trace>
        </inkml:traceGroup>
        <inkml:traceGroup>
          <inkml:annotationXML>
            <emma:emma xmlns:emma="http://www.w3.org/2003/04/emma" version="1.0">
              <emma:interpretation id="{E21D6A02-6FEE-46D4-8109-DEA7B5442AE5}" emma:medium="tactile" emma:mode="ink">
                <msink:context xmlns:msink="http://schemas.microsoft.com/ink/2010/main" type="inkWord" rotatedBoundingBox="15051,3238 16272,3202 16303,4227 15082,4264"/>
              </emma:interpretation>
              <emma:one-of disjunction-type="recognition" id="oneOf10">
                <emma:interpretation id="interp14" emma:lang="" emma:confidence="1">
                  <emma:literal>95</emma:literal>
                </emma:interpretation>
                <emma:interpretation id="interp15" emma:lang="" emma:confidence="1">
                  <emma:literal>d 5</emma:literal>
                </emma:interpretation>
                <emma:interpretation id="interp16" emma:lang="" emma:confidence="0">
                  <emma:literal>¢ 5</emma:literal>
                </emma:interpretation>
                <emma:interpretation id="interp17" emma:lang="" emma:confidence="0">
                  <emma:literal>• 5</emma:literal>
                </emma:interpretation>
                <emma:interpretation id="interp18" emma:lang="" emma:confidence="0">
                  <emma:literal>4 5</emma:literal>
                </emma:interpretation>
              </emma:one-of>
            </emma:emma>
          </inkml:annotationXML>
          <inkml:trace contextRef="#ctx0" brushRef="#br0" timeOffset="57357.8742">11449 3291 300 0,'0'-8'112'0,"0"8"-88"0,13-8-8 16,-8 8 196 0,4-4-120-16,-5-4 24 15,6 0-68-15,-15-8 32 0,5 7-48 16,-14-3-16 0,5-4-8-16,-18 8 0 0,0 0-4 0,-14 12 32 15,0 0-20-15,-9 20 20 16,18-3-20-16,-9 11-8 15,13-4-4-15,15 1 20 16,8-5-12-16,19-4-4 16,13-4-4-16,14-12 28 15,0 5-16-15,5-9 32 16,-1 0-32-16,-8-9-12 16,-1-7-8-16,-13-4-48 15,0 0 24-15,-10-17 24 16,1 9 4-16,-10-29 12 15,6 9-8-15,-15-33-4 16,5 16 4-16,-5-8 12 16,1 16-8-16,-5 9 60 15,9 20-40-15,-9 7 24 16,9 17-32-16,-9 24 16 16,9 9-20-16,-10 27-16 15,6 5-4-15,-10 16 48 16,5-4-24-16,-14-4 24 15,5-4-24-15,-5 12 36 16,5-21-32-16,-5 1 40 16,10-9-36-16,-5-3-60 0,8-13 20 15,6-11-212-15,4-1 124 16,14-20-212-16,4 0 176 0</inkml:trace>
          <inkml:trace contextRef="#ctx0" brushRef="#br0" timeOffset="57768.4672">12163 3133 540 0,'19'-24'200'0,"-19"24"-156"0,18-28-12 0,-14 16 140 16,1 3-100-16,-10-11 96 15,5 8-100-15,-9 0 20 16,0 4-52-16,-18 4-12 15,0 4-16-15,-14 4-52 16,4 8 28-16,-4 4 4 16,9 4 8-16,10 5-40 15,12 3 24-15,15 0-4 16,13 5 16-16,14-1 0 16,9 5 0-16,5 7 24 15,-10-7-8-15,5 11 4 16,-5-3-4-16,-13 3 12 15,0 1-12-15,-14 3 16 16,-9-15-16-16,-9-1 60 16,0-7-40-16,-28-5 40 15,5-12-36-15,-22-4 16 0,-1-8-28 16,1-12 8-16,8 4-16 16,1-20 0-16,8 3-4 15,5-11-304 1,9-1 160-16,5 1-528 0,18 8 372 0</inkml:trace>
          <inkml:trace contextRef="#ctx0" brushRef="#br0" timeOffset="58100.8494">11890 2700 704 0,'-23'-8'264'0,"23"8"-208"0,0 0-12 0,5 0 116 16,9 0-96-16,8-4 36 16,10 4-60-16,14 0 20 15,4 4-32-15,5-4 28 16,-5 0-32-16,-5 0-24 15,-4 0 0-15,-9-4 44 16,0 4-24-16,-9 0 8 16,-1 0-16-16,-8 0 44 15,-5 0-28-15,-13 0 48 16,4 0-44-16,-5 0-348 0,10 0 168 0</inkml:trace>
        </inkml:traceGroup>
        <inkml:traceGroup>
          <inkml:annotationXML>
            <emma:emma xmlns:emma="http://www.w3.org/2003/04/emma" version="1.0">
              <emma:interpretation id="{FA9F9A3B-F75D-4D33-B502-6E1B537803E5}" emma:medium="tactile" emma:mode="ink">
                <msink:context xmlns:msink="http://schemas.microsoft.com/ink/2010/main" type="inkWord" rotatedBoundingBox="18359,2783 21526,2688 21550,3483 18383,357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2983.1553">15054 2494 384 0,'10'-33'140'0,"-6"25"-108"0,10-12-8 15,-14 8 92 1,4 8-68-16,-4-12 68 15,0 3-64-15,-9-7 32 16,5 8-48-16,-15-4 60 16,6 8-56-16,-19-8 36 0,0 7-44 0,-27-3 0 31,9 8-20-31,-19 0 20 0,15 4-20 0,-14 0 4 16,22 8-8-16,-13 9-32 15,18 7 12-15,4 8 4 16,19 5 8-16,0 15 0 15,13-7 0-15,28 20 0 16,0-13 0-16,54 13 16 16,1-4-8-16,8-9-56 15,5-7 24-15,10-17-140 16,-24-4 92-16,9-19-232 16,-17-5 172-16</inkml:trace>
          <inkml:trace contextRef="#ctx0" brushRef="#br0" timeOffset="23222.793">15054 2631 520 0,'-45'-12'192'0,"45"12"-152"0,-9-8-8 0,4 8 8 16,10 0-28-16,4 0 40 16,9 8-28-16,9-8-40 15,10 0 8-15,4 8 0 16,4-8 8-16,-4 12 0 15,0-3 0-15,-13-1 68 16,-6 12-36-16,-17 4 68 16,-5 0-60-16,-18 9-8 15,4-1-20-15,-9 5-12 0,5-9 4 16,4 0-16-16,5-3 8 0</inkml:trace>
          <inkml:trace contextRef="#ctx0" brushRef="#br0" timeOffset="23930.1724">15865 2639 548 0,'14'-20'204'0,"-14"20"-156"0,18-16-16 0,-14 0 88 16,1 16-72-16,-10-12 16 15,5 8-40-15,-9-9 4 16,0 5-16-16,-9-4 0 15,4 8-4-15,-9 4 4 16,5 4-8-16,-9 4 8 16,9 9-8-16,-10 3-4 15,10 4 4-15,9 4-4 16,9 1 0-16,9-1 0 16,5-4 0-16,9-12 16 15,-1-3-8-15,6-18 16 16,4 5-16-16,-1-16-40 15,-3 12 20-15,-10-12 28 16,0 8-8-16,-13-9-8 16,-1 1-4-16,-8 0-16 0,-1 4 12 15,-4 0 12-15,4 3 0 16,-4 5-48-16,9 16 28 0,-4 1 56 16,4 7-20-16,0 4-8 15,9 0-4-15,-5 13 0 16,10-1-4-16,4 0 24 15,1-3-16-15,3-5 4 16,6-8-8-16,-1-8-16 16,5 0 4-16,4-20-172 15,1 8 96-15,4-16-76 16,0 4 92-16,-5-13-36 16,-4 5 60-16,-5-12 20 15,-4 7 16-15,-9-7 72 16,-10 12-36-16,-4 3 156 15,9 9-108-15,-18 8 56 16,9 8-80-16,-9 12 12 16,9 5-40-16,-9 11 8 15,4 0-20-15,-4 9 0 16,9 3-8-16,-4-3 20 16,8-5-16-16,-4-7 4 15,9-1-8-15,-4-12-96 16,-5-8 52-16,9-16-176 15,-4 4 120-15,-1-16-124 16,14 12 124-16,1-12-280 16,3 3 208-16</inkml:trace>
          <inkml:trace contextRef="#ctx0" brushRef="#br0" timeOffset="25343.0919">16438 2935 476 0,'0'-12'176'0,"0"12"-136"0,0 0-12 0,0 0 48 16,0 0-48-16,0 0-12 15,0 0-8-15,0-4-108 16,5 0 56-16</inkml:trace>
          <inkml:trace contextRef="#ctx0" brushRef="#br0" timeOffset="25717.095">16489 2607 312 0,'-14'0'112'0,"14"0"-84"0,-5 4-12 0,5 0 136 15,5 4-88-15,-10 4 28 16,5 1-56-16,0 7 32 16,5 0-40-16,-10 4 28 15,5 5-28-15,-4 3-132 16,4-4 56-16</inkml:trace>
          <inkml:trace contextRef="#ctx0" brushRef="#br0" timeOffset="24318.8228">16748 2563 624 0,'5'-21'228'0,"-5"21"-176"0,-5-8-16 0,1 4 72 15,4 8-68-15,-5-4 8 16,0 0-28-16,-8 0 4 16,-1 8-12-16,-4-4-16 15,4 8 0-15,-9 1 28 16,10 3-12-16,-5 0-4 16,4 0-4-16,0 0-16 15,1 5 8-15,13-1 4 16,9 0 0-16,-5 0-36 15,10 1 20-15,4-1 24 16,0 4-4-16,1-8 20 16,3 5-16-16,-8-1 24 15,0-4-20-15,-14 4-12 16,-9-4-4-16,-5 1 4 16,0 3 0-16,-9-4 16 15,10-4-8-15,-5-4 68 16,4 0-44-16,-4-8-28 15,4 8-8-15,0-8 16 16,5 9-4-16,0-18-100 16,9 9 48-16,0-8-264 15,9 8 172-15</inkml:trace>
          <inkml:trace contextRef="#ctx0" brushRef="#br0" timeOffset="24724.951">17190 2583 508 0,'-5'0'188'0,"5"0"-148"0,-13-8-8 0,3 8 52 16,6 8-52-16,-10-8 4 15,1 4-20-15,-10-4-12 16,9 8 0-16,5 0 4 16,0 4-4-16,4-4 8 15,10 4-8-15,4 1-4 16,5 3 4-16,4 4 12 15,5 0-8-15,-5 4-12 16,0 5 0-16,-9-5 48 16,0-4-24-16,-13 5 16 15,-1 3-20-15,-18-12-8 16,5 4-4-16,-18-11-92 0,8-1 48 16</inkml:trace>
          <inkml:trace contextRef="#ctx0" brushRef="#br0" timeOffset="26106.6558">17613 2174 728 0,'-36'-12'268'0,"36"12"-208"0,-14 8-16 0,14 0 96 15,5 8-84-15,4 16-4 16,-5 5-32-16,5 3-184 16,-9 1 92-16</inkml:trace>
        </inkml:traceGroup>
      </inkml:traceGroup>
    </inkml:traceGroup>
    <inkml:traceGroup>
      <inkml:annotationXML>
        <emma:emma xmlns:emma="http://www.w3.org/2003/04/emma" version="1.0">
          <emma:interpretation id="{29F75823-0989-4ADC-B187-78AD7D9C3C32}" emma:medium="tactile" emma:mode="ink">
            <msink:context xmlns:msink="http://schemas.microsoft.com/ink/2010/main" type="paragraph" rotatedBoundingBox="9085,4925 13467,5079 13420,6418 9038,62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097BD0F-EC21-44FA-8CA0-1FFFAEEBBB9A}" emma:medium="tactile" emma:mode="ink">
              <msink:context xmlns:msink="http://schemas.microsoft.com/ink/2010/main" type="line" rotatedBoundingBox="9085,4925 13467,5079 13420,6418 9038,6265"/>
            </emma:interpretation>
          </emma:emma>
        </inkml:annotationXML>
        <inkml:traceGroup>
          <inkml:annotationXML>
            <emma:emma xmlns:emma="http://www.w3.org/2003/04/emma" version="1.0">
              <emma:interpretation id="{5EAF85F8-AE9C-41E1-AFA3-528FD554DE38}" emma:medium="tactile" emma:mode="ink">
                <msink:context xmlns:msink="http://schemas.microsoft.com/ink/2010/main" type="inkWord" rotatedBoundingBox="9085,4925 10315,4969 10268,6308 9038,626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4961.6369">6318 5259 592 0,'-46'-29'220'0,"46"29"-172"0,-41-8-12 0,23 0 92 15,4 16-76-15,-9 0-4 16,10 13-28-16,-1 3-32 15,5 4 4-15,0 17 12 16,9 7 0-16,-9 5-28 16,9 0 12-16,-9-1-152 15,13-3 88-15,-13-8-188 16,-5-9 152-16</inkml:trace>
          <inkml:trace contextRef="#ctx0" brushRef="#br0" timeOffset="64750.0894">5147 5400 436 0,'10'-16'160'0,"-10"16"-124"0,4-8-8 0,-4 8 60 16,9 0-52-16,5-4 40 16,-10 8-44-16,1-4 0 15,0 0-20-15,-1 12 36 16,1 9-24-16,-10-1 4 16,5 4-16-16,-9 4 20 15,4 1-20-15,-8-1 32 16,4 4-28-16,-5-11 40 15,5-5-32-15,0-12-4 16,4 4-12-16,5-16-16 16,5-4 4-16,-1-4 4 15,10-1 0-15,4-11 8 16,0 16-4-16,5-12-4 16,0 3 4-16,0-3-16 15,0 8 8-15,-5 0 4 0,0 4 0 0,-4-1-28 16,-1 1 16-16,-4 4-12 15,0 8 12-15,-4 4 16 16,0 8 0-16,-10 1 52 16,5 7-32-16,-5 8-12 15,1 0-4-15,-5 5 8 16,4-1-8-16,-4 1-20 16,9-1 4-16,-4-4 48 15,4-3-20-15,-5-9-8 16,10-4-8-16,-5-8 12 15,4-4-8-15,5-12-4 16,5 0 0-16,4-13-92 16,5 1 48-16,4-4-136 15,5-1 100-15,4-3 0 16,5 12 48-16,-4-8 0 16,-1 11 16-16,-8-3 36 15,-6 8-16-15,-12-4 52 16,-1 8-32-16,-14 0 72 15,5 3-52-15,-14 5 44 16,1 5-52-16,-10 3-12 16,9 8-16-16,-8 8-20 15,-1 9 4-15,5 7 20 16,8 0-8-16,6 1-4 16,8-5 0-16,6-3 12 0,8-5-8 15,14-8-4 1,-5-3 0-16,5-9 12 0,4-4-8 0,-4-16 24 15,-5 3-20-15,-8-11 12 16,-1-4-12-16,-14-17 28 16,-4 5-24-16,-9-9-24 15,0 13 4-15,-9-4 60 16,4 15-28-16,1 5-64 16,8 0 16-16,14 12 8 15,9-4 8-15</inkml:trace>
          <inkml:trace contextRef="#ctx0" brushRef="#br0" timeOffset="60905.8565">6340 4538 392 0,'14'-8'148'0,"-5"8"-116"0,-9-4-8 15,0-4 164 1,5 8-108-16,-5 0 56 0,4 0-80 16,-4-8 28-16,0 16-48 0,0-16 24 15,0 8-32-15,0-8 8 16,0 8-20-16,-4-16 0 16,-1 7-8-16,-9-3 12 15,-4 8-12-15,-14-8-4 16,10 8 0-16,-15-4-16 15,5 8 8-15,-4-4 4 16,13 8 0-16,-4-4-28 16,9 0 16-16,-1 0-12 15,10 4 12-15,0 0 0 16,5 8 4-16,-1-4-12 16,5 4 12-16,0 1-4 15,5 3 4-15,-1 0 16 16,5 0-4-16,5 8-20 15,4-3 8-15,9 3 12 16,1-4 0-16,4 9-4 16,4-5 4-16,-4-4-4 15,0 8 0-15,-5-3 8 16,-4 3-4-16,-5 0 16 16,-4-3-12-16,-5 3 24 15,-9 0-20-15,-18 5-12 16,13-13-4-16,-18 4 48 15,-4-3-24-15,0-13 0 16,-1 12-12-16,-13-20-16 0,14 8 4 16,-9-16 40-16,13 8-24 15,-9-12 44-15,9 4-32 0,-18-17 32 16,14 13-32-16,-5-12 12 16,14 12-20-16,-5-13 8 15,9 5-12-15,5-4-8 16,9 4 0-16,-9 3-376 15,18 5 204-15</inkml:trace>
          <inkml:trace contextRef="#ctx0" brushRef="#br0" timeOffset="65111.5341">5962 5587 632 0,'-4'-69'236'0,"4"69"-184"0,-5-28-16 0,5 15 212 16,9 9-144-16,1-8 44 16,8 4-84-16,9-4-40 15,5 0-16-15,13-4 44 16,6 12-28-16,21-5-276 16,-3 9 140-16</inkml:trace>
        </inkml:traceGroup>
        <inkml:traceGroup>
          <inkml:annotationXML>
            <emma:emma xmlns:emma="http://www.w3.org/2003/04/emma" version="1.0">
              <emma:interpretation id="{EFFF6CCD-9A71-4902-8B0B-4BA56B3C33CA}" emma:medium="tactile" emma:mode="ink">
                <msink:context xmlns:msink="http://schemas.microsoft.com/ink/2010/main" type="inkWord" rotatedBoundingBox="11231,5490 13450,5568 13425,6279 11206,620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6057.0673">8148 5364 540 0,'9'-8'200'0,"-9"8"-156"0,-5-8-12 16,1 8 148-16,4 0-104 0,-5 0 68 16,1 8-84-16,-10 0-8 15,5 4-32-15,-14 25-12 16,14-5-4-16,-5 4-16 15,5 13 8-15,5-9 12 16,4 1-4-16,4-9 40 16,5-3-20-16,5-21 12 15,-5 4-20-15,9-24-16 16,-4 4-4-16,0-13-76 16,4 1 44-16,-14-16 24 15,1 7 8-15,-10-11 4 16,1 8 4-16,-5 3-16 15,0 9 8-15,4-4-60 16,5 12 36-16,5-5-288 16,13 1 176-16</inkml:trace>
          <inkml:trace contextRef="#ctx0" brushRef="#br0" timeOffset="66386.4403">8503 5295 560 0,'-14'-12'208'0,"14"12"-164"0,-13-16-8 0,3 16 68 0,1 0-64 0,5 0 8 15,-1 8-28-15,-8-8-12 16,4 16-4-16,-5-4-16 16,14 13 8-16,-9-5-4 15,4 8 0-15,5 9 8 16,5-5 0-16,4 4 8 15,14-7-4-15,-5 7 16 16,-5-7-12-16,1-5 4 16,4 4-4-16,-18-8 20 15,0 1-16-15,-18-9 4 16,4 4-8-16,-17-12-16 16,17-4 4-16,-9 0 20 15,5-4-8-15,4-8-4 16,14 4 0-16</inkml:trace>
          <inkml:trace contextRef="#ctx0" brushRef="#br0" timeOffset="65741.8162">7479 5372 592 0,'-10'-16'220'0,"10"16"-172"0,10-8-12 16,-6 8 112 0,1 0-88-16,-5-8 96 15,4 8-88-15,-8 0-16 0,-1 0-32 0,-9-8 4 31,1 16-16-31,-10-8-12 16,0 8 0-16,-9 8 40 0,10-4-24 0,-6 8 8 16,15 1-12-16,-1 3 4 15,14 4-8-15,9 1 8 16,9-5-8-16,14-16 32 16,9 0-20-16,14-16-40 15,-1-4 12-15,15-4-176 16,-10-1 108-16,-4-7-24 15,-5 0 64-15,-9-4 28 16,-10-5 8-16,-8-3 20 16,0-1-8-16,-5-15 48 15,0 3-28-15,-4-12 108 16,0 17-76-16,-5-1 44 16,0 17-60-16,0 12-16 15,0 16-16-15,-4 16 8 16,-1 20-12-16,-8 17 32 15,4 0-24-15,-14 3 40 16,0 9-32-16,-8 4 20 16,3-4-24-16,-3 8 16 15,8-13-20-15,-9-7 36 16,14-13-28-16,0-15-76 16,-5-5 28-16,14-20-196 15,9 0 124-15</inkml:trace>
          <inkml:trace contextRef="#ctx0" brushRef="#br0" timeOffset="67093.3221">8721 5530 624 0,'19'0'228'0,"-19"0"-176"0,27-12-16 15,-18 4 16 1,14 0-36-16,-9 0-4 15,4-5-8-15,-5 5 28 0,-4 0-16 0,1-8 4 32,-6 12-12-32,-4-12 4 0,-14 8-8 15,5-4 8-15,-4 3-8 0,-5-7 76 16,-5 8-44-16,-5 0 40 16,10 8-44-16,-5 4-20 15,14 8-4-15,-4-4-20 16,4 13 8-16,18 3 12 15,0 4-4-15,4-3 32 16,10 3-20-16,9-16 40 16,9 4-32-16,14-8-244 15,4-8 120-15,18-8-48 16,1 0 88-16,-1-12 24 16,-13 12 24-16,0-21 20 15,-10 13-4-15,-17-12 76 16,-6 4-44-16,-17-17 156 15,9 9-112-15,-23 3 64 16,0 9-84-16,-9 4-16 16,-5 8-28-16,-9 16-36 15,14 4 8-15,-13 4-32 16,12 13 28-16,-3 7 40 16,8 5-12-16,5-1-44 15,5-4 16-15,4-7-164 16,14-1 100-16,-10-20-152 15,15-4 132-15,-15-12-116 0,10-8 124 16,-9-4 56-16,-5 0 24 16,0-21 92-16,0 5-44 0,-4-13 100 15,-5 4-76-15,9-23 132 16,-9 15-112-16,9-4 132 16,-5 13-124-16,-4 7 48 15,0 21-80-15,0 12-24 16,9 16-20-16,-18 17 8 15,9 15-12-15,-4 17 16 16,-5 0-16-16,0 3 32 16,-5 17-24-16,5 0 40 15,0-8-32-15,9-8 4 16,4-12-16-16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1:06.10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A2E6083-14C6-4A80-89B8-8398990A6064}" emma:medium="tactile" emma:mode="ink">
          <msink:context xmlns:msink="http://schemas.microsoft.com/ink/2010/main" type="inkDrawing" rotatedBoundingBox="3737,1405 11714,1338 11716,1585 3739,1652" semanticType="underline" shapeName="Other">
            <msink:sourceLink direction="with" ref="{095B753E-4C77-4100-97C6-72D88FE4FEB9}"/>
          </msink:context>
        </emma:interpretation>
      </emma:emma>
    </inkml:annotationXML>
    <inkml:trace contextRef="#ctx0" brushRef="#br0">-11 161 392 0,'-9'0'148'0,"9"4"-116"0,0 0-8 0,0-4 76 16,0 0-60-16,0 0 44 15,0 8-48-15,0 0-12 16,5 0-12-16,-1-4 32 16,5 0-20-16,5 4-4 15,4-4-12-15,-4 4 20 16,9 0-16-16,-1-8 12 16,1 9-12-16,5-5-8 15,3 0 0-15,6 0-4 16,-1 0 0-16,5-4 16 15,5 4-8-15,-1-4 4 16,-4 0-4-16,0-4 12 16,0 4-12-16,0-8-20 0,0 4 4 15,9-4 4-15,-4 3 4 16,8 1 0-16,1 4 0 0,0-4-12 16,-1 8 8-16,10-4 28 15,-9 0-12-15,-1 0-4 16,-8 0-4-16,13-4-24 15,-4-4 12-15,-1 4 4 16,10-4 4-16,4-8 16 16,5 12-8-16,5-4 4 15,-10 4-4-15,0-4-16 16,-4 8 4-16,4-8 4 16,-13 4 0-16,9-9 0 15,-5 5 0-15,14-4 16 16,-5 4-8-16,9-4-12 15,-4 8 0-15,0-8 20 16,-5 16-8-16,-9-8-40 16,-4 4 20-16,0-8 36 15,-10 8-12-15,10 0 0 16,4-8-8-16,5-1-16 16,-5 1 8-16,5-4 4 15,0 12 0-15,-5-8 16 16,-5 8-8-16,1-12 4 15,0 12-4-15,-14-4-24 16,4 4 8-16,5-4 12 16,0 4 0-16,14-4-4 0,-5 0 4 0,0-4 4 15,1 8-4-15,-1-8-4 16,0 8 4-16,-9 0-24 16,-4 8 12-16,-1-8 20 15,-4 8-4-15,5-4 16 16,-1 4-16-16,5-4-4 15,-4 0 0-15,13-4 4 16,-4 4-4-16,4 0-4 16,0 4 4-16,0-4 4 15,-9 4-4-15,0-4-4 16,-4 5 4-16,-1-5-24 16,-4 0 12-16,9 0 32 15,-4 0-16-15,-1-4-8 16,1 4-4-16,4-4 12 15,0 0-4-15,5 4-4 16,-5 4 4-16,0-4 4 16,0 4-4-16,-4-4-4 15,-1 0 4-15,-4 0 4 16,0 0-4-16,0-4-28 16,-5 4 12-16,5-8 12 15,-4 4 4-15,8-4-20 16,-4 0 8-16,9-4-4 15,-4 8 4-15,4-4 16 16,5 4-4-16,-5-4-12 16,-5 8 4-16,-4-4 20 0,0 0-8 15,-4 0-28-15,-6 0 8 16,6 0 32-16,-5 0-12 0,-9 0 8 16,8 0-8-16,-8 0-24 15,0 0 8-15,9 0 4 16,-5 4 4-16,14-4 8 15,-9 4-4-15,14-4-4 16,-6 4 4-16,6 0-24 16,0 0 12-1,-1-8 12-15,-4 8 0 0,5 0-4 16,-5 4 4-16,0-8 12 16,-5 8-8-16,5-8-4 15,-9 4 0-15,0 1 4 16,4-5-4-16,5 0-20 15,5 4 8-15,-1-4-4 16,1 0 4-16,8 0 16 16,1 0-4-16,0 0-12 15,-1 0 4-15,-8 4 20 16,-5 8-8-16,-5-12-4 16,5 0 0-16,-9 0-32 15,4 8 16-15,-4-8 4 16,0-4 8-16,0 4-12 15,9 0 8-15,4 0 20 16,6 4-8-16,-10-4-12 16,4 0 0-16,-13 0 12 0,0-4-4 15,-14 4 24 1,0 0-16-16,-13 0 4 0,-5 0-8 16,-9-4-516-16,4 0 276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1:53.68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508A49B-3942-4F81-A973-CA5CAC42985F}" emma:medium="tactile" emma:mode="ink">
          <msink:context xmlns:msink="http://schemas.microsoft.com/ink/2010/main" type="inkDrawing" rotatedBoundingBox="11542,4518 14014,4507 14015,4535 11543,4546" semanticType="underline" shapeName="Other">
            <msink:sourceLink direction="with" ref="{2FA17DD2-30BE-49FE-8B9D-A05CAD31A885}"/>
          </msink:context>
        </emma:interpretation>
      </emma:emma>
    </inkml:annotationXML>
    <inkml:trace contextRef="#ctx0" brushRef="#br0">3 19 456 0,'-4'0'168'0,"4"0"-128"0,0 0-16 15,0 0 60 1,0 0-52-16,0 0 68 0,0 0-60 0,0 0 36 15,0 0-44-15,0-4 60 16,4 4-52-16,-4-4 20 16,9 4-40-16,-9-4 28 15,10 8-32-15,3-4 4 16,1 0-12-16,9 0 12 16,-1 4-12-16,10-4 24 15,9 0-20-15,-4 0-12 16,13 8-4-16,-5-4 12 15,-4 0-4-15,18-4 8 16,-4-4-8-16,22 0-4 16,1 4 4-16,13 0 4 15,5 4-4-15,-5-4-4 16,-5 4 4-16,1-8 4 16,-5 4-4-16,22-4-20 15,-13 0 8-15,9 0-4 16,-13 4 4-16,-1-4 16 15,-8 8-4-15,-10-4 8 16,0-4-8-16,-8 4-12 16,-1 0 4-16,-5 0 12 15,-8 0-4-15,4 0-12 16,-4 0 4-16,-1 0 28 16,1 0-12-16,-1 0 24 15,-4 0-24-15,-4-4 12 16,-6 4-12-16,-3-4 0 0,-5 4-4 15,-10-4 36-15,1 8-20 0,-10-4 20 16,1 0-24-16,-19 4-564 16,1 4 296-16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2:18.14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4585728-2218-43F9-96DF-444B193F7B81}" emma:medium="tactile" emma:mode="ink">
          <msink:context xmlns:msink="http://schemas.microsoft.com/ink/2010/main" type="inkDrawing" rotatedBoundingBox="3989,7306 12903,7214 12939,10671 4025,10763" hotPoints="13756,8685 8833,10645 3669,9457 8592,7497" semanticType="enclosure" shapeName="Ellipse">
            <msink:sourceLink direction="with" ref="{7AED3FC5-898E-4F34-8996-A4D4F652031E}"/>
            <msink:sourceLink direction="with" ref="{445CB671-0F4C-4FD5-BA06-4CE453E6BE50}"/>
            <msink:sourceLink direction="with" ref="{7C0AE50D-8DA8-4166-A116-74F7ACB04BC5}"/>
            <msink:sourceLink direction="with" ref="{1FDE920A-FB26-4743-93A9-C4A7C916BC04}"/>
            <msink:sourceLink direction="with" ref="{4BDBD410-571D-4AF2-BCAA-6F006988F0C2}"/>
            <msink:sourceLink direction="with" ref="{1CFAA6C9-9911-43AB-AFB5-E7A5FF790ED7}"/>
            <msink:destinationLink direction="with" ref="{AC033E80-47C5-4392-8F26-234717CBA3DC}"/>
          </msink:context>
        </emma:interpretation>
      </emma:emma>
    </inkml:annotationXML>
    <inkml:trace contextRef="#ctx0" brushRef="#br0">3077 92 464 0,'-5'-29'176'0,"5"29"-140"0,23 8-8 0,-14-4 4 16,5 4-24-16,0 5 16 0,-5-1-16 16,0-4-4-16,-5 4 0 15,-4-4-4-15,-4 0 0 16,-5 0 0-16,0 0 0 16,-5 0 68-16,-4 1-36 15,-10-1-4-15,-8 4-16 16,-10-4 0-16,-8 4-8 15,-14 0 16-15,-10 0-12 0,-4 13 4 16,-4-5-4-16,-1 0 4 31,-4 0-8-31,-32 5 16 0,-4-1-12 16,8 8 4-16,15 1-4 16,3-9 20-16,10 4-16 15,0 1-32-15,-4-1 12 0,-1 4 28 16,1-3-12-16,4-1-36 15,13 0 16-15,1 1 20 0,-1-5-4 16,5 0 36-16,-18 0-24 16,-9 17 4-16,9 3-12 15,9 5-8-15,5 8 4 16,-1 7 4-16,1-3-4 16,18 0-12-16,-5-5 4 15,5-11 4-15,4 8 0 16,10-9 16-16,4 1-8 15,9 19-20-15,9 9 4 16,9 8 12-16,5 0 0 16,5 0 8-16,4-8-8 0,9-4-4 15,5-13 4-15,8 5-4 16,10 4 0-16,5 4-12 16,8-5 8-16,5 9-4 15,5 0 0-15,13-12 16 16,14 3-4-16,27-3 8 15,5-4-8-15,-14-1 8 16,5-7-8-16,9-4 16 16,23 7-12-16,8 5-4 15,-8 4 0-15,4-5 20 16,23 1-12-16,9-9-32 16,-5 1 12-16,1-5-8 15,27-3 8-15,4 3 24 16,-23-7-8-16,33-5-12 15,8 1 0-15,-17-1 12 0,31-12-4 16,-9 0-12-16,-9-3 4 16,23-5 20-16,13 0-8 15,-27-8 24-15,32-12-20 16,-14 8 24-16,-8-4-24 16,8-8 12-16,-9-4-12 15,-27 3 12-15,9-19-16 16,23-8 16-16,-32-5-16 15,-19-16 4-15,19-16-4 16,-14-8 20-16,-13 9-16 16,-28-1 12-16,-4 4-12 15,0 0 20-15,-5-12-20 0,-18-16-4 16,-14-4-4-16,-23 3 12 16,-17 5-8-16,-6 12 16 15,-3 0-16-15,-6-16 4 16,-8-12-4-16,-5-5-8 15,-14 9 4-15,5 16-16 16,-14 16 8-16,-13-4 12 16,-5-8-4-16,-5 0-4 15,-13-8 4-15,4 8-4 16,-8 8 0-16,-6 12-12 16,1 9 8-16,-5 3 4 15,9 4 0-15,-18 5-12 16,-4-5 8-16,-1 1-4 15,-17-5 0-15,-10 0 8 0,-14-3 0 16,5 3 0-16,5 4 0 16,13 5 24-16,0-1-12 15,1 9-48-15,-10 3 20 16,-5 5 12 0,-8 4 4-16,-5 7-8 0,-5 9 4 15,14-4-16-15,0 4 12 16,9 4 12-16,-9 4 0 15,-9 0-4-15,0 0 4 16,0 4-24-16,0 4 12 16,14 4-12-16,13 0 8 15,5 4-8-15,4 0 8 0,5 0 0 16,0 4 4-16,5 5 8 16,-5 3 0-16,-1 4 0 15,-3 5 0-15,-1 3 8 16,1 9-4-16,-1-1-28 15,5-7 12-15,4 3 4 16,5-4 8-16,5 1 24 16,-1-1-12-16,1 1-32 15,0-5 12-15,-1 0 28 16,1-3-12-16,-10-5-8 16,-4-8-4-16,-4 4 28 15,-6-3-12-15,-3-1 4 16,-6 0-8-16,1 0-24 15,9 0 8-15,4 1 20 16,1-5-4-16,-1-4 16 16,0 4-16-16,-4-4-12 0,-9 0 0 15,-10 0 4-15,-8-4 0 16,4 4 8-16,9-8-4 16,5 4 16-16,0-4-12 15,4-4-4-15,0-8 0 16,-4 0-4-16,-5 0 0 15,0 4 44-15,0-4-24 16,5 4-36-16,4 0 8 16,5 4 0-16,9-13 8 15,0 9 0-15,4 0 0 0,5-4-20 16,0-4 12-16,0 8 4 16,-4-4 4-16,4-1 16 15,4-3-8-15,1 0-20 16,4 0 4-16,0 0 12 15,10 0 0-15,-1-1 8 16,0 1-8-16,-4 4-12 16,4 0 4-16,0 4-24 15,-9 4 16-15,10 4 12 16,8-4 4-16,-9 4-12 16,5 0 4-16,4 4 4 15,-4-4 0-15,13 0 8 16,-4-4-4-16,0 4-4 15,0 0 4-15,-4 0 4 16,3-4-24 0,-3 0 12-16,-1 4 8 0,-4 0 0 15,-5 0 24-15,14-4-16 16,-14 8-12-16,0-4-4 16,10 0 12-16,-5-4-4 15,-5 4 8-15,9-5-8 16,1 1 24-16,-6-8 4 15,-3 0-20 1,12 0 4-16,-3 0-8 16,-5 4-24-16,13 0 8 15,-13 8-4-15,13-4 4 16,-4 4 8-16,9 0 0 0,-9 0-12 16,9 0 8-16,0 0 4 15,9-4 0-15,-9 4 24 16,9-9-12-1,-4 5-12-15,4-4-4 0,5-8-4 16,-5 4 0-16,4 4 8 16,-4 0 0-16,1-8 0 15,-10 4 0-15,0 3 8 16,0 1-4-16,0 0-4 16,0 4 4-16,-5 4-4 15,5 0 0-15,5 8-88 16,17 0 48-16,15-12-832 15</inkml:trace>
    <inkml:trace contextRef="#ctx0" brushRef="#br0" timeOffset="79663.1168">3760 3281 352 0,'0'4'132'0,"9"-4"-104"0,5-4-8 0,-5 4 88 16,14 0-64-16,-1-4 0 16,10-1-28-16,23 5 8 15,13 0-16-15,19 0-4 16,4 9 0-16,36-9-4 16,-4 4 0-16,41-4 16 15,-18 12-8-15,18-8-4 16,-10 4 0-16,-8 0 12 15,-14-4-8-15,-23 8 24 16,-18-4-20-16,-27-4-4 16,-9-4-4-16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2:19.08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13F04AA-F59B-4B37-8BE9-A0EE795645D3}" emma:medium="tactile" emma:mode="ink">
          <msink:context xmlns:msink="http://schemas.microsoft.com/ink/2010/main" type="inkDrawing" rotatedBoundingBox="3965,7503 4374,6974 4950,7418 4542,7948" semanticType="verticalRange" shapeName="Other">
            <msink:sourceLink direction="with" ref="{13AAB436-402E-4B80-A629-BA779C65DB2E}"/>
            <msink:sourceLink direction="with" ref="{5A6D3FDE-99E7-4435-9DBC-2FEBA358D4CF}"/>
          </msink:context>
        </emma:interpretation>
      </emma:emma>
    </inkml:annotationXML>
    <inkml:trace contextRef="#ctx0" brushRef="#br0">642 54 248 0,'-14'-21'92'0,"14"21"-72"0,-9-12-4 0,4 8 0 16,1 4-12-16,-10-4-20 15,-4 0 8-15,-9-4 92 16,4 8-44-16,-9-4 80 15,0 4-68-15,-4 0 36 16,13 4-52-16,-9 0 8 16,9 8-28-16,-4 0-16 15,4-4-4-15,-4 1 40 16,9 3-24-16,-19 4 16 16,10-8-16-16,-9 4 28 15,13 4-24-15,-18-4 4 16,18 5-12-16,-4 7-8 15,13-4 4-15,0 4 4 16,5 1-4-16,5 3 24 16,8 0-16-16,5 17 12 15,5-9-12-15,4-3 20 0,5-1-20 16,4-8 24-16,1 1-24 16,4-9 4-16,4-4-8 0,0 0 20 15,1-4-16-15,8-8-32 16,-4 8 12-16,5-4 8 15,-1-4 4-15,1 0 32 32,-14 4-20-32,4-4 20 0,-4 0-20 0,-9 0 36 15,-9 8-28-15,4-4-216 16,-9 1 104-16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2:20.69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5449667-E883-4779-BD52-57D7546A3451}" emma:medium="tactile" emma:mode="ink">
          <msink:context xmlns:msink="http://schemas.microsoft.com/ink/2010/main" type="inkDrawing" rotatedBoundingBox="11362,8761 15114,8279 15124,8354 11371,8836" semanticType="underline" shapeName="Other">
            <msink:sourceLink direction="with" ref="{AE013694-633D-4653-B92A-DA37DF771187}"/>
          </msink:context>
        </emma:interpretation>
      </emma:emma>
    </inkml:annotationXML>
    <inkml:trace contextRef="#ctx0" brushRef="#br0">3753 75 352 0,'4'-29'132'0,"-4"29"-104"0,-13-12-8 16,-1 4 68 0,5 8-52-16,-23-4 48 15,0 4-48-15,-13 0 52 16,4 4-52-16,-19 0 36 0,10 8-40 0,-45 4 0 15,8 1-20-15,-40 3 20 16,4-4-20-16,-64 16 24 16,19-3-24-16,-74-1 24 15,24 4-24-15,-55-7 56 16,50-5-36-16,-28 12-16 16,42-3-8-16,-23-1 0 15,40-4-4-15,-17 1 24 16,36 3-16-16,41-8-4 15,27-4-4-15,23-4 20 16,19-3-12-16,17-1-128 0,28-12-296 31,13 4 212-31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33.38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41E2321-9712-454D-A37A-A05440D7A577}" emma:medium="tactile" emma:mode="ink">
          <msink:context xmlns:msink="http://schemas.microsoft.com/ink/2010/main" type="inkDrawing" rotatedBoundingBox="8275,10501 8593,7963 8654,7970 8336,10509" semanticType="verticalRange" shapeName="Line">
            <msink:sourceLink direction="with" ref="{96657BE1-7FA6-46B1-AC44-CC38CB9189CC}"/>
            <msink:sourceLink direction="with" ref="{5A6D3FDE-99E7-4435-9DBC-2FEBA358D4CF}"/>
            <msink:sourceLink direction="with" ref="{BE1550F5-E33D-4A97-9D29-5BDF8C63E15C}"/>
            <msink:sourceLink direction="with" ref="{990F51DD-04DC-4011-A464-D44C1BF4E716}"/>
            <msink:destinationLink direction="with" ref="{2099C9D0-AE77-421E-A766-40C4B472E470}"/>
          </msink:context>
        </emma:interpretation>
      </emma:emma>
    </inkml:annotationXML>
    <inkml:trace contextRef="#ctx0" brushRef="#br0">315 18 300 0,'9'-12'112'0,"-9"12"-88"0,0-4-8 0,0 0 64 15,0 8-48-15,-4-4 32 16,4 0-36-16,-9 0 0 15,9 4-16-15,-5 0-44 16,10 0 20-16,-10 0-8 16,5 4 12-16,-5 9 32 15,-4 7-12-15,0 16-4 16,9 5-4-16,-13 28 20 16,-1 4-12-16,0 20 4 15,1-4-8-15,-10 40 28 16,5 1-20-16,-10 24 12 15,6-12-16-15,-1 23 0 16,9-11-4-16,0 4 36 0,5-24-20 16,0-21-4-16,-4-4-12 15,3-3 12-15,1-9-12 16,5-8 32-16,-5-12-24 0,0-8-12 16,-5-17-8-16,14-15 40 0,0-5-24 15,0-15-72-15,4-17 32 16,6-12-292-1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34.03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C033E80-47C5-4392-8F26-234717CBA3DC}" emma:medium="tactile" emma:mode="ink">
          <msink:context xmlns:msink="http://schemas.microsoft.com/ink/2010/main" type="inkDrawing" rotatedBoundingBox="8795,10582 9070,8129 9163,8140 8888,10593" semanticType="callout" shapeName="Other">
            <msink:sourceLink direction="with" ref="{AE013694-633D-4653-B92A-DA37DF771187}"/>
            <msink:sourceLink direction="with" ref="{54585728-2218-43F9-96DF-444B193F7B81}"/>
          </msink:context>
        </emma:interpretation>
      </emma:emma>
    </inkml:annotationXML>
    <inkml:trace contextRef="#ctx0" brushRef="#br0">265 0 236 0,'0'4'88'0,"0"-4"-68"0,4 4-4 0,1 0 16 15,-1 0-20-15,-4 0 40 16,5 4-28-16,-5 5-4 16,5-1-12-16,-5 8 4 15,0 4-8-15,-10 13 24 16,6-1-16-16,-10 13 68 16,5 3-48-16,-5 13 24 15,5-4-36-15,0 36 28 16,0 4-32-16,0 24 4 15,5-11-12-15,-6 19 12 16,-3-15-12-16,-5 23-12 16,8-15 0-16,-12-1 28 15,3-16-12-15,-8 9 12 16,9-17-12-16,-5 16-16 16,5-15 0-16,9-1 12 15,0-12-4-15,9-16 16 16,9-9-12-16,0-19 4 15,5-13-4-15,4-16-148 16,-5 1 76-16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34.69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DF53310-723E-40C0-AFB9-F82228D1B51C}" emma:medium="tactile" emma:mode="ink">
          <msink:context xmlns:msink="http://schemas.microsoft.com/ink/2010/main" type="inkDrawing" rotatedBoundingBox="9299,10393 9514,7988 9581,7994 9365,10399" semanticType="callout" shapeName="Other">
            <msink:sourceLink direction="with" ref="{AE013694-633D-4653-B92A-DA37DF771187}"/>
            <msink:sourceLink direction="with" ref="{96657BE1-7FA6-46B1-AC44-CC38CB9189CC}"/>
            <msink:sourceLink direction="with" ref="{FD8F81C3-EF05-4D0D-82D9-937DAB3FD071}"/>
          </msink:context>
        </emma:interpretation>
      </emma:emma>
    </inkml:annotationXML>
    <inkml:trace contextRef="#ctx0" brushRef="#br0">233 0 236 0,'-14'13'88'0,"14"-13"-68"0,-14 16-4 16,5-4 52-1,5 0-40-15,-6 8 40 16,10 5-36-16,-9 19 8 15,9 5-24-15,-4 19 8 0,4 1-12 0,-5 12 28 16,5-4-24-16,-9 20 20 16,-5 4-20-16,-8 17 0 15,13-9-8-15,-14 16 28 16,9-15-20-16,-4 19 12 16,4-7-16-16,5 7-16 15,5-11 0-15,-1-5 28 16,5-20-12-16,-4 8-4 15,4-8-4-15,-5-4 20 16,5-12-12-16,-9-12 4 16,9-9-8-16,0-15-24 15,-5-9 8-15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35.76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8F2D2E5-3B74-4B6D-90EA-77D8A112B7A3}" emma:medium="tactile" emma:mode="ink">
          <msink:context xmlns:msink="http://schemas.microsoft.com/ink/2010/main" type="inkDrawing" rotatedBoundingBox="8063,8427 9772,8578 9767,8631 8059,8480" semanticType="underline" shapeName="Other">
            <msink:sourceLink direction="with" ref="{7C0AE50D-8DA8-4166-A116-74F7ACB04BC5}"/>
          </msink:context>
        </emma:interpretation>
      </emma:emma>
    </inkml:annotationXML>
    <inkml:trace contextRef="#ctx0" brushRef="#br0">-5-5 248 0,'-5'-9'92'0,"5"9"-72"15,0 0-4-15,0 0 44 0,0 0-36 16,10 9 24-16,-1-1-28 16,9 0 60-1,5-4-44-15,13 12 12 16,14-4-32-16,14 0-8 15,4-4-4-15,37 0 28 16,9 5-16-16,27-5 4 0,-9 4-12 16,18-4 20-16,-18 0-16 0,5 0-4 15,-19 4-4-15,-13-4-16 16,-19 0 8-16,-22-8 40 16,-18 9-24-16,-10-18 44 15,-9 9-32-15,-8-8-12 16,-1 0-8-16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0:44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938A1E3-4D98-46FF-B9B7-4249D3C75DC1}" emma:medium="tactile" emma:mode="ink">
          <msink:context xmlns:msink="http://schemas.microsoft.com/ink/2010/main" type="writingRegion" rotatedBoundingBox="7188,3360 7720,1506 8561,1748 8029,3601"/>
        </emma:interpretation>
      </emma:emma>
    </inkml:annotationXML>
    <inkml:traceGroup>
      <inkml:annotationXML>
        <emma:emma xmlns:emma="http://www.w3.org/2003/04/emma" version="1.0">
          <emma:interpretation id="{825ABA4D-5293-4E39-9852-0974C7B51DAE}" emma:medium="tactile" emma:mode="ink">
            <msink:context xmlns:msink="http://schemas.microsoft.com/ink/2010/main" type="paragraph" rotatedBoundingBox="7188,3360 7720,1506 8561,1748 8029,3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A7842D-2125-4584-95D6-D6C3162D70FE}" emma:medium="tactile" emma:mode="ink">
              <msink:context xmlns:msink="http://schemas.microsoft.com/ink/2010/main" type="line" rotatedBoundingBox="7188,3360 7720,1506 8561,1748 8029,3601"/>
            </emma:interpretation>
          </emma:emma>
        </inkml:annotationXML>
        <inkml:traceGroup>
          <inkml:annotationXML>
            <emma:emma xmlns:emma="http://www.w3.org/2003/04/emma" version="1.0">
              <emma:interpretation id="{FF61C9BD-D2E7-4EE8-9822-D29CC7CC55D9}" emma:medium="tactile" emma:mode="ink">
                <msink:context xmlns:msink="http://schemas.microsoft.com/ink/2010/main" type="inkWord" rotatedBoundingBox="7188,3360 7720,1506 8561,1748 8029,3601">
                  <msink:destinationLink direction="with" ref="{D6A24930-543E-4510-9F34-3CDF89A0919F}"/>
                </msink:context>
              </emma:interpretation>
            </emma:emma>
          </inkml:annotationXML>
          <inkml:trace contextRef="#ctx0" brushRef="#br0">8093 1762 196 0,'0'0'72'0,"0"-3"-56"0,0 1-4 15,0-1 92 1,0 6-60-16,-6-6 24 16,6 3-36-16,-6-5 12 15,3 2-24-15,0-2 28 16,-3 0-32-16,-3-3-4 15,0 8-8-15,-3-6-16 16,-2 1 8-16,-4 5 20 0,3 5-8 16,-9 3 24-16,6 3-20 0,-9 7-12 15,1-2-4 1,-4 3-4-16,6-1 0 0,-6 4 8 16,9-1 0-16,4 16 32 15,8 0-16-15,0 29-12 16,9 0-8-16,-3 13 40 15,6-2-24 1,-3 13 8 0,6-8-12-16,-9 0-8 0,0-16 4 0,-6-7 4 15,-3-14-4-15,-12-8 84 16,-3-3-44-16,-3-10 24 16,4 0-40-16,-10-14-8 15,12-7-12-15</inkml:trace>
          <inkml:trace contextRef="#ctx0" brushRef="#br0" timeOffset="394.049">8301 1728 196 0,'6'-32'72'0,"-6"32"-56"0,3-13-4 16,-9 5 20-16,3 8-20 0,-8-5 56 16,2 5-36-16,-9 5 12 31,-6-3-28-31,-3 9 72 16,0 5-52-16,-2 8 40 15,5-3-44-15,0 16 52 0,9-5-48 0,3 34 20 16,0 0-36-16,6 21 16 15,3-2-20-15,-3 23 44 16,3-15-32-16,-3 10-48 16,0-18 8-16,-5-8 12 15,2-14 0-15,-9 1 12 16,3-11-8-16,-9-3 24 16,3-5-16-16,-9-6-4 15,10-12-4 1</inkml:trace>
          <inkml:trace contextRef="#ctx0" brushRef="#br0" timeOffset="778.5694">7855 2064 508 0,'-21'-24'188'0,"21"24"-148"0,0 0-8 15,-6 0 0 1,0 8-24-16,-9-5-20 16,0 7 4-16,-11 3 48 0,-1 1-20 0,-15 4 132 15,6 9-84-15,-2-1 84 16,8 8-88-16,6 9 20 16,12-1-48-16,24 14-12 15,15-1-16-15,21-2 28 16,8-5-20-16,25-19-144 15,-4-8 64 1,15-21 0 0,-5-3 40-16,-13-23 44 15,-18 2-12-15,-14-10 36 0,-12-6-28 0,-15-13 20 16,-15 3-20-16,-21-22-8 16,-3 12-4-16,-21-4 40 15,4 16-24-15,-1 9-8 16,12 12-8-16,4 17-60 15,8-4 32-15</inkml:trace>
          <inkml:trace contextRef="#ctx0" brushRef="#br0" timeOffset="1485.5857">7501 3111 340 0,'-15'-5'128'0,"15"5"-100"0,-9 5-8 0,3-5 104 16,3 8-72-16,-6-2 40 16,3 10-52-16,-9-3 84 15,6 5-72-15,-12 6-4 16,4 3-32-16,-16-1 84 16,9-5-52-16,-12 3 64 15,7 3-60-15,-1-14 4 16,6 0-32-16,6-5-4 15,9-3-12-15,18-10-32 16,6 5 12-16,15 0-20 16,2 0 16-16,10 0-8 15,-3 5 12-15,8 0-64 16,-5 3 44-16,-3-2 20 0,-3-1 12 0,-16-5 28 16,4 5-16-16,-18-15 48 15,-3 2-32-15,-12-8 72 16,3-3-52-16,-12-10-8 15,12 5-24-15,-8-5-12 16,5 6 0-16,0-7-16 31,6 12 8-31,3-6-32 0,3 8 20 0,6 3-100 16,3 8 64-16,2 5-276 16,4 0 184-16</inkml:trace>
          <inkml:trace contextRef="#ctx0" brushRef="#br0" timeOffset="1890.8125">7873 3111 580 0,'-15'0'216'0,"15"0"-168"0,-15 0-12 15,6 0 24 1,3 3-40-16,-15 2-20 15,6 1 0-15,-5-1 0 16,2 3 0-16,-3-3-20 16,3 3 12-16,3-3 12 15,9 3 0-15,3 0 16 16,3 3-12-16,6 2 24 16,6-5-20-16,6 5 4 15,-3 1-8-15,-3 4-16 16,3 1 4-16,-6 2 20 0,2 0-8 0,1-3 48 15,-3-2-28-15,-9 0 108 16,0 0-76-16,-9-5 28 16,0-1-52-16,-5-2 4 15,-4-3-24-15,-6-5 8 16,6 3-12-16,-3-6 12 16,6 1-16-16,3-6-128 15,6 8 68-15,6-5-300 16,6 5 196-16</inkml:trace>
          <inkml:trace contextRef="#ctx0" brushRef="#br0" timeOffset="2136.9667">8075 3350 560 0,'-27'8'208'0,"27"-8"-164"0,-23 26-8 16,11-13 128-1,3 0-96-15,0 1 36 16,3 4-64-16,6-7 12 0,3-1-32 16,9-7-52-16,6 0 16 0,8-11-500 31,-2 0 284-31</inkml:trace>
          <inkml:trace contextRef="#ctx0" brushRef="#br0" timeOffset="2225.701">8111 3246 748 0,'-12'-2'276'0,"12"2"-216"0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36.31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83F3061-D3A6-440A-B0E1-5A5A5DE5FE87}" emma:medium="tactile" emma:mode="ink">
          <msink:context xmlns:msink="http://schemas.microsoft.com/ink/2010/main" type="inkDrawing" rotatedBoundingBox="8018,8865 9675,9076 9665,9153 8009,8942" semanticType="callout" shapeName="Other">
            <msink:sourceLink direction="with" ref="{6C5B2BB4-85C6-4DC8-A907-6A1057F86D31}"/>
            <msink:sourceLink direction="with" ref="{49DC623D-0FC0-4F33-B0B2-258706D873B4}"/>
          </msink:context>
        </emma:interpretation>
      </emma:emma>
    </inkml:annotationXML>
    <inkml:trace contextRef="#ctx0" brushRef="#br0">0 0 320 0,'4'4'120'0,"6"8"-96"0,17 0-4 0,-4-8-8 15,-1 12-12-15,24 0 76 16,9 5-40-16,13-1 24 16,9-4-40-16,37-4 72 15,9 4-56-15,23 0 4 16,-14 5-24-16,13-9 8 16,-22 4-16-16,5-8 16 15,-19 4-16-15,-18-8-4 16,-13 4 0-16,-24-8 28 15,-8 0-16-15,-28-8 4 16,-4 8-12-16,-19-4-8 16,0 0 4-16,-13 0-156 15,0 4 84-15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36.82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53FC01C-DE00-4E74-A097-D9B8B0DA52A2}" emma:medium="tactile" emma:mode="ink">
          <msink:context xmlns:msink="http://schemas.microsoft.com/ink/2010/main" type="inkDrawing" rotatedBoundingBox="7849,9378 9799,9625 9794,9670 7843,9423" semanticType="callout" shapeName="Other">
            <msink:sourceLink direction="with" ref="{6C5B2BB4-85C6-4DC8-A907-6A1057F86D31}"/>
          </msink:context>
        </emma:interpretation>
      </emma:emma>
    </inkml:annotationXML>
    <inkml:trace contextRef="#ctx0" brushRef="#br0">26 11 144 0,'-9'-4'52'0,"9"0"-40"0,0 0 0 0,0 4 156 0,-9 0-92 16,4 0 52-16,1 0-80 15,4 0 12-15,0 0-40 16,18 8 44 0,5-4-20-16,9 0-20 15,27-4 20 1,9 4-28-16,32 0 4 16,-4 8-12-16,41 0 48 15,-1-4-32-15,28 13-20 16,-14-1-4-16,23 4 24 15,-13 5-12-15,4-1 12 16,-28-4-12-16,-13-4 20 16,-32 1-20-16,-23-13-4 15,-18 4-4-15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2:21.09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45CB671-0F4C-4FD5-BA06-4CE453E6BE50}" emma:medium="tactile" emma:mode="ink">
          <msink:context xmlns:msink="http://schemas.microsoft.com/ink/2010/main" type="writingRegion" rotatedBoundingBox="11151,8634 11789,8634 11789,9144 11151,9144">
            <msink:destinationLink direction="with" ref="{54585728-2218-43F9-96DF-444B193F7B81}"/>
          </msink:context>
        </emma:interpretation>
      </emma:emma>
    </inkml:annotationXML>
    <inkml:traceGroup>
      <inkml:annotationXML>
        <emma:emma xmlns:emma="http://www.w3.org/2003/04/emma" version="1.0">
          <emma:interpretation id="{3FFF06E8-1CB8-473F-A28E-702175057981}" emma:medium="tactile" emma:mode="ink">
            <msink:context xmlns:msink="http://schemas.microsoft.com/ink/2010/main" type="paragraph" rotatedBoundingBox="11151,8634 11789,8634 11789,9144 11151,9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E54F49-02C2-4333-928D-1E49E8A5C305}" emma:medium="tactile" emma:mode="ink">
              <msink:context xmlns:msink="http://schemas.microsoft.com/ink/2010/main" type="line" rotatedBoundingBox="11151,8634 11789,8634 11789,9144 11151,9144"/>
            </emma:interpretation>
          </emma:emma>
        </inkml:annotationXML>
        <inkml:traceGroup>
          <inkml:annotationXML>
            <emma:emma xmlns:emma="http://www.w3.org/2003/04/emma" version="1.0">
              <emma:interpretation id="{3F6424D3-1006-4538-9B69-7D4EEC0F164C}" emma:medium="tactile" emma:mode="ink">
                <msink:context xmlns:msink="http://schemas.microsoft.com/ink/2010/main" type="inkWord" rotatedBoundingBox="11151,8634 11789,8634 11789,9144 11151,9144"/>
              </emma:interpretation>
            </emma:emma>
          </inkml:annotationXML>
          <inkml:trace contextRef="#ctx0" brushRef="#br0">7875 8142 268 0,'-14'-20'100'0,"14"20"-76"0,-5-4-8 16,-4 0 68 0,5 4-48-16,-19-8 24 15,0 8-40-15,-27 0 44 16,5 8-36-16,-19 0 28 16,9 4-28-16,-13 4 44 15,13 5-40-15,-4 3 56 0,9 0-52 16,9 0 0-16,9-3-20 0,9-1 8 15,10 0-16-15,8 0 24 0,14 1-20 16,5 3-12-16,13 4-4 16,5 5-4-16,9 3 0 15,0-8 0 1,9 9 0-16,5-9 32 16,-1 0-12-16,1-11 24 15,-9-5-24-15,-14-16 164 16,-5 0-100-16,-23-25 52 15,1-3-80-15,-28-25 20 16,5 9-40-16,-18-17 0 16,8 8-16-16,-8 5-8 15,8 11 0-15,6 1-40 16,17 16 20-16,10 7-548 16,17 9 308-16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37.30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099C9D0-AE77-421E-A766-40C4B472E470}" emma:medium="tactile" emma:mode="ink">
          <msink:context xmlns:msink="http://schemas.microsoft.com/ink/2010/main" type="inkDrawing" rotatedBoundingBox="7765,10017 9628,10098 9625,10148 7763,10068" semanticType="callout" shapeName="Other">
            <msink:sourceLink direction="with" ref="{6C5B2BB4-85C6-4DC8-A907-6A1057F86D31}"/>
            <msink:sourceLink direction="with" ref="{441E2321-9712-454D-A37A-A05440D7A577}"/>
          </msink:context>
        </emma:interpretation>
      </emma:emma>
    </inkml:annotationXML>
    <inkml:trace contextRef="#ctx0" brushRef="#br0">2 8 164 0,'-14'-8'60'0,"14"8"-44"0,0 0-8 15,0 0 24-15,-4 0-20 16,4 0 56-16,9 8-36 15,5-4 56-15,4-4-52 16,14 4 80-16,27-4-64 16,27 0 72-1,6 0-72-15,44-4 36 16,1 4-52-16,40 0 0 16,-13 0-24-16,14 8 0 0,-23 1-4 15,-1-1 12-15,-26 4-12 0,-14 0 16 16,-23 0-16-1,-32-4 4-15,-23 4-4 0,-22-4-96 16,-5-8 52-16,-32 0-288 16,1 0 180-16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4:46.32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6E69D33-8251-43C8-8C10-FCB8DBBD1BB0}" emma:medium="tactile" emma:mode="ink">
          <msink:context xmlns:msink="http://schemas.microsoft.com/ink/2010/main" type="writingRegion" rotatedBoundingBox="4468,12623 3606,15067 2610,14715 3472,12272"/>
        </emma:interpretation>
      </emma:emma>
    </inkml:annotationXML>
    <inkml:traceGroup>
      <inkml:annotationXML>
        <emma:emma xmlns:emma="http://www.w3.org/2003/04/emma" version="1.0">
          <emma:interpretation id="{E901F007-95B4-4F4A-A631-EDC281A7D9DE}" emma:medium="tactile" emma:mode="ink">
            <msink:context xmlns:msink="http://schemas.microsoft.com/ink/2010/main" type="paragraph" rotatedBoundingBox="4468,12623 3606,15067 2610,14715 3472,12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319EA-9450-42F4-924E-1F98850CA73B}" emma:medium="tactile" emma:mode="ink">
              <msink:context xmlns:msink="http://schemas.microsoft.com/ink/2010/main" type="line" rotatedBoundingBox="4468,12623 3606,15067 2610,14715 3472,12272"/>
            </emma:interpretation>
          </emma:emma>
        </inkml:annotationXML>
        <inkml:traceGroup>
          <inkml:annotationXML>
            <emma:emma xmlns:emma="http://www.w3.org/2003/04/emma" version="1.0">
              <emma:interpretation id="{B32EEDC0-90C2-432D-B0CD-74C8FF82E18B}" emma:medium="tactile" emma:mode="ink">
                <msink:context xmlns:msink="http://schemas.microsoft.com/ink/2010/main" type="inkWord" rotatedBoundingBox="4468,12623 3606,15067 2610,14715 3472,122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693 2237 624 0,'-22'-12'228'0,"31"16"-176"0</inkml:trace>
          <inkml:trace contextRef="#ctx0" brushRef="#br0" timeOffset="-78.7076">634 2314 352 0,'-9'0'132'0,"9"4"-104"0,-9 0-8 16,5 5 80-16,-6-1-60 15,10 4 52-15,0 4-52 16,-4 4 76-16,-5 4-64 16,9 1 16-16,9-1-36 15,-5 0 24-15,-4-3-32 0,10-5 48 16,-6-8-40-16,1-4-348 16,8-8 168-16,1-4-304 15</inkml:trace>
          <inkml:trace contextRef="#ctx0" brushRef="#br0" timeOffset="-577.0333">539 1982 280 0,'0'-8'104'0,"9"8"-84"0,-9-8 0 15,0 8 100-15,0-4-68 16,0 0-20-16,-23-4-20 16,14 0 12-16,-5 0-12 15,-4 0 40-15,0 4-28 16,-9 0 20-16,-5 0-24 0,-5 4 16 16,-4 4-20-16,-4 4 44 15,8 4-32-15,-4 4 28 0,9 0-28 16,-4 5 8-16,18-1-20 15,-5 8 20-15,9 5-24 16,5-5-4-16,-4 0-4 16,4 0 40-16,9-3-24 15,-10-5 8-15,20 0-16 16,-10-4 12-16,13-3-16 16,5-5 32-16,5-4-24 15,9 0-4-15,0 0-8 16,4 0 56-16,-4 4-32 0,5-4-72 15,-19-4 20-15,14 4-212 16,-10-4 132-16,1 0-108 16,-9-4 124-16,9 0-260 15</inkml:trace>
          <inkml:trace contextRef="#ctx0" brushRef="#br0" timeOffset="-1171.6535">-21 1849 248 0,'4'-8'92'0,"-8"4"-72"0,8 0-4 15,-4 0 60-15,5 0-44 16,-5 0 40-16,0 0-40 16,0 4 0-16,0 0-20 15,-5 8-16-15,-4 4 0 16,-5 8 48-16,-4 8-24 16,5 5 44-16,-6 3-36 0,6 5 28 15,-10 3-28-15,-9-3 8 16,9-9-20-16,-9-4 44 15,1-3-32-15,8-5 4 0,-9-4-20 16,18 0 20-16,1-8-20 16,4-4-32-1,-1 4 12-15,10-8-8 0,0 9 8 16,10-9 32-16,12 0-12 16,-8 8-12-16,4-12-4 15,19 4-16-15,-6 0 12 0,1 4 20 16,0-4-4-16,5 4-12 15,-5-4 0-15,-10 0 40 16,1 0-24-16,0 0-28 16,-14 0 8-16,0 0 28 15,5 0-12-15,-14-4 8 16,0-4-8-16,0-1-16 16,9 1 4-16,-9-4 20 15,0 0-8-15,0-4-4 16,0 0 0-16,-9-9 12 15,-5 1-8-15,5 0-4 16,0 0 0-16,-5-1-24 16,0 1 12-16,-4 4 12 15,5 4 0-15,13 3-12 16,-9 1 4-16,9 0 20 0,9 0-8 16,0-4-20-16,4 4 4 15,1 0 12-15,-5-1 0 16,9 9-240-16,-13 4 128 15,18 4-352 1</inkml:trace>
          <inkml:trace contextRef="#ctx0" brushRef="#br0" timeOffset="-5120.4876">1185 173 60 0,'14'-12'24'0,"0"0"-20"0,-1-4 0 15,-8 12 252-15,-5-4-140 16,-5 0 36-16,1-8-96 15,-5-1 28-15,-5 1-48 16,0 0 24-16,-4 4-32 16,-5 0-16-16,-4 4-8 15,0 0-16-15,-5 4 8 0,-5-1 20 16,1 5-8-16,-5 5-48 16,0 3 24-16,0 4 4 15,5 0 8-15,4 0 20 16,4 8-8-16,1-4 24 0,4 5-20 15,5-5-4-15,0 4-4 16,4 4-16-16,5 1 8 16,-5 3 4-16,5 0 0 15,9 9 8-15,-13 11-4 16,8 17-12-16,5 8 4 16,0 4 12-16,0 4-4 15,5-8-4-15,-1-5 4 16,1-7-4-16,-5-4 0 15,-5 3 0-15,5 9 0 16,0 0 16-16,-9 0-8 0,0-4 4 16,0-5-4-16,-5-11 20 15,1-5-16-15,-6-7 4 16,-3-13-8-16,-6-4 4 16,-4-8-8-1,-9 1 16-15,-4-5-12 0,-5-12 16 16,-5-4-16-16,1-9 4 15,3-3-4-15,6-12 12 16,9-5-12-16,-1 1-20 16,10-5 4-16,9-3-244 15,4 8 140-15,18 7-316 16</inkml:trace>
          <inkml:trace contextRef="#ctx0" brushRef="#br0" timeOffset="-4384.3342">602 611 340 0,'0'-13'128'0,"-9"9"-100"0,9-4-8 16,-4 8 68-16,4-4-52 15,-9-4 32-15,9 4-40 16,-14-4 44-16,9 0-40 15,-4 0-8-15,-4 4-12 16,-1-4 24-16,-4 4-20 16,-5 0 4-16,0 4-12 0,-4 4 12 15,-5 0-12-15,0 4 4 16,0 4-4-16,5 4 64 16,4 0-40-16,-4 5 4 15,13-1-20-15,-4 0 8 16,14 4-16-16,4 9 4 0,4-5-4 15,5 0 12-15,9 1-12 16,5-1 32-16,9-12-24 16,4 8-4-16,5-3-8 15,0 3 28-15,9-12-16 16,-9 0 32-16,5-8-32 16,-5-4 12-16,-5-4-16 15,1 0 12-15,-5-4-16 16,0 0 16-16,-10-4-16 15,-8 0-12-15,-5-4 0 16,-9-5 4-16,-4 1 0 0,-6-4-20 16,1-1 12-16,-4 1 20 15,-1 0-4-15,0 0-20 16,-8-1 4 0,8 5 4-16,-9 4 4 0,10 0 0 15,-1 4 0-15,-4-1 0 16,-1 5 0-16,6 4-12 15,-5 0 8-15,8 4 12 16,-3 8-4-16,-1 0-100 16,5 5 52-16,4-5-200 15,1 8 136-15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4:58.31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9DC623D-0FC0-4F33-B0B2-258706D873B4}" emma:medium="tactile" emma:mode="ink">
          <msink:context xmlns:msink="http://schemas.microsoft.com/ink/2010/main" type="inkDrawing" rotatedBoundingBox="2839,8660 8009,9167 7986,9400 2816,8894" semanticType="callout" shapeName="Other">
            <msink:destinationLink direction="with" ref="{B83F3061-D3A6-440A-B0E1-5A5A5DE5FE87}"/>
          </msink:context>
        </emma:interpretation>
      </emma:emma>
    </inkml:annotationXML>
    <inkml:trace contextRef="#ctx0" brushRef="#br0">0 34 216 0,'32'-12'80'0,"-32"12"-60"0,14-4-8 16,-5 4-4-16,4 0-8 16,6 0 16-16,-6 0-8 15,10-4 4-15,9 4-4 16,9-8 20-16,4 0-16 15,19 8 4-15,4 0-8 16,5 0-8-16,0 8 4 16,5 0 4-16,-1 0-4 15,9 0 24-15,5 4-16 16,10-4-20-16,3 8 0 16,-8 5 4-16,-10 3 4 15,1-4 0-15,9 4 0 16,8-3 0-16,10 11 0 15,4-4 24-15,-8-7-12 0,-15 11-12 16,6-12-4-16,3-8 4 16,6-4 0-16,-1-4-20 15,-4-4 12-15,-10 0 32 16,1 0-16-16,-5 0-36 16,4 5 16-16,-4 3 20 15,5 0-4-15,-9 0 0 16,-10 8 0-16,-4-12-4 15,-5 4 0-15,-9-4-12 0,-13 0 8 16,4-4 4-16,5-4 0 16,4 8-12-16,0-4 8 15,9 4 4-15,-4 0 0 16,0 4-28-16,-1 9 16 16,-8-5 32-16,-5-4-12 15,-4 4-16-15,-5 0 0 16,0-4 20-16,0 0-4 15,4-8-12-15,5 0 0 16,5-4 4-16,4 4 0 16,0 0 52-16,-9 0-28 15,-4 0 0-15,-5 0-16 16,-5 0-16-16,1 4 4 16,-15 0 4-16,6 4 0 15,-1 1 16-15,-4-5-8 16,9 0 24-16,-5 0-20 0,0-4-20 15,-4-4 0-15,0 0 56 16,0 0-24-16,-1 0 0 16,-8-5-16-16,0 5 20 15,-1 0-16-15,-4 0-20 16,5 4 0-16,-5 0-24 16,5 8 20-1,4-4 12-15,5 0 4 0,0 1-12 16,-5-1 4-16,-5 0 40 15,1 0-24-15,-14-4 0 0,0 0-8 16,0 0 12-16,-4 0-8 16,-6 0-100-1,-3 0 48-15,8 8-296 0</inkml:trace>
    <inkml:trace contextRef="#ctx0" brushRef="#br0" timeOffset="181.5221">4995 402 372 0,'-5'-40'140'0,"10"48"-112"0,-5 0-4 16,9-4 40-16,4 8-40 15,10 0 0-15,-9 5-16 16,9 3 36-16,4 0-20 16,-9-4-128-16,-4 0 56 15,-19 1-284-15,-9-1 188 16,-22 0 60-16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5:00.16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90F51DD-04DC-4011-A464-D44C1BF4E716}" emma:medium="tactile" emma:mode="ink">
          <msink:context xmlns:msink="http://schemas.microsoft.com/ink/2010/main" type="writingRegion" rotatedBoundingBox="2823,8373 2162,17879 769,17783 1430,8276">
            <msink:destinationLink direction="with" ref="{441E2321-9712-454D-A37A-A05440D7A577}"/>
          </msink:context>
        </emma:interpretation>
      </emma:emma>
    </inkml:annotationXML>
    <inkml:traceGroup>
      <inkml:annotationXML>
        <emma:emma xmlns:emma="http://www.w3.org/2003/04/emma" version="1.0">
          <emma:interpretation id="{C2A0A748-DA2A-4F2E-866E-B828E8A5DFC5}" emma:medium="tactile" emma:mode="ink">
            <msink:context xmlns:msink="http://schemas.microsoft.com/ink/2010/main" type="paragraph" rotatedBoundingBox="2823,8373 2162,17879 769,17783 1430,8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7783A1-E62F-4205-AEAC-25E629EBD481}" emma:medium="tactile" emma:mode="ink">
              <msink:context xmlns:msink="http://schemas.microsoft.com/ink/2010/main" type="line" rotatedBoundingBox="2823,8373 2162,17879 769,17783 1430,8276"/>
            </emma:interpretation>
          </emma:emma>
        </inkml:annotationXML>
        <inkml:traceGroup>
          <inkml:annotationXML>
            <emma:emma xmlns:emma="http://www.w3.org/2003/04/emma" version="1.0">
              <emma:interpretation id="{1C52922C-82B6-4650-8F27-D4A00F897310}" emma:medium="tactile" emma:mode="ink">
                <msink:context xmlns:msink="http://schemas.microsoft.com/ink/2010/main" type="inkWord" rotatedBoundingBox="2547,8354 2491,9153 1374,9075 1430,82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-1905 8211 144 0,'9'4'52'0,"5"-4"-40"0,9 0 0 0,-5 0 24 15,-4 4-20-15,8-4 20 16,10 0-20-16,-9-4-184 16</inkml:trace>
          <inkml:trace contextRef="#ctx0" brushRef="#br0" timeOffset="-225.735">-1723 8130 216 0,'-32'16'80'0,"32"-8"-60"0,-9 13-8 0,0-5 48 0,9 16-36 15,-9 9 32-15,5 7-28 16,-1 1 0-16,0-1-16 16,1 1 36-16,-5-5-24 15,-5-7-200-15</inkml:trace>
          <inkml:trace contextRef="#ctx0" brushRef="#br0" timeOffset="508.3643">-1541 8094 20 0,'0'-12'8'0,"0"12"-8"0,0-9 0 0,0 9 48 16,0 0-28-16,0 0 8 0,9 0-16 15,-9 0 12-15,14 9-16 16,-14-1 84-16,0 4-48 16,0-4 32-16,0 12-44 15,-14-4 44-15,-8 13-44 16,4 7 28-16,4 0-32 15,0 9 16-15,5 0-24 16,0-5 0 0,0-4-12-16,4-3 20 0,5-9-16 0,5-4 40 15,-1-8-28-15,6-3 32 32,-1-9-32-32,-5-4-12 0,1-5-8 0,-1 1 4 0,-4-4-4 15,0 0-12-15,0 4 4 16,0 0 4-16,5 0 0 15,-1 0-20-15,1 4 12 16,18-4-4 0,4-1-12-16,0 1 12 15,1 0-8-15,-6 4 8 16,-3 4-20-16,-6 8 20 16,-4 4 4-16,-9 9 8 0,-4 3-12 15,-5 4 8-15,-5 1 12 16,0 3-4-16,10-8 60 15,-1-4-36-15,5 1-268 16,14-9 132 0,0-16-172-16</inkml:trace>
          <inkml:trace contextRef="#ctx0" brushRef="#br0" timeOffset="-825.8173">-2283 7819 592 0,'-23'-49'220'0,"23"45"-172"0,10 0-12 0,-10 4-12 16,0 0-20 0</inkml:trace>
          <inkml:trace contextRef="#ctx0" brushRef="#br0" timeOffset="-947.1016">-2438 8138 216 0,'14'0'80'0,"-14"0"-60"0,-9 0-8 0,9 0-4 0,0 0-8 16,-14 8 120-16,5 0-64 15,-4 5 60-15,3 7-72 16,1 4 32-16,-4 8-44 15,4 9-20-15,-5 3-4 16,14-3 8-16,0-5-8 16,0-3 40-16,14-9-24 15,-5-12 64-15,4-4-48 16,10-12-360-16,18-16 172 16,-9-8-176-16</inkml:trace>
          <inkml:trace contextRef="#ctx0" brushRef="#br0" timeOffset="-465.8758">-2246 8357 312 0,'-14'-12'112'0,"23"12"-84"0,-4 4-12 15,-5-4 12-15,9 4-20 16,14 0 16-16,-1 0-16 0,24 0 4 16,-14 0-4-1,22 0-260-15,-8 4 136 0,-5-4 0 16</inkml:trace>
        </inkml:traceGroup>
        <inkml:traceGroup>
          <inkml:annotationXML>
            <emma:emma xmlns:emma="http://www.w3.org/2003/04/emma" version="1.0">
              <emma:interpretation id="{85EBD3C6-6A55-476F-BD1C-C8D843F552DF}" emma:medium="tactile" emma:mode="ink">
                <msink:context xmlns:msink="http://schemas.microsoft.com/ink/2010/main" type="inkWord" rotatedBoundingBox="2411,12582 2332,13715 1358,13648 1436,125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107.8304">-1545 12100 320 0,'9'-12'120'0,"-5"12"-96"0,1 0-4 0,-5 0 60 15,0 0-48-15,0 0 32 16,5-4-36-16,-5 4 52 16,9 0-44-16,-5-4 36 0,-4 0-40 15,5 0 16-15,-5 0-28 16,-5 0 16-16,-4-4-20 0,-9 4 0 16,-5 4-8-16,-9 0 4 15,0 4-8-15,-13-4-4 16,-14 8 4-16,-10 0 12 15,-8 0-8-15,0 0-12 16,-5 4 0-16,9 0 12 16,9-4-4-16,5-4 8 15,4 5-8-15,14-1 8 16,5-8-8-16,9 4-4 16,13 4 4-16,0 0-24 15,23-8 40 1,10 4-12-16,12-8-4 15,19 4 0-15,5-4-4 0,18 4 0 16,9 12-28-16,-5 0 16 16,-13 4 4-16,-5 1 8 15,-4-5 0-15,-23 4 0 16,0 4 8-16,-5 4-4 16,-18 1 32-16,-9-1-20 15,-5 4 20-15,-4 1-20 16,-9 3 36-16,5-4-28 15,-15 5-32-15,-8 3 4 16,-5-12 16-16,0 13-4 16,-9-9-12-16,-5 13 0 15,0 3 12-15,5-12-4 0,0 5-4 16,0-9 4-16,5 5-16 16,4-9 8-16,0 0-4 15,-9 0 0-15,13-7 8 16,14 3 0-16,1 0-28 15,-1 4 16-15,14 1 32 16,0-1-12-16,4-4 0 16,1 0-4-16,4-3 12 15,0-1-8-15,0-4 4 16,-5-4-4-16,5-8-16 16,0 0 4-16,0 0 4 15,0 0 0-15,5 0 0 16,13-4 0-16,-9 0-28 15,14 0 16-15,-1 4-4 0,10-4 8 16,5 0 0-16,27-4 0 16,4 4 24-16,23 0-8 15,4 4-4-15,-8 4 0 16,-10 0 12-16,-8 4-8 16,-15-4-4-16,-13 0 0 15,-4-8 28-15,-15 12-16 16,-8 0 40-16,-9 4-32 15,-5 4-288-15,-9-8 144 16</inkml:trace>
        </inkml:traceGroup>
        <inkml:traceGroup>
          <inkml:annotationXML>
            <emma:emma xmlns:emma="http://www.w3.org/2003/04/emma" version="1.0">
              <emma:interpretation id="{A94BC4BE-EA56-4A5E-942F-8EFCBAC158C3}" emma:medium="tactile" emma:mode="ink">
                <msink:context xmlns:msink="http://schemas.microsoft.com/ink/2010/main" type="inkWord" rotatedBoundingBox="1481,14147 1451,14587 1300,14577 1331,141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606.6558">-2510 13759 364 0,'-28'9'132'0,"10"3"-100"0,4 8-12 0,5-4 156 15,0 8-100-15,-4 9 24 16,13 3-60-16,0-3-8 16,0-1-20-16,13-8 12 0,5-4-16 15,-4-3 32-15,-5-5-24 16,5-4-488 0,9-12 256-16,-14-12-24 0</inkml:trace>
          <inkml:trace contextRef="#ctx0" brushRef="#br0" timeOffset="44679.8729">-2465 13630 560 0,'-14'-12'208'0,"24"12"-164"0,3 0-8 16,-13 0-128-16,14 4 44 16,-5 4-340-16</inkml:trace>
        </inkml:traceGroup>
        <inkml:traceGroup>
          <inkml:annotationXML>
            <emma:emma xmlns:emma="http://www.w3.org/2003/04/emma" version="1.0">
              <emma:interpretation id="{3C44EB68-A3B8-4A84-8E4F-C9E88DEE726D}" emma:medium="tactile" emma:mode="ink">
                <msink:context xmlns:msink="http://schemas.microsoft.com/ink/2010/main" type="inkWord" rotatedBoundingBox="2307,15791 2162,17879 791,17784 936,156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4612.1307">-2620 15237 364 0,'-4'-25'132'0,"4"17"-100"0,-5 0-12 16,5 4 52-16,-4 4-44 16,-1 0-4-16,1 4-12 15,-6 8 16-15,6 9-16 0,-5 11 32 16,-5 12-28-16,5 5-12 16,0 0-8-16,-5 3 28 15,-4-3-12-15,-5-5 4 16,1-3-8-16,-1-5 12 15,0-8-12-15,5-7 16 0,4-5-16 16,5-4 32-16,9-12-24 16,5-12 20-16,4 4-20 15,0-8-8-15,4-5-4 16,1 1-104-16,0-4 56 16,4 12-8-16,0-5 32 0,5 5-12 15,4 0 16-15,1 8-16 16,3 8 16-16,1 4 0 15,0 4 8-15,5 5 16 16,-5-1-4-16,-10 0 8 16,1 0-8-16,-18 0 8 15,-5 1-8-15,-14-1 40 16,-4-8-20-16,-14 8 56 16,-5-4-44-16,1-4 0 15,4-8-20-15,5 8-4 16,13-16-4-16,14 0 20 15,9 0-16-15,14 0-392 16</inkml:trace>
          <inkml:trace contextRef="#ctx0" brushRef="#br0" timeOffset="84735.0109">-2356 15346 580 0,'0'-12'216'0,"0"16"-168"0,0 4-12 0,0 0-12 16</inkml:trace>
          <inkml:trace contextRef="#ctx0" brushRef="#br0" timeOffset="85318.0101">-2397 15629 416 0,'-36'24'152'0,"31"-7"-116"0,1 7-12 0,-1-8 40 0,5 4-40 16,9 1 24-16,1-5-28 16,8-4 36-16,14-12-32 15,-5-8-4-15,5-4-12 16,13-5-76-16,5-3 36 16,1 0-24-16,-6-4 36 15,-4 8 36-15,-9-1-8 16,-9 1 44-16,-10 0-28 15,-8 4 76-15,-10 0-56 16,-4 0 48-16,-9 3-52 16,0 5 16-16,0 0-36 0,-5 4-8 15,0 4-8-15,5 4 12 0,4 1-8 16,5-1 24-16,5 4-20 16,4 0 12-16,4-4-12 15,1 0-112-15,4 4 52 16,0 0-68-16,-5-3 68 15,-4 15 4 1,-4 8 12-16,-5 17 20 16,0 20-24-16,0 16 24 15,-5-5 48-15,0-11-16 16,-4-8 0-16,0-8-12 16,-5-5-24-16,14-7 8 15,-14-9 32-15,9-12-16 0,-4 0 0 16,5-15-4-16,-6-10 20 15,6-11-12-15,4-4 32 16,9-16-28-16,0-1-4 16,18-3-8-16,5-1 4 15,18-3-4-15,13 3 16 16,5 9-12-16,-4 8-108 16,-9 7 52-16,-15 5-472 15</inkml:trace>
          <inkml:trace contextRef="#ctx0" brushRef="#br0" timeOffset="86731.2841">-3098 17042 624 0,'-9'0'228'0,"9"0"-176"0,0-9-16 0,0 9 72 0,9 0-68 15,-4-12 16-15,4 8-32 16,9-12 24-16,5 4-32 16,4-16 32-16,14-9-32 0,0-7-92 15,0-17 40-15,-14-4-76 32,1 5 64-32,-15-25-48 0,-8 8 56 15,-14 20-4 16,-9 4 24-31,-1 21 4 0,-3 4 8 0,4 11 44 0,-5 13-24 16,0 13 16-16,9 15-16 16,-8 20-8-16,8 21 0 15,5 4 28-15,0 12-16 0,0-12-4 16,-1-1-8-16,6-19 40 16,4-5-24-16,0-7 0 0,0-5-12 15,9-11 64-15,5-5-40 16,8-16 32-16,15 0-36 15,8-16-16-15,10-5-8 16,9-3-76-16,0-12 40 16,-10 7-4-16,-8-3 20 15,-14 8 4-15,-10 3 4 16,-3 5 0-16,-10 8 0 16,-14 20-12-16,-4 4 12 15,0 13 4-15,0 3 4 16,0-4 32-16,13 1-16 0,5-5 20 15,5-4-20-15,9 1 28 16,0-5-28-16,-1-8-68 16,1-4 28-16,-5-4-44 15,-4-12 36-15,4 4 0 16,-9-13 20-16,-13-11 16 31,-1 4 0-31,-13-21-4 0,-5 9 4 16,9-1-16-16,1 1 8 15,4 11 40-15,0 1-24 16,27 20 8-16,0 0-32 16,5 8 8-16,4 8 28 15,5 0-16-15,0-8 16 16,0 8-12-16,-5-4 20 16,-9 0-20-16,-4 0 12 0,-14 4-12 15,-5 9-24-15,1-5 4 16,-5 0-40-16,0 16 28 15,-1-8 24-15,1 9 0 16,5-1 0-16,4-4 0 16,4-3 20-16,5-5-12 15,1-12 32-15,3 12-28 16,5-16 48-16,1 0-36 16,-10-4 12-16,-5-12-24 15,-4 8 0-15,-4-9-8 16,-5-3-16-16,-5-8 4 0,0 8 4 15,5-5 0-15,0 5-28 16,9 4 16-16,0 4-32 16,14 8 28-16,13-4-12 15,14 0 16-15,5 8 36 16,8 0-16-16,1-4 0 16,-5 0-4-16,-9 4-60 15,-5-5 32-15,-17-3 4 16,-10 8 8-16,-9-4 28 15,-9-4-8-15,-5 4-20 16,-4 0 4-16,4 0-12 16,-4 4 8-16,18 4-20 15,0 8 20-15,0-4 4 16,14 13 8-16,-1 7-28 16,-4 0 16-16,0 5-20 0,-9 3 16 15,-4-4 8 1,-10 1 8-16,-4 11 24 0,-9 1-12 15,-5 11 4-15,0-3-8 16,5 0 4-16,-1-9-8 16,6-7 24-16,3-9-16 15,6-4 4-15,4-3-8 16,-1-9 20-16,1-4-16 16,5-4 24-16,4-4-24 15,0-8-196-15,0-4 96 16,9-9-332-1,5 1 232-15,-1 0-8 0</inkml:trace>
          <inkml:trace contextRef="#ctx0" brushRef="#br0" timeOffset="86927.5472">-1937 16722 548 0,'37'-24'204'0,"-5"15"-156"16,9 1-16-16,-19 21 88 0,6 3-72 15,-6 4-28-15,-3 4-16 16,-6 5 20-16,-4-1-12 16,-13 0 48-16,-10-8-32 0,-4 1 40 15,-5-9-40-15,-9 4-200 16,-4-12 92-16,18 0-472 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4:01.47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FDE920A-FB26-4743-93A9-C4A7C916BC04}" emma:medium="tactile" emma:mode="ink">
          <msink:context xmlns:msink="http://schemas.microsoft.com/ink/2010/main" type="writingRegion" rotatedBoundingBox="7895,7342 9291,9140 8574,9697 7178,7899">
            <msink:destinationLink direction="with" ref="{54585728-2218-43F9-96DF-444B193F7B81}"/>
          </msink:context>
        </emma:interpretation>
      </emma:emma>
    </inkml:annotationXML>
    <inkml:traceGroup>
      <inkml:annotationXML>
        <emma:emma xmlns:emma="http://www.w3.org/2003/04/emma" version="1.0">
          <emma:interpretation id="{74149BE1-BB16-4189-9BB1-0674A2520377}" emma:medium="tactile" emma:mode="ink">
            <msink:context xmlns:msink="http://schemas.microsoft.com/ink/2010/main" type="paragraph" rotatedBoundingBox="7895,7342 9291,9140 8574,9697 7178,7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902033-3382-4F04-9FB3-1431A5593CAC}" emma:medium="tactile" emma:mode="ink">
              <msink:context xmlns:msink="http://schemas.microsoft.com/ink/2010/main" type="line" rotatedBoundingBox="7895,7342 9291,9140 8574,9697 7178,7899"/>
            </emma:interpretation>
          </emma:emma>
        </inkml:annotationXML>
        <inkml:traceGroup>
          <inkml:annotationXML>
            <emma:emma xmlns:emma="http://www.w3.org/2003/04/emma" version="1.0">
              <emma:interpretation id="{884FD674-A188-4182-98AE-98B0073A292F}" emma:medium="tactile" emma:mode="ink">
                <msink:context xmlns:msink="http://schemas.microsoft.com/ink/2010/main" type="inkWord" rotatedBoundingBox="7895,7342 8470,8082 7798,8603 7223,7864"/>
              </emma:interpretation>
            </emma:emma>
          </inkml:annotationXML>
          <inkml:trace contextRef="#ctx0" brushRef="#br0">4533 7558 184 0,'-5'0'68'0,"10"0"-52"0,-5 0-4 0,0 0 40 16,9 0-32-16,-9 0 0 0,0 0-12 15,9 0 20-15,-4-4-16 16,-5 4 32-16,0 0-28 15,-5 0 48-15,1-4-36 16,-1 0-4-16,0 0-16 16,-8 4 4-16,-1-4-8 15,5 0 8-15,-18-4-8 16,-1 4 24-16,1 0-16 16,-5 0 24-16,-4 0-24 15,-1 0-4-15,-4 0-4 16,5 0-4-16,-1 4 0 15,1 0 24-15,4 0-12 16,5 0-20-16,4 0 0 31,5 0 32-31,4 0-16 0,5 0-16 16,0 0 0-16,4 0-4 0,1 0 4 0,-1 0 16 16,5 0-4-16,0 0 8 15,-4 0-8-15,4 0 16 16,0 0-12-16,0 0 24 15,0 0-20-15,0 0-32 16,4 0 12-16,-4 0 20 0,0-9-8 16,0 9 0-16,0 0 0 15,0 0-24-15,0-4 12 16,-4 4 20-16,4-4-4 16,0 4-28-16,4-4 8 15,-4 4 4-15,9-4 8 0,-9 4 24 16,5-4-12-16,0 4-32 15,-1-8 12-15,-4 8 20 16,0 0-8-16,-4 0 0 16,-1-8 0-16,0 8 4 15,1 0-4-15,-1 0-4 16,1 0 4-16,4 0-4 16,0 0 0-16,0 0 8 15,0 0-4-15,0 0 16 16,0 0-12-16,0 0-12 15,0 0 0-15,-5 8 12 16,-4 4-4-16,5-8-12 16,-1-4 4-16,1 4 28 15,-1 0-12-15,5-4 12 16,0 0-12-16,0 0 0 0,5 0-4 16,-5 0-8-16,0 0 4 15,4-4 28-15,5 0-16 16,-9 0-24-1,5 4 4-15,-1-4 8 16,-4-4 0-16,0 8 8 16,-4 0-8-16,4 0-12 15,0-8 4-15,0 8 4 0,4-4 0 16,-4 0-12 0,0 4 8-16,0-4 12 15,5 0-4-15,-5 4 32 0,0 0-20 16,0 0-32-16,-5 0 8 15,5 0 0-15,-4 0 8 16,4 0 0-16,0 0 0 0,0 0 8 16,0 0-4-16,0 0-12 15,0 0 4-15,0 0-4 16,0 0 0-16,0 0 16 16,0 0-4-16,-5 0 32 15,-4 0-20-15,5 0-24 16,-6 4 4-16,1-4 0 15,0 4 4-15,5-4 0 16,-1 0 0-16,1 0 32 16,-6 0-16-16,6 0-32 15,-1 0 8-15,1 0 8 16,4-4 4-16,-5 0-4 0,1 0 4 16,-1 4-4-16,-4 0 0 15,4-4-20 1,1 4 12-16,-1 0 4 0,-4 0 4 15,5 0 0-15,-5 0 0 16,4 0-12-16,0 0 8 16,5 0 4-16,-4 0 0 15,4 0 8-15,-5 4-4 16,5-4-4-16,0 0 4 16,0 0-24-16,-4 4 12 15,4-4 40-15,9 0-20 0,-9 0 0 16,0 0-8-16,14 8-4 15,4-4 0 1,-5 0 0-16,1-4 8 16,-5 8-4-16,0-8-12 15,-9 0 4-15,9 0 12 16,-13 8-4 0,-1-8-4-16,-4 4-16 15,0 0 8-15,5 0-4 16,-1 0 4-16,0 0 0 15,-4-4 0-15,9 0 24 16,0 0-8-16,0 0-20 16,0 0 4-16,0 0 4 15,0 0 4-15,0 0 8 16,0 0-4-16,0 0 32 0,0 0-44 31,-4 9 4-31,4-9 20 0,0 0-12 16,0 0-8-16,0 0 0 15,0 0 28-15,-5 0-12 16,5 0-32-16,0 0 12 16,0 0 8-16,-4-9 12 15,-5 9-4 1,-1 0-24-16,-3 0 8 16,-1 0 4-16,-4-4 4 15,-5 4 8-15,-4 0-4 0,0 0-20 16,-5-4 8-1,0 0-12-15,-5 4 8 0,1-4 36 16,-5 4-16-16,9 0-8 16,5-4-4-16,4 4-4 15,5 0 0-15,4 0 32 16,1 0-12-16,8 0-32 16,-4 0 12-16,9 0 0 15,0 0 8-15,0 0 8 16,0 0-4-16,0 0 8 15,0 0-8-15,0 0-4 16,0 0 4-16,0 0-4 16,0 0 0-16,0 0 0 15,0 0 0-15,0 0 44 16,0 0-24-16,0 0-52 16,0 0 16-16,0 0 12 0,0 0 4 15,0 0-8-15,0 0 4 16,0 0 12-16,0 0-4 15,0 0-4-15,0 0 4 16,0 0-16-16,0 0 8 16,4-4 20-16,-4 0-8 15,5 0 16-15,0-4-16 16,-1-4 4-16,1 0-4 16,-1-5-8-16,1 1 4 15,4 4 4-15,-5 0-4 16,1 0-12-16,-1 0 4 0,-4 4-16 15,0 0 12-15,0-1 4 16,0 1 4-16,0 4 0 16,-4 4 0-16,-1 0 0 15,1 0 0-15,4 0-12 16,-5 0 8-16,5-4-4 16,-4 4 0-16,4 0 32 15,-5 0-12-15,1-4-12 16,-1 4-4-16,1 0 20 15,-1-4-8-15,-4 0-20 16,0 8 4-16,0-4 4 16,0 0 4-16,-1-4 24 15,1 8-12-15,5-4-32 16,4 0 12-16,0 0 0 16,-5 4 8-16,5-4-12 15,0 0 8-15,0 0 12 0,9 0-4 16,0-4-4-16,-9 4 4 15,10 0 12-15,-1-4-8 16,0 4-12-16,-9 0 0 16,9 0 20-16,-9 0-8 15,9 0-20-15,0 0 4 16,-9 0-12-16,9 4 8 16,0 4-176-16,-9-8 100 15</inkml:trace>
        </inkml:traceGroup>
        <inkml:traceGroup>
          <inkml:annotationXML>
            <emma:emma xmlns:emma="http://www.w3.org/2003/04/emma" version="1.0">
              <emma:interpretation id="{6C5B2BB4-85C6-4DC8-A907-6A1057F86D31}" emma:medium="tactile" emma:mode="ink">
                <msink:context xmlns:msink="http://schemas.microsoft.com/ink/2010/main" type="inkWord" rotatedBoundingBox="8787,8850 9117,9275 8574,9697 8244,9272">
                  <msink:destinationLink direction="with" ref="{B83F3061-D3A6-440A-B0E1-5A5A5DE5FE87}"/>
                  <msink:destinationLink direction="with" ref="{953FC01C-DE00-4E74-A097-D9B8B0DA52A2}"/>
                  <msink:destinationLink direction="with" ref="{2099C9D0-AE77-421E-A766-40C4B472E470}"/>
                </msink:context>
              </emma:interpretation>
              <emma:one-of disjunction-type="recognition" id="oneOf0">
                <emma:interpretation id="interp0" emma:lang="" emma:confidence="0">
                  <emma:literal>or</emma:literal>
                </emma:interpretation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as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Or</emma:literal>
                </emma:interpretation>
              </emma:one-of>
            </emma:emma>
          </inkml:annotationXML>
          <inkml:trace contextRef="#ctx0" brushRef="#br0" timeOffset="36647.7479">4460 8659 164 0,'-5'-8'60'0,"1"8"-44"0,-1 8-8 0,5-8 0 15,0 0-8-15,0 0-20 16,0 0 12-16,9 0 20 16,-9 0-4-16,10 0 32 15,-1 0-24-15,0-8 76 16,-5 4-56-16,1 0 32 15,-5 0-40-15,0 0 0 16,0 4-16-16,-5-4 0 0,1 8-4 16,-1-4-8-16,5 0 4 15,0 0 12 1,0 0-8-16,0 0 4 0,9 4-4 16,-4-8 12-16,-5 4-12 15,0 0 4-15,0 0-4 16,0 0 4-16,0 0-8 15,-5 0-12-15,1 4 4 16,-1-4 12-16,1 4-4 16,-1-4-4-16,1 0 4 15,4 0 20-15,0 0-12 16,9-4-4-16,4 4-4 16,-4-4 4-16,-9 4-4 15,10-4 8-15,-10 4-8 16,-5 0-4-16,0 4 4 0,1-4-4 15,-5 0 0-15,0 4 0 16,9-4 0-16,0 8-12 16,4-4 8-16,-4-4 20 15,9 17-8-15,0-9-12 16,-4 4 0-16,0-4 20 16,-5 0-8-16,-5 8 4 15,5-4-4-15,-5 4 4 16,-4-3-8-16,0-1 8 0,0 0-8 15,5 4 16-15,-1-4-12 16,5-4-4-16,0 5 0 0,5-5 12 16,-1 0-8-16,-4-8 4 15,9 4-4-15,-9-4-16 16,0 0 4-16,0 4 28 16,0-4-12-16,-9 8 4 15,0-4-16 1,0 0-4-16,4 0 28 15,5 0-12-15,-9-4-20 16,9 0 0-16,0 0-12 16,9 0 8-16,-9 0 24 15,9 4-4-15,1 0-12 16,-1-4 0-16,-9 0 20 31,0 0-8-31,0 0-4 16,0 0 0-16,0 0 12 0,0 0-8 15,0 0 4-15,0 0-4 0,9 4-16 16,-9-4 4-16,0 0 4 0,0 0 0 16,9 0 0-16,0 8 0 15,-4-8-20 1,4 0 12-16,-9 0 20 16,13 8-4-16,-4-8-20 15,5 0 4-15,-5 0 4 16,5 4 4-16,4 1 32 15,-4-1-16-15,-5-4-40 16,9 4 12-16,0 0 0 16,0 0 12-16,5 4 16 0,0 0-8 15,-5 0-4 1,5 0 0-16,-5 0-16 0,0 0 8 0,1-4 12 16,-6-4-4-16,1 0-4 15,0 0 4-15,-5 0-16 16,0-4 8-16,0 0 4 15,0 4 0-15,0 0 8 16,0 0-4-16,-9 0 16 16,5-4-12-16,-5 4-20 15,4-4 4-15,1 0 12 16,-1 0 0-16,1 0-12 16,-1 0 4-16,-4 4 4 15,0-4 0-15,0 0 24 16,0 0-12-16,0 0-20 15,-4-8 0-15,-1 4-4 16,1-5 4-16,4 1 16 0,0 0-4 16,-5-4-28-1,5 4 12-15,0 0 24 16,0-1-8-16,-4 1 0 16,-1 0 0-16,5 0-16 15,-4 4 8-15,4-4 40 0,0 0-24 16,0-1-36-16,9 1 12 15,0 0 0-15,0-4 12 16,0 0 0-16,0 4 0 16,-4 4-28-16,-5-5 16 0,0 5 32 15,-5 4-12-15,1 0-28 16,4 0 12-16,-14 0 20 31,9 8-8-31,-4-4 20 0,5 0-16 16,-1 0-28-16,1 0 8 15,-1 0-4-15,5 0 8 16,-4-4 24 0,4 8-8-16,-5 0-20 0,5 0 4 15,-5 0 12-15,1-4 0 16,-1 4-12-16,-4 0 4 16,0-4 20-1,9 4-8-15,-9-4-4 16,9 0 0-16,-5 0-4 15,10 0 0-15,-10 0 0 0,5 0 0 16,-9 0 0-16,5 0 0 0,-5 0 8 16,0-4-4-16,-10 0 8 15,6 4-8-15,-6-4 8 16,1 0-8-16,0 0 8 0,4 4-8 16,1-4-4-16,-1 0 4 15,5 4-16-15,-5 4 8 16,10-4-4-16,-10 4 0 15,0-4 16-15,1 4-4 16,-1-4 8-16,5 4-8 16,-5-4-4-16,1-4 4 15,4 4 4-15,0 0-4 0,-1-4-12 16,6 0 4-16,-1 0 12 16,1-4-4-16,4 4-20 15,0 4 8-15,4-4-4 16,1 0 4-16,4 0 8 15,0 0 0-15,0 0 24 16,-9 0-12-16,9 4-12 16,-9 0-4-16,0-4 28 15,9 0-12-15,0 0-20 16,5 0 0-16,-9-1-4 16,13 1 4-16,5 0 8 15,4 0 0-15,5 0 8 16,0 0-4-16,0 4 8 15,-1 4-8-15,-3-4 8 16,-5 4-8-16,-5 0-4 0,-5 0 4 16,1-4-4-1,-5 4 0-15,0-4 8 0,0 5-4 16,0-5 16-16,5 0-12 16,4 0-20-16,1 0 4 15,-1 0 20-15,0 0-4 16,-4 0-4-16,-5 0 0 15,0 0-24-15,0 4 12 16,-9-4 20-16,0 0-4 16,0 0-12-16,0 0 0 15,0 0 12-15,0 0-4 0,14 0-4 16,-14 0 4-16,4 0-4 16,-4 0 0-16,0 0-12 15,0 0 8-15,0 0-4 16,0 0 0-1,0 0 16-15,0 8-4 0,-4 0-12 16,4 0 4-16,-9 0 12 16,4 0-4-16,0-4-12 15,1 0 4-15,-1 0 28 16,5-4-12-16,0 0-12 16,0 0-4-16,0 0 4 15,-4 0 0-15,4 0 0 16,0 0 0-16,-5 8 8 15,1-4-4-15,4 4-12 16,-5 1 4-16,5-5 4 0,-4 0 0 16,4-4-12-16,0 8 8 15,0-8 4-15,0 0 0 16,4 8-36-16,-4 0 20 16,0 0 32-16,0 4-8 15,-4 0-8-15,-6-4-4 16,1 5-16-16,0-1 12 15,0 0 12-15,0-4 0 16,4 0-12-16,5 0 4 16,0-8-4-16,5 8 0 15,4 0 16-15,0 0-4 16,0 1-12-16,-4-1 4 0,-1 0 12 16,-4 0-4-16,0 0 16 15,-4 0-12-15,-5 0 4 16,0-4-4-16,-5 0-16 15,5 0 4-15,0-4 28 16,0 0-12-16,4 0-12 16,5-4-4-16,0 0 12 15,5 0-4-15,-1 0 8 16,1 0-8-16,-5 4 24 16,0-4-16-16,0 4-12 15,0 0-4-15,-5 0-324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5:30.50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DF3EC80-25D3-4B28-9D4F-9683230D809E}" emma:medium="tactile" emma:mode="ink">
          <msink:context xmlns:msink="http://schemas.microsoft.com/ink/2010/main" type="writingRegion" rotatedBoundingBox="10682,14169 4551,17182 3926,15910 10058,12897"/>
        </emma:interpretation>
      </emma:emma>
    </inkml:annotationXML>
    <inkml:traceGroup>
      <inkml:annotationXML>
        <emma:emma xmlns:emma="http://www.w3.org/2003/04/emma" version="1.0">
          <emma:interpretation id="{9103268F-6099-4280-BFF6-199F8151A0D5}" emma:medium="tactile" emma:mode="ink">
            <msink:context xmlns:msink="http://schemas.microsoft.com/ink/2010/main" type="paragraph" rotatedBoundingBox="10682,14169 4551,17182 3926,15910 10058,12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093D7F-C17C-4707-B0B4-0FAFBEC73E2A}" emma:medium="tactile" emma:mode="ink">
              <msink:context xmlns:msink="http://schemas.microsoft.com/ink/2010/main" type="line" rotatedBoundingBox="10682,14169 4551,17182 3926,15910 10058,12897"/>
            </emma:interpretation>
          </emma:emma>
        </inkml:annotationXML>
        <inkml:traceGroup>
          <inkml:annotationXML>
            <emma:emma xmlns:emma="http://www.w3.org/2003/04/emma" version="1.0">
              <emma:interpretation id="{EE251AE2-A424-41B6-87F0-DF8A6B08DDF4}" emma:medium="tactile" emma:mode="ink">
                <msink:context xmlns:msink="http://schemas.microsoft.com/ink/2010/main" type="inkWord" rotatedBoundingBox="10682,14169 8843,15072 8219,13802 10058,12898"/>
              </emma:interpretation>
            </emma:emma>
          </inkml:annotationXML>
          <inkml:trace contextRef="#ctx0" brushRef="#br0">4460 13589 372 0,'0'0'140'0,"0"0"-112"0,5-4-4 0,-5 4 56 16,0 0-48-16,0 0 16 16,0 0-32-16,0 0 36 15,0 0-28-15,0 0 56 16,4-4-44-16,1 0 36 0,4 0-40 15,-9 0-8-15,9 0-16 0,-5 0 20 16,6-4-16-16,-1 0-32 16,0 4 12-16,4 0 0 15,-3 0 8-15,3-4 0 16,5 0 0-16,-4 4 0 16,0-4 0-16,-1 3 0 15,-4-3 0-15,1 8 0 16,-1 0 0-16,0 0 16 15,-9 0-8-15,0 0-40 16,13 8 20-16,-8 1 20 16,4-1-4-16,0 4 28 15,0-12-20-15,0 8-4 16,5 0-4-16,0-8-4 16,4 0 0-16,5 0 52 15,-10 0-28-15,1 0-20 16,0 0-4-16,-1 0 8 0,-4 0-4 15,1 0-12-15,-1 0 4 16,9-8 40-16,-4 8-24 16,4-8-8-16,4-4-8 15,6 4 4-15,-1-5 0 16,-4 5 0-16,0 0 0 16,-5 4 0-16,-9-4 0 15,0 4 32-15,-9 4-16 16,-4 4-364-16,-1 4 184 15</inkml:trace>
          <inkml:trace contextRef="#ctx0" brushRef="#br0" timeOffset="15812.0959">6204 12675 164 0,'-5'0'60'0,"5"0"-44"0,0 4-8 16,0-4 156-16,0 0-92 15,9 0 44-15,10 4-72 0,-6-4 28 16,5 0-40-16,-4 0 16 16,0 0-28-16,-1 4 16 15,-8 4-20-15,-5-8 20 16,-5 4-24-16,-8 0-4 0,-10-4-4 15,-9 0-16-15,-4 0 8 16,-5-4 28-16,-5 0-12 16,-4 0-12-16,-14 0-4 15,-9 0 4-15,-8 0 0 16,-1 4 0-16,4 0 0 16,10 0 32-16,9 0-16 15,18 8 4-15,13 0-12 0,15 4 4 16,17-4-8-16,14 0-4 15,19 1 4-15,27-1 12 16,4 12-8-16,0-4 24 16,-4 0-20-16,-5 4-20 15,-4 5 0-15,-14-1 20 16,-9 0-4-16,-14 1 16 16,-14 3-16-16,-4 0-4 15,-4 5 0-15,-19-1 4 16,-4 0-4-16,-1 5 8 15,-22 3-8-15,-4 1 8 16,-5 3-8-16,-10 1 16 16,6-9-12-16,-1-3-20 15,14-5 4-15,9-4-12 16,9-4 8-16,9-3-8 0,5-1 8 16,9-4 24-16,9 0-4 15,4-4 16-15,5-4-16 16,10 4-4-16,8 0 0 15,9-4-4-15,10 1 0 16,9 3 8-16,-1-4-4 16,1 4-12-16,-1 4 4 15,-3-4-4-15,-10-4 0 16,-1 8 0-16,1-8 0 16,-4 0 32-16,-1-4-12 15,-8-4 12-15,-6 0-12 0,-8 0 12 16,-5 4-16-16,-13 0-20 15,-6 0 4-15,1 8 20 16,0-4-4-16,0 0-328 16,5 0 172-16</inkml:trace>
          <inkml:trace contextRef="#ctx0" brushRef="#br0" timeOffset="16172.9433">5612 14075 372 0,'-37'4'140'0,"19"-4"-112"0,-5 4-4 0,14 0 92 16,0 8-68-16,-4-4 24 16,3 9-40-16,-3-5 40 15,13 4-40-15,-5 0 48 16,5 0-48-16,5-3 4 0,8-5-24 0,-3 0 28 15,12 0-24-15,1-8 4 16,4 0-12-16,-13 0-472 16</inkml:trace>
          <inkml:trace contextRef="#ctx0" brushRef="#br0" timeOffset="16289.7579">5707 13832 260 0,'-18'-24'96'0,"18"24"-76"0</inkml:trace>
        </inkml:traceGroup>
        <inkml:traceGroup>
          <inkml:annotationXML>
            <emma:emma xmlns:emma="http://www.w3.org/2003/04/emma" version="1.0">
              <emma:interpretation id="{9086C094-E923-4C5A-BEB1-F29DA4FF65C9}" emma:medium="tactile" emma:mode="ink">
                <msink:context xmlns:msink="http://schemas.microsoft.com/ink/2010/main" type="inkWord" rotatedBoundingBox="6271,15607 6084,15698 6036,15600 6222,15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0670.689">2152 15127 444 0,'-28'-52'164'0,"28"52"-124"0,10-8-16 0,8 4 0 0,0 0-20 15,5-1 16-15,18 5-12 16,-5 5 32-16,10 3-24 16,-5 4-12-16</inkml:trace>
        </inkml:traceGroup>
        <inkml:traceGroup>
          <inkml:annotationXML>
            <emma:emma xmlns:emma="http://www.w3.org/2003/04/emma" version="1.0">
              <emma:interpretation id="{A42F3C83-FEFA-4D80-8284-04C3D14D9E9F}" emma:medium="tactile" emma:mode="ink">
                <msink:context xmlns:msink="http://schemas.microsoft.com/ink/2010/main" type="inkWord" rotatedBoundingBox="4243,16754 4745,15276 5465,15521 4963,16999">
                  <msink:destinationLink direction="with" ref="{F06E9C5D-2538-47A6-A112-D1EED620435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819.0186">1173 14998 352 0,'4'-12'132'0,"6"4"-104"0,3-9-8 0,-4 17 68 0,0-8-52 16,-4 4 32-16,9-4-40 16,-10-8 0-16,1 8-16 15,-5 0 36-15,-5 4-24 16,-4-4-12-16,-5-9-8 15,-4 17-24-15,5 0 12 16,-6-8-4-16,10 8 4 0,-4 0 32 16,-1-4-12-16,-4 4-20 15,9 0 0-15,-5 0 20 16,5 0-4-16,-5 4-12 16,0-4 0-16,-4 8 4 15,14 5 0-15,-14-1 16 16,8 0-8-16,-3 4-12 0,-5 0 0 15,4 4-16-15,0 1 12 16,-4 3 12-16,4 4 0 16,1 9-12-1,4-5 4-15,-1 5-16 0,10 3 12 16,0 5 20-16,5 3-4 16,0 1-12-16,4-1 0 15,0 1 20-15,0-5-8 16,-5-3-20-16,15-1 4 0,-19 5 20 15,9 7-4-15,-5 5 16 16,-4 8-16-16,-4 0-12 16,-1-5 0-16,1-7 12 15,-1-1-4-15,-4-3 8 16,0-4-8-16,-5-9-4 16,1-4 4-16,-1-7 12 15,-9-5-8-15,-9 0 4 16,-9-4-4-16,5-8-8 15,-14 5 4-15,4-9 4 16,1 0-4-16,-1-4 8 16,10 0-8-16,4 0-12 15,9-4 4-15,10 4-136 16,3-9 72-16</inkml:trace>
          <inkml:trace contextRef="#ctx0" brushRef="#br0" timeOffset="51789.7973">1064 15536 208 0,'13'-8'76'0,"-8"8"-60"0,-10 0-4 15,5 0 84-15,0-8-56 16,0 8 44-16,-4 0-48 16,4-8 16-16,-9 4-32 15,-5-4 0-15,0-4-12 0,1 3 20 16,-6 1-16-16,1 0 32 15,-5 0-28-15,-4 4 12 16,0 4-16-16,-5 0 28 16,5 0-24-16,-5 8 4 15,0 0-12-15,-5 0 20 0,6 0-16 16,-1 1 40-16,0-1-28 16,9 0-24-16,0 4 0 15,1 0 24-15,12 0-12 16,-8 4-32-16,9 5 12 15,5-1 0-15,4 8 8 16,4 0-12-16,5 5 8 0,0 3-24 16,10 5 16-16,8-5 56 15,0 1-20-15,10-5 32 16,8-4-28-16,5-3 0 16,5-5-16-16,-1-12-8 15,6 4 0-15,-10-12-32 16,-5-12 16-16,-4 0 12 15,0-13 4-15,-4-3-12 16,-5 0 4-16,-5-5 4 16,-4-3 0-16,-1 0 8 15,1 7-4-15,-9 1 16 16,-1 0-12-16,1 3-20 16,0 5 4-16,-10 4-24 15,1 4 20-15,-1 0 24 16,-4 4-8-16,-4-1 0 0,-5-3 0 15,0 8-4-15,-10-4 0 16,1 0 24-16,0 0-12 16,4 0 24-16,-8 0-24 15,3 4 24-15,6-4-24 16,-10 0-20-16,5 8 0 16,4 0 12-16,0 0 0 15,5 8-12-15,0 0 4 16,0 4 20-16,0-4-8 15,4 8-144-15,-8-4 72 16,4 4-508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52.70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BCDEF8F-1E8B-413C-B1B2-2EE0070F4F9C}" emma:medium="tactile" emma:mode="ink">
          <msink:context xmlns:msink="http://schemas.microsoft.com/ink/2010/main" type="inkDrawing" rotatedBoundingBox="12277,16961 14957,17029 14955,17115 12275,17047" semanticType="underline" shapeName="Other">
            <msink:sourceLink direction="with" ref="{2BB27C93-D358-40DE-801D-424F0BA231C7}"/>
          </msink:context>
        </emma:interpretation>
      </emma:emma>
    </inkml:annotationXML>
    <inkml:trace contextRef="#ctx0" brushRef="#br0">4 43 280 0,'-9'-4'104'0,"9"4"-84"0,-9 0 0 15,9 0 40-15,0 0-36 16,0 0 16-16,0 0-24 16,9 0 8-16,0-4-12 15,5 0 28-15,-14 0-24 16,13 0-4-16,-4 0-8 16,-9 4 20-16,10 0-12 15,-10 0 24-15,9 0-24 16,0 0-40-16,4 0 16 15,1 0 56-15,9-8-24 16,0 8-16-16,13 0-4 16,-4-12-20-16,9 12 12 15,0 0 20-15,-5 0-4 0,5 0-4 16,9 12 0-16,9-12 12 16,14 16-8-1,18 0-40-15,19 4 20 0,-1-3 36 16,5-1-12-16,27-12-20 15,23 4 4-15,-23-8 28 16,-9-4-16-16,0-4-8 16,0 0-4-16,-5 0-4 15,-17 3 0-15,-6-3 60 16,-17 8-28-16,-19 0 8 16,-9 0-20-16,-18 0 28 15,5 8-24-15,-5 1-24 0,-5-5 4 16,-4-4 44-16,0 0-20 15,-5 0 52-15,-8-4-40 16,-6-5 4-16,-4 9-24 0,-9 0-52 16,-4 0 24-16,-10 0-244 15,-4 13 144-15,4 3-304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1:35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7CA9E05-8257-4CC6-9569-03E696B92E3B}" emma:medium="tactile" emma:mode="ink">
          <msink:context xmlns:msink="http://schemas.microsoft.com/ink/2010/main" type="writingRegion" rotatedBoundingBox="10571,3175 14078,3094 14136,5586 10629,5667"/>
        </emma:interpretation>
      </emma:emma>
    </inkml:annotationXML>
    <inkml:traceGroup>
      <inkml:annotationXML>
        <emma:emma xmlns:emma="http://www.w3.org/2003/04/emma" version="1.0">
          <emma:interpretation id="{947EEE5A-8463-47DB-AF66-D07CC2508EA5}" emma:medium="tactile" emma:mode="ink">
            <msink:context xmlns:msink="http://schemas.microsoft.com/ink/2010/main" type="paragraph" rotatedBoundingBox="11663,3708 13990,2876 14369,3938 12042,47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FFBBAE-0117-45BC-A720-6549B4863D73}" emma:medium="tactile" emma:mode="ink">
              <msink:context xmlns:msink="http://schemas.microsoft.com/ink/2010/main" type="line" rotatedBoundingBox="11663,3708 13990,2876 14369,3938 12042,4770"/>
            </emma:interpretation>
          </emma:emma>
        </inkml:annotationXML>
        <inkml:traceGroup>
          <inkml:annotationXML>
            <emma:emma xmlns:emma="http://www.w3.org/2003/04/emma" version="1.0">
              <emma:interpretation id="{31D7A167-9D6A-4F90-903B-3AC43E8F5C02}" emma:medium="tactile" emma:mode="ink">
                <msink:context xmlns:msink="http://schemas.microsoft.com/ink/2010/main" type="inkWord" rotatedBoundingBox="11743,3465 13057,3380 13126,4454 11813,4540"/>
              </emma:interpretation>
            </emma:emma>
          </inkml:annotationXML>
          <inkml:trace contextRef="#ctx0" brushRef="#br0">11942 4477 112 0,'0'-6'44'0,"0"6"-36"0,3-2 0 15,-3-1 20 1,0 3-16-16,0-2 40 16,0-1-28-16,0-5 56 15,6 0-44-15,-6-8 0 16,0 6-20-16,0-9 32 16,6 6-24-16,-3-11 12 15,3 3-20-15,-3-8 20 16,3 8-24-16,-3-9 12 15,0 9-12-15,-3-5-8 16,0 5 0-16,0-3 4 0,3 5-4 0,-3-5 8 31,3 6-8-31,0-6-36 16,3 8 16-16,-3-5 24 0,-1 5-4 0,-2-5 8 16,3 5-4-16,-6-5-16 15,3 3 4-15,-5-6-4 16,5 5 0-16,-3-7-12 15,6 7 12-15,-3-7 4 16,3 7 4-16,-1-5 16 16,1 9-8-16,0-7-4 15,0 9 0-15,-3-5 12 16,0 4-8-16,0-1-4 16,0 4 0-16,0-2-16 15,0 5 8-15,-6 0 12 16,6 3-4-16,-3-1-4 15,6 6 4-15,-3-2-4 16,0 2 0-16,0-3 24 16,0 3-12-16,0-3-12 15,0 6-4-15,-3-3 4 16,3 0 0-16,-2 0 8 16,2 0-4-16,-3 0 8 15,6 0-8-15,-3-3-4 16,2 3 4-16,-2-2 4 15,0 4-4-15,0-2-12 0,0 0 4 16,0 0 20-16,0 0-8 16,0 0-20-1,0 0 4-15,0-2 32 0,9 2-16 0,-9-6 0 16,0 6-4 0,0-2-4-16,0 2 0 0,0-3 8 15,0 3-4-15,0-3 52 31,3 3-32-31,-3-2 0 0,0 2-16 0,0-3 4 32,0 6-8-32,0-6-12 0,6 0 4 0,0 1 20 15,-3 4-8-15,3-4 4 16,0 2-4-16,0-3 12 16,3 6-12-16,0-3-4 15,0 2 0-15,3-2 4 16,0 3-4-16,6-3-4 15,-1 0 4-15,10 0 4 16,0 0-4-16,6 0-4 16,-3 5 4-16,-1-5-4 15,-2 0 0-15,-3 0 0 16,0 3 0-16,-3-3 8 16,-4 0-4-16,1 0-12 15,0 5 4-15,0-5 4 16,3 0 0-16,3 0 0 15,2 0 0-15,4 0 44 16,3 0-24-16,6 0-20 16,-4 3 0-16,-5-3 0 15,-3 0 0-15,-3 0-12 16,-3 3 8-16,-4-3 4 16,1 2 0-16,-3-2 16 15,-3 0-8-15,-3 0-12 0,6 0 0 0,-6 0 12 16,0 0-4-16,-6 0-12 15,9 3 4-15,-6-3-24 16,3 0 16-16,-3 0 24 16,-1 0-8-16,-2 0 0 15,0 0 0-15,-3 0 20 16,0 0-12-16,0 3-20 16,3-1 0-1,-3 1 4-15,6 0 4 0,-3-3-12 16,-3 0 8-16,6 0 20 15,9 2-8-15,-6 1-4 16,-3-1 0-16,0 1-4 16,3 2 0-16,-9 1 16 15,0-1-8-15,0-2-20 16,0-1 4-16,6-2-4 16,0 3 4-16,3-6 8 15,6 3 0-15,0-2 0 16,5-1 0-16,-5-2 8 15,-3 2-4-15,-9 0 24 16,3 1-16-16,-12 4-12 0,-3 1-4 16,0 0 12-1,-3 2-4-15,-3-2-20 0,1-1 8 0,8 1 32 16,-3 0-16-16,9-6 16 16,0 3-12-16,6-3-16 15,-3 6 0-15,3-3 20 16,3 0-8-16,-9 3-4 15,5 2 0 1,-10 0 4 0,5 3-4-16,-9 0 16 0,3 0-12 0,-3 0-20 15,9 2 4-15,-6 1-24 16,6 0 20-16,0-1 4 16,0 3 8-16,0 6 8 15,0-6-4-15,0 6 16 16,0 2-12-16,-6-3-20 15,-3 1 4-15,0-1-12 16,6 1 8-16,-3-3 8 16,6-3 4-16,-3 0 16 15,3-2-8-15,-3-3-20 16,3 0 4-16,-3 0 20 16,6 2-4-16,-6-2-4 15,3 0 0-15,-3 3 20 16,0-1-12-16,-3 1-32 15,3 0 12-15,-3-1 20 16,3 3-8-16,-6 1-8 16,6-1 0-16,-3 0 4 15,6 0 0-15,-3 0 8 16,6 3-4-16,-6-2-4 16,3 1 4-16,-3 1-4 15,3 3 0-15,-3-3 16 0,3 2-8 0,-2 1-4 16,-1-3 0-16,-3-3-40 15,6 0 20-15,-3-2-4 16,6-1 12-16,-3-2 8 16,0 3 0-16,0-3 8 15,3 0-4-15,-3 0 24 16,0 0-16-16,-3-1 4 16,3 4-8-16,-3-6 12 15,3 3-12 1,-3-2-4-16,3 2 0 0,-3-6 4 15,6 1-4-15,-3-3 32 16,0 2-20-16,0-4-48 16,0 2 16-16,0-3-676 15,3 3 380-15</inkml:trace>
          <inkml:trace contextRef="#ctx0" brushRef="#br0" timeOffset="1818.0495">12198 4056 340 0,'-18'-5'128'0,"18"5"-100"0,-27 0-8 0,9 0 68 32,7 2-52-32,-16-2-4 0,3 3-20 0,-9-3-20 15,6 3 4-15,-11-6 12 16,8 3-4-16,-6-3-4 16,9 1 4-16,7-1-32 15,5 3 16-15,3-3-48 16,9 6 32-16</inkml:trace>
          <inkml:trace contextRef="#ctx0" brushRef="#br0" timeOffset="2057.3792">11856 4027 208 0,'-27'0'76'0,"27"0"-60"0,-30 5-4 16,21-2 56-1,3 0-40-15,3-3 60 16,6 2-52-16,9 1 0 16,6 2-20-16,9-2 16 15,0 2-20-15,2 3-320 0,1 0 164 0</inkml:trace>
          <inkml:trace contextRef="#ctx0" brushRef="#br0" timeOffset="3213.4528">12430 3823 384 0,'-6'0'140'0,"6"0"-108"0,-3-5-8 0,0-3 92 31,6 3-68-31,-3-11 16 0,6 0-40 15,0-8 24-15,0 3-32 16,3-8 20-16,0 2-20 0,0-10 36 16,0 6-28-16,-6-12 4 15,3 9-16-15,-6-3-8 16,3 10 0-16,-6 6-24 16,3 8 12-16,-3 5-4 15,0 5 4-15,0 3-276 16,3 6 156-16,-3-1-140 15,6 0 152-15,-3 1 28 16,0-1 56-16,0-2 12 16,0 2 12-16,-3 0 112 15,0 0-56-15,-3 3 60 16,0 0-64-16,-6 0 32 16,6 0-44-16,-6 0 16 15,6-3-28-15,-6-2-28 16,6 2 4-16,0-5 16 15,3-5-4-15,3 0-4 16,6 2 0-16,0-5-24 16,6 5 12-16,0 1-12 15,3 4 8-15,0 1 8 16,0 5 4-16,-3-5 60 16,0 2-32-16,-3 0 156 15,-1-5-104-15,-2-5-16 0,0 0-40 0,-3-9 16 16,0 4-24-16,-3-6-56 15,3 5 16 1</inkml:trace>
        </inkml:traceGroup>
        <inkml:traceGroup>
          <inkml:annotationXML>
            <emma:emma xmlns:emma="http://www.w3.org/2003/04/emma" version="1.0">
              <emma:interpretation id="{2926819E-1C9F-49DD-A8E2-F1242E356E9B}" emma:medium="tactile" emma:mode="ink">
                <msink:context xmlns:msink="http://schemas.microsoft.com/ink/2010/main" type="inkWord" rotatedBoundingBox="13684,3168 14048,3039 14165,3367 13802,3497"/>
              </emma:interpretation>
            </emma:emma>
          </inkml:annotationXML>
          <inkml:trace contextRef="#ctx0" brushRef="#br0" timeOffset="57158.6603">14079 3125 496 0,'0'0'184'0,"-3"0"-140"0,-3 0-16 15,6 0 20 1,-6 0-32-16,3-6 40 16,-3 6-32-16,0-2 48 15,1 2-40-15,-4-3 12 0,3 3-28 0,-3-3 20 16,3 3-24-16,-9-7 12 16,6 4-12-16,-12 0-16 15,12 3 0-15,-12 0 20 16,6 0-8-16,-2 0 24 15,2 6-20-15,0-6-4 32,6 2-4-32,-3 3-4 0,3-5 0 15,3 3 8 1,3 2-4-16,-3-5-12 0,0 6 4 16,3-6 12-16,3 2-4 0,-6 1 8 15,6 0-8 1,-6 2-4-16,6-2 4 0,-6 2-16 15,6 0 8-15,0 0-4 16,6 1 0-16,-6-4 24 16,9 4-8-16,-3-4-12 15,6 1 0-15,-3 0 4 16,0-1 0-16,3 1 8 16,-3 2-4-16,3 3-20 15,3-3 8-15,-6 3 12 16,2 6 0-16,-2-6 8 15,0 2-8-15,3 1 8 16,0 2-8-16,-3-2 8 16,3 2-8-16,-3 0-20 15,0 0 8-15,-6 0 12 16,3 1 0-16,-9-1 8 16,3 3-8-16,-6-6 8 15,3 4-8-15,-6-4 8 16,3 3-8-16,-6-7-4 15,6 2 4-15,-6-3-4 0,3 3 0 0,-3-5 16 32,3-1-8-32,-2-2-20 0,2 3 4 0,-9-6 4 15,9 3 4-15,-6-2 24 16,3 4-12-16,-3-2 32 16,6 0-28-16,-3 0 32 15,3 0-32-15,0-2-12 16,3 2-8-16,-2-6 40 15,5 4-24-15,0-6 8 16,6 2-12-16,-3-7-16 16,3 5 4-16,-3-8 12 15,3 6-4-15,-3-4-72 16,2 7 36-16,-2-4-400 16,0 6 236-16</inkml:trace>
        </inkml:traceGroup>
      </inkml:traceGroup>
    </inkml:traceGroup>
    <inkml:traceGroup>
      <inkml:annotationXML>
        <emma:emma xmlns:emma="http://www.w3.org/2003/04/emma" version="1.0">
          <emma:interpretation id="{307593CF-AEE7-4385-8041-883AEC96CBB6}" emma:medium="tactile" emma:mode="ink">
            <msink:context xmlns:msink="http://schemas.microsoft.com/ink/2010/main" type="paragraph" rotatedBoundingBox="11443,3978 13296,4036 13273,4787 11420,47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1C5DAD-D18E-4824-87CE-0AC5897A5CE6}" emma:medium="tactile" emma:mode="ink">
              <msink:context xmlns:msink="http://schemas.microsoft.com/ink/2010/main" type="line" rotatedBoundingBox="11443,3978 13296,4036 13273,4787 11420,4729"/>
            </emma:interpretation>
          </emma:emma>
        </inkml:annotationXML>
        <inkml:traceGroup>
          <inkml:annotationXML>
            <emma:emma xmlns:emma="http://www.w3.org/2003/04/emma" version="1.0">
              <emma:interpretation id="{26268B82-2B79-4375-AFAD-6F8365B59980}" emma:medium="tactile" emma:mode="ink">
                <msink:context xmlns:msink="http://schemas.microsoft.com/ink/2010/main" type="inkWord" rotatedBoundingBox="11442,4023 11576,4027 11554,4733 11420,4729"/>
              </emma:interpretation>
            </emma:emma>
          </inkml:annotationXML>
          <inkml:trace contextRef="#ctx0" brushRef="#br0" timeOffset="-24758.6039">11478 4731 164 0,'6'-16'60'0,"-1"8"-44"0,-5-5-8 0,0 2 76 16,6 6-48-16,-3-11 32 16,-3 0-40-16,6-5 44 15,-6 2-40-15,0-2 36 16,6 3-36-16,-6-9 16 15,6 3-28-15,-6-10-28 16,0 8 4-16,0-11 0 16,0 7 4-16,0-4 16 15,6 5-8-15,-9-3 4 16,6 6-4-16,-3-1 12 16,3 6-12-16,-3-3 16 15,3 8-16-15,-3-7-12 16,0 12 0-16,0-8 20 15,3 6-8-15,-3-3-20 0,6 6 4 0,-9-1 4 16,6 3 4-16,-3-2 8 16,3 2-4-16,-3 2 8 15,0 4-8-15,0-3-12 16,0 5 4-16,0-6 12 16,0 6-4-16,-3 0-4 15,3 3 4-15,-3 0-4 16,3 2 0-16,-6 0 0 31,-3 3 0-31,0 3-20 0,3-1 12 0,-6 1 12 16,7-1 0-16,-10 1 8 15,6 0-8-15,0-6 16 16,3 3-12-16,0-8-4 16,3 0 0-16,3 0-4 15,6-3 0-15,0-2 8 16,3 2-4-16,3 1-20 15,0 2 8-15,2 0 4 16,1 5 4-16,-3-3-12 16,3 4 8-16,-6-6 20 15,3 2-8-15,-9-2-4 16,3 3 0-16,-6-6 72 16,3 1-40-16,-6-6 24 15,0 3-40-15,-3-9 60 0,3 6-44 16,-3-2-8-16,3-1-16 15,0-2-36 1,6 0 12-16,-9 5-32 16,12 0 28-16,-6 0-336 15,0 8 192-15</inkml:trace>
        </inkml:traceGroup>
        <inkml:traceGroup>
          <inkml:annotationXML>
            <emma:emma xmlns:emma="http://www.w3.org/2003/04/emma" version="1.0">
              <emma:interpretation id="{C62D31C9-BE82-46A5-AD55-DE50960B7766}" emma:medium="tactile" emma:mode="ink">
                <msink:context xmlns:msink="http://schemas.microsoft.com/ink/2010/main" type="inkWord" rotatedBoundingBox="12279,4004 13296,4036 13275,4722 12258,4690"/>
              </emma:interpretation>
            </emma:emma>
          </inkml:annotationXML>
          <inkml:trace contextRef="#ctx0" brushRef="#br0" timeOffset="-3980.0271">12374 4686 164 0,'3'2'60'0,"-3"-2"-44"0,-3 3-8 0,0-3 148 31,3 3-88-31,-3-6 36 16,6 3-64-16,-3-5 28 0,0 2-36 0,0-7 16 15,3 2-28 1,-3-8 16-16,6 2-20 0,-1-7 0 16,4 5-8-16,-9-7 12 15,3 1-12-15,-6-12-4 16,3 2 0-16,-3-10-16 16,0 2 8-16,0 1 4 15,1 4 0-15,-4 3-20 16,6 14 12-16,-6-6-24 15,6 14 20-15,0-6 4 16,6 13 8-16,-6-2-28 16,0-1 16-16,0 12 24 15,0-1-8-15,-6 3 8 16,3 3-4-16,-9 7-8 16,3 1 4-16,-3-1 4 15,3-2-4-15,-6-3 16 16,9 3-12-16,-9-11-4 15,9 3 0-15,3-8-4 16,-3 3 0-16,0-6-44 16,6 1 24-16,0-4-20 15,6 1 24-15,3 0 0 16,-3 0 8-16,9-1-20 0,6 6 16 0,0-5 4 16,3 0 8-16,-4-6 16 15,-5 6-8-15,0-6-4 31,0 6 0-31,-9-8 48 16,-6 7-28-16,0-7 44 16,-6 3-40-16,-3-6 28 15,9 8-28-15,-6-3-44 16,6 3 8-16,6 8-456 16,9 3 252-16</inkml:trace>
          <inkml:trace contextRef="#ctx0" brushRef="#br0" timeOffset="842.2165">12418 4580 364 0,'-6'16'132'15,"6"-16"-100"-15,9 24-12 0,-3-19 68 16,0 8-52-16,3-13 4 16,3 5-24-16,3-13 40 15,3 3-28-15,3-8 20 16,2-3-28-16,1-2-28 15,0 2 4-15,6-3-468 16,-6 3 260-16</inkml:trace>
          <inkml:trace contextRef="#ctx0" brushRef="#br0" timeOffset="616.1738">12508 4329 268 0,'3'-6'100'0,"-3"6"-76"0,2 0-8 16,-4 0 68-1,2 6-48-15,-3-1 24 16,0 3-40-16,-3 2 36 0,3 4-32 0,-6 7 32 16,6 3-32-16,0 5 12 15,3-5-20-15,0 5 20 16,3-3-24-16,-3 1-4 15,6-4-4-15,-3 1 28 16,0-5-16-16,-6-1-56 16,3-7 16-16</inkml:trace>
          <inkml:trace contextRef="#ctx0" brushRef="#br0" timeOffset="1173.0963">12823 4138 424 0,'-3'-5'156'0,"3"5"-120"0,-3-3-8 0,0 0 160 15,3 6-108-15,-3-6 36 16,6 3-68-16,0-2 16 15,6 2-36-15,6-3-28 16,3 3 0-16,9-2-20 16,2 2 12-16,7-3 84 15,0 0-44-15,-1 1 0 16,1 2-20-16,-9 0-212 16,-6 0 108-16,-9 0-244 15,0 2 188-15</inkml:trace>
          <inkml:trace contextRef="#ctx0" brushRef="#br0" timeOffset="1339.0366">13219 4035 340 0,'18'0'128'0,"-18"0"-100"0,12 10-8 16,-9-4 140 0,3-1-92-16,-6 6 96 15,6 2-96-15,0 3-8 0,2 0-36 0,-8-3 36 16,6 0-32-16,-3-2-120 15,3-1 48-15</inkml:trace>
        </inkml:traceGroup>
      </inkml:traceGroup>
    </inkml:traceGroup>
    <inkml:traceGroup>
      <inkml:annotationXML>
        <emma:emma xmlns:emma="http://www.w3.org/2003/04/emma" version="1.0">
          <emma:interpretation id="{A151A396-23BB-42F3-A10F-20D7D98E583D}" emma:medium="tactile" emma:mode="ink">
            <msink:context xmlns:msink="http://schemas.microsoft.com/ink/2010/main" type="paragraph" rotatedBoundingBox="10600,4441 12993,4385 13022,5612 10629,5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7D4D0F-9C07-4CF8-9292-77B1C32C0B35}" emma:medium="tactile" emma:mode="ink">
              <msink:context xmlns:msink="http://schemas.microsoft.com/ink/2010/main" type="line" rotatedBoundingBox="10600,4441 12993,4385 13022,5612 10629,5667">
                <msink:destinationLink direction="with" ref="{46B5BEF2-DD6E-4A11-B5C0-8AAACC09119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C8D2040-2916-4FE2-8FCD-B45DEDD73C15}" emma:medium="tactile" emma:mode="ink">
                <msink:context xmlns:msink="http://schemas.microsoft.com/ink/2010/main" type="inkWord" rotatedBoundingBox="10600,4441 12993,4385 13022,5612 10629,5667"/>
              </emma:interpretation>
            </emma:emma>
          </inkml:annotationXML>
          <inkml:trace contextRef="#ctx0" brushRef="#br0" timeOffset="-27265.4658">11082 4485 248 0,'6'-8'92'0,"-6"8"-72"0,6-6-4 15,-3 4 96 1,0 4-64-16,0-4 76 16,-1 2-68-16,-2-3 56 15,3 3-60-15,-3-2 60 16,0 4-64-16,0-4 52 15,6 2-56-15,0-6 40 16,6 1-48-16,6-3-20 16,3 0-8-16,9 3 0 15,0 2-4-15,5 0-4 16,4 3 4-16,0 3-16 0,-4 2 8 0,4-2-4 16,0 0 0-16,8-6 24 15,4 0-8-15,6-2 48 16,-1 2-28-16,4-2-48 15,-16 5 8-15,-2 0 12 32,-6 5 0-32,-13-2-8 15,4 2 4-15,-12 3 20 0,0-2-8 16,-3-1 4-16,-9 0-4 0,3-5-8 16,3 3 4-16,-3-6-16 15,0 3 8-15,-3-5 20 16,3 2-8-16,-6-5 4 15,6 3-4-15,-6 0-16 16,0 5 4-16,0-3 4 16,0 3 0-16,0 0 0 15,0 3 0-15,-6-1 0 16,6 6 0-16,-6-5-20 16,12 0 12-16,-6-1 4 15,0 1 4-15,0 0 8 16,0 2-4-16,-6 3 8 15,6 0-8-15,0 0-20 16,-3 0 8-16,-3 0-4 16,6 2 4-16,-9 1 8 15,9-1 0-15,-6 4-12 0,6 1 8 16,-6 4 12 0,6-1-4-16,0 6-4 15,0 0 4-15,-3 3-4 0,0-1 0 16,-3 3 8-16,3 0-4 0,-3 0-20 31,6 0 8-31,-3-5 12 0,3 0 0 0,-3 0 16 16,3-3-12-16,-3-2 4 15,3-4-4 1,-3 1 4-16,0 0-8 16,0 0-4-16,3 0 4 15,-3 0-16-15,0 2 8 0,0 1 20 16,3 2-8-16,-3-2-20 15,6-1 4-15,-3-2 12 16,0 0 0-16,0-3 8 16,6 0-8-16,-3-5 8 15,3 0-8-15,-6-3-12 16,3 3 4-16,-3-5 20 16,3 0-8-16,-3-1-4 15,0 1 0-15,0-3 28 16,0 0-16-16,0 0-12 15,0 0-8-15,0 0 4 16,0 0 0-16,0-3 0 16,3 3 0-16,-3-2 8 15,0 2-4-15,0-3 8 0,0 3-8 0,-3-3-20 16,3 3 8-16,-6-2 12 16,6-1 0-16,-3-2-12 15,0 5 4 1,-6-3 20-1,3 6-8-15,-6-6 16 0,4 6-16 16,-7-3-28 0,6 2 8-16,-9-2 24 15,3 0-8-15,-3-2 0 16,3 2 0-16,-3-3 4 0,6 0-4 0,-8 1-20 16,5 2 8-16,-3 0 20 15,3 2-4-15,-3 1-12 16,3 2 0-16,-3-2 28 15,3 2-12-15,-5 1-12 16,5-1-4-16,-3-2 4 16,3 2 0-16,-3-2 8 15,6 2-4-15,-6-5 16 16,6 0-12-16,-2-3-4 16,2 3 0-16,-6-5 12 15,6 2-8-15,-6-2-4 16,3 2 0-16,-6-2-4 15,3 2 0-15,-5 1 32 16,5 2-16-16,-6-3 12 16,3 6-16-16,0-3 20 15,12 0-20-15,-8-3 4 16,8 3-8-16,0-3-8 16,-3 3 4-16,3-5 12 15,-3 5-8-15,0-5 24 16,6 5-20-16,0 0 4 0,-3 5-8 15,3-5 12 1,0 5-12-16,-3 1 4 0,3-6-4 0,0 2-8 16,3 1 4-16,-2-3 20 15,5 0-12-15,-6-3-12 16,3 1-4-16,-3-4 28 16,6 6-12-16,0-5-20 15,0 0 0-15,-6 2 4 16,3 3 4-16,-3-2 8 15,6 4-4-15,0-2-20 16,0 0 8-16,0-2-464 16,9 2 260-16</inkml:trace>
          <inkml:trace contextRef="#ctx0" brushRef="#br0" timeOffset="-24065.7619">11743 4855 144 0,'2'-5'52'0,"-2"5"-40"0,6-11 0 0,-3 11 96 15,0 0-60-15,0-2 44 16,0 2-56-16,0 0 32 16,0 2-36-16,0-2 24 15,3 0-28-15,3 0 60 16,6 6-48-16,6-9 8 15,0 6-28-15,8-3 4 16,4 0-12-16,12-3-8 16,0 0 0-16,5-2 12 15,1 5-8-15,-4-3-28 16,-8 3 8-16,-9-2-20 16,-6 4 16-16,-9-2-44 15,-1 0 32-15,-11-2-152 16,-3 2 100-16</inkml:trace>
          <inkml:trace contextRef="#ctx0" brushRef="#br0" timeOffset="-23749.9212">12216 4715 28 0,'-3'0'12'0,"3"0"-8"0,6 5-4 0,-3-2 48 16,3 2-28-16,3 3 36 15,3 0-32-15,-1 3 12 16,4-1-20-16,-3 1 8 16,6-1-12-16,-6 1 36 15,3 2-24-15,-6 0 92 16,-3 3-64-16,-6-3 92 15,3 1-84-15,-9-4 16 16,0 1-44-16,-9-3-32 16,3 2 0-16,-9-4-284 15,6 2 156-15</inkml:trace>
          <inkml:trace contextRef="#ctx0" brushRef="#br0" timeOffset="-23060.564">11513 5138 248 0,'0'-5'92'0,"0"5"-72"0,0-5-4 0,0 2 52 31,0 3-40-31,0-5 24 16,0 2-32-16,-3-2 0 0,3 2-12 0,-3-5 20 15,3 6-16-15,-3-4 56 16,3 6-36-16,-3 0 4 15,3 6-24-15,-3 1 20 16,0 4-20-16,-3 10 40 16,6 6-28-16,-5 7-4 15,5 0-12-15,0 9 12 16,3-4-12-16,-3 4 4 31,2-4-4-31,-2-1 12 0,3-1-12 0,-3-8-92 16,0-6 48-16</inkml:trace>
          <inkml:trace contextRef="#ctx0" brushRef="#br0" timeOffset="-22804.692">11403 5599 320 0,'6'31'120'0,"-6"-31"-96"0,6 11-4 0,0-8 140 31,0 2-92-31,0-13 52 0,3 3-72 0,0-14-8 31,3 3-24-31</inkml:trace>
          <inkml:trace contextRef="#ctx0" brushRef="#br0" timeOffset="-22263.7538">11231 4956 372 0,'-6'0'140'0,"6"0"-112"0,0 0-4 0,-3 0 92 16,6 0-68-16,-6 0 32 15,3 0-44-15,-6 0 20 16,0 0-28-16,-3 0 16 16,-3 5-24-16,-12-5 16 31,3 5-20-31,-9-2 28 0,10 0-28 0,-22-6 12 16,6 6-16-16,-8-9 28 15,8 4-24-15,-3-6 12 16,9 2-16-16,4-2-24 15,11 6 4-15,6-4-40 16,6 6 28-16,6 0-300 16,3 3 176-16</inkml:trace>
          <inkml:trace contextRef="#ctx0" brushRef="#br0" timeOffset="-21767.5946">10867 4879 312 0,'-15'0'112'0,"15"0"-84"0,-17 13-12 0,5-8 40 16,6 3-36-16,-9-2 16 16,3 2-20-16,-9 0 72 15,6-1-52-15,-6 1 40 16,7 0-44-16,-4-2 36 16,6-1-40-16,-6 0 72 15,12-5-52-15,-9 6 20 16,12-4-40-16,-9 3 0 15,6 1-16-15,-3-1 12 16,9 0-16-16,-6 3-12 16,12-2 0-16,-6-6 12 15,0 5-4-15,9 0 32 16,3 3-20-16,-6-3-4 16,9 6-8-16,-3-11 20 15,3 0-12-15,-6-8 32 16,6 5-28-16,-4-7-4 15,-2 2-8-15,0-5 20 16,-3 5-12-16,-6-3-172 16,3 3 88-16</inkml:trace>
          <inkml:trace contextRef="#ctx0" brushRef="#br0" timeOffset="-16450.8985">11195 4961 144 0,'6'0'52'0,"-6"0"-40"0,3 0 0 0,3 0 24 15,-6 0-20-15,6 0 40 16,-6 0-32-16,0 0 48 16,0 0-40-16,0 0 48 15,0 0-48-15,0 0 72 16,0 0-56-16,0 0 8 16,6 3-32-16,-3-1 24 15,-3 4-32-15,0-4 32 16,6 1-32-16,-6-1 48 15,-3 1-36-15,0-3 72 16,3 3-52-16,-12-3-16 16,3 5-20-16,-9-5 16 15,6 5-16-15,-6-5-4 16,6 0-4-16,-3 0 4 16,9 0-4-16,-3-5-452 15,3 5 244-15</inkml:trace>
          <inkml:trace contextRef="#ctx0" brushRef="#br0" timeOffset="-8258.1706">11966 4519 144 0,'-6'-5'52'0,"6"5"-40"0,0 0 0 15,-3 0 60 1,6 0-40-16,-3 0-4 15,0 0-16-15,0 0 32 16,0 0-20-16,0 0-32 16,0 0 4-16,0 0 72 15,6 0-40-15,-6-3 20 16,0 3-32-16,0-3 64 16,0 6-48-16,6-3-4 0,-3 0-16 0,-3 0 24 15,0 0-20-15,0 0-4 16,6 0-8-16,-6 0 56 15,0 0-32-15,0 0-4 16,6 0-12-16,-6 0 24 16,6 0-20-16,-3-3 40 15,2 3-32-15,1-5-12 16,3 3-8-16,0-4-4 16,-3 6 0-16,6-5 8 15,-3 5-4-15,0-3-12 16,6 6 4-16,-3-3 20 15,3 0-8-15,0-3-28 16,5 3 8-16,4-2 12 16,3 2 4-16,3-3 8 15,0 3-8-15,-1 0-12 16,-2 3 4-16,0-3-4 16,-3 5 0-16,0-2 16 15,-1-1-4-15,-2-2-12 16,-3 3 4-16,3-6 40 15,3 3-24-15,2 0-20 16,1 0 4-16,3-2 16 16,0 2-4-16,3-3 4 15,-4 0-4-15,-5 1-24 16,-3 2 8-16,-3-3 32 16,-3 3-16-16,-3-3-16 15,0 6 0-15,-7-6 20 16,4 3-4-16,-6-2 24 15,0 4-20-15,0-2-20 0,3 0 0 0,3 0-32 16,3 0 24-16,-3-2 4 16,3 2 12-16,-6 0 8 15,3 0-4-15,-3 0-12 16,0 2 4-16,-6-2 40 31,0 0-24-31,-3 0-8 0,3 6-8 16,-3-6 12-16,3 2-4 0,0-2-12 15,6 0 4-15,0 0-24 16,0 0 16-16,-3 0 4 16,0 0 8-16,-3-2 32 15,3 2-16-15,-6 0-4 16,3 2-8-16,-3-2-16 16,3 3 8-16,-3 0-16 15,0-1 12-15,-3-2 4 16,6 6 4-16,-3-6-12 15,6 0 8-15,-3 0-16 16,0 2 12-16,0 1 20 16,0 2-4-16,0 0 32 15,0 3-24-15,0-2-4 16,0 2-8-16,-3 0-16 0,3 2 8 16,-6-2-16-1,6 5 12-15,-3-5 20 0,6 3-4 0,-3 2 4 31,0 0-4-31,-3 0-8 16,3 3 4-16,-3 0-4 16,3 0 0-16,-3 0 8 0,3 3-4 15,-6-1 8-15,6-5-8 0,-3 3-12 16,3-5 4-16,-3 2 12 16,3 0-4-16,-3 3 8 15,3-5-8-15,-3 2-12 16,3 0 4-16,-3-2 12 15,3 2-4-15,-3-3 8 16,3 1-8-16,-3-3-4 16,3 3 4-16,-3-3-4 15,0 2 0-15,-3 1 0 16,6-6 0-16,-3 3-28 16,3 3 16-16,-3-6 32 15,3 5-12-15,0 4-8 16,0-6-4-16,0 2 4 15,3 1 0-15,-6 2 16 16,3 0-8-16,-3 0-12 16,3 3 0-16,-3-5 4 15,3 2 0-15,-3-2 0 16,3 5 0-16,-3-6-12 16,6 1 8-16,-3-1 28 15,3 1-12-15,-3-3-32 0,0 2 12 0,0-2 20 16,3 0-8-16,-6 0 0 15,3 3 0 1,-3-6 12 0,3 3-8-16,-3-5-4 0,6 2 0 0,-3 0-4 15,-3 1 0-15,0-1-12 16,3 0 8-16,-3-5 12 31,3 3-4-31,-3-1-12 0,6 1 4 0,-3 0-4 16,0-1 0-16,0-2 24 15,0 0-8-15,0 3-12 16,0 2 0-16,0-2 12 16,0 0-4-16,0-1 8 15,0 1-8-15,0-3 8 16,0 3-8-16,-3-3 24 16,3 2-16-16,-3-2-32 15,6 0 12-15,-6 0 0 16,3 5 8-16,-3-2 8 15,3 0-4-15,-3-3-12 16,3 2 4-16,-3-2 28 16,1 0-12-16,-4-2-12 15,3 2-4-15,-3-3 12 16,3 3-4-16,-6-3-4 16,0 3 4-16,-3 0-4 15,3 0 0-15,-6-5 0 16,6 10 0-16,-3-10 0 15,-3 5 0-15,-5-2 0 16,5 4 0-16,-6-4 0 16,6 2 0-16,-9-3 8 15,9 3-4-15,-6-3-12 0,6 6 4 0,-5-6 20 16,5 3-8-16,-3 0-20 16,3 3 4-16,-3-3 4 15,6 3 4-15,-3-3 16 16,6 0-8-16,-5-3-4 15,2 0 0-15,-3-2 12 16,3 5-8-16,-6-3 4 16,3 3-4-16,-6 0-40 15,3 3 16-15,-5-3 40 16,2 0-12-16,-6-3 8 16,9 3-12-16,-6-2 4 15,9 2-8-15,-8-3 16 16,8 3-12-16,-9-3 16 15,9 3-16-15,-3-2-4 16,6 4 0-16,-3-2 4 16,6 3-4-16,-2-6-4 15,2 3 4-15,-3-2 28 16,6-1-16-16,-3 0 4 16,3 3-12-16,-3-2 28 15,3-1-20-15,-3 0-4 16,6 3-8-16,-3-2 12 0,6 2-8 15,-3-3-12-15,3 3 0 16,0-2 4-16,3 4 0 0,3-4-704 16,9-1 384-1</inkml:trace>
          <inkml:trace contextRef="#ctx0" brushRef="#br0" timeOffset="-6361.3737">12055 5061 92 0,'-3'0'32'0,"3"0"-24"0,0 0 0 0,0 0 84 16,0 0-52-16,0-2 28 15,3 2-40-15,-3-5 36 16,3 2-36-16,-3-2 64 16,0 5-52-16,-3-3 28 15,0 3-40-15,-3-3 8 16,3 6-20-16,-6-3 8 15,3 3-12-15,-6-3 20 16,6 0-20-16,-8 0 40 16,5 0-28-16,-9-3 12 15,6 3-20-15,-15-5 44 16,6-1-32-16,-15 1 12 16,7 0-24-16,-13 5 8 15,9 0-12-15,1-3 0 16,8 3-4-16,3-3-32 15,9 1 12-15,6-3 12 16,6 5 4-16,3-6 16 16,6 4-12-16,-3-1-92 0,3 3 48 15,-6-3-324-15,0 6 200 16</inkml:trace>
          <inkml:trace contextRef="#ctx0" brushRef="#br0" timeOffset="-5912.1802">11680 4982 104 0,'-9'-3'36'0,"9"3"-28"0,-9 0 0 15,3 0 20 1,6 6-16-16,-9-4 92 15,3 4-56-15,-6-1 12 16,6 0-36-16,-5 1 32 0,2 1-32 0,-3 1 20 31,6 0-24-31,-3 0 0 16,6 3-12-16,-3-3 4 16,3 2-8-16,-3-2 32 0,6 3-20 0,-3-3 20 15,3 2-20-15,6-2 20 16,6 3-24-16,12-3 12 15,2 2-12-15</inkml:trace>
          <inkml:trace contextRef="#ctx0" brushRef="#br0" timeOffset="-5135.0976">12570 4979 132 0,'3'0'52'0,"-3"0"-44"0,3 0 4 16,-3 0 80-1,0 0-52-15,0 0 44 16,0 0-48-16,0 0 52 15,0 0-52-15,0 0 28 16,6 6-36-16,9-6 36 16,0 5-36-16,9-5-4 15,5 5-16-15,4-5 4 16,6 0-8-16,-1 0-12 16,-2 6 4-16,-6-12 28 15,-3 6-12-15,-3-2 4 0,-4 2-8 0,-5-3 12 16,-3 3-12-16,-3-3 16 15,-9 6-16-15,3-6 4 16,0 3-4-16,0-2 12 16,0-1-12-16</inkml:trace>
          <inkml:trace contextRef="#ctx0" brushRef="#br0" timeOffset="-4858.3617">12939 4940 228 0,'3'-3'84'0,"-3"3"-64"0,9 0-8 16,-6 0 28 0,0 5-24-16,3 1 64 15,3 2-44-15,-3-3 12 16,3 6-32-16,-3-6 64 15,0 5-48-15,-3-2 92 16,3 0-68-16,-9 0 68 16,0 5-68-16,-3-7 4 15,3 4-36-15,-9-2-260 0,3 3 128 0</inkml:trace>
          <inkml:trace contextRef="#ctx0" brushRef="#br0" timeOffset="-3391.9628">12302 5136 340 0,'3'-11'128'0,"-3"11"-100"0,0-8-8 0,-3 5 44 15,3 6-40-15,-3-3 32 16,3 0-28-16,-3 8-16 16,-3 5-8-16,3 14-4 15,-3 2 0-15,-3 8 44 16,3-3-24-16,-3 3-8 15,7-5-8-15,-4-3 4 16,6-2-4-16,-6-6 24 16,6 0-16-16</inkml:trace>
          <inkml:trace contextRef="#ctx0" brushRef="#br0" timeOffset="-3105.5506">12138 5363 236 0,'6'8'88'0,"-6"-8"-68"0,9 13-4 0,0-5 104 15,0 0-68-15,0 3 40 16,3-1-52-16,-3-2 48 15,0 3-52-15,0-6 56 16,0 0-56-16,0-7 12 16,6-4-32-16,2-4 28 15,7-3-28-15,-3-3-288 16,0 0 148-16</inkml:trace>
          <inkml:trace contextRef="#ctx0" brushRef="#br0" timeOffset="-29047.8563">11147 4471 196 0,'3'-2'72'0,"0"-1"-56"0,-3-2-4 0,0 2 100 15,0 3-64-15,0-5 32 16,0 2-44-16,0-2 20 16,0 5-28-16,0-5-36 15,0 10 4-15,0-2 8 16,0-1 0-16,0 1-12 16,0 2 4-16,-3 3 20 15,3 3-8-15,-3 2 48 16,3 3-28-16,-3 13 40 15,6 3-40-15,-3 18 28 16,6 3-28-16,0 8 8 16,3-6-20-16,-3 1 0 15,0-6-8-15,-6 0-8 16,6-2 4-16,-3-6-4 16,-3-7 0-16,0-11 24 15,-6-1-12-15,0-9-144 16,3-4 68-16,-12-5-176 15,9-5 136-15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53.36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C687926-4AE2-45D6-AE76-80F24D3A817A}" emma:medium="tactile" emma:mode="ink">
          <msink:context xmlns:msink="http://schemas.microsoft.com/ink/2010/main" type="inkDrawing" rotatedBoundingBox="12140,16955 15058,17026 15056,17071 12138,17000" semanticType="underline" shapeName="Other">
            <msink:sourceLink direction="with" ref="{2BB27C93-D358-40DE-801D-424F0BA231C7}"/>
          </msink:context>
        </emma:interpretation>
      </emma:emma>
    </inkml:annotationXML>
    <inkml:trace contextRef="#ctx0" brushRef="#br0">-5 35 312 0,'-14'0'112'0,"14"0"-84"0,0 0-12 15,0 0 4-15,14-8-16 16,-5 8 40-16,5-8-20 16,4 8 12-16,0-12-20 15,0 12 28-15,0-4-28 16,5 4 12-16,5 0-16 15,8 0 0-15,5 4-4 16,9-4 12-16,18 12-12 16,1-12-20-16,17 0 4 15,32 0 32-15,33 0-16 16,-6 0 0-16,33 0-4 0,9 4-4 16,-1 8 0-16,-26 0 32 15,-1 0-16 1,0 0-4-16,-4-4-8 0,-18 1 12 15,-14-5-8-15,-14-4-4 0,-4-9 0 16,-5 1 12-16,-14 8-8 16,-26-4 40-1,-6 0-24-15,-27 0 40 16,-17 4-36-16,-24 0-24 16,-13 8-4-16,-10 0 0 0,-4 5 0 15,0-1-204-15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53.89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2635ECE-1ADC-4CE5-A897-98172E9E68F8}" emma:medium="tactile" emma:mode="ink">
          <msink:context xmlns:msink="http://schemas.microsoft.com/ink/2010/main" type="inkDrawing" rotatedBoundingBox="11965,17245 14970,17232 14971,17345 11966,17358" semanticType="underline" shapeName="Other">
            <msink:sourceLink direction="with" ref="{2BB27C93-D358-40DE-801D-424F0BA231C7}"/>
          </msink:context>
        </emma:interpretation>
      </emma:emma>
    </inkml:annotationXML>
    <inkml:trace contextRef="#ctx0" brushRef="#br0">0 121 156 0,'9'-16'56'0,"5"16"-44"0,4 0-4 0,-4-8 132 16,-5 4-80-16,14 4 52 16,-1 0-64-16,1-4 0 15,18 4-28-15,14 0 16 16,22 0-24-16,19 0-12 16,9 0-4-16,4-4 12 15,41-13-4-15,14 1 24 16,9-4-16-16,18 8-4 0,32-4-4 15,-32 12-16-15,5 8 8 16,0 4 48-16,-9 8-24 16,-28 0 0-16,-18-8-12 15,-22 17 4-15,-19-17-8 16,-23 0 40-16,-18-4-20 0,-22 0 48 16,-14 0-40-1,-19-4 12-15,-13-4-28 0,-9 0-96 16,-10 0 44-16,-3-4-384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54.26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A4BC519-702E-4240-B101-F723C1D7DA3D}" emma:medium="tactile" emma:mode="ink">
          <msink:context xmlns:msink="http://schemas.microsoft.com/ink/2010/main" type="inkDrawing" rotatedBoundingBox="12084,17303 15393,17153 15394,17169 12085,17319" semanticType="underline" shapeName="Other">
            <msink:sourceLink direction="with" ref="{2BB27C93-D358-40DE-801D-424F0BA231C7}"/>
          </msink:context>
        </emma:interpretation>
      </emma:emma>
    </inkml:annotationXML>
    <inkml:trace contextRef="#ctx0" brushRef="#br0">37 155 280 0,'-50'0'104'0,"46"0"-84"0,8 0 0 0,10 0 20 16,18 0-24-16,27-9 20 15,36 5-20-15,19 0 8 0,41-12-12 16,36 12 36-16,28-4-24 15,45-4 48-15,14 0-40 16,22-4 4-16,-4 8-24 16,-18-5 28-16,-5 5-24 15,-50 0 56-15,-41 0-40 16,-41 0 20-16,-45 0-32 16,-32 0-80-16,-33 4 32 0,-35 4-484 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7:32.55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F51CC96-4646-4554-8755-595661BC3935}" emma:medium="tactile" emma:mode="ink">
          <msink:context xmlns:msink="http://schemas.microsoft.com/ink/2010/main" type="inkDrawing" rotatedBoundingBox="15985,16716 18183,16553 18204,16835 16005,16997" semanticType="underline" shapeName="Other">
            <msink:sourceLink direction="with" ref="{2BB27C93-D358-40DE-801D-424F0BA231C7}"/>
          </msink:context>
        </emma:interpretation>
      </emma:emma>
    </inkml:annotationXML>
    <inkml:trace contextRef="#ctx0" brushRef="#br0">8 177 280 0,'-9'-16'104'0,"9"12"-84"15,0-4 0-15,0 8 56 0,0 0-44 16,0 0-40-16,5 8 4 15,4 4 16-15,5 4-8 16,-1 4 8-16,-4 5-4 16,5-1-8-16,0-4 4 15,-1 4 12-15,1-7-8 0,-5-5 16 16,5-4-16-16,-1-4 24 16,1-4-20-16,4-4 24 15,1-4-24-15,3 0-12 16,6-5-4-16,8 5 4 15,5-12 0-15,0 12-12 16,9 4 8-16,-9 0-4 16,-5 4 0-16,-4 8 16 15,-4-4-4-15,-6 8-20 16,-3 0 8-16,-1-4 20 16,-4 1-4-16,-1-5 4 0,1 4-4 15,-1 0-24-15,1 0 8 16,-5 0 20-16,0 0-4 15,0 4-4-15,-4-4 0 16,4-8-4-16,-9 0 0 16,9 0 16-16,-4-8-8 15,-1 0-4-15,5 4 0 16,1-4-4-16,-1-4 0 16,0 4 16-16,-5 4-8 15,10-4-20 1,4 0-12-16,-4 8 12 15,0-9-12-15,-1 9 12 16,1-8 16-16,-1 8 0 16,1-4-4-16,4 4 4 15,1-8-4-15,8 0 0 0,9 4-12 16,5-4 8 0,14 4 20-16,4 4-8 0,5 4-28 15,4 4 8-15,-4 8 24 16,-5-4-8-16,0-4 0 15,-4-3 0-15,0-10-16 16,-1 1 8-16,5-4 12 16,5-8-4-16,-5 4-4 15,5-4 4-15,-5 0 40 16,-4-5-24-16,-5 5 44 16,-9-8-36-16,-5-4 4 15,-8-1-20-15,-6 5 20 0,-8-4-20 16,0 11-4-16,-5-7-4 0,-5 12 4 15,-4 4-4-15,-4 4 16 16,-1 16-12-16,-4-12-540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32.59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C1D2C8B-A7E5-4A36-913C-61B81F754988}" emma:medium="tactile" emma:mode="ink">
          <msink:context xmlns:msink="http://schemas.microsoft.com/ink/2010/main" type="inkDrawing" rotatedBoundingBox="7714,15461 8320,15524 8318,15544 7712,15481" shapeName="Other"/>
        </emma:interpretation>
      </emma:emma>
    </inkml:annotationXML>
    <inkml:trace contextRef="#ctx0" brushRef="#br0">3832 14957 496 0,'-23'-20'184'0,"14"24"-140"0,13-8-16 16,6 8 12-16,8-4-28 0,4 4 32 15,10 0-28-15,9 0 20 16,19-4-20-16,12 8 20 0,6 0-24 16,-1 1 40-16,-9-1-28 15,-13 0-156-15,-14 0 72 16,-14 0-408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23.41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06E9C5D-2538-47A6-A112-D1EED6204357}" emma:medium="tactile" emma:mode="ink">
          <msink:context xmlns:msink="http://schemas.microsoft.com/ink/2010/main" type="inkDrawing" rotatedBoundingBox="4341,17131 4958,17276 4839,17783 4222,17639" semanticType="callout" shapeName="Other">
            <msink:sourceLink direction="with" ref="{A42F3C83-FEFA-4D80-8284-04C3D14D9E9F}"/>
          </msink:context>
        </emma:interpretation>
      </emma:emma>
    </inkml:annotationXML>
    <inkml:trace contextRef="#ctx0" brushRef="#br0">754 16694 124 0,'-5'-13'44'0,"5"13"-32"0,-9-4-4 0,0 4 4 16,-4 0-8-16,3 0 84 15,-3 0-44-15,-5 0 76 16,-5 0-68-16,9 0 44 16,-9 0-56-16,1 4 32 15,3-4-40-15,-3 13-8 16,8-5-16-16,-4 0 20 15,-5 4-16-15,9-4-4 16,-4 4-4-16,5 4 4 16,-1-4-4-16,-4 1 8 0,13-1-8 0,-4 0 24 15,0 0-16 1,0 0 12-16,-5 8-12 0,5-8 20 31,9 5-20-31,-5-5 12 0,1 8-12 16,4 0-8-16,-5 1 0 15,5-5 12-15,0-4-8 16,0 8 4-16,0 0-4 0,5 1-8 16,-5-5 4-16,9 0-16 15,0 0 8-15,-4-4 12 16,-1 0-4-16,10 1-4 16,-5-9 4-16,9 4-4 15,0-4 16 1,5-4-8-16,4 0 4 15,1-4-4-15,4-4 12 16,4 8-12-16,5-4-4 0,-5-1 0 16,1 1-32-16,-1-4 16 15,-4 4 24-15,0 0-8 16,0 4 8-16,-5-12-4 16,-4 4-8-16,0 0 4 15,-5-4 12-15,-4 8-8 16,-1 0 4-16,-4-8-4 15,1 12 12-15,-6-5-12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3:58.16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85B34DE-CCE4-434F-9396-A4AB5C487270}" emma:medium="tactile" emma:mode="ink">
          <msink:context xmlns:msink="http://schemas.microsoft.com/ink/2010/main" type="writingRegion" rotatedBoundingBox="3351,6848 21612,7840 21100,17268 2839,16276"/>
        </emma:interpretation>
      </emma:emma>
    </inkml:annotationXML>
    <inkml:traceGroup>
      <inkml:annotationXML>
        <emma:emma xmlns:emma="http://www.w3.org/2003/04/emma" version="1.0">
          <emma:interpretation id="{A4411187-7A0A-4396-82A5-3AA4A409A648}" emma:medium="tactile" emma:mode="ink">
            <msink:context xmlns:msink="http://schemas.microsoft.com/ink/2010/main" type="paragraph" rotatedBoundingBox="9073,7177 20569,7696 20518,8834 9022,83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554DB12-9711-45CD-B8E3-54D084B7FC6F}" emma:medium="tactile" emma:mode="ink">
              <msink:context xmlns:msink="http://schemas.microsoft.com/ink/2010/main" type="line" rotatedBoundingBox="9073,7177 20569,7696 20518,8834 9022,8315"/>
            </emma:interpretation>
          </emma:emma>
        </inkml:annotationXML>
        <inkml:traceGroup>
          <inkml:annotationXML>
            <emma:emma xmlns:emma="http://www.w3.org/2003/04/emma" version="1.0">
              <emma:interpretation id="{AE013694-633D-4653-B92A-DA37DF771187}" emma:medium="tactile" emma:mode="ink">
                <msink:context xmlns:msink="http://schemas.microsoft.com/ink/2010/main" type="inkWord" rotatedBoundingBox="9073,7177 12425,7328 12382,8271 9030,8120">
                  <msink:destinationLink direction="with" ref="{AC033E80-47C5-4392-8F26-234717CBA3DC}"/>
                  <msink:destinationLink direction="with" ref="{7DF53310-723E-40C0-AFB9-F82228D1B51C}"/>
                  <msink:destinationLink direction="with" ref="{95449667-E883-4779-BD52-57D7546A345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5698 7413 352 0,'-4'-9'132'0,"8"13"-104"0,1 1-8 0,-5-5 16 16,0 0-24-16,0 0 48 16,9 4-32-16,0 0 20 15,0-4-28-15,5 4 36 16,4-4-32-16,0 0-4 15,1 0-12-15,-1 0 12 16,5 0-12-16,-5 4-12 0,0-4 0 16,0 4 12-16,-4 0-4 15,-1 0-4-15,1-4 4 16,-5 4 40-16,5-4-24 16,-5 0-20-16,0 0 0 15,0 0 8-15,5 0-4 16,0 0 8-16,-5 0-8 0,0 0-12 15,0 0 4-15,0 0 4 16,-9 0 0-16,0 0 8 16,0 0-4-16,0 0-12 15,-5 0 4-15,5 8 20 16,0-8-8-16,0 0-20 16,0 0 4-16,0 0 40 15,0 0-20-15,0 0 8 16,9 4-12-16,-9-4-8 15,0 0 4-15,5 0-4 16,0 0 0-16,-5 0 0 16,0 0 0-16,0 0 0 15,0 0 0-15,-5 0 24 16,5 0-12-16,0-4-20 0,0 4 0 16,0-4 4-16,0 0 4 15,0 4-12-15,5 0 8 16,-5 0 4-1,4-4 0-15,-4 4-12 0,0 0 8 16,-4 0 12-16,-1 0-4 16,0 0-12-16,1 0 4 15,4 0 12-15,0-4-4 16,0 0-12-16,0 4 4 16,0 0-4-1,0 0 0-15,0-4 8 16,0 0 0-16,0-4 0 15,4 8 0-15,-4-9 0 16,5 9 0-16,-5 0-12 0,0-4 8 16,-5 0-4-16,1-4 0 15,-1 0 24 1,5 4-8-16,0-4 16 0,5-8-16 16,-1 8-40-16,1-8 20 15,-5-5 20 1,5 5-4-16,-1-4 8 0,1 0-4 15,-1 3-32-15,-4 1 12 16,0 0 12-16,0 0 4 16,-4-4 8-1,4 3-8-15,-5-7-4 16,1 8 4-16,-1-8 20 0,0-1-12 0,1 1-4 16,-1 4-4-16,1 0-16 15,4 3 8-15,0 5 12 0,0 4-4 16,0-4-48-16,0 8 28 15,0 0 20 1,0 4 0-16,0 0-8 16,0 0 0-16,0 0 20 15,4 8-8-15,-4 0-12 16,9-4 0-16,1 4-4 16,-6 0 0-16,-4-4 16 15,9 0-4-15,0 0 8 16,0 1-8-16,1-1 32 15,-1 0-20-15,-9-4-24 16,0 0 4-16,0 0 0 0,9 4 4 0,0-4 16 16,0 0-8-16,0 0 4 15,0 0-4-15,0 0-16 16,5-4 4-16,0 0 4 16,-1 0 0-16,1-1 0 15,4 1 0-15,-4 0-12 16,4 4 8-16,0 0-4 15,0 0 0-15,1 0 16 16,-1 0-4-16,0-4-4 16,0 4 4-16,1 0-24 15,-6 0 12-15,1 0 12 16,4 4 0-16,-4-4-4 16,-1 0 4-16,1 0-4 15,4 4 0-15,-9-4-20 0,5 0 12 16,-5 0 32-16,0 0-16 15,-4-4 0-15,4 4-4 16,-9 0-4-16,0 0 0 16,0-4-28-16,9 4 16 15,-9 0 32-15,0 0-12 16,0 0 0-16,0 0-4 16,0 0 4-16,14 0-4 15,-14 0 24-15,0 0-16 16,0 0-20-16,9 0 0 15,-9 0 12-15,0 0 0 0,0-4 24 16,4 4-16-16,-4-4-32 16,0 0 12-16,0 0 0 15,0 4 8-15,0-4 0 16,0 0 0-16,-4-4 8 16,4 4-4-16,0 0-4 15,-5 4 4-15,1-4-24 16,4 0 12-16,-9 0 4 15,9 0 4-15,0-4 24 16,0-1-12-16,0 1-20 16,-5 0 0-16,5 0 4 15,0 0 4-15,-5 0 8 16,1 0-4-16,-1 0-4 16,5 0 4-16,-4 0-4 15,4-1 0-15,-5-3-20 16,5 4 12-16,0 0 12 0,5 0 0 15,-1 0 24-15,1 0-16 16,-1 0-56-16,6 0 20 16,-10 4 28-16,9 0 0 15,-9 0 0-15,0-1 0 16,0 1 12-16,4 0-8 16,-4 4-20-16,0 0 4 15,0 0 4-15,0 0 4 16,0-4 0-16,0 4 0 15,0 0-12-15,0 0 8 0,0 0 4 16,0 0 0-16,0 0-12 16,9 8 8-16,-9-8 40 15,0 0-24-15,0 0 8 16,9 4-12-16,-9-4-24 16,0 0 8-16,0 0 4 15,9 5 20 1,1-1-8-16,-10-4 16 15,9 8-32 1,0-8 4-16,0 0 16 16,0 0-12-1,0 0 0-15,0 0 0 16,5 0 0-16,-5 0 0 16,0 0 0-16,-9 0 0 15,9 0 0-15,0-4-20 16,-9 4 12-16,9 0 20 0,5 0-4 15,-5-4-12 1,5 4 0-16,-1 0 12 0,6 0-4 16,3-4-20-16,1 4 8 15,-5 0 20-15,5 0-4 16,-5 0-4-16,1 0 0 16,-1 0-24-16,0 0 12 15,0-5 32-15,5 5-16 16,0 0 0-16,0 0-4 15,-1 0-24-15,1 0 12 16,-5 0-4-16,5 0 24 16,-5 0-8-16,-9 0 0 15,0 5 0-15,-9-5-16 16,0 0 8-16,0 0 4 16,0 0 0-16,0 0 8 15,0 0-4-15,0 0-4 16,0 0 4-16,0 0-16 15,0 0 8-15,0 0 12 16,0 0-4-16,0 0-4 16,0 0 4-16,-4 4-16 15,4-4 8-15,-5 0 4 16,1 4 0-16,-1-4-20 16,5 0 12-16,-4 4-12 15,-1 0 8-15,1 0 44 16,4-4-20-16,-5 4-20 15,1 0 4-15,-1 0 8 0,5-4 0 16,0 0 16 0,0 8-12-16,-5-4-12 0,5-4 0 15,0 8 4-15,0 0 0 16,-4-4-20-16,4-4 12 16,0 0 40-16,0 0-20 15,0 0 36-15,0 0-32 16,0 0-12-16,0 0-8 15,0 0 12-15,9 0-4 16,-9 0-4-16,9 0 4 0,-9 0-4 16,0 0 0-16,0 0-12 15,0 0 8-15,0 0-24 16,0 0 16-16,9 0 32 16,0 0-12-16,0 0 16 15,-9 0-12-15,9 0-44 16,1 0 20-16,-1 0 20 15,0 0-4-15,0 0-16 16,5 0 4-16,-5 0 20 16,4 0-4-16,-4 0-20 15,1 4 4-15,3-4 20 16,5 0-4-16,-4 0-4 16,4 0 0-16,0 0-16 15,5 0 8-15,0 0 12 16,0 0-4-16,0-4-12 15,4 0 4-15,0 0 12 0,1 4-4 16,-1 0-4-16,5 0 4 16,-10 0 4-16,1 0-4 15,0 0-36-15,4 8 16 16,1-8 32-16,3 0-8 16,1-4 8-16,-4 4-8 15,-1 4-8-15,0 0 4 16,-4 0 12-16,-5 0-8 15,0-4-20-15,-4 4 4 16,0 1-12-16,-5-1 8 0,0-4 36 16,0 4-16-16,-9-4 16 15,9 0-12-15,-9 0 0 16,9 0-4-16,-9 0 4 16,0 0-8-1,5-4-28-15,-1 0 12 0,-4 4 32 16,0 0-12-16,0 0-8 15,0 0-4-15,0 0 4 16,-4 0 0-16,-1-5 0 16,5 1 0-16,0 4 0 15,0 0 0-15,0 0 0 16,0 0 0-16,0 0-12 16,0 0 8-16,-4 0-4 15,-1 0 0-15,1 0 0 16,4 0 0-16,-5 0 8 15,1 4 0-15,4-4-28 0,0 0 16 16,-5 5 12-16,5 3 4 16,0-8-20-16,0 8 8 15,0 0-12-15,0 0 8 16,0 0 36-16,0 0-16 16,0 0-36-16,-5 0 16 15,5 0 28-15,0 1-8 16,0-9-8-16,0 8-4 15,5 0 20-15,-5-8-8 16,5 8 4-16,4-4-4 16,-9-4 4-16,0 0-8 0,0 0 8 15,9 4-8-15,-9-4 8 16,0 0-8-16,0 0-4 16,0 0 4-16,0 0 4 15,0 0-4-15,0 0-12 16,0 0 4-16,0 0-16 15,0 0 12-15,0 0 20 16,0 0-4-16,4-4 4 16,-4 0-4-16,5 0-8 15,-1 0 4-15,1 0 4 16,-5 4-4-16,5-4-20 16,-1 0 8-16,-4 4 4 15,5-4 4-15,-1-1-20 16,5 5 12-16,0 0 4 15,1 0 4-15,3 0 0 0,1 5 0 16,4-1 0-16,5 0 0 16,4 0 16-16,5 4-8 15,4 0 16-15,1 4-16 16,-1-8-12-16,1 0 0 16,-5 0-16-1,-5 0 12-15,0 0 20 0,-4 0-4 16,-5 0-12-16,0 0 0 15,-4 0 4-15,0-4 0 16,-5 0 16-16,-9 0-8 16,4-4-4-16,1 0 0 15,-5 0 4-15,0 0-4 0,0 0-4 16,-5 0 4-16,5 0-16 16,0 4 8-16,-9 0 4 15,9 0 0-15,-4 4 32 16,-1 8-16-16,-13 9-672 15,-5-13 352 1,5-4 44-16</inkml:trace>
          <inkml:trace contextRef="#ctx0" brushRef="#br0" timeOffset="-3901.7622">5120 7522 144 0,'5'0'52'0,"-10"0"-40"0,5 0 0 16,0 0 8-16,0 0-12 15,0 0 60-15,0 0-40 16,0 0 40-16,0 0-36 15,0 0-20-15,0 0-4 16,0 0 8-16,0 0-8 16,9 4-12-16,-9-4 0 15,18 8 12-15,1 0 12 16,-1-4-8-16,0 0 0 16,0 0-4-16,5 0 12 15,-5 4-12-15,1-4-12 16,-1-4 0-16,0 9 12 15,-4-1-4-15,-1 0 8 16,1 0-8-16,0-8 40 16,-1 0-20-16,1-8 20 15,0 8-24-15,-1-8 8 16,-4 0-16-16,0 3 12 16,-4-3-16-16,0 8-20 0,-5-8 4 15,0 8 20-15,0 0-4 16,0 0-12-16,4 0 0 15,5-8 12-15,0 8-4 16,5-8-20-16,0 4 8 16,-1 0 20-16,1 0-4 15,-5-4 4-15,-4 0-4 16,-1 8 28-16,-4-8-20 16,0 8-24-16,0-8 4 15,0 8 8-15,0-5 0 0,0 5 8 16,0-4-8-16,0 4-4 15,9-4 4-15,0 0-4 16,0 0 0-16,5 4-12 16,-9-4 8-16,-1 0 12 15,1 0-4-15,-5 0-12 0,0 0 4 16,0 0 20-16,-5 0-8 16,1 0 4-16,4 0-4 15,-5 0-24-15,5-4 8 16,0 4 12-16,0 0 0 15,0 0 16-15,0-5-12 16,0 5-28-16,-4 0 8 16,-6 4 4-16,6 0 8 15,4 0 0-15,-5-4 0 16,1 4 8-16,-1-4-4 16,1 4-4-16,-1 0 4 0,1-4 28 15,-1 0-16-15,0 4-4 16,1-4-8-16,-1 0 20 31,10 0-12-31,-5 0 4 0,-5 4-8 16,5 0-8-16,0 0 4 15,0 0-4-15,0 0 0 16,0 0 8-16,5 4-4 0,-1 0 8 16,-4-4-8-16,10 4 8 15,-1 0-8-15,-9-4 16 16,9 0-12-16,0-4-4 15,5 4 0-15,-1 0-16 16,1 0 8-16,4 0-4 16,-4 0 0-16,4 0-12 15,0 4 12-15,0-4 32 16,1 0-16 0,-1 0-28-16,0 0 12 0,5 0 20 0,-5 0-8 15,0 0 20-15,5 0-16 16,-5 0 16-16,-4 0-16 15,-1 0-12-15,1 0 0 16,-5 0-4-16,-9 0 0 16,9 0-12-1,-9 0 12-15,0 0 20 0,9 4-4 16,-9-4 16-16,0 0-16 16,14 0-4-16,0 0 0 0,-5 0 12 15,-5-4-8-15,1 0-4 16,-5 0 0-16,0 0-40 15,0 4 36 1,-5 0 0-16,1 4-8 16,4-4 4-16,-5 0-4 15,5 0 0-15,0 0 24 16,0 0-8-16,0 0-28 16,9 0 8-16,-9 0-4 15,0 0 8-15,0 0 32 16,10 0-12-16,-10 0-4 15,0 0-4-15,0 0-4 16,0 0 0-16,0 0-28 16,0 0 16-16,0-4 32 15,-5 0-12-15,5 4 8 16,0 0-8-16,0 0-24 0,0 0 8 16,5-4 12-1,-5 4 0-15,0 0-4 0,0 0 4 16,0-4 4-16,-5 4-4 15,5 0-12-15,0 0 4 16,0 0 12-16,-5 4-4 16,1 0-12-16,4-4 4 15,0-4 20-15,0 4-8 16,0 0-4-16,0 0 0 16,9 4-32-16,0 4 16 15,-4 0-312 1,-10 0 176-16,5 4-220 0</inkml:trace>
        </inkml:traceGroup>
        <inkml:traceGroup>
          <inkml:annotationXML>
            <emma:emma xmlns:emma="http://www.w3.org/2003/04/emma" version="1.0">
              <emma:interpretation id="{EBD9AC3B-5726-49F5-9E9F-32C7E26C3B13}" emma:medium="tactile" emma:mode="ink">
                <msink:context xmlns:msink="http://schemas.microsoft.com/ink/2010/main" type="inkWord" rotatedBoundingBox="17540,8317 17584,8319 17580,8400 17536,83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2484.9518">13629 7871 704 0,'-4'-48'264'0,"4"48"-208"0,14-21-12 0,-14 13-44 15,0 8-8-15,0-4 20 16,0 4-4-16,0 0-12 15,13 4 0-15,-4 0-112 16,0 4 64-16</inkml:trace>
        </inkml:traceGroup>
        <inkml:traceGroup>
          <inkml:annotationXML>
            <emma:emma xmlns:emma="http://www.w3.org/2003/04/emma" version="1.0">
              <emma:interpretation id="{6ADB1EDD-6520-4C9D-AE5D-51CD2A33ACDE}" emma:medium="tactile" emma:mode="ink">
                <msink:context xmlns:msink="http://schemas.microsoft.com/ink/2010/main" type="inkWord" rotatedBoundingBox="20320,8372 20538,8382 20518,8834 20299,88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0813.4973">16393 8138 756 0,'9'-28'280'0,"-9"28"-216"0,46-28-20 15,-19 19 56 1,0 1-64-16,28-4-48 16,4 12 4-16</inkml:trace>
          <inkml:trace contextRef="#ctx0" brushRef="#br0" timeOffset="-90960.3676">16475 7875 560 0,'-14'-28'208'0,"14"28"-164"0,0 12-8 0,0 4 4 16,0 0-28-16,0 21-4 15,0-1-4-15,0 9 12 16,5-1-8-16,-5 13 4 16,0 4-4-16,-5 3-8 15,1 1 4-15</inkml:trace>
        </inkml:traceGroup>
      </inkml:traceGroup>
    </inkml:traceGroup>
    <inkml:traceGroup>
      <inkml:annotationXML>
        <emma:emma xmlns:emma="http://www.w3.org/2003/04/emma" version="1.0">
          <emma:interpretation id="{07E7DAEF-BE70-46DE-9A27-F7CE50BC3EEC}" emma:medium="tactile" emma:mode="ink">
            <msink:context xmlns:msink="http://schemas.microsoft.com/ink/2010/main" type="paragraph" rotatedBoundingBox="17549,8554 21561,8772 21481,10255 17469,1003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7592286-ED19-4FAD-BD7D-2E8261583C8D}" emma:medium="tactile" emma:mode="ink">
              <msink:context xmlns:msink="http://schemas.microsoft.com/ink/2010/main" type="inkBullet" rotatedBoundingBox="17543,8627 17607,8630 17601,8761 17538,8758"/>
            </emma:interpretation>
            <emma:one-of disjunction-type="recognition" id="oneOf3">
              <emma:interpretation id="interp3" emma:lang="" emma:confidence="0">
                <emma:literal>•</emma:literal>
              </emma:interpretation>
            </emma:one-of>
          </emma:emma>
        </inkml:annotationXML>
        <inkml:trace contextRef="#ctx0" brushRef="#br0" timeOffset="-92300.9628">13693 8102 624 0,'-18'24'228'0,"18"-24"-176"0,-14 20-16 16,14-8-8-1,-9 1-24-15,5-1 8 16,-5 0-8-16,-1-4-64 16,10 4 32-16,-4-4-192 15,8 0 124-15</inkml:trace>
      </inkml:traceGroup>
      <inkml:traceGroup>
        <inkml:annotationXML>
          <emma:emma xmlns:emma="http://www.w3.org/2003/04/emma" version="1.0">
            <emma:interpretation id="{12CCC08D-2FE2-482F-B314-B9C2937D54F1}" emma:medium="tactile" emma:mode="ink">
              <msink:context xmlns:msink="http://schemas.microsoft.com/ink/2010/main" type="line" rotatedBoundingBox="17811,8592 20109,8684 20090,9164 17791,9072"/>
            </emma:interpretation>
          </emma:emma>
        </inkml:annotationXML>
        <inkml:traceGroup>
          <inkml:annotationXML>
            <emma:emma xmlns:emma="http://www.w3.org/2003/04/emma" version="1.0">
              <emma:interpretation id="{F85E2679-A089-4818-850D-500257D96719}" emma:medium="tactile" emma:mode="ink">
                <msink:context xmlns:msink="http://schemas.microsoft.com/ink/2010/main" type="inkWord" rotatedBoundingBox="17810,8599 18103,8610 18084,9084 17791,90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91997.6545">14189 8094 436 0,'-18'-12'160'0,"18"12"-124"0,-36 8-8 16,4-8-44-16,9 0 4 0,-18 4-12 15,14 8 12-15,-14-4 8 16,9 4 4-16,9-4 60 16,10 4-32-16,3 9 60 15,20-1-52-15,3 12 12 16,10 5-32-16,0 11-24 16,9 1 0-16,-5-1 12 15,0-3 0-15,-18-5-12 16,5-3 4-16,-14-25 40 15,-14 4-24-15,-4-16-20 16,-5-8 4-16</inkml:trace>
        </inkml:traceGroup>
        <inkml:traceGroup>
          <inkml:annotationXML>
            <emma:emma xmlns:emma="http://www.w3.org/2003/04/emma" version="1.0">
              <emma:interpretation id="{79DF075E-2B91-4A94-9903-454FB3999249}" emma:medium="tactile" emma:mode="ink">
                <msink:context xmlns:msink="http://schemas.microsoft.com/ink/2010/main" type="inkWord" rotatedBoundingBox="19353,8653 20109,8684 20095,9046 19338,9016"/>
              </emma:interpretation>
            </emma:emma>
          </inkml:annotationXML>
          <inkml:trace contextRef="#ctx0" brushRef="#br0" timeOffset="-91175.9751">15546 8130 424 0,'-18'4'156'0,"18"-4"-120"0,-18 29-8 0,4-9 80 16,10 0-64-16,-10 16 68 16,5 1-60-16,-5 3 40 15,5-3-52-15,0-9 16 16,4-4-36-16,1-16 60 15,4-4-44-15,9-8-16 16,5-12-12-16,8-12-36 16,6-4 16-16,8-13-100 15,-4 9 60-15,0-1-48 16,0 13 60-16,-5 0 4 16,-4 11 20-16,-5 5 128 15,-4 8-64-15,-10 13 88 16,-4 7-76-16,-4 12 40 0,-1 9-60 15,-4 3-4-15,9 1-20 16,-9-9 8-16,4 0-16 16,-4-3 48-16,5-13-28 0,-1-4-60 15,5-4 20-15,5-16-212 16,4 4 124-16,9-16-212 16,14 8 176-16,4-28-260 15,5 7 224-15,9-7 48 31,-4-1 80-31,-14 13 536 16,-5 4-268-16,5-21 52 16,-5 13-164-16,-27 8 4 15,0 12-68-15,-18 8 20 16,0 8-40-16,-10 12-8 16,10 8-12-16,0 5-24 15,13 3 8-15,10 1 40 16,13-9-20-16,10-4 16 15,8-12-16-15,5-3 12 16,4-5-16-16,-8-17-56 16,-5 1 24-16,-19-12 12 15,1-4 8-15,-23-1 4 16,-5 5 0-16,-13-4-28 16,4 8 16-16,0 3-76 15,14 9 52-15</inkml:trace>
        </inkml:traceGroup>
      </inkml:traceGroup>
      <inkml:traceGroup>
        <inkml:annotationXML>
          <emma:emma xmlns:emma="http://www.w3.org/2003/04/emma" version="1.0">
            <emma:interpretation id="{26CC9B9F-608F-41F3-BB73-640FA03814E1}" emma:medium="tactile" emma:mode="ink">
              <msink:context xmlns:msink="http://schemas.microsoft.com/ink/2010/main" type="line" rotatedBoundingBox="18644,9332 21523,9488 21481,10255 18602,10099"/>
            </emma:interpretation>
          </emma:emma>
        </inkml:annotationXML>
        <inkml:traceGroup>
          <inkml:annotationXML>
            <emma:emma xmlns:emma="http://www.w3.org/2003/04/emma" version="1.0">
              <emma:interpretation id="{CAFED1E1-71EC-49FF-854C-B0EFFC15D18F}" emma:medium="tactile" emma:mode="ink">
                <msink:context xmlns:msink="http://schemas.microsoft.com/ink/2010/main" type="inkWord" rotatedBoundingBox="18644,9332 21523,9488 21481,10255 18602,1009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9720.0915">15824 9255 612 0,'4'-36'228'0,"-4"36"-180"0,0-8-12 0,-4 16 52 16,-1-4-56-16,-4 12 16 16,0 4-32-16,-5 9 44 15,5 3-32-15,-4 4 20 16,4 1-28-16,-1-1 28 15,1 9-32-15,0-9 76 16,9 1-56-16,-4-5 24 16,8-4-40-16,-4-16 44 15,9-3-36-15,0-22 4 16,10 1-20-16,-6-12-16 16,6 0 0-16,-6-13-48 15,5 5 24-15,-8-13-12 16,-6 17 24-16,-4-4 28 15,0 7-8-15,-9 1-8 16,0 16 0-16,-9-4 20 16,9 4-8-16,-1 4-20 15,10 8 4-15</inkml:trace>
          <inkml:trace contextRef="#ctx0" brushRef="#br0" timeOffset="-88758.5345">16325 9203 756 0,'0'-17'280'0,"0"17"-216"0,-19-12-20 0,10 8 24 15,9 8-48-15,-18 0-28 16,0 4 4-16,4 5 16 16,10 7-4-16,-14 0-12 15,13 4 0-15,5 1-4 16,5-1 0-16,4-4 16 15,9 4-4-15,0-3 8 16,9 3-8-16,-13 0-20 16,4 0 8-16,-9 1 40 15,10-1-20-15,-19-4 0 16,4 0-8-16,-18-7 20 16,5-5-12-16,-13-12-32 15,-1 0 12-15,-9-13 8 16,14 1 4-16,-5-4-12 15,5 8 4-15,9-4 4 16,13 4 0-16,19 3-12 16,0 9 8-16,9 0-4 15,4 9 0-15,19-5 16 16,8 0-4-16,6-4-20 16,8 4 8-16,0-8 4 15,-4 4 4-15,-13-4 0 16,-10 0 0-16,-23-9 24 15,-4 5-12-15,-23-12 4 16,-5 12-8-16,-18-16 4 16,1 12-8-16,-15-5-20 15,5 5 8-15,-9 8 4 16,14 4 4-16,-5 4 0 0,14 4 0 16,9 9 16-16,9 3-8 15,9 0 24 1,9 4-20-16,32 5 4 0,-9-1-8 15,32 4-8-15,-14-11 4 16,19-5-4-16,-6-8 0 0,10-16-12 16,9-4 8-16,-9-5 4 15,-4 1 0-15,-10-12 44 16,-9 4-24-16,-18-21 0 16,-4 13-12-16,-28-13-16 15,-5 17 4-15,-17 8-16 16,-10 12 12-16,-27 16-24 15,9 12 20-15,-9 8-12 16,13 9 12-16,6 11 24 16,8-3-4-16,9 11-12 0,10-3 0 15,8-17 64 1,19-11-32-16,9-17-28 0,4-16-4 16,-4-13-80-1,9 1 48-15,-9-16-84 16,4 3 68-16,-18-23-36 15,1-1 52-15,-15-24 4 16,-4 4 16-16,0-8 64 0,-4 16-24 16,-10 13 140-16,5 19-92 15,-9 29 92-15,9 16-96 16,-14 37 48-16,14 12-72 0,-5 15 16 16,-4-3-40-16,18 12 16 15,0 0-20-15,0 0 36 16,14-8-28-16,-14-12-320 15,9-9 160-15</inkml:trace>
          <inkml:trace contextRef="#ctx0" brushRef="#br0" timeOffset="-90064.6694">15073 9255 364 0,'-14'-20'132'0,"14"20"-100"0,-32-20-12 16,14 8-20-1,-5 8-4-15,-18-5 56 0,5 9-28 0,-19 9 96 16,5 3-68-16,0 8 100 16,18 4-88-16,14 5 84 15,18-5-84-15,23 4 28 16,9-12-52-16,18 5-32 16,4-5-8-16,19-12-52 15,-5 0 24-15,19-12-212 16,-5 4 128-16,4-17-212 15,-8 1 184-15,-15-24-4 16,-8 3 88-16,-18-28 88 16,-1 9-12-16,-18-17 180 15,-4 12-112-15,-10 12 136 16,1 17-124-16,-5 0 60 16,0 23-92-16,-9 13 36 15,9 13-64-15,-23 39 52 16,0 9-56-16,-4 20 0 15,4-4-20-15,-4 0 16 16,4-9-20-16,0-7 32 16,5-8-28-16,0-9 20 15,4-3-20-15,1-17 28 16,8-8-28-16,5-16-436 16,9 0 228-16</inkml:trace>
        </inkml:traceGroup>
      </inkml:traceGroup>
    </inkml:traceGroup>
    <inkml:traceGroup>
      <inkml:annotationXML>
        <emma:emma xmlns:emma="http://www.w3.org/2003/04/emma" version="1.0">
          <emma:interpretation id="{5A9233B2-626D-434A-9E70-A7CC0E81DBDC}" emma:medium="tactile" emma:mode="ink">
            <msink:context xmlns:msink="http://schemas.microsoft.com/ink/2010/main" type="paragraph" rotatedBoundingBox="3198,9808 17712,11475 17490,13408 2976,11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F1DD4C-240C-4E52-A5E5-E7CEC6B8320D}" emma:medium="tactile" emma:mode="ink">
              <msink:context xmlns:msink="http://schemas.microsoft.com/ink/2010/main" type="line" rotatedBoundingBox="3198,9808 17712,11475 17490,13408 2976,11741"/>
            </emma:interpretation>
          </emma:emma>
        </inkml:annotationXML>
        <inkml:traceGroup>
          <inkml:annotationXML>
            <emma:emma xmlns:emma="http://www.w3.org/2003/04/emma" version="1.0">
              <emma:interpretation id="{0CE51000-EA81-4571-BF8B-B3C0F5AB67E3}" emma:medium="tactile" emma:mode="ink">
                <msink:context xmlns:msink="http://schemas.microsoft.com/ink/2010/main" type="inkWord" rotatedBoundingBox="3186,9909 4914,10107 4807,11033 3080,1083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8567.6241">-730 9408 248 0,'0'-4'92'0,"4"4"-72"0,5 0-4 15,-9 0 132-15,10 0-84 16,-1 0 60-16,9 0-68 15,5 4-8-15,8 0-28 16,6 0-20-16,4-4-4 16,9 5 64-16,0-1-32 15,-4 0-4-15,4-4-12 0,-9 0-12 16,-9 8 4-16,-5 0-524 16</inkml:trace>
          <inkml:trace contextRef="#ctx0" brushRef="#br0" timeOffset="-49094.0236">-161 9655 176 0,'-46'-12'64'0,"28"4"-48"0,-14 0-8 16,19 0 0-16,-6 8-8 15,1-8 104-15,5 8-56 16,-6-4 24-16,6 4-40 16,4 0 24-16,-1 0-32 15,1 0 32-15,-9 8-32 0,4 0-4 16,1 8-12 0,-5 12 12-16,-5 17-12 0,-4 16 4 15,-5 12-4-15,4-5 20 16,1-3-16-16,4-8 12 15,0-9-12-15,5 1 36 16,0-8-24-16,4-9-4 0,1-8-12 16,4-4 48-16,9-7-32 15,0-13 24-15,18 0-28 16,5-4-8-16,4-5-8 16,9 5-24-16,1 4 12 0,-1 4 4 15,1 5 4-15,-1 3 0 16,0 4 0-16,5 0 16 15,-9 0-8-15,9 0 32 16,-9 1-24 0,-5-5-12-16,-4 0-8 0,-5-8-268 15,-4-8 144-15</inkml:trace>
          <inkml:trace contextRef="#ctx0" brushRef="#br0" timeOffset="-48895.4943">-489 10137 352 0,'-14'-16'132'0,"19"16"-104"0,9 0-8 0,-1 0 96 16,10 0-68-16,4 0 16 16,10 4-40-16,-1-4 24 15,1 0-32-15,4 0 40 16,0 0-32-16,0-4-252 15</inkml:trace>
          <inkml:trace contextRef="#ctx0" brushRef="#br0" timeOffset="-44916.5683">554 10182 288 0,'-14'-8'108'0,"14"8"-84"0,-9-17-4 0,9 9 64 15,0 8-48-15,-9-8 24 16,-5 4-40-16,5-12 52 16,0 16-40-16,-5-8-16 15,5 0-8-15,-4 8 36 16,3 0-24-16,-3 8 8 15,4 8-16-15,-5 4 28 16,14 5-24-16,-9-5-4 16,9 8-8-16,9-4 12 15,-4-3-8-15,13-5 24 16,-5 4-20-16,10-24 12 16,9-4-12-16,0-8 20 15,4 0-20-15,5-21-76 16,-9 17 36-16,0-25-96 15,-9 9 68-15,0-17 12 0,-5 9 24 16,-9-1 32-16,0 5-4 0,-9-1 60 16,0 5-40-16,-5 7 76 15,1 13-56-15,-5 4 0 16,0 12-28-16,-5 16-4 16,5 5-8-16,-5 7 4 15,5 8-8-15,-5 9 8 16,10-9-8-16,-10 1-4 15,10-5 4-15,-10-4 28 16,14 9-16-16,0-1 12 16,0-7-16-16,0-5-8 15,18 4 0-15,5-7 12 16,0-5-8-16,13-8-4 16,5 0 0-16,5-8 4 15,-5-8-4-15</inkml:trace>
          <inkml:trace contextRef="#ctx0" brushRef="#br0" timeOffset="-44064.6272">963 9902 92 0,'-4'-8'32'0,"4"8"-24"0,4 0 0 0,-8 0-4 15,4 4-4-15,-9 0 88 16,4 0-48-16,-4-4 72 16,9 0-64-16,-9 0 44 15,9 0-52-15,-5 0 8 16,5 0-32-16,0 0-16 15,5 0-4-15,-5-4 4 16,9 4 0-16,0-4 52 16,0 4-28-16,-9-4 24 15,0 8-28-15,-4 0 36 16,4 0-32-16,-5 13 20 16,1-1-24-16,-5 4 16 15,-1 0-20-15,-3-4 20 16,8 13-24-16,-8-5 24 15,8 4-24-15,-9 1 24 16,14-13-24-16,-9 4-4 16,9 4-4-16,-4-3 28 15,4 3-16-15,-9-12 4 16,18 4-12-16,-9-8 12 16,4 9-12-16</inkml:trace>
          <inkml:trace contextRef="#ctx0" brushRef="#br0" timeOffset="-42746.7934">-66 10113 644 0,'-9'-8'236'0,"9"8"-180"0,-4 0-20 16,-1 0 96 0,10 0-80-16,-5 0 24 0,0 0-44 0,4 0-4 15,10 0-16-15,4-4-8 16,5 0 0-16,0-4 20 15,9 8-12-15</inkml:trace>
          <inkml:trace contextRef="#ctx0" brushRef="#br0" timeOffset="-43428.9293">850 9850 364 0,'-14'-8'132'0,"14"8"-100"0,-9-9-12 0,9 1 80 15,9 8-60-15,5-8 0 16,4-4-24-16,9-4-4 16,5 8-4-16</inkml:trace>
        </inkml:traceGroup>
        <inkml:traceGroup>
          <inkml:annotationXML>
            <emma:emma xmlns:emma="http://www.w3.org/2003/04/emma" version="1.0">
              <emma:interpretation id="{78DE19CE-D4BF-4984-BD76-4BF3F5C8525F}" emma:medium="tactile" emma:mode="ink">
                <msink:context xmlns:msink="http://schemas.microsoft.com/ink/2010/main" type="inkWord" rotatedBoundingBox="6221,10186 6595,10229 6542,10695 6167,10652"/>
              </emma:interpretation>
            </emma:emma>
          </inkml:annotationXML>
          <inkml:trace contextRef="#ctx0" brushRef="#br0" timeOffset="-49812.9595">2302 9777 248 0,'5'-20'92'0,"-10"11"-72"0,5 1-4 16,5 8 96-16,-1-4-64 15,1-4 88-15,-1-8-80 16,-4 8 68-16,0-4-68 16,0-4 12-16,-4 7-36 15,-1 9-12-15,5-8-12 16,-4 8-16-16,4 0 4 0,0 8 12 15,9 1-4-15,0 7-12 16,0-4 4-16,4-4 48 16,6 12-24-16,-1-12-20 0,5 9 0 15,-1-5 36-15,1 8-24 16,0-4-28-16,4 0 8 16,1 1 28-16,-1-1-12 15,-4 0 0-15,-1-4-4 16,1 0 20-16,-9-4-12 15,-5 0-32-15,0 0 12 16,-9-8 0-16,-9 13 8 16,9-5 8-16,-9 4-4 15,-5 0-12-15,5 0 4 0,-5 4 4 16,-8 1 0-16,3-1 16 16,6 0-8-16,-10-4-4 15,0 4 0-15,-9-4-24 16,1 9 12-16,-1-13 20 15,-5 0-4-15,5-8 32 16,10 0-24-16,-1 0-12 16,5 0-8-16,18 0 12 15,9 0-4-15,0 0-452 16,-5 12 244 0,-4-12-144-16</inkml:trace>
        </inkml:traceGroup>
        <inkml:traceGroup>
          <inkml:annotationXML>
            <emma:emma xmlns:emma="http://www.w3.org/2003/04/emma" version="1.0">
              <emma:interpretation id="{FD8F81C3-EF05-4D0D-82D9-937DAB3FD071}" emma:medium="tactile" emma:mode="ink">
                <msink:context xmlns:msink="http://schemas.microsoft.com/ink/2010/main" type="inkWord" rotatedBoundingBox="7907,11022 10914,11367 10804,12333 7796,11987">
                  <msink:destinationLink direction="with" ref="{7DF53310-723E-40C0-AFB9-F82228D1B51C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381.8423">4681 10862 312 0,'-37'53'112'0,"28"-9"-84"0,-14 45-12 0,14-32 84 16,-5 8-60-16,-13 4 28 15,9-8-40-15,-5-9 28 16,0-7-32-16,1-8 40 15,-1-9-36-15,9-4-244 16,-9-4 116-16,5-7-216 16</inkml:trace>
          <inkml:trace contextRef="#ctx0" brushRef="#br0" timeOffset="16079.0374">4366 11085 384 0,'23'-28'140'0,"-23"19"-108"0,5-7-8 16,4 8 92-16,-9 0-68 16,-9-4 44-16,9 0-56 15,-5 4 16-15,-4-1-32 16,-5 1-8-16,-4 4-8 16,5 0 12-16,-19 4-8 0,0 0 16 15,-5 0-16-15,-4 0-12 31,-4 8 0-31,4 5-16 0,4-5 12 16,6 4-4-16,-1 4 4 16,9-8 0-16,9 12 0 0,5-7-12 0,0 11 12 15,18-4 4-15,5 13 4 16,4-5 0-16,14 0 0 16,0 9 0-16,0-13 0 15,-5 0 24-15,-4 1-12 16,-5-9 4-16,-18 0-8 15,-18-4 4-15,-5 5-8 16,-9-1 40-16,-4-12-20 0,4 8 32 16,0 4-32-16,5-8-4 15,-5 0-12-15,9 1 12 16,9-5-12-16,10 4-12 16,4 0 0-16,0-8-224 15,13 0 120-15</inkml:trace>
          <inkml:trace contextRef="#ctx0" brushRef="#br0" timeOffset="17281.7341">5882 10744 464 0,'-27'-36'176'15,"0"44"-140"-15,-10-4-8 0,15 4 20 0,-10 4-32 16,0 5 12-16,9 3-16 16,0 4-340-1,14 13 176-15,9 3-36 0</inkml:trace>
          <inkml:trace contextRef="#ctx0" brushRef="#br0" timeOffset="17429.6272">5682 11004 600 0,'-36'40'224'0,"18"-15"-176"0,-5 23-12 0,9-15 28 16,14-1-44-16,-4 17 24 0,4-9-24 0,4-3-8 15,19-13-8-15,9-8-296 16,-9-12 160-16,8-12-236 16</inkml:trace>
          <inkml:trace contextRef="#ctx0" brushRef="#br0" timeOffset="17130.3317">4280 11105 176 0,'0'-20'64'0,"14"28"-48"0,17 0-8 16,1-8 8-16,5 4-12 15,4 4-12-15,13-4 4 16,1-4 28-16,22-4-12 16,10-8-20-16,-5 0 0 15,-5 0 12-15,-4 8 0 16,-14-8 60-16,-4 12-36 15,-23-4 40-15,0 4-36 16,-1-5 8-16,-8 5-24 0,-9-4 36 16,4-4-28-16,-13 0 12 15,-5 0-20-15,9 0 8 16,-9 0-12-16,0-4 12 16,-9 4-16-16,9 0 4 15,-5-1-4-15,1 1-8 16,4-4 4-16,-5 12 20 15,-4-8-12-15,0 8-48 16,9 0 20-16,-14 0 12 16,5 0 4-16,-5 0 0 15,-4 0 4-15,-5 0 12 0,1 8-8 16,-10 0 16-16,-5 8-16 16,-8 9 32-16,-10 7-24 15,23 1 48-15,-13 7-36 16,27 1-24-16,-5-1-4 0,14-3 44 15,9-9-24-15,13-4 16 16,15-3-20-16,13-9 36 16,4-8-28-16,10-4-24 15,4-8 0-15,-4-4-96 16,-14-5 48-16,0 1-72 16,-10-12 64-16,-12-9 4 15,-1 9 32-15,-14 0 12 16,-4 7 8-16,-4 5 24 15,-5 16-12-15,-5 0 92 16,-4 12-56-16,4 13-4 16,14 3-28-1,9 8-28-15,0 5 4 16,5-9 32-16,0-3-16 0,9-1 44 16,-14-12-28-16,13 1 20 0,-12-9-24 15,-6-8 28-15,-4 0-32 16,0-8-56-16,0-9 16 15,0 1-288 1,0-24 172-16,23-5-260 16</inkml:trace>
          <inkml:trace contextRef="#ctx0" brushRef="#br0" timeOffset="17701.9152">5878 11052 540 0,'0'13'200'0,"14"7"-156"0,8 12-12 0,-13-7 8 16,5 11-28-16,-5 5 40 0,0-1-28 16,10-3 20-16,-6-5-24 15,-4-8 44-15,5-11-36 0,-14-1 28 16,9-24-40-1,-9-13-8-15,9-11 12 16,5-17-12-16,-1-4-20 16,1 5 4-16,18 3-4 15,14 8 4-15,8 13-100 16,1 12 60-16,-14 8-404 16,4 12 252-1,-13 12-20-15</inkml:trace>
          <inkml:trace contextRef="#ctx0" brushRef="#br0" timeOffset="17914.6713">6625 11506 464 0,'0'-20'176'0,"13"24"-140"0</inkml:trace>
          <inkml:trace contextRef="#ctx0" brushRef="#br0" timeOffset="18706.5691">6647 11470 540 0,'0'-8'200'0,"9"-4"-156"0,5 4-12 0,-5 4 104 16,5-9-80-16,-5 5 40 15,14 4-56-15,0 0-40 16,-1-4-4-16,10 8 8 0,-9 0 0 15,9-4 40-15,-9-4-20 16,-1 4-4-16,1 0-12 16,-14-4 28-16,-9 0-20 15,0-1 32-15,0 1-32 16,-9 4-4-16,9 4-8 16,0 0-384-16,0 0 208 15,18 0-300-15</inkml:trace>
        </inkml:traceGroup>
        <inkml:traceGroup>
          <inkml:annotationXML>
            <emma:emma xmlns:emma="http://www.w3.org/2003/04/emma" version="1.0">
              <emma:interpretation id="{7754A7FC-CA4E-4453-8221-911E3BED67F4}" emma:medium="tactile" emma:mode="ink">
                <msink:context xmlns:msink="http://schemas.microsoft.com/ink/2010/main" type="inkWord" rotatedBoundingBox="11397,11117 14398,11461 14217,13032 11217,1268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473.0737">7808 11040 404 0,'0'-12'148'0,"14"8"-112"0,-14-12-12 16,0 12 64-16,-5 0-52 15,-13 0-20-15,5 4-16 16,-19 4 8-16,-14 8-4 16,5 4 8-16,-4 13-8 15,-1 3 52-15,-8 8-32 0,13 5 68 16,4 4-52-16,10 3-8 15,9-3-20-15,13-4-20 0,10-9 4 16,17-7 64-16,28-9-32 16,10-8 60-16,26 4-52 15,-8-8 28-15,8-12-36 16,-18 8-96-16,1-12 36 16,-15 0 0-16,-13-12 20 15,-4-9 12-15,-5-11 0 16,-10-1-20-16,-4-15 12 0,10 7 32 15,-15-8-16-15,10 13-36 16,-5 7 16-16,-4 5-16 16,-5 3 16-16,5 1 8 15,-14 12 4-15,-5 4-20 16,-4 12 12-16,-14 0 4 16,5 12 4-16,-9 12-12 15,-5 8 8-15,9 5-4 16,-9 8 0-16,1 3 16 15,17-3-4-15,-9-9 32 16,14 1-20-16,9-9 4 16,9 0-12-16,9-11 36 15,-4-9-20-15,9-4 20 16,0-4-24-16,-5-4-8 16,-5-12-8-16,10-1-112 15,-14-3 60-15,5-8-32 0,-5-9 44 16,-4 1 4-16,-5 3 20 15,0 13 44-15,0 12-20 16,0 8 16-16,0 16-16 16,0 4-8-16,0 9 0 15,9 3 48-15,13 5-28 16,-3-1 16-16,13-16-24 16,-5 5-36-16,0-5 12 15,0-4-220-15,-8 5 128 16,3-13-356-1</inkml:trace>
          <inkml:trace contextRef="#ctx0" brushRef="#br0" timeOffset="19806.1275">8863 11180 424 0,'41'-49'156'0,"-37"33"-120"0,-4-5-8 15,0 5 88-15,-14 8-68 16,5-4-12-16,-13-4-20 15,8 16 4-15,-9-9-12 16,-9 9-28-16,14 9 8 0,-5-1-32 16,14 12 28-16,9 4-4 15,0 5 12-15,9 12 8 16,14-5 0-16,-5 1 16 16,14-1-8-16,-9-3-12 15,9-5 0-15,-19-7 20 16,1 3-8-16,-18-3 4 0,-15 3-4 15,6-12 48-15,-10 4-32 16,0-11 52-16,-9-5-44 16,10 0 56-16,3-5-52 15,15-3 12-15,-5-4-32 16,18 0-68-16,-5 0 24 16</inkml:trace>
          <inkml:trace contextRef="#ctx0" brushRef="#br0" timeOffset="20147.2388">9245 11115 456 0,'-41'16'168'0,"27"17"-128"0,-4 19-16 16,14-19 0-16,-5 8-20 15,9-1 40-15,13 1-20 0,-13-4 56 16,9-5-44-16,0-7 12 15,0-5-32 1,-9-8-44-16,-9-4 16 0,0 1-220 16,0-9 132-16,-4 0-236 15</inkml:trace>
          <inkml:trace contextRef="#ctx0" brushRef="#br0" timeOffset="19968.7057">9373 10814 612 0,'9'-4'228'0,"-9"4"-180"0,-9-4-12 15,9 12-28-15,0 0-12 16,0 4-340-16</inkml:trace>
          <inkml:trace contextRef="#ctx0" brushRef="#br0" timeOffset="21064.4094">9514 11145 488 0,'-5'-4'180'0,"5"4"-140"0,-9-4-12 16,9 4-12-16,0 16-16 16,0 0 8-16,14 5-4 15,-5 3-4-15,0 4 4 16,5 1 12-16,-5-1-8 15,4-4 40-15,-13-8-24 16,0 1-24-16,0-1 0 16,0-8 24-16,0 0-12 15,0 0 24-15,0-12-24 0,0-4 12 16,0-4-12-16,0-8 12 16,9-13-16-16,5-3-28 15,-5-1 8-15,14 5-20 16,9 4 16-16,9-1-28 0,-5 9 28 15,10 8-4-15,-14 12 12 16,-1 4 44-16,-8 4-24 16,-14 4 52-16,-9 4-36 15,-9 1-16-15,9-1-4 16,-9 0 16-16,9 0-12 16,0 0 24-16,23 1-24 15,4-5 4-15,1 0-8 16,12 0 12-16,6 0-12 15,-5-4 16-15,-5-4-16 16,5-4-12-16,-4-4 0 0,-14 0-4 16,-1-8 0-16,-13 0 16 15,-9 0-4-15,0-4-4 16,0-5 4-16,-9 1 12 16,9-4-8-16,0 4-20 15,0 3 4-15,0 9-40 16,0 4 28-16,0 4-20 15,0 8 24-15,9 0-8 16,-9 9 12-16,10 7 16 16,-10 0 0-16,0 0 8 15,0 1-8-15,-10 11-12 16,10 5 4-16,-9-1-24 16,9 5 16-16,-13 15-20 15,4 42 16-15,9 23-8 16,-5 1 12-16,-4-17 36 0,4-8-16 15,1 0 28-15,-19-3-24 16,0-17 40-16,1-21-28 16,-10-11 32-16,-5-29-32 15,-4-24 20-15,-4-28-24 16,4-17 28-16,-5-4-32 16,14 1-12-16,19-1-8 15,4 5-16-15,27-1 12 16,9 0-24-16,14 1 20 15,5 3-12-15,8 1 12 0,1-1-20 16,0 5 20-16,-10-1 32 16,10 1-12-16,-1-5 8 15,-8 9-8-15,-5 7 28 16,-14 5-20-16,0 0-200 16,-22 16 100-16</inkml:trace>
          <inkml:trace contextRef="#ctx0" brushRef="#br0" timeOffset="21878.742">10128 11372 320 0,'9'-12'120'0,"-9"12"-96"0,5-8-4 0,-5 8 88 15,9 0-64-15,0 4-28 16,5 0-12-16,-5-4 20 15,14 0-12-15,-10-4 24 16,10 0-24-16,-5-13 12 16,-9 5-12-16,-4-4 28 15,-5-4-24-15,0 0-12 0,-14 3-8 16,5-3-16-16,-14 0 12 16,1 0 4-16,-1 4 4 15,0 7-28-15,5 1 16 16,4 8 4-16,5 4 8 15,9 0-408-15,23 0 224 16,9-12 76-16</inkml:trace>
        </inkml:traceGroup>
        <inkml:traceGroup>
          <inkml:annotationXML>
            <emma:emma xmlns:emma="http://www.w3.org/2003/04/emma" version="1.0">
              <emma:interpretation id="{8C5D2457-B253-491B-ACEF-95E16FF03B7C}" emma:medium="tactile" emma:mode="ink">
                <msink:context xmlns:msink="http://schemas.microsoft.com/ink/2010/main" type="inkWord" rotatedBoundingBox="15160,11182 17712,11475 17623,12246 15072,11953"/>
              </emma:interpretation>
              <emma:one-of disjunction-type="recognition" id="oneOf9">
                <emma:interpretation id="interp9" emma:lang="" emma:confidence="0">
                  <emma:literal>r or</emma:literal>
                </emma:interpretation>
                <emma:interpretation id="interp10" emma:lang="" emma:confidence="1">
                  <emma:literal>pro r</emma:literal>
                </emma:interpretation>
                <emma:interpretation id="interp11" emma:lang="" emma:confidence="0">
                  <emma:literal>rror</emma:literal>
                </emma:interpretation>
                <emma:interpretation id="interp12" emma:lang="" emma:confidence="0">
                  <emma:literal>from</emma:literal>
                </emma:interpretation>
                <emma:interpretation id="interp13" emma:lang="" emma:confidence="0">
                  <emma:literal>fror</emma:literal>
                </emma:interpretation>
              </emma:one-of>
            </emma:emma>
          </inkml:annotationXML>
          <inkml:trace contextRef="#ctx0" brushRef="#br0" timeOffset="22294.2194">11353 11339 416 0,'0'-24'152'0,"23"16"-116"0,9-12-12 0,-19 12 4 16,15 0-20-16,-1-13-4 15,-4 5 0-15,9-4 4 16,-10 0-4-16,-3-5 24 16,-10 1-16-16,-9 0-12 15,-9 0-4-15,-14-1 28 0,-18 9-12 16,-5 4 76-16,-8 12-52 16,-10 0 92-16,5 20-72 15,4 13-28-15,23 15-16 16,19 1 4-16,17 3-8 0,28-3 24 15,13 4-20-15,19-13 92 16,5-3-56-16,-6-21 20 16,6 8-36-16,3-12-180 15,-3-8 80-15</inkml:trace>
          <inkml:trace contextRef="#ctx0" brushRef="#br0" timeOffset="22580.4918">12081 11145 548 0,'-13'-48'204'0,"13"52"-156"0,13 12-16 0,-13 4 28 16,10 12-40-1,-10 5 36-15,13 3-32 0,-4 13-4 16,0-8-12-16,-4-9 12 16,-5-8-12-16,0-7 76 15,-5-5-48-15,-13-8 32 0,5-12-40 16,3-8 16-16,-3-17-24 15,4-7 0-15,9-21-12 16,9-16 4-16,4 0-8 16,10 9-20-16,0 15 8 15,-5 17-12-15,9 7 8 16,1 13-132-16,-5 12 76 0,-10 12-472 16,10 13 300-1,9-1 32-15</inkml:trace>
          <inkml:trace contextRef="#ctx0" brushRef="#br0" timeOffset="22834.7552">12468 11178 364 0,'-13'-4'132'0,"13"12"-100"0,0 4-12 16,0 0 104-16,0 8-72 16,-9 4 40-16,9 9-52 15,0-1-32-15,9 1-8 16,-9-9 24-16,0-4-12 15,0-4 68-15,-9-8-48 0,9-4 32 16,-14-8-36-16,14-12-16 16,-9-12-8-16,9-13 12 15,0-15-8-15,18-9-20 0,9 0 4 16,14 0-24-16,14 25 20 16,4 12 4-16,0 15 8 15,-9 9-80-15,1 12 44 16</inkml:trace>
          <inkml:trace contextRef="#ctx0" brushRef="#br0" timeOffset="23165.635">13160 11161 404 0,'0'-16'148'0,"0"8"-112"0,-22 0-12 16,13 8 108-16,-14 4-76 15,0 8 32-15,-9 8-52 16,0 5 20-16,5-1-28 16,0 8-16-16,13 1-8 0,5-5 4 15,4 0-4-15,19-3 60 16,0-9-36-16,13-4 32 16,0-16-32-16,5-4-36 15,0-8 4-15,-14-9-8 16,-9-7 4-16,-13-8-20 15,-5-5 16-15,-14 5-12 16,0 3 12-16,0 13-8 16,10 12 8-16,4 12-168 0,18 8 100 15,18 0-376 1</inkml:trace>
          <inkml:trace contextRef="#ctx0" brushRef="#br0" timeOffset="23481.454">13479 11105 384 0,'32'-4'140'0,"-18"8"-108"0,8 8-8 0,-12 0 48 0,3 8-44 15,-4 5 60-15,0 7-52 16,-9 0 20-16,-4 5-36 15,-1-9 44-15,-4-4-36 16,-4-3 4-16,3-9-20 0,1-4 20 16,-4-12-20-16,4-8 24 15,13-13-24-15,10-15-4 16,9-17-4-16,-10-4 12 16,10 1-8-16,9 7 32 15,0 9-24-15,0 11-40 16,4 5 12-16,-4 20 44 15,9 12-12-15</inkml:trace>
        </inkml:traceGroup>
      </inkml:traceGroup>
    </inkml:traceGroup>
    <inkml:traceGroup>
      <inkml:annotationXML>
        <emma:emma xmlns:emma="http://www.w3.org/2003/04/emma" version="1.0">
          <emma:interpretation id="{B34EF07B-E8C0-4E9C-8396-65221E482436}" emma:medium="tactile" emma:mode="ink">
            <msink:context xmlns:msink="http://schemas.microsoft.com/ink/2010/main" type="paragraph" rotatedBoundingBox="4463,12318 20412,13185 20313,14995 4365,141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2E2692-4579-4AF1-B9F2-38F17ECEEDC8}" emma:medium="tactile" emma:mode="ink">
              <msink:context xmlns:msink="http://schemas.microsoft.com/ink/2010/main" type="inkBullet" rotatedBoundingBox="4443,12679 5678,12746 5599,14195 4365,14128"/>
            </emma:interpretation>
          </emma:emma>
        </inkml:annotationXML>
        <inkml:trace contextRef="#ctx0" brushRef="#br0" timeOffset="52606.0224">1355 12509 236 0,'5'-8'88'16,"4"8"-68"-16,0-4-4 0,-9 4 104 0,0 0-68 16,0-4 8-16,-14 0-40 15,-4-4-12-15,-5 8-4 16,-13-8 4-16,-1 8-4 15,1-4 32-15,-10-12-20 16,1 8 48-16,-1-8-36 16,-4-5 20-16,0 13-28 15,5-4 36-15,4 4-32 16,4 0-40-16,10 0 8 16,9 8 8-16,4 8 4 0,5 0-4 0,4 4 4 15,5 4 20-15,-9 13-12 16,0 3-4-16,-5 17-4 15,-4 7-16-15,-9-3 8 16,0 0-16-16,-1 3 12 16,-4-3 64-16,1-1-28 15,3 5-20-15,5 0-8 16,10-5 24-16,-10-3-12 16,14-13 4-16,0-7-8 15,4-9 48-15,5-4-32 16,0-8 16-16,0-8-24 0,0 0-36 15,9 4 12-15,0-4 0 16,1 4 8-16,3 5-12 16,10-1 8-16,9 0 12 15,13 0-4-15,5 0 8 16,1 4-8-16,-1-8-4 16,0 4 4-16,-14-8 64 15,-4 0-36-15,-9-8-84 16,-10 4 28-16,-3-4-268 15,-15-8 160-15</inkml:trace>
        <inkml:trace contextRef="#ctx0" brushRef="#br0" timeOffset="52834.1332">535 12898 664 0,'-4'0'244'0,"18"0"-188"0,17-12-16 0,-8 4 92 16,18 8-80-16,14-8-28 15,4 8-20-15,0 0 12 16,-4 8-8-16,-5 0-40 0,-5 0 20 16,-13 0-360-1,0 0 204-15,0 4-212 16</inkml:trace>
        <inkml:trace contextRef="#ctx0" brushRef="#br0" timeOffset="53255.2525">1155 13202 548 0,'-14'-16'204'0,"19"16"-156"0,4-4-16 0</inkml:trace>
        <inkml:trace contextRef="#ctx0" brushRef="#br0" timeOffset="53150.9737">1114 13319 384 0,'-9'8'140'0,"-1"8"-108"0,-3 5-8 16,8-5 152-16,1 12-100 16,-5 1 84-16,-5 3-92 0,5-4 0 15,4 1-44-15,1-1 32 0,4-4-32 16,9-3 48-16,9-5-40 15,-4 0 56-15,-1-12-52 16,6-8-228-16,-1 0 104 16,5-8-568-1</inkml:trace>
        <inkml:trace contextRef="#ctx0" brushRef="#br0" timeOffset="54101.5408">763 12165 364 0,'9'0'132'0,"-4"0"-100"0,-1 0-12 15,-4 0 52-15,0 0-44 0,0 0 60 16,0 0-52-16,0 0 20 16,0 0-36-16,0 0 36 15,0 0-32-15,0 0 32 16,0 0-32-16,5 8 4 0,4-8-16 16,5 9 28-16,4-5-24 15,9 0 20-15,5 0-20 16,4 4-24-16,5 0 0 15,0 0 32-15,-4-8-16 16,-1 8 16-16,-8-4-12 16,-6-4 28-16,-3 0-24 0,-10 0 40 15,0 0-32-15,-9 0 20 16,-5-4-24-16,1-4-116 16,-5 0 52-16,4 8-520 15</inkml:trace>
        <inkml:trace contextRef="#ctx0" brushRef="#br0" timeOffset="54470.3242">1678 12963 748 0,'-18'-12'276'0,"27"16"-216"0,9-4-16 15,-13 4-12-15,4-4-28 16,14 4 76-16</inkml:trace>
      </inkml:traceGroup>
      <inkml:traceGroup>
        <inkml:annotationXML>
          <emma:emma xmlns:emma="http://www.w3.org/2003/04/emma" version="1.0">
            <emma:interpretation id="{C3809B1B-F8FC-48F5-96ED-5B80E2438CBF}" emma:medium="tactile" emma:mode="ink">
              <msink:context xmlns:msink="http://schemas.microsoft.com/ink/2010/main" type="line" rotatedBoundingBox="6258,12415 20412,13185 20321,14852 6168,14082"/>
            </emma:interpretation>
          </emma:emma>
        </inkml:annotationXML>
        <inkml:traceGroup>
          <inkml:annotationXML>
            <emma:emma xmlns:emma="http://www.w3.org/2003/04/emma" version="1.0">
              <emma:interpretation id="{A1CDA196-2BDA-4B18-8182-CDCAC4E7EF85}" emma:medium="tactile" emma:mode="ink">
                <msink:context xmlns:msink="http://schemas.microsoft.com/ink/2010/main" type="inkWord" rotatedBoundingBox="6246,12642 7279,12698 7201,14139 6168,1408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5549.1917">2530 12999 352 0,'0'-16'132'0,"9"8"-104"0,-9-12-8 16,9 12 124-16,-5 0-84 16,-4-5-16-16,-4-3-28 15,4 0-4-15,-5 0-8 16,-4 4 24-16,0 0-16 15,-14 4 24-15,1 3-24 16,-6 10 40-16,1 7-28 0,-14 4 32 16,0 8-32-16,9 4-12 15,9 9-8-15,19 3 48 16,4 1-28-16,0-5 24 16,9-3-28-16,18-13 36 15,-4-12-32-15,9-12 12 16,0-12-20-16,0-8-104 15,-10-9 44-15,1-3 0 0,0-9 28 16,-10-3-32-16,1-13 28 16,-9-12-4-16,-5-12 16 15,4 4 8-15,5 8 0 16,0 12 60-16,1 13-32 16,-1 11-20-16,-5 13-8 15,5 16 0-15,-4 20 0 16,-5 21 0-16,-5 19 0 15,-4 13 8-15,0 8-4 16,-9 0 40-16,-5-5-20 16,5 5 12-16,0 4-20 15,-5 0-16-15,9 0-4 0,1-8 20 16,17-4-8-16,5-9 40 16,5-19-24-16,0-9-32 15,17-12 4-15,1-12-212 16,14-8 120-16,9-16-112 15,-1-16 120-15,1-13 20 16,-1-16 44-16,-3 1-28 16,-1-1 32-1,-9 4 60-15,-10-12-20 16,1 8 72-16,-4 1-52 16,-6-5 52-16,1 12-52 15,-5 5 16-15,-9 7-36 16,1 9 28-16,-10-1-32 0,-5 17 12 15,-9-4-16-15,1 11 0 16,-6 5-4-16,-3 4 12 16,-1 8-12-16,-4 8-4 0,-5 17 0 15,4 15 20-15,1 13-12 16,4 12 12-16,1 0-12 16,-1-1-8-16,0 13 0 15,5 9 20-15,0 7-12 16,9-8 40-16,9-16-28 15,9-9 48-15,13-19-40 16,1-17 64-16,14-16-56 16,4-12-228-16,-5-12 100 15,5-8-480-15,-5-12 316 16,-4-1-44-16</inkml:trace>
          <inkml:trace contextRef="#ctx0" brushRef="#br0" timeOffset="55918.1737">2894 12153 488 0,'-5'0'180'0,"5"-8"-140"0,-4 8-12 0,4 0 188 15,0 0-124 1,18 8 52-16,9-8-52 15,10 0-52-15,4 4 4 0,-5 4-28 16,5 0 72-16,0 1-52 16,-5-1-392-16,-4-4 192 15,9 8-396 1</inkml:trace>
          <inkml:trace contextRef="#ctx0" brushRef="#br0" timeOffset="56662.6525">3172 13364 300 0,'-5'-4'112'0,"0"16"-88"0,1 4-8 0,-5 0 128 16,0 13-84-16,4-9 72 15,5 4-76-15,5 4-12 16,4-3-28-16,0-1 24 16,5-4-24-16,-1-4 20 0,5-3-20 15,-8-9-300 1</inkml:trace>
          <inkml:trace contextRef="#ctx0" brushRef="#br0" timeOffset="56782.6154">3313 12975 684 0,'-5'-4'252'0,"19"8"-192"0</inkml:trace>
        </inkml:traceGroup>
        <inkml:traceGroup>
          <inkml:annotationXML>
            <emma:emma xmlns:emma="http://www.w3.org/2003/04/emma" version="1.0">
              <emma:interpretation id="{B487B5C0-A112-4F12-964F-3AD2BFDF7E01}" emma:medium="tactile" emma:mode="ink">
                <msink:context xmlns:msink="http://schemas.microsoft.com/ink/2010/main" type="inkWord" rotatedBoundingBox="8543,12615 9140,12647 9079,13780 8481,1374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6797.8625">4669 12898 384 0,'-4'4'140'0,"8"-8"-108"0,1 0-8 0,-5 4 180 0,0 0-116 15,0-4 52 1,0 0-80-16,5 0 40 0,4 0-56 16,4 0 16-16,10 0-40 0,9 0-44 15,9 0 12-15,9 0 0 16,5 4 12-16,4 4 0 15,-5-4 0-15,-8 8 16 16,-5-4-8-16,-9 4 4 16,-5 0-4-16,-9 0-244 15,-13 0 128-15</inkml:trace>
          <inkml:trace contextRef="#ctx0" brushRef="#br0" timeOffset="67099.7133">4578 13198 508 0,'-9'-4'188'0,"18"4"-148"0,-4-4-8 0,4 4-8 15,5-4-20-15,8 4 40 16,10 0-20-16,9 0-12 15,5 8-8-15,4 0-4 16,5 8 0-16,-1-8 0 0,1 0 0 16,-10 0-220-1,-8-4 120-15</inkml:trace>
          <inkml:trace contextRef="#ctx0" brushRef="#br0" timeOffset="67579.94">4720 12554 612 0,'18'-12'228'0,"-18"12"-180"0,18-4-12 15</inkml:trace>
          <inkml:trace contextRef="#ctx0" brushRef="#br0" timeOffset="67490.2007">4788 12190 416 0,'-18'-21'152'0,"18"21"-116"0,4-12-12 0,1 4 56 15,4 8-48-15,9-12 60 16,5 4-56-16,13-4 12 16,5 4-32-16,9 4 20 15,-4 8-24-15,-1 0 24 16,-4 8-24-16,-9 0-12 16,-5 0-4-16,-8 4 12 15,-10 1-4-15,-14-1 40 16,-13-4-20-16,-9 4-428 0,-23 12 220 15,-5 5-120-15</inkml:trace>
        </inkml:traceGroup>
        <inkml:traceGroup>
          <inkml:annotationXML>
            <emma:emma xmlns:emma="http://www.w3.org/2003/04/emma" version="1.0">
              <emma:interpretation id="{2100C60A-778C-463D-A500-B27FB1216A3B}" emma:medium="tactile" emma:mode="ink">
                <msink:context xmlns:msink="http://schemas.microsoft.com/ink/2010/main" type="inkWord" rotatedBoundingBox="10571,12650 13317,12799 13235,14318 10488,1416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7499.7982">8280 12858 456 0,'0'0'168'0,"0"0"-128"0,-5-4-16 0,5 4 96 16,-9 4-72-16,0 0 8 15,5 4-36-15,-15-4 76 16,6 12-52-16,-6-4 12 0,-12 4-32 16,-1 1-4-16,0-1-12 0,0 0 28 15,0 0-20-15,5 4 12 16,-14 1-16-16,-5 3-8 16,14 0 0-16,1 1 12 15,8-5-8-15,9-4 24 16,5 0-20-16,9-8-92 15,14-4 44-15,4-8-448 16</inkml:trace>
          <inkml:trace contextRef="#ctx0" brushRef="#br0" timeOffset="77183.1886">7943 12894 300 0,'0'-4'112'0,"4"0"-88"0,6 0-8 0,-10 4 84 16,4-4-60-16,-4 4 96 15,0-4-76-15,0 0 32 0,0 0-52 16,0 4-24-16,0 0-8 16,9 8 16-16,0 8-12 0,0 8 24 15,10 9-24-15,3 7 12 16,1 9-12-16,-5 3 12 15,-4-3-16-15,18-4 48 16,-9-9-28-16,-10-8 48 16,6-3-44-16,-15-9 28 15,5-8-32-15,-9-8 8 16,0-8-20-16,-13-8-316 16,3 3 164-16</inkml:trace>
          <inkml:trace contextRef="#ctx0" brushRef="#br0" timeOffset="78311.1786">8357 12967 520 0,'-41'-12'192'0,"32"12"-152"0,18-4-8 16,0 4 104-16,14-4-80 15,14 4 48-15,4 0-60 16,18 4-16-16,-5 0-16 16,1 4 16-16,-14 0-16 0,-5 0 40 15,-8 0-28-15,-6-4-216 16,-8-4 104-16,-5 0-276 16</inkml:trace>
          <inkml:trace contextRef="#ctx0" brushRef="#br0" timeOffset="78068.5337">8963 12716 404 0,'9'-8'148'0,"-18"8"-112"0,-5 0-12 0,14 0 76 16,-14 4-60-16,-4 0-16 16,-5 4-16-16,1 0-8 15,-1-4 0-15,5-4 0 16,-10 0 0-16,6-4 8 15,-6-8-4-15,15 4 52 16,-10 0-32-16,9-4 16 16,-4 4-24-16,-5 4-8 15,10 4-4-15,-6 0-24 0,-3 0 12 0,8 4 40 16,-4 8-20-16,-5 0 44 16,0 0-32-16,14 4-12 15,-5 4-8-15,5 5 4 16,0-1-4-16,-4 4 24 15,-1 9-16-15,-9 7-4 16,10 9-4-16,-1 0 12 16,-4-1-8-16,-5-3 24 15,9-13-20-15,5-7 68 16,-9-1-48-16,13-12-4 16,-4-4-16-16,9-4-28 15,9 0 8-15,5-4 4 16,9-4 4-16,9 5 0 15,9 3 0-15,-5 0-12 0,5-4 8 16,-5 4 28-16,-4 4-12 16,5-4 4-16,-10-4-8 15,-4 0 28-15,-10 0-20 16,10-4 4-16,-14 0-12 16,-9-4-252-16,0 0 132 15</inkml:trace>
          <inkml:trace contextRef="#ctx0" brushRef="#br0" timeOffset="78690.2057">8535 12473 424 0,'-5'-12'156'0,"5"12"-120"0,0 0-8 0,0 0 96 16,5 8-72-16,-1 0 32 15,5 4-48-15,10 0 40 16,-1-4-44-16,5-3 20 0,9-5-32 0,-1-5 16 16,-3-3-20-16,4 0 36 15,-10 0-28-15,6-4-4 16,-6 4-12-1,-8 4-148-15,-14 4 76 0,0 8-256 16,0 0 180 0</inkml:trace>
          <inkml:trace contextRef="#ctx0" brushRef="#br0" timeOffset="80246.8427">8881 13428 488 0,'0'-12'180'0,"0"12"-140"0,0 8-12 0,0-4 48 16,0 5-48-16,0 3 76 15,0 8-56-15,0 0 0 16,-5 4-28-16,-4 1-4 15,9 3-8-15,-9-8 48 16,9 1-32-16,-5-9 8 16,5 0-20-16,0-16-8 15,5 4 0-15,4-8-392 16,14 4 212-16</inkml:trace>
          <inkml:trace contextRef="#ctx0" brushRef="#br0" timeOffset="80304.9973">8986 13141 416 0,'-28'-20'152'0,"28"20"-116"0,0-4-12 0,0 4-24 16,9 4-4-16</inkml:trace>
          <inkml:trace contextRef="#ctx0" brushRef="#br0" timeOffset="80968.9186">7037 12319 104 0,'-32'0'36'0,"18"0"-28"0,-17-8 0 0,12 8 108 15,-3 8-64-15,-6 8-12 16,1-3-24-16,-5 19 20 15,0 4-20-15,0 21 92 0,10 12-60 16,-10 4 20-16,0 0-36 16,9-1 32-16,0 26-36 15,5 19 28-15,4 9-28 16,14-9 16-16,5-16-24 16,13-12 52-16,14-8-40 15,4-12-360-15,24-12 180 16,8-17-176-16</inkml:trace>
          <inkml:trace contextRef="#ctx0" brushRef="#br0" timeOffset="81492.6536">9072 12258 320 0,'9'-4'120'0,"0"13"-96"0,9 3-4 16,-4 0 24-16,9 12-28 16,4 13 12-16,5 11-16 15,9 21 56-15,-9 12-40 16,-5 4 60-16,5-4-52 16,-9 8 0-16,-19 24-20 15,-4-3 52-15,-9-1-40 16,-13-12 40-16,-15-16-36 0,-27-8 24 0,-4-8-28 15,-5-5-236-15,5-7 112 16</inkml:trace>
          <inkml:trace contextRef="#ctx0" brushRef="#br0" timeOffset="71868.2878">7014 12752 332 0,'-9'0'120'0,"9"0"-92"0,0 4-8 16,0-4 68-1,0 0-52-15,0 0 76 16,0 0-64-16,0 0 52 0,0 0-56 15,0 0 48-15,0 0-52 0,0 0-4 16,0 0-20-16,5 0 32 16,-1 0-24-16,-4 0 4 15,0 0-16-15,0-4 20 16,9 4-20-16,0-4 4 16,5 8-8-1,0-8 12-15,-1 4-12 0,6-8 16 16,3 8-16-16,6-8-4 15,-1 8 0-15,5 0-16 16,4 0 8-16,5 0 20 16,0 0-8-16,9-4 4 15,-4 4-4-15,8-4-8 16,-3 4 4-16,-1-4-4 16,-9 4 0-16,-10-4 24 15,-3 8-12-15,-5-8 12 16,-5 4-12-16,-9-4-8 15,4 8 0-15,-3-4 4 16,-1 0-4-16,-9-4 24 16,4 4-16-16,1-8-20 15,-1 8 0-15,-4-4 4 16,0 8 4-16,-4-8 8 16,4 4-4-16,-9 0-28 15,4 4 12-15,-9 0 4 16,5 4 8-16,-4-4 0 15,4 4 0-15,-10 0 0 0,6 4 0 16,-10 0-20-16,9 1 12 16,-13 3 12-16,13 0 0 0,-13 4-20 15,4 5 8-15,-4 3 4 16,4 0 4-16,-4 9 8 16,9 3-4-16,-5 9-12 15,9-5 4-15,-9 9 12 16,1-5-4-16,-1 5 16 15,14-12-12 1,-14-9 40-16,0-4-24 0,5-7-32 16,4-5 4-16,-8-8 8 0,8-8 0 15,0-8 8-15,1-4-8 0,-1-9-4 16,5-3 4-16,-5-8-16 16,5-9 8-16,0-11 12 15,0-1-4-15,4 8-4 16,-4-7 4-16,-4 7 12 15,4 5-8-15,9 3 32 16,-5 13-24-16,5-8-4 16,-5 7-8-16,1 5-4 15,4 4 0-15,0 4-36 16,0 4 20-16,4 0 24 16,-4-1-4-16,10 9 28 15,-1 9-20-15,0-9-76 16,4 8 36-16,1-8-412 15,0 0 240-15,-1 0-328 16</inkml:trace>
        </inkml:traceGroup>
        <inkml:traceGroup>
          <inkml:annotationXML>
            <emma:emma xmlns:emma="http://www.w3.org/2003/04/emma" version="1.0">
              <emma:interpretation id="{679C10A3-BFD5-46CF-8FF5-B612DB6B8775}" emma:medium="tactile" emma:mode="ink">
                <msink:context xmlns:msink="http://schemas.microsoft.com/ink/2010/main" type="inkWord" rotatedBoundingBox="13805,12833 17664,13043 17582,14551 13723,1434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4000.1625">10934 12699 404 0,'-14'-24'148'0,"14"24"-112"0,-18-4-12 0,5 4 144 16,13 4-96-16,-19 4-44 15,6 8-24-15,-19 4 28 16,18 5-20-16,-18 3 44 16,10 0-32-16,-15 5 56 15,10-5-44-15,-14 8 28 16,0-3-36-16,-5-1 36 16,10 1-36-16,-5-9 20 15,18 0-28-15,0-8 28 0,10-8-32 16,8-8 12-16,14-4-16 15,10 0-16-15,17 0 0 16,5 4 4-16,4 4 0 0,10 8-20 0,-9 9 12 16,-1 7-12-16,1 4 8 15,-5-7-8-15,-5 7 8 16,5-8 8-16,-9-3 4 16,-9-9 8-16,-10-4-4 15,6-8 96-15,-19-8-56 16,0-13 16-16,0-7-36 15,0-8 32-15,-10-9-32 16,-3 5 4 0,4 3-16-16,0-7 0 15,-1 3-4-15,-3 1 12 16,4-1-12-16,-5 13 24 16,0 0-20-16,5-1-32 15,-4 5 12-15,8 8 28 16,-4 4-12-16,0 4-36 15,9 4 16-15,9 8-120 16,0 4 72-16</inkml:trace>
          <inkml:trace contextRef="#ctx0" brushRef="#br0" timeOffset="86086.603">11107 12416 464 0,'-9'-4'176'0,"9"4"-140"0,-9 0-8 16,9 0 92-16,-5 0-72 16,1 0 88-16,-1 0-80 15,5 0 24-15,0 0-44 16,0 0-4-16,14-4-20 0,4 0 12 15,9 4-16-15,14-4-4 16,5 0 0-16,4 4 4 16,-4 0-4-16,-5 4 16 15,-10 0-12-15,1-4-4 16,-9 0 0-16,-5 0 20 16,-4 0-12-16,-10-4 68 0,-4 0-48 15,-4 0-84-15,-1 4 28 16</inkml:trace>
          <inkml:trace contextRef="#ctx0" brushRef="#br0" timeOffset="84494.9789">11590 12748 352 0,'4'-29'132'0,"-4"29"-104"0,14-16-8 0,-14 4 200 16,4 8-124-16,-8-8 16 16,4 4-68-16,-14 0-40 15,5 4-4-15,-14 0 36 16,1 8-24-16,-19-4 8 15,9 8-12-15,-18 4-8 16,0-4 4-16,4 4 4 16,5 0-4-16,14 0-4 15,9 5 4-15,9-5-4 0,13 0 0 16,14 8 8-16,10 0-4 16,8 1 8-16,0 3-8 15,5 4 8-15,-4 1-8 0,-5 3 16 16,0 0-12-16,-10 1-4 15,-8-1 0-15,4 0 4 16,-18-3-4-16,-9-5 16 16,-5-8-12-16,-4-4 24 15,5-8-20-15,-19-8 12 16,0-8-12-16,-5-4 0 16,-4 0-4-16,5 0-8 15,4 3 4-15,0 1 12 16,19 4-8-16,4 8-40 15,9 0 20-15,9 8-492 16</inkml:trace>
          <inkml:trace contextRef="#ctx0" brushRef="#br0" timeOffset="84997.84">12018 13067 540 0,'-23'4'200'0,"23"-4"-156"0,-32 25-12 16,9-5 124-1,14-4-92-15,-14 21 28 16,1-9-56-16,13 4 4 15,-5 5-24-15,14-9 20 16,14 0-24-16,-1-11 24 16,10-5-24-16,4-12 56 0,-4 12-36 0,0-20-448 15,0-4 228-15</inkml:trace>
          <inkml:trace contextRef="#ctx0" brushRef="#br0" timeOffset="222485.1627">12646 13517 320 0,'-5'-4'120'0,"1"4"-96"0,-1 0-4 16,1 0 44-16,-5 0-40 15,-5 4 16-15,-4 4-24 16,-10 0 20-16,-12 0-24 16,3 4-12-16,-4 4-4 15,-4-4 20-15,4 1-8 16,-5-1 24-16,5-4-20 16,-4-4 40-16,8 0-28 15,5-4 12-15,5 0-20 16,4 0 0-16,5 8-8 0,0-4-8 15,4 4 4-15,5 0-16 0,4 0 8 16,-4 8-16 0,0-3 12-16,5 3-4 0,4 4 4 15,0-4 24-15,4 4-8 16,5-3-12-16,5 3 0 16,0 4 4-16,4 4 0 15,-4 1 8-15,8-13-4 16,-3 8 16-16,-1-8-12 15,0-7 4-15,-4-9-4 16,-5-9 20-16,4-7-16 0,-4-12 56 16,-4-4-36-16,4-5 12 15,0 1-28-15,0-1-8 16,-9 1-4-16,5 8 20 16,-1 3-12-16,-4 5-12 15,0 4-4-15,0 8 12 16,5 4-4-16,-5 4-380 15</inkml:trace>
          <inkml:trace contextRef="#ctx0" brushRef="#br0" timeOffset="85077.0489">12127 12885 444 0,'-18'-4'164'0,"22"4"-124"0,5 0-16 15</inkml:trace>
          <inkml:trace contextRef="#ctx0" brushRef="#br0" timeOffset="221972.7763">13693 13577 392 0,'-23'17'148'0,"19"-9"-116"0,-5 4-8 16,0-4-4-16,-10 4-16 15,-3 0 60-15,-10 4-36 16,-5 1 24-16,-17 3-32 16,-5 4 8-16,-10 8-16 15,-4-3-8-15,-4-1 0 16,4-4 4-16,-4-7-4 0,-5-9 24 0,-14-8-16 15,-4 0 40-15,0-4-28 16,9 0 12-16,9-5-20 16,18-3 20-16,9-4-24 15,15 0 12-15,8-4-12 16,9-5 0-16,5 1-4 16,9 4 4-16,4 0-8 15,5 3-160-15,5 5 84 16,8 4-428-1</inkml:trace>
          <inkml:trace contextRef="#ctx0" brushRef="#br0" timeOffset="83373.0251">9901 12991 456 0,'-9'-5'168'16,"-1"14"-128"-16,-3 3-16 0,4 0 36 0,9 4-40 15,-9 8-8-15,9 1-8 16,0-1 20-16,9-4-12 15,0-8 24-15,14-4-24 16,-1-12 4-16,10-8-8 16,-9-4-16-16,0-4 4 0,-14 0-16 31,4 3 12-31,-17 1-24 16,-1 4 20-16,-17 4 32 15,8 8-12-15,-18 4 96 16,9 4-56-16,1 0-12 15,12 4-24-15,20-8-36 16,12 4 12-16,10-4-532 0</inkml:trace>
        </inkml:traceGroup>
        <inkml:traceGroup>
          <inkml:annotationXML>
            <emma:emma xmlns:emma="http://www.w3.org/2003/04/emma" version="1.0">
              <emma:interpretation id="{EE9450BC-BE9B-48AA-80B4-021804BAF4DF}" emma:medium="tactile" emma:mode="ink">
                <msink:context xmlns:msink="http://schemas.microsoft.com/ink/2010/main" type="inkWord" rotatedBoundingBox="18206,13420 19800,13507 19731,14776 18137,1468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25276.9034">14372 13286 248 0,'0'8'92'0,"4"-16"-72"0,-4 8-4 16,0 0 80-16,0 0-56 15,0 0 16-15,0 0-32 16,0 0 24-16,0 0-32 16,0 0 12-16,14 0-16 15,-14 0 12-15,0 0-16 16,0 0-4-16,9 0 0 0,-5-8 28 16,5 0-16-16,1 4 4 15,-6-8-12-15,5-5 28 16,0 9-20-16,0-12-12 15,5 4-8-15,-5-4 28 0,5 3-12 16,0-3-20-16,4 0 0 16,-5-4 12-16,6 3 0 15,3 1-12-15,-8 0 4 16,9 0-4-16,0 4 0 16,-1-1 16-16,-3 1-4 0,3 4 8 15,-13 4-8-15,5 0 16 16,-5 0-12-16,0 4 4 15,-9 0-4-15,0 4 4 16,0 0-8-16,14 0-12 16,-14 0 4-16,9 0 4 15,-4 4 0-15,4 0 32 32,0 4-16-32,4 4 4 0,-3 4-12 15,3 4 20-15,-4 1-16 16,0-1 12-16,1 0-12 15,-6-4 20-15,5 1-20 0,-4-5 48 16,-5-4-32-16,0 0-208 16,0-8 96-16,-5 0-452 15</inkml:trace>
          <inkml:trace contextRef="#ctx0" brushRef="#br0" timeOffset="223924.8453">14258 13529 104 0,'0'-4'36'0,"0"8"-28"0,9-4 0 16,-9 0 28-16,0 0-20 15,13 0 84-15,-3-4-56 16,-6 4 48-16,-4 0-52 0,9 0 16 16,0 0-36-16,0 0 0 15,-4 0-12-15,4 0-16 16,-9 0 4-16,9 0 40 16,5 0-24-16,-14 4-8 15,9 8-8-15,-9-4 64 16,0 12-32-16,0-4 16 15,-5 17-28-15,10-1 0 16,-5 5-8-16,0-1 36 16,0 0-20-16,-5-7-4 15,10-9-12-15,-5-4 20 0,0-8-16 16,5-16 40-16,-1-4-40 16,-4 0-4-16,5-4 4 15,8 0-8-15,-8-1-4 16,-1 1 4-16,10-4-4 15,0-4 0-15,4-5-20 16,5 13 12-16,4-12 20 16,9 4-4-16,5 11-4 15,-9-7 0-15,14 4-24 16,-10 0 12-16,5 8-32 16,-9 8 24-16,-9 0-4 15,0 4 12-15,-10 4 24 16,5 0-8-16,-8 4 16 15,-6 0-16-15,5 0 4 16,0 5-4-16,5-1 12 0,-14 0-12 16,0 4 16-16,0 0-16 15,-5 1 16-15,-4 3-16 16,-4 0-12-16,-6 5 0 16,-3-5 20-16,3-4-8 15,1-4-12-15,0-4 0 16,4 0 20-16,5 1-8 15,5-5 16-15,4-8-16 16,0 0 40-16,9 0-24 16,0-8-172-16,0-5 80 15,0-3-388-15,-9 0 252 16,-4-4-4-16</inkml:trace>
          <inkml:trace contextRef="#ctx0" brushRef="#br0" timeOffset="226032.0094">14945 14128 216 0,'-9'12'80'0,"9"-12"-60"0,-9 12-8 16,9-8 100 0,-5 0-64-16,5-4 68 0,0 8-64 15,0 0 32-15,0-8-48 16,5 8 8-16,0 5-28 15,4-9 8-15,4-4-12 16,1 0 44-16,-5-4-28 16,0-1-532-16,9-3 272 15,1-16 80-15</inkml:trace>
          <inkml:trace contextRef="#ctx0" brushRef="#br0" timeOffset="226153.4853">15132 13743 312 0,'-32'-20'112'0,"32"28"-84"0,5 0-12 0,-5-8-16 15</inkml:trace>
          <inkml:trace contextRef="#ctx0" brushRef="#br0" timeOffset="227152.3083">15746 13379 288 0,'-9'-8'108'0,"9"16"-84"0,9 0-4 0,-9-8 64 0,0 0-48 31,0 0 48-31,0 0-48 0,0 0 16 0,0 0-32 16,0 0 0-16,-9 0-12 15,5 4 48-15,-5 8-32 16,0 0 0-16,-5 5-16 15,5 7-16-15,-5 0 4 16,5-4 20-16,-5 5-8 0,-13-1 24 16,13 0-20-16,-8 1-4 15,-6-1-4-15,10-4 28 16,-5 0-16-16,5-3-12 16,0-5-8-16,9-4 12 15,4 0-4-15,5-8 16 0,14 4-12 16,9-4-4-16,-5 0 0 15,9 4-16-15,1 4 8 16,3 0-24-16,1 0 16 16,0 4 32-16,0 1-12 15,0-1 16-15,0 0-12 16,-9-8-8-16,-5 0 0 16,-5 0 12-16,-3-8-8 15,-6 4 4-15,-4-8-4 16,0-8 36-16,-4 3-20 15,-1 1 4-15,0-4-16 0,-4-4 36 16,5 0-24-16,-1-5-32 16,1 1 4-16,-1 0 28 15,-4 0-16-15,0-1 0 16,-5-3-4-16,5 4-4 16,-5-5 0-16,1 1-12 15,-5 0 8-15,8 3-24 16,6 5 16-16,-5 4-20 15,18 4 16-15,-9 4 8 16,4 4 8-16,6 4 24 16,-1 8-12-16,0 4-340 15,4-4 180-15</inkml:trace>
        </inkml:traceGroup>
        <inkml:traceGroup>
          <inkml:annotationXML>
            <emma:emma xmlns:emma="http://www.w3.org/2003/04/emma" version="1.0">
              <emma:interpretation id="{087932C6-B003-4F80-ADBD-DC599FED979A}" emma:medium="tactile" emma:mode="ink">
                <msink:context xmlns:msink="http://schemas.microsoft.com/ink/2010/main" type="inkWord" rotatedBoundingBox="19951,13757 20380,13780 20348,14362 19920,14339"/>
              </emma:interpretation>
              <emma:one-of disjunction-type="recognition" id="oneOf15">
                <emma:interpretation id="interp19" emma:lang="" emma:confidence="0">
                  <emma:literal>S</emma:literal>
                </emma:interpretation>
                <emma:interpretation id="interp20" emma:lang="" emma:confidence="0">
                  <emma:literal>s</emma:literal>
                </emma:interpretation>
                <emma:interpretation id="interp21" emma:lang="" emma:confidence="0">
                  <emma:literal>5</emma:literal>
                </emma:interpretation>
                <emma:interpretation id="interp22" emma:lang="" emma:confidence="0">
                  <emma:literal>•</emma:literal>
                </emma:interpretation>
                <emma:interpretation id="interp23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227768.1661">16393 13335 464 0,'-9'-25'176'0,"18"17"-140"16,-9 4-8-16,-5-8 56 15,1 4-44-15,-14-4-16 16,4 4-4 0,-9 0-16-16,-9 3-4 0,-9 1 4 0,5 4 28 15,-10 4-16-15,5 5-4 16,5 3-8-16,4 0-4 15,9 4 0-15,14 8 0 16,9-3 0-16,9-1 0 16,5 0 0-16,18 4 0 15,0-3 0-15,4-1 24 16,5 0-12-16,-9-4 4 31,-5 4-8-31,14 1 4 0,-9-1-8 16,-9 0-4-16,0 0 4 15,-10 1-4-15,6 3 0 0,-15-4-12 16,5-4 8-16,0 1-4 16,-9 3 0-16,0 4 8 15,9 0 0-15,-9-3 16 16,-9-1-8-16,0-4 24 16,-4-4-20-16,-10-4-4 0,-9-4-4 15,-9-4-4-15,-9-4 0 16,0-4 32-16,4 0-16 15,5-4 32-15,9 4-32 16,10-8-348-16,17 8 180 16,5 3-252-16</inkml:trace>
        </inkml:traceGroup>
      </inkml:traceGroup>
    </inkml:traceGroup>
    <inkml:traceGroup>
      <inkml:annotationXML>
        <emma:emma xmlns:emma="http://www.w3.org/2003/04/emma" version="1.0">
          <emma:interpretation id="{3B312A7B-B8CB-4D36-8626-A690386111C2}" emma:medium="tactile" emma:mode="ink">
            <msink:context xmlns:msink="http://schemas.microsoft.com/ink/2010/main" type="paragraph" rotatedBoundingBox="12042,15351 17675,15275 17695,16816 12063,168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BB27C93-D358-40DE-801D-424F0BA231C7}" emma:medium="tactile" emma:mode="ink">
              <msink:context xmlns:msink="http://schemas.microsoft.com/ink/2010/main" type="line" rotatedBoundingBox="12042,15351 17675,15275 17695,16816 12063,16893">
                <msink:destinationLink direction="with" ref="{AA4BC519-702E-4240-B101-F723C1D7DA3D}"/>
                <msink:destinationLink direction="with" ref="{9C687926-4AE2-45D6-AE76-80F24D3A817A}"/>
                <msink:destinationLink direction="with" ref="{7F51CC96-4646-4554-8755-595661BC3935}"/>
                <msink:destinationLink direction="with" ref="{F2635ECE-1ADC-4CE5-A897-98172E9E68F8}"/>
                <msink:destinationLink direction="with" ref="{ABCDEF8F-1E8B-413C-B1B2-2EE0070F4F9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4D07706-C14A-4E79-8E24-74A9C30ACEEA}" emma:medium="tactile" emma:mode="ink">
                <msink:context xmlns:msink="http://schemas.microsoft.com/ink/2010/main" type="inkWord" rotatedBoundingBox="12042,15351 17675,15275 17695,16816 12063,1689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5957.8815">8749 15220 312 0,'-32'-24'112'0,"27"20"-84"0,1 0-12 0,-1 0 100 15,-4 0-68-15,0 0 132 16,0 0-104-16,4 0 28 16,1-4-64-16,4 8 28 15,0 0-36-15,0 0 60 0,9 12-52 16,5-8-16-16,4 4-16 16,5-4-28-16,8 0 12 15,6-4 12-15,17-8 0 16,19 0 16-16,5-4-12 15,-10 0 4-15,0 4-4 0,-4-1-16 16,-18 5 4-16,-15 0-16 16,1 4 12-16,-18 0 20 15,-5 4-4-15,-9 4-4 16,0 1 0-16,-14 3-4 16,-4 4 0-16,9-4 24 15,-14 8-12-15,10 5-12 16,-6 7-4-16,-3 4-4 15,-1 9 0-15,-9 3 0 16,-4 1 0-16,-5 8 32 16,0-1-12-16,-9 1 24 15,4 0-24-15,5-9-20 16,5 1 0-16,8-17 12 16,6-12 0-16,-1-16 52 15,5-16-32-15,4-8 8 16,-4-12-20-16,9-1-8 15,0-7 0-15,-5-1 12 0,-4-3-8 16,13-9-12-16,-4 1 0 16,0 3 12-1,0 5-4-15,-5-1-20 0,5 9 8 16,5 7-12-16,-1 9 8 16,0 8-20-16,5 12 20 15,5 8-348-15,4 0 200 16</inkml:trace>
          <inkml:trace contextRef="#ctx0" brushRef="#br0" timeOffset="166918.5314">10948 15075 780 0,'18'-21'288'0,"-13"17"-224"0,-10-4-20 15,0 8 76-15,-8 0-76 16,4 4-28-16,-14 4-12 15,-4 1-4-15,-14 3 0 0,0 0 0 0,-19 4 0 16,-8 0-20 0,-5 4 12-16,5-3-12 0,4-1 8 15,10 0 16 1,17-4 0-16,10 0-12 0,9 5 4 16,-1-1 4-16,10 4 0 15,5 8 32-15,-5 9-16 16,0 7-12-16,-5 5-8 15,0 3 56-15,-8 5-28 16,3-4 24-16,1 11-28 16,-5-3 44-16,5-8-36 15,4-5 12-15,5-11-24 0,5-9 36 16,4-12-28-16,9-4 4 16,5-4-16-16,8-4 12 15,10-4-16-15,9 0-4 16,9 13 0-16,5-5 20 15,4 0-12-15,-4 0-164 16,-5 0 84-16,-5-8-188 16,-8-8 148-16,-10 4-240 15,-4-12 196 1,-5-1-272-16</inkml:trace>
          <inkml:trace contextRef="#ctx0" brushRef="#br0" timeOffset="166200.5256">9386 15309 612 0,'5'65'228'0,"8"-28"-180"0,10 15-12 16,0-23 116-16,9-5-92 15,13 4 0-15,5 0-36 16,5 9 28-16,0-5-28 16,-5-3-40-16,0-5 8 0,-18-8-264 15,-10-8 152-15</inkml:trace>
          <inkml:trace contextRef="#ctx0" brushRef="#br0" timeOffset="166447.2781">9910 15354 716 0,'-28'16'264'0,"1"-12"-204"0,-28 25-16 0,24-13 116 16,-19 16-96-16,-5 0-8 15,5 5-36-15,-18-5 12 16,-1-12-20-16,5 5 24 0,10-5-24 0,8-4 4 16,5-4-8-16,19-4-244 15,12-8 128-15,20-8-368 16,21 8 264 0,15 0-68-16</inkml:trace>
          <inkml:trace contextRef="#ctx0" brushRef="#br0" timeOffset="167835.4682">8453 14929 436 0,'-78'16'160'0,"37"4"-124"0,-13 25-8 16,27-9 116-16,-5 33-84 16,4 16 64-16,1 12-72 0,9-4 48 15,9 5-56-15,9 15 68 0,13 12-64 16,19-3 8-16,23-17-32 16,18-12-12-16,13-8-8 15,1-8-420-15,13-12 228 16</inkml:trace>
          <inkml:trace contextRef="#ctx0" brushRef="#br0" timeOffset="167114.2407">10197 15556 716 0,'-28'-8'264'0,"24"8"-204"0,4 0-16 0,4 0 116 16,10 0-96-16,9 0 16 16,22-8-44-16,19 8-16 15,13 0-12-15,1 0-304 0,-1 0 160 16</inkml:trace>
          <inkml:trace contextRef="#ctx0" brushRef="#br0" timeOffset="167281.4949">10319 14933 748 0,'-22'-12'276'0,"35"12"-216"0,19-8-16 16,-9 4 56-16,27 4-64 16,9-4-12-16,10 4-16 15,-6 4-344-15</inkml:trace>
          <inkml:trace contextRef="#ctx0" brushRef="#br0" timeOffset="168209.5295">10993 14824 464 0,'23'-16'176'0,"4"12"-140"0,10-5-8 16,-1 14 260-16,5 7-164 15,5 8 12-15,-1 8-84 16,-4 17-8-16,5 32-28 16,-14 32 20-16,4 16-24 0,-13-7 32 0,-5 7-28 15,-18 17 48 1,-18 4-36-16,-32-21-48 0,-41-8 8 16,-14-11-200-16,0-13 116 15,-9-16-204-15,-4-13 168 16</inkml:trace>
          <inkml:trace contextRef="#ctx0" brushRef="#br0" timeOffset="169338.6013">11808 15577 768 0,'-36'-13'284'0,"31"17"-220"0,-4-4-20 0,9 0 92 16,9 0-84-16,5 0-28 15,4 0-20-15,5 4-128 16</inkml:trace>
          <inkml:trace contextRef="#ctx0" brushRef="#br0" timeOffset="169906.787">12746 15605 496 0,'9'-16'184'0,"-9"16"-140"0,0-12-16 16,-4 7 76 0,4-3-64-16,-5-4-8 15,-4-4-20-15,-14-4-12 0,-18 4 4 16,5-5-24-16,-14 5 12 15,-5 16-12-15,1 12 8 16,-1 9 44-16,14 3-20 0,9 4 44 16,9 1-32-16,10-1 4 15,8 0-16-15,14-4 44 16,9-7-28-16,14-9 40 0,14-12-40 16,4-4 12-16,9-9-24 15,-9-3-88-15,-13-4 40 16,-6-13-16-16,-3-7 28 15,-19-29 20-15,0-16 4 16,-4 4-12-16,-19 8 4 16,0 12-16-16,5 21 12 15,-9 8 20-15,-5 19-4 16,0 17 40-16,1 25-24 16,8 19 40-16,-4 21-36 15,-5 16-4-15,14-8-16 16,-5-13 36-16,1 1-20 0,-6-8 64 15,6-9-48 1,-6-7-132-16,1-9 48 0,9-8-524 16,23 0 312-1,4-3-64-15</inkml:trace>
          <inkml:trace contextRef="#ctx0" brushRef="#br0" timeOffset="170281.2816">13552 15111 592 0,'-5'-24'220'0,"5"24"-172"0,-18-24-12 15,-5 15-20 1,10 5-16-16,-28 0 16 16,9 4-8-16,-27 8 4 0,4 5-4 15,-9 15-24-15,14 8 8 16,0 9 12-16,18 3 0 0,10 5 104 15,22 4-60-15,9-5 16 0,13-3-40 16,24-5 12-16,18 1-20 16,-1 3 28-16,-3-3-28 15,-19-9 12 1,-5 9-16-16,-13-5 12 16,-9-3-16-16,-28-1 4 15,-4 1-4-15,-37-5-24 16,0 4 8-16,-22 1 4 15,13-5 4-15,-4-20 52 16,13 5-28-16,1-9 16 16,17-8-24-16,5-8 36 0,5 0-28 15,9-25-320-15</inkml:trace>
          <inkml:trace contextRef="#ctx0" brushRef="#br0" timeOffset="170573.6967">13042 14832 728 0,'-4'-20'268'0,"8"16"-208"0,23-9-16 0,1 5 88 16,22 0-80-16,23-4-4 15,13 0-28-15,5 12 36 16,-9 0-28-16,18 0-296 0,0 4 144 16,-18-16-464-1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41.28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D62D504-1140-461A-993F-2A5EFB2A437A}" emma:medium="tactile" emma:mode="ink">
          <msink:context xmlns:msink="http://schemas.microsoft.com/ink/2010/main" type="writingRegion" rotatedBoundingBox="12230,15539 10989,18037 10215,17653 11456,15154"/>
        </emma:interpretation>
      </emma:emma>
    </inkml:annotationXML>
    <inkml:traceGroup>
      <inkml:annotationXML>
        <emma:emma xmlns:emma="http://www.w3.org/2003/04/emma" version="1.0">
          <emma:interpretation id="{5616D04A-96A8-4499-91C5-BE680D37673F}" emma:medium="tactile" emma:mode="ink">
            <msink:context xmlns:msink="http://schemas.microsoft.com/ink/2010/main" type="paragraph" rotatedBoundingBox="12230,15539 10989,18037 10215,17653 11456,15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A39DB-B324-4FF5-921A-01AB15432B64}" emma:medium="tactile" emma:mode="ink">
              <msink:context xmlns:msink="http://schemas.microsoft.com/ink/2010/main" type="line" rotatedBoundingBox="12230,15539 10989,18037 10215,17653 11456,15154"/>
            </emma:interpretation>
          </emma:emma>
        </inkml:annotationXML>
        <inkml:traceGroup>
          <inkml:annotationXML>
            <emma:emma xmlns:emma="http://www.w3.org/2003/04/emma" version="1.0">
              <emma:interpretation id="{BDE1F72A-EDA7-48BB-8083-AC6EDC6201F6}" emma:medium="tactile" emma:mode="ink">
                <msink:context xmlns:msink="http://schemas.microsoft.com/ink/2010/main" type="inkWord" rotatedBoundingBox="12230,15539 10989,18037 10215,17653 11456,151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7187 16912 404 0,'14'-20'148'0,"-14"20"-112"0,4-12-12 16,1 4 120-16,-1 8-84 16,-4-9 8-16,-4 5-40 15,-1-4-8-15,-8 4-12 16,-10 0 4-16,-13-8-8 0,-1 12 16 16,-8 0-12-16,-6 0 60 15,6 0-40-15,-1 0 40 16,10 12-36-16,0-4 24 15,8 0-28-15,1 1-8 16,9-5-12-16,-5 12-24 16,14-4 8-16,-9-4 4 15,9 0 4-15,4 0 0 0,5 0 0 16,5 0 16-16,13 0-8 16,-5-3 4-16,15 3-4 15,4 12-8-15,9-4 4 16,9 8-4-16,-5-3 0 15,-13 7-20-15,4 0 12 16,-13 1 20-16,-5-5-4 16,-8 4 16-16,-6-4-16 15,-8 5 16-15,-6-5-16 16,-3-4-12-16,-5-4 0 0,-1 9 40 16,1-13-24-16,-9 0 16 15,0 0-16-15,-5-8 36 16,0 0-24-1,9-4 40-15,-13-4-36 0,8 0 40 16,-4-8-40-16,5-8 20 16,-5 0-28-16,0-1-28 15,-4 1 4-15,4-4 8 16,-4-5 0-16,13 5 8 16,5 0-8-16,4-4-56 15,-4 7 28-15,9-3-192 16,9 0 120-16,-5 4-416 15,5 7 284 1,-9 5-152-16</inkml:trace>
          <inkml:trace contextRef="#ctx0" brushRef="#br0" timeOffset="-3048.395">7770 15083 332 0,'18'-16'120'0,"-13"8"-92"0,-1-5-8 16,5 5 112-16,0-4-76 16,5 4 76-16,0-4-76 15,-5-4 32-15,0 4-52 16,0-1 8-16,-9-3-28 0,-4 4-8 0,-10 0-4 15,-4-4-4-15,-10 4 0 16,-4 0 44-16,-4-1-24 16,-5 5 0-16,0 0-12 15,-4 0-8-15,4 8 4 16,0 0-4-16,13 0 0 16,1 0-28-16,4 8 16 15,5 0-4-15,9 4 8 16,-5 5 16-16,14-1-4 15,0 8 16-15,9 12-12 16,0 17 4-16,5 24-4 0,0 12 4 16,-1 0-8-16,1 4-4 15,4-4 4-15,-9 4 20 16,1 12-12-16,-10-7-4 16,0-9-4-16,-10-12-4 15,1-9 0-15,-9-15 16 16,0-9-8-16,0-7 4 15,-1-9-4-15,-3-8 12 16,3-3-12-16,-3-5 16 16,3-4-16-16,1 0-12 15,5-8 0-15,-6 0-4 16,6-8 0-16,-1-4-292 16,0-4 164-16,1-13-360 15</inkml:trace>
          <inkml:trace contextRef="#ctx0" brushRef="#br0" timeOffset="-885.1457">8102 15038 332 0,'14'-12'120'0,"-5"4"-92"0,9 0-8 16,-13 0 124-16,8 0-84 15,-3 0 96-15,-10 0-88 16,9-1-24-16,-9 5-28 16,0 0-32-16,0-4 8 15,-9 4 40-15,9-4-20 0,-5 4 16 16,-4 0-16-16,-5-4 0 16,-4 4-4-16,9 0-32 15,-14-4 12-15,5 8-12 16,-5 0 12-16,0 0 8 31,1 0 4-31,-10 12-20 0,4-4 12 0,1 0-4 16,4 4 4-16,5 0 8 15,0 9 0-15,9 3-12 0,4 12 8 16,5 21 28-16,5 16-12 16,-1 8 4-16,6 0-8 15,-6-8 4-15,1 3-8 16,-10 13 24-16,1 9-16 15,-6-5-20-15,-3-4 0 16,-5-8 4-16,-1-13 4 16,1-11 16-16,0-12-8 15,0-1 4-15,4-16-4 16,0 1 20-16,1-9-16 0,-5-4-92 16,-1-4 44-16,-3-4-104 15,-6 5 80-15,1-5-340 16,9 4 220-1,4 4 44 1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6:30.77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D83453B-940C-4BD3-866D-8C4B1A25E5BA}" emma:medium="tactile" emma:mode="ink">
          <msink:context xmlns:msink="http://schemas.microsoft.com/ink/2010/main" type="writingRegion" rotatedBoundingBox="5726,15811 9906,15697 9934,16723 5753,16836"/>
        </emma:interpretation>
      </emma:emma>
    </inkml:annotationXML>
    <inkml:traceGroup>
      <inkml:annotationXML>
        <emma:emma xmlns:emma="http://www.w3.org/2003/04/emma" version="1.0">
          <emma:interpretation id="{6E29A545-035E-4810-A671-3539507C5ECA}" emma:medium="tactile" emma:mode="ink">
            <msink:context xmlns:msink="http://schemas.microsoft.com/ink/2010/main" type="paragraph" rotatedBoundingBox="5726,15811 9906,15697 9934,16723 5753,1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F9B9AB-79F3-453C-A565-B3DAF730A605}" emma:medium="tactile" emma:mode="ink">
              <msink:context xmlns:msink="http://schemas.microsoft.com/ink/2010/main" type="line" rotatedBoundingBox="5726,15811 9906,15697 9934,16723 5753,16836"/>
            </emma:interpretation>
          </emma:emma>
        </inkml:annotationXML>
        <inkml:traceGroup>
          <inkml:annotationXML>
            <emma:emma xmlns:emma="http://www.w3.org/2003/04/emma" version="1.0">
              <emma:interpretation id="{DC27FFD6-DED3-4C1B-9EFE-B0DB05F1353B}" emma:medium="tactile" emma:mode="ink">
                <msink:context xmlns:msink="http://schemas.microsoft.com/ink/2010/main" type="inkWord" rotatedBoundingBox="5726,15811 8134,15746 8162,16771 5753,16836"/>
              </emma:interpretation>
            </emma:emma>
          </inkml:annotationXML>
          <inkml:trace contextRef="#ctx0" brushRef="#br0">2589 15504 196 0,'-9'0'72'0,"9"-8"-56"0,0 8-4 0,0 0 128 16,0 0-80-16,0-4 28 16,-5-5-52-16,-4 1 48 15,0 0-48-15,0 4 44 0,-5-4-44 16,0 0 0-16,-8 0-24 15,-6 0 12-15,-3 0-16 16,-6 0-4-16,-8-4 0 0,-5-1 4 16,-1-3-4-16,6 0-20 15,-1-4 8-15,15 0 20 16,-1 3-4-16,9 5 24 31,5 4-20-31,4 4-40 0,5 8 16 16,0 8-8-16,4 8 12 15,-4 9 8-15,0 11 0 16,4 1 16-16,-4 3-8 0,-4 9-4 16,-1-1 0-16,5 9 20 15,-5 4-12-15,5 0 4 0,-14-9-8 16,10-3 4 0,-5-9-8-16,4-11 16 0,0-1-12 15,5-7-28-15,0-5 8 16,9-4 4-16,0-4 8 15,9 0 0-15,0-4 0 16,9-4 8-16,5 4-4 16,9-3 8-16,4-1-8 15,5 4 52-15,5 0-32 16,0 0-28-16,-5-4 0 16,-5 4 16-16,-9 0-4 0,-9-4-172 15,-4 0 92-15,-18-12-344 31,-10-8 144-31</inkml:trace>
          <inkml:trace contextRef="#ctx0" brushRef="#br0" timeOffset="213.0815">1888 15795 340 0,'-32'-8'128'0,"32"8"-100"0,-9-4-8 15,9 4 148-15,9-4-96 16,-9 0-20-16,13-4-32 16,10-4 44-16,18-1-36 15,14 1-4-15,13 4-12 0,5 4 16 16,4 8-16-16,-8 0 32 0,-10 4-28 16,-9 0-224-1,-14 1 112-15</inkml:trace>
          <inkml:trace contextRef="#ctx0" brushRef="#br0" timeOffset="648.2381">2734 16018 664 0,'-27'-21'244'0,"36"25"-188"0,14-4-16 0,0 5 4 15,0-1-32-15,8 4-284 16,-8-8 144-16,0-12-248 16</inkml:trace>
          <inkml:trace contextRef="#ctx0" brushRef="#br0" timeOffset="1070.3609">3399 16006 488 0,'-13'-33'180'0,"17"13"-140"0,10-4-12 16,-10 3 56-16,5-3-52 16,1-4 16-16,-6-1-32 15,-4 5-8-15,-4 4-4 16,-6 8-16-16,-8 12 8 0,-5 16 12 15,-13 12-4-15,4 9 40 32,14 7-20-32,-14 9 20 0,9-5-24 15,14-3-8-15,-4-13-8 16,13-3-4-16,13-9 0 0,5-12 44 16,5-16-24-16,9 4-116 15,4-12 52-15,15-9-212 16,-10-7 140-16,-5-13-236 15</inkml:trace>
          <inkml:trace contextRef="#ctx0" brushRef="#br0" timeOffset="1537.9704">3490 15447 456 0,'-23'-44'168'0,"19"35"-128"0,-1-3-16 0,5 12 68 16,0 8-56-16,0 13-12 15,0 7-16-15,0 8 0 16,-4 5-4-16,-1 20-4 0,-4 28 4 0,-9 8 4 15,4 0-4-15,5-8 8 16,-4-12-8 0,-6-12 24-16,10-9-16 0,9-15-12 15,9-9-4-15,10-12 12 16,17-8-4-16,9-12 24 16,33-4-16-16,-1-4-32 15,1-12 12-15,-5-12-52 16,4-13 32-16,0-7 24 15,1-13 4-15,-15-8 0 16,1-4 4-16,-18 4 28 16,-14 17-16-16,-14 3-24 15,-14 4 4-15,-8 9 28 16,-10 3-16-16,-4 9 28 16,0 4-24-16,-5 8 12 0,0 12-12 15,0 0-16 1,1 12 0-1,-6 0 4-15,6 4 0 0,-1 16 32 16,0 9-16-16,0 7 40 16,1 25-32-16,3 12 4 15,10 8-16-15,5-8 0 0,4-8-4 16,13-13 20-16,10-7-16 16,0-13 56-16,4-11-36 15,0-5-24-15,5-8-8 16,-4-12-228-16,-6-12 120 0,-3 0-268 15,-6 0 208 1,-4-20-100-16</inkml:trace>
        </inkml:traceGroup>
        <inkml:traceGroup>
          <inkml:annotationXML>
            <emma:emma xmlns:emma="http://www.w3.org/2003/04/emma" version="1.0">
              <emma:interpretation id="{2C3649B0-FC41-4D60-B0BC-DE36EE90E4D8}" emma:medium="tactile" emma:mode="ink">
                <msink:context xmlns:msink="http://schemas.microsoft.com/ink/2010/main" type="inkWord" rotatedBoundingBox="9520,16042 9915,16031 9923,16305 9528,163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345.3984">5626 15710 464 0,'-14'0'176'0,"18"4"-140"0,-4-4-8 16,0 0 196-16,10 4-128 15,8-4 32-15,9 4-76 16,5 4 12-16,4 0-36 16,5 1-16-16,-4-1-8 0,-1 0 4 15,-4 0-4-15,-5-4-56 16,-4 0 28-16,-5-4-184 16,-9-4 116-16,5-4-436 15</inkml:trace>
          <inkml:trace contextRef="#ctx0" brushRef="#br0" timeOffset="6053.0978">5721 15516 236 0,'-23'-4'88'0,"28"4"-68"0,-1 4-4 16,-4-4 132-16,0 0-84 16,0 0 88-16,0 0-88 15,10 4 48-15,3-4-68 16,5 4 76-16,5-4-68 0,5 0 44 0,-1 0-56 16,0 4 16-16,0 4-36 15,1 0-28-15,-5-4 4 16,-5 0 28-16,0 0-16 15,-4-4 16-15,-5 4-12 16,0-4 20-16,-5-4-20 16,-4 0 4-16,-4 0-8 15,-1 0-280-15,5-4 148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7:35.44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239D6E2-EAB1-46C4-8E74-DF339BB1E6CD}" emma:medium="tactile" emma:mode="ink">
          <msink:context xmlns:msink="http://schemas.microsoft.com/ink/2010/main" type="writingRegion" rotatedBoundingBox="17102,17135 18952,17365 18845,18225 16995,17995"/>
        </emma:interpretation>
      </emma:emma>
    </inkml:annotationXML>
    <inkml:traceGroup>
      <inkml:annotationXML>
        <emma:emma xmlns:emma="http://www.w3.org/2003/04/emma" version="1.0">
          <emma:interpretation id="{7BACAEDC-8813-4344-9CCC-278F80FEE2D1}" emma:medium="tactile" emma:mode="ink">
            <msink:context xmlns:msink="http://schemas.microsoft.com/ink/2010/main" type="paragraph" rotatedBoundingBox="17102,17135 18952,17365 18845,18225 16995,17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512E2-70AA-4B72-A7CC-129A40731BF9}" emma:medium="tactile" emma:mode="ink">
              <msink:context xmlns:msink="http://schemas.microsoft.com/ink/2010/main" type="line" rotatedBoundingBox="17102,17135 18952,17365 18845,18225 16995,17995"/>
            </emma:interpretation>
          </emma:emma>
        </inkml:annotationXML>
        <inkml:traceGroup>
          <inkml:annotationXML>
            <emma:emma xmlns:emma="http://www.w3.org/2003/04/emma" version="1.0">
              <emma:interpretation id="{3FDB43B7-9D30-423B-8796-DD2AF26F0F7B}" emma:medium="tactile" emma:mode="ink">
                <msink:context xmlns:msink="http://schemas.microsoft.com/ink/2010/main" type="inkWord" rotatedBoundingBox="17102,17135 18952,17365 18845,18225 16995,179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13160 16872 392 0,'-4'0'148'0,"4"0"-116"0,0 0-8 0,0 0 64 16,0 0-52-16,0 0 32 16,0 0-40-16,0 0 8 15,0 0-20-15,0 0 0 16,0 0-8-16,9 0 28 0,0-9-20 15,5 9 4-15,-1-12-12 16,6-8-16-16,-1 16 4 16,0-12-4-16,0-4 0 0,0 3 60 15,1 5-28-15,-6-8-56 16,1 12 20-16,-5-4 16 31,0 4 0-31,0-4 0 16,0 4 0-16,-4-5 4 0,4 13-4 15,-4-8 8-15,4 0-8 16,-5 0-4-16,5 0 4 16,-4 4-16-16,0 0 8 0,-1 0-32 15,-4 4 20-15,0 0 40 32,0 8-12-32,0 4 8 0,5 4-12 0,-1 5-8 15,1-1 4-15,4 4 4 16,0 0-4-16,5 1 32 15,-5-5-20-15,4 4 48 16,-4-4 24-16,5-3-44 16,-9-1-428-1,-1 0 204-15,-8-4-236 16</inkml:trace>
          <inkml:trace contextRef="#ctx0" brushRef="#br0" timeOffset="-856.4171">13179 17033 144 0,'4'-12'52'0,"1"12"-40"0,-5 0 0 0,0 0 68 15,0 0-44-15,0 0 32 16,4 0-40-16,-4 0-28 16,0 0 0-16,0 12 24 15,-4 9-12-15,-1 3 48 16,-4 4-32-16,5 9 12 15,-6-1-24-15,1-3 28 16,0 7-28-16,5-16 12 16,-1 1-16-16,1-5 20 0,-1 0-20 15,5-12 12 1,0-8-12-16,0 0 12 0,0 0-16 16,5 0-12-1,-1-8 0-15,5 0 12 0,0-4-4 16,0 4-20-16,5-8 8 15,0-5 20-15,-1 5-4 16,6-12 16-16,-1-1-16 16,5 5-28-16,-1-4 8 15,1-1 4-15,0 5 8 0,0 4-12 16,4 0 8-16,-4 4-24 16,4 3 16-16,-4 5 12 15,-5 0 4-15,0-4 40 0,-4 12-20 16,9-4 4-1,-10 4-44-15,1 0 12 16,-5 0 4-16,0 4 4 16,0-4 8-16,0 8-8 15,-9-8-4-15,5 8 4 16,0-4 12-16,-5-4-8 16,4 16-12-16,-4-3 0 15,0-1 4-15,0 4 0 16,5 0 16-16,-5 0-8 15,0 5 4-15,0-1-4 0,-5 0-8 16,5 0 4-16,-4 1 4 16,-1 3-4-16,-4 0-4 15,4-4 4-15,1 1-16 16,-5-1 8-16,4 0 12 16,1 0-4-16,-1 5 8 15,5-9-8-15,-5 4 32 16,1-4-20-16,-1-4-4 15,1 9-8-15,-5-9-16 16,4 4 8-16,1-8 20 16,-6-4-8-16,6 4 16 15,-1-8-16-15,5 0 32 16,0 0-24-16,5 0-244 16,9-12 124-16</inkml:trace>
          <inkml:trace contextRef="#ctx0" brushRef="#br0" timeOffset="2417.0327">14267 17220 236 0,'9'-8'88'0,"-9"3"-68"0,0 1-4 0,0 4 104 16,0-4-68-16,-9-4 52 15,9 8-64-15,0-4-20 16,-14-4-12-16,14 0-8 16,-9 0 0-16,0-4 24 15,4 8-12-15,-4-4-20 16,-9 0 0-16,14-1 20 16,-6 1-4-16,-12 0-12 15,3 4 0-15,-3 4-24 0,-1 4 16 16,0 8 48-16,0 9-16 15,1 3 16-15,-1 4-20 16,5 9 8-16,4-5-12 16,5 5-8-16,9-13 0 15,0-4 12-15,18 0-8 0,-4-20 16 16,18 0-16-16,-10-4 24 16,10-12-20-16,5-4 48 15,4-9-32-15,-9-7-32 16,4-8 0-16,-4 3 0 15,-9 1 4-15,-1 3 0 16,-3 1 0-16,3-1 0 16,-17 13 0-16,4 0-12 15,0 4 8-15,-9 3-16 16,0 5 12-16,0 4-40 0,0 4 28 16,0 4-4-16,-9 8 16 15,9 8 32-15,-9 5-12 16,-5 3-12-16,1 8-4 15,-6 9 28-15,6 11-12 16,-10 1-4-16,5 0-4 16,4-5 28-16,0 1-16 15,-4-9 20-15,5-8-20 16,3-7 20-16,10-1-24 16,-9-8 32-16,5-4-28 15,4-4-312-15</inkml:trace>
          <inkml:trace contextRef="#ctx0" brushRef="#br0" timeOffset="2956.981">15004 17001 288 0,'9'-8'108'0,"-9"4"-84"0,0-8-4 16,5 8 120-16,-5 0-80 15,-5 0-16-15,-8 0-28 16,4-4-4-16,-10-1-8 16,-3 1 8-16,-6 4-8 15,6 0 52-15,-6 0-32 0,6 4 0 16,-6 0-16-16,1 4 4 15,0 4-8-15,-1 0 8 0,6 1-8 16,3 3-20-16,6 0 8 16,-1 0-12-16,14 8 8 15,14-8 8-15,-1 21 4 16,15-5 16-16,4 8-8 16,-1 9-12-16,1 4 0 15,0-1 4-15,-5 13 0 0,-4-9 16 16,-5 1-8-1,-4-17-20-15,-5-7 4 0,-4 3 48 16,-5-4-20-16,-5-7 8 16,-4-13-16-16,-5 4 44 15,-8-4-28-15,-6-8 20 16,-4 0-28-16,-9 0 28 16,-4 0-32-16,-5 0-4 15,0-4-8-15,9-4 4 16,9 0-4-16,5 0-180 15,18-4 100-15,9-1-440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3:22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CA4FF81-C228-4818-BAD2-4E8BF9901C7D}" emma:medium="tactile" emma:mode="ink">
          <msink:context xmlns:msink="http://schemas.microsoft.com/ink/2010/main" type="writingRegion" rotatedBoundingBox="3325,5930 5511,5697 5553,6094 3367,6327">
            <msink:destinationLink direction="with" ref="{46B5BEF2-DD6E-4A11-B5C0-8AAACC091190}"/>
          </msink:context>
        </emma:interpretation>
      </emma:emma>
    </inkml:annotationXML>
    <inkml:traceGroup>
      <inkml:annotationXML>
        <emma:emma xmlns:emma="http://www.w3.org/2003/04/emma" version="1.0">
          <emma:interpretation id="{7F74EF7D-594D-46F6-934C-32B2F2E4F682}" emma:medium="tactile" emma:mode="ink">
            <msink:context xmlns:msink="http://schemas.microsoft.com/ink/2010/main" type="paragraph" rotatedBoundingBox="3325,5930 5511,5697 5553,6094 3367,6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3E4B33-44BC-4637-AE27-A716DA0833A0}" emma:medium="tactile" emma:mode="ink">
              <msink:context xmlns:msink="http://schemas.microsoft.com/ink/2010/main" type="line" rotatedBoundingBox="3325,5930 5511,5697 5553,6094 3367,6327"/>
            </emma:interpretation>
          </emma:emma>
        </inkml:annotationXML>
        <inkml:traceGroup>
          <inkml:annotationXML>
            <emma:emma xmlns:emma="http://www.w3.org/2003/04/emma" version="1.0">
              <emma:interpretation id="{1305607A-3722-4253-B6FA-924071D01EF7}" emma:medium="tactile" emma:mode="ink">
                <msink:context xmlns:msink="http://schemas.microsoft.com/ink/2010/main" type="inkWord" rotatedBoundingBox="3325,5930 4905,5762 4947,6158 3367,6327"/>
              </emma:interpretation>
            </emma:emma>
          </inkml:annotationXML>
          <inkml:trace contextRef="#ctx0" brushRef="#br0">3667 5945 488 0,'0'-5'180'0,"6"2"-140"0,-6 1-12 0,-6-1 76 15,12 6-64-15,-6-6 72 16,6 0-64-16,-3-2 28 16,3 2-44-16,-6-2 52 15,0 5-48-15,0-5 12 16,0 5-32-16,-6 0 20 15,3 2-24-15,-9 4-20 16,3 2 0-16,-9 8 32 16,0 2-16-16,-12 9-8 15,6-1-4-15,-11 3 20 0,5 0-8 16,-9-2-28-16,18-4 8 0,-2-4 48 16,5-6-16-16,0 0 0 15,9-2-12-15,0-6-24 16,3 3 8-16,0-5-32 15,6 0 24-15,6-1-4 32,6 1 12-32,12-3 8 15,3 2 0-15,11 1 8 16,7-3-4-16,0 5-4 0,-4-2 4 0,-5 0 4 16,-3 2-4-16,-9-2-12 15,2-1 4-15,-11-2 64 16,0 3-32-16,-9-3-4 15,-3 0-12-15,-6-3 24 16,3 1-20-16,-3-12 48 16,0 4-36-16,-3-17 12 15,3 4-24-15,-3-14 20 16,3 5-24-16,-3-5-4 16,3 8-4-16,-9-3 40 15,6 11-24-15,0 0-8 16,4 7-8-16,-4 1-32 15,3 8 16-15,3-3-12 16,6 3 12-16,-3-1-308 16,8 6 172-16</inkml:trace>
          <inkml:trace contextRef="#ctx0" brushRef="#br0" timeOffset="586.059">3881 5932 384 0,'3'-16'140'0,"-3"16"-108"0,9-8-8 15,-9 3 120 1,0 5-84-16,0-5 80 15,0 2-80-15,0-2 20 16,0 5-44-16,-6 0 40 16,6 2-44-16,0 4 4 15,0 1-24-15,0 9 36 16,6 3-24-16,0 7-4 0,3 3-12 0,0 3 20 16,3 0-16-1,-3-6 24-15,-1-4-24 0,1-7 76 16,3-1-52-16,-3-12 56 15,0 1-52-15,3-14-4 16,0 3-20-16,3-13 32 16,0 0-24-16,3-5-12 31,-1 4-8-31,1 1-24 0,-3 5 12 0,-3 3 20 16,0 5-4-16,-6 3-216 15,3 2 116-15,-6 6-512 16,0 2 336-16</inkml:trace>
          <inkml:trace contextRef="#ctx0" brushRef="#br0" timeOffset="812.1805">4182 6104 728 0,'0'13'268'0,"0"-13"-208"0,0 13-16 15,0 1 28 1,0-4-48-16,-3 3 24 16,6-2-28-16,-3 2 8 15,0 3-16-15,0-8-8 16,0 3 0-16,6-3 12 16,-6-3-8-16,9-5-424 15,-9 0 224-15</inkml:trace>
          <inkml:trace contextRef="#ctx0" brushRef="#br0" timeOffset="946.5158">4232 6051 580 0,'-9'-5'216'0,"9"5"-168"0,0 0-12 0,0-6-232 15,6 6 100-15</inkml:trace>
          <inkml:trace contextRef="#ctx0" brushRef="#br0" timeOffset="1291.9479">4506 5932 716 0,'-3'0'264'0,"3"0"-204"0,-6 0-16 15,3 0-36 1,6 0-12-16,-3-3-4 16,3 3 0-16,0-2 68 15,3-1-32-15,-3 0 60 16,3 3-52-16,-3 0 20 16,0 0-36-16,6 6 28 15,3-6-32-15,3 5-4 0,6 0-8 0,-1-5 12 16,7 6-8-16,9-9 24 31,0 3-20-31,8-8 12 16,-2 8-12-16,-3-5-52 15,-4-1 24-15,-14 4-76 16,-6 2 52-16,-15-6-336 0,-3 12 212 0</inkml:trace>
          <inkml:trace contextRef="#ctx0" brushRef="#br0" timeOffset="1622.3133">4712 5861 736 0,'-9'0'272'0,"9"0"-208"0,-3 5-20 0,0-3 124 16,6 1-100-16,0 2 0 15,3 3-44-15,8-2 0 16,1-4-12-16,6 4 12 15,9-1-16-15,0-5-4 16,-4 5 0-16,1 0 4 16,-3 1-4-16,-9-4 32 15,-3 4-20-15,-18 4 4 16,6-4-12-16,-15 7-16 16,0-3 4-16,-6 9-4 15,3-6 0-15,-2 3 16 16,8 2-4-16,-3-7-4 0,12 2 4 15,0-7-236-15,3-6 128 0,12-6-564 16,3 6 372-16</inkml:trace>
        </inkml:traceGroup>
        <inkml:traceGroup>
          <inkml:annotationXML>
            <emma:emma xmlns:emma="http://www.w3.org/2003/04/emma" version="1.0">
              <emma:interpretation id="{5433A2FF-A20C-4536-9B8D-A1DAAAD2BE4B}" emma:medium="tactile" emma:mode="ink">
                <msink:context xmlns:msink="http://schemas.microsoft.com/ink/2010/main" type="inkWord" rotatedBoundingBox="5250,5829 5522,5800 5540,5971 5268,6000"/>
              </emma:interpretation>
            </emma:emma>
          </inkml:annotationXML>
          <inkml:trace contextRef="#ctx0" brushRef="#br0" timeOffset="2043.5475">5375 5821 520 0,'3'-5'192'0,"-3"5"-152"0,-6 5-8 0,-3-5 60 16,9 5-56-16,-14-5 4 16,8 11-24-16,-12-9 60 15,3 9-44-15,-3 0 60 16,3-4-56-16,6 9 36 15,3-2-40-15,3 1-8 16,9 4-16-16,12-6 4 16,3 3-8-16,9-5 16 15,2-3-12-15,4-8-12 16,0 2 0-16,-6-7 64 16,-7 2-32-16,-5-7-4 15,0 2-12-15,-9-8 24 16,-9 5-20-16,-9-7 12 0,3 2-16 15,-15-3 100-15,6 6-64 0,-5 0 16 32,5 5-40-32,6 3-92 15,3 2 36-15,6 0-80 16,9 3 68-16,-3 0-456 0,3 6 276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2:21.84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20AB0F2-3192-4207-AA47-B88AC2FD1B33}" emma:medium="tactile" emma:mode="ink">
          <msink:context xmlns:msink="http://schemas.microsoft.com/ink/2010/main" type="writingRegion" rotatedBoundingBox="15472,8185 16146,8185 16146,9160 15472,9160"/>
        </emma:interpretation>
      </emma:emma>
    </inkml:annotationXML>
    <inkml:traceGroup>
      <inkml:annotationXML>
        <emma:emma xmlns:emma="http://www.w3.org/2003/04/emma" version="1.0">
          <emma:interpretation id="{2B258B48-DE05-4154-AAE0-770BB3EC000A}" emma:medium="tactile" emma:mode="ink">
            <msink:context xmlns:msink="http://schemas.microsoft.com/ink/2010/main" type="paragraph" rotatedBoundingBox="15472,8185 16146,8185 16146,9160 15472,9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257BC2-41ED-466F-8D99-8BDE535FD968}" emma:medium="tactile" emma:mode="ink">
              <msink:context xmlns:msink="http://schemas.microsoft.com/ink/2010/main" type="line" rotatedBoundingBox="15472,8185 16146,8185 16146,9160 15472,9160"/>
            </emma:interpretation>
          </emma:emma>
        </inkml:annotationXML>
        <inkml:traceGroup>
          <inkml:annotationXML>
            <emma:emma xmlns:emma="http://www.w3.org/2003/04/emma" version="1.0">
              <emma:interpretation id="{A53F74BE-2104-4939-A303-CFB0CE7304A9}" emma:medium="tactile" emma:mode="ink">
                <msink:context xmlns:msink="http://schemas.microsoft.com/ink/2010/main" type="inkWord" rotatedBoundingBox="15472,8185 16146,8185 16146,9160 15472,9160"/>
              </emma:interpretation>
            </emma:emma>
          </inkml:annotationXML>
          <inkml:trace contextRef="#ctx0" brushRef="#br0">12163 7859 600 0,'23'-36'224'0,"-23"36"-176"0,27-25-12 0,-17 13-8 15,-1 4-24-15,-14-12 40 16,5 4-20-16,-18-9 12 16,4 9-20-16,-22-4 20 15,4 8-24-15,-32 4-4 16,5 4-4-16,-14 8 12 15,9 4-8-15,1 4-12 16,13 4 0-16,0 8 12 16,18 1-4-16,4 3-12 15,10 8 4-15,9 1 12 0,9-1-4 16,9 9-4-16,5-13 4 16,13-4-4-16,10 5 0 15,8-1 8-15,5 5-4 0,0-1 16 16,0 1-12-16,5 7-20 15,-14 5 4-15,4-1-4 0,-13 1 4 16,0-1 8-16,-18 1 0 16,9-9 52-16,-14 1-28 15,-9-13 44-15,0-4-40 16,-9-3 28-16,-5-5-28 16,-9-8 0-16,-18-4-16 15,-4-4 28-15,-10-4-24 16,0-4 48-16,1 0-36 15,-1-13 4-15,1 5-20 16,8 0 12-16,14-4-16 0,0-4 4 16,9-5-4-16,1 9-164 15,8 12 84-15,5-4-736 32,0 4 444-32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8:39.60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E690191-FF8B-4C17-806D-036CEA63C209}" emma:medium="tactile" emma:mode="ink">
          <msink:context xmlns:msink="http://schemas.microsoft.com/ink/2010/main" type="inkDrawing" rotatedBoundingBox="12061,2474 18954,2342 18956,2420 12063,2552" semanticType="underline" shapeName="Other">
            <msink:sourceLink direction="with" ref="{6EC5504C-FC2A-487B-93B6-40FEF18BFFA6}"/>
            <msink:sourceLink direction="with" ref="{E60546FF-FA01-454B-B29D-D59E8526411E}"/>
          </msink:context>
        </emma:interpretation>
      </emma:emma>
    </inkml:annotationXML>
    <inkml:trace contextRef="#ctx0" brushRef="#br0">-7 117 392 0,'0'4'148'0,"0"-4"-116"0,0 9-8 0,0-9 56 16,0 0-48-16,0 0 60 16,0 0-56-16,0 0 20 15,13 0-36-15,-3 0 28 16,-1 0-32-16,0 0 4 15,4 4-12-15,1-4 20 16,4 4-16-16,5-4 4 16,9 0-8-16,9 0 4 15,0 4-8-15,14-8 16 16,4 12-12-16,0-8-12 16,9 8 0-16,5-12 4 15,0 4 0-15,27 0 24 16,-4 4-12-16,17-4-20 15,-8 4 0-15,4-4 12 16,-8 4 0-16,31-4-12 16,-9 4 4-16,9-8 20 15,-14 4-8-15,28-4 4 16,-10 0-4-16,33-4-16 16,-14 0 4-16,54-5 20 15,-13 9-8-15,45-12 48 16,-22 8-28-16,13 0 12 15,-32 4-24-15,23 0-16 16,-27 8-4-16,9-8 28 16,-19 8-12-16,15-8-4 31,-24 12-4-31,10-12-16 0,-23 0 8 0,23 4-4 0,-19-8 0 16,14 4-12-16,-18 0 12 0,-14-4 12 15,-9 0 0-15,1-5-4 16,-29 1 4-16,-12 4 64 15,-15 4-36-15,-18-4 4 16,-13 8-20-16,-14-4-4 16,0 4-4-16,-14-4 12 15,-4 8-12-15,-14-4-20 16,5 0 4-16,-14 0-296 16,0 0 168-16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8:07.53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196051A-FAC0-4A13-8EF7-44344A9D5924}" emma:medium="tactile" emma:mode="ink">
          <msink:context xmlns:msink="http://schemas.microsoft.com/ink/2010/main" type="writingRegion" rotatedBoundingBox="4410,195 17387,296 17371,2380 4394,2279"/>
        </emma:interpretation>
      </emma:emma>
    </inkml:annotationXML>
    <inkml:traceGroup>
      <inkml:annotationXML>
        <emma:emma xmlns:emma="http://www.w3.org/2003/04/emma" version="1.0">
          <emma:interpretation id="{935FB5C4-F9DF-40D6-B07F-90ADF69E6574}" emma:medium="tactile" emma:mode="ink">
            <msink:context xmlns:msink="http://schemas.microsoft.com/ink/2010/main" type="paragraph" rotatedBoundingBox="4410,195 17387,296 17371,2380 4394,2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54FA85-5D90-4D5C-BF76-A107F77D1A6C}" emma:medium="tactile" emma:mode="ink">
              <msink:context xmlns:msink="http://schemas.microsoft.com/ink/2010/main" type="line" rotatedBoundingBox="4410,195 17387,296 17371,2380 4394,2279"/>
            </emma:interpretation>
          </emma:emma>
        </inkml:annotationXML>
        <inkml:traceGroup>
          <inkml:annotationXML>
            <emma:emma xmlns:emma="http://www.w3.org/2003/04/emma" version="1.0">
              <emma:interpretation id="{50320F53-7C0D-4D41-8E86-D145C5B020C5}" emma:medium="tactile" emma:mode="ink">
                <msink:context xmlns:msink="http://schemas.microsoft.com/ink/2010/main" type="inkWord" rotatedBoundingBox="4408,492 7174,513 7164,1794 4398,1773"/>
              </emma:interpretation>
            </emma:emma>
          </inkml:annotationXML>
          <inkml:trace contextRef="#ctx0" brushRef="#br0">2732 89 488 0,'13'-8'180'0,"-13"8"-140"0,19-8-12 16,-19 4 100-1,0 4-76-15,0-4 68 16,4-4-68-16,-8 0-12 16,4 8-24-16,-32-4 16 15,9 4-20-15,-27-4-12 16,0 8-4-16,-28-8 12 16,5 4-4-16,-8-4-12 15,17-9 4-15,-5 1-4 16,29 8 0-16,3 0 24 0,14-4-8 0,1 8-4 15,3 0 0-15,6 8-48 16,13 0 24-16,-9 8 32 16,9 5-4-16,0 7-36 15,0 4 16-15,-10 5 0 16,6 7 12-16,-5 1 0 16,4-5 0-16,-4 1 24 15,9-5-12-15,-9 1-4 16,0-9-4-16,-5 8 48 15,10-7-28-15,-5-13-12 16,4 4-4-16,1-4-28 16,4 5 12-16,4-13-12 15,10 8 8-15,4 0-8 16,5-4 8-16,4 4 24 16,5-4-4-16,13-3 24 15,-4 7-20-15,-4-4-56 16,-1-4 20-16,-8 0-148 15,-6 0 96-15,-3-16-212 16,-10 8 160-16</inkml:trace>
          <inkml:trace contextRef="#ctx0" brushRef="#br0" timeOffset="153.7048">2053 365 592 0,'-4'0'220'0,"4"0"-172"0,4 0-12 0,1 0 40 16,8 8-48-16,19-8-12 16,9 0-8-16</inkml:trace>
          <inkml:trace contextRef="#ctx0" brushRef="#br0" timeOffset="1576.9878">2085-274 392 0,'0'-8'148'0,"0"8"-116"0,0 0-8 0,0 0 64 15,0 0-52-15,0 0 48 16,0 0-48-16,0 0 16 15,0 0-32-15,0 0 44 16,0 0-36-16,0 0 28 16,9 8-28-16,-9-8 28 15,9 0-32-15,-4 0 20 16,13 0-24-16,14 0 16 16,0 0-20-16,22-8 8 15,-8 4-12-15,9 0-24 16,-1 8 4-16,-8-12 40 15,-5 16-20-15,-18-8 16 16,8-4-16-16,-17 4 36 16,0 0-24-16,-14 0-12 15,0 0-8-15,-5-4 4 16,5 4-4-16,-9-4-28 16,9 4 12-16,-9 0-340 15,18 8 196-15</inkml:trace>
          <inkml:trace contextRef="#ctx0" brushRef="#br0" timeOffset="529.7042">2645 802 624 0,'-23'13'228'0,"23"-13"-176"0,-13 28-16 15,4-12 60-15,9 0-60 0,-10 0 24 31,10 5-40-31,10-5 16 0,-6 4-20 0,5-8 8 16,9 0-12-16,-8-8-60 16,8 4 24-16</inkml:trace>
          <inkml:trace contextRef="#ctx0" brushRef="#br0" timeOffset="646.0133">2745 645 60 0,'-4'0'24'0,"4"0"-20"0</inkml:trace>
          <inkml:trace contextRef="#ctx0" brushRef="#br0" timeOffset="-1651.836">50 53 300 0,'-27'-12'112'0,"27"8"-88"0,-5-1-8 0,1 1 128 16,8 4-84-16,-4-4 20 15,0 8-48-15,14-8 12 16,-5 4-24-16,27-4 8 16,10 0-16-1,13 0 12-15,9 8-16 0,5 0 4 16,-5 4-4-16,-4-8-16 16,-9 9 4-16,-10-5 4 15,-8 8 0-15,-10-12 96 16,0 0-52-16,-13-8 52 15,0 8-56-15,-10-8 16 16,1 3-36-16,-5-3-28 16,0 0 4-16,0-4-8 15,0 8 4-15,0-4 8 16,4 4 0-16,-4 4 8 16,0 0-4-16,0 0-12 15,0 12 4-15,-4 12 12 16,-1 5-4-16,-8 15-36 15,4 1 16-15,-14 15-4 16,9 5 12-16,-13 8 16 16,9 8-4-16,-10 0-4 15,6-8 4-15,-10-8 20 16,9-13-12-16,0-11 24 0,0-9-24 0,-4-20 24 16,4-8-24-16,-4-28 32 15,0-4-28-15,-1-25-12 16,6 0-8-16,-15-7 12 15,5 7-4-15,-9 4-20 16,14 9 8-16,-9 8-4 16,13 7 4-16,0-3 16 15,9 12-4-15,-4-8-20 16,9 7 8-16,0-3-4 16,9 4 4-16,0-4-12 15,4 3 12-15,6-7-376 16,12 8 212-16</inkml:trace>
          <inkml:trace contextRef="#ctx0" brushRef="#br0" timeOffset="-1092.1688">1521 255 652 0,'-37'4'244'0,"37"-4"-192"0,-32-4-12 0,23 8 56 15,-4 4-60-15,-19 4 40 16,18 0-44-16,-27 5 16 16,5 3-28-16,-28 8-16 15,-4 1-8-15,-10 7 12 16,10 8-4-16,-5-7 8 15,18-1-8-15,10-7 16 16,13-1-12-16,18-12-28 16,5 0 8-16,18-16-400 15,14 0 224-15</inkml:trace>
          <inkml:trace contextRef="#ctx0" brushRef="#br0" timeOffset="-1363.8935">929 227 444 0,'-14'-4'164'0,"14"4"-124"0,9 12-16 15,-4-4 96 1,8 4-72-16,10 8 52 0,4 9-60 0,10 7 24 31,-1 4-36-31,5 17 28 0,9-4-32 0,-18-1-4 16,0-3-12-16,-9-5 64 15,0-7-40-15,-5-9 48 16,-5-8-44-16</inkml:trace>
        </inkml:traceGroup>
        <inkml:traceGroup>
          <inkml:annotationXML>
            <emma:emma xmlns:emma="http://www.w3.org/2003/04/emma" version="1.0">
              <emma:interpretation id="{DD5592B4-956D-4068-808E-E53DD55BFF86}" emma:medium="tactile" emma:mode="ink">
                <msink:context xmlns:msink="http://schemas.microsoft.com/ink/2010/main" type="inkWord" rotatedBoundingBox="7860,1280 7923,1281 7922,1337 7859,13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899.6572">3469 483 364 0,'-4'0'132'0,"8"4"-100"0,-13 0-12 15,5-4 52 1,8 8-44-16,-4 0 8 16,5 4-24-16,-5-8 28 15,0 0-24-15,0-8-4 0,9 0-8 0,0-4-4 16,5 0 0-16,-10-4-12 16,5 4 8-16,-9 0 4 15,5 4 0-15,-10 8 88 16,1 4-48-16,-5 4 8 15,4 0-28-15,0-4 4 16,10 4-12-16,4-16-200 16,9 4 100-16</inkml:trace>
        </inkml:traceGroup>
        <inkml:traceGroup>
          <inkml:annotationXML>
            <emma:emma xmlns:emma="http://www.w3.org/2003/04/emma" version="1.0">
              <emma:interpretation id="{7BDC0DF8-3D0E-4F3D-AB1B-E416893E5E23}" emma:medium="tactile" emma:mode="ink">
                <msink:context xmlns:msink="http://schemas.microsoft.com/ink/2010/main" type="inkWord" rotatedBoundingBox="8560,440 9342,446 9331,1786 8550,1780"/>
              </emma:interpretation>
            </emma:emma>
          </inkml:annotationXML>
          <inkml:trace contextRef="#ctx0" brushRef="#br0" timeOffset="4008.9736">4179 276 404 0,'5'-8'148'0,"-5"8"-112"0,5-8-12 16,-5 4 56 0,0 4-48-16,0-4 16 15,4 4-32-15,-4-4-8 0,0 8-4 16,-4 4-16-16,4 8 8 0,-5 13 40 16,5 7-24-16,-14 17 8 15,10 7-12-15,-1 5-8 16,5 0 4-16,-9-8 84 15,14-13-48-15,-14-12 16 16,9-3-32-16,0-17 68 16,0-4-56-16,0-16 24 15,13-4-40-15,-8-25 0 16,-1 9-12-16,-4-25 4 16,9 17-8-16,5-21-12 15,-5 17 4-15,-9-5 4 16,9 5 0-16,5-1 0 15,0 13 0-15,-1-8-20 16,-4 7 12-16,10-3-24 16,3 8 20-16,6-1-12 15,4 13 12-15,-1 0-36 16,1 4 28-16,-4 8 40 16,3 4-8-16,1 4-8 15,-4 8-8-15,4 0 20 16,-10 1-8-16,1 3 32 15,-5 0-24-15,-9 0 32 16,5 1-32-16,-14 3 12 16,5 4-16-16,-15 5 0 15,6 3-4-15,-10 4-8 16,5 1 4-16,-9-1 28 16,13 1-16-16,-13-5-32 0,14-3 8 0,-5-5 28 15,9 0-12-15,0-3 44 16,9-5-28-16,-5-4-12 15,5 0-8-15,-4-4-340 16,4 1 184-16</inkml:trace>
          <inkml:trace contextRef="#ctx0" brushRef="#br0" timeOffset="5389.5735">4179-84 332 0,'-4'4'120'0,"4"-4"-92"0,4 0-8 0,-4 0 124 16,0 0-84-16,0-4 52 15,10 0-64-15,-1-4-16 16,0 0-20-16,4-12 16 16,1 3-16-16,4-11-4 15,5 8-4-15,0-8 28 16,0 3-16-16,-1-3-24 16,1 12 4-16,-5-4-8 15,-4 11 4-15,-5-3 44 16,5 4-24-16,-5 0 24 31,0 4-20-31,0-4 8 16,0 8-12-16,5-4-16 0,-1 4 0 0,1-4 40 15,0 4-24-15,-1-4 8 16,1 8-12-16,-5-4 4 16,0 4-8-16,-4 0 24 15,-1 4-16-15,1 4-12 16,4 4-4-16,0 1 28 15,5-1-12-15,-5 0 40 16,5 4-28-16,-5-8-260 16,0 0 128-16</inkml:trace>
          <inkml:trace contextRef="#ctx0" brushRef="#br0" timeOffset="4358.4491">4835 859 404 0,'-14'-8'148'0,"14"8"-112"0,-9 0-12 16,5 0 108 0,4 8-76-16,-9 4 84 15,4 4-80-15,-4 1-4 16,9 3-36-16,0-4-20 0,5 0-4 16,-1-8 28-16,10 4-12 0,-5-12 48 15,4 0-32-15,1-8-156 16,4 4 68-16</inkml:trace>
          <inkml:trace contextRef="#ctx0" brushRef="#br0" timeOffset="4504.2905">4931 572 560 0,'-14'-8'208'0,"14"8"-164"0,5 0-8 0,-1 0-40 16,1 0-4-16</inkml:trace>
        </inkml:traceGroup>
        <inkml:traceGroup>
          <inkml:annotationXML>
            <emma:emma xmlns:emma="http://www.w3.org/2003/04/emma" version="1.0">
              <emma:interpretation id="{57784656-CBB1-4E07-956C-ED8B36974955}" emma:medium="tactile" emma:mode="ink">
                <msink:context xmlns:msink="http://schemas.microsoft.com/ink/2010/main" type="inkWord" rotatedBoundingBox="10342,1584 10782,1588 10780,1815 10340,18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939.5525">5960 984 404 0,'-23'-8'148'0,"23"8"-112"0,0 4-12 16,4-4 136-1,5 0-92-15,5 0 60 16,4 4-72-16,-4 1 44 15,9-1-56-15,9-4 32 16,0 4-44-16,-1-4 8 16,6 0-24-16,-5 0 28 15,-10 0-28-15,1 0 4 0,0-4-12 0,-5 8-384 16,5 4 204-16</inkml:trace>
          <inkml:trace contextRef="#ctx0" brushRef="#br0" timeOffset="8663.2835">6037 863 404 0,'-9'0'148'0,"9"-4"-112"0,0 4-12 15,4-4 76 1,1 4-60-16,-5-4 72 15,0 8-64-15,0-4 20 16,0 0-40-16,0 0 36 16,0 0-36-16,5-4 56 15,4 0-48-15,0-4 28 0,4 8-36 0,6-4 8 16,3 4-20-16,1-8 0 16,9 8-8-16,-9-8 20 15,9 8-16 1,4-13 12-16,-13 9-12 0,0-4 12 15,-1 8-16-15,-3-12 24 16,-6 12-20-16,-4-4 40 16,0 4-28-16,-9 0-252 15,0 4 124-15</inkml:trace>
        </inkml:traceGroup>
        <inkml:traceGroup>
          <inkml:annotationXML>
            <emma:emma xmlns:emma="http://www.w3.org/2003/04/emma" version="1.0">
              <emma:interpretation id="{6EC5504C-FC2A-487B-93B6-40FEF18BFFA6}" emma:medium="tactile" emma:mode="ink">
                <msink:context xmlns:msink="http://schemas.microsoft.com/ink/2010/main" type="inkWord" rotatedBoundingBox="12239,256 13512,266 13496,2349 12223,2339">
                  <msink:destinationLink direction="with" ref="{BE690191-FF8B-4C17-806D-036CEA63C20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864.3879">8172 879 424 0,'-4'-16'156'0,"4"16"-120"0,0-4-8 0,0 0 80 15,0 8-64-15,0-4 36 16,0 8-48-16,-9 0 0 16,4 0-20-16,-9 4 20 15,1 5-20-15,-10 3 12 16,0 4-12-16,-9 4 12 15,10-3-16-15,-10-5 4 16,4 4-4-16,1-3 4 16,4-5-8-16,1 4 8 15,3-12-8-15,1 0 16 16,9 0-12-16,-5 0-20 16,10-4 4-16,-5 0-4 15,9 0 4-15,0 1-12 16,4-1 12-16,5-4-4 15,5 8 4-15,9-8 0 16,4 12 0-16,10-12 16 16,3 8-4-16,6 0 8 15,-5 0-8-15,0-8 24 16,-5 4-16-16,-4-8-12 0,-4 4-4 0,-6-8 28 16,-3 0-12-16,-10-8 4 15,0 4-8-15,-9-13-8 16,4 9 4-1,-13-8 56-15,5 8-32 0,-10-5 24 32,5 5-32-32,-9-4 0 0,4 4-12 15,-9-4 12-15,5 3-12 0,0 1-20 16,9 8 4-16,0-4-24 16,4 4 20-16,10-4 4 15,4 8 8-15,4 0-12 16,6 4 8-16,-1-4-312 15,0 8 168-15</inkml:trace>
          <inkml:trace contextRef="#ctx0" brushRef="#br0" timeOffset="15359.1896">8673 944 548 0,'0'-4'204'0,"0"4"-156"0,0 0-16 0,0-4 60 16,-9 4-56-16,-5 0 4 15,5 4-24-15,-14 0 8 16,10 0-16-16,-24 0 32 16,15 4-24-16,-15 0 4 15,10 4-12-15,0-3 48 16,4 3-32-16,-14 4-12 15,28 4-4-15,-14 4 0 16,19 1-4-16,-1 3 16 16,5 4-12-16,9-3 4 15,10-1-4-15,8-12 20 16,0 0-16-16,10-12 12 16,-1-4-12-16,-4-4-44 15,0 0 20-15,-9-8-220 16,-1 4 132-16,-12 0-296 15,3 4 224-15</inkml:trace>
          <inkml:trace contextRef="#ctx0" brushRef="#br0" timeOffset="17497.7481">9010 1349 248 0,'5'0'92'0,"-5"0"-72"0,4-8-4 15,-4 4 96 1,5 4-64-16,-10-4 60 0,5 4-64 0,-4-5 40 15,4 10-48-15,-10-1 24 16,10 8-32-16,-4 4 72 16,-5 4-56-16,-5 0 32 15,14 1-44-15,-9 3 24 16,9 0-28-16,-5-4-28 16,5-3 0-16,-9-9 24 15,18 4-12-15,-4-8 48 16,4 0-32-16,-4-8-236 15,4 0 116-15</inkml:trace>
          <inkml:trace contextRef="#ctx0" brushRef="#br0" timeOffset="17610.7724">9092 1102 580 0,'0'0'216'0,"0"0"-168"0,4 0-12 0</inkml:trace>
          <inkml:trace contextRef="#ctx0" brushRef="#br0" timeOffset="23285.8572">8814-460 496 0,'28'-4'184'0,"-10"-4"-140"0,-9-9-16 0,-5 5 144 16,6 12-100-16,-1-8 104 15,-5 8-100-15,-4-16 36 16,9 12-64-16,-18-4 28 15,9 4-44-15,-4 0-8 16,-5 4-16-16,-10 0 4 16,-3 0-8-16,-6 4-4 15,1 4 4-15,-19 0-4 16,14 8 0-16,-4-4-12 16,4 4 8-16,0 1 12 15,10 3-4-15,-1-4-20 16,0 8 8-16,9 5-12 0,5-1 8 0,0 29 8 15,9-5 4-15,9 17 0 16,9-4 0-16,1 0 32 16,3-5-16-16,-3-7-4 15,-6-5-8-15,-4-11 12 16,1-1-8-16,-20-3 68 16,1-5-44-16,-23 0-20 15,10-3-12-15,-15 3-8 16,10 0 0-16,-5 1 0 15,9-1 0-15,1-8 16 16,8-4-4-16,-4-8 40 16,9-3-20-16,-1-14-156 15,10 5 72-15</inkml:trace>
          <inkml:trace contextRef="#ctx0" brushRef="#br0" timeOffset="23811.8248">8605-104 548 0,'-14'-20'204'0,"14"20"-156"0,-23-13-16 0,10 5 116 16,4 8-88-16,-14-4 36 16,0 4-56-16,-9 0 48 15,5 12-52-15,-5-7 44 16,9 7-44-16,-9 4 8 16,10 0-28-16,-15 4 8 15,14 9-12-15,1-1-24 16,8 4 4-16,5 1 12 15,4-1 0-15,14 0 8 16,5-3-8-16,9-9 32 16,9-4-20-16,18-8 32 15,0-4-32-15,18-12-24 16,0 4 4-16,5-12-116 16,-18 8 68-16,-10-20 56 15,-4 11 0-15,-27-19 24 16,-14 8-16-16,-23-17 12 15,1 9-16-15,-15-9 120 16,-4 17-72-16,0-5 24 16,14 9-48-16,9 0-76 15,4 8 24-15,23 0-176 16,5 3 104-16,9 13-636 16,-1 8 404-16</inkml:trace>
        </inkml:traceGroup>
        <inkml:traceGroup>
          <inkml:annotationXML>
            <emma:emma xmlns:emma="http://www.w3.org/2003/04/emma" version="1.0">
              <emma:interpretation id="{E60546FF-FA01-454B-B29D-D59E8526411E}" emma:medium="tactile" emma:mode="ink">
                <msink:context xmlns:msink="http://schemas.microsoft.com/ink/2010/main" type="inkWord" rotatedBoundingBox="14526,418 17386,440 17376,1726 14516,1704">
                  <msink:destinationLink direction="with" ref="{BE690191-FF8B-4C17-806D-036CEA63C209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217.9664">10139 418 664 0,'-23'-16'244'0,"23"16"-188"0,19-8-16 16,-1 8 40-1,5 8-52-15,8-8 8 0,10 4-24 0,0-4 20 16,9 4-20-16,0 0-108 16,1 4 48-16,-1 4-376 15,0 4 236-15</inkml:trace>
          <inkml:trace contextRef="#ctx0" brushRef="#br0" timeOffset="26003.3957">10526 147 520 0,'32'-4'192'0,"-9"4"-152"0,4-4-8 0,-13 4 116 15,-1 4-88-15,1-4 72 16,0 0-76-16,-14 0 68 16,4 4-72-16,-17-4-16 15,-1 0-24-15,-13 0 24 16,-1 0-20-16,-13 0 4 16,9 0-12-16,-13-4-8 15,13 4 4-15,-14-8 4 16,15 4-4-16,-6-9-20 15,10 5 8-15,0-4-24 16,8 4 20-16,10 4-32 16,-4 8 28-16,-1 4-28 15,9 8 24-15,-8 9 8 16,13-5 12-16,-9 8-12 0,9 9 8 0,-5-1 4 16,5 1 0-16,-9 15 0 15,9-7 0-15,-9 15 8 16,9-7-4-16,-5-4-4 15,5-5 4-15,-9-8 20 16,0 5-12-16,0-13 12 16,4-8-12-16,1 5-16 15,4-13 0-15,9 4-24 16,9 0 16-16,5-12 4 16,4 4 8-16,5-8 8 15,0 9-4-15,0-14 16 16,-5 10-12-16,-4-5 16 15,0 0-16-15,-10 0-64 16,6 0 28-16</inkml:trace>
          <inkml:trace contextRef="#ctx0" brushRef="#br0" timeOffset="26863.8878">10344-222 664 0,'-18'-4'244'0,"18"4"-188"0,0 0-16 0,9 0 68 15,5 0-68-15,4-4 52 16,9 4-52-16,14-4-20 16,0 4-12-16,18 0 24 15,-4 8-16-15,18 1-164 16,-14-1 80-16,0 4-504 15,-4 0 320-15</inkml:trace>
          <inkml:trace contextRef="#ctx0" brushRef="#br0" timeOffset="26416.4937">10904 717 508 0,'-23'17'188'0,"23"-17"-148"0,-32 32-8 0,14-12 148 16,4 0-104-16,-4 1-20 15,5 3-36-15,8-4 0 16,5-4-12-16,14-8 24 16,8-3-20-16</inkml:trace>
          <inkml:trace contextRef="#ctx0" brushRef="#br0" timeOffset="26514.254">10981 539 612 0,'-36'-24'228'0,"36"24"-180"0,4-16-12 16</inkml:trace>
          <inkml:trace contextRef="#ctx0" brushRef="#br0" timeOffset="27057.2053">11437 236 716 0,'-23'0'264'0,"23"0"-204"0,4 12-16 0,-4-12 64 15,14 0-68-15,-9 0 16 16,17 8-32-16</inkml:trace>
          <inkml:trace contextRef="#ctx0" brushRef="#br0" timeOffset="27819.7706">12120 377 652 0,'4'-20'244'0,"-4"20"-192"0,18-12-12 16,-13 4 128-1,4 4-100-15,-9-8 60 16,0 8-72-16,-14-4 0 16,5 4-32-16,-18 0-12 15,0 4-8-15,-19 8-24 16,10 4 12-16,-5 8-4 16,9 8 4-16,4 9-36 0,10-1 24 0,9-3 40 15,9-1-8-15,18-12 36 16,5-4-32-16,23-16 32 15,4-4-32-15,9-16-12 16,0 4-8-16,-9-12-32 16,-9 3 20-16,-14-7 4 15,-8 8 12-15,-10-17-12 16,-5 9 8-16,-8-13 12 16,-1 9-4-16,-4-1-12 15,0 13 4-15,-5 8-60 16,10 12 36-16,-10 12-4 15,10 12 16-15,-5 13 12 16,4 3 4-16,-4 17 68 16,9 3-36-16,-5 13-4 15,10-4-16-15,-1-13 16 16,10-7-16-16,-5-21 4 16,9-3-8-16,5-26-24 15,4 1 8-15,10-28-4 16,-1-4 4-16,-4-25 16 15,0 16-4-15,4-36 24 16,-4 17-16-16,-9-17 4 16,0 12-8-16,-5-12-8 15,-4 20 4-15,-10 9 48 16,1 15-28-16,-10 9 44 16,5 8-40-16,-9 16-24 0,5 8-4 15,-10 24 0-15,9 0 0 0,-8 25-36 16,4 8 20-16,-10 7 32 15,6-3-8-15,-1 8 44 16,5 4-28-16,-5 8 12 16,14-12-20-16,9-4 20 15,1-13-24-15,12-19-64 16,1-5 24-16,0-20-236 16,9-12 148-16</inkml:trace>
          <inkml:trace contextRef="#ctx0" brushRef="#br0" timeOffset="29759.5196">12775 754 488 0,'0'-8'180'0,"0"8"-140"0,0 0-12 0,0 0 120 31,0 0-88-31,0 8 64 0,5 0-72 0,-10 8 48 16,5 4-56-16,0 1-12 16,-9 3-20-16,9-4 0 15,5 0-8-15,4-8 32 16,9-7-20-16,5-10 32 15,-1 5-32-15,6-12-480 16,-1 4 252-16</inkml:trace>
          <inkml:trace contextRef="#ctx0" brushRef="#br0" timeOffset="29862.3781">12976 491 652 0,'-32'-29'244'0,"32"29"-192"0,0-12-12 0,0 4-32 15,9 8-12-15</inkml:trace>
          <inkml:trace contextRef="#ctx0" brushRef="#br0" timeOffset="30417.7688">12479-355 384 0,'-4'-12'140'0,"4"12"-108"15,-5 0-8-15,1 0 152 16,8 0-100-16,-4 0 84 16,0 0-92-16,0 0 60 15,0 0-72-15,0 0-32 16,5 4-12-16,4-4 32 16,4 0-24-16,10 0 24 15,9 0-24-15,5-4 16 16,3 4-20-16,6-4 36 15,-5 4-28-15,-5 0 4 0,-4 4-16 16,-18-4 44 0,-5 0-28-16,-18 4-216 0,4 8 100 15,-17 4-564 1,13 0 360-16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9:09.53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B2C4203-0144-4111-826A-C01D7FD8ECD3}" emma:medium="tactile" emma:mode="ink">
          <msink:context xmlns:msink="http://schemas.microsoft.com/ink/2010/main" type="inkDrawing" rotatedBoundingBox="8679,7375 9063,3834 9228,3852 8844,7392" semanticType="callout" shapeName="Other">
            <msink:sourceLink direction="with" ref="{62C7E3C4-927F-4399-BFC7-1E91135C096B}"/>
            <msink:sourceLink direction="with" ref="{6200FFDA-35A4-4989-ACD3-92962B2EDB46}"/>
          </msink:context>
        </emma:interpretation>
      </emma:emma>
    </inkml:annotationXML>
    <inkml:trace contextRef="#ctx0" brushRef="#br0">451 0 60 0,'-9'8'24'0,"9"-8"-20"0,0 8 0 15,-14-4 52 1,28 5-32-16,-14 3 60 16,0 4-48-16,0 12 12 15,0 9-32-15,-5 27 36 16,5 9-28-16,-9 24 56 16,9-4-44-16,-5 49 36 15,5-8-40-15,-9 40 16 16,5-12-28-16,-10 36 16 0,10-20-20 0,-19 20-8 31,9-28-4-31,-9 20-16 16,5-28 8-16,-9 0 20 0,9-28-8 15,-10 24 16-15,6-29-16 16,-6 13 32-16,5-25-24 16,-4-12 4-16,4-16-12 15,1-8 12-15,3-16-12 0,-3-4 24 16,-1-9-20-16,0-7-180 15,14-9 92-15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9:10.30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2C7E3C4-927F-4399-BFC7-1E91135C096B}" emma:medium="tactile" emma:mode="ink">
          <msink:context xmlns:msink="http://schemas.microsoft.com/ink/2010/main" type="inkDrawing" rotatedBoundingBox="7806,7135 20125,7582 20115,7866 7796,7420" semanticType="underline" shapeName="Other">
            <msink:destinationLink direction="with" ref="{CB2C4203-0144-4111-826A-C01D7FD8ECD3}"/>
          </msink:context>
        </emma:interpretation>
      </emma:emma>
    </inkml:annotationXML>
    <inkml:trace contextRef="#ctx0" brushRef="#br0">0 163 404 0,'13'-45'148'0,"-3"37"-112"0,21-12-12 0,-8 12 32 16,9-4-36-16,9-4-8 16,14 7-8-16,4 1 12 15,5 4-8-15,-5 4-20 0,14 4 4 16,-14-4 12-16,5 0 0 16,13 0-4-16,9-4 4 15,15 0 20-15,12 4-12 16,6 0-4-16,4-4-4 15,18-4 40-15,27 0-24 16,10 4 8-16,13 0-16 16,23 4 20-16,0 0-20 15,9 0 12-15,37 8-12 0,-14 0-16 16,40 4 0-16,-8-4 4 16,41 0 0-16,-19 5-12 15,28-5 8-15,0 4 12 16,22-12-4-16,-8 12-20 15,31-4 8-15,-31 0 4 0,36 8 4 16,-23 5 0-16,32 3 0 16,-19 4 24-16,19 13-12 15,-4-5 4-15,-5-4-8 16,9 5 20-16,-18-5-16 16,-10-8 12-16,-17 5-12 15,-1-9-8-15,-22 0 0 16,-55-20 4-16,-23 12-4 15,-18-8 8-15,-36 1-8 16,-32-5 8-16,-32 0-8 16,-28 0-328-16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9:41.22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F15BDF6-E790-452C-A278-D4677DD97924}" emma:medium="tactile" emma:mode="ink">
          <msink:context xmlns:msink="http://schemas.microsoft.com/ink/2010/main" type="writingRegion" rotatedBoundingBox="3498,7941 23963,8311 23831,15568 3366,15197"/>
        </emma:interpretation>
      </emma:emma>
    </inkml:annotationXML>
    <inkml:traceGroup>
      <inkml:annotationXML>
        <emma:emma xmlns:emma="http://www.w3.org/2003/04/emma" version="1.0">
          <emma:interpretation id="{946216B7-FFFC-488D-BA0F-DAE01BA0B9F8}" emma:medium="tactile" emma:mode="ink">
            <msink:context xmlns:msink="http://schemas.microsoft.com/ink/2010/main" type="paragraph" rotatedBoundingBox="3524,7898 23972,8674 23898,10623 3450,9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EE448D-01FE-4514-A1A5-4481F7D857A8}" emma:medium="tactile" emma:mode="ink">
              <msink:context xmlns:msink="http://schemas.microsoft.com/ink/2010/main" type="line" rotatedBoundingBox="3524,7898 23972,8674 23898,10623 3450,9846"/>
            </emma:interpretation>
          </emma:emma>
        </inkml:annotationXML>
        <inkml:traceGroup>
          <inkml:annotationXML>
            <emma:emma xmlns:emma="http://www.w3.org/2003/04/emma" version="1.0">
              <emma:interpretation id="{5B591823-D0D7-4CBC-8555-B55931DB4341}" emma:medium="tactile" emma:mode="ink">
                <msink:context xmlns:msink="http://schemas.microsoft.com/ink/2010/main" type="inkWord" rotatedBoundingBox="3524,7898 5865,7987 5812,9378 3472,92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-4513 5710 704 0,'-18'8'264'0,"18"-8"-208"0,4 24-12 0,1-16 8 16,0 4-36-16</inkml:trace>
          <inkml:trace contextRef="#ctx0" brushRef="#br0" timeOffset="-392.0387">-5337 5734 540 0,'-36'-37'200'0,"36"37"-156"0,18-8-12 15,-9 0 44 1,0 8-48-16,9 0 76 15,5 0-56-15,18 0-8 16,4 0-24-16,19 8-28 16,0 0 4-16,4 5-84 15,-4-5 52-15,-5 0-128 16,-9 0 96-16</inkml:trace>
          <inkml:trace contextRef="#ctx0" brushRef="#br0" timeOffset="-620.1479">-4731 5374 340 0,'13'-12'128'0,"-13"12"-100"0,14 8-8 0,-5-4 44 16,0 4-40-16,-4 0 60 16,4 0-48-16,-9-4 28 15,9-4-36-15,-18 4 8 16,0-4-20-16,-5 0 8 16,-9 0-12-16,-18-8-8 15,9 4 0-15,-36-8 4 16,13 4-4-16,-13 0-4 15,4 0 4-15,10-13 28 16,8 13-16-16,1-8 12 16,13 12-16-16,0-12 20 15,18 16-20-15,-4-8 12 16,18 8-12-16,-14 8 20 16,28 12-20-16,-14 4-12 15,0 13-4-15,0-1 28 16,9 9-12-16,-9 11 12 15,0-3-12-15,-9 20 0 16,5-4-4-16,-10 3-8 16,9-7 4-16,-13 0 12 15,9-12-8-15,-9-9 4 0,4 1-4 16,-4-17 4 0,9 4-8-16,0-20 8 0,4 5-8 0,5-9 8 15,9-4-8 1,0-4 16-16,10 8-12 0,8-8-28 15,0 0 8-15,5-8 12 16,5 8 4-16,3 0-20 16,6 0 8-16,4 0 12 15,0 8 0-15,0-8-4 16,-4 0 4-16,-10 0-92 16,5 0 48-16</inkml:trace>
          <inkml:trace contextRef="#ctx0" brushRef="#br0" timeOffset="-192.5109">-5219 5070 592 0,'-13'-44'220'0,"13"44"-172"0,4-12-12 0,1 3 76 16,8 9-68-16,15-16 44 15,8 12-52-15,23-4-20 16,5 4-8-16,0 0 0 15,4 12-4-15</inkml:trace>
          <inkml:trace contextRef="#ctx0" brushRef="#br0" timeOffset="911.0266">-3789 6147 528 0,'-14'-25'196'16,"14"25"-152"-16,0-32-12 0,-4 12 60 16,4 8-56-16,-9-21 56 15,4 9-52-15,-9-21-4 16,10 9-20-16,-14-4 16 16,9 11-20-16,-14 1 24 15,9 12-24-15,-18 8 32 16,10 16-28-16,-10 16-4 15,4 4-8-15,1 17 28 16,13-1-16-16,5 5 12 16,14-5-16-16,4-3 20 15,9-9-20-15,5-3 4 16,0-13-8-16,4-8 28 0,5 0-20 16,0-24-40-16,0 8 12 0,4-33 12 15,-4 5 0-15,0-33-44 16,-5 4 28-16,-4-12-16 15,-5 17 20-15,-9-1 8 16,0 16 4-16,-9 5 0 16,0 12 0-16,-13 3 16 15,3 9-8-15,-12 8 32 16,8 8-24-16,-9 12-12 16,5 4-8-16,-5 21 28 15,10 7-12-15,-6 25 4 16,10 4-8-16,0 4 12 15,5 0-12-15,4-12 16 16,4-13-16-16,5-11 32 16,10-9-24-16,3-12 12 15,1 0-16-15,13-15 0 16,5-1-4-16,5-21-104 16,0 1 52-16,8-28-76 15,-8 3 64-15,8-32-108 16,-4 5 88-16,10-9 4 15,-10 16 44-15,-5-8 16 16,-4 25 12-16,-9-13 60 16,-5 17-32-16,-4-17 96 15,-5 20-72-15,-9-15 56 16,-4 11-64-16,-10 1 16 16,1 20-40-16,-5-5 28 15,0 21-32-15,-10 8-4 0,10 4-8 16,-9 21-4-16,9 7 0 0,-9 9 16 15,4-1-8-15,-4 29 40 16,9 8-24-16,-5 16-12 16,10-4-8-16,-5-4 12 15,9-8-8-15,0-12 16 16,4-12-16-16,1-9 32 16,4-7-24-16,4-13-48 15,6-4 16-15,-1-16-200 16,0-4 120-16</inkml:trace>
          <inkml:trace contextRef="#ctx0" brushRef="#br0" timeOffset="1199.7929">-3493 4937 728 0,'-9'-8'268'0,"9"8"-208"0,9-9-16 16,0 1 140-1,5 8-108-15,18 0 24 0,9 0-60 16,9-8-8-16,4 16-20 0,10-12-208 15,4 4 104-15,5 4-572 16,-5 4 372-16</inkml:trace>
        </inkml:traceGroup>
        <inkml:traceGroup>
          <inkml:annotationXML>
            <emma:emma xmlns:emma="http://www.w3.org/2003/04/emma" version="1.0">
              <emma:interpretation id="{144709B2-4301-4661-944C-859AD00BD894}" emma:medium="tactile" emma:mode="ink">
                <msink:context xmlns:msink="http://schemas.microsoft.com/ink/2010/main" type="inkWord" rotatedBoundingBox="7192,8764 7715,8784 7698,9219 7176,91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86.7039">-1645 5823 236 0,'-22'-12'88'0,"22"12"-68"0,-5-4-4 0,0 0 96 16,10 4-64-16,-10-4 68 16,5 0-64-16,-9-5 48 15,9 9-56-15,-4-8 84 16,4 8-72-16,-5-8 36 15,5 8-56-15,0-4 8 16,9 4-28-16,5-4 0 16,9 4-8-16,9-4-8 15,4 0 4-15,10-4 4 16,4 4-4-16,0-4 32 16,0 8-20-16,0-8 4 15,-9 8-12-15,-9-8 12 16,0 8-12-16,-10-4-4 15,-3 4 0-15,-10-4-16 0,-5 8 8 0,-4-4-192 16,5 8 108-16,-5 0-256 16,0 0 196-16</inkml:trace>
          <inkml:trace contextRef="#ctx0" brushRef="#br0" timeOffset="13477.7449">-1595 6090 280 0,'-18'0'104'16,"18"0"-84"-16,-18 8 0 0,9-8 128 15,9 0-84-15,-9 0 72 16,4 0-80-16,-8 4 56 16,3 4-60-16,-3-4 40 15,4 8-52-15,4-12 16 16,5 0-36-16,0 0 72 16,0 0-56-16,9 0 24 15,9 0-40-15,19-12 28 16,4 8-32-16,0 0 4 15,4 8-12-15,5-4-8 0,-4 4 4 16,0-4 20-16,-10 0-12 16,-13 0-20-16,-5 4 0 15,-9-4-288-15,-9 0 164 16</inkml:trace>
        </inkml:traceGroup>
        <inkml:traceGroup>
          <inkml:annotationXML>
            <emma:emma xmlns:emma="http://www.w3.org/2003/04/emma" version="1.0">
              <emma:interpretation id="{FEE82569-C1CE-4786-BAF4-6C618FC053FD}" emma:medium="tactile" emma:mode="ink">
                <msink:context xmlns:msink="http://schemas.microsoft.com/ink/2010/main" type="inkWord" rotatedBoundingBox="9946,8644 10937,8682 10893,9854 9901,9816">
                  <msink:destinationLink direction="with" ref="{F4217618-8A0C-476A-AD0B-B966C68F037B}"/>
                  <msink:destinationLink direction="with" ref="{DF9B6CAB-0227-4850-B9FD-63FDC8E7726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085.6019">1674 5608 384 0,'28'-4'140'0,"-28"4"-108"0,22-4-8 0,-17 0 100 15,0 8-72-15,-5-4 40 16,0 0-52-16,-5 0 20 16,0 8-32-16,-17-4 0 15,3 1-16-15,-17-5-8 16,-14 0 0-16,-5-5-4 16,5 5 0-16,-13-4-12 15,17 4 8-15,-13-4 4 16,22 8 0-16,6-4-12 15,8 9 8-15,0 3 12 16,14 8-4-16,-5 20 24 16,10 9-16-16,-5 16-4 15,9 3-4-15,-10 1 20 16,1 0-12-16,-4-8-4 0,4-9-4 16,-10-3 40-16,6-9-24 0,-6-3 16 15,6-9-20-15,-1-8 28 31,5 1-28-31,0-5-12 0,4-8-8 0,5-8 4 16,5 4 0-16,9 0-12 16,4 8 8-16,9-4 4 15,5 4 0-15,18 5 8 16,0-1-4-16,14 0-4 16,-5 4 4-16,0-8-104 15,-9 0 56-15,-4-7-148 16,-10-1 108-16</inkml:trace>
          <inkml:trace contextRef="#ctx0" brushRef="#br0" timeOffset="23089.0415">1110 6199 364 0,'-9'-8'132'0,"9"8"-100"0,9-8-12 16,-5 4 132 0,10 4-88-16,4-4 36 15,10 8-60-15,8-4-32 16,0 12-8-16,10-12-28 16,-1 8 16-16,1 0-252 0,0 5 148 0</inkml:trace>
          <inkml:trace contextRef="#ctx0" brushRef="#br0" timeOffset="23120.6263">2025 6345 496 0,'-23'4'184'0,"23"-4"-140"0,-41 20-16 0,18 0 64 31,5 1-56-31,-18 15 12 0,4 5-28 0,-9 3 24 15,5 1-28-15,-15-5 20 16,15 1-20-16,-10-9-16 16,10-4-4-16,-5-7-60 15,14-5 36-15,18-12-244 16,9 0 152-16</inkml:trace>
          <inkml:trace contextRef="#ctx0" brushRef="#br0" timeOffset="23091.0464">1711 6309 320 0,'-18'-5'120'0,"18"5"-96"0,4 17-4 0,-4-9 112 15,9 4-76-15,0 16 76 16,5 5-76-16,9 7 12 16,0 9-36-16,8-1-4 15,6-3-16-15,-1-5 0 16,1-3-4-16,-5-9 4 16,-5-8-8-16,-9-8-212 15,-4-4 112-15</inkml:trace>
        </inkml:traceGroup>
        <inkml:traceGroup>
          <inkml:annotationXML>
            <emma:emma xmlns:emma="http://www.w3.org/2003/04/emma" version="1.0">
              <emma:interpretation id="{300D8BFF-B639-4DE6-9794-06952AC16CAE}" emma:medium="tactile" emma:mode="ink">
                <msink:context xmlns:msink="http://schemas.microsoft.com/ink/2010/main" type="inkWord" rotatedBoundingBox="11853,8255 16468,8430 16395,10338 11780,10163">
                  <msink:destinationLink direction="with" ref="{F4217618-8A0C-476A-AD0B-B966C68F037B}"/>
                  <msink:destinationLink direction="with" ref="{DF9B6CAB-0227-4850-B9FD-63FDC8E7726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310.0401">3832 6300 520 0,'-22'0'192'0,"22"0"-152"0,-32 25-8 15,18-9 16 1,0 0-32-16,-4 4 20 15,5 5-20-15,3-5-8 16,10 0-4-16,10-8 4 16,3-4-4-16,15-12 8 15,-6 0-8-15,10-12-36 16,-4 4 16-16,-6-12-20 16,-4 7 20-16,-4-7-8 15,-9 4 12-15,-19 0 0 16,5 12 4-16,-14-1 0 15,14 5 0-15,-5 0-276 16,5 4 156-16</inkml:trace>
          <inkml:trace contextRef="#ctx0" brushRef="#br0" timeOffset="25548.6124">4206 6304 444 0,'-9'9'164'0,"9"-9"-124"0,9 44-16 0,-9-20 44 16,0 5-44-16,-14 11 44 16,5 5-40-16,-14 3 4 15,-9 1-20-15,-4-5 12 16,13-7-16-16,-9-9-64 15,10-8 28-15</inkml:trace>
          <inkml:trace contextRef="#ctx0" brushRef="#br0" timeOffset="23536.7323">3678 5240 540 0,'0'-28'200'0,"0"28"-156"0,-9-4-12 0,-5 4 28 15,5 8-40-15,-23 8 68 16,-5 4-48-16,-35 17 8 15,12 3-28-15,-22 21 68 16,14-9-52-16,-18 38 56 16,17 3-52-16,-3 20 32 15,12 0-40-15,15-3 8 16,17-9-24-16,24 4 44 16,18-8-32-16,13 0-148 15,9-16 68-15,14-8-276 16,1-12 184-16</inkml:trace>
          <inkml:trace contextRef="#ctx0" brushRef="#br0" timeOffset="25007.6414">3623 5815 592 0,'-23'20'220'0,"23"-20"-172"0,-41 53-12 15,18-25 56-15,1 0-56 16,-10 17 24-16,0-5-40 0,-18 1 8 16,9-1-16-16,-5-3 20 15,5-1-20-15,0-8 4 16,14 1-8-16,0-5-76 16,13 4 36-16</inkml:trace>
          <inkml:trace contextRef="#ctx0" brushRef="#br0" timeOffset="24770.009">3236 5952 424 0,'5'-12'156'0,"-5"12"-120"0,9 8-8 0,-5-4 116 31,10 13-84-31,4 11 52 0,9 0-64 0,5 9-8 16,0-1-24-16,5 1 32 16,8-5-24-16,-13-4-12 15,4 1-8-15</inkml:trace>
          <inkml:trace contextRef="#ctx0" brushRef="#br0" timeOffset="26077.7673">4529 5932 684 0,'9'-12'252'0,"-9"12"-192"0,-9 45-20 0,9-25 32 16,9 4-48-16,0 4 0 15,5 1-16-15,18-1 12 16,4-4-12-16,1-7 16 16,8-1-16-16,10-8 24 15,-10 4-20-15,1-12-92 16,-5 0 44-16,-9-12-52 15,-10 0 52-15,-8-13-52 16,-9 1 52-16,-10-4 8 16,-4 3 16-16,-23 13 80 15,9 12-36-15,-9 21 76 16,1 7-60-16,-1 41 64 16,4 8-64-16,6 44 8 15,8-4-32-15,5 9 12 16,9-13-20-16,-14 0 28 15,5-11-28-15,-14-13 32 16,1-12-32-16,-10-37 64 16,0-12-44-16,-5-36-24 15,6-12-12-15,-10-24 0 16,18 3 0-16,0-20-36 16,9 9 20-16,14-13-4 15,14 12 12-15,18-11-28 16,13 11 20-16,33-4-204 15,-1 17 120-15,10 3-116 16,-10 17 124-16,-9 0-180 16,-4 8 152-16</inkml:trace>
          <inkml:trace contextRef="#ctx0" brushRef="#br0" timeOffset="26328.7494">5262 6414 540 0,'-23'-4'200'0,"23"4"-156"0,-13 4-12 0,3 0 132 15,1 4-96-15,-4 4 112 16,4 4-100-16,-1 9 20 16,10-1-60-16,0 4 12 15,0 5-32-15,0-9 8 16,10 0-16-16,12-12 12 16,1-4-16-16,9-12-40 15,0-4 20-15,4-16-88 16,5 4 60-16,-27-13-20 15,4 5 36-15,-27-8-32 16,0 11 36-16,-14 1-48 16,0 8 40-16</inkml:trace>
          <inkml:trace contextRef="#ctx0" brushRef="#br0" timeOffset="26659.6264">5695 5596 820 0,'63'-8'304'0,"-63"8"-236"0,78 16-20 0,-37-3 184 15,0 7-136-15,18 32 112 16,5 9-120-16,-10 32-4 16,-4-4-48-16,-32 20-16 15,5-7-12-15,-46 15 12 16,-4-12-12-16,-18 0-12 16,-1-16 0-16,-18-20-304 15,14-16 168-15,-13-9-492 16,8-15 356-16</inkml:trace>
          <inkml:trace contextRef="#ctx0" brushRef="#br0" timeOffset="27922.0309">6737 5977 164 0,'0'-21'60'0,"0"21"-44"0,0-16-8 16,0 12 112-1,0 4-68-15,0-4 84 16,-9 8-76-16,0 4 76 16,4 9-80-16,-17 3 52 15,3 8-64-15,-3 8 60 16,-1 1-64-16,-9-5 72 0,0 1-64 0,-4-9 36 16,4 0-48-16,0-4 44 15,9-3-48-15,0-9 20 16,5 0-32-16,14-8 0 15,17 4-12-15,6-4-8 16,3 0 4-16,10 0-4 16,5 4 0-16,4 0-20 15,4 8 12-15,10 0 4 16,4 0 4-16,-4 1 24 16,-14-1-12-16,-5-4-20 15,-13 0 0-15,-14-8 12 16,0 0 0-16,-27-12 16 15,4 4-12-15,-9-13-4 16,1 9 0-16,-10-12 20 16,9 4-12-16,0-9-12 15,5 5-4-15,-5-4-16 16,9 4 12-16,-8-5 20 16,13 13-4-16,-1 0-20 15,10 4 4-15,-4 0-232 16,4 3 128-16,4 5-200 15,6 8 180-15</inkml:trace>
          <inkml:trace contextRef="#ctx0" brushRef="#br0" timeOffset="28228.2195">7124 5936 488 0,'0'-4'180'0,"0"4"-140"0,14 24-12 0,-5-7 144 16,5 3-100-16,4 12 112 15,4 1-104-15,10 3-8 16,-9-4-44-16,14-3-8 15,4-1-12-15,4-4 28 16,-4 1-20-16,0-5 40 16,-5-4-32-16,-8-8-224 15,-5 0 108-15</inkml:trace>
          <inkml:trace contextRef="#ctx0" brushRef="#br0" timeOffset="28389.665">7411 6090 632 0,'-32'-16'236'0,"32"16"-184"0,-14 4-16 16,5 0 148-1,0 4-108-15,-14 8 68 16,1 4-84-16,-10 1-44 16,9-1-12-16,-9 0-32 0,9 0 16 0</inkml:trace>
        </inkml:traceGroup>
        <inkml:traceGroup>
          <inkml:annotationXML>
            <emma:emma xmlns:emma="http://www.w3.org/2003/04/emma" version="1.0">
              <emma:interpretation id="{7C3A495F-DBCE-484E-910A-A1F7C889F8C2}" emma:medium="tactile" emma:mode="ink">
                <msink:context xmlns:msink="http://schemas.microsoft.com/ink/2010/main" type="inkWord" rotatedBoundingBox="16923,8634 18739,8703 18674,10414 16858,103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5664.1712">8262 6005 288 0,'0'-16'108'0,"0"16"-84"16,23 4-4-16,-14 0 56 15,0 4-44-15,0 4 148 16,0 4-104-16,-9 9 20 15,5-1-56-15,-14 12 88 16,4 1-72-16,-13 11 28 16,0 13-48-16,-5-4 12 15,10 11-28-15,-1-11 0 16,5-4-12-16,0-9 48 16,9-15-32-1,0-9-124-15,9 0 52 0,9-32-396 16,5 4 244-1</inkml:trace>
          <inkml:trace contextRef="#ctx0" brushRef="#br0" timeOffset="36314.7158">8927 6159 652 0,'-14'-8'244'0,"14"8"-192"0,32-4-12 15,-9 4 40 1,4 0-52-16,23 0-20 15,-9 0-8-15,19 4-44 16,-6 4 24-16</inkml:trace>
          <inkml:trace contextRef="#ctx0" brushRef="#br0" timeOffset="36118.1935">9774 5774 652 0,'45'-32'244'0,"-45"32"-192"0,32-20-12 0,-32 12-12 15,0 4-24-15,-23-5 32 16,1 9-20-16,-28-4 20 16,4 8-20-16,-22 1-8 15,13-1-4-15,-13-8 4 16,13-1-4-16,1-7 32 16,-1 4-20-16,9-12 32 15,10 12-32-15,4-12 40 16,9 12-32-16,1-9-4 15,13 13-12-15,-5 8-8 16,5 13 4-16,-9 19 4 16,8 9-4-16,-17 35 16 15,9-3-12-15,-5 8 16 16,0-12-16-16,1-4 40 16,-1-12-24-16,5-1 32 15,4-11-32-15,0-1 48 16,10-15-40-16,-1-1 4 0,10-4-24 15,8-3 0-15,6 3-4 0,13-12 4 16,8 8-8-16,15-8 24 16,0 0-16-16,-1-3-40 15,1 3 16-15,-5-12-228 16,-9 8 132-16</inkml:trace>
          <inkml:trace contextRef="#ctx0" brushRef="#br0" timeOffset="35382.4207">8035 6276 332 0,'-9'-4'120'0,"9"4"-92"0,-5-4-8 16,5 0 132 0,5 4-88-16,-10-4 104 15,5 4-92-15,-5-4 80 16,5 4-88-16,-4-4 4 16,8 4-48-16,1-4 4 15,9 4-16-15,8 0 12 16,6 0-16-16,17-8-12 0,5 16 0 15,14-8 12 1,-5 0-4-16,0 0 8 0,-4 8-8 0,-5-8-4 16,-9 0 4-16,-9 0 4 15,0 0-4-15,-18-8 24 16,-1 8-16-16,-13-8-328 16,0 8 168-16</inkml:trace>
          <inkml:trace contextRef="#ctx0" brushRef="#br0" timeOffset="36929.4738">9487 6280 488 0,'-23'-8'180'0,"23"8"-140"0,5 0-12 0,-10 0 120 16,5 8-88-16,0 8 88 15,-9 1-84-15,5 11-4 16,8-4-40-16,5 13-4 16,-4-1-8-16,8-4 12 15,6 1-12-15,3-13-12 16,6 4 0-16,8-24-40 15,1 4 24-15,-6-16-20 16,1 4 24-16,-4-12-16 16,-1 0 16-16,-9-5 8 15,-4 5 8-15,-14 0-20 16,0 12 12-16,-14 4 48 16,5 4-20-16,-9 12 36 15,4 8-32-15,1 17 12 16,3 7-20-16,6 13 0 15,8 3-8-15,-8 5 4 16,8-8-8-16,-8 16 8 16,4-5-8-16,-14 13-4 15,1 0 4-15,-15-16 20 16,5-4-12-16,-13-13 40 16,4-3-28-16,-9-21 20 15,9-8-24-15,-9-28 0 16,10 0-12-16,-10-28 4 15,9 3-8-15,0-15 16 16,9 7-12-16,9 1-40 0,14 11 20 16,5 1-24-16,9 8 20 0,4-1 16 15,5 13 4-15,8 0 68 16,6 4-40-16,4 0 4 16,0 4-20-16,0-4 8 15,-5 12-16-15,-4-4-92 16,-9 0 48-16,-14 0-176 15,0 0 120-15</inkml:trace>
        </inkml:traceGroup>
        <inkml:traceGroup>
          <inkml:annotationXML>
            <emma:emma xmlns:emma="http://www.w3.org/2003/04/emma" version="1.0">
              <emma:interpretation id="{D0B1A0EA-A9BF-46AC-9270-B3C3222BB0BA}" emma:medium="tactile" emma:mode="ink">
                <msink:context xmlns:msink="http://schemas.microsoft.com/ink/2010/main" type="inkWord" rotatedBoundingBox="19012,8865 23957,9053 23916,10149 18971,996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1554.5509">12569 6139 592 0,'-32'4'220'0,"32"-4"-172"0,-45 20-12 0,22-8 84 15,9 0-72-15,-13 8 0 16,4 5-32-16,1 3-64 15,-1 4 24-15</inkml:trace>
          <inkml:trace contextRef="#ctx0" brushRef="#br0" timeOffset="41731.9992">12829 6503 716 0,'-18'-12'264'0,"18"12"-204"0,-5 52-16 16,-4-27-24-16,-9 7-20 15,9 4 0-15,-14 1 0 16,0-5-240-16</inkml:trace>
          <inkml:trace contextRef="#ctx0" brushRef="#br0" timeOffset="42227.8179">13216 6139 540 0,'-18'0'200'0,"18"0"-156"0,-14 20-12 0,5-8 8 15,9 4-28-15,9 8 12 16,5 1-12-16,8 7 44 16,6 0-28-16,8 1-16 15,1-5-4-15,3-8-108 16,-3-12 56-16,-5-8-60 0,-9-8 60 16,-14-8 4-1,13 0 24-15,-17-8 20 16,-5 3 0-16,-9-3-20 15,4 8 8-15,-8 0 92 16,13 8-44-16,-14 12 104 16,5 12-80-16,-5 37 16 15,10 7-48-15,-10 29 4 16,9 4-20-16,-4 9 0 0,-9-9-8 16,4-12 20-16,-22-9-16 15,-5-15 48-15,-9-25-32 16,0-19 20-16,0-21-28 0,4-5 0 15,10-11-12-15,4-8 4 16,9-25-8-16,14 0-28 0,9-7 12 16,23 11-120-1,9 9 76-15,13 15-384 16</inkml:trace>
          <inkml:trace contextRef="#ctx0" brushRef="#br0" timeOffset="42512.6051">13607 6612 476 0,'0'-28'176'0,"0"24"-136"0,-4 0-12 0,4 4 40 16,0 12-44-16,-5 8 68 0,5 4-52 16,0 5 36-16,0 11-44 15,5-12 0-15,-1-3-20 0,5 3 20 16,5-12-20-16,-5-8 24 15,0-8-24-15,5-4 12 16,-5-8-12-16,0-8-8 16,5-12 0-16,-14-13 12 15,-5-12-8-15,5 9-28 32,-4 7 8-32,-10 5-196 15,14 16 112-15</inkml:trace>
          <inkml:trace contextRef="#ctx0" brushRef="#br0" timeOffset="42902.7009">13867 5965 592 0,'45'4'220'0,"-45"-4"-172"0,60 40-12 0,-29-12 164 16,1 9-116-16,9 24 72 0,-4 19-92 15,-5 30 52-15,-14 7-64 16,-9-4 24-16,-18-24-44 16,-19-12-8-16,-26-16-16 0,-19-12-428 15,-14-13 228-15,19-4-432 16</inkml:trace>
          <inkml:trace contextRef="#ctx0" brushRef="#br0" timeOffset="38579.4272">10739 5851 248 0,'5'-16'92'0,"-5"16"-72"0,9 0-4 16,-9-4 96-1,0 4-64-15,0-8 88 0,0 8-80 0,0 0 44 16,0 0-60-16,-5-8 32 16,1 8-40-16,-15 0 0 15,6 0-20-15,-19 8 0 16,0 4-4-16,-23 12-16 15,5-3 4-15,-18 7 20 16,9 12-8-16,0-3 40 16,4 7-24-16,0-3 48 15,19 3-40-15,-1 17 28 16,10-4-32-16,4 20 44 16,14-5-40-16,-4 13 36 15,13-8-36-15,13-8-8 16,-4-8-16-16,19-17 48 15,8-7-32-15,5-13-64 16,0-4 20-16,-4-12-320 16,-1 0 188-16</inkml:trace>
          <inkml:trace contextRef="#ctx0" brushRef="#br0" timeOffset="39121.9711">10821 6199 352 0,'0'0'132'0,"0"0"-104"0,-9 0-8 15,4 0 156 1,5 8-100-16,-9 0 104 15,-4 9-104-15,-10-1 28 16,5 4-60-16,-14 4 28 16,9 5-40-16,-18-1 0 15,14 0-20-15,-19 1-16 16,10-1 0-16,-1 0-260 0,15-11 144 16</inkml:trace>
          <inkml:trace contextRef="#ctx0" brushRef="#br0" timeOffset="38864.7875">10502 6171 248 0,'5'-8'92'0,"-5"8"-72"0,27-8-4 0,-13 8 176 16,9 8-108-16,-5 4 160 16,5-8-140-16,-10 12 28 15,10 4-80-15,-5 9 16 16,5 3-40-16,-5 9 16 15,0-1-24-15,1 5 0 16,-6-5-12-16,5-3 28 16,-8-1-20-16,-6-8-84 15,5-3 36-15,-9-5-244 16,-4-12 152-16</inkml:trace>
          <inkml:trace contextRef="#ctx0" brushRef="#br0" timeOffset="39660.9039">11085 6539 404 0,'-9'-12'148'0,"9"12"-112"0,-5-4-12 16,1 0 84-1,4 4-64-15,-5-4 44 16,-8 8-52-16,-6 0 52 16,6 4-52-16,-15 4 64 15,10 9-60-15,-9 3 44 16,4 4-48-16,0 4 16 16,10 5-32-16,-1-5 16 0,14-3-20 15,18-9 8-15,5 0-12 0,13-8 20 16,5-4-20-16,10-8-64 15,-10 4 24-15,4-8-24 16,-13 0 32-16,-9-12-8 16,-5 4 16-16,-23-16 8 15,-4 7 4-15,-23-11 0 16,5 4 0-16,-5-1-20 16,5 9 12-16,4 0-112 15,19 12 68-15,8 0-356 16,14 4 224-16</inkml:trace>
          <inkml:trace contextRef="#ctx0" brushRef="#br0" timeOffset="39932.1499">11376 6288 716 0,'0'-8'264'0,"0"8"-204"0,19-8-16 16,-6 4 88 0,6 4-80-16,12-4 16 0,-8 4-44 15,18-4-20 1,5 4-8-16,-1-4-208 15,1 4 116-15,-14-4-244 0,4 4 192 0</inkml:trace>
          <inkml:trace contextRef="#ctx0" brushRef="#br0" timeOffset="40146.6947">11540 6147 488 0,'0'4'180'0,"0"-4"-140"0,-18 16-12 0,14-4 136 16,4 8-96-16,-5 13 96 16,0-1-96-16,1 17-16 15,-1-1-32-15,5 5-8 16,-4-1-4-16,-1-11 4 16,10-9-8-16,-5-12-256 15,4 1 136-15</inkml:trace>
          <inkml:trace contextRef="#ctx0" brushRef="#br0" timeOffset="40581.35">12087 6163 624 0,'-14'0'228'0,"14"0"-176"0,-23 16-16 0,14-4 60 16,5 0-60-16,-10 9 56 15,5 3-52-15,-9 4-20 16,9 9-12-16,-10-9 0 16,10 8-4-16,-9-11 32 15,-5 3-20-15,10-8 40 16,8-4-32-16,-9-3-32 16,14-5 4-16,14-8 8 15,-5 8 0-15,18-8-4 16,5 16 4-16,5-12-4 15,4 8 0-15,-5-4 0 16,1 0 0-16,-6-8-12 16,6 0 8-16,-23-8 12 15,4 0-4-15,-18-12 32 16,0 0-20-16,-18-9 56 16,4 5-40-16,-9-8 36 15,5 3-36-15,-14-7 16 16,9 8-28-16,0-1-16 15,5 9-8-15,14 4-120 16,8 8 68-16,10 0-296 16,9 8 196-16</inkml:trace>
          <inkml:trace contextRef="#ctx0" brushRef="#br0" timeOffset="41389.0894">12328 6171 372 0,'-14'-4'140'0,"14"4"-112"16,-4-8-4-16,-1 4 136 15,10 8-92-15,-5 0 68 16,4 0-76-16,5 0 80 15,5 8-80-15,9 4 24 16,4 0-48-16,0 5 4 16,10 3-24-16,-1 0-8 15,-4 1-4-15,-4-5 40 16,3 0-24-16,-12-8-116 16,-6 0 52-16,-8-12-328 15,-1-4 208-15</inkml:trace>
          <inkml:trace contextRef="#ctx0" brushRef="#br0" timeOffset="44825.7111">14554 6058 320 0,'9'-4'120'0,"-9"4"-96"0,14-4-4 16,-14-1 96-1,0 10-68-15,0-5 8 0,0 0-36 16,-4 4 60-16,4 4-48 0,-14 4 32 16,0 8-36-16,-22 0 28 15,22 5-32-15,-27 7-4 16,18 4-12-16,-13 1 20 15,9-1-16-15,-5-3 84 16,9 3-52-16,-4-16 4 16,13-4-28-1,5-7 4-15,9-5-12 0,4-4 0 16,6 0-4-16,8 0 4 16,5 8-8-16,8-8-20 15,6 8 8-15,4 0-12 16,0 0 8-16,0-8 24 15,0 4-4-15,-18-8 24 16,-1 0-20-16,-13-12-12 16,-4 4-4-16,-14-13 28 15,4 9-12-15,-13-12 12 16,4 8-12-16,-8-9 20 16,3 9-20-16,1-4 12 15,9 8-12-15,-5-5-16 16,5 5 0-16,0-8 4 15,0 8 0-15,9-5 16 16,9 5-8-16,-4 0-116 16,8 8 56-16</inkml:trace>
          <inkml:trace contextRef="#ctx0" brushRef="#br0" timeOffset="45425.8044">14873 6110 436 0,'-5'-8'160'0,"5"8"-124"0,-4-8-8 0,-1 4 72 16,10 8-60-16,-10 0 80 16,5 8-68-16,-13 4 16 15,13 5-36-15,0-1-12 16,4 4-12-16,1 0 20 15,8 1-16-15,1-5-12 16,4 0-4-16,1-8 28 16,3 0-12-16,1-12-4 15,0 5-4-15,-5-14-68 16,5 5 36-16,-14-8-4 16,5 0 16-16,-10-4-16 15,1 4 20-15,-10 0-20 16,1 4 16-16,-6 4 60 15,1 8-20-15,-4 4-20 16,8 4-4-16,-4 16 24 16,9 4-12-16,-5 29 12 15,10 4-12-15,0 16-8 16,4-4 0-16,-9-4 12 16,4-13-8-16,-13-7 4 0,5-9-4 0,-15-7 36 15,6-5-20-15,-19-16-4 16,5 1-12-16,-14-17 12 15,13-4-12-15,-17-13 4 16,8 5-4-16,1-12 4 16,13 8-8-1,14-8-20-15,9 3 8 0,18 1-4 16,14 8 4-16,5 4-12 16,8 8 12-16,-4 4 4 15,-5 4 4-15,1 4-160 16,-5 0 88-16,0-4-384 15,-1 0 252-15</inkml:trace>
        </inkml:traceGroup>
      </inkml:traceGroup>
    </inkml:traceGroup>
    <inkml:traceGroup>
      <inkml:annotationXML>
        <emma:emma xmlns:emma="http://www.w3.org/2003/04/emma" version="1.0">
          <emma:interpretation id="{ABB6D18E-71FF-488D-BA78-590EE4012FF6}" emma:medium="tactile" emma:mode="ink">
            <msink:context xmlns:msink="http://schemas.microsoft.com/ink/2010/main" type="paragraph" rotatedBoundingBox="8186,10599 23191,10871 23162,12484 8157,122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68CA8A-09D8-4139-954F-10B3A3A721BD}" emma:medium="tactile" emma:mode="ink">
              <msink:context xmlns:msink="http://schemas.microsoft.com/ink/2010/main" type="inkBullet" rotatedBoundingBox="8175,11207 8647,11216 8645,11329 8173,11320"/>
            </emma:interpretation>
            <emma:one-of disjunction-type="recognition" id="oneOf6">
              <emma:interpretation id="interp6" emma:lang="" emma:confidence="0">
                <emma:literal>-</emma:literal>
              </emma:interpretation>
            </emma:one-of>
          </emma:emma>
        </inkml:annotationXML>
        <inkml:trace contextRef="#ctx0" brushRef="#br0" timeOffset="49014.8623">-702 8243 364 0,'-5'4'132'0,"5"-4"-100"0,-4-4-12 0,4 4 112 16,9-4-76-16,0 0 76 16,5 4-76-1,4 0 40-15,0-8-56 0,0 4 40 16,-4 0-44-16,-5 4 32 0,0 0-36 15,0-4 24-15,-9 0-28 16,5 0 60-16,-5 4-48 16,9 0 28-16,4 0-40 15,6 0 0-15,3-4-16 16,10 4 44-16,0-5-28 16,-4 1 28-16,12-4-28 15,-3 4-36-15,-5-4 4 0,0-4 0 16,-10 8 4-16,-3 0 16 15,-15-4-8-15,-4 4 16 32,0 8-16-32,-13-8-4 15,3 8 0-15,-12 4 4 0,-1-8-4 16,9 0-48-16,-4-4 28 16,9 8-228-16,4 0 136 15,5-4-324-15</inkml:trace>
      </inkml:traceGroup>
      <inkml:traceGroup>
        <inkml:annotationXML>
          <emma:emma xmlns:emma="http://www.w3.org/2003/04/emma" version="1.0">
            <emma:interpretation id="{4223739E-69FF-487C-A319-32E193626D60}" emma:medium="tactile" emma:mode="ink">
              <msink:context xmlns:msink="http://schemas.microsoft.com/ink/2010/main" type="line" rotatedBoundingBox="9221,10618 23191,10871 23162,12484 9192,12231"/>
            </emma:interpretation>
          </emma:emma>
        </inkml:annotationXML>
        <inkml:traceGroup>
          <inkml:annotationXML>
            <emma:emma xmlns:emma="http://www.w3.org/2003/04/emma" version="1.0">
              <emma:interpretation id="{85504E1C-FCDB-4A5D-AAA5-6828F738CFD2}" emma:medium="tactile" emma:mode="ink">
                <msink:context xmlns:msink="http://schemas.microsoft.com/ink/2010/main" type="inkWord" rotatedBoundingBox="9220,10657 10084,10672 10061,11974 9197,11958">
                  <msink:destinationLink direction="with" ref="{FE760FEC-0344-465E-83A5-820EE145424F}"/>
                  <msink:destinationLink direction="with" ref="{7FE201AE-EF39-49A4-A024-9C6A2EF45DFE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170.028">1178 7733 404 0,'14'-16'148'0,"-14"16"-112"0,4-12-12 15,-4 4 56 1,-4 8-48-16,-14 0 4 16,4 0-20-16,-18-8-12 15,9 16 0-15,-13-12 12 16,-5 0-8-16,-14-5 40 16,10 1-24-16,-19-4 12 0,9 4-20 0,1-8 36 15,-1 8-28-15,5-4 32 16,18 4-32-16,0-5-4 15,14 9-12-15,0 0 4 16,13 8-8-16,-4 5 32 16,5 3-20-16,-10 16 20 15,5 4-20-15,-9 33 8 16,9 8-12-16,-14 20 28 16,9-12-24-16,-9-4 4 15,14-12-12-15,-14-9 36 16,1-7-20-16,3-9-12 15,15-7-8-15,-10-9 48 16,5-4-28-16,9-4-36 16,0-3 4-16,14-9 36 15,4 0-16-15,14-4 8 16,4 0-12-16,28 0 12 16,-5 0-12-16,5 0-4 15,0 4 0-15,-19 0-112 16,1 0 60-16,-5-4-140 15,-18 4 108-15</inkml:trace>
          <inkml:trace contextRef="#ctx0" brushRef="#br0" timeOffset="50352.5135">354 8186 624 0,'5'-8'228'0,"-5"8"-176"0,18-4-16 0,5 0 132 16,8 4-100-16,29-4 24 16,3 0-52-16,15 4-8 15,-1 4-20-15</inkml:trace>
          <inkml:trace contextRef="#ctx0" brushRef="#br0" timeOffset="52768.4693">1183 8518 444 0,'0'-12'164'0,"-9"20"-124"0,-5 8-16 0,0 1 104 16,-4 7-76-16,-5 8 24 16,-9 9-44-16,-4 3-20 15,-10 1-8-15,1-5 28 0,4-7-16 0,-5-9-112 32,1 0 52-32,4-8-160 15,23-4 116-15</inkml:trace>
          <inkml:trace contextRef="#ctx0" brushRef="#br0" timeOffset="52571.956">928 8522 248 0,'9'-24'92'0,"-9"16"-72"16,0 0-4-16,4 4 96 0,-4 0-64 16,0 4 52-16,0-4-60 15,0 4 68-15,0 4-60 16,-4 0 52-1,4 4-56-15,-9 4 68 16,18 8-64-16,-9 9 36 16,4 3-48-16,5 4 44 15,5 5-48-15,4-1 20 16,-9-3-32-16,10-5 44 16,-6-4-36-16,1-3-24 15,9-5-4-15,-14-4 60 16,0-4-32-16,0 0-116 15,-4 1 44-15,-5-9-176 0,0 0 120 16,-5-8-276-16,5 4 208 16</inkml:trace>
        </inkml:traceGroup>
        <inkml:traceGroup>
          <inkml:annotationXML>
            <emma:emma xmlns:emma="http://www.w3.org/2003/04/emma" version="1.0">
              <emma:interpretation id="{4C88B5C2-47BE-48D0-9BCF-14F15FAB59A6}" emma:medium="tactile" emma:mode="ink">
                <msink:context xmlns:msink="http://schemas.microsoft.com/ink/2010/main" type="inkWord" rotatedBoundingBox="10652,10769 14279,10834 14252,12323 10625,12257">
                  <msink:destinationLink direction="with" ref="{FE760FEC-0344-465E-83A5-820EE145424F}"/>
                  <msink:destinationLink direction="with" ref="{7FE201AE-EF39-49A4-A024-9C6A2EF45DFE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5142.5253">2690 8534 320 0,'-41'8'120'0,"41"-8"-96"0,-55 21-4 0,23-9 104 15,19 4-72-15,-19 8 128 16,0 9-100-16,9-1 12 16,-4 0-52-16,18 1 0 15,9-5-24-15,0-4 8 0,22-7-12 0,6-17 12 16,8-8-16-16,5-5-4 15,9-3 0-15,-18-4 20 32,9-4-12-32,-14-17-32 15,-13 9 12-15,-14-9-96 16,0 13 56-16,-23 0-72 16,0 12 64-16,1 7-328 0,-1 9 208 15,23 9-8-15</inkml:trace>
          <inkml:trace contextRef="#ctx0" brushRef="#br0" timeOffset="55325.437">3095 8729 540 0,'-23'32'200'0,"23"-32"-156"0,-32 61-12 0,23-41 0 16,0 4-24-16,-14 5 16 15,0-9-16-15,-13 4-28 16,4-8 8-16</inkml:trace>
          <inkml:trace contextRef="#ctx0" brushRef="#br0" timeOffset="55815.5675">3455 8182 560 0,'-32'-12'208'0,"32"12"-164"0,-37 28-8 16,14-15 76 0,23 3-68-16,-9 8-28 15,0 0-12-15,18 1 12 16,14 3-8-16,9-4 24 15,0-4-20-15,22-3-20 16,-8-13 0-16,0-8-128 16,-1 4 76-16,-13-17 4 15,0 9 36-15,-9-12-56 0,-1 4 44 16,-13 4-4-16,-9-4 20 0,-9 8 72 16,5-1-28-16,-14 18 76 15,-5-1-56-15,0 44 88 16,0 13-76-16,-9 36 8 15,19-4-44 1,-10 13 24-16,9 3-32 0,-4-12 4 16,4-8-12-16,-4-12 36 15,-18-24-20-15,4-25 40 0,-9-20-36 16,-5-24 4-16,1-20-20 16,9-5-16-16,4-11 0 15,9-5 4 1,5-4 0-16,18-7-72 0,22-5 40 15,6 12-68 1,8 13 60-16,32-1-248 0</inkml:trace>
          <inkml:trace contextRef="#ctx0" brushRef="#br0" timeOffset="53158.5056">2375 7745 456 0,'-22'-20'168'0,"22"20"-128"0,-32-16-16 0,18 12 88 15,5 4-68-15,-27 0 24 16,-5 4-36-16,-18 16 24 15,8 4-32-15,-26 25 64 16,22 8-48-16,-13 19 36 16,23-3-44-16,-1 0 80 15,14-4-64-15,14 8 12 16,4 0-36-16,14 0 56 0,19-5-44 16,8-3-52-16,5-8 8 15,9-17-312 1,-5 1 180-16</inkml:trace>
          <inkml:trace contextRef="#ctx0" brushRef="#br0" timeOffset="54811.131">2462 8134 404 0,'-23'24'148'0,"23"-24"-112"0,-32 36-12 0,19-19 48 16,-6 3-44-16,-17 8 104 16,4 1-76-16,-13 3 48 15,4 0-64-15,-18 13 32 0,4-5-40 16,14 1 0-16,4-9-20 15,15-4-200-15,4-7 100 16,18-9-420-16</inkml:trace>
          <inkml:trace contextRef="#ctx0" brushRef="#br0" timeOffset="54577.6778">2175 8239 384 0,'0'4'140'0,"0"-4"-108"0,9 20-8 0,5-4 120 16,-5 1-84-16,14 15 44 15,-14 0-60-15,14 9 36 16,-1-1-44-16,1 1-28 15,0-5-8-15,0-7 8 16,-5-5-4-16</inkml:trace>
          <inkml:trace contextRef="#ctx0" brushRef="#br0" timeOffset="56191.2817">3837 8708 456 0,'-5'-12'168'0,"5"12"-128"0,-9-8-16 16,9 4 132-16,0 4-92 0,-9 0 72 15,5 8-80 1,-1 0-4-16,-9 8-32 0,1 5 16 15,4 3-24-15,9 4 12 16,0 1-12-16,13 3 0 16,-4-8-4-16,14-7 36 15,0-5-20-15,0-8-24 16,9-4 0-16,-10 0-72 16,10-8 40-16,-14-9-48 15,-4 5 44-15,-23-12-76 16,4 4 60-16,-13-17-60 15,-5 13 64-15,10-4-196 16,4 12 136-16</inkml:trace>
          <inkml:trace contextRef="#ctx0" brushRef="#br0" timeOffset="57066.9825">4183 8308 456 0,'-23'-8'168'0,"23"8"-128"0,-13 0-16 0,3-8 184 15,20 8-120-15,-10 0 96 16,13 0-104-16,5-9-12 16,5 18-40-16,14-9-16 15,4 8-8-15,4-8-16 16,1 12 8-16,-14-8-112 16,-1 4 64-16,-8-4-180 15,0 0 128-15,0-4-312 16,-14 4 232-16</inkml:trace>
          <inkml:trace contextRef="#ctx0" brushRef="#br0" timeOffset="57236.9371">4379 8166 436 0,'-23'-16'160'0,"23"16"-124"0,-23 20-8 0,14-8 116 46,0 0-84-46,-5 13 52 0,-8 3-64 0,12 0-16 0,10 13-20 0,0-5 16 32,10 5-16-32,-10-1-40 0,22-3 16 0,-17-13-200 15,9-4 116-15</inkml:trace>
          <inkml:trace contextRef="#ctx0" brushRef="#br0" timeOffset="57692.6865">4952 8186 404 0,'-13'-32'148'0,"13"32"-112"0,-9-4-12 16,9 4 120-1,0 8-84-15,-23-4 44 16,23 8-60-16,-23 4 28 15,5 5-40-15,-5 3 8 16,0 0-24-16,1-4 44 16,-1 5-32-16,-9-5 28 15,9 4-28-15,0-8 28 16,5-3-32-16,5-5 12 0,3-4-20 16,20-4-16-16,12 4-4 0,10 0 12 31,14 0-4-31,8 4-4 0,1 4 4 15,0 0-24-15,-10 0 12 0,1-12 12 16,-14 8 0-16,-10-12 8 16,-3 4-8-16,-19-12-4 15,0-4 4-15,-23-8 28 16,5 4-16-16,-19-9 32 16,5 9-32-16,0-16 12 15,10 7-16-15,-1-11-8 16,5 11 0-16,18 1-244 15,0 8 132-15,18 4-228 16,-4 12 188-16</inkml:trace>
          <inkml:trace contextRef="#ctx0" brushRef="#br0" timeOffset="58128.3633">5230 8162 560 0,'-14'-8'208'0,"14"8"-164"0,-22 20-8 16,22-8 56 0,-9 0-56-16,-1 5-4 15,10 3-20-15,-4 0 16 16,4 4-16-16,4-7 12 16,6-1-12-16,-1-8-24 15,23 4 4-15,-10-12-112 16,15 0 68-16,-5-8-24 0,-10 0 48 0,1-8-4 15,-5 8 20-15,-13-9-20 16,-5 9 20-16,-14 0 84 16,1 8-40-16,-19 4 88 15,23 8-68-15,-14 17 36 16,14 3-52-16,-5 29 8 16,5 8-28-16,-5 12 28 15,10-1-28-15,-5-11 4 16,9-8-12-16,-14-8 20 15,5-17-16-15,-9-12 32 16,4-3-28-16,-9-13-4 16,10-4-8-16,-6-12 40 15,10-1-24-15,-4-11-8 16,4 0-8-16,9-8-48 16,9 3 24-16</inkml:trace>
        </inkml:traceGroup>
        <inkml:traceGroup>
          <inkml:annotationXML>
            <emma:emma xmlns:emma="http://www.w3.org/2003/04/emma" version="1.0">
              <emma:interpretation id="{5054BFF5-2006-473B-BD10-7E882E9AC710}" emma:medium="tactile" emma:mode="ink">
                <msink:context xmlns:msink="http://schemas.microsoft.com/ink/2010/main" type="inkWord" rotatedBoundingBox="14668,10727 18325,10793 18303,12011 14646,11944">
                  <msink:destinationLink direction="with" ref="{FE760FEC-0344-465E-83A5-820EE145424F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9570.7301">6937 8211 728 0,'10'0'268'0,"-10"0"-208"0,22 24-16 16,-3-8 52-1,3 0-60-15,10 13 12 0,5 3-28 0,13 4 16 16,-5 1-24-16,-8-5-40 16,4 1 16-16,-5-9-368 15,-4-8 208-15</inkml:trace>
          <inkml:trace contextRef="#ctx0" brushRef="#br0" timeOffset="59675.8262">7302 8235 716 0,'-14'0'264'0,"14"0"-204"0,-23 12-16 0,19 0 72 15,-5 4-72-15,-10 13 0 16,-3 3-28-16,-6 17 16 15,1-1-20-15</inkml:trace>
          <inkml:trace contextRef="#ctx0" brushRef="#br0" timeOffset="58412.6192">5781 7838 676 0,'0'-28'248'0,"0"28"-192"0,18 12-16 0,-4 8 128 16,9 5-100-16,13 31 104 16,5 5-96-16,0 16 28 15,5 4-60-15,-15 28 20 16,-31 8-36-16,0-19 36 16,-13-1-36-16,-24-16-68 15,-4-13 20-15,-4-19-308 16,-1-9 176-16</inkml:trace>
          <inkml:trace contextRef="#ctx0" brushRef="#br0" timeOffset="59283.9569">6582 8231 312 0,'0'-8'112'0,"0"8"-84"16,14-8-12-16,-5 4 84 15,0 4-60-15,-4-8 116 16,4 8-88-16,-9 0 0 16,0 8-40-16,-9 4 96 15,4 4-68-15,-8 8-16 16,-6 1-24-16,-3 7 4 15,-1 0-12-15,-14 13 48 0,-4-5-28 16,-4-7 48-16,13-9-44 0,9-4 48 16,0-12-48-16,23-8 20 15,14-8-32-15,18-4-36 16,0-4 8-16,4 8-8 0,5 0 8 16,-4 0 16-1,13 3-4-15,-14-7 8 16,5 4-8-16,-9-4 16 15,-5 4-12-15,-18-12 4 16,1 8-4-16,-20-9-8 16,-3 9 4-16,-19-8 20 15,9 0-12-15,0 0 12 16,5 3-12-16,-5 1-32 16,10 4 8-16,-5 4-48 15,18 4 32-15,0 0-224 16,4 8 140-16</inkml:trace>
          <inkml:trace contextRef="#ctx0" brushRef="#br0" timeOffset="60920.6976">7133 8437 268 0,'-4'-4'100'0,"4"4"-76"0,-9 4-8 0,-1-4 60 16,20 0-44-16,-10 0 40 15,0 8-40-15,-10 0 88 16,10 9-68-16,-13 3 4 15,4 0-36-15,-5 4 24 16,-4 5-28-16,-5-1 32 16,14 0-32-16,-14-3 20 15,0-9-20-15,10 0 0 16,-5 0-8-16,4-8 12 16,5 4-12-16,-5-8-28 15,5 5 8-15,9-9-128 16,0 4 80-16,0-4-128 15,9 4 108-15</inkml:trace>
          <inkml:trace contextRef="#ctx0" brushRef="#br0" timeOffset="65695.4688">7802 8348 300 0,'0'-4'112'0,"0"4"-88"0,0-4-8 15,-9 0 72 1,9 8-52-16,0-4 40 16,0 0-44-16,0-4 24 15,0 4-28-15,-9-12 8 16,9 12-20-16,-13-4 8 15,13 8-12-15,0-8 28 16,0 4-24-16,-10-4 32 16,10 4-32-16,0-4 32 15,0 8-32-15,0-8 4 16,0 4-12-16,0 0 12 0,0 0-12 0,0 0 4 16,0 0-4-16,0-8 12 15,0 8-12-15,-4-4-4 16,8 8 0-16,-4-4-16 15,0 0 8-15,0 0 12 16,0 0-4-16,0 0-4 16,0 0 4-16,0 0 28 15,0 0-16-15,0 0-4 16,0 0-8-16,0 0 28 16,0 0-16-16,0 0-12 15,10 0-8-15,-10 0-4 16,0 0 0-16,0-4 24 15,0 4-8-15,0-4 4 16,0 8-4 0,0-8-8-16,0 4 4 0,0-4 12 15,0 8-8-15,9-4-12 16,-5 0 0-16,-4 0-16 16,9 0 12-16,0 0 4 15,1 0 4-15,-6 0 0 16,14 4 0-16,-4-4 8 15,9 8-4-15,-5-4-4 16,5 0 4-16,9-4 12 16,-5 0-8-16,23-4-4 0,-4 4 0 0,8-4 4 15,1 4-4-15,-10-4-4 16,1 8 4-16,-14-8 12 16,-10 4-8-16,-8-4 32 15,-5 4-24-15,-18-4 12 16,9 4-16-16,-14-4-104 15,5 4 48-15,-4-4-340 16,13 8 208-16</inkml:trace>
          <inkml:trace contextRef="#ctx0" brushRef="#br0" timeOffset="70683.4422">8686 8219 684 0,'0'-16'252'0,"0"16"-192"0,41-21-20 0,-14 13 68 16,5 8-68-16,27-4-36 15,0 8-4-15,14 0-180 16,-5 8 100-16,1 1-392 15,-10 3 264-15</inkml:trace>
          <inkml:trace contextRef="#ctx0" brushRef="#br0" timeOffset="70454.3603">9437 7883 372 0,'0'8'140'0,"0"-8"-112"16,0-4-4-16,0 0 108 15,0 8-76-15,0-8 40 16,0 4-56-16,-5-8 12 16,5 4-32-16,-9-8 36 15,5 3-32-15,-10-7-12 16,0 8-8-16,-13-8-4 15,9 4 0-15,-23-12 8 0,9 11-4 0,-13-3-4 16,4 4 4-16,-10 4-16 16,10 0 8-16,0 4 4 15,10 4 0-15,-6 4-44 16,14 8 24-16,1 8 16 16,3 9 4-16,-3 15 56 15,3 9-32-15,-8 20 16 16,4-9-24-16,1 1 0 15,13 4-8-15,-10-4-8 16,1-5 4-16,4-3 64 16,-4 4-36-16,5-13 4 15,3-3-20-15,1-9 24 16,9-12-24-16,9 5 32 16,1-5-32-16,3-12 12 15,5 4-16-15,14-3-8 16,-4-5 0-16,22 0 4 15,-5 8-4-15,10-16-12 16,0 8 4-16,-5-8-216 16,-9 4 120-16</inkml:trace>
          <inkml:trace contextRef="#ctx0" brushRef="#br0" timeOffset="71294.0643">9346 8785 312 0,'-9'-20'112'0,"9"20"-84"0,-18-12-12 0,4 8 72 16,9 4-52-16,-13-4 92 15,4 4-72-15,-17 4 60 16,8 8-64-16,-18 4 40 16,9 4-52-16,-4 1 16 15,13-1-36-15,14 0 16 16,9 0-20-16,18-3 20 15,9-1-24-15,14-8 32 16,5 4-28-16,-1-12-12 16,5 4-8-16,-22-12 28 15,4 4-12-15,-14-8 12 16,-5 4-12-16,-22-13-16 16,-4 5 0-16,-10-4-4 15,5 8 0-15,-5-4-108 16,9 4 64-16,5 3-376 15,14 5 240-15</inkml:trace>
        </inkml:traceGroup>
        <inkml:traceGroup>
          <inkml:annotationXML>
            <emma:emma xmlns:emma="http://www.w3.org/2003/04/emma" version="1.0">
              <emma:interpretation id="{5DD6BE3E-5DC7-478C-A9DA-226AB6C8F5D5}" emma:medium="tactile" emma:mode="ink">
                <msink:context xmlns:msink="http://schemas.microsoft.com/ink/2010/main" type="inkWord" rotatedBoundingBox="18799,10791 21717,10844 21691,12321 18772,1226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4311.0826">10794 8518 540 0,'-14'-4'200'0,"14"4"-156"0,-23 20-12 0,14-3 28 16,-5 3-40-16,-17 8 44 15,8 4-36-15,5 13-4 16,-5-9-16-16,9 1 28 15,5-1-20-15,18-20 4 16,0 13-12-16,14-17 12 0,0 4-12 16,9-16 16-1,-5 0-16-15,0-8 4 16,1-4-4-16,-10-8-8 16,-4-1 4-16,-10-19 4 15,-4 8-4-15,-9-17-20 16,0 17 8-16,-14-5-12 15,5 17 8-15,4-8-44 16,14 16 28-16</inkml:trace>
          <inkml:trace contextRef="#ctx0" brushRef="#br0" timeOffset="74573.7927">11181 8753 624 0,'-14'12'228'0,"-4"16"-176"0,-19 9-16 0,15-21 44 15,-10 4-52-15,4 0 32 16,1 1-32-16,-9-5-140 15,13 4 60-15,-9-8-220 16,14 0 152-16</inkml:trace>
          <inkml:trace contextRef="#ctx0" brushRef="#br0" timeOffset="71720.6991">10439 7806 320 0,'-23'-32'120'0,"23"32"-96"0,-28-25-4 16,6 13 104 0,4 8-72-16,-19-4 96 15,5 8-88-15,-13 4 16 16,8 8-44-16,-22 21 68 16,18 3-56-16,-14 29 84 15,10 8-72-15,-1-1 52 16,15 1-64-16,17 8-4 15,14 0-24 1,14 4 32-16,-1-4-24 0,19 0-120 16,9-12 52-16,-5-17-344 15,5 1 212-15</inkml:trace>
          <inkml:trace contextRef="#ctx0" brushRef="#br0" timeOffset="73997.2484">10689 8203 548 0,'-27'4'204'0,"27"-4"-156"0,-23 12-16 15,9-4 124 1,5 4-92-16,-23 4 44 15,-4 8-64-15,-19 9-60 16,14-1 8-16,-9 9 76 16,0-1-36-16,5 5 28 15,-1-9-40-15,5-12-36 16,18 5 8-16</inkml:trace>
          <inkml:trace contextRef="#ctx0" brushRef="#br0" timeOffset="73759.6172">10375 8231 384 0,'-14'-4'140'0,"14"4"-108"0,0 12-8 0,0-4 172 15,14 4-112-15,-5 12 44 16,14 5-76-16,9 11 52 16,-1 5-64-16,6-1 0 15,-5 1-24-15,-10-9 24 16,1-3-24-16,-14-9 20 0,5-8-20 16</inkml:trace>
          <inkml:trace contextRef="#ctx0" brushRef="#br0" timeOffset="75077.1314">11518 8271 592 0,'-10'0'220'0,"10"0"-172"0,-13 21-12 15,4-5 40 1,9-4-48-16,0 12 8 16,0-4-24-16,13 5 20 0,15-5-20 15,8-4-4-15,5-16-4 16,5 0-24-16,-1-8 12 0,-4-8-24 15,-4 4 20-15,-15-5 4 16,1 1 8-16,-23-4 0 31,0 12 0-31,-32-4 16 0,9 12-8 0,-13 20 92 16,-5 4-52-16,-4 49 48 16,13 8-56-16,0 20 24 15,0 0-36-15,5 1-8 16,8-1-12-16,1-8 20 15,0-8-16-15,-5-20 40 16,0-25-28-16,-4-20 40 0,-9-24-36 16,-1-16-16-16,5-16-4 0,5-9-8 15,9-12 0-15,13 13 16 16,19-17-8 0,13-3-48-16,10 7 24 0,4 4-148 15,4 9 92-15,1 7-152 16,4 17 124-16,-5 12-116 15,1 8 124-15,-1 4-236 16,-4 4 184 0</inkml:trace>
          <inkml:trace contextRef="#ctx0" brushRef="#br0" timeOffset="75514.8084">11964 8700 488 0,'9'-20'180'0,"-9"20"-140"0,-5 0-12 0,-4-4 76 16,9 4-64-16,-13 0 88 15,3 4-72-15,-12 4 16 16,-1 8-40-16,0 5 24 16,5 3-32-16,13 0 12 15,14 0-20-15,19 1 28 0,8-5-28 16,1-4 12-16,-1-8-16 15,-9-8-104 1,5 0 48-16,-9-12-16 16,-5 0 36-16,-13-8-32 15,-5 4 36-15,-9-13-108 16,0 9 72-16</inkml:trace>
          <inkml:trace contextRef="#ctx0" brushRef="#br0" timeOffset="75799.5675">12669 8073 904 0,'73'57'332'0,"-73"-57"-256"0,46 77-24 0,-28-37 160 15,-4 5-128-15,-14 40 44 0,0 16-76 16,-23 4 24 0,-9-24-44-16,-9-20 0 15,0-5-20-15,-18-11-192 16,9-9 96-16,-9-3-528 15,22-5 340-15</inkml:trace>
        </inkml:traceGroup>
        <inkml:traceGroup>
          <inkml:annotationXML>
            <emma:emma xmlns:emma="http://www.w3.org/2003/04/emma" version="1.0">
              <emma:interpretation id="{343DF62D-B4B5-494F-B57A-0AC5A8DDA89B}" emma:medium="tactile" emma:mode="ink">
                <msink:context xmlns:msink="http://schemas.microsoft.com/ink/2010/main" type="inkWord" rotatedBoundingBox="22219,11272 23184,11289 23164,12374 22199,1235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7254.0644">13612 8243 392 0,'-9'-8'148'0,"9"8"-116"0,0-8-8 15,0 4 56 1,0 8-48-16,-9-4-4 16,9 4-16-16,-5 0 52 15,-4 4-36-15,-5 12 32 16,-4-4-32-16,-14 5 52 16,10 3-44-16,-15 0 56 15,5-4-56-15,0 5 56 16,10-5-56-16,-1-4 0 15,5 0-20-15,18-4-4 16,9 1-4-16,9-1 4 0,9 4-8 16,14 0-12-16,-4 0 4 15,17 5 20 1,10-1-8-16,-9-8 16 0,-1 4-16 0,-17-16 4 16,4 0-4-16,-28-16 20 15,-4 0-16-15,-22-25 12 16,-5 9-12-16,-14-13 12 15,4 13-16-15,-3-4 24 16,-1 7-20-16,13-3 4 16,6 12-8-16,4-5-40 15,4 9 16-15,5 0-136 16,5 16 84-16,13-4-268 16,-4 4 188-16</inkml:trace>
          <inkml:trace contextRef="#ctx0" brushRef="#br0" timeOffset="77794.3433">14031 8211 580 0,'-18'0'216'0,"18"0"-168"0,-46 4-12 15,23 0 100 1,14 8-80-16,-5 8-4 15,5 4-32-15,9 9 12 16,19-1-20-16,8 5 32 16,5-1-28-16,13-4 32 15,-4-3-32-15,0-13-40 0,-4 0 12 0,4-16-132 16,-14 0 84-16,5-16-32 16,-9 4 56-16,-14-9-12 15,0 9 28-15,-18-4-8 16,9 8 16-16,-14 8 36 15,0 12-16-15,-13 25 88 16,18 7-52-16,-14 29 40 16,10 4-48-16,-10 16 0 15,14-8-24-15,-5 8 12 16,5-4-16-16,-9 8 24 16,-10-20-20-16,-8-24 56 0,-5-21-36 15,-9-20 28-15,-9-16-32 16,9-32-88-1,9 11 32-15,0-31 16 16,18 11 12-16,18-11-44 0,19 7 28 16,27 13-32-16,23 7 28 15,9 13 0-15,-5 8 12 16,-4 12-108-16,-1 8 64 0,-8 4-508 16</inkml:trace>
        </inkml:traceGroup>
      </inkml:traceGroup>
    </inkml:traceGroup>
    <inkml:traceGroup>
      <inkml:annotationXML>
        <emma:emma xmlns:emma="http://www.w3.org/2003/04/emma" version="1.0">
          <emma:interpretation id="{943A353E-1C3F-4486-A7A5-D1E298A5DD79}" emma:medium="tactile" emma:mode="ink">
            <msink:context xmlns:msink="http://schemas.microsoft.com/ink/2010/main" type="paragraph" rotatedBoundingBox="5683,12623 20905,12479 20931,15273 5709,154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1B6011-D216-41C6-8FEE-9696C2B8F0AD}" emma:medium="tactile" emma:mode="ink">
              <msink:context xmlns:msink="http://schemas.microsoft.com/ink/2010/main" type="line" rotatedBoundingBox="5683,12623 20905,12479 20923,14380 5701,14524"/>
            </emma:interpretation>
          </emma:emma>
        </inkml:annotationXML>
        <inkml:traceGroup>
          <inkml:annotationXML>
            <emma:emma xmlns:emma="http://www.w3.org/2003/04/emma" version="1.0">
              <emma:interpretation id="{4948BA5C-C989-46AA-9902-69879394516A}" emma:medium="tactile" emma:mode="ink">
                <msink:context xmlns:msink="http://schemas.microsoft.com/ink/2010/main" type="inkWord" rotatedBoundingBox="5687,13045 8371,13020 8382,14150 5698,14176">
                  <msink:destinationLink direction="with" ref="{C6EEBCAD-86D9-4CF9-B022-94D374C186EF}"/>
                  <msink:destinationLink direction="with" ref="{8E6FFD7D-C5B6-4CC8-B4DD-BD28B2D11499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0840.7026">-1982 10036 268 0,'19'-12'100'0,"-10"8"-76"0,0-9-8 16,5 13 88-16,-5-8-60 15,0 8 36-15,-5-8-48 16,-4 8 36-16,-9 0-40 16,0 8 20-16,-5 0-28 15,-4 1 36-15,-5 3-32 16,-4 0 20 0,4 8-24-16,-9 12 36 0,-4 1-32 0,0 3 4 15,-1-3-16-15,5-1 12 16,-4-4-16-16,9-3 24 15,4-1-20-15,0-8 24 0,5 0-24 16,9-4-4-16,4-3-4 16,5-1-4-16,5 0 0 15,18 0-12-15,8 0 8 16,15 4 12-16,4 0-4 16,5 0 8-16,-1 0-8 15,-8-3 16-15,-10-1-12 16,-8-12 4-1,-1 4 4-15,-18 0-8 0,5-9-16 16,-14-3 4-16,-5-4 28 16,-4 8-12-16,9-8 4 15,-9-4-8-15,9 3-8 16,-5-3 4-16,1 4-4 16,-1-12 0-16,-4 7 0 15,5-11 0-15,-10 4 0 16,5 3 0-16,0 5 8 15,0 4-4-15,4 4-20 16,10 4 8-16,4 8-100 16,0 4 56-16,4 0-356 15</inkml:trace>
          <inkml:trace contextRef="#ctx0" brushRef="#br0" timeOffset="91308.4795">-1371 10040 520 0,'-19'-28'192'0,"15"28"-152"0,-5 8-8 16,0 0 148-16,-10 8-104 15,-3 8 24-15,-10 9-60 16,-5 3-8-16,-4 0-20 16,0 1 36-16,5-9-24 0,4 0-68 15,-4-7 24-15,4 7-108 0,9-12 72 16,0-4-212-1,-4-4 148 1</inkml:trace>
          <inkml:trace contextRef="#ctx0" brushRef="#br0" timeOffset="91117.4698">-1717 10072 288 0,'4'0'108'0,"1"-4"-84"0,-1 4-4 16,1 20 196-16,4 13 4 15,4-1-104-15,6 1 4 16,3-1-76-16,6-4 12 0,4-3-36 15,0-1 28-15,-1-8-32 16,-3 0 20-16,-6-4-20 0,-8-8-228 16,-5-4 116-16,-9 0-388 15,5-4 272 1,-5 0 0-16</inkml:trace>
          <inkml:trace contextRef="#ctx0" brushRef="#br0" timeOffset="91801.4256">-1021 9991 464 0,'-9'-40'176'0,"14"44"-140"0,-5-8-8 0,-5 8 32 0,0 8-40 16,-4 4 36-16,0 4-32 15,0 5-12-15,-5 7-8 16,1 0 20-16,-5 1-12 16,-5-1 24-16,-4-3-24 0,-1-5 68 15,-13-4-48-15,0-4 32 16,0-4-36-16,5 1 44 15,4-5-40-15,5-4 4 16,13 0-24-16,9-4-16 16,15 0 0-16,12 0 12 15,19 4-4-15,0 4-12 16,0 0 4-16,5 0 20 16,-1 4-8-16,-4-4-4 15,-4 0 0-15,-5-4-16 16,-5-4 8-16,-9 0 4 0,-18 0 0 15,5-4 16-15,-5-4-8 16,-9 4 60-16,-1-12-40 16,1 0 24-16,-4-4-32 15,-1-9 28-15,0 1-32 16,1-4 12-16,-1 3-16 16,5-3 0-16,4 4-4 15,1 3-16-15,-1 9 4 16,14 4-332-16,5 4 184 15</inkml:trace>
          <inkml:trace contextRef="#ctx0" brushRef="#br0" timeOffset="92328.6965">-848 9983 444 0,'-9'-12'164'0,"4"12"-124"0,-8 4-16 16,4 0 168-1,9 8-112-15,-9 13 0 0,4 7-48 16,5 0-12-16,5 1-12 16,8 3 20-16,5-8-16 15,5-3 12-15,5-5-12 0,3-4 0 16,6-4-4-16,-1 0 20 16,1-8-16-16,-1-4-32 15,0-4 12-15,-4-4-8 16,-9-4 8-16,-5 4 0 15,-9-8 0-15,-4 0-20 0,-5 12 16 16,-9 12 12-16,0 4 4 16,0 8 32-16,-5 13-20 15,5 3 40-15,0 29-32 16,13 32 32-16,-8 4-32 16,8 4-32-16,-8-20 4 15,-1-12 36-15,-8-12-20 16,-10-9 24-16,-9-7-20 15,-14-9 52-15,-8-11-36 16,-1-9-8-16,1-4-12 16,-1-12 8-16,9-8-12 0,15-8-4 15,-6-9 0-15,19-7 4 16,9-8-4-16,13 3-36 16,15-3 16-16,12-1-4 15,15 5 12-15,9 3-12 16,-1 9 12-16,-4 8-68 15,-4 4 44-15,-14 0-172 16,-5 3 112-16,-4 1-160 16,-5 0 144-16</inkml:trace>
          <inkml:trace contextRef="#ctx0" brushRef="#br0" timeOffset="89516.7171">-3124 10457 312 0,'-14'0'112'0,"5"4"-84"0,-5-4-12 15,14 4 84-15,-9-4-60 16,0 0 60-16,4 0-56 16,-4 0 68-16,9 0-64 15,0 0 28-15,0 0-44 16,0 0 60-16,9 0-52 0,-4 0 20 0,13 0-40 16,-4 0 36-16,9-4-32 15,4 0 4-15,9 0-16 16,1-4 0-16,13 3-4 15,-5 5 20-15,-8 0-16 16,-5 0 4-16,0 0-8 16,-19-4 12-16,-4 0-12 15,0 0-180-15,-9 4 96 16,0-8-324 0,0 8 224-16,0 12-196 15</inkml:trace>
          <inkml:trace contextRef="#ctx0" brushRef="#br0" timeOffset="89039.9167">-3092 10161 196 0,'-5'-12'72'0,"5"16"-56"0,0-8-4 0,0-4 128 0,0 8-80 16,0 0 20-16,0 0-48 15,0-8 68-15,0 4-56 16,0 4 76-16,0 0-68 16,0 0 8-16,0 0-36 15,0 12 32 1,0-4 12-16,9 4-36 0,5 0 28 16,-1 1-36-16,10-13 12 15,9 0-20-15,9 4 20 16,14-4-24-16,-1 4 32 15,1 4-28-15,0 0-4 16,-5 0-8-16,-9 0-4 16,-10-4 0-16,-3 0 8 15,-1 0-4-15,-18 0 16 0,0 0-12 16,-9-4 40-16,0 0-24 16,0 0-32-16,-4 0 4 15,-1 4-264-15,1-4 148 16,4 0-272-1</inkml:trace>
        </inkml:traceGroup>
        <inkml:traceGroup>
          <inkml:annotationXML>
            <emma:emma xmlns:emma="http://www.w3.org/2003/04/emma" version="1.0">
              <emma:interpretation id="{E48EFC9C-C8A4-4DAF-85B6-F31378F88236}" emma:medium="tactile" emma:mode="ink">
                <msink:context xmlns:msink="http://schemas.microsoft.com/ink/2010/main" type="inkWord" rotatedBoundingBox="9019,12681 9757,12674 9774,14485 9036,1449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4218.8977">782 9676 364 0,'18'-4'132'0,"-9"4"-100"0,0 0-12 0,1 0 52 16,-1 0-44-1,4-4 68-15,-4-1-20 16,1 1-36-16,-10-4 44 15,4 4-48-15,-8 0 12 16,-15 0-32-16,-3-4-24 16,-10 0 0-16,-9 0 12 15,-5 0 0-15,1 4-4 0,-1 4 4 16,-4 0-24 0,14 4 12-16,-1 8 20 0,5-4-4 15,5 8-4-15,9 0 0 16,0 5 12-16,4 3-8 15,9 4 40-15,1 9-24 0,13-1-12 16,5 1-8-16,8 7 20 16,15 5-12-16,4-5 32 15,0 1-28-15,-5-5 20 16,-4-3-20-16,-18-5 8 16,-14-8-12-16,-14 9-16 15,-18-9 0-15,-4 0-4 16,-10-8 0-16,1-4 8 15,-5-3 0-15,4-5-12 16,1-8 8-16,8 0 4 16,1-5 0-16,4 5 8 15,14 0-4-15,4 0-12 0,9 0 4 16,14 8-16-16,5 4 12 16,9 9 12-16,0-1 0 15,4 4 16-15,0 4-12 16,-4 9-4-16,0 7 0 15,-10 13 12-15,-3 11-8 16,-10 5 24-16,-10 4-20 16,-8 0-12-16,-4-8-4 15,-10-13 4-15,-5-3 0 16,5-9 68-16,5 1-36 0,4 3 32 16,14 1-36-16,9 3 8 15,14 1-20 1,9 0 36-16,4-5-28 0,0-3-24 15,5-5 0-15,0-8-240 16,4-3 132-16,-4-9-344 16,5-12 256-1,13-4-208-15</inkml:trace>
        </inkml:traceGroup>
        <inkml:traceGroup>
          <inkml:annotationXML>
            <emma:emma xmlns:emma="http://www.w3.org/2003/04/emma" version="1.0">
              <emma:interpretation id="{2579E881-D6BA-47C4-B1C4-6E1A61AA5C54}" emma:medium="tactile" emma:mode="ink">
                <msink:context xmlns:msink="http://schemas.microsoft.com/ink/2010/main" type="inkWord" rotatedBoundingBox="10772,12575 13317,12551 13326,13502 10781,13526">
                  <msink:destinationLink direction="with" ref="{D54FEFCF-BC99-4284-9E1C-439551E40585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5795.4998">2508 9587 444 0,'9'0'164'0,"-5"0"-124"0,10-9-16 15,-5 9 88-15,0 0-68 16,0-8 24-16,0 8-36 16,-9-4 24-16,0 0-32 15,-13 0 12-15,-10 4-12 16,0 0-12-16,-4 0-16 16,-1 0 0-16,-8 0 4 15,4-8 0-15,0 0 16 0,0 8-8 16,10-8-4-16,-1-8 0 15,0 4 4-15,14 4-4 16,-5 8-12-16,5 4 4 16,0 4 20-16,5 8-8 15,-6 8 4-15,-3 4-4 16,-5 9 20-16,-5 7-16 16,-9 13 12-16,-4 12-12 15,-1 4 20-15,-4-13-20 16,5-3 56-16,8-20-36 15,6-9 56-15,8-12-52 0,5-8 28 16,9-8-36-16,18 0-8 16,14 0-12-16,9 0-8 15,14 8 4-15,-1-4 4 16,10 12-4-16,-9 1 8 16,-5 3-8-16,-9-8-196 15,-9-4 104-15,-1 0-156 16,-12-4 136-16,-15-8-252 15</inkml:trace>
          <inkml:trace contextRef="#ctx0" brushRef="#br0" timeOffset="96009.568">2048 9829 644 0,'9'-8'236'0,"9"0"-180"0,9 8-20 0,-13 0 116 16,9 8-92-16,0 0-16 16,-1 5-28-16,1 11 20 15,4 4-20-15,-4 0-40 0,-5-3 12 16,5-5-272-16,-5 0 156 16,1-4-348-1</inkml:trace>
          <inkml:trace contextRef="#ctx0" brushRef="#br0" timeOffset="96449.7392">2863 9906 456 0,'-19'-12'168'0,"15"24"-128"0,-19 9-16 0,5-5 176 16,-14 12-116-16,-13 13 52 15,-1 3-76-15,-4 1-20 16,0-1-24-16,13-12-144 15,10 5 72-15,-5-9-264 0,19-12 180 16,8 1-192-16</inkml:trace>
          <inkml:trace contextRef="#ctx0" brushRef="#br0" timeOffset="96308.8639">2485 9931 416 0,'-28'-9'152'0,"28"18"-116"0,5 7-12 16,0-4 164-16,-5 12-108 15,13 5 44-15,10 7-72 16,4 0 16-16,10 1-40 16,4-5 8-16,0-8-20 0,-5 1 8 15,1-5-12-15,-15-4-52 16,-4-8 24-16,-4 0-280 16,-14-8 164-16</inkml:trace>
          <inkml:trace contextRef="#ctx0" brushRef="#br0" timeOffset="98167.3035">3441 9550 288 0,'-5'-8'108'0,"-4"4"-84"0,0 4-4 0,-5 0 120 0,5 0-80 15,-13 4 20-15,-1 4-48 16,-9 4 24-16,-4 9-32 16,-5 3 84-16,-5 8-60 15,5 13 32-15,-4 15-48 16,13 13 44-16,-5 12-44 0,24-8 36 16,-6-12-36-16,24-8 16 15,4-13-28-15,9-8-184 16,10-19 88-16,-1-1-484 15</inkml:trace>
          <inkml:trace contextRef="#ctx0" brushRef="#br0" timeOffset="98708.2413">3482 9680 476 0,'-14'-21'176'0,"5"21"-136"0,9 0-12 0,-9 0 100 15,0 4-76-15,4 9 24 16,-13 3-44-16,4 4 4 16,5 4-20-16,5 5 0 0,4-1-8 0,4 0 4 15,19-7-8 1,0-9 32-16,18-4-20 16,-5-4-56-16,-4-4 16 0,9-4-112 15,-9-4 76-15,-5-4-20 16,-8-1 52-16,-6-3 16 15,-13 0 8-15,0 0 56 16,0 8-28-16,-13 4 52 16,-6 8-44-16,-3 12 56 15,8 16-52-15,-9 17 28 16,9 16-36-16,-4 12-16 16,9-9-8-16,-5-3 4 15,-4-8-4-15,-9-5 32 16,-14-3-20-16,-5-5 20 15,-4-7-20-15,5-5 20 0,4-12-24 16,0-16-4-16,4-4-4 16,6-4 12-16,17-12-8 15,-4-8 4-15,13-4-4 16,10-1-16-16,-1 5 4 16,14 0-16-16,-4-1 12 15,9 5-12-15,0 8 8 16,4 8 24-16,5 4-4 15,4 8-188-15,1 0 96 16,4-4-324 0,4 0 224-16,1 4-108 0</inkml:trace>
          <inkml:trace contextRef="#ctx0" brushRef="#br0" timeOffset="98993.0117">3691 10214 456 0,'-9'-16'168'0,"9"12"-128"0,0-4-16 15,0 8 176-15,-4 4-116 16,-5 4 28-16,-10 4-68 16,15 0-36-16,-5 0-8 15,0 8 44-15,9 1-24 0,9-1-8 16,4 0-8-16,15-4 40 16,-1-8-24-16,5-4 16 15,0-8-20-15,0 0-24 16,-10-4 0-16,1-4 4 15,-14-4 4-15,-9 0 8 16,-9-5-4-16,-5-3-20 0,-4 0 8 16,-5 4 12-16,10 7 0 15,4 5-204-15,9 8 108 16,13-4-472 0</inkml:trace>
          <inkml:trace contextRef="#ctx0" brushRef="#br0" timeOffset="99308.3367">4210 9655 652 0,'9'-8'244'0,"14"8"-192"0,14 8-12 16,-10 0 216-16,0 9-148 15,5 11 108-15,-9 29-128 16,0 24-48-16,-5 8-24 16,-9 0 8-16,-18-17-12 0,0-7 24 15,-23-12-24-15,-23-1-216 16,-13-11 112-16,4-5-256 15,-9-7 196-15,19-9-412 16</inkml:trace>
        </inkml:traceGroup>
        <inkml:traceGroup>
          <inkml:annotationXML>
            <emma:emma xmlns:emma="http://www.w3.org/2003/04/emma" version="1.0">
              <emma:interpretation id="{2F67A75B-D3BF-4324-86D2-508EFFD9F6BC}" emma:medium="tactile" emma:mode="ink">
                <msink:context xmlns:msink="http://schemas.microsoft.com/ink/2010/main" type="inkWord" rotatedBoundingBox="14701,13768 15093,13764 15094,13778 14702,1378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5276.0984">5845 10708 540 0,'-23'-4'200'0,"23"8"-156"0,-5-4-12 0,10 0 124 15,9 0-92-15,-5-9 60 16,4 9-68-16,6 0 28 15,8 0-48-15,5 0 16 0,9 0-32 16,4 0 8-16,10 0-16 16,-19-4 20-16,5 0-20 15,-18 4-4-15,0 0-4 16,-14 0 4-16,-9 0-4 0,0 0-108 16,-9 0 56-1</inkml:trace>
        </inkml:traceGroup>
        <inkml:traceGroup>
          <inkml:annotationXML>
            <emma:emma xmlns:emma="http://www.w3.org/2003/04/emma" version="1.0">
              <emma:interpretation id="{EFB8E4A4-31C9-4C96-B102-66B9C1BC2ABD}" emma:medium="tactile" emma:mode="ink">
                <msink:context xmlns:msink="http://schemas.microsoft.com/ink/2010/main" type="inkWord" rotatedBoundingBox="16293,12653 20906,12610 20917,13826 16304,13870">
                  <msink:destinationLink direction="with" ref="{D8348C61-9570-49BA-8EFA-7FB38A572385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5899.2547">8098 9785 404 0,'28'-41'148'0,"-10"33"-112"0,5-8-12 16,-10 8 208-16,1 0-132 0,0 0 80 15,-5-4-104-15,-5 4 4 16,-4 0-48-16,-9-1 4 0,-4 1-20 15,-15 0-8-15,-4 8-4 16,-4-4 12-16,0 4-8 16,-1-12-4-16,1 4 0 15,-1 0-24-15,5 4 12 16,5 0-12-16,0 4 8 16,4 0-8-16,5 0 8 0,4 8-8 15,0 4 8-15,1 8 24 16,-1 9-4-16,5 7 16 15,-5 17-16-15,1 7 24 16,-5 9-20-16,-1 0 4 16,-3-8-8-16,-6-5 4 15,1-7-8-15,0-13 24 16,-5-7-16-16,-9-9-20 16,9-4 0-16,9 0 40 15,0-4-20-15,5 5-8 16,9-9-8-16,4-4 40 15,19 4-24-15,9 0 44 16,13-8-32-16,10 8-4 16,8 0-12-16,1 8 20 15,-5-8-16-15,-9 0-172 16,-4 1 88-16,-6-5-240 0,1-4 180 16,-13-9-204-1,-6 5 192-15,1-4-160 16</inkml:trace>
          <inkml:trace contextRef="#ctx0" brushRef="#br0" timeOffset="106067.0309">7520 9995 704 0,'-4'-20'264'0,"17"8"-208"0,19-4-12 0,-9 8 88 0,9 0-80 15,13 8 16-15,5 0-44 16,0 8-40-16,-4 8 8 15,0 0-412-15,-10 12 228 16,5-7-220-16</inkml:trace>
          <inkml:trace contextRef="#ctx0" brushRef="#br0" timeOffset="106596.4893">8444 10202 580 0,'-22'-16'216'0,"13"11"-168"16,-14 1-12-16,9 8 120 0,-9 5-92 16,-4 7 16-16,-5 4-44 15,-4 0-24 1,-5 5-8-16,4-1 4 0,5 0-4 0,1 4 16 15,-1-3-12-15,0-1-100 16,9-4 48-16,-9-4-308 16,19-3 196-1</inkml:trace>
          <inkml:trace contextRef="#ctx0" brushRef="#br0" timeOffset="106369.3869">8044 10198 560 0,'-5'-8'208'0,"5"8"-164"0,14 8-8 0,-5 0 92 15,5 4-76-15,8 0 52 16,6 4-64-16,8 4 40 15,5 5-44-15,0 3 0 0,0 0-24 16,-9 1 12-16,0-5-16 16,-19 0 60-16,-3-8-40 15,-10-3-64-15,-10-5 16 16,-3-8-364-16,-1-8 212 16</inkml:trace>
          <inkml:trace contextRef="#ctx0" brushRef="#br0" timeOffset="107836.3084">9332 9591 364 0,'5'-8'132'0,"-10"3"-100"0,-4-11-12 16,9 16 60 0,-9 0 32-1,-9 0 12-15,-10 0-64 16,-3 8 40-16,-10 5-64 16,-9 3 80-16,-10 4-64 0,-8 12-8 15,0 37-28-15,4 8 24 16,14 12-24-16,9-4 12 15,18-8-16-15,10-12 36 0,13-9-24 16,9-11 32-16,13-9-32 16,10-7-376-16,9-9 192 15</inkml:trace>
          <inkml:trace contextRef="#ctx0" brushRef="#br0" timeOffset="108436.7431">9337 9696 476 0,'-5'-12'176'0,"10"12"-136"0,-10 0-12 16,5 8 108-16,-4 8-80 16,-5 12 68-16,4 17-72 15,0 11 68-15,1 9-68 16,8 4-16-16,6-8-24 0,3-5 24 16,5-11-20-16,5-13 48 15,5-20-36-15,8 5-4 0,5-17-16 16,4-8-120-1,1-9 60-15,-5 1-48 0,-9-8 56 16,-9-13-20-16,-10-3 40 16,-4 0 12-16,-13 3 8 15,-5 9-16-15,-5 12 12 16,-4 16 20-16,-5 20-4 16,5 20 48-16,0 21-28 15,-1 4-16-15,-3-1-4 16,3 5 24-16,1 8-16 15,-5 0-32-15,1 0 8 16,3-20-24-16,-12-5 16 16,8-15 28-16,-9-9-8 0,5-28-8 15,-5-8 0-15,9-24 48 16,0-9-24-16,14-3 36 16,9-1-32-16,14 5-12 15,4 7-8-15,18 5-24 16,1 4 12-16,-1 3-12 15,5 5 8-15,0 4-248 16,0 4 144-16</inkml:trace>
          <inkml:trace contextRef="#ctx0" brushRef="#br0" timeOffset="108857.3607">9906 10262 352 0,'0'-4'132'0,"-5"4"-104"0,1-4-8 0,-1 4 148 15,-8 4-96-15,-6 4 104 16,-3 1-100-16,-6 7 72 16,6 0-84-16,3 4-4 0,10 0-40 0,9 1 40 15,23-5-32-15,0 0 12 16,9-4-24 0,4-8-68-16,5-4 24 0,-9 0-60 15,-9-16 52-15,-1 4 16 16,-13-4 16-16,-9-5 4 15,-9 1 0-15,-9-4 0 16,-5 4 0-16,1 4-12 16,8 7 8-16,5 5-280 15,13 0 156-15,10 12-328 16</inkml:trace>
          <inkml:trace contextRef="#ctx0" brushRef="#br0" timeOffset="109070.0549">10170 10040 624 0,'-14'-20'228'0,"14"20"-176"0,5-21-16 0,4 13 116 16,9 8-92-16,19-4 20 15,4 8-48-15,18-4-20 16,0 8-8-16,5 0-76 15,-10 5 40-15,-4-5-364 16,-13-4 216-16</inkml:trace>
          <inkml:trace contextRef="#ctx0" brushRef="#br0" timeOffset="109263.4519">10470 9724 476 0,'-13'-24'176'0,"13"24"-136"15,-9 4-12-15,0 8 76 16,4 4-64-16,-18 25 72 16,5 7-64-16,-9 25 28 15,4 4-44-15,0-8 8 16,10-4-24-16,-1-9 28 0,9-7-28 16,5-13-312-16,5-11 160 15,9-1-328-15</inkml:trace>
          <inkml:trace contextRef="#ctx0" brushRef="#br0" timeOffset="109742.4669">10930 9898 332 0,'-18'0'120'0,"18"4"-92"0,-14 8-8 0,10 5 112 15,-5 7-76-15,0 8 40 16,-5 9-56-16,5-1 4 16,-5 1-28-16,1-1 64 15,-6-12-48-15,1-3 76 0,-5-5-60 0,5-4 44 16,9-8-52-16,0 4-4 16,0-8-20-16,9-4-4 15,13 0-4-15,10 0 12 16,9 0-12-16,9 4-28 15,14-4 8-15,8 9-12 16,6-1 12-16,-1 0-28 16,-9 0 24-16,-18-4-12 15,-9-4 16-15,-14-4 44 16,-13-4-20-16,-14 0 36 16,-14-4-32-16,-13-1 100 15,-5-11-64-15,-5 0 40 16,5 0-56-16,9-9-20 15,5-3-8-15,9 3 0 16,13 5-4-16,10 4-196 16,8-1 104-16,6 13-52 0,3 4 84 15,-3 0-76-15,-1 8 76 16,-5 4-244 0</inkml:trace>
          <inkml:trace contextRef="#ctx0" brushRef="#br0" timeOffset="110237.8897">11326 9906 652 0,'-22'-4'244'0,"22"4"-192"0,-14 29-12 0,14-5 32 16,4 0-48-16,1 17-12 15,9-1-4-15,-1 5 16 16,1-5-12-16,4-8 12 16,5 1-12-16,0-13 20 15,4-4-20-15,0-8 24 0,-4-4-24 32,0-8-76-32,0 4 36 0,-5-12-60 15,0 4 48-15,-13-12-32 16,4 4 40-16,-18-1-32 15,4 5 32-15,-9 12 88 16,-4 8-28-16,0 13 52 0,4 3-44 0,-4 16 0 16,4 1-24-16,-8 20 0 31,4 7-4-31,-5 17 36 0,9-8-20 0,-9-8 32 16,-4-24-32-16,-9-13 4 15,4-16-16-15,9-12 12 0,0-16-16 16,0-16 16-16,14-17-16 15,9-11 16-15,9-1-16 16,19 8-20-16,4 9 4 16,18 12-12-16,-14 3 8 15,5 5-204-15,5 4 120 0,-10 4-368 16</inkml:trace>
          <inkml:trace contextRef="#ctx0" brushRef="#br0" timeOffset="110469.0048">11886 9724 676 0,'-9'-24'248'0,"9"24"-192"0,23 8-16 15,-5 8 164 1,0 4-120-16,5 33 88 15,5 16-100-15,-10 20-20 16,0 0-32-16,-14 4 28 16,-8-8-24-16,-23 12-268 0,-14-8 132 0</inkml:trace>
        </inkml:traceGroup>
      </inkml:traceGroup>
      <inkml:traceGroup>
        <inkml:annotationXML>
          <emma:emma xmlns:emma="http://www.w3.org/2003/04/emma" version="1.0">
            <emma:interpretation id="{49E62921-0260-48DF-A5D9-529DB674BE28}" emma:medium="tactile" emma:mode="ink">
              <msink:context xmlns:msink="http://schemas.microsoft.com/ink/2010/main" type="line" rotatedBoundingBox="11689,13942 12746,14563 12230,15442 11173,14821"/>
            </emma:interpretation>
          </emma:emma>
        </inkml:annotationXML>
        <inkml:traceGroup>
          <inkml:annotationXML>
            <emma:emma xmlns:emma="http://www.w3.org/2003/04/emma" version="1.0">
              <emma:interpretation id="{063E1D65-F5C2-4D0B-AACA-B692ED8948E1}" emma:medium="tactile" emma:mode="ink">
                <msink:context xmlns:msink="http://schemas.microsoft.com/ink/2010/main" type="inkWord" rotatedBoundingBox="11689,13942 12746,14563 12230,15442 11173,1482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2207.5619">3236 11327 216 0,'9'-8'80'0,"-9"4"-60"0,0 0-8 0,9 0 92 16,-4-1-60-16,-5 1 88 15,9 0-76-15,0 0 60 16,-4 0-64-16,-5-4 24 16,9 4-44-16,-9 0 24 15,0 0-28-15,0 0 0 0,0 4-16 16,0 0 12-16,-9 8-16 15,4 8 16-15,-13 13-16 16,9 3 48-16,-5 0-28 0,0 9 20 16,1-1-28-16,4-7 28 15,9-5-32-15,0-4 12 16,9-3-16-16,13-9 0 16,19-8-4-16,14-4-148 15,9-8 76-15,0-5-88 16,-5 1 88-16,-5-12-4 15,1 0 44-15,-19-5 4 16,-8 1 12-16,-15 4 88 16,-4 4-48-16,-18 16 96 15,5 8-72-15,-14 16 36 16,-5 16-56-16,0 9 68 16,0 7-56-16,1 17-8 15,-1 12-24-15,0 16 8 0,18 4-16 16,-13-7 24-16,5-18-20 15,-10-11 32-15,-18-16-28 16,9-9 40-16,-14-11-32 16,-8-9-24-16,8-12 0 15,-4-8-20-15,0-20 12 16,5-17-12-16,4-11 8 16,9 3 36-16,18-3-16 15,19 11-28-15,13-3 12 16,14 7-8-16,13 9 8 15,14 12-36-15,5-4 24 0,0 12-320 16,-5-4 188-16,-13-1-252 16</inkml:trace>
          <inkml:trace contextRef="#ctx0" brushRef="#br0" timeOffset="101335.2237">2895 11181 496 0,'4'-12'184'0,"1"8"-140"0,-5-4-16 0,-5 8 128 16,-4 4-92-16,-5 4 0 15,-8 12-40-15,-15 9 44 0,-8 11-36 16,-5 0 48-16,-5 1-48 0,0-1 20 16,5 1-32-16,5-5 52 15,4-3-40-15,9-5 20 16,4-8-32-16,15-4 8 16,8-8-16-16,10 5 12 15,18 3-16-15,18-8-20 16,27 0 4-16,18 4 40 15,1 4-20-15,-5 1 36 16,-9-9-32-16,-19 0-4 16,-13-4-8-16,-9-4 4 15,-14-4-4-15,-13-4 16 16,-10-9-12-16,-13-7 16 16,-14-8-16-16,-4-13 4 0,-1-7-4 15,1-5 20-15,4-4-16 16,14 9-20-16,9 11 0 15,9 9-24-15,9 8 20 16,9 7-312-16,5 13 176 16,0 8-272-1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9:37.91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0B90E6E-EC66-4EFB-A2CD-31A0DA821B0A}" emma:medium="tactile" emma:mode="ink">
          <msink:context xmlns:msink="http://schemas.microsoft.com/ink/2010/main" type="writingRegion" rotatedBoundingBox="3542,7989 2606,10923 1617,10607 2552,7673"/>
        </emma:interpretation>
      </emma:emma>
    </inkml:annotationXML>
    <inkml:traceGroup>
      <inkml:annotationXML>
        <emma:emma xmlns:emma="http://www.w3.org/2003/04/emma" version="1.0">
          <emma:interpretation id="{12E3B64E-5C07-4792-9330-9B7C06E45D8E}" emma:medium="tactile" emma:mode="ink">
            <msink:context xmlns:msink="http://schemas.microsoft.com/ink/2010/main" type="paragraph" rotatedBoundingBox="3542,7989 2606,10923 1617,10607 2552,7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90F94D-643C-40EA-B7EB-24198F4455FA}" emma:medium="tactile" emma:mode="ink">
              <msink:context xmlns:msink="http://schemas.microsoft.com/ink/2010/main" type="line" rotatedBoundingBox="3542,7989 2606,10923 1617,10607 2552,7673"/>
            </emma:interpretation>
          </emma:emma>
        </inkml:annotationXML>
        <inkml:traceGroup>
          <inkml:annotationXML>
            <emma:emma xmlns:emma="http://www.w3.org/2003/04/emma" version="1.0">
              <emma:interpretation id="{D73E9828-3176-4605-A558-156D049ED7D8}" emma:medium="tactile" emma:mode="ink">
                <msink:context xmlns:msink="http://schemas.microsoft.com/ink/2010/main" type="inkWord" rotatedBoundingBox="3542,7989 2606,10923 1617,10607 2552,76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-5961 4896 300 0,'5'-16'112'0,"-5"16"-88"0,4-8-8 0,1 0 100 15,-1 4-68-15,1-12 96 16,4 7-84-16,0-11 52 16,0 4-68-16,-4 4-12 15,-1-4-20-15,-4 0 8 16,0 7-12-16,-4 5-20 16,-1-4 4-16,-8 8 12 15,-1 0 0-15,-9 0-12 16,10 12 4-16,-10-12 4 15,9 9 0-15,-9-9 8 16,10 8-4-16,-10-8-12 16,5 8 4-16,0 4 4 15,4-4 0-15,-4 0 0 16,9 0 0-16,-5 0 0 16,9 4 0-16,1 5 0 15,4-9 0-15,0 12 0 16,4 4 0-16,1 13-20 15,-1-1 12-15,6 37 12 16,-1 0 0-16,0 16-12 16,4-8 4-16,-3 0 12 15,3 0-4-15,-13 8 8 16,9 4-8-16,-9 12-20 16,5-4 8-16,-1-4 20 15,1-8-4-15,-10-8 4 16,5-12-4-16,-9 8 4 0,5-4-8 0,-14 0 8 15,4-5-8-15,-18-7 32 16,0-4-20-16,-13-17 12 16,4 1-16-16,-5-21 28 31,5 0-24-31,-4-20 32 0,13 0-32 0,-14-16 20 16,19-4-20-16,-9-17 8 15,13 9-12-15,-9-13-24 16,9 9 4-16,-9-8-56 15,5 11 32-15,-10 1-100 16,6 8 76-16</inkml:trace>
          <inkml:trace contextRef="#ctx0" brushRef="#br0" timeOffset="1096.4159">-6065 5511 248 0,'4'-12'92'0,"-4"12"-72"0,0-8-4 16,0 8 124 0,0 0-80-16,0-8 44 15,-4 0-60-15,-1 0 48 16,-9 4-56-16,5-4 0 15,-4 8-20-15,-1-8-4 0,9 8-4 0,-31 0-16 16,22 8 4-16,-27 0 4 16,19-4 0-16,-19 0 16 31,-5 4-8-31,1 4 40 16,13-4-24-16,-14 4 32 0,23 4-32 0,-9 1 4 15,10-5-16-15,-10 8 12 16,23 4-16-16,-14 5 60 15,14-1-40-15,9 12 8 16,9-3-24-16,5 7-8 16,8-3 0-16,19-1 20 15,5-11-12-15,13 3 24 16,9-4-24-16,1-7-40 16,-10-1 16-16,0-12 12 15,-4 0 0-15,-5-8 0 16,-9 0 4-16,-5-12 4 15,-4-4-4-15,-5-9-4 16,1 5 4-16,-10-16 12 16,0 7-8-16,-9-11 4 15,5 4-4-15,-19-1-8 16,14 9 4-16,-13-1-16 16,-1 5 8-16,-8-4-4 15,-1 12 0-15,-13-13 32 16,13 13-12-16,-18-4 12 15,9 4-12-15,-8-5 20 16,-1 9-20-16,9 4-20 0,0 0 0 16,-9 0 4-16,9 0 4 0,-4 0 0 15,9 8 0-15,-5 0 0 16,14 8 0-16,0-8-12 16,-5 0 8-16,14 0-164 15,14 8 92-15,-9-8-260 16,8 8 188-16</inkml:trace>
          <inkml:trace contextRef="#ctx0" brushRef="#br0" timeOffset="6306.754">-6858 7102 196 0,'5'-29'72'0,"-5"29"-56"0,9-24-4 15,-9 12 84 1,5 8-56-16,-5-8 96 16,9 8-76-16,-9-4 52 15,0 8-68-15,-9 0 16 16,9 8-40-16,-10 4 28 15,6 8-32-15,-14 21 32 0,9 7-32 0,-19 13 32 16,6-4-32-16,-19-1 32 31,4-3-32-31,-13-9 32 0,14-3-32 0,-10-13 48 16,10-4-36-16,4-7-4 16,9-5-16-16,0-12 20 15,14 4-16-15,5-8-40 16,8 4 16-16,14-8-8 15,10 8 12-15,17 0 8 16,5 4 0-16,14 0 8 16,0 0-4-16,0 0-4 15,-10 4 4-15,-4-8 4 16,-9 8-4-16,-9-8 8 16,0 0-8-16,-14-8 24 15,-4 4-16-15,-14-12-4 16,0 4-4-16,-18-17 40 15,4 9-24-15,-18-20 8 16,5 3-16-16,-10-16 28 16,5 9-24-16,-4-5-24 15,13 13 4-15,1-5 0 16,12 13 4-16,10 0-144 16,10 8 80-16</inkml:trace>
          <inkml:trace contextRef="#ctx0" brushRef="#br0" timeOffset="6845.7045">-6293 7219 340 0,'4'-16'128'0,"-4"16"-100"0,5-8-8 15,-5 4 124 1,0 4-84-16,-5-4 8 16,1 0-40-16,-10-4 28 15,5 4-32-15,-14-1 12 16,1 5-20-16,-15 5 44 16,10 3-32-16,-10 0-4 15,10 8-16-15,-14 8 20 16,9 0-16-16,-9 9 48 15,9 3-32-15,1 5 56 16,8-1-48-16,5-3 28 0,13-1-36 16,10-4 28-1,13-3-32-15,18-5-12 0,5-8-8 0,18-8 20 16,1 0-12-16,8-8-4 16,-4 4-4-16,-5-4-120 15,-14 0 64-15,-13 0-200 16,-4 0 144-16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9:24.31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9BE548A-C287-495E-9407-6CC7F77E2CF2}" emma:medium="tactile" emma:mode="ink">
          <msink:context xmlns:msink="http://schemas.microsoft.com/ink/2010/main" type="writingRegion" rotatedBoundingBox="9283,2510 14756,6395 13899,7602 8426,3717"/>
        </emma:interpretation>
      </emma:emma>
    </inkml:annotationXML>
    <inkml:traceGroup>
      <inkml:annotationXML>
        <emma:emma xmlns:emma="http://www.w3.org/2003/04/emma" version="1.0">
          <emma:interpretation id="{DFD7F153-34AB-46E3-B9BE-DF0EABF7E642}" emma:medium="tactile" emma:mode="ink">
            <msink:context xmlns:msink="http://schemas.microsoft.com/ink/2010/main" type="paragraph" rotatedBoundingBox="9283,2510 14756,6395 13899,7602 8426,3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1817B4-7CA9-42A4-9F26-30C9D283909C}" emma:medium="tactile" emma:mode="ink">
              <msink:context xmlns:msink="http://schemas.microsoft.com/ink/2010/main" type="line" rotatedBoundingBox="9283,2510 14756,6395 13899,7602 8426,3717"/>
            </emma:interpretation>
          </emma:emma>
        </inkml:annotationXML>
        <inkml:traceGroup>
          <inkml:annotationXML>
            <emma:emma xmlns:emma="http://www.w3.org/2003/04/emma" version="1.0">
              <emma:interpretation id="{6200FFDA-35A4-4989-ACD3-92962B2EDB46}" emma:medium="tactile" emma:mode="ink">
                <msink:context xmlns:msink="http://schemas.microsoft.com/ink/2010/main" type="inkWord" rotatedBoundingBox="9045,2844 9555,3206 9199,3708 8689,3346">
                  <msink:destinationLink direction="with" ref="{CB2C4203-0144-4111-826A-C01D7FD8ECD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4507 2292 488 0,'-27'-29'180'0,"27"29"-140"0,4 4-12 16,-4-4-12-16,10 4-16 0,-1 5 52 15,4 7-28-15,1 0 24 16,0 4-28-16,4 4 8 15,0 5-16-15,5-1 28 16,0 0-24-16,4-7 40 16,-4-9-32-16,9-4-4 15,-1-4-12-15,6-16 20 16,4-4-16-16,4-5-4 16,-4 5-4-16,5-4-92 15,-1 4 48-15,-13-4-12 16,-9 7 32-16,-14 5-32 15,5 4 32-15,-28 12 32 16,14 4-4-16,-23 17 36 16,14 3-28-16,-23 25 12 15,19-1-16-15,-10 9 0 16,5-4-4-16,-14-4 20 16,14-9-16-16,-14-15 12 15,9-5-12-15,-18-12 12 16,5-12-16-16,-14-20-4 15,13-4 0-15,-4-21-4 16,14 5 0-16,22-9 44 16,19 9-24-16,45 8-28 15,0 11 4-15</inkml:trace>
        </inkml:traceGroup>
        <inkml:traceGroup>
          <inkml:annotationXML>
            <emma:emma xmlns:emma="http://www.w3.org/2003/04/emma" version="1.0">
              <emma:interpretation id="{8EC0BE42-6F53-4850-B7DA-75D247ED1B92}" emma:medium="tactile" emma:mode="ink">
                <msink:context xmlns:msink="http://schemas.microsoft.com/ink/2010/main" type="inkWord" rotatedBoundingBox="12867,5054 14756,6395 13899,7602 12010,62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582.0794">8063 5064 216 0,'-18'-8'80'0,"18"8"-60"0,-23 0-8 0,14 0 84 15,-5 0-56-15,-9 0 52 16,10 8-52-16,-19-8 52 15,9 8-56-15,-4 12 36 16,4-4-40-16,-4 13 24 16,9-5-28-16,-5 20 44 15,14-3-40-15,4 24 28 16,5-5-32-16,5 1 16 16,4-8-24-16,4-5 0 15,1-7-12-15,4-9 48 16,5-8-32-16,4-7-108 15,1-1 44-15</inkml:trace>
          <inkml:trace contextRef="#ctx0" brushRef="#br0" timeOffset="35885.3852">8122 5218 372 0,'0'0'140'0,"0"0"-112"0,23 28-4 16,-14-12 136-16,5 4-92 0,-5 13 24 16,9-5-52-16,-4 17 8 15,4-5-28-15,0 1 16 16,0-1-20-16,-4-4 8 15,4-3-12-15,-9-9 0 16,-4 0-4-16,4-7-148 16,0-9 76-16,-4-8-200 15,4 4 144-15</inkml:trace>
          <inkml:trace contextRef="#ctx0" brushRef="#br0" timeOffset="36156.6061">8363 5218 312 0,'-9'-8'112'0,"9"8"-84"0,-13 16-12 15,13 0 108 1,-9-4-72-16,-5 12 68 15,0 5-68-15,-18 7 24 0,10 0-44 0,-24 5 36 16,10-5-40-16,-14 1 12 16,18-1-24-16,-14-11 20 15,14-5-24-15,5-8-84 16,13 0 40-16</inkml:trace>
          <inkml:trace contextRef="#ctx0" brushRef="#br0" timeOffset="36562.2136">8473 5578 352 0,'-23'0'132'0,"23"0"-104"0,-9 4-8 16,0 0 124 0,4 4-84-16,-13 0 72 15,13 4-76-15,-13 4 4 16,18 1-36-16,-4-1 40 16,4 4-36-16,0-4 20 15,4 4-28-15,5-7-8 16,14-1-8-16,-5-8-16 15,5 4 8-15,0-12 28 0,0 4-12 0,-10-4-40 16,10 0 16-16,-14-8-16 16,0 3 16-16,-18-11 0 15,0 8 4-15,-5-8 8 16,5 8 0-16,-13-4-44 16,12 7 24-16,-3 1-92 15,13 8 64-15</inkml:trace>
          <inkml:trace contextRef="#ctx0" brushRef="#br0" timeOffset="36752.1891">8814 5732 404 0,'-9'0'148'0,"9"0"-112"0,-4 16-12 0,-6-4 56 16,1 0-48-16,-4 4-28 16,-6 0-8-16,-8 1-44 15,9 3 28-15</inkml:trace>
          <inkml:trace contextRef="#ctx0" brushRef="#br0" timeOffset="37263.0063">8996 5359 332 0,'-9'-16'120'0,"9"16"-92"0,0 0-8 0,0 0 80 15,5 16-60-15,-1-8 104 31,10 13-80-31,-9-1-20 0,13 4-28 0,-5 4 12 16,1 1-16-16,18-5-4 16,-9-4-4-16,-1-4-32 15,6 1 16-15,-1-9-144 16,5 0 84-16,-5-16-64 16,1 8 76-16,-10-12 8 15,-5-5 32-15,-13 1 64 16,0-8-20-16,-13 8 176 15,4 12-112-15,-14 4 84 16,5 8-100-16,-5 20 8 16,9-4-48-16,1 21 12 15,8 3-24-15,1 13 0 16,4-8-12-16,0 20-8 16,4-5 4-16,-8-3 20 15,4-4-12-15,-19-13 12 16,6-11-12-16,-15-17 12 15,6-4-16-15,-15-28 60 16,14 0-40-16,-4-24-4 0,9 3-12 16,0-11-116-16,4 7 56 0,14 1-208 31,14 12 140-31</inkml:trace>
          <inkml:trace contextRef="#ctx0" brushRef="#br0" timeOffset="37577.8436">9597 5760 488 0,'-9'-12'180'0,"9"12"-140"0,-4 0-12 0,-5 0 56 16,4 0-52-16,-9 0 32 16,10 8-36-16,-10-4 16 15,10 4-24-15,-6 0 28 16,6 0-32-16,-1-4 20 15,5 0-20-15,9 0 20 16,5 0-24-16,4 0-4 16,5 0-4-16,0-8-68 15,4 4 36-15,-4-8-32 16,0 0 36-16,-14-4 20 16,0 4 4-16,-14-4-8 15,1 8 4-15,-10-4 20 16,5 8-8-16,-5-8-116 15,5 8 56-15</inkml:trace>
          <inkml:trace contextRef="#ctx0" brushRef="#br0" timeOffset="37925.7691">9902 5351 424 0,'14'-16'156'0,"-14"16"-120"0,50 0-8 0,-23 0 148 15,1 16-100-15,13 12 120 16,4 9-112-16,-4 20 20 16,-4-1-64-16,-15 5 4 15,1-4-28-15,-23-1 44 16,0-3-32-16,-36-1-16 16,-1-3-4-16,-26-4-300 15,-1-5 160-15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8:40.51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65021CE-049D-4B99-AB2A-9127A1D91EBF}" emma:medium="tactile" emma:mode="ink">
          <msink:context xmlns:msink="http://schemas.microsoft.com/ink/2010/main" type="writingRegion" rotatedBoundingBox="13418,2896 18376,2916 18364,5942 13406,5923"/>
        </emma:interpretation>
      </emma:emma>
    </inkml:annotationXML>
    <inkml:traceGroup>
      <inkml:annotationXML>
        <emma:emma xmlns:emma="http://www.w3.org/2003/04/emma" version="1.0">
          <emma:interpretation id="{DFA0C227-5CAD-4395-BFEF-CC726888ACE0}" emma:medium="tactile" emma:mode="ink">
            <msink:context xmlns:msink="http://schemas.microsoft.com/ink/2010/main" type="paragraph" rotatedBoundingBox="14901,2758 16645,2990 16556,3663 14812,34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292D3F-E84A-4F66-8024-4431A4115137}" emma:medium="tactile" emma:mode="ink">
              <msink:context xmlns:msink="http://schemas.microsoft.com/ink/2010/main" type="line" rotatedBoundingBox="14901,2758 16645,2990 16556,3663 14812,3431"/>
            </emma:interpretation>
          </emma:emma>
        </inkml:annotationXML>
        <inkml:traceGroup>
          <inkml:annotationXML>
            <emma:emma xmlns:emma="http://www.w3.org/2003/04/emma" version="1.0">
              <emma:interpretation id="{A48A803E-4010-495D-BB5F-8AF1B4469CB3}" emma:medium="tactile" emma:mode="ink">
                <msink:context xmlns:msink="http://schemas.microsoft.com/ink/2010/main" type="inkWord" rotatedBoundingBox="14901,2758 16645,2990 16556,3663 14812,34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10890 2182 444 0,'0'-16'164'0,"0"16"-124"0,9-12-16 0,-9 8 132 16,5 4-92-16,-10-4 60 15,5 4-68-15,-9 0-52 16,0 4-4-16,-4 4 40 16,-10 8-20-16,-9 0 24 15,0 5-24-15,-9 3 28 16,9 8-32-16,-13-3 12 15,17-9-16-15,-17 8 12 16,18-12-16-16,-5 9 16 16,9-13-16-16,-9 4 16 15,18-4-16-15,5 0-20 16,-4 0 4-16,3-3 4 16,10-1 4-16,5-4-36 0,13 4 20 15,5-4 16-15,13 0 0 0,24 0-8 16,8 4 4-16,5 0 4 15,0 0 0-15,-10 0 16 16,-3 4-8-16,-15-7-4 16,-4 3 0-16,-14-8 40 15,1 4-24-15,-15-8 36 16,6 0-32-16,-15-9 32 16,1 5-32-16,-10-12 12 15,5 8-20-15,-9-12 28 16,-5 3-28-16,1-7 12 15,4 8-16-15,-14-12 12 16,9 3-16-16,-9-7-20 16,10 11 4-16,-6-3-24 15,15 8 20-15,-10 0-20 16,10 8 16-16,4 3-36 16,4 5 32-16,1 0 32 15,4 8-4-15,5-4-184 16,4 8 92-16,-5-3-360 15,10-1 248-15</inkml:trace>
          <inkml:trace contextRef="#ctx0" brushRef="#br0" timeOffset="555.4773">11796 2178 496 0,'9'-16'184'0,"-9"16"-140"0,-4-4-16 0,4 0 120 16,4 0-88-16,-8-4 72 15,4 8-76-15,-14-16 12 16,5 12-36-16,-18 0-4 16,4 0-16-16,-23-4 0 15,6 3-4-15,-15 1 12 16,14 8-12-16,-5-4-28 16,15 9 8-16,-1-1-4 15,13 4 8-15,6 0-20 16,13 4 16-16,9 4 12 15,5 1 4-15,13 3 8 16,5 0-8-16,4 0 24 16,5 5-16-16,-4-5 12 15,-1 0-12-15,-9-3-16 16,1 3 0-16,-15-4 28 16,1 4-12-16,-14-3 12 15,0-1-12-15,-18-4 0 0,4 4-4 16,-22-4 48-16,4 1-32 0,-18-5 16 15,9 0-24-15,-14-8 0 16,14 4-8-16,-4-8 20 16,8 0-16-16,5-8-108 15,14 4 48-15</inkml:trace>
          <inkml:trace contextRef="#ctx0" brushRef="#br0" timeOffset="964.1071">12069 2575 340 0,'-13'0'128'0,"13"0"-100"0,0 8-8 15,-5-4 132-15,10 8-88 0,-19 8 80 31,10 5-84-31,-5 7 12 0,4 0-40 0,-4 5 40 16,18-9-40-16,-9-3-16 16,14-5-8-16,-5-8 8 15,13 0-8-15,6-12 48 16,-5 0-28-16,-10-12-376 16,10 8 188-16</inkml:trace>
          <inkml:trace contextRef="#ctx0" brushRef="#br0" timeOffset="1067.9314">12202 2369 612 0,'-10'-4'228'0,"10"4"-180"0,14-5-12 0,-14 5-236 16,0 9 100-16</inkml:trace>
        </inkml:traceGroup>
      </inkml:traceGroup>
    </inkml:traceGroup>
    <inkml:traceGroup>
      <inkml:annotationXML>
        <emma:emma xmlns:emma="http://www.w3.org/2003/04/emma" version="1.0">
          <emma:interpretation id="{80FD10EE-C90D-407B-A981-89D385B6BA05}" emma:medium="tactile" emma:mode="ink">
            <msink:context xmlns:msink="http://schemas.microsoft.com/ink/2010/main" type="paragraph" rotatedBoundingBox="13411,4700 18369,4720 18364,5942 13406,5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5564B1-B90E-4E47-A37C-BCC8A5480102}" emma:medium="tactile" emma:mode="ink">
              <msink:context xmlns:msink="http://schemas.microsoft.com/ink/2010/main" type="line" rotatedBoundingBox="13411,4700 18369,4720 18364,5942 13406,5923"/>
            </emma:interpretation>
          </emma:emma>
        </inkml:annotationXML>
        <inkml:traceGroup>
          <inkml:annotationXML>
            <emma:emma xmlns:emma="http://www.w3.org/2003/04/emma" version="1.0">
              <emma:interpretation id="{E916F4E2-8CA8-4DA5-9695-90B4874237FA}" emma:medium="tactile" emma:mode="ink">
                <msink:context xmlns:msink="http://schemas.microsoft.com/ink/2010/main" type="inkWord" rotatedBoundingBox="13411,4700 16607,4713 16603,5935 13406,59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505.0872">9461 4145 216 0,'-5'-4'80'0,"5"4"-60"0,-9 4-8 0,5-4 40 16,4 0-32-16,-5 0 24 16,0 4-24-16,-4-4 8 15,9 4-16-15,-9-4 12 16,9 0-16-16,-4-4 32 16,4 4-24-16,-5-4 12 15,10 0-16-15,-5-4 20 16,0 8-20-16,-5-8 32 15,5 8-28-15,-4-4 12 16,4 4-16-16,-5-4 20 16,5 8-20-16,-5-4-4 15,10 0-4-15,4-4 12 16,5 0-8-16,13-4-4 16,5 4 0-16,9-8 4 15,4 7-4-15,15-3 16 16,-1 4-12-16,27 0 4 15,1 8-4-15,8-4 4 16,-8 4-8-16,-1 4-4 16,-17 1 4-16,-1-5-4 0,-18 4 0 0,-13-4 0 31,-6 4 0-31,-8-4 0 0,-5 0 0 0,-13 0 32 16,-5 0-16-16,0-4-4 15,0 0-8-15,-5 0-16 16,5 0 8-16,-4-4 4 15,-1 4 0-15,-4-4 16 16,9 4-8-16,0-4-20 16,0 4 4-16,-9-4 12 15,9 8 0-15,-14-4-28 16,14 4 12-16,-9 0 4 16,9 4 8-16,-4 0 0 15,4 4 0-15,-9 4-12 16,9 5 8-16,0 3 4 15,0 0 0-15,0 1 16 16,0 3-8-16,0 0-12 16,0 1 0-16,-9-1 4 15,9 0 0-15,-5 5 24 16,5-1-12-16,-5 8-4 16,5 1-4-16,-4-1-4 15,8 1 0-15,-8-1 8 16,4-3-4-16,-5-9 52 15,1 0-32-15,-5-3-28 16,4-1 0-16,-4-4-8 16,4-4 4-16,-4-3 44 0,9-1-24 15,-9-8-8-15,9 4-8 16,-4-8 12-16,4 4-4 0,-5 0 8 16,10 8-8-16,-5-4-20 15,4-4 8-15,1 4 4 16,4 4 4-16,-5 1 16 15,1-1-8-15,-5-4-12 16,5 0 0-16,-5 0 12 16,0-8-4-16,0 0 24 15,0 0-16-15,0 0 4 16,0 0-8-16,-5 0-16 16,5 0 4-16,-5 0 4 15,5-8 0-15,-4 0 8 16,-1 4-4-16,-4-4 8 15,0 12-8-15,-9-16-12 16,4 12 4-16,-13-9-4 16,4 9 0-16,-13 0 0 15,8 0 0-15,-13-8 24 16,0 8-8-16,-9 0-20 16,9 8 4-16,-4-8 4 15,8 9 4-15,-4-9 8 16,10 0-4-16,-15 0-12 15,14 8 4-15,-9-12 28 16,9 4-12-16,-9-4-4 16,10 4-4-16,-15 0 12 15,14 0-8-15,-9-9 4 0,14 9-4 16,-10-4 4-16,10 4-8 16,-5-4-12-16,9 8 4 0,-8-4 4 15,17 4 0-15,-4-12 32 16,4 8-16-16,5 0-12 15,0-8-8-15,-5 4 12 16,5 4-4-16,-5-4 8 16,14 4-8-16,-9-4-4 15,9 12 4-15,-9-8-4 16,9 0 0-16,-13 0 0 16,13 4 0-16,0-4 16 15,0 0-8-15,0 0 24 16,0 0-20-16,22 0-92 15,1 0 44-15</inkml:trace>
          <inkml:trace contextRef="#ctx0" brushRef="#br0" timeOffset="36721.4294">9638 4801 320 0,'0'-12'120'0,"0"12"-96"0,5-8-4 16,-5 3 44 0,0 10-40-16,0-5-28 15,0 0 0-15,-5 4 16 16,5 4-4-16,-4 0 16 15,4 0-16-15,-5 0 32 16,10 4-24-16,-5-4 4 16,9 0-12-16,-9-4 12 15,9 4-12-15,0-4 4 0,5 5-4 0,-1 3 12 16,1 0-12-16,0 4-20 16,4 4 4-16,-4-4 12 15,4 5 0-15,-5-5-12 16,6 0 4-16,-6-8 12 15,1 4-4-15,-5-12 32 16,0 8-20-16,-13-8 20 16,4 9-20-16,-10-1 0 15,1-4-8-15,-9 4 20 16,0 8-16-16,-5-4 4 16,10 4-8-16,-6-8 12 15,6 0-12-15</inkml:trace>
          <inkml:trace contextRef="#ctx0" brushRef="#br0" timeOffset="31047.9733">9411 4032 280 0,'9'-16'104'0,"-9"16"-84"0,4-12 0 0,-4 7 56 16,5 5-44-16,-1-8 40 15,1 8-40-15,-5-4-28 16,0 8-4-16,0 9 24 16,0 3-12-16,0 20 40 15,0 5-28-15,-5 11 12 16,1 1-20-16,-5 8 28 16,0-5-28-16,-14 13 4 15,14 0-12-15,-5 0 4 16,5-5-8-16,-14-7-20 15,14-8 8-15,5-13 76 16,4-8-40-16,-10-16 28 16,20-3-36-16,-6-18-360 15,5-3 184-15</inkml:trace>
          <inkml:trace contextRef="#ctx0" brushRef="#br0" timeOffset="37517.7206">10025 4704 332 0,'-4'-8'120'0,"4"8"-92"0,4-9-8 16,-4 5 16 0,9 0-24-16,0-8 32 0,5 4-28 0,4-4-4 15,-4 4-8-15,0-8-4 16,8 8 0-16,-8-9-20 16,4 9 12-16,-4-4 32 15,0 4-16-15,-5-8 44 16,0 8-28-16,-5 0 12 15,5 0-20-15,-9 0-8 16,10 3-4-16,-10 1 40 16,9 4-24-16,-5-8-20 15,5 16 0-15,-4-8 16 16,4 0-8-16,-4 4 16 16,4 5-16-16,0 7-28 15,0 0 8-15,0 0 40 16,5 4-16-16,-5 5 36 15,0-1-32-15,0-4-92 16,5 0 40-16</inkml:trace>
          <inkml:trace contextRef="#ctx0" brushRef="#br0" timeOffset="38991.2722">9005 4400 164 0,'0'-4'60'0,"0"4"-44"0,0 4-8 16,0 0 68-16,10 4-44 0,-10 4 76 15,9 1-60-15,4-1-16 16,-4 4-20-16,5-4 32 15,18 4-20-15,-14-4 20 16,-4 0-24-16,9-3 72 16,-1-9-56-16,1-4 24 15,9-1-40-15,-9-11 16 16,9 4-20-16,-1-8 8 16,1 8-12-16,-4-8 12 15,-1 3-16-15,-13 5-284 16,4 8 148-16</inkml:trace>
          <inkml:trace contextRef="#ctx0" brushRef="#br0" timeOffset="38208.5769">9852 3894 280 0,'-13'4'104'0,"13"-4"-84"0,-5 12 0 15,0-8 40 1,1 5-36-16,-10 3 8 0,5 4-20 0,-14 4 64 16,10 4-44-16,-10 1-4 15,9-1-16-15,-8 0 0 16,8-3-8-16,0-5 24 15,10 0-16-15,-1-4 24 16,10 4-24-16,4-4 12 16,4 0-12-16,10 1 0 15,9 3-4-15,-9 4 36 16,9 0-20-16,4 1-268 16,-9 3 132-16</inkml:trace>
          <inkml:trace contextRef="#ctx0" brushRef="#br0" timeOffset="65833.3541">11109 4433 196 0,'-18'-13'72'0,"18"13"-56"0,-5-8-4 0,1 4 4 15,-1 8-12-15,-13-8 8 16,13 4-8-16,-18-4 96 15,14 4-56-15,-23 0 44 16,19 4-52-16,-28 0 52 16,14 0-52-16,-14 0 28 15,4 4-36-15,-4-3 44 16,0 3-40-16,5 0-16 16,4 0-8-16,0-4 8 15,9 0-8-15,0 0 4 16,10 4-4-16,4-4 20 15,-5 4-16-15,10 0-12 16,4 4-4-16,0 1 4 16,4-1 0-16,10 0 0 15,-5 4 0-15,14 0 16 0,-1 0-8 0,10-3-4 16,5 3 0-16,-1-4 4 16,-4 0-4-16,-5-4 32 15,1 0-20-15,-10-12 48 16,-5 0-36-16,-3-12 56 15,-6 0-48-15,-4-13-8 16,0 5-16-16,0-8-12 16,0 7 4-16,0-3-4 15,5 12 0-15,8 0-188 16,-4 8 104-16,14 4-456 16,0 8 296-16</inkml:trace>
          <inkml:trace contextRef="#ctx0" brushRef="#br0" timeOffset="65323.6881">12202 4400 248 0,'-19'-4'92'0,"19"4"-72"0,-32-4-4 16,5 0 80 0,9 8-56-16,-32 0 60 15,4 4-56-15,-27 0 16 16,5 4-40-16,-37-3-8 15,10 3-8-15,-28 4 64 16,18 4-36-16,-9-12 24 16,28 8-36-16,-14-12 28 15,27 4-32-15,-14-8 4 0,28 5-12 16,5-10-8-16,13 5 4 0</inkml:trace>
        </inkml:traceGroup>
        <inkml:traceGroup>
          <inkml:annotationXML>
            <emma:emma xmlns:emma="http://www.w3.org/2003/04/emma" version="1.0">
              <emma:interpretation id="{87364313-6FC8-4527-ABFF-74E9FB5439A7}" emma:medium="tactile" emma:mode="ink">
                <msink:context xmlns:msink="http://schemas.microsoft.com/ink/2010/main" type="inkWord" rotatedBoundingBox="17021,5130 18367,5135 18365,5724 17019,5718"/>
              </emma:interpretation>
            </emma:emma>
          </inkml:annotationXML>
          <inkml:trace contextRef="#ctx0" brushRef="#br0" timeOffset="66554.2588">13367 4335 364 0,'-5'-12'132'0,"5"12"-100"0,0 0-12 0,-4 0 16 16,-1 4-24-16,-13-4 92 16,5 4-56-16,-19 0 20 15,9 4-36-15,-18 5 48 16,9 3-44-16,-27 4 44 16,13 0-44-16,-27 9 8 15,14 3-28-15,-14 4 44 16,19 1-32-16,-10 3 4 15,19-11-20-15,-1-1 20 16,19 4-20-16,4-15 12 16,14 3-12-16,9-12 28 15,13 4-24-15,24-4-4 16,4 8-8-16,18-12 12 16,5 4-8-16,4 0-20 15,-4 5 4-15,-5-5 12 16,0 4 0-16,-18-8-4 15,-4 4 4-15,-10-8-4 16,-4 4 0-16,-10-12 16 16,-4 0-8-16,-9-12-12 15,0 3 0-15,-9-15 4 16,0 4 0-16,-9-13 8 16,0 9-4-16,-5-9 16 0,5 9-12 15,-5-8 32-15,5 11-24 0,-5-3-12 16,5 12-8-16,4-5 20 15,10 9-8-15,-1 4-20 16,10 4 4-16,-1 0-100 16,10 8 56-16,4 0-336 15,0 4 212-15</inkml:trace>
          <inkml:trace contextRef="#ctx0" brushRef="#br0" timeOffset="66931.763">13963 4477 372 0,'-22'-20'140'0,"22"20"-112"0,-5-4-4 16,-4 0 48 0,0 4-44-16,-9-4 76 15,0 4-56-15,-23-8 28 0,18 4-44 16,-27 4 52 0,4 0-48-16,-13 0 72 0,13 4-60 0,-4 4 44 15,14 12-52-15,4 8 40 16,14 9-44-16,18 11 8 15,9 5-28-15,32 8 36 16,14-5-28-16,8-3-144 16,15-5 64-16,13-11-360 15,-9-9 232-15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09:10.77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07716DA-8BB8-40F2-A8D3-7D4CA8F3FBDE}" emma:medium="tactile" emma:mode="ink">
          <msink:context xmlns:msink="http://schemas.microsoft.com/ink/2010/main" type="writingRegion" rotatedBoundingBox="19761,7509 21618,7509 21618,8088 19761,8088"/>
        </emma:interpretation>
      </emma:emma>
    </inkml:annotationXML>
    <inkml:traceGroup>
      <inkml:annotationXML>
        <emma:emma xmlns:emma="http://www.w3.org/2003/04/emma" version="1.0">
          <emma:interpretation id="{8067241B-F2B3-41AE-9278-1F955FB71C6D}" emma:medium="tactile" emma:mode="ink">
            <msink:context xmlns:msink="http://schemas.microsoft.com/ink/2010/main" type="paragraph" rotatedBoundingBox="19761,7509 21618,7509 21618,8088 19761,8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B9C623-9857-4637-AC79-2EB690029FB6}" emma:medium="tactile" emma:mode="ink">
              <msink:context xmlns:msink="http://schemas.microsoft.com/ink/2010/main" type="line" rotatedBoundingBox="19761,7509 21618,7509 21618,8088 19761,8088"/>
            </emma:interpretation>
          </emma:emma>
        </inkml:annotationXML>
        <inkml:traceGroup>
          <inkml:annotationXML>
            <emma:emma xmlns:emma="http://www.w3.org/2003/04/emma" version="1.0">
              <emma:interpretation id="{7854A4E8-4D64-44D1-AE40-4828BD491CA4}" emma:medium="tactile" emma:mode="ink">
                <msink:context xmlns:msink="http://schemas.microsoft.com/ink/2010/main" type="inkWord" rotatedBoundingBox="19761,7509 21618,7509 21618,8088 19761,8088"/>
              </emma:interpretation>
              <emma:one-of disjunction-type="recognition" id="oneOf0">
                <emma:interpretation id="interp0" emma:lang="" emma:confidence="1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15366 6699 340 0,'-9'0'128'0,"18"0"-100"0,-9 4-8 0,9-4 68 16,14 0-52-16,8 4 56 16,15 0-52-1,9 4-48-15,22 8 4 0,-9 13 32 16,-4-9-16-16,0 4-8 15,-19 4-8-15,-4-7 12 16,-9 3-4-16,-9 4 40 16,-14-8-20-16,-9 9 12 0,-14-5-20 15,-13 0 36-15,-9 5-28 0,-10-9 12 16,-13 4-20-16,-5 5-16 16,0-5-4-16,5 0 12 15,9 0-4-15,5 1-204 16,13-5 108-16,14 4-340 15</inkml:trace>
          <inkml:trace contextRef="#ctx0" brushRef="#br0" timeOffset="12084.0946">16618 6768 372 0,'4'-25'140'0,"-4"25"-112"0,19-4-4 16,-10-4 108-1,-5 16-76-15,19-4 16 16,-5 0-48-16,5 17 112 15,4 3-80-15,5 12 16 16,14 5-48-16,-5 7 4 16,13 1-16-16,1-5 20 0,-10 9-20 0,10-8 32 15,-19 3-28 1,-4-7 20-16,0-5-20 16,-14-12 52-16,5-3-36 0</inkml:trace>
          <inkml:trace contextRef="#ctx0" brushRef="#br0" timeOffset="12278.6896">17109 6828 632 0,'-18'-36'236'0,"18"36"-184"0,-27 16-16 0,4 0-36 15,14-4-8-15,-36 13 40 16,8 7-20-16,-18 4 8 15,10 1-12-15,-10-1 12 16,10 1-12-16,-5-5-20 16,13-4 4-16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7:43:27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5EACDA5-C003-4350-AD5E-50D573225433}" emma:medium="tactile" emma:mode="ink">
          <msink:context xmlns:msink="http://schemas.microsoft.com/ink/2010/main" type="inkDrawing" rotatedBoundingBox="6940,7485 7458,5454 7945,5579 7426,7609" semanticType="callout" shapeName="Other">
            <msink:sourceLink direction="to" ref="{A92BCE29-D7FD-41F7-8115-49183CAD6E3A}"/>
            <msink:sourceLink direction="to" ref="{46B5BEF2-DD6E-4A11-B5C0-8AAACC091190}"/>
          </msink:context>
        </emma:interpretation>
      </emma:emma>
    </inkml:annotationXML>
    <inkml:trace contextRef="#ctx0" brushRef="#br0">7909 5649 364 0,'8'-19'132'0,"-8"19"-100"0,9-13-12 0,-6 5 88 16,6 6-64-16,-9-6 96 16,3 2-80-16,-6-2 16 15,3 3-44-15,-9 0 40 16,3 5-40-16,-6 0 28 16,4 5-32-16,-7 0-36 15,6 6 4-15,-9 0 0 16,9-4 4-16,-6 9-20 15,3-2 12-15,0 7 20 16,3 0-4-16,0 3 4 16,3 0-4-16,3 7 12 15,-2 1-12-15,-1 16-4 16,6 2 0-16,-9 19 12 16,6-1-8-16,-9 7 16 0,3-7-16 0,-6 12 4 15,3-6-4-15,-6 8-16 16,6-11 4-16,-6 1 12 15,6-14-4-15,-2-5 8 16,5 0-8-16,-6-6 16 16,3-4-12-16,-6-4 40 15,3-4-24-15,-9-9 4 16,6-5-16-16,-11-10-140 16,11-3 72-16</inkml:trace>
    <inkml:trace contextRef="#ctx0" brushRef="#br0" timeOffset="6068.1123">7021 7189 456 0,'-3'-8'168'0,"6"10"-128"0,0-4-16 0,-3-1 124 16,3 3-88-16,-3-3 20 16,3 3-48-16,0-5 32 15,0 3-36-15,-3-4 48 16,3 6-44-16,-3 0-40 15,3 6 0-15,-3-1 44 16,6 5-16-16,0 12 24 16,6 4-24-16,-3 19-8 15,3-5-8-15,3 5 4 16,0-3-4-16,-3-5 16 16,5-8-12-16,-5-2 16 15,3-6-16-15,-3-5 16 16,0-3-16-16,-3-8 40 15,0 0-24-15,-3-7 12 16,3 2-20-16,3-8-8 16,0 0-4-16,0-11-16 15,2 4 8-15,1-15 40 16,0 7-24-16,0-12 16 16,0 9-16-16,-9-3 12 15,3 2-16-15,-6 3-4 16,3 9 0-16,0-1-4 0,-3 8 0 0,0 0 0 15,3 3 0-15,-3-1 16 16,0 6-8-16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32.58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8348C61-9570-49BA-8EFA-7FB38A572385}" emma:medium="tactile" emma:mode="ink">
          <msink:context xmlns:msink="http://schemas.microsoft.com/ink/2010/main" type="inkDrawing" rotatedBoundingBox="16090,13954 20871,13813 20874,13888 16092,14029" semanticType="underline" shapeName="Other">
            <msink:sourceLink direction="with" ref="{EFB8E4A4-31C9-4C96-B102-66B9C1BC2ABD}"/>
          </msink:context>
        </emma:interpretation>
      </emma:emma>
    </inkml:annotationXML>
    <inkml:trace contextRef="#ctx0" brushRef="#br0">28 152 248 0,'-18'-8'92'16,"13"8"-72"-16,1 8-4 0,-1-8 132 15,5 0-84-15,0 0 52 0,0 0-68 16,0 0 88 0,0 0-76-16,0 0 96 0,9 0-92 15,5 0 52-15,-5-8-72 16,5 8 24-16,-1 0-40 16,10 4-8-16,4 0-12 0,10 4-16 15,13-4 4-15,14 0 28 16,27 0-12-16,0 4-20 15,18-8 0-15,41-8 40 16,41 0-20-16,19-8 24 16,63 0-20-16,-9 3 28 15,37 5-28-15,-19 8-4 16,27 0-8-16,-22 0 20 0,-14-4-12 16,10 4-20-16,-33-4 0 15,-31-12-4-15,-5 4 4 16,-28-4 16-16,-22 0-4 15,-45 3-4-15,-28 5 4 16,-28 0-68-16,-17-4 36 16,-14 12-40-16,-19-8 36 15,-3 8-60-15,-10 8 52 16,-10-8-248-16,-12 12 164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35.34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E6FFD7D-C5B6-4CC8-B4DD-BD28B2D11499}" emma:medium="tactile" emma:mode="ink">
          <msink:context xmlns:msink="http://schemas.microsoft.com/ink/2010/main" type="inkDrawing" rotatedBoundingBox="6242,14194 8330,14439 8320,14525 6232,14280" semanticType="underline" shapeName="Other">
            <msink:sourceLink direction="with" ref="{4948BA5C-C989-46AA-9902-69879394516A}"/>
          </msink:context>
        </emma:interpretation>
      </emma:emma>
    </inkml:annotationXML>
    <inkml:trace contextRef="#ctx0" brushRef="#br0">-1 23 384 0,'-4'-16'140'0,"8"16"-108"0,10-8-8 0,-5 8 128 16,5 0-88-16,-1 0 72 16,6 8-80-16,3-4 12 15,15 4-36-15,17 0 32 0,37 0-36 16,28 8-24-16,4 4-4 16,18 1-20-16,36-1 12 15,-4 4 32-15,-4-8-16 16,4 1 28-16,4-1-24 15,-22-8 76-15,-27 0-52 16,-28 0 40-16,-23-4-44 16,-31 0-8-1,-10 4-16-15,-22 0 28 16,-10 4-20-16,-26 5-340 16,-6-1 176-16,-31 4-420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35.60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6EEBCAD-86D9-4CF9-B022-94D374C186EF}" emma:medium="tactile" emma:mode="ink">
          <msink:context xmlns:msink="http://schemas.microsoft.com/ink/2010/main" type="inkDrawing" rotatedBoundingBox="6135,14630 7664,14836 7661,14857 6132,14651" semanticType="underline" shapeName="Other">
            <msink:sourceLink direction="with" ref="{4948BA5C-C989-46AA-9902-69879394516A}"/>
          </msink:context>
        </emma:interpretation>
      </emma:emma>
    </inkml:annotationXML>
    <inkml:trace contextRef="#ctx0" brushRef="#br0">47 12 624 0,'-50'-13'228'0,"45"22"-176"0,14-14-16 16,18 14 44-16,10-1-52 15,17 4 16-15,38 0-28 0,49 12 8 16,13-4-12-16,1 1-8 0,9-5 0 16,0 4-84-16,-18 0 44 15,-23-3-32-15,-19-1 44 16,-31-16 20-16,-23 12 4 16,-22-12-156-16,-19 0 84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39.52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4217618-8A0C-476A-AD0B-B966C68F037B}" emma:medium="tactile" emma:mode="ink">
          <msink:context xmlns:msink="http://schemas.microsoft.com/ink/2010/main" type="inkDrawing" rotatedBoundingBox="9844,10163 16113,10159 16114,10274 9845,10278" semanticType="underline" shapeName="Other">
            <msink:sourceLink direction="with" ref="{FEE82569-C1CE-4786-BAF4-6C618FC053FD}"/>
            <msink:sourceLink direction="with" ref="{300D8BFF-B639-4DE6-9794-06952AC16CAE}"/>
          </msink:context>
        </emma:interpretation>
      </emma:emma>
    </inkml:annotationXML>
    <inkml:trace contextRef="#ctx0" brushRef="#br0">0 64 268 0,'13'-12'100'0,"-13"4"-76"0,9 8-8 0,-4-8 36 0,4 4-32 15,0 0-20-15,0 0 0 16,-4 4 24-16,4 0-12 16,0 0 12-16,5 0-12 15,-1-4 12-15,5 8-16 16,-4 0 4-16,4 4-4 15,14-8 28-15,5 0-20 16,8 0-4-16,10-4-8 16,-1 4 28-16,10 0-16 15,-5 4-40-15,5 0 12 16,-9 4 28-16,13 0-8 16,-13-4 0-16,13 0-4 15,14-4-4-15,0 0 0 0,-5 0 8 16,1 0-4-16,-1 0 8 15,-4 4-8-15,-14 0-28 16,14 0 12-16,-5 0 32 16,10 5-12-16,-1-1 16 15,10 0-12-15,-10-4-24 16,-9 0 4-16,5 0 4 16,-14-4 4-16,10-4 0 15,8 0 0-15,9-4 8 16,10 0-4-16,-5 4-4 0,9 4 4 15,-22 0 20-15,8-4-12 16,-18 8-12-16,10 0-4 16,8 0-4-16,1 0 0 15,4 0 8-15,-5 0 0 16,-8 0 0-16,8-4 0 16,1-4 24-16,4-4-12 15,18 0-12-15,5 4-4 16,-9 4 4-16,-14 4 0 15,0 0 8-15,-5 0-4 0,10-4-4 16,4 4 4-16,0-4-16 16,10-8 8-16,-6 8-4 15,-8 0 0-15,9-8 0 16,13-9 0-16,5 17 16 0,-5-8-4 16,-8 8-4-16,-15 0 4 15,-13 4-4-15,-5-12 0 16,1 0 8-16,-10 0-4 15,-4 4 8-15,0-4-8 16,-1 0-28-16,6 8 12 16,-10-8 12-16,-5 8 4 15,-3-4-20-15,-10 4 8 16,-5-4 48-16,-9 4-20 16,-9-4 8-16,1 0-16 15,-10 4 20-15,-9 0-20 16,-9 8 24-16,0 4-436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22.01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54FEFCF-BC99-4284-9E1C-439551E40585}" emma:medium="tactile" emma:mode="ink">
          <msink:context xmlns:msink="http://schemas.microsoft.com/ink/2010/main" type="inkDrawing" rotatedBoundingBox="10409,13723 13423,13800 13419,13954 10406,13877" semanticType="underline" shapeName="Other">
            <msink:sourceLink direction="with" ref="{2579E881-D6BA-47C4-B1C4-6E1A61AA5C54}"/>
          </msink:context>
        </emma:interpretation>
      </emma:emma>
    </inkml:annotationXML>
    <inkml:trace contextRef="#ctx0" brushRef="#br0">1524 10704 268 0,'0'-9'100'0,"0"1"-76"0,5 0-8 0,4 4 140 15,0 4-88-15,0-8 68 16,-4 0-76-16,4 0 36 15,0 8-56-15,-9 16 24 16,0-8-36-16,4 12 52 0,15-3-44 16,-6 3 28-16,19 4-36 15,-9-12 28-15,22 4-32 16,28-3 4-16,41-1-16 16,18-4 36-16,41-16-24 15,50 4 40-15,18 0-36 16,37 4 4-16,-14 8-20 0,-22-8 20 15,3 0-20-15,-35 4-4 16,-46 0-4-16,-23-8 4 16,-32-4-4-16,-27 0 8 15,-18-5-8-15,-23-3 24 16,-18 8-16-16,-19 4 12 16,-8-4-12-16,-6 8-192 15,-3 8 96-15,-15-4-360 16,6 12 248-16,-1 1-292 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42.72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E760FEC-0344-465E-83A5-820EE145424F}" emma:medium="tactile" emma:mode="ink">
          <msink:context xmlns:msink="http://schemas.microsoft.com/ink/2010/main" type="inkDrawing" rotatedBoundingBox="9106,12300 16181,12101 16188,12333 9113,12532" semanticType="underline" shapeName="Other">
            <msink:sourceLink direction="with" ref="{85504E1C-FCDB-4A5D-AAA5-6828F738CFD2}"/>
            <msink:sourceLink direction="with" ref="{4C88B5C2-47BE-48D0-9BCF-14F15FAB59A6}"/>
            <msink:sourceLink direction="with" ref="{5054BFF5-2006-473B-BD10-7E882E9AC710}"/>
          </msink:context>
        </emma:interpretation>
      </emma:emma>
    </inkml:annotationXML>
    <inkml:trace contextRef="#ctx0" brushRef="#br0">-3 178 196 0,'-9'0'72'0,"9"0"-56"0,0 4-4 15,9-4 12 1,5 0 12-16,4 4-20 15,0 1 52-15,0-5-36 16,1 8 20-16,-1 0-32 16,0-4 8-16,0 4-16 15,0 0 0-15,5-8-4 16,5 8-8-16,3-8 4 16,10 8-16-16,5-8 8 15,13 4 20-15,0 0-8 16,0 0-4-16,5 0 0 15,-9 0 4-15,4 0-4 16,-4-4-4-16,13 0 4 0,9 0 12 16,10 0-8-16,-1 4-20 15,-8 1 4-15,-1 3 4 16,1 0 4-16,-10 0 0 16,5-4 0-16,4-4 0 15,5 4 0-15,5-4 24 16,4 8-12-16,-5-12-4 15,-4 8-4-15,-9-4 48 16,0 0-28-16,4 0-44 16,10 0 8-16,4 0-8 15,9-8 12-15,-14 16 8 0,-4 0 0 16,-4-4 8-16,-5 0-4 16,-5-8-4-16,9 0 4 15,10 4 4-15,-1 0-4 16,1-4-4-16,-5 0 4 15,-5-4-24 1,10 0 12-16,-19-4 32 0,18 0-16 16,1 3 8-16,-1-3-8 15,5 12 12-15,-4 0-12 16,-10-4 24-16,1 8-20 16,-10-4-48-16,5 0 20 15,9-4 20-15,13 0 0 16,-3-4-8-16,8 4 0 15,-14-4-16-15,5 0 12 16,-4-4 40-16,13 0-20 0,9-1 8 16,0 9-12-16,1 4-16 15,-10 0 4-15,-23 0 20 0,1 0-8 16,-1-4-4-16,0 0 0 16,-4 0-16-16,9 0 8 15,-4 4 4-15,-1-4 0 16,0 0 16-16,-4 0-8 15,-4-4 4-15,-1 0-4 16,5 0-8-16,-5-8 4 16,9 8 12-16,-8-1-8 15,8 1 60-15,-22 0-40 16,-1 0 16-16,1 0-28 16,-9 4 8-16,4 0-12 0,-14 0-8 15,-4 0 0-15,4 0 40 16,-17 0-24-16,3-4 8 15,-13 0-16-15,-4 4-8 16,4-1 0-16,-9 1 4 16,0 0-4-16,0 0 8 15,0 0-8-15,-9 4 16 16,9 0-12-16,-5 0-204 16,-4 4 104-16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44.25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F9B6CAB-0227-4850-B9FD-63FDC8E77268}" emma:medium="tactile" emma:mode="ink">
          <msink:context xmlns:msink="http://schemas.microsoft.com/ink/2010/main" type="inkDrawing" rotatedBoundingBox="9907,10510 15909,10423 15911,10585 9909,10673" semanticType="underline" shapeName="Other">
            <msink:sourceLink direction="with" ref="{FEE82569-C1CE-4786-BAF4-6C618FC053FD}"/>
            <msink:sourceLink direction="with" ref="{300D8BFF-B639-4DE6-9794-06952AC16CAE}"/>
          </msink:context>
        </emma:interpretation>
      </emma:emma>
    </inkml:annotationXML>
    <inkml:trace contextRef="#ctx0" brushRef="#br0">0 137 144 0,'0'0'52'0,"9"0"-40"0,1 0 0 0,-1 0 52 15,4-4-36-15,5-4 68 0,5 0-56 16,9 0-8-16,5 0-20 16,-1 8 0-16,5 0-8 15,0 0 8-15,4 8-8 16,-4 4-12-16,5 4 4 16,4 1 40-16,0 3-24 15,0-8-8-15,14-4-8 16,4-4 12-16,23-4-4 15,14 0 8-15,4 0-8 16,-4-4-4-16,0 4 4 16,9 0 20-16,8-8-12 15,6 8-12-15,-1 4-4 0,-17 0-24 16,-6-4 16-16,15 0 12 16,4 0 4-16,9 0-4 15,9-4 4-15,-9-4 40 16,23 0-24-16,-1-8 16 15,-8 7-20-15,-5 1 0 16,-9 0-8-16,9-4 4 16,5 4-8-16,-5 16-4 15,-9-4 4-15,-4 0 12 16,22 4-8-16,14 0-4 16,-9 13 0-16,-10-17-16 0,19-8 8 15,14 0-24-15,-23 4 16 16,-14 0 32-16,-27-13-12 15,-5 1 16-15,-13-8-12 16,-5 4 12-16,-9-4-16 16,-10-1 32-16,-8 5-24 15,-18 0-12-15,-10 4-8 16,-9 0 28-16,-4 4-12 0,-9 4-4 16,-5 0-4-16,-9 16 4 15,-5 8-180 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45.13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FE201AE-EF39-49A4-A024-9C6A2EF45DFE}" emma:medium="tactile" emma:mode="ink">
          <msink:context xmlns:msink="http://schemas.microsoft.com/ink/2010/main" type="inkDrawing" rotatedBoundingBox="9849,12277 14514,12140 14518,12276 9853,12414" semanticType="underline" shapeName="Other">
            <msink:sourceLink direction="with" ref="{85504E1C-FCDB-4A5D-AAA5-6828F738CFD2}"/>
            <msink:sourceLink direction="with" ref="{4C88B5C2-47BE-48D0-9BCF-14F15FAB59A6}"/>
          </msink:context>
        </emma:interpretation>
      </emma:emma>
    </inkml:annotationXML>
    <inkml:trace contextRef="#ctx0" brushRef="#br0">0 210 248 0,'9'-12'92'0,"-5"3"-72"0,-4 5-4 0,0 4 36 16,9-4-32-16,-9-4 44 15,0 4-36-15,0-4 48 16,10 4-44-16,-1-4 4 16,4 0-24-16,1-4 36 15,18 0-24-15,0-1-4 16,27 1-12-16,5 0 12 16,4 4-12-16,5 0 4 15,0 4-4-15,-1 4 12 16,-3 0-12-16,4 0-4 0,-5 0 0 0,14-8 12 15,9 4-8-15,0 4-4 16,9 0 0-16,-9 4-4 16,-4-4 0-1,13 0 24-15,14 0-12 0,9 0-12 16,-5 8-4-16,-4-8-16 16,-5-8 12-16,23 0 4 15,14 8 4-15,9-4-12 16,8-4 8-16,29-4-4 15,13 3 0-15,-19 1 8 16,15 0 0-16,-1 12 32 16,-13 4-16-16,-33-4-40 15,1 0 12-15,-5 1-16 16,-27-10 16-16,-9 5 0 0,-27 0 4 16,-24-4 24-16,-17 0-8 15,-23 0-4-15,-14 0 0 16,-27 4-128-1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2:04.75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46226B5-B6BA-4946-A694-86D1ECE5DBFF}" emma:medium="tactile" emma:mode="ink">
          <msink:context xmlns:msink="http://schemas.microsoft.com/ink/2010/main" type="inkDrawing" rotatedBoundingBox="10251,16455 13185,16278 13189,16338 10254,16516" semanticType="underline" shapeName="Other">
            <msink:sourceLink direction="with" ref="{BB60671C-D823-4322-AA29-087C6A1A599D}"/>
            <msink:sourceLink direction="with" ref="{01C5DF09-6ED7-47B4-A48E-BE4EBDB68072}"/>
          </msink:context>
        </emma:interpretation>
      </emma:emma>
    </inkml:annotationXML>
    <inkml:trace contextRef="#ctx0" brushRef="#br0">7 204 132 0,'-4'0'52'0,"4"-8"-44"0,0 16 4 0,0-8 148 0,0 0-88 16,-5 0 132-16,5 0-120 16,0 0 84-16,0-8-100 15,5 8 80-15,4-12-84 16,0 12 28-1,5 0-8-15,9-4-48 0,4 0 72 16,9 0-64-16,10 0-4 16,18 4-24-16,17-12 16 15,70-1-20-15,22 1 4 16,77-4-8-16,14 4 12 16,46 8-12-16,-28 0-84 15,-27-4 44-15,-9 0-168 16,-37 0 116-16,-49-5-8 15,-33 1 56-15,-45-4 40 16,-18 4 0-16,-32 4 28 16,-19-8-20-16,-13 8 12 0,-13 4-12 15,-6 8-536 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8:11:33.81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1779A9E-440F-4340-90E4-46FE3AA09D2D}" emma:medium="tactile" emma:mode="ink">
          <msink:context xmlns:msink="http://schemas.microsoft.com/ink/2010/main" type="writingRegion" rotatedBoundingBox="18857,14045 19411,15029 18771,15390 18217,14405"/>
        </emma:interpretation>
      </emma:emma>
    </inkml:annotationXML>
    <inkml:traceGroup>
      <inkml:annotationXML>
        <emma:emma xmlns:emma="http://www.w3.org/2003/04/emma" version="1.0">
          <emma:interpretation id="{73AA543F-E095-4332-A18D-AA4A6D2D77E3}" emma:medium="tactile" emma:mode="ink">
            <msink:context xmlns:msink="http://schemas.microsoft.com/ink/2010/main" type="paragraph" rotatedBoundingBox="18857,14045 19411,15029 18771,15390 18217,14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98E545-2D0F-48AD-B084-9E29387B8713}" emma:medium="tactile" emma:mode="ink">
              <msink:context xmlns:msink="http://schemas.microsoft.com/ink/2010/main" type="line" rotatedBoundingBox="18857,14045 19411,15029 18771,15390 18217,14405"/>
            </emma:interpretation>
          </emma:emma>
        </inkml:annotationXML>
        <inkml:traceGroup>
          <inkml:annotationXML>
            <emma:emma xmlns:emma="http://www.w3.org/2003/04/emma" version="1.0">
              <emma:interpretation id="{B038B353-D264-4C75-8070-79A366C6102C}" emma:medium="tactile" emma:mode="ink">
                <msink:context xmlns:msink="http://schemas.microsoft.com/ink/2010/main" type="inkWord" rotatedBoundingBox="18857,14045 19411,15029 18771,15390 18217,14405"/>
              </emma:interpretation>
            </emma:emma>
          </inkml:annotationXML>
          <inkml:trace contextRef="#ctx0" brushRef="#br0">10029 11262 528 0,'0'0'196'0,"0"16"-152"0,0 13-12 16,0-9 168-16,-5 4-116 15,1 8 8-15,4 5-52 16,0-5-4-16,4 1-20 16,5-9 0-16,5 0-8 0,4-8-16 15,0-8 4-15,10-4-112 16,4-8 64-16,-1 0-60 16,-3-4 68-16,-1-4-32 0,-4 0 44 15,-9 4-24-15,-5 4 32 16,-9 4 88-16,-9 16-32 15,-5 12 88-15,-9 13-68 16,0 7 80-16,5 29-76 16,0 25 0-16,0 3-36 15,4-16 24-15,0-12-28 16,-4-17 32-16,-14-15-32 16,0-13 40-16,-4-16-32 15,0-24-4-15,-5-12-12 16,4-37 28-16,10-15-20 0,13-5-32 15,19 12 8-15,18 12-24 16,18 13 16-16,4 8-28 16,10 19 28-16,4 5-556 15</inkml:trace>
          <inkml:trace contextRef="#ctx0" brushRef="#br0" timeOffset="-436.1613">9687 11161 508 0,'5'-16'188'0,"-1"8"-148"0,6 4-8 0,-6-1 72 0,1 1-64 15,-1-4 72-15,-4 8-64 16,-4 0-8-16,-5 8-24 16,-5 5 52-16,-9 15-40 0,-9 4-4 15,-9 17-12-15,5-9 16 16,-5 1-16-16,14-1 56 15,-1-7-36-15,5-9 20 16,10-4-32-16,4-4 0 16,4 1-12-16,14-5 12 15,5 0-12-15,27-4-12 16,9 0 0-16,23-4 28 16,0 4-12-16,-10-4-4 0,-3 4-4 15,-19-12 4-15,-10-4-4 16,-12-4 32-16,-10 0-20 15,-9-8-4-15,-14-9-8 16,-9-3-4-16,-9-9 0 16,-4-3 0-16,0-1 0 15,4 5 52-15,14 4-28 16,4-1-20-16,9 21-4 16,10-4-28-16,9 12 16 15,4 8-208-15,9 0 124 16,0 8-332-16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fld id="{B4B13A65-AED3-4E00-9F9E-D1FBFE45B6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zh-CN" altLang="en-US" noProof="0" smtClean="0"/>
              <a:t>单击以编辑母版副标题样式</a:t>
            </a:r>
            <a:endParaRPr lang="en-US" altLang="zh-CN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686E51C-E2AE-4983-A9E3-3CC2E31C25F4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CBF23DCE-4EF7-4F9A-B30E-EF9EFF0188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7E54C-1338-4A03-8EAD-C0093687E8E1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B313-B6FC-41EE-B789-B12CCC77DE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9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B4F02-3334-49F2-A810-80BA75C38B1B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BBEF-6AC0-4486-8E04-A57898FC60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294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07C95-AB41-457F-B969-2FE20B3F2180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031C9-5A68-4443-BA67-020788C0C3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58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3EE6C-E3FC-4CDB-A9E9-DA3BAD2CC164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2A76-DCE8-4C52-89AE-C154A69685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799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8219D-A36B-4DF8-A046-C2E985FEFC1D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E90A-BC0D-4CD0-BAC1-C7DC130D06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6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CAD21-0950-415D-B026-EBB65C9069D7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930E-441C-4491-86E1-6C7DBC355C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041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12F59-DABF-406C-91C0-FF6B8FCCEB69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A7FF8-0D99-4796-A724-42086E5D36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41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908B3-9DB3-4F2E-859C-9AD40BEFA11D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4821-D8C9-4BC9-8D96-2CC0C58394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70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B00B3-EE64-4DA0-BF0F-5F04E3A0FF64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1F41-05D8-4DC5-96D1-732E29B6BF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92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D1871-6B49-41CB-BF8A-A6A442B206CF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2F09-C6E7-4DB6-A7A6-6A30C52EE6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38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fld id="{79189DD5-4384-464C-A4DA-019747058687}" type="datetime1">
              <a:rPr lang="en-US" altLang="zh-CN"/>
              <a:pPr/>
              <a:t>8/23/2018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fld id="{B3EF923A-90FE-4FEE-86B0-82EEF30537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3" Type="http://schemas.openxmlformats.org/officeDocument/2006/relationships/image" Target="../media/image109.emf"/><Relationship Id="rId7" Type="http://schemas.openxmlformats.org/officeDocument/2006/relationships/image" Target="../media/image111.emf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image" Target="../media/image113.emf"/><Relationship Id="rId5" Type="http://schemas.openxmlformats.org/officeDocument/2006/relationships/image" Target="../media/image110.emf"/><Relationship Id="rId10" Type="http://schemas.openxmlformats.org/officeDocument/2006/relationships/customXml" Target="../ink/ink109.xml"/><Relationship Id="rId4" Type="http://schemas.openxmlformats.org/officeDocument/2006/relationships/customXml" Target="../ink/ink106.xml"/><Relationship Id="rId9" Type="http://schemas.openxmlformats.org/officeDocument/2006/relationships/image" Target="../media/image1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3" Type="http://schemas.openxmlformats.org/officeDocument/2006/relationships/image" Target="../media/image114.emf"/><Relationship Id="rId7" Type="http://schemas.openxmlformats.org/officeDocument/2006/relationships/image" Target="../media/image116.emf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.xml"/><Relationship Id="rId5" Type="http://schemas.openxmlformats.org/officeDocument/2006/relationships/image" Target="../media/image115.emf"/><Relationship Id="rId4" Type="http://schemas.openxmlformats.org/officeDocument/2006/relationships/customXml" Target="../ink/ink111.xml"/><Relationship Id="rId9" Type="http://schemas.openxmlformats.org/officeDocument/2006/relationships/image" Target="../media/image1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customXml" Target="../ink/ink114.xml"/><Relationship Id="rId7" Type="http://schemas.openxmlformats.org/officeDocument/2006/relationships/customXml" Target="../ink/ink116.xml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emf"/><Relationship Id="rId5" Type="http://schemas.openxmlformats.org/officeDocument/2006/relationships/customXml" Target="../ink/ink115.xml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customXml" Target="../ink/ink1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customXml" Target="../ink/ink123.xml"/><Relationship Id="rId18" Type="http://schemas.openxmlformats.org/officeDocument/2006/relationships/image" Target="../media/image131.emf"/><Relationship Id="rId3" Type="http://schemas.openxmlformats.org/officeDocument/2006/relationships/customXml" Target="../ink/ink118.xml"/><Relationship Id="rId7" Type="http://schemas.openxmlformats.org/officeDocument/2006/relationships/customXml" Target="../ink/ink120.xml"/><Relationship Id="rId12" Type="http://schemas.openxmlformats.org/officeDocument/2006/relationships/image" Target="../media/image128.emf"/><Relationship Id="rId17" Type="http://schemas.openxmlformats.org/officeDocument/2006/relationships/customXml" Target="../ink/ink125.xml"/><Relationship Id="rId2" Type="http://schemas.openxmlformats.org/officeDocument/2006/relationships/image" Target="../media/image123.jpeg"/><Relationship Id="rId16" Type="http://schemas.openxmlformats.org/officeDocument/2006/relationships/image" Target="../media/image130.emf"/><Relationship Id="rId20" Type="http://schemas.openxmlformats.org/officeDocument/2006/relationships/image" Target="../media/image1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emf"/><Relationship Id="rId11" Type="http://schemas.openxmlformats.org/officeDocument/2006/relationships/customXml" Target="../ink/ink122.xml"/><Relationship Id="rId5" Type="http://schemas.openxmlformats.org/officeDocument/2006/relationships/customXml" Target="../ink/ink119.xml"/><Relationship Id="rId15" Type="http://schemas.openxmlformats.org/officeDocument/2006/relationships/customXml" Target="../ink/ink124.xml"/><Relationship Id="rId10" Type="http://schemas.openxmlformats.org/officeDocument/2006/relationships/image" Target="../media/image127.emf"/><Relationship Id="rId19" Type="http://schemas.openxmlformats.org/officeDocument/2006/relationships/customXml" Target="../ink/ink126.xml"/><Relationship Id="rId4" Type="http://schemas.openxmlformats.org/officeDocument/2006/relationships/image" Target="../media/image124.emf"/><Relationship Id="rId9" Type="http://schemas.openxmlformats.org/officeDocument/2006/relationships/customXml" Target="../ink/ink121.xml"/><Relationship Id="rId14" Type="http://schemas.openxmlformats.org/officeDocument/2006/relationships/image" Target="../media/image1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customXml" Target="../ink/ink132.xml"/><Relationship Id="rId18" Type="http://schemas.openxmlformats.org/officeDocument/2006/relationships/image" Target="../media/image141.emf"/><Relationship Id="rId26" Type="http://schemas.openxmlformats.org/officeDocument/2006/relationships/image" Target="../media/image145.emf"/><Relationship Id="rId3" Type="http://schemas.openxmlformats.org/officeDocument/2006/relationships/customXml" Target="../ink/ink127.xml"/><Relationship Id="rId21" Type="http://schemas.openxmlformats.org/officeDocument/2006/relationships/customXml" Target="../ink/ink136.xml"/><Relationship Id="rId7" Type="http://schemas.openxmlformats.org/officeDocument/2006/relationships/customXml" Target="../ink/ink129.xml"/><Relationship Id="rId12" Type="http://schemas.openxmlformats.org/officeDocument/2006/relationships/image" Target="../media/image138.emf"/><Relationship Id="rId17" Type="http://schemas.openxmlformats.org/officeDocument/2006/relationships/customXml" Target="../ink/ink134.xml"/><Relationship Id="rId25" Type="http://schemas.openxmlformats.org/officeDocument/2006/relationships/customXml" Target="../ink/ink138.xml"/><Relationship Id="rId2" Type="http://schemas.openxmlformats.org/officeDocument/2006/relationships/image" Target="../media/image133.jpeg"/><Relationship Id="rId16" Type="http://schemas.openxmlformats.org/officeDocument/2006/relationships/image" Target="../media/image140.emf"/><Relationship Id="rId20" Type="http://schemas.openxmlformats.org/officeDocument/2006/relationships/image" Target="../media/image1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emf"/><Relationship Id="rId11" Type="http://schemas.openxmlformats.org/officeDocument/2006/relationships/customXml" Target="../ink/ink131.xml"/><Relationship Id="rId24" Type="http://schemas.openxmlformats.org/officeDocument/2006/relationships/image" Target="../media/image144.emf"/><Relationship Id="rId5" Type="http://schemas.openxmlformats.org/officeDocument/2006/relationships/customXml" Target="../ink/ink128.xml"/><Relationship Id="rId15" Type="http://schemas.openxmlformats.org/officeDocument/2006/relationships/customXml" Target="../ink/ink133.xml"/><Relationship Id="rId23" Type="http://schemas.openxmlformats.org/officeDocument/2006/relationships/customXml" Target="../ink/ink137.xml"/><Relationship Id="rId28" Type="http://schemas.openxmlformats.org/officeDocument/2006/relationships/image" Target="../media/image146.emf"/><Relationship Id="rId10" Type="http://schemas.openxmlformats.org/officeDocument/2006/relationships/image" Target="../media/image137.emf"/><Relationship Id="rId19" Type="http://schemas.openxmlformats.org/officeDocument/2006/relationships/customXml" Target="../ink/ink135.xml"/><Relationship Id="rId4" Type="http://schemas.openxmlformats.org/officeDocument/2006/relationships/image" Target="../media/image134.emf"/><Relationship Id="rId9" Type="http://schemas.openxmlformats.org/officeDocument/2006/relationships/customXml" Target="../ink/ink130.xml"/><Relationship Id="rId14" Type="http://schemas.openxmlformats.org/officeDocument/2006/relationships/image" Target="../media/image139.emf"/><Relationship Id="rId22" Type="http://schemas.openxmlformats.org/officeDocument/2006/relationships/image" Target="../media/image143.emf"/><Relationship Id="rId27" Type="http://schemas.openxmlformats.org/officeDocument/2006/relationships/customXml" Target="../ink/ink1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152.emf"/><Relationship Id="rId3" Type="http://schemas.openxmlformats.org/officeDocument/2006/relationships/image" Target="../media/image147.emf"/><Relationship Id="rId7" Type="http://schemas.openxmlformats.org/officeDocument/2006/relationships/image" Target="../media/image149.emf"/><Relationship Id="rId12" Type="http://schemas.openxmlformats.org/officeDocument/2006/relationships/customXml" Target="../ink/ink145.xml"/><Relationship Id="rId2" Type="http://schemas.openxmlformats.org/officeDocument/2006/relationships/customXml" Target="../ink/ink1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2.xml"/><Relationship Id="rId11" Type="http://schemas.openxmlformats.org/officeDocument/2006/relationships/image" Target="../media/image151.emf"/><Relationship Id="rId5" Type="http://schemas.openxmlformats.org/officeDocument/2006/relationships/image" Target="../media/image148.emf"/><Relationship Id="rId15" Type="http://schemas.openxmlformats.org/officeDocument/2006/relationships/image" Target="../media/image153.emf"/><Relationship Id="rId10" Type="http://schemas.openxmlformats.org/officeDocument/2006/relationships/customXml" Target="../ink/ink144.xml"/><Relationship Id="rId4" Type="http://schemas.openxmlformats.org/officeDocument/2006/relationships/customXml" Target="../ink/ink141.xml"/><Relationship Id="rId9" Type="http://schemas.openxmlformats.org/officeDocument/2006/relationships/image" Target="../media/image150.emf"/><Relationship Id="rId14" Type="http://schemas.openxmlformats.org/officeDocument/2006/relationships/customXml" Target="../ink/ink1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0.xml"/><Relationship Id="rId13" Type="http://schemas.openxmlformats.org/officeDocument/2006/relationships/image" Target="../media/image159.emf"/><Relationship Id="rId3" Type="http://schemas.openxmlformats.org/officeDocument/2006/relationships/image" Target="../media/image154.emf"/><Relationship Id="rId7" Type="http://schemas.openxmlformats.org/officeDocument/2006/relationships/image" Target="../media/image156.emf"/><Relationship Id="rId12" Type="http://schemas.openxmlformats.org/officeDocument/2006/relationships/customXml" Target="../ink/ink152.xml"/><Relationship Id="rId2" Type="http://schemas.openxmlformats.org/officeDocument/2006/relationships/customXml" Target="../ink/ink1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.xml"/><Relationship Id="rId11" Type="http://schemas.openxmlformats.org/officeDocument/2006/relationships/image" Target="../media/image158.emf"/><Relationship Id="rId5" Type="http://schemas.openxmlformats.org/officeDocument/2006/relationships/image" Target="../media/image155.emf"/><Relationship Id="rId15" Type="http://schemas.openxmlformats.org/officeDocument/2006/relationships/image" Target="../media/image160.emf"/><Relationship Id="rId10" Type="http://schemas.openxmlformats.org/officeDocument/2006/relationships/customXml" Target="../ink/ink151.xml"/><Relationship Id="rId4" Type="http://schemas.openxmlformats.org/officeDocument/2006/relationships/customXml" Target="../ink/ink148.xml"/><Relationship Id="rId9" Type="http://schemas.openxmlformats.org/officeDocument/2006/relationships/image" Target="../media/image157.emf"/><Relationship Id="rId14" Type="http://schemas.openxmlformats.org/officeDocument/2006/relationships/customXml" Target="../ink/ink1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24.emf"/><Relationship Id="rId21" Type="http://schemas.openxmlformats.org/officeDocument/2006/relationships/image" Target="../media/image15.emf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28.emf"/><Relationship Id="rId50" Type="http://schemas.openxmlformats.org/officeDocument/2006/relationships/customXml" Target="../ink/ink27.xml"/><Relationship Id="rId55" Type="http://schemas.openxmlformats.org/officeDocument/2006/relationships/image" Target="../media/image32.emf"/><Relationship Id="rId63" Type="http://schemas.openxmlformats.org/officeDocument/2006/relationships/image" Target="../media/image36.emf"/><Relationship Id="rId68" Type="http://schemas.openxmlformats.org/officeDocument/2006/relationships/customXml" Target="../ink/ink36.xml"/><Relationship Id="rId7" Type="http://schemas.openxmlformats.org/officeDocument/2006/relationships/image" Target="../media/image8.emf"/><Relationship Id="rId71" Type="http://schemas.openxmlformats.org/officeDocument/2006/relationships/image" Target="../media/image40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0.emf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3.emf"/><Relationship Id="rId40" Type="http://schemas.openxmlformats.org/officeDocument/2006/relationships/customXml" Target="../ink/ink22.xml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8" Type="http://schemas.openxmlformats.org/officeDocument/2006/relationships/customXml" Target="../ink/ink31.xml"/><Relationship Id="rId66" Type="http://schemas.openxmlformats.org/officeDocument/2006/relationships/customXml" Target="../ink/ink35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29.emf"/><Relationship Id="rId57" Type="http://schemas.openxmlformats.org/officeDocument/2006/relationships/image" Target="../media/image33.emf"/><Relationship Id="rId61" Type="http://schemas.openxmlformats.org/officeDocument/2006/relationships/image" Target="../media/image35.emf"/><Relationship Id="rId10" Type="http://schemas.openxmlformats.org/officeDocument/2006/relationships/customXml" Target="../ink/ink7.xml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65" Type="http://schemas.openxmlformats.org/officeDocument/2006/relationships/image" Target="../media/image37.emf"/><Relationship Id="rId4" Type="http://schemas.openxmlformats.org/officeDocument/2006/relationships/customXml" Target="../ink/ink4.xml"/><Relationship Id="rId9" Type="http://schemas.openxmlformats.org/officeDocument/2006/relationships/image" Target="../media/image9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8.emf"/><Relationship Id="rId30" Type="http://schemas.openxmlformats.org/officeDocument/2006/relationships/customXml" Target="../ink/ink17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64" Type="http://schemas.openxmlformats.org/officeDocument/2006/relationships/customXml" Target="../ink/ink34.xml"/><Relationship Id="rId69" Type="http://schemas.openxmlformats.org/officeDocument/2006/relationships/image" Target="../media/image39.emf"/><Relationship Id="rId8" Type="http://schemas.openxmlformats.org/officeDocument/2006/relationships/customXml" Target="../ink/ink6.xml"/><Relationship Id="rId51" Type="http://schemas.openxmlformats.org/officeDocument/2006/relationships/image" Target="../media/image30.emf"/><Relationship Id="rId3" Type="http://schemas.openxmlformats.org/officeDocument/2006/relationships/image" Target="../media/image6.emf"/><Relationship Id="rId12" Type="http://schemas.openxmlformats.org/officeDocument/2006/relationships/customXml" Target="../ink/ink8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34.emf"/><Relationship Id="rId67" Type="http://schemas.openxmlformats.org/officeDocument/2006/relationships/image" Target="../media/image38.emf"/><Relationship Id="rId20" Type="http://schemas.openxmlformats.org/officeDocument/2006/relationships/customXml" Target="../ink/ink12.xml"/><Relationship Id="rId41" Type="http://schemas.openxmlformats.org/officeDocument/2006/relationships/image" Target="../media/image25.emf"/><Relationship Id="rId54" Type="http://schemas.openxmlformats.org/officeDocument/2006/relationships/customXml" Target="../ink/ink29.xml"/><Relationship Id="rId62" Type="http://schemas.openxmlformats.org/officeDocument/2006/relationships/customXml" Target="../ink/ink33.xml"/><Relationship Id="rId70" Type="http://schemas.openxmlformats.org/officeDocument/2006/relationships/customXml" Target="../ink/ink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6.emf"/><Relationship Id="rId18" Type="http://schemas.openxmlformats.org/officeDocument/2006/relationships/customXml" Target="../ink/ink46.xml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12" Type="http://schemas.openxmlformats.org/officeDocument/2006/relationships/customXml" Target="../ink/ink43.xml"/><Relationship Id="rId17" Type="http://schemas.openxmlformats.org/officeDocument/2006/relationships/image" Target="../media/image48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customXml" Target="../ink/ink42.xml"/><Relationship Id="rId19" Type="http://schemas.openxmlformats.org/officeDocument/2006/relationships/image" Target="../media/image49.emf"/><Relationship Id="rId4" Type="http://schemas.openxmlformats.org/officeDocument/2006/relationships/customXml" Target="../ink/ink39.xml"/><Relationship Id="rId9" Type="http://schemas.openxmlformats.org/officeDocument/2006/relationships/image" Target="../media/image44.emf"/><Relationship Id="rId14" Type="http://schemas.openxmlformats.org/officeDocument/2006/relationships/customXml" Target="../ink/ink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5" Type="http://schemas.openxmlformats.org/officeDocument/2006/relationships/image" Target="../media/image51.emf"/><Relationship Id="rId4" Type="http://schemas.openxmlformats.org/officeDocument/2006/relationships/customXml" Target="../ink/ink4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71.emf"/><Relationship Id="rId21" Type="http://schemas.openxmlformats.org/officeDocument/2006/relationships/image" Target="../media/image62.emf"/><Relationship Id="rId34" Type="http://schemas.openxmlformats.org/officeDocument/2006/relationships/customXml" Target="../ink/ink66.xml"/><Relationship Id="rId42" Type="http://schemas.openxmlformats.org/officeDocument/2006/relationships/customXml" Target="../ink/ink70.xml"/><Relationship Id="rId47" Type="http://schemas.openxmlformats.org/officeDocument/2006/relationships/image" Target="../media/image75.emf"/><Relationship Id="rId50" Type="http://schemas.openxmlformats.org/officeDocument/2006/relationships/customXml" Target="../ink/ink74.xml"/><Relationship Id="rId55" Type="http://schemas.openxmlformats.org/officeDocument/2006/relationships/image" Target="../media/image79.emf"/><Relationship Id="rId63" Type="http://schemas.openxmlformats.org/officeDocument/2006/relationships/image" Target="../media/image83.emf"/><Relationship Id="rId7" Type="http://schemas.openxmlformats.org/officeDocument/2006/relationships/image" Target="../media/image55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66.emf"/><Relationship Id="rId41" Type="http://schemas.openxmlformats.org/officeDocument/2006/relationships/image" Target="../media/image72.emf"/><Relationship Id="rId54" Type="http://schemas.openxmlformats.org/officeDocument/2006/relationships/customXml" Target="../ink/ink76.xml"/><Relationship Id="rId62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57.emf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70.emf"/><Relationship Id="rId40" Type="http://schemas.openxmlformats.org/officeDocument/2006/relationships/customXml" Target="../ink/ink69.xml"/><Relationship Id="rId45" Type="http://schemas.openxmlformats.org/officeDocument/2006/relationships/image" Target="../media/image74.emf"/><Relationship Id="rId53" Type="http://schemas.openxmlformats.org/officeDocument/2006/relationships/image" Target="../media/image78.emf"/><Relationship Id="rId58" Type="http://schemas.openxmlformats.org/officeDocument/2006/relationships/customXml" Target="../ink/ink78.xml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23" Type="http://schemas.openxmlformats.org/officeDocument/2006/relationships/image" Target="../media/image63.emf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49" Type="http://schemas.openxmlformats.org/officeDocument/2006/relationships/image" Target="../media/image76.emf"/><Relationship Id="rId57" Type="http://schemas.openxmlformats.org/officeDocument/2006/relationships/image" Target="../media/image80.emf"/><Relationship Id="rId61" Type="http://schemas.openxmlformats.org/officeDocument/2006/relationships/image" Target="../media/image82.emf"/><Relationship Id="rId10" Type="http://schemas.openxmlformats.org/officeDocument/2006/relationships/customXml" Target="../ink/ink54.xml"/><Relationship Id="rId19" Type="http://schemas.openxmlformats.org/officeDocument/2006/relationships/image" Target="../media/image61.emf"/><Relationship Id="rId31" Type="http://schemas.openxmlformats.org/officeDocument/2006/relationships/image" Target="../media/image67.emf"/><Relationship Id="rId44" Type="http://schemas.openxmlformats.org/officeDocument/2006/relationships/customXml" Target="../ink/ink71.xml"/><Relationship Id="rId52" Type="http://schemas.openxmlformats.org/officeDocument/2006/relationships/customXml" Target="../ink/ink75.xml"/><Relationship Id="rId60" Type="http://schemas.openxmlformats.org/officeDocument/2006/relationships/customXml" Target="../ink/ink79.xml"/><Relationship Id="rId4" Type="http://schemas.openxmlformats.org/officeDocument/2006/relationships/customXml" Target="../ink/ink51.xml"/><Relationship Id="rId9" Type="http://schemas.openxmlformats.org/officeDocument/2006/relationships/image" Target="../media/image56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65.emf"/><Relationship Id="rId30" Type="http://schemas.openxmlformats.org/officeDocument/2006/relationships/customXml" Target="../ink/ink64.xml"/><Relationship Id="rId35" Type="http://schemas.openxmlformats.org/officeDocument/2006/relationships/image" Target="../media/image69.emf"/><Relationship Id="rId43" Type="http://schemas.openxmlformats.org/officeDocument/2006/relationships/image" Target="../media/image73.emf"/><Relationship Id="rId48" Type="http://schemas.openxmlformats.org/officeDocument/2006/relationships/customXml" Target="../ink/ink73.xml"/><Relationship Id="rId56" Type="http://schemas.openxmlformats.org/officeDocument/2006/relationships/customXml" Target="../ink/ink77.xml"/><Relationship Id="rId8" Type="http://schemas.openxmlformats.org/officeDocument/2006/relationships/customXml" Target="../ink/ink53.xml"/><Relationship Id="rId51" Type="http://schemas.openxmlformats.org/officeDocument/2006/relationships/image" Target="../media/image77.emf"/><Relationship Id="rId3" Type="http://schemas.openxmlformats.org/officeDocument/2006/relationships/image" Target="../media/image53.emf"/><Relationship Id="rId12" Type="http://schemas.openxmlformats.org/officeDocument/2006/relationships/customXml" Target="../ink/ink55.xml"/><Relationship Id="rId17" Type="http://schemas.openxmlformats.org/officeDocument/2006/relationships/image" Target="../media/image60.emf"/><Relationship Id="rId25" Type="http://schemas.openxmlformats.org/officeDocument/2006/relationships/image" Target="../media/image64.emf"/><Relationship Id="rId33" Type="http://schemas.openxmlformats.org/officeDocument/2006/relationships/image" Target="../media/image68.emf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59" Type="http://schemas.openxmlformats.org/officeDocument/2006/relationships/image" Target="../media/image8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89.emf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9" Type="http://schemas.openxmlformats.org/officeDocument/2006/relationships/image" Target="../media/image102.emf"/><Relationship Id="rId3" Type="http://schemas.openxmlformats.org/officeDocument/2006/relationships/image" Target="../media/image84.emf"/><Relationship Id="rId21" Type="http://schemas.openxmlformats.org/officeDocument/2006/relationships/image" Target="../media/image93.emf"/><Relationship Id="rId34" Type="http://schemas.openxmlformats.org/officeDocument/2006/relationships/customXml" Target="../ink/ink97.xml"/><Relationship Id="rId42" Type="http://schemas.openxmlformats.org/officeDocument/2006/relationships/customXml" Target="../ink/ink101.xml"/><Relationship Id="rId7" Type="http://schemas.openxmlformats.org/officeDocument/2006/relationships/image" Target="../media/image86.emf"/><Relationship Id="rId12" Type="http://schemas.openxmlformats.org/officeDocument/2006/relationships/customXml" Target="../ink/ink86.xml"/><Relationship Id="rId17" Type="http://schemas.openxmlformats.org/officeDocument/2006/relationships/image" Target="../media/image91.emf"/><Relationship Id="rId25" Type="http://schemas.openxmlformats.org/officeDocument/2006/relationships/image" Target="../media/image95.emf"/><Relationship Id="rId33" Type="http://schemas.openxmlformats.org/officeDocument/2006/relationships/image" Target="../media/image99.emf"/><Relationship Id="rId38" Type="http://schemas.openxmlformats.org/officeDocument/2006/relationships/customXml" Target="../ink/ink99.xml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29" Type="http://schemas.openxmlformats.org/officeDocument/2006/relationships/image" Target="../media/image97.emf"/><Relationship Id="rId41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11" Type="http://schemas.openxmlformats.org/officeDocument/2006/relationships/image" Target="../media/image88.emf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37" Type="http://schemas.openxmlformats.org/officeDocument/2006/relationships/image" Target="../media/image101.emf"/><Relationship Id="rId40" Type="http://schemas.openxmlformats.org/officeDocument/2006/relationships/customXml" Target="../ink/ink100.xml"/><Relationship Id="rId45" Type="http://schemas.openxmlformats.org/officeDocument/2006/relationships/image" Target="../media/image105.emf"/><Relationship Id="rId5" Type="http://schemas.openxmlformats.org/officeDocument/2006/relationships/image" Target="../media/image85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10" Type="http://schemas.openxmlformats.org/officeDocument/2006/relationships/customXml" Target="../ink/ink85.xml"/><Relationship Id="rId19" Type="http://schemas.openxmlformats.org/officeDocument/2006/relationships/image" Target="../media/image92.emf"/><Relationship Id="rId31" Type="http://schemas.openxmlformats.org/officeDocument/2006/relationships/image" Target="../media/image98.emf"/><Relationship Id="rId44" Type="http://schemas.openxmlformats.org/officeDocument/2006/relationships/customXml" Target="../ink/ink102.xml"/><Relationship Id="rId4" Type="http://schemas.openxmlformats.org/officeDocument/2006/relationships/customXml" Target="../ink/ink82.xml"/><Relationship Id="rId9" Type="http://schemas.openxmlformats.org/officeDocument/2006/relationships/image" Target="../media/image87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96.emf"/><Relationship Id="rId30" Type="http://schemas.openxmlformats.org/officeDocument/2006/relationships/customXml" Target="../ink/ink95.xml"/><Relationship Id="rId35" Type="http://schemas.openxmlformats.org/officeDocument/2006/relationships/image" Target="../media/image100.emf"/><Relationship Id="rId43" Type="http://schemas.openxmlformats.org/officeDocument/2006/relationships/image" Target="../media/image10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emf"/><Relationship Id="rId4" Type="http://schemas.openxmlformats.org/officeDocument/2006/relationships/customXml" Target="../ink/ink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</a:t>
            </a:fld>
            <a:endParaRPr lang="en-US" altLang="zh-C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6055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10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6913343" y="1084402"/>
              <a:ext cx="1636560" cy="10396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8943" y="1062442"/>
                <a:ext cx="1674360" cy="10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1007903" y="250282"/>
              <a:ext cx="6913080" cy="628308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1343" y="240202"/>
                <a:ext cx="6953400" cy="63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834743" y="1158922"/>
              <a:ext cx="249840" cy="2383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823" y="1142362"/>
                <a:ext cx="2772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1048943" y="3747682"/>
              <a:ext cx="2548080" cy="31356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5983" y="3728602"/>
                <a:ext cx="25812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" name="Ink 162"/>
              <p14:cNvContentPartPr/>
              <p14:nvPr/>
            </p14:nvContentPartPr>
            <p14:xfrm>
              <a:off x="5328263" y="5026402"/>
              <a:ext cx="2072880" cy="78336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1343" y="5010202"/>
                <a:ext cx="210960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24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11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4" name="Ink 73"/>
              <p14:cNvContentPartPr/>
              <p14:nvPr/>
            </p14:nvContentPartPr>
            <p14:xfrm>
              <a:off x="1011863" y="393922"/>
              <a:ext cx="7327080" cy="399816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343" y="375202"/>
                <a:ext cx="7358400" cy="40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9" name="Ink 108"/>
              <p14:cNvContentPartPr/>
              <p14:nvPr/>
            </p14:nvContentPartPr>
            <p14:xfrm>
              <a:off x="2916263" y="779842"/>
              <a:ext cx="1197000" cy="6624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5103" y="760042"/>
                <a:ext cx="1226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5545343" y="694522"/>
              <a:ext cx="2698200" cy="217080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9863" y="673282"/>
                <a:ext cx="2733120" cy="22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4989143" y="1004482"/>
              <a:ext cx="797760" cy="25956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8983" y="991882"/>
                <a:ext cx="830520" cy="2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09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" y="44624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5330783" y="439282"/>
              <a:ext cx="3357000" cy="61581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943" y="419122"/>
                <a:ext cx="3385080" cy="61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Ink 61"/>
              <p14:cNvContentPartPr/>
              <p14:nvPr/>
            </p14:nvContentPartPr>
            <p14:xfrm>
              <a:off x="5575223" y="1286002"/>
              <a:ext cx="769320" cy="92376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3343" y="1271602"/>
                <a:ext cx="79776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4" name="Ink 133"/>
              <p14:cNvContentPartPr/>
              <p14:nvPr/>
            </p14:nvContentPartPr>
            <p14:xfrm>
              <a:off x="5498183" y="5641282"/>
              <a:ext cx="2836440" cy="4176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2343" y="5620042"/>
                <a:ext cx="2865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9" name="Ink 188"/>
              <p14:cNvContentPartPr/>
              <p14:nvPr/>
            </p14:nvContentPartPr>
            <p14:xfrm>
              <a:off x="1048583" y="4215682"/>
              <a:ext cx="1822320" cy="214668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6263" y="4195882"/>
                <a:ext cx="1858320" cy="21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4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880463" y="1061002"/>
              <a:ext cx="1838880" cy="12996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783" y="1043722"/>
                <a:ext cx="1869120" cy="13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0" name="Ink 79"/>
              <p14:cNvContentPartPr/>
              <p14:nvPr/>
            </p14:nvContentPartPr>
            <p14:xfrm>
              <a:off x="3149543" y="370522"/>
              <a:ext cx="5325120" cy="145296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7663" y="349997"/>
                <a:ext cx="5355000" cy="1489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1" name="Ink 110"/>
              <p14:cNvContentPartPr/>
              <p14:nvPr/>
            </p14:nvContentPartPr>
            <p14:xfrm>
              <a:off x="5145743" y="2576242"/>
              <a:ext cx="2674440" cy="94212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5663" y="2563642"/>
                <a:ext cx="270504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3" name="Ink 112"/>
              <p14:cNvContentPartPr/>
              <p14:nvPr/>
            </p14:nvContentPartPr>
            <p14:xfrm>
              <a:off x="5416103" y="3659122"/>
              <a:ext cx="2068560" cy="56016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3783" y="3637522"/>
                <a:ext cx="211248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5" name="Ink 114"/>
              <p14:cNvContentPartPr/>
              <p14:nvPr/>
            </p14:nvContentPartPr>
            <p14:xfrm>
              <a:off x="5510783" y="3064042"/>
              <a:ext cx="895680" cy="403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1423" y="3048562"/>
                <a:ext cx="921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7" name="Ink 116"/>
              <p14:cNvContentPartPr/>
              <p14:nvPr/>
            </p14:nvContentPartPr>
            <p14:xfrm>
              <a:off x="5483423" y="1781002"/>
              <a:ext cx="1958400" cy="64800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5863" y="1762642"/>
                <a:ext cx="198504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8" name="Ink 117"/>
              <p14:cNvContentPartPr/>
              <p14:nvPr/>
            </p14:nvContentPartPr>
            <p14:xfrm>
              <a:off x="5768543" y="1882882"/>
              <a:ext cx="1483560" cy="52272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9903" y="1866671"/>
                <a:ext cx="1506240" cy="561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1" name="Ink 140"/>
              <p14:cNvContentPartPr/>
              <p14:nvPr/>
            </p14:nvContentPartPr>
            <p14:xfrm>
              <a:off x="5685023" y="3781522"/>
              <a:ext cx="1680480" cy="28692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64863" y="3766762"/>
                <a:ext cx="17218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2" name="Ink 141"/>
              <p14:cNvContentPartPr/>
              <p14:nvPr/>
            </p14:nvContentPartPr>
            <p14:xfrm>
              <a:off x="5282903" y="4479202"/>
              <a:ext cx="2014560" cy="173772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1303" y="4460842"/>
                <a:ext cx="2057040" cy="17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2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070903" y="2875402"/>
              <a:ext cx="2119320" cy="55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983" y="2861722"/>
                <a:ext cx="2140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1510463" y="1589122"/>
              <a:ext cx="1054080" cy="65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2903" y="1581202"/>
                <a:ext cx="10742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1334783" y="2531242"/>
              <a:ext cx="531360" cy="1242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1103" y="2518282"/>
                <a:ext cx="555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1253063" y="2563642"/>
              <a:ext cx="172440" cy="90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4783" y="2554642"/>
                <a:ext cx="195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/>
              <p14:cNvContentPartPr/>
              <p14:nvPr/>
            </p14:nvContentPartPr>
            <p14:xfrm>
              <a:off x="1097183" y="3365362"/>
              <a:ext cx="3545280" cy="7300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9263" y="3351322"/>
                <a:ext cx="356580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3619703" y="4155922"/>
              <a:ext cx="847800" cy="2826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4223" y="4140082"/>
                <a:ext cx="8784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Ink 28"/>
              <p14:cNvContentPartPr/>
              <p14:nvPr/>
            </p14:nvContentPartPr>
            <p14:xfrm>
              <a:off x="1318223" y="4314682"/>
              <a:ext cx="3487680" cy="6249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4183" y="4299562"/>
                <a:ext cx="351936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/>
              <p14:cNvContentPartPr/>
              <p14:nvPr/>
            </p14:nvContentPartPr>
            <p14:xfrm>
              <a:off x="5427623" y="407602"/>
              <a:ext cx="3129840" cy="51530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09983" y="389962"/>
                <a:ext cx="3168720" cy="51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5" name="Ink 44"/>
              <p14:cNvContentPartPr/>
              <p14:nvPr/>
            </p14:nvContentPartPr>
            <p14:xfrm>
              <a:off x="2885303" y="1293202"/>
              <a:ext cx="2988720" cy="226656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75943" y="1277002"/>
                <a:ext cx="3015720" cy="22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7" name="Ink 106"/>
              <p14:cNvContentPartPr/>
              <p14:nvPr/>
            </p14:nvContentPartPr>
            <p14:xfrm>
              <a:off x="522983" y="3852802"/>
              <a:ext cx="605880" cy="213048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303" y="3844882"/>
                <a:ext cx="628200" cy="21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9" name="Ink 108"/>
              <p14:cNvContentPartPr/>
              <p14:nvPr/>
            </p14:nvContentPartPr>
            <p14:xfrm>
              <a:off x="1286903" y="5621482"/>
              <a:ext cx="3852360" cy="9882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72503" y="5612482"/>
                <a:ext cx="388584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7" name="Ink 136"/>
              <p14:cNvContentPartPr/>
              <p14:nvPr/>
            </p14:nvContentPartPr>
            <p14:xfrm>
              <a:off x="7030343" y="5554522"/>
              <a:ext cx="1536120" cy="4284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20623" y="5535442"/>
                <a:ext cx="1564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9" name="Ink 138"/>
              <p14:cNvContentPartPr/>
              <p14:nvPr/>
            </p14:nvContentPartPr>
            <p14:xfrm>
              <a:off x="7000823" y="5597362"/>
              <a:ext cx="1585800" cy="9288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89303" y="5575402"/>
                <a:ext cx="161928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28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15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82623" y="318654"/>
              <a:ext cx="7543080" cy="5466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503" y="295614"/>
                <a:ext cx="7578000" cy="54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9" name="Ink 108"/>
              <p14:cNvContentPartPr/>
              <p14:nvPr/>
            </p14:nvContentPartPr>
            <p14:xfrm>
              <a:off x="3319463" y="3501414"/>
              <a:ext cx="2541240" cy="4572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263" y="3490614"/>
                <a:ext cx="2570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6" name="Ink 115"/>
              <p14:cNvContentPartPr/>
              <p14:nvPr/>
            </p14:nvContentPartPr>
            <p14:xfrm>
              <a:off x="3423863" y="5692734"/>
              <a:ext cx="2752920" cy="93420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8743" y="5684814"/>
                <a:ext cx="279504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7" name="Ink 136"/>
              <p14:cNvContentPartPr/>
              <p14:nvPr/>
            </p14:nvContentPartPr>
            <p14:xfrm>
              <a:off x="1238663" y="2655054"/>
              <a:ext cx="898560" cy="46368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7783" y="2638134"/>
                <a:ext cx="9360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8" name="Ink 147"/>
              <p14:cNvContentPartPr/>
              <p14:nvPr/>
            </p14:nvContentPartPr>
            <p14:xfrm>
              <a:off x="3214703" y="4568814"/>
              <a:ext cx="1849320" cy="4068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2463" y="4555494"/>
                <a:ext cx="1876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7" name="Ink 176"/>
              <p14:cNvContentPartPr/>
              <p14:nvPr/>
            </p14:nvContentPartPr>
            <p14:xfrm>
              <a:off x="3197423" y="5511294"/>
              <a:ext cx="2030400" cy="8640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5183" y="5495454"/>
                <a:ext cx="20574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" name="Ink 183"/>
              <p14:cNvContentPartPr/>
              <p14:nvPr/>
            </p14:nvContentPartPr>
            <p14:xfrm>
              <a:off x="6522383" y="4817214"/>
              <a:ext cx="2013120" cy="79416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5463" y="4799934"/>
                <a:ext cx="2040480" cy="8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2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16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9663" y="315414"/>
              <a:ext cx="4965120" cy="3754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903" y="301734"/>
                <a:ext cx="4994640" cy="37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2841743" y="1426734"/>
              <a:ext cx="1973160" cy="961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0583" y="1404414"/>
                <a:ext cx="2006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4152143" y="3074454"/>
              <a:ext cx="3456360" cy="15465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0623" y="3061494"/>
                <a:ext cx="3483360" cy="15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4898063" y="3679254"/>
              <a:ext cx="2441160" cy="4176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7623" y="3659094"/>
                <a:ext cx="24696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9" name="Ink 108"/>
              <p14:cNvContentPartPr/>
              <p14:nvPr/>
            </p14:nvContentPartPr>
            <p14:xfrm>
              <a:off x="4242863" y="3179214"/>
              <a:ext cx="546120" cy="9738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1343" y="3165534"/>
                <a:ext cx="56916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0" name="Ink 109"/>
              <p14:cNvContentPartPr/>
              <p14:nvPr/>
            </p14:nvContentPartPr>
            <p14:xfrm>
              <a:off x="4470743" y="3251934"/>
              <a:ext cx="375480" cy="88596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51303" y="3238614"/>
                <a:ext cx="40500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1" name="Ink 110"/>
              <p14:cNvContentPartPr/>
              <p14:nvPr/>
            </p14:nvContentPartPr>
            <p14:xfrm>
              <a:off x="4593143" y="3150054"/>
              <a:ext cx="351360" cy="96516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9103" y="3139974"/>
                <a:ext cx="373680" cy="9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9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908B3-9DB3-4F2E-859C-9AD40BEFA11D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8/23/2018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dy"/>
                <a:ea typeface="宋体" panose="02010600030101010101" pitchFamily="2" charset="-122"/>
                <a:cs typeface="+mn-cs"/>
              </a:rPr>
              <a:t>copyright 2006 www.brainybetty.com ALL RIGHTS RESERVED.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dy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54821-D8C9-4BC9-8D96-2CC0C58394D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dy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dy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" y="0"/>
            <a:ext cx="529936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535400" y="194400"/>
              <a:ext cx="7081560" cy="5975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880" y="186840"/>
                <a:ext cx="7090920" cy="59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5536800" y="5952960"/>
              <a:ext cx="2795040" cy="2890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3920" y="5947560"/>
                <a:ext cx="2803680" cy="2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4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3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697983" y="5568922"/>
              <a:ext cx="623160" cy="839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6103" y="5559562"/>
                <a:ext cx="64440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077560" y="540000"/>
              <a:ext cx="4225680" cy="573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440" y="533520"/>
                <a:ext cx="424116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514960" y="979200"/>
              <a:ext cx="1658160" cy="491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1720" y="972360"/>
                <a:ext cx="16682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587680" y="601200"/>
              <a:ext cx="404280" cy="648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0120" y="597240"/>
                <a:ext cx="41544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821040" y="1115280"/>
              <a:ext cx="1247760" cy="9187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4200" y="1108800"/>
                <a:ext cx="1259280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1207440" y="2093760"/>
              <a:ext cx="785880" cy="152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0240" y="2088720"/>
                <a:ext cx="8010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2526480" y="2007000"/>
              <a:ext cx="332640" cy="7135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21800" y="2000520"/>
                <a:ext cx="3427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2527560" y="1977480"/>
              <a:ext cx="217080" cy="426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0360" y="1971000"/>
                <a:ext cx="2300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2598480" y="1987920"/>
              <a:ext cx="194400" cy="4269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93080" y="1982520"/>
                <a:ext cx="20412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/>
              <p14:cNvContentPartPr/>
              <p14:nvPr/>
            </p14:nvContentPartPr>
            <p14:xfrm>
              <a:off x="4825440" y="2057400"/>
              <a:ext cx="2629800" cy="5432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17520" y="2051280"/>
                <a:ext cx="264168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7080120" y="2562120"/>
              <a:ext cx="962640" cy="1710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4720" y="2556360"/>
                <a:ext cx="974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1725120" y="2700360"/>
              <a:ext cx="3444480" cy="5565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0440" y="2694240"/>
                <a:ext cx="345528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507863" y="3397042"/>
              <a:ext cx="414360" cy="3072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263" y="3386962"/>
                <a:ext cx="436320" cy="30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5537880" y="3233880"/>
              <a:ext cx="103320" cy="2127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30680" y="3227400"/>
                <a:ext cx="117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/>
              <p14:cNvContentPartPr/>
              <p14:nvPr/>
            </p14:nvContentPartPr>
            <p14:xfrm>
              <a:off x="4157640" y="3309840"/>
              <a:ext cx="1195200" cy="651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54040" y="3302280"/>
                <a:ext cx="12063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/>
              <p14:cNvContentPartPr/>
              <p14:nvPr/>
            </p14:nvContentPartPr>
            <p14:xfrm>
              <a:off x="654480" y="3801600"/>
              <a:ext cx="4383360" cy="24177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9800" y="3794040"/>
                <a:ext cx="4393800" cy="24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/>
              <p14:cNvContentPartPr/>
              <p14:nvPr/>
            </p14:nvContentPartPr>
            <p14:xfrm>
              <a:off x="1507680" y="3641400"/>
              <a:ext cx="246600" cy="3783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01920" y="3634200"/>
                <a:ext cx="2559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/>
              <p14:cNvContentPartPr/>
              <p14:nvPr/>
            </p14:nvContentPartPr>
            <p14:xfrm>
              <a:off x="1637280" y="3645360"/>
              <a:ext cx="170640" cy="4478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33320" y="3638880"/>
                <a:ext cx="178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/>
              <p14:cNvContentPartPr/>
              <p14:nvPr/>
            </p14:nvContentPartPr>
            <p14:xfrm>
              <a:off x="1906200" y="3723480"/>
              <a:ext cx="743040" cy="2545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00080" y="3718080"/>
                <a:ext cx="754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/>
              <p14:cNvContentPartPr/>
              <p14:nvPr/>
            </p14:nvContentPartPr>
            <p14:xfrm>
              <a:off x="5879880" y="3606120"/>
              <a:ext cx="1028880" cy="7023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75920" y="3602520"/>
                <a:ext cx="103968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/>
              <p14:cNvContentPartPr/>
              <p14:nvPr/>
            </p14:nvContentPartPr>
            <p14:xfrm>
              <a:off x="2983320" y="4367160"/>
              <a:ext cx="1003320" cy="2167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6840" y="4361040"/>
                <a:ext cx="1017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/>
              <p14:cNvContentPartPr/>
              <p14:nvPr/>
            </p14:nvContentPartPr>
            <p14:xfrm>
              <a:off x="5228280" y="4567320"/>
              <a:ext cx="2790720" cy="1011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23960" y="4562280"/>
                <a:ext cx="280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/>
              <p14:cNvContentPartPr/>
              <p14:nvPr/>
            </p14:nvContentPartPr>
            <p14:xfrm>
              <a:off x="5274360" y="3371040"/>
              <a:ext cx="237240" cy="12776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70760" y="3362760"/>
                <a:ext cx="249480" cy="12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/>
              <p14:cNvContentPartPr/>
              <p14:nvPr/>
            </p14:nvContentPartPr>
            <p14:xfrm>
              <a:off x="8128080" y="4565160"/>
              <a:ext cx="150120" cy="1292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24120" y="4559400"/>
                <a:ext cx="162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Ink 31"/>
              <p14:cNvContentPartPr/>
              <p14:nvPr/>
            </p14:nvContentPartPr>
            <p14:xfrm>
              <a:off x="1702440" y="4938840"/>
              <a:ext cx="520200" cy="669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97760" y="4932720"/>
                <a:ext cx="531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/>
              <p14:cNvContentPartPr/>
              <p14:nvPr/>
            </p14:nvContentPartPr>
            <p14:xfrm>
              <a:off x="1732680" y="4951080"/>
              <a:ext cx="557640" cy="5184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28000" y="4945320"/>
                <a:ext cx="5680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/>
              <p14:cNvContentPartPr/>
              <p14:nvPr/>
            </p14:nvContentPartPr>
            <p14:xfrm>
              <a:off x="3092400" y="5380560"/>
              <a:ext cx="721440" cy="1918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87360" y="5373720"/>
                <a:ext cx="733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Ink 34"/>
              <p14:cNvContentPartPr/>
              <p14:nvPr/>
            </p14:nvContentPartPr>
            <p14:xfrm>
              <a:off x="3942623" y="3599362"/>
              <a:ext cx="1589400" cy="30027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4343" y="3591082"/>
                <a:ext cx="1608480" cy="30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Ink 35"/>
              <p14:cNvContentPartPr/>
              <p14:nvPr/>
            </p14:nvContentPartPr>
            <p14:xfrm>
              <a:off x="6107663" y="5968162"/>
              <a:ext cx="328320" cy="2649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90743" y="5959882"/>
                <a:ext cx="363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/>
              <p14:cNvContentPartPr/>
              <p14:nvPr/>
            </p14:nvContentPartPr>
            <p14:xfrm>
              <a:off x="6539663" y="5965282"/>
              <a:ext cx="307080" cy="2635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31023" y="5955562"/>
                <a:ext cx="329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Ink 37"/>
              <p14:cNvContentPartPr/>
              <p14:nvPr/>
            </p14:nvContentPartPr>
            <p14:xfrm>
              <a:off x="8081183" y="3695482"/>
              <a:ext cx="116640" cy="21812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054183" y="3668482"/>
                <a:ext cx="170640" cy="22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793343" y="1854082"/>
              <a:ext cx="7555680" cy="12625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7863" y="1838242"/>
                <a:ext cx="7587360" cy="12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2992680" y="2104200"/>
              <a:ext cx="1497600" cy="2793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85480" y="2097720"/>
                <a:ext cx="15105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4341960" y="3423240"/>
              <a:ext cx="525600" cy="1260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4400" y="3417480"/>
                <a:ext cx="540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3" name="Ink 42"/>
              <p14:cNvContentPartPr/>
              <p14:nvPr/>
            </p14:nvContentPartPr>
            <p14:xfrm>
              <a:off x="7849440" y="4579560"/>
              <a:ext cx="128880" cy="9864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42600" y="4572720"/>
                <a:ext cx="14328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5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4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623423" y="713962"/>
              <a:ext cx="438120" cy="12178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423" y="699562"/>
                <a:ext cx="465480" cy="12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499583" y="1885762"/>
              <a:ext cx="1653480" cy="1767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623" y="1865962"/>
                <a:ext cx="16830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700463" y="296002"/>
              <a:ext cx="6835320" cy="62064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463" y="284842"/>
                <a:ext cx="6867000" cy="62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1206983" y="1744642"/>
              <a:ext cx="1501920" cy="60480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5023" y="1724482"/>
                <a:ext cx="154656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5" name="Ink 74"/>
              <p14:cNvContentPartPr/>
              <p14:nvPr/>
            </p14:nvContentPartPr>
            <p14:xfrm>
              <a:off x="3373103" y="1784242"/>
              <a:ext cx="2895480" cy="6984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9063" y="1764442"/>
                <a:ext cx="2930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" name="Ink 102"/>
              <p14:cNvContentPartPr/>
              <p14:nvPr/>
            </p14:nvContentPartPr>
            <p14:xfrm>
              <a:off x="3457343" y="2805202"/>
              <a:ext cx="3306240" cy="435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2943" y="2788282"/>
                <a:ext cx="3340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" name="Ink 142"/>
              <p14:cNvContentPartPr/>
              <p14:nvPr/>
            </p14:nvContentPartPr>
            <p14:xfrm>
              <a:off x="3521783" y="3779362"/>
              <a:ext cx="2412720" cy="3564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3423" y="3761002"/>
                <a:ext cx="2451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1" name="Ink 150"/>
              <p14:cNvContentPartPr/>
              <p14:nvPr/>
            </p14:nvContentPartPr>
            <p14:xfrm>
              <a:off x="5025863" y="2919682"/>
              <a:ext cx="351360" cy="40248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4983" y="2900962"/>
                <a:ext cx="3902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1" name="Ink 220"/>
              <p14:cNvContentPartPr/>
              <p14:nvPr/>
            </p14:nvContentPartPr>
            <p14:xfrm>
              <a:off x="5386223" y="6084802"/>
              <a:ext cx="789120" cy="28044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59223" y="6070042"/>
                <a:ext cx="82476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5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5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/>
              <p14:cNvContentPartPr/>
              <p14:nvPr/>
            </p14:nvContentPartPr>
            <p14:xfrm>
              <a:off x="5837663" y="1972162"/>
              <a:ext cx="1251360" cy="8931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9663" y="1954882"/>
                <a:ext cx="129096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1" name="Ink 110"/>
              <p14:cNvContentPartPr/>
              <p14:nvPr/>
            </p14:nvContentPartPr>
            <p14:xfrm>
              <a:off x="430103" y="245242"/>
              <a:ext cx="8297640" cy="612468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143" y="230122"/>
                <a:ext cx="8334720" cy="61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9" name="Ink 118"/>
              <p14:cNvContentPartPr/>
              <p14:nvPr/>
            </p14:nvContentPartPr>
            <p14:xfrm>
              <a:off x="4948823" y="4564522"/>
              <a:ext cx="2394360" cy="3744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7663" y="4547602"/>
                <a:ext cx="242388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00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6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07743" y="137242"/>
              <a:ext cx="7135560" cy="2125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83" y="124642"/>
                <a:ext cx="7180200" cy="21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1353503" y="500842"/>
              <a:ext cx="2857680" cy="936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8023" y="481762"/>
                <a:ext cx="2893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4156103" y="1624042"/>
              <a:ext cx="888120" cy="1152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8103" y="1601002"/>
                <a:ext cx="929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7" name="Ink 76"/>
              <p14:cNvContentPartPr/>
              <p14:nvPr/>
            </p14:nvContentPartPr>
            <p14:xfrm>
              <a:off x="1441703" y="2600362"/>
              <a:ext cx="3209760" cy="125820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3343" y="2577682"/>
                <a:ext cx="3251520" cy="13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1457903" y="2584882"/>
              <a:ext cx="234720" cy="20340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0623" y="2570482"/>
                <a:ext cx="270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3" name="Ink 82"/>
              <p14:cNvContentPartPr/>
              <p14:nvPr/>
            </p14:nvContentPartPr>
            <p14:xfrm>
              <a:off x="4091303" y="2980882"/>
              <a:ext cx="1349640" cy="18072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7623" y="2965762"/>
                <a:ext cx="13752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2996543" y="2870002"/>
              <a:ext cx="117360" cy="91260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9263" y="2857762"/>
                <a:ext cx="14688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8" name="Ink 107"/>
              <p14:cNvContentPartPr/>
              <p14:nvPr/>
            </p14:nvContentPartPr>
            <p14:xfrm>
              <a:off x="3176903" y="2927602"/>
              <a:ext cx="104400" cy="88632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60703" y="2918602"/>
                <a:ext cx="1324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9" name="Ink 108"/>
              <p14:cNvContentPartPr/>
              <p14:nvPr/>
            </p14:nvContentPartPr>
            <p14:xfrm>
              <a:off x="3365543" y="2877922"/>
              <a:ext cx="84240" cy="8658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9343" y="2868922"/>
                <a:ext cx="10944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" name="Ink 111"/>
              <p14:cNvContentPartPr/>
              <p14:nvPr/>
            </p14:nvContentPartPr>
            <p14:xfrm>
              <a:off x="2906903" y="3038842"/>
              <a:ext cx="611640" cy="5760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95743" y="3027682"/>
                <a:ext cx="6393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8" name="Ink 117"/>
              <p14:cNvContentPartPr/>
              <p14:nvPr/>
            </p14:nvContentPartPr>
            <p14:xfrm>
              <a:off x="2887103" y="3191482"/>
              <a:ext cx="594000" cy="885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7023" y="3181402"/>
                <a:ext cx="6210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9" name="Ink 118"/>
              <p14:cNvContentPartPr/>
              <p14:nvPr/>
            </p14:nvContentPartPr>
            <p14:xfrm>
              <a:off x="2825183" y="3386962"/>
              <a:ext cx="701280" cy="9468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11143" y="3372922"/>
                <a:ext cx="733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0" name="Ink 119"/>
              <p14:cNvContentPartPr/>
              <p14:nvPr/>
            </p14:nvContentPartPr>
            <p14:xfrm>
              <a:off x="4015343" y="3107962"/>
              <a:ext cx="229320" cy="1850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7343" y="3094642"/>
                <a:ext cx="256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2" name="Ink 121"/>
              <p14:cNvContentPartPr/>
              <p14:nvPr/>
            </p14:nvContentPartPr>
            <p14:xfrm>
              <a:off x="2801063" y="3616642"/>
              <a:ext cx="663480" cy="3708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90623" y="3604042"/>
                <a:ext cx="690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4" name="Ink 153"/>
              <p14:cNvContentPartPr/>
              <p14:nvPr/>
            </p14:nvContentPartPr>
            <p14:xfrm>
              <a:off x="949583" y="4492522"/>
              <a:ext cx="568080" cy="91224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2303" y="4476682"/>
                <a:ext cx="59652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3" name="Ink 172"/>
              <p14:cNvContentPartPr/>
              <p14:nvPr/>
            </p14:nvContentPartPr>
            <p14:xfrm>
              <a:off x="1016903" y="3163042"/>
              <a:ext cx="1860840" cy="19620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7903" y="3151882"/>
                <a:ext cx="1883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0" name="Ink 189"/>
              <p14:cNvContentPartPr/>
              <p14:nvPr/>
            </p14:nvContentPartPr>
            <p14:xfrm>
              <a:off x="294023" y="2984482"/>
              <a:ext cx="608760" cy="343944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6743" y="2968642"/>
                <a:ext cx="640440" cy="34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5" name="Ink 224"/>
              <p14:cNvContentPartPr/>
              <p14:nvPr/>
            </p14:nvContentPartPr>
            <p14:xfrm>
              <a:off x="2618183" y="2814562"/>
              <a:ext cx="619560" cy="61092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00183" y="2796202"/>
                <a:ext cx="65592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4" name="Ink 253"/>
              <p14:cNvContentPartPr/>
              <p14:nvPr/>
            </p14:nvContentPartPr>
            <p14:xfrm>
              <a:off x="1569143" y="4753522"/>
              <a:ext cx="2109600" cy="129564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54743" y="4738402"/>
                <a:ext cx="2139840" cy="13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0" name="Ink 269"/>
              <p14:cNvContentPartPr/>
              <p14:nvPr/>
            </p14:nvContentPartPr>
            <p14:xfrm>
              <a:off x="4424663" y="6110002"/>
              <a:ext cx="959040" cy="3924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12423" y="6095242"/>
                <a:ext cx="989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3" name="Ink 272"/>
              <p14:cNvContentPartPr/>
              <p14:nvPr/>
            </p14:nvContentPartPr>
            <p14:xfrm>
              <a:off x="4377143" y="6107122"/>
              <a:ext cx="1044360" cy="37800"/>
            </p14:xfrm>
          </p:contentPart>
        </mc:Choice>
        <mc:Fallback>
          <p:pic>
            <p:nvPicPr>
              <p:cNvPr id="273" name="Ink 27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5623" y="6093082"/>
                <a:ext cx="1073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4" name="Ink 273"/>
              <p14:cNvContentPartPr/>
              <p14:nvPr/>
            </p14:nvContentPartPr>
            <p14:xfrm>
              <a:off x="4308023" y="6205762"/>
              <a:ext cx="1082520" cy="47520"/>
            </p14:xfrm>
          </p:contentPart>
        </mc:Choice>
        <mc:Fallback>
          <p:pic>
            <p:nvPicPr>
              <p:cNvPr id="274" name="Ink 27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99743" y="6191362"/>
                <a:ext cx="1108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5" name="Ink 274"/>
              <p14:cNvContentPartPr/>
              <p14:nvPr/>
            </p14:nvContentPartPr>
            <p14:xfrm>
              <a:off x="4356983" y="6177682"/>
              <a:ext cx="1184400" cy="55800"/>
            </p14:xfrm>
          </p:contentPart>
        </mc:Choice>
        <mc:Fallback>
          <p:pic>
            <p:nvPicPr>
              <p:cNvPr id="275" name="Ink 27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46183" y="6161842"/>
                <a:ext cx="1211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8" name="Ink 277"/>
              <p14:cNvContentPartPr/>
              <p14:nvPr/>
            </p14:nvContentPartPr>
            <p14:xfrm>
              <a:off x="5755583" y="5964202"/>
              <a:ext cx="791640" cy="13644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3703" y="5947642"/>
                <a:ext cx="819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4" name="Ink 283"/>
              <p14:cNvContentPartPr/>
              <p14:nvPr/>
            </p14:nvContentPartPr>
            <p14:xfrm>
              <a:off x="2777303" y="5568562"/>
              <a:ext cx="218160" cy="2484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63263" y="5554522"/>
                <a:ext cx="242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5" name="Ink 284"/>
              <p14:cNvContentPartPr/>
              <p14:nvPr/>
            </p14:nvContentPartPr>
            <p14:xfrm>
              <a:off x="1536023" y="6194242"/>
              <a:ext cx="225360" cy="16848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18743" y="6181282"/>
                <a:ext cx="261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9" name="Ink 288"/>
              <p14:cNvContentPartPr/>
              <p14:nvPr/>
            </p14:nvContentPartPr>
            <p14:xfrm>
              <a:off x="1147223" y="2612242"/>
              <a:ext cx="6594840" cy="345672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37143" y="2594602"/>
                <a:ext cx="6625800" cy="34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91" name="Ink 290"/>
              <p14:cNvContentPartPr/>
              <p14:nvPr/>
            </p14:nvContentPartPr>
            <p14:xfrm>
              <a:off x="3729863" y="5534002"/>
              <a:ext cx="624600" cy="90684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3303" y="5515642"/>
                <a:ext cx="65772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92" name="Ink 291"/>
              <p14:cNvContentPartPr/>
              <p14:nvPr/>
            </p14:nvContentPartPr>
            <p14:xfrm>
              <a:off x="2068823" y="5690242"/>
              <a:ext cx="1501920" cy="35100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51903" y="5674042"/>
                <a:ext cx="15397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94" name="Ink 293"/>
              <p14:cNvContentPartPr/>
              <p14:nvPr/>
            </p14:nvContentPartPr>
            <p14:xfrm>
              <a:off x="6135743" y="6179482"/>
              <a:ext cx="680400" cy="34704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20983" y="6162922"/>
                <a:ext cx="7081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96" name="Ink 295"/>
              <p14:cNvContentPartPr/>
              <p14:nvPr/>
            </p14:nvContentPartPr>
            <p14:xfrm>
              <a:off x="5572703" y="2946682"/>
              <a:ext cx="240840" cy="35136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57943" y="2928682"/>
                <a:ext cx="27180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005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7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4345103" y="848602"/>
              <a:ext cx="2479320" cy="590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9623" y="827002"/>
                <a:ext cx="2516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k 46"/>
              <p14:cNvContentPartPr/>
              <p14:nvPr/>
            </p14:nvContentPartPr>
            <p14:xfrm>
              <a:off x="1585703" y="95482"/>
              <a:ext cx="4671720" cy="749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5903" y="73162"/>
                <a:ext cx="470484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3124703" y="1383202"/>
              <a:ext cx="162720" cy="12722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0663" y="1376002"/>
                <a:ext cx="183960" cy="12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2806823" y="2612602"/>
              <a:ext cx="4437000" cy="1753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6023" y="2596402"/>
                <a:ext cx="44622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1251263" y="2875042"/>
              <a:ext cx="7368840" cy="265392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1463" y="2853082"/>
                <a:ext cx="7405200" cy="26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0" name="Ink 89"/>
              <p14:cNvContentPartPr/>
              <p14:nvPr/>
            </p14:nvContentPartPr>
            <p14:xfrm>
              <a:off x="584183" y="2810242"/>
              <a:ext cx="518040" cy="102996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4383" y="2793322"/>
                <a:ext cx="55872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4" name="Ink 113"/>
              <p14:cNvContentPartPr/>
              <p14:nvPr/>
            </p14:nvContentPartPr>
            <p14:xfrm>
              <a:off x="3198863" y="1106722"/>
              <a:ext cx="2072520" cy="139500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5183" y="1093042"/>
                <a:ext cx="210744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6" name="Ink 125"/>
              <p14:cNvContentPartPr/>
              <p14:nvPr/>
            </p14:nvContentPartPr>
            <p14:xfrm>
              <a:off x="4829303" y="1046242"/>
              <a:ext cx="1783440" cy="108756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9223" y="1026442"/>
                <a:ext cx="180396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9" name="Ink 128"/>
              <p14:cNvContentPartPr/>
              <p14:nvPr/>
            </p14:nvContentPartPr>
            <p14:xfrm>
              <a:off x="7118543" y="2703682"/>
              <a:ext cx="664560" cy="2084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07023" y="2692162"/>
                <a:ext cx="6969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1" name="Ink 210"/>
              <p14:cNvContentPartPr/>
              <p14:nvPr/>
            </p14:nvContentPartPr>
            <p14:xfrm>
              <a:off x="5794463" y="4975282"/>
              <a:ext cx="1719720" cy="637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76823" y="4954042"/>
                <a:ext cx="1757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8" name="Ink 217"/>
              <p14:cNvContentPartPr/>
              <p14:nvPr/>
            </p14:nvContentPartPr>
            <p14:xfrm>
              <a:off x="2248103" y="5117842"/>
              <a:ext cx="749880" cy="10764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6223" y="5102002"/>
                <a:ext cx="7837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9" name="Ink 218"/>
              <p14:cNvContentPartPr/>
              <p14:nvPr/>
            </p14:nvContentPartPr>
            <p14:xfrm>
              <a:off x="2211383" y="5267602"/>
              <a:ext cx="548280" cy="7524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95543" y="5252482"/>
                <a:ext cx="5778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1" name="Ink 220"/>
              <p14:cNvContentPartPr/>
              <p14:nvPr/>
            </p14:nvContentPartPr>
            <p14:xfrm>
              <a:off x="3544463" y="3657682"/>
              <a:ext cx="2257200" cy="4032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35103" y="3641842"/>
                <a:ext cx="2282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2" name="Ink 221"/>
              <p14:cNvContentPartPr/>
              <p14:nvPr/>
            </p14:nvContentPartPr>
            <p14:xfrm>
              <a:off x="3748943" y="4945042"/>
              <a:ext cx="1082160" cy="5724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38143" y="4928842"/>
                <a:ext cx="11170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5" name="Ink 224"/>
              <p14:cNvContentPartPr/>
              <p14:nvPr/>
            </p14:nvContentPartPr>
            <p14:xfrm>
              <a:off x="3283103" y="4364002"/>
              <a:ext cx="2539080" cy="11772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73383" y="4344562"/>
                <a:ext cx="2567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8" name="Ink 227"/>
              <p14:cNvContentPartPr/>
              <p14:nvPr/>
            </p14:nvContentPartPr>
            <p14:xfrm>
              <a:off x="3567143" y="3756682"/>
              <a:ext cx="2160360" cy="7344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58503" y="3740842"/>
                <a:ext cx="2184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9" name="Ink 228"/>
              <p14:cNvContentPartPr/>
              <p14:nvPr/>
            </p14:nvContentPartPr>
            <p14:xfrm>
              <a:off x="3547703" y="4393522"/>
              <a:ext cx="1678680" cy="7596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38343" y="4378042"/>
                <a:ext cx="1703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4" name="Ink 243"/>
              <p14:cNvContentPartPr/>
              <p14:nvPr/>
            </p14:nvContentPartPr>
            <p14:xfrm>
              <a:off x="3692423" y="5867002"/>
              <a:ext cx="1050480" cy="7344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76223" y="5847922"/>
                <a:ext cx="1085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2" name="Ink 271"/>
              <p14:cNvContentPartPr/>
              <p14:nvPr/>
            </p14:nvContentPartPr>
            <p14:xfrm>
              <a:off x="6587903" y="5109562"/>
              <a:ext cx="310320" cy="405360"/>
            </p14:xfrm>
          </p:contentPart>
        </mc:Choice>
        <mc:Fallback>
          <p:pic>
            <p:nvPicPr>
              <p:cNvPr id="272" name="Ink 27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66303" y="5091922"/>
                <a:ext cx="3470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6" name="Ink 275"/>
              <p14:cNvContentPartPr/>
              <p14:nvPr/>
            </p14:nvContentPartPr>
            <p14:xfrm>
              <a:off x="5535263" y="5937202"/>
              <a:ext cx="1743840" cy="3780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23023" y="5915242"/>
                <a:ext cx="1778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8" name="Ink 277"/>
              <p14:cNvContentPartPr/>
              <p14:nvPr/>
            </p14:nvContentPartPr>
            <p14:xfrm>
              <a:off x="3228023" y="5535442"/>
              <a:ext cx="5136840" cy="63432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16863" y="5520322"/>
                <a:ext cx="517500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9" name="Ink 278"/>
              <p14:cNvContentPartPr/>
              <p14:nvPr/>
            </p14:nvContentPartPr>
            <p14:xfrm>
              <a:off x="6260663" y="5550562"/>
              <a:ext cx="1566720" cy="76500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40863" y="5534722"/>
                <a:ext cx="1603800" cy="7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26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8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64463" y="287722"/>
              <a:ext cx="7577640" cy="5969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103" y="267562"/>
                <a:ext cx="7612200" cy="60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971543" y="325522"/>
              <a:ext cx="456480" cy="8571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3903" y="308962"/>
                <a:ext cx="487800" cy="8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53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08B3-9DB3-4F2E-859C-9AD40BEFA11D}" type="datetime1">
              <a:rPr lang="en-US" altLang="zh-CN" smtClean="0"/>
              <a:pPr/>
              <a:t>8/23/2018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 2006 www.brainybetty.com ALL RIGHTS RESERVED.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21-D8C9-4BC9-8D96-2CC0C58394D1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</Template>
  <TotalTime>437</TotalTime>
  <Words>153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Andy</vt:lpstr>
      <vt:lpstr>等线</vt:lpstr>
      <vt:lpstr>宋体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lenovo</dc:creator>
  <cp:lastModifiedBy>Weng Chew</cp:lastModifiedBy>
  <cp:revision>10</cp:revision>
  <dcterms:created xsi:type="dcterms:W3CDTF">2018-08-23T16:37:23Z</dcterms:created>
  <dcterms:modified xsi:type="dcterms:W3CDTF">2018-08-24T00:24:39Z</dcterms:modified>
</cp:coreProperties>
</file>