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3" r:id="rId2"/>
    <p:sldId id="284" r:id="rId3"/>
    <p:sldId id="285" r:id="rId4"/>
    <p:sldId id="286" r:id="rId5"/>
    <p:sldId id="287" r:id="rId6"/>
    <p:sldId id="288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298" r:id="rId15"/>
    <p:sldId id="301" r:id="rId16"/>
    <p:sldId id="300" r:id="rId17"/>
    <p:sldId id="299" r:id="rId18"/>
    <p:sldId id="297" r:id="rId19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5055" autoAdjust="0"/>
    <p:restoredTop sz="94660"/>
  </p:normalViewPr>
  <p:slideViewPr>
    <p:cSldViewPr snapToGrid="0">
      <p:cViewPr varScale="1">
        <p:scale>
          <a:sx n="79" d="100"/>
          <a:sy n="79" d="100"/>
        </p:scale>
        <p:origin x="48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8:30:22.029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94787C7B-2EAD-4811-AF7F-D62AF431EE13}" emma:medium="tactile" emma:mode="ink">
          <msink:context xmlns:msink="http://schemas.microsoft.com/ink/2010/main" type="writingRegion" rotatedBoundingBox="1341,388 19693,295 19702,1969 1349,2061"/>
        </emma:interpretation>
      </emma:emma>
    </inkml:annotationXML>
    <inkml:traceGroup>
      <inkml:annotationXML>
        <emma:emma xmlns:emma="http://www.w3.org/2003/04/emma" version="1.0">
          <emma:interpretation id="{0B8B5CCA-3205-48E4-BBE8-46306808593B}" emma:medium="tactile" emma:mode="ink">
            <msink:context xmlns:msink="http://schemas.microsoft.com/ink/2010/main" type="paragraph" rotatedBoundingBox="1341,388 19693,295 19702,1969 1349,206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318F999-3929-4468-A6A5-03DA5D214854}" emma:medium="tactile" emma:mode="ink">
              <msink:context xmlns:msink="http://schemas.microsoft.com/ink/2010/main" type="line" rotatedBoundingBox="1341,388 19693,295 19702,1969 1349,2061"/>
            </emma:interpretation>
          </emma:emma>
        </inkml:annotationXML>
        <inkml:traceGroup>
          <inkml:annotationXML>
            <emma:emma xmlns:emma="http://www.w3.org/2003/04/emma" version="1.0">
              <emma:interpretation id="{BC8EE153-E059-450B-B480-DE69A5D32DBF}" emma:medium="tactile" emma:mode="ink">
                <msink:context xmlns:msink="http://schemas.microsoft.com/ink/2010/main" type="inkWord" rotatedBoundingBox="1341,402 4268,388 4272,1205 1345,1219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180 44 384 0,'0'-14'140'0,"4"11"-108"0,-4-11-8 16,0 11 48 0,0 3-44-16,0 0 68 0,4 0-56 0,-4-11 0 31,0 22-24-31,-4-8 32 16,4 14-24-16,-8 21-12 15,5 14-8-15,-21 17 4 0,13 10-4 0,-16-3 32 16,11-8-20-16,-7-6-4 15,0-3-8-15,3-11-4 16,13 0 0-16,-5-20 0 16,4 3 0-16,0-21 24 15,8-3-12-15,0-14-4 16,8 0-4-16,0-10 12 16,4 0-8-16,-5 3-4 15,5 4 0-15,-4-4 4 16,3 7-4-16,-11-10-12 15,0 10 4-15,0 0-16 16,8 7 12-16,-8-3-12 16,8 3 8-16,3 0 0 15,9 0 4-15,7 10 32 16,8 4-12-16,11-4 12 16,4 7-12-16,5-3 12 15,-1 3-16-15,-4-7 16 16,-3-3-16-16,-9-7-4 15,1 0 0-15,-12-10-4 16,-8 3 0-16,1-10 8 16,-1 3-4-16,-7-10-4 15,3 3 4-15,-7-3 4 16,4 7-4-16,-8-4-4 0,3 11 4 16,-11 0-16-16,4 3 8 0,-11 3-16 15,3 4 12-15,-11 0 4 16,-1 11 4-16,-7-8 8 15,4 4-4-15,-8 0-12 16,8 0 4-16,0 0-24 16,7 3 16-16,12 4-12 15,4 7 12-15,8-4 8 16,7 0 4-16,1 4 16 16,3-1-8-16,5-3 16 15,3 1-16-15,0-8-72 16,4 0 32-16,7-10-112 15,1-3 84-15,11-11-80 16,-3 4 80-16,3-11 40 16,-3 4 16-16,-5-4-12 15,-7 4 8-15,-8 7 76 16,-7-1-40-16,-5 5 124 16,-3 6-84-16,-5 0 20 15,5 3-52-15,-8-3-12 16,0 3-16-16,-4-3 12 15,0 0-12-15,0 0 40 16,0 0-24-16,0 0 20 16,0 0-24-16,-4-3 0 15,4 0-12-15,-12-8 12 0,5 4-12 16,-13-6 4-16,5 2-4 0,-12-3-32 16,7 14 12-16,-11 0-20 15,8 7 16-15,-12 11-8 16,8 2 12-16,0 11 8 15,8 0 4-15,3 7-20 16,12 3 12-16,20-3 4 16,11-7 4-16,19-10 32 15,5-7-16-15,14-21-84 16,-3 0 36-16,20-17-168 16,-5 0 116-16,8-14-176 15,0 3 148-15,-11-3-52 16,-12 11 96-16,-8-14 156 15,-19 6-48-15,0-13 284 16,-12 10-184-16,-15-7 72 16,-1 8-124-16,-7 2 24 15,0 11-64-15,-7 7-16 16,3 7-20-16,-8 13 8 16,8 7-12-16,-11 18-12 15,7 6 0-15,-11 8 28 16,7 2-12-16,-3 4-64 15,11 1 24-15,-16 6-112 16,13-4 80-16</inkml:trace>
          <inkml:trace contextRef="#ctx0" brushRef="#br0" timeOffset="1080.9139">1264 584 540 0,'-35'11'200'0,"35"-11"-156"0,-19 0-12 0,11 3 60 16,4 4-56-16,4-7 24 15,4 7-40-15,8-14 28 16,7 7-32-16,32 0-4 16,3-7-8-16,23 4 12 15,-3-11-8-15,3 0 4 16,-11 4-4-16,-8-7 12 15,-4 3-12-15,-3 0 4 16,-17 4-4-16,-7-4 4 16,-7 4-8-16,-5-1 16 15,-3 5-12-15,-8-1-28 16,4 3 8-16,-12 4 4 16,4 7 8-16,-4 3 0 15,4 1 0-15,-12 2 8 16,12 5-4-16,0-1 16 15,4 0-12-15,-4-3 4 16,8 7-4-16,-4-4 28 16,3 0-20-16,-3-7 4 15,8 1-12-15,0-8 4 16,-1 4-8-16,5-11-56 0,-1 1 28 16,-3-11-32-16,-1 4 32 0,5-7 0 15,-1 6 16-15,1-2-28 16,-1 6 20-16,5 0-20 15,3 3 20-15,0-2 0 16,0 12 8-16,1-6 8 16,3 7 0-16,-4 0 16 15,-4-3-8-15,-3 3 16 16,-1-1-16-16,-7 5 4 16,4-1-4-16,-9 0 4 15,1-3-8-15,-8 7-20 16,1-4 8-16,-5 4-4 15,8 0 4-15,-4 3 32 16,4 0-12-16,0-3 12 16,4 3-12-16,4-10 12 15,11 7-16-15,-8-7 16 16,9-7-16-16,3-7 24 16,-4-3-20-16,1-1-56 15,-9 4 20-15,-3-3-8 16,0 0 20-16,-8-7-8 15,4 6 8-15,-8-6 0 16,4 3 4-16,-8 0 0 16,8 4 0-16,-8 3-28 15,8 4 20-15,-3-1 76 16,6 4-32-16,5 0 20 16,4 7-32-16,7 0-16 15,4-3-4-15,8-1 40 0,4 0-24 0,4 1 24 16,0 3-20-16,-8-4 8 15,0 1-12-15,-8-4-32 16,0 3 8-16,-8-6-40 16,1-1 32-16,-12-10-4 15,4 4 16-15,-8-7 16 16,0 0-4-16,-4 0-28 16,0-1 12-16,0 1 84 15,4 7-40-15,-4 3 36 16,4 3-40-16,-4 4-8 15,0 4-12-15,-3 6-8 16,-1 4 4-16,-8 7 20 16,9 3-12-16,-1-4-4 15,4 4-4-15,16-3 12 16,3 0-8-16,16-7 32 16,12-4-24-16,11-10-288 15,0 0 148-15</inkml:trace>
        </inkml:traceGroup>
        <inkml:traceGroup>
          <inkml:annotationXML>
            <emma:emma xmlns:emma="http://www.w3.org/2003/04/emma" version="1.0">
              <emma:interpretation id="{458E7658-C760-436A-A8E4-B77DB668AC75}" emma:medium="tactile" emma:mode="ink">
                <msink:context xmlns:msink="http://schemas.microsoft.com/ink/2010/main" type="inkWord" rotatedBoundingBox="5270,750 6442,744 6444,1143 5272,1149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531.5874">3943 467 572 0,'-23'-24'208'0,"23"24"-160"0,8-17-12 0,-8 3 112 15,3 7-88-15,1-6 28 16,4 2-52-16,7-2 12 16,5 2-28-16,7 4-28 15,0 4 4-15,-4 13 16 16,0 1-4-16,-3 9 24 15,-1 4-20-15,-15 7 40 16,0 0-28-16,-12 7 4 16,-7-7-16-16,-9 4-8 15,-3-11 0-15,-11 3 4 16,11-3-4-16,-1 0-12 16,13-3 4-16,7-4-48 15,8 0 24-15,16-10 16 16,11 0 8-16,4-10 20 15,4 3-8-15,7-11 32 16,-3 4-24-16,7-6-120 16,1 6 56-16,3 0-352 15,-3 4 220-15</inkml:trace>
          <inkml:trace contextRef="#ctx0" brushRef="#br0" timeOffset="1876.5039">4671 450 456 0,'-8'-24'168'0,"8"24"-128"0,4-31-16 0,-8 21 112 16,0 3-80-16,0-3 76 16,4 3-76-16,0 3 24 15,8-3-48-15,0 4 24 16,3 3-28-16,9 10 0 16,-1-3-16-16,4 10 20 15,1 1-20-15,-9 6 40 16,1 3-28-16,-20-6 20 15,-4 10-24-15,-11-7-28 16,-1 3 4-16,-11-2-8 16,8-1 4-16,0-4-36 15,7 1 24-15,12-4 104 16,12-3-44-16,8-7 4 16,7-4-28-16,16-6 16 15,-1-1-20-15,16-3 24 16,1 4-24-16,3-4-240 15,0 7 120-15,-8 0-300 16,-7 7 232-16</inkml:trace>
        </inkml:traceGroup>
        <inkml:traceGroup>
          <inkml:annotationXML>
            <emma:emma xmlns:emma="http://www.w3.org/2003/04/emma" version="1.0">
              <emma:interpretation id="{71F697DC-636C-4B9E-B4E0-B89B1ADCB5EC}" emma:medium="tactile" emma:mode="ink">
                <msink:context xmlns:msink="http://schemas.microsoft.com/ink/2010/main" type="inkWord" rotatedBoundingBox="7201,942 8312,937 8313,984 7202,989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2566.8399">5913 578 456 0,'-11'0'168'0,"11"0"-128"0,-12 0-16 0,4 0 140 16,8 0-96-16,-11-7 104 15,3 7-96-15,0-4 36 16,4 8-64-16,8-8-16 16,8 4-20-16,34-3 24 15,12-1-20-15,47-3-24 16,3 4 4-16,36-4 8 15,-13 4 0-15,-3-1-20 16,-16 8 8-16,-19-1 4 16,-23 4 4-16,-24 0 52 15,-15 3-28-15,-15 1 52 16,-9-8-44-16,-7-3 28 16,0 0-32-16</inkml:trace>
        </inkml:traceGroup>
        <inkml:traceGroup>
          <inkml:annotationXML>
            <emma:emma xmlns:emma="http://www.w3.org/2003/04/emma" version="1.0">
              <emma:interpretation id="{417EB658-348B-45C3-8A9A-9E5F001B7AAC}" emma:medium="tactile" emma:mode="ink">
                <msink:context xmlns:msink="http://schemas.microsoft.com/ink/2010/main" type="inkWord" rotatedBoundingBox="9000,399 12472,382 12477,1493 9005,1511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3529.9013">7772 110 528 0,'-8'-35'196'0,"8"21"-152"0,0-3-12 15,0 7 88 1,0 6-72-16,0-6 16 16,0 3-40-16,-4-3 40 15,4 3-36-15,-8 10-4 16,0 8-16-16,-3 30 12 15,3 11-12-15,-7 16 4 16,7 8-4-16,-4 0 20 0,8-11-16 16,-3-3 4-16,3-17-8 0,-8-7 4 15,12-11-8-15,-8-9 84 16,8-12-44-16,-3-12-20 16,3-8-16-16,0-28 8 15,11 5-8-15,1-46-188 16,7 11 96-16,8-11 0 15,8 14 52-15,19 11-12 16,0 23 24-16,12 4 96 16,-4 21-36-16,-11 17-16 15,-9 0-16-15,-15 14 24 16,-11 6-16-16,-16 4 48 16,0-3-36-16,-16 3 40 15,-3-11-40-15,-24 1 28 16,12-7-28-16,-11-11-28 15,3-3 0-15,-4-14 8 16,5 4-4-16,7-7-28 16,8 3 12-16,3 11-20 15,9 3 16-15,3 17-44 16,4 3 32-16,4 22-20 16,4 6 28-16,7-3 28 15,5 3-4-15,7-3 20 16,0-4-16-16,1-7 48 15,10 1-28-15,-10-8 20 16,-1-3-28-16,0-10-52 0,0-4 16 16,-3-6-404-16,-1-4 232 0</inkml:trace>
          <inkml:trace contextRef="#ctx0" brushRef="#br0" timeOffset="3889.3556">8298 502 424 0,'-12'3'156'0,"12"-3"-120"0,-3 7-8 0,3-3 104 15,3 2-76-15,5 1 24 16,8 0-48-16,3-7 12 16,16 0-24-16,7-7 28 15,5 4-32-15,-1-7 12 16,1-1-16-16,-9-3 12 15,-7 1-16-15,-15 2 48 16,-4-2-28-16,-24-1-16 16,0 4-4-16,-23-4 16 15,5 10-12-15,-13 4-40 16,4 4 16-16,-3 6 28 16,11 7-8-16,0 1 28 15,7-1-24-15,5 7-12 16,11-7-4-16,8 4 20 15,12-4-8-15,11-3 32 16,8-4-24-16,16-3-48 0,-1 0 16 16</inkml:trace>
          <inkml:trace contextRef="#ctx0" brushRef="#br0" timeOffset="4174.1122">9215 450 404 0,'20'-17'148'0,"-20"17"-112"0,11-10-12 0,-11 6 136 15,0 4-92-15,-7-3 68 16,-1 3-76-16,-11-7 36 16,3 14-56-16,-15-7-4 15,12 7-20-15,-20 3 40 16,12-3-28-16,-8 7 4 15,12 3-20-15,-4 0 28 16,11 0-24-16,5 4 4 16,11 0-12-16,7-1 20 15,5-3-16-15,15-3 24 16,12 0-24-16</inkml:trace>
          <inkml:trace contextRef="#ctx0" brushRef="#br0" timeOffset="4609.4261">9394 467 520 0,'-12'-17'192'0,"12"17"-152"0,-8 4-8 0,0-1 60 15,5 7-56-15,-9-6-4 16,8 13-20-16,-4-3-20 16,8 6 4-16,0-2-332 15,0 6 184-15,0-10-64 16,8 3 132-16,0 0 24 15,3-7 36-15,-3-3 184 16,12-3-88-16,-1-8 124 16,0 8-112-16,8-8-8 15,8 4-48-15,8-7 0 16,11 4-16-16,4-4 0 16,-4-3-4-16,-3 3-16 15,-9-4 4-15,-11-2 144 16,-4 2-76-16,-11-6 44 15,-1 3-64-15,-11-3 4 16,0 7-32-16,-4-7 20 16,-4 6-24-16,-4 8 12 15,1 10-12-15,-5 10-8 16,8 4 0-16,-8 41-24 16,9-1 12-16,-5 25 40 15,4 1-20-15,8-1-20 16,7-14 4-16,5-3-80 15,3-11 48-15</inkml:trace>
          <inkml:trace contextRef="#ctx0" brushRef="#br0" timeOffset="5960.8324">9827 553 464 0,'-15'-6'176'0,"18"-1"-140"0,13 0-8 0,-4 3 20 16,3 4-32-16,8-3 40 15,4-1-32-15,8 1 20 16,4 3-24-16,7 0-8 16,-3 7-8-16,0 3 28 15,-16 4-16-15,-16 0 40 16,-3 3-32-16,-20 0 32 15,-3 4-32-15,-12-4 40 16,4 0-36-16,-8-13 12 16,4-1-24-16,-1-10 8 15,9 0-12-15,4-10 0 16,15 3-4-16,3-6-40 16,9 6 16-16,4-7-92 15,-1 8 60-15,8-8 16 16,1 7 16-16,3 4-4 15,0-4 12-15,0 11-4 16,4-4 4-16,0 7-12 16,0 7 12-16,-4 3 12 15,-4 4 0-15,-4 10 8 16,-3 3-8-16,-5 8 8 0,1-1-8 16,0-3 16-16,-1-7-12 0,-3-3 24 15,0-4-20-15,-4-10 12 16,3-7-12-16,-7-14 0 15,0 4-4-15,0-14-8 16,8 3 4-16,0-17 28 16,7 11-16-16,9-15-32 15,3 15 8-15,8-4-16 16,3 7 12-16,9-4 60 16,-1 15-24-16,12 2 8 15,-4 8-20-15,5 3-16 16,-9 3 0-16,-11 1 20 15,-5 9-8-15,-7-13 16 16,-7 7-16-16,-9 0 32 16,5-3-24-16,-12-4 40 15,-4 0-32-15,0 0-24 16,0 0 0-16,0-4-8 16,0 4 0-16,0 0 16 15,0 0-4-15,-4 0-12 16,-4 4 4-16,0-4 12 15,-3 7-4-15,-16-7-20 16,7 10 8-16,-14 4 32 16,3-4-16-16,-8 4 8 15,12-1-8-15,0 1-40 16,7 7 16-16,16-11 4 16,8 4 12-16,20-11 24 0,3 1-12 0,19-8 4 15,8-2-8-15,0 6 20 16,-3-11-16-1,-5 4 12-15,-11-6-12 0,-16 2 12 16,-3 4-16-16,-24-10-4 16,-7 10 0-16,-12-7-16 15,3 8 8-15,-18-1-24 16,11 3 16-16,11 1 4 16,5 6 8-16,23 1-80 15,11 3 44-15</inkml:trace>
        </inkml:traceGroup>
        <inkml:traceGroup>
          <inkml:annotationXML>
            <emma:emma xmlns:emma="http://www.w3.org/2003/04/emma" version="1.0">
              <emma:interpretation id="{D45B4A11-B89E-4023-96D9-CA510D4DFA86}" emma:medium="tactile" emma:mode="ink">
                <msink:context xmlns:msink="http://schemas.microsoft.com/ink/2010/main" type="inkWord" rotatedBoundingBox="12848,484 14709,474 14717,1994 12855,2003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6219.7548">11701 388 664 0,'-4'-13'244'0,"4"13"-188"0,4-7-16 15,-4 3 136 1,0 8-104-16,-4-4 8 15,-4 0-52-15,-11 0 20 16,-1 7-32-16,-14-1-12 16,10 5-8-16,-7 2 12 15,8 1-4-15,0 0-12 16,15 3 4-16,0-10 4 16,8 7 0-16,4 0 0 0,0-8 0 0,16 5-56 15,3-8 32-15</inkml:trace>
          <inkml:trace contextRef="#ctx0" brushRef="#br0" timeOffset="6519.8307">12068 467 424 0,'-27'18'156'0,"27"-18"-120"0,-31 6-8 0,20 5 52 16,7-8-48-16,-4 8-12 15,4-1-12-15,8 0 8 16,8 4-8-16,7-4 24 16,4 8-20-16</inkml:trace>
          <inkml:trace contextRef="#ctx0" brushRef="#br0" timeOffset="6352.4594">12216 223 508 0,'-43'-10'188'0,"43"10"-148"0,-50-11-8 0,26 11 36 16,5 11-44-16</inkml:trace>
          <inkml:trace contextRef="#ctx0" brushRef="#br0" timeOffset="7372.1074">12444 433 580 0,'-23'-17'216'0,"23"17"-168"0,-8-7-12 16,8 7 40 0,8 0-48-16,7 0 16 15,5 7-28-15,22-7 8 16,9 0-12-16,18-7 0 16,5 7-4-16,-5-7-16 15,-3 7 4-15,-15-7-24 16,-5-3 16-16,-11 0 12 0,-4-1 4 0,-23 4-12 15,-5 7 4-15,-10 0 12 16,3 7-4-16,-12 7 52 16,12 7-32-16,1 3 0 15,3 3-16-15,3-6 4 16,13-1-8-16,11-2 24 16,4-1-16-16,12-10-4 15,-5 0-4-15,13-7 20 16,3 0-12-16,-15-7-40 15,3 0 16-15,-23 0 0 16,1 0 12-16,-16 0-20 16,3 4 12-16,-18 3-40 15,3 0 28-15,-11 10 16 16,-1 4 4-16,1 24 20 16,0 10-12-16,-8 28 4 15,7 10-4-15,-15 17 36 16,12-3-20-16,0 13-4 15,11-10-12-15,-3 1-16 16,3-15 4-16,4-17 12 16,-3-17-4-16,-1-13 60 15,-3-11-36-15,-8-24 16 16,-1-7-28-16,-18-38-8 16,7 0-4-16,0-27 4 15,8 3-4-15,15-4 24 0,20 18-16 16,11 3-32-16,20 18 12 0,19-4-36 15,-4 7 28-15</inkml:trace>
          <inkml:trace contextRef="#ctx0" brushRef="#br0" timeOffset="6758.4753">12734 92 676 0,'8'-13'248'0,"-8"13"-192"0,16-4-16 0,-9 4 24 16,1 10-44-16,-8 8-20 15,8 2 0-15,-24 22 36 16,9 6-24-16,-24 7-72 15,11 0 32-15,-18 3-484 16,10-6 280-16</inkml:trace>
        </inkml:traceGroup>
        <inkml:traceGroup>
          <inkml:annotationXML>
            <emma:emma xmlns:emma="http://www.w3.org/2003/04/emma" version="1.0">
              <emma:interpretation id="{9C1D8F5E-062B-4ABC-974D-09CE0B98B4D3}" emma:medium="tactile" emma:mode="ink">
                <msink:context xmlns:msink="http://schemas.microsoft.com/ink/2010/main" type="inkWord" rotatedBoundingBox="15695,316 17372,307 17376,1151 15699,1159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8529.1825">14678 113 600 0,'-31'83'224'0,"31"-83"-176"0,-35 120-12 16,15-68 8-1,5-11-32-15,-12 21 24 16,8-7-24-16,-1 3-20 15,9-3 0-15,-1-10 20 16,8-7-4-16,4-14 16 0,8-14-16 0,7-27-392 16,9 0 212-16</inkml:trace>
          <inkml:trace contextRef="#ctx0" brushRef="#br0" timeOffset="9008.4562">14887-18 652 0,'-8'-24'244'0,"8"24"-192"0,4-17-12 0,0 10 68 16,3 7-68-16,5-10 16 15,0 10-32-15,3-11 12 16,1 8-20-16,-1 3 20 16,4 3-24-16,-7 8 12 15,4-1-12-15,-20 18 36 16,0 3-24-16,-19 27 4 15,3 1-16-15,-7 9 12 16,8 1-16-16,-8-14 4 16,19 0-4-16,-4-13 12 15,5-11-12-15,3-7 32 16,8-7-24-16,3-14 32 16,13 1-32-16,-1-15 20 15,8-6-20-15,12-24 0 16,0 7-8-16,3-18-32 15,1 7 12-15,-8 7-20 0,-1 14 16 16,-10 10-60-16,-5 11 40 0,-11 17 52 16,-4 10-8-1,-16 17 64-15,0-3-40 0,-7 10 12 16,11-7-28-16,-3-3 0 16,3-3-8-16,-4-4 36 15,12-4-20-15,0-3 4 16,8-3-16-16,-4-4-104 15,0-10 48-15,-4 0-200 16,0-7 136-16</inkml:trace>
          <inkml:trace contextRef="#ctx0" brushRef="#br0" timeOffset="9383.4571">15429 409 840 0,'-8'7'312'0,"8"-7"-244"0,0 14-16 16,0-8 60-1,0 1-72-15,4 4 28 16,3 2-40-16,9-13 8 16,3 4-20-16,8-8 0 15,8-2-8-15,-4-5 4 16,-4 4-8-16,-7-6 8 15,3 6-8-15,-15-11 16 16,-4 8-12-16,-16-4 16 0,0 8-16 0,-11-5-56 16,-4 11 24-16,0 4-16 15,0 6 24-15,-4 4 8 16,4 3 8-16,0 4-44 16,11-1 24-16,-3 4 16 15,11 4 4-15,4-8 0 16,8 5 4-16,8-5 40 15,7-3-24-15,20-3-212 16,7 0 104-16</inkml:trace>
          <inkml:trace contextRef="#ctx0" brushRef="#br0" timeOffset="9683.25">15940 485 704 0,'-4'-24'264'0,"4"24"-208"0,15-11-12 0,-15 4 132 15,0 7-104-15,-4 0 32 16,0 7-60-16,-3 4-20 16,3 2-12-16,-12 4 16 15,9 1-16-15,-1 2 24 16,4 1-24-16,8 0-76 16,4 3 36-16,7-14-72 15,4 0 60-15,1-10 0 16,3-3 24-16,-7-11 4 15,-1 4 4-15,-11-11 96 16,0 4-48-16,-12-7 16 16,0 3-32-16,-7 1 24 15,7 2-32-15,-4 5-4 0,9 2-8 0,10-2-224 16,13 6 120-16</inkml:trace>
          <inkml:trace contextRef="#ctx0" brushRef="#br0" timeOffset="8334.2006">14352 34 676 0,'-7'-7'248'0,"11"7"-192"0,-1 0-16 0,5 0 56 15,4 0-60-15,19-3 48 16,4 3-48-16,19-4-20 15,4 8-8-15,4-4-8 16,-4 3 0-16,0-6 16 16,-4 3-8-16,-7-7 16 15,-9 3-16-15,-11-6 48 16,-7 10-28-16,-16-4-192 16,0 1 92-16,-16 0-276 15,0 3 196-15</inkml:trace>
        </inkml:traceGroup>
        <inkml:traceGroup>
          <inkml:annotationXML>
            <emma:emma xmlns:emma="http://www.w3.org/2003/04/emma" version="1.0">
              <emma:interpretation id="{A2DFA331-6CFD-4496-8210-7C35A00AA056}" emma:medium="tactile" emma:mode="ink">
                <msink:context xmlns:msink="http://schemas.microsoft.com/ink/2010/main" type="inkWord" rotatedBoundingBox="17819,737 19696,728 19698,1105 17821,1115"/>
              </emma:interpretation>
              <emma:one-of disjunction-type="recognition" id="oneOf6">
                <emma:interpretation id="interp6" emma:lang="" emma:confidence="1">
                  <emma:literal>em.</emma:literal>
                </emma:interpretation>
                <emma:interpretation id="interp7" emma:lang="" emma:confidence="0">
                  <emma:literal>cm.</emma:literal>
                </emma:interpretation>
                <emma:interpretation id="interp8" emma:lang="" emma:confidence="0">
                  <emma:literal>eon.</emma:literal>
                </emma:interpretation>
                <emma:interpretation id="interp9" emma:lang="" emma:confidence="0">
                  <emma:literal>rm.</emma:literal>
                </emma:interpretation>
                <emma:interpretation id="interp10" emma:lang="" emma:confidence="0">
                  <emma:literal>an.</emma:literal>
                </emma:interpretation>
              </emma:one-of>
            </emma:emma>
          </inkml:annotationXML>
          <inkml:trace contextRef="#ctx0" brushRef="#br0" timeOffset="11034.3642">16493 478 560 0,'-4'-11'208'0,"4"11"-164"0,20 0-8 15,-16 0 68 1,-1 0-64-16,1 4 52 16,0 10-52-16,-4-4-4 15,0 4-20-15,-8 3-4 16,5-3-4-16,-1 6 12 15,-4-2-12-15,-4-8 68 16,12-3-44-16,-11-4 4 16,7 1-20-16,0-11 24 0,4 7-24 15,0-17-12-15,8 6-8 0,3-9 12 16,9 6-4-16,-1-10-28 16,0 17 12-16,8-10-4 15,-3 10 8-15,11-4-12 16,3 11 12-16,9-6 12 15,3 12 0-15,4-6 8 16,-3 0-8-16,-17-6 24 16,1 6-16-16,-8-4-12 15,-7 1-4-15,-13-11 20 16,-7 4-8-16,-7-11-12 16,-5 7 0-16,-7-6 28 15,3 6-12-15,-15 0 4 16,12 7-8-16,-8 0-16 15,7 7 4-15,-7 7-4 16,8 10 0-16,-4 1 16 16,3 2-4-16,1 1-12 15,4 3 4-15,3-3 4 16,4 3 0-16,8 0 0 16,4-4 0-16,15-2 44 15,9-5-24-15,14-2-88 16,8 2 36-16,9-9-80 15,-5 3 68-15,4-7-80 16,-12 0 72-16,1-14 0 16,-5 11 32-16,1-18 12 15,-4 7 8-15,-12 0 24 0,-4-3-12 16,0-4 40-16,-11 8-28 0,-5-4 32 16,5 6-32-16,-4-6 32 15,0 10-32-15,-8 0-24 16,0 7 0-16,0 4 8 15,0 3-4-15,0 3-4 16,0 7 4-16,0 0 4 16,-4 4-4-16,-4 0-4 15,4 3 4-15,-4 0 4 16,4 7-4-16,-3-7 8 16,-1-4-8-16,4-6 8 15,4-3-8-15,0-11 24 16,0-4-16-16,8-17 12 15,7 4-12-15,1-17 20 16,7 10-20-16,8-11-40 16,0 8 16-16,-4-1 0 15,-8 11 12-15,1 0 88 16,-1 10-48-16,-3 0 16 16,-12 4-32-16,-4 6 24 15,7 7-32-15,-14 4 20 16,7 3-20-16,0 4 8 15,7 3-12-15,-7 7 12 16,16 4-16-16,-5-8 4 16,1 1-4-16,7-8 20 15,-3 1-16-15,-5-14 56 0,5 0-36 16,-4-14-24-16,-1 0-8 0,5-7 16 16,-5 0-8-16,1-3-20 15,3 0 4-15,-3-11-12 16,3 8 8-16,1-4-20 15,-1 6 20-15,1 1-40 16,3 7 32-16,-3 0 16 16,3 10 4-16,-3 0 36 15,-1 0-20-15,-3 3-4 16,3 4-8-16,-3 3 4 16,-1 4-4-16,-7 3-4 15,4 4 4-15,-12 3 4 16,4 0-4-16,-4 0 8 15,4 0-8-15,-4-3 16 16,4-4-12-16,-3-10 24 16,6 0-20-16,1-7-252 15,8 0 132-15</inkml:trace>
          <inkml:trace contextRef="#ctx0" brushRef="#br0" timeOffset="11159.697">18347 688 944 0,'-19'0'352'0,"19"0"-276"0,4-11-20 15,0 11-64 1,0-7-8-16</inkml:trace>
        </inkml:traceGroup>
      </inkml:traceGroup>
    </inkml:traceGroup>
  </inkml:traceGroup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8:39:11.162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2C712B69-ABEB-4047-99A2-998CCE135368}" emma:medium="tactile" emma:mode="ink">
          <msink:context xmlns:msink="http://schemas.microsoft.com/ink/2010/main" type="writingRegion" rotatedBoundingBox="18924,12676 22868,12452 22921,13381 18977,13605">
            <msink:destinationLink direction="with" ref="{9378880B-CE58-472D-90EF-B35BB9887650}"/>
          </msink:context>
        </emma:interpretation>
      </emma:emma>
    </inkml:annotationXML>
    <inkml:traceGroup>
      <inkml:annotationXML>
        <emma:emma xmlns:emma="http://www.w3.org/2003/04/emma" version="1.0">
          <emma:interpretation id="{EA157D0E-78F0-4303-B960-806ABBD03461}" emma:medium="tactile" emma:mode="ink">
            <msink:context xmlns:msink="http://schemas.microsoft.com/ink/2010/main" type="paragraph" rotatedBoundingBox="18924,12676 22868,12452 22921,13381 18977,1360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E9340C0-C11B-49C8-9A34-4260CFE9E676}" emma:medium="tactile" emma:mode="ink">
              <msink:context xmlns:msink="http://schemas.microsoft.com/ink/2010/main" type="line" rotatedBoundingBox="18924,12676 22868,12452 22921,13381 18977,13605"/>
            </emma:interpretation>
          </emma:emma>
        </inkml:annotationXML>
        <inkml:traceGroup>
          <inkml:annotationXML>
            <emma:emma xmlns:emma="http://www.w3.org/2003/04/emma" version="1.0">
              <emma:interpretation id="{BD41334C-A075-4CE9-A226-BCE6BB95A751}" emma:medium="tactile" emma:mode="ink">
                <msink:context xmlns:msink="http://schemas.microsoft.com/ink/2010/main" type="inkWord" rotatedBoundingBox="18924,12676 22868,12452 22921,13381 18977,13605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344 160 364 0,'15'-14'132'0,"-15"14"-100"0,12-7-12 0,-8 0 24 15,0 7-28-15,-4-7 64 16,4 7-44-16,-8-7 12 16,4 4-32-16,-4-4 64 15,0 3-48-15,-4-6 16 16,8 3-32-16,-8-6 44 16,8 6-32-16,-3-7-4 15,-1 4-16-15,-12-4-8 16,5 7 4-16,-9-3 12 15,5 6-8-15,-8-3-20 16,3 7 4-16,-3-3 4 16,4 6 4-16,-5-3 0 15,9 7 0-15,-4-3 8 0,7-1-4 16,-7 0 16-16,7 4-12 16,-7 0-48-16,7 4 24 15,-3-1 4-15,3 4 8 0,-4-4 12 16,9 4-4-1,-5-1-12-15,8 1 4 0,0 3 20 16,8 4-8-16,0 3 32 16,8 4-24-16,-1-4-4 15,5 0-8-15,-1-3 12 16,1-4-8-16,-1-7-40 16,5-3 20-16,3-10-52 15,0-4 36-15,4-11 16 16,4 5 8-16,0-8-8 15,0 4 8-15,-4-7 12 16,-4 3-4-16,-3 0-12 16,-5 4 4-16,-7 0 4 15,4 3 0-15,-9-3 8 16,5 7-4-16,-8-1 40 16,0 5-20-16,-4-1-24 15,4 3 0-15,-7 1-8 16,3 3 0-16,-8 0 24 15,8 7-8-15,-4-4-4 16,5 4 0-16,-5 0 40 16,4 0-24-16,0 3-20 15,4 4 0-15,0 0 16 0,8-1-8 0,0 5 4 16,-1-1-4-16,5 0 4 16,3 7-8-16,5-7 16 15,3 0-12-15,-4-6 24 16,5 3-20-16,-1-8-136 15,0-2 68-15,-4-4-264 16,5 0 180-16</inkml:trace>
          <inkml:trace contextRef="#ctx0" brushRef="#br0" timeOffset="421.6622">170-271 280 0,'11'-20'104'0,"-11"20"-84"0,8-17 0 0,0 10 180 16,-4 3-112-16,3-3 72 16,1 4-96-16,-8-1 8 31,8 4-40-31,-4-3 48 0,3 6-44 0,13-3 56 15,7 0-56-15,12-6 0 16,-1 6-20-16,17-14 8 16,-9 14-16-16,0-10-4 15,1 10 0-15,-16-4-252 16,-4 4 136-16</inkml:trace>
          <inkml:trace contextRef="#ctx0" brushRef="#br0" timeOffset="903.4028">955 77 600 0,'0'3'224'0,"0"-3"-176"0,12 0-12 0,-8 0 80 16,4 4-72-16,3-1 8 16,5 1-32-16,-5-4-4 15,1 3-8-15</inkml:trace>
          <inkml:trace contextRef="#ctx0" brushRef="#br0" timeOffset="1351.7751">1757-319 340 0,'-12'-7'128'0,"12"7"-100"0,0-3-8 0,-8 3 60 16,8 3-48-16,-11 1 16 15,3 6-32-15,-11 4-16 16,-1 3-4-16,-7 7 72 15,8 4-36-15,-12 10 40 16,4 3-40-16,-16 4 16 16,16-1-28-16,-4 8 36 15,8-7-32-15,8 13 4 16,11 4-16-16,11 7 12 16,9-11-16-16,11-3 16 15,4-6-16-15,8-12-84 16,-1-6 44-16,-3-6-148 15,0-1 100-15</inkml:trace>
          <inkml:trace contextRef="#ctx0" brushRef="#br0" timeOffset="1906.9798">1904-322 236 0,'0'-7'88'0,"0"7"-68"0,8 7-4 0,-8 0 104 16,0 3-68-16,-8 14 32 15,8 7-48-15,0 14-4 16,-8 0-20-16,4 3 28 16,4 0-24-16,0-3 40 15,4-1-32-15,0-9-4 16,4-4-12-16,-8-7 20 16,4-4-16-16,-4-2 24 15,4-5-24-15,-1-13 32 16,5 0-28-16,-4-10-56 15,4-4 16-15,0 1-112 16,-1-1 76-16,9 0-8 16,3 4 40-16,8 6-8 15,0 4 20-15,0 7 16 16,0 3 4-16,1 8 76 16,-9 6-44-16,-7 0 56 0,-1 3-52 15,-15-3 52-15,-3-3-56 0,-17-7 44 16,5 0-44-16,-16-7 16 15,12-4-32-15,-8-10 0 16,12 0-12-16,-5-7-40 31,9 1 16-31,-1-5-152 0,5 8 92 0</inkml:trace>
          <inkml:trace contextRef="#ctx0" brushRef="#br0" timeOffset="2264.917">1877-295 540 0,'0'-24'200'0,"0"24"-156"0,19-14-12 16,-11 8 88 0,4 2-72-16,3-6 60 15,-3 6-64-15,15-2-4 16,0 2-24-16,4-6-20 16,4 6 0-16</inkml:trace>
          <inkml:trace contextRef="#ctx0" brushRef="#br0" timeOffset="2795.1846">2771-92 560 0,'-23'11'208'0,"23"-11"-164"0,-35 20-8 0,16-6-20 16,7 3-16-16,-15 0 44 15,8 8-24-15,-9 2 16 16,5-3-20-16,-4 0 20 16,8-3-24-16,-1-4-4 15,9 0-4-15,3-6-252 16,12-1 136-16</inkml:trace>
          <inkml:trace contextRef="#ctx0" brushRef="#br0" timeOffset="2570.9872">2512-195 332 0,'4'45'120'0,"-4"-45"-92"15,31 62-8-15,-12-35 60 16,4-3-48-16,8 0 4 15,4 7-20-15,0-3 8 16,-4-4-16-16,-8-7 32 16,0 4-24-16</inkml:trace>
          <inkml:trace contextRef="#ctx0" brushRef="#br0" timeOffset="3077.4345">3263-16 444 0,'-20'-21'164'0,"20"21"-124"0,-7-10-16 16,3 3 8-1,4 7-24-15,-8-10 4 16,4 6-4-16,-8 4 20 0,5 4-16 0,-13 3 48 15,1 3-32-15,-4 7 28 16,3 0-28-16,-3 4 44 16,4 3-40-16,3 0-8 15,9 4-12 1,7-1 24-16,11 1-20 0,12-4-12 16,5-3-8-16,3-8-252 15,11-6 140-15</inkml:trace>
          <inkml:trace contextRef="#ctx0" brushRef="#br0" timeOffset="3411.7037">3073-377 476 0,'-4'-14'176'0,"4"14"-136"0,8-7-12 15,-8 4 152-15,4 3-104 0,11-4 96 16,5 4-104-16,11-3-16 16,3-1-32-16,9 4-24 15,-4 4 0-15</inkml:trace>
          <inkml:trace contextRef="#ctx0" brushRef="#br0" timeOffset="4118.8634">3750-518 404 0,'8'-7'148'0,"-8"7"-112"0,23 3-12 16,1 1 108-1,-5 6-76-15,8 18 32 16,4 2-52-16,-4 39 48 16,-7 7-48-16,-13 10 36 15,-7-3-40-15,-15-4 36 16,-8-7-40-16,-16 4-32 15,0-11 0-15,-19-3-236 16,12-7 128-16</inkml:trace>
        </inkml:traceGroup>
      </inkml:traceGroup>
    </inkml:traceGroup>
  </inkml:traceGroup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32:54.344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86DA6F44-2749-4217-91EE-8546941251A2}" emma:medium="tactile" emma:mode="ink">
          <msink:context xmlns:msink="http://schemas.microsoft.com/ink/2010/main" type="inkDrawing" rotatedBoundingBox="14563,17489 16845,17582 16843,17630 14562,17536" semanticType="underline" shapeName="Other">
            <msink:sourceLink direction="with" ref="{1477691F-B434-4CCF-9F62-EE80A9A9EC7F}"/>
          </msink:context>
        </emma:interpretation>
      </emma:emma>
    </inkml:annotationXML>
    <inkml:trace contextRef="#ctx0" brushRef="#br0">0 22 40 0,'111'-23'16'0,"-4"23"-12"0,46 0-4 0,-59 0 80 15,38 0-44-15,34 8 32 0,17-1-40 16,25 1 16-16,-3 3-24 16,-18 5 16-16,1-13-20 15,-22 12 8 1,-26-3-12-16,-33-5 36 0,-22-7-24 16,-34 0-56-16</inkml:trace>
  </inkml:traceGroup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32:54.074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9C6E1D04-1ECE-4042-A9A0-CE1048AF10F4}" emma:medium="tactile" emma:mode="ink">
          <msink:context xmlns:msink="http://schemas.microsoft.com/ink/2010/main" type="inkDrawing" rotatedBoundingBox="15530,17519 16654,17593 16651,17626 15528,17551" semanticType="underline" shapeName="Other">
            <msink:sourceLink direction="with" ref="{1477691F-B434-4CCF-9F62-EE80A9A9EC7F}"/>
          </msink:context>
        </emma:interpretation>
      </emma:emma>
    </inkml:annotationXML>
    <inkml:trace contextRef="#ctx0" brushRef="#br0">0 0 124 0,'226'3'44'0,"-141"1"-32"0,68-4-4 16,-59 12 48-16,8-9-32 15,0 5 8-15,-8-1-20 16,0-7 0-16,-18 12-4 16,-25-5-16-16,-17-3 4 15,-21 0-76-15,-21 3 44 16,-22 1-76-16</inkml:trace>
  </inkml:traceGroup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33:21.729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9DD5F44E-C4D5-4F71-885C-00BF6F4C43CF}" emma:medium="tactile" emma:mode="ink">
          <msink:context xmlns:msink="http://schemas.microsoft.com/ink/2010/main" type="inkDrawing" rotatedBoundingBox="13871,17294 16886,17211 16890,17379 13876,17462" semanticType="underline" shapeName="Other">
            <msink:sourceLink direction="with" ref="{1477691F-B434-4CCF-9F62-EE80A9A9EC7F}"/>
          </msink:context>
        </emma:interpretation>
      </emma:emma>
    </inkml:annotationXML>
    <inkml:trace contextRef="#ctx0" brushRef="#br0">81 121 236 0,'-22'-4'88'0,"22"4"-68"0,-13 4-4 16,5-4 68-16,-1 0-48 0,5 4 12 16,-4-4-28-16,-1 4-48 15,9-4 16-15,0 0 72 16,-4 0-32-16,4 0 36 15,0-4-36 1,-4 0 28-16,4 0-32 0,0 1-12 16,0 3-8-16,4-4-16 15,0 4 8-15,5 0-16 16,12 0 12-16,9 0-12 16,29 0 8-16,27 0-8 15,20 0 8-15,26-8 24 16,55-3-4-16,9 0 32 15,30-1-24-15,12 5 20 0,-20-9-20 16,7 9 8-16,-3-4-12 16,-39 7-24-16,-17-4 4 15,-9 1 4-15,-16 3 4 0,-22 4 16 16,-21 0-8-16,-13 4 16 16,-29-4-16-16,-22 3 40 15,-22 1-24-15,-29 0-32 16,-42 4 4-16,-31 3-28 15,-8 0 20-15,-38-3-20 16,-34 7 16-16,-5 0-28 16,-29-4 28-16,-9 8-12 15,9-3 16-15,-1-5 16 16,-8 0 0-16,39 4-12 16,12-15 4-16,38 8 48 15,18-19-24-15,29 11-20 16,26-4 0-16,30 0-36 0,25 4 20 15,22-4-4-15,46-11 12 16,60 0-12-16,13-4 12 16,63 0 12-16,10 12 0 15,-14-5 8-15,13 5-8 16,-17-1 16-16,-21 8-12 16,-43 0-28-16,-29 0 8 15,-35 0 24-15,-29 4-8 16,-26 0 52-16,-30-1-28 15,-29-3-24-15,-39 8-4 16,-22 7 8-16,-7 0-4 0,-22 0 24 16,-26-3-16-16,9 14-4 15,13-7-4-15,17-4-40 16,25-3 20-16,34-5-40 16,48-7 8-1,33-11 24-15,51-4 4 16,47 0 12-16,5 3-20 15,12-3 16 1,13 0 32-16,5 15-12 16,-27-4 28-16,-24 4-24 15,-23 4 4-15,-20-4-8 16,-17 4 20-16,-18 3-16 16,-12 1-64-16,-9-1 24 15,-17 1-348-15</inkml:trace>
  </inkml:traceGroup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33:23.576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08AF12B8-B8F9-4B27-BA7E-697883C8FAF0}" emma:medium="tactile" emma:mode="ink">
          <msink:context xmlns:msink="http://schemas.microsoft.com/ink/2010/main" type="inkDrawing" rotatedBoundingBox="8164,17498 12308,17228 12333,17621 8190,17891" semanticType="callout" shapeName="Other">
            <msink:sourceLink direction="to" ref="{C513B5BF-8257-4244-899A-0708D80883AA}"/>
            <msink:sourceLink direction="to" ref="{143C42E4-4B75-4C70-93E9-1B4438D73162}"/>
          </msink:context>
        </emma:interpretation>
      </emma:emma>
    </inkml:annotationXML>
    <inkml:trace contextRef="#ctx0" brushRef="#br0">-1 546 184 0,'0'-4'68'0,"0"0"-52"0,4 4-4 16,0-4 4-16,5 1-12 16,-1-5 16-16,1 0-12 15,-1 1 60-15,1-4-40 16,-1-1 60-16,-3 1-52 0,-1-8 36 15,0 4-40-15,5-4 24 16,-1-4-28-16,1 0-36 16,-1 1 4-16,1 3 0 15,-1 0 4-15,1 7 0 16,-1 1 0-16,-3 4 52 16,-5 3-28-16,0 0 0 15,0 4-16-15,0 0-16 16,0 0 4-16,0 0 4 0,8 4 0 15,1-4 16-15,3 0-8 16,5 0-12-16,5 0 0 0,-1 0 28 16,0 0-12-16,1 0-12 15,3 0-4-15,-4 0 12 16,5 0-4-16,0 0-12 16,-1-4 4-16,5 0 4 15,4-3 0-15,4-5-12 16,5 1 8-16,17 0 12 15,-5-1-4-15,13-3 16 16,-4 11-12-16,0-3-20 16,-9 7 4-16,0-8 12 15,1-3 0-15,3 3 8 16,14 1-8-16,-9-5-12 16,8 1 4-16,9 3 4 15,-13 1 0-15,5-1 0 16,-5 1 0-16,-4-1-12 0,-1-3 8 15,6-1 12-15,3 1-4 16,0 7-4-16,1-3 4 16,-1 7-4-16,-4 0 0 15,-8 0 16-15,-5 0-8 16,1 0-20-16,-1 0 4 16,5-4-4-16,8-4 4 15,4 1 24-15,5 3-8 16,-5 0-20-16,0 0 4 15,-8 1 4-15,-4-5 4 16,-5 8 8-16,5-4-4 0,-5 0 16 16,1 1-12-1,-5 3 16-15,4 0-16 0,-4 0-12 16,5 0 0-16,-5 3-4 16,-4 1 0-16,-5 0 24 15,1 0-8-15,-9 0 4 16,0-1-4-16,-4 1-16 15,-1 0 4-15,-3 0 20 16,-5-4-8-16,-4 4-12 16,0-4 0-16,-4 0 28 15,0 0-12-15,-5 0-20 16,1 0 0-16,-1 0 4 16,5 0 4-16,8 0 0 15,1 0 0-15,-1 0 8 16,5 0-4-16,3 0-20 15,-3 0 8-15,-5 0 32 32,1 3-16-32,-1 5-28 0,-8-4 12 0,-1 3 0 15,-3 1 8-15,-9-8-20 16,0 4 12-16,0-1-32 16,0-3 24-16,0 8-4 0,4-4 12 15,5 0 8-15,-1-1 0 16,5 1-20-16,0 4 12 15,0-5-12-15,-1 5 8 16,-3 0 44-16,-1 3-20 16,-3-3 8-16,-5-1-12 15,-5 1 4-15,-3-1-8 0,-5 1 24 16,5-1-16-16,-1 1-12 16,1 0-4-16,-1 3 20 15,0-4-8 1,1 1 4-16,-9-4-4 0,-9 0 20 15,-16 3-16-15,-14 1 24 16,-12-1-24-16,-4 1 32 16,-30 7-28-16,-22 4 12 15,-4 0-16-15,5 11-192 16,-5-3 96-16</inkml:trace>
  </inkml:traceGroup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33:26.027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C1860548-2B42-4245-BC1F-2453175D29C8}" emma:medium="tactile" emma:mode="ink">
          <msink:context xmlns:msink="http://schemas.microsoft.com/ink/2010/main" type="inkDrawing" rotatedBoundingBox="3278,17487 6433,17027 6489,17410 3333,17869" semanticType="enclosure" shapeName="Other">
            <msink:destinationLink direction="to" ref="{B6158931-981C-46FE-AF43-6E8166BC4024}"/>
          </msink:context>
        </emma:interpretation>
      </emma:emma>
    </inkml:annotationXML>
    <inkml:trace contextRef="#ctx0" brushRef="#br0">38 312 164 0,'-4'-4'60'0,"8"4"-44"0,-4-4-8 0,5 0 104 15,-5 4-64-15,8-3 16 0,-8 3-40 16,9 0 12-16,-9 0-20 16,4 3-8-16,4 5-4 15,-8-4-4-15,0-4 0 16,9 7 44-16,-9-7-24 15,8 0-8-15,-3 0-8 16,7 0 20-16,-3-7-12 16,-1 7 4-16,5-4-8 15,-4 0-16-15,8 0 4 16,4 1-4-16,5-5 0 16,12 1 24-16,5-1-8 15,8-3-4-15,8-1 0 16,9 5-4-16,0-1 0 15,-4 1 16-15,9-1-8 16,3-3-12-16,14-1 0 16,12 1-4-16,9 7 0 0,-9 0 0 15,4-7 0-15,22 0 24 16,17 3-8-16,-5 4 4 16,-3-11-4-16,3 0 20 15,5 4-16-15,-9 7 4 16,-8 0-8-16,-26 0-24 15,-12-3 8-15,-9-1 4 16,-5 1 4-16,-8-1 24 16,-4 0-12-16,0 5 4 15,-13-1-8-15,0 0 4 16,-8 0-8-16,-18 0 8 0,-3 1-8 16,-5-1 8-16,-9-4-8 15,-4 5-4-15,-4-5 4 16,5 8-16-16,-5-8 8 0,0 8-16 15,0 0 12-15,0 0 4 16,0 0 4-16,0 0 0 16,0-3 0-16,0 3-20 15,0 0 12-15,0 0-4 16,0 3 4-16,0 5 16 16,0 3-4-16,0-3 8 15,0 3-8-15,-5 1-20 16,1-1 8-16,4 4 12 15,-8-7 0-15,-5 11 8 16,4-4 0 0,-8-8-4-16,13 8 20 15,-9-7-16-15,5-4 12 0,-1 3-12 16,1-7-16-16,-1 8 0 16,5-8 12-16,-9 0-4 15,5 0-12-15,-9 0 4 16,4 0-4-16,-4 0 0 15,-4 0 24-15,-1 0-8 16,-3 0 4-16,-5 4-4 16,4 0-8-16,1 3 4 15,-9 1-4-15,0-5 0 16,-9 1 8-16,-8-4-4 0,-4 0 8 16,-13 4-8-16,-1 0 16 15,6 3-12-15,-1 5-12 16,-4-5 0-16,12 1 12 15,1-8-4-15,-5 0-12 16,1 0 4-16,-1 0 4 16,0 7 0-16,-3-3 8 15,-1 4-4-15,0 7-4 16,4-7 4-16,9-1 4 31,8 4-4-31,1 1-20 0,4-5 8 16,-1 1-4-16,1 0 4 15,4-1 44-15,-4 4-24 16,3-3-20-16,-3 0 4 0,0-1-28 16,-5 1 20-16,1-1 4 15,-1 5 8-15,0-1-20 0,1 4 12 16,4-4 20-16,-1 1-4 16,5 3-4-16,4 0 0 15,5-4-24-15,-1-3 12 16,5-8-12-16,0 0 8 15,-1 0 16-15,5 8 0 16,0-8-12-16,-4-8 4 16,0 8 20-16,4 11-8 15,0-7-12-15,-5 0 0 16,-3 0 4-16,4 3 0 16,-1 1-12-16,1-1 8 15,-5-3 4-15,5 4 0 16,-4-4 0-16,-5 3 0 0,0 1 8 15,4-1-4-15,5 1-12 16,-4-1 4-16,-1-3 4 16,0 0 0-16,5 0 0 15,4 7 0-15,0-3 0 16,0-1 0-16,0 1 0 16,0-1 0-16,9 1-20 15,-5-4 12-15,4 0 12 16,1-4 0-16,-5 3-4 15,9 5 4-15,-5-8-4 16,1 0 0-16,-1 0 0 16,-4 4 0-16,5-8 16 15,4 4-8-15,-5 0-12 0,1 0 0 16,-1-4 28-16,-4 0-12 16,9 1 24-1,-5-13-24-15,5 5 24 16,0 4-24-16,4-16-4 0,8 4-4 15,14-15 12-15,8-4-8 16</inkml:trace>
  </inkml:traceGroup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33:44.237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387F740C-89F4-4AC9-9833-C009966B577F}" emma:medium="tactile" emma:mode="ink">
          <msink:context xmlns:msink="http://schemas.microsoft.com/ink/2010/main" type="inkDrawing" rotatedBoundingBox="8342,17740 11699,17623 11704,17756 8346,17873" semanticType="underline" shapeName="Other">
            <msink:sourceLink direction="with" ref="{F4FC0890-721D-4D6C-9506-484B7428423D}"/>
            <msink:sourceLink direction="with" ref="{A9FC523F-2CC8-414B-9CBE-50E0A89991BF}"/>
          </msink:context>
        </emma:interpretation>
      </emma:emma>
    </inkml:annotationXML>
    <inkml:trace contextRef="#ctx0" brushRef="#br0">-6 159 236 0,'0'-7'88'0,"0"7"-68"0,0-4-4 0,0 4 36 16,0 0-32-16,0 0 24 15,9-4-24-15,-1-4 36 16,5 1-32-16,-4 3-12 15,4-4-8-15,-5 1 12 16,-8 7-8-16,0 0 4 16,9 0-4-16,-9 0 20 15,0 0-16-15,0 0 12 16,8 7-12-16,1-3 0 16,3-4-4-16,1-4-8 15,8 4 4-15,9-7 12 16,0 7-8-16,4-8-20 15,17 1 4-15,22-1 32 16,16 4-16-16,5 1-8 0,8-1-4 16,-8 4-4-16,16-4 0 15,27-4 16-15,-5 1-4 16,0-1 32-16,12 1-20 16,18-5-48-16,-4 5 16 15,-18 7 48-15,-12-8-16 16,-9 4-16-16,-8 1 0 15,-17-1 36-15,-18 4-24 16,-20 0 24-16,-18 0-20 0,-13-4 20 16,-12 4-24-16,-17 4 24 15,-9 0-24-15,-8-1-56 16,-13 9 20-16,-9-5-52 16,1 9 44-16,-9-1-64 0,-22 0 56 15,-29-4-60 1,-30 8 56-16,-13 4-24 15,-25-12 44-15,-26 1-8 16,9-5 20-16,-9-3 36 16,-13 0-16-16,30-1 60 15,17 5-36-15,18-8 20 16,20-8-32-16,9 5 28 16,34-1-32-16,17 4 12 15,47 0-60 1,34 0 16-16,26 4 8 15,21-8 4-15,47-4 20 16,55 5-8-16,17-13-4 16,72-3 0-16,18-3 20 0,42 3-12 15,4-4 4-15,9 4-8 16,-38 4-32-16,-9 7 12 16,-47 8 76-16,-55-7-36 15,-43 7-16-15,-38 0-12 16,-47-4 68-1,-38 4-16-15,-30 0-28 0,-43 8 24 16,-38 7-32-16,-4 0-4 16,-34-4-8-16,-39 12-60 15,5 0 32-15,-13-12-32 16,-22 4 32-16,22-7 20 16,26 11 4-16,33-19-44 15,35-8 28-15,38 8-24 0,42-4 24 16,48-11-16-16,71-7 16 15,31 3-8 1,55-4 12-16,8 8 16 0,-4 7 0 16,9 4 16-16,-9 8-12 15,-47 0-4-15,-33 0 0 16,-44 0 56-16,-37 3-32 16,-39-7 8-16,-52 8-24 15,-37 7 28-15,-17-4-24 16,-31 4 4-16,-25-7-12 15,22 3 4-15,33-3-8 16,27-8-20-16,33 0 8 0,38-12-32 16,65-10 24-16,42 3-20 15,12-4 20-15,26 8 60 16,18 4-20-16,-26 3-28 16,-26 12 0-16,-30 3-176 15</inkml:trace>
  </inkml:traceGroup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33:45.797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B6158931-981C-46FE-AF43-6E8166BC4024}" emma:medium="tactile" emma:mode="ink">
          <msink:context xmlns:msink="http://schemas.microsoft.com/ink/2010/main" type="inkDrawing" rotatedBoundingBox="3220,17614 6902,17290 6927,17576 3245,17900" semanticType="callout" shapeName="Other">
            <msink:sourceLink direction="to" ref="{60F3F14B-3463-46F1-8DF5-E75610644916}"/>
            <msink:sourceLink direction="to" ref="{C1860548-2B42-4245-BC1F-2453175D29C8}"/>
          </msink:context>
        </emma:interpretation>
      </emma:emma>
    </inkml:annotationXML>
    <inkml:trace contextRef="#ctx0" brushRef="#br0">18 356 236 0,'-4'-15'88'0,"8"4"-68"0,0 0-4 0,-4 3 96 15,0 0-64-15,0 5 60 16,-4-9-64-16,0 5-4 16,-5 7-24-16,9 0 8 15,-4 0-16-15,-5 0 40 16,1 0-24-16,8 0 12 15,0 0-20-15,13 0-8 16,-5-8-4-16,9-3 12 0,-4 7-8 0,4-4 4 16,4 5-4-16,0-5-24 15,5 8 8-15,4 4 12 16,17 3 0-16,21 1-12 16,21-4 4-16,22 7 4 15,17-11 0-15,38-11 0 16,25-1 0-16,18-14 0 15,29 3 0-15,-3 1 0 16,20-5 0-16,-8 8 32 16,-13-7-16-16,-29 3 12 31,-5 8-16-31,-13 0-8 16,-29 0 0-16,4 7 4 0,-18-7-4 15,-41 7 8-15,-27 8-8 16,-29 0 40-16,-26 4-20 0,-29 4 4 0,-26 3-16 15,-17 4-32-15,0 0 8 16,-30-3-40-16,-30 7 32 16,-30-1-56-16,9 1 44 15,-34 0-64-15,-29 4 56 16,11 0-28-16,-33-4 44 16,-8 3-16-1,7 12 24-15,-16-7 8 16,0 3 8-16,25-7 16 15,-8 0-8-15,13 3-28 16,33-7 8-16,22-8 56 16,34-3-20-16,35-4 8 15,16-4-20-15,25-4-52 0,27-4 24 16,20-3-8-16,22-4 16 16,34-8 16-16,55 4-4 15,13-3 8-15,38-5-8 16,35 4-28-16,8-3 12 15,42 3 32-15,-8 12-12 16,-4-8 44-16,-5 4-28 16,-38 7 4-16,-34 4-16 15,-38-3-32-15,-26 3 8 16,-29 0 56 0,-48 8-20-16,-20 4-12 15,-27-1 48-15,-29 5-36 16,-42 3 16-16,-22 7-24 0,-17 1 0 15,-39 0-8-15,-12 15-32 0,9-4 12 16,-14-15-40 0,1 7 32-16,16-7-12 0,39-8 20 15,35 5 0-15,33-13 4 16,30-3-28-16,29-15 20 16,52-8-4-16,51-7 12 15,26-11 0-15,59-16 0 16,30 15 8-16,8-3 0 15,13 3 16-15,-25 8-8 16,-17 11 4-16,-22-3-4 16,-34 7 4-16,-38 8-8 0,-43 3 40 15,-29 0-20-15,-39 8 32 16,-25 4-32-16,-17 4 4 16,-35-4-16-16,-38 7 12 15,-4 4-16-15,17-4-4 16,-4-3 0-16,17 0 12 15,17-8-8-15,25 15-100 16,52-4-424 0</inkml:trace>
  </inkml:traceGroup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28:10.335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27548FF9-76AF-4993-9EFF-3AE44CE30B83}" emma:medium="tactile" emma:mode="ink">
          <msink:context xmlns:msink="http://schemas.microsoft.com/ink/2010/main" type="writingRegion" rotatedBoundingBox="382,6808 24769,6059 25123,17606 737,18355"/>
        </emma:interpretation>
      </emma:emma>
    </inkml:annotationXML>
    <inkml:traceGroup>
      <inkml:annotationXML>
        <emma:emma xmlns:emma="http://www.w3.org/2003/04/emma" version="1.0">
          <emma:interpretation id="{A6250C16-F03D-45AA-A335-3F1A533597D2}" emma:medium="tactile" emma:mode="ink">
            <msink:context xmlns:msink="http://schemas.microsoft.com/ink/2010/main" type="paragraph" rotatedBoundingBox="10990,7066 13394,6043 13792,6979 11388,8002" alignmentLevel="5"/>
          </emma:interpretation>
        </emma:emma>
      </inkml:annotationXML>
      <inkml:traceGroup>
        <inkml:annotationXML>
          <emma:emma xmlns:emma="http://www.w3.org/2003/04/emma" version="1.0">
            <emma:interpretation id="{74D9831B-A9C6-41C8-8794-142040AB3F76}" emma:medium="tactile" emma:mode="ink">
              <msink:context xmlns:msink="http://schemas.microsoft.com/ink/2010/main" type="line" rotatedBoundingBox="10990,7066 13394,6043 13792,6979 11388,8002"/>
            </emma:interpretation>
          </emma:emma>
        </inkml:annotationXML>
        <inkml:traceGroup>
          <inkml:annotationXML>
            <emma:emma xmlns:emma="http://www.w3.org/2003/04/emma" version="1.0">
              <emma:interpretation id="{EA6D1D69-E53C-4A40-9D4E-4846E697F45A}" emma:medium="tactile" emma:mode="ink">
                <msink:context xmlns:msink="http://schemas.microsoft.com/ink/2010/main" type="inkWord" rotatedBoundingBox="10990,7066 13394,6043 13792,6979 11388,8002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9787 6826 404 0,'-4'0'148'0,"4"4"-112"0,-9 15-12 0,9-4 164 15,0 0-108-15,0 8 80 16,9-1-92-16,-5 1 16 16,13 0-48-16,5-8-24 15,16-4-4-15,13-7 8 16,0-4-8-16,9-8-4 15,-1 1 0-15,-12-8 28 16,-4 0-16-16,-18-8 4 16,-3 4-12-16,-14-15 12 15,-4 7-12-15,-12-7-12 16,-1 8 0-16,-8-4 20 16,5 11-8-16,-10 0-4 15,5 7 0-15,-8 5 4 16,3 7-4-16,-12 0-4 15,5 4 4-15,-10 3 20 16,5 8-12-16,-8 0 12 16,7 4-12-16,6 4 56 15,3 0-40-15,-4 11 32 16,9 0-32-16,0 8 60 16,12 3-48-16,9 4 20 15,0-3-40-15,4-1 8 16,13-3-16-16,-4-5 0 0,9-2-4 15,12-1 12-15,0-12-12 16,17-10 16-16,-4 3-16 0,4-8-12 16,0-7 0-1,8-15-208-15,-12 15 116 0,-4-11-340 16,-5 3 244-16</inkml:trace>
          <inkml:trace contextRef="#ctx0" brushRef="#br0" timeOffset="287.9172">10392 6247 820 0,'-4'-8'304'0,"4"8"-236"0,-5-7-20 16,10 3 220-1,3 8-156-15,5-1 52 16,0 5-96-16,8 3-16 16,0 1-32-16,13-1-172 15,0 4 84-15,18-7-556 0,-1 3 344 16</inkml:trace>
          <inkml:trace contextRef="#ctx0" brushRef="#br0" timeOffset="645.369">11065 6175 392 0,'0'0'148'0,"0"0"-116"0,-5 7-8 0,1-7 108 15,8 8-76-15,-8 7 60 16,4 4-72-16,-4 15 60 16,4 0-64-16,-4 12 28 15,4 7-40-15,-9-4-28 16,5 0 0-16,-9-4 24 15,9-3-12-15,-13 0 12 16,4-4-12-16,-17-1 0 16,5-3-4-16,-18-7 12 15,9-4-12-15,-17-12 24 16,13-3-20-16,-5-20 4 16,13 1-8-16,5-19-128 15,20-1 64-15</inkml:trace>
          <inkml:trace contextRef="#ctx0" brushRef="#br0" timeOffset="781.2286">11005 5970 880 0,'-8'-7'328'0,"8"7"-256"0,4 0-16 0,0 0-16 16,5 4-32-16,3-1-144 15,1 5 72-15</inkml:trace>
          <inkml:trace contextRef="#ctx0" brushRef="#br0" timeOffset="1564.316">11124 7004 476 0,'0'11'176'0,"0"-11"-136"0,0-7-12 16,0-1 136-1,0 8-96-15,0-8 88 16,0 1-92-16,-4-12 40 0,4 4-64 0,-4-15 24 15,8 7-36-15,-4-19-8 16,4 8-12-16,1-15-8 16,7 15 4-16,1-23-4 15,4 15 0-15,0-18 0 16,0 11 0-16,0-16 0 16,5 9 0-1,-10-9 24-15,5 16-12 0,-4-8 76 16,0 16-52-16,0-5 40 15,-1 12-44-15,6 0 8 16,-1 11-24-16,0 1 36 16,8 6-28-16,1 1 4 15,-1 8-16-15,5-1 0 16,0 4-4-16,-5 4 4 16,-8 4-8-16,5 0 32 15,-5 4-20-15,-13 3-4 16,-4 4-8-16,-4 4 20 15,0 4-12-15,-18-1 4 16,1 5-8-16,-13-1-60 16,8-3 28-16,-8-8-128 15,9 0 80-15,-1-11-28 16,9 0 60-16,9-15-36 16,12 3 40-16,9-3 4 15,8 3 16-15,9 4-16 16,0 4 20-16,4 8-4 15,0 7 8-15,-9 8 24 16,1 3-8-16,-5 4 4 0,-8 5-4 16,-17-1 36-16,-5-4-20 15,-21-4 56-15,5-3-44 0,-18 0 20 16,5-4-36-16,-13-4-8 16,12-4-8-16,1-7-4 15,12-4 0-15,9-11 8 16,9 3-4-16,16-11-196 15,9 12 104-15</inkml:trace>
          <inkml:trace contextRef="#ctx0" brushRef="#br0" timeOffset="2029.5101">11865 5952 560 0,'-4'-8'208'0,"4"8"-164"0,4-8-8 15,-4 8 92 1,9 0-76-16,8 0 40 16,4 0-52-16,5-7 4 15,3 7-28-15,6 0 64 16,-1 7-48-16,-9-3-12 15,1 4-12-15,-14-1 52 0,-3 5-32 16,-18 3 52-16,1 0-48 0,-18 11 4 16,5-7-24-16,-13 15 12 15,4-3-16-15,-4 3 4 16,17-4-4-16,-8 0 12 16,8 1-12-16,-5-5-4 15,18 1 0-15,-4-8 4 16,8-1-4-16,8-2 16 15,5-5-12-15,17-3 16 16,4-1-16-16,4-3-20 16,5 0 4-16,-5-1 20 15,-4 1-4-15,-13 4-160 16,1-8 80-16,-1 0-216 16,-4 0 160-16,-9-8-336 15,5 1 264-15</inkml:trace>
          <inkml:trace contextRef="#ctx0" brushRef="#br0" timeOffset="2241.0721">11823 6167 436 0,'-30'-15'160'0,"30"15"-124"0,0-4-8 15,0 1 192 1,8 6-124-16,-3-3 140 15,7 0-136-15,10 0 60 0,3 0-92 0,22 0-20 16,-4 4-28-16,8 4 4 16,0 11-16-16,-4-8-336 15,-9 0 176-15</inkml:trace>
        </inkml:traceGroup>
      </inkml:traceGroup>
    </inkml:traceGroup>
    <inkml:traceGroup>
      <inkml:annotationXML>
        <emma:emma xmlns:emma="http://www.w3.org/2003/04/emma" version="1.0">
          <emma:interpretation id="{AC416B74-8D50-467D-848C-A8B630D61CA9}" emma:medium="tactile" emma:mode="ink">
            <msink:context xmlns:msink="http://schemas.microsoft.com/ink/2010/main" type="paragraph" rotatedBoundingBox="7302,7651 22284,7191 22370,9996 7388,10456" alignmentLevel="4"/>
          </emma:interpretation>
        </emma:emma>
      </inkml:annotationXML>
      <inkml:traceGroup>
        <inkml:annotationXML>
          <emma:emma xmlns:emma="http://www.w3.org/2003/04/emma" version="1.0">
            <emma:interpretation id="{B1B89F70-A2EF-4B69-A5B6-2757B86663CB}" emma:medium="tactile" emma:mode="ink">
              <msink:context xmlns:msink="http://schemas.microsoft.com/ink/2010/main" type="inkBullet" rotatedBoundingBox="7510,8367 10137,8286 10155,8855 7527,8936"/>
            </emma:interpretation>
            <emma:one-of disjunction-type="recognition" id="oneOf1">
              <emma:interpretation id="interp1" emma:lang="" emma:confidence="0">
                <emma:literal>-</emma:literal>
              </emma:interpretation>
            </emma:one-of>
          </emma:emma>
        </inkml:annotationXML>
        <inkml:trace contextRef="#ctx0" brushRef="#br0" timeOffset="49380.2531">6112 7905 464 0,'-4'-8'176'0,"4"8"-140"0,0-4-8 0,0 1 56 15,0 6-52-15,0-6-4 16,0 3-16-16,-4-4-12 15,4 8 4-15,-4-4-16 16,4 7 8-16,-9 1-24 16,1 7 16-16,-5 4 4 15,9 7 8-15,-5 12 32 16,9 4-16-16,4 3-24 16,9 1 4-16,13-5 8 15,3-7 0-15,10-7 8 16,3-8-8-16,1-12 8 15,0 1-8-15,-1-20 8 16,1-3-8-16,-1-15-4 16,-3 0 4-16,3-4-4 15,1 7 0-15,8 1 8 16,-4 11-4-16,8 3-28 16,-4 12 12-16,5 12 4 15,-5 3 8-15,-5 7 0 0,-3 5 0 16,-5-1 0-16,-12-3 0 15,-1 4 0-15,-12-1 0 16,-4 1 16-16,-5-1-8 0,-4 1-4 16,-4-5 0-1,-5 1 12-15,1 0-8 16,-1-8-12-16,9-4 0 0,-4-11 20 16,8 4-8-16,0-15-4 15,9 3 0-15,0-15-4 16,8-3 0-16,-4-8-28 15,5 7 16-15,12-3-4 16,4 11 8-16,13 4 0 16,13 11 0-16,17 16-20 15,-9 10 16-15,22 5 12 16,-5-1 4-16,26-3-28 16,-8-4 12-16,25-12 32 15,-26-3-12-15,-8-15 80 16,-13 0-52-16,-8-31 76 15,-17 4-64-15,-9-26 36 16,-13 3-48-16,-8-7 16 16,-9 11-32-16,-4 0-8 15,0 12-8-15,0 3-68 16,5 12 36-16,-1 7-356 16,0 16 208-16</inkml:trace>
      </inkml:traceGroup>
      <inkml:traceGroup>
        <inkml:annotationXML>
          <emma:emma xmlns:emma="http://www.w3.org/2003/04/emma" version="1.0">
            <emma:interpretation id="{50932248-CE06-4FFE-A667-202E5D108851}" emma:medium="tactile" emma:mode="ink">
              <msink:context xmlns:msink="http://schemas.microsoft.com/ink/2010/main" type="line" rotatedBoundingBox="10961,7538 20600,7242 20668,9464 11029,9760"/>
            </emma:interpretation>
          </emma:emma>
        </inkml:annotationXML>
        <inkml:traceGroup>
          <inkml:annotationXML>
            <emma:emma xmlns:emma="http://www.w3.org/2003/04/emma" version="1.0">
              <emma:interpretation id="{CF575B13-F8B9-49BC-B21B-B4A9CF9994DF}" emma:medium="tactile" emma:mode="ink">
                <msink:context xmlns:msink="http://schemas.microsoft.com/ink/2010/main" type="inkWord" rotatedBoundingBox="10961,7538 15161,7409 15224,9468 11024,9597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3587.1509">9532 7598 208 0,'0'-26'76'0,"4"10"-60"0,-4 5-4 0,0 3 56 15,0 8-40-15,-8 0 52 16,8 0-48-16,-9 0 48 15,9 8-48-15,0 3 36 16,9 5-36-16,-1 10 60 16,5 4-52-16,4 8 0 15,4 0-24-15,0 4-12 16,-4-4 0-16,9-4 4 16,4-4-4-16,8-11 24 15,9-4-16-15,25-15 12 16,1 0-12-16,20-11-8 15,-3-1 0-15,12-14-4 16,-21-1 0-16,21-22 8 16,-12 0-4-16,8-4 16 15,-13 11-12-15,-9 8 92 16,-16 11-52-16,-13 16 12 16,-9 7-36-16,-4 23 4 15,-8 3-16-15,4 8 0 16,-5 4-4-16,1 0-8 15,-5 0 4-15,-4-4 12 16,0 0-8-16,-13-4 4 16,1-3-4-16,-18-1 12 0,4-3-12 15,-12-4-28-15,8 0 8 16,-4-8 24 0,9 0-8-16,16-11-24 0,9-3 8 15,30-16-20-15,8 3 16 0,48-10-16 16,-1 7 16-16,30-19 36 15,-9 16-12-15,26-20-8 16,-17 15-4-16,5-14 28 16,-22 10-12-16,21-18 188 15,-13 4-108-15,14-12 100 16,-5 0-108-16,-13 4 8 16,-17 8-56-16,-8-1 20 15,-18 12-28-15,-8-15-8 16,-16 11-12-16,-23-11 4 15,-7 7-8-15,-27-11-100 16,-7 8 52-16,-14-4-332 16,9 11 208-16</inkml:trace>
          <inkml:trace contextRef="#ctx0" brushRef="#br0" timeOffset="5075.2106">12385 8105 384 0,'-9'-30'140'0,"14"22"-108"0,-5 1-8 0,-5 11 120 15,5 3-84-15,-4 20 20 16,0 7-48-16,-5 15-4 16,5 4-16-16,-9 0-8 15,5-4 0-15,-9-7 4 16,8-8-4-16,1-8 16 16,3-7-12-16,1-11 32 15,4-4-24-15,4-12-4 16,5 4-8-16,4-18 40 15,8-1-24-15,5-23-36 16,-1 1 8-16,13-16-16 16,5 8 12-16,8 0-8 15,0 16 8-15,-4 3 0 16,0 18 4-16,-5 1 52 16,1 11-24-16,-5 1 0 15,-4 10-12-15,-4 1 20 16,0-1-16-16,0 1 4 15,-5 3-8-15,-3-3-16 16,-5 3 4-16,-5-3-4 16,-3 3 0-16,-5-3 24 15,0-1-8-15,-4 1-12 16,0-1 0-16,-4-7 4 0,4 4 0 16,-4-4 8-16,4 0-4 0,-4-4 8 15,4 1-8-15,-5-9-4 16,1 5 4-16,-4-8-4 15,8 7 0-15,-5-7 0 16,1 4 0-16,-4-5 8 16,-1 9-4-16,-4-5-12 15,5 5 4-15,-13-1-4 16,4 8 0-16,-9 4 8 16,5 7 0-16,-5 8 0 15,5 8 0-15,4 11 16 16,8-4-8-16,9-8-28 15,13 1 8-15,8-4 12 16,5-5 4-16,4-6-80 16,0-1 40-16,-5-7-164 15,-4 0 116-15,-8-8-44 16,-4 0 76-16,-9-7 20 16,0-1 20-16,-13 1 36 15,4 4-12-15,-3 7 120 16,3 3-76-16,5 9 60 15,4 3-72-15,4 4 48 16,9 0-52-16,8-4-20 16,5 0-12-16,12-11 16 15,5-4-12-15,8-8-76 16,4 1 36-16,0-12-28 16,-8 4 36-16,-8-16 8 15,-10 9 12-15,-7-24 32 0,-1 8-16 0,-21-11 12 16,4 7-16-16,-4-3 44 15,4 15-28 1,-4 3 72-16,9 16-52 16,-9 22 52-16,0 12-56 0,-4 37 4 15,12 12-28-15,-21 19 4 16,9-4-12-16,-13 23 20 16,4-4-20-1,-8 8 12-15,8-8-12 0,-16-16-24 16,12-21 4-16,-5-20-188 15,1-11 104-15,-9-23-108 16,17-4 112-16</inkml:trace>
          <inkml:trace contextRef="#ctx0" brushRef="#br0" timeOffset="5314.2901">13466 8052 444 0,'47'-68'164'0,"-47"68"-124"0,51-26-16 15,-25 14 192 1,-1 8-124-16,5 4 60 16,0 4-88-16,-4 15-20 15,-5 8-28-15,-17 18-4 16,9 1-4-16,-26 7 4 16,5-4-8-16,-22-4 24 15,-4-7-16-15,-17-8-12 0,8-3-4 0,-8-20-156 16,13 1 88-1,12-23-464-15,18 0 296 16</inkml:trace>
        </inkml:traceGroup>
        <inkml:traceGroup>
          <inkml:annotationXML>
            <emma:emma xmlns:emma="http://www.w3.org/2003/04/emma" version="1.0">
              <emma:interpretation id="{A72429E5-4ECA-41EB-995E-6B1F82356FC0}" emma:medium="tactile" emma:mode="ink">
                <msink:context xmlns:msink="http://schemas.microsoft.com/ink/2010/main" type="inkWord" rotatedBoundingBox="15452,7951 16661,7914 16712,9585 15503,9622"/>
              </emma:interpretation>
            </emma:emma>
          </inkml:annotationXML>
          <inkml:trace contextRef="#ctx0" brushRef="#br0" timeOffset="5451.1912">14143 7655 840 0,'-21'-23'312'0,"21"23"-244"0,-42 8-16 0,20-1-12 15,10 8-32-15,-10 1-20 16,9-1 4-16</inkml:trace>
          <inkml:trace contextRef="#ctx0" brushRef="#br0" timeOffset="6532.3288">14092 7908 612 0,'-38'19'228'0,"38"-19"-180"0,-26 31-12 0,14-16 160 15,7 4-116-15,5 7 12 16,5 4-56-16,16 1-16 16,9-5-12-16,21-7 12 15,-4-4-12-15,-5-11 16 16,9-4-16-16,-8-11-4 16,-5 3 0-16,-8-11-4 15,-9 4 0-15,-8-8-12 0,-13 4 8 16,-8-3 40-16,-5 3-24 0,-8 0-20 15,-1 11 4-15,-7 5 16 16,-1 6-4-16,-13 20 60 16,18 4-40-1,3 14 32-15,5 1-32 0,9-1 0 16,21-3-16-16,4-11 12 16,4-8-16-16,0-19-40 15,13-4 20-15,5-23-220 16,3-3 132-16,-4-15-84 15,5 3 108-15,-22-3 8 16,9 7 40-16,-17-8 28 16,-5 12 0-16,-3-19 44 15,-5 4-20-15,0-23 144 16,0 8-92-16,0 0 152 16,8 3-128-16,-4 12 80 15,9 15-100-15,0 15-28 16,4 11-32-16,-4 27-8 15,4 11-4-15,-9 16 4 16,1 14-8-16,-26 9 16 16,0-5-12-16,-22 23 16 15,5 0-16-15,-4 8 16 16,17-12-16-16,-9-7-84 16,17-16 44-16,-8-18-104 15,21-16 76-15,21-22-96 16,9-4 92-16,13-26-128 0,8-1 108 15,8-22-40-15,-3 7 76 0,-5-7 8 16,-13 7 24 0,-4 1 20-1,-4 14 0-15,-9 1 24 0,-12 7-16 0,-9 7 40 16,0 9-28-16,-22 14 64 16,14 8-48-16,-13 23 124 15,8 7-92-15,4 11 8 16,9-3-44-16,13-4-8 15,4-7-16-15,9-12 0 16,4-8-4-16,8-14-140 16,-4-9 76-16,-4-10-96 15,0-1 88-15,-18-11-20 16,5-3 48-16,-17 3 4 16,0-4 20-16,-17 8 16 15,13-4 0-15,-13 11-4 16,4 8 4-16,5 4 40 15,8 7-24-15,-9 5 0 16,18 2-12-16,-9 9 36 16,8-4-20-16,5-4 4 15,-4 3-16-15,3-3-16 16,-3 4 0-16,-18-4 12 16,9 7-4-16,-12 16 16 15,-10 0-12-15,-16 30-72 16,4 7 32-16,-26 16 12 0,18-12 16 15,-14-4 4-15,9-14 0 16,5-12 44-16,12-12-24 16,5-18 140-16,12-8-88 0,0-19 48 15,9 1-72-15,-5-20 12 16,9 0-40-16,-8-22 8 16,8-1-16-16,-5-22-32 15,1 8 8-15</inkml:trace>
          <inkml:trace contextRef="#ctx0" brushRef="#br0" timeOffset="6698.8599">15242 8700 1060 0,'-25'45'392'0,"25"-45"-304"0,-52 83-28 0,31-49-40 15,0 0-24-15,-9 8-640 16,9-4 352-16</inkml:trace>
        </inkml:traceGroup>
        <inkml:traceGroup>
          <inkml:annotationXML>
            <emma:emma xmlns:emma="http://www.w3.org/2003/04/emma" version="1.0">
              <emma:interpretation id="{D80E53B3-558C-472C-A99A-AD040BB74F60}" emma:medium="tactile" emma:mode="ink">
                <msink:context xmlns:msink="http://schemas.microsoft.com/ink/2010/main" type="inkWord" rotatedBoundingBox="18113,7830 20616,7753 20650,8872 18148,8949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8185.994">16715 8465 416 0,'-21'4'152'0,"17"-4"-116"0,4 0-12 0,0 0 76 16,0 0-60-16,4-4 16 15,-4 4-32-15,9-4 84 16,-9 0-60-16,0-3 40 16,4-1-52-16,4-7 32 15,-8 0-36-15,9-15 0 16,12 3-20-16,1-33 0 15,-1 3-4-15,0-23-16 16,-4 12 4-16,4-8-4 16,-4 16 0-16,0-8 16 15,1 15-4-15,-1-12 148 16,4 12-84-16,0-15 36 16,5 19-64-16,3 0 56 15,1 15-56-15,0 7 8 16,-4 12-28-16,-5 15-20 15,0 8-4-15,-17 22 12 16,-4-4-4-16,-17 9 8 16,0 6-8-16,-8-7-80 15,4-3 40-15,-5-9-40 0,9 1 44 16,0-12-24-16,13-3 32 16,4-12-44-16,4 4 40 0,9-4 8 15,4 8 8 1,13 4-24-16,4 3 20 15,4 4 24-15,-4 4-4 0,0 0 8 16,-8 4-4 0,-18-1 4-16,-4 1-8 0,-21-4 68 15,0 0-40-15,-21-4 68 16,4 0-60-16,-13-11-8 16,9 4-20-16,-9-12 8 15,13 4-12-15,4-8-28 16,9 4 8-16,12-3-108 15,14 7 64-15</inkml:trace>
          <inkml:trace contextRef="#ctx0" brushRef="#br0" timeOffset="8499.9374">17614 7761 612 0,'-13'-4'228'0,"13"4"-180"0,0-4-12 0,-4 0 212 15,4 1-144-15,-4-1 144 16,4 4-144-16,4-4 16 16,9 0-72-16,16 1-20 15,10 3-16-15,29-4 8 16,0 8-12-16,13-4 24 15,-9 7-20-15,-16 1-20 16,-1-1 0-16,-17-7-144 16,-12 4 80-16,-18-8-180 15,-8 4 144-15,-17-7-240 16,5-1 196-16</inkml:trace>
          <inkml:trace contextRef="#ctx0" brushRef="#br0" timeOffset="8738.068">18023 7481 580 0,'-9'-12'216'0,"9"12"-168"0,-21 0-12 0,17 0 252 15,4 0-164-15,0 4 100 16,8 11-132-16,9 0-8 16,0-3-48-16,9 10 28 15,4-10-36-15,-1 11-16 16,-3 7-4-16,-18 4 16 15,1-8-12-15,-30 8 40 16,-9-7-28-16,-17-1-12 16,4 1-8-16,-8-4 12 15,9-1-8-15,3-3-116 0,18-4 56 16</inkml:trace>
          <inkml:trace contextRef="#ctx0" brushRef="#br0" timeOffset="9248.0547">18862 7333 520 0,'-13'8'192'0,"13"-8"-152"0,-13 34-8 0,-4-12 52 15,17 1-52-15,-17 11 4 16,4 4-20-16,-17 0-4 16,5-4-4-16,-18-8 12 15,9-3-12-15,-8-15 24 16,12-4-20-16,0-8 12 16,4-11-12-16,22-19 12 15,4 7-16-15,17-26-4 16,9 11 0-16,8-7-4 15,13 11 0-15,-5 8 16 16,-3 11-8-16,-10 12 60 16,1 10-40-16,-9 20 32 15,-3 11-32-15,-6 15 36 16,5 4-36-16,9-3 12 0,-1-5-24 0,14-11 0 16,3-7-8-16,14-20 12 15,-1-7-12-15,-21-19 16 16,0 4-16-16,-38-27 40 15,-9 5-24-15,-21-13-12 16,0 9-8-16,-13-1 72 16,5 12-40-16,12 0 68 15,13 11-64-15,12 0-236 16,10 11 104-16</inkml:trace>
        </inkml:traceGroup>
      </inkml:traceGroup>
      <inkml:traceGroup>
        <inkml:annotationXML>
          <emma:emma xmlns:emma="http://www.w3.org/2003/04/emma" version="1.0">
            <emma:interpretation id="{157EFFEC-D633-46D6-9310-DE5317E37BED}" emma:medium="tactile" emma:mode="ink">
              <msink:context xmlns:msink="http://schemas.microsoft.com/ink/2010/main" type="line" rotatedBoundingBox="18216,9053 22328,8745 22395,9639 18284,9948"/>
            </emma:interpretation>
          </emma:emma>
        </inkml:annotationXML>
        <inkml:traceGroup>
          <inkml:annotationXML>
            <emma:emma xmlns:emma="http://www.w3.org/2003/04/emma" version="1.0">
              <emma:interpretation id="{9C2443C2-F17E-439B-BDDE-D23AC3C7EAC1}" emma:medium="tactile" emma:mode="ink">
                <msink:context xmlns:msink="http://schemas.microsoft.com/ink/2010/main" type="inkWord" rotatedBoundingBox="18216,9053 22328,8745 22395,9639 18283,9948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35689.0055">16826 9468 436 0,'0'-11'160'0,"0"11"-124"0,0-8-8 15,0 0 44 1,9 1-44-16,-1-8 60 16,1 0-52-16,-1-12-16 15,5 8-12-15,-5-11 8 16,5 3-8-16,0-7 4 16,0 4-4-16,-5-8 4 15,1 8-8-15,-1-16-4 16,1 5 4-16,-5-16 48 15,5 8-28-15,3-16 8 16,5 12-20-16,5-11 0 16,3 15-4-16,18-8-8 0,-9 19 4 15,17 0 4-15,0 8-4 16,-4 4-12-16,0 11 4 16,-9 3-4-1,0 12 0-15,-16 4 16 0,8 0-4 16,-9 7 16-16,0 12-12 0,-17 0-4 15,13 3 0-15,-17 1 12 16,9 3-8-16,-13 0 4 16,-1-3-4-16,-12-8 48 15,0-1-32-15,-12-6-12 16,7 3-4-16,-12-15-36 16,9 0 16-16,-5-4 4 15,9 0 8-15,4 1-20 16,8 3 12-16,5 0-40 15,8 3 28-15,9 1 16 16,4 7 4-16,0 5-8 16,4-1 4-16,-4 0-4 15,4 4 0-15,-3 0 24 16,3 3-8-16,0 5-12 16,0-1 0-16,-4-3 4 15,0-4 0-15,-4 4 24 16,0-8-12-16,-13-4-4 15,0 4-4-15,-17-7-4 16,-4-4 0-16,-9 3 24 16,4-3-12-16,-12 0-4 15,4 0-4-15,0-4 12 0,8 0-8 16,1 0-20-16,12 0 4 16,0-4 12-16,13 4 0 0,0-8 24 15,9 5-16-15,-1-9-136 16,5 8 68-16,-9-7-464 15,5 7 288 1</inkml:trace>
          <inkml:trace contextRef="#ctx0" brushRef="#br0" timeOffset="36123.1461">17869 8855 520 0,'-12'-4'192'0,"12"4"-152"0,21 4-8 0,0-1 60 16,0 5-56-16,14-8-12 16,3 4-16-16,13-4 24 15,-13 4-16-15,26-1-156 16,-21 1 76-16</inkml:trace>
          <inkml:trace contextRef="#ctx0" brushRef="#br0" timeOffset="35952.2786">17857 8628 456 0,'4'-4'168'0,"-4"4"-128"0,25-4-16 16,-3 0 52 0,-1 8-48-16,9-4 68 15,12 4-56-15,1 0-24 16,-5-1-16-16,9 1 24 15,-13 0-12-15,-4 0-136 16,0 3 68-16</inkml:trace>
          <inkml:trace contextRef="#ctx0" brushRef="#br0" timeOffset="36828.654">18738 8548 216 0,'-4'0'80'0,"4"0"-60"0,-21 19-8 0,8-11 100 16,8 7-64-16,-16 4 76 15,13 15-68-15,-14 0 4 16,-3 7-36-16,16 1-20 16,-3-8-8-16,3-7 12 15,1 3-4-15,8-11 16 16,8-4-12-16,13-15 16 15,1 0-16-15,-1-23-48 16,0 12 24-16,9-23-84 16,4 11 56-1,-13 0 8-15,-4 8 24 0,-17 15 136 16,9 8-72-16,-18 15 36 16,9 7-52-16,0 4 20 15,13 8-28-15,4-20 0 16,5 5-16-16,-1-16 28 15,9 0-24-15,-1-14 20 16,1-5-20-16,13-18-52 16,-13 3 20-16,-13-19-8 15,4 4 16-15,-21-7 16 16,-13 7-4-16,5 0-20 16,-9 8 8-16,0 7 12 15,12 12 0-15,-3 7-20 16,4 8 8-16</inkml:trace>
          <inkml:trace contextRef="#ctx0" brushRef="#br0" timeOffset="37241.763">19236 8976 528 0,'-30'41'196'0,"30"-41"-152"0,0 35-12 0,0-24-16 16,5 4-16-16,3-4 52 16,9 5-28-16,13-13 24 15,0 5-28-15,0-12 8 16,12 4-16-16,-12-15 12 15,8 0-16-15,-8-15-4 16,-4-1 0-16,-5-14-4 16,-4 7 0-16,-4-19 16 15,4 8-8-15,-9-8-20 16,5 12 4-16,-4-8 4 16,-1 15 4-16,-3-4-12 15,7 8 8-15,5-4-4 16,-4 12 0-16,17-8-12 15,-5 11 12-15,10-7 32 16,-1 15-16-16,4-4 28 16,0 11-24-16,5 1-4 15,-1 7-4-15,14 0-16 16,-9 3 8-16,12-3 20 16,1 0-8-16,38-3-20 0,-9-1 4 15,22-4 4-15,-17 8 4 16,-1-7 0-16,-20 7 0 15,-14-8 24-15,-12 16-12 16,-17-16 32-16,-13 8-28 16,-4 0 12-16,-13 0-16 0</inkml:trace>
        </inkml:traceGroup>
        <inkml:traceGroup>
          <inkml:annotationXML>
            <emma:emma xmlns:emma="http://www.w3.org/2003/04/emma" version="1.0">
              <emma:interpretation id="{2F215093-333E-4177-8BEB-D7A2D4939232}" emma:medium="tactile" emma:mode="ink">
                <msink:context xmlns:msink="http://schemas.microsoft.com/ink/2010/main" type="inkWord" rotatedBoundingBox="20894,9089 22251,8988 22298,9611 20941,9713"/>
              </emma:interpretation>
            </emma:emma>
          </inkml:annotationXML>
          <inkml:trace contextRef="#ctx0" brushRef="#br0" timeOffset="37851.4603">19513 9192 320 0,'-21'22'120'0,"12"-14"-96"0,9 3-4 16,0-11 60-16,0 0-48 15,17-4 32 1,0-7 8-16,9-8-40 15,-1-4-16-15,10-11-12 16,3-11 20 0,-4 3-12-16,8-26-20 15,1 4 0-15,4-16 12 0,-5 20 0 0,-3-5 8 16,-5 16-8 0,-9 11 76-1,1 12-44-15,-13 7 4 0,0 8-24 16,-13 7 8-16,4 4-16 15,-8 11-20-15,-1 8 4 16,-12 19 56-16,0 11-24 16,-8 4 0-16,12 0-16 0,-8 0 12 15,8-4-12-15,0-11 16 16,0-4-16-16,13-11 16 16,0-8-16-16,13-15-4 15,4-7 0-15,4-9-24 16,1-10 12-16,3-12-48 15,5 0 28-15,-4-19 32 16,-5 8 0-16,4-8-16 16,-8 12 4-16,5 7-24 15,-5 12 20-15,-4 7 4 16,-5 7 8-16,5 9 32 16,-5 10-16-16,-8 16 20 15,0 3-20-15,-8 20-8 16,8 3-4-16,-13 0 40 15,13 0-24-15,-17-3-28 16,17-5 4-16,-13-6 44 16,13-5-20-16,0-7 8 0,-4-5-16 15</inkml:trace>
          <inkml:trace contextRef="#ctx0" brushRef="#br0" timeOffset="38331.7616">20292 8855 352 0,'5'-8'132'0,"-5"8"-104"0,25-7-8 0,-8 3 168 16,9 8-108-16,16-8 64 31,9 4-84-31,18-4 20 0,-10 4-48 0,14 4 36 15,-14 3-40-15,-3 1-60 16,-10 3 20-16</inkml:trace>
          <inkml:trace contextRef="#ctx0" brushRef="#br0" timeOffset="38254.0534">20786 8525 560 0,'-17'-7'208'0,"17"7"-164"0,-38-4-8 0,21 4 24 16,4 8-40-16,-21 3 36 15,9 8-32-15,-14 11-12 16,9 4-8-16,-8 8 12 15,4 7-8-15,4-3 32 16,13-1-24-16,-8-3-4 0,12-1-8 16,9-7 12-16,8-3-8 15,9-5 4-15,12-3-4 16,13-8 28-16,9 0-20 0,-4-4-120 16,-9-3 56-16,-4-8-292 15</inkml:trace>
        </inkml:traceGroup>
      </inkml:traceGroup>
      <inkml:traceGroup>
        <inkml:annotationXML>
          <emma:emma xmlns:emma="http://www.w3.org/2003/04/emma" version="1.0">
            <emma:interpretation id="{B19FC6A4-D1E4-4F16-997C-C03917D5C292}" emma:medium="tactile" emma:mode="ink">
              <msink:context xmlns:msink="http://schemas.microsoft.com/ink/2010/main" type="line" rotatedBoundingBox="7366,9053 12862,9191 12830,10452 7335,10313">
                <msink:destinationLink direction="with" ref="{E9C90B97-EFE5-4276-9790-B2999964BCAE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679C5813-5116-4AA5-ABDD-D2BB6A7C8BF1}" emma:medium="tactile" emma:mode="ink">
                <msink:context xmlns:msink="http://schemas.microsoft.com/ink/2010/main" type="inkWord" rotatedBoundingBox="7366,9053 9521,9107 9489,10368 7335,10313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50220.6742">6172 9010 416 0,'17'-19'152'0,"-17"19"-116"0,4-15-12 0,-4 3 164 15,0 5-108-15,-8-8 36 16,4 7-68-16,-13-3-28 16,-1 3-12-16,-16 8-28 15,9 0 12-15,-13 0 20 16,8 8-4-16,-13-1-4 15,18 1 0-15,-1 0-24 16,9-1 12-16,8 1-24 16,14-1 20-16,12 8-12 15,13 1 12-15,21 2 24 16,8 5-4-16,1-4 4 16,-5 8-4-16,-12-5 12 15,-5 5-12-15,-21-12 68 16,-8 4-44-16,-31-4 40 15,-3-4-40-15,-26-3 24 0,4-8-28 16,-8-8-16-16,12 8-8 16,0-15-112-16,22 4 60 15</inkml:trace>
          <inkml:trace contextRef="#ctx0" brushRef="#br0" timeOffset="50521.4701">6568 8590 476 0,'-4'7'176'0,"4"-7"-136"0,0 12-12 0,-4-5-32 16,-1 5-4-16,-3 14 92 16,-1 4-44-16,-4 23 80 15,5-3-68-15,-9 14 36 16,8-4-52-16,-8 1 52 15,9-4-52-15,-9 0 20 16,4-4-36-16,-4-4 28 16,4-8-32-16,0-3 4 15,9-4-12-15,0-15 36 16,4-4-20-16,4-22-136 16,5-1 60-16,-1-11-412 15,5-3 256-15</inkml:trace>
          <inkml:trace contextRef="#ctx0" brushRef="#br0" timeOffset="50968.1547">6726 9055 312 0,'4'-3'112'0,"-4"3"-84"0,8-8-12 0,-8 4 116 16,0 8-76-16,-4-4 92 15,0 8-84-15,-5-1 20 16,1 8-48-16,-9 4 20 15,8 0-28-15,1 0 0 16,8 4-16-16,0-4 0 16,8 3-4-16,5-6 20 15,13-1-16-15,3-8 4 16,10-3-8-16,3-12 20 16,1 5-16-16,-13-9 4 15,4 1-8-15,-13-8 48 16,0 4-32-16,-12-8-36 15,-5 4 4-15,-8 0 8 16,0 8 4-16,-5-4-12 16,-4 7 4-16,5 1-32 15,8 3 20-15,0-4-204 16,8 8 120-16</inkml:trace>
          <inkml:trace contextRef="#ctx0" brushRef="#br0" timeOffset="51378.4008">7168 9040 416 0,'9'0'152'0,"-9"0"-116"0,0 0-12 0,0 4 84 16,0 4-64-16,0 3 52 15,0 4-56-15,0 4 24 16,0 4-36-16,0 3 16 15,0 1-24-15,0-1 36 16,0-3-32-16,4-4 4 16,5-4-16-16,-1-8 28 15,1-3-24-15,4-11 20 16,-1 3-20-16,-3-15 8 16,4 4-12-16,-5-8-8 15,1 8 0-15,-9-4-40 16,4 8 20-16,-4-1-20 15,0 9 20-15,-4 6-8 16,4 9 12-16,0 3 0 16,8 4 4-16,-4 0-12 15,13 7 12-15,-4-7 32 16,9 0-16-16,-1-11 16 16,9-1-12-16,-9-11 20 15,0 1-20-15,-4-16 12 16,-4 4-12-16,0-19 20 15,-5 11-20-15,-12-11-4 16,4 3-4-16,-8-6-16 16,-1 10 8-16,9-3 4 15,0 11 0-15,4 4-64 0,9 7 36 16,4-3-376-16,0 7 224 16</inkml:trace>
          <inkml:trace contextRef="#ctx0" brushRef="#br0" timeOffset="52050.281">7790 8749 352 0,'-13'-27'132'0,"13"27"-104"0,5-7-8 0,-5 7 156 15,0 11-100-15,-9 0 32 16,9 5-64-16,0 10 16 16,-4 4-32-16,0 8-16 15,4 4-8-15,-9 3 40 16,1 1-24-16,3-5 16 15,-3-3-20-15,-1-4 28 16,-3 0-28-16,-6-7 48 16,6-1-36-16,-5-7-4 15,4 0-16-15,13-11 12 16,0-5-12-16,8-10-12 16,5 3 0-16,4-11-136 15,9 4 72-15,-1-8-20 16,-3 4 48-16,-5-1 28 15,0 5 8-15,-9 3 28 16,1 5-12-16,-18 3 76 16,9 7-52-16,-8 1 68 15,3 7-64-15,-3-4-16 0,8 4-16 16,4-3 24-16,5-1-16 16,-1-3-4-16,13-1-8 0,1-10-4 15,8 3 0-15,8-8-80 16,-4 0 44-1,0-3-40-15,-4 3 44 0,-13 1-8 16,0 3 24-16,-17 4-8 16,0 4 12-16,-13 7 44 15,0 4-20-15,-8 12 68 16,13 3-44-16,-5 16 0 16,4 3-20-16,5 11-4 15,0 1-4-15,4-1 20 16,-5-7-16-16,-12 0-40 15,9-7 16-15,-18 3-24 16,-3-7 20-16,-14-4 0 16,5-4 8-16,-5-12 24 15,1-7-8-15,-10-18 136 16,14-5-76-16,4-15 48 16,13 1-68-16,21-20-32 15,13 4-16-15,16-19-8 16,14 12 0-16,8-19-108 15,0 7 64-15</inkml:trace>
        </inkml:traceGroup>
        <inkml:traceGroup>
          <inkml:annotationXML>
            <emma:emma xmlns:emma="http://www.w3.org/2003/04/emma" version="1.0">
              <emma:interpretation id="{F7BF4DD6-FD0F-4BBA-8417-5AA4987BF52D}" emma:medium="tactile" emma:mode="ink">
                <msink:context xmlns:msink="http://schemas.microsoft.com/ink/2010/main" type="inkWord" rotatedBoundingBox="10391,9251 12859,9313 12834,10308 10366,10246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52759.3213">8940 9086 372 0,'0'-23'140'0,"0"23"-112"0,-4-19-4 0,-1 8 84 15,10 7-64-15,-10-8 44 16,5 9-52-16,-4 3 24 15,8 3-32-15,-4 9 36 16,9 7-36-16,-5 7 40 16,0 1-40-16,1 3 12 15,-1 0-24-15,0 1 72 16,5-5-52-16,-1-7 40 16,5 0-44-16,0-19 44 15,0 0-44-15,4-19 12 16,0 4-28-16,4-15 0 15,0 3-8-15,-4-15 12 16,0 8-12-16,-4-7 4 16,4 7-4-16,-8 3-52 15,-1 9 28-15,-8 3-112 16,0 11 72-16,0 4-168 16,0 8 124-16</inkml:trace>
          <inkml:trace contextRef="#ctx0" brushRef="#br0" timeOffset="53646.7561">9506 9017 416 0,'4'-15'152'0,"-4"15"-116"0,5-7-12 0,-10-1 92 32,5 4-68-32,-8-7 24 0,4 0-40 0,-9-4-4 15,0 7-16-15,-4 0-8 16,4 8 0-16,-4 8-32 15,5 3 16-15,-5 8 4 16,4 0 8-16,0 4 0 16,4 0 0-16,5-1 0 15,8 1 0-15,1-8 8 16,7 0-4-16,6-7 32 16,3 3-20-16,0-11-4 15,5 4-8-15,3-8 4 16,1 0-4-16,0-11-56 15,-4 0 28-15,-5-11-32 16,0 11 32-16,-4 3-24 16,5 1 28-16,-10 11 124 15,5 11-56-15,-4 1 64 16,4 10-68-16,-8-7 4 16,8 12-28-16,-9-8 4 15,1 7-12-15,-9-11 28 16,4 1-24-16,-8-9 40 15,4 1-32-15,-9-16 12 16,5 4-20-16,0-15-16 16,4 4-4-16,0-19-60 15,8 4 36-15,1-12-32 16,8 12 36-16,8-4-32 0,9 11 32 16,5 8 12-16,3 8 8 15,1 3-16-15,-5 8 12 16,-8-4 20-16,0 7-4 15,-13-7 40-15,-4 4-24 16,-9-8 12-16,4 4-20 0,-8-4-24 16,0 8 0-16,0 0 4 15,9 3 4-15,-1 9-28 16,5 3 16-16,4-4 12 16,5 4 4-16,3-4 8 15,1 4-8-15,-1-8-28 16,-4-3 12-16,1-5-20 15,-1 5 16-15,-4-12 0 16,4 0 8-16,-8-7 24 16,0 0-8-16,-9-1-20 15,5 5 4-15,-14 7-4 16,1 4 4-16,-9 14 16 16,5 5-4-16,-9 30 8 15,4 4-8-15,-4 34 8 16,4 0-8-16,-4-4 24 15,4-8-16-15,-16-14 68 16,-1-16-48-16,-21-8 104 16,8-10-80-16,-12-16 20 15,8-4-44-15,-4-22 4 16,17-4-20-16,8-46 8 16,13 1-12-16,26-35-288 0,13 8 148 15</inkml:trace>
          <inkml:trace contextRef="#ctx0" brushRef="#br0" timeOffset="54180.2554">10490 8885 560 0,'55'-42'208'0,"-55"42"-164"0,39-22-8 0,-35 14 120 16,4 8-92-16,-12 4 16 15,0 3-44-15,-9 12-36 16,5 8 0-16,-1 7 16 16,5 4-8-16,12 0-92 15,14-4 48-15,7-8 12 16,14-7 16-16,0 4-4 15,8 0 8-15,-9-12 4 16,1-4 0-16,-5-10 8 16,-8-1-4-16,-9-4 8 15,1 5-8-15,-1-9-12 16,-4 1 4-16,-4-4-4 16,8 3 0-16,-13 1 0 15,14 0 0-15,-14 11-12 16,5 11 12-16,0 0 40 15,4 4-20-15,-4 4 0 16,4 0-8-16,-5 12-24 16,1 3 12-16,-9 22 40 15,1 5-20-15,-10 18 8 16,5 1-12-16,-12-4-16 16,12-8 4-16,-13-8 20 0,4-10-8 15,-12-9 60-15,0-7-40 16,-9-7 32-16,0-12-32 15,-4-23 44-15,4 8-40 16,-8-22 20-16,4 3-32 0,13-31 0 16,4 9-12-16,25-27-8 15,9 7 4-15,17-7-60 16,9 19 32-16,25 7 20 16,-4 16 4-16,17 11-24 15,0 15 12-15,-9 7-340 16,0 4 196-16</inkml:trace>
        </inkml:traceGroup>
      </inkml:traceGroup>
    </inkml:traceGroup>
    <inkml:traceGroup>
      <inkml:annotationXML>
        <emma:emma xmlns:emma="http://www.w3.org/2003/04/emma" version="1.0">
          <emma:interpretation id="{A34575E9-DD8D-4D96-8416-CDD709AD4482}" emma:medium="tactile" emma:mode="ink">
            <msink:context xmlns:msink="http://schemas.microsoft.com/ink/2010/main" type="paragraph" rotatedBoundingBox="3248,10425 13702,9884 13777,11338 3323,1187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FECD060-8228-4E3E-9EC2-837675E9A674}" emma:medium="tactile" emma:mode="ink">
              <msink:context xmlns:msink="http://schemas.microsoft.com/ink/2010/main" type="inkBullet" rotatedBoundingBox="3248,10425 4574,10356 4637,11587 3311,11656"/>
            </emma:interpretation>
          </emma:emma>
        </inkml:annotationXML>
        <inkml:trace contextRef="#ctx0" brushRef="#br0" timeOffset="72607.3822">2455 10145 340 0,'-9'-15'128'0,"9"15"-100"0,-4-19-8 0,4 12 96 15,4 3-68-15,-8-4 52 16,0 5-60-16,-5 3-20 16,5 7-12-16,-18 20 36 15,5 3-24-15,-17 27 8 16,0 0-16-16,-21 22 0 16,8 1-4-16,-12 18 4 15,12-7-8-15,-4 0 32 16,8-12-20-16,-4-15 32 15,13-14-32-15,-4-20 56 16,12-11-40-16,5-27 4 16,12-3-24-16,18-42-8 15,8 0 0-15,9-27-136 16,8 12 72-16,12-11-136 16,6 7 112-16,11-11-4 15,-3 15 56-15,0-16 36 16,-5 20 0-16,-4-8 108 15,-4 19-64-15,-13 0 68 0,0 15-64 16,-13 4-20-16,5 11-20 16,-1 1-12-16,-8 10 4 0,0 1-16 15,1 11 8 1,-6 8 12-16,1 7-4 0,-9 23 24 16,13 3-16-16,-8 27 32 15,-5 4-28-15,5 11-4 16,-1-7-8-16,-4 15 28 15,5-8-16-15,-5 12 12 16,5-12-16-16,-5-7 12 16,0-12-16-16,-4-15 32 15,0-11-24-15</inkml:trace>
        <inkml:trace contextRef="#ctx0" brushRef="#br0" timeOffset="72835.4808">2020 10516 528 0,'-21'-26'196'0,"21"26"-152"0,13-19-12 16,0 11 116 0,4 1-88-16,17-5 116 15,4 5-100-15,22-8-56 16,3 7-16-16,1 1 36 0,-4 7-20 0,-5 0-116 15,-8 3 52-15,0 5-496 16,-4 3 300-16</inkml:trace>
        <inkml:trace contextRef="#ctx0" brushRef="#br0" timeOffset="73403.7583">3166 10838 392 0,'-22'0'148'0,"22"0"-116"0,-17 27-8 0,0-12 100 16,5 0-72-16,-18 11-20 16,4 1-20-16,-16-1 12 15,3 1-12-15,-12-1 32 16,13-3-28-16,0-4-4 16,8-4-8-16,4-7-84 15,9-5 44-15</inkml:trace>
        <inkml:trace contextRef="#ctx0" brushRef="#br0" timeOffset="73202.225">2817 10815 560 0,'8'4'208'0,"-8"-4"-164"0,13 12-8 15,-5-5 56 1,5 8-56-16,8 8 32 16,5 0-40-16,4 3 0 15,0 4-16-15,4-3-8 16,-5-1 0-16,-3-7 20 16,-5 0-12-16,-4-4 12 15,-4 1-12-15,-9-9 36 16,1-3-24-16,-5 0-144 15,0-1 64-15,-5 5-352 0,5 0 228 16</inkml:trace>
      </inkml:traceGroup>
      <inkml:traceGroup>
        <inkml:annotationXML>
          <emma:emma xmlns:emma="http://www.w3.org/2003/04/emma" version="1.0">
            <emma:interpretation id="{8F6FB69D-8D28-4366-9117-33FB21939538}" emma:medium="tactile" emma:mode="ink">
              <msink:context xmlns:msink="http://schemas.microsoft.com/ink/2010/main" type="line" rotatedBoundingBox="4995,10431 13707,9980 13777,11338 5066,11789">
                <msink:destinationLink direction="with" ref="{784D9514-1B15-4A2F-B086-0B1ACC1C147F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4D267103-CF8D-40EF-B02D-C24D87C11BE8}" emma:medium="tactile" emma:mode="ink">
                <msink:context xmlns:msink="http://schemas.microsoft.com/ink/2010/main" type="inkWord" rotatedBoundingBox="4995,10431 6179,10370 6230,11352 5046,11413"/>
              </emma:interpretation>
              <emma:one-of disjunction-type="recognition" id="oneOf7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73745.6676">4022 9952 340 0,'-22'-19'128'0,"22"19"-100"0,-25-3-8 0,8 3 168 15,8 7-108-15,-21 1 64 16,9 7-84-16,-21 19 0 16,12 4-36-16,-17 22 56 15,9 1-44-15,-1 15 0 16,5-12-20-16,4 16 8 15,13-9-16-15,0 17 24 16,13-5-20-16,-4-4 40 16,8-11-28-16,-5-11-144 15,5-8 64-15,0-15-420 16,9-3 264-16</inkml:trace>
          <inkml:trace contextRef="#ctx0" brushRef="#br0" timeOffset="74238.9814">3898 10444 268 0,'0'16'100'0,"0"-16"-76"0,-4 34-8 16,0-12 88-1,8 1-60-15,-4 11 68 16,0 4-60-16,0-4 68 15,4 0-68-15,-4-15 60 16,4-4-60-16,-4-15 76 0,5 0-72 0,-1-23-8 16,4 1-32-16,-3-16-12 15,3 8 0-15,1-8 4 16,3 8-4-16,1-1-28 16,4 12 12-16,5 0-32 15,3 8 28 1,1 0 4-16,3 7 12 0,1-4-12 15,0 8 8 1,0-7 12-16,-5 14-4 0,-12-7-28 16,0 0 12-16</inkml:trace>
          <inkml:trace contextRef="#ctx0" brushRef="#br0" timeOffset="74293.1225">4005 10251 768 0,'0'-15'284'0,"0"15"-220"0,8-22-20 15,5 14 24 1,4 4-48-16,13-3 16 16,8-1-20-16</inkml:trace>
          <inkml:trace contextRef="#ctx0" brushRef="#br0" timeOffset="74632.6019">4567 9918 580 0,'12'12'216'0,"-12"-12"-168"0,35 53-12 0,-14-8 100 15,4 1-80-15,1 22 68 16,4 4-72-16,-13 3-28 16,-4-7-16-16,-31 16 68 15,1-9-40-15,-34 9 56 16,5-9-52-16,-27-7-80 16,5-18 16-16</inkml:trace>
        </inkml:traceGroup>
        <inkml:traceGroup>
          <inkml:annotationXML>
            <emma:emma xmlns:emma="http://www.w3.org/2003/04/emma" version="1.0">
              <emma:interpretation id="{919C3C0E-BC96-4C8F-B7D1-0B7424FB8430}" emma:medium="tactile" emma:mode="ink">
                <msink:context xmlns:msink="http://schemas.microsoft.com/ink/2010/main" type="inkWord" rotatedBoundingBox="6858,11014 7192,10997 7206,11259 6872,11276"/>
              </emma:interpretation>
              <emma:one-of disjunction-type="recognition" id="oneOf8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75996.1444">5495 10789 612 0,'-68'4'228'0,"68"-4"-180"0,-13 3-12 0,17-3 124 16,5 0-96-16,21-3 8 16,4-1-44-16,21-4 8 15,0 1-20-15,5 3-68 16,0 4 24-16</inkml:trace>
          <inkml:trace contextRef="#ctx0" brushRef="#br0" timeOffset="75848.7957">5555 10547 520 0,'-26'-19'192'0,"26"19"-152"0,-4 7-8 16,8-10 96-1,5 3-76-15,12 0-4 16,4 3-28-16,14 9 20 16,-1-5-24-16,0 5-180 15,1-1 88-15</inkml:trace>
        </inkml:traceGroup>
        <inkml:traceGroup>
          <inkml:annotationXML>
            <emma:emma xmlns:emma="http://www.w3.org/2003/04/emma" version="1.0">
              <emma:interpretation id="{A0F60B8C-AD24-4335-BD74-F865CBDB513C}" emma:medium="tactile" emma:mode="ink">
                <msink:context xmlns:msink="http://schemas.microsoft.com/ink/2010/main" type="inkWord" rotatedBoundingBox="8038,10623 10541,10493 10593,11503 8090,11632">
                  <msink:destinationLink direction="with" ref="{C5EC6C6C-EB00-454D-A531-2F5F94FF481E}"/>
                  <msink:destinationLink direction="with" ref="{B7F87EB7-8858-4836-8E8B-301B3C371E5E}"/>
                </msink:context>
              </emma:interpretation>
              <emma:one-of disjunction-type="recognition" id="oneOf9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0" timeOffset="76300.9576">6666 10384 540 0,'-47'19'200'0,"47"-19"-156"0,-13 15-12 15,5 0 80 1,8 4-68-16,0 15 36 16,13 0-48-16,8 8-8 15,13 7-16-15,30-7 20 16,0-1-16-16,21-14 56 0,-4-5-36 16,-9-18 4-16,1 0-24 0,-14-23 20 15,5 0-20-15,-13-19-224 31,-13 0 116-31</inkml:trace>
          <inkml:trace contextRef="#ctx0" brushRef="#br0" timeOffset="76582.2028">7096 10210 332 0,'0'-12'120'0,"0"12"-92"0,-8 27-8 0,8-8 124 16,0 4-84-16,-5 11 52 15,1 0-64-15,-9 19 36 16,0 0-48-16,-16 26 16 16,7 4-32-16,1 4 36 15,-13-7-32-15,-4-8-12 16,16-15-8-16,-7-8 56 15,7-8-32-15,-12-6-20 16,17-9-8-16,-4-11-212 16,8 4 116-16</inkml:trace>
          <inkml:trace contextRef="#ctx0" brushRef="#br0" timeOffset="76942.7972">8267 10066 300 0,'-43'-8'112'0,"43"8"-88"0,-76 4-8 0,38 0 108 15,16 4-72-15,-29 14 32 16,17 5-48-16,-17 14 20 16,21 5-28-16,-12 7 52 15,3-4-44-15,9 12 56 16,5-1-56-16,-5 20 12 16,17-1-32-16,1 8 28 15,3-11-28-15,9-8 20 16,0-7-20-16,9-12 36 15,3-11-28-15,-3-12-120 16,4-7 52-16</inkml:trace>
          <inkml:trace contextRef="#ctx0" brushRef="#br0" timeOffset="77304.8353">8195 10494 340 0,'-9'22'128'0,"9"-22"-100"0,-8 68-8 0,3-30 44 15,-3 0-40-15,-1 11 88 16,9-3-64-16,-12-5 20 16,12-6-36-16,-17-9 32 15,4-7-36-15,0-11 56 16,4-1-48-16,1-22-8 15,4 0-16-15,-13-23 0 16,17 4-8-16,8-8-4 16,5 8 4-16,8 0-48 15,9 11 24-15,13 1 68 16,3 7-24-16,-11 3 0 16,3 8-12-16,-4 1 0 15,4 6-8-15,-16-3 24 16,-1 0-16-16,0 0 12 15,-12 0-12-15</inkml:trace>
          <inkml:trace contextRef="#ctx0" brushRef="#br0" timeOffset="77515.8931">8237 10391 652 0,'0'-11'244'0,"0"11"-192"0,30-4-12 0,-9 1 40 15,1 6-52-15,7-3 24 16,1 0-32-16,13 0 0 16,-1 0-12-16</inkml:trace>
          <inkml:trace contextRef="#ctx0" brushRef="#br0" timeOffset="77906.9363">8961 10191 404 0,'0'-8'148'0,"0"8"-112"0,26 38-12 0,-14-15 136 16,1 0-92-16,4 11 112 15,5 3-100-15,-1 16-8 16,0 4-44-16,-12 23 20 16,3-1-32-1,-20 8 48-15,-1-7-36 0,-33-8 48 16,-1-12-44-16,-33-18-8 16,3-1-12-16,-20-10-232 15,20-5 124-15</inkml:trace>
        </inkml:traceGroup>
        <inkml:traceGroup>
          <inkml:annotationXML>
            <emma:emma xmlns:emma="http://www.w3.org/2003/04/emma" version="1.0">
              <emma:interpretation id="{D142C902-A4E2-417B-B0D4-3D2C92922323}" emma:medium="tactile" emma:mode="ink">
                <msink:context xmlns:msink="http://schemas.microsoft.com/ink/2010/main" type="inkWord" rotatedBoundingBox="10878,10229 13712,10082 13776,11315 10942,11462">
                  <msink:destinationLink direction="with" ref="{C5EC6C6C-EB00-454D-A531-2F5F94FF481E}"/>
                  <msink:destinationLink direction="with" ref="{B7F87EB7-8858-4836-8E8B-301B3C371E5E}"/>
                </msink:context>
              </emma:interpretation>
              <emma:one-of disjunction-type="recognition" id="oneOf10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0" timeOffset="80250.7107">9638 10588 592 0,'-13'-4'220'0,"13"4"-172"0,0-3-12 0,0-1 48 16,0 8-52-16,5-4 4 15,3 0-20-15,9 0 16 16,5 0-20-16,7-4 12 15,5 4-12-15,13-8 0 16,0 1-4-16,17-5 4 16,-4 5-8-16,-9-8 24 15,0 3-16-15,-17-7 4 16,-13 4-8-16,-12 0 28 16,-9 0-20-16,-22-4-24 15,1 8 4-15,-30-12 0 16,13 8 4-16,-13 4-20 15,16 3 12-15,-16 4 4 16,9 0 4-16,-18 1-20 16,18 6 12-16,-18 5-4 15,17 7 4-15,-8 4 16 0,9 8-4 16,3 18 52-16,27 4-32 16,12 19 32-16,21 0-28 15,22 1 16-15,8-5-24 16,25-19 28-16,9-3-32 0,22-12 40 15,-5-3-32-15,0-20-84 16,-8 1 32-16,-9-16-280 16,-17-7 168-16</inkml:trace>
          <inkml:trace contextRef="#ctx0" brushRef="#br0" timeOffset="80443.7197">10226 9960 872 0,'0'-4'324'0,"0"4"-252"0,42-11-20 16,-20 7-20-1,-1 4-28-15,17-8 16 16,-4 5-12-16</inkml:trace>
          <inkml:trace contextRef="#ctx0" brushRef="#br0" timeOffset="80729.4818">11039 9983 416 0,'-25'49'152'0,"25"-49"-116"0,-22 83-12 0,10-34 100 16,7-3-72-16,-12 3 52 15,9 4-64-15,-14-8 96 16,10-7-80-16,-14-7 124 15,5-5-100-15,-22-15 76 16,9-7-92-16,-13-15-24 16,9-1-24-16,-5-22-112 15,9 0 52-15</inkml:trace>
          <inkml:trace contextRef="#ctx0" brushRef="#br0" timeOffset="80879.9485">11205 9672 860 0,'5'-15'320'0,"-5"15"-248"0,0 4-20 0,0-4-28 15,0 0-24-15,0 11-468 16,8 4 256-16</inkml:trace>
          <inkml:trace contextRef="#ctx0" brushRef="#br0" timeOffset="81509.3425">11290 10535 624 0,'-29'12'228'0,"29"-12"-176"0,-5 0-16 0,1 0 148 16,8 0-108-16,-4-4 76 15,5-11-88-15,-1 0-16 16,4 11-32-16,-3-26-4 16,3 18-4-16,-4-18 12 15,5 3-12-15,-9-14 4 16,4 3-4-16,-4-30 12 15,0 7-12-15,0-22-12 16,9 19 0-16,-1-5-32 16,14 20 20-16,-1 0 4 15,0 11 12-15,17-3 0 0,-4 10 0 16,5-3-12-16,-5 8 8 0,-4-1-4 16,12 12 0-16,-16 8 0 15,-5 7 0-15,-8 7 8 16,4 4 0-16,-17 5 16 15,0-1-8-15,-17-4 32 16,8 4-24-16,-12-7 4 16,0-1-12-16,0-3 4 15,12 0-8-15,-4-4-28 16,13 0 12-16,13 4-4 16,-4 3 8-16,20 5-44 15,-7 3 24-15,-10 7 40 16,14 9-4-16,-18 7-28 15,5-1 12-15,-13 1 0 16,4-4 8-16,-21-3 44 16,5-5-24-16,-27-14 36 15,5-5-32-15,-13-18 20 16,9-4-24-16,8-16 0 16,9 5-12-16</inkml:trace>
          <inkml:trace contextRef="#ctx0" brushRef="#br0" timeOffset="82050.868">12010 9782 820 0,'-38'-11'304'0,"38"11"-236"0,0-12-20 0,8 9 36 16,5 3-56-16,13-8 8 16,8 8-24-16,8 4-16 15,9 3 0-15,9-3-68 16,-5 7 40-16</inkml:trace>
          <inkml:trace contextRef="#ctx0" brushRef="#br0" timeOffset="81868.8453">11989 9733 476 0,'4'-8'176'0,"-4"8"-136"0,30-15-12 0,-13 8 48 15,-4 3-48-15,16-4 60 16,1 8-52-16,0-4 20 15,-4 4-36-15,3 4 36 16,-7 4-32-16,-1 3 32 16,-8-3-32-16,-5 3 48 15,-8 4-40-15,-12-7 28 16,3 7-32-16,-12-4 28 16,-1 4-32-16,-7-3 20 15,3 3-24-15,1 0-36 16,12 0 8-16,0-3 8 15,4 3 4-15,18-4 24 16,-5 4-16-16,18-7 24 16,-1 3-24-16,9-3-120 15,-9 7 60-15,9-11-308 16,4 3 196-16</inkml:trace>
        </inkml:traceGroup>
      </inkml:traceGroup>
    </inkml:traceGroup>
    <inkml:traceGroup>
      <inkml:annotationXML>
        <emma:emma xmlns:emma="http://www.w3.org/2003/04/emma" version="1.0">
          <emma:interpretation id="{3DB02949-8113-4021-8C76-E7A75F80E6F2}" emma:medium="tactile" emma:mode="ink">
            <msink:context xmlns:msink="http://schemas.microsoft.com/ink/2010/main" type="paragraph" rotatedBoundingBox="520,11611 18979,10908 19072,13350 613,1405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FC2031D-FB0E-40B7-9152-C2AAF223A3D6}" emma:medium="tactile" emma:mode="ink">
              <msink:context xmlns:msink="http://schemas.microsoft.com/ink/2010/main" type="line" rotatedBoundingBox="520,11611 18979,10908 19072,13350 613,14052">
                <msink:destinationLink direction="with" ref="{784D9514-1B15-4A2F-B086-0B1ACC1C147F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B25ABCB2-B992-4436-977C-F131C5A446DE}" emma:medium="tactile" emma:mode="ink">
                <msink:context xmlns:msink="http://schemas.microsoft.com/ink/2010/main" type="inkWord" rotatedBoundingBox="543,12215 5906,12011 5955,13309 593,13513">
                  <msink:destinationLink direction="with" ref="{A641CF02-FCA5-4C22-9F0E-34D35F0BCA6D}"/>
                </msink:context>
              </emma:interpretation>
              <emma:one-of disjunction-type="recognition" id="oneOf11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0" timeOffset="90788.728">3528 11678 364 0,'-9'-7'132'0,"9"7"-100"0,0 7-12 0,-4-7 68 16,4 8-52-16,-13 0 68 16,0 3-64-16,-16 27 52 15,3 0-52-15,-12 26 68 16,8 0-60-16,-17 12 36 15,13-8-48-15,-26-4 76 16,9-11-60-16,-8-11 28 16,8-4-48-16,-5-8 24 15,9-7-28-15,9-8 16 16,17-4-24-16,4-11-16 16,12 0-8-16,10-11-112 15,12 3 64-15,8-14-164 16,5-1 120-16</inkml:trace>
          <inkml:trace contextRef="#ctx0" brushRef="#br0" timeOffset="91225.3212">3178 12099 736 0,'-12'-19'272'0,"12"19"-208"0,12-23-20 15,-3 8 72 1,8 7-72-16,17-15 88 15,4 8-76-15,14-4-20 16,-1 8-20-16,8 3-4 16,1 5-8-16,-1 6-196 15,-3 5 104-15</inkml:trace>
          <inkml:trace contextRef="#ctx0" brushRef="#br0" timeOffset="91039.8912">3430 11637 560 0,'25'-23'208'0,"-25"23"-164"0,17-11-8 0,-4 11 84 16,-4 0-72-16,-9 0 32 15,8 0-44-15,5 11-12 16,-5 4-16-16,5 8 28 15,8 0-20-15,5 22 4 16,4 4-12-16,0 23 4 16,-5 4-8-16,1 3 24 15,-5-7-16-15,-4-7 24 16,0-12-24-16,-13-12 12 16,5 1-12-16,-9-16-112 15,0-7 52-15,-9-11-324 16,5-1 208-16</inkml:trace>
          <inkml:trace contextRef="#ctx0" brushRef="#br0" timeOffset="91574.7135">3988 12246 580 0,'-9'4'216'0,"9"-4"-168"16,13 4-12-16,-9 0 100 16,0 7-80-16,18 4 48 15,3 0-60-15,13 4 4 16,5 4-32-16,17-1 28 16,-13 1-28-16,-5-4 4 15,-12 4-12-15,4-8 28 16,-17 0-20-16,4-11-100 15,-12-4 40-15,-18-8-412 16,9 1 252-16</inkml:trace>
          <inkml:trace contextRef="#ctx0" brushRef="#br0" timeOffset="91774.0577">4473 12178 624 0,'-21'-4'228'0,"21"4"-176"0,-9 8-16 0,-12 3 80 15,8 4-72-15,-25 8 36 16,4 0-48-16,-17 3 8 16,4 1-24-16,-4-1 8 15,17 4-12-15,-17-3 28 16,21-1-24-16,8-7-200 16,1-3 100-16</inkml:trace>
          <inkml:trace contextRef="#ctx0" brushRef="#br0" timeOffset="90021.92">1237 11822 384 0,'-13'-26'140'0,"13"26"-108"0,-9 0-8 0,1 0-24 16,8 0-4-16,0 0 48 15,-4 0-24-15,-5 0 68 16,9 7-48-16,0-7 52 0,0 0-52 16,0 0 40-1,0 0-44-15,0 0 44 16,9 4-48-16,-5 0 28 0,4-4-32 0,5 0-16 16,4-4-8-16,5 0 12 15,7 1-8-15,14-5 4 16,38 0-4-1,-9 1-32 1,13 7 12-16,5-8 12 16,-5 4 4-16,4-3 8 15,-12 3-8-15,-5-3-4 16,-12 7 4-16,-17-4 12 16,-5 4-8-16,-12 0 24 15,-1 4-20-15,-21-4-4 16,5 3-4-16,-9-3-4 15,0 0 0-15,0 0 8 16,0 0-4-16,0 0-20 16,0 0 8-16,-9 0 20 0,9 8-4 15,-12-1-4-15,3 5 0 16,-12 11-24-16,8 3 12 0,-21 19-4 16,8 8 4-16,-3 16 8 15,7-1 0-15,-8 0-12 16,9-8 8-16,-9-3 12 15,9-8-4-15,-17-3 32 16,12-5-20-16,-4-10 20 16,1-9-20-16,-6-14 44 15,-3-8-32-15,-4-15 12 16,-10-8-24-16,-3-7 0 0,0-12-8 16,12-11 28-16,-8-7-20 15,13-16 20-15,-1 0-20 0,14 8 20 16,-1 8-24-16,1 7 24 15,8 11-24-15,-9 12 4 16,13 3-8-16,1 8-52 16,3 4 28-16,18 8-16 15,3 7 20-15,1 0-96 16,13 0 56-16,-1 3-248 16,14 1 164-16,12 7-484 15</inkml:trace>
          <inkml:trace contextRef="#ctx0" brushRef="#br0" timeOffset="98874.8207">1296 12886 456 0,'0'-8'168'0,"0"-3"-128"0,9-8-16 0,4 15 60 16,8-7-52-16,30-1 32 15,13 5-36-15,17-1-28 16,12 8 0-16,1-3 8 0,8 3-4 0,-8 0 8 31,-5 7-8-31,5-3 8 16,-9 3-8-16,-25 1 40 15,-17 0-20-15,-35-1 4 16,-8 5-16-16,-51 3 12 0,-9 0-16 16,-4 0-20-16,-8-7 4 15,0-1 4-15,4-3 4 16,8-4 0-16,17-4 0 0,26 0 44 15,26 1-24-15,21-5 8 16,21-7-16-16,38 0 0 31,1 3-4-31,46-3 12 16,-4 8-12-16,-4 3 16 0,-9 4-16 16,-26 4 4-1,-20-1-4-15,-39 13 12 0,-21-9-12 16,-39 8-196-16,-8 4 100 0</inkml:trace>
          <inkml:trace contextRef="#ctx0" brushRef="#br0" timeOffset="90443.6269">2484 11610 560 0,'0'-4'208'0,"0"4"-164"0,0 4-8 0,0 4 24 16,9-1-40-16,-1-3 24 15,-3 8-24-15,3-5 8 16,5 8-16-16,-5-7 20 15,1 3-20-15,-9-3 32 16,0-1-28-16,-13-3 4 16,0 0-12-16,-12 0 4 15,-5-1-8-15,-12 1 24 16,12 0-16-16,0 4 40 16,17-8-28-16,13 7 12 15,13 1-20-15,17-8 0 16,0 7-8-16,21-7 20 15,-9 4-16-15,18-8-216 16,-1 4 112-16</inkml:trace>
          <inkml:trace contextRef="#ctx0" brushRef="#br0" timeOffset="362876.1519">-888 12420 132 0,'21'4'52'0,"-4"-4"-44"0,-4 8 4 0,0-8 36 0,8 7-28 16,-12-7 8-16,-1 4-16 15,5 0 100-15,-5-4-64 16,1 0 104-16,-5-4-88 15,-4 0 52-15,0-3-72 16,0-1 40-16,9 0-48 16,8 1-12-16,-5-4-12 15,10-5-20-15,-1 1 4 0,13 0 4 16,21 0 0-16,31-8-12 16,16-3 8-16,-8 18 20 15,-1-11-8-15,18-3 24 16,4 10-20-16,8-3-56 15,-8-8 20-15,-17 8-24 16,-4-7 28-16,-13-5 0 0,-9-3 12 16,-4-4 16-16,-17 0-4 15,-8 3-144 1,-9 9 76-16,-13 3-316 16</inkml:trace>
          <inkml:trace contextRef="#ctx0" brushRef="#br0" timeOffset="364692.5025">53 11962 184 0,'-13'-11'68'0,"13"7"-52"0,0 0-4 0,0 4 128 15,0 0-80-15,0 0-16 0,0 0-28 16,9 0 40-16,12 0-32 16,0-3 52-16,9-1-44 15,21-8-40-15,13 9 0 16,8 3 20-16,-3 0-8 15,3 3 8-15,-8-3-4 16,4 0-16-16,0-3 4 16,-4-1 20-16,-9 4-8 15,-8 0-12-15,-9 0 0 16,-8 0 4-16,-4 0 0 16,-9 4 24-16,-4-1-12 15,-1 1-20-15,-3-4 0 16,-1 4 4-16,1 0 4 15,-5 3 8-15,0 1-4 16,-4 3-12-16,0 4 4 0,-4 1 12 16,0-1-4-16,0 4-12 15,-1 3 4-15,-3 5 12 16,-1 3-4-16,1 4-4 16,-1 4 4-1,1 0-32-15,-5-4 16 0,-4 4 12 16,-8-4 4-16,3 0 8 15,5 0-8-15,-4-4-4 16,0 1 4-16,-5-5 12 16,13-3-8-16,-8-4-12 15,12-8 0-15,5-3 28 16,-4-8-12-16,3-4 24 0,1 0-24 16,4-4 4-16,0 1-8 15,0-4 4-15,0-5-8 0,0 1 8 16,-8-4-8-16,-5 0 8 15,4-3-8-15,-3-5 32 32,-5 4-20-32,-5-7 12 0,10-8-16 15,-10 4 28-15,5 4-24 16,4 4-32-16,-8-1 8 16,13 4-16-16,3 8 12 0,1 4 8 15,4 3 4-15,9 1 0 16,3 3 0-16,1 8-300 15,4 7 164 1,9-11-200-16</inkml:trace>
        </inkml:traceGroup>
        <inkml:traceGroup>
          <inkml:annotationXML>
            <emma:emma xmlns:emma="http://www.w3.org/2003/04/emma" version="1.0">
              <emma:interpretation id="{54BB9780-07A3-4EE7-8188-EFED110A4C7C}" emma:medium="tactile" emma:mode="ink">
                <msink:context xmlns:msink="http://schemas.microsoft.com/ink/2010/main" type="inkWord" rotatedBoundingBox="6548,11901 10084,12858 9717,14215 6181,13257">
                  <msink:destinationLink direction="with" ref="{A641CF02-FCA5-4C22-9F0E-34D35F0BCA6D}"/>
                </msink:context>
              </emma:interpretation>
              <emma:one-of disjunction-type="recognition" id="oneOf12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0" timeOffset="92883.3909">4924 12155 372 0,'0'-7'140'0,"0"7"-112"0,5-4-4 15,-5 0 128 1,0 8-88-16,-5-4 96 15,5 0-92-15,-8-4 48 16,8 4-72-16,-9-4 48 16,9 4-52-16,-8-3 40 15,8 3-44-15,0-4-20 0,8 4-8 16,14-4 16 0,-1 4-12-16,9-4 4 15,12 4-8-15,-3-4 12 16,12 1-12-16,-17-5-4 0,4 8 0 15,-4-7-4-15,-4 7 0 0,-9-4 16 16,1 4-8-16,-14-4 16 16,1 8-16-16,-9-4-28 15,0 0 8-15,0 0 24 16,8 4-8-16,-4-1-80 16,-4 1 44-16,9-4-324 15,4 0 196-15</inkml:trace>
          <inkml:trace contextRef="#ctx0" brushRef="#br0" timeOffset="93415.4128">5133 11856 268 0,'-8'-7'100'0,"8"7"-76"0,-5 0-8 0,-3 0 124 16,16 0-80-16,-8 0 72 15,0 0-76-15,0 0 48 16,0 0-60-16,0 4 32 15,0 7-44-15,0 15 36 16,0 5-40-16,-8 14 12 16,8 0-24-16,-9 5 28 15,1-1-28-15,3-4 20 16,-3-3-20-16,-1-8 36 16,9-4-28-16,0-15-48 15,0 4 12-15,-4-7-308 16,4 3 180-16</inkml:trace>
          <inkml:trace contextRef="#ctx0" brushRef="#br0" timeOffset="94294.2232">5695 13041 424 0,'0'0'156'0,"0"0"-120"0,13-8-8 0,-13 5 160 15,8 3-108-15,-8-8 20 16,13 4-60-16,-4-3 36 16,-1-1-44-16,-4-7-8 15,5 0-12-15,-1-15 24 16,1 3-20-16,-5-22 32 16,5 7-32-16,4-26-4 15,-1 8-8-15,-3-16 20 16,-1 15-12-16,-3-14-4 15,3 14-4-15,-8-22-24 16,13 15 12-16,-13-19 4 16,8 11 4-16,5-4 32 15,-4 20-16-15,-1-1 40 16,5 20-32-16,-4-5 20 16,3 20-24-16,-3-5 0 15,-1 13-12-15,-3-1 12 0,12 7-12 0,-9-3-12 16,5 8 0-16,0-1-16 15,12 4 12 1,-12 4 4-16,8 4 4 0,1 0 8 16,-1 7-4-16,-13 4-4 15,5 0 4-15,-13 1 28 16,9 2-16-16,-18-2-12 16,9 3-8-16,-13-8-60 15,13 4 36-15,-4 0-68 16,8 0 56-16,-4 8 0 15,9 0 24-15,-5 11-4 16,5 4 8-16,3 3 0 16,-3 1 4-16,0-4 0 15,3-4 0-15,-16-4 8 16,4-3 0-16,-17-5 32 16,4-3-16-16,-8-4 12 15,4-3-16-15,-13-5 0 16,17 5-4-16,-8-5 28 15,4 1-20-15,-4-8-12 16,8 0-8-16,-8 0 12 16,12 4-4-16,1-4 8 15,3 3-8-15,-3-3-12 16,-1 0 4-16,9-3 4 16,0 3 0-16,9-4-132 0,-1 4 72 15</inkml:trace>
          <inkml:trace contextRef="#ctx0" brushRef="#br0" timeOffset="273578.2828">5716 12912 208 0,'9'0'76'0,"-5"0"-60"0,-4-7-4 16,9 7 20-16,3 0-20 15,5 4-12-15,-4-1-4 16,17 1 28-16,0-4-12 15,12 4 24-15,39 0-24 16,22-1 12-16,3 1-12 16,18 0 36-16,20-4-24 15,10 8-24-15,-10-5 0 16,-20 5 8-16,-1-8-4 16,-8-4 32-16,-12-3-20 15,-14-5 40-15,-17 5-32 0,-16-1 48 16,-9-3-40-16,-22-4 36 15,-4-1-36-15,-4 5 0 16,-4 4-20-16,-4 3 28 0,-1 0-24 16,-4 12-384-1</inkml:trace>
          <inkml:trace contextRef="#ctx0" brushRef="#br0" timeOffset="279101.0868">5729 12920 340 0,'-4'-8'128'0,"8"8"-100"0,-4-3-8 0,0 3 52 0,0-4-44 16,9 0 24 0,-1 4-12-1,5 0-16-15,8 0-12 16,-4 0 20-16,-4 0-20 16,8-4-12-16,1 0-4 15,7 1 4-15,1-5 0 16,13-3 8-16,21 11-4 15,-5-4 8-15,14-4-8 16,-1 5 8-16,-4 6-8 16,-12-3 16-16,3 0-12 15,-3-7-12-15,3-1 0 0,14-3 12 16,-1 3-4-16,9-7-28 16,4 8 12-16,-13 3 32 15,9-4-12-15,-8 8 0 16,8 4-4-16,4-4 4 15,17 11-4-15,-8-3 16 0,-1-4-12 16,-3 3-4-16,-5-3 0 16,4-4-24-16,14 0 12 15,-5 0 32-15,-1 0-16 16,-11 4-16-16,-5-4 0 16,-18 0 12-16,1 0 0 15,-17 0 16-15,-13 0-12 16,-4-8 32-16,-9 1-24 15,-12-1 20-15,-9 1-20 16,-9-1 8-16,1 0-12 16,-5 1-164-16,0 7 80 15</inkml:trace>
        </inkml:traceGroup>
        <inkml:traceGroup>
          <inkml:annotationXML>
            <emma:emma xmlns:emma="http://www.w3.org/2003/04/emma" version="1.0">
              <emma:interpretation id="{E4FAFF2D-A59D-4742-A078-FC9D35A7D0C0}" emma:medium="tactile" emma:mode="ink">
                <msink:context xmlns:msink="http://schemas.microsoft.com/ink/2010/main" type="inkWord" rotatedBoundingBox="7189,13006 10206,12891 10221,13278 7204,13392">
                  <msink:destinationLink direction="with" ref="{A641CF02-FCA5-4C22-9F0E-34D35F0BCA6D}"/>
                </msink:context>
              </emma:interpretation>
              <emma:one-of disjunction-type="recognition" id="oneOf13">
                <emma:interpretation id="interp13" emma:lang="" emma:confidence="0">
                  <emma:literal>In</emma:literal>
                </emma:interpretation>
                <emma:interpretation id="interp14" emma:lang="" emma:confidence="0">
                  <emma:literal>in</emma:literal>
                </emma:interpretation>
                <emma:interpretation id="interp15" emma:lang="" emma:confidence="0">
                  <emma:literal>on</emma:literal>
                </emma:interpretation>
                <emma:interpretation id="interp16" emma:lang="" emma:confidence="0">
                  <emma:literal>an</emma:literal>
                </emma:interpretation>
                <emma:interpretation id="interp17" emma:lang="" emma:confidence="0">
                  <emma:literal>An</emma:literal>
                </emma:interpretation>
              </emma:one-of>
            </emma:emma>
          </inkml:annotationXML>
          <inkml:trace contextRef="#ctx0" brushRef="#br0" timeOffset="469021.4945">5733 12557 156 0,'17'-19'56'0,"-17"15"-44"0,0-4-4 16,0 8 68-16,0 0-44 15,0 0 84-15,0 0-64 16,0 0-36-16,0 0-12 16,0 0-4-16,0 8 0 15,13-1 16-15,-4 5-8 16,-1-1-12-16,-3 0 0 15,3-3 12-15,1-4-4 16,3 0 16-16,-3-4-12 0,4 0-12 16,-5 0 0-16,1 0 40 15,3 7-32 1,-3 5 4-16,12 3 16 16,1 0-12-16,20-4-4 15,31 1-4-15,7-1-16 16,14-4 8-16,0 5 4 15,38-12 0-15,13 7-12 16,8 1 8-16,-8 0 12 16,12-1-4-16,-8-3-4 0,-13 0 4 15,-12-4-16-15,-22 0 8 16,-12 7-4-16,-18-3 0 16,-17 4 32-16,-16-1-12 15,-18-3-12-15,-8 0-4 16,-13-4 12-16,0 0-4 15,-13 3-20-15,-17 1 8 16,-4-4-40-16,-26 4 28 16,-20 0-100-16,-23 3 68 15,-3 5-72-15,-9 3 68 16,-30-8-12-16,-17 1 40 16,5 0 60-16,8-8-16 15,-9-4 108-15,5-4-68 16,25 1 72-16,17 7-72 15,26-8 24-15,13 1-48 0,25-1-36 16,21 12 0-16,18-8-8 16,38 0 4-16,25-3-28 15,47-1 20-15,13 0 24 16,30 8-4-16,30-3 0 16,8 6 0-16,13-3-16 15,29 8 8-15,-29-12 12 16,-17 0-4-16,-9 1-4 15,-33-1 4-15,-22 0-4 16,-43-3 0-16,-21-5 24 16,-30 5-12-16,-29 3 4 15,-35 11-8-15,-8 5-40 0,-21 3 16 16,-35 4-28-16,-25 4 24 16,-4-1-52-16,4 1 40 15,-4-15 44-15,12-5-8 16,22-3 92-16,43 0-52 15,37-3 12-15,65-9-32 16,29-14 56-16,90-16-44 16,34-3 36-16,64-5-40 15,-22 20 16-15,-12 19-28 16,-13 15-60-16,-39 7 16 0,-46 12-316 16,-34 15 188-1,-73-16-84-15</inkml:trace>
        </inkml:traceGroup>
        <inkml:traceGroup>
          <inkml:annotationXML>
            <emma:emma xmlns:emma="http://www.w3.org/2003/04/emma" version="1.0">
              <emma:interpretation id="{E35F04DB-F047-443B-97D6-3699AAB67A2E}" emma:medium="tactile" emma:mode="ink">
                <msink:context xmlns:msink="http://schemas.microsoft.com/ink/2010/main" type="inkWord" rotatedBoundingBox="7197,11970 10329,11851 10378,13140 7247,13259">
                  <msink:destinationLink direction="with" ref="{A641CF02-FCA5-4C22-9F0E-34D35F0BCA6D}"/>
                </msink:context>
              </emma:interpretation>
              <emma:one-of disjunction-type="recognition" id="oneOf14">
                <emma:interpretation id="interp18" emma:lang="" emma:confidence="1">
                  <emma:literal/>
                </emma:interpretation>
              </emma:one-of>
            </emma:emma>
          </inkml:annotationXML>
          <inkml:trace contextRef="#ctx0" brushRef="#br0" timeOffset="96083.3308">7390 11648 508 0,'-9'-26'188'0,"9"26"-148"16,0-12-8-16,-8 8 96 15,8 4-76-15,-13 4-20 16,5 8-20-16,-22 14 20 15,4 4-16-15,-12 27 4 16,8 8-12-16,-21 18 36 16,17-8-20-16,-17 1 20 15,8-15-24-15,5-20 44 16,4 1-36-16,4-19 56 16,9-8-48-16,12-30-8 15,18-4-16-15,25-42-20 16,-4 1 4-16,12-16-208 15,9 8 116-15,0-15-68 16,0 14 96-16,9 1 40 0,-9 12 20 16,-8 10 40-16,-9 16-16 15,-4 15 92-15,-9 11-60 16,0 15 48-16,-4 8-56 16,-4 15 8-16,8 8-32 15,1 15 20-15,3 3-24 0,1 12 32 16,-5 0-28-16,5-8 20 15,-14-7-20-15,1-8-156 16,-17-3 72-16,-13-16-560 16,-4-3 344-16</inkml:trace>
          <inkml:trace contextRef="#ctx0" brushRef="#br0" timeOffset="96144.9286">7100 12000 768 0,'-17'-49'284'0,"17"49"-220"0,22-8-20 15,-14-3 84 1,13 3-80-16,9 1 16 16,0-1-40-16,21 4 24 15,0 8-32-15</inkml:trace>
          <inkml:trace contextRef="#ctx0" brushRef="#br0" timeOffset="96344.0061">7803 12129 540 0,'8'7'200'0,"-8"-7"-156"0,13 34-12 0,-4-11 96 16,4-4-76-16,8 8 8 15,9 3-40-15,-1-4 24 16,5-3-28-16,5-4 4 15,-5 0-12-15,-4-8-368 16,-9-3 196-16</inkml:trace>
          <inkml:trace contextRef="#ctx0" brushRef="#br0" timeOffset="96478.3149">8050 12178 756 0,'-17'15'280'0,"17"-15"-216"0,-55 30-20 0,33-11 24 16,5 0-48-16,-17 0 24 16,4 11-24-16,-12-7 16 15,25 0-20-15</inkml:trace>
          <inkml:trace contextRef="#ctx0" brushRef="#br0" timeOffset="96910.9646">8497 11856 748 0,'-21'-19'276'15,"21"19"-216"-15,0 0-16 0,8-3 48 16,5 3-60-16,17-4 16 16,12 0-32-16,31-4-52 15,3 5 20-15,10 6-464 16,-1 1 264-16</inkml:trace>
          <inkml:trace contextRef="#ctx0" brushRef="#br0" timeOffset="96745.5273">8565 11724 780 0,'13'-27'288'0,"-13"27"-224"0,43-7-20 0,-22-1 56 16,9 8-64-16,-1 0-12 16,14 0-16-16,-5 0-132 15,5 4 68-15</inkml:trace>
          <inkml:trace contextRef="#ctx0" brushRef="#br0" timeOffset="272914.0157">5802 12772 132 0,'-13'4'52'0,"13"-4"-44"0,0 4 4 15,0-4 24-15,0 0-20 16,0 0 12-16,0-4-16 16,0 4 20-16,0 0-20 15,0 0 56-15,8-4-36 16,-8 4 12-16,0 0-28 16,0 0 52-16,0 0-36 15,0 0-32-15,0 0-4 0,0 0 28 16,5 4-16-16,-5-4 0 15,8 0-4 1,5 0 20-16,-5-4-12 0,1 0 12 16,-1 4-12-16,-3-3-16 15,3-1 0-15,5 0 4 16,0-3 0-16,-5 3 8 16,1 4-4-16,4-4 8 15,-5 4-8 1,5 0 16-16,8-4-20 15,9 0 0-15,0 1 0 16,4-1 0-16,-4-4 16 0,8 1-8 16,-4 3-20-16,4-4 4 15,-4 5 20-15,-4-1-4 16,9 4 4-16,-5 0-4 16,-5 0 4-16,1 7-8 15,4-7-28-15,-4 0 12 16,0-3 24-16,4 3-8 15,-4 3 8-15,12-10-4 16,-3 7 12-16,3-12-12 16,9 5-20-16,-8 7 4 15,-5-8 4-15,5 8 4 0,-1-7 8 16,-3 7-4-16,-5 0-20 16,4 0 8-16,-4 0 4 15,-4 0 4-15,8 4 8 16,-4-8-4-16,5 0-4 15,12-4 4-15,8 1-16 0,-7 7 8 16,3-4 12-16,4 4-4 16,-7 0-12-16,-1 4 4 15,-9 0 20-15,1-1-8 16,-5 1-20-16,5 0 4 16,-5-4 4-16,5 0 4 15,8-4 24-15,13 0-12 16,0 1-12-16,4-1-4 15,-13 4-16-15,-4 0 12 16,-4-4 20-16,-22 4-4 16,-3-4 24-16,-5-3-20 15,-17-1 12-15,0 1-12 0,-9-1-8 16,1 0 0-16,4 1 4 16,-5-1-4-16,0 4-188 15,5 1 100 1</inkml:trace>
          <inkml:trace contextRef="#ctx0" brushRef="#br0" timeOffset="95223.1919">5917 11879 392 0,'-9'-4'148'0,"9"4"-116"0,0-4-8 0,0 1 136 16,0 6-92-16,0-3 44 16,0 0-68-16,-13 0-16 15,5 4-16-15,-5 0 8 16,4 4-12-16,-12-5 4 15,8 1-4-15,-12 4-24 16,12-5 8-16,0-3-472 16,5 4 264-16</inkml:trace>
          <inkml:trace contextRef="#ctx0" brushRef="#br0" timeOffset="302011.9844">5951 11860 112 0,'8'-15'44'0,"-4"11"-36"0,1 0 0 15,-5 4 92-15,0 0-56 16,-5 0-20-16,5 0-12 0,-4 4-12 15,4 0 0-15,-8 0 8 16,8-4-4-16,0 0-12 16,8 0 4-16,9-4 12 15,-4 0-4-15,8 0 16 16,-4 1-12-16,-4-1 4 16,0 0-4-16,-5 4-16 15,-3 0 4-15,-5 0-16 16,0 0 12-16,0 0 20 15,0 0-4-15,0 0 16 16,0 0-16-16,-5 4-20 16,1 0 4-16,-4 3 20 0,-1 1-4 15,-8-1 16-15,-4 1-16 16,-1-1-4-16,1 1 0 16,8 0 12-16,-4-1-8 15,13 1-4-15,-4-5 0 16,-1 5 4-16,9-8-4 15,0 0 16-15,9-4-12 16,-9 4-12-16,8 0 0 16,-8 0 12-16,0 0-4 15,0 0 8-15,0 0-8 16,0 0-12-16,0 0 4 16,4 4 4-16,5 0 0 15,4-4 8-15,4 0-4 16,-5 0-4-16,10 0 4 15,-5-4 12-15,-9 0-8 16,-8 4-20-16,-4 0 4 0,-17 4 12 16,8 4 0-16,-8-1 32 15,4 5-20-15,4-1 4 16,-8 0-12-16,12 4-16 16,-4-7 4-16,5-4 40 15,-1-4-24-15,9 0 16 16,0-4-16-16,0 0 0 15,0 0-4-15,9-3-8 16,-9-1 4-16,8 4-24 0,1 1 12 16,-5-1 32-1,-4 4-16-15,0 0 8 0,9-8-8 16,3 8 4-16,-3-3-8 16,-1-1-36-16</inkml:trace>
          <inkml:trace contextRef="#ctx0" brushRef="#br0" timeOffset="94736.4003">6381 11482 404 0,'12'-16'148'0,"-12"16"-112"0,9 4-12 16,-1-4 108-1,-3 4-76-15,3 0 68 16,9 3-72-16,-12 5-4 16,12 3-28-16,-13 4 4 15,-4 0-12-15,-4 0 28 16,-5 3-24-16,-4-7 4 16,-4 1-12-16,-17-9 4 15,13 5-8-15,-5-9 84 16,14 9-44-16,7-9-12 15,14 1-20-15,12 0 16 16,5 4-16-16,8-5-32 0,-4 1 12 0,8 0-288 16,-4 0 160-16</inkml:trace>
        </inkml:traceGroup>
        <inkml:traceGroup>
          <inkml:annotationXML>
            <emma:emma xmlns:emma="http://www.w3.org/2003/04/emma" version="1.0">
              <emma:interpretation id="{C5CBFA5E-06A4-446D-9303-2298B7CF7018}" emma:medium="tactile" emma:mode="ink">
                <msink:context xmlns:msink="http://schemas.microsoft.com/ink/2010/main" type="inkWord" rotatedBoundingBox="11101,12186 11521,12170 11537,12583 11117,12599">
                  <msink:destinationLink direction="with" ref="{A641CF02-FCA5-4C22-9F0E-34D35F0BCA6D}"/>
                </msink:context>
              </emma:interpretation>
              <emma:one-of disjunction-type="recognition" id="oneOf15">
                <emma:interpretation id="interp19" emma:lang="" emma:confidence="1">
                  <emma:literal/>
                </emma:interpretation>
              </emma:one-of>
            </emma:emma>
          </inkml:annotationXML>
          <inkml:trace contextRef="#ctx0" brushRef="#br0" timeOffset="97288.9715">9762 11735 404 0,'-22'-4'148'0,"22"4"-112"0,-29 8-12 0,12-4 136 16,8 3-92-16,-8 8 88 16,9 4-92-16,-1 15 12 15,9 4-44-15,0 11 4 16,9 4-20-16,16 0 20 0,1-11-24 15,16-19 40 1,9 3-28-16,9-22 12 16,-5 0-20-16,5-34 20 15,-9-1-24-15,-21-29 12 16,-17 7-12-16,-22-12-16 16,-4 16 0-16,-29 0-16 15,12 15 12-15,-13 7-4 16,13 12 4-16</inkml:trace>
        </inkml:traceGroup>
        <inkml:traceGroup>
          <inkml:annotationXML>
            <emma:emma xmlns:emma="http://www.w3.org/2003/04/emma" version="1.0">
              <emma:interpretation id="{2307C318-1A23-40FF-A090-FD6ACFCDCE8E}" emma:medium="tactile" emma:mode="ink">
                <msink:context xmlns:msink="http://schemas.microsoft.com/ink/2010/main" type="inkWord" rotatedBoundingBox="12660,12897 12954,12886 12974,13400 12680,13411"/>
              </emma:interpretation>
              <emma:one-of disjunction-type="recognition" id="oneOf16">
                <emma:interpretation id="interp20" emma:lang="" emma:confidence="1">
                  <emma:literal/>
                </emma:interpretation>
              </emma:one-of>
            </emma:emma>
          </inkml:annotationXML>
          <inkml:trace contextRef="#ctx0" brushRef="#br0" timeOffset="106831.3134">11418 12424 436 0,'9'-15'160'0,"-9"15"-124"0,25 11-8 0,-16 8 52 15,8 0-48-15,-4 34 16 16,-1 0-32-16,-12 11 20 16,0-3-24-16,-25-4 12 15,-5-4-12-15,-17-8 28 0,5-7-24 16,-10-11-136-16,18-9 64 15,5-14-368-15,7-8 236 16,22-18 64-16</inkml:trace>
        </inkml:traceGroup>
        <inkml:traceGroup>
          <inkml:annotationXML>
            <emma:emma xmlns:emma="http://www.w3.org/2003/04/emma" version="1.0">
              <emma:interpretation id="{C6B29C2F-5851-4131-82DA-F0B1A169DAA9}" emma:medium="tactile" emma:mode="ink">
                <msink:context xmlns:msink="http://schemas.microsoft.com/ink/2010/main" type="inkWord" rotatedBoundingBox="14328,11085 17871,10950 17963,13392 14421,13527"/>
              </emma:interpretation>
              <emma:one-of disjunction-type="recognition" id="oneOf17">
                <emma:interpretation id="interp21" emma:lang="" emma:confidence="1">
                  <emma:literal/>
                </emma:interpretation>
              </emma:one-of>
            </emma:emma>
          </inkml:annotationXML>
          <inkml:trace contextRef="#ctx0" brushRef="#br0" timeOffset="107738.7979">14109 10838 404 0,'17'-34'148'0,"-17"34"-112"0,13-26-12 16,-4 14 128 0,3 5-88-16,-3-1 52 15,4 4-68-15,-13 8-44 16,4 7-4-16,-4 5 12 16,4 2-4-16,-8 5 48 15,4 0-28-15,-4 0 4 16,0-1-20-16,-5-3 12 15,5 0-16-15,-1-7 16 16,5-1-16-16,5-4 24 16,8 1-20-16,8-4-4 15,4 0-4-15</inkml:trace>
          <inkml:trace contextRef="#ctx0" brushRef="#br0" timeOffset="107466.5422">13598 10929 372 0,'26'-11'140'0,"-26"11"-112"15,30 11-4-15,-13-3 120 16,4 10-84-16,9 5 36 15,0-4-56-15,8 15-16 16,-4 0-12-16,0 15 24 16,-4 1-20-16,-22 14 12 15,1-3-16-15,-30-1 56 16,-1 1-40-16,-20-12 16 16,3-4-28-16,-16-11 20 15,8-3-24-15,-8-20 4 16,8 0-8-16,5-14 4 15,12-1-8-15,25-15-28 16,10 4 12-16,16-16 4 16,5 9 8-16,8-12 0 0,4 3 0 15,-4 5 44-15,0 3-24 16,-8 12-44-16,-1 7 12 16,-8 0-272-16,0 0 156 15</inkml:trace>
          <inkml:trace contextRef="#ctx0" brushRef="#br0" timeOffset="108368.4172">12938 11849 320 0,'-12'-8'120'0,"12"8"-96"0,-5-7-4 0,1 3 192 15,8 4-120-15,-4-8 68 16,5 8-92-16,-1-7-4 16,0 7-40-16,0-12 40 15,5 12-36-15,-5-3 20 16,0 3-28-16,1-4 16 15,3 8-20-15,5-4 44 16,8 0-32-16,26-8-4 16,4 0-16-16,43 1 20 15,8 3-16-15,51-7-12 16,-4 7-4-16,26-7 48 16,-13 7-24-16,17-8 8 15,-18 9-16-15,1-1-16 16,-30 8 0-16,-21-4 4 15,-26 0 0-15,-17 0 16 16,-12 3-8-16,-14-3-48 16,-8 0 24-16,-12 8-140 15,-1-8 88-15,-8 8-136 16,-1-1 116-16</inkml:trace>
          <inkml:trace contextRef="#ctx0" brushRef="#br0" timeOffset="109027.691">13415 12254 384 0,'-12'-15'140'0,"12"15"-108"0,17-12-8 15,-5 1 108 1,14 3-76-16,4-3 24 16,-1 3-48-16,6 5-4 15,3 3-16-15,4 3-8 16,-3 9 0-16,3 3 20 15,-3 4-12-15,-5 0 12 16,-9 0-12-16,-3 3-8 16,-5 5 0-16,-26-1 20 0,1 5-12 0,-22 3 24 15,8 0-24 1,-12-4 24-16,5 0-24 16,-10-11-4-16,5-4-4 15,4-15 4-15,1 0-4 0,-1-11 8 16,17 0-8-16,-8-8-4 15,12 4 4-15,9-4-16 16,9 4 8-16,4-4-4 16,4 7 0-16,4-3 16 15,0 4-4-15,9-4-12 16,0 7 4-16,4-7 4 16,4 4 0-16,5-5 16 15,-9 9-8-15</inkml:trace>
          <inkml:trace contextRef="#ctx0" brushRef="#br0" timeOffset="109718.1427">14195 12303 352 0,'0'-4'132'0,"0"4"-104"0,8-11-8 0,-8 3 184 16,13 8-116-16,4-7 72 16,8-1-96-16,-3 1 0 15,3 3-40-15,1 4 24 16,-1 4-32-16,5-1-4 16,-9 5-8-16,-16 3 28 15,-5 4-16-15,-13 0-12 16,-8 1-8-16,-18 3-4 15,5-8 0-15,-8-4-28 16,3 5 20-16,-3-5 4 16,20 1 12-16,5-8-44 15,17 8 24-15,9-1-4 16,12 4 16-16,9 12 16 16,0 11-4-16,4 8 8 15,-4 0-8-15,0 11-12 16,-9-4 4-16,-13 4 4 15,-3-8 0-15,-14 1 16 16,1-5-8-16,-18-7-12 16,0-3 0-16,-20-1-4 15,3-11 0-15,-12 3 60 16,8-10-28-16,0-5 88 16,9 1-64-16,4-12 84 0,8 0-76 15,9-11 16-15,13 4-40 16,4-16-12-16,13 5-12 15,16-24-40-15,1 5 16 0,9-16-116 16,7 11 72-16,1 5-196 16,-4 7 148-16</inkml:trace>
          <inkml:trace contextRef="#ctx0" brushRef="#br0" timeOffset="110185.3856">14633 12046 456 0,'-4'-31'168'0,"4"31"-128"0,8-26-16 15,-3 14 112-15,3 9-80 16,5-13 40-16,0 9-56 0,8-4 4 16,0 7-28-16,5 4 44 15,-1 4-32-15,-3 7 4 16,3 4-20-16,-12 4 20 15,0 4-20-15,-17-1-4 16,-5 1-4-16,-8-4 40 16,0 0-24-16,-9-4 0 15,5 0-12-15,0-7 48 16,12 3-32-16,9-7 8 16,9 0-20-16,12-4-16 15,9 4 0 1,4 3 12-16,4-7-4 0,5 0-20 15,-1 4 8-15</inkml:trace>
          <inkml:trace contextRef="#ctx0" brushRef="#br0" timeOffset="119927.7084">16362 11031 300 0,'-4'4'112'0,"-1"-4"-88"0,-3 11-8 0,4-3 56 0,-1 7-44 16,-7 4 40-16,7 7-36 15,-7 16 44-15,3 11-44 16,9 15 48-16,-8 4-48 15,-1 0 28-15,5-4-32 16,-5 0 0-16,-3 12-16 16,-14-1 20-16,5 5-20 15,-5-16 12-15,9-4-12 0,0-19 28 16,4-3-24-16,5-12-24 16,8-18 4-16,8-5 16 15,14-7-4-15,-1-4-144 16,0-3 72-16,-4-4-308 15</inkml:trace>
          <inkml:trace contextRef="#ctx0" brushRef="#br0" timeOffset="120557.9156">15855 11179 280 0,'-30'0'104'0,"26"11"-84"0,-4 19 0 15,8-7 120-15,-9 11-80 16,9 12 72-16,4-1-76 16,9 4-12-16,4-7-28 15,9-4 24-15,16-4-24 0,9-8 56 0,13-11-40 16,0 1 48-16,0-20-48 16,-9-8 4-16,5-7-24 15,-5 1 28 1,-3-1-24-16,-18 0 12 0,-9 0-16 15,-12 0 28-15,-13 4-24 16,-9 3 4-16,-3 5-12 16,-1-1-24-16,0 1 8 15,5 3-180-15,3-4 100 16,14 1-444 0,16-1 296-16,5-11 40 0</inkml:trace>
          <inkml:trace contextRef="#ctx0" brushRef="#br0" timeOffset="128215.0389">15672 10509 132 0,'-47'-8'52'0,"30"12"-44"0,-4-4 4 15,8 0 36-15,-12 4-28 16,-9 0 36-16,4 3-32 16,-4 5 48-16,0 6-40 15,-5 16-8-15,-3 16-12 0,12 18 76 16,4 15-44-16,1 8 12 15,12 38-32-15,9 37 24 16,0-11-32-16,4 4 20 16,8 19-20-16,9-19-8 15,-4-30-4-15,0-27-16 16,4-19 8-16,4-18 28 0,-4-20-12 16,0-7 24-16,-4-8-24 15,8-3 12-15,-4-12-12 16,13-4-8-16,-5 4 0 15,14 1-48-15,-1 2 24 16,18 1-204-16,46 4 124 16,21 11-212-16</inkml:trace>
        </inkml:traceGroup>
        <inkml:traceGroup>
          <inkml:annotationXML>
            <emma:emma xmlns:emma="http://www.w3.org/2003/04/emma" version="1.0">
              <emma:interpretation id="{BC378838-50D7-4BBF-B607-C47CBFB2728E}" emma:medium="tactile" emma:mode="ink">
                <msink:context xmlns:msink="http://schemas.microsoft.com/ink/2010/main" type="inkWord" rotatedBoundingBox="18255,11477 18999,11449 19042,12576 18297,12604"/>
              </emma:interpretation>
              <emma:one-of disjunction-type="recognition" id="oneOf18">
                <emma:interpretation id="interp22" emma:lang="" emma:confidence="1">
                  <emma:literal/>
                </emma:interpretation>
              </emma:one-of>
            </emma:emma>
          </inkml:annotationXML>
          <inkml:trace contextRef="#ctx0" brushRef="#br0" timeOffset="121144.056">17439 10978 40 0,'-12'0'16'0,"12"-4"-12"0,0 4-4 0,0 0 48 16,0 0-28-16,-5 4 124 15,-3 0-80-15,-1-4 60 16,1 0-72-16,-5 4-4 16,0-1-28-16,-8 1 60 15,-5 4-48-15,-3-1 16 16,-6 1-32-16,-3 7 0 0,-4 0-8 15,-1 4 36-15,9 8-20 16,-4 7-4-16,4 4-12 16,4 3 28-16,0 8-20 15,0 1 40-15,-4-1-32 0,13 8 12 16,-1-1-20-16,5-3 20 16,5 0-24-16,7 12 12 15,5-5-12-15,-4 1 12 16,8 3-16-16,5 1-4 15,4-12 0-15,-1-8 4 16,-3-11-4-16,4-4 40 16,-5-3-20-16,1-8-12 15,-1-8-8-15,-3 0-112 16,3-7 60-16,-4-4-172 0,1-7 120 16,3-5-348-1</inkml:trace>
          <inkml:trace contextRef="#ctx0" brushRef="#br0" timeOffset="121769.8013">17184 11489 196 0,'-21'-4'72'0,"21"-3"-56"0,-5 3-4 0,5 4 160 16,5-4-96-16,7-3 60 15,-3 7-80-15,12 7 20 16,0 8-44-16,1 4 24 15,12 4-28-15,4 3 28 0,0 1-32 16,-8-4 20-16,4 3-24 0,-8-7-8 16,-5-4-8-16,-8-3 56 15,0-5-32-15,-5 1 68 16,-8-8-56-16,0 0-212 16,-4-12 92-16</inkml:trace>
          <inkml:trace contextRef="#ctx0" brushRef="#br0" timeOffset="122020.5276">17559 11425 392 0,'-13'-8'148'0,"13"4"-116"0,-17 12-8 0,12 0 48 15,-3 7-44-15,-1 0 76 16,1 8-56-16,4-1 0 15,-13 1-28-15,-5 3 40 16,-7 1-32-16,-1-4 28 0,-4 3-28 16,0-7-8-16,0 4-12 15,4-4 20-15,4-4-16 16,5-8-20-16,4 5 0 16,8-5-384-1</inkml:trace>
        </inkml:traceGroup>
      </inkml:traceGroup>
    </inkml:traceGroup>
    <inkml:traceGroup>
      <inkml:annotationXML>
        <emma:emma xmlns:emma="http://www.w3.org/2003/04/emma" version="1.0">
          <emma:interpretation id="{DCAB1E63-B160-4DBC-A58B-291B9B67ECAB}" emma:medium="tactile" emma:mode="ink">
            <msink:context xmlns:msink="http://schemas.microsoft.com/ink/2010/main" type="paragraph" rotatedBoundingBox="5390,13533 25020,13442 25026,14729 5395,14820" alignmentLevel="3"/>
          </emma:interpretation>
        </emma:emma>
      </inkml:annotationXML>
      <inkml:traceGroup>
        <inkml:annotationXML>
          <emma:emma xmlns:emma="http://www.w3.org/2003/04/emma" version="1.0">
            <emma:interpretation id="{CFC3EE09-6B2D-4CC8-A0CC-B10CC5A10C75}" emma:medium="tactile" emma:mode="ink">
              <msink:context xmlns:msink="http://schemas.microsoft.com/ink/2010/main" type="line" rotatedBoundingBox="5390,13533 25020,13442 25026,14729 5395,14820"/>
            </emma:interpretation>
          </emma:emma>
        </inkml:annotationXML>
        <inkml:traceGroup>
          <inkml:annotationXML>
            <emma:emma xmlns:emma="http://www.w3.org/2003/04/emma" version="1.0">
              <emma:interpretation id="{AEBC7E84-8F8E-48B6-B60D-32AC927DF739}" emma:medium="tactile" emma:mode="ink">
                <msink:context xmlns:msink="http://schemas.microsoft.com/ink/2010/main" type="inkWord" rotatedBoundingBox="5390,13614 8503,13600 8508,14695 5395,14709"/>
              </emma:interpretation>
              <emma:one-of disjunction-type="recognition" id="oneOf19">
                <emma:interpretation id="interp23" emma:lang="" emma:confidence="1">
                  <emma:literal/>
                </emma:interpretation>
              </emma:one-of>
            </emma:emma>
          </inkml:annotationXML>
          <inkml:trace contextRef="#ctx0" brushRef="#br0" timeOffset="149038.8369">4418 13628 392 0,'8'0'148'0,"-4"0"-116"0,5-4-8 0,-9 4 100 16,8 0-72-16,1-4 60 16,-1 0-68-16,1 1 32 15,4-1-44-15,-5-4 88 0,1 1-68 16,-1-1-24-16,-3-3-16 16,-1-1 4-16,-4 1-8 15,0-4 32-15,0 0-24 16,-9-4-4-16,1 0-8 15,8 0 4-15,-9 4-4 16,-3 0 8-16,3 0-8 0,-4 3-12 16,0 5 4-1,1 3 4-15,-10 0 0 0,1 4 0 16,0 0 0-16,-9 8-20 16,-4 3 12-16,-4 4 20 15,-5 4-4-15,0 4 4 16,-3 3-4-16,3 5-8 15,5 10 4-15,-1 5 4 16,10 10-4-16,7 9-4 31,5-5 4-31,4 1-16 16,13-4 8-16,5-16 40 0,7-7-24 16,10-15 0-16,8-7-8 15,12-20 12-15,5-3-8 0,8-23-28 16,-8-4 8-16,0-15-48 15,-9 0 32-15,-12 7-20 16,-9 8 28-16,-4 8 28 16,-5 7-4-16,-3 1-16 15,-5 3 4-15,0 7-4 0,-5 5 4 16,5 3 24-16,0 0-8 16,0 4-28-16,0 0 8 15,0 12 24-15,-4 7-8 16,0 7-8-16,-1 12 0 15,-3 4 40 1,4 7-24-16,-5 0 16 16,9 0-16-16,0-11-8 15,9 0 0-15,3-15 20 16,10-1-12-16,-1-10 4 16,5-5-8-16,-1-10-148 15,5-1 76-15,0-8-412 16,0 5 264-16</inkml:trace>
          <inkml:trace contextRef="#ctx0" brushRef="#br0" timeOffset="151428.8483">5069 13314 560 0,'0'-23'208'0,"0"23"-164"0,-4-30-8 0,-5 18 40 16,9 5-48-16,-8-1 32 15,-1 4-32-15,-20 8-16 16,3 11-8-16,-25 15 4 0,-9 12-4 15,9 7 60 1,0 8-36-16,8 0 40 0,1 11-36 16,12 8 24-1,5 7-28-15,8 12-28 16,8-8 0-16,9-8 8 16,4-14-4-16,13-13 16 15,5-6-12-15,3-12 24 16,5-8-20-16,0-10-208 15,0-1 108-15</inkml:trace>
          <inkml:trace contextRef="#ctx0" brushRef="#br0" timeOffset="151995.9491">4831 13821 548 0,'0'-15'204'0,"0"15"-156"0,25-12-16 0,-8 8 52 15,5 4-52-15,7-3-12 16,5 3-12-16,5 0-20 16,-1 7 8-16,0 1-48 15,1-1 24-15,-5-3-416 16,-4 11 244-16</inkml:trace>
          <inkml:trace contextRef="#ctx0" brushRef="#br0" timeOffset="151803.9042">4895 13635 384 0,'12'-15'140'0,"-12"15"-108"0,30-4-8 0,-13 1 108 16,0 6-76-16,9-3 24 16,-1 0-48-16,1 0 24 15,8 8-32-15,-13-4 4 16,1 3-16-16,-10 1 20 16,1-1-20-16,-13 5 40 15,-4 3-28-15,-17 8 4 16,-1-4-16-16,-20 7 0 15,8 1-4-15,-13 3-8 16,8-4 4-16,5 1-24 16,9-4 12-16,8-1-32 15,12-3 24-15,14-4 24 16,8 4-4-16,9-15 28 16,3 7-20-16,5-11 4 15,1 4-8-15,-6-4-76 16,1 0 36-16,-4 0-216 15,-9 0 136-15</inkml:trace>
          <inkml:trace contextRef="#ctx0" brushRef="#br0" timeOffset="152266.1769">5384 13541 548 0,'-8'-15'204'0,"8"15"-156"0,21 15-16 15,-8-8 72 1,4 5-64-16,4 10-28 15,0 5-8-15,-4 22 32 0,-4 4-24 16,-17 15 36-16,-5-4-32 0,-25-3 32 16,5 0-32-16,-14-12-4 15,5-8-8-15,4-14-92 16,8-4 48-16</inkml:trace>
          <inkml:trace contextRef="#ctx0" brushRef="#br0" timeOffset="152732.4102">5946 13298 548 0,'-21'42'204'0,"21"-42"-156"0,-4 76-16 16,-5-42 52 0,9 0-52-16,-8 15 48 15,-1 0-44-15,-4 12 16 16,9-1-32-16,-13-3 60 16,9-4-44-16,-5-11 44 15,9-1-44-15,-9-25 24 16,4-9-32-16,-3-30-16 15,7-3-8-15,-3-19-104 16,16 3 56-16,-3-7-96 16,12 7 80-16,4 8-8 0,4 11 44 15,14 4 68-15,3 12-24 16,5 11 12-16,4 11-20 0,-17 11 44 16,5 8-28-16,-27 12 28 15,10-1-28 1,-31 1 72-16,5-5-56 15,-34-7 32-15,4-3-44 0,-26-16-20 16,9 0-4-16,8-23-88 16,5 8 44-16,4-22-196 15,17-1 128-15</inkml:trace>
          <inkml:trace contextRef="#ctx0" brushRef="#br0" timeOffset="153006.665">6892 13151 664 0,'-39'-30'244'0,"39"30"-188"0,-76 15-16 15,29 0-32 1,21 8-12-16,-25 22 28 16,13 8-12-16,-5 11 56 15,5-3-36-15,4 7 20 16,17-7-32-16,-4 14 28 15,8-3-32-15,13 4-4 16,0-4-8-16,4-4 12 0,5-11-8 16,8-4 16-16,-5-15-16 0,10-4-152 15,3-16 76-15</inkml:trace>
          <inkml:trace contextRef="#ctx0" brushRef="#br0" timeOffset="153333.2517">6819 13518 528 0,'0'-11'196'0,"0"11"-152"0,30 7-12 0,-17-3-36 16,8 0-4-16,9 3-12 15,8 5 8-15,-12-1 52 16,4 4-20-16,-13 0 24 15,-5 0-24-15,-12 1 28 16,-8 2-32-16,-13 1 20 16,-1 0-20-16,-20 4 36 15,3 4-28-15,-3-1 48 16,8 1-40-16,4-1-16 16,9-3-8-16,12-1-20 15,9 1 8-15,17-8 20 16,9-3-8-16,12-9 4 15,5 1-4-15,-1-8 4 16,5 1-8-16,-13-5-72 16,0 4 36-16</inkml:trace>
          <inkml:trace contextRef="#ctx0" brushRef="#br0" timeOffset="153483.6486">6811 13669 560 0,'-9'-19'208'0,"9"19"-164"0,9-3-8 0,-1-1 68 16,5 4-64-16,17-4-28 15,8 8-8-15</inkml:trace>
        </inkml:traceGroup>
        <inkml:traceGroup>
          <inkml:annotationXML>
            <emma:emma xmlns:emma="http://www.w3.org/2003/04/emma" version="1.0">
              <emma:interpretation id="{F2CB8A27-DC70-471A-96A5-6DE5EF8C7790}" emma:medium="tactile" emma:mode="ink">
                <msink:context xmlns:msink="http://schemas.microsoft.com/ink/2010/main" type="inkWord" rotatedBoundingBox="9141,13657 9386,13656 9390,14500 9145,14501"/>
              </emma:interpretation>
              <emma:one-of disjunction-type="recognition" id="oneOf20">
                <emma:interpretation id="interp24" emma:lang="" emma:confidence="1">
                  <emma:literal/>
                </emma:interpretation>
              </emma:one-of>
            </emma:emma>
          </inkml:annotationXML>
          <inkml:trace contextRef="#ctx0" brushRef="#br0" timeOffset="153722.7868">7684 13181 728 0,'51'-4'268'0,"-51"4"-208"0,34 53-16 15,-4-11 96 1,-9 0-84-16,13 22 60 15,4 0-72-15,-16 23 16 16,-5 0-40-16,-34 23 28 16,8-4-32-16,-42-4-112 15,8-15 52-15</inkml:trace>
        </inkml:traceGroup>
        <inkml:traceGroup>
          <inkml:annotationXML>
            <emma:emma xmlns:emma="http://www.w3.org/2003/04/emma" version="1.0">
              <emma:interpretation id="{BE26FB8C-D305-4A25-A0F5-C74FDE48837C}" emma:medium="tactile" emma:mode="ink">
                <msink:context xmlns:msink="http://schemas.microsoft.com/ink/2010/main" type="inkWord" rotatedBoundingBox="10515,14192 11082,14189 11084,14597 10516,14600"/>
              </emma:interpretation>
              <emma:one-of disjunction-type="recognition" id="oneOf21">
                <emma:interpretation id="interp25" emma:lang="" emma:confidence="1">
                  <emma:literal/>
                </emma:interpretation>
              </emma:one-of>
            </emma:emma>
          </inkml:annotationXML>
          <inkml:trace contextRef="#ctx0" brushRef="#br0" timeOffset="157779.9055">9059 14120 728 0,'0'-8'268'0,"0"8"-208"0,43-4-16 0,-13-3 28 0,21-5-48 16,25 1 0-16,14 0-16 16,-1 3 12-16,-4 4-12 15</inkml:trace>
          <inkml:trace contextRef="#ctx0" brushRef="#br0" timeOffset="157637.5282">9161 13775 684 0,'-12'-11'252'0,"12"7"-192"0,4-7-20 15,4 7 68-15,9-4-68 16,13-3 0-16,17 0-24 0,17 7 8 16,8 4-16-16,1 8-4 0,-9 3 0 15,-9 4-268-15,-13 8 144 16</inkml:trace>
        </inkml:traceGroup>
        <inkml:traceGroup>
          <inkml:annotationXML>
            <emma:emma xmlns:emma="http://www.w3.org/2003/04/emma" version="1.0">
              <emma:interpretation id="{8BD0325C-F8F4-4131-BAE0-97AFFBD3DE71}" emma:medium="tactile" emma:mode="ink">
                <msink:context xmlns:msink="http://schemas.microsoft.com/ink/2010/main" type="inkWord" rotatedBoundingBox="11633,13872 13844,13862 13848,14779 11638,14789"/>
              </emma:interpretation>
              <emma:one-of disjunction-type="recognition" id="oneOf22">
                <emma:interpretation id="interp26" emma:lang="" emma:confidence="1">
                  <emma:literal/>
                </emma:interpretation>
              </emma:one-of>
            </emma:emma>
          </inkml:annotationXML>
          <inkml:trace contextRef="#ctx0" brushRef="#br0" timeOffset="160300.862">10941 13870 508 0,'-4'-23'188'0,"4"23"-148"0,-4-22-8 16,-1 6 160-1,10 9-112-15,-10-12 28 16,5 8-64-16,-4-8 16 16,0 3-32-16,-5-2 16 15,1 2-24-15,-9-6-8 16,4 7-8-16,-17-4 4 16,9 3-4-16,-17 1 16 15,8 8-12-15,-13-1 4 0,9 8-4 16,-17 0 4-1,17 4-8-15,-9 4-28 0,9 3 12 0,-12 8 24 16,12 0-8 0,-13 15-8-16,8 4 0 0,-12 18 20 15,13 1-8-15,0 8 16 16,8-5-16-16,17-7 24 16,13-7-20-16,13-9-4 15,12-3-4-15,14-11 12 16,-1-4-8-16,13-15 32 15,0 0-24-15,9-16 12 16,-5 5-16-16,1-16-8 16,-5 0 0-16,-5-15-40 15,-7 4 20-15,-14-15 4 16,-8 15 12-16,-8-11-12 16,-1 14 8-16,-8 1-16 15,5 11 12-15,-5 0-4 16,0 8 4-16,0 7 8 15,0 8 0-15,-5 19-28 16,1 3 16-16,-13 20 4 16,4 3 8-16,-8-4-20 15,8 4 12-15,0-7 48 16,5 0-20-16,4-16 8 16,4 8-16-16,8-19 28 15,9 4-24-15,5-4 64 0,-1-7-44 16,0-8-236-16,5 0 108 0</inkml:trace>
          <inkml:trace contextRef="#ctx0" brushRef="#br0" timeOffset="160554.5351">11005 13404 508 0,'-4'-15'188'0,"4"15"-148"0,4 0-8 0,-8 8 116 15,4-4-88-15,-4 11 36 16,-1 7-56-16,-3-3-40 16,4 8-4-16,-5-4 36 15,5-1-20-15,0-3-28 16,4-7 8-16,-5-1-420 15,10 0 232-15</inkml:trace>
          <inkml:trace contextRef="#ctx0" brushRef="#br0" timeOffset="160733.5552">11150 13389 800 0,'-4'0'296'0,"4"0"-232"0,-22 19-16 0,14-4 8 15,4 0-40-15,-9 4 4 16,9 0-12-16,-5 0-24 16,5 4 8-16,0-8-144 15,4 0 80-15</inkml:trace>
          <inkml:trace contextRef="#ctx0" brushRef="#br0" timeOffset="161067.1864">11682 13533 548 0,'-8'0'204'0,"8"0"-156"0,-9 0-16 16,-4 8 88-1,5-1-72-15,-22 5 32 16,-4 3-44-16,-21 11-4 16,4 8-20-16,-9 23 12 15,13 4-16-15,0 14 16 16,17-7-16-16,9 1-28 0,13-13 8 0</inkml:trace>
          <inkml:trace contextRef="#ctx0" brushRef="#br0" timeOffset="161554.4779">11793 13677 372 0,'8'-4'140'0,"-8"4"-112"0,13 11-4 0,-9-3 128 16,5 3-88-16,-5 12 52 16,5 4-68-16,-14 7 36 15,5 4-48-15,-21 3 8 16,4 1-28-16,-13-1 8 15,5-3-12-15,-14-7-8 16,10-1 0-16,-10-7-16 16,14-1 8-16,4-3 12 15,8-4-4-15,17-3 8 16,13-1-8-16,9-7 8 16,3 3-8-16,5-7-144 15,1 0 76-15</inkml:trace>
          <inkml:trace contextRef="#ctx0" brushRef="#br0" timeOffset="161554.9819">11597 14002 612 0,'13'-11'228'0,"-13"11"-180"0,34-4-12 0,-17 4 44 15,4 4-52-15,13-4-12 16,0 4-8-16</inkml:trace>
          <inkml:trace contextRef="#ctx0" brushRef="#br0" timeOffset="161877.3425">12219 13590 632 0,'8'-8'236'0,"-8"8"-184"0,43 19-16 16,-22-4 160-1,0 4-116-15,1 27 64 16,-1 7-84-16,-8 22 8 0,4-3-36 0,-13 8 56 15,-4-16-48-15,-25-3 72 16,3-5-64-16,-25-14 20 16,9-4-40-1,-22-15-140-15,5 3 60 0,-13-11-324 32,8 0 208-32</inkml:trace>
        </inkml:traceGroup>
        <inkml:traceGroup>
          <inkml:annotationXML>
            <emma:emma xmlns:emma="http://www.w3.org/2003/04/emma" version="1.0">
              <emma:interpretation id="{6C6FC51B-FAF8-445B-9EB2-6FD39D4934EB}" emma:medium="tactile" emma:mode="ink">
                <msink:context xmlns:msink="http://schemas.microsoft.com/ink/2010/main" type="inkWord" rotatedBoundingBox="14176,13945 15761,13938 15765,14772 14180,14779"/>
              </emma:interpretation>
              <emma:one-of disjunction-type="recognition" id="oneOf23">
                <emma:interpretation id="interp27" emma:lang="" emma:confidence="1">
                  <emma:literal/>
                </emma:interpretation>
              </emma:one-of>
            </emma:emma>
          </inkml:annotationXML>
          <inkml:trace contextRef="#ctx0" brushRef="#br0" timeOffset="162821.9543">12947 13510 424 0,'-4'-3'156'0,"-5"-1"-120"0,9 4-8 16,-4-4 124-16,4 4-88 16,0 0 28-16,-4 8-56 15,4 11 40-15,-5 3-44 16,-3 9 12-16,-5 14-28 0,0 15 28 0,-4 5-28 15,-4-1 56-15,-5-7-40 16,1-8 48-16,-1-11-48 16,5-11 36-16,4-12-36 15,4-12-20-15,13-14-4 16,9-15 8-16,8-16-8 16,8-3-28-16,9 3 8 15,5 4-64-15,-5 12 40 16,0 10-8-16,0 16 24 15,-4 19 4-15,-5 15 8 16,-3 12 8-16,-5-1 0 16,-9 1 32-16,-8-5-16 0,-8-7 48 15,-9-7-36 1,-5-4 40-16,-8-8-40 0,-4-12 12 16,-8-6-24-16,3-5 8 15,5-7-12-15,13-8-44 16,13 1 20-16,12-1-220 15,13 0 132-15,4 8-568 16</inkml:trace>
          <inkml:trace contextRef="#ctx0" brushRef="#br0" timeOffset="163091.702">13713 13484 612 0,'-8'-15'228'0,"4"7"-180"0,-5 8-12 0,1 0 44 16,-5 4-52-16,-9 7 16 15,-3 4-28 1,-5 4 44-16,-8 8-32 0,-5 3 64 0,1 12-52 16,-5 18-16-16,8 8-16 15,10 12 16-15,12-4-12 16,4-12 12-16,13-11-12 15,8-8 0-15,14-7-4 16,3-7-52-16,1-13 28 16,4 1-348-16,4-7 200 15</inkml:trace>
          <inkml:trace contextRef="#ctx0" brushRef="#br0" timeOffset="163556.9228">13590 13987 540 0,'-17'-30'200'0,"17"30"-156"0,13-23-12 0,-5 12 140 16,9 11-100-16,4-15 16 15,5 11-52-15,8 8-8 16,4 0-16-16,9-4-228 15,0 7 120-15</inkml:trace>
          <inkml:trace contextRef="#ctx0" brushRef="#br0" timeOffset="163403.0153">13705 13669 436 0,'13'-30'160'0,"-13"30"-124"0,25-8-8 16,-12 5 44-1,0 3-44-15,-1 3 68 16,6 5-56-16,-10 7-8 16,5 4-20-16,-13 11 8 15,4 1-12-15,-17 7 60 16,5 3-40-16,-18-3 32 0,5 0-32 15,-9-4 8 1,5-8-20-16,-5-10 28 0,8 3-28 0,1-4-24 16,8 0 4-16,9-4 0 15,8 4 4 1,9-3 24-16,4 3-12 0,9-8-56 16,-1 1 20-16</inkml:trace>
          <inkml:trace contextRef="#ctx0" brushRef="#br0" timeOffset="163842.6">14254 13582 820 0,'9'12'304'0,"-9"-12"-236"0,21 30-20 0,-13-7 52 31,1 14-64-31,-9 39 56 0,4 0-52 0,-8 11 32 16,0-8-40-16,-18-10 0 15,5-9-20-15,-21-7 20 16,0-11-20-16,-22-12-188 15,9-7 92-15,-4-16-264 16,12 1 196-16</inkml:trace>
        </inkml:traceGroup>
        <inkml:traceGroup>
          <inkml:annotationXML>
            <emma:emma xmlns:emma="http://www.w3.org/2003/04/emma" version="1.0">
              <emma:interpretation id="{6781027F-C9B9-4C19-A8C1-DEEAF892F883}" emma:medium="tactile" emma:mode="ink">
                <msink:context xmlns:msink="http://schemas.microsoft.com/ink/2010/main" type="inkWord" rotatedBoundingBox="16238,14074 16682,14072 16684,14662 16241,14664"/>
              </emma:interpretation>
              <emma:one-of disjunction-type="recognition" id="oneOf24">
                <emma:interpretation id="interp28" emma:lang="" emma:confidence="1">
                  <emma:literal/>
                </emma:interpretation>
              </emma:one-of>
            </emma:emma>
          </inkml:annotationXML>
          <inkml:trace contextRef="#ctx0" brushRef="#br0" timeOffset="164086.2752">14782 13825 808 0,'43'-23'300'0,"-43"23"-232"0,59-19-20 16,-33 11 108-1,4 5-96-15,12-5-8 16,1 4-32-16,8 0 36 15,-4 8-28-15,-5 0-156 16,-8 4 68-16,-16-1-284 16,-10 1 192-16</inkml:trace>
          <inkml:trace contextRef="#ctx0" brushRef="#br0" timeOffset="164297.4729">14995 13594 756 0,'-4'7'280'0,"4"-7"-216"0,-4 27-20 0,-1-1 100 16,5 1-88-16,-4 26-4 15,8 7-32-15,-4 12 4 16,0-4-16-16,0-7 40 16,0-8-24-16,-4-8-76 15,0-7 28-15,-5-8-272 16,1-7 160-16</inkml:trace>
        </inkml:traceGroup>
        <inkml:traceGroup>
          <inkml:annotationXML>
            <emma:emma xmlns:emma="http://www.w3.org/2003/04/emma" version="1.0">
              <emma:interpretation id="{C2B25A44-8182-493C-AAA3-A5111DCE13AC}" emma:medium="tactile" emma:mode="ink">
                <msink:context xmlns:msink="http://schemas.microsoft.com/ink/2010/main" type="inkWord" rotatedBoundingBox="17213,14485 17363,14004 17746,14123 17596,14604"/>
              </emma:interpretation>
              <emma:one-of disjunction-type="recognition" id="oneOf25">
                <emma:interpretation id="interp29" emma:lang="" emma:confidence="1">
                  <emma:literal/>
                </emma:interpretation>
              </emma:one-of>
            </emma:emma>
          </inkml:annotationXML>
          <inkml:trace contextRef="#ctx0" brushRef="#br0" timeOffset="164986.702">15889 13579 488 0,'9'-12'180'0,"-9"12"-140"0,25-7-12 16,-12 3 108-1,4 4-80-15,9-4 84 16,-1 8-80-16,1 3 4 15,4 5-40-15,-1 7-12 16,-3 7-8-16,-9 8 28 16,-4 0-16-16,-22 12 32 0,1-1-32 15,-35 1 32-15,1-1-32 16,-22-7-4-16,8-4-8 16,-3-8 4-16,12-10-4 0,13-5 60 15,13-4-36-15,16-7-20 16,18 8-8-16,21-16 24 15,13 8-12 1,13 0 12-16,-1 8-12 0,-3 0-140 16,-5-1 72-16,-4-3-244 15,-5 4 168-15</inkml:trace>
        </inkml:traceGroup>
        <inkml:traceGroup>
          <inkml:annotationXML>
            <emma:emma xmlns:emma="http://www.w3.org/2003/04/emma" version="1.0">
              <emma:interpretation id="{5F7821D9-EFAC-435D-9655-9F04B160B791}" emma:medium="tactile" emma:mode="ink">
                <msink:context xmlns:msink="http://schemas.microsoft.com/ink/2010/main" type="inkWord" rotatedBoundingBox="17986,13514 21752,13496 21758,14696 17992,14713"/>
              </emma:interpretation>
              <emma:one-of disjunction-type="recognition" id="oneOf26">
                <emma:interpretation id="interp30" emma:lang="" emma:confidence="1">
                  <emma:literal/>
                </emma:interpretation>
              </emma:one-of>
            </emma:emma>
          </inkml:annotationXML>
          <inkml:trace contextRef="#ctx0" brushRef="#br0" timeOffset="167968.8977">19688 13132 580 0,'12'-27'216'0,"-12"27"-168"0,-12 4-12 16,-1 8-20-16,-8 6-16 16,-5 17 68-16,-4 14-36 15,0 7 60-15,-8 5-56 16,8 0 28-16,-4-5-36 0,-4-3 60 16,8 4-48-16,13 4 36 15,0 7-44-15,9 0-20 16,8-4-4-16,12-3 36 15,5-12-24-15,5-3 24 16,-1-16-24-16,0-4-344 0,0-7 176 16,9-11-488-1</inkml:trace>
          <inkml:trace contextRef="#ctx0" brushRef="#br0" timeOffset="168423.4161">19526 13711 664 0,'13'-11'244'0,"8"7"-188"0,4-4-16 0,1 8 12 16,8 0-36-16,17 4 32 15,0 0-32-15,0 3-164 16,5 1 80-16,-9 0-440 15</inkml:trace>
          <inkml:trace contextRef="#ctx0" brushRef="#br0" timeOffset="168259.6739">19603 13567 624 0,'8'-7'228'0,"9"3"-176"0,13 4-16 0,-13 0 52 0,-4 4-56 15,12 7-12-15,-3 4-12 16,-10 0 24-16,-3 8-16 16,-18 0 20-16,-3 3-20 0,-18 4 8 15,0 1-12-15,0-5 64 16,0-3-44-16,9-4 24 15,0 0-36-15,12-4-36 16,5 4 8-16,12-4 36 16,9 0-16-16,9-4 44 15,8 5-32-15,-4-9-200 16,8-3 96-16,-8 4-320 16</inkml:trace>
          <inkml:trace contextRef="#ctx0" brushRef="#br0" timeOffset="168708.868">20182 13298 528 0,'12'-22'196'0,"-3"37"-152"0,12 19-12 16,-4-8 132-16,5 16-96 16,-5 7 80-16,0 12-88 15,-17 33 32-15,-17 24-56 16,-9 3 16-16,5-26-32 0,-18-12 52 15,-7-15-40-15,-10-15-68 16,-3-15 16-16,3-8-232 16,14-15 140-16</inkml:trace>
          <inkml:trace contextRef="#ctx0" brushRef="#br0" timeOffset="165859.347">16937 13616 508 0,'13'-7'188'0,"-13"7"-148"0,29-8-8 15,-16 4 80-15,0 4-68 16,-5-7 68-16,5 3-60 0,-8-3 40 16,3 7-52-16,-16-4-12 15,3 4-16-15,-12-4 8 16,0 4-12-16,-8-4-4 15,8 4 0-15,-17-4 4 16,4 8-4-16,-13-4 16 16,5 0-12-16,-18 8 32 15,14 3-24-15,-9 4 40 16,8 15-32-16,5 8-32 16,12 4 4-16,14 3 16 15,7 1-4-15,27-1 4 16,7-7-4-16,18-4 56 15,-4-15-36-15,8-11-48 16,-4-1 12-16,-9-14-92 16,-4-5 60-16,-8-18 4 15,-5 11 24-15,-8-23 20 16,-5 8-4-16,-8 0-20 16,0 12 8-16,-4 3 4 15,4 11 4-15,-4 12 24 16,4 11-12-16,0 15-12 15,4 4-4-15,5 8 12 16,3 0-4-16,-3-4 32 16,4-1-20-16,-1-10-164 15,5-12 80-15</inkml:trace>
          <inkml:trace contextRef="#ctx0" brushRef="#br0" timeOffset="165861.2962">17278 13189 560 0,'-22'0'208'0,"22"0"-164"0,-8 37-8 0,8-14 76 15,8 0-68-15,-4 7 8 16,5 0-32-16,0 1 24 16,-1-1-28-16,-8-7-112 15,0-1 52-15</inkml:trace>
          <inkml:trace contextRef="#ctx0" brushRef="#br0" timeOffset="166157.5863">17750 13397 548 0,'-30'-23'204'0,"30"23"-156"0,-29-11-16 0,12 11 72 16,4 7-64-16,-13 8 28 15,9 8-40-15,-8 7 36 16,3 5-36-16,-3 6 48 16,8 1-44-16,0 18 4 15,4-7-24-15,9 15 12 16,4 1-16-16,0-9-232 16,8-11 120-16</inkml:trace>
          <inkml:trace contextRef="#ctx0" brushRef="#br0" timeOffset="166454.8741">17835 13586 572 0,'17'-19'208'0,"-17"19"-160"0,39-7-12 15,-22 7 40 1,0 7-48-16,0-7-12 15,0 8-8-15,-9 7 8 16,-3-4-8-16,-14 16 16 16,1-12-16-16,-18 11 16 15,-4 1-16-15,-12-1 16 16,8 1-16-16,-9-4 24 16,13-5-20-16,0-2-4 0,9 3-4 15,4-4-16-15,9 4 8 0,12-4-4 16,9 0 0-16,16-4 16 31,5 4-4-31,13-3-48 0,4-1 28 0</inkml:trace>
          <inkml:trace contextRef="#ctx0" brushRef="#br0" timeOffset="166680.4726">17712 13703 456 0,'8'-7'168'0,"-8"7"-128"0,34 4-16 0,-12-4 140 16,-1 3-96-16,22-3-8 16,-5 0-40-16,13 0 56 15,-4 0-44-15,-5 0-64 16,1 8 12-16,-9-8-548 15,0 11 312-15</inkml:trace>
          <inkml:trace contextRef="#ctx0" brushRef="#br0" timeOffset="167029.4002">18308 13401 632 0,'17'7'236'0,"-17"-7"-184"0,47 57-16 0,-34-34 132 16,12 3-100-16,-8 20 68 15,0 7-76-15,-17 22 44 16,5-3-60-16,-23 8 60 15,-3-5-64-15,-21-3 52 16,-5-19-52-16,0-19-312 16,0 0 148-16</inkml:trace>
          <inkml:trace contextRef="#ctx0" brushRef="#br0" timeOffset="167685.7029">18806 13238 216 0,'-8'-19'80'0,"3"19"-60"0,5 4-8 15,0-4 108-15,0 15-68 16,0 8 140-16,0 11-112 15,9 11 36-15,-1 16-72 16,-3-8 64-16,-1 0-60 16,-4 3 0-16,0 5-28 0,-4-1 32 15,-5-3-28-15,-8-8 20 16,0-11-24-16,-8-11 28 16,8-16-32-16,-9-18 48 15,17-16-36-15,1-7-24 16,8 3-4-16,8-7-116 15,10 8 64-15,7-1-40 16,5 12 52-16,0 7-4 16,0 8 28-16,-9 15 8 15,4 8 8-15,-8 23 32 16,-8 3-16-16,-5-4 128 16,-17-3-80-16,5-8 48 15,-13-8-64-15,-9-10 20 0,-4-13-40 16,0-10-16-1,8-1-8-15</inkml:trace>
          <inkml:trace contextRef="#ctx0" brushRef="#br0" timeOffset="445823.0689">19198 13026 208 0,'0'-4'76'0,"4"4"-60"0,-4 0-4 16,0 0 56-16,0 0-40 0,0 0 8 15,0 0-24-15,0 0 28 16,-4 4-24-16,0 0-12 15,-1-1-8-15,-3 5 48 16,4 0-24-16,-5-1 24 16,1 5-24-16,-1 6 16 15,-4 1-20-15,5 12-8 16,-5-5-4-16,0 8 4 16,1 4-4-16,-1-8 8 15,0 1-8-15,4-9 16 16,5-3-12-16,4-7-20 15,0-12 4-15,9-4-384 0,-5 0 216 16,13-11 60-16</inkml:trace>
        </inkml:traceGroup>
        <inkml:traceGroup>
          <inkml:annotationXML>
            <emma:emma xmlns:emma="http://www.w3.org/2003/04/emma" version="1.0">
              <emma:interpretation id="{35FC3C8D-DDF3-48EA-84E3-52D7E866D596}" emma:medium="tactile" emma:mode="ink">
                <msink:context xmlns:msink="http://schemas.microsoft.com/ink/2010/main" type="inkWord" rotatedBoundingBox="22134,13455 25020,13442 25026,14716 22140,14729"/>
              </emma:interpretation>
              <emma:one-of disjunction-type="recognition" id="oneOf27">
                <emma:interpretation id="interp31" emma:lang="" emma:confidence="1">
                  <emma:literal/>
                </emma:interpretation>
              </emma:one-of>
            </emma:emma>
          </inkml:annotationXML>
          <inkml:trace contextRef="#ctx0" brushRef="#br0" timeOffset="169008.7011">20680 13635 880 0,'8'-7'328'0,"5"7"-256"0,4 0-16 15,4 0 28-15,1 0-56 16,16 0-4-16,9-4-12 16,13 4 24-16,-5 4-20 15,-8 3-216-15,-5 1 108 0,-12-1-572 32,-21 12 340-32</inkml:trace>
          <inkml:trace contextRef="#ctx0" brushRef="#br0" timeOffset="169205.7253">20884 13484 756 0,'-8'-23'280'0,"20"31"-216"0,-12-1-20 0,0 1 112 16,-4 18-96-16,-4 1 52 16,-5 11-64-16,9 11 0 15,-5 23-28-15,1 4 40 0,-1-1-32 16,5-3-200-16,-5-15 92 15,1-8-452 1,-13-3 296-16,-1-24-152 16</inkml:trace>
          <inkml:trace contextRef="#ctx0" brushRef="#br0" timeOffset="170558.3296">21685 13631 520 0,'17'-7'192'0,"-17"7"-152"0,8-15-8 0,-3 7 52 16,-1 8-52-16,-8-7-4 31,4 3-16-31,-13-7 68 0,13 3-44 0,-17-3-12 16,4 3-16-16,-13-7 16 15,9 4-12-15,-12 7-12 16,3 0-4-16,5 0-16 16,-5 8 12-16,1 0 40 15,3 7-20-15,-7 4 36 16,3 0-32-16,-4 8 32 16,5 4-32-16,8 3-4 15,4 4-8-15,13 4 28 16,0 0-16-16,17-4 48 15,-4 0-36-15,16-12-16 16,-3-3-4-16,4-15-80 16,0-4 40-16,8-19-68 15,-8 0 60-15,-9-11 16 16,5 4 20-16,-9-9 4 16,-5 5 0-16,-3 4 0 15,-5 3 0-15,-8 4 60 16,4 8-32-16,-9 7 32 15,9 8-32-15,0 15-8 16,0 3-12-16,-4 16 12 16,8 4-12-16,-4 3 16 15,13 1-16-15,-9-8 32 16,9-4-24-16,0-12-56 0,4-3 16 16,-4-11-216-16,0-1 128 15</inkml:trace>
          <inkml:trace contextRef="#ctx0" brushRef="#br0" timeOffset="171153.9301">22251 13382 384 0,'0'-15'140'0,"-4"11"-108"0,4-4-8 0,0 4 136 15,0 1-92 1,0-5 36-16,0 4-64 0,-9 0 28 16,9 4-36-16,-12 4-20 0,3 0-4 15,-4 11 36-15,-8-3-24 16,4 14 52-16,-13 4-40 15,0 1 48 1,5-1-48-16,-5 8-8 16,0 0-12-16,0 22 24 15,9 4-20-15,0 24 12 16,17-5-16-16,4-11 36 16,4-12-24-16,9-10-4 15,4-16-12-15,-5-4-244 0,5-15 128 16</inkml:trace>
          <inkml:trace contextRef="#ctx0" brushRef="#br0" timeOffset="171500.6332">22106 13605 208 0,'17'-23'76'0,"-8"23"-60"0,4-7-4 15,-5 7 84-15,13-4-56 16,-3 4 52-16,-1 0-52 16,-5 8 52-16,-7 3-56 15,-5 4 44-15,0 0-44 16,-9 8 68-16,-12 3-56 0,4 1-8 16,4-1-24-16,-8 5 32 0,-1-5-24 15,5-3 12 1,5-4-20-16,12-8-16 0,-5 0-4 15,10 1-4-15,7-5 0 16,1 1 24-16,4-4-8 16,0 0 16-16,4-4-16 15,1 3-72-15,-9-3 32 16,4 0-400 0</inkml:trace>
          <inkml:trace contextRef="#ctx0" brushRef="#br0" timeOffset="171649.0252">22089 13722 600 0,'0'-19'224'0,"5"16"-176"0,20-1-12 15,-12 4 132-15,4-4-100 16,8 4-8-16,5 0-40 16,4 8 28-16,9-1-24 15,0 5-364-15</inkml:trace>
          <inkml:trace contextRef="#ctx0" brushRef="#br0" timeOffset="172411.9238">22485 13473 600 0,'26'15'224'0,"-13"-12"-176"0,4 13-12 0,0 3 104 15,4 3-84-15,0 20 48 16,-8 11-60-16,0 30 48 16,-22 0-56-16,-8 1 56 0,-25-12-56 15,-18-16 36-15,-12-6-40 16,12-13-196-16,5-10 92 16,-1-4-560-1,27-8 352 1</inkml:trace>
          <inkml:trace contextRef="#ctx0" brushRef="#br0" timeOffset="173330.457">22949 13291 260 0,'9'-15'96'0,"-5"7"-76"0,-4 1-4 15,0 3 148-15,0-4-92 16,-4 4 60-16,-5 1-76 15,9 3 0-15,-4 0-32 16,-4 3-32-16,3 5 4 16,5 0 16-16,-12 3-4 0,12 4 32 15,-5 4-24-15,-7 4 32 16,7 7-32-16,-7 8 40 16,-10 3-32-16,14 1 4 15,-5 0-16-15,0-1 12 16,9 9-16-16,-9 6 4 0,0 9-4 15,1-9 4 1,7 9-8-16,-3-16 24 0,4-4-16 16,-5-10 40-16,5-5-28 15,4-11 12-15,0 3-20 16,0-10 8-16,0-12-12 16,0 0-16-16,0 0 0 15,0-8 4-15,0 1 0 16,0-12 8-16,0 0-4 15,4-11-36-15,9 3 16 16,-5-7 4-16,-3 0 12 16,12 15-12-16,-5 4 8 15,1 0-4-15,4 15 0 16,0 11-20-16,-4 12 16 0,0 11-12 16,-5 4 12-16,-8 0 16 15,-8-4 0-15,4 3 24 16,-9-10-16-16,-4-1-12 15,-4-10-4-15,3-5 20 16,1-4-8-16,0-7 24 16,-4-7-20-16,13-12 24 15,-5 0-24-15,0-11 24 16,0 3-24-16,22-7-296 16,-1-7 156-16</inkml:trace>
          <inkml:trace contextRef="#ctx0" brushRef="#br0" timeOffset="173579.9336">23035 12973 436 0,'-13'-8'160'0,"13"8"-124"0,8 0-8 0,-8 0 116 0,5 8-84 16,7 3 36-16,-7 8-56 16,3 0 4-16,-8 11-28 15,0 4 36-15,-13 4-28 0,9-4 32 16,-9 0-32-16,1-7-76 15,-1-4 28-15,9-4-600 16</inkml:trace>
          <inkml:trace contextRef="#ctx0" brushRef="#br0" timeOffset="174292.7816">23384 13541 548 0,'-4'-8'204'0,"4"8"-156"0,-9 0-16 0,9 0 52 15,-4 0-52-15,-9 0 24 16,0 8-36-16,-4-5 16 15,0 9-20-15,-8 3-24 0,-5 8 0 16,4 18-4-16,5 20 4 16,-5 15 32-16,14-1-12 15,-5-7 12-15,12-11-12 16,-3-8 28-16,8-11-24 16,13-8-84-16,4-7 36 0,4-8-332 15,-4-3 200 1,-4-1-152-16</inkml:trace>
          <inkml:trace contextRef="#ctx0" brushRef="#br0" timeOffset="173781.4193">23265 13056 580 0,'0'-11'216'0,"0"11"-168"0,0-8-12 0,0 8 100 16,0 0-80-16,0 15-40 16,4 4-12-16,4 8 36 15,-8 7-20-15,0 4 16 0,-8 3-20 16,4-3-96-16,4 0 44 16,-5-8-148-16,-3-3 104 15,-5-4-376 1</inkml:trace>
          <inkml:trace contextRef="#ctx0" brushRef="#br0" timeOffset="174832.008">23248 13813 572 0,'0'-11'208'0,"4"11"-160"0,9 0-12 16,-1 0 32-16,1 0-44 15,8 11 8-15,5-3-20 16,-9 7 20-16,9 0-20 0,-1 0-108 0,-4 0 48 16</inkml:trace>
          <inkml:trace contextRef="#ctx0" brushRef="#br0" timeOffset="174667.0392">23294 13711 208 0,'0'-19'76'0,"5"11"-60"0,16 1-4 15,-17 3 172-15,9 0-104 0,-9 4 28 16,9 0-64-16,0 0 24 16,-13 0-36-16,4 4 8 15,9 4-24-15,-13 7 20 16,0 0-24-16,0 4 4 0,0 4-8 16,-4 3 20-16,-5 1-16 15,1-1 24-15,-5-3-24 16,0 0 12-16,0-1-12 15,0-3-24-15,9-7 4 16,-9-1 4-16,13 0 4 16,0 1 24-16,0-5-12 15,5 5 12-15,16-1-12 16,-8 0 12-16,8 1-16 16,-4-9-108-16,4 1 52 0,1 0-404 15,-10 0 252 1,1-4-20-16</inkml:trace>
          <inkml:trace contextRef="#ctx0" brushRef="#br0" timeOffset="175163.688">23512 13582 528 0,'4'0'196'0,"-4"0"-152"0,-4 4-12 0,8 4 44 0,-4 3-48 15,13 12 60-15,-5 15-52 16,1 30 88-16,3 15-68 16,-3 4 24-16,-9-7-44 0,-13-9 100 15,-12-2-76-15,-9-9-368 16,-9-7 164-16</inkml:trace>
        </inkml:traceGroup>
      </inkml:traceGroup>
    </inkml:traceGroup>
    <inkml:traceGroup>
      <inkml:annotationXML>
        <emma:emma xmlns:emma="http://www.w3.org/2003/04/emma" version="1.0">
          <emma:interpretation id="{D9B1846C-FB8E-42CD-9128-CBCEF3367D64}" emma:medium="tactile" emma:mode="ink">
            <msink:context xmlns:msink="http://schemas.microsoft.com/ink/2010/main" type="paragraph" rotatedBoundingBox="958,15416 23313,15156 23342,17703 988,1796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6C5CB07-97AE-4B32-9239-14B40FDDCD8A}" emma:medium="tactile" emma:mode="ink">
              <msink:context xmlns:msink="http://schemas.microsoft.com/ink/2010/main" type="line" rotatedBoundingBox="958,15416 23313,15156 23342,17703 988,17964"/>
            </emma:interpretation>
          </emma:emma>
        </inkml:annotationXML>
        <inkml:traceGroup>
          <inkml:annotationXML>
            <emma:emma xmlns:emma="http://www.w3.org/2003/04/emma" version="1.0">
              <emma:interpretation id="{E66720A3-1DA5-4D51-BBC3-F7EA6BE32CB2}" emma:medium="tactile" emma:mode="ink">
                <msink:context xmlns:msink="http://schemas.microsoft.com/ink/2010/main" type="inkWord" rotatedBoundingBox="965,15944 1475,15938 1480,16361 970,16367"/>
              </emma:interpretation>
            </emma:emma>
          </inkml:annotationXML>
          <inkml:trace contextRef="#ctx0" brushRef="#br0" timeOffset="192546.5208">-326 15463 260 0,'-17'0'96'0,"30"0"-76"0,-5 8-4 16,1 0 36-16,12 7-32 15,0-4 8-15,18-3-16 16,-5 7 64-16,8-8-44 15,5 1 4-15,-4-4-20 16,-9 3 40-16,-4 1-28 16,-13-8 40-16,-13 7-40 15,-8 5 40-15,-22 11-40 0,-4-5 28 16,-21 9-28-16,-13 11 8 16,-4 0-20-16,0 3-24 0,8-7 0 15,5-7 4-15,21-1 4 16,4-7-100-16,13-4 56 15</inkml:trace>
        </inkml:traceGroup>
        <inkml:traceGroup>
          <inkml:annotationXML>
            <emma:emma xmlns:emma="http://www.w3.org/2003/04/emma" version="1.0">
              <emma:interpretation id="{11D79BEB-BF1E-42F5-AC45-2F90B5690FE9}" emma:medium="tactile" emma:mode="ink">
                <msink:context xmlns:msink="http://schemas.microsoft.com/ink/2010/main" type="inkWord" rotatedBoundingBox="2286,16249 2702,16244 2706,16559 2290,16564"/>
              </emma:interpretation>
              <emma:one-of disjunction-type="recognition" id="oneOf28">
                <emma:interpretation id="interp32" emma:lang="" emma:confidence="1">
                  <emma:literal/>
                </emma:interpretation>
              </emma:one-of>
            </emma:emma>
          </inkml:annotationXML>
          <inkml:trace contextRef="#ctx0" brushRef="#br0" timeOffset="194214.5199">836 16084 496 0,'-4'-7'184'0,"4"10"-140"0,9 1-16 0,3-4 164 16,14-4-112-16,4 1 12 15,8-1-56-15,9 0 20 16,4 0-32-16,-8 4-136 0,-1 4 60 0,-3 0-536 16</inkml:trace>
          <inkml:trace contextRef="#ctx0" brushRef="#br0" timeOffset="194072.1419">1011 15797 528 0,'-26'-8'196'0,"18"4"-152"0,-1 0-12 16,5 4 104-16,4 0-80 16,9 0-12-16,8 0-28 15,8-3-16-15,9-1 4 16,5 0 12-16,3 0-8 0,-8 4 16 16,-4 4-16-16,-4 0 24 0,-9 7-20 15,-13 1-100 1,0 10 44-16,-12 1-516 15,-14 7 304-15,-16-3 112 16</inkml:trace>
        </inkml:traceGroup>
        <inkml:traceGroup>
          <inkml:annotationXML>
            <emma:emma xmlns:emma="http://www.w3.org/2003/04/emma" version="1.0">
              <emma:interpretation id="{60F3F14B-3463-46F1-8DF5-E75610644916}" emma:medium="tactile" emma:mode="ink">
                <msink:context xmlns:msink="http://schemas.microsoft.com/ink/2010/main" type="inkWord" rotatedBoundingBox="3234,15679 6756,15638 6775,17310 3253,17351">
                  <msink:destinationLink direction="to" ref="{B6158931-981C-46FE-AF43-6E8166BC4024}"/>
                </msink:context>
              </emma:interpretation>
              <emma:one-of disjunction-type="recognition" id="oneOf29">
                <emma:interpretation id="interp33" emma:lang="" emma:confidence="1">
                  <emma:literal/>
                </emma:interpretation>
              </emma:one-of>
            </emma:emma>
          </inkml:annotationXML>
          <inkml:trace contextRef="#ctx0" brushRef="#br0" timeOffset="195669.0876">1824 16031 392 0,'-25'0'148'0,"25"0"-116"0,-9-4-8 16,5 1 144-1,8 3-96-15,1 0 32 16,-1 3-60-16,0-3 36 16,5 4-48-16,3-4 20 15,5 0-32-15,5 0 16 16,-1 8-20-16,22-8-8 0,8 0-4 0,55-4 28 15,22 4-16-15,4-8 20 16,8-3-20-16,9 0 8 16,-17 7-12-16,-21 0-76 0,-21 0 32 15,-22 1-24-15,-21-5 36 16,-13 0 8-16,-13 1 12 16,-13-1-80-16,-12 1 44 15,-9 3-312 1,-12 8 192-16,-9 3-168 15</inkml:trace>
          <inkml:trace contextRef="#ctx0" brushRef="#br0" timeOffset="195031.3337">2007 15441 364 0,'0'-15'132'0,"0"15"-100"0,13-23-12 0,-4 12 52 15,-1 3-44-15,9-7 16 16,5 4-28-16,7-5 0 16,5 13-8-16,9-1 20 15,4 4-16-15,0 4 24 16,0 11-24-16,-18 11 32 15,5 1-28-15,-21 11 20 16,9 3-20-16,-22 1 8 16,8-4-12-16,-21 3 28 15,5 1-24-15,-18-4 32 16,5 0-32-16,-13 3 40 0,0-14-32 16,-5-12-12-16,10-8-8 15,-1-10-16-15,9-12 8 0,8-8 20 31,4 0-8-31,1-7-12 0,16 7 0 16,5-7 12-16,4 11-4 16,13-8 8-16,0 20-8 15,4-4-4 1,4 3 4-16,-4 0 4 0,-4 5-4 16,-9-5-292-1,1 12 156-15</inkml:trace>
          <inkml:trace contextRef="#ctx0" brushRef="#br0" timeOffset="195271.527">2523 15217 528 0,'-5'-15'196'0,"5"15"-152"0,9-7-12 15,-5 3 96 1,5 8-76-16,-9 0-12 16,13 3-24-16,4 8-4 15,-5 8-8-15,-3 0 24 0,4-1-16 0,-13 1 4 16,4 4-8-16,-13-1 48 15,-3-3-32-15,3-4 8 16,-4 0-20-16,1-4-8 16,3 0 0-16,18-8-60 15,3 1 32-15,10-8-104 16,7 4 72-16,10 0-432 16,-5 3 268-16</inkml:trace>
          <inkml:trace contextRef="#ctx0" brushRef="#br0" timeOffset="196901.5763">2523 16262 384 0,'4'-4'140'0,"0"4"-108"0,5 0-8 15,-9 0 120-15,0-3-84 0,0 3 44 16,8 0-60-16,-8-4 4 16,5 8-32-16,7 3 8 15,1 4-12-15,0 5 0 16,-5 3-4-16,-3-1 12 16,-5 1-12-16,-5 8 40 0,-7-4-24 15,-5-4-12-15,-13-1-8 16,0-2 4-16,0-1-4 15,0-8-12-15,9-3 4 16,8 4-24-16,13-1 16 0,9 1-20 16,4 3 16-16,8 16-16 15,-4 3 16-15,0 8-8 16,4 0 12-16,0-4 24 16,-12 0-4-16,0 0 4 15,-9 0-4-15,-5-8 36 16,-12-3-20-16,-4-4 20 15,-5-8-24-15,-3-3-8 16,-5-8-8-16,4-4 84 16,8-7-48-16,10-4 16 15,7 0-32-15,14-4-40 16,8 0 8-16,13 0 8 16,4-4 4-16,4-3-116 15,0 3 60-15,1-7-508 16,3 3 312-1,1-7-4-15</inkml:trace>
          <inkml:trace contextRef="#ctx0" brushRef="#br0" timeOffset="196980.2864">2697 16213 236 0,'0'-11'88'0,"5"11"-68"0,-1-4-4 0,4 4 112 15,1 0-72-15,4 4 40 0,4 3-56 16,0 5 48-16,-5 3-52 16,-3 4-8-1,-5 3-16-15,-4-3 60 0,-4 0-40 16,-5 0 60-16,1-4-56 0,-1-3 20 15,1-5-36-15,4-7 16 16,12-4-20-16,13-7-16 16,18-4-4-16,16-4-172 15,9 0 96-15</inkml:trace>
          <inkml:trace contextRef="#ctx0" brushRef="#br0" timeOffset="197514.2365">3655 15626 476 0,'-21'0'176'0,"4"4"-136"0,-4 11-12 16,8-3 108-16,-4 18-80 15,8 23 40-15,-12 15-56 16,0 8 28-16,4-1-36 0,-4 1 24 0,4 11-28 16,4 0 36-16,8-4-36 15,5-11-84-15,0-11 28 16,0-19-292-16,5-20-180 31</inkml:trace>
          <inkml:trace contextRef="#ctx0" brushRef="#br0" timeOffset="197414.4573">3417 15619 580 0,'-9'-12'216'0,"1"9"-168"0,-1 3-12 0,-3 7 112 16,3 1-88-16,-4 7 28 15,-4 11-52-15,5 16 12 16,3 7-28-16,9 8-8 0,0-8-8 16,21 0 28-16,18-7-16 15,12-8 56-15,13-11-40 16,4-12 20-16,-4-7-32 0,-13-4-88 16,-4-11 36-16,-9-1-124 15,-8-3 92-15,-18-15-184 16,-3-8 140-16,-9-4-364 15</inkml:trace>
          <inkml:trace contextRef="#ctx0" brushRef="#br0" timeOffset="196135.0472">1978 16190 508 0,'4'-15'188'0,"-4"11"-148"0,8-3-8 16,5 3-16-16,4 0-16 15,0 0 0-15,9 4 0 16,4 4-20-16,4 8 12 15,-4 3-24-15,-5 7 20 0,-8 16 24 16,-8 19-8-16,-9 4 28 16,-5 3-20-16,-7-4 24 15,-10-10-24-15,-3-5 4 16,-5-15-8-16,0-3-8 16,5-16 4-16,3-3 92 0,5-16-52 15,0-11 88-15,9-15-76 16,8-7-28-16,4-5-16 15,13-3 12-15,13 7-12 16,12 4-4-16,9 12-4 16,5-1 20-16,-5 9-12 15,4 6-20-15,-12 5 0 16,-9-1-232-16,-4 8 128 16,-5 8-408-16</inkml:trace>
          <inkml:trace contextRef="#ctx0" brushRef="#br0" timeOffset="199110.1808">4533 15615 300 0,'-9'0'112'0,"9"0"-88"0,-8 0-8 16,-5-8 84 0,4 16-60-16,-12-8 28 15,0 7-40-15,-9 9 72 0,9 3-56 0,-13 22 56 16,4 1-56 0,-9 18 24-16,14 5-40 15,-5 3 16-15,13-15-24 16,-4 4 8-1,4-8-16-15,4-4 36 16,4-3-24-16,1-8 40 0,8-11-36 16,0 3-112-16,13-18-352 15,-1 7 232-15,5-4-160 16</inkml:trace>
          <inkml:trace contextRef="#ctx0" brushRef="#br0" timeOffset="199469.7914">4562 15959 392 0,'-8'53'148'0,"-1"-30"-116"0,9 15-8 16,0-19 84-16,0-4-64 15,5 4 24-15,-1-4-36 16,9-4 4-16,-13-3-20 15,8 0 64-15,-8-8-48 16,0 0-4-16,0-4-16 0,0-4 24 16,0-7-20-16,4 0 4 15,5-15-12-15,4-1-16 16,4-3 4-16,13 0 12 16,4 15-4-16,0-3 52 0,0 14-32 15,4 4-12-15,-12 8-4 16,3-4-8-16,-7 8 0 15,-9-1 52-15,-5 1-28 16,-8-8 44-16,0 0-40 16,0 0-252-16,0 0 120 15</inkml:trace>
          <inkml:trace contextRef="#ctx0" brushRef="#br0" timeOffset="199743.4584">4707 15649 592 0,'13'-23'220'0,"-13"23"-172"0,21-7-12 16,-4 3 84-1,-4 4-72-15,4-4 16 16,0 8-40-16,0-4 12 16,4 7-20-16,1-3 44 15,8 4-32-15,-1-4-280 16,5 3 140-16</inkml:trace>
          <inkml:trace contextRef="#ctx0" brushRef="#br0" timeOffset="200071.3419">5150 15535 476 0,'4'0'176'0,"-4"0"-136"0,13 12-12 0,-9-5 100 16,9 8-76-16,8 20 104 0,1 21-92 15,8 28 32-15,-9 10-56 16,0-11 4-16,-12-7-28 16,-18-4 28-16,-4-4-28 0,-12-3 100 15,-1-1-64-15,-21-7-156 16,-8-12 56-16,-13-11-244 15,4-7 164-15,4-12-416 16</inkml:trace>
        </inkml:traceGroup>
        <inkml:traceGroup>
          <inkml:annotationXML>
            <emma:emma xmlns:emma="http://www.w3.org/2003/04/emma" version="1.0">
              <emma:interpretation id="{F4FC0890-721D-4D6C-9506-484B7428423D}" emma:medium="tactile" emma:mode="ink">
                <msink:context xmlns:msink="http://schemas.microsoft.com/ink/2010/main" type="inkWord" rotatedBoundingBox="7236,15635 10519,15596 10539,17320 7256,17358">
                  <msink:destinationLink direction="with" ref="{C513B5BF-8257-4244-899A-0708D80883AA}"/>
                  <msink:destinationLink direction="with" ref="{9D442528-0E1B-4D32-BF37-348353793AE0}"/>
                  <msink:destinationLink direction="with" ref="{387F740C-89F4-4AC9-9833-C009966B577F}"/>
                  <msink:destinationLink direction="with" ref="{143C42E4-4B75-4C70-93E9-1B4438D73162}"/>
                </msink:context>
              </emma:interpretation>
              <emma:one-of disjunction-type="recognition" id="oneOf30">
                <emma:interpretation id="interp34" emma:lang="" emma:confidence="1">
                  <emma:literal/>
                </emma:interpretation>
              </emma:one-of>
            </emma:emma>
          </inkml:annotationXML>
          <inkml:trace contextRef="#ctx0" brushRef="#br0" timeOffset="203042.7405">5793 16084 260 0,'-4'-4'96'0,"4"4"-76"15,8 0-4-15,-8 4 36 16,5 0-32-16,-5-4 52 16,0 0-40-16,0 0 56 15,0 0-52-15,4 0 36 16,0 4-40-16,-4-4 24 16,0 0-28-16,0 0 28 15,0 0-32-15,0 0 20 16,0 0-24-16,0 0 28 15,0 0-32-15,0 0 20 16,0 0-20-16,0 0 36 16,0 0-28-16,0 0-12 15,0 0-8-15,0 0-4 0,0 0 0 16,0 0-12-16,9 0 8 16,-1-4 20-16,9 4-8 0,0-8 4 15,4 5-4-15,14-12 4 16,3 15-8-16,17-16 40 15,-8 16-20-15,0-19-12 16,-9 16-8-16,1-9 28 16,-14 9-16-16,-16-5 40 15,8 8-32-15,-17-4-24 16,-5 8 0-16,-7-4-20 16,3 8 12-16,9-5 48 15,0 5-20-15,9-8-124 16,12 4 56-16</inkml:trace>
          <inkml:trace contextRef="#ctx0" brushRef="#br0" timeOffset="204307.0979">6534 15785 384 0,'-9'-15'140'0,"9"15"-108"0,0-11-8 15,0 7 76 1,9 8-60-16,-9-8 52 15,0 0-52-15,8-3-12 16,1 3-16-16,8-8 8 16,4 9-12-16,9-1 16 15,0 4-16-15,0 7-12 0,8 5 0 0,-12 14 12 16,-5 5-4-16,-21 6 40 16,0 9-20-1,-21-1 32 1,-1 1-32-16,-12-5 12 0,4 1-20 15,-8-8-8-15,13-4-4 0,-5-7-16 16,13 0 8-16,-5-8-4 16,14-4 0-16,-5-3-20 15,13-1 16-15,4-7 4 16,9 4 8-16,8-4 16 16,5 4-8-16,4-4 24 15,8 0-20-15,-4 0 32 16,-4 0-28-16,-9 0 32 15,1 0-32-15,-14 0 32 16,-8 0-32-16,0 0-32 16,0 0 8-16,0-4-80 15,9 4 52-15,-9-4-152 16,8 4 104-16,-4-3-412 16,13 6 276-16</inkml:trace>
          <inkml:trace contextRef="#ctx0" brushRef="#br0" timeOffset="210278.4694">7185 16016 364 0,'0'-11'132'0,"0"11"-100"0,0 4-12 15,-8 3 60 1,8 4-48-16,0 24 24 0,-13-5-36 0,13 15 52 16,-8 12-40-16,-5 15 12 15,0 0-28-15,5 7 20 16,3-3-24-16,-12-19 84 15,9 0-52-15,-13-20 56 32,8-14-56-32,-17-4 32 0,9-8-44 0,-5-14 16 15,5-1-28-15,4-26-8 16,8 3-8-16,9-30-576 16,9 1 312-16</inkml:trace>
          <inkml:trace contextRef="#ctx0" brushRef="#br0" timeOffset="210403.2988">7415 15482 800 0,'-12'0'296'0,"12"0"-232"16,0 8-16-16,12-4-8 16,-3 7-32-16</inkml:trace>
          <inkml:trace contextRef="#ctx0" brushRef="#br0" timeOffset="211218.0301">7381 16860 424 0,'9'-7'156'0,"-1"3"-120"0,1-4-8 0,-5 8 44 15,5 0-44-15,-9-7 52 16,8-1-48-16,-8-3 36 0,0-4-36 15,0-1 80-15,0-6-64 16,4-9 12-16,-4-18-36 0,9-11-4 16,8-16-12-1,-4-3-8-15,8 3 4 16,0 8 12-16,1 0-8 0,-1-4 4 31,0 7-4-31,9-14-24 16,-9 7 8-16,9 4-4 15,-9 15 4-15,5 4 44 16,4 15-24-16,-9 7 8 16,0 12-12-16,5 15-32 15,-13 7 12-15,-1 20 12 16,6 3 4-16,-18 16 40 16,-5-1-20-16,-12 0 64 15,9-3-48-15,-14-8-88 0,1-4 24 16,-9-7-48-16,9-8 40 15,0-11-88-15,12 0 68 16,-4-12-92 0,26 5 84-16,-4-9-32 0,12 8 52 0,0 4-4 15,1 8 28-15,-5 0 36 16,17 7-12-16,-17 0 96 16,-4 4-56-16,8 0 64 15,-21 0-60-15,-13-4 84 16,5 0-76-16,-14-4 32 15,14 1-52-15,-26-5 4 16,4 1-28-16,0-4-36 16,0-4 12-16,17 0-220 0</inkml:trace>
          <inkml:trace contextRef="#ctx0" brushRef="#br0" timeOffset="212441.9888">8621 15554 404 0,'-9'-15'148'0,"9"15"-112"0,-13-11-12 16,5 3 56 0,3 4-48-16,-7-3 4 15,-1 3-20-15,-8 0-28 16,8 4 4-16,-8 4 40 0,8 4-20 0,-4 3 24 15,4 4-20-15,-4 8 36 16,8 0-28-16,-8 3 32 16,13 4-32-16,4-7-4 15,9 0-12-15,3-12 36 16,5 1-20-16,5-9 12 16,-1-10-20-16,5-8 0 15,-1 3-8-15,-4-14-68 16,5 11 32-16,-5-16-32 15,-4 12 36-15,-8-15-16 16,-1 0 24-16,-8-7 16 16,0 7 4-16,0-12-20 15,5 12 8-15,-1-4-4 16,0 8 4-16,0-4 8 16,5 11 0-16,-9-3-12 15,0 11 8-15,-9-4 4 16,5 11 0-16,-13-3 8 15,4 7-4-15,-8-7-4 16,4 7 4-16,-4-4-4 16,8 8 0-16,0-7-12 15,5 7 8-15,-5-4 4 16,9 8 0-16,-5-4 0 16,9 7 0-16,-4-3 8 15,4 4-4-15,-4-8 8 16,8 0-8-16,-4-4 8 15,4 4-8-15,0-8-20 16,5 4 8-16</inkml:trace>
          <inkml:trace contextRef="#ctx0" brushRef="#br0" timeOffset="212876.6717">8037 16145 424 0,'0'-8'156'0,"0"8"-120"0,26-15-8 16,-9 8 140-1,4 7-96-15,9-8 24 16,4 4-56-16,8-3-16 16,-3 7-16-16,20-4 28 15,-3 4-20-15,25-8 12 16,8 1-16-16,18-1 12 15,-14 4-16-15,1-3 40 0,-22 3-24 16,-12-4-24-16,-18 8 0 0,-12-3 16 16,-8 3-8-16,-10 0-4 15,-3 3 0-15</inkml:trace>
          <inkml:trace contextRef="#ctx0" brushRef="#br0" timeOffset="213368.4808">8459 16342 320 0,'0'0'120'0,"0"0"-96"0,-5-4-4 16,1 4 60-1,-4 7-48-15,-1-7 40 16,-4 8-40-16,-8 0 52 16,0 3-48-16,-18 8 28 15,5-4-36-15,-17 4 28 16,9 11-32-16,-5 4 40 16,13 0-36-16,0 0-4 15,12 0-16-15,14-3 20 16,8-5-16-16,13-7 68 15,12 4-48-15,14-12 16 0,3-3-32 16,-4-8 36-16,-3-15-28 16,-1 7-68-16,-5-18 24 15,-7-8-12-15,-5-16 20 0,-4-6-8 0,-1-5 8 16,-12 12-28 0,0 0 24-1,-17 7-12-15,9 19 16 0,-14-3 8 16,1 7 4-16,-9 4 0 15,9 7 0-15,-9 8-12 16,22 0 8-16,3 0 28 16,10 0-12-16</inkml:trace>
          <inkml:trace contextRef="#ctx0" brushRef="#br0" timeOffset="213956.558">8523 16474 780 0,'-17'-23'288'0,"17"16"-224"0,0 3-20 16,8 4 68-16,5-8-72 15,12 1 44-15,9-1-48 16,18 1 16-16,-1 3-32 16,4 4-184-16,-8 0 88 0</inkml:trace>
          <inkml:trace contextRef="#ctx0" brushRef="#br0" timeOffset="213792.15">8531 16315 560 0,'4'-23'208'0,"9"12"-164"0,-4-4-8 16,8 11 32-16,-5 0-44 15,10 1 0-15,-1-1-16 16,0 4-8-16,5 4 4 0,-5 3-4 0,0 1 0 16,-8 7 0-16,4 0 0 15,-17 4 32-15,-8 7-16 16,-9 1 12-16,-5 3-16 16,-3 4 36-16,-5 0-24 15,0-3-24 1,5-5 0-16,8-3-8 0,4 0 0 15,4-5-12-15,5-2 12 16,4-5 40-16,9 0-20 16,-1-3 16-16,9-4-16 15,0-1 0-15,5-3-4 16,3 4 28-16,1-4-20 0,-5 0-120 16,0 4 56-16,-4 4-160 15,-4-8 120-15,-4 3-356 16</inkml:trace>
        </inkml:traceGroup>
        <inkml:traceGroup>
          <inkml:annotationXML>
            <emma:emma xmlns:emma="http://www.w3.org/2003/04/emma" version="1.0">
              <emma:interpretation id="{A9FC523F-2CC8-414B-9CBE-50E0A89991BF}" emma:medium="tactile" emma:mode="ink">
                <msink:context xmlns:msink="http://schemas.microsoft.com/ink/2010/main" type="inkWord" rotatedBoundingBox="10922,16018 12705,15997 12716,16924 10933,16944">
                  <msink:destinationLink direction="with" ref="{C513B5BF-8257-4244-899A-0708D80883AA}"/>
                  <msink:destinationLink direction="with" ref="{9D442528-0E1B-4D32-BF37-348353793AE0}"/>
                  <msink:destinationLink direction="with" ref="{387F740C-89F4-4AC9-9833-C009966B577F}"/>
                  <msink:destinationLink direction="with" ref="{143C42E4-4B75-4C70-93E9-1B4438D73162}"/>
                </msink:context>
              </emma:interpretation>
              <emma:one-of disjunction-type="recognition" id="oneOf31">
                <emma:interpretation id="interp35" emma:lang="" emma:confidence="1">
                  <emma:literal/>
                </emma:interpretation>
              </emma:one-of>
            </emma:emma>
          </inkml:annotationXML>
          <inkml:trace contextRef="#ctx0" brushRef="#br0" timeOffset="215419.9642">9506 15649 384 0,'-8'-8'140'0,"8"8"-108"0,-9 0-8 0,5 4 64 16,4 8-52-16,-9 10 56 15,5 9-52-15,0 14 24 16,4 0-36-16,8 8 44 16,5-3-40-16,13-5 12 15,8-3-28-15,8-12 52 16,1 0-36-16,12-22 36 16,5-4-36-16,0-16 36 15,-5 5-40-15,-4-20 20 16,-4 4-28-16,-17-7-140 15,-9 4 64-15</inkml:trace>
          <inkml:trace contextRef="#ctx0" brushRef="#br0" timeOffset="215536.2726">9804 15592 488 0,'-8'8'180'0,"8"-8"-140"0,-4 30-12 16,-1 0 84 0,5 4-68-16,-8 27-20 15,3 7-12-15,-12 12 32 16,5-5-24-16,-5 5 16 0,0-16-20 0,-5 4 8 16,14-7-12-16,-1-4 64 15,5-8-44-15</inkml:trace>
          <inkml:trace contextRef="#ctx0" brushRef="#br0" timeOffset="215848.1048">10707 15535 436 0,'-38'-11'160'0,"38"11"-124"0,-47 8-8 0,26 3 60 16,4 4-52-16,-22 19 12 16,9 8-28-16,-16 41 40 15,3 0-32-15,-4 4 72 16,9-3-52-16,0-1 0 15,12-7-28-15,9 7 60 0,13-7-48 16,8-12 40-16,4-19-40 16,1-11-300-16,12-18 144 15,1-13-428-15</inkml:trace>
          <inkml:trace contextRef="#ctx0" brushRef="#br0" timeOffset="216163.9456">10571 16058 548 0,'-26'11'204'0,"26"4"-156"0,-13 4-16 0,5-4 88 16,-1 4-72-16,1 8 8 15,-5-5-36-15,13 1 32 16,-4-4-28-16,4-8 64 0,0-11-48 16,4-3-8-16,13-5-20 15,-4-7 0-15,0 0-8 16,8-12 16-16,0 1-12 0,-4-16-4 15,13 1 0-15,0-5-48 16,0 16 24-16,0 15-28 16,-1 3 28-16,1 5 20 15,0 14 0-15,0 1 20 16,-5-1-12-16,1 1-56 16,-9 3 24-16,0-11-288 15,-17 0 172 1,-4 8-284-16</inkml:trace>
          <inkml:trace contextRef="#ctx0" brushRef="#br0" timeOffset="216330.9194">10630 15804 612 0,'-12'-26'228'0,"16"22"-180"0,13-7-12 0,4 7 96 16,0 4-80-16,14 0 16 15,-1 7-44-15,0 1-164 16,0 3 76-16,-9 4-488 16</inkml:trace>
          <inkml:trace contextRef="#ctx0" brushRef="#br0" timeOffset="216598.0083">10980 15573 496 0,'25'-7'184'0,"1"7"-140"16,12 0-16-16,-12 7 164 0,16 8-112 15,5 19 20-15,-9 35-60 16,-12 25 16-16,-22-3-28 15,-8-8 16-15,-17 1-24 0,-14-9 28 16,-7 5-32-16,-1-8 84 16,-21-4-56-16,1-8-100 15,3-10 28-15</inkml:trace>
        </inkml:traceGroup>
        <inkml:traceGroup>
          <inkml:annotationXML>
            <emma:emma xmlns:emma="http://www.w3.org/2003/04/emma" version="1.0">
              <emma:interpretation id="{1477691F-B434-4CCF-9F62-EE80A9A9EC7F}" emma:medium="tactile" emma:mode="ink">
                <msink:context xmlns:msink="http://schemas.microsoft.com/ink/2010/main" type="inkWord" rotatedBoundingBox="13242,15771 17516,15721 17532,17097 13258,17147">
                  <msink:destinationLink direction="with" ref="{6669F443-BC37-425E-841F-B6E3E3A3D9AA}"/>
                  <msink:destinationLink direction="with" ref="{D2F3422C-08E1-4BE0-A6A9-6A36FDE90385}"/>
                  <msink:destinationLink direction="with" ref="{6EAE19EF-2ED3-4C90-B3BF-B9E9391BF569}"/>
                  <msink:destinationLink direction="with" ref="{9C6E1D04-1ECE-4042-A9A0-CE1048AF10F4}"/>
                  <msink:destinationLink direction="with" ref="{86DA6F44-2749-4217-91EE-8546941251A2}"/>
                  <msink:destinationLink direction="with" ref="{9DD5F44E-C4D5-4F71-885C-00BF6F4C43CF}"/>
                </msink:context>
              </emma:interpretation>
              <emma:one-of disjunction-type="recognition" id="oneOf32">
                <emma:interpretation id="interp36" emma:lang="" emma:confidence="1">
                  <emma:literal/>
                </emma:interpretation>
              </emma:one-of>
            </emma:emma>
          </inkml:annotationXML>
          <inkml:trace contextRef="#ctx0" brushRef="#br0" timeOffset="218219.8299">11801 16001 228 0,'0'0'84'0,"0"0"-64"0,5 8-8 16,-5-8 72 0,0 0-48-16,0 0 56 15,0 0-52-15,0 0 24 16,0 0-36-16,0 0 36 16,8 0-36-16,-4 0 4 15,1 0-20-15,-5 0 28 0,0 0-24 16,0 0-4-16,0 0-8 0,-5 0 12 15,5 0-8-15,-4 0 4 16,4 3-4-16,-4-3 36 16,4 0-20-16,-4 0-4 15,8 0-12-15,-8 0-8 16,4 0 4-16,-5 0 20 16,10 0-12-16,-10-3 40 15,5 3-28-15,-4-4 20 16,4 4-24-16,-4-4 0 15,8 4-12-15,-4-4-8 16,9 4 4-16,3 0 4 16,10-7-4-16,8-1 24 15,4 0-16-15,8-3 24 16,5 7-24-16,-4-3 24 16,-1 3-24-16,-12-4 12 15,-4 8-12-15,-14-3 20 16,-3 3-20-16,-13 0 24 15,-1 7-24-15,-7-3 4 16,3 0-8-16,1 0-8 16,3-1 4-16,5 1-384 15,9 0 208-15</inkml:trace>
          <inkml:trace contextRef="#ctx0" brushRef="#br0" timeOffset="218972.576">12525 16629 404 0,'-4'15'148'0,"8"-7"-112"0,-4-4-12 0,0-4 64 0,0 0-52 15,0 0 100 1,0 0-76-16,9-4 52 0,-9-4-68 15,0-3 24-15,4-4-40 16,0-4 36-16,-4-7-36 0,5-5-16 16,-5-3-4-16,4-7 24 15,0-5-16-15,0 1-4 16,5-1-8-16,-1 1-16 16,5 3 8-16,0 1 20 15,4-1-8-15,4-3-4 16,5-8 0-16,-1-12-16 15,5 1 8-15,-4 7 20 16,4 4-8 0,-5 0-28-1,1 11 8-15,-5 1-4 0,4 11 8 16,-3 3 44-16,-5 8-24 16,-4-4-28-16,4 20 8 0,-5-5-36 15,1 4 28-15,-4 8 40 16,-1 4-12-16,1 3-8 15,-1 8-8-15,-8 4 20 16,0-1-8-16,-13 9 60 16,5 3-40-16,-18 7 40 15,5-7-36-15,-13-11-124 16,8 4 48-16,1-12-64 16,8-4 64-16,4-7-40 15,13 0 48-15,9-4-16 16,3 15 32-16,5 4 0 15,9 7 12-15,0 8 0 0,-5-7 0 16,-8 3 0 0,-1-3 0-16,-7-9 44 0,-5 5-24 15,-9-11 68-15,1 3-44 16,-5-4 28-16,-8-3-36 16,-5-8 8-16,0 0-20 0,1 7 8 15,-1-7-12-15,1 0-16 16,4 0 0-16,3 0 56 15,1 0-28-15,5 0-72 16,3-4 24-16,5 1-240 0,8-1 148 16,-4 4-428-1</inkml:trace>
          <inkml:trace contextRef="#ctx0" brushRef="#br0" timeOffset="219465.2306">12985 15373 404 0,'0'-27'148'0,"0"27"-112"0,9-23-12 16,-1 12 152 0,1 7-100-16,4-7 8 15,4 7-56-15,4 0 20 16,0 4-32-16,5 12 4 15,-1 3-12-15,-8 4-16 16,0 4 4-16,-17-1 48 0,0 1-24 0,-17 0 8 16,4-4-16-16,-12-4 36 15,8 0-24-15,0-8 4 16,4 5-16-16,5-8 28 16,8-1-24-16,8-3 32 15,9 4-32-15,21-8 40 16,5 4-32-16,12 0-32 15,-3 4 4-15,-10-4 28 16,-8 4-16-16,-17 0-324 16,-4 3 168-16</inkml:trace>
          <inkml:trace contextRef="#ctx0" brushRef="#br0" timeOffset="221777.8029">13667 15774 476 0,'-5'-27'176'0,"5"27"-136"0,-4-19-12 15,0 12 64 1,8 7-56-16,-8-4-4 0,4 4-20 16,-5 11-28-1,5 5 8-15,-4 18 48 0,4 7-20 16,0 12-8-16,4-4-8 0,5-3 28 15,4-4-16-15,17-12 76 16,8-7-56-16,30-12 12 16,9-11-28-16,-1-4 24 15,-8-11-28-15,-8 0 20 16,-13-8-20-16,-13 0 36 0,-13 1-28 16,-12-5-40-16,-5 8 8 15,-12-3-324-15,-9 10 180 16</inkml:trace>
          <inkml:trace contextRef="#ctx0" brushRef="#br0" timeOffset="222062.5595">13960 15573 392 0,'-21'-4'148'0,"21"4"-116"0,-4 4-8 16,4 0 40-1,4 7-40-15,-4 12 16 16,4 7-24-16,-8 27 44 16,4 4-32-16,-17 14 12 15,4 1-24-15,-17 7 36 0,-4 1-28 16,0-1 20-16,0 4-24 16,4-8 36-16,9-10-32 15,4-13 4-15,4-3-16 0,9-15-156 0,8-11 76 16,5-16-412-1,12-11 268-15,9-15 56 16</inkml:trace>
          <inkml:trace contextRef="#ctx0" brushRef="#br0" timeOffset="222410.9903">14880 15551 228 0,'-8'-12'84'0,"8"8"-64"0,-9 1-8 16,5-1 128-16,0 4-80 16,-9 0 20-16,-4 0-48 15,-13 7 24-15,-13 5-32 16,-8 14 48-16,-4 16-40 15,0 26 28-15,3 23-32 16,6 0 0-16,7-8-16 16,14-4 20-16,3-7-20 0,10-7 40 15,16-8-28-15,4-5 40 16,9-10-36-16,5-12-48 16,8-11 8-16,4-11-528 15,-5-4 300 1,1-8 8-16</inkml:trace>
          <inkml:trace contextRef="#ctx0" brushRef="#br0" timeOffset="222693.4789">14829 16043 476 0,'-13'45'176'0,"5"-22"-136"0,-1 3-12 0,1-11 48 16,3 4-48-16,5-4 16 15,0 4-28-15,0-3 20 0,13-9-24 16,-4-7 32-16,-1-4-28 0,5-3 20 16,-13-8-20-16,9-1-8 15,-5-2-4-15,-4-9 4 16,8-3-4-16,1 3-20 16,4 5 8-16,-1 3 12 15,5 3 0-15,5 9-4 16,-1 3 4-16,-4 8 40 15,4-4-24-15,1 7-160 16,-1-7 76-16</inkml:trace>
          <inkml:trace contextRef="#ctx0" brushRef="#br0" timeOffset="222938.6319">14859 15755 632 0,'4'-23'236'0,"0"12"-184"0,18-4-16 0,-10 11 60 16,10-4-60-16,-1 1 12 15,9 3-28-15,0 0 32 16,-1 4-28-16,-3-4-164 0,0 12 76 15</inkml:trace>
          <inkml:trace contextRef="#ctx0" brushRef="#br0" timeOffset="223203.3532">15404 15505 644 0,'42'-4'236'0,"-16"16"-180"0,0 10-20 16,-14 1 60-16,-3 26-60 16,4 35 12-16,-13 25-28 15,-13-14 24-15,4-12-28 16,-12-3 40-16,-5-12-32 0,-12-8 76 0,-9-3-56 15,5-8-164 1,-14-15 64-16,10-15-648 16</inkml:trace>
          <inkml:trace contextRef="#ctx0" brushRef="#br0" timeOffset="225681.655">15779 15327 436 0,'-9'-26'160'0,"9"26"-124"0,4-19-8 16,1 7 52-1,7 9-48-15,5-9-20 16,5 5-12-16,8 3 0 16,-1 4 0-16,5 4 0 15,0 3 0-15,-8 5 0 16,0 7 0-16,-9-4 8 16,0 4-4-16,-9-4-12 15,1-4 4-15,-14-3 72 16,5-1-36-16,0-7 4 15,0 12-20-15,-8-5-20 16,8 1 0-16,0-1-4 16,0 8 0-16,0 4 16 15,-9 0-4-15,5 4-20 16,-4 4 8-16,-9 22-4 0,4 0 4 16,0 27 8-16,4 3 0 15,1 20 16-15,4-16-8 0,4-7-12 16,0-1 0-16,4 1 28 15,0 0-12-15,-4-1 4 16,-4-18-8-16,0-4-8 0,-5-4 4 16,-4-15 4-16,-8 0-4 15,-4-11 8-15,-1-4-8 16,-4-8 68-16,0 1-40 16,1-1 16-16,-1-11-32 0,0 8 20 15,4-8-24-15,5-8-312 16,0-7 164-16,0-4-300 15</inkml:trace>
        </inkml:traceGroup>
        <inkml:traceGroup>
          <inkml:annotationXML>
            <emma:emma xmlns:emma="http://www.w3.org/2003/04/emma" version="1.0">
              <emma:interpretation id="{F7D68450-1BAD-4810-BD5A-A3245E9C2E54}" emma:medium="tactile" emma:mode="ink">
                <msink:context xmlns:msink="http://schemas.microsoft.com/ink/2010/main" type="inkWord" rotatedBoundingBox="17934,15218 20521,15188 20547,17372 17960,17402"/>
              </emma:interpretation>
              <emma:one-of disjunction-type="recognition" id="oneOf33">
                <emma:interpretation id="interp37" emma:lang="" emma:confidence="1">
                  <emma:literal/>
                </emma:interpretation>
              </emma:one-of>
            </emma:emma>
          </inkml:annotationXML>
          <inkml:trace contextRef="#ctx0" brushRef="#br0" timeOffset="226283.3379">16532 15880 508 0,'-34'-15'188'0,"30"15"-148"0,0 7-8 0,4 1 36 16,8 7-44-16,14 4 52 16,12-4-44-16,12 4 12 15,6-8-28-15,-1 4 36 0,-5-7-28 0,1-8 4 16,-8 0-16-16,-10-8 20 15,-7-7-20-15,-9 4-12 16,-13-16-4-16,-9 5-4 16,-8-12 0-16,-9-8 0 15,-8 0 0-15,-4 5 8 16,0 6 0-16,8 12-28 16,4 8 16-16,1 11-48 15,-1 15 32-15,9 19 32 16,-4 19 0-16,0 15 8 15,4-7-4-15,4-1-8 16,0-3 4-16,9-15 48 16,12 0-28-16,9-8 8 15,13-8-20-15,8-11 44 16,1 4-28-16,3-11-120 0,-3 7 48 16,3-8-328-1,-3-3 208-15,7 0-176 16</inkml:trace>
          <inkml:trace contextRef="#ctx0" brushRef="#br0" timeOffset="226584.6397">17188 15134 684 0,'-8'-19'252'0,"16"12"-192"0,22 7-20 16,0 0 40-16,4 0-52 15,4 0 52 1,5 7-48-16,-1-3 12 0,9 4-28 15,-17-1-52-15,-4 1 20 16,0-1-436-16</inkml:trace>
          <inkml:trace contextRef="#ctx0" brushRef="#br0" timeOffset="226881.6937">17788 15021 600 0,'-4'-23'224'0,"4"19"-176"0,4-3-12 0,-4 7 8 15,9 3-32-15,4 9-12 16,-9 18-4-16,-4 23-16 16,-4 23 12-16,-9 7 4 0,-8-7 4 15,-1-4 32-15,-7-4-16 0,-1-8 48 16,0-7-36-16,0-11 72 15,0-12-52-15,-4-11 28 16,5-11-44-16,-1-8 52 16,0-12-48-16,9-10-76 15,12-1 16-15,9-7-416 16,9-12 244 0,12-30-236-16</inkml:trace>
          <inkml:trace contextRef="#ctx0" brushRef="#br0" timeOffset="226976.5469">17882 14786 728 0,'38'-49'268'0,"-38"49"-208"0,0-12-16 16,0 9-36-16,0 3-12 15</inkml:trace>
          <inkml:trace contextRef="#ctx0" brushRef="#br0" timeOffset="227839.7409">18023 15554 592 0,'-9'0'220'0,"1"-3"-172"0,3-1-12 0,5 4 32 0,-8-4-44 16,-5 0 44-16,13 0-40 15,0-3 12-15,0-8-24 16,0 0 0-16,13-8-8 0,0-11 12 16,4-12-12-16,4-14 4 15,0-16-4-15,9 4 12 16,-9 8-12-16,1 7 4 15,-1 4-4-15,-4 11-60 16,4 5 28-16,-8 6 4 16,8 5 8-16,1 3 20 31,-1 12-4-31,4-4-12 16,-3 15 4-16,-1 0 20 15,0 7-8-15,1 1-12 0,-5 3 0 0,-13-3 48 16,-13 7-24-16,-12 4 24 15,0-4-24-15,-9-8 8 16,9 5-16-16,-9-1-60 0,17-7 24 16,0-4-84-16,5 0 56 15,8 0-44-15,13 0 56 16,8 4-4-16,-4-1 24 16,4 16-32-16,1 0 32 15,-1 4-12-15,-13 4 20 16,-8-1 88-16,-8 4-44 15,-5-3 72-15,-8-4-64 16,-1-5 44-16,-3-2-48 16,-1-9 16-16,5-3-32 0,0-4 52 15,12-4-40-15,1 0-104 16,8 4 40-16,0-3-476 16,13-1 280-1,4-4-72-15</inkml:trace>
          <inkml:trace contextRef="#ctx0" brushRef="#br0" timeOffset="228068.85">18734 14839 436 0,'13'-8'160'0,"-5"5"-124"0,1-9-8 0,3 12 16 16,1 4-28-16,4-4-12 15,-4 4-8-15,-4 3 4 16,3-3 0-16,5 8 16 16,-8-1-8-16,-5 0 24 15,-12-3-20-15,8 3 48 16,-13 1-32-16,0-1 20 15,-13 0-28-15,5 1 28 0,0-1-32 16,0-4-12-16,8 5-8 0,-4-1 12 16,4 1-4-16,4 6 16 15,9-6-12-15,0-1 32 16,9 8-24-16,12-11 20 16,1 3-20-16,7 4 20 15,-7-11-24-15,-1 4 48 16,0-1-32-16,-12-3-148 15,4-4 68-15,-5 0-292 16</inkml:trace>
          <inkml:trace contextRef="#ctx0" brushRef="#br0" timeOffset="228319.0166">18717 14918 612 0,'-22'-18'228'0,"22"18"-180"0,0-4-12 0,0 4 96 16,18 0-80-16,3 4-36 16,9-1-16-16,4 1 32 15,4 4-20-15,-4-1-132 0,4 1 64 16,-4 14-492 0</inkml:trace>
          <inkml:trace contextRef="#ctx0" brushRef="#br0" timeOffset="243890.09">19074 16697 456 0,'5'-11'168'0,"-1"11"-128"0,0 11-16 16,-4 5 68-16,-8-1-56 15,-9 11 32-15,-9 1-40 16,1 7-8-16,-9 7-12 16,-1-3-184-16</inkml:trace>
        </inkml:traceGroup>
        <inkml:traceGroup>
          <inkml:annotationXML>
            <emma:emma xmlns:emma="http://www.w3.org/2003/04/emma" version="1.0">
              <emma:interpretation id="{5745D560-2E41-4475-A838-1296ED3C4094}" emma:medium="tactile" emma:mode="ink">
                <msink:context xmlns:msink="http://schemas.microsoft.com/ink/2010/main" type="inkWord" rotatedBoundingBox="21078,16318 23326,16292 23342,17703 21095,17730"/>
              </emma:interpretation>
              <emma:one-of disjunction-type="recognition" id="oneOf34">
                <emma:interpretation id="interp38" emma:lang="" emma:confidence="0">
                  <emma:literal>pa n</emma:literal>
                </emma:interpretation>
                <emma:interpretation id="interp39" emma:lang="" emma:confidence="0">
                  <emma:literal>pt 5</emma:literal>
                </emma:interpretation>
                <emma:interpretation id="interp40" emma:lang="" emma:confidence="0">
                  <emma:literal>put 5</emma:literal>
                </emma:interpretation>
                <emma:interpretation id="interp41" emma:lang="" emma:confidence="0">
                  <emma:literal>put n</emma:literal>
                </emma:interpretation>
                <emma:interpretation id="interp42" emma:lang="" emma:confidence="0">
                  <emma:literal>p, 5</emma:literal>
                </emma:interpretation>
              </emma:one-of>
            </emma:emma>
          </inkml:annotationXML>
          <inkml:trace contextRef="#ctx0" brushRef="#br0" timeOffset="244791.0234">19637 17250 80 0,'0'-4'32'0,"8"-7"-24"0,1-8-4 15,-9 11 132-15,12-7-76 16,-3-11 44-16,-9-8-60 16,13-12 80-16,-5-7-68 15,5 0 16-15,4 0-40 16,-13-3 24-16,13-13-32 16,-4-10 12-16,4-12-20 0,9-4 36 15,3 8-28-15,14 12-40 0,0 7 8 16,3 7 0-16,-3-3 8 15,0 3-12-15,-5 1 8 16,-4 3 20-16,-4 8-8 16,-5 7-4-16,-8 8 0 15,9 7 40-15,-9 12-24 16,-4 8-52-16,-9 10 16 16,5 16 20-16,-9 8 0 15,-9 3-8-15,9 8 0 16,-4 0 40-16,-13 0-24 15,4-8 52-15,-13-4-36 0,1-7 28 16,4-3-28-16,-5-5-8 16,9-4-12-16,8-7-60 15,9 0 28-15,9 0-8 16,8 0 20-16,9 8-20 16,-5 3 20-16,-8 1-40 15,16 7 32-15,-16 3-12 16,4 5 20-16,-17 3 8 15,-4 0 4-15,-9-3 60 16,-4-1-32-16,-8-3 52 16,-18-8-48-16,5-3 28 15,-5-20-32-15,5 0 8 16,8 1-20-16,17-8-8 16,13 3-4-16,22 1-288 15,7 0 156-15,10 14-360 16</inkml:trace>
          <inkml:trace contextRef="#ctx0" brushRef="#br0" timeOffset="244929.8975">20378 16194 352 0,'-9'-8'132'0,"22"5"-104"0,4-1-8 0,0 4 112 16,-4 0-76-16,8 0-12 0,0 0-28 15,5 0 28-15,-9-4-20 16,8 4 20-16,9 0-24 16,5 0-8-16,8 0-8 15,-5 0 4-15,1-4-4 0,-1 4 40 16,-8 0-20-16,5 4-4 16,-5-4-12-16,4-4 20 15,-21 1-16-15,0-1 12 16,-8 0-12-16,-5 0-220 15,-8 0 116-15</inkml:trace>
          <inkml:trace contextRef="#ctx0" brushRef="#br0" timeOffset="245228.9893">20761 16099 572 0,'0'-3'208'0,"-5"-1"-160"0,10 0-12 0,3 4-40 15,1 0-4-15,4 0 4 16,12 4 4-16,1-4 8 16,8 4-4-16,-9-1 16 0,5-3-12 15,-13 8 16-15,-4-4-16 16,-13 3 4 0,-17 5 40-16,-4-1-32 15,-1 8 12-15,-3 0-20 16,-5 0-16-16,13 0 0 15,-9 7 28-15,14 1-12 0,7-1 40 16,-3 1-28-16,8-5 12 16,8-3-20-16,-8-4-184 15,5-7 92-15</inkml:trace>
          <inkml:trace contextRef="#ctx0" brushRef="#br0" timeOffset="246116.9537">21702 15933 372 0,'0'0'140'0,"-17"15"-112"0,-22 11-4 0,22-3 20 0,0 11-28 16,-12-3 48-16,-10-1-36 16,9-4 12-16,-12-3-24 15,12-8 64-15,-13-3-48 16,14-5 24-16,-1-3-36 15,13-4 28-15,0 0-32 16,8-8-4-16,22-3-8 0,0 3 20 16,4-11-12-16,8-3 12 15,-8-5-12-15,9-3 12 16,-9 3-16-16,-4 1-40 16,-9 7 20-16,9 4-16 15,0 4 16-15,-1 3-20 16,-7 8 20-16,7 0-20 15,1 8 16-15,4-1-8 16,-4 8 12-16,-9 4 8 16,9 4 4-16,0 0-12 15,-9-4 8-15,5-1 4 0,-5 1 0 16,9 0 8-16,-1-4-4 16,1-3 16-16,8-5-12 15,5 1 48-15,17 0-28 16,-14-5-16-16,1-3-4 15,13-3 8-15,-26-5-8 16,8-3-4-16,-12-5 0 16,-13 1-24-16,-13-7 12 15,1-1 12-15,-5-4 0 0,-9 1 52 16,-4-4-32-16,13 7-12 16,4 4-4-16,1 4-8 15,12 3 0-15,0 5 52 16,12 7-28-16,-3 7-344 15,-5 5 172-15</inkml:trace>
        </inkml:traceGroup>
      </inkml:traceGroup>
    </inkml:traceGroup>
  </inkml:traceGroup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33:54.399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E9C90B97-EFE5-4276-9790-B2999964BCAE}" emma:medium="tactile" emma:mode="ink">
          <msink:context xmlns:msink="http://schemas.microsoft.com/ink/2010/main" type="inkDrawing" rotatedBoundingBox="7259,10103 11195,9904 11200,10012 7264,10211" semanticType="underline" shapeName="Other">
            <msink:sourceLink direction="with" ref="{B19FC6A4-D1E4-4F16-997C-C03917D5C292}"/>
          </msink:context>
        </emma:interpretation>
      </emma:emma>
    </inkml:annotationXML>
    <inkml:trace contextRef="#ctx0" brushRef="#br0">0 159 40 0,'4'-11'16'0,"0"15"-12"0,5-4-4 15,-9 0-8-15,8 0 4 0,-8 0 28 16,0 0-12-16,9 7 40 16,-5 1-28-16,0 3 20 15,9 1-24-15,-9-5 8 16,9 1-16-16,4-8 28 15,4-4-24-15,1 0 32 16,3-3-32-16,5 3 4 16,8 4-12-16,1 0-8 15,-1 0 4-15,4 4 12 16,1 3-8-16,0-3-4 16,-1 0 0-16,-3 0 12 15,-5 3-8-15,0-7-28 16,0 8 8-16,-4-8 4 0,4-8 8 15,0 8 16-15,4-11-8 16,5 0-12-16,8 3 0 16,-4-3-4-16,-1 3 0 15,1 4 16-15,4 0-4 16,-4 4-12-16,-9 8 4 16,1 0 12-16,-5-1-4 15,-4-3-4-15,-1 0 4 16,-3-4-16-16,4-4 8 15,0 0 12-15,-1 0-4 16,6 1-20-16,3-5 8 16,4 0 12-16,1 5 0 15,8-1 16-15,-4-4-12 16,0 5-12-16,0-5 0 16,-13 8-16-16,8 0 12 15,-3-4 32-15,-1 4-16 0,-4-4 0 16,4-3-4-16,-4-1 12 15,5 1-8-15,3 3-12 16,1-7 0-16,-1 7 12 16,1 0-4-16,4 0-12 15,-5-3 4-15,1 3 4 16,8 0 0-16,-8 4-12 16,-1-4 8-16,-3 0 4 15,-1 1 0-15,-4 3 8 16,0-8-4-16,0 8-4 15,0-4 4-15,5 8-4 0,-1-4 0 16,0 0-20-16,1 8 12 16,-5-8 4-16,4 3 4 15,0 1-12-15,1 8 8 16,7-9 12-16,-3 1-4 16,0 0-4-16,-1 0 4 15,-4-4-4-15,-3-8 0 16,3 8 0-16,0-4 0 15,1 1-20-15,-1-5 12 16,4 0-4-16,5 1 4 16,4-1 24-16,0 1-8 15,1-1-4-15,-1 1 0 16,-5 3 12-16,-3 4-8 16,-5 0-4-16,-8-4 0 0,0 0-4 15,0 0 0-15,-9 4 16 16,-8 0-8-16,0 0 24 15,-1 0-20-15,-12 0-100 16</inkml:trace>
  </inkml:traceGroup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34:08.036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143C42E4-4B75-4C70-93E9-1B4438D73162}" emma:medium="tactile" emma:mode="ink">
          <msink:context xmlns:msink="http://schemas.microsoft.com/ink/2010/main" type="inkDrawing" rotatedBoundingBox="7633,17254 12705,17226 12709,17885 7637,17913" semanticType="underline" shapeName="Other">
            <msink:sourceLink direction="with" ref="{F4FC0890-721D-4D6C-9506-484B7428423D}"/>
            <msink:sourceLink direction="with" ref="{A9FC523F-2CC8-414B-9CBE-50E0A89991BF}"/>
            <msink:destinationLink direction="to" ref="{08AF12B8-B8F9-4B27-BA7E-697883C8FAF0}"/>
          </msink:context>
        </emma:interpretation>
      </emma:emma>
    </inkml:annotationXML>
    <inkml:trace contextRef="#ctx0" brushRef="#br0">0 64 208 0,'9'-4'76'0,"-5"-3"-60"0,0 7-4 16,1-8 64-16,-1 8-44 15,-4 0-4-15,0 0-16 16,0 0-28-16,0 0 8 16,0 0 20-16,0 0-4 15,0 8 4-15,-4-1-4 16,4-3 28-16,0 4-20 0,0-1-4 15,4 8-8 1,0-3 48-16,5 3-28 16,-1 4 0-16,5 3-16 0,0 1 4 15,4 7-8 1,0 8 8-16,0-4-8 0,0 0 16 16,4 0-12-16,-4-7 4 15,4-1-4-15,1-3 48 16,-1-15-32-16,5-5-36 15,-1-6 4-15,1-5 20 16,3-7-8-16,6-4 8 16,11-4-4-16,10-3-16 0,12-1 4 15,-4 5 28-15,8-1-12 16,-12 8-40-16,-1 0 16 0,-8 3 12 16,-8 5 0-16,-5-1-24 15,1 4 12-15,-1 1 40 16,0 3-16-16,5 0 8 15,8 0-12-15,-8 0-8 16,8 0 4-16,0 0-16 16,-9 11 8-16,1-3 4 15,-13-1 0-15,0 4-28 16,-9 8 16-16,0 0 12 16,-4 8 4-16,-4-1-12 15,8 8 4-15,-12-7 4 16,12 11 0-16,-8-12 16 0,8 4-8 15,-4-7-12-15,4-4 0 16,-4 0 12-16,5-4-4 16,-1-3 16-16,-4 3-12 15,-4 0-4-15,-5-4 0 16,1 1-4-16,-5-1 0 16,-4 0 0-16,0-3 0 15,-4-1 8-15,4-7-4 16,-4 4 16-16,-5-4-12 15,9 0-28-15,0-4 8 16,9-3 12-16,-5-1 4 16,9 1-12-16,4-8 4 15,8-4 4-15,5-4 0 16,4-11 0-16,9 4 0 0,4-8-28 16,-1 0 16-16,5 0-20 15,1 4 16-15,-6 4 44 16,1-1-16-16,0 9-8 15,4 3-8-15,0-4-4 16,0 8 0-16,1 7-12 16,3 1 12-16,0 7 4 15,5-4 4-15,-5 4 0 16,1 0 0-16,-5 0 8 16,0 0-4-16,0-4 8 15,4 0-8-15,1 1-20 16,3 3 8-16,1 3 4 15,-1-6 4-15,1 6 0 16,0 5 0-16,-5 0-20 16,0 3 12-16,1-4 4 0,3 1 4 15,9-4 8-15,9-4-4 16,4 7-36-16,4 1 16 16,-8 3 32-16,-1 1-8 15,-16-1 16-15,8 0-12 16,-4-3-16-16,4-4 0 15,0 0 20-15,-4-1-8 16,0-3-4-16,4 0 0 16,-12-3 4-16,-1-5-4 15,-8-3 52-15,-5-8-32 0,1 0 8 16,0 0-20-16,-1-11 56 16,5 3-40-16,4-7 24 15,0 4-32-15,-8 3 52 16,-1 8-40-16,-33-3-480 15,-9 10 240 1,-21-48-104-16</inkml:trace>
  </inkml:traceGroup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8:39:40.379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A6BEF849-B522-4B27-9185-3CA0725017EE}" emma:medium="tactile" emma:mode="ink">
          <msink:context xmlns:msink="http://schemas.microsoft.com/ink/2010/main" type="inkDrawing" rotatedBoundingBox="7493,16560 10764,16589 10763,16625 7492,16597" semanticType="underline" shapeName="Other">
            <msink:sourceLink direction="with" ref="{B89E940D-A9E5-4F26-A494-ED9CCE56532E}"/>
            <msink:sourceLink direction="with" ref="{8A25CE07-C07A-4392-A6AD-7B3022071B85}"/>
          </msink:context>
        </emma:interpretation>
      </emma:emma>
    </inkml:annotationXML>
    <inkml:trace contextRef="#ctx0" brushRef="#br0">38-2 208 0,'-16'0'76'0,"12"4"-60"0,-4-1-4 0,5 4 20 16,-1 0-20-16,0-4-12 0,4-3-4 15,0 0 40-15,11 4-24 16,5-4-20-16,3 0 4 16,1-4 60-16,-5 1-28 15,4 0 40-15,-3-1-36 16,-1 4 8-16,1 0-24 16,-4 0 0-16,3 4-8 15,4-1-8-15,5 4 4 16,3-7 4-16,11 0-4 15,17 0-4-15,26-4 4 16,20 1 4-16,7 3-4 16,16 0 8-16,27 0-8 15,4 7 8-15,3-7-8 16,20 7-12-16,4 0 4 16,-7 0-4-16,14-7 0 0,-3 6-12 15,-12-6 12 1,12-3 20-16,0 0-4 0,-27 3-12 15,-28-4 0-15,-26 1 20 16,-24 3-8-16,-23-7 16 16,-23 0-16-16,-12 7 24 15,-15 0-20-15,-8 0 32 16,-8 7-28-16,0-4 12 16,1 1-16-16,-1-1-16 15,0 4 0-15,4-4-224 0,0 1 120 16,1-4-192-1</inkml:trace>
  </inkml:traceGroup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36:31.023"/>
    </inkml:context>
    <inkml:brush xml:id="br0">
      <inkml:brushProperty name="width" value="0.105" units="cm"/>
      <inkml:brushProperty name="height" value="0.105" units="cm"/>
      <inkml:brushProperty name="fitToCurve" value="1"/>
    </inkml:brush>
    <inkml:context xml:id="ctx1">
      <inkml:inkSource xml:id="inkSrc5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T" name="resolution" value="1" units="1/dev"/>
        </inkml:channelProperties>
      </inkml:inkSource>
      <inkml:timestamp xml:id="ts1" timeString="2018-11-27T19:39:02.258"/>
    </inkml:context>
  </inkml:definitions>
  <inkml:traceGroup>
    <inkml:annotationXML>
      <emma:emma xmlns:emma="http://www.w3.org/2003/04/emma" version="1.0">
        <emma:interpretation id="{6221F37A-9F21-4EF5-99EB-E6A6C3CD85E0}" emma:medium="tactile" emma:mode="ink">
          <msink:context xmlns:msink="http://schemas.microsoft.com/ink/2010/main" type="writingRegion" rotatedBoundingBox="2224,112 21838,32 21916,19166 2301,19246"/>
        </emma:interpretation>
      </emma:emma>
    </inkml:annotationXML>
    <inkml:traceGroup>
      <inkml:annotationXML>
        <emma:emma xmlns:emma="http://www.w3.org/2003/04/emma" version="1.0">
          <emma:interpretation id="{3CC6B0A7-B533-4530-A0CD-A8094FBBABC0}" emma:medium="tactile" emma:mode="ink">
            <msink:context xmlns:msink="http://schemas.microsoft.com/ink/2010/main" type="paragraph" rotatedBoundingBox="2227,82 19538,132 19532,1996 2222,194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D709CF8-5ECA-4DE9-97CC-8C99FBEBE02A}" emma:medium="tactile" emma:mode="ink">
              <msink:context xmlns:msink="http://schemas.microsoft.com/ink/2010/main" type="line" rotatedBoundingBox="2227,82 19538,132 19532,1996 2222,1947"/>
            </emma:interpretation>
          </emma:emma>
        </inkml:annotationXML>
        <inkml:traceGroup>
          <inkml:annotationXML>
            <emma:emma xmlns:emma="http://www.w3.org/2003/04/emma" version="1.0">
              <emma:interpretation id="{597C0A37-9282-4F5C-9A19-FFEF695C74D6}" emma:medium="tactile" emma:mode="ink">
                <msink:context xmlns:msink="http://schemas.microsoft.com/ink/2010/main" type="inkWord" rotatedBoundingBox="2226,296 5153,304 5148,1846 2222,1837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103 84 508 0,'-30'-19'188'0,"21"8"-148"0,5 3-8 0,0 1 160 16,-1 7-112-16,-3-4 132 15,-1 4-120-15,-3 0 24 16,3 4-68-16,1-1 16 16,3 9-36-16,5-12 36 15,9 0-36-15,16 0-24 16,22-12-4-16,26 9 8 15,3-1-4-15,18-8-12 16,-5 5 4-16,5-1 4 16,0 5 0-16,-1-5 8 15,-16 12-4-15,-13 0-4 16,-13 3 4-16,-17 1 12 16,-8-1-8-16,-22 5 16 15,0 3-16-15,-12-8 16 16,3 8-16-16,-7-3-12 15,3 3 0-15,-8 4 12 16,9 0-4-16,-14 19-12 16,9 3 4-16,-12 24 12 15,4 3-4-15,-13 7-28 16,4-6 12-16,-4-1 12 16,8-15 4-16,-4-8 8 15,9-3-8-15,-4-23 24 0,-1 3-16 16,5-25 4-16,4-1-8 15,-9-23 28-15,9 1-20 16,-8-23 48-16,3 3-36 16,-12-14 40-16,9 7-40 0,-14 3 4 15,9 9-20-15,-16-1-8 16,16 16 0-16,4-1 12 16,5 5-8-16,4 3-4 15,8 3 0-15,5-2-208 16,4 2 112-16,9-3-280 15,8 4 208-15</inkml:trace>
          <inkml:trace contextRef="#ctx0" brushRef="#br0" timeOffset="376.0049">1120-173 560 0,'5'-23'208'0,"-5"23"-164"0,25-23-8 16,-12 16 164 0,0 7-116-16,4 0 64 0,4 7-88 0,4 8-24 15,5 4-24-15,0 8 8 16,-4-1-12-16,-9 5-4 15,-9 6 0-15,-21-2 40 16,1-5-24-16,-5 4-8 16,-9-4-8-16,1-3 56 15,3-5-32-15,5-7 52 16,9 1-48-16,8-5 56 16,12 0-52-1,23-3 12-15,16-8-32 0,12 0 20 16,10 4-24-16,-1-1-188 15,1 1 92-15</inkml:trace>
          <inkml:trace contextRef="#ctx0" brushRef="#br0" timeOffset="20777.2175">2236-196 496 0,'-4'0'184'0,"4"0"-140"0,4-4-16 0,-8 4 120 16,-1 8-88-16,-12-1 28 15,0 8-52-15,-17 8 12 16,0 4-28-16,-13 7 8 16,9 0-16-16,-13 7 0 15,8 5-4-15,-16-1 20 16,12 1-16-16,-8 22 48 16,12 8-32-16,9 22 28 15,13 0-28-15,21 16-28 16,8-12 0-16,26 23 44 15,4-8-24-15,39 1-88 16,0-16 36-16,42-7-476 16,-8-16 284-16</inkml:trace>
          <inkml:trace contextRef="#ctx0" brushRef="#br0" timeOffset="2641.4166">2138 152 560 0,'-13'-7'208'0,"9"3"-164"16,-9 4-8-16,5 0 100 15,8 0-80-15,-9 0 60 16,1 4-72-16,-1-1-4 16,5 5-24-16,0 3 40 15,-1 8-28-15,10 12 40 16,7 6-40-16,1 13 28 15,8 3-28-15,18 0 36 16,-1-4-36-16,9-11 12 16,4-4-24-16,0-15 44 15,0-8-32-15,5-19 28 0,3 1-28 16,5-20-8-16,0 1-12 16,0-12 4-16,-9 11-8 15,-8-7-4-15,-4 8 4 16,-14-1 4-16,-7 1-4 15,-5-8-240-15,-5 19 128 0,-7-12-388 16,-5 12 280-16</inkml:trace>
          <inkml:trace contextRef="#ctx0" brushRef="#br0" timeOffset="2942.2064">2560-67 444 0,'0'3'164'0,"0"-3"-124"0,-5 16-16 0,1-5 88 16,4 8-68-16,-9 15 124 16,5 4-96-16,0 22 80 15,-5 5-88-15,-12 37 12 16,17 0-44-16,-13 8 12 15,0-12-24-15,-4-3 16 16,16-12-20-16,-7 0 20 16,7-14-24-16,-8-9 40 15,9-11-28-15,0-15-244 16,4-11 120-16,-4-19-584 0,8-8 376 16</inkml:trace>
        </inkml:traceGroup>
        <inkml:traceGroup>
          <inkml:annotationXML>
            <emma:emma xmlns:emma="http://www.w3.org/2003/04/emma" version="1.0">
              <emma:interpretation id="{9D14701D-AAF9-4E8A-8C6C-35964A1FDDB9}" emma:medium="tactile" emma:mode="ink">
                <msink:context xmlns:msink="http://schemas.microsoft.com/ink/2010/main" type="inkWord" rotatedBoundingBox="5422,92 7951,99 7947,1663 5418,1656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8028">3198 565 592 0,'-4'-4'220'0,"8"4"-172"0,1-8-12 0,-5 5 100 15,0 6-80-15,0-3 48 16,8 8-60-16,1-12 12 15,3 12-36-15,5-1 8 16,5 1-16-16,12-12 0 16,4 4-4-16,9-11 4 15,4-1-8-15,0-10 40 16,-4 3-20-16,-4-8-32 16,-14 5 4-16,1-5 16 15,-9 4-4-15,-8-3 16 16,-4 7-16-16,-9 0-4 15,4 4 0-15,-17-4 12 16,5 4-8-16,-9 0-4 16,4 7 0-16,-8-7 4 15,8 7-4-15,-13 1-12 16,9 3 4-16,-8 0-16 16,3 4 12-16,-12 0 4 15,13 8 4-15,-9 3-20 16,5 4 12-16,-9 8 4 15,12 0 4-15,-3 11 0 16,8 0 0-16,-5 7-20 0,10 5 12 16,-1-1 4-16,4-3 4 15,-3 0 16-15,7-5-8 16,5-2-20-16,0-5 4 0,22-7 48 16,3-1-20-16,9-7 0 15,17-3-12-15,0-5 20 16,13 5-16-16,-13-9 40 15,9 1-28-15,-17-8-136 16,-1 4 60-16,-12-7-248 16,0-1 172-16</inkml:trace>
          <inkml:trace contextRef="#ctx0" brushRef="#br0" timeOffset="18274.6532">3752-18 624 0,'-17'-15'228'0,"17"15"-176"0,-17-8-16 16,17 4 204-1,0 8-140-15,-4-4 64 16,8 0-96-16,4 0-40 0,5 0-16 15,4-4 20-15,4 1-16 0,9-9-180 16,4 5 88-16</inkml:trace>
          <inkml:trace contextRef="#ctx0" brushRef="#br0" timeOffset="18545.4377">4301-279 664 0,'4'-8'244'0,"-4"8"-188"0,-8 0-16 0,4 8 12 16,8 11-36-16,-4 15-12 15,0 4-8-15,0 15-4 16,4 3 0-16,-4-3 32 16,0-7-12-16,-8-5-4 15,-1-3-4-15,-12-8 64 16,0 1-36-16,-14-12 48 15,-3 0-44-15,-4-12 0 16,3 1-24-16,5-20-16 16,4 5 0-16,18-23-604 15,7-5 332-15</inkml:trace>
          <inkml:trace contextRef="#ctx0" brushRef="#br0" timeOffset="18668.3188">4207-412 736 0,'-12'-11'272'0,"12"11"-208"0,-5-8-20 16,5 8 20-16,9 0-44 0,4 0-204 16,4 12 100-16</inkml:trace>
          <inkml:trace contextRef="#ctx0" brushRef="#br0" timeOffset="19456.9627">4497 194 548 0,'0'0'204'0,"0"0"-156"0,4-19-16 0,-4 11 52 15,0 1-52-15,0-5 16 16,9-3-32-16,-9-4 0 16,0 4-8-16,0-11 12 15,8 7-12-15,-8-12 32 16,0 13-24-16,0-13 20 16,9 5-20-16,-5-1 36 15,-4 1-28-15,9-12 20 16,-1 19-24-16,5-11 8 15,0 3-16-15,4 1 28 16,-5 7-24-16,14-4-4 16,-9 12-8-16,-4-4 4 15,-5 15-4-15,-3 0 16 16,3 7-12-16,-16 5-12 16,3 3 0-16,-12 7 48 15,0-3-24-15,-4 0 0 16,12-4-12-16,-12 1-84 15,17-5 40-15,0-11-20 16,4 0 32-16,0 0-4 16,8 0 16-16,1 0 0 15,12 0 4-15,9 15-12 16,0 0 12-16,-5 4 12 16,1 4 0-16,-22 3-4 15,4-7 4-15,-16 8 12 16,8-5-8-16,-21-3-4 15,12-4 0-15,-12-3 12 16,0 7-8-16,-1-15-4 16,10 3 0-16,-6-3-4 0,6 3 0 15,-1-3 8-15,9 0-4 16,-9-4-4-16,4 0 4 16,9 0-128-16,0 0 68 0</inkml:trace>
          <inkml:trace contextRef="#ctx0" brushRef="#br0" timeOffset="20135.0406">5004-135 664 0,'0'-8'244'0,"0"8"-188"0,0 0-16 15,8 0 40 1,-3 8-52-16,12-8 24 15,4 0-32-15,0-4-16 16,5 4-8-16</inkml:trace>
          <inkml:trace contextRef="#ctx0" brushRef="#br0" timeOffset="19981.6533">5034-310 436 0,'-17'-3'160'0,"17"3"-124"0,0-8-8 16,0 8 52 0,0 0-48-16,0 0 32 15,8 0-36-15,1 0 44 16,3 0-40-16,5 0 4 15,-4 0-24-15,-4 0 12 16,3 0-16-16,-12 4 16 16,9 3-16-16,-9 5 4 15,8-1-4-15,-12 4 4 0,4 0-8 16,-4 4 8-16,4 0-8 16,-4 4 16-16,-1 0-12 15,-7-4 16 1,7 0-16-16,-7-4 24 0,12 0-20 0,-13 4-12 15,4-8-4-15,5 4 12 16,-4 0-4-16,3-3-20 16,5-5 8-16,0 8 4 15,9-7 4-15,4 0 0 16,4-5 0-16,0-3 16 16,0 0-8-16,-5 0-108 15,5 0 52-15,-8-3-316 16,4-1 204-16</inkml:trace>
          <inkml:trace contextRef="#ctx0" brushRef="#br0" timeOffset="21302.0841">5323-332 684 0,'-30'-12'252'0,"30"12"-192"0,9 4-20 16,12 0 40 0,0 7-52-16,26 23 52 15,13 12-48-15,8 26 48 16,0 15-48-16,-13 45 64 15,-8-3-56-15,-21 22-8 16,-18-18-20-16,-37 7 88 16,-14-15-56-16,-55 7-88 15,4-18 20-15,-46-23-416 16,21-16 240-16</inkml:trace>
        </inkml:traceGroup>
        <inkml:traceGroup>
          <inkml:annotationXML>
            <emma:emma xmlns:emma="http://www.w3.org/2003/04/emma" version="1.0">
              <emma:interpretation id="{0020DB9C-9356-4CF1-AF96-8C17B9D68CBA}" emma:medium="tactile" emma:mode="ink">
                <msink:context xmlns:msink="http://schemas.microsoft.com/ink/2010/main" type="inkWord" rotatedBoundingBox="8477,812 9193,814 9192,1368 8476,1366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21965.1332">6264 637 436 0,'-4'-15'160'0,"4"18"-124"0,0-6-8 0,0-5 132 15,0 16-92-15,-4-8 96 16,4 0-96-16,-5-4 20 16,10 4-52-16,3-8 20 15,9 12-28-15,13-4 8 16,4 0-20-16,21-8 8 15,5 5-12-15,21-9 28 16,4 5-24-16,0-5-32 16,-12 5 8-16,-9-5 36 15,-9 9-16-15,-21-1 60 16,-13 4-40-16,-16 0 28 16,-1 7-32-16,-17-3-256 15,5 4 124-15</inkml:trace>
          <inkml:trace contextRef="#ctx0" brushRef="#br0" timeOffset="22198.7653">6703 296 664 0,'-22'-8'244'0,"22"8"-188"0,-12 4-16 0,3 4 40 16,1 7-52-16,-5 23 68 15,4 3-56-15,-12 20 28 16,8 3-40-16,-4 1-16 16,9-5-8-16,-5-3 40 15,4-8-24-15,-3 0 24 16,7-7-24-16</inkml:trace>
        </inkml:traceGroup>
        <inkml:traceGroup>
          <inkml:annotationXML>
            <emma:emma xmlns:emma="http://www.w3.org/2003/04/emma" version="1.0">
              <emma:interpretation id="{68BE920C-BA7E-4EBA-9401-0F55F99CD10B}" emma:medium="tactile" emma:mode="ink">
                <msink:context xmlns:msink="http://schemas.microsoft.com/ink/2010/main" type="inkWord" rotatedBoundingBox="9843,498 12532,505 12528,1976 9839,1968"/>
              </emma:interpretation>
            </emma:emma>
          </inkml:annotationXML>
          <inkml:trace contextRef="#ctx0" brushRef="#br0" timeOffset="23824.7912">9564 39 404 0,'30'-27'148'0,"-17"23"-112"0,4-3-12 0,-17 3 172 16,0 0-112-16,-4-3 96 15,4-1-100-15,-17 8 32 16,0 0-64-16,-34 8-16 16,4 3-20-16,-38 27 0 15,8-8-8-15,-21 42-12 16,17 4 4-16,-8 37 40 15,29 1-24-15,13 30 44 16,22-12-32-16,33 4 12 16,13-14-20-16,43-20 36 15,-4-23-28-15,42-18-32 16,-8-20 4-16,12-22-404 16,-12-7 220-16</inkml:trace>
          <inkml:trace contextRef="#ctx0" brushRef="#br0" timeOffset="24100.1225">9722 194 684 0,'-17'-19'252'0,"17"19"-192"0,-9 7-20 16,1 5 84-1,4 7-76-15,-9 19 76 16,9 7-68-16,4 12-20 0,4 3-24 0,13 1 32 15,8-8-20-15,35-15 4 16,8 3-16-16,13-18 56 31,8-12-40-31,-8-11-20 0,-13 0-8 16,-12-15-184-16,-9 4 96 0,-22-27-252 16,-8 4 192-16</inkml:trace>
          <inkml:trace contextRef="#ctx0" brushRef="#br0" timeOffset="24273.0811">10169 167 572 0,'-4'-7'208'0,"4"7"-160"0,-17 15-12 0,0-4 128 16,8 8-96-16,-12 34 96 16,4 8-96-16,-21 30 56 15,12 3-72-15,-8 24-20 16,4-9-20-16,-4 12 32 15,13-15-20-15,-1-11-12 16,14-12-8-16,4-26-260 16,8-15 140-16</inkml:trace>
          <inkml:trace contextRef="#ctx0" brushRef="#br0" timeOffset="22849.0053">7623 1443 664 0,'0'-11'244'0,"0"11"-188"0,0 0-16 15,0-8 76 1,0 8-72-16,0-15 52 16,0 3-56-16,0-14 40 0,4-4-44 0,-8-31 8 31,4 4-28-31,-9-22 0 0,18 3-8 0,-9-22-8 15,12 11 4 1,1-23-24-16,0 15 12 16,8-7 4-1,0 19 4-15,1 0 88 0,8 18-48 16,-1 5 16-16,-3 18-32 0,4 4-12 16,0 15-8-16,-1 8-24 15,-3 8 12-15,-5 7 20 16,0 7-4-16,-12 5 32 15,0 7-24-15,-18 3 40 16,5 5-32-16,-22 3-156 16,1 0 72-16,-1-3-144 15,5-8 116-15,0-4-92 16,8-7 108-16,8-8-20 16,14 0 56-16,12 3-4 15,5 9 24-15,12 14 36 16,-4 1-12-16,-4 10 0 15,4 5-4-15,-25-4 116 16,-9 0-64-16,-22-8 104 16,1 0-96-16,-17-3 52 15,4-1-72-15,-13-14-4 16,13 3-24-16,4-8 8 16,9 1-16-16,4-8-40 15,12 0 20-15,5-15-228 16,13 7 132-16</inkml:trace>
          <inkml:trace contextRef="#ctx0" brushRef="#br0" timeOffset="23155.464">8317 54 632 0,'12'-27'236'0,"-12"27"-184"0,22-4-16 0,-9 1 124 16,-1 3-96-16,5 0 28 16,5 3-56-16,-1 9-12 15,0-1-16-15,-12 8 28 16,-1 4-20-16,-12-8 32 16,0 4-32-16,-9-4 40 15,0 4-32-15,0-11-24 16,5 3 0-16,-1-11-20 15,9 4 12-15,17-8 4 16,5 4 4-16,20-11 8 16,1 3-4-16</inkml:trace>
        </inkml:traceGroup>
        <inkml:traceGroup>
          <inkml:annotationXML>
            <emma:emma xmlns:emma="http://www.w3.org/2003/04/emma" version="1.0">
              <emma:interpretation id="{D69F5D49-8059-49B6-8892-2FFD41DF7302}" emma:medium="tactile" emma:mode="ink">
                <msink:context xmlns:msink="http://schemas.microsoft.com/ink/2010/main" type="inkWord" rotatedBoundingBox="13049,139 16450,149 16446,1637 13045,1627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25186.7641">11391 1 768 0,'-42'-30'284'0,"42"30"-220"0,29-27-20 16,-7 16 92-1,-1 7-84-15,17-11 24 0,5 7-44 0,12-3 4 16,1 11-20-16,16-8-200 16,-4 8 96-16,9 0-492 15,-9 8 324-15</inkml:trace>
          <inkml:trace contextRef="#ctx0" brushRef="#br0" timeOffset="25411.8653">12307-120 632 0,'-13'45'236'0,"13"-45"-184"0,-21 87-16 0,4-45 8 16,4-4-32-16,-21 26 24 16,12 4-24-16,-20 0 48 15,3 0-32-15,-16-11 48 16,13 0-44-16,-14-31 48 15,9-7-48-15,-4-30-40 16,17-4 0-16,4-27-500 16,9 1 276-16</inkml:trace>
          <inkml:trace contextRef="#ctx0" brushRef="#br0" timeOffset="25519.6642">12294-378 924 0,'-4'-4'340'0,"4"4"-260"0,-9 4-28 16,5 0-88 0,4 4 8-16</inkml:trace>
          <inkml:trace contextRef="#ctx0" brushRef="#br0" timeOffset="26169.7393">12503 603 600 0,'-39'19'224'0,"39"-19"-176"0,-13 7-12 0,13 1 116 15,0-8-92-15,-8 0 28 16,8 0-52-16,0-15 12 16,17 3-28-16,-9-11 8 15,9-3-16-15,-4-16-8 16,0 8 0-16,8-23-4 16,-8 12 0-16,4-12 8 15,0 8-4-15,-4-8 24 16,4 16-16-16,4-16-32 15,1 8 12-15,7-8 52 16,1 8-20-16,8-4 44 16,1 4-40-16,-18 3 20 15,5 23-28-15,-1 1 8 16,-4 3-16-16,-8 7-8 0,0 12 0 16,-9 12 28-16,5-5-16 15,-18 16 40-15,5 4-32 16,-17-1 20-16,4 1-24 15,-13-5-16-15,9-3-8 16,-1-4-92-16,14-7 48 0,8-1-100 16,13-7 84-16,4 4-16 15,8 4 52-15,-8-8-12 16,9 15 24-16,-9-4-16 16,8 12 16-16,-20-8 44 15,7 8-16-15,-24-12 132 16,7 8-80-16,-20-11-4 15,3 7-36-15,-3-4 0 16,-1-3-12-16,5-8 0 16,8 0-4-16,13 0-244 15,9 0 128-15</inkml:trace>
          <inkml:trace contextRef="#ctx0" brushRef="#br0" timeOffset="26484.2542">13103-154 600 0,'38'-16'224'0,"-38"16"-176"0,43-7-12 0,-22 7 52 31,9 11-56-31,-9-3 4 0,9 3-20 0,0 12 16 16,-9-4-20-16,-21 0 32 15,4 0-28-15,-25 7 76 16,0 1-56-16,-22-5 4 15,1 5-24-15,-9-8 32 16,12-4-24-16,-3 0-4 16,20 0-12-16,14-3 12 15,8-5-12-15,17-7-4 16,13 4 0-16,16-4 40 16,6 4-24-16,3-4-116 15,-4 0 52-15,-13-4-264 16,-4 4 168-16</inkml:trace>
          <inkml:trace contextRef="#ctx0" brushRef="#br0" timeOffset="26635.646">13111 8 768 0,'17'-7'284'0,"-17"7"-220"0,47-12-20 15,-17 9 40 1,0 6-56-16,21-3 16 15,-8 0-28-15,16 0-280 16,-8 8 140-16</inkml:trace>
          <inkml:trace contextRef="#ctx0" brushRef="#br0" timeOffset="26886.6438">14006-359 860 0,'64'12'320'0,"-64"-12"-248"0,63 83-20 0,-33-26 40 16,0-1-60-16,-17 69 40 16,4 4-40-16,-38 34 60 15,4-19-52-15,-43 15 8 16,0-23-28-16,-33 0 4 15,12-19-12-15,-13-26-184 16,17-30 96-16</inkml:trace>
          <inkml:trace contextRef="#ctx0" brushRef="#br0" timeOffset="24936.7492">10927 709 728 0,'-13'7'268'0,"13"-7"-208"0,9 8-16 16,3-8 36-1,6 4-52-15,33-8 32 16,4-4-32-16,30-3 0 15,0-1-16-15,5-6 12 16,-18 2-16-16,-21-6 32 0,-8 7-24 0,-26-8 20 16,-9 4-20-1,-42-8 0-15,-4 5-8 16,-39-9 4-16,5 5-8 16,-22-1-4-16,18 8 4 0,-10 16-32 15,18 10 16-15,4 20-48 16,13 11 32-1,26 11 16-15,21 4 8 0,25 7 36 16,13 5-16 0,17-5 20-16,0-3-20 0,21-4 28 15,5-4-28-15,8-11-12 16,0-8-8-16</inkml:trace>
        </inkml:traceGroup>
        <inkml:traceGroup>
          <inkml:annotationXML>
            <emma:emma xmlns:emma="http://www.w3.org/2003/04/emma" version="1.0">
              <emma:interpretation id="{A7446B4F-BA59-4382-A646-2CB48B0D30D0}" emma:medium="tactile" emma:mode="ink">
                <msink:context xmlns:msink="http://schemas.microsoft.com/ink/2010/main" type="inkWord" rotatedBoundingBox="17424,631 17776,633 17776,799 17423,798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27486.175">15198 262 756 0,'4'8'280'0,"-4"-8"-216"0,94 3-20 0,-43-6-4 16,0 3-32-16</inkml:trace>
          <inkml:trace contextRef="#ctx0" brushRef="#br0" timeOffset="27346.8098">15377 145 664 0,'-21'-12'244'0,"21"12"-188"0,12-7-16 0,-3-1 224 15,-5 8-152-15,9-4 36 16,4 4-92-16,8-3-24 16,5 3-20-16,9-4 24 15,7 4-20-15</inkml:trace>
        </inkml:traceGroup>
        <inkml:traceGroup>
          <inkml:annotationXML>
            <emma:emma xmlns:emma="http://www.w3.org/2003/04/emma" version="1.0">
              <emma:interpretation id="{4993B168-C6B2-4654-B561-F00A5B9C03AA}" emma:medium="tactile" emma:mode="ink">
                <msink:context xmlns:msink="http://schemas.microsoft.com/ink/2010/main" type="inkWord" rotatedBoundingBox="18910,673 19536,674 19535,1110 18909,1108"/>
              </emma:interpretation>
              <emma:one-of disjunction-type="recognition" id="oneOf5">
                <emma:interpretation id="interp5" emma:lang="" emma:confidence="0">
                  <emma:literal>U</emma:literal>
                </emma:interpretation>
                <emma:interpretation id="interp6" emma:lang="" emma:confidence="0">
                  <emma:literal>u</emma:literal>
                </emma:interpretation>
                <emma:interpretation id="interp7" emma:lang="" emma:confidence="0">
                  <emma:literal>o</emma:literal>
                </emma:interpretation>
                <emma:interpretation id="interp8" emma:lang="" emma:confidence="0">
                  <emma:literal>O</emma:literal>
                </emma:interpretation>
                <emma:interpretation id="interp9" emma:lang="" emma:confidence="0">
                  <emma:literal>0</emma:literal>
                </emma:interpretation>
              </emma:one-of>
            </emma:emma>
          </inkml:annotationXML>
          <inkml:trace contextRef="#ctx0" brushRef="#br0" timeOffset="27836.2299">16795 164 840 0,'-64'3'312'0,"64"-3"-244"0,-34 42-16 0,21-16-28 16,13 16-24-16,21 15 24 15,1 3-12-15,20-3 40 16,5 0-28-16,30-19-4 15,4-8-12-15,8-22 12 16,0-12-12-16,-16-23 4 16,-13-7-4-16,-39-30 28 15,-17 7-20-15,-47-15-4 16,1 23-8-16,-31-4 100 16,5 23-56-16,22 0-28 0,16 14-16 15,25 16-772 1,18 8 420-16</inkml:trace>
        </inkml:traceGroup>
      </inkml:traceGroup>
    </inkml:traceGroup>
    <inkml:traceGroup>
      <inkml:annotationXML>
        <emma:emma xmlns:emma="http://www.w3.org/2003/04/emma" version="1.0">
          <emma:interpretation id="{935C0F25-8877-4710-BADA-EE365EBCD776}" emma:medium="tactile" emma:mode="ink">
            <msink:context xmlns:msink="http://schemas.microsoft.com/ink/2010/main" type="paragraph" rotatedBoundingBox="3465,2399 19136,2407 19135,4907 3464,489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F648EEE-595F-4084-83FE-CE4CA13F99E4}" emma:medium="tactile" emma:mode="ink">
              <msink:context xmlns:msink="http://schemas.microsoft.com/ink/2010/main" type="line" rotatedBoundingBox="3465,2399 19136,2407 19135,4907 3464,4899"/>
            </emma:interpretation>
          </emma:emma>
        </inkml:annotationXML>
        <inkml:traceGroup>
          <inkml:annotationXML>
            <emma:emma xmlns:emma="http://www.w3.org/2003/04/emma" version="1.0">
              <emma:interpretation id="{CBD35A19-8730-4657-B5ED-2A1FED927CB3}" emma:medium="tactile" emma:mode="ink">
                <msink:context xmlns:msink="http://schemas.microsoft.com/ink/2010/main" type="inkWord" rotatedBoundingBox="3465,2399 6054,2400 6053,4384 3464,4383">
                  <msink:destinationLink direction="to" ref="{A3CE9394-EFB6-43DA-BBB2-B2EBBCA09BE7}"/>
                </msink:context>
              </emma:interpretation>
              <emma:one-of disjunction-type="recognition" id="oneOf6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0" timeOffset="31961.5393">1452 2158 488 0,'-34'-19'180'0,"22"16"-140"0,3-5-12 0,-4 0 100 15,13 1-76 1,0-1 32-16,0 5-48 0,9-5 12 16,4-7-28-16,8 3 28 15,9 5-32-15,21-1 12 16,0 5-16-16,13 3-16 15,0 7 0-15,-9 12-16 16,0 4 12-16,1 15 48 16,-10 3-20-1,-11 20 8-15,-6-1-16 0,-20 5 28 16,-5-9-24-16,-17-6 20 16,-4-5-20-16,-17-15 8 15,9-3-12-15,-9-16 20 16,4-3-20-16,-8-12-20 15,12 0 0-15,5-11 40 16,8 0-20-16,13-4-8 16,13 4-8-16,8-4 20 15,9 8-8-15,0-5 40 16,4 5-24-16,0-4-200 16,0 4 96-16,-4-5-460 15,-5 9 296-15</inkml:trace>
          <inkml:trace contextRef="#ctx0" brushRef="#br0" timeOffset="32250.4309">2172 1927 696 0,'9'-30'256'0,"-9"30"-196"0,12-15-20 0,-7 7 112 16,3 8-92-16,1 8 8 15,3 3-40-15,1 8-8 16,0 4-12-16,-9 3 12 16,0 1-12-16,-8-4 24 15,0-1-20-15,-5-6 24 16,1-1-24-16,-1-4 4 16,9-3-8-16,9-8-16 15,8 3 4-15,13-6-16 16,4 3 12-16</inkml:trace>
          <inkml:trace contextRef="#ctx0" brushRef="#br0" timeOffset="32714.1669">1269 2904 340 0,'-8'8'128'0,"8"-8"-100"0,-9 0-8 0,1 0 212 15,16 0-132-15,-16 0 100 16,8 0-116-16,-5 0 52 16,5 0-80-16,5-8 48 15,8 8-60-15,4 0 16 16,4 0-40-16,26-8 0 16,4 1-12-16,34-5-16 15,4 9 4-15,48-16-4 16,-1 0 0-16,17 0 44 15,-12 4-24-15,-5-4 24 16,-21 7-20-16,0 1-16 16,-26 0-4-16,-21 3 12 15,-21 8-4-15,-17-4 52 16,-13 8-32-16,-21-4 8 16,0 8-20-16,-5-1-360 15,1 1 192-15</inkml:trace>
          <inkml:trace contextRef="#ctx0" brushRef="#br0" timeOffset="33074.1693">1512 3248 704 0,'-21'-15'264'0,"21"15"-208"0,30-26-12 0,-1 7 28 16,1 11-48-16,17-14-28 16,0 3 0-16,4 15 16 15,-4 8-4-15,-5 18 16 16,-3 9-16-16,-14 10-56 16,-12 5 24-16,-17 7 4 15,-1-4 8-15,-20 4 20 16,4 0-4-16,-26-4 24 15,4-7-16-15,-16-16 56 16,7-3-36-16,1-23 72 16,17 0-56-16,13-30 8 15,21 11-32-15,30-15-32 16,4 7 4-16,13-7-28 16,0 15 20-16</inkml:trace>
          <inkml:trace contextRef="#ctx0" brushRef="#br0" timeOffset="33706.0073">2351 3282 800 0,'-4'-18'296'0,"4"18"-232"0,21 3-16 15,-13 1 64 1,1 4-72-16,4-5-8 16,-1 5-20-16,6 3 0 0,-1 8-8 15,-13-4 24-15,4 8-16 0,-12-4 32 16,0 4-28-16,-13-4 4 15,13 0-12-15,-14-12-16 16,14 8 4-16,4-15 72 16,4 4-36-16,18-15-28 15,3 3-8-15,9-11 0 16,-4 8 4-16,4 0-440 16,9 7 240-16</inkml:trace>
          <inkml:trace contextRef="#ctx0" brushRef="#br0" timeOffset="33230.2852">1942 3381 800 0,'-4'4'296'0,"4"-4"-232"16,0 7-16-16,4-3 80 15,5 7-80-15,8 16 52 16,4 3-60-16,17 19-4 0,9 4-20 16,4 4 60-1,5-8-44-15,-5-7-128 16,-9-4 52-16</inkml:trace>
          <inkml:trace contextRef="#ctx0" brushRef="#br0" timeOffset="33448.2915">2304 3335 756 0,'-4'-3'280'0,"4"3"-216"0,-9 15-20 0,1-4 120 16,-1 8-100-16,-16 23 36 15,-1 7-60-15,-21 23 20 16,13 4-32-16,-8-5 36 16,12-6-36-16,4-20-40 15,9-7 4-15,9-23-288 16,12-7 160-16</inkml:trace>
          <inkml:trace contextRef="#ctx0" brushRef="#br0" timeOffset="35705.3657">3130 2480 612 0,'-17'0'228'0,"21"8"-180"0,-4 11-12 0,0-4 60 16,5 7-60-16,3 12 48 16,1 0-48-16,12 4 16 15,13-4-32-15,30-3 44 16,17-12-36-16,4-12 12 15,-4 5-24-15,0-16 52 16,-13 0-36-16,-13-19 28 16,-8 8-32-16,-17-8 36 15,-5 4-36-15,-16-11-148 16,-1 4 68-16,-12-8-348 16,0 11 224-16</inkml:trace>
          <inkml:trace contextRef="#ctx0" brushRef="#br0" timeOffset="35911.1767">3679 2223 684 0,'-17'3'252'0,"17"-3"-192"0,-12 38-20 16,3-4 76 0,5 8-72-16,-5 34 68 15,5-4-60-15,-13 37-12 16,0 5-24-16,-9 18 40 15,5-14-28-15,-9-9 4 16,5-18-20-16,-5-11 20 0,13-16-20 16,4-15-304-1,9-15 160-15</inkml:trace>
        </inkml:traceGroup>
        <inkml:traceGroup>
          <inkml:annotationXML>
            <emma:emma xmlns:emma="http://www.w3.org/2003/04/emma" version="1.0">
              <emma:interpretation id="{7E9F349E-C280-4285-BA9D-C841D243E3EA}" emma:medium="tactile" emma:mode="ink">
                <msink:context xmlns:msink="http://schemas.microsoft.com/ink/2010/main" type="inkWord" rotatedBoundingBox="6932,2604 10117,2605 10116,4902 6931,4901"/>
              </emma:interpretation>
              <emma:one-of disjunction-type="recognition" id="oneOf7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0" timeOffset="39282.9354">5698 3298 580 0,'0'-12'216'0,"0"12"-168"0,38-7-12 0,-12-1 68 15,4 8-64-15,25 0-16 16,0 8-16-16,5 3 8 15,-1 4-8-15,-12 12-4 16,-4 7 0-16,-26 7 12 16,-4 9-8-16,-30 6 16 15,0-3-16-15,-26 4 24 16,5-11-20-16,-9-5 4 16,9-18-8-16,-1-12 48 15,9 1-32-15,5-24 24 16,8 1-28-16,13-23 0 15,8 0-12-15,17-12-32 16,13 8 12-16,22-3-92 16,3 7 56-16,-3 11-40 15,3 4 52-15,-16 4 12 16,-1 7 12-16,-16 5 36 16,-9 3-12-16,-13 11 112 15,-4 8-72-15,-8 15 40 16,-1 8-52-16,9 7-16 0,9 0-12 15,3 0 16-15,5-15-16 16,9-7 40-16,0-4-28 16,3-20-40-16,-3-3 8 15,8-15-124-15,-8 0 76 0,-5-11-32 16,-4 3 52-16,-13-7 16 16,5 7 8-1,-18 0 4-15,9 8 0 16,-4 11 52-16,0 12-24 0,-5 18 60 15,5 8-44-15,-5 19 28 16,5 4-36-16,-4 11 8 16,-1 0-20-16,-4 12 28 15,9-8-28-15,-13 3 4 16,8-6-12-16,-12-16 20 16,8-8-16-16,-16-15 56 15,-1-7-36-15,-21-15 4 16,8-5-24-16,-17-18 28 15,14-4-24-15,-1-26 12 16,17-1-16-16,17-14-44 16,13 7 20-16</inkml:trace>
          <inkml:trace contextRef="#ctx0" brushRef="#br0" timeOffset="38556.5043">5804 2942 496 0,'-12'11'184'0,"12"-11"-140"0,-9 15-16 0,5 0 164 16,4-3-112-16,-5-5 64 15,1 12-84-15,0-7 8 16,4-1-36-16,4-7 48 16,5 0-44-16,16-4 44 15,9-8-44-15,39-7 32 16,8 4-36-16,17-16-8 16,-5 12-16-16,14-4 20 15,-14 8-16-15,5-1 4 16,-4 8-8-16,-22 1-8 15,-12 6 4-15,-17-3-4 16,-5 8 0-16,-17-4-12 16,-8 0 8-16,-13-1-200 15,0 5 112-15,-21 3-288 16,8 1 212-16</inkml:trace>
          <inkml:trace contextRef="#ctx0" brushRef="#br0" timeOffset="37879.1054">5945 2177 580 0,'17'-26'216'0,"-17"26"-168"0,51-12-12 0,-25 9 120 15,-1 6-92-15,9 9 36 16,9 7-60-16,-5 30-16 16,5 8-12-16,-14 18 16 15,1-3-16-15,-8 0 24 16,-5-11-24-16,-13-8 40 15,-4-12-28-15,-21-7 32 16,3-3-32-16,-20-12 32 16,0 0-32-16,-18-12 4 15,10-3-16-15,-1-12-24 16,8 5 4-16,5-16 20 16,17 3-4-16,9-10-12 0,12 7 0 15,13-7 4-15,4 3 0 16,18-7 8-16,3 7-4 15,1-7-408-15,0 11 220 16</inkml:trace>
          <inkml:trace contextRef="#ctx0" brushRef="#br0" timeOffset="38233.4643">6388 2113 632 0,'0'-15'236'0,"0"15"-184"0,21-12-16 0,-13 5 116 16,1 7-92-16,4 0 28 16,8 0-52-16,-12 0-4 15,12 7-20-15,-21 5 12 16,8 3-16-16,-16 11 16 16,4-3-16-16,-5 4 48 15,1 7-28-15,-9-8 20 16,12-3-28-16,5-8 36 15,5-4-32-15,20-11-4 16,-4 0-12-16,22-7-104 16,0 7 52-16,-14 15-456 15,5 0 276-15</inkml:trace>
          <inkml:trace contextRef="#ctx0" brushRef="#br0" timeOffset="39576.7193">6656 3301 592 0,'-21'-15'220'0,"21"15"-172"0,29 0-12 0,-7 0 92 15,-1 4-76-15,9 0 40 16,0 3-52-16,4 5-24 16,-4-1-8-16,-9 0 36 15,-4 5-24-15,-4-5 36 16,-13 0-32-16,-13-3 32 15,4 3-32-15,-12-7-24 16,21 0 0-16,-8-8 24 16,16 4-12-16,13-8 12 15,9 1-12-15,30-8-596 16,-13 7 316-16</inkml:trace>
          <inkml:trace contextRef="#ctx0" brushRef="#br0" timeOffset="37142.1459">4706 3018 352 0,'0'-4'132'0,"0"8"-104"0,0-4-8 0,0 0 124 16,0 0-84-16,0 0 80 16,0 0-80-16,0-4 56 15,8 4-64-15,5-4 60 16,-5 0-64-16,14 0 20 15,-1-3-40-15,22-8 28 16,-1 11-32-16,18-7 12 16,-9 7-20-16,0-11-16 15,0 11-4-15,0-4 4 16,-8 4 0-16,-1 1 16 0,-12 6-8 16,-8 1 60-16,-1 4-40 15,-21-4 24-15,-9 3-32 16,-3-3 8-16,-1 4-16 15,4-12-120-15,-4 4 56 16,5-12-296-16,8 5 192 0</inkml:trace>
          <inkml:trace contextRef="#ctx0" brushRef="#br0" timeOffset="37397.8256">5119 2760 528 0,'0'-11'196'0,"0"11"-152"0,-9-8-12 0,5 4 96 16,8 8-76-16,-8 0 16 15,4 4-44-15,-17 10-4 16,17 5-12-16,-13 34 56 16,5 0-36-16,-14 15 16 15,14 0-28-15,-5-4-8 16,5-12-4-16,-5-3 20 15,8-15-12-15,-7-7 56 16,7-5-36-16,-3-11-8 16,8-3-12-16</inkml:trace>
          <inkml:trace contextRef="#ctx0" brushRef="#br0" timeOffset="39816.6804">7563 2635 808 0,'-13'0'300'0,"13"0"-232"0,-4 23-20 15,0-12 80-15,8 4-80 0,0 12 44 16,5 3-56-1,3 0 16-15,14 5-32 0,8-9 44 16,4-3-36-16,14-16 56 16,-6 1-48-16,18-23-244 15,-4 11 108-15</inkml:trace>
          <inkml:trace contextRef="#ctx0" brushRef="#br0" timeOffset="40008.7023">7840 2556 560 0,'-9'-8'208'0,"9"8"-164"0,4 8-8 0,-8-4 92 15,4-1-76-15,-4 12 128 16,-5 8-100-16,1 15-4 16,-5 4-48-16,5 48 36 15,-1 1-36-15,-8 27 84 16,4-9-64-16,-8 1-12 15,8-15-24-15,-4-1-204 16,9-10 104-16</inkml:trace>
        </inkml:traceGroup>
        <inkml:traceGroup>
          <inkml:annotationXML>
            <emma:emma xmlns:emma="http://www.w3.org/2003/04/emma" version="1.0">
              <emma:interpretation id="{27AA36BF-E1C4-4921-9743-DC86B59F2E78}" emma:medium="tactile" emma:mode="ink">
                <msink:context xmlns:msink="http://schemas.microsoft.com/ink/2010/main" type="inkWord" rotatedBoundingBox="11100,2546 15354,2548 15353,4502 11099,4499"/>
              </emma:interpretation>
              <emma:one-of disjunction-type="recognition" id="oneOf8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0" timeOffset="45746.372">11710 2824 612 0,'-21'0'228'0,"21"0"-180"0,4 4-12 0,1-4 80 15,-1 4-72-15,4-4 80 16,10 0-72-16,20 0 8 15,13 0-36-15,26 0 24 16,-1 0-32-16,35-4-4 16,0 0-8-16,33-3 56 15,-7 3-32-15,-5-3-4 16,-9 7-12-16,-21-4 0 16,-12 4-8-16,-18-4 24 15,-16 8-16-15,-14-8 40 16,-12 0-28-16,-22-7-224 15,-8 11 108-15</inkml:trace>
          <inkml:trace contextRef="#ctx0" brushRef="#br0" timeOffset="46568.8026">11796 3097 600 0,'-26'-27'224'0,"26"27"-176"0,21-26-12 0,-4 11 72 16,5 7-68-16,20-11 72 15,5 4-64-15,13 4-36 16,-1 7-8-16,1 15-4 15,-9 12 0-15,-4 11 16 16,-5 4-8-16,-7 11 4 16,-6-3-4-16,-16 3 4 15,-4-4-8-15,-9 8 8 16,0-3-8-16,-9 10 16 16,-4-3-12-16,-16-4-12 15,16-4 0-15,-26-11-76 16,10-4 44-16,-14-11-4 15,5-8 24-15,-18-8 20 16,18-3 0-16,-5-15 68 16,22 7-40-16,8-26 4 15,13 3-20-15,26-18-4 16,12 7-4-16,13-7-24 16,0 7 8-16,5-8 4 15,-5 12 4-15,9 0-20 16,-9 8 12-16,8-1-12 15,-8 12 8-15,5 0 8 16,-14 11 4-16,9 4 60 16,-8 4-32-16,-13 3 24 0,8 9-32 15,-17-1 16 1,1-4-20-16,-22 8 36 0,0-4-28 0,-30 0 48 16,0-3-40-16,-12 3-40 15,-1 0 0-15,0-4-52 16,5 4 32-16,8-3-12 15,5 3 24-15,16 0-36 16,9 4 32-16,21 15-36 16,22 0 32-16,8 12-8 15,13-1 20-15,-13 4 36 16,0 0-16-16,-21-3 28 16,-9-8-24-16,-25-4 48 15,-13-8-32-15,-43-3 4 16,5 0-20-16,-17-12 12 15,12 0-16-15,0-11 4 16,18 0-4-16,3-11 36 16,18 0-20-16,13-12 40 15,12 0-36-15,39-18-4 16,-1 7-16-16,39-19-16 16,0 7 4-16</inkml:trace>
          <inkml:trace contextRef="#ctx0" brushRef="#br0" timeOffset="45415.0932">11928 2094 560 0,'-17'-15'208'0,"17"11"-164"0,0-4-8 0,4 1 40 15,9 3-48-15,8-7 40 16,9 3-36-16,8-3 36 16,5 7-40-16,3 12-16 15,1 3-4-15,-4 12-8 16,-5 7 0-16,1 27 24 15,-10 3-12-15,-12 16 12 16,0-8-12-16,-17-4 28 16,-4-7-24-16,-21-8 40 15,3-11-32-15,-20-11 20 16,3-8-24-16,-16-16 0 16,0-3-12-16,4-15 4 15,12 0-8-15,14-15-36 16,16 0 16-16,31-8-28 15,3 11 24-15,22 5-24 16,4 6 24-16,4 13 28 16,-4 6-4-16,1 13-96 15,-10 3 48-15</inkml:trace>
          <inkml:trace contextRef="#ctx0" brushRef="#br0" timeOffset="42381.3579">9884 2722 560 0,'0'0'208'0,"0"0"-164"0,0 0-8 0,-5 0 100 16,10 0-80-16,3-4 48 15,1 1-60-15,-1-5 20 16,9 8-36-16,0-4-8 16,0 4-12-16,5-3 4 15,3 6-8-15,1-3-12 16,-1 8 4-16,-3 3 4 15,-5 4 0-15,-9 8 16 16,1 4-8-16,-18 10 32 16,5 1-24-1,-22 8 40-15,1-5-32 0,-18 1 20 16,5 0-24-16,-9-8-8 16,13-8-8-16,0-3-16 15,8-4 8-15,1-4 4 16,8-4 0-16,8-7-28 15,5 4 16-15,4-8 12 16,8 3 4-16,1 1 24 16,4 0-16-16,8-4-4 15,9 4-4-15,4-4 12 16,0 0-8-16,0 0 16 16,0 0-16-16,-8 0 4 15,-5 0-4-15,-17 0 36 16,1 0-20-16,-10 0-4 15,5 4-12-15,-4-4-96 16,4 7 52-16</inkml:trace>
          <inkml:trace contextRef="#ctx0" brushRef="#br0" timeOffset="43510.0363">10561 2775 612 0,'13'-4'228'0,"-13"4"-180"0,4 12-12 0,-4 14 104 16,0 5-84-16,0 37 68 15,-4 7-72-15,-14 16 4 16,14 0-32-16,-21 4 24 16,8-1-32-16,-13-3 48 15,9-15-36-15,-14-8 40 16,10-19-40-16,-9-18 56 15,8-13-48-15,-8-29-8 16,13-8-16-16</inkml:trace>
          <inkml:trace contextRef="#ctx0" brushRef="#br0" timeOffset="43662.9981">10680 2438 996 0,'-13'-34'368'0,"13"34"-284"0,0 0-24 0,0 8-8 16,9 3-40-16,3 8-12 16,10 4-4-16</inkml:trace>
          <inkml:trace contextRef="#ctx0" brushRef="#br0" timeOffset="44317.7264">10914 3952 684 0,'-13'23'252'0,"13"-23"-192"0,9 0-20 16,-9 0 136-1,0 0-104-15,0-4 24 16,4 1-56-16,0-13 28 16,5 5-40-16,-5-15-4 15,5-1-16-15,-1-30 12 16,1 1-12-16,4-28 16 16,-5 12-16-16,1-19 16 15,3 12-16-15,-3-23-28 0,4 11 8 16,-1-11 40-16,5 15-16 15,9 0 24-15,-5 19-20 16,5 7 20-16,-1 19-24 0,5 1 4 16,0 14-8-16,4 1-40 15,-4 14 16 1,0 1-4-16,-1 11 12 0,-3 0-12 16,-5 15 12-16,-12-4 20 15,-5 12-4-15,-17 4 76 16,1 7-48-16,-23-4-4 15,6 8-20-15,-10-15-56 16,14-8 28-16,-1-4-104 16,13-3 68-16,9-8-28 15,8 0 44-15,14 3-28 16,7 9 32-16,5 18-16 16,4 4 28-16,-9 8-8 15,1-4 16-15,-13-4 88 16,-5 0-44-16,-20-8 140 15,-1-3-96-15,-21-4 28 16,-5-4-64-16,-3-4 4 16,8-3-28-16,-5-8 8 15,10 4-12-15,3-8-32 16,18 4 8-16,-9-4-312 16,17 4 176-16</inkml:trace>
          <inkml:trace contextRef="#ctx0" brushRef="#br0" timeOffset="41456.792">8887 2775 788 0,'-13'-7'292'0,"18"7"-228"0,-1-4-16 0,0 4 88 16,5 4-84-16,8-1 52 15,8 1-64-15,14-8-4 16,3 4-20-16,9-3 16 15,0-1-20-15,1 0 40 16,-6 4-28-16,-3 0 4 16,-17 0-16-16,-14 4-52 15,-3 0 24-15,-13-1-208 16,-1 1 124-16,1 0-520 16,8 11 344-16</inkml:trace>
        </inkml:traceGroup>
        <inkml:traceGroup>
          <inkml:annotationXML>
            <emma:emma xmlns:emma="http://www.w3.org/2003/04/emma" version="1.0">
              <emma:interpretation id="{25D880A6-8573-4AA6-817E-9D8229404920}" emma:medium="tactile" emma:mode="ink">
                <msink:context xmlns:msink="http://schemas.microsoft.com/ink/2010/main" type="inkWord" rotatedBoundingBox="15819,2816 16389,2817 16388,3998 15818,3997"/>
              </emma:interpretation>
              <emma:one-of disjunction-type="recognition" id="oneOf9">
                <emma:interpretation id="interp13" emma:lang="" emma:confidence="1">
                  <emma:literal>4=0</emma:literal>
                </emma:interpretation>
                <emma:interpretation id="interp14" emma:lang="" emma:confidence="1">
                  <emma:literal>4 =0</emma:literal>
                </emma:interpretation>
                <emma:interpretation id="interp15" emma:lang="" emma:confidence="0">
                  <emma:literal>4 = o</emma:literal>
                </emma:interpretation>
                <emma:interpretation id="interp16" emma:lang="" emma:confidence="0">
                  <emma:literal>4 = 0</emma:literal>
                </emma:interpretation>
                <emma:interpretation id="interp17" emma:lang="" emma:confidence="0">
                  <emma:literal>4 = O</emma:literal>
                </emma:interpretation>
              </emma:one-of>
            </emma:emma>
          </inkml:annotationXML>
          <inkml:trace contextRef="#ctx0" brushRef="#br0" timeOffset="46886.2233">13635 2416 696 0,'-4'-15'256'0,"4"15"-196"0,-9 26-20 0,1-11 112 16,8 8-92-16,-9 19 8 16,-3-8-40-16,12 15 36 15,8-8-36-15,9 5 20 16,4-5-28-16,26-3 52 16,13-4-40-16,12-18 48 15,1-9-48-15,3-11-32 16,-12-3-4-16,-13-16-264 15,-12 8 148-15,-14-15-324 16,-8-1 252-16</inkml:trace>
          <inkml:trace contextRef="#ctx0" brushRef="#br0" timeOffset="47062.69">13984 2325 456 0,'-42'-30'168'0,"42"30"-128"0,-30-4-16 16,17 8 140-1,9 3-96-15,-13 16 80 16,8 3-88-16,-8 27 64 15,5 4-68-15,-10 42 68 0,10-1-72 0,-14 38 36 16,5-11-52-16,-1 8 44 16,10-24-48-16,-10-3 48 15,10-19-48-15,3-18-360 32,5-20 180-32</inkml:trace>
        </inkml:traceGroup>
        <inkml:traceGroup>
          <inkml:annotationXML>
            <emma:emma xmlns:emma="http://www.w3.org/2003/04/emma" version="1.0">
              <emma:interpretation id="{2FDF75E1-222C-41D3-9733-13FB618FFC76}" emma:medium="tactile" emma:mode="ink">
                <msink:context xmlns:msink="http://schemas.microsoft.com/ink/2010/main" type="inkWord" rotatedBoundingBox="17266,3028 18131,3029 18130,3256 17265,3255"/>
              </emma:interpretation>
            </emma:emma>
          </inkml:annotationXML>
          <inkml:trace contextRef="#ctx0" brushRef="#br0" timeOffset="47499.7462">15083 2707 872 0,'-43'0'324'0,"43"0"-252"0,39 8-20 0,3-5 48 16,5 5-64-16,38-8 24 15,5 4-40-15,50-4 8 16,1 0-16-16,4-4-456 15,-9 0 240-15</inkml:trace>
          <inkml:trace contextRef="#ctx0" brushRef="#br0" timeOffset="47340.8295">15236 2537 1028 0,'-8'-19'380'0,"8"19"-296"0,81-8-20 16,-43 5 68-1,0 3-84-15,13-4-12 16,1 8-20-16,16-4-148 16,-4 7 76-16,-5 4-740 15,-8 1 440-15</inkml:trace>
        </inkml:traceGroup>
        <inkml:traceGroup>
          <inkml:annotationXML>
            <emma:emma xmlns:emma="http://www.w3.org/2003/04/emma" version="1.0">
              <emma:interpretation id="{C55375F8-2731-43D7-BDE2-D98257A64C91}" emma:medium="tactile" emma:mode="ink">
                <msink:context xmlns:msink="http://schemas.microsoft.com/ink/2010/main" type="inkWord" rotatedBoundingBox="18774,3016 19136,3017 19135,3407 18773,3406"/>
              </emma:interpretation>
            </emma:emma>
          </inkml:annotationXML>
          <inkml:trace contextRef="#ctx0" brushRef="#br0" timeOffset="47773.3488">16654 2541 880 0,'-34'-38'328'0,"34"38"-256"0,34-8-16 0,-29 4 124 15,-1 8-108-15,-21 8-64 16,13 3-8-16,-22 15 8 15,0 4-4-15,1 8 20 16,8-1-16-16,21 8 16 16,9 1-16-16,21-1 40 15,13-11-24-15,17-23-32 16,-9-4 4-16,0-26-36 16,-8-4 24-16,-21-19 48 15,-9 8-12-15,-30-19-8 16,-4 11-8-16,-43-7 144 15,1 7-80-15,-14 7 60 16,14 13-72-16,20 6-52 0,18 8-4 16,34-3-592-16,17 3 320 15</inkml:trace>
        </inkml:traceGroup>
      </inkml:traceGroup>
    </inkml:traceGroup>
    <inkml:traceGroup>
      <inkml:annotationXML>
        <emma:emma xmlns:emma="http://www.w3.org/2003/04/emma" version="1.0">
          <emma:interpretation id="{A79E4865-FAD4-4304-B941-AD3EABCCB0DA}" emma:medium="tactile" emma:mode="ink">
            <msink:context xmlns:msink="http://schemas.microsoft.com/ink/2010/main" type="paragraph" rotatedBoundingBox="3644,5079 16428,5084 16427,6406 3643,640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99D9FF05-851F-4E0A-8FC3-E9C14DC58127}" emma:medium="tactile" emma:mode="ink">
              <msink:context xmlns:msink="http://schemas.microsoft.com/ink/2010/main" type="line" rotatedBoundingBox="3644,5079 16428,5084 16427,6406 3643,6401"/>
            </emma:interpretation>
          </emma:emma>
        </inkml:annotationXML>
        <inkml:traceGroup>
          <inkml:annotationXML>
            <emma:emma xmlns:emma="http://www.w3.org/2003/04/emma" version="1.0">
              <emma:interpretation id="{A249216A-ED43-401C-86F1-C83710AA137D}" emma:medium="tactile" emma:mode="ink">
                <msink:context xmlns:msink="http://schemas.microsoft.com/ink/2010/main" type="inkWord" rotatedBoundingBox="3644,5086 7805,5088 7804,5706 3643,5704"/>
              </emma:interpretation>
              <emma:one-of disjunction-type="recognition" id="oneOf10">
                <emma:interpretation id="interp18" emma:lang="" emma:confidence="1">
                  <emma:literal/>
                </emma:interpretation>
              </emma:one-of>
            </emma:emma>
          </inkml:annotationXML>
          <inkml:trace contextRef="#ctx0" brushRef="#br0" timeOffset="66666.9764">4489 4709 684 0,'0'0'252'0,"0"0"-192"0,-13 8-20 16,4 0 112 0,1 3-92-16,-22 12 72 0,-4 3-76 0,-22 20 24 15,-3 7-48 1,-5-4-28-16,13 0-4 0,8-15 0 15,18 4 0 1,25-15-64-16,13-8 36 0,16-23-436 16,10 8 252-16</inkml:trace>
          <inkml:trace contextRef="#ctx0" brushRef="#br0" timeOffset="67439.455">4540 4755 808 0,'-43'38'300'0,"43"-38"-232"0,-8 68-20 0,3-38 8 16,5 0-40-16,0 4-4 15,9-3-8-15,12-9 28 16,9-3-16-16,17-11-24 16,4-4 4-16,8-16-116 0,1 1 68 15,-9-12-48 1,-8 1 56-16,-13-9 0 15,-9 5 24-15,-17-4 20 0,0 7 4 16,-21 4 76-16,0 8-44 16,-13 7 100-16,5 11-76 15,-5 12 8-15,13 4-44 16,13 3-20-16,0 5-8 16,21-5 28-16,4 1-12 0,13-8 12 15,4-4-12-15,-4-11 12 16,5-4-16-16,-10-4-136 15,-3 4 72-15,-5-8-16 16,-8 8 44-16,-9-4-16 16,-4 8 24-16,-4 0 0 15,0 4 12-15,0-1 32 16,8 5-12-16,-4-1 24 16,8 4-24-16,5-4 24 15,4 1-24-15,9-8 24 16,3-1-24-16,18-10 4 15,0-1-8-15,17-15-96 16,-4 1 52-16,-5-16-44 16,-8 11 48-16,-13-10 28 15,-9 10 4-15,-7-11 20 16,-1 8-12-16,-13-12 68 16,0 8-44-16,-8 0 76 15,4 8-60-15,-4-1 96 16,8 12-80-16,-4 4 16 15,4 7-48-15,-4 8 4 0,4 7-20 16,-8 12 28-16,4 3-28 16,-4 20 40-16,0-1-32 15,4 8-120-15,8-4 52 16,1-3-196-16,8-5 136 0</inkml:trace>
          <inkml:trace contextRef="#ctx0" brushRef="#br0" timeOffset="66796.8774">4633 4592 820 0,'-4'-30'304'0,"4"30"-236"0,13 7-20 0,-5-7 20 16,-3 4-48-16,-5 0 8 15,0 4-16-15</inkml:trace>
          <inkml:trace contextRef="#ctx0" brushRef="#br0" timeOffset="65201.0664">1478 4815 644 0,'30'-60'236'0,"-17"37"-180"0,16-3-20 0,-16 11 60 16,4 11-60-16,-4-11 68 16,8-1-64-16,-12-2 28 15,3 6-40-15,-3-3 52 16,0 4-44-16,-18 3-8 15,9 12-16-15,-13 15-12 16,-4 15 4-16,-17 30-16 16,4 4 8-16,1 16-60 15,-1-9 36-15,0-7 12 16,13-7 12-16,0-12-24 16,13-15 16-16,-1-19-100 15,10-3 60-15,-1-24-160 16,9-3 116-16,4-45-120 15,4 3 124-15,9-26 56 16,4 7 24-16,-4 0 84 16,-1 16-40-16,-7 7 164 15,20 15-108-15,-12 4 92 16,13 15-104-16,-1 4 12 0,-3 15-52 16,12 0-4-16,-9 15-20 15,1-8 0-15,-5 12-4 16,-17-3 48-1,-12-5-32-15,-26 4 52 0,-4 4-44 16,-22-4-8-16,5 0-12 0,-26-7 16 16,4-4-16-16,-16-4-4 15,16 0-4-15,17 0-112 16,14-4 60-16,29-4-236 16,8 8 160-16</inkml:trace>
          <inkml:trace contextRef="#ctx0" brushRef="#br0" timeOffset="66432.8491">2483 4929 696 0,'8'-19'256'0,"-8"19"-196"0,0-11-20 15,-4 3 120 1,4 4-96-16,-4-3 36 16,0 3-60-16,-9 0 12 0,0 8-32 15,-8 4-8 1,-1 3-8-16,-20 8-4 0,4 0 0 0,-14 7 32 16,14 5-16-16,0-9-12 31,8 5-8-31,17-8-16 0,13 0 12 0,17-12-12 15,13-3 8-15,8-8 0 16,5-7 4-16,-5-8-56 16,1 0 36-16,-10-4-24 31,1 4 32-31,-13 0-8 0,0 12 16 16,-4 7 8-16,-4 11 4 0,-1 8 32 15,5 4-16-15,4 0 32 16,0-1-32-16,17-3-4 15,4-4-8-15,13-7 4 16,9-4-4-16,-9-8 40 16,0 0-20-16,-8-7-4 15,-13 3-12-15,-9-11 28 16,0 8-20-16,-21-4-4 16,0 3-8-16,-17 5-16 15,4 3 8-15,-8 4 4 16,4 8 0-16,4-5 16 15,5 1-8-15,12-11-12 16,13 3 0-16,13-19 12 16,4 4-4-16,4-19 32 15,9 8-20-15,-13-12-48 16,5 8 16-16,-10 8-32 16,-7 3 28-16,-1 0 8 0,-8 12 12 15,4 0 0-15,-4 3 0 16,-5 4-36-16,13 4 20 15,1 0 40-15,-1 4-12 16,9 0 0-16,4 4-8 0,13-5 20 16,4 1-12-16,-9-4 32 15,1 4-28-15,-13-8 32 16,0 4-32-16,-13-4 32 16,-5 4-32-16,-12-3 12 15,-4 6-16-15,-13-3-16 16,4 0 0-16,-17 0-16 15,5 8 12-15,-9 3-24 16,4 8 20-16,-8 8-4 16,4-1 8-16,4 12-12 15,13 4 12-15,4-5-4 16,4-2 4-16,18-9 32 16,0-3-12-16,12-12 4 15,4 0-8-15,5-14-120 16,-4 3 60-16,4-8-40 15,-9 1 52-15,0-12 32 16,-8 3 8-16,-13-10-8 16,4 7 4-16,-8-4 4 15,0 4 0-15,-5 8 8 16,5 7-4-16,0 12 60 16,4 7-36-16,8 8 16 15,5-1-28-15,12 1-8 16,5-4-4-16,4-11 40 0,9-1-24 15,-5-14-36-15,-4 3 8 16,-4-8-88-16,-4 1 56 0,-9-8-20 16,-9 8 36-1,1-12 12-15,-1 8 12 0,-4-19-20 16,-4 7 12 0,13-7 4-16,-4 12 4 0,-1-1 16 15,9 12-8-15,5 11 48 16,3 7-28-16,13 23 4 15,1 4-20-15,12 12 0 16,-4-1-4-16,4 1 28 16,-9-5-20-16,1 1-40 15,-5-8 12-15,-8-7-184 16,-4-5 108-16</inkml:trace>
        </inkml:traceGroup>
        <inkml:traceGroup>
          <inkml:annotationXML>
            <emma:emma xmlns:emma="http://www.w3.org/2003/04/emma" version="1.0">
              <emma:interpretation id="{A5B93152-A356-42D5-B823-4E206E6707CA}" emma:medium="tactile" emma:mode="ink">
                <msink:context xmlns:msink="http://schemas.microsoft.com/ink/2010/main" type="inkWord" rotatedBoundingBox="8682,5197 11003,5198 11002,5724 8681,5723"/>
              </emma:interpretation>
              <emma:one-of disjunction-type="recognition" id="oneOf11">
                <emma:interpretation id="interp19" emma:lang="" emma:confidence="1">
                  <emma:literal/>
                </emma:interpretation>
              </emma:one-of>
            </emma:emma>
          </inkml:annotationXML>
          <inkml:trace contextRef="#ctx0" brushRef="#br0" timeOffset="69212.5236">6464 4891 548 0,'-8'-7'204'0,"16"7"-156"0,-8 7-16 15,0 1-16 1,0 3-16-16,0 19 24 16,0 4-12-16,0 4 24 15,5-7-24-15,3 3 48 16,1-8-32-16,-9 1 12 15,8-12-24-15,1-8 64 16,-1 1-48-16,5-16-4 16,0 1-16-16,8-8-12 0,-8-4 4 15,4-8 4-15,4 4-4 16,-8 5-36-16,-5 10 16 0,1 8-4 16,-5 15 12-16,5 4 16 15,-1 8-4 1,5 3-36-16,8-4 16 0,9-7 48 15,0-7-12-15,0-5 44 16,-9 1-36-16,9-16-4 16,-9 4-16-16,-8-15 12 15,4 4-12-15,-9-23-40 16,1 4 20-16,-5-22-24 16,0 3 20-16,5 0-28 15,-1 11 28-15,14 4-4 16,-1 12 12-16,17-1 52 15,-4 12-24-15,22 7-8 16,8 1-8-16,12 3 4 16,-3 8-4-16,-1-4 8 15,-12 7-8-15,-13-7 24 16,-13-7-16-16,-13 7 40 16,-4 0-28-16,-21-4-4 15,-1 4-12-15,-24-11 4 16,-1 7-8-16,-17-4-12 15,9 8 4-15,-1 0-32 16,10 0 20-16,3 16-20 0,13 2 20 16,9 9 0-1,12-1 8-15,9 5 8 0,9 3 0 16,12-8 0-16,-8-3 0 16,4-8-56-16,5-7 32 15,-18-12-84-15,9-7 56 0,-18-5 28 16,5 1 16-16,-4-11-28 15,-4-5 20-15,-1-3 16 16,5 16 0-16,-4-9 64 16,-1 12-36-16,5 4 52 15,0 11-48-15,-1 7-16 16,5 4-8-16,-8 12 8 16,12 4-8-16,-8 3 16 15,4 8-16-15,-4-16 16 16,8 5-16-16,-12-4 32 15,12-4-24-15,-13-8-84 16,5 0 36-16,0-11-8 16,4 4 24-16,-8-11 12 15,8 7 4-15,0-8-12 16,0 8 8-16,0 8-16 16,0 7 12-16,0 4 4 15,0 0 4-15,4 3 16 16,0-7-8-16,9-3-4 15,-9-1 0-15,-8-7 12 16,9 0-8-16,-5-12 4 0,-5 4-4 16,-3-11-16-16,-1 0 4 15,1-11 4-15,4 7 0 16,-5-23 16-16,5 8-8 16,4-15 40-16,-4 11-24 0,4 0 48 15,-4 12-40-15,4 3-8 16,4 8-12-16,-8 3-12 15,8 12 4-15,-4 0 4 16,9 8-4-16,-1-1 32 16,9 5-20-16,4-5 20 15,9 5-20-15,0-8-80 16,-4 3 36-16,-5 1-52 16,0-8 44-16,-8-8 20 15,-4 8 12-15,-9-19 12 16,-4 4-4-16,-13-11 24 15,0 3-16-15,-13 0 92 16,4 8-56-16,-12 4 12 16,4 11-36-16,-9 7-32 15,9 8 4-15,5 19 8 16,7 0 0-16,14 8 24 16,12 0-16-16,13-1-32 15,9-7 12-15</inkml:trace>
        </inkml:traceGroup>
        <inkml:traceGroup>
          <inkml:annotationXML>
            <emma:emma xmlns:emma="http://www.w3.org/2003/04/emma" version="1.0">
              <emma:interpretation id="{569BC393-CB58-4D6C-B339-79230611D15C}" emma:medium="tactile" emma:mode="ink">
                <msink:context xmlns:msink="http://schemas.microsoft.com/ink/2010/main" type="inkWord" rotatedBoundingBox="11875,5082 16428,5084 16427,6406 11874,6404"/>
              </emma:interpretation>
              <emma:one-of disjunction-type="recognition" id="oneOf12">
                <emma:interpretation id="interp20" emma:lang="" emma:confidence="1">
                  <emma:literal/>
                </emma:interpretation>
              </emma:one-of>
            </emma:emma>
          </inkml:annotationXML>
          <inkml:trace contextRef="#ctx0" brushRef="#br0" timeOffset="71267.0647">11276 4812 508 0,'9'-12'188'0,"-9"12"-148"0,-5-3-8 16,-3 3 88-1,4 7-72-15,-18 4 44 16,5 5-56-16,-4 10 24 15,4 8-32-15,0 4-16 16,8 4-8-16,9-5 12 16,13 1-8-16,8-11 24 15,9-4-20-15,9-12-4 0,3-4-4 16,-3-10-112 0,-5-1 60-16,-9-7-60 15,1-1 64-15,-9-11-24 0,0 8 44 16,-13-11 12-16,5 3 8 15,-9 0 80-15,4 8-40 16,-4 8 84-16,4 10-68 0,0 13 0 16,9 3-32-16,4-1 32 15,0 5-28-15,9-8 12 16,-1 0-20-16,22-11-36 16,0-4 12-16,25-7-236 15,-8-1 132-15,9-3-164 16,-14 7 160-16,-16-7 32 15,-1 3 52-15,-3-11 60 16,-18 4-16-16,0-12 212 16,-8 9-128-16,-4-17 132 15,3 13-136-15,-3 3 52 16,-5 4-84-16,-8 3-16 16,4 9-28-16,-4 6-12 15,-1 9 0-15,-3-5 20 16,4 12-12-16,-9 4 12 15,4 3-12-15,1-7-68 16,3 12 28-16,-3-12-172 16,8 3 108-16,-9-3-140 0,18-11 128 15,-9-1 48-15,13-7 32 0,8-7 16 16,-4 7 0-16,0-8 68 16,4 8-32-1,1 8 8-15,-1-1-24 16,0 1 20-16,5 3-20 15,-1-3 4-15,1 3-8 16,12-7-208-16,1 0 108 0</inkml:trace>
          <inkml:trace contextRef="#ctx0" brushRef="#br0" timeOffset="71718.8077">12635 4952 456 0,'-13'-95'168'0,"13"95"-128"0,17-64-16 16,-4 37 148-1,-1 16-100-15,10-4-20 0,12 3-32 16,4 1-8 0,5 7-8-16,-1-3 32 0,1-1-20 0,12 1 4 15,-4 3-12-15,9-8-24 16,-1 5 8-16,-3-8-4 15,-5 3 4-15,-4-3 164 16,0 4-84-16,-13-4 24 16,-9 7-56-1,-8-3 28-15,-4 7-40 16,-9 0-24-16,-4 4-4 0,0 0 16 16,0 8-8-16,-8-1-292 15,-1 5 152-15</inkml:trace>
          <inkml:trace contextRef="#ctx0" brushRef="#br0" timeOffset="71432.5033">12826 4808 632 0,'4'-76'236'0,"-4"76"-184"0,30-60-16 0,-21 29 184 16,-1 12-128-16,1-7 80 15,-1 7-104-15,-8 4-20 16,5 11-28-16,-10 12-32 16,1 7 4-16,-9 15 40 15,5 8-20-15</inkml:trace>
          <inkml:trace contextRef="#ctx0" brushRef="#br0" timeOffset="72483.3984">13192 4747 404 0,'-38'34'148'0,"38"-34"-112"0,-9 42-12 0,9-27 4 16,5 4-20-16,3-4 16 16,5 4-16-16,8-4 24 15,1-3-20-15,3-12 4 16,5 0-8-16,0-4 12 15,0 0-12-15,-5-15-12 16,1 8 0-16,-5-20-4 16,5 9 0-16,-5-5 176 15,0 12-96-15,-8-4 144 16,-5 15-128-16,-8-3 12 0,5 7-60 0,-5 4-28 16,0 3-4-16,0 8 16 15,4 8-12-15,-4 4 12 16,13-1-12-16,-5 8-96 15,9-7 48-15,0-5-76 16,0-3 64-16,-8-11-12 16,4-1 36-16,-9-7 24 15,0-7 0-15,-8-16 0 16,0 4 4-16,-5-15 56 16,9 11-32-16,-4-7 32 15,4 7-32-15,0 1-44 16,4 3 8-16,0 4 0 15,5 0 8-15,-5-1 8 16,5 9-4-16,-5-5 16 16,4 9-12-16,-3-9-4 15,3 9 0-15,1-9-4 16,3 8 0-16,10-3-12 16,3 3 8-16,5-4 12 15,0 8-4-15,4-3-12 16,0 6 4-16,-4 1-40 15,-5 4 24-15,-3 7 24 16,-5 4 0-16,-9 4-8 16,-3 3 0-16,-10 8-4 15,5 0 0-15,-4 4 24 16,8-4-8-16,-4-7 24 16,0-1-20-16,-4-11 40 15,4-3-28-15,-4-12-4 16,8-4-12-16,0-23 28 0,9 5-20 15,0-12-24-15,12 7 4 16,1-3 8-16,4 11 0 16,0 0-56-16,-5 8 28 0,1 3 20 15,-5 8 4-15,-8 8 64 16,-1 7-36-16,-7 7 68 16,3 9-56-16,-8-1 20 15,5 4-40 1,-1-11 16-16,9 3-20 0</inkml:trace>
          <inkml:trace contextRef="#ctx0" brushRef="#br0" timeOffset="70565.1094">9667 4933 768 0,'-13'-4'284'0,"13"12"-220"0,-5 3-20 16,5-7-20 0,9 3-24-16,8-3 16 15,9 4-8-15,29-12-12 16,5 4 0-16,16-19 20 15,5 8-8-15,-8-8 4 16,-14 3-4-16,-12-6 48 16,-9 7-32-16,-25-8 32 15,4 4-28-15,-34-7 28 16,9 3-32-16,-39-4-32 16,0 12 4-16,-26 4-16 15,14 11 8-15,-9 15-28 0,21 11 24 16,4 16-20-16,18 3 20 0,12 8 8 15,13 0 8 1,30-3 8-16,8-9-4 0,34-7-4 16,1-7 4-16,21-8 12 15,-5-4-8-15,22-7-40 16,-5-5 20-16,9-14 12 16,-21 0 0-16,-13-27 20 15,-17 0-12-15,-18-19-4 16,-11 4 0-16,-6-4 64 15,-16 16-36-15,-9-1 40 16,-4 16-40-16,-17 3-36 16,-4 12 0-16,0 7 16 15,-1 8-4-15,-7 14-28 16,16 5 8-16,-4 26-12 16,-4 8 12-16,12 15 8 15,9-4 4-15,-21 15-108 16,-1-7 60-16,-20 26-24 15,8-7 44-15,-17 7 4 16,8-11 16-16,-8-8-12 16,17-15 12-16,8-11 4 15,14-15 4-15,29-19 0 16,17-5 0-16,42-14-12 0,10 0 8 16,11-19 4-16,-3 4 0 15,-9-27 16-15,-25 7-8 16,-17-33 40-16,-22 7-24 15,-13-15 64-15,-12 8-48 16,-21 0 20-16,-1 14-40 16,-12 5 0-16,8 11-12 15,4 0-96-15,14 11 52 0,16 0-340 16,9 8 208-16</inkml:trace>
        </inkml:traceGroup>
      </inkml:traceGroup>
    </inkml:traceGroup>
    <inkml:traceGroup>
      <inkml:annotationXML>
        <emma:emma xmlns:emma="http://www.w3.org/2003/04/emma" version="1.0">
          <emma:interpretation id="{864225F7-0CC2-4B85-8569-E272E4CB587F}" emma:medium="tactile" emma:mode="ink">
            <msink:context xmlns:msink="http://schemas.microsoft.com/ink/2010/main" type="paragraph" rotatedBoundingBox="4557,6270 17520,6217 17525,7604 4562,7656" alignmentLevel="3"/>
          </emma:interpretation>
        </emma:emma>
      </inkml:annotationXML>
      <inkml:traceGroup>
        <inkml:annotationXML>
          <emma:emma xmlns:emma="http://www.w3.org/2003/04/emma" version="1.0">
            <emma:interpretation id="{A7F71660-4774-4C3E-B585-CE6E8BCF65F5}" emma:medium="tactile" emma:mode="ink">
              <msink:context xmlns:msink="http://schemas.microsoft.com/ink/2010/main" type="line" rotatedBoundingBox="4557,6270 17520,6217 17525,7604 4562,7656"/>
            </emma:interpretation>
          </emma:emma>
        </inkml:annotationXML>
        <inkml:traceGroup>
          <inkml:annotationXML>
            <emma:emma xmlns:emma="http://www.w3.org/2003/04/emma" version="1.0">
              <emma:interpretation id="{F9B778F7-4AE2-4B6A-B664-FACD172DA6E7}" emma:medium="tactile" emma:mode="ink">
                <msink:context xmlns:msink="http://schemas.microsoft.com/ink/2010/main" type="inkWord" rotatedBoundingBox="4557,6270 8106,6255 8109,7013 4560,7027"/>
              </emma:interpretation>
              <emma:one-of disjunction-type="recognition" id="oneOf13">
                <emma:interpretation id="interp21" emma:lang="" emma:confidence="1">
                  <emma:literal/>
                </emma:interpretation>
              </emma:one-of>
            </emma:emma>
          </inkml:annotationXML>
          <inkml:trace contextRef="#ctx0" brushRef="#br0" timeOffset="78338.2322">3313 6307 456 0,'-8'-15'168'0,"8"15"-128"0,-9-16-16 16,1 5 132-1,8 7-92-15,-9-7 16 16,1 3-44-16,-14-3-8 15,10 7-16-15,-10 4-16 16,5 8 0-16,-17 11 4 16,9 0 0-16,-14 15 52 15,10-4-28-15,-6-3 0 16,10 7-16-16,4-15-8 0,12 3 4 16,13-10 12-16,9-5-8 15,8-11 16-15,9 1-16 16,0-9-152-16,4-3 76 15,4-4-184-15,5 12 144 0,0-20-144 16,-1 12 144 0,5-4 48-16,-4 4 36 0,-1 0 260 15,-4 3-128-15,-8 5 124 16,-4 7-136 0,-5 4 48-16,0 7-84 0,1 4-24 15,-1 8-24-15,-4 0 16 16,-4-5-16-16,-9 5 12 15,0-4-12-15,-8 4 20 16,4-12-20-16,-8-3-48 16,3-1 20-16,-7-14-16 15,-1-1 20-15,0-15 8 16,4-3 4-16,9-19-12 16,5-1 8-16,16-11-4 15,5 4 0-15,8 8-12 16,0 11 12-16,8 4 4 15,1 7 4-15,8 8 24 16,-4 7-12-16,4 8-4 16,-4 4-4-16,-5 0 4 15,-3 7-4-15,-1-3-4 16,-4-1 4-16,0-7 4 16,0 0-4-16,-8-7 8 0,-5-1-8 15,-4-7 8-15,0 7-8 16,-8-3-4-1,8 3 4-15,-17-3 12 0,0 7-8 16,0 1-12-16,-9 3 0 0,-8 0 4 16,0 3 0-16,-13 1 8 15,5 4-4-15,-14 3-4 16,10 0 4-16,-10 5-16 16,9 2 8-16,-4 1 12 15,9 4-4-15,-1 4 8 16,13 3-8-16,5 0-4 15,12-3 4-15,5-5 48 16,8-3-28-16,13-15-12 16,4 0-4-16,8-16-184 15,1 1 96-15,-13-8-92 16,-1 4 100-16,-12-4-52 16,-4 8 76-16,-13-1-40 15,-4 5 52-15,-9 3 72 16,0 4-16-16,-4 11 160 15,9 5-100-15,-1 6 80 16,9 5-92-16,9-1 16 16,8 5-48-16,4-9 4 15,9 1-24-15,0-15 28 16,4-1-28-16,4-14-84 16,-8 3 36-16,-4-8-132 15,-1 5 92-15,5-12-36 16,-9 0 64-16,-8-11-36 0,0 3 44 15,-5-14 48-15,5-1-8 16,8-15 108-16,1 12-60 16,7-20 92-16,1 20-84 0,4-4 184 15,5 15-140 1,3 0 24-16,-8 15-76 0,-4 11-24 16,0 16-16-16,-17 7-20 15,-5 8 4-15,-25 11 4 16,4 3 0-16,-21 24 32 15,0 3-16-15,-8 8-24 16,-1-4 4-16,18-11 16 16,-1-11-4-16,5-16-40 15,4-11 20-15,4-19-24 16,13 0 20-16,17-34-44 16,-4 0 32-16,4-16-28 15,4 5 32-15,5-4-16 16,3 15 24-16,-3 4-16 15,-1 14 16-15,1 13 0 16,4 6 8-16,-5 24 32 16,-3 7-12-16,-1 19 40 15,0 0-28-15,-8 4-4 16,4-4-12-16,-4-8 4 16,-5-7-8-16,-12-12 52 15,4-7-32-15,-25-3 32 16,-5-5-28-16,-21-7-44 15,-9 3 8-15,-4-7-16 0,13 0 12 16,8-7-8-16,14 3 8 16,16-7-36-16,13-5 28 0,34-6-136 15,13 7 88-15,25-12-164 16,13 4 132-16,1-7-4 16,-6 7 60-16,1-7 48 15,-21 11 0-15,-13-7 168 16,-9 10-96-16,-29-2 76 15,-5 10-88-15,-17 0 60 16,-8 8-68-16,-9 8 56 16,9 7-60-16,-1 12-40 15,-3 3-8-15,12 4 12 16,9 4-8-16,17-4 24 16,-1-4-20-16,27-11-4 15,-5 0-4-15,17-11-104 16,9-5 56-16,-9-10-112 15,-9-1 88-15,-16-7 4 16,-9 4 40-16,-26-12 16 16,1 8 8-16,-26-12-12 15,4 5 8-15,-4-5 20 16,-5 12-8-16,14 0 48 16,8 11-28-16,13 0 4 15,8 8-20-15,21-4 20 16,14 0-20-16,16-4-4 0,9 4-4 15,-4-15-48-15,3 0 24 16,10-15-80-16,-18-1 56 16,5-10-16-16,-1 11 36 0,-16-4 40 15,-9 7-8-15,-13-3 96 16,-4 7-56 0,-8-7 56-16,-9 7-60 0,-9-7 128 15,1 11-96-15,-1 0 36 16,5 11-68-16,-4 12-40 15,3 11-8-15,-3 19 16 16,-1 4-4-16,-3 27-4 16,12 3 0-16,-13 11-4 15,13-3 0-15,0-8 16 16,8-11-8-16,1-12-108 16,-1-11 52-16,-3-11-148 15,3-4 112-15</inkml:trace>
          <inkml:trace contextRef="#ctx0" brushRef="#br0" timeOffset="75944.8403">2453 5936 548 0,'-8'-8'204'0,"8"8"-156"0,8-11-16 0,-12 3 72 15,8 8-64-15,-4-7-28 16,0 7-8-16,0 15-4 15,0-4 0-15,-8 31-12 16,8 7 8-16,-22 19 20 16,14 8-8-16,-22 0 4 15,17-8-4-15,-8-11-16 16,4-8 4-16</inkml:trace>
          <inkml:trace contextRef="#ctx0" brushRef="#br0" timeOffset="76221.5341">2589 5765 652 0,'43'-22'244'0,"-43"22"-192"0,60 26-12 16,-31-7-32-1,5 0-12-15,5 8 12 16,3 7-4-16,1-8 16 15,-5-3-12-15,-12 0-4 16,-9-1 0-16,-21-7 28 16,-5 1-16-16,-34-5 32 15,-3 4-32-15,-18-7 4 0,4 7-12 16,-4-15 4 0,13 0-8-16,9-8-20 0,12 1 8 0,8 7-356 31,22 0 196-31</inkml:trace>
        </inkml:traceGroup>
        <inkml:traceGroup>
          <inkml:annotationXML>
            <emma:emma xmlns:emma="http://www.w3.org/2003/04/emma" version="1.0">
              <emma:interpretation id="{C1822BF9-DB79-4111-A9B3-B0694CF620F7}" emma:medium="tactile" emma:mode="ink">
                <msink:context xmlns:msink="http://schemas.microsoft.com/ink/2010/main" type="inkWord" rotatedBoundingBox="8425,6382 9190,6379 9193,7011 8428,7014"/>
              </emma:interpretation>
              <emma:one-of disjunction-type="recognition" id="oneOf14">
                <emma:interpretation id="interp22" emma:lang="" emma:confidence="1">
                  <emma:literal/>
                </emma:interpretation>
              </emma:one-of>
            </emma:emma>
          </inkml:annotationXML>
          <inkml:trace contextRef="#ctx0" brushRef="#br0" timeOffset="78527.235">6379 5871 984 0,'-13'-11'368'0,"13"11"-288"0,-46-4-20 0,24 4 144 16,5 8-124-16,-13-1-32 15,9 5-32-15,4 3-36 16,4 4 12-16</inkml:trace>
          <inkml:trace contextRef="#ctx0" brushRef="#br0" timeOffset="78654.569">6324 6269 632 0,'-17'15'236'0,"17"-15"-184"0,-34 19-16 0,21-11 148 16,4-1-108-16,-8 1 32 15,9 3-64-15,4-3-28 16,4 3-8-16,8-3-96 16,9 3 48-16</inkml:trace>
          <inkml:trace contextRef="#ctx0" brushRef="#br0" timeOffset="78882.4863">6937 6163 768 0,'-30'-34'284'0,"30"34"-220"0,-42 0-20 16,12 0 244-1,9 11-168-15,-14 4 12 16,6 12-80-16,-1 11 0 16,9 3-32-16,21 5 0 15,8-1-12-15,13-7-8 16,13-11 4-16,18-1-48 0,-6-3 24 15,10-16-388-15,-5 5 224 0</inkml:trace>
        </inkml:traceGroup>
        <inkml:traceGroup>
          <inkml:annotationXML>
            <emma:emma xmlns:emma="http://www.w3.org/2003/04/emma" version="1.0">
              <emma:interpretation id="{35DE603F-5F85-491B-9DF9-0305413936B5}" emma:medium="tactile" emma:mode="ink">
                <msink:context xmlns:msink="http://schemas.microsoft.com/ink/2010/main" type="inkWord" rotatedBoundingBox="10580,6621 12695,6612 12697,7026 10581,7035"/>
              </emma:interpretation>
              <emma:one-of disjunction-type="recognition" id="oneOf15">
                <emma:interpretation id="interp23" emma:lang="" emma:confidence="1">
                  <emma:literal/>
                </emma:interpretation>
              </emma:one-of>
            </emma:emma>
          </inkml:annotationXML>
          <inkml:trace contextRef="#ctx0" brushRef="#br0" timeOffset="80771.0247">8385 6205 508 0,'0'-31'188'0,"0"20"-148"0,-9 0-8 15,5 7 80 1,8 4-68-16,-8 15 8 16,0 4-32-16,0 19-12 15,4 7-4-15,-9 4 20 16,18-3-12-16,-5-8 12 15,4-8-12-15,14-7 12 16,-5-4-16-16,4-12 24 0,0 1-20 0,9-12 12 16,-4 0-12-1,-9-11 12-15,4 4-16 0,0-16 4 32,0 1-4-32,-4-16-8 0,-4 8 4 15,4 0-24-15,-4 11 12 0,-4 16 4 16,3 14 4-16,5 20 24 15,0 3-12-15,5 4 12 16,8 4-12-16,-1-8 28 16,1 0-24-16,0-11 4 15,-5 0-12-15,-3-11 28 16,-1-1-20-16,-4-10 12 16,-8-1-16-16,-5-19 12 15,4 4-16-15,-8-26 16 16,-4 3-16-16,8-7-4 15,5 7 0-15,-9 1-24 16,17 18 12-16,4 4-76 16,9 11 48-16,8 8-108 15,5 8 80-15,17-8-24 16,3 8 52-16,1-5 16 16,-8 5 8-16,-9-8 12 15,-9 4 0-15,-13-12 68 16,-3 4-36-16,-18-15 48 15,0 4-44-15,-21-7-12 16,4 3-12-16,-21 0-12 16,9 4 4-16,-18 7-24 0,5 12 12 15,-5 15 4-15,18 7 4 16,8 8 0-16,8 4 0 16,13 0 16-16,9-4-8 15,17-7 16-15,8-5-16 0,5-10-28 16,4-1 8-16,-9-11-92 15,0 0 56 1,-8-11 4-16,-4 3 28 0,-13-18 4 16,-5 3 4-16,-4-15 16 15,5 4-4-15,-5-4 76 16,0 8-44-16,1 3 68 16,7 12-64-16,1 8 44 15,4 10-48-15,-4 12-12 16,4 4-12-16,-4 12 8 15,4 3-12-15,-4 0 4 16,-1-4-4-16,-3 0 4 16,-1 1-8-16,-8-5 8 15,0-3-8-15,-4-4-28 16,4 0 12-16,-4-8 24 16,4 0-8-16,-4-7-16 15,4 0 4-15,0 0-12 16,8 3 8-16,-4 1 8 15,5 0 4-15,4-1 0 16,4 4 0-16,4-7 16 0,5 0-8 16,3-8-72-16,5 4 32 0,0-7-32 15,-8 3 40-15,-9-7-16 16,-4 7 24-16,-9-8 28 16,0 5-8-16,-8-12 0 15,0 0 0 1,0-15 20-16,4 7-12 0,4-18 48 15,4 7-32-15,9-4-40 16,9 12 4-16,0 4 44 16,3 7-16-16,1 11-28 15,-4 4 4-15,-1 12 16 16,1 3-4-16,-5 4 16 16,0 4-16-16,-4 4-4 15,0-4 0-15,-4-4 20 16,4 0-12-16,-4-7 12 15,4 3-12-15,-4-22-16 16,4 7 0-16,-9-15 4 16,5 4 0-16,-9-11 0 15,1-1 0-15,-10 1-12 16,1 10 8-16,-13-3 28 16,4 12-12-16,-8 7 68 15,4 11-48-15,-4 12 24 16,8 11-36-16,4 4 16 15,14 7-20-15,20-3 28 16,14-4-28-16,29-15-68 16,8-8 28-16</inkml:trace>
        </inkml:traceGroup>
        <inkml:traceGroup>
          <inkml:annotationXML>
            <emma:emma xmlns:emma="http://www.w3.org/2003/04/emma" version="1.0">
              <emma:interpretation id="{DAEC08C0-F1AB-4950-8C08-2DD897CE51AF}" emma:medium="tactile" emma:mode="ink">
                <msink:context xmlns:msink="http://schemas.microsoft.com/ink/2010/main" type="inkWord" rotatedBoundingBox="14003,6295 17520,6281 17525,7604 14008,7618"/>
              </emma:interpretation>
              <emma:one-of disjunction-type="recognition" id="oneOf16">
                <emma:interpretation id="interp24" emma:lang="" emma:confidence="0">
                  <emma:literal>not ur</emma:literal>
                </emma:interpretation>
                <emma:interpretation id="interp25" emma:lang="" emma:confidence="0">
                  <emma:literal>nature</emma:literal>
                </emma:interpretation>
                <emma:interpretation id="interp26" emma:lang="" emma:confidence="0">
                  <emma:literal>water</emma:literal>
                </emma:interpretation>
                <emma:interpretation id="interp27" emma:lang="" emma:confidence="0">
                  <emma:literal>when</emma:literal>
                </emma:interpretation>
                <emma:interpretation id="interp28" emma:lang="" emma:confidence="0">
                  <emma:literal>niter</emma:literal>
                </emma:interpretation>
              </emma:one-of>
            </emma:emma>
          </inkml:annotationXML>
          <inkml:trace contextRef="#ctx0" brushRef="#br0" timeOffset="82692.7142">12835 6004 612 0,'0'-4'228'0,"0"4"-180"0,12 0-12 0,-12 4 44 15,0 7-52-15,9 16 76 16,-9-1-56-16,0 16 20 16,0 7-40-16,0 0 16 31,4-3-24-31,5-8 8 0,-5-8-16 0,9-11 56 15,0 0-40-15,-1-15-20 16,5-4-8-16,0-16-132 16,5 5 72-16,-10-15-92 15,10 3 88-15,-14-15 24 16,14 4 24-16,-10-4 16 16,-3 12 0-16,4 7 140 15,-5 7-76-15,1 16 104 16,12 7-92-16,13 12-16 15,4 7-36-15,13 4 12 16,1-3-24-16,7-9 12 16,-4 1-12-16,-3-11-96 15,-1-5 48-15,-9-7-60 16,-8 0 56-16,-17-7-24 16,-4-5 40-16,-13-3 0 15,-4 0 16-15,-13-15 8 16,4 3 0-16,-8-3 68 15,8 11-36-15,0 4 16 16,9 7-32-16,8 12 28 16,5 7-28-16,4 8 4 15,4 4-12-15,0-4 20 16,0 11-16-16,0-15-4 16,8 0-4-16,-8-11-76 15,5 0 40-15,-10-8-120 0,5 4 88 16,-8-11-116-16,-1 7 104 0,-3 0-76 15,-1-7 88-15,0-8 16 16,5 0 28-16,-1-7 24 16,5 7 0-16,4-8 52 15,9 4-32-15,12-3 0 16,0 11-16-16,9-4-8 16,0 4 4-16,-9-4-4 15,1 8 0-15,-10-8-12 16,1 7 8-16,-17-3 64 15,0 4-32-15,-13-8 76 16,-5 7-56-16,-3-6 64 16,-1 2-64-16,-3-6 28 15,7 7-44-15,1-8 16 16,8 4-28-16,-4 0 28 16,5 11-32-16,-5 1-24 15,0 7 4-15,-9 11 8 16,5 4 0-16,-17 8 8 15,-1 4-8-15,-16 10 16 16,8 5-12-16,-8 15 24 16,12 3-20-16,9 5 24 15,9-9-24-15,12-6-216 16,9-12 112-16,-1-20-352 16,6 1 248-16</inkml:trace>
          <inkml:trace contextRef="#ctx0" brushRef="#br0" timeOffset="82993.4535">13750 5943 872 0,'-25'-26'324'0,"25"26"-252"0,0-11-20 0,8 7 92 15,5 4-88-15,25-8 4 16,9 8-36-16,17 0 0 16,4 8-12-16,9-8-8 15,-9 4 0-15,4-8-76 16,-4 0 40-16,1-4-188 15,-10 1 120-15,-8-5-80 16,-8 5 108-16,-13-4 28 16,-9 3 28-16,-4-7-12 15,0 3 16-15,-13-6 56 16,9 6-20-16,-13-3 156 16,4 7-100-16,-4 1 12 15,0 7-56-15,-4 0-16 16,0 4-12-16,-9-1 36 15,9 9-20-15</inkml:trace>
          <inkml:trace contextRef="#ctx0" brushRef="#br0" timeOffset="83669.2931">14304 6015 612 0,'-30'42'228'0,"30"-42"-180"0,0 49-12 0,0-26 80 16,8 0-72-16,1-8 16 15,4 7-36-15,8-6 12 16,0-1-20-16,9-15-44 15,0 0 16-15,4-8-76 16,0 4 48-16,-8-15-16 16,-1 4 32-16,-4-7 12 15,1-1 12-15,-14-4 104 16,-3 5-56-16,-14-1 176 16,5 12-128-16,-13-1 72 15,8 12-100-15,-8 8-8 16,9-1-40-16,3 20 4 15,14-4-12-15,12 7 12 16,9 4-16-16,4-11-4 16,0-1 0-16,0-10-164 15,-4-5 88-15,-9-14-32 16,-4-5 60-16,-8-3 0 16,-5-4 28-16,-12-15 0 15,3 11 8-15,-3-3 16 16,8 0-4-16,8 3 40 15,1 4-20-15,12 4 4 16,9 7-16-16,0 1-24 16,0 3 4-16,-1 0 4 15,-3 4 4-15,4 0 8 16,-9 4-4-16,-8 0-20 0,0 7 8 16,-13 0 48-16,4 4-20 15,-13 1 8 1,1 3-16-16,-5-1-8 15,9 5 0-15,-5 0 12 0,9 0-8 0,0-1-4 16,9 1 0 0,-1 0 12-16,9-8-8 0,5-8-4 15,3-3 0-15,5-11 40 16,0-1-24-16,4-11-8 16,0 0-8-16,-4-7 12 15,-5 7-8-15,-8-4-20 16,5 4 4-16,-10 0 20 15,-3 8-4-15,-5 0-40 16,0 7 20-16,-4 11 44 16,0 5-12-16,0 7 24 15,9 3-24-15</inkml:trace>
          <inkml:trace contextRef="#ctx0" brushRef="#br0" timeOffset="81704.2034">12034 6231 508 0,'-60'-45'188'0,"60"45"-148"0,-55-16-8 0,30 13 124 15,3 3-92-15,-12 7 104 16,9 5-92-16,3 10 4 16,10 9-48-16,16-1 40 31,9 0-40-31,29-3 4 0,5-1-24 0,21-7 20 15,0-4-20-15,5-11 12 16,-5-4-12-16,4-8 36 16,1 1-24-16,-14-12-24 15,5 0 0-15,-26-15 36 16,1 4-24-16,-9-23 8 16,-13 11-12-16,-17 0-16 15,8 1 4-15,-21 3-24 16,5 15 16-16,-22 4-12 15,9 12 12-15,-22 7 0 16,13 15 4-16,-12 4 0 16,12 4 0-16,-8 11 24 15,12-4-8-15,1 0-4 16,12 0 0-16,13-3 4 16,8-4-4-16,26-4-36 15,5-1 16-15,25-2-72 16,4-1 48-16,8-8-36 15,-8 8 44-15,-12 4 0 16,-9-3 20-16,-30-1-20 16,-5 11 20-16,-29 1-4 15,-8-1 8-15,-26 16 8 16,4-1 0-16,-13 35 16 0,9-4-8 16,0 15 16-16,17-7-16 15,4-8 4-15,17-16-4 16,1-14 12-16,16-8-12 0,0-15 68 15,5-8-44-15,-1-18 104 16,5-1-80-16,-4-18 72 16,-5 3-72-16,4-26 12 15,-3 7-36-15,-5-18-12 16,0 10-12-16,0-6-128 16,8 14 64-16</inkml:trace>
        </inkml:traceGroup>
      </inkml:traceGroup>
    </inkml:traceGroup>
    <inkml:traceGroup>
      <inkml:annotationXML>
        <emma:emma xmlns:emma="http://www.w3.org/2003/04/emma" version="1.0">
          <emma:interpretation id="{5F1119F4-227F-4169-8942-FB068B5BA023}" emma:medium="tactile" emma:mode="ink">
            <msink:context xmlns:msink="http://schemas.microsoft.com/ink/2010/main" type="paragraph" rotatedBoundingBox="2860,7922 19716,7628 19747,9411 2891,970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9BE31E3-1065-422F-924C-DD8D1AF17341}" emma:medium="tactile" emma:mode="ink">
              <msink:context xmlns:msink="http://schemas.microsoft.com/ink/2010/main" type="line" rotatedBoundingBox="2860,7922 19716,7628 19747,9411 2891,9705"/>
            </emma:interpretation>
          </emma:emma>
        </inkml:annotationXML>
        <inkml:traceGroup>
          <inkml:annotationXML>
            <emma:emma xmlns:emma="http://www.w3.org/2003/04/emma" version="1.0">
              <emma:interpretation id="{BA586234-3899-4291-8EF8-7F09292571CF}" emma:medium="tactile" emma:mode="ink">
                <msink:context xmlns:msink="http://schemas.microsoft.com/ink/2010/main" type="inkWord" rotatedBoundingBox="2860,7934 4364,7908 4377,8696 2874,8722">
                  <msink:destinationLink direction="from" ref="{A3CE9394-EFB6-43DA-BBB2-B2EBBCA09BE7}"/>
                </msink:context>
              </emma:interpretation>
              <emma:one-of disjunction-type="recognition" id="oneOf17">
                <emma:interpretation id="interp29" emma:lang="" emma:confidence="0">
                  <emma:literal>v</emma:literal>
                </emma:interpretation>
                <emma:interpretation id="interp30" emma:lang="" emma:confidence="0">
                  <emma:literal>~</emma:literal>
                </emma:interpretation>
                <emma:interpretation id="interp31" emma:lang="" emma:confidence="0">
                  <emma:literal>V</emma:literal>
                </emma:interpretation>
                <emma:interpretation id="interp32" emma:lang="" emma:confidence="0">
                  <emma:literal>u</emma:literal>
                </emma:interpretation>
                <emma:interpretation id="interp33" emma:lang="" emma:confidence="0">
                  <emma:literal>J</emma:literal>
                </emma:interpretation>
              </emma:one-of>
            </emma:emma>
          </inkml:annotationXML>
          <inkml:trace contextRef="#ctx0" brushRef="#br0" timeOffset="262852.0814">643 7885 352 0,'5'-26'132'0,"3"14"-104"0,-8-10-8 15,9 14 60-15,-5-3-48 16,13-4 92-16,-4-1-68 0,4 5 0 15,4 7-36 1,-8 4-20-16,4 4-4 0,8 15 40 16,-8 4-24-16,5 3 0 15,-1 8-8-15,0 8 4 16,13 3-4-16,-4 1 60 0,0-1-36 16,0-3 24-16,0-4-32 15,4-8 44-15,0-7-36 16,0-12 20-16,4-19-28 15,13-18 16-15,22-20-20 16,3-3 20 0,5 4-24-16,13-23 12 15,-13 11-12-15,0-34-8 16,-9 12 0-16,0-12 4 16,-8 15-4-16,0 8-20 15,-4 19 8-15,-5 15-304 16,-8 15 172-16</inkml:trace>
        </inkml:traceGroup>
        <inkml:traceGroup>
          <inkml:annotationXML>
            <emma:emma xmlns:emma="http://www.w3.org/2003/04/emma" version="1.0">
              <emma:interpretation id="{423E6261-6476-4C81-93DA-4CD2B31243ED}" emma:medium="tactile" emma:mode="ink">
                <msink:context xmlns:msink="http://schemas.microsoft.com/ink/2010/main" type="inkWord" rotatedBoundingBox="5489,7941 9199,7876 9223,9253 5513,9318"/>
              </emma:interpretation>
              <emma:one-of disjunction-type="recognition" id="oneOf18">
                <emma:interpretation id="interp34" emma:lang="" emma:confidence="1">
                  <emma:literal/>
                </emma:interpretation>
              </emma:one-of>
            </emma:emma>
          </inkml:annotationXML>
          <inkml:trace contextRef="#ctx0" brushRef="#br0" timeOffset="130961.9303">6064 7594 464 0,'0'-12'176'0,"0"9"-140"16,0-1-8-16,0 0 84 16,0 8-68-16,-8-4 0 15,8 7-28-15,-9 5 24 16,-4 3-24-16,-8 11 4 16,-9 5-12-16,-8 14 28 15,4 4-20-15,-13 27 12 16,13 3-16-16,-22 12 44 15,10-7-28-15,-18-13 64 16,13-10-52-16,-5-16 20 16,14-10-40-16,12-17 0 0,13-2-12 15,17-28-8 1,13 1 4-16,16-46-48 16,6 0 24-16,3-26-152 0,0 7 96 15,-8-3-28-15,0 14 60 0,-9-6 20 16,0 18 12-16,-4-8 92 15,0 12-48-15,0 7 116 16,-4 8-88-16,9 4 12 16,-1 11-48-16,9 0 12 15,8 11-20-15,5 5 0 16,-1 10-8-16,1 8 28 16,4 8-20-16,-13 11-40 15,4 0 12-15,-12 12 0 16,3-5 12-16,-7 27 32 15,-1 1-16-15,4 25-12 16,-8-7-8-16,1 0 28 16,-1-15-12-16,-13-7 4 15,13-16-8-15,-13-4 36 16,5-15-20-16,-9-7-120 16,8-8 52-16,-16-7-284 15,8-1 184-15</inkml:trace>
          <inkml:trace contextRef="#ctx0" brushRef="#br0" timeOffset="131188.1056">5591 8173 704 0,'-25'-23'264'0,"25"23"-208"0,25-15-12 0,-8 7 140 16,5 5-108-16,12-9 68 15,0 1-84-15,13-4 0 16,4 7-36-16,13 1 40 15,0 7-36-15,-1 0 4 16,-7 3-20-16,-5 1-148 16,-9 0 72-16,-3-4-264 15,-5 0 184-15</inkml:trace>
          <inkml:trace contextRef="#ctx0" brushRef="#br0" timeOffset="131707.5212">6992 8400 780 0,'-21'-11'288'0,"21"11"-224"0,-8 7-20 0,-5-3 100 16,-4 3-88-16,-17 9 40 15,-5 6-56-15,-25 12-16 16,13 0-12-16,-13 12 0 16,13-4-8-16,0-1 16 15,13 1-12-15,8-16-56 16,9-3 24-16,8-19-332 16,9-8 196-16</inkml:trace>
          <inkml:trace contextRef="#ctx0" brushRef="#br0" timeOffset="131505.4468">6609 8324 580 0,'-8'0'216'0,"8"0"-168"0,8 23-12 16,-4-12 112-16,13 4-88 16,5 4 52-16,7 0-64 15,6 8 20-15,3 3-40 0,-4 4 8 16,9 4-20-16,-14-4 8 31,1 0-12-31,-9-7 44 0,1-5-28 0,-5-14-104 16,-13-4 44-16</inkml:trace>
          <inkml:trace contextRef="#ctx0" brushRef="#br0" timeOffset="129387.1667">3335 7616 260 0,'-13'-7'96'0,"8"7"-76"0,1 0-4 0,0 0 124 15,4 0-80-15,-4-4 80 16,-1 4-80-16,-3-4 32 16,8 0-56-16,-9-3 68 15,9 7-56-15,-8-8 8 16,8 8-32-16,-4-7 32 15,4 7-32-15,-5-4-12 16,10 4-8-16,-5 0-16 16,0 8 8-16,0-5 12 15,0 1-4-15,0-4 16 16,0 0-12-16,4-4 24 16,0 4-20-16,0-3 12 15,9-1-12-15,4-4-16 16,9 4 0-16,12-3-16 15,9 7 12-15,13-4 20 16,-1 4-4-16,5 4-12 0,-9 3 0 16,9-7 4-16,0 4 0 15,9-8 0-15,-1 4 0 0,0 0 8 16,-8 0-4-16,-8 0 8 16,-5 0-8-16,-9 0 32 15,-3 4-20-15,-14-4 4 16,1 4-12-16,-5 0 4 15,-8 0-8-15,-5-4 24 16,1 3-16-16,-9-3 24 16,0 0-24-16,0 0 12 15,0 0-12-15,0 0-24 16,8 0 4-16,-3 0 4 16,-1 0 4-16,-4 0 16 15,0 0-8-15,0 0 4 16,0 0-4-16,-4 0-8 15,4 8 4-15,-5-8-16 16,5 4 8-16,-4-4 20 16,0 7-8-16,-5 1-12 15,5-1 0-15,-9 1 4 16,5 3 0-16,-18 4 0 16,9 1 0-16,-17 6-20 15,13 1 12-15,-22 7 12 16,9 4 0-16,-13 12-20 15,9-1 8-15,4 16-4 16,4-4 4-16,0-1 32 0,9-3-12 16,-9-7-4-16,17-5-4 15,-8-14 12-15,4 3-8 16,-4-11 24-16,12-4-20 16,-12-7-4-16,8-4-4 15,-17-12 4-15,9 4-4 0,-21-18-12 16,3-1 4-16,-3-23 4 15,12 1 0-15,-13-16 8 16,18 12-4-16,8-8-20 16,0 16 8-16,4-5 20 15,4 12-4-15,1 0 4 16,4 12-4-16,-9-1 28 16,4 8-20-16,-4 0-12 15,1 11-8-15,-1 0-16 16,9 4 12-16,8 0-180 15,9 8 100-15,12-8-216 16,9 3 172-16</inkml:trace>
          <inkml:trace contextRef="#ctx0" brushRef="#br0" timeOffset="129941.639">4548 7416 704 0,'0'-15'264'0,"0"15"-208"0,9-8-12 0,-5 8 20 16,0 0-44-16,5 8 36 15,8-1-32-15,4 12-4 16,0 4-12-16,5 3-8 16,4 5 4-16,-5-5 4 15,-4 1-4-15,-12-5 40 16,0-3-20-16,-18 0 32 16,-4 0-32-16,-12-4 48 15,3 0-40-15,1-3 28 16,0-1-32-16,12-3-28 15,5 3 0-15,17-3 16 16,8-1-8-16,22-3 16 16,4 4-16-16,-1-5 24 15,5 1-20-15,-4-8 40 16,-13 12-28-16,0-8-100 16,-8 0 40-16,-13 0-208 15,0 0 136-15,-13 0-392 16,4 0 280-16</inkml:trace>
        </inkml:traceGroup>
        <inkml:traceGroup>
          <inkml:annotationXML>
            <emma:emma xmlns:emma="http://www.w3.org/2003/04/emma" version="1.0">
              <emma:interpretation id="{66FDA809-66D1-4B83-B4BE-42C28D7FA0CA}" emma:medium="tactile" emma:mode="ink">
                <msink:context xmlns:msink="http://schemas.microsoft.com/ink/2010/main" type="inkWord" rotatedBoundingBox="9822,7800 13846,7730 13877,9513 9853,9583"/>
              </emma:interpretation>
              <emma:one-of disjunction-type="recognition" id="oneOf19">
                <emma:interpretation id="interp35" emma:lang="" emma:confidence="1">
                  <emma:literal/>
                </emma:interpretation>
              </emma:one-of>
            </emma:emma>
          </inkml:annotationXML>
          <inkml:trace contextRef="#ctx0" brushRef="#br0" timeOffset="134022.155">8500 9040 392 0,'-17'3'148'0,"17"-3"-116"0,-5 0-8 0,1 0 128 16,8 0-88-16,-4-3 44 15,0 3-64-15,-4-8 36 16,4 4-44-16,-4-11 60 15,8 4-56-15,-4-12 44 16,0 8-48-16,0-31 24 16,0 5-32-1,0-24 0-15,0 9-16 0,0-16 28 16,4 7-24-16,1-6-4 16,3 10-8-16,-3-19-4 15,12 12 0-15,4-19-36 16,4 12 20-16,9-5-20 15,1 20 20-15,7-5 44 16,5 16-16-16,-4 0 36 16,-1 11-32-16,1-7-4 15,-1 10-8-15,-8-2 12 16,-4 6-8-16,4 5-4 16,-13 11 0-16,-3 3-4 15,-1 12 0-15,-9 4 0 16,5 7 0-16,-13 5 32 15,0-1-16-15,-4 4 12 16,-9 3-16-16,-4-3-16 16,8 0 0-16,-12-4-40 15,8 1 24-15,-8-9-36 16,4 4 32-16,4-7-8 16,13 4 20-16,-8-8-20 15,8 0 20-15,8 0-20 16,-4 7 16-16,9 1-8 0,0 7 12 15,8 4 8-15,0 0 4 16,1 11 0-16,-1 4 0 16,-4 8 8-16,0 0-4 0,-8-1 8 15,-9 1-8 1,-9-4 32-16,5-4-20 0,-22-8 56 16,9-3-40-16,-13-8 28 15,5 0-32-15,-13-11-8 16,12 0-12-16,-4-8-8 15,13 0 4-15,-4-7-16 16,12 0 8-16,1-8-156 16,8 7 88-16</inkml:trace>
          <inkml:trace contextRef="#ctx0" brushRef="#br0" timeOffset="134287.8634">9479 7257 508 0,'0'-15'188'0,"0"15"-148"0,13 0-8 0,-9 0 72 16,5 7-64-16,3 1 44 15,1 7-48-15,0-4-12 16,0 12-12-16,0-4 16 16,-1 7-16-16,-3 5 12 15,-1-12-12-15,-12 7 80 16,4-3-48-16,-13-8 24 16,5-4-40-16,-5-3 16 15,5 7-24-15,-5-11-16 16,13 3-8-16,13-7 20 15,-5 0-8-15,13-7-92 16,5 7 48-16,16 0-396 16,5 4 240-16</inkml:trace>
          <inkml:trace contextRef="#ctx0" brushRef="#br0" timeOffset="134806.9434">10595 7340 540 0,'0'-23'200'0,"0"23"-156"0,4 0-12 15,-8 16 36 1,4-1-44-16,-21 30 60 15,-5 4-48-15,-12 19 20 0,8 4-36 0,-13 12 104 16,5-5-68-16,-13 16 56 16,8-8-68-16,-21 0 60 15,13-15-64-15,-8-12 8 16,12-14-28-16,4-20 24 16,18-11-28-1,25-30-48-15,21-7 16 16,22-39-208-16,-1 4 124 0,14-22-344 15,-1 11 248-15,13-19-208 32,-13 18 232-32,-4 1 572 15,-4 15-204-15,21-26 128 16,-12 7-192-16,-18 38-36 16,-4 15-56-16,0 34-20 15,0 11-12-15,5 16 4 16,-5 4-8-16,0 14 16 15,4-11-12-15,-8 4 16 16,-5-7-16-16,-3 3 16 16,-5-7-16-16,-9-1 40 15,-3-3-24-15,-10-8-180 16,5 1 84-16</inkml:trace>
          <inkml:trace contextRef="#ctx0" brushRef="#br0" timeOffset="134988.9538">10365 7844 800 0,'-34'-4'296'0,"34"4"-232"0,-4-4-16 0,8 0 72 15,4 8-76-15,14-8 24 16,7 4-36-16,31-7-4 16,12 7-16-16,9 0 36 15,0 7-24-15,-8-7-112 16,-9 4 48-16</inkml:trace>
          <inkml:trace contextRef="#ctx0" brushRef="#br0" timeOffset="135265.1841">11314 7851 716 0,'-17'0'264'0,"17"0"-204"0,9 19-16 16,-1-4 72 0,5 4-72-16,9 15 8 15,7 4-32-15,5 11-12 16,5-3-4-16,-5-1 4 16,0-7-4-16,-9-4 40 15,1-8-20-15,-9-7-68 16,-4-3 24-16,-9-9-196 15,0-3 120-15,1-12-468 0,-1 5 312 0</inkml:trace>
          <inkml:trace contextRef="#ctx0" brushRef="#br0" timeOffset="135405.604">11634 7991 632 0,'-9'-11'236'0,"9"11"-184"0,5 4-16 0,-10 3 148 16,5 4-108-16,-8 16 76 15,-1 3-88-15,-12 12-8 16,4 0-36-16,-17 3 24 15,4-3-28-15,-8-5-120 16,4-2 56-16,0-13-176 16,8-7 124-16</inkml:trace>
          <inkml:trace contextRef="#ctx0" brushRef="#br0" timeOffset="132056.7154">7614 8052 892 0,'-4'-4'332'0,"4"4"-260"0,4 0-20 0,0 0 116 16,9 4-104-16,4-4 28 15,4 3-56-15,5 1-12 16,4 0-16-16,8-4 48 15,5 4-32-15,8 0 8 16,-4-1-20-16,-1-3-52 16,-3 4 24-16,-9-11-164 15,4 3 100-15</inkml:trace>
          <inkml:trace contextRef="#ctx0" brushRef="#br0" timeOffset="133047.3718">7763 7870 280 0,'0'-4'104'0,"0"-3"-84"0,0-1 0 15,0 4 108 1,0 4-72-16,0-3 84 16,0-1-80-16,0 0 40 15,0 4-60-15,0-4 24 16,0 8-36-16,0 0 44 16,0 3-40-16,-4 12 36 15,4 8-36-15,-4 14 8 16,-1 9-24-16,-3 10-8 0,8-3-4 0,-4-4 12 15,4-4-8-15,-5-7 4 16,5-8-4-16,-4-8-32 16,4 1 12-16,-4-8-268 15,4-4 152-15</inkml:trace>
        </inkml:traceGroup>
        <inkml:traceGroup>
          <inkml:annotationXML>
            <emma:emma xmlns:emma="http://www.w3.org/2003/04/emma" version="1.0">
              <emma:interpretation id="{0C2176B1-A230-4B7D-9FCF-1CC281D68B25}" emma:medium="tactile" emma:mode="ink">
                <msink:context xmlns:msink="http://schemas.microsoft.com/ink/2010/main" type="inkWord" rotatedBoundingBox="14551,8204 15292,8192 15295,8349 14553,8362"/>
              </emma:interpretation>
              <emma:one-of disjunction-type="recognition" id="oneOf20">
                <emma:interpretation id="interp36" emma:lang="" emma:confidence="1">
                  <emma:literal/>
                </emma:interpretation>
              </emma:one-of>
            </emma:emma>
          </inkml:annotationXML>
          <inkml:trace contextRef="#ctx0" brushRef="#br0" timeOffset="135857.363">12336 7825 748 0,'-8'11'276'0,"8"-11"-216"0,42-8-16 0,1 5 12 16,4 3-40-16,30-8 12 16,12 8-16-16,17-8-44 15,-3 5 20-15,20-9-332 16,-12 9 188-16</inkml:trace>
          <inkml:trace contextRef="#ctx0" brushRef="#br0" timeOffset="135693.9282">12413 7715 832 0,'0'-15'308'0,"0"15"-240"0,51-4-20 15,-21 0 64 1,0 0-72-16,12-3-28 16,9 3-8-16,1 0 64 0,3 4-36 15,-8 4-312-15,-5 4 152 0</inkml:trace>
        </inkml:traceGroup>
        <inkml:traceGroup>
          <inkml:annotationXML>
            <emma:emma xmlns:emma="http://www.w3.org/2003/04/emma" version="1.0">
              <emma:interpretation id="{9D0D17FA-C6EB-4503-9032-D81BA10E3DF3}" emma:medium="tactile" emma:mode="ink">
                <msink:context xmlns:msink="http://schemas.microsoft.com/ink/2010/main" type="inkWord" rotatedBoundingBox="15968,8107 16486,8098 16492,8450 15974,8459"/>
              </emma:interpretation>
              <emma:one-of disjunction-type="recognition" id="oneOf21">
                <emma:interpretation id="interp37" emma:lang="" emma:confidence="1">
                  <emma:literal/>
                </emma:interpretation>
              </emma:one-of>
            </emma:emma>
          </inkml:annotationXML>
          <inkml:trace contextRef="#ctx0" brushRef="#br0" timeOffset="136156.9225">14138 7597 600 0,'12'-7'224'0,"-12"7"-176"0,-8-8-12 15,-5 1 160 1,5 14-116-16,-43-3 160 15,4 4-136-15,-26 14 20 0,9 1-76 0,1 7-44 32,20 4-8-32,17 4-28 0,18 0 20 0,33 0 12 15,14 0 4-15,25-8 16 16,8-3-12-16,9-16 4 16,-9-7-4-16,-12-19 12 15,-5-4-12-15,-25-12 60 16,-9 5-40-1,-25-12-12-15,-13 8-8 0,-34-4 24 16,0 11-16-16,-4 4-32 16,8 8 8-16</inkml:trace>
        </inkml:traceGroup>
        <inkml:traceGroup>
          <inkml:annotationXML>
            <emma:emma xmlns:emma="http://www.w3.org/2003/04/emma" version="1.0">
              <emma:interpretation id="{F557258D-9DEB-43A8-9CFC-86D93C19C194}" emma:medium="tactile" emma:mode="ink">
                <msink:context xmlns:msink="http://schemas.microsoft.com/ink/2010/main" type="inkWord" rotatedBoundingBox="17475,7740 19717,7701 19729,8361 17486,8400"/>
              </emma:interpretation>
              <emma:one-of disjunction-type="recognition" id="oneOf22">
                <emma:interpretation id="interp38" emma:lang="" emma:confidence="1">
                  <emma:literal/>
                </emma:interpretation>
              </emma:one-of>
            </emma:emma>
          </inkml:annotationXML>
          <inkml:trace contextRef="#ctx0" brushRef="#br0" timeOffset="184619.0056">17455 7541 372 0,'17'-31'140'0,"-17"31"-112"0,8-7-4 0,-16 3 100 16,8 8-72-16,-9-4 32 15,-3 0-48-15,-40 7-4 16,1 1-20-16,-47 0 12 15,0 7-16-15,-38-12 40 16,-43 5-24-16,-12 0-32 16,12-16 4-16,-30 8 28 15,13-19-16-15,35-4 0 0,29-11-4 16,25 0-4-16,30 8 0 0,14 3 8 16,20 16-4-16,34 7-92 15,18 15 52-15,17 11-428 16,33 12 256-1,26-12 44-15</inkml:trace>
          <inkml:trace contextRef="#ctx0" brushRef="#br0" timeOffset="184889.724">17485 7768 436 0,'17'7'160'0,"-17"-7"-124"0,-5 0-8 0,-3 8 148 15,-9-8-100-15,-17 4-20 16,-39-4-36-16,-46 7 8 16,-4 5-16-16,-14-5 4 0,-50 1-8 15,4 3-8-15,4-11 4 16,-21 0-4-16,13 0 0 16,29 0 24-16,30-7-12 15,30-1 12-15,26-3-12 16,21-1-44-16,34 1 20 15,25 3-360 1,26-3 204-16,43-4-148 16</inkml:trace>
          <inkml:trace contextRef="#ctx0" brushRef="#br0" timeOffset="185294.981">16288 7298 612 0,'-51'-83'228'0,"42"83"-180"0,-12-4-12 15,13 4-16-15,-9 0-20 16,-17 4-20-16,-13-8 12 16,-21 1 12-16,-18-1 0 15,-7 4-4-15,8 4 4 0,4-1 40 16,8 5-24-16,9-4 0 16,-8 3-12-16,0 5-8 15,12 10 4-15,17 5 4 16,5 7-4-16,25 15-4 0,13 12 4 15,22 7-16-15,20-4 8 16,-3-3 20-16,-1-4-8 16,9-8 4-16,17-8-4 15,-5-7 20-15,-3-7-16 16,-10-8 56-16,-7-8-36 16,-5-11 80-16,-9-7-60 15,-8-8 44-15,-4-8-56 16,-9-11-12-16,-4-23-16 15,0-26 0-15,5-20-8 16,3 16 8-16,1 4-8 16,-1 19-12-16,-4 15 4 15,-4 15-368-15,-17 15 204 0</inkml:trace>
        </inkml:traceGroup>
      </inkml:traceGroup>
    </inkml:traceGroup>
    <inkml:traceGroup>
      <inkml:annotationXML>
        <emma:emma xmlns:emma="http://www.w3.org/2003/04/emma" version="1.0">
          <emma:interpretation id="{C3C984A7-8AF7-4680-B079-9BC287B0BA92}" emma:medium="tactile" emma:mode="ink">
            <msink:context xmlns:msink="http://schemas.microsoft.com/ink/2010/main" type="paragraph" rotatedBoundingBox="5978,10059 21623,7866 22054,10944 6410,13137" alignmentLevel="4"/>
          </emma:interpretation>
        </emma:emma>
      </inkml:annotationXML>
      <inkml:traceGroup>
        <inkml:annotationXML>
          <emma:emma xmlns:emma="http://www.w3.org/2003/04/emma" version="1.0">
            <emma:interpretation id="{E53CCC39-4E3A-412D-A413-C896BF93A32D}" emma:medium="tactile" emma:mode="ink">
              <msink:context xmlns:msink="http://schemas.microsoft.com/ink/2010/main" type="line" rotatedBoundingBox="5965,10077 15135,8586 15364,9996 6194,11487"/>
            </emma:interpretation>
          </emma:emma>
        </inkml:annotationXML>
        <inkml:traceGroup>
          <inkml:annotationXML>
            <emma:emma xmlns:emma="http://www.w3.org/2003/04/emma" version="1.0">
              <emma:interpretation id="{F109B069-C5DB-407E-A8CB-E49575B78699}" emma:medium="tactile" emma:mode="ink">
                <msink:context xmlns:msink="http://schemas.microsoft.com/ink/2010/main" type="inkWord" rotatedBoundingBox="5965,10077 7407,9842 7612,11104 6170,11338"/>
              </emma:interpretation>
            </emma:emma>
          </inkml:annotationXML>
          <inkml:trace contextRef="#ctx0" brushRef="#br0" timeOffset="152430.9746">4361 9683 384 0,'4'0'140'0,"-4"4"-108"0,0 3-8 15,-4-3 32 1,0 8-36-16,-14 3 24 16,6 7-24-16,-31 20 72 15,9 3-56-15,-26 20 48 16,9-1-48-16,-13 4 16 15,13-7-32-15,0-4 16 16,13-12-20-16,0-15 36 0,16-3-28 16,5-23-4-16,13-4-12 15,13-42-16-15,8-3 4 0,29-43-84 16,6 9 48 0,20-16 4-16,-4 20 24 15,0-5-16-15,-8 16 16 16,-9-4 40-16,-4 19-16 0,-17-4 80 15,-5 18-56-15,-8 9 40 16,0 11-44-16,-8 11-8 16,3 8-16-16,1 19-16 15,0 7 4-15,0 8 4 16,8 3 0-16,5 16 0 16,-1-12 0-16,5 31 8 15,0 0-4-15,0 11-20 16,-5-8 8-16,-4-7 32 15,-4-7-16-15,-8-5 28 16,-1-18-24-16,-8-12 32 16,5-3-28-16,-5-5-92 15,4-3 40-15,-4-7-244 16,0-5 156-16</inkml:trace>
          <inkml:trace contextRef="#ctx0" brushRef="#br0" timeOffset="152642.6897">4075 10118 880 0,'-12'-30'328'0,"12"30"-256"0,29-34-16 0,-3 15 44 16,0 4-64-16,16-8 4 16,5 4-24-16,4 0 8 15,0 8-16-15,0-4 24 16,-4 11-20-16,13-3-224 15,-1 7 116-15</inkml:trace>
          <inkml:trace contextRef="#ctx0" brushRef="#br0" timeOffset="153148.5278">5336 10270 756 0,'-17'0'280'0,"17"0"-216"0,-43 22-20 0,22-6 40 16,-5 3-56-16,-3 7 8 16,3 1-24-16,-4 14-8 15,5 1 0-15,-5-1 20 16,9-3-12-16,-5-4 4 15,9-3-8-15,0-12-164 16,8-4 84-16,5-19-272 16,8 0 196-16</inkml:trace>
          <inkml:trace contextRef="#ctx0" brushRef="#br0" timeOffset="152942.983">5038 10281 548 0,'-4'-11'204'0,"4"11"-156"0,0 0-16 16,0 4 96-1,8 3-76-15,1 4 68 16,-1 5-68-16,5 3-4 15,0-1-28-15,4 5-12 16,4 7-4-16,5-7 12 0,3 4-8 0,1-1 32 16,-4-3-24-16,-1-4-48 15,-8-4 16-15</inkml:trace>
        </inkml:traceGroup>
        <inkml:traceGroup>
          <inkml:annotationXML>
            <emma:emma xmlns:emma="http://www.w3.org/2003/04/emma" version="1.0">
              <emma:interpretation id="{C5CE5B54-C83E-4C56-874D-389F947DBC26}" emma:medium="tactile" emma:mode="ink">
                <msink:context xmlns:msink="http://schemas.microsoft.com/ink/2010/main" type="inkWord" rotatedBoundingBox="8070,10535 8445,10474 8512,10884 8137,10945"/>
              </emma:interpretation>
              <emma:one-of disjunction-type="recognition" id="oneOf23">
                <emma:interpretation id="interp39" emma:lang="" emma:confidence="1">
                  <emma:literal/>
                </emma:interpretation>
              </emma:one-of>
            </emma:emma>
          </inkml:annotationXML>
          <inkml:trace contextRef="#ctx0" brushRef="#br0" timeOffset="153361.5963">6132 9963 704 0,'21'8'264'0,"-21"-8"-208"0,22 26-12 0,-5-11 0 15,-4 1-32-15,8 2 40 16,-8 5-28-16</inkml:trace>
          <inkml:trace contextRef="#ctx0" brushRef="#br0" timeOffset="153588.8731">5928 10330 600 0,'-30'8'224'0,"30"-8"-176"0,0 0-12 0,8 0 88 15,1 7-76-15,12-10 44 16,1 3-56-16,20 0 8 16,1 0-28-16,8 0 8 15,-4 3-12-15,-5-3-16 16,-12 4 0-16,-9 0-84 16,1 0 48-16,-14-4-136 15,-4 4 100-15</inkml:trace>
        </inkml:traceGroup>
        <inkml:traceGroup>
          <inkml:annotationXML>
            <emma:emma xmlns:emma="http://www.w3.org/2003/04/emma" version="1.0">
              <emma:interpretation id="{17549FA9-57F0-4241-A047-7256C8D1F4BF}" emma:medium="tactile" emma:mode="ink">
                <msink:context xmlns:msink="http://schemas.microsoft.com/ink/2010/main" type="inkWord" rotatedBoundingBox="9793,9576 13874,8912 14084,10204 10003,10868">
                  <msink:destinationLink direction="with" ref="{106E87C5-A907-4B67-BB84-EFD5C37CE2DD}"/>
                </msink:context>
              </emma:interpretation>
              <emma:one-of disjunction-type="recognition" id="oneOf24">
                <emma:interpretation id="interp40" emma:lang="" emma:confidence="1">
                  <emma:literal/>
                </emma:interpretation>
              </emma:one-of>
            </emma:emma>
          </inkml:annotationXML>
          <inkml:trace contextRef="#ctx0" brushRef="#br0" timeOffset="155761.6167">9569 9115 508 0,'-9'19'188'0,"9"-19"-148"0,-21 61-8 0,12-8 60 16,5 0-56-16,-13 19 4 15,4 0-24-15,-12-4-4 16,8-11-4-16,-13-8 28 16,9-8-20-16,-18-3 92 15,5-8-60-15,-13-7 12 16,5 0-36-16,-9-16 32 15,12-7-32-15,1-11-12 16,12 0-8-16</inkml:trace>
          <inkml:trace contextRef="#ctx0" brushRef="#br0" timeOffset="156530.163">9688 10009 424 0,'-13'15'156'0,"13"-15"-120"0,-8 11-8 0,3-15 148 16,5 4-100-16,-8-11 76 15,8 3-88-15,-9-14 8 16,18-1-40-16,-9-15 4 16,8 4-20-16,-3-11 8 15,12 3-12-15,-5-26 0 16,-3 7-4-16,12-30-8 16,-4 8 4-16,0-11-4 15,9 14 0-15,-5 4 8 16,9 20-4-16,0-13 32 15,4 28-20-15,4-12-24 16,-12 15 4-16,8-4 28 16,0 8-16-16,-4 8 0 15,-5-1-4-15,1 16-24 16,-5 7 12-16,-8 8 20 16,-1 7-4-16,-12 4 16 15,-4 8-16-15,-17 0-64 16,4 0 28-16,-13-5-76 15,5 5 60-15,-1-8-60 0,9-7 60 0,8 7-40 16,9-4 48-16,9-3 28 16,8 0 8-16,9 3-24 15,3-4 12-15,-3 9 4 16,-1-5 8-16,-8 8-12 16,1 0 8-16,-18 4 64 15,0 3-32-15,-22-7 60 16,1 4-52-16,-26-1 64 15,13-7-60-15,-17 1-8 16,17-9-20-16,4-7-28 16,13 0 8-16</inkml:trace>
          <inkml:trace contextRef="#ctx0" brushRef="#br0" timeOffset="155914.0255">9603 8790 904 0,'0'-61'332'0,"0"61"-256"0,8-11-24 15,-8 11 124 1,0 0-108-16,0 0-44 16,9 11-20-16,-1-3-388 15,5 14 212-15</inkml:trace>
          <inkml:trace contextRef="#ctx0" brushRef="#br0" timeOffset="157100.5459">10650 8725 436 0,'0'-22'160'0,"0"22"-124"0,4-15-8 0,-4 7 140 16,5 8-96-16,-10 0 60 15,1 4-76-15,-4 15 0 16,-5 7-32-16,0 23-4 15,0 1-12-15,-4 6 4 16,5 1-8-16,-1 11-4 16,8-7 4-16,5 7 12 15,-4-7-8-15,0-5 24 16,8-3-20-16,-8-15 48 16,4-4-32-16,0-19-4 15,0-7-16-15,0-19-324 16,4-5 172-16</inkml:trace>
          <inkml:trace contextRef="#ctx0" brushRef="#br0" timeOffset="155196.4026">7686 9744 456 0,'-8'-12'168'0,"8"8"-128"0,0 1-16 0,0-1 176 15,0 8-116-15,0-4 8 16,0 0-52-16,13 0-28 15,4 7-8-15,30-7 12 16,8 0-8-16,26 0-4 16,0 8 0-16,4-16 4 15,-13 8-4-15,-12-7 16 16,-9 3-12-16,-13-4 40 16,-4 5-24-16,-17-13 32 15,0 5-32-15,-17-15 20 16,0 7-24-16,-12-15-16 15,-1 7-8-15,-13-3-4 16,5 7 0-16,-22 4 8 16,5 12 0-16,-21 7-28 15,7 7 16-15,-20 5-4 16,17 3 8-16,-5 15-20 16,18-11 16-16,-5 7 32 15,17 5-12-15,0-1 16 16,13-4-12-16,4 5-8 15,9 3 0-15,8 4 4 16,5 3-4-16,16 5 16 16,5-5-12-16,21 1 32 15,0-4-24-15,13-8 32 16,-4-3-32-16,-1-12-92 16,-3-4 40-16</inkml:trace>
          <inkml:trace contextRef="#ctx0" brushRef="#br0" timeOffset="155464.8302">8500 9123 808 0,'0'0'300'0,"0"0"-232"0,21 0-20 0,-4 4 28 16,0-8-52-16,17 4 16 16,5 0-24-16,7 0 20 15,5 0-24-15,1 0-120 16,-6 0 60-16,10-4-352 16,-5 8 220-16</inkml:trace>
          <inkml:trace contextRef="#ctx0" brushRef="#br0" timeOffset="158014.8205">11021 8990 392 0,'-9'-15'148'0,"9"15"-116"0,-4 0-8 0,0 0 48 15,8 8-44-15,-4-1 76 16,0 9-56-16,-4 2 0 16,-1 1-28-16,-3 8 16 15,8-1-24-15,-9 1 4 16,9-1-8-16,-12-3 48 16,7 0-32-16,5-12 76 15,0 0-52-15,-8-14 28 16,8-1-44-16,-4-11-20 15,12 3-4-15,-8-10-8 16,0 3 0-16,0-8 32 16,9 8-16-16,3-3-56 15,10 3 16-15,7 0-8 16,1 0 20-16,9 8 44 0,-1 11-20 16,0-4 8-16,-4 8-12 0,-4-4 56 15,0 7-36-15,-9-3 8 16,0 0-24-1,-8-4-96-15,-4 0 48 16,-1-4-508-16,5 0 300 0</inkml:trace>
          <inkml:trace contextRef="#ctx0" brushRef="#br0" timeOffset="158225.877">11021 8650 756 0,'4'-15'280'0,"-4"15"-216"0,25-16-20 15,-3 13 32 1,3-5-52-16,22-3 8 16,4 7-20-16,13-4 28 15,-4 8-24-15,-1 4-268 16,-8 4 136-16</inkml:trace>
          <inkml:trace contextRef="#ctx0" brushRef="#br0" timeOffset="158454.0864">11540 9134 748 0,'13'-4'276'0,"-13"4"-216"0,43-3-16 0,-22-1 68 16,9 4-72-16,29-8 8 16,1 5-28-16</inkml:trace>
        </inkml:traceGroup>
        <inkml:traceGroup>
          <inkml:annotationXML>
            <emma:emma xmlns:emma="http://www.w3.org/2003/04/emma" version="1.0">
              <emma:interpretation id="{A2F24EA3-BF1E-4743-BCDA-A9E9D9017E55}" emma:medium="tactile" emma:mode="ink">
                <msink:context xmlns:msink="http://schemas.microsoft.com/ink/2010/main" type="inkWord" rotatedBoundingBox="14357,9156 15205,9018 15309,9659 14461,9797">
                  <msink:destinationLink direction="with" ref="{106E87C5-A907-4B67-BB84-EFD5C37CE2DD}"/>
                </msink:context>
              </emma:interpretation>
              <emma:one-of disjunction-type="recognition" id="oneOf25">
                <emma:interpretation id="interp41" emma:lang="" emma:confidence="0">
                  <emma:literal>fir"</emma:literal>
                </emma:interpretation>
                <emma:interpretation id="interp42" emma:lang="" emma:confidence="1">
                  <emma:literal>F. i"</emma:literal>
                </emma:interpretation>
                <emma:interpretation id="interp43" emma:lang="" emma:confidence="0">
                  <emma:literal>Fin-ill</emma:literal>
                </emma:interpretation>
                <emma:interpretation id="interp44" emma:lang="" emma:confidence="0">
                  <emma:literal>Fri"</emma:literal>
                </emma:interpretation>
                <emma:interpretation id="interp45" emma:lang="" emma:confidence="0">
                  <emma:literal>fir',</emma:literal>
                </emma:interpretation>
              </emma:one-of>
            </emma:emma>
          </inkml:annotationXML>
          <inkml:trace contextRef="#ctx0" brushRef="#br0" timeOffset="158839.5772">12315 8960 464 0,'-8'0'176'0,"8"0"-140"0,-5 23-8 15,-3-8 40 1,8 0-44-16,0 12 8 16,-9-1-20-16,1 8 12 0,4 0-16 0,-5 4-20 31,9-8 4-31,-13-3 120 16,13 3-64-16,-8-26 88 0,8 3-76 0,-9-14 32 15,18-1-56-15,-9-18 32 16,0 11-36-16,8-12-8 15,-8 1-16-15,13-1-24 16,-4 8 8-16,3 0-4 16,5 12 4-16,5-5 8 15,-1 9 0-15,0-1 24 16,9 4-12-16,4-4 12 16,-4 4-12-16,-9-4-200 15,9 4 100-15</inkml:trace>
          <inkml:trace contextRef="#ctx0" brushRef="#br0" timeOffset="159024.1817">12213 8843 872 0,'0'-19'324'0,"0"19"-252"0,17-19-20 16,-13 11-4-1,13 1-36-15,-4 3 4 16,8 4-8-16,9 0-200 16,0 4 104-16</inkml:trace>
          <inkml:trace contextRef="#ctx0" brushRef="#br0" timeOffset="159204.6968">12737 8548 580 0,'0'-16'216'0,"0"16"-168"0,0 19-12 0,0 0 100 16,0 4-80-16,-9 19 4 15,1 7-36-15,3 4 12 16,10 4-24-16,3-12-84 16,1-3 40-16</inkml:trace>
          <inkml:trace contextRef="#ctx0" brushRef="#br0" timeOffset="159399.6857">12984 8521 820 0,'0'4'304'0,"0"-4"-236"0,-9 38-20 16,1 0 8-1,8 11-40-15,-13 30 4 16,13-3-12-16,0 15-208 16,-9-8 108-16</inkml:trace>
        </inkml:traceGroup>
      </inkml:traceGroup>
      <inkml:traceGroup>
        <inkml:annotationXML>
          <emma:emma xmlns:emma="http://www.w3.org/2003/04/emma" version="1.0">
            <emma:interpretation id="{796CD8F5-7DD4-4E95-B7EC-C7DA41E62BFE}" emma:medium="tactile" emma:mode="ink">
              <msink:context xmlns:msink="http://schemas.microsoft.com/ink/2010/main" type="line" rotatedBoundingBox="10151,11165 21855,9524 22054,10944 10350,12585"/>
            </emma:interpretation>
          </emma:emma>
        </inkml:annotationXML>
        <inkml:traceGroup>
          <inkml:annotationXML>
            <emma:emma xmlns:emma="http://www.w3.org/2003/04/emma" version="1.0">
              <emma:interpretation id="{9AA652B3-EBEA-49EA-ACE5-318126D9ABA2}" emma:medium="tactile" emma:mode="ink">
                <msink:context xmlns:msink="http://schemas.microsoft.com/ink/2010/main" type="inkWord" rotatedBoundingBox="10151,11165 14458,10561 14657,11981 10350,12585"/>
              </emma:interpretation>
              <emma:one-of disjunction-type="recognition" id="oneOf26">
                <emma:interpretation id="interp46" emma:lang="" emma:confidence="1">
                  <emma:literal/>
                </emma:interpretation>
              </emma:one-of>
            </emma:emma>
          </inkml:annotationXML>
          <inkml:trace contextRef="#ctx0" brushRef="#br0" timeOffset="160759.7738">8099 10618 436 0,'-21'0'160'0,"21"0"-124"0,-34 23-8 15,4 3 124-15,22-3-88 16,-18 15-8 0,9 3-36-16,9 1 12 0,8 0-20 0,30-8 40 15,8-4-28-15,17-7 20 16,9-1-24-16,-4-14 36 15,-1 7-32 1,5-11-144-16,-8-4 64 0,-5-4-396 16,-5 4 252-1</inkml:trace>
          <inkml:trace contextRef="#ctx0" brushRef="#br0" timeOffset="160838.7481">8304 10701 456 0,'-21'15'168'0,"21"-15"-128"0,0 84-16 0,-9-50 60 16,9 0-52-16,-8 11 24 16,3-3-36-16,-7 22 28 15,7-11-32-15,-3 12 20 16,3-12-20-16,-3-12-80 16,8-7 36-16,-4-19-336 15,4-7 204-15</inkml:trace>
          <inkml:trace contextRef="#ctx0" brushRef="#br0" timeOffset="161017.7263">8415 10803 624 0,'12'-30'228'0,"-12"30"-176"0,51 0-16 16,-16 0 96 0,3 4-80-16,21-4 24 15,5 8-44-15,9-5 40 0,-9 1-40 0,-1-8-8 16,-7 4-12-16,3-7-44 15,-12 3 16-15</inkml:trace>
          <inkml:trace contextRef="#ctx0" brushRef="#br0" timeOffset="161197.7433">8619 10875 560 0,'-21'38'208'0,"21"-38"-164"0,-30 42-8 0,13-19 40 16,4 3-48-16,-8 12 24 15,4 7-32-15,8-3 28 16,1 0-32-16,3-16-56 16,5-7 16-16</inkml:trace>
          <inkml:trace contextRef="#ctx0" brushRef="#br0" timeOffset="161415.3369">8930 10758 808 0,'-13'19'300'0,"13"-19"-232"0,-17 68-20 16,4-38 36-16,5-3-56 15,-14 14-20-15,10 5-8 0,-5 18 52 16,0-3-28-16,8 11-80 15,1-12 28-15,-5-14-140 16,13-5 92-16,-4-10-396 16,4-12 264-16</inkml:trace>
          <inkml:trace contextRef="#ctx0" brushRef="#br0" timeOffset="161678.0406">9530 10573 644 0,'-8'-8'236'16,"8"8"-180"-16,-17 64-20 0,4-18 44 15,4-5-52-15,-16 20 16 16,-1 0-28-16,-12 29 20 15,4 1-24-15,-4 4-4 16,8-4-4-16,0-16 12 16,13-10-8-16,0-20-4 15,13-11 0-15,4-22-480 16,4-9 260-16</inkml:trace>
          <inkml:trace contextRef="#ctx0" brushRef="#br0" timeOffset="161994.88">9739 10800 632 0,'-4'0'236'0,"4"0"-184"0,4 34-16 0,-8-8 44 15,4-7-52-15,-9 23 32 16,5-1-32-16,-5 9-16 16,5-1-8-16,0-4-16 15,4-3 8-15,-4-16 64 16,8-3-32-16,-4-23 40 15,0-4-36-15,0-22 24 16,4 3-28-16,0-15 8 16,1 8-20-16,3-12-8 15,9 8-4-15,9-4 4 16,8 8-4-16,13 7-12 16,4 12 4-16,4 0 40 15,0 11-24-15,-3 0-152 16,-6 7 76-16,-7-7-240 15,-5 0 172-15</inkml:trace>
          <inkml:trace contextRef="#ctx0" brushRef="#br0" timeOffset="162212.4551">10143 10565 880 0,'-8'-38'328'0,"8"38"-256"0,13-19-16 0,-5 12 80 16,9 3-84-16,9-4 24 15,-1 8-44-15,9-7-32 16,5 14 0-16</inkml:trace>
          <inkml:trace contextRef="#ctx0" brushRef="#br0" timeOffset="162326.2585">10284 11076 852 0,'0'0'316'0,"0"0"-248"0,43-11-16 0,-9 3-28 15,8 0-24-15,31-7-20 16,-1 8 12-16,13 7-488 16,-4 4 268-16</inkml:trace>
          <inkml:trace contextRef="#ctx0" brushRef="#br0" timeOffset="162809.862">11421 10830 572 0,'-38'53'208'0,"38"-53"-160"0,-34 53-12 0,16-23 32 31,6 4-44-31,-10 19-28 0,10 0 0 0,-5 4 72 16,8-8-40-16,-4-11 116 16,5-4-84-16,-9-19 12 15,13-7-48-15,-14-23-12 16,14 0-8-16,-13-19 28 16,9-1-16-16,-1-6-32 15,9 7 8 1,9 0 28-16,3 11-12 0,18-4 0 15,4 9-4-15,13-1-4 16,4 11 0-16,0-3 32 16,-4 3-16-16,-4 1-232 15,-9 7 112-15</inkml:trace>
          <inkml:trace contextRef="#ctx0" brushRef="#br0" timeOffset="162858.9926">11425 10766 852 0,'-17'-27'316'0,"17"27"-248"0,-13-7-16 15,9 3 136 1,4 8-112-16,4-4-48 16,9 7-20-16,8 1 32 15,5-1-20-15,8 5-360 16,0 3 184-16</inkml:trace>
          <inkml:trace contextRef="#ctx0" brushRef="#br0" timeOffset="162999.913">11881 10580 704 0,'-56'34'264'0,"56"-34"-208"0,-21 76-12 0,17-38-60 16,8-4 0-16,0 11-56 15,5-3 40-15</inkml:trace>
          <inkml:trace contextRef="#ctx0" brushRef="#br0" timeOffset="163239.8184">12307 10565 704 0,'-22'53'264'0,"22"-53"-208"0,-17 114-12 15,5-58 96 1,7-6-84-16,-8 40 16 16,5 1-48-16,-5 23 40 15,5-12-36-15,-5-15-48 16,9-15 8-16,-9-15-596 15,4-16 332-15</inkml:trace>
        </inkml:traceGroup>
        <inkml:traceGroup>
          <inkml:annotationXML>
            <emma:emma xmlns:emma="http://www.w3.org/2003/04/emma" version="1.0">
              <emma:interpretation id="{1255D620-AD28-4501-BF82-B99621E5B3BC}" emma:medium="tactile" emma:mode="ink">
                <msink:context xmlns:msink="http://schemas.microsoft.com/ink/2010/main" type="inkWord" rotatedBoundingBox="16847,11239 16985,11220 16999,11325 16862,11345"/>
              </emma:interpretation>
              <emma:one-of disjunction-type="recognition" id="oneOf27">
                <emma:interpretation id="interp47" emma:lang="" emma:confidence="1">
                  <emma:literal/>
                </emma:interpretation>
              </emma:one-of>
            </emma:emma>
          </inkml:annotationXML>
          <inkml:trace contextRef="#ctx0" brushRef="#br0" timeOffset="163618.8005">14759 10694 860 0,'-25'11'320'0,"25"-11"-248"0,-39 61-20 16,10-35 24-1,-1 1-52-15</inkml:trace>
        </inkml:traceGroup>
        <inkml:traceGroup>
          <inkml:annotationXML>
            <emma:emma xmlns:emma="http://www.w3.org/2003/04/emma" version="1.0">
              <emma:interpretation id="{5483B2FB-E664-4E05-9C2F-E12F0A68A980}" emma:medium="tactile" emma:mode="ink">
                <msink:context xmlns:msink="http://schemas.microsoft.com/ink/2010/main" type="inkWord" rotatedBoundingBox="18846,9981 21860,9558 22004,10586 18990,11009"/>
              </emma:interpretation>
              <emma:one-of disjunction-type="recognition" id="oneOf28">
                <emma:interpretation id="interp48" emma:lang="" emma:confidence="1">
                  <emma:literal/>
                </emma:interpretation>
              </emma:one-of>
            </emma:emma>
          </inkml:annotationXML>
          <inkml:trace contextRef="#ctx0" brushRef="#br0" timeOffset="164143.3528">16799 9649 280 0,'0'0'104'16,"0"0"-84"-16,-13 15 0 0,5-7 92 16,-1-5-64-16,1 13 120 15,-5 10-92-15,4 16 48 16,5 3-68-16,-9 16 0 16,13-1-32-16,-4-7 32 15,4-3-32-15,-4-16 76 16,8-4-56-16,-8-19 84 15,4 1-72-15,-4-35 24 16,4 4-44-16,-5-26 32 16,10 3-40-16,-1-15-24 15,9 12-4-15,8-1-52 0,0 16 24 0,22 0 16 16,-5 11 8-16,26 0-8 16,0 11 8-16,-4 1 28 15,-1 3-12 1,-16 4 24-16,-9 4-24 0,-17-4 48 15,-9 0-32-15,-16 0-260 16,-1 0 124-16</inkml:trace>
          <inkml:trace contextRef="#ctx0" brushRef="#br0" timeOffset="164400.5587">16761 9482 704 0,'-17'-18'264'0,"17"18"-208"0,4-12-12 16,0 5 160 0,0 7-120-16,5-4 88 15,4 0-100-15,17-4-20 16,-5 8-32-16,22 0 20 15,-4 0-24-15,29-7-112 0,0 14 52 16,13 1-372 0,-12 0 232-16</inkml:trace>
          <inkml:trace contextRef="#ctx0" brushRef="#br0" timeOffset="164830.728">17514 9967 652 0,'-42'19'244'0,"42"-19"-192"0,-4 19-12 15,4-12 144 1,4 5-108-16,17-8 68 16,5-1-84-16,33-10-8 0,5-1-32 0,17-7 24 15,0 4-28-15,-9-4-112 16,-12 3 52-16,-5-3-352 16,-16 4 216-16</inkml:trace>
          <inkml:trace contextRef="#ctx0" brushRef="#br0" timeOffset="164728.4299">17583 9759 820 0,'-17'-12'304'0,"17"12"-236"0,8-3-20 0,1-1 88 15,3 4-84-15,22-4 24 16,9 0-44-16,17 0-20 15,-1 4-8-15,9 0 40 16,-8 8-24-16,-9 0-152 16,-13-1 72-16</inkml:trace>
          <inkml:trace contextRef="#ctx0" brushRef="#br0" timeOffset="165082.388">17966 9566 456 0,'-30'-15'168'0,"30"15"-128"0,-21 11-16 0,8 0 156 16,9 4-104-16,-13 12-4 15,8-1-44-15,-12 35 60 16,4 3-52-16,-4 31 56 16,-5 0-52-16,0-5-12 15,9-10-16-15,-4-16 32 16,8-11-20-16,1-11-48 16,3-12 12-16</inkml:trace>
          <inkml:trace contextRef="#ctx0" brushRef="#br0" timeOffset="165432.3149">18681 9596 612 0,'-4'4'228'0,"4"-4"-180"0,-17 26-12 0,13-7 16 15,4 4-36-15,-9 30 40 16,1 4-32-16,-5 30 12 15,4 0-20-15,9-8-16 16,0-7-4-16,-4-23 84 16,8-11-48-16,-8-19 116 15,4-4-88-15,-4-26 20 16,-5 0-48-16,9-39 32 16,0 1-36-16,13-26-16 15,0 10-4-15,12 1-72 16,1 18 36-16,8 5 12 15,0 14 12-15,9 5 4 16,4 10 0-16,4 5 24 16,-5 3-12-16,-3 0-128 15,-5 4 64-15,-16-4-280 16,-5 8 184-16</inkml:trace>
          <inkml:trace contextRef="#ctx0" brushRef="#br0" timeOffset="165598.7988">18643 9452 964 0,'-4'-38'360'0,"4"38"-280"0,17-19-24 0,-5 4 84 16,5 15-88-16,13-19-20 16,0 12-20-16,21-8-4 15,0 11-4-15</inkml:trace>
          <inkml:trace contextRef="#ctx0" brushRef="#br0" timeOffset="165790.296">19584 9161 748 0,'17'-23'276'0,"-17"23"-216"0,30 0-16 0,-17 8 144 16,-5 3-112-16,-8 27 60 15,0 11-80-15,-8 19-8 16,-5 0-28-16,9 8 76 16,4-8-52-16</inkml:trace>
        </inkml:traceGroup>
      </inkml:traceGroup>
    </inkml:traceGroup>
    <inkml:traceGroup>
      <inkml:annotationXML>
        <emma:emma xmlns:emma="http://www.w3.org/2003/04/emma" version="1.0">
          <emma:interpretation id="{A1F75966-73F7-4C2D-B2FE-CFE2CB3221B6}" emma:medium="tactile" emma:mode="ink">
            <msink:context xmlns:msink="http://schemas.microsoft.com/ink/2010/main" type="paragraph" rotatedBoundingBox="5995,11933 16964,11961 16961,13436 5992,13408" alignmentLevel="4"/>
          </emma:interpretation>
        </emma:emma>
      </inkml:annotationXML>
      <inkml:traceGroup>
        <inkml:annotationXML>
          <emma:emma xmlns:emma="http://www.w3.org/2003/04/emma" version="1.0">
            <emma:interpretation id="{E056666D-0893-41F7-8290-B48DEE0FBC45}" emma:medium="tactile" emma:mode="ink">
              <msink:context xmlns:msink="http://schemas.microsoft.com/ink/2010/main" type="line" rotatedBoundingBox="5995,11933 16964,11961 16961,13436 5992,13408"/>
            </emma:interpretation>
          </emma:emma>
        </inkml:annotationXML>
        <inkml:traceGroup>
          <inkml:annotationXML>
            <emma:emma xmlns:emma="http://www.w3.org/2003/04/emma" version="1.0">
              <emma:interpretation id="{C3AC0695-D15F-4D46-BD90-033A7751A302}" emma:medium="tactile" emma:mode="ink">
                <msink:context xmlns:msink="http://schemas.microsoft.com/ink/2010/main" type="inkWord" rotatedBoundingBox="5995,11933 10108,11943 10105,13418 5992,13408"/>
              </emma:interpretation>
              <emma:one-of disjunction-type="recognition" id="oneOf29">
                <emma:interpretation id="interp49" emma:lang="" emma:confidence="1">
                  <emma:literal/>
                </emma:interpretation>
              </emma:one-of>
            </emma:emma>
          </inkml:annotationXML>
          <inkml:trace contextRef="#ctx0" brushRef="#br0" timeOffset="192635.7982">4829 11640 52 0,'17'-11'16'0,"-17"11"-12"0,4-16 0 0,-4 1 192 15,5 12-108-15,-14-13 96 16,5 1-104-16,-17-7 44 16,-1 3-72-16,-20-8-12 15,3 4-24-15,-16-3 24 16,4 11-24-16,-13 0 4 16,9 7-12-16,-30 8-32 15,8 11 12-15,-34 16 4 16,22 3 8-16,-5 8 0 15,9 4 0-15,13 3 16 16,20 8-8-16,14 0-28 16,17-4 8-16,21 8 32 15,17-4-12-15,38-8 8 16,18-10-8-16,29-9 12 16,0-7-12-16,0-8-4 15,0 1 0-15,1-12-4 16,-18 3 0-16,0-6 32 15,-4 3-16-15,-30-8-112 16,0 1 52-16,-30-12-88 16,-12 3 72-16,-18-6-12 15,-12 3 44-15,-13-8 24 16,-4 8 4-16,-5-3 72 0,5 7-40 16,4-1 4-16,4 5-20 15,9 4 40-15,4 3-28 0,4 4-16 16,21 4-4-16,14-1-20 15,-1 5 8-15,21-1-4 16,10 5 0-16,-10-1 8 16,9 0 0-16,-21 8 44 15,0 0-24-15,-22 12 68 16,-8 3-48-16,-25 4-8 16,-1 3-20-16,-12 1-12 15,4-4 4-15,-4-8 28 16,16 0-16-16,-8-7-4 15,22-4-8-15,4-12-104 16,8-3 56-16</inkml:trace>
          <inkml:trace contextRef="#ctx0" brushRef="#br0" timeOffset="193041.2229">5076 12041 300 0,'0'0'112'0,"0"0"-88"0,-8 0-8 0,3 0 116 15,10 0-76-15,-5 0 32 16,0 0-52-16,0 0-12 16,8-4-16-16,13-7 4 15,1 3-8-15,16-14 8 16,-4 7-8-16,9-8-12 15,-5 4 4-15,-17-4 20 16,9 4-8-16,-21 0 4 16,-5 4-4-16,-25 4-16 15,8 3 4-15,-25 5 28 16,8 3-12-16,-4 11 32 16,4 4-28-16,-13 15 32 15,22-3-32-15,-9 3-12 16,13 0-8-16,-4 1 4 15,21-5 0-15,0 1 24 16,8-8-12-16,14-8-4 16,-1-3-4-16,17-8-340 15,13-4 184-15</inkml:trace>
          <inkml:trace contextRef="#ctx0" brushRef="#br0" timeOffset="193355.25">5796 11965 372 0,'-30'-15'140'0,"30"15"-112"0,-38-7-4 0,25 7 108 15,-4 4-76 1,-4 3 4-16,-1 8-36 0,-8 8 28 16,9 0-28-16,8 3-4 15,5 4-12-15,-1-7-8 16,18 0 4-16,12-8-4 15,0-4 0-15,1-11 16 16,8 4-8-16,-9-15 32 16,9-1-24-16,-9-18 4 15,-4 0-12-15,-4-16 12 16,-13 9-12-16,0-9-4 16,0 12 0-16,-9 4-4 15,9 11 0-15,0 4-28 16,0 7 16-16</inkml:trace>
          <inkml:trace contextRef="#ctx0" brushRef="#br0" timeOffset="193860.9085">6264 11769 392 0,'0'-8'148'0,"0"8"-116"0,-8 8-8 15,-1 3 56 1,5-3-48-16,-17 14 60 16,-1 5-56-16,-16 3 28 15,4 4-36-15,-4-4 0 0,12-3-16 16,-4-12 12-16,9-4-16 0,0-14 40 31,4-1-24-31,17-15-24 0,8 4 0 0,13-8-8 16,1 4 0-16,16 0 16 15,-4 4-4-15,-4 4 8 16,4 7-8-16,13-4 8 16,-13 8-8-16,-4 0-144 15,4 0 76-15,-4 0-376 16,-1 4 240-16</inkml:trace>
          <inkml:trace contextRef="#ctx0" brushRef="#br0" timeOffset="194330.9075">6882 11897 320 0,'-9'-11'120'0,"9"11"-96"0,0-8-4 16,0 1 112 0,0 7-76-16,-13-12 32 15,13 5-52-15,-12-8 40 16,3 3-44-16,-12-3 20 16,4 8-32-16,-17-1-36 0,4 4 8 0,-13 8 20 15,1 4-8-15,-9 11 44 16,4 0-24-16,4 3 12 15,13 5-20-15,9-1-36 16,8-3 12-16,13-8 28 16,13-7-12-16,30-12 28 15,-5-4-24-15,22-3-76 16,-5 0 36-16,-4-5-60 16,0 16 48-16,-21 8 40 15,-9 11 0-15,-21 30-4 16,0 0 0-16,-21 20-16 15,0 6 12-15,-18 27 12 16,5 1 0-16,-8 18-4 16,8-19 4-16,-17-19 12 15,21-15-8-15,-21-11 32 16,17-15-24-16,-13-23 32 16,4-8-32-16,1-34 76 15,12-3-56-15,8-42-4 16,10 7-20-16,20-15-12 15,1 20 4-15,33-12-48 16,9 18 24-16,30 1 32 16,4 15-4-16,5 4 36 15,-5 7-28-15,-13-3-12 16,-12 10-8-16,-17-6-60 16,-1 7 36-16,-12-1-368 15,-9 1 220-15</inkml:trace>
          <inkml:trace contextRef="#ctx0" brushRef="#br0" timeOffset="194797.327">7069 12007 540 0,'-21'-11'200'0,"21"11"-156"0,-13 7-12 0,4-7 36 16,9 4-44-16,9 4-36 15,4-1 4-15,8-7 8 16,9 8 4-16,12-16 24 16,9 1-16-16,-4-8 24 15,0 3-24-15,-17-11 12 16,0 12-12-16,-22-4-44 16,-3-4 20-16,-18-4-32 15,-9 12 24-15,-7-12 8 16,-1 4 12-16,-4-3-28 15,13 10 16-15,-9-3 24 16,8 8-8-16,1 7 28 16,13 0-20-16,-5 7 12 15,4 8-12-15,-8 4 0 16,17 4-4-16,-12 11 28 16,3 0-20-16,-4 8 4 15,13-1-12-15,-13-3 12 16,5 4-12-16,8-8-4 0,0 0 0 15,8-11 4-15,5 3-4 0,9-18 16 16,20 7-12-16,9-15-92 16,9 0 48-1,4-8-308-15,-5 1 192 0</inkml:trace>
          <inkml:trace contextRef="#ctx0" brushRef="#br0" timeOffset="195364.834">7746 11844 228 0,'21'-3'84'0,"-21"3"-64"0,30-12-8 16,-17 5 20-1,-5 7-20-15,5-12 100 16,9 5-60-16,-14-5 20 16,5 5-40-16,-5-8 68 15,-8 7-56-15,0-3 4 16,-8 7-28-16,-5-4 16 15,5 8-24-15,-14-7 48 16,1 7-32-16,0-4-16 0,8 4-4 0,-8-4 24 16,4 8-16-16,-5-4-4 15,9 4-8-15,-4 0-32 16,9-1 16-16,-5 13 12 16,5-9 4-16,8 12-12 15,0 4 4-15,8 11-4 16,1-8 0-16,3 8 16 15,10 4-4-15,8-4-12 16,-9-3 4-16,0-9 12 16,-4 1-4-16,-17-8 60 15,0 0-36-15,-8-3 52 16,-5-1-48-16,-17-7 28 16,9 3-32-16,-18 1 0 15,10-8-16-15,3 4-8 16,-4-1 0-16,13 1-480 15,13 4 260-15</inkml:trace>
        </inkml:traceGroup>
        <inkml:traceGroup>
          <inkml:annotationXML>
            <emma:emma xmlns:emma="http://www.w3.org/2003/04/emma" version="1.0">
              <emma:interpretation id="{232A15C8-90D9-4C8B-8325-0DE827E0E354}" emma:medium="tactile" emma:mode="ink">
                <msink:context xmlns:msink="http://schemas.microsoft.com/ink/2010/main" type="inkWord" rotatedBoundingBox="11498,12082 14453,12089 14451,12764 11496,12756"/>
              </emma:interpretation>
              <emma:one-of disjunction-type="recognition" id="oneOf30">
                <emma:interpretation id="interp50" emma:lang="" emma:confidence="1">
                  <emma:literal/>
                </emma:interpretation>
              </emma:one-of>
            </emma:emma>
          </inkml:annotationXML>
          <inkml:trace contextRef="#ctx0" brushRef="#br0" timeOffset="197651.5446">9513 11583 164 0,'30'-15'60'0,"-30"15"-44"0,51-11-8 0,-30 11 52 15,9 3-36-15,30 5 112 16,-5 3-76-16,18 8-16 15,-5 0-28-15,-9 8 12 16,-8 3-16-16,-16 12 32 16,-1 3-28-16,-26 12 40 15,-4-4-32-15,-42 4 48 16,0-4-40-16,-35-12 4 16,1-3-24-16,-30-11-8 15,17-8 0-15,-26-16 20 16,17 1-12-16,0-11 4 15,35-1-8-15,16-11-8 16,31 4 4-16,33-8-48 16,13 4 24-16</inkml:trace>
          <inkml:trace contextRef="#ctx0" brushRef="#br0" timeOffset="197303.6177">9803 11629 392 0,'-13'3'148'0,"13"-3"-116"0,-4-3-8 0,-5 3 128 16,18 0-88-16,-18 0 8 15,9 3-44-15,0 1-24 16,-4 8-8-16,-5 6 20 15,1 13-8-15,-1 10 4 16,1 1-4-16,-5 15 12 16,5-4-12-16,-14-4 32 15,18 0-24-15,-13-19-92 16,9-3 40-16</inkml:trace>
          <inkml:trace contextRef="#ctx0" brushRef="#br0" timeOffset="198041.14">10322 11992 332 0,'5'-8'120'0,"-5"8"-92"0,17-11-8 0,-5 3 16 16,10 5-24-16,16-9 12 15,5 1-12-15,16-4-16 16,1 3 0-16,-5-3-16 15,5 4 12-15,-13-8 32 16,-9 11-16-16,-13-10 0 16,-7 2-4-16,-23 1 28 15,-3-4-16-15,-22 4 64 16,0 8-44-16,-21 3 72 16,8 4-60-16,-16 11-8 15,8 4-24-15,-5 12-20 16,14 7 0-16,-1 11-4 15,18 1 0-15,-1-1 16 16,9 1-4-16,4-9 8 16,13-2-8-16,22-13 24 15,-1 1-16-15</inkml:trace>
          <inkml:trace contextRef="#ctx0" brushRef="#br0" timeOffset="198386.3433">11229 11822 364 0,'-17'-23'132'0,"17"23"-100"0,-30-11-12 0,9 14 52 16,8 5-44-16,-16 3-4 15,7 4-12-15,-3 12-20 16,3-4 4-16,5 7 28 15,9 0-12-15,4 0 4 16,8 5-8-16,9-13 20 16,8 5-16-16,5-5 4 15,-5 1-8-15,0-4 12 16,-4 4-12-16,-17-8 24 16,-4 4-20-16,-22-8 40 15,5 1-28-15,-13-5 20 16,4 1-24-16,0-1 36 15,13-7-32-15,-4 0-304 16,8 0 152-16</inkml:trace>
          <inkml:trace contextRef="#ctx0" brushRef="#br0" timeOffset="198973.7518">11774 11947 488 0,'-12'-16'180'0,"12"16"-140"0,-43-7-12 16,22 7 76-16,4 4-64 0,-22-1 0 31,5 5-24-31,-17 3 24 0,9 1-24 0,-14 3-12 16,5 0-8-16,0 4 20 15,21 4-8-15,13-1-4 16,26 5 0-16,16-1 20 15,22 5-12-15,17-9-64 16,0 1 24-16</inkml:trace>
          <inkml:trace contextRef="#ctx0" brushRef="#br0" timeOffset="199571.66">12209 11659 340 0,'0'-19'128'0,"0"19"-100"0,0-4-8 16,-9-3 96 0,9 14-68-16,-8-7 0 15,8 8-32-15,-9 7-4 16,1 0-4-16,-9 15 20 0,8 16-16 16,-16 18 24-1,-1 8-24-15,-17-8-4 0,9-3-4 16,-8-4 72-16,12-16-40 15,-4-10 56-15,13-5-52 16,-1-15 16-16,10-3-36 0,3-19 16 16,13-4-20-16,9-20-16 15,4 5-4-15,17-23-40 16,9 8 24-16,8-12-28 16,-4 15 28-16,-9 8-8 15,0 15 16-15,-4 4-28 16,-12 19 24-16,-10 19 60 15,1 7-24-15,-9 19 12 16,1 4-20-16,-14 4 28 16,1-12-24-16,-1-3 12 15,5-8-16-15,-9-7 36 16,9-5-24-16,0-7-92 16,4-7 36-16</inkml:trace>
        </inkml:traceGroup>
        <inkml:traceGroup>
          <inkml:annotationXML>
            <emma:emma xmlns:emma="http://www.w3.org/2003/04/emma" version="1.0">
              <emma:interpretation id="{FF6D8559-EBE8-42A5-964B-83BEC77FAD86}" emma:medium="tactile" emma:mode="ink">
                <msink:context xmlns:msink="http://schemas.microsoft.com/ink/2010/main" type="inkWord" rotatedBoundingBox="14754,12267 16964,12273 16962,12936 14752,12930"/>
              </emma:interpretation>
              <emma:one-of disjunction-type="recognition" id="oneOf31">
                <emma:interpretation id="interp51" emma:lang="" emma:confidence="1">
                  <emma:literal/>
                </emma:interpretation>
              </emma:one-of>
            </emma:emma>
          </inkml:annotationXML>
          <inkml:trace contextRef="#ctx0" brushRef="#br0" timeOffset="200036.5074">12869 12003 364 0,'12'-41'132'0,"-12"41"-100"0,5-38-12 0,-5 19 68 15,4 4-52-15,-4-12 100 16,0 5-76-16,-9-1 24 15,5 4-48-15,-9 0-4 16,9 4-20-16,-13 4-8 16,4 3 0-16,-16 4-4 15,7 4 0-15,-20 12-20 16,8 6 12-16,-17 13 4 16,16 3 4-16,-3 7 8 15,13 1-4-15,8-4-4 16,8 0 4-16,9-12 12 15,17-7-8-15,9-11 16 16,3-1-16-16,1-14-152 16,4-1 76-16,5-11-112 15,-10 0 100-15,-3-3 8 16,-5 3 44-16,-8 4 44 16,0 7-8-16,-13 4 168 15,4 8-100-15,-8 7 40 16,0 8-68-16,-9 8-12 15,13-1-20-15,0 5 24 16,8-5-24-16,1-7-32 16,4 0 8-16,4-12-200 15,4 1 112-15</inkml:trace>
          <inkml:trace contextRef="#ctx0" brushRef="#br0" timeOffset="200550.1138">13401 11754 436 0,'13'-8'160'0,"-13"8"-124"0,-4 26-8 0,-5-3 80 15,5 4-64-15,-18 18 52 16,1 0-56-16,-13 5 52 16,4-1-56-16,-8-7 20 15,17-5-36-15,-1-21 44 16,10-5-36-16,3-19 28 15,18-3-28-15,3-19-36 16,10-1 4-16,7-18-124 16,10 11 72-16,-5-3 20 15,-4 10 28-15,-5 5-20 16,-3 7 16-16,-5 4-20 16,0 11 16-16,-9 8 52 15,1 3-16-15,-9 16 60 16,0 4-44-16,-5 10 28 15,10 1-36-15,-1 0 0 0,9-4-16 16,-1-7 28-16,5-5-24 0,5-14-12 16,3-4-8-1,5-16-148-15,4-3 84 16</inkml:trace>
          <inkml:trace contextRef="#ctx0" brushRef="#br0" timeOffset="200852.3103">13938 11807 488 0,'55'-12'180'0,"-55"12"-140"0,55-11-12 0,-33 3 4 16,-1 8-24-16,0-11 24 15,5 7-20-15,-9-3 12 16,-5 3-12-16,-12 4-24 16,0 4 4-16,-17 14-4 15,5 1 4-15,-14 23 68 16,5 3-32-16,-13 16 32 15,8 0-32-15,5-5 28 16,8-3-32-16,9-7 20 16,12-8-24-16,-8-4 16 15,13-8-20-15,-13-3-88 16,9 0 40-16,-18-5-156 16,-4-2 104-16,-8 3-156 15,0-4 136-15,-18 4-52 16,18 3 88-16</inkml:trace>
          <inkml:trace contextRef="#ctx0" brushRef="#br0" timeOffset="201159.2445">14112 11810 300 0,'13'-3'112'0,"-13"3"-88"0,30 0-8 0,-18 0 100 15,6 3-68-15,3 1 24 16,4 7-40-16,-3 5-12 16,-5 6-12-16,-13 9 28 15,-4-1-20-15,-17 4-4 16,4 0-8-16,-12-4 12 15,3-3-8-15,-8-8 24 16,5 3-20-16,-5-14-488 16,9-8 260-16</inkml:trace>
          <inkml:trace contextRef="#ctx0" brushRef="#br0" timeOffset="201841.6133">13529 12249 332 0,'-9'0'120'0,"9"0"-92"0,4 0-8 0,-4-7 104 16,5 7-72-16,-5-12 32 15,8 5-48-15,-3-12 56 16,-1 4-52-16,0-15 0 16,5 7-24-16,-1-19-12 15,1 8 0-15,3-15 12 16,1 11-8-16,8-4-40 15,1 12 20-15,-5 7 28 16,0 12-8-16,-9 15 28 16,-3 11-24-16,-14 15 48 15,5 8-32-15,-9 4 12 16,4-1-24-16,-3-3 36 16,7 0-28-16,-3-11 20 15,8-1-24-15,-4-11-148 16,4 0 64-16,0-7-536 15,8 3 332-15</inkml:trace>
          <inkml:trace contextRef="#ctx0" brushRef="#br0" timeOffset="202035.9675">14725 11825 548 0,'-4'-7'204'0,"4"7"-156"0,4-11-16 0,1 7 80 16,-1 4-68-16,-4-8 24 15,4 4-36-15,-8-3-12 16,0 3-12-16,-9 0-8 16,4 4 4-16,-12 0-4 15,0 8 0-15,-5 3 24 16,5 8-12-16,0 8-4 16,8 3-4-16,9 4 20 15,8 4-12-15,4 0-4 16,9-4-4-16,-4-12-4 0,4 5 0 15,-8-12 0 1,-1 4 0-16,-12-4 8 0,4-7-4 16,-21 3 40-16,4-3-20 0</inkml:trace>
        </inkml:traceGroup>
      </inkml:traceGroup>
    </inkml:traceGroup>
    <inkml:traceGroup>
      <inkml:annotationXML>
        <emma:emma xmlns:emma="http://www.w3.org/2003/04/emma" version="1.0">
          <emma:interpretation id="{01E885CD-5606-472A-B5BF-602BA54A28C9}" emma:medium="tactile" emma:mode="ink">
            <msink:context xmlns:msink="http://schemas.microsoft.com/ink/2010/main" type="paragraph" rotatedBoundingBox="2466,14454 12681,13020 12892,14526 2678,1596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57F2D1C-87B1-45B7-9367-C2752364E231}" emma:medium="tactile" emma:mode="ink">
              <msink:context xmlns:msink="http://schemas.microsoft.com/ink/2010/main" type="line" rotatedBoundingBox="2466,14454 12681,13020 12892,14526 2678,15960"/>
            </emma:interpretation>
          </emma:emma>
        </inkml:annotationXML>
        <inkml:traceGroup>
          <inkml:annotationXML>
            <emma:emma xmlns:emma="http://www.w3.org/2003/04/emma" version="1.0">
              <emma:interpretation id="{33ED1B5E-59C4-4000-8FD6-4C3CF54E50B9}" emma:medium="tactile" emma:mode="ink">
                <msink:context xmlns:msink="http://schemas.microsoft.com/ink/2010/main" type="inkWord" rotatedBoundingBox="2472,14497 2737,14460 2899,15614 2635,15652"/>
              </emma:interpretation>
              <emma:one-of disjunction-type="recognition" id="oneOf32">
                <emma:interpretation id="interp52" emma:lang="" emma:confidence="1">
                  <emma:literal/>
                </emma:interpretation>
              </emma:one-of>
            </emma:emma>
          </inkml:annotationXML>
          <inkml:trace contextRef="#ctx0" brushRef="#br0" timeOffset="291050.5813">507 13938 332 0,'4'-4'120'0,"-4"4"-92"0,0 4-8 0,0-4 80 16,0 7-60-16,-4 8 52 16,4 8-52-16,0 11 52 15,-8 4-56-15,-1 19 56 16,9-1-56-16,-8 39 12 15,-5 3-32-15,0 16 0 16,9-4-8-16,-9 0 20 16,4-16-16-16,-3 8 12 15,7-11-12-15,1-8-32 16,4-22 8-16</inkml:trace>
        </inkml:traceGroup>
        <inkml:traceGroup>
          <inkml:annotationXML>
            <emma:emma xmlns:emma="http://www.w3.org/2003/04/emma" version="1.0">
              <emma:interpretation id="{80E80573-C8F9-4055-8EEC-466015712D1C}" emma:medium="tactile" emma:mode="ink">
                <msink:context xmlns:msink="http://schemas.microsoft.com/ink/2010/main" type="inkWord" rotatedBoundingBox="3263,14584 4269,14443 4374,15185 3367,15326"/>
              </emma:interpretation>
              <emma:one-of disjunction-type="recognition" id="oneOf33">
                <emma:interpretation id="interp53" emma:lang="" emma:confidence="1">
                  <emma:literal/>
                </emma:interpretation>
              </emma:one-of>
            </emma:emma>
          </inkml:annotationXML>
          <inkml:trace contextRef="#ctx0" brushRef="#br0" timeOffset="289010.4143">1180 14055 820 0,'-9'-4'304'0,"9"4"-236"0,0 0-20 0,0 0 36 16,0 0-56-16,5 0 8 16,-1 0-24-16,0 0-8 15,9 0 0-15,12-8 20 16,10 5-12-16,7-9 40 15,5 5-28-15,-4-5 12 16,-1 9-20-16,-12-1-148 16,-9 4 68-16</inkml:trace>
          <inkml:trace contextRef="#ctx0" brushRef="#br0" timeOffset="289129.2064">1806 14706 808 0,'-13'-8'300'0,"13"8"-232"0,-4 12-20 16,8-16 20 0,9 4-48-16,4-4 16 0,13 0-20 15,-1-3 36 1,14-1-28-16,8-7-76 0,5 7 28 0,3-3-284 15,-4 7 172-15</inkml:trace>
          <inkml:trace contextRef="#ctx0" brushRef="#br0" timeOffset="288270.3804">1197 14127 476 0,'0'-8'176'0,"0"8"-136"0,-9 15-12 0,5 0 48 16,4 1-48-16,-4 3 40 15,0 7-36-15,-9 23 0 16,13 4-20-16,-13 12 36 16,5-5-24-16,-1 1 40 15,9-8-36-15,-8-15 48 16,8-8-44-16,-5-15 56 15,5-4-52-15,0-22 12 16,0-4-32-16,0-15-8 16,0-5-4-16,5-14-4 15,12 15 0-15,-9-7-12 16,5 7 8-16,4-1 12 16,4 17-4-16,9-17 24 15,0 17-16-15,-5-5 24 16,5 8-24-16,4-4 32 15,-4 7-28-15,0 1-24 16,-5 3 4-16,1 5-212 16,-1 3 120-16</inkml:trace>
        </inkml:traceGroup>
        <inkml:traceGroup>
          <inkml:annotationXML>
            <emma:emma xmlns:emma="http://www.w3.org/2003/04/emma" version="1.0">
              <emma:interpretation id="{A86ED404-3974-40AE-B2D6-50C6A3AF19DD}" emma:medium="tactile" emma:mode="ink">
                <msink:context xmlns:msink="http://schemas.microsoft.com/ink/2010/main" type="inkWord" rotatedBoundingBox="4798,14651 5786,14513 5888,15240 4901,15379"/>
              </emma:interpretation>
              <emma:one-of disjunction-type="recognition" id="oneOf34">
                <emma:interpretation id="interp54" emma:lang="" emma:confidence="1">
                  <emma:literal/>
                </emma:interpretation>
              </emma:one-of>
            </emma:emma>
          </inkml:annotationXML>
          <inkml:trace contextRef="#ctx0" brushRef="#br0" timeOffset="289547.3191">2747 14259 540 0,'0'-7'200'0,"0"7"-156"0,0-4-12 0,0 8 44 16,0 3-48-16,-9 12 16 15,9 8-28-15,-4 22 20 16,0 4-24-16,-5 11 4 16,9 4-8-16,-8-11 28 15,8-4-20-15,-4-11 40 16,4-8-32-16,-5-8 12 15,5-3-20-15,-8-15 52 16,4 3-36-16,-5-11 4 16,5-4-24-16,-9-11 0 15,9-4-4-15,-1-11-8 16,5 7 4-16,5-7-40 16,7 3 20-16,10-7-4 15,3 12 12-15,9-5 32 16,0 8-12-16,5-7 4 0,-5 14-8 15,0 1 28-15,-4 3-20 16,-9-3 32-16,0 7-32 0,-4-7-180 16,0 7 88-1,-4-7-600-15,8 7 376 16</inkml:trace>
          <inkml:trace contextRef="#ctx0" brushRef="#br0" timeOffset="289783.4456">2743 14210 572 0,'-13'-8'208'0,"13"8"-160"0,0-3-12 0,4-1 92 16,5 8-76-16,3-8 8 15,10 4-40-15,3-4 16 16,1 4-24-16</inkml:trace>
          <inkml:trace contextRef="#ctx0" brushRef="#br0" timeOffset="289940.3631">3151 14070 704 0,'-12'8'264'0,"12"-8"-208"0,0 18-12 0,0-6-8 16,0 3-28-16,4 0 4 16,4 4-4-16,1-4-60 15,4 4 28-15,-1-8-412 16,6 5 240-16</inkml:trace>
          <inkml:trace contextRef="#ctx0" brushRef="#br0" timeOffset="290185.9079">3560 13987 704 0,'-17'15'264'0,"17"-15"-208"0,-13 26-12 15,9-7 20 1,8 4-44-16,-8 11-8 15,0 8-8-15,-5 33 56 16,5 1-32-16,-4 19 8 16,-1-12-24-16,-4 8-76 15,9-23 32-15,-9-7-244 16,5-12 156-16</inkml:trace>
        </inkml:traceGroup>
        <inkml:traceGroup>
          <inkml:annotationXML>
            <emma:emma xmlns:emma="http://www.w3.org/2003/04/emma" version="1.0">
              <emma:interpretation id="{D2308B3C-F988-4037-9F90-44AA213DD602}" emma:medium="tactile" emma:mode="ink">
                <msink:context xmlns:msink="http://schemas.microsoft.com/ink/2010/main" type="inkWord" rotatedBoundingBox="6715,15095 7259,15018 7300,15311 6756,15387">
                  <msink:destinationLink direction="with" ref="{56A05F58-5C2D-4180-ABA8-D10818E54ACD}"/>
                </msink:context>
              </emma:interpretation>
              <emma:one-of disjunction-type="recognition" id="oneOf35">
                <emma:interpretation id="interp55" emma:lang="" emma:confidence="1">
                  <emma:literal/>
                </emma:interpretation>
              </emma:one-of>
            </emma:emma>
          </inkml:annotationXML>
          <inkml:trace contextRef="#ctx0" brushRef="#br0" timeOffset="294643.7924">4535 14801 684 0,'-12'3'252'0,"12"1"-192"0,12-4-20 0,5 0 112 15,17 0-92-15,13 0 8 16,13-4-40-16,4 1-24 0,4-1-8 15,-8 4-268-15,-5 0 144 0,-4 0-404 16</inkml:trace>
          <inkml:trace contextRef="#ctx0" brushRef="#br0" timeOffset="294488.3645">4727 14551 704 0,'-9'-8'264'0,"9"8"-208"0,9-7-12 16,-1 7 20-16,5 0-44 15,17 0-20 1,0 0 0-16,12 0 0 0,1 0 0 16,-5 3 24-16,5 5-12 15,-13-1-224-15,-5 5 116 0,-8 3-396 16</inkml:trace>
        </inkml:traceGroup>
        <inkml:traceGroup>
          <inkml:annotationXML>
            <emma:emma xmlns:emma="http://www.w3.org/2003/04/emma" version="1.0">
              <emma:interpretation id="{EC52C4A7-2DC7-4E44-9748-68BD032A77D6}" emma:medium="tactile" emma:mode="ink">
                <msink:context xmlns:msink="http://schemas.microsoft.com/ink/2010/main" type="inkWord" rotatedBoundingBox="7808,13730 8340,13655 8402,14091 7869,14166"/>
              </emma:interpretation>
              <emma:one-of disjunction-type="recognition" id="oneOf36">
                <emma:interpretation id="interp56" emma:lang="" emma:confidence="1">
                  <emma:literal/>
                </emma:interpretation>
              </emma:one-of>
            </emma:emma>
          </inkml:annotationXML>
          <inkml:trace contextRef="#ctx0" brushRef="#br0" timeOffset="222265.63">5783 13249 548 0,'-9'-16'204'0,"9"16"-156"15,18-15-16-15,-14 4 192 16,4 7-128-16,5-7 96 16,8 3-112-16,1-3 16 15,-1 3-56-15,9 1 12 16,4 7-32-16,4-4-16 15,5 8-8-15,4-4-148 16,-1 0 84-16</inkml:trace>
          <inkml:trace contextRef="#ctx0" brushRef="#br0" timeOffset="221985.3682">5651 13434 164 0,'9'-15'60'0,"-9"15"-44"0,8-11-8 0,-4 3 200 16,-4 8-116-16,9-8 88 15,-1 8-108-15,-3-7 8 16,3-1-48-16,-8 1 32 16,13 7-36-16,-9 7-4 15,0 1-16-15,-4 11 28 16,9 4-20-16,-9 3 4 16,0 1-12-16,0-1 12 15,-9 1-12-15,5-1-4 16,-4-3 0-16,-9-4 20 15,12-4-12-15,-12-4-4 16,5 0-4-16,3-11-16 16,9 0 8-16,-9-7 4 15,9 3 0-15,9-7 8 16,0 3-4-16,3-11-20 16,-3 12 8-16,12-8 4 15,-4 3 4-15,4-7 0 16,5 4 0-16,0-4 8 15,-1 4-4-15,-4-4 8 16,9 8-8-16,0-1 60 16,-9 5-36-16,1-1 24 15,-1 8-32-15,-13 0 36 16,14 8-32-16,-5-1 20 0,-5 5-24 16,10-8-8-16,-1 3-8 15,9-7-48-15,-9 0 24 0,0-7-276 16,1-1 164-16</inkml:trace>
        </inkml:traceGroup>
        <inkml:traceGroup>
          <inkml:annotationXML>
            <emma:emma xmlns:emma="http://www.w3.org/2003/04/emma" version="1.0">
              <emma:interpretation id="{34EC52ED-D955-4EBC-B59D-D074D22BF6A0}" emma:medium="tactile" emma:mode="ink">
                <msink:context xmlns:msink="http://schemas.microsoft.com/ink/2010/main" type="inkWord" rotatedBoundingBox="8877,13554 9043,13531 9072,13739 8906,13763"/>
              </emma:interpretation>
              <emma:one-of disjunction-type="recognition" id="oneOf37">
                <emma:interpretation id="interp57" emma:lang="" emma:confidence="1">
                  <emma:literal/>
                </emma:interpretation>
              </emma:one-of>
            </emma:emma>
          </inkml:annotationXML>
          <inkml:trace contextRef="#ctx0" brushRef="#br0" timeOffset="222559.1591">6818 13010 676 0,'-34'0'248'0,"34"0"-192"0,-30 4-16 0,21 0 144 16,5 3-108-16,-13 12 16 16,13 8-56-16,-13 14-16 15,17 1-12-15,-13 0-304 16,4-1 160-16</inkml:trace>
        </inkml:traceGroup>
        <inkml:traceGroup>
          <inkml:annotationXML>
            <emma:emma xmlns:emma="http://www.w3.org/2003/04/emma" version="1.0">
              <emma:interpretation id="{F0AC242D-7B74-45FE-9E94-65A324D3D6FB}" emma:medium="tactile" emma:mode="ink">
                <msink:context xmlns:msink="http://schemas.microsoft.com/ink/2010/main" type="inkWord" rotatedBoundingBox="9637,13803 9926,13763 9962,14017 9673,14057"/>
              </emma:interpretation>
              <emma:one-of disjunction-type="recognition" id="oneOf38">
                <emma:interpretation id="interp58" emma:lang="" emma:confidence="1">
                  <emma:literal/>
                </emma:interpretation>
              </emma:one-of>
            </emma:emma>
          </inkml:annotationXML>
          <inkml:trace contextRef="#ctx0" brushRef="#br0" timeOffset="223097.6306">7452 13510 892 0,'-8'0'332'0,"8"0"-260"0,21-8-20 16,-8 4 96 0,4 8-92-16,17-4-12 15,-4 4-28-15,0-4-60 0,12 0 28 0</inkml:trace>
          <inkml:trace contextRef="#ctx0" brushRef="#br0" timeOffset="222918.6581">7435 13290 676 0,'-13'-4'248'0,"13"4"-192"0,13-3-16 0,-4-1 100 15,3 4-84-15,18-8 40 16,0 5-56-16,4-5-24 15,-4 4-8-15,8-3-64 16,-8 7 32-16,-4 0-316 16,3 7 188-16</inkml:trace>
        </inkml:traceGroup>
        <inkml:traceGroup>
          <inkml:annotationXML>
            <emma:emma xmlns:emma="http://www.w3.org/2003/04/emma" version="1.0">
              <emma:interpretation id="{A90C1C2A-8E69-4F84-A4A9-50903FE6F23C}" emma:medium="tactile" emma:mode="ink">
                <msink:context xmlns:msink="http://schemas.microsoft.com/ink/2010/main" type="inkWord" rotatedBoundingBox="10484,13516 12706,13204 12869,14361 10646,14673"/>
              </emma:interpretation>
              <emma:one-of disjunction-type="recognition" id="oneOf39">
                <emma:interpretation id="interp59" emma:lang="" emma:confidence="1">
                  <emma:literal/>
                </emma:interpretation>
              </emma:one-of>
            </emma:emma>
          </inkml:annotationXML>
          <inkml:trace contextRef="#ctx0" brushRef="#br0" timeOffset="227302.3459">10310 12889 520 0,'0'-4'192'0,"0"4"-152"0,8 4-8 0,-8-4 104 16,0 0-80-16,0 4 68 15,0 7-72-15,-8 12 48 16,3 7-56-16,-8 31 40 16,5 11-48-16,-5 11 8 15,0-4-28-15,-4-10 28 16,9-9-28-16,-5-11 40 15,9-11-32-15,-9-11 64 16,9-8-48-16,-5-16 20 16,5 1-40-16,0-23 8 15,4 0-16-15,0-26-132 16,8 3 68-16,1-11-60 16,8 8 64-16,8 11-8 15,5 15 32-15,13 23 12 16,4 11 12-16,8 19 24 15,0 7-12-15,-8 1 68 16,-4 0-48-16,-22-8 60 16,-8 0-56-16,-30-11 80 15,-5-1-64-15,-24-14-8 16,3-1-28-16,-12-14 8 16,8-1-16-16,0-18-144 15,13 3 72-15,17-7-456 16,17 3 288-16</inkml:trace>
          <inkml:trace contextRef="#ctx0" brushRef="#br0" timeOffset="224916.8186">8321 13377 580 0,'-9'-3'216'0,"9"3"-168"0,0-4-12 0,0 0 200 15,0 4-136-15,0-4 72 16,9 4-100-16,-9-4 76 15,13 1-88-15,4-5-64 16,-4 8 0-16,8-8 36 16,4 5-12-16,1-1-108 15,4 4 48-15</inkml:trace>
          <inkml:trace contextRef="#ctx0" brushRef="#br0" timeOffset="225620.9777">8755 13480 676 0,'-8'-16'248'0,"8"16"-192"0,25 0-16 0,-8 0 128 16,5 0-100-16,7-7 24 16,1 7-52-16,0-4-28 15,4 4-4-15,0 0-36 16,-4 0 16-16,-9-8-216 15,1 8 128-15</inkml:trace>
          <inkml:trace contextRef="#ctx0" brushRef="#br0" timeOffset="225393.81">8900 13177 548 0,'-21'-8'204'0,"21"8"-156"0,17-11-16 0,-13 11 96 15,5 0-76-15,12-8 40 16,-4 1-52-16,8-1-24 15,1 8-8-15,0 0 24 16,3 8-16-16,-7-8 4 16,7 7-12-16,-16 5 20 15,4-1-16-15,-13 8 12 16,1 0-12-16,-14 3 12 16,1 5-16-16,-9-1-4 15,4 5 0-15,-8 7-4 16,8-8 0-16,-8-4 16 15,-1 1-8-15,-8-4-28 16,9 3 8-16,-13-7 4 16,9-4 8-16,3-7 0 15,9 7 0-15,9-8 104 16,8-3-56-16,14 4 32 16,7-8-44-16,5 0-12 15,4 7-16-15,-4-7-32 16,4 0 12-16,-4 0-180 15,-5 0 104-15,-12 0-188 16,0 4 152-16,-13 0-296 16,0 3 232-16</inkml:trace>
          <inkml:trace contextRef="#ctx0" brushRef="#br0" timeOffset="226006.8472">8917 13006 548 0,'4'-15'204'0,"-4"15"-156"0,17-22-16 0,-4 14 44 16,4 0-48-16,-4-7 24 16,4 11-32-16,-4-11 44 15,0 8-36-15,-5-5 64 16,5 5-52-16,-5-1 52 16,1 1-52-16,-9 7 16 15,13 0-36-15,-13 3 16 16,0 9-20-16,0 3 20 15,8 0-24-15</inkml:trace>
          <inkml:trace contextRef="#ctx0" brushRef="#br0" timeOffset="226355.7788">9764 13381 436 0,'0'19'160'0,"0"-19"-124"0,0 30-8 0,0-7 44 15,0 0-44-15,-4 22 60 16,0 1-52-16,-5 18 36 15,1 4-40-15,-9 0 80 16,0-3-64-16,-13-12 120 16,4-8-96-16,-20-15 44 15,7-3-68-15,-20-20 64 16,8-3-64-16,-9-34-16 16,9 0-20-16,8-27-240 15,18 0 124-15,12-11-396 16,17 19 280-16</inkml:trace>
          <inkml:trace contextRef="#ctx0" brushRef="#br0" timeOffset="226476.593">9807 12961 808 0,'9'-4'300'0,"-9"4"-232"0,-5 8-20 15,1-4-192 1,13 7 68-16</inkml:trace>
        </inkml:traceGroup>
      </inkml:traceGroup>
    </inkml:traceGroup>
    <inkml:traceGroup>
      <inkml:annotationXML>
        <emma:emma xmlns:emma="http://www.w3.org/2003/04/emma" version="1.0">
          <emma:interpretation id="{30BCDDB4-C8C2-40B2-ABFD-2CF8374B014E}" emma:medium="tactile" emma:mode="ink">
            <msink:context xmlns:msink="http://schemas.microsoft.com/ink/2010/main" type="paragraph" rotatedBoundingBox="9216,14924 17635,14710 17671,16144 9253,16358" alignmentLevel="5"/>
          </emma:interpretation>
        </emma:emma>
      </inkml:annotationXML>
      <inkml:traceGroup>
        <inkml:annotationXML>
          <emma:emma xmlns:emma="http://www.w3.org/2003/04/emma" version="1.0">
            <emma:interpretation id="{6F226D56-DF43-4A7C-AE57-27E6417B8EA4}" emma:medium="tactile" emma:mode="ink">
              <msink:context xmlns:msink="http://schemas.microsoft.com/ink/2010/main" type="line" rotatedBoundingBox="9216,14924 17635,14710 17671,16144 9253,16358"/>
            </emma:interpretation>
          </emma:emma>
        </inkml:annotationXML>
        <inkml:traceGroup>
          <inkml:annotationXML>
            <emma:emma xmlns:emma="http://www.w3.org/2003/04/emma" version="1.0">
              <emma:interpretation id="{E55246C6-457B-4D7C-B70E-DC2DFBF73C04}" emma:medium="tactile" emma:mode="ink">
                <msink:context xmlns:msink="http://schemas.microsoft.com/ink/2010/main" type="inkWord" rotatedBoundingBox="9218,14982 11749,14917 11784,16294 9253,16358"/>
              </emma:interpretation>
              <emma:one-of disjunction-type="recognition" id="oneOf40">
                <emma:interpretation id="interp60" emma:lang="" emma:confidence="1">
                  <emma:literal/>
                </emma:interpretation>
              </emma:one-of>
            </emma:emma>
          </inkml:annotationXML>
          <inkml:trace contextRef="#ctx0" brushRef="#br0" timeOffset="296787.8718">7418 14672 548 0,'-17'11'204'0,"-4"1"-156"0,-5 6-16 15,9 1 52-15,-13 4-52 16,1 4 4-16,-5 3-20 16,-5 0 24-16,5 4-24 15,4 0 56-15,9 0-40 0,0-11 28 16,0 4-32-16,3-12 36 15,14-8-36-15,-4-7-112 16,16-7 44-16,-4-5-372 16,18-7 228-1,8 12-176-15</inkml:trace>
          <inkml:trace contextRef="#ctx0" brushRef="#br0" timeOffset="296542.5409">7005 14676 384 0,'0'-19'140'0,"0"19"-108"0,-8-8-8 0,16 1 108 16,-4-1-76-16,-4 0 92 16,0 5-84-16,9 3-16 15,-9 0-28-15,8 3 12 0,1 28-20 16,-5 3 32-16,13 0-28 16,-4 7 20-16,8-6-20 15,1 14 0-15,7-4-8 16,1 12 20-16,0-8-16 15,-9-7 32-15,5-4-28 16,-5-8 48-16,-8-4-36 16,0-10-332-16,-13-16 164 15,4-8-412-15</inkml:trace>
          <inkml:trace contextRef="#ctx0" brushRef="#br0" timeOffset="297107.6794">7554 14494 444 0,'-4'-27'164'0,"17"20"-124"0,-5-4-16 0,5 7 140 0,-4 0-96 16,-5 4 8-16,13 8-48 16,-4 7 0-16,4 4-16 15,-4 3-16-15,-1 5 0 0,-3-1 48 16,-9 1-24-16,-13-1 24 15,5-3-24-15,-5 3 0 16,-8-3-12-16,-5-8-16 16,13-3 4-16,-8-1 12 15,12-3-4-15,9-1-20 16,9-7 8-16,12 0 20 16,9-4-4-16,0 1-180 15,4-1 96-15,17 0-448 16</inkml:trace>
          <inkml:trace contextRef="#ctx0" brushRef="#br0" timeOffset="297941.3375">8027 14925 416 0,'-30'-3'152'0,"22"3"-116"0,-1-4-12 16,5 4 216-16,4 0-136 16,0 0 44-16,13-4-84 15,12 0 28-15,14 0-52 16,-1 4-4-16,5 0-20 0,-1 4 8 15,1 0-16-15,-5-4 16 16,-4-4-16-16,-4 4-100 16,-5 0 48-16,-3 0-140 0,-9 0 104 15,-5-4-404 1</inkml:trace>
          <inkml:trace contextRef="#ctx0" brushRef="#br0" timeOffset="298169.6228">8325 14736 540 0,'-8'0'200'0,"8"4"-156"0,-5 4-12 0,1 3 60 0,-4 4-56 16,-5 4 24-16,0 4-40 15,0 7 72-15,-4 4-56 16,4 8 32-16,1 7-40 0,-1 0 28 15,4-4-32-15,5-3 4 16,4-8-16-16,0-7-132 16,9-8 68-16,3-12-476 15</inkml:trace>
          <inkml:trace contextRef="#ctx1" brushRef="#br0">8585 14517 0,'0'0'0,"0"0"15,0 0-15,0 0 16</inkml:trace>
          <inkml:trace contextRef="#ctx0" brushRef="#br0" timeOffset="298658.4213">8862 14751 592 0,'-9'0'220'0,"5"8"-172"0,-9-1-12 0,9 5 32 16,-5 3-44-16,1 8-12 15,4 3-4-15,-1 8-8 16,5 8 0-16,9 3 32 0,-1-3-16 15,9-4-4-15,5-8-8 16,3-11-32-16,1-15 16 16,-1-16-64-16,9-10 40 15,-4-12-28-15,0 0 40 16,-4-1-24-16,-9 13 28 16,-5-1 64-16,-7 8-24 15,-10 11 36 1,1 4-28-16,-9 27 60 15,5 10-48-15,-5 58-16 0,0 4-16 16,5-9-20-16,-1-6 8 16,1 3 20-16,-5 4-8 15,4-4 32-15,-3-12-24 0,-10-18 64 16,-7-15-44-16,-1-23 36 16,-4-23-40-16,-5-23 68 15,1-22-52-15,4-4 8 16,8 0-32-16,14 8-4 15,16 3-12-15,9 0-24 16,8-3 8-16,0 0-40 16,9-5 28-16,-4-3-344 15,3-3 200-15</inkml:trace>
          <inkml:trace contextRef="#ctx0" brushRef="#br0" timeOffset="298957.2657">9334 14615 644 0,'13'-19'236'0,"8"0"-180"0,9 4-20 0,-8 0 72 0,-1 15-68 16,9 0-8-16,-9 19-20 15,-4-4-12-15,-4 11 4 16,-5 1 48-16,-8-4-28 0,0-1 60 15,-17 1-48-15,-4-12 56 16,-5 5-56-16,1-9 12 16,4 1-32-16,8-4-8 15,13-4-4-15,13 0-4 32,12 0 0-32,13 7-328 0</inkml:trace>
        </inkml:traceGroup>
        <inkml:traceGroup>
          <inkml:annotationXML>
            <emma:emma xmlns:emma="http://www.w3.org/2003/04/emma" version="1.0">
              <emma:interpretation id="{93F72F92-EF49-4F4A-A09C-1F7B0E5B6CAA}" emma:medium="tactile" emma:mode="ink">
                <msink:context xmlns:msink="http://schemas.microsoft.com/ink/2010/main" type="inkWord" rotatedBoundingBox="12424,15215 13187,15196 13198,15620 12435,15640"/>
              </emma:interpretation>
              <emma:one-of disjunction-type="recognition" id="oneOf41">
                <emma:interpretation id="interp61" emma:lang="" emma:confidence="1">
                  <emma:literal/>
                </emma:interpretation>
              </emma:one-of>
            </emma:emma>
          </inkml:annotationXML>
          <inkml:trace contextRef="#ctx0" brushRef="#br0" timeOffset="299347.09">10220 14876 768 0,'-17'-7'284'15,"26"3"-220"-15,-1 0-20 0,5 4 76 0,8-4-76 16,13-3 8-16,43-1-32 16,21 1 4-16,4 3-12 15,-13-4 12 1,-12 4-16-16,-5-3-196 16,-3 7 100-16,-18-4-168 15,-9 8 148-15</inkml:trace>
          <inkml:trace contextRef="#ctx0" brushRef="#br0" timeOffset="299564.5252">10748 14683 488 0,'-21'-7'180'0,"21"7"-140"0,-9 7-12 0,9 1 136 16,-8 3-96-16,4 12 16 15,4 3-48-15,-9 8 0 16,9 0-20-16,0 1 0 16,0 10-8-16,-4 4 56 0,-1 0-36 15,-3 1-108-15,-5-16 40 16,-4-12-388 0</inkml:trace>
        </inkml:traceGroup>
        <inkml:traceGroup>
          <inkml:annotationXML>
            <emma:emma xmlns:emma="http://www.w3.org/2003/04/emma" version="1.0">
              <emma:interpretation id="{78982DEC-390F-4E94-8DFB-01E5D8A1913D}" emma:medium="tactile" emma:mode="ink">
                <msink:context xmlns:msink="http://schemas.microsoft.com/ink/2010/main" type="inkWord" rotatedBoundingBox="13798,14807 14658,14786 14679,15626 13819,15648">
                  <msink:destinationLink direction="with" ref="{83B8131B-3089-4B34-B190-90AFB514D123}"/>
                </msink:context>
              </emma:interpretation>
            </emma:emma>
          </inkml:annotationXML>
          <inkml:trace contextRef="#ctx0" brushRef="#br0" timeOffset="301194.68">12192 14331 456 0,'0'-19'168'0,"0"19"-128"0,8-15-16 0,-8 8 88 16,0 7-68-16,0-8 36 16,0 4-48-16,-4-3 24 15,0 7-28-15,-13-4-16 16,4 4-8-16,-21 4-4 16,4 3 0-16,-30 12 16 15,1 8-8-15,-14 18 32 16,9 4-24-16,1 19 20 15,12 4-20-15,-1-7 72 16,23-1-52-16,-5-7-4 0,17 7-20 16,8-3 32-16,13-1-20 15,9-3 20-15,8-8-24 16,9-15-16-16,0-7-8 0,8-12-216 16,9-8 120-16</inkml:trace>
          <inkml:trace contextRef="#ctx0" brushRef="#br0" timeOffset="301859.8402">12026 14808 632 0,'-17'-11'236'0,"17"7"-184"0,8-4-16 0,-8 8 168 15,21 0-76 1,9 0-60-16,4 12-28 16,5-5-32-16,3 1 12 0,18-4-12 15,4-1-408-15,17 5 216 16,-22 11-304-1</inkml:trace>
          <inkml:trace contextRef="#ctx0" brushRef="#br0" timeOffset="301662.8213">12183 14585 572 0,'-13'-19'208'0,"26"11"-160"0,-4-7-12 0,3 11 32 16,10-3-44-16,3 3-12 15,9 4-4-15,5 4-8 16,3 7 0-16,-12 4 0 0,-4 8 0 16,-9-4 44-16,-17 4-24 15,-9 3 52-15,-4 4-40 16,-12-3 48-16,-1-1-48 15,-4 1-24-15,1-4-8 16,-1-4 0-16,4-1 0 16,1-2 32-16,3-1-16 15,10-4 20-15,-5 0-20 0,12 1 8 16,-3-1-12-16,8 0-8 16,0-3 0-16,4 3 20 15,5-3-12-15,-1 0 32 16,1-5-28-16,3 1-24 15,-3 0 4-15,-1-4-204 16,1 0 116-16,-1 0-244 16,-3-4 188-1,-5 0-252-15</inkml:trace>
        </inkml:traceGroup>
        <inkml:traceGroup>
          <inkml:annotationXML>
            <emma:emma xmlns:emma="http://www.w3.org/2003/04/emma" version="1.0">
              <emma:interpretation id="{BD458A0D-B204-474C-B1D5-0A0459DFA0B8}" emma:medium="tactile" emma:mode="ink">
                <msink:context xmlns:msink="http://schemas.microsoft.com/ink/2010/main" type="inkWord" rotatedBoundingBox="15013,14842 17637,14776 17666,15941 15043,16008">
                  <msink:destinationLink direction="with" ref="{83B8131B-3089-4B34-B190-90AFB514D123}"/>
                </msink:context>
              </emma:interpretation>
            </emma:emma>
          </inkml:annotationXML>
          <inkml:trace contextRef="#ctx0" brushRef="#br0" timeOffset="302594.9457">12809 14854 548 0,'-8'-4'204'0,"8"0"-156"0,0 0-16 16,0 4 212-16,0-4-140 15,12 4-8-15,5-3-60 16,9-1-8-16,4 0-16 0,8 0-8 0,5-3 0 16,8 7-252-16,-13 0 136 15,-4 0-360 1</inkml:trace>
          <inkml:trace contextRef="#ctx0" brushRef="#br0" timeOffset="302818.6246">13005 14725 424 0,'-9'-8'156'0,"9"8"-120"0,0 0-8 0,-8 8 104 0,4 7-76 16,-1-4 16-16,1 4-48 15,-4 8 32-15,-5 4-32 16,4 7 40-16,1 0-36 0,-1 7 12 15,1 1-24-15,4 0 8 16,-5-4-12-16,5-8-88 16,0-7 44-16,4-12-440 31,8 0 260-31,13-18-32 0</inkml:trace>
          <inkml:trace contextRef="#ctx0" brushRef="#br0" timeOffset="303072.4114">13605 14823 404 0,'-42'31'148'0,"25"-9"-112"0,4 39-12 0,4-4 120 15,1 30-84-15,4-8 44 16,4-3-60-16,0-12 80 15,0-11-68-15,-5-19 60 16,1 0-64-16,-9-15 92 16,5 0-80-16,-22-15 24 15,5 0-52-15,-22-23-100 16,4 7 32-16,-12-25-412 16,12-1 244-16,13-34-320 0</inkml:trace>
          <inkml:trace contextRef="#ctx0" brushRef="#br0" timeOffset="303197.7454">13729 14403 560 0,'-13'27'208'0,"13"-8"-164"0</inkml:trace>
          <inkml:trace contextRef="#ctx0" brushRef="#br0" timeOffset="304219.4598">14150 14441 416 0,'5'-19'152'0,"-5"15"-116"0,4-7-12 15,-4 11 64-15,0-4-52 16,0 0 100 0,0 8-76-16,0-4-36 0,0 11-20 15,-4 8 32-15,-1 15-24 16,5 19 36-16,-8 8-32 16,-5-8 4-16,5-4-12 0,-1 0 12 15,1-3-12-15,3-12 4 16,-7-8-4-16,3 1 28 15,1-12-20-15,-5 0 64 16,4-11-44-16,1-8-16 16,3-11-12-16,1 4 8 15,4-4-8-15,9-1-128 0,8 1 68 16,-4-4-44-16,8 12 56 16,9 3-4-16,-1 4 28 15,1 4-8-15,4 7 12 16,-4 0 36-1,0 8-16-15,-17-3 52 16,4 2-32-16,-26 1 48 16,1 4-44-16,-26-8 36 15,4-3-36-15,-21-5-8 16,0-7-16-16,-13-11 4 16,4-1-8-16,26-3-168 15,26 4 88-15,20 3-544 0</inkml:trace>
          <inkml:trace contextRef="#ctx0" brushRef="#br0" timeOffset="306001.0084">14730 14414 592 0,'38'23'220'0,"-17"4"-172"0,0 26-12 16,-12-19 56-16,12 15-56 16,5 0 32-16,-5-3-40 15,-4 3 44-15,-8 4-40 16,-18 7 36-16,-8 12-36 0,-8-4 8 16,-5-3-24-16,-21-16 52 0,-17-15-36 15,-9-11 12-15,-4-20-28 16,4-14-280-16,18-19 140 15,8-8-520 1</inkml:trace>
          <inkml:trace contextRef="#ctx0" brushRef="#br0" timeOffset="306014.0718">15011 14293 464 0,'-5'-15'176'0,"5"15"-140"0,22-7-8 16,-14 7 108-16,5-8-80 16,8 4 40-16,9 4-56 15,-9 0-4-15,13 4-24 16,-8 4 28-16,-1-1-24 0,1 20-12 16,0-8-8-16,-9 0 40 15,-5 11-24-15,-12-4 44 16,-4-3-32-16,-21 4 12 15,-1-9-20-15,-12-2 0 16,8-1-8-16,-4-4 12 16,13 4-12-16,4-15 32 15,12 4-24-15,27-4-4 16,3 4-8-16,22-4 40 16,4 7-24-16,0 5-108 15,-4-5 48-15,0-11-716 16,-5 8 416-16</inkml:trace>
        </inkml:traceGroup>
      </inkml:traceGroup>
    </inkml:traceGroup>
    <inkml:traceGroup>
      <inkml:annotationXML>
        <emma:emma xmlns:emma="http://www.w3.org/2003/04/emma" version="1.0">
          <emma:interpretation id="{A6D201EA-E1D1-4922-B436-3540924F2197}" emma:medium="tactile" emma:mode="ink">
            <msink:context xmlns:msink="http://schemas.microsoft.com/ink/2010/main" type="paragraph" rotatedBoundingBox="6760,16425 20326,16165 20371,18524 6805,18785" alignmentLevel="4"/>
          </emma:interpretation>
        </emma:emma>
      </inkml:annotationXML>
      <inkml:traceGroup>
        <inkml:annotationXML>
          <emma:emma xmlns:emma="http://www.w3.org/2003/04/emma" version="1.0">
            <emma:interpretation id="{B7EEBF4F-EC2A-49C3-AA56-F21088A76F92}" emma:medium="tactile" emma:mode="ink">
              <msink:context xmlns:msink="http://schemas.microsoft.com/ink/2010/main" type="line" rotatedBoundingBox="6760,16425 20326,16165 20347,17269 6781,17530"/>
            </emma:interpretation>
          </emma:emma>
        </inkml:annotationXML>
        <inkml:traceGroup>
          <inkml:annotationXML>
            <emma:emma xmlns:emma="http://www.w3.org/2003/04/emma" version="1.0">
              <emma:interpretation id="{6A464A5A-F7C5-49C0-88DC-7ED94DA4D696}" emma:medium="tactile" emma:mode="ink">
                <msink:context xmlns:msink="http://schemas.microsoft.com/ink/2010/main" type="inkWord" rotatedBoundingBox="6764,16624 7297,16613 7306,17114 6773,17124"/>
              </emma:interpretation>
              <emma:one-of disjunction-type="recognition" id="oneOf42">
                <emma:interpretation id="interp62" emma:lang="" emma:confidence="1">
                  <emma:literal/>
                </emma:interpretation>
              </emma:one-of>
            </emma:emma>
          </inkml:annotationXML>
          <inkml:trace contextRef="#ctx0" brushRef="#br0" timeOffset="355503.0804">4544 16186 132 0,'0'0'52'0,"0"0"-44"0,0 4 4 0,0-4 36 15,0 0-28-15,0 0-28 16,0 0 4-16,0 0 104 16,0 0-52-16,0 0 52 15,0 0-60-15,0 0 32 16,0 0-40-16,0 0 8 16,0 0-24-16,-4 0 28 15,4 0-28-15,0 0-4 16,0-4-8-16,4 0-16 15,0 0 8-15,5-3 20 0,-1-1-8 16,5 1 24-16,-5-1-20 16,5 0-20-16,0-3 0 15,4 4 4-15,0-1 4 16,0 0-20-16,-4 5 12 16,0-1 4-1,-1 0 4-15,1 8 8 0,-4 0-4 16,-1 3 24-16,1 1-16 15,4-1-12-15,-1 5-4 16,10-5 28-16,-5 5-12 16,4-5-4-16,0 1-4 0,5-4 28 15,-1-4-16-15,5 0 4 16,-4-4-12-16,-1 0 4 16,-4-4-8-16,1 5-4 15,-9-5 4-15,-5 0 20 16,5 1-12-16,-5 3 4 0,1 4-8 15,-9 0-216-15,-4 4 112 16</inkml:trace>
          <inkml:trace contextRef="#ctx0" brushRef="#br0" timeOffset="355939.7441">4646 16576 72 0,'9'-12'24'0,"-5"9"-16"0,4-5-4 16,1 4 8-16,-1 0-8 15,5 1 24-15,4-5-16 16,0 1 56-16,0 3-36 16,-4 0 28-16,0 4-32 15,0 0 72-15,-1 4-56 16,1 3-12-16,0 1-20 16,-5-1 52-16,5 1-36 15,0 0-4-15,-5 3-12 0,1-3 8 16,4-5-12-16,-5 1 16 15,5 0-16 1,4-4 32-16,-4-4-24 0,0 0 20 16,-5 1-20-16,5-9-8 15,0-3-4-15,-5 4-48 16,-8-1 24-16,0 9-408 16</inkml:trace>
        </inkml:traceGroup>
        <inkml:traceGroup>
          <inkml:annotationXML>
            <emma:emma xmlns:emma="http://www.w3.org/2003/04/emma" version="1.0">
              <emma:interpretation id="{6FF942C2-D988-444E-9933-125E626CC0DD}" emma:medium="tactile" emma:mode="ink">
                <msink:context xmlns:msink="http://schemas.microsoft.com/ink/2010/main" type="inkWord" rotatedBoundingBox="7968,16556 10531,16507 10550,17457 7987,17506"/>
              </emma:interpretation>
              <emma:one-of disjunction-type="recognition" id="oneOf43">
                <emma:interpretation id="interp63" emma:lang="" emma:confidence="1">
                  <emma:literal/>
                </emma:interpretation>
              </emma:one-of>
            </emma:emma>
          </inkml:annotationXML>
          <inkml:trace contextRef="#ctx0" brushRef="#br0" timeOffset="357711.1318">6200 16046 236 0,'22'-12'88'0,"-22"9"-68"0,-5-5-4 0,5 8 124 16,-4 0-80 0,-9 0 28-16,-8 0-52 0,0 0 4 15,-9 4-24-15,-4 3 20 16,-13 5-24-16,0 7-12 16,-4 3-4-16,4 9 28 15,5 7-12-15,12 11 48 16,-4 19-32-16,12 8-4 15,10-1-16-15,3-3 12 0,9-11-12 16,9-12 16-16,8-15-16 16,13-7 48-16,8-5-28 15,0-10-48-15,1-1 8 0,-10-3-516 16,-3-1 288 0,-9 1 52-1</inkml:trace>
          <inkml:trace contextRef="#ctx0" brushRef="#br0" timeOffset="357993.8872">6264 16167 280 0,'17'-4'104'0,"5"4"-84"0,12 0 0 0,-26 0 20 16,22 0-24-16,-17 0 12 16,8 0-16-16,-4 4 28 15,4-4-24-15,-8 8 40 16,-4-1-32-16,-1 4 48 16,-16 5-40-16,-1 2 12 15,-4 9-28-15,-8 3 0 16,0 12-8-16,4-8-16 15,-5 8 4-15,1-8 12 0,0 0-4 16,4-8-12-16,4 1 4 16,0-8 12-16,5 0-4 15,8-4-12-15,8-4 4 0,5 0 20 16,4-3-8-16,-4-4 4 16,8-4-4-16,-4 4 28 15,-4-4-404 16,8 3 200-31,0 1-56 0</inkml:trace>
          <inkml:trace contextRef="#ctx0" brushRef="#br0" timeOffset="358190.9068">6256 16451 520 0,'-5'-8'192'0,"18"8"-152"0,13-7-8 0,-9 3 36 16,0 0-44 0,4 4 24-16,5 4-28 0,-1-4 28 15,5 4-32-15,0-8-180 16,8 4 88-16,-4 4-352 16</inkml:trace>
          <inkml:trace contextRef="#ctx0" brushRef="#br0" timeOffset="358369.3833">6737 16360 508 0,'8'-11'188'0,"1"3"-148"0,12 0-8 0,0 8 8 0,18 0-28 15,-5 0 32-15,4 4-28 16,-4-4-216-16,-4 0 108 15,-9 12-240-15</inkml:trace>
          <inkml:trace contextRef="#ctx0" brushRef="#br0" timeOffset="358620.2236">6941 16220 300 0,'-17'0'112'0,"13"7"-88"0,-5 12-8 0,5 0 92 16,-4 12-64-16,-5 10 8 15,-4 5-32-15,4 3-4 16,-4-4-8-16,13 1-8 16,-5-12 4-16,1-8 20 15,8-3-12-15,0-8-136 16,0-3 68-1,0-5-256-15</inkml:trace>
          <inkml:trace contextRef="#ctx0" brushRef="#br0" timeOffset="358893.2744">7363 16500 260 0,'-26'80'96'0,"18"-31"-76"0,-9 7-4 15,17-29-20-15,-9 7 0 16,1 4 100-16,-9 4-52 16,0-5 88-16,-5-3-76 15,-7-7 80-15,-1-8-80 16,8-8 24-16,-7-15-44 15,7 1 20-15,1-20-28 16,0-4-396-16,12 1 200 16,5-23-164-16</inkml:trace>
          <inkml:trace contextRef="#ctx0" brushRef="#br0" timeOffset="359014.0956">7397 16133 320 0,'-13'0'120'0,"5"11"-96"0,8 12-4 0,12 0-272 16</inkml:trace>
          <inkml:trace contextRef="#ctx0" brushRef="#br0" timeOffset="361386.9423">7716 16103 340 0,'0'0'128'0,"0"0"-100"0,-4 0-8 0,0 0 80 16,4 0-60-16,-5 7 8 15,5 1-28-15,-8-1 16 16,8 12-24-16,0 4 40 15,-4 11-28-15,-5 8 4 16,1 14-16-16,-5 9 12 16,4-1-16-16,-8-3-4 15,13-5 0-15,-4-10 20 16,3-4-12-16,-3-8 12 16,8-8-12-16,-9-3 0 15,5-4-4-15,0-8-16 16,4 0 4-16,-4-7 20 15,8 4-8-15,0-8 4 16,0 4-4-16,1-8-8 16,-1 0 4-16,4-7-4 15,5 3 0-15,0-7 0 16,0 7 0-16,-1-14-12 16,5 10 8-16,0-10 4 15,1 10 0-15,3-3 0 16,0 0 0-16,5 7-20 0,-1 5 12 15,-4 6-4-15,1 5 4 0,-9 3 0 16,-1 4 0-16,-7 1 16 16,-1 6-4-1,-8-10-28-15,-1 10 12 16,-7-3 100-16,-5-4-44 0,-5-7-8 16,1 3-24-16,0-3 8 15,4-1-12-15,0-7 32 0,0 0-24 16,4-7 4-16,4-1-12 15,1 5 4-15,8 3-8 16,0-8-124-16,0 0 64 16</inkml:trace>
          <inkml:trace contextRef="#ctx0" brushRef="#br0" timeOffset="359434.7137">7712 16489 856 0,'26'-8'-52'0,"3"1"32"16,1 14-4-16,-4 12 16 15,-5 4-20-15,-8 7 16 16,0 0 84-16,-5 1-40 15,-4-5 36-15,-8 1-40 16,-4-12 28-16,-5 0-32 16,0-4 32-16,-4-3-32 15,0-1-12-15,0-7-8 16,4 0-192-16,0 0 104 0</inkml:trace>
          <inkml:trace contextRef="#ctx0" brushRef="#br0" timeOffset="362182.7881">8057 16125 384 0,'17'-3'140'0,"-17"3"-108"0,21 0-8 0,-8 0 64 15,4 0-52-15,-4 0 32 16,8 7-40-16,0 1 0 15,1 7-16-15,-5 8 20 16,4 7-20-16,-8 15 40 16,8 4-28-16,-12 12 12 15,8 3-20-15,-9 4 0 0,1-3-8 16,-9-8 20 0,-5-8-16-16,-3-4 48 0,-5 1-32 15,-12-9 20-15,-5-2-28 0,0-13 28 31,4 1-32-31,-3-4 12 0,-1-8-16 16,8-3-500-16,1 3 264 16,4-3-148-16</inkml:trace>
        </inkml:traceGroup>
        <inkml:traceGroup>
          <inkml:annotationXML>
            <emma:emma xmlns:emma="http://www.w3.org/2003/04/emma" version="1.0">
              <emma:interpretation id="{04C66C98-054D-41D2-919D-B8DB45B55A1F}" emma:medium="tactile" emma:mode="ink">
                <msink:context xmlns:msink="http://schemas.microsoft.com/ink/2010/main" type="inkWord" rotatedBoundingBox="11111,16541 12828,16508 12844,17343 11127,17376"/>
              </emma:interpretation>
              <emma:one-of disjunction-type="recognition" id="oneOf44">
                <emma:interpretation id="interp64" emma:lang="" emma:confidence="1">
                  <emma:literal/>
                </emma:interpretation>
              </emma:one-of>
            </emma:emma>
          </inkml:annotationXML>
          <inkml:trace contextRef="#ctx0" brushRef="#br0" timeOffset="369966.0796">10241 16508 632 0,'22'-16'236'0,"-22"16"-184"0,29-7-16 16,-7-1 44 0,-1 8-52-16,9-7-4 15,12 3-12-15,10-4 44 16,-1 5-32-16,-9 3-132 16,-3 3 56-16,-27 1-448 15,-3 8 276-15</inkml:trace>
          <inkml:trace contextRef="#ctx0" brushRef="#br0" timeOffset="370156.0823">10488 16239 488 0,'-12'7'180'0,"12"-7"-140"0,-22 46-12 0,14-12 56 15,-1 0-52-15,1 15 4 16,8 0-20-16,-5 1 16 15,5-5-20-15,-8-7 32 16,16-8-28-16,-8-7-40 16,0-4 12-16</inkml:trace>
          <inkml:trace contextRef="#ctx0" brushRef="#br0" timeOffset="367948.6269">9479 16076 176 0,'9'-4'64'0,"-9"4"-48"0,0-3-8 0,0-1 132 16,0 8-80-16,0-4 0 15,0 0-36-15,-9-4 12 16,9 4-24-16,-13-4 12 16,1 0-12-16,-18-3 12 15,0 7-16-15,-13-4 68 16,5 4-44-16,-4-4 40 16,3 4-40-16,9-8 24 15,5 5-28-15,-1-5-16 16,9 4-8-16,0-3-4 15,9 7 0-15,-14 0-12 16,18 4 8-16,-13-1 20 16,9 5-8-16,-5 3 4 15,4 1-4-15,-12 3-8 16,17 4 4-16,-13 7 4 16,17 4-4-16,-9 20-36 15,9 3 16-15,-13 19 24 16,13-4-4-16,-8 4 28 15,8-8-20-15,-21-7 4 16,12-8-8-16,-8-7-8 0,9-1 4 16,-1-11-16-16,9-3 8 0,0-4 12 15,9-4-4-15,-1-8 16 16,9 0-12-16,0-7-4 16,0 0 0-16,-4-4-16 15,4 4 8-15,-4-4 12 16,0 7-4-16,-1-7 8 15,1 0-8-15,4-7 8 16,0 7-8-16,9-4 24 16,-1 4-16-16,5-8 12 15,4 5-12-15,0-5-88 16,-4 8 44-16,-9-11-220 16,1 11 140-16</inkml:trace>
          <inkml:trace contextRef="#ctx0" brushRef="#br0" timeOffset="369718.1033">9799 16333 340 0,'0'-22'128'0,"0"22"-100"0,0-15-8 16,0 11 156 0,0 4-100-16,0-8 24 15,0 8-60-15,-5 8 0 16,5 3-24-16,-4 12 8 15,4 3-12-15,-4 12 12 16,4 4-16-16,-9 0 24 0,9-1-20 0,0-7 12 16,-8 0-12-16,3-7 64 15,-3-1-44-15,-1-7 4 16,-3 0-20-16,3-4-108 16,5-3 48-16,0-5-340 15,8 5 208-15</inkml:trace>
        </inkml:traceGroup>
        <inkml:traceGroup>
          <inkml:annotationXML>
            <emma:emma xmlns:emma="http://www.w3.org/2003/04/emma" version="1.0">
              <emma:interpretation id="{298C5F06-3E32-4CA7-9A0F-7EDA2D25056D}" emma:medium="tactile" emma:mode="ink">
                <msink:context xmlns:msink="http://schemas.microsoft.com/ink/2010/main" type="inkWord" rotatedBoundingBox="13672,16354 15527,16318 15545,17213 13689,17249">
                  <msink:destinationLink direction="with" ref="{992A18A1-BE8C-4326-BBAA-83B68BCE5C52}"/>
                </msink:context>
              </emma:interpretation>
              <emma:one-of disjunction-type="recognition" id="oneOf45">
                <emma:interpretation id="interp65" emma:lang="" emma:confidence="1">
                  <emma:literal/>
                </emma:interpretation>
              </emma:one-of>
            </emma:emma>
          </inkml:annotationXML>
          <inkml:trace contextRef="#ctx0" brushRef="#br0" timeOffset="371023.3378">11847 15887 424 0,'38'-27'156'0,"-38"27"-120"0,34 4-8 0,-21 0 80 16,4 7-64-16,0 4 8 15,0 4-32-15,-8-4-4 16,3 4-8-16,-16-3 56 16,0 10-36-16,-18-11 8 15,1 8-24-15,-4-12 0 16,8 1-4-16,0-9-16 16,12 5 4-16,18-8 28 15,8 0-12-15,13 0 12 16,5 0-12-16,3-4 44 15,1 8-28-15</inkml:trace>
          <inkml:trace contextRef="#ctx0" brushRef="#br0" timeOffset="371175.8131">12183 16159 748 0,'0'0'276'0,"0"0"-216"0,34-7-16 16,-13-5 4-1,1 12-36-15,16-7 32 0,9-1-28 0</inkml:trace>
          <inkml:trace contextRef="#ctx0" brushRef="#br0" timeOffset="371370.3298">12345 16072 476 0,'-17'23'176'0,"17"-23"-136"0,-9 30-12 0,1-11 20 15,8 4-32-15,-4 3 20 16,8 8-20-16,0-7-132 15,5-4 64-15,3 3-316 0</inkml:trace>
          <inkml:trace contextRef="#ctx0" brushRef="#br0" timeOffset="371789.9473">12788 16069 496 0,'-9'-4'184'0,"9"4"-140"0,-17 22-16 16,13-10 32 0,8 3-40-16,-4 4 8 15,5 0-16-15,3 4-8 0,9-5 0 0,0-2-24 16,0-5 12-16,0-7-180 16,4-8 100-16,-4-4-100 15,-4-3 104-15,-4 0-48 16,-1-4 72-16,-3-1 36 15,-10 5 16-15,5 0 228 16,-4 3-120-16,-4 8 100 16,-1 11-116-16,0 5 8 15,5 14-56-15,0 19 32 16,4 23-40-16,0 4 4 16,0-1-20-16,4-14 20 0,5-8-20 15,-9-11 32-15,-9-8-28 16,5-12 76-16,-9-3-56 15,0-11 32-15,-8-8-40 0,0-8-60 16,-5-14 16-16,5-16-252 16,4-19 148-16,4-7-356 15</inkml:trace>
          <inkml:trace contextRef="#ctx0" brushRef="#br0" timeOffset="372024.6002">13137 15796 496 0,'8'0'184'0,"1"15"-140"0,4 12-16 16,0-5 56-16,4 9-52 0,0 3 24 16,-5-4-36-16,1 0-16 15,-4-11-8-15,-5 0 64 0,0-4-32 16,0-3 52-1,-4-5-48-15,0-7 56 0,18 0-164 16,11 0 40 0</inkml:trace>
          <inkml:trace contextRef="#ctx0" brushRef="#br0" timeOffset="370551.594">11451 16069 288 0,'0'-8'108'0,"0"8"-84"0,21 4-4 0,-8 3 152 16,0 5-96-16,4 7-12 16,0 3-40-16,0 16 24 15,0-4-24-15,0 8 12 16,0-1-20-16,-4-6 36 15,4-1-28-15,-9-12-76 16,1 1 28-16</inkml:trace>
          <inkml:trace contextRef="#ctx0" brushRef="#br0" timeOffset="372571.5012">11476 16428 456 0,'5'8'168'0,"-5"-8"-128"0,4 15-16 0,-8-8 24 16,4 5-32-16</inkml:trace>
          <inkml:trace contextRef="#ctx0" brushRef="#br0" timeOffset="370698.3306">11676 16057 444 0,'-17'23'164'0,"17"-23"-124"0,-17 34-16 16,9-19 24-1,8 12-32-15,-9-1 40 16,1 12-32-16,-5-4-12 16,9-4-8-16</inkml:trace>
        </inkml:traceGroup>
        <inkml:traceGroup>
          <inkml:annotationXML>
            <emma:emma xmlns:emma="http://www.w3.org/2003/04/emma" version="1.0">
              <emma:interpretation id="{79BAB367-0490-484B-8237-1F5D345AA5B7}" emma:medium="tactile" emma:mode="ink">
                <msink:context xmlns:msink="http://schemas.microsoft.com/ink/2010/main" type="inkWord" rotatedBoundingBox="16788,16774 18984,16732 18993,17208 16797,17251"/>
              </emma:interpretation>
              <emma:one-of disjunction-type="recognition" id="oneOf46">
                <emma:interpretation id="interp66" emma:lang="" emma:confidence="1">
                  <emma:literal/>
                </emma:interpretation>
              </emma:one-of>
            </emma:emma>
          </inkml:annotationXML>
          <inkml:trace contextRef="#ctx0" brushRef="#br0" timeOffset="379123.4989">15462 16333 528 0,'-4'27'196'0,"-1"-8"-152"0,10 15-12 16,-1-15 0-16,4 0-24 16,5 0 24-16,4-4-20 0,5-8 32 15,-1-7-28-15,0-7 20 0,-4-4-20 16,-13-1 8-16,-8-3-12 15,-9-4-8-15,-4 0 0 16,-4 4-4-16,4 4 0 16</inkml:trace>
          <inkml:trace contextRef="#ctx0" brushRef="#br0" timeOffset="379226.2729">16011 16288 476 0,'-8'15'176'0,"8"-3"-136"0,-9 10-12 16,9-3 56-16,9 4-52 15,-5 0 24-15,5 3-36 16,3-3 8-16,10-12-16 15,-5-3 44-15,4-4-28 0,0-8 20 16,1-4-28-16,-10-3-8 16,-7-1-8-16,-5-3-40 15,-5-4 20-15,-3 0-204 16,-1 8 120-16,1 4-320 16</inkml:trace>
          <inkml:trace contextRef="#ctx0" brushRef="#br0" timeOffset="379421.3463">16624 16269 652 0,'0'-11'244'0,"-12"11"-192"0,-5 7-12 0,8 1 56 15,5 7-60-15,-5 4 24 16,9 4-40-16,13 3 8 15,4-3-16-15,-4-4 44 0,8-8-28 16,1-7 56-16,3-8-48 0,1-7 12 16,-1-4-32-16,-8-4-244 15,-8 0 120-15</inkml:trace>
          <inkml:trace contextRef="#ctx0" brushRef="#br0" timeOffset="378657.2431">14572 16568 508 0,'-4'-7'188'0,"17"7"-148"0,25 7-8 16,-13-14 88-16,14 7-72 16,3-4 32-16,9-4-44 15,1-3 4-15,3 7-24 16,-8-3-44-16,-9 7 16 0,-17 0-220 16,-16 0 132-16,-18 0-312 15</inkml:trace>
          <inkml:trace contextRef="#ctx0" brushRef="#br0" timeOffset="378658.7471">14870 16250 476 0,'-4'-7'176'0,"4"7"-136"0,-9 19-12 0,5 3 144 16,4 9-100-16,-8 18 8 15,3 0-52-15,1 8 28 16,4 0-32-16,0-4 32 15,0-12-32-15,0-7-48 0,0-4 12 16,0-11-280-16,0-3 160 16</inkml:trace>
        </inkml:traceGroup>
        <inkml:traceGroup>
          <inkml:annotationXML>
            <emma:emma xmlns:emma="http://www.w3.org/2003/04/emma" version="1.0">
              <emma:interpretation id="{E9FF165A-ED6D-4E35-A6F0-61DB7EC28BC2}" emma:medium="tactile" emma:mode="ink">
                <msink:context xmlns:msink="http://schemas.microsoft.com/ink/2010/main" type="inkWord" rotatedBoundingBox="19717,16176 20326,16165 20346,17253 19738,17265">
                  <msink:destinationLink direction="with" ref="{56A05F58-5C2D-4180-ABA8-D10818E54ACD}"/>
                </msink:context>
              </emma:interpretation>
              <emma:one-of disjunction-type="recognition" id="oneOf47">
                <emma:interpretation id="interp67" emma:lang="" emma:confidence="1">
                  <emma:literal/>
                </emma:interpretation>
              </emma:one-of>
            </emma:emma>
          </inkml:annotationXML>
          <inkml:trace contextRef="#ctx0" brushRef="#br0" timeOffset="380121.0165">17502 15781 528 0,'-9'-49'196'0,"30"26"-152"0,26-4-12 0,-13 16 8 16,26-4-28-16,12 7 24 0,-8 5-24 16,0 3 4-16,-4 0-8 15,-18 0 4-15,-3 7-8 0,-14-3-20 16,-4 0 8-16,-3 0 32 16,-6-1-16-16,-3 1 52 15,-1 0-32-15,-3 3-16 16,-1 5-4-16,-4 7-8 15,4 11 0-15,-4 23 0 16,0 15 0-16,-4-4 16 16,-13 16-8-16,13 11 4 15,4 11-4-15,-5 0 20 16,5 0-16-16,0-18 12 16,0-16-12-16,-4-19 72 15,4-11-48-15,-4-12 32 16,-9-7-40-16,0-4 36 15,-17-7-36-15,1-8 4 0,-27 0-20 16,-33 4-252-16,-9 15 128 16</inkml:trace>
        </inkml:traceGroup>
      </inkml:traceGroup>
      <inkml:traceGroup>
        <inkml:annotationXML>
          <emma:emma xmlns:emma="http://www.w3.org/2003/04/emma" version="1.0">
            <emma:interpretation id="{7C7602E5-D64F-4D72-B7EE-56A7CBAF18C0}" emma:medium="tactile" emma:mode="ink">
              <msink:context xmlns:msink="http://schemas.microsoft.com/ink/2010/main" type="line" rotatedBoundingBox="11718,17834 16504,17053 16662,18018 11875,18799">
                <msink:destinationLink direction="with" ref="{547A64E5-3F8B-478C-8FB4-A9FBE883F2B6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AC1035AF-ABC1-490C-9551-26AF1A0F5CFD}" emma:medium="tactile" emma:mode="ink">
                <msink:context xmlns:msink="http://schemas.microsoft.com/ink/2010/main" type="inkWord" rotatedBoundingBox="11742,17981 13063,17766 13196,18583 11875,18799"/>
              </emma:interpretation>
              <emma:one-of disjunction-type="recognition" id="oneOf48">
                <emma:interpretation id="interp68" emma:lang="" emma:confidence="0">
                  <emma:literal>Ly</emma:literal>
                </emma:interpretation>
                <emma:interpretation id="interp69" emma:lang="" emma:confidence="0">
                  <emma:literal>Ly'</emma:literal>
                </emma:interpretation>
                <emma:interpretation id="interp70" emma:lang="" emma:confidence="0">
                  <emma:literal>ttys</emma:literal>
                </emma:interpretation>
                <emma:interpretation id="interp71" emma:lang="" emma:confidence="0">
                  <emma:literal>"Ty,</emma:literal>
                </emma:interpretation>
                <emma:interpretation id="interp72" emma:lang="" emma:confidence="0">
                  <emma:literal>"Ty'</emma:literal>
                </emma:interpretation>
              </emma:one-of>
            </emma:emma>
          </inkml:annotationXML>
          <inkml:trace contextRef="#ctx0" brushRef="#br0" timeOffset="397953.1566">9931 17401 508 0,'12'-8'188'0,"1"8"-148"0,0-11-8 0,-9 11 44 16,5 0-48-16,-5 0-4 16,0 0-12-16,-4 19 16 15,-4-12-16-15,0 5-12 16,-9 3-4-16,0 0 48 16,0 4-24-16,-4 0-20 0,0-4 0 15,4-7 16 1,9 3-8-16,4-11-4 15,9 8 0-15,3-16 12 16,10 8-8-16,8 0-4 16,-1 0 0-16,5 0-24 0,1 0 12 15,-14 15-364-15,-4 0 200 16,-13 8-120-16</inkml:trace>
          <inkml:trace contextRef="#ctx0" brushRef="#br0" timeOffset="398096.3794">10097 17779 488 0,'8'0'180'0,"1"4"-140"0,12-4-12 0,-8 0 20 16,8 8-32-16,5-8 40 15,-5 0-32-15,0 0-164 16</inkml:trace>
          <inkml:trace contextRef="#ctx0" brushRef="#br0" timeOffset="398394.6005">10233 17575 476 0,'-17'15'176'0,"8"4"-136"0,1 23-12 16,4-16 56-16,-1 8-52 16,1 8 16-16,0-4-32 15,4 0 8-15,4-4-12 16,-4-4 36-16,0-7-24 0,4-4 20 16,5-12-24-16,-1 5-192 15,1-12 88-15</inkml:trace>
          <inkml:trace contextRef="#ctx0" brushRef="#br0" timeOffset="398845.3914">10616 17662 508 0,'-21'-11'188'0,"17"11"-148"0,4 0-8 16,0 0-8-16,4 11-20 15,4 4-4-15,1 8 4 16,-1 11 12-16,1 4-8 16,-1 7-20-16,1-3 4 15,-9 0 32-15,-4-5-16 16,-9-3 8-16,-4 4-8 15,-9-11 4-15,-4 7-8 16,1-8 40-16,-1-11-20 0,0 4 32 16,5-11-32-16,7 0 12 0,6-8-20 15,-1-8-8-15,4 0-4 16,1 5 12-16,4-5-8 16,4 0-40-16,4-7 20 15,4 8-572 1</inkml:trace>
          <inkml:trace contextRef="#ctx0" brushRef="#br0" timeOffset="398560.5954">10433 17560 260 0,'-13'0'96'0,"9"7"-76"0,-5 12-4 0,9-4 104 15,0 16-68-15,0-1-4 16,9 8-28-16,4-4 12 16,0 0-20-16,8-7 40 15,0-5-28-15,5-10 12 16,-1-1-20-16,1 0-176 0</inkml:trace>
          <inkml:trace contextRef="#ctx0" brushRef="#br0" timeOffset="399149.665">10765 17435 364 0,'4'-8'132'0,"-4"8"-100"0,22 0-12 0,-5 0 68 16,-4 8-52-16,-1 0 84 15,5 3-68-15,-4 0-44 16,0 1-8-16,-13 3 40 16,0 0-20-16,-13 0 36 15,5 4-32-15,-9 0 32 16,4-4-32-16,4-4 4 15,5 1-16-15,13-5 12 16,3 5-16-16,10-5-48 16,-1 5 24-16</inkml:trace>
          <inkml:trace contextRef="#ctx0" brushRef="#br0" timeOffset="397570.1014">9756 17537 332 0,'-17'4'120'0,"13"7"-92"15,-5 16-8-15,1-5 52 0,-1 9-44 16,1-1 16-16,-1 15-28 15,1-7 8-15,-9-4-12 16,4 0 12-16,0 1-16 16,0-13 4-16,0 1-4 15,1-8 12-15,7 0-12 16,1-15 16-16,4 8-16 16,0-16-144-16</inkml:trace>
          <inkml:trace contextRef="#ctx0" brushRef="#br0" timeOffset="397328.9625">9560 17643 300 0,'0'-19'112'0,"4"12"-88"0,5-9-8 15,-5 9 100-15,5-1-68 16,-1-3 96 0,1 3-84-16,-5-3 8 15,0 7-44-15,-4 0 12 16,4 4-20-16,-4 8 8 15,9 7-12-15,-5 15 20 16,9 5-20-16,0 18 4 0,0-12-8 16,4 1 20-16,0-1-16 15,-5-14 24-15,-3-8-24 0,-1 0 84 16,-3-8-52-16,-5-3-84 0,-5-8 20 16,1 0-428-1</inkml:trace>
        </inkml:traceGroup>
        <inkml:traceGroup>
          <inkml:annotationXML>
            <emma:emma xmlns:emma="http://www.w3.org/2003/04/emma" version="1.0">
              <emma:interpretation id="{2FE5D7CA-555B-4A03-B2EC-AA3CB488B30B}" emma:medium="tactile" emma:mode="ink">
                <msink:context xmlns:msink="http://schemas.microsoft.com/ink/2010/main" type="inkWord" rotatedBoundingBox="13388,17562 16504,17053 16642,17895 13526,18404"/>
              </emma:interpretation>
              <emma:one-of disjunction-type="recognition" id="oneOf49">
                <emma:interpretation id="interp73" emma:lang="" emma:confidence="1">
                  <emma:literal/>
                </emma:interpretation>
              </emma:one-of>
            </emma:emma>
          </inkml:annotationXML>
          <inkml:trace contextRef="#ctx0" brushRef="#br0" timeOffset="374627.4368">11310 17053 456 0,'-4'-12'168'0,"0"9"-128"0,-5-5-16 0,9 4 68 16,-8 0-56-16,8 4 48 0,0-3-48 16,8-1-28-16,1 4-8 15,3 4 8-15,10 3-4 0,3 5-4 16,1-1 4-16,-5 4 4 16,5 8-4-16,-5-1 32 15,-17 1-20-15,-4 4 40 16,-13-1-32-16,-8-3 4 15,-17 3-16-15,-5-7 0 16,1 0-4-16,8-4-16 16,4-3 4-16,9-5-32 15,12 1 20-15,9-8 32 16,21 4-8-16,9-1 8 16,13 1-8-16,-1 4 48 15,-3-1-32-15,-1-7-80 16,-4 4 28-16,0 0-388 15,-8 3 232-15,3-3-136 16</inkml:trace>
          <inkml:trace contextRef="#ctx0" brushRef="#br0" timeOffset="374912.1929">12021 16943 592 0,'-8'-19'220'0,"-1"15"-172"0,1 4-12 0,-1 8 12 0,-8 3-32 15,-4 4-12-15,-9 12-8 16,-8 11 40-16,8 7-24 16,0 4 36-16,0 0-32 0,13-3 32 15,5-5-32-15,12-6 12 16,8-5-16-16,5-4 44 15,4-7-28-15,4 0-92 16,9-7 32-16,0-5-420 16,-5-3 248-1,-3 7-100-15</inkml:trace>
          <inkml:trace contextRef="#ctx0" brushRef="#br0" timeOffset="375656.8874">12213 17302 756 0,'0'-15'280'0,"0"15"-216"0,8 0-20 0,5 0 32 0,4 0-52 16,17-3 16-16,17-5-24 15,1 4-60-15,7 0 20 16,-3 4-648-16</inkml:trace>
          <inkml:trace contextRef="#ctx0" brushRef="#br0" timeOffset="375654.8816">12294 16985 288 0,'13'-4'108'0,"-5"4"-84"15,13 0-4-15,-12 4 12 0,8 3-20 16,0 8 40-16,-8 0-28 15,-1 4 56-15,-8 8-44 16,0 7 20-16,-8-4-36 16,-1 0 52-16,-4 1-40 15,-12-5-16-15,-1 4-8 16,5-11 0-16,12 0-4 16,-12 4 8-16,8-8-8 0,5-3-12 15,8-1 4-15,0 0 12 16,0-7-4-16,17 7 8 15,-4-11-8-15,8 0 32 16,0-3-20-16,-4 3-312 16</inkml:trace>
          <inkml:trace contextRef="#ctx0" brushRef="#br0" timeOffset="375802.7752">12715 17208 580 0,'0'-8'216'0,"0"12"-168"0,13 4-12 16,4-8-12-16,5 0-20 15,-1 3 40-15,9 1-20 0,-5-4-552 16</inkml:trace>
          <inkml:trace contextRef="#ctx0" brushRef="#br0" timeOffset="376550.2779">12843 17117 352 0,'0'-8'132'0,"4"8"-104"0,-4 4-8 15,5 4 68-15,-5-1-52 16,0 12 84-16,-5 4-68 15,1 3 28-15,-9 5-48 16,5-1 8-16,-5-3-24 16,13-5 8-16,-4-3-12 0,0-4 64 15,-1 0-44-15,5-3-304 16</inkml:trace>
          <inkml:trace contextRef="#ctx0" brushRef="#br0" timeOffset="376821.51">13077 17242 236 0,'-4'34'88'0,"0"-11"-68"0,0 11-4 0,-5-12 60 0,9 5-44 16,-8 3 4-16,3 4-20 15,1-3 8-15,-9-5-16 16,5-7 84-16,-9-4-48 16,0-11 32-16,0-4-44 15,0-4-28-15,0-11-4 16,8 0-432-16</inkml:trace>
          <inkml:trace contextRef="#ctx0" brushRef="#br0" timeOffset="376941.7625">13265 16882 728 0,'-13'-7'268'0,"4"11"-208"0,1 7-16 0,8 0-36 16,0 8-12-16,4 4-192 16</inkml:trace>
          <inkml:trace contextRef="#ctx0" brushRef="#br0" timeOffset="377346.0812">13448 16886 624 0,'-17'8'228'0,"4"3"-176"0,13 16-16 0,-4-5-28 15,0 20-12-15,-1 7 12 16,5 4-4-16,0 0 24 0,0-4-16 15,5-11 12-15,3-8-12 0,-8-7 28 16,0-4-24-16,9-8 64 16,-9-11-44-16,-9 0-52 15,9-7 8-15,-4-5-64 16,0-6 40-16,-1-9-28 16,-3 1 36-16,8-1-16 15,0 4 24-15,17 12-44 16,0 7 32-16,0 8 24 15,4 11 4-15,0 4 56 16,1 4-32-16,-5 3 68 16,-9 5-52-16,-3-16 20 15,-5 4-40-15,-5-4 44 16,-3 4-36-16,-1-12 40 16,-4-7-40-16,-4 4-76 0,-4-4 24 15,0-4-660 1</inkml:trace>
          <inkml:trace contextRef="#ctx0" brushRef="#br0" timeOffset="377574.2167">13771 16894 768 0,'39'-4'284'0,"-18"11"-220"0,17 24-20 0,-16-1 32 0,-1 23-52 15,0 11 16-15,-8 1-24 16,-4-5 88-16,-14-3-56 16,-16-15-4-16,-17 3-28 0,-1-7-80 15,-16 0 32-15,-5-4-268 16,9-11 164-16,9-4-424 16</inkml:trace>
          <inkml:trace contextRef="#ctx0" brushRef="#br0" timeOffset="394429.4136">14087 16879 280 0,'4'-4'104'0,"-8"4"-84"0,4-4 0 0,0 4 76 16,0 0-56-16,0 0 44 15,-5 0-48-15,-3 0 52 16,4 0-52-16,-5 0-16 15,1 0-12-15,3 0 8 16,1 0-8-16,0 0 16 0,4 0-16 16,0 0-20-16,0 0 4 15,0 0 12-15,8-4 0 16,1 4 52-16,-1 0-32 16,1 0-28-16,-1-4 0 15,1 4 8-15,-1 0 0 16,1 4-12-16,-1 4 4 15,5-1 12-15,-4-3-4 16,3 0-12-16,1 0 16 16,-4-1-8-16,-1 5 0 15,-8-8 4-15,0 8 4 16,0-5-4-16,0 5-4 16,0 7 4-16,0-7 28 15,0 7-16-15,-8 4-4 16,-5-8-8-16,4 4 4 15,1 0-4-15,-5 1-12 16,5-5 4-16,-5 4 12 16,4-11-4-16,5 3-12 15,-4-7 4-15,8 0-4 16,0 0 0-16,12 0 16 16,-12-3-4-1,0 3-4-15,9-4-16 0,-1 0 8 16,1 4-24-1,-9 0 20-15,4 0 32 16,5 0-12-16,-1 0-8 16,-4 0-4-16,13 0 12 15,-4-8-4-15,0 8-4 16,4-7 4-16,0-1 4 0,4 1-4 16,-4-1 16-16,0 4-12 15,-4-3-4-15,-4 7 0 16,-1-4 12-16,-3 0-8 0,-5 4-4 15,0 0 0-15,0 0 4 16,0 0-4-16,0 0-56 31,8 4 28-31,1-4-324 0,3 4 192 16,1 0-148-16</inkml:trace>
        </inkml:traceGroup>
      </inkml:traceGroup>
    </inkml:traceGroup>
    <inkml:traceGroup>
      <inkml:annotationXML>
        <emma:emma xmlns:emma="http://www.w3.org/2003/04/emma" version="1.0">
          <emma:interpretation id="{BB998DEC-8DED-4034-9C5B-3394DDE3BF82}" emma:medium="tactile" emma:mode="ink">
            <msink:context xmlns:msink="http://schemas.microsoft.com/ink/2010/main" type="paragraph" rotatedBoundingBox="6735,17877 18437,18480 18385,19473 6684,18870" alignmentLevel="4"/>
          </emma:interpretation>
        </emma:emma>
      </inkml:annotationXML>
      <inkml:traceGroup>
        <inkml:annotationXML>
          <emma:emma xmlns:emma="http://www.w3.org/2003/04/emma" version="1.0">
            <emma:interpretation id="{C54AF3A6-1EC1-45A8-9690-190D445684FD}" emma:medium="tactile" emma:mode="ink">
              <msink:context xmlns:msink="http://schemas.microsoft.com/ink/2010/main" type="line" rotatedBoundingBox="6735,17877 18437,18480 18385,19473 6684,18870"/>
            </emma:interpretation>
          </emma:emma>
        </inkml:annotationXML>
        <inkml:traceGroup>
          <inkml:annotationXML>
            <emma:emma xmlns:emma="http://www.w3.org/2003/04/emma" version="1.0">
              <emma:interpretation id="{C90D8080-D03C-4947-A50B-C934E1A13C8E}" emma:medium="tactile" emma:mode="ink">
                <msink:context xmlns:msink="http://schemas.microsoft.com/ink/2010/main" type="inkWord" rotatedBoundingBox="6713,18309 7265,18338 7245,18731 6692,18702"/>
              </emma:interpretation>
              <emma:one-of disjunction-type="recognition" id="oneOf50">
                <emma:interpretation id="interp74" emma:lang="" emma:confidence="1">
                  <emma:literal/>
                </emma:interpretation>
              </emma:one-of>
            </emma:emma>
          </inkml:annotationXML>
          <inkml:trace contextRef="#ctx0" brushRef="#br0" timeOffset="386312.1461">4484 18173 456 0,'-17'0'168'0,"17"4"-128"0,0-8-16 15,0 4 140-15,4-4-96 16,1-3-8-1,3 7-40-15,-8-8-8 0,13-7-4 16,-4 4 20-16,3 3-16 0,5-3-20 16,5-1 0-16,-1-3 32 0,-4 11-16 15,0-3-36-15,0-1 16 16,-8 8-16-16,3 8 16 16,-12-1 52-16,9 5-20 15,-1-1 24-15,9 0-24 16,0-3 8-16,13-8-16 15,-8 0-8-15,7 0 0 16,-3-4 64-16,4 0-36 16,-9 1 4-16,0-5-20 15,1 1-56-15,-5 3 24 16,-5 4-252-16</inkml:trace>
          <inkml:trace contextRef="#ctx0" brushRef="#br0" timeOffset="385918.5982">4489 18003 416 0,'4'0'152'0,"-8"0"-116"0,4-4-12 16,0 4 56-16,0 0-48 16,0 0 60-16,8-4-56 15,1 0 12-15,-1 1-32 16,1-9 8-16,3-3-12 16,10 4-8-16,-10-16 0 0,5 16 4 15,5-12-4-15,-14-3-4 16,5 3 4-16,8 12-4 15,-12-5 0-15,4 5 16 16,-1 4-8-16,-3 7 16 0,4 0-16 16,-5 7 32-16,9 12-24 15,-8-4 40 1,8 0-32-16,0 0-12 0,-4-3-8 16,4-1 28-16,4 1-16 15,9-9 20-15,-9-3-20 16,0-3 20-16,9-9-24 15,-9 1-12-15,-4 3-4 16,5 1 20-16,-5-1-8 16,-4 4-40-16,-5 1 20 15,5 3-264-15,-13 0 156 16</inkml:trace>
        </inkml:traceGroup>
        <inkml:traceGroup>
          <inkml:annotationXML>
            <emma:emma xmlns:emma="http://www.w3.org/2003/04/emma" version="1.0">
              <emma:interpretation id="{B1A8ABBB-AF39-472C-8A66-36D127730226}" emma:medium="tactile" emma:mode="ink">
                <msink:context xmlns:msink="http://schemas.microsoft.com/ink/2010/main" type="inkWord" rotatedBoundingBox="8093,18035 9826,18125 9781,19002 8048,18913"/>
              </emma:interpretation>
              <emma:one-of disjunction-type="recognition" id="oneOf51">
                <emma:interpretation id="interp75" emma:lang="" emma:confidence="1">
                  <emma:literal/>
                </emma:interpretation>
              </emma:one-of>
            </emma:emma>
          </inkml:annotationXML>
          <inkml:trace contextRef="#ctx0" brushRef="#br0" timeOffset="388745.1753">5864 18006 632 0,'-21'-15'236'0,"29"15"-184"0,-4 0-16 16,13 0 132-16,0 0-100 15,18 0-8-15,16 0-40 16,-5 0 28-16,6 8-24 15,-1-4-180-15,0 3 84 0</inkml:trace>
          <inkml:trace contextRef="#ctx0" brushRef="#br0" timeOffset="388564.1962">6064 17696 404 0,'-13'-7'148'0,"5"7"-112"0,4 0-12 16,-1 0 144-16,5 0-96 15,0 0 0-15,0 0-48 16,9-8-8-16,4 8-8 16,4 0-24-16,8 0 8 0,1 8-4 15,3 10 4-15,1 5 16 16,-13 4-4-16,-4-1-4 15,-9 8 4-15,-4-3-4 16,-4 3 0-16,-17-8 8 16,-9-3-4-16,-8 3 24 15,-1-3-16-15,5-4-4 32,9 4-4-32,-5-4 4 0,9-1-4 0,-5-14-28 15,13 11 12-15,9-11-4 16,8 8 8-16,9-5 32 15,13-7-12-15,8 8 24 0,4-5-24 16,0 1 4-16,1 0-8 16,-10 4 36-16,1-5-20 15,-8 1-92-15,-10-4 36 16,-12 0-288 0</inkml:trace>
          <inkml:trace contextRef="#ctx0" brushRef="#br0" timeOffset="388923.6797">6490 17980 612 0,'25'-8'228'0,"-3"5"-180"0,3-5-12 0,-12 8 36 16,17 0-48-16,0 8 0 16,4-8-16-16,4 3-8 15,-4-3 4-15,-4 0-488 16</inkml:trace>
          <inkml:trace contextRef="#ctx0" brushRef="#br0" timeOffset="389116.6907">6690 17817 528 0,'-30'0'196'0,"17"15"-152"0,-8 19-12 16,13-15 72-16,-5 4-64 16,-4 7 0-16,4 4-24 15,5 0 24-15,8-3-24 16,8-5-464-1,1 5 244-15,12-5-44 0</inkml:trace>
          <inkml:trace contextRef="#ctx0" brushRef="#br0" timeOffset="389333.488">7056 17957 528 0,'-30'23'196'0,"18"3"-152"0,7 9-12 0,-3-5 72 15,8 19-64-15,-4 15 8 16,4 1-28-16,-9-8 4 16,1-4-12-16,8-16 56 0,-26-14 20 15,-12-4-40 1,-1-15-28-16,-7-8-12 16,-1-15-176-16,-4-19 92 15</inkml:trace>
          <inkml:trace contextRef="#ctx0" brushRef="#br0" timeOffset="389479.2511">7124 17658 808 0,'5'-22'300'0,"-5"22"-232"0,-13 3-20 16,4 1 36-16,9 15-56 15,-8 0-4-15,8 11-12 16,13-3-636-16</inkml:trace>
          <inkml:trace contextRef="#ctx0" brushRef="#br0" timeOffset="389852.7805">7499 17594 704 0,'-30'34'264'0,"13"0"-208"0,4 42-12 0,9-31-24 15,0 8-20-15,0 0 60 16,-1 0-32-16,1-4 32 16,8-7-32-16,-4-12-16 0,0 1-8 15,0-16 20-15,0-15-12 16,0 0-48-16,5-12 20 16,7-3-40-16,-3-4 32 15,4 0-76-15,-5-3 56 16,1-1-8-16,8 4 32 0,-4 15-32 15,-5 4 32-15,5 4 76 16,-5 15-28 0,5 0 8-16,0 4-20 15,-5-1 32-15,-3-3-24 0,-10 0 76 16,-3-4-56-16,-9-3 40 16,-9-5-48-16,-3-3-264 15,-10 4 120-15,5-1-468 16</inkml:trace>
        </inkml:traceGroup>
        <inkml:traceGroup>
          <inkml:annotationXML>
            <emma:emma xmlns:emma="http://www.w3.org/2003/04/emma" version="1.0">
              <emma:interpretation id="{CCDDF795-35CF-449E-B104-8349BBA8F513}" emma:medium="tactile" emma:mode="ink">
                <msink:context xmlns:msink="http://schemas.microsoft.com/ink/2010/main" type="inkWord" rotatedBoundingBox="10534,18446 10952,18467 10932,18862 10514,18840"/>
              </emma:interpretation>
              <emma:one-of disjunction-type="recognition" id="oneOf52">
                <emma:interpretation id="interp76" emma:lang="" emma:confidence="1">
                  <emma:literal/>
                </emma:interpretation>
              </emma:one-of>
            </emma:emma>
          </inkml:annotationXML>
          <inkml:trace contextRef="#ctx0" brushRef="#br0" timeOffset="391906.4054">8308 18101 320 0,'-8'0'120'0,"12"-4"-96"0,-8 1-4 0,4 3 124 0,0-4-84 15,0 4 80-15,4-8-80 16,-4 8 48-16,4 0-64 15,-4 0 32-15,0 0-44 16,0 0-20-16,9 0-4 0,3 0 16 16,5 0-12-16,9 0 24 15,8-4-24-15,13 1 4 16,8-1-8-16,1-4 28 16,-10 8-20-16,-3-4 4 15,-9 1-12-15,-13 3 36 16,-8-4-20-16,-13 4 12 15,-8 0-20-15,-5 0-104 16,0 0 44-16,0-4-332 0,1 8 208 16,-1 3-292-1</inkml:trace>
          <inkml:trace contextRef="#ctx0" brushRef="#br0" timeOffset="392133.6999">8517 17931 540 0,'0'0'200'0,"0"11"-156"0,0 16-12 0,0-16 8 16,0 12-28-16,0 3 24 0,-4 8-24 16,-1 4 4-16,1 0-8 15,0 4 48-15,-5-1-32 0,1-7 32 16,3-3-28-16,1-9-160 15,0-7 72-15</inkml:trace>
        </inkml:traceGroup>
        <inkml:traceGroup>
          <inkml:annotationXML>
            <emma:emma xmlns:emma="http://www.w3.org/2003/04/emma" version="1.0">
              <emma:interpretation id="{9B240C52-CF10-4803-A1EF-55F90BB78090}" emma:medium="tactile" emma:mode="ink">
                <msink:context xmlns:msink="http://schemas.microsoft.com/ink/2010/main" type="inkWord" rotatedBoundingBox="11834,18572 13749,18671 13720,19233 11805,19134"/>
              </emma:interpretation>
              <emma:one-of disjunction-type="recognition" id="oneOf53">
                <emma:interpretation id="interp77" emma:lang="" emma:confidence="1">
                  <emma:literal/>
                </emma:interpretation>
              </emma:one-of>
            </emma:emma>
          </inkml:annotationXML>
          <inkml:trace contextRef="#ctx0" brushRef="#br0" timeOffset="402461.6084">10706 18408 476 0,'8'-12'176'0,"5"16"-136"0,8-4-12 0,-8 0 12 0,4 0-28 16,0 0 4-16,9 11-8 16,-9-7 36-16,-5 0-20 15,1 7-84-15</inkml:trace>
          <inkml:trace contextRef="#ctx0" brushRef="#br0" timeOffset="402659.1331">10812 18306 560 0,'-30'0'208'0,"22"18"-164"0,-5 1-8 15,4 0 24-15,5 8-40 0,-4-1-8 16,8 5-8-16,4-5 48 16,4-7-28-16,5 4-176 15</inkml:trace>
          <inkml:trace contextRef="#ctx0" brushRef="#br0" timeOffset="402896.7657">11033 18279 548 0,'-4'0'204'0,"4"11"-156"0,-4 16-16 0,4-4-8 0,0 11-20 16,0 7 32-16,-9 5-20 16,9-5 40-16,-4-3-32 15,0-4 4-15,0-7-16 0,-9-5 36 16,-4-3-24-16,4-3-4 15,-4-5-12-15,4-4-200 16,-8-7 104-16,0 0-388 16</inkml:trace>
          <inkml:trace contextRef="#ctx0" brushRef="#br0" timeOffset="403051.2972">11119 18181 676 0,'-9'-4'248'0,"5"4"-192"0,4 4-16 0,0 3-4 16,4 8-28-16,5 4-416 15,12-4 220-15,0 4-92 16</inkml:trace>
          <inkml:trace contextRef="#ctx0" brushRef="#br0" timeOffset="403455.3664">11395 18139 592 0,'-12'8'220'0,"3"-1"-172"0,1 12-12 0,8-4-20 0,0 12-16 16,-9 11-20 0,9 7 12-16,0 0 20 0,9 1-4 15,-9-8 4-15,0-8-4 0,0-4 4 16,8-7-8-16,-8-4 60 15,0-11-36-15,0-4 8 16,0 0-24-16,0-4-8 16,0-11 0-16,0 4-68 15,0-8 36-15,0-4-24 16,4 4 32-16,5 4-16 16,-1 8 20-16,5-1-8 15,8 23 12-15,-4 0-20 16,5 4 20-16,-9 8 68 15,-5-1-32-15,1-7 28 16,-5 8-32-16,-4-8 72 16,-13-4-56-16,5-4 32 0,-14-3-40 15,9-8 28 1,-8 0-32-16,13-4-40 0,-1-7 8 16,9-8-420-1</inkml:trace>
          <inkml:trace contextRef="#ctx0" brushRef="#br0" timeOffset="401553.3343">9594 18324 248 0,'4'-3'92'0,"1"-5"-72"0,-1 1-4 0,0 3 88 15,0-4-60-15,5 1 16 0,-1-5-36 16,5 5 48-16,0-1-40 16,0 8 4-16,0 8-24 15,-5 3 20-15,-4 8-20 16,-8 4 4-16,0-1-8 16,-5 9 20-16,-3-9-16 15,-1 1 12-15,4 0-12 0,-8-8 0 16,4 0-4-16,5-7-16 15,-1-5 4-15,1-3 12 16,8 0-4-16,0 0-4 16,13 0 12-1,-1 0-8-15,5 0-4 16,0 0 4-16,9 8 28 16,4-8-16-16,8 0-384 15,0-8 200 1,1 5-104-16</inkml:trace>
          <inkml:trace contextRef="#ctx0" brushRef="#br0" timeOffset="401727.2967">10246 18275 392 0,'-5'-4'148'0,"1"4"-116"0,-13 0-8 0,9 4 76 16,-5 0-60-16,-4 15 52 0,0 4-52 16,0-1 52-16,0 16-56 15,4 0-8-15,4-4-16 16,9-4 32-16,13 8-20 16,0-11 48-16,4-8-40 0,4-4-164 15,5-4 68-15,-5 1-496 16</inkml:trace>
          <inkml:trace contextRef="#ctx0" brushRef="#br0" timeOffset="402268.2741">10318 18453 676 0,'-8'-4'248'0,"16"4"-192"0,-4 0-16 16,1 4-12-16,7 4-24 15,5-5 40-15,5 5-20 0,7-4-48 16,14-4 12-16,4 0-580 16</inkml:trace>
          <inkml:trace contextRef="#ctx0" brushRef="#br0" timeOffset="402103.6643">10335 18249 216 0,'-4'-12'80'0,"17"9"-60"0,-5 3-8 0,1 3 48 16,3 1-36-16,1 4-12 16,4-1-4-16,0 8-20 15,-4-7 8-15,-4 19 48 16,-5-9-24-16,-4 1 44 16,-4 0-36-16,-9 8 64 15,-4-8-52-15,4 3-24 16,-8 1-16-16,4-4 0 15,0 0 0-15,0 0 16 16,8-8-8-16,1 8-4 0,3-4 0 16,5-3 4-1,5-5-4-15,7-3 40 0,5 0-20 16,5 0 4-16,-1-4-16 16,4-4 28-16,-3 0-24 15,-1 0-436-15,-8 4 228 16,0 0-4-16</inkml:trace>
        </inkml:traceGroup>
        <inkml:traceGroup>
          <inkml:annotationXML>
            <emma:emma xmlns:emma="http://www.w3.org/2003/04/emma" version="1.0">
              <emma:interpretation id="{79A9BB34-FFFD-4639-90AA-2690378C2DF0}" emma:medium="tactile" emma:mode="ink">
                <msink:context xmlns:msink="http://schemas.microsoft.com/ink/2010/main" type="inkWord" rotatedBoundingBox="18315,18473 18437,18480 18435,18501 18314,18495"/>
              </emma:interpretation>
              <emma:one-of disjunction-type="recognition" id="oneOf54">
                <emma:interpretation id="interp78" emma:lang="" emma:confidence="0">
                  <emma:literal>I....</emma:literal>
                </emma:interpretation>
                <emma:interpretation id="interp79" emma:lang="" emma:confidence="0">
                  <emma:literal>.....</emma:literal>
                </emma:interpretation>
                <emma:interpretation id="interp80" emma:lang="" emma:confidence="0">
                  <emma:literal>..</emma:literal>
                </emma:interpretation>
                <emma:interpretation id="interp81" emma:lang="" emma:confidence="0">
                  <emma:literal>...</emma:literal>
                </emma:interpretation>
                <emma:interpretation id="interp82" emma:lang="" emma:confidence="0">
                  <emma:literal>...A.</emma:literal>
                </emma:interpretation>
              </emma:one-of>
            </emma:emma>
          </inkml:annotationXML>
          <inkml:trace contextRef="#ctx0" brushRef="#br0" timeOffset="405196.3316">16088 17969 976 0,'30'0'360'0,"-30"-8"-280"0,8 8-20 16,5 0-252-16,17 0 92 16,12-7-560-16</inkml:trace>
          <inkml:trace contextRef="#ctx0" brushRef="#br0" timeOffset="403968.7797">11561 18222 572 0,'0'-7'208'0,"0"7"-160"0,9 3-12 16,4 1 68-16,-5 15-64 15,14 19-8-15,-10 7-20 16,5 5 44-16,-4-5-32 16,0 0 60-16,-9-7-48 0,-8-7-68 0,-9-5 12 15,0-3-636 1</inkml:trace>
          <inkml:trace contextRef="#ctx0" brushRef="#br0" timeOffset="404844.5946">13542 18139 676 0,'-5'-45'248'0,"5"45"-192"0,5-4-16 0,-5 4-40 0,0 0-8 16,21 4 12-1,9-1-160-15</inkml:trace>
          <inkml:trace contextRef="#ctx0" brushRef="#br0" timeOffset="404941.6477">14150 18052 600 0,'0'-19'224'0,"0"19"-176"0,17-8-12 15,-17 8 44-15,9 0-52 16,4 0-48-16,0 4 12 16,12 8-532-16</inkml:trace>
          <inkml:trace contextRef="#ctx0" brushRef="#br0" timeOffset="405045.4231">14781 18037 676 0,'17'0'248'0,"-9"0"-192"0,-4 0-16 0,5 0 40 16</inkml:trace>
        </inkml:traceGroup>
      </inkml:traceGroup>
    </inkml:traceGroup>
  </inkml:traceGroup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39:11.444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106E87C5-A907-4B67-BB84-EFD5C37CE2DD}" emma:medium="tactile" emma:mode="ink">
          <msink:context xmlns:msink="http://schemas.microsoft.com/ink/2010/main" type="inkDrawing" rotatedBoundingBox="9308,10747 15570,10626 15573,10753 9310,10874" semanticType="underline" shapeName="Other">
            <msink:sourceLink direction="with" ref="{17549FA9-57F0-4241-A047-7256C8D1F4BF}"/>
            <msink:sourceLink direction="with" ref="{A2F24EA3-BF1E-4743-BCDA-A9E9D9017E55}"/>
          </msink:context>
        </emma:interpretation>
      </emma:emma>
    </inkml:annotationXML>
    <inkml:trace contextRef="#ctx0" brushRef="#br0">9 61 424 0,'-13'-3'156'0,"21"10"-120"0,-8 1-8 0,0-8 36 16,0 0-40-16,0 3 16 16,5 5-24-16,-5-4 64 15,0 0-48-15,8-1 32 16,1 1-36-16,-9 4 16 15,8-1-24-15,1 1 16 16,-1-1-20-16,18 1-24 16,3 0 0-16,31-1 4 15,4 1 4-15,25-4-20 16,5 3 12-16,64-7 56 16,3 0-24-16,120-11 32 15,-12-1-28-15,123-10 0 16,-14 3-16-16,99-4 0 15,-46 8-4-15,58-8 28 16,-50 12-20-16,12 3 4 16,-63 4-12-16,-31 4 4 15,-67-7-8-15,-26-1 40 16,-60 5-20-16,-42-5-40 16,-43 12 8-16,-38-8-280 0,-25 4 156 15</inkml:trace>
  </inkml:traceGroup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41:06.041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A3CE9394-EFB6-43DA-BBB2-B2EBBCA09BE7}" emma:medium="tactile" emma:mode="ink">
          <msink:context xmlns:msink="http://schemas.microsoft.com/ink/2010/main" type="inkDrawing" rotatedBoundingBox="945,7954 1482,3678 2151,3762 1614,8038" semanticType="callout" shapeName="Other">
            <msink:sourceLink direction="from" ref="{BA586234-3899-4291-8EF8-7F09292571CF}"/>
            <msink:sourceLink direction="to" ref="{CBD35A19-8730-4657-B5ED-2A1FED927CB3}"/>
          </msink:context>
        </emma:interpretation>
      </emma:emma>
    </inkml:annotationXML>
    <inkml:trace contextRef="#ctx0" brushRef="#br0">196 4080 268 0,'-13'16'100'0,"22"-13"-76"0,-9 1-8 0,4-11 68 16,0 7-48-16,-4-8 76 15,0 0-64-15,-4-26 8 16,0 8-32-16,-5-16 24 16,1 1-32-16,-9-28 20 15,-5 9-20-15,-3-42 36 16,8 3-28-16,-9-29 20 16,9 14-24-16,0-45 16 15,4 19-20-15,5-49 20 16,4 18-24-16,8-41 4 15,-4 31-8-15,13-43-8 16,12 31 4-16,9-22-24 16,5 33 12-16,3-7 4 0,-4 34 4 15,9-1 0 1,-8 31 0-16,12-3 0 0,-9 29 0 16,31-14 8-16,-9 18-4 15,4-7-4-15,4 26 4 16,-8 4-24-16,-4 23 12 0,-14 0 32 15,-7 15-16-15,-9 0-80 16,-9 11 40-16</inkml:trace>
    <inkml:trace contextRef="#ctx0" brushRef="#br0" timeOffset="765.3964">413 129 332 0,'-21'-23'120'0,"21"23"-92"0,13-30-8 15,-13 15 68 1,8 7-52-16,9-11 12 16,-4 4-28-16,17-11 4 15,-1 3-12-15,18-4 20 16,0-3-20-16,9 4 24 15,-5 7-24-15,8 3-20 16,-16 9 0-16,-13 3 56 16,-1 8-24-16,-12 7 44 0,1 4-40 0,-10 8 4 15,1 7-20-15,-5 16 20 16,-4-1-20 0,4 23-20-16,-4 4 0 0,-4 12 12 15,4-5 0 1,-4-7 16-16,-1-11-12 15,-3-12 48-15,4-8-28 0,-9-10 40 16,8-5-40-16,-7-15 72 16,7-7-52-1,-7-19 8-15,3 0-32 0,-12-23 24 16,4 4-32-16,-17-19-4 16,4 8-8-16,-21-8 4 15,8 7-4-15,-8 1-20 16,9 15 8-16,-5 3 4 15,4 1 4-15,13-1 8 16,1 12-4-16,7-8-12 16,14 4 4-16,8 0-244 0,8 4 136 15</inkml:trace>
  </inkml:traceGroup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41:26.890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56A05F58-5C2D-4180-ABA8-D10818E54ACD}" emma:medium="tactile" emma:mode="ink">
          <msink:context xmlns:msink="http://schemas.microsoft.com/ink/2010/main" type="inkDrawing" rotatedBoundingBox="7917,14650 19623,14118 19677,15309 7971,15840" semanticType="callout" shapeName="Other">
            <msink:sourceLink direction="with" ref="{D2308B3C-F988-4037-9F90-44AA213DD602}"/>
            <msink:sourceLink direction="with" ref="{E9FF165A-ED6D-4E35-A6F0-61DB7EC28BC2}"/>
          </msink:context>
        </emma:interpretation>
      </emma:emma>
    </inkml:annotationXML>
    <inkml:trace contextRef="#ctx0" brushRef="#br0">3 698 384 0,'-13'23'140'0,"17"-8"-108"0,1 19-8 0,-1-15 128 16,0 11-88-16,5 16 0 15,3 22-40-15,10 7 12 0,8-3-24 16,-5-7 40-16,13-8-28 0,-8-16 20 16,0-11-24-16,-4-11 88 15,-1-11-60-15,-4-16 32 16,1-22-48-16,-1-27 16 16,0-26-28-16,1 0-96 15,-5 3 40-15,4-11-44 16,-8-18 48-16,17-9-16 15,-9 12 28-15,-8 16 0 16,4 18 12-16,-5 11 8 16,-3 12 0-16,8 7 8 15,-9 4-4-15,1 12 24 16,-5-1-16-16,5 12 4 16,-1 4-8-16,1 3-40 15,-5 4 16-15,5 4-4 16,-1 0 12-16,-4 4 32 0,-4-4-12 15,9 4 4-15,-9-4-8 16,13 4-24 0,-5 0 8-16,-8-4 20 0,9 7-4 15,-1-3-12-15,-4 0 0 16,13-4 12-16,-4 0-4 16,9 0-4-16,-1 0 4 15,9 0-24-15,8 4 12 16,-4-1 12-16,9 1 0 15,-5 0-4-15,17 0 4 16,-4-1-4-16,0 5 0 0,1-8 8 16,-6 11-4-16,10-7-20 15,8-11 8-15,25 7 4 16,5 3 4-16,-1 1-12 16,-12 0 8-16,4 0 4 15,-12-4 0-15,8 0 8 16,8-4-4-16,9 4-20 15,9 4 8-15,-9 0 20 16,4-4-4-16,0-8 16 16,30 0-16-16,8 5-4 15,-8-1 0-15,5-4-16 16,29 1 8-16,13 3-4 16,-22-4 0-16,14-3 32 15,29 7-12-15,-21 4 4 16,8 0-8-16,26-4-16 15,-9-3 4-15,1 3 12 0,37 0-4 16,-25 4 8-16,22-4-8 16,8 4 8-16,-4-11-8 15,33 7-20-15,-20 1 8 16,38-1 4-16,-17 0 4 16,25 4 8-16,-8 4-4 15,38-4-20-15,-17-4 8 16,0 8 20-16,0 3-4 15,-25-7 24-15,21 4-20 0,-43-4 12 16,13 0-12 0,-30-4 0-16,-29 4-4 0,-5-3 12 15,-13 6-12-15,-34 1 24 16,-38 0-20-16,-29 0-20 16,-22-8 0-16,-18 11-164 15,-29 1 96-15,-12 0-288 16,-22 3 204-1,-26 12-172-15</inkml:trace>
  </inkml:traceGroup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42:21.196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83B8131B-3089-4B34-B190-90AFB514D123}" emma:medium="tactile" emma:mode="ink">
          <msink:context xmlns:msink="http://schemas.microsoft.com/ink/2010/main" type="inkDrawing" rotatedBoundingBox="14492,16017 17504,15919 17506,15967 14494,16065" semanticType="underline" shapeName="Other">
            <msink:sourceLink direction="with" ref="{78982DEC-390F-4E94-8DFB-01E5D8A1913D}"/>
            <msink:sourceLink direction="with" ref="{BD458A0D-B204-474C-B1D5-0A0459DFA0B8}"/>
          </msink:context>
        </emma:interpretation>
      </emma:emma>
    </inkml:annotationXML>
    <inkml:trace contextRef="#ctx0" brushRef="#br0">20 126 176 0,'4'-8'64'0,"-8"12"-48"0,-1-4-8 0,5 0 76 15,0 0-48-15,-4 4 12 16,4-4-28-16,-4 4 24 16,0-4-28-16,-1 0-32 15,5 0 8-15,0 0 8 16,0 0 4-16,0 0-4 16,0 0 4-16,0 0 28 15,0 0-16-15,0-4 56 16,5 0-40-16,-1 0 72 15,-4 0-56-15,0 4 20 0,-4 0-40 16,4-3 44-16,0 3-40 16,0-4-16-16,0 4-8 0,0-4 8 15,0 4-8-15,0 0-4 16,4-4 0-16,0 1-4 16,0-1 0-16,5 0 0 15,4 0 0-15,4 4 16 16,8-4-8-16,9 4-28 15,22 0 8-15,16 4 32 16,17 0-12-16,22-4-16 16,59-4 0-16,22 8 20 15,55-15-4-15,13 7-12 16,29-4 0-16,-25 8 12 16,-34-7-4-16,-12-5 8 15,-27 5-8-15,-33 3-4 16,-39-4 4-16,-30-3 56 0,-25 3-32 15,-25 1 32-15,-14 3-32 16,-12 0-36-16,-13 4 4 16,0 0-220-16,-9 8 124 15,5-1-428 1</inkml:trace>
  </inkml:traceGroup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42:44.362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992A18A1-BE8C-4326-BBAA-83B68BCE5C52}" emma:medium="tactile" emma:mode="ink">
          <msink:context xmlns:msink="http://schemas.microsoft.com/ink/2010/main" type="inkDrawing" rotatedBoundingBox="13271,17201 16456,17158 16457,17197 13272,17240" semanticType="underline" shapeName="Other">
            <msink:sourceLink direction="with" ref="{298C5F06-3E32-4CA7-9A0F-7EDA2D25056D}"/>
          </msink:context>
        </emma:interpretation>
      </emma:emma>
    </inkml:annotationXML>
    <inkml:trace contextRef="#ctx0" brushRef="#br0">-4 49 476 0,'0'-7'176'0,"13"11"-136"0,-5-1-12 0,1 1 32 16,0-4-40-16,3 4 60 16,10 0-44-16,-1-4 44 15,26-4-44-15,8 8 8 0,30 3-28 16,5-10 28-16,71-1-28 15,35 0 12-15,64 0-16 16,17-3 28-16,47 3-24 0,-35 8 40 16,1-4-32-16,-31 0-24 15,-50-4 0-15,-43 0 0 16,-34-3 0-16,-38-1 16 16,-30 0-8-16,-22 1 16 15,-20 3-16-15,-10 0-48 16,-3 1 24-16,-1 6-648 15</inkml:trace>
  </inkml:traceGroup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43:10.787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547A64E5-3F8B-478C-8FB4-A9FBE883F2B6}" emma:medium="tactile" emma:mode="ink">
          <msink:context xmlns:msink="http://schemas.microsoft.com/ink/2010/main" type="inkDrawing" rotatedBoundingBox="11628,18608 13867,18577 13868,18614 11629,18645" semanticType="underline" shapeName="Other">
            <msink:sourceLink direction="with" ref="{7C7602E5-D64F-4D72-B7EE-56A7CBAF18C0}"/>
          </msink:context>
        </emma:interpretation>
      </emma:emma>
    </inkml:annotationXML>
    <inkml:trace contextRef="#ctx0" brushRef="#br0">-2 41 236 0,'8'0'88'0,"1"0"-68"0,-5 0-4 15,-4 0 112-15,0 0-72 16,0 0 104-16,0 0-96 16,0 0 76-16,-4 0-80 15,4 0 64-15,0 0-68 16,0 0 32-16,0 0-52 0,0 0-12 0,8 0-12 16,9 0 8-16,9 7-12 15,8 1 40-15,17-8-24 16,47-8-4-16,51 8-12 15,25 0 12-15,61-4-12 16,-10 4 40-16,9-7-24 16,-8 7-12-16,-34 4-8 15,-39-4-48-15,-29-4 24 16,-31-4-12-16,-33 8 20 16,-18-7 44-16,-20-5-20 15,-9 8 8-15,-5 1-12 16,1-1-156-16,-9 4 80 15,8 0-472-15,5 11 296 16,-5 1-68-16</inkml:trace>
  </inkml:traceGroup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43:43.696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2EB961C9-5012-4B2B-AB89-26B4185C9515}" emma:medium="tactile" emma:mode="ink">
          <msink:context xmlns:msink="http://schemas.microsoft.com/ink/2010/main" type="writingRegion" rotatedBoundingBox="2144,805 18438,-3148 19526,1334 3233,5288"/>
        </emma:interpretation>
      </emma:emma>
    </inkml:annotationXML>
    <inkml:traceGroup>
      <inkml:annotationXML>
        <emma:emma xmlns:emma="http://www.w3.org/2003/04/emma" version="1.0">
          <emma:interpretation id="{2210BC56-0FD2-44E6-AF12-1CA2072A475A}" emma:medium="tactile" emma:mode="ink">
            <msink:context xmlns:msink="http://schemas.microsoft.com/ink/2010/main" type="paragraph" rotatedBoundingBox="2252,692 13201,-272 13337,1266 2388,223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19B2AD9-FF56-4B2D-BCB7-53F5372F7C10}" emma:medium="tactile" emma:mode="ink">
              <msink:context xmlns:msink="http://schemas.microsoft.com/ink/2010/main" type="line" rotatedBoundingBox="2252,692 13201,-272 13337,1266 2388,2231"/>
            </emma:interpretation>
          </emma:emma>
        </inkml:annotationXML>
        <inkml:traceGroup>
          <inkml:annotationXML>
            <emma:emma xmlns:emma="http://www.w3.org/2003/04/emma" version="1.0">
              <emma:interpretation id="{A6A697F6-774B-487D-BA12-6C865E758A57}" emma:medium="tactile" emma:mode="ink">
                <msink:context xmlns:msink="http://schemas.microsoft.com/ink/2010/main" type="inkWord" rotatedBoundingBox="2252,692 3569,576 3684,1886 2367,2002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689 182 572 0,'-22'-19'208'0,"18"15"-160"0,0-7-12 0,0 3 76 15,8 8-68-15,-4-11 44 16,0 7-52-16,-4 0 24 16,4 4-32-16,-17 15-28 15,4 8 0-15,-21 41-8 16,4 12 0-16,-25 14 32 16,3-7-12-16,-24 8-4 15,12-12-4-15,-17 4 40 16,17-15-24-16,0-11 44 15,17-4-36-15,9-30 28 16,17-12-28-16,17-30 8 16,16-7-20-16,18-24-148 15,4 9 68-15,9-42-272 16,-1 7 188-16,1-18-112 16,-5 3 156-16,-4 8 64 15,-4 19 28-15,-9 4 200 16,1 14-104-16,-5 1 124 15,4 15-120-15,-8-4 60 16,4 7-84-16,0-3 8 16,0 11-40-16,0 4-4 15,0 11-16-15,4 4-32 16,1 4 8-16,-1 19 12 16,0 3 4-16,5 27 16 15,3 7-12-15,1 31-4 16,4 0 0-16,0-1 20 0,-4-7-12 15,-8 4 4-15,-1-19-8 0,-8 8 28 16,-5-8-20-16,-4-4 20 16,9-15-20-16,-17-11-184 15,4-8 92-15</inkml:trace>
          <inkml:trace contextRef="#ctx0" brushRef="#br0" timeOffset="203.0574">301 740 728 0,'-21'-22'268'0,"21"22"-208"0,30-8-16 15,-13 4 184 1,4 4-132-16,5-7 44 16,3 7-88-16,1 0-12 15,0 0-24-15,8-8-92 16,1 16 44-16,3-12-256 15,1 8 164-15</inkml:trace>
          <inkml:trace contextRef="#ctx0" brushRef="#br0" timeOffset="414.4536">1012 816 572 0,'0'0'208'0,"0"0"-160"0,22 19-12 0,-10-4 92 16,-3 8-76-16,-1 14 8 16,9 1-40-16,-4 7-12 15,0-3-4-15,8-4 28 16,-4-8-16-16,0 0-48 16,0-3 16-16</inkml:trace>
          <inkml:trace contextRef="#ctx0" brushRef="#br0" timeOffset="624.8689">1315 839 624 0,'-5'0'228'0,"5"0"-176"0,-29 34-16 0,16-4 96 15,-4 0-80-15,-13 15 24 16,4 4-44-16,-8 4-4 15,9-4-16-15,-14-7 12 16,10-8-16-16,-14-8-72 16,9-3 32-16,0-8-200 15,8-4 132-15</inkml:trace>
        </inkml:traceGroup>
        <inkml:traceGroup>
          <inkml:annotationXML>
            <emma:emma xmlns:emma="http://www.w3.org/2003/04/emma" version="1.0">
              <emma:interpretation id="{4EC035D6-A26D-4E17-A29D-103D515CA721}" emma:medium="tactile" emma:mode="ink">
                <msink:context xmlns:msink="http://schemas.microsoft.com/ink/2010/main" type="inkWord" rotatedBoundingBox="3966,772 5302,654 5393,1689 4057,1807"/>
              </emma:interpretation>
            </emma:emma>
          </inkml:annotationXML>
          <inkml:trace contextRef="#ctx0" brushRef="#br0" timeOffset="966.1485">2175 110 520 0,'-9'-11'192'0,"9"11"-152"0,-30-12-8 0,5 12 116 16,8 8-88-16,-34 3 52 15,8 8-64-15,-21 26 12 16,17 4-40-16,-4 31 36 16,17 3-32-16,-4 11 20 15,12-3-24-15,5 11 0 16,8-4-12-16,9 0 28 16,8-15-20-16,1-7 12 15,7-16-16-15,5-18-208 16,0-12 104-16,5-30-580 15,8-4 376-15</inkml:trace>
          <inkml:trace contextRef="#ctx0" brushRef="#br0" timeOffset="1275.4839">2107 627 612 0,'-17'34'228'0,"17"-34"-180"0,-22 38-12 0,14-19 28 16,8 3-44-16,-9 5-8 15,5-1-8-15,0-3 12 16,4-4-8-16,-5-8 60 16,5-3-40-16,-4-12 16 15,4-4-28-15,-8-10 52 16,16 2-36-16,-8-10 12 16,17 7-28-16,0-7 20 15,13 3-24-15,8 0 100 16,5 8-60-16,0 0-4 15,-5 8-32-15,0-1-4 16,-4 4-4-16,0 1 28 16,-8 3-20-16,-9-4-68 15,0 4 28-15,-9-4-176 16,-3 4 108-16,-5-4-292 16,4 0 216-16</inkml:trace>
          <inkml:trace contextRef="#ctx0" brushRef="#br0" timeOffset="1458.0072">2230 442 748 0,'-30'-11'276'0,"30"11"-216"0,-30-8-16 16,26 5 120-1,4 3-100-15,13-8 0 0,-4 4-40 0,12 0-16 31,4 4-4-31,14-3-216 0,-10 3 116 0</inkml:trace>
          <inkml:trace contextRef="#ctx0" brushRef="#br0" timeOffset="1790.0088">2686 125 444 0,'-9'-4'164'0,"9"4"-124"0,26-11-16 0,-9 11 148 16,4 0-100-16,17 0 96 15,1 7-100-15,3 9 36 16,1-5-60-16,-9 30 12 15,-4 8-36-15,-13 27 16 16,0 0-20-16,-26 7 36 16,1-4-28-16,-35 4 12 15,-4-8-20-15,-34 16 28 16,18-8-28-16,-18-7 20 16,21-16-20-16,-4-15-184 15,30-11 92-15</inkml:trace>
        </inkml:traceGroup>
        <inkml:traceGroup>
          <inkml:annotationXML>
            <emma:emma xmlns:emma="http://www.w3.org/2003/04/emma" version="1.0">
              <emma:interpretation id="{C832D774-7738-4987-B0FE-7FE12592FDF8}" emma:medium="tactile" emma:mode="ink">
                <msink:context xmlns:msink="http://schemas.microsoft.com/ink/2010/main" type="inkWord" rotatedBoundingBox="5897,1106 6618,1042 6680,1742 5958,1806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2896.6454">3614 1039 508 0,'9'4'188'0,"-9"-4"-148"0,21-12-8 0,-8 5 52 16,-1 3-52-16,5-7 4 16,0-1-20-16,5-3-20 15,-1 8 0-15,-4-1 12 16,0 8-4-16,-8 8 96 16,3 3-56-16,-7 8 44 15,3 7-52-15,-4-3 52 16,5 3-52-16,4-7 28 15,4 0-36-15,4-8 36 16,5-3-36-16,3-12 12 16,5 4-24-16,5-19 28 15,-5 4-28-15,-4-11-56 16,-5 3 16-16,-4-7-244 16,-3 7 148-16</inkml:trace>
          <inkml:trace contextRef="#ctx0" brushRef="#br0" timeOffset="2538.2024">3750 688 508 0,'0'-4'188'0,"0"4"-148"0,0-8-8 0,0 5 212 31,0 3-140-31,0-8 64 0,9 4-100 0,-9-3 12 16,8-1-44-16,1-7-4 16,4 0-20-16,4-4 0 15,0 4-4-15,0-8 28 16,0 8-20-16,0-8-24 16,0 8 4-16,8-4 0 15,-3 4 4-15,-1-4 32 16,0 8-16-16,-4-4-4 15,5 11-8-15,-10 4 20 16,10 8-12-16,-14 3 4 16,5 4-8-16,-5 4 36 15,5 4-20-15,-4-4 20 16,3 3-24-16,-3-7 0 16,4 4-12-16,-5-7 12 15,5 3-12-15,0-8 24 16,0 5-20-16,8-9-4 15,-8 5-4-15,4-12-16 16,4 4 8-16,-12-7-4 16,12 3 0-16,-17-7-144 15,5-1 84-15,-9-3-112 16,0 8 100-16,-5-9-176 16,5 5 144-16,-8 0-328 15,-9 3 248-15</inkml:trace>
        </inkml:traceGroup>
        <inkml:traceGroup>
          <inkml:annotationXML>
            <emma:emma xmlns:emma="http://www.w3.org/2003/04/emma" version="1.0">
              <emma:interpretation id="{3D646B0B-83A1-4585-8D4B-04AE3380571A}" emma:medium="tactile" emma:mode="ink">
                <msink:context xmlns:msink="http://schemas.microsoft.com/ink/2010/main" type="inkWord" rotatedBoundingBox="8183,381 10651,163 10768,1493 8300,1710">
                  <msink:destinationLink direction="with" ref="{FBE7548E-FE6A-4EC7-9322-5128F3042978}"/>
                </msink:context>
              </emma:interpretation>
            </emma:emma>
          </inkml:annotationXML>
          <inkml:trace contextRef="#ctx0" brushRef="#br0" timeOffset="7381.666">6918-79 996 0,'-4'-15'368'0,"4"15"-284"0,4 15-24 0,1-15 20 15,7 4-56-15,5-4 24 16,5 7-28-16,12-7-36 16,8 8 8-16,14-16-412 15,-1 8 228-15</inkml:trace>
          <inkml:trace contextRef="#ctx0" brushRef="#br0" timeOffset="7628.903">7578-158 444 0,'0'15'164'0,"0"-15"-124"0,0 38-16 15,0-12 80 1,0 0-64-16,-4 24 52 16,4-1-52-16,-8 22 16 0,-1 1-36 0,-8 4 60 15,0-5-44 1,-17-10 72-1,4-5-60-15,-25-14 44 16,8-8-52-16,-13-11 24 0,9-16-36 16,0-22-72-1,13 4 24-15,17-46-416 0,16 4 240 16</inkml:trace>
          <inkml:trace contextRef="#ctx0" brushRef="#br0" timeOffset="7776.8117">7668-377 944 0,'13'-38'352'0,"-13"38"-276"0,4-8-20 0,-8 8 112 16,4 8-104-16,-5 0-28 15,5 3-20-15,0 8-344 16,5 0 180-16</inkml:trace>
          <inkml:trace contextRef="#ctx0" brushRef="#br0" timeOffset="8497.6465">7877 612 444 0,'-9'4'164'0,"9"-4"-124"0,-9 15-16 0,5-15 184 15,4 0-120-15,0 0 72 16,-8 0-96-16,-1-8 28 16,9 1-56-16,-4-8 24 15,8 3-32-15,-4-22 28 16,0 4-32-16,13-30-4 15,-5 7-12-15,5-19-16 16,0 8 4-16,8 0 4 16,1 11 0-16,12-4 0 15,-5 16 0-15,1-12 68 16,4 8-36-16,0-12 48 16,-4 12-44-16,0-8 24 15,0 0-32-15,-5 4 60 16,1 15-48-16,-5-8 28 15,1 20-40-15,-5 3-16 16,0 11-8-16,-9 8 12 16,1 12-8-16,-9 6 24 15,0 5-20-15,-9 7-32 16,5 4 12-16,-9 0 20 16,0-4-8-16,-8-3-52 15,4-4 24-15,-4-5-68 16,8-10 52-16,0 0-36 0,9-5 44 0,4-3-16 15,8 0 28-15,5 0-8 32,4 8 16-32,0 7-8 0,0 4 8 15,-4 3 8-15,0 5 4 0,-9-12 0 16,0 8 0-16,-8-8 0 16,0 4 0-16,-9-8 76 15,0 4-40 1,-17-7 12-16,18-1-28 0,-18-7 4 15,9 8-12-15,-9-8 0 16,13 0-4-16,0 0 12 16,12 0-12-16,1-8-224 15,8 8 120-15</inkml:trace>
          <inkml:trace contextRef="#ctx0" brushRef="#br0" timeOffset="7101.9724">6118 450 644 0,'-38'-12'236'0,"38"12"-180"0,-26-7-20 15,17 7 124-15,-3 0-96 16,-1 4 60-16,9 3-68 0,4 4 12 16,8 8-40-16,9 4 0 15,9 0-16-15,16-4 20 16,1-8-20-16,12-4 4 15,1-3-8-15,8-11-68 16,-5 3 32 0,1-11-16-1,-5 3 28-15,-25-10-16 0,0 3 16 0,-22-19 28 16,-8 8-8-16,-30-15 8 16,9 11-4-1,-17 0-8-15,8 7 4 0,-13 8-24 16,5 12 12-16,-9 11-4 15,9 11 4-15,-22 19-12 16,13 3 12-16,-12 24-4 16,4-1 4-16,3 4 0 15,14-3 0-15,13 7 0 16,12-8 0-16,26 8 16 16,8-4-4-16,21-3 52 15,10-12-32-15,11-11 24 16,-7-8-28-16,3-19 8 15,-8-3-16-15,5-16-176 16,-1-7 92-16,1-8-248 16,-5-3 180-16</inkml:trace>
        </inkml:traceGroup>
        <inkml:traceGroup>
          <inkml:annotationXML>
            <emma:emma xmlns:emma="http://www.w3.org/2003/04/emma" version="1.0">
              <emma:interpretation id="{2F0489AF-34A2-452B-90F0-D0EE17D5F93B}" emma:medium="tactile" emma:mode="ink">
                <msink:context xmlns:msink="http://schemas.microsoft.com/ink/2010/main" type="inkWord" rotatedBoundingBox="11027,156 13222,-36 13314,1000 11118,1193">
                  <msink:destinationLink direction="with" ref="{FBE7548E-FE6A-4EC7-9322-5128F3042978}"/>
                </msink:context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10599.2591">9009-483 352 0,'4'-19'132'0,"5"19"-104"0,-18-8-8 0,5 4 132 16,8 8-88-16,-8-4 60 15,4 0-68-15,-8 0-16 16,8 8-24-16,-22 3 8 16,14 4-16-16,-22 8 4 15,9 0-4-15,-22 26-16 16,13-4 4-16,-12 16 40 16,12-1-24-16,0 1 88 15,17-8-56-15,13 0 32 16,13-8-44-16,4 1 16 15,13-8-28-15,-4-4 28 16,3-4-32-16,-7-7-200 16,3-4 100-16</inkml:trace>
          <inkml:trace contextRef="#ctx0" brushRef="#br0" timeOffset="11071.8087">9154-234 496 0,'4'-18'184'0,"-4"18"-140"0,30-8-16 0,-13 4 120 15,4 8-88-15,1-4 8 16,7 0-40-16,1 0 44 15,0 8-40-15,-4-1 28 16,-5 16-32-16,-4-16-8 16,0 16-12-16,-8-4 12 15,-5 4-12-15,-17-4 32 16,0 11-24-16,-21-11 20 16,0 4-20-16,-8-8 8 15,3 4-12-15,-3 0-44 16,12-4 20-16,0-4 28 15,13 0-8-15,4-7-28 16,13-4 12-16,9 0 20 16,3 8-8-16,14-8 0 15,4 7 0-15,4-7 28 16,0 8-16-16,0-8 4 16,0 7-12-16,-4-7-112 0,-5 12 56 15,-3-20-252 1,-1 16 164-16</inkml:trace>
          <inkml:trace contextRef="#ctx0" brushRef="#br0" timeOffset="11288.3861">9150-6 704 0,'-17'-8'264'0,"17"8"-208"0,0 4-12 0,4-4 152 15,4 0-116-15,14 0 64 16,3 4-84-16,14-1 28 16,-1 1-52-16,9-4-20 15,-5 0-8-15,1 0-228 16,-5-4 120-16,1 4-428 16,-1 4 296-16</inkml:trace>
          <inkml:trace contextRef="#ctx0" brushRef="#br0" timeOffset="11464.3502">9601-59 684 0,'0'3'252'0,"0"-3"-192"0,-4-7-20 16,8 7 56-16,5 0-60 0,12 0 40 16,0 0-44-16,9-8 16 15,4 16-28-15,9-8-168 16,3 0 80-16,-3 0-352 15,0 0 232-15</inkml:trace>
          <inkml:trace contextRef="#ctx0" brushRef="#br0" timeOffset="11661.1692">9886-245 540 0,'-8'23'200'0,"8"-23"-156"0,-21 38-12 0,4-16 104 16,8 5-80-16,-17 7 40 16,9 4-56-16,-4-4 12 15,8 0-32-15,-4-4 16 16,13-3-20-16,4-12-228 16,4-4 116-16</inkml:trace>
          <inkml:trace contextRef="#ctx0" brushRef="#br0" timeOffset="11895.4532">10125-105 560 0,'-4'15'208'0,"4"-15"-164"0,8 42-8 0,-8-23 56 16,4 4-56-16,-4 14 32 15,0 1-40-15,-4 19 16 31,4 0-24-31,-8 3-8 0,-5-7-8 0,-13-3 28 16,14-9-16-16,-31-14 48 16,5-1-36-16,-1-18 4 15,-8-8-20-15,1-19-52 16,16-4 24-16</inkml:trace>
          <inkml:trace contextRef="#ctx0" brushRef="#br0" timeOffset="12026.4426">10270-362 840 0,'-5'-31'312'0,"5"31"-244"0,-4 4-16 0,-4 4 40 16,3 3-60-16,-3 4 24 16,4 4-36-16</inkml:trace>
          <inkml:trace contextRef="#ctx0" brushRef="#br0" timeOffset="12475.4665">10534-529 600 0,'-13'12'224'0,"13"-12"-176"0,0 34-12 0,0-8 44 16,8 1-52-16,1 22 40 15,-1-4-36-15,-8 4-8 16,9 16-16-16,-18-20 12 16,9-3-12-16,-12-8 48 15,3 4-28-15,-12-23 28 16,4 11-28-16,-4-14 28 16,8-1-32-16,-4-15 12 15,8 1-20-15,5-16-24 16,8 3 0-16,13-6-76 15,9 3 48-15,8 0-12 16,4 11 28-16,-4 16-32 16,9-1 32-16,-18 12 60 15,1 4-20-15,-18 4 100 16,1-8-68-16,-18-1 108 16,1 5-88-16,-13-8 8 15,8-7-48-15,-13-4-4 16,9 3-16-16,-8-7 36 15,3-7-24-15,1 3-340 16,17-4 172-16,0-7-464 16,8 15 344-16</inkml:trace>
          <inkml:trace contextRef="#ctx0" brushRef="#br0" timeOffset="12745.7016">10815-457 624 0,'0'-7'228'0,"0"7"-176"0,17 7-16 0,-9 1 140 16,-3-1-104-16,16 20 132 16,-4 7-120-16,-4 15 76 15,8 4-96-15,-8 15 20 16,-9-7-48-16,-4-1-12 15,-4-3-16-15,-18-4 20 16,-3-8-16-16,-18-3-32 16,5-8 12-16,-22-11-456 15,13-8 252-15</inkml:trace>
        </inkml:traceGroup>
      </inkml:traceGroup>
    </inkml:traceGroup>
    <inkml:traceGroup>
      <inkml:annotationXML>
        <emma:emma xmlns:emma="http://www.w3.org/2003/04/emma" version="1.0">
          <emma:interpretation id="{3C8EEF1E-AFB6-47F4-BBBA-C20FC8AB134E}" emma:medium="tactile" emma:mode="ink">
            <msink:context xmlns:msink="http://schemas.microsoft.com/ink/2010/main" type="paragraph" rotatedBoundingBox="7728,2493 19136,-274 19526,1334 8118,410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59C9884-4106-493D-BB0D-B55A3DAEB632}" emma:medium="tactile" emma:mode="ink">
              <msink:context xmlns:msink="http://schemas.microsoft.com/ink/2010/main" type="line" rotatedBoundingBox="7728,2493 19136,-274 19526,1334 8118,4103"/>
            </emma:interpretation>
          </emma:emma>
        </inkml:annotationXML>
        <inkml:traceGroup>
          <inkml:annotationXML>
            <emma:emma xmlns:emma="http://www.w3.org/2003/04/emma" version="1.0">
              <emma:interpretation id="{506A3ED4-446A-44C2-AF29-D786CAABDAAA}" emma:medium="tactile" emma:mode="ink">
                <msink:context xmlns:msink="http://schemas.microsoft.com/ink/2010/main" type="inkWord" rotatedBoundingBox="7728,2493 10946,1712 11277,3074 8058,3855">
                  <msink:destinationLink direction="with" ref="{449096E0-38F2-4DBC-A4EC-1EB664DE8C90}"/>
                </msink:context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20057.4337">7216 1701 476 0,'-8'-8'176'0,"8"8"-136"0,-13-4-12 0,5 0 100 16,8 8-76-16,-13-4 40 16,0 0-52-16,-8 0 28 15,4 8-36-15,-9-1 8 16,5 9-24-16,-9 2 28 16,9 1-28-16,-13 12 40 15,8 3-32-15,-4 7 4 16,9 1-16-16,-4 11 28 15,12 4-24-15,0 0 12 16,9 7-16-16,4-11 20 16,17 4-20-16,-4-16 24 15,4-3-24-15,0-11 32 16,0-5-28-16,-5-3-84 16,1-4 36-16,-4-7-176 15,-1 7 116-15,-8-11-204 16,5 4 168-16</inkml:trace>
          <inkml:trace contextRef="#ctx0" brushRef="#br0" timeOffset="20846.0999">7383 2007 872 0,'-22'0'324'0,"22"0"-252"0,9 4-20 0,-1-4 60 15,5 4-72-15,13-4 8 16,3 4-28-16,6-4 4 15,-1 0-12-15,8 0-456 16,1-4 240-16</inkml:trace>
          <inkml:trace contextRef="#ctx0" brushRef="#br0" timeOffset="20658.0143">7463 1890 332 0,'0'-4'120'0,"0"4"-92"0,9 4-8 0,-9-8 96 16,4 0-68-16,1-3 52 16,7 7-60-16,-3-8 32 15,4 4-40-15,-1 1 24 16,1 3-28-16,4-4 44 16,0 0-40-16,-4 0-16 15,4 8-8-15,0-4 8 16,-4 4-8-16,-5 3 16 15,5 9-16-15,-13-1-4 16,9-4 0-16,-22 8 4 16,9-4-4-16,-9 0 16 15,4 4-12-15,-8-4-20 16,4 4 4-16,-8 0 12 16,8-4 0-16,-4-3 24 15,5-1-16-15,-1-3 24 16,9-1-24-16,-1-3 12 15,5 3-12-15,0 1 0 16,9 0-4-16,-1-1 12 16,14 1-12-16,-10-4 16 0,5 3-16 15,0-7 24-15,1 0-20 16,-1 0-128-16,0 0 64 0,0-7-316 16,-9 7 204-1</inkml:trace>
          <inkml:trace contextRef="#ctx0" brushRef="#br0" timeOffset="21018.4709">7877 1962 684 0,'12'-4'252'0,"-12"4"-192"0,43 4-20 16,-13-4 76 0,-1 0-72-16,6 0 8 15,7 4-32-15,-4-4-136 16,1 3 64-16,-9-3-468 0,-1 4 292 0</inkml:trace>
          <inkml:trace contextRef="#ctx0" brushRef="#br0" timeOffset="21202.865">8204 1856 728 0,'-8'26'268'0,"8"-26"-208"0,-21 34-16 0,16-18 64 16,5 2-68-16,-8 9 0 15,-1-1-24-15,1 5-4 16,4-1-4-16</inkml:trace>
          <inkml:trace contextRef="#ctx0" brushRef="#br0" timeOffset="21423.2413">8532 1981 580 0,'-8'34'216'0,"8"-34"-168"0,-9 91-12 16,9-35 40 0,0-3-48-16,0 16 32 0,0-1-32 0,-8-12-36 15,3-10 4 1,-16-8 52-16,0-4-24 0,-13-12 44 16,4-6-40-16,-8-16-136 15,8 0 56-15</inkml:trace>
          <inkml:trace contextRef="#ctx0" brushRef="#br0" timeOffset="21576.6454">8762 1848 932 0,'13'0'348'0,"-13"0"-272"0,-13 27-20 0,13-20-4 16,0 1-40-16,26-8-648 15,-1 4 348-15</inkml:trace>
          <inkml:trace contextRef="#ctx0" brushRef="#br0" timeOffset="16709.3603">5509 1867 416 0,'0'-11'152'0,"0"3"-116"0,0-7-12 0,0 15 136 16,0 0-92-16,-4-7 8 15,4 7-48-15,-9 0 28 16,5 7-32-16,-9 1 56 15,5-1-44-15,-9 12 12 16,8-4-32-16,-4 4 36 16,5 8-28-16,8-5 12 15,0 1-20-15,25-4 28 16,1 0-28-16,16-4 32 16,1-7-32-16,12-8 40 15,1 0-32-15,12-8-4 16,-9 4-12-16,-7-3-164 15,-10 3 84-15,-21 0-228 16,-3 4 172-16</inkml:trace>
          <inkml:trace contextRef="#ctx0" brushRef="#br0" timeOffset="16944.3758">5743 1856 520 0,'-13'-4'192'0,"13"4"-152"0,-12 11-8 0,3 1 116 15,9 3-88-15,-8 11 36 16,3 5-56-16,-7 7-16 16,7 3-12-16,-3 16 8 15,-1-4-12-15,5 4 16 16,4-12-16-16,-9-3 24 16,9-8-20-16,-8-11 12 15,8-12-12-15,8-15-340 16,1-11 176-16</inkml:trace>
          <inkml:trace contextRef="#ctx0" brushRef="#br0" timeOffset="17416.1763">6156 1852 404 0,'-34'11'148'0,"34"-11"-112"0,-17 12-12 0,4-8 120 16,13 11-84-16,-21 4 80 15,21 3-80-15,-17 5 40 16,13 11-60-16,-22 7 16 16,13 4-36-16,-8 4 8 15,0 0-16-15,0-4 20 16,-1-7-20-16,1-12-40 16,4-3 16-16</inkml:trace>
          <inkml:trace contextRef="#ctx0" brushRef="#br0" timeOffset="17175.5358">6024 1852 696 0,'-13'-19'256'0,"13"19"-196"0,0 4-20 15,9-4 172 1,-9 7-124-16,13-7 52 15,8 8-80-15,26 0 16 16,-5-5-44-16,10-6 8 16,-1-1-24-16,12-8-8 15,-3 5-4-15,-5 3-112 16,-16 0 60-16,-18 1-184 16,-8 3 132-16,-26 0-212 0,-8 7 180 15</inkml:trace>
          <inkml:trace contextRef="#ctx0" brushRef="#br0" timeOffset="19352.9046">6271 1996 436 0,'0'0'160'0,"0"0"-124"0,-4-8-8 0,4 8 124 15,0 0-88-15,0 0 52 16,0 0-68-16,0 0 0 16,0 8-28-16,-9-1 16 15,9 12-24-15,-8-3 32 16,4 14-28-16,-13 8 20 16,4-1-20-16,-4 9 36 15,4-1-28-15,0-3-12 16,5-8-8-16,3-7 40 15,5-5-24-15,0-7 24 16,5-3-24-16,-1-12-228 16,4 4 112-16</inkml:trace>
          <inkml:trace contextRef="#ctx0" brushRef="#br0" timeOffset="17565.6961">6207 1905 924 0,'-8'-4'340'0,"8"4"-260"0,-4 19-28 16,4-4 140-1,0 0-116-15,-9 16-20 0,0-1-36 0,-3 15-20 16,12 1 4-16</inkml:trace>
        </inkml:traceGroup>
        <inkml:traceGroup>
          <inkml:annotationXML>
            <emma:emma xmlns:emma="http://www.w3.org/2003/04/emma" version="1.0">
              <emma:interpretation id="{C9B7C3EE-A693-4724-BE31-7AB572EC7A5F}" emma:medium="tactile" emma:mode="ink">
                <msink:context xmlns:msink="http://schemas.microsoft.com/ink/2010/main" type="inkWord" rotatedBoundingBox="11471,2248 12366,2031 12604,3014 11709,3231">
                  <msink:destinationLink direction="with" ref="{449096E0-38F2-4DBC-A4EC-1EB664DE8C90}"/>
                </msink:context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22022.4254">9337 1557 956 0,'-51'30'352'0,"51"-30"-272"0,-13 64-24 15,13-26-4 1,9 0-40-16,4 11 40 16,8 4-28-16,-4-3-40 15,4-9 8-15,-8 1 0 16,4-4 8-16,-13-8 0 0,9 0 0 0,-26-7-80 16,5-4 44-16,-18-8-12 15,5 1 28 1,-9-16-4-16,4 0 12 0,9-15 0 15,9 0 4-15,21-7-56 16,17 3 36-16,12 4-4 16,5 8 16-16,0-1 28 15,0 12-4-15,-5 12 68 16,-3 7-44-16,-14 11 128 16,-4 4-88-16,-16 11 72 15,-1 5-84-15,-17-5 40 16,5-3-60-16,-14-12 8 15,1-4-32-15,-17-14 36 16,8-5-28-16,-4-18-68 16,8 0 24-16,5-20-388 15,8 5 224-15</inkml:trace>
          <inkml:trace contextRef="#ctx0" brushRef="#br0" timeOffset="22264.7574">9878 1674 624 0,'25'-15'228'0,"-25"15"-176"0,69 8-16 0,-40-1 272 16,-3 12-176-16,8 19 176 31,4 4-176-31,-12 18 60 0,4 1-108 15,-26 22 56-15,0 0-80 0,-25 12 12 16,-5-4-40-16,-42-16 12 16,0-6-24-16,-21-20-140 15,16-8 64-15,-16-18-792 16,16-8 468-16</inkml:trace>
        </inkml:traceGroup>
        <inkml:traceGroup>
          <inkml:annotationXML>
            <emma:emma xmlns:emma="http://www.w3.org/2003/04/emma" version="1.0">
              <emma:interpretation id="{AE9A4DF5-8EAD-4F74-AA4F-B8A62E75462F}" emma:medium="tactile" emma:mode="ink">
                <msink:context xmlns:msink="http://schemas.microsoft.com/ink/2010/main" type="inkWord" rotatedBoundingBox="13929,1693 14514,1550 14660,2151 14074,2293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24471.1178">11654 1193 528 0,'-9'-7'196'0,"13"18"-152"0,9 8-12 0,-4-19 132 15,12 4-96-15,13-4 52 16,9 4-72-16,16-4 12 16,5 0-40-16,4-8 28 15,-4 8-32-15,-4-15-4 16,-18 0-8-16,-3-4 12 16,-5 4-8-16,-22-12 16 15,5 8-16-15,-25-11 4 16,4 7-4-16,-13-7-8 15,-5 4 4-15,-20-1-4 16,12 12 0-16,-21 7-12 16,0 12 8-16,-13 15 12 15,13 15-4-15,-9 12 24 16,13-1-16-16,0 12-12 16,13-4-4-16,17 11 64 15,-4-7-32-15,51 0 32 16,0-8-32-16,38-7 16 15,0-8-24-15,21-15 16 16,-3-4-20-16,-6-12-228 0,-3-6 116 16</inkml:trace>
        </inkml:traceGroup>
        <inkml:traceGroup>
          <inkml:annotationXML>
            <emma:emma xmlns:emma="http://www.w3.org/2003/04/emma" version="1.0">
              <emma:interpretation id="{17EF3BFE-684B-4541-82F9-A2408FCD15BB}" emma:medium="tactile" emma:mode="ink">
                <msink:context xmlns:msink="http://schemas.microsoft.com/ink/2010/main" type="inkWord" rotatedBoundingBox="14779,815 16323,441 16634,1722 15090,2097"/>
              </emma:interpretation>
            </emma:emma>
          </inkml:annotationXML>
          <inkml:trace contextRef="#ctx0" brushRef="#br0" timeOffset="26170.4724">13076 20 696 0,'0'4'256'0,"0"-4"-196"0,13 7-20 0</inkml:trace>
          <inkml:trace contextRef="#ctx0" brushRef="#br0" timeOffset="26903.5443">13489 1265 632 0,'-13'15'236'0,"13"-15"-184"0,-4 0-16 0,0 0 176 16,8 0-124-16,-4-7 0 15,4-1-56-15,0-11 4 16,5 0-20-16,-9-15 36 15,4 8-28-15,-4-19 4 16,4 7-16-16,-4-19 12 16,5 8-16-16,-5-12 16 15,4 12-16-15,0-12-20 16,0 12 4-16,5-15 20 16,4 7-4-16,4-15-12 15,0 8 0-15,-4-12-4 16,4 15 0-16,-5-3-12 15,5 11 12-15,-4 0 92 16,4 12-44-16,0-9 16 16,5 12-32-16,7-7 24 15,1 7-32-15,8 0 40 16,5 4-32-16,-5 8 12 16,1 14-20-16,-9 12-8 15,-1 8-4-15,-3 11-16 16,-9 4 8-16,-9-1 20 15,-8 1-8-15,0-4-20 16,0 7 4-16,-17-7 12 16,9-7 0-16,-5 3-168 15,5-8 88-15,-1-7-156 16,5 0 132-16,8 0-56 0,5 0 92 0,3 4-16 16,10 4 44-16,-5 7 4 15,4 4 20-15,-8 19 44 16,4-4-20-16,-9 11 192 15,-12-3-112-15,-9-1 128 16,5-6-128-16,-22-9 16 16,0-3-64-16,-17-8 8 15,9-4-32-15,0-15-8 16,12-3-8-16,26-20-532 16,13 1 288-16</inkml:trace>
          <inkml:trace contextRef="#ctx0" brushRef="#br0" timeOffset="25762.5599">12509 293 464 0,'-21'0'176'0,"21"0"-140"0,-13 0-8 0,13 0 208 15,0 0-136-15,0 0 92 16,5 0-112-16,12 0 96 16,4 0-100-16,9 0-4 15,4-4-44-15,8 4-8 16,-3 4-12-16,-9-4 12 15,-1 0-12-15,-7 7 4 16,-10 1-4-16,-3-8-216 16,-5 0 112-16,0 0-324 15,9 0 236-15</inkml:trace>
          <inkml:trace contextRef="#ctx0" brushRef="#br0" timeOffset="26048.1525">13114 134 332 0,'0'-4'120'0,"0"4"-92"0,13 7-8 16,-13 1 124-1,8 3-84-15,-3 20 64 16,-1 6-72-16,-8 24-4 15,4 0-28-15,-9 10 24 16,1-10-28-16,-9-8 40 0,0 4-32 16,-13-16 100-16,8 1-68 0,-12 0 56 31,9-16-68-31,-9 1 4 0,8-12-28 16,-4-8 24-16,9 1-28 15,-4-23-164-15,12 0 80 16</inkml:trace>
        </inkml:traceGroup>
        <inkml:traceGroup>
          <inkml:annotationXML>
            <emma:emma xmlns:emma="http://www.w3.org/2003/04/emma" version="1.0">
              <emma:interpretation id="{81D59E89-5595-409A-92AF-5A0623FE8A05}" emma:medium="tactile" emma:mode="ink">
                <msink:context xmlns:msink="http://schemas.microsoft.com/ink/2010/main" type="inkWord" rotatedBoundingBox="17320,236 19152,-207 19427,923 17595,1368">
                  <msink:destinationLink direction="with" ref="{59623494-BE46-4A0C-838E-CC1CEBA1B091}"/>
                </msink:context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27684.9612">15495-514 768 0,'17'-7'284'0,"-17"7"-220"0,25-15-20 0,-8 7 76 16,0 8-76-16,4 0 24 15,1 4-36-15,-5 3-12 16,-4 9-12-16,-18 6 28 15,-3 9-20-15,-18 3 4 16,5 0-12-16,-5-8 20 16,5 4-16-16,4-3-4 15,13-12-4-15,12-4 28 16,14-3-16-16,24-16 32 16,6 8-32-16,7-11-320 15,1 7 160-15,-5 1-520 16,-8 6 368-16</inkml:trace>
          <inkml:trace contextRef="#ctx0" brushRef="#br0" timeOffset="27841.8636">15724-169 696 0,'9'0'256'0,"-9"0"-196"0,55 0-20 16,-21-8 112-1,5 8-92-15,8-11-8 16,-1 11-32-16,-3-8 28 15,0 1-24-15,-9-8-320 16,-5 11 160-16</inkml:trace>
          <inkml:trace contextRef="#ctx0" brushRef="#br0" timeOffset="28002.4049">16001-442 624 0,'4'-30'228'0,"-4"30"-176"0,0 8-16 0,0 3 124 16,5 8-96-16,-5 19 60 15,4 7-68-15,-8 12 20 16,4 7-44-16,-5-11 24 16,10-11-28-16,-5-1-52 15,8-6 12-15</inkml:trace>
          <inkml:trace contextRef="#ctx0" brushRef="#br0" timeOffset="28392.5156">16397-377 932 0,'-25'22'348'0,"25"-22"-272"0,-34 57-20 0,25-23 24 16,9-4-56-16,0 8-12 16,0 0-4-16,26-8 36 15,-1 1-24-15,14-9-64 16,-5-3 24-16,12-7-144 15,-7-1 92-15,-5-11-84 16,-4 0 92-16,-9-15-4 16,0 0 44-16,-17-12 24 15,1 5 0-15,-14-5 72 16,5 4-40-16,-9 12 120 16,5 11-84-16,-5 19 44 0,9 7-64 15,-5 20 36-15,9-5-48 16,-4 24-12-16,4 3-12 0,-4 8 24 31,4-1-20-31,-9-10 4 16,5-12-12-16,-34-15 48 0,3-12-32 0,-24-18-28 15,8-8 0-15,-17-27-264 16,16 1 148-16</inkml:trace>
          <inkml:trace contextRef="#ctx0" brushRef="#br0" timeOffset="28615.6443">16776-495 932 0,'17'-19'348'0,"-17"19"-272"0,13-3-20 0,-13 3 172 16,0 7-136-16,-8 1-28 16,8 3-40-16,-5 16-4 15,1 3-12-15,4 8-4 16,4 0 0-16,1 3-4 15,3-3 0-15,5 0-36 16,0-12 20-16,12-7-116 16,5-4 72-16,17-7-300 15,4 0 200-15</inkml:trace>
          <inkml:trace contextRef="#ctx0" brushRef="#br0" timeOffset="27414.4027">15422-430 852 0,'-30'0'316'0,"30"0"-248"0,-21 41-16 0,4-14 76 15,4 3-80-15,-21 15 8 16,-4 8-36-16,-13-3 24 16,8-5-28-16,9-7-24 15,4 0 4-15,9-16-184 16,12-3 100-16,9-15-260 16,13 0 196-16</inkml:trace>
          <inkml:trace contextRef="#ctx0" brushRef="#br0" timeOffset="27214.2541">15043-393 696 0,'-30'-18'256'0,"30"18"-196"0,0 11-20 16,0-4 112-16,9 9-92 0,-1 10 124 15,14 16-104-15,12 3-40 16,-4 4-24-16,16-3 16 16,-12-1-16-1,9-3 20-15,-9-12-20 0,-8-7-156 16,-1 0 72-16,-8-12-332 15,-4-4 220-15</inkml:trace>
        </inkml:traceGroup>
      </inkml:traceGroup>
    </inkml:traceGroup>
  </inkml:traceGroup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43:57.582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FBE7548E-FE6A-4EC7-9322-5128F3042978}" emma:medium="tactile" emma:mode="ink">
          <msink:context xmlns:msink="http://schemas.microsoft.com/ink/2010/main" type="inkDrawing" rotatedBoundingBox="7681,1999 12833,1944 12834,1997 7681,2051" semanticType="underline" shapeName="Other">
            <msink:sourceLink direction="with" ref="{2F0489AF-34A2-452B-90F0-D0EE17D5F93B}"/>
            <msink:sourceLink direction="with" ref="{3D646B0B-83A1-4585-8D4B-04AE3380571A}"/>
          </msink:context>
        </emma:interpretation>
      </emma:emma>
    </inkml:annotationXML>
    <inkml:trace contextRef="#ctx0" brushRef="#br0">12 42 456 0,'-8'0'168'0,"4"0"-128"15,4 0-16-15,0 0 104 16,0 0-76-16,0 0 52 15,0 0-64-15,-5 0 24 16,5 0-36-16,-4 0 52 16,8 0-44-16,-4 0 36 15,0 0-40-15,0 0 24 16,9 8-28-16,-1-8 8 16,5 7-20-16,-4-7-8 15,3 8-4-15,10-1 20 16,3-3-12-16,18 4 4 15,-5-1-8-15,39-7 12 16,8 0-12-16,68-7 4 16,1 3-4-16,122-4 4 0,1-3-8 15,102 4 24 1,-13 3-16-16,69-11 24 0,-31 11-24 16,26-15-4-16,-59 15-4 0,-18 0 20 15,-80 4-12 1,-22-7-4-16,-55 11-4 0,-34-4 4 15,-39 3-4-15,-29-3 8 16,-35 4-8-16,-24-4-80 16,-18 8 40-16,-22-1-252 15,-3 1 164-15,-9-4-224 16,4-1 200-16</inkml:trace>
  </inkml:traceGroup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44:12.899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59623494-BE46-4A0C-838E-CC1CEBA1B091}" emma:medium="tactile" emma:mode="ink">
          <msink:context xmlns:msink="http://schemas.microsoft.com/ink/2010/main" type="inkDrawing" rotatedBoundingBox="17006,912 21072,866 21073,935 17007,980" semanticType="strikethrough" shapeName="Other">
            <msink:sourceLink direction="with" ref="{81D59E89-5595-409A-92AF-5A0623FE8A05}"/>
          </msink:context>
        </emma:interpretation>
      </emma:emma>
    </inkml:annotationXML>
    <inkml:trace contextRef="#ctx0" brushRef="#br0">69 72 312 0,'0'0'112'0,"0"0"-84"0,-4 0-12 15,0 0 172 1,4 0-108-16,-9 0 80 15,9 0-92-15,-8 0 52 16,8 0-68-16,-13 0 32 16,4 0-48-16,1 0 60 15,4 4-56-15,-5 0 44 16,1-1-48-16,8-3 88 16,0 4-72-16,0-4 64 15,8 0-64-15,1 0 68 16,3 4-68-16,18-8 16 0,4 8-36 15,69-15-20 1,16 3-8-16,145-11 40 16,13 4-24-16,140 4-20 0,-21 7 0 15,68 12 16-15,-64-5-8 16,1 9 4-16,-82 3-4 0,-34-11 20 16,-72-1-16-16,-60-18 12 15,-50 8-12-15,-61-8-176 16,-25 3 92-16,-29 1-492 15,-10 3 312-15</inkml:trace>
  </inkml:traceGroup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8:39:43.351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9378880B-CE58-472D-90EF-B35BB9887650}" emma:medium="tactile" emma:mode="ink">
          <msink:context xmlns:msink="http://schemas.microsoft.com/ink/2010/main" type="inkDrawing" rotatedBoundingBox="24760,12474 25128,16304 23667,16444 23299,12614" semanticType="verticalRange" shapeName="Other">
            <msink:sourceLink direction="with" ref="{2C712B69-ABEB-4047-99A2-998CCE135368}"/>
            <msink:sourceLink direction="with" ref="{6FD63C73-7397-4BD5-90C2-81D2ECA1B2CF}"/>
          </msink:context>
        </emma:interpretation>
      </emma:emma>
    </inkml:annotationXML>
    <inkml:trace contextRef="#ctx0" brushRef="#br0">522 127 332 0,'12'-44'120'0,"-12"30"-92"0,16-10-8 0,-13 13 124 16,-3 1-84-1,8 0 8-15,0 0-40 16,4 6-44-16,7 8 8 0,0 6 0 16,8 4 8-16,0 6 8 15,8 8-4-15,4 10 24 16,7 6-16-16,5 8-20 15,-5 3 0-15,1 0 4 16,-9-3 4-16,-3-8-12 16,-8-2 8-16,-7-4-16 15,7 3 12-15,-4 4-4 0,0 23 4 16,4 29-12-16,-3 3 12 16,-5-4 4-16,-4 7 4 15,-7 31-20-15,-4 14 12 16,-4-20 4-16,-8 9 4 15,1 28 0-15,-5-6 0 16,27-15 0-16,-3 15 0 16,11 13 0-16,-7-24 0 15,11-7 44-15,0 7-24 16,0 6-28-16,-4-23 4 16,-7-17 16-16,-5-18-4 15,-11-6 24-15,0-11-20 16,-11-7 68-16,-5-7-48 15,-7-10 16-15,-8-6-32 16,4-15 36-16,-12-10-28 0,-11-10 40 16,-4-11-36-16,-28 4 84 0,-18-7-64 15,-20-10-48-15,-51-4-4 16,-26 7-512 0,-31-7 280-16,-20-13-88 15</inkml:trace>
  </inkml:traceGroup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44:37.640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449096E0-38F2-4DBC-A4EC-1EB664DE8C90}" emma:medium="tactile" emma:mode="ink">
          <msink:context xmlns:msink="http://schemas.microsoft.com/ink/2010/main" type="inkDrawing" rotatedBoundingBox="10598,4904 13494,4634 13499,4691 10603,4962" semanticType="underline" shapeName="Other">
            <msink:sourceLink direction="with" ref="{506A3ED4-446A-44C2-AF29-D786CAABDAAA}"/>
            <msink:sourceLink direction="with" ref="{C9B7C3EE-A693-4724-BE31-7AB572EC7A5F}"/>
          </msink:context>
        </emma:interpretation>
      </emma:emma>
    </inkml:annotationXML>
    <inkml:trace contextRef="#ctx0" brushRef="#br0">25 321 652 0,'-26'-11'244'0,"26"11"-192"0,0-8-12 0,0 5 224 16,0 3-152-16,0-4 116 16,0 4-136-16,13-4 12 15,8 0-60-15,52-7-8 16,16 11-24-16,81-11-16 15,14-1 0-15,92-10 40 16,-20 3-24-16,55-4-8 16,-22 0-8-16,-20-7 12 15,-40 19-4-15,-28-12-4 16,-35 8 4-16,-43-4 56 16,-29 4-32-16,-35-4 32 15,-16 7-32-15,-26 1-52 16,-8 3 12-16,-9 5-456 15,0 3 256-15</inkml:trace>
  </inkml:traceGroup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44:39.276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E446BC56-8E1D-4478-8755-5D20A3049AAF}" emma:medium="tactile" emma:mode="ink">
          <msink:context xmlns:msink="http://schemas.microsoft.com/ink/2010/main" type="writingRegion" rotatedBoundingBox="10595,5260 19200,2026 19765,3528 11160,6763"/>
        </emma:interpretation>
      </emma:emma>
    </inkml:annotationXML>
    <inkml:traceGroup>
      <inkml:annotationXML>
        <emma:emma xmlns:emma="http://www.w3.org/2003/04/emma" version="1.0">
          <emma:interpretation id="{5955CADD-85F4-465E-8CB5-72EC260EF468}" emma:medium="tactile" emma:mode="ink">
            <msink:context xmlns:msink="http://schemas.microsoft.com/ink/2010/main" type="paragraph" rotatedBoundingBox="10595,5260 19200,2026 19765,3528 11160,676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B4F32F6-907A-4E8C-85B2-5CDAA7BF413A}" emma:medium="tactile" emma:mode="ink">
              <msink:context xmlns:msink="http://schemas.microsoft.com/ink/2010/main" type="line" rotatedBoundingBox="10595,5260 19200,2026 19765,3528 11160,6763"/>
            </emma:interpretation>
          </emma:emma>
        </inkml:annotationXML>
        <inkml:traceGroup>
          <inkml:annotationXML>
            <emma:emma xmlns:emma="http://www.w3.org/2003/04/emma" version="1.0">
              <emma:interpretation id="{72DF6BBF-BCEF-4D91-A93A-6FA07DF77854}" emma:medium="tactile" emma:mode="ink">
                <msink:context xmlns:msink="http://schemas.microsoft.com/ink/2010/main" type="inkWord" rotatedBoundingBox="10700,5540 12558,4841 12965,5924 11107,6622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8498 5141 944 0,'-38'-7'352'0,"38"7"-276"0,-9-12-20 0,18 9 180 16,4 6-140-16,21-3 60 16,4 4-92-16,13-4-12 15,5 8-32-15,3-1-196 16,1 1 92-16,4-12-380 15,-5 4 260-15</inkml:trace>
          <inkml:trace contextRef="#ctx0" brushRef="#br0" timeOffset="-165.4369">8745 4831 456 0,'-13'-8'168'0,"5"1"-128"0,-18-5-16 0,14 5 184 15,7 7-120-15,-3-8 44 16,4 8-80-16,8-7-28 15,9 3-16-15,8 4-8 16,4 0 0-16,1 19 0 16,4-4 0-16,-5 19 0 15,1 4 0-15,-9 7 16 16,-4 1-8-16,-13 3 24 16,-5-11-20-16,-20 0-4 15,4-4-4-15,-22-8 28 16,5 8-16-16,-13-19 40 15,8 4-32-15,5-4 64 16,8 1-48-16,17-5-8 16,13 4-20-16,13-7-28 15,12 14 8-15,22-14 20 16,0 0-4-16,0-8-56 16,-4-4 24-16,-9-4-252 15,-5 8 152-15</inkml:trace>
          <inkml:trace contextRef="#ctx0" brushRef="#br0" timeOffset="107.2893">9120 5096 600 0,'-9'-8'224'0,"9"8"-176"0,5 8-12 0,-1-8 96 16,9 4-80-16,12-1-12 15,5 1-24-15,8 0-252 16,5 0 128-16</inkml:trace>
          <inkml:trace contextRef="#ctx0" brushRef="#br0" timeOffset="370.801">9277 4986 444 0,'-38'-26'164'15,"38"26"-124"-15,-25 0-16 0,12 3 264 16,9 5-164-16,-9 7 4 15,9 8-80-15,-1 3-16 16,5 5-20-16,9-5-8 16,4 1 0-16,8-5-340 0,0 5 184 15</inkml:trace>
          <inkml:trace contextRef="#ctx0" brushRef="#br0" timeOffset="523.2117">9644 4982 716 0,'-26'4'264'0,"26"-4"-204"0,-13 53-16 0,5-26 152 15,8 7-116-15,-9 22 56 16,9 9-80-16,-4 26-16 16,4-1-24-16,-8-2 16 15,-1-17-20-15,-12-6 56 16,8-20-36-16,-25-15 28 15,8-11-32-15,-21-15-8 16,4-4-12-16,0-38-316 16,13 0 172-16</inkml:trace>
          <inkml:trace contextRef="#ctx0" brushRef="#br0" timeOffset="661.0753">9729 4823 676 0,'8'-30'248'0,"-8"30"-192"0,9-8-16 15,-13 8 92 1,4 4-80-16,-5 0-28 16,10 7-20-16,16-3-628 15,4 0 336-15</inkml:trace>
          <inkml:trace contextRef="#ctx0" brushRef="#br0" timeOffset="1096.8434">10261 4585 612 0,'-30'-19'228'0,"30"19"-180"0,-12-4-12 0,3 4 148 16,9 4-108-16,0 0 16 15,9 7-56-15,-9 12 64 16,12 7-56-16,-3 16 40 16,-1 3-48-16,1 15 8 15,-9-3-28-15,0-1 20 16,0-7-24-16,-9-4 40 15,9-7-28-15,-8-8 20 16,4-4-24-16,-13-15 16 16,17 1-20-16,-13-16 0 15,4 0-8-15,-4-23-76 16,13 4 36-16,9-23-92 16,4 8 68-16,8-11-16 15,9 11 44-15,4 7 16 16,4 12 8-16,5 15-24 15,-1 12 16-15,-3 10 156 16,3 5-80-16,-20-1 128 16,-1 5-112-16,-34-5 92 15,13-3-96-15,-30-4 4 16,-4-4-48-16,-8-8 24 16,3 5-32-16,1-12-100 0,4 3 40 15,17-10-484-15,-4-1 288 16</inkml:trace>
        </inkml:traceGroup>
        <inkml:traceGroup>
          <inkml:annotationXML>
            <emma:emma xmlns:emma="http://www.w3.org/2003/04/emma" version="1.0">
              <emma:interpretation id="{2BFA736E-2821-4EB3-8A18-16B61490CF8A}" emma:medium="tactile" emma:mode="ink">
                <msink:context xmlns:msink="http://schemas.microsoft.com/ink/2010/main" type="inkWord" rotatedBoundingBox="14179,3913 16538,3027 17103,4529 14744,5416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4501.3016">13578 3162 384 0,'-4'-4'140'0,"4"4"-108"0,9 0-8 0,-5 0 56 16,4 7-48-16,1 5 92 16,-1-1-68-16,-8 23 36 15,5 0-56-15,-10 31 88 16,1 3-72-16,-4 11 4 16,-1-7-36-16,-8-7 48 15,0-9-36-15,-17-6 72 16,13-13-56-16,-13-10 64 15,8-4-64-15,-12-12 44 16,4 0-52-16,0-15-4 16,8 1-20-16,5-20-36 15,12 0 8-15,9-30-480 16,9 0 272-16</inkml:trace>
          <inkml:trace contextRef="#ctx0" brushRef="#br0" timeOffset="5208.4104">14013 3941 288 0,'-22'27'108'0,"22"-27"-84"0,-4 23-4 0,0-12 172 16,8-3-108-16,-4-8 152 15,0 0-136-15,0-8 20 16,0-3-72-16,0-5 52 16,9 1-60-16,-5-11 0 15,0 7-24-15,0-15-4 16,1-4-4-16,3-30-8 15,1-4 4-15,3-15-16 16,10 0 8-16,-1 0 20 16,-4 15-8-16,13-8 76 15,-5 20-48-15,5-8 40 16,4 15-44-16,0 3 80 0,0 16-64 16,0 8-32-1,-4 11-12-15,-4 15-4 0,-1 11 0 16,-16 8 16-16,-5 4-8 0,-17 3 24 15,1 1-20-15,-18-5-84 16,4-3 40-16,-4-3-124 16,13-5 92-16,5-7-140 15,7-1 116-15,14-3 32 16,12 0 36-16,13 0-16 16,9 8 20-16,-1 3-20 15,5 5 20-15,-17-1 44 16,-4 4-16-16,-26-4 192 15,-5 4-112-15,-33-4 112 16,-5 4-120-16,-12-8 28 16,4 4-68-16,0-11-24 15,8 0-12-15,18-12 8 16,8 4-8-16,12-7-380 16,14 0 200-16,21-1-592 15,4 9 432-15</inkml:trace>
          <inkml:trace contextRef="#ctx0" brushRef="#br0" timeOffset="4546.8974">13655 2605 872 0,'-9'-11'324'0,"9"11"-252"0,5 15-20 0,-1-7 24 15,4-1-52-15</inkml:trace>
          <inkml:trace contextRef="#ctx0" brushRef="#br0" timeOffset="2733.49">12228 3987 520 0,'-8'11'192'0,"8"4"-152"0,0 12-8 0,0-8 176 15,4 0-120-15,5 11 28 16,8 0-72-16,21 1 8 15,9-9-32-15,25-10 0 16,5-5-12-16,0-14 20 16,-1 3-16-16,-16-15 12 15,-13 8-12-15,-13-20 28 16,-9 5-24-16,-20-5 4 16,-5 5-12-16,-26-8 20 15,-4 4-16-15,-29-1-20 16,-1 9 0-16,-25 14 20 15,17 12-4-15,-5 30-4 16,18 11 0-16,8 31 12 16,13 4-8-16,13 3 32 0,16-11-24 15,27-4 12-15,12-8-16 16,34-7 28-16,4-3-24 16,14-24 56-16,-6 1-40 15,-7-20-84-15,-14-7 24 0,1-4-360 16,-9 1 212-16</inkml:trace>
          <inkml:trace contextRef="#ctx0" brushRef="#br0" timeOffset="2949.0618">12761 3313 1040 0,'12'-15'384'0,"-12"15"-300"0,26 0-20 16,-5-8 60 0,1 8-80-16,16-15 8 15,5 8-32-15,12-5-56 16,4 5 20-16,10-1-428 16,-5 4 244-16</inkml:trace>
        </inkml:traceGroup>
        <inkml:traceGroup>
          <inkml:annotationXML>
            <emma:emma xmlns:emma="http://www.w3.org/2003/04/emma" version="1.0">
              <emma:interpretation id="{5C500C26-80D7-4A40-B8B5-79440A03108F}" emma:medium="tactile" emma:mode="ink">
                <msink:context xmlns:msink="http://schemas.microsoft.com/ink/2010/main" type="inkWord" rotatedBoundingBox="17531,2984 19309,2316 19752,3494 17974,4162">
                  <msink:destinationLink direction="with" ref="{4F09B88C-6EC0-4ED5-A2DF-ADE039D93D1A}"/>
                </msink:context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6412.8602">15609 2325 580 0,'-12'-15'216'0,"12"15"-168"0,-30 23-12 0,17-4 112 16,5 7-88-16,-14 8 44 16,1 4-60-16,-9 0 4 15,9 0-32-15,-9-4-8 16,9-4-4-16,-9-3 20 15,13-5-12-15,0-7-20 16,8 4 0-16,5-15-444 16,8-4 244-16</inkml:trace>
          <inkml:trace contextRef="#ctx0" brushRef="#br0" timeOffset="6187.2601">15333 2454 424 0,'-5'-11'156'0,"5"11"-120"0,-4-16-8 16,0 5 140-1,0 3-96-15,-5-7 148 0,9 8-124 0,-4-1 12 16,4 4-64-16,4 12 88 16,5 11-76-1,3 7 48-15,1 8-64 16,4 0-12-16,0 1-16 0,0-5 8 15,5 0-12 1,-14-3 40-16,5-1-24 0,-5-3 4 16,1-4-16-1,-5-12-340-15,0-3 176 0,1-8-504 16,3 4 372-16</inkml:trace>
          <inkml:trace contextRef="#ctx0" brushRef="#br0" timeOffset="6666.533">15767 2181 560 0,'17'-45'208'0,"-17"45"-164"0,51-30-8 0,-30 18 156 16,5 12-112-16,-5-4 36 15,-4 8-68-15,-8 8 0 16,4 3-32-16,-30 7 0 16,17 1-8-16,-30 7 20 15,0 1-16-15,-8-1 40 16,8-3-28-16,4-1 20 15,9-11-24-15,17-3-16 16,9 3-8-16,29-12 4 16,5 5 0-16,8-4-540 15,0 3 296-15</inkml:trace>
          <inkml:trace contextRef="#ctx0" brushRef="#br0" timeOffset="6818.0987">15984 2530 612 0,'-8'7'228'0,"8"-7"-180"0,47 8-12 16,-26-8 60-1,4 0-60-15,18-8 12 16,8 4-28-16,17-3-364 16,-4 3 188-16</inkml:trace>
          <inkml:trace contextRef="#ctx0" brushRef="#br0" timeOffset="7016.8107">16231 2393 652 0,'-30'-15'244'0,"30"15"-192"0,0 27-12 0,-8-8 112 16,8 0-92-16,-4 11 72 16,-5 0-76-16,1 4 4 15,8-4-36-15,-5 1 12 16,1-1-20-16,13-7-272 15,8-1 140-15</inkml:trace>
          <inkml:trace contextRef="#ctx0" brushRef="#br0" timeOffset="7439.2674">16627 2427 632 0,'0'-30'236'15,"0"30"-184"-15,4 11-16 0,-4-3 168 16,0 7-120-16,0 8 52 15,0 7-76-15,0 0-4 16,9-3-32-16,4-4 12 16,4-1-20-16,4-7-124 15,0-3 60-15,1-12-96 16,-1 4 80-16,-8-12 32 16,-1 4 24-16,-12-11 16 0,0 4-4 15,-4-8 8 1,0 7-8-16,-9 5 68 0,5 3-40 15,-5 15 92-15,9 8-68 16,-5 27 68-16,5 11-68 16,0 22-4-16,4 4-32 15,-9-3 24-15,9-8-28 0,0-15 56 16,-4-12-40-16,-26-15-128 16,9-7 48-16,-22-19-264 15,5 0 172-15,-13-23-260 16,8-4 224-1</inkml:trace>
          <inkml:trace contextRef="#ctx0" brushRef="#br0" timeOffset="7609.7256">17049 2147 704 0,'4'-38'264'0,"-4"38"-208"0,13-19-12 0,-13 12 272 16,4 7-180-16,0-4 96 15,1 8-136-15,-1 3-28 16,0 9-44-16,0 14 0 16,5 4-12-16,-9 4 36 15,0-4-24-15,-9 4 4 16,1-12-16-16,4-3-32 16,8 3 8-16,13-10-4 15,8-5 8-15,5-11-212 0,9 8 120 16,-18-8-552-16,9 0 364 15</inkml:trace>
        </inkml:traceGroup>
      </inkml:traceGroup>
    </inkml:traceGroup>
  </inkml:traceGroup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44:31.589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24FAC1E7-4384-4D32-8696-6BE47320269D}" emma:medium="tactile" emma:mode="ink">
          <msink:context xmlns:msink="http://schemas.microsoft.com/ink/2010/main" type="writingRegion" rotatedBoundingBox="2540,3745 12089,3828 12075,5484 2525,5400"/>
        </emma:interpretation>
      </emma:emma>
    </inkml:annotationXML>
    <inkml:traceGroup>
      <inkml:annotationXML>
        <emma:emma xmlns:emma="http://www.w3.org/2003/04/emma" version="1.0">
          <emma:interpretation id="{CC3D25DD-FA00-44CA-A18F-A70494865769}" emma:medium="tactile" emma:mode="ink">
            <msink:context xmlns:msink="http://schemas.microsoft.com/ink/2010/main" type="paragraph" rotatedBoundingBox="2540,3745 12089,3828 12075,5484 2525,540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CB5DCD6-60C1-44FB-9655-18DF99733C09}" emma:medium="tactile" emma:mode="ink">
              <msink:context xmlns:msink="http://schemas.microsoft.com/ink/2010/main" type="line" rotatedBoundingBox="2540,3745 12089,3828 12075,5484 2525,5400"/>
            </emma:interpretation>
          </emma:emma>
        </inkml:annotationXML>
        <inkml:traceGroup>
          <inkml:annotationXML>
            <emma:emma xmlns:emma="http://www.w3.org/2003/04/emma" version="1.0">
              <emma:interpretation id="{FE5C9147-6F64-4465-9998-5762DD0A9015}" emma:medium="tactile" emma:mode="ink">
                <msink:context xmlns:msink="http://schemas.microsoft.com/ink/2010/main" type="inkWord" rotatedBoundingBox="2538,3897 6332,3930 6321,5242 2527,5209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322 3359 404 0,'-12'-16'148'0,"12"16"-112"0,-17-7-12 16,4 7 56-1,0 7-48-15,-12 5 92 16,7-1-68-16,1 31 88 16,13-1-84-16,8 20 24 15,5-4-48-15,12-1-12 16,1-10-16-16,7-4-8 15,5-8 4-15,5-8 40 16,-1-11-24-16,13-22 8 16,0 7-16-16,0-31 20 0,0 12-20 15,1-15-196-15,-10 0 96 16,-8-22-412-16,13 14 276 16</inkml:trace>
          <inkml:trace contextRef="#ctx0" brushRef="#br0" timeOffset="217.9418">548 3260 560 0,'-47'0'208'0,"47"0"-164"0,-13 15-8 0,9 0 120 15,4 4-92-15,0 31 52 16,-4 2-68-16,0 32 12 16,4-1-40-16,-5 12-16 15,5-12-8-15,-4 0 4 16,-4-15 0-16,3 0 16 15,1-11-8-15,0-8-152 16,0-14 76-16,12-35-396 16,1 0 260-16</inkml:trace>
          <inkml:trace contextRef="#ctx0" brushRef="#br0" timeOffset="436.5689">1293 3275 748 0,'-12'-11'276'0,"12"11"-216"0,-26 0-16 0,9 7 144 32,4 9-112-32,-17 21 24 0,1 5-60 0,-6 34-16 15,10-1-16-15,-9 20 4 16,8-12-8-16,-8 20-4 16,13-9 4-16,4 5-16 15,8-12 8-15,5-15-4 16,8-4 0-16,1-34-284 15,7 0 160-15</inkml:trace>
          <inkml:trace contextRef="#ctx0" brushRef="#br0" timeOffset="758.6673">1532 3714 580 0,'-30'-34'216'0,"30"34"-168"0,-30 27-12 0,9-5 268 16,8 1-172-16,-21 15 52 31,8 0-108-31,-3 11-48 0,3 0-16 0,-4 8-112 16,13-4 56-16</inkml:trace>
          <inkml:trace contextRef="#ctx0" brushRef="#br0" timeOffset="601.045">1293 3692 748 0,'-4'7'276'0,"4"-7"-216"0,4 53-16 0,-4-26 92 15,0-1-84-15,5 8-4 16,3 4-28-16,13 7-252 16,5-3 124-16,12-8-368 15,5-7 264-15</inkml:trace>
          <inkml:trace contextRef="#ctx0" brushRef="#br0" timeOffset="916.5137">1672 3922 736 0,'5'19'272'0,"-5"-19"-208"0,-18 61-20 0,6-23 52 16,-1 3-60-16,-13 20 4 15,9 0-24-15,-4-8-320 16,8-8 168-16</inkml:trace>
          <inkml:trace contextRef="#ctx0" brushRef="#br0" timeOffset="1291.8019">2260 3733 748 0,'-38'-4'276'0,"38"4"-216"0,-43 57-16 0,30-27 172 15,0 1-128-15,-4 41 116 16,5 3-120-16,-5 24-8 16,17-1-48-16,-5-15-36 15,5-11 4-15,-8-11 60 16,-5-8-28-16,-17-11-180 16,0-12 84-16,-21-7-232 15,9-8 168-15,-9-4-140 16,8-11 156-16</inkml:trace>
          <inkml:trace contextRef="#ctx0" brushRef="#br0" timeOffset="1119.7988">1970 3809 852 0,'-25'19'316'0,"25"-19"-248"0,-51 38-16 16,38-19 40-1,4 3-60-15,1 5-12 16,4-1-12-16,21-11-72 16,8 1 36-16,22-20-236 0,4-4 148 15,5-11-240-15,7 4 200 0</inkml:trace>
          <inkml:trace contextRef="#ctx0" brushRef="#br0" timeOffset="1503.6112">2652 4097 560 0,'-77'64'208'0,"77"-64"-164"0,-60 95-8 16,39-58 68 0,13 1-64-16,-14 4-28 0,14-4-8 15,4-8-40-15,8-7 20 0,4-16-356 16,5 1 204-16</inkml:trace>
          <inkml:trace contextRef="#ctx0" brushRef="#br0" timeOffset="1996.4402">3022 3991 684 0,'0'0'252'0,"0"0"-192"0,9 11-20 0,-1-7 32 15,1 0-48-15,16-4-12 16,9 3-4-16</inkml:trace>
          <inkml:trace contextRef="#ctx0" brushRef="#br0" timeOffset="1847.4685">3060 3790 788 0,'22'-26'292'0,"-22"26"-228"0,21-8-16 0,-12 8 52 16,3 4-64-16,-3 7 4 15,4 4-24-15,-13 4 8 16,8 4-16-16,-16 3-4 16,8 1 0-16,-9 3 12 15,5 0-8-15,-13-3-4 16,13-1 0-16,-13-7 12 16,12-4-8-16,-3-7 4 15,8 3-4-15,-5-3-16 16,5 0 4-16,-4-1-208 15,8 4 116-15,1-3-164 16,3 3 148-16,1 1-128 16,4 3 136-16,-5-4-148 15,9 1 144-15</inkml:trace>
          <inkml:trace contextRef="#ctx0" brushRef="#br0" timeOffset="2254.8058">3742 3544 612 0,'13'0'228'0,"-13"0"-180"0,68 45-12 16,-30-7 308-1,0-4-196-15,5 27 152 16,-1-8-176-16,-33 34 48 16,-9 4-100-16,-43 22-24 15,-3-10-28-15,-31-13 36 0,5-10-28 16,-26-23-400 0,12-12 200-16</inkml:trace>
        </inkml:traceGroup>
        <inkml:traceGroup>
          <inkml:annotationXML>
            <emma:emma xmlns:emma="http://www.w3.org/2003/04/emma" version="1.0">
              <emma:interpretation id="{F90E8FCA-1F1C-491B-8F8B-A34C997EBE40}" emma:medium="tactile" emma:mode="ink">
                <msink:context xmlns:msink="http://schemas.microsoft.com/ink/2010/main" type="inkWord" rotatedBoundingBox="7297,4579 7654,4583 7651,4997 7293,4993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3468.5778">4981 4286 924 0,'-21'0'340'0,"21"0"-260"0,4 23-28 0,13-16 20 15,0 4-52-15,43-7 16 16,3 8-20-16,44-9-308 16,-18 5 160-16</inkml:trace>
          <inkml:trace contextRef="#ctx0" brushRef="#br0" timeOffset="3320.1514">5100 3945 924 0,'-17'-7'340'0,"13"10"-260"0,8 1-28 15,0-4 96 1,9 4-92-16,13 0-12 15,12 7-28-15,13 0-92 16,0 1 40-16</inkml:trace>
        </inkml:traceGroup>
        <inkml:traceGroup>
          <inkml:annotationXML>
            <emma:emma xmlns:emma="http://www.w3.org/2003/04/emma" version="1.0">
              <emma:interpretation id="{F616BBD9-E2C7-429C-997E-49BB1E56F506}" emma:medium="tactile" emma:mode="ink">
                <msink:context xmlns:msink="http://schemas.microsoft.com/ink/2010/main" type="inkWord" rotatedBoundingBox="8936,4314 10180,4325 10170,5467 8926,5456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4282.3963">6978 3854 372 0,'-4'-3'140'0,"4"3"-112"0,0 0-4 0,0 0 92 16,0 0-68-16,0 0 52 15,0 0-60-15,-9 0 16 16,9 0-36-16,0 3 28 15,0 9-32-15,-13 7 64 16,5 3-44-16,-13 28 12 16,-1 3-32-16,-16 22 64 15,4 1-48-15,-13 3 68 16,9-10-60-16,-9-20 36 16,9-4-44-16,12-11 8 15,5-7-24-15,4-16 8 16,17-3-12-16,8-20-44 15,5 1 20-15,17-31-176 16,8 8 108-16,5-41-200 16,-1 3 160-16,1-15-28 15,0 18 88-15,-5-18 24 16,0 23 24-16,-4-8 268 16,5 15-144-16,-1 4 188 15,-4 16-172-15,-8 14 92 0,-1 11-128 16,-4 28 40-16,-4-1-76 0,0 19-8 15,5 4-28-15,-5 26 4 16,0-3-12-16,-4 29 28 16,4 1-24-16,-9 0-12 15,1-11-8-15,-18-12-224 16,-4-12 120-16,-16-6-332 16,3-12 248-16,-8-12-440 15,8-3 360-15</inkml:trace>
          <inkml:trace contextRef="#ctx0" brushRef="#br0" timeOffset="4454.4322">6778 4225 788 0,'-38'-34'292'0,"38"34"-228"0,0 8-16 0,8-8 256 16,5 0-176-16,8 4 144 15,9 3-160-15,21-3-24 16,0 0-56-16,30 0-64 15,-4 7 16-15,8 4-720 16,-8 0 404-16</inkml:trace>
          <inkml:trace contextRef="#ctx0" brushRef="#br0" timeOffset="4747.7484">7613 4536 592 0,'-26'11'220'0,"26"-11"-172"0,-13 49-12 0,9-18 144 16,4-1-104-16,-4 11 16 16,16 5-56-16,-3-5 0 15,12-14-20-15,9-19 0 16,13-5-8-16,-1-29-16 15,14-1 4-15,-27-14 12 16,1 3-4-16,-30 0 8 16,-8 8-8-16,-26-1-4 15,4 13 4-15,-4-1-24 16,4 7 12-16</inkml:trace>
        </inkml:traceGroup>
        <inkml:traceGroup>
          <inkml:annotationXML>
            <emma:emma xmlns:emma="http://www.w3.org/2003/04/emma" version="1.0">
              <emma:interpretation id="{2AABD25C-8E8A-4E8F-95AD-1DDBC194EF03}" emma:medium="tactile" emma:mode="ink">
                <msink:context xmlns:msink="http://schemas.microsoft.com/ink/2010/main" type="inkWord" rotatedBoundingBox="11010,3819 12089,3828 12081,4804 11002,4794"/>
              </emma:interpretation>
              <emma:one-of disjunction-type="recognition" id="oneOf3">
                <emma:interpretation id="interp3" emma:lang="" emma:confidence="0">
                  <emma:literal>jb</emma:literal>
                </emma:interpretation>
                <emma:interpretation id="interp4" emma:lang="" emma:confidence="1">
                  <emma:literal>j }</emma:literal>
                </emma:interpretation>
                <emma:interpretation id="interp5" emma:lang="" emma:confidence="0">
                  <emma:literal>job</emma:literal>
                </emma:interpretation>
                <emma:interpretation id="interp6" emma:lang="" emma:confidence="0">
                  <emma:literal>ib</emma:literal>
                </emma:interpretation>
                <emma:interpretation id="interp7" emma:lang="" emma:confidence="0">
                  <emma:literal>Jb</emma:literal>
                </emma:interpretation>
              </emma:one-of>
            </emma:emma>
          </inkml:annotationXML>
          <inkml:trace contextRef="#ctx0" brushRef="#br0" timeOffset="5117.4907">9009 3605 488 0,'-4'-27'180'0,"4"27"-140"0,0-26-12 0,-4 10 208 16,4 9-136-16,-5 3 56 31,1 4-92-31,-4 11-40 0,8 8-12 16,-5 23-4-16,5 0-4 0,0 18 16 15,0-7-12-15,0 11 4 16,0-3-4-16,-8 7 36 15,-5-7-20-15,-12-8 32 16,3-8-32-16,-20-18 20 16,8-5-24-16,-17-29-96 15,8-5 40-15,5-22-552 16,4 0 324-16</inkml:trace>
          <inkml:trace contextRef="#ctx0" brushRef="#br0" timeOffset="5253.8495">9056 3268 996 0,'0'-8'368'0,"0"8"-284"0,-4 8-24 0,0-8 100 15,-1 7-100-15,5 8-44 16,5-3-12-16,20-5-492 16,9 8 268-16</inkml:trace>
          <inkml:trace contextRef="#ctx0" brushRef="#br0" timeOffset="5633.4347">9593 3200 832 0,'-43'-16'308'0,"43"16"-240"0,-9 4-20 0,-3 0 248 15,12 7-172-15,-13 12 12 16,4 4-84-16,5 37-28 16,-4-4-12-16,20 24 24 15,-12-1-20-15,9-7-4 16,4-8-8-16,-5-19 12 15,5-7-8-15,-4-16-4 16,-9-7 0-16,-5-4-48 16,1-7 24-16,-9-16-28 15,5 1 28-15,-1-20-24 16,-4 12 24-16,13-19-52 16,0 7 40-16,9 9-44 15,12 6 40-15,1 12 12 16,7 12 12-16,14 6 56 15,-5 9-24-15,-4-4 60 16,0 3-44-16,-25-7 44 16,-5 8-44-16,-29-5 60 15,-1 1-56-15,-21-12 8 16,0 8-28-16,-8-11-92 16,12-4 40-16</inkml:trace>
        </inkml:traceGroup>
      </inkml:traceGroup>
    </inkml:traceGroup>
  </inkml:traceGroup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44:14.204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BFA36E9D-F8F1-48CB-8E34-6F57D8AECEFE}" emma:medium="tactile" emma:mode="ink">
          <msink:context xmlns:msink="http://schemas.microsoft.com/ink/2010/main" type="writingRegion" rotatedBoundingBox="17197,1105 20614,1161 20601,1954 17185,1898"/>
        </emma:interpretation>
      </emma:emma>
    </inkml:annotationXML>
    <inkml:traceGroup>
      <inkml:annotationXML>
        <emma:emma xmlns:emma="http://www.w3.org/2003/04/emma" version="1.0">
          <emma:interpretation id="{4E5613B2-CC99-4922-9147-83D7B0DD8516}" emma:medium="tactile" emma:mode="ink">
            <msink:context xmlns:msink="http://schemas.microsoft.com/ink/2010/main" type="paragraph" rotatedBoundingBox="17197,1105 20614,1161 20601,1954 17185,189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064AC33-C461-48E1-A8DF-48EDC39A4D8F}" emma:medium="tactile" emma:mode="ink">
              <msink:context xmlns:msink="http://schemas.microsoft.com/ink/2010/main" type="line" rotatedBoundingBox="17197,1105 20614,1161 20601,1954 17185,1898"/>
            </emma:interpretation>
          </emma:emma>
        </inkml:annotationXML>
        <inkml:traceGroup>
          <inkml:annotationXML>
            <emma:emma xmlns:emma="http://www.w3.org/2003/04/emma" version="1.0">
              <emma:interpretation id="{2418D50A-2347-4977-A795-5361710934EC}" emma:medium="tactile" emma:mode="ink">
                <msink:context xmlns:msink="http://schemas.microsoft.com/ink/2010/main" type="inkWord" rotatedBoundingBox="17194,1287 17488,1292 17483,1606 17189,1601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14975 664 476 0,'4'-8'176'0,"5"4"-136"0,4 4-12 0,-5-4 128 16,9 4-92-16,9 0 60 16,-1 0-68-16,1 8-16 15,4 0-24-15,-18 3 8 16,-3 12-16-16,-22 3 4 16,-4 1-4-16,-21 10 28 15,-1 5-20-15,-7-12-24 16,7 1 4-16,1-12 44 15,12-1-20-15,5-6 96 16,8-5-64-16,5-3-4 16,21 4-32-16,16-8 32 15,1 0-24-15,34-4-120 16,0 4 52-16</inkml:trace>
        </inkml:traceGroup>
        <inkml:traceGroup>
          <inkml:annotationXML>
            <emma:emma xmlns:emma="http://www.w3.org/2003/04/emma" version="1.0">
              <emma:interpretation id="{A1B310AA-83A6-4BF3-90B8-C0BB28D3D5CD}" emma:medium="tactile" emma:mode="ink">
                <msink:context xmlns:msink="http://schemas.microsoft.com/ink/2010/main" type="inkWord" rotatedBoundingBox="17849,1116 20614,1161 20601,1954 17836,1909"/>
              </emma:interpretation>
            </emma:emma>
          </inkml:annotationXML>
          <inkml:trace contextRef="#ctx0" brushRef="#br0" timeOffset="233.1238">15776 656 548 0,'-22'-23'204'0,"22"23"-156"0,-17-7-16 0,4 3 140 16,5 8-100-16,-18-1 76 16,5 5-84-16,-9 11-28 15,0 4-20-15,-8 22 56 16,13 4-40-16,3 27 4 15,10-4-20-15,7 0 16 16,10-8-20-16,16-18 32 16,9-9-28-16</inkml:trace>
          <inkml:trace contextRef="#ctx0" brushRef="#br0" timeOffset="713.8974">15891 857 728 0,'-43'-16'268'0,"43"16"-208"0,0 0-16 0,0 0 152 16,13 4-116-16,8 0 36 15,9 0-68-15,12 0 0 16,-3 3-32-16,8-7-200 15,-5 4 96-15,18-4-412 16,-5 0 276-16</inkml:trace>
          <inkml:trace contextRef="#ctx0" brushRef="#br0" timeOffset="580.7484">15920 724 520 0,'30'-15'192'0,"-30"15"-152"0,43 0-8 16,-31 0 96-1,6 4-76-15,-6 0 40 16,5 3-52-16,-8 1-16 16,4-1-12-16,-9 8 8 15,0 4-12-15,-12 4 24 16,3 0-20-16,-16 3 12 15,4 1-12-15,-13 3 44 16,9-4-28-16,-9 1 40 0,13-4-40 16,4-1-16-16,13-3-4 15,9-4 24-15,-1 1-16 16,14-13 32-16,-1 9-32 0,9-12-120 16,4-4 56-16,-4 0-360 15,-9 0 224-15</inkml:trace>
          <inkml:trace contextRef="#ctx0" brushRef="#br0" timeOffset="884.3489">16453 781 436 0,'34'0'160'0,"-34"0"-124"0,51 4-8 0,-30-1 8 16,5 1-24-16,-1-4 24 16,1 0-24-16,-5 0-164 15,-4 4 84-15</inkml:trace>
          <inkml:trace contextRef="#ctx0" brushRef="#br0" timeOffset="1258.8432">16648 709 572 0,'-4'4'208'0,"4"-4"-160"0,4 11-12 0,-8-3 128 16,0-1-96-16,-5 12 44 16,5 4-68-16,-4 7-8 15,3 0-20-15,1 4-28 16,0 1 4-16</inkml:trace>
          <inkml:trace contextRef="#ctx0" brushRef="#br0" timeOffset="1539.7318">17172 751 612 0,'-34'0'228'0,"34"0"-180"0,-21 37-12 0,8-6 44 16,9 3-52-16,-9 23 24 15,0 3-32-15,5 4 16 16,-5-7-20-16,-4-8-8 16,4-7-4-16,-17-4 40 15,5-8-24-15,-13-15 36 16,8 0-32-16,-9-7-48 16,14-8 12-16,-1-26-676 15,14-1 376-15</inkml:trace>
          <inkml:trace contextRef="#ctx0" brushRef="#br0" timeOffset="1666.4271">17304 637 840 0,'-4'-8'312'0,"4"8"-244"0,-13 0-16 0,9 8-4 16,8-8-36-16,9 4-444 15,4 3 236-15</inkml:trace>
          <inkml:trace contextRef="#ctx0" brushRef="#br0" timeOffset="2105.597">17653 508 996 0,'-12'0'368'0,"12"0"-284"0,-13 23-24 0,4-8-24 16,9 0-32-16,-4 12 24 15,4 7-16-15,-4 0-12 16,4 8-4-16,-4 11 20 16,-1 0-8-16,-3-4 24 15,4 0-20-15,-9-23 32 16,0 1-28-16,-4-12 20 16,4-4-20-16,-4-18 28 15,0-4-28-15,13-12-76 16,0-4 32-16,12-14-8 15,9 10 20-15,13 1-24 16,4 7 24-16,17 8-28 16,-4 15 24-16,-4 8 20 15,-1 11 0-15,-16 11 56 16,-5 4-32-16,-21 4 76 0,-4 0-52 16,-30-4 44-16,-5-4-52 15,-12-3-12 1,4-1-16-16,1-18-12 0,11 7 4 0,6-23-60 15,12 1 32-15</inkml:trace>
          <inkml:trace contextRef="#ctx0" brushRef="#br0" timeOffset="2334.697">17998 603 840 0,'17'-4'312'0,"-17"4"-244"0,43 8-16 0,-13 3 136 15,0 4-112-15,12 23 120 16,9 4-112-16,-17 22 44 16,-4 8-72-16,-43 4 36 15,5-1-52-15,-35-10 40 16,-8-8-44-16,-21-20-12 15,12-3-12-15,-16-18-256 16,16-5 132-16</inkml:trace>
        </inkml:traceGroup>
      </inkml:traceGroup>
    </inkml:traceGroup>
  </inkml:traceGroup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44:48.837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4F09B88C-6EC0-4ED5-A2DF-ADE039D93D1A}" emma:medium="tactile" emma:mode="ink">
          <msink:context xmlns:msink="http://schemas.microsoft.com/ink/2010/main" type="inkDrawing" rotatedBoundingBox="17122,3717 20039,3787 20038,3832 17121,3762" semanticType="underline" shapeName="Other">
            <msink:sourceLink direction="with" ref="{5C500C26-80D7-4A40-B8B5-79440A03108F}"/>
          </msink:context>
        </emma:interpretation>
      </emma:emma>
    </inkml:annotationXML>
    <inkml:trace contextRef="#ctx0" brushRef="#br0">14809 3082 372 0,'-4'-7'140'0,"4"7"-112"0,0 0-4 0,0 0 100 16,0 7-72-16,-5-3 68 15,5 0-68-15,-4-4 68 16,0 11-68-16,0-3 8 16,4-1-36-16,8-7 56 15,5 4-44-15,47-8 56 16,8 8-56-16,72-4 80 16,5 0-64-16,102-4 8 15,-13 12-36-15,73-1-4 16,-22 1-12-16,9-4 20 15,-43 3-16-15,-25 1 12 16,-43-4-12-16,-26-1-8 16,-37 1 0-16,-35-4 72 0,-26 4-40 15,-37-8 12-15,-9 4-28 16,-35-4-460-16,-8 8 236 16</inkml:trace>
  </inkml:traceGroup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44:49.718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C6C36F60-E332-4C39-B849-1E7F5364C472}" emma:medium="tactile" emma:mode="ink">
          <msink:context xmlns:msink="http://schemas.microsoft.com/ink/2010/main" type="writingRegion" rotatedBoundingBox="17129,3960 20190,4000 20176,5054 17115,5013"/>
        </emma:interpretation>
      </emma:emma>
    </inkml:annotationXML>
    <inkml:traceGroup>
      <inkml:annotationXML>
        <emma:emma xmlns:emma="http://www.w3.org/2003/04/emma" version="1.0">
          <emma:interpretation id="{42B3E4D9-B3BE-4681-8798-8B1FCA66598B}" emma:medium="tactile" emma:mode="ink">
            <msink:context xmlns:msink="http://schemas.microsoft.com/ink/2010/main" type="paragraph" rotatedBoundingBox="17129,3960 20190,4000 20176,5054 17115,501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B0C6509-FCD6-43EF-861B-D216E5D8430C}" emma:medium="tactile" emma:mode="ink">
              <msink:context xmlns:msink="http://schemas.microsoft.com/ink/2010/main" type="line" rotatedBoundingBox="17129,3960 20190,4000 20176,5054 17115,5013"/>
            </emma:interpretation>
          </emma:emma>
        </inkml:annotationXML>
        <inkml:traceGroup>
          <inkml:annotationXML>
            <emma:emma xmlns:emma="http://www.w3.org/2003/04/emma" version="1.0">
              <emma:interpretation id="{F4CDE636-5BFC-41CB-9FDB-1BED0B9CFD46}" emma:medium="tactile" emma:mode="ink">
                <msink:context xmlns:msink="http://schemas.microsoft.com/ink/2010/main" type="inkWord" rotatedBoundingBox="17128,4022 19425,4052 19412,5044 17115,5013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15908 3449 436 0,'-26'-38'160'0,"26"38"-124"0,-21-15-8 16,4 12 148 0,4 3-100-16,-21 11 96 0,-4 4-104 15,-18 27 28-15,9 3-56 0,-8 19 108 16,12-3-80-16,1 3-24 16,16-3-28-16,1-1 4 15,12-7-12-15,9 0 4 16,8-3-4-1,13-16-192-15,4-12 100 16</inkml:trace>
          <inkml:trace contextRef="#ctx0" brushRef="#br0" timeOffset="266.4288">16031 3601 560 0,'0'-23'208'0,"0"23"-164"16,4-11-8-16,1 11 100 16,7 11-80-16,-3-3 24 15,4 7-48-15,-5 11-4 16,1-3-16-16,-14 3 12 16,1 9-16-16,-17-9 32 15,4-3-24-15,-22 3-12 16,1-3-8-16,-13-8 12 15,13 0-4-15,4-3 8 16,12-1-8-16,22-4 16 16,0 5-12-16,30-5 24 15,13 5-20-15,-5-8 32 16,9 3-28-16,0-7-224 16,-5 0 112-16,-3-7-316 0,-10 7 232 15</inkml:trace>
          <inkml:trace contextRef="#ctx0" brushRef="#br0" timeOffset="452.0729">15984 3816 652 0,'-13'-7'244'0,"13"7"-192"0,0 4-12 0,0-4 276 16,0 0-180-16,5 3 36 15,7 5-104-15,5 0 0 16,5-1-40-16,8 1-116 15,4-1 48-15,4-7-512 16,13 0 304-16</inkml:trace>
          <inkml:trace contextRef="#ctx0" brushRef="#br0" timeOffset="983.4843">16282 3824 748 0,'-25'-4'276'0,"25"4"-216"0,-9 0-16 16,5-7 164-1,8 14-124-15,9-14-8 16,8 7-48-16,18-4 8 15,12 8-24-15,4-4 4 16,-4 3-8-16,0 1-112 16,-8 0 56-16,-9 0-164 15,-4 0 116-15,-18-4-172 16,-3 0 152-16</inkml:trace>
          <inkml:trace contextRef="#ctx0" brushRef="#br0" timeOffset="529.777">16423 3813 332 0,'-17'-4'120'0,"17"4"-92"0,17 0-8 0,-13 0 8 16,5 4-20-16</inkml:trace>
          <inkml:trace contextRef="#ctx0" brushRef="#br0" timeOffset="1147.9531">16640 3639 632 0,'-9'7'236'0,"9"-7"-184"0,-46 46-16 0,20-27 236 15,5 3-156-15,-13 5 24 16,4 3-84-16,4 0-8 16,14-3-32-16,12-5-236 15,12 1 116-15</inkml:trace>
          <inkml:trace contextRef="#ctx0" brushRef="#br0" timeOffset="1376.288">16981 3786 696 0,'-56'23'256'0,"56"-23"-196"0,-55 57-20 15,34-16 136 1,8 1-104-16,-8 34 52 15,4-1-76-15,-1 9-16 16,10-20-20-16,-5-11 32 16,5-4-20-16,-9-22 76 15,0-8-56-15,-13-19-252 0,4-8 112 16,-8-15-456-16,13-3 304 16</inkml:trace>
          <inkml:trace contextRef="#ctx0" brushRef="#br0" timeOffset="1511.4669">17091 3468 780 0,'-4'0'288'0,"4"0"-224"0,-38 19-20 0,25 0 4 16,4-4-36-16,5 0-120 16,8 4 60-16</inkml:trace>
          <inkml:trace contextRef="#ctx0" brushRef="#br0" timeOffset="-323.4466">14894 3654 416 0,'-4'-15'152'0,"4"15"-116"0,-9-19-12 15,9 7 120 1,9 5-84-16,4-8 44 0,4 3-60 0,4-3 28 31,9 8-40-31,0 7 0 16,-5 7-20-16,-4 12-16 0,1 0 0 0,-18 11 40 16,-4 1-24-16,-26 6 8 15,5-6-12-15,-17-5 12 16,4 1-12-16,-9-8-4 15,9 3 0-15,0-14 40 16,8 3-24-16,1-3 44 16,21-1-36-16,8-7 72 15,9 8-52-15,25-8 0 16,9 0-28-16,8 4 16 16,13 3-24-16,-12-7-100 15,-1 8 44-15,-12-1-272 16,-9 1 176-16,-9-8-388 15,-3 4 296-15</inkml:trace>
        </inkml:traceGroup>
        <inkml:traceGroup>
          <inkml:annotationXML>
            <emma:emma xmlns:emma="http://www.w3.org/2003/04/emma" version="1.0">
              <emma:interpretation id="{045AD672-E107-4158-B159-0214D6BBC818}" emma:medium="tactile" emma:mode="ink">
                <msink:context xmlns:msink="http://schemas.microsoft.com/ink/2010/main" type="inkWord" rotatedBoundingBox="19632,3993 20190,4000 20179,4810 19621,4802"/>
              </emma:interpretation>
              <emma:one-of disjunction-type="recognition" id="oneOf1">
                <emma:interpretation id="interp1" emma:lang="" emma:confidence="1">
                  <emma:literal>b)</emma:literal>
                </emma:interpretation>
                <emma:interpretation id="interp2" emma:lang="" emma:confidence="1">
                  <emma:literal>} )</emma:literal>
                </emma:interpretation>
                <emma:interpretation id="interp3" emma:lang="" emma:confidence="0">
                  <emma:literal>b )</emma:literal>
                </emma:interpretation>
                <emma:interpretation id="interp4" emma:lang="" emma:confidence="0">
                  <emma:literal>I )</emma:literal>
                </emma:interpretation>
                <emma:interpretation id="interp5" emma:lang="" emma:confidence="0">
                  <emma:literal>l )</emma:literal>
                </emma:interpretation>
              </emma:one-of>
            </emma:emma>
          </inkml:annotationXML>
          <inkml:trace contextRef="#ctx0" brushRef="#br0" timeOffset="1932.0317">17372 3377 808 0,'-12'-26'300'0,"12"26"-232"0,-5 0-20 0,-3 8 140 16,8 7-112-16,-9 19 40 15,9 7-68-15,-4 20 0 16,4-1-32-16,0 1 0 15,9-8-8-15,-9-8 20 16,4-7-16-16,-8-4 48 16,4-15-32-16,0-7 40 15,0 3-40-15,-13-15-32 16,13 4 0-16,-9-12-88 16,9-3 52-16,0-5-100 0,9 5 80 15,4-4-32-15,-5 4 52 0,5 7-28 16,-5 8 36-16,14 3 0 15,-14 8 20-15,-4 0 124 16,13 4-64-16,-17 0 72 16,0 4-68-16,-8-4 32 15,-1-4-48-15,-12-4 24 16,0 1-32-16,0-5-8 16,-1-3-12-16,1-11-260 15,12-1 136-15</inkml:trace>
          <inkml:trace contextRef="#ctx0" brushRef="#br0" timeOffset="2085.4485">17662 3491 728 0,'0'-4'268'0,"0"4"-208"0,30 27-16 0,-9-5 316 16,0 1-204-16,1 15 264 15,7 11-240-15,-7 8-4 16,-1-4-104-16,-12 15-16 15,3 0-32-15,-33 8 56 16,-9-4-44-16,-34-8-544 16,0-3 276-16</inkml:trace>
        </inkml:traceGroup>
      </inkml:traceGroup>
    </inkml:traceGroup>
  </inkml:traceGroup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24:03.429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8BB6AFB7-D5A8-4F3F-9277-1F4F5C7B8399}" emma:medium="tactile" emma:mode="ink">
          <msink:context xmlns:msink="http://schemas.microsoft.com/ink/2010/main" type="writingRegion" rotatedBoundingBox="15768,10046 16543,10046 16543,11269 15768,11269"/>
        </emma:interpretation>
      </emma:emma>
    </inkml:annotationXML>
    <inkml:traceGroup>
      <inkml:annotationXML>
        <emma:emma xmlns:emma="http://www.w3.org/2003/04/emma" version="1.0">
          <emma:interpretation id="{6AC2F09D-3967-4845-B21A-F1DD8B4F93B5}" emma:medium="tactile" emma:mode="ink">
            <msink:context xmlns:msink="http://schemas.microsoft.com/ink/2010/main" type="paragraph" rotatedBoundingBox="15768,10046 16543,10046 16543,11269 15768,1126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B30D64E-820B-49A9-8218-ABD022C21F79}" emma:medium="tactile" emma:mode="ink">
              <msink:context xmlns:msink="http://schemas.microsoft.com/ink/2010/main" type="line" rotatedBoundingBox="15768,10046 16543,10046 16543,11269 15768,11269"/>
            </emma:interpretation>
          </emma:emma>
        </inkml:annotationXML>
        <inkml:traceGroup>
          <inkml:annotationXML>
            <emma:emma xmlns:emma="http://www.w3.org/2003/04/emma" version="1.0">
              <emma:interpretation id="{3CD02DF1-B759-4CAA-B216-42DC3DE53271}" emma:medium="tactile" emma:mode="ink">
                <msink:context xmlns:msink="http://schemas.microsoft.com/ink/2010/main" type="inkWord" rotatedBoundingBox="15768,10046 16543,10046 16543,11269 15768,11269"/>
              </emma:interpretation>
              <emma:one-of disjunction-type="recognition" id="oneOf0">
                <emma:interpretation id="interp0" emma:lang="" emma:confidence="0">
                  <emma:literal>7</emma:literal>
                </emma:interpretation>
                <emma:interpretation id="interp1" emma:lang="" emma:confidence="0">
                  <emma:literal>]</emma:literal>
                </emma:interpretation>
                <emma:interpretation id="interp2" emma:lang="" emma:confidence="0">
                  <emma:literal>1</emma:literal>
                </emma:interpretation>
                <emma:interpretation id="interp3" emma:lang="" emma:confidence="0">
                  <emma:literal>a</emma:literal>
                </emma:interpretation>
                <emma:interpretation id="interp4" emma:lang="" emma:confidence="0">
                  <emma:literal>2</emma:literal>
                </emma:interpretation>
              </emma:one-of>
            </emma:emma>
          </inkml:annotationXML>
          <inkml:trace contextRef="#ctx0" brushRef="#br0">0 65 112 0,'8'0'44'0,"-4"-8"-36"0,-4 5 0 15,0 3 72-15,0 0-44 16,0-4 56-16,0 4-52 15,0-4 40-15,0 4-44 16,0 0 24-16,0 0-32 16,0 0-44-16,0 0 8 0,5-8 36 15,-5 8-16-15,4 0 8 16,0-7-12-16,0-1 12 16,1 4-12-16,-1 1 4 15,0-1-4-15,5 0-8 16,-1 4 4-16,1-4 40 15,3 4-24 1,1 0-36-16,4 0 0 16,-4 0 4-16,4 0-12 15,0 0 16-15,-4 0 32 16,0 0-16-16,-1 0-8 16,1 0-4-16,0 4 4 0,0 0 0 15,-1 0 0-15,1-1 0 16,0 5 32-16,4 0-16 15,0-1-24-15,0 1 4 16,0-1-16-16,4 1 8 16,1-1 16-16,-1 1 0 15,0-4 8-15,5 0-8 16,-5-1-12-16,0 5 4 16,-3 0 12-16,-1-1-4 15,0 1-12 1,0-1 4-16,-5 1 12 0,-3-1-4 15,-1 1-4-15,5-4 4 16,-4 3-32-16,-1 1 16 16,5 3-4-16,-4-11 8 15,-1 8 32-15,5-1-12 16,-5 5-20-16,1-5 0 0,-1-3 4 16,1 4 4-16,-1-1 0 15,-3 5 0-15,-1-1 0 16,-4 4 0-16,4 0 8 15,0 4-4-15,5-8-4 16,-5 5 4-16,5 3-4 16,-1 3 0-16,1-3 0 15,-5-4 0-15,0 12 0 16,1-4 0-16,-5 3 16 16,0 1-8-16,0-5-12 15,-5 1 0-15,1 0 4 0,0 3 0 16,-1-3-12-16,1-4 8 15,0 0 12-15,4 0-4 16,-4-4-12-16,-1 0 4 16,5 0 12-16,-4 0-4 15,0 0-4-15,0 0 4 16,-1-3 4-16,-3 3-4 16,-1 0-12-16,1 0 4 15,-5-3 12-15,-4-1-4 16,4 0-4-16,-4 1 4 15,9-1-24-15,-5-3 12 16,0 3 12-16,5-3 0 16,-5-1-4-16,4 1 4 15,-3-1-16-15,3 1 8 16,-4-1 20-16,-4 1-8 0,0 3-12 16,-4 1 0-16,-5-1 4 15,1 4 0-15,-1-7 8 16,1 3-4-16,-1 4-20 15,-8 0 8-15,4-3 4 16,1 3 4-16,-1 8 8 16,4-5-4-16,5-2-4 15,-5 3 4-15,5-4 40 16,0 0-24-16,4-4 36 16,8 1-32-16,1-5-24 0,-1-3 0 15,1-4 80-15,8 0-48 0,0-4-28 31,0 4-4-31,0-4 12 0,0-3-4 16,0-1-84-16,-5 1 44 16,5-5-200-16</inkml:trace>
          <inkml:trace contextRef="#ctx0" brushRef="#br0" timeOffset="1079.8851">378 837 236 0,'-12'0'88'0,"16"4"-68"0,0 0-4 0,-4-4 88 15,0 0-60-15,0 0 60 16,4 3-60-16,1 9 32 16,-1-5-44-16,-4 1 24 0,-4-4-28 15,-1 3 0-15,-3 8-16 16,-1-7 12-16,1 3-16 16,-1 4-4-16,1 1 0 0,-1-9 12 15,5 5-8-15,0-5-4 16,0 1 0-16,4-1 12 15,0-7-8-15,0 12-12 16,0-12 0-16,4 7 28 16,4 1-12-16,5-5-12 15,4 5-4-15,4 0 20 16,5-1-8-16,0-7 4 16,3 8-4-16,5-8-8 0,5-4 4 15,-5 8 12-15,0 0-8 16,-4-4-292-1,0 3 152-15,8 5-248 16</inkml:trace>
        </inkml:traceGroup>
      </inkml:traceGroup>
    </inkml:traceGroup>
  </inkml:traceGroup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8:39:46.700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5C2A844B-0144-47B4-84E6-FC3B23875C18}" emma:medium="tactile" emma:mode="ink">
          <msink:context xmlns:msink="http://schemas.microsoft.com/ink/2010/main" type="inkDrawing" rotatedBoundingBox="12287,16492 14885,16416 14888,16497 12290,16573" semanticType="underline" shapeName="Other">
            <msink:sourceLink direction="with" ref="{66707B40-3F83-4B8C-8C85-997E3461CDC0}"/>
            <msink:sourceLink direction="with" ref="{A43B29B1-A703-4F0E-BA98-79BF71CAA0EF}"/>
          </msink:context>
        </emma:interpretation>
      </emma:emma>
    </inkml:annotationXML>
    <inkml:trace contextRef="#ctx0" brushRef="#br0">0 85 176 0,'19'-7'64'0,"-11"0"-48"0,-4 7-8 0,4 0 24 0,3 0-20 15,-11 0 40-15,0 0-28 16,0 0-4-16,0 0-12 16,0 0 12-16,0 7-12 15,16 0-12 1,3 0 0-16,8 0 4 15,0-7 0-15,4 0 0 16,-3 0-12-16,3-7 8 16,3 7 12-16,-3-7-4 15,4 4 8-15,4 3-8 16,0-4 8-16,7 4-8 16,8 0 8-16,0 4-8 0,-3-1-28 15,3 0 12-15,0-3 12 16,-11 0 4-16,7-3-20 15,8-4 8-15,8-7 4 16,4 7 4 0,3-3 8-16,5 3-4 0,-13 0-12 15,-3 4 4-15,-4-4 12 16,-3 4-4-16,-1-1 16 16,-4 1-12-16,0-1-28 15,1 1 8-15,3-1 12 16,0 4 4-16,0 0-12 0,1 4 4 15,-5-1 20-15,0 4-8 16,1 0 32-16,7-7-24 16,-4 3-4-16,4 4-8 15,-4-7-16-15,4-3 8 16,0 3 28-16,-4-4-12 16,-7 4-20-16,-5-3 0 15,-3 0 32-15,-8-1-16 16,-4 1-28-16,-7-1 12 15,-5 1 0-15,-11 3 8 16,-4 0 16-16,8 7-8 16,-8 0 24-16,-8 3-20 15,-11 0-216-15,-9 7 112 16,-18-17-72-16</inkml:trace>
  </inkml:traceGroup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8:40:43.975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C1F91461-BA1D-4FC4-B6F2-8356BCD47D47}" emma:medium="tactile" emma:mode="ink">
          <msink:context xmlns:msink="http://schemas.microsoft.com/ink/2010/main" type="inkDrawing" rotatedBoundingBox="3276,14992 6416,14974 6417,15042 3277,15060" semanticType="underline" shapeName="Other">
            <msink:sourceLink direction="with" ref="{01EAF18F-5BA3-46A8-AC3B-8E69DE681B56}"/>
          </msink:context>
        </emma:interpretation>
      </emma:emma>
    </inkml:annotationXML>
    <inkml:trace contextRef="#ctx0" brushRef="#br0">1 36 72 0,'8'-6'24'0,"-4"2"-16"0,-4 4-4 0,0 0 68 16,0 0-40-16,-4 4-12 15,4-4-12-15,-8 6 24 16,8-2-16-16,0-4 12 16,0 0-16-16,8 0 12 15,7-10-16-15,9 6-4 0,-9 1 0 16,8-1 12-16,1 8-8 16,-1-4-20-16,0 3 4 15,0 4 4-15,0 0 4 16,1 3 32-16,3 1-16 15,8-5-40-15,3 1 12 16,9-7-8-16,19 0 12 16,15 0 16-16,23 0-4 15,1 4 24-15,19-8-16 16,31 1 12-16,-4 6-12 16,11-3-16-16,28 0 0 15,-4 4 4-15,11-8 0 16,8-3 44-16,-15 7-24 15,-8-10 24-15,-4 0-24 0,-31-1 28 16,-31 5-32-16,-27-1 64 16,-27-4-44-16,-19 5 28 15,-16 2-36-15,-19 4 8 16,-16 0-20-16,-8 4-420 16,-7 9 216-16,4 1 4 15</inkml:trace>
  </inkml:traceGroup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8:39:21.704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6FD63C73-7397-4BD5-90C2-81D2ECA1B2CF}" emma:medium="tactile" emma:mode="ink">
          <msink:context xmlns:msink="http://schemas.microsoft.com/ink/2010/main" type="writingRegion" rotatedBoundingBox="18462,15172 23161,15013 23194,15984 18495,16143">
            <msink:destinationLink direction="with" ref="{9378880B-CE58-472D-90EF-B35BB9887650}"/>
          </msink:context>
        </emma:interpretation>
      </emma:emma>
    </inkml:annotationXML>
    <inkml:traceGroup>
      <inkml:annotationXML>
        <emma:emma xmlns:emma="http://www.w3.org/2003/04/emma" version="1.0">
          <emma:interpretation id="{6A4E6028-F060-4705-A45B-ABB3162A7BB9}" emma:medium="tactile" emma:mode="ink">
            <msink:context xmlns:msink="http://schemas.microsoft.com/ink/2010/main" type="paragraph" rotatedBoundingBox="18462,15172 23161,15013 23194,15984 18495,1614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8F15908-6C4F-45EE-9016-4FB5ADA52821}" emma:medium="tactile" emma:mode="ink">
              <msink:context xmlns:msink="http://schemas.microsoft.com/ink/2010/main" type="line" rotatedBoundingBox="18462,15172 23161,15013 23194,15984 18495,16143"/>
            </emma:interpretation>
          </emma:emma>
        </inkml:annotationXML>
        <inkml:traceGroup>
          <inkml:annotationXML>
            <emma:emma xmlns:emma="http://www.w3.org/2003/04/emma" version="1.0">
              <emma:interpretation id="{B48F58D4-E1CA-4E2A-A6BB-773922F3B0E8}" emma:medium="tactile" emma:mode="ink">
                <msink:context xmlns:msink="http://schemas.microsoft.com/ink/2010/main" type="inkWord" rotatedBoundingBox="18472,15472 18806,15461 18813,15675 18480,15687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17128 15250 704 0,'35'-10'264'0,"-16"3"-208"0,16 0-12 16,-12 7 20-16,8 3-44 16,0 8 0-16,4-1-12 15,0 0-260-15,-4-3 136 16,-4 0-340-16</inkml:trace>
          <inkml:trace contextRef="#ctx0" brushRef="#br0" timeOffset="-165.4411">17202 15085 424 0,'-8'-11'156'0,"8"11"-120"0,4-3-8 0,-4 3 140 16,19 0-24-1,8-3-68-15,8-1 0 16,4 4-48-16,3 0 28 0,-3 4-32 15,-8 2-216-15,-8 5 104 16,-19 6-432 0</inkml:trace>
        </inkml:traceGroup>
        <inkml:traceGroup>
          <inkml:annotationXML>
            <emma:emma xmlns:emma="http://www.w3.org/2003/04/emma" version="1.0">
              <emma:interpretation id="{9F46DFF9-BCF6-4740-A311-02BFF9E36857}" emma:medium="tactile" emma:mode="ink">
                <msink:context xmlns:msink="http://schemas.microsoft.com/ink/2010/main" type="inkWord" rotatedBoundingBox="19420,15227 20145,15203 20169,15900 19444,15924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555.9775">18220 15002 372 0,'4'-17'140'0,"-8"14"-112"0,-4-8-4 15,8 11 40-15,-4 7-40 0,-4 3-12 16,-3 4-4-16,-1 3 36 16,-3 11-24-16,-5 17 24 15,1 13-24-15,11-3 44 16,0-3-36-16,-3-11-4 16,11-6-16-16,-8-8 36 0,16-10-20 15,-8-10 32-15,8-14-32 0,3-3-56 16,9-7 16-16,-9-7-184 15,12 0 112-15,4 6-76 16,-3 8 96 0,-5 3 36-16,8 21 24 15,-11 7 60-15,3 6-28 16,0 11 96-16,-7 0-68 16,-4-7 64-16,-8-7-64 15,0 0 60-15,-8-10-64 16,-11-4 20-16,3-3-40 15,-3-11 8-15,-4-9-20 0,-5-8-60 16,9-6 20-16,0-8-508 16,-8-10 292-1,7 4 20-15</inkml:trace>
          <inkml:trace contextRef="#ctx0" brushRef="#br0" timeOffset="724.9258">18135 14871 612 0,'31'-24'228'0,"-20"14"-180"0,5 0-12 0,-9 6 104 15,5 1-84-15,0 3 24 0,3 7-48 16,1 0-4-16,3-1-16 15,4 5-76-15,8-4 32 0,12 0-568 16,3-4 328 0,-3-6 72-16</inkml:trace>
          <inkml:trace contextRef="#ctx0" brushRef="#br0" timeOffset="964.5625">18735 15136 832 0,'7'0'308'0,"5"7"-240"0,-4-3-20 15,-1 3 28-15,-3-1-52 0,4 5 60 16,4-1-48-16,3 4-580 16</inkml:trace>
        </inkml:traceGroup>
        <inkml:traceGroup>
          <inkml:annotationXML>
            <emma:emma xmlns:emma="http://www.w3.org/2003/04/emma" version="1.0">
              <emma:interpretation id="{438A1D00-5E91-448F-AB20-09681B1DCDE4}" emma:medium="tactile" emma:mode="ink">
                <msink:context xmlns:msink="http://schemas.microsoft.com/ink/2010/main" type="inkWord" rotatedBoundingBox="20611,15099 23161,15013 23194,15984 20643,16071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1367.6631">19532 14933 392 0,'-19'-10'148'0,"7"17"-116"0,-7 0-8 0,3 0 84 15,5 3-64-15,-9 4 0 16,-7 6-28-16,0 5-12 15,-4 9 0-15,0 11 48 16,8 17-28-16,15 3 24 0,0 0-28 16,16-3 28-16,8-7-32 15,3-13-32-15,4-5 8 16</inkml:trace>
          <inkml:trace contextRef="#ctx0" brushRef="#br0" timeOffset="1843.9009">20000 15061 456 0,'8'-7'168'0,"0"3"-128"0,-4 4-16 0,-4 0 88 16,8-3-68-1,-8-1 60-15,0 1-60 0,-8 0 4 16,4-1-28-16,-19 4-4 0,-1-3-8 16,-3 3-8-16,-11 7 4 15,-5-4-24-15,4 0 12 16,8 15-4-16,4-1 4 16,4 7 68-16,11 7-32 15,9 7 8-15,14 0-24 16,12-1 80-16,12-2-48 15,0-8 24-15,0-9-40 0,-8-8-352 16,0-10 176-16,-15-14-384 16</inkml:trace>
          <inkml:trace contextRef="#ctx0" brushRef="#br0" timeOffset="2041.4251">19811 14920 664 0,'-39'-21'244'0,"31"7"-188"0,-11-3-16 15,19 3 144-15,12-3-108 16,-5 0-12-16,20 0-40 16,4 3-12-16,4 7-4 15,4 0 4-15,-4 14-8 0,3 3-416 16</inkml:trace>
          <inkml:trace contextRef="#ctx0" brushRef="#br0" timeOffset="2294.5986">20260 14999 696 0,'31'-4'256'0,"-16"11"-196"0,16 10-20 0,-11-3-12 0,3 10-24 16,8 11 40-16,-4-1-20 16,0 4-24-16,0-4 0 15,0-6-140-15,-7-8 72 0,-9-6-216 16</inkml:trace>
          <inkml:trace contextRef="#ctx0" brushRef="#br0" timeOffset="2523.708">20569 15006 644 0,'-11'-4'236'0,"-5"8"-180"0,-15 9-20 15,16-6 72-15,-16 7-68 0,-8 14 8 16,-3 6-28-16,3 7 16 16,4 4-24-16,8-4-340 15,12-6 180-15,11-18-288 16</inkml:trace>
          <inkml:trace contextRef="#ctx0" brushRef="#br0" timeOffset="3227.0774">20755 14834 572 0,'0'-14'208'0,"0"0"-160"0,12 0-12 15,-4 7 144-15,-1 4-104 16,13-7 76-16,7 3-88 0,12 3 0 15,7 8-40-15,4 3 48 0,5 3-40 16,-1 0-324-16,-4-3 160 16,4-7-492-1</inkml:trace>
          <inkml:trace contextRef="#ctx0" brushRef="#br0" timeOffset="2955.3551">21115 15109 548 0,'16'-21'204'0,"-12"14"-156"0,0-6-16 16,7 9 36-16,-11 1-44 15,0-8-20-15,0 4-4 16,-11 1 8-16,-5-1-4 15,-15 7 16-15,4-7-12 0,-12 7 16 32,12 7-16-32,-15 6 32 0,11 5-24 15,11 2 48-15,5 11-36 16,15 7 12-16,15 0-24 16,5-4 52-16,7-6-36 0,4-11-24 15,4-3-8-15,-5-4-220 16,-2-13 120-16,-9-4-104 0,-4-14 120 15,-15 4-104 1,0-10 108-16,-7 2-108 16,-5 1 104-16,4 0 236 15,-11 11-76-15,11 6 180 16,-3 14-148-16,3-1 20 16,16 18-80-16,3 7 24 15,1 7-40-15,11 0 36 0,-11-7-40 16,7-7-68-16,0-3 20 15,1-14-372 1,-12-7 216-16,-8-14-120 0</inkml:trace>
          <inkml:trace contextRef="#ctx0" brushRef="#br0" timeOffset="3693.3246">21619 14617 476 0,'19'0'176'0,"0"7"-136"0,8 17-12 0,-7 3 100 15,-1 18-76 1,16 20 200-16,-8 1-140 0,4 3 24 16,-23 17-80-16,-8 20-8 0,-24 11-28 15,-18-27-12-15,-32-8-4 16,-19-9-464-16,-7-5 252 15,3-13-296 1</inkml:trace>
        </inkml:traceGroup>
      </inkml:traceGroup>
    </inkml:traceGroup>
  </inkml:traceGroup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8:41:04.619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0C9F9ACC-DF69-452F-AB6C-A429F79ACC3F}" emma:medium="tactile" emma:mode="ink">
          <msink:context xmlns:msink="http://schemas.microsoft.com/ink/2010/main" type="inkDrawing" rotatedBoundingBox="13617,14808 15839,14834 15838,14858 13616,14832" semanticType="underline" shapeName="Other">
            <msink:sourceLink direction="with" ref="{A501B1B5-81D2-4D73-92F4-166E245C115A}"/>
          </msink:context>
        </emma:interpretation>
      </emma:emma>
    </inkml:annotationXML>
    <inkml:trace contextRef="#ctx0" brushRef="#br0">6 0 40 0,'0'3'16'0,"-4"1"-12"0,4 3-4 16,0-7-16-16,0 0 8 16,0 0 40-16,15 0-20 15,-11 0 8-15,8-4-12 16,3 4 28-16,-3-7-20 16,0 4 12-16,-1 3-16 15,1 0-8-15,-4 0 0 0,-1 3-4 16,5 1 0-1,0-1 16-15,-1-3-8 0,5 0-4 16,7 0 0-16,4 0-4 16,8-3 0-16,7-1 0 15,9 1 0-15,3 3 8 16,4 0-4-16,-4 0-4 16,-4 0 4-16,-3 3-16 15,-1-3 8-15,5 0 12 16,-1 0-4-16,4 7 16 15,4-3-12-15,8-1-4 0,4-3 0 16,3 3 12-16,-3 4-8 16,0-14-4-16,7 4 0 15,1 0-4-15,3-1 0 16,-4 4 0-16,-7 0 0 16,-8 4-36-16,0-1 20 15,0 0 40-15,0-3-12 16,7 0 8-16,-3 4-12 15,-8-1-32-15,-4 1 12 16,-11 3 40-16,-8-4-16 16,-16-3 8-16,-3 0-12 15,-5 0 28-15,-3-7-20 16,-4 7 20-16,-4-7-20 16,0 4 8-16,0-1-12 15,-4 4-280-15,-4 4 144 0,1 6 52 16</inkml:trace>
  </inkml:traceGroup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8:42:53.001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8BB5576F-B6E2-4B85-92EB-062BF76C42AF}" emma:medium="tactile" emma:mode="ink">
          <msink:context xmlns:msink="http://schemas.microsoft.com/ink/2010/main" type="inkDrawing" rotatedBoundingBox="1102,18833 1247,15000 1898,15025 1754,18858" semanticType="verticalRange" shapeName="Other">
            <msink:sourceLink direction="with" ref="{86F5C3F9-56BB-4F6E-B951-D18FF7E60976}"/>
            <msink:sourceLink direction="with" ref="{DB74F93A-66E5-4382-AA5B-6F94F491ABA4}"/>
            <msink:sourceLink direction="with" ref="{95F271E6-1FCA-4688-B5BE-F574ECBD2205}"/>
          </msink:context>
        </emma:interpretation>
      </emma:emma>
    </inkml:annotationXML>
    <inkml:trace contextRef="#ctx0" brushRef="#br0">474 89 164 0,'4'-10'60'0,"0"10"-44"0,-4 0-8 0,0 0 68 16,0 0-44-16,0 0 32 15,0 0-36-15,0 0 0 16,0 0-16-16,0 0 20 16,-4 0-20-16,-4-3 4 15,1-1-8-15,-5-3-8 16,-7-3 4-16,-1 0-4 15,-3-1 0-15,0 1 16 16,0 0-8-16,-1 3 4 16,-3 3-4-16,4 4-32 15,4 0 12-15,-1 4 4 0,5 3 8 16,3 0-12-16,5 0 8 16,-1-1 12-16,4 1-4 15,0 0-20-15,4 4 8 16,0-5-4-16,-4 8 4 15,4 3 24-15,-4 4-8 16,0 3 4-16,-7 7-4 16,3 0-24-16,-4 7 8 15,5-4 12-15,-1-6 0 16,4 3-28-16,4 0 12 16,0 0-20-16,0 0 16 15,0 0 36-15,0 13-12 16,0 5 8-16,0 13-8 15,-8 3-32-15,8 4 12 0,0-4 32 16,-3-10-12-16,-1-3-16 16,-4-7 0-16,4-1 4 15,-4 1 4-15,1 3 0 16,-1 4 0-16,4 3 0 16,-4 0 0-16,8 0 0 15,-8-3 0-15,5-4 0 16,-1-4 0-16,0-2 0 15,4-4 0-15,-8-1 0 16,4-2 0-16,0 3-12 16,4 3 8-16,-4 4 12 15,-3-1-4-15,3 1 8 0,0-4-8 16,0-3 8-16,4 0-8 16,8-3-4-16,-8-1 4 15,0-3-16-15,11 0 8 16,-11-4 20-16,0 1-8 15,0-4 16-15,0 0-16 16,0 0-20-16,0 4 4 16,0-4 12-16,-3 0 0 15,6 0-20-15,5 4 8 16,-4-1 4-16,4-3 4 16,0 7-12-16,-5-3 8 15,1 3 4-15,-4 0 0 16,0 3 8-16,-7-3-4 15,7 0-4-15,-8-3 4 16,8-4-4-16,-4-4 0 0,-4 8 24 16,16-8-12-16,-8 1-4 15,4 0-4-15,0-1-4 16,-4 4 0-16,4 1 16 16,-4 2-8-16,-4 7-4 15,0 1 0-15,0 6-4 16,-4 0 0-16,0-3 24 15,1-3-12-15,-1 3-20 16,4-4 0-16,4-6 20 16,0 2-4-16,0-5-12 15,4-5 0-15,0-3 4 16,0 1 0-16,0-1 8 0,-4 0-4 16,3 0-4-16,1-3 4 15,-4 3-4-15,-4 0 0 16,4 4 24-16,0 0-12 15,0-1 4-15,0 8-8 16,0-7-32-16,-3 3 12 16,3 7-4-16,3-7 8 15,-3 0 32-15,0 0-12 16,0-4 4-16,8 1-8 16,-8 0 20-16,0-4-16 15,0 0-4-15,-4 0-4 16,4 4 20-16,4-7-12 15,-4 3 4-15,0-10-8 16,4 3-24-16,4-3 8 16,-4 0 12-16,-4-7 0 15,0 0 40-15,7 7-20 16,-7-7 12-16,0 0-20 16,0 0-8-16,8 0-4 0,0 0-4 15,-8 0 0-15,8 3-12 16,-1-3 8-16,-7 0 28 15,8 0-12-15,4 0 40 0,-1-3-28 16,1 3-12-16,3-7-8 16,5 7 28-16,7-7-16 15,8 0 12-15,23-3-16 16,8 6 28-16,-1-2-24 16,5-1 64-16,-20 7-44 0,-11 10-296 15,-27 4 136-15,-28 10-392 16</inkml:trace>
  </inkml:traceGroup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8:42:56.830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31B7ADC2-E78A-4829-A245-C184ADBCB3A7}" emma:medium="tactile" emma:mode="ink">
          <msink:context xmlns:msink="http://schemas.microsoft.com/ink/2010/main" type="writingRegion" rotatedBoundingBox="134,15502 757,15502 757,15970 134,15970"/>
        </emma:interpretation>
      </emma:emma>
    </inkml:annotationXML>
    <inkml:traceGroup>
      <inkml:annotationXML>
        <emma:emma xmlns:emma="http://www.w3.org/2003/04/emma" version="1.0">
          <emma:interpretation id="{5B3A8277-0966-455F-81AB-DB8D7878EF37}" emma:medium="tactile" emma:mode="ink">
            <msink:context xmlns:msink="http://schemas.microsoft.com/ink/2010/main" type="paragraph" rotatedBoundingBox="134,15502 757,15502 757,15970 134,1597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28A7006-224E-4185-87A8-15A2FCCE02B8}" emma:medium="tactile" emma:mode="ink">
              <msink:context xmlns:msink="http://schemas.microsoft.com/ink/2010/main" type="line" rotatedBoundingBox="134,15502 757,15502 757,15970 134,15970"/>
            </emma:interpretation>
          </emma:emma>
        </inkml:annotationXML>
        <inkml:traceGroup>
          <inkml:annotationXML>
            <emma:emma xmlns:emma="http://www.w3.org/2003/04/emma" version="1.0">
              <emma:interpretation id="{70ADEF29-1629-407F-9542-D334C6C5D664}" emma:medium="tactile" emma:mode="ink">
                <msink:context xmlns:msink="http://schemas.microsoft.com/ink/2010/main" type="inkWord" rotatedBoundingBox="134,15502 757,15502 757,15970 134,15970"/>
              </emma:interpretation>
              <emma:one-of disjunction-type="recognition" id="oneOf0">
                <emma:interpretation id="interp0" emma:lang="" emma:confidence="1">
                  <emma:literal>☺</emma:literal>
                </emma:interpretation>
                <emma:interpretation id="interp1" emma:lang="" emma:confidence="0">
                  <emma:literal>c</emma:literal>
                </emma:interpretation>
                <emma:interpretation id="interp2" emma:lang="" emma:confidence="0">
                  <emma:literal>x</emma:literal>
                </emma:interpretation>
                <emma:interpretation id="interp3" emma:lang="" emma:confidence="0">
                  <emma:literal>r</emma:literal>
                </emma:interpretation>
                <emma:interpretation id="interp4" emma:lang="" emma:confidence="0">
                  <emma:literal>C</emma:literal>
                </emma:interpretation>
              </emma:one-of>
            </emma:emma>
          </inkml:annotationXML>
          <inkml:trace contextRef="#ctx0" brushRef="#br0">7-1 236 0,'20'0'88'0,"-13"0"-68"0,5 0-4 0,-8 3 44 16,7 4-36-16,-3 0 8 16,0 0-20-16,4 3 28 15,-1 0-24-15,5 4 40 16,-5 3-32-16,5 0-24 16,-5 1 0-16,5-1 24 15,-1 0-12-15,1 0 12 16,-5 0-12-16,-3 1 12 15,-4-1-16-15,-8 7 16 0,-7 3-16 16,-5 4 24 0,-7 0-20-16,-8 4 12 0,-8-4-12 15,4 0 36-15,0-7-24 16,5-3-516-16</inkml:trace>
          <inkml:trace contextRef="#ctx0" brushRef="#br0" timeOffset="-345.9208">-399 339 196 0,'15'-17'72'0,"-15"7"-56"0,4-4-4 0,0 7 100 16,0 0-64-16,-4-3 60 15,0 3-64-15,0 0 32 16,0 0-44-16,0 0-8 16,4 0-16-16,4 1 36 15,3-5-20-15,12 4-12 16,12 0-8-16,16 1 12 15,10-1-8-15,1 3-4 0,0 4 0 0,-7 4 12 16,-5-1-8-16,-11 1 16 16,-8-4-16-16,-8 0 16 15,-4 0-16-15,-7-4 32 16,-8 1-24-16,-1-1 32 16,-3 4-32-1,0 0-232-15,0 0 112 0</inkml:trace>
        </inkml:traceGroup>
      </inkml:traceGroup>
    </inkml:traceGroup>
  </inkml:traceGroup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8:45:11.473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FA92B54A-7600-4FF2-9B97-5D678365EE19}" emma:medium="tactile" emma:mode="ink">
          <msink:context xmlns:msink="http://schemas.microsoft.com/ink/2010/main" type="inkDrawing" rotatedBoundingBox="559,1544 7386,2771 6488,7767 -337,6540" hotPoints="6244,4752 3179,7817 115,4752 3179,1687" semanticType="enclosure" shapeName="Circle">
            <msink:sourceLink direction="with" ref="{26202413-F86B-4194-9021-AA5F191457DC}"/>
            <msink:sourceLink direction="with" ref="{C60A870A-1FDA-4621-9937-034A3B8F1E19}"/>
            <msink:sourceLink direction="with" ref="{E92FB575-DE91-4D4C-86F0-59F841DF2530}"/>
          </msink:context>
        </emma:interpretation>
      </emma:emma>
    </inkml:annotationXML>
    <inkml:trace contextRef="#ctx0" brushRef="#br0">445 534 268 0,'-9'-3'100'0,"9"3"-76"0,-13 11-8 0,5-3 52 15,4-1-40-15,-9 4-20 16,0 1-8-16,-8 3 36 15,4 4-24-15,-9 4 68 16,5 3-44-16,-13 16 12 16,8-1-32-16,-8 31-8 15,4 4-4-15,-12 15 4 16,16-8-4-16,1 23 32 16,8-11-20-16,0 30 4 15,8-12-12-15,5 1 12 16,4-12-12-16,-9 11-20 15,9-10 4-15,0 18 64 16,0-15-28-16,-8 4-4 16,8-20-12-16,-9 9-28 15,9-12 8-15,0 11 12 16,9-7 0-16,-1 4-12 16,9-8 4-16,-4-4 12 15,4-11-4-15,-4 7 16 16,8-3-12-16,-8 15-12 15,4-8 0-15,4 4 4 16,9-7 0-16,4-8-12 16,0-8 8-16,9 4-4 15,4-7 0-15,4 14 8 16,-4-6 0-16,0 3-28 16,-1-4 16-16,1-4 24 0,-4-7-8 15,12-8 0-15,5 8 0 0,12-8 4 16,-8-4-4-16,13 5-4 15,-9 6 4-15,9 1-48 16,-9 4 24-16,17-1-20 16,0-7 24-16,21-4-8 15,-8-7 12-15,5 0 16 16,-10-8 0-16,14-4 16 16,-14 0-12-16,31-7 16 15,-13 0-16-15,4-8 4 16,-5 0-4-16,14-7-8 15,-18 3 4-15,26-3 12 16,-17-1-8-16,13-7-28 16,-13 0 8-16,25-7 12 15,-8-1 4-15,17-3-4 16,-12-1 4-16,12 1 12 16,-9 3-8-16,-3-7-28 15,-14 4 8-15,9-12 12 16,-17 16 4-16,21-12-12 15,-21 11 4-15,5-18 28 16,-14 10-12-16,9-10-12 16,-9-1-4-16,14-18 28 15,-14 15-12-15,1-19-20 16,-18 11 0-16,-4-8 40 16,-12 12-20-16,12-11 24 15,-9 7-20-15,9-4 8 16,-4 8-12-16,-4-15 20 0,-13 11-20 15,-4-22 24-15,-5 7-24 16,-4-19-12-16,-8 15-4 16,-1-19 12-16,1 19-4 0,-5-3-20 15,0 7 8-15,-8-8-32 16,0 16 24-16,-13-19 4 16,-4 11 12-16,-13-19 0 15,4 7 0-15,-8-7 16 16,4 16-8-16,-4-9-4 15,8 16 0-15,-4-15 4 16,8 15-4-16,-3-31-12 16,3 12 4-16,-8-23 4 15,13 12 0-15,-22-8 8 16,5 22-4-16,-13-11-4 16,0 20 4-16,-9-20-4 15,5 12 0-15,-4-20 0 16,3 12 0-16,1-11 24 15,4 19-12-15,0-8-40 16,4 11 16-16,-4-7 28 16,4 8-8-16,-8-20-16 15,0 16 0-15,-17-19 12 16,8 18 0-16,-21-3 8 16,4 15-8-16,-17 0 8 15,13 11-8-15,-13-7-12 0,17 15 4 16,-4-23 28-16,17 16-12 15,-9-20-20-15,14 12 0 0,-23-12 12 16,14 5 0-16,-17-9-12 16,4 20 4-16,-22-1 4 15,14 16 0-15,-18-4 0 16,9 11 0-16,-5 1 16 16,14 3-8-16,-14-8 40 15,27 8-24-15,-18-7-4 16,8 7-12-16,-3-11-52 15,3 7 28-15,-7-7 28 16,7 7-4-16,-8-7 0 16,17 11-4-16,-12-4-4 15,12 4 0-15,-17-4-12 16,5 8 8-16,-14 0 12 16,14 4-4-16,-14-4 16 15,14 3-12-15,-1 1 4 16,9 3-4-16,-9-7-16 15,18 11 4-15,-10-7 4 16,10 4 0-16,-18-9 24 16,13 5-12-16,-29-4-4 15,16 4-4-15,-21-8-16 16,17 7 8-16,-4-3 28 16,17 8-12-16,-8-9-20 15,12 5 0-15,-9-4 40 16,14 4-20-16,-18-5 16 0,9 1-16 15,-17 0 12-15,17 11-16 16,-22-7 4-16,22 7-4 0,-13-3-16 31,13 7 4-31,-8-12 4 0,3 12 0 0,-16-7-12 16,0 7 8-16,-22-8 12 16,5 16-4-16,-14-8 8 15,22 7-8-15,-34 1 8 16,13-8-8-16,-34 7 24 15,13 1-16-15,-18 0 24 16,30-1-24-16,-42 1 24 16,25 3-24-16,-21 4-4 15,30 0-4-15,-34 0-76 16,25 4 40-16,-13 15 12 16,26 1 16-16</inkml:trace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8:31:16.573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748A1191-D722-451C-B838-5E86F0DC114F}" emma:medium="tactile" emma:mode="ink">
          <msink:context xmlns:msink="http://schemas.microsoft.com/ink/2010/main" type="writingRegion" rotatedBoundingBox="10874,5499 12775,3073 14471,4402 12570,6828">
            <msink:destinationLink direction="with" ref="{B5AF30A0-C1B0-4F45-A035-38B7CCCDFD16}"/>
          </msink:context>
        </emma:interpretation>
      </emma:emma>
    </inkml:annotationXML>
    <inkml:traceGroup>
      <inkml:annotationXML>
        <emma:emma xmlns:emma="http://www.w3.org/2003/04/emma" version="1.0">
          <emma:interpretation id="{7F50634F-B481-417F-8F2A-9B78C64230EB}" emma:medium="tactile" emma:mode="ink">
            <msink:context xmlns:msink="http://schemas.microsoft.com/ink/2010/main" type="paragraph" rotatedBoundingBox="11026,5619 11961,4039 12613,4425 11678,600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F043B66-BC36-4620-B9B3-BE80A537EE7D}" emma:medium="tactile" emma:mode="ink">
              <msink:context xmlns:msink="http://schemas.microsoft.com/ink/2010/main" type="line" rotatedBoundingBox="11026,5619 11961,4039 12613,4425 11678,6005"/>
            </emma:interpretation>
          </emma:emma>
        </inkml:annotationXML>
        <inkml:traceGroup>
          <inkml:annotationXML>
            <emma:emma xmlns:emma="http://www.w3.org/2003/04/emma" version="1.0">
              <emma:interpretation id="{00BA811F-0D73-41D9-B3BE-28FE13D8EEFA}" emma:medium="tactile" emma:mode="ink">
                <msink:context xmlns:msink="http://schemas.microsoft.com/ink/2010/main" type="inkWord" rotatedBoundingBox="11026,5619 11961,4039 12613,4425 11678,6005"/>
              </emma:interpretation>
              <emma:one-of disjunction-type="recognition" id="oneOf0">
                <emma:interpretation id="interp0" emma:lang="" emma:confidence="0">
                  <emma:literal>,"</emma:literal>
                </emma:interpretation>
                <emma:interpretation id="interp1" emma:lang="" emma:confidence="0">
                  <emma:literal>"</emma:literal>
                </emma:interpretation>
                <emma:interpretation id="interp2" emma:lang="" emma:confidence="0">
                  <emma:literal>I</emma:literal>
                </emma:interpretation>
                <emma:interpretation id="interp3" emma:lang="" emma:confidence="0">
                  <emma:literal>:</emma:literal>
                </emma:interpretation>
                <emma:interpretation id="interp4" emma:lang="" emma:confidence="0">
                  <emma:literal>a"</emma:literal>
                </emma:interpretation>
              </emma:one-of>
            </emma:emma>
          </inkml:annotationXML>
          <inkml:trace contextRef="#ctx0" brushRef="#br0">56 934 280 0,'-31'7'104'0,"23"-3"-84"0,-3-1 0 0,7-3 100 16,4 7-68-16,-4-3 40 16,4 2-52-16,0-6 28 15,8 0-36-15,-1-3 36 16,5 0-40-16,7-8 28 15,1 1-28-15,11-7-8 16,0 3-12-16,11-17-8 16,1 0 4-16,3-24-4 15,-3 3 0-15,3-27 8 16,1 14-4-16,3-21 8 16,1 24-8-16,-1-4-12 15,-11 15 4-15,-5-1 4 16,-3 14 0-16,-4-6 0 15,-3 13 0-15,-9 0 0 16,5 7 0-16,7 0 0 16,-8 3 0-16,-4 4-12 15,1-1 8-15,-8 5 28 16,-1 2-12-16,-7 5-4 16,8 2-4-16,-16 4 12 15,8 7-8-15,-11 10-12 16,-5 4 0-16,-3 17 4 15,3 6 0-15,-14 11 8 16,10 0-4-16,-7 14-12 0,19-7 4 16,-3 7 12-16,11-4-4 15,11-13 16-15,5-7-12 0,7-18 4 16,8-3-4-16,0-24 28 16,0 0-20-16,0-17 20 15,-4-3-20-15,-4-29 28 16,0 18-28-16,-3-17-56 15,-5 10 16-15,-3-3-16 16,3 7 24-16,-3-4 0 16,4 10 8-16,-1 1-12 15,-3 6 12-15,-1-3-4 16,-3 10 4-16,-4-3 16 16,4 7-4-16,-5-4-12 15,1 7 4-15,-4-3 12 16,4 6-4-16,-4 1-4 15,0 3 4-15,-4 0 12 16,4 7-8-16,-4-4 4 16,4 1-4-16,-7 3 4 15,3 6-8-15,-4 5 8 16,8 2-8-16,-15 4 8 16,15 4-8-16,-16 6-4 15,12 4 4-15,-3 7 12 16,3 3-8-16,0-7-4 15,4 1 0-15,0-8 4 16,8 0-4-16,-1-10 16 16,5-6-12-16,-1-15 24 0,5 1-20 15,-4-15-224-15,3 1 116 0</inkml:trace>
          <inkml:trace contextRef="#ctx0" brushRef="#br0" timeOffset="1036.8242">776-308 404 0,'0'-7'148'0,"0"7"-112"0,23 0-12 0,-15 0 100 16,4 0-72-16,-1-3 24 15,1 3-44-15,0-4 48 16,-1 8-44-16,-3-4 12 16,0 0-32-16,-1 0 44 15,1 7-32-15,4-4 28 16,3 4-28-16,1-7 16 15,3 4-24-15,0-4 0 16,9 0-12-16,2 0 12 16,-2 6-12-16,-1-2 32 15,-4-1-24-15,-4 1 20 16,1-1-20-16,-5-3-16 16,1 4-4-16,-5-8-224 15,9 1 120-15</inkml:trace>
          <inkml:trace contextRef="#ctx0" brushRef="#br0" timeOffset="600.5966">881-456 436 0,'0'-7'160'0,"0"7"-124"0,0-3-8 0,-4 0 104 16,4 3-76-16,-4-4 60 15,4 8-72-15,-4-4-12 16,4 3-20-16,0-3 44 15,8 3-32-15,-1-3 24 16,9 0-28-16,-1-3 8 16,5 3-16-16,3-7 12 15,0 4-16-15,8-8 4 16,4 8-4-16,0-1 4 16,0 8-8-16,-12-1-4 15,4 8 4-15,-19-4 28 16,3 3-16-16,-3-3 20 15,0 3-20-15,-8-3 20 16,4 0-24-16,-4-11-100 16,0 1 44-16</inkml:trace>
        </inkml:traceGroup>
      </inkml:traceGroup>
    </inkml:traceGroup>
    <inkml:traceGroup>
      <inkml:annotationXML>
        <emma:emma xmlns:emma="http://www.w3.org/2003/04/emma" version="1.0">
          <emma:interpretation id="{15CB0928-25D6-4A05-A51F-3D081C33AC48}" emma:medium="tactile" emma:mode="ink">
            <msink:context xmlns:msink="http://schemas.microsoft.com/ink/2010/main" type="paragraph" rotatedBoundingBox="12443,5648 13820,3892 14471,4402 13095,615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F884BCF-E282-4DEB-8AEA-B221B1F99E34}" emma:medium="tactile" emma:mode="ink">
              <msink:context xmlns:msink="http://schemas.microsoft.com/ink/2010/main" type="inkBullet" rotatedBoundingBox="12443,5648 12612,5433 12676,5483 12508,5699"/>
            </emma:interpretation>
            <emma:one-of disjunction-type="recognition" id="oneOf1">
              <emma:interpretation id="interp5" emma:lang="" emma:confidence="0">
                <emma:literal>•</emma:literal>
              </emma:interpretation>
            </emma:one-of>
          </emma:emma>
        </inkml:annotationXML>
        <inkml:trace contextRef="#ctx0" brushRef="#br0" timeOffset="1548.6963">1574 783 664 0,'3'0'244'0,"-3"0"-188"0,24 10-16 16,-20 1 40-1,-1 2-52-15,-3 5 16 16,0 2-28-16,-11 8 44 16,-5-4-32-16,-19 3-236 0,8-2 116 0,-19-1-384 15,7 3 268-15</inkml:trace>
      </inkml:traceGroup>
      <inkml:traceGroup>
        <inkml:annotationXML>
          <emma:emma xmlns:emma="http://www.w3.org/2003/04/emma" version="1.0">
            <emma:interpretation id="{5ADDDABC-42EF-4581-8E2E-92CD95F9242A}" emma:medium="tactile" emma:mode="ink">
              <msink:context xmlns:msink="http://schemas.microsoft.com/ink/2010/main" type="line" rotatedBoundingBox="13201,4791 13873,3933 14471,4402 13799,5260"/>
            </emma:interpretation>
          </emma:emma>
        </inkml:annotationXML>
        <inkml:traceGroup>
          <inkml:annotationXML>
            <emma:emma xmlns:emma="http://www.w3.org/2003/04/emma" version="1.0">
              <emma:interpretation id="{04C3B1DC-E458-4EAF-A6EF-0E209C2D9AC7}" emma:medium="tactile" emma:mode="ink">
                <msink:context xmlns:msink="http://schemas.microsoft.com/ink/2010/main" type="inkWord" rotatedBoundingBox="13201,4791 13873,3933 14471,4402 13799,5260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2510.767">2917 50 488 0,'0'-7'180'0,"0"7"-140"16,0-10-12-16,0 3 92 15,4 7-72-15,-4-7 16 16,0 0-40-16,0-6 12 15,4 6-20-15,-8-11 28 16,4 12-28-16,-8-12 12 16,0 11-16-16,-7-6 12 15,7 6-16-15,-11-4 24 16,3 5-20-16,-7 6 4 16,4 0-8-16,-5 6 12 15,9 1-12-15,-12 7 4 16,7 0-4-16,-14 3-8 0,6 7 4 15,-14 0-4-15,7 4 0 16,-4 10-12-16,4-7 8 16,5 3-16-16,10 0 12 0,1 1 12 15,11-1 0-15,8 1 24 16,12-4-16-16,7 3-4 16,8-3-4-16,4 0 12 15,4-3-8-15,0-8 4 16,-4 1-4-16,-4-4 12 15,0 0-12-15,-8-3 24 16,1 0-20-16,-13-4-12 16,13 4-4-16,-16-4 4 15,7 4 0-15,-3-11-12 16,4 1 8-16</inkml:trace>
          <inkml:trace contextRef="#ctx0" brushRef="#br0" timeOffset="2914.3431">2561 263 644 0,'0'4'236'0,"0"-4"-180"0,4-4-20 0,-1 1 88 16,9 6-76-16,7-6 68 16,-3 3-64-16,3 0-20 15,1 3-20-15,-1-3 8 16,4 0-12-16,-3 0 4 15,3 0-4-15,0 0 20 16,0 0-16-16,-3 0 24 16,-1 0-24-16,-4-3 24 15,-3 6-24-15,-8-3-48 16,0 0 20-16,-8 0-236 16,4 0 140-16,-4 0-480 15,4 0 332-15</inkml:trace>
          <inkml:trace contextRef="#ctx0" brushRef="#br0" timeOffset="4446.1529">2638-301 208 0,'8'7'76'0,"-8"-7"-60"0,4-7-4 0,-4 7 116 15,0 0-72-15,4 0 32 16,-1 0-52-16,-3 0 48 15,0 0-48-15,4 0-8 16,0 7-16-16,-4-7 52 16,0 0-36-16,0 0-12 15,8 7-8-15,-8-7 44 16,0 0-28-16,0 0 8 16,4 7-20-16,-4-7 12 15,0 0-16-15,4 3 32 16,0 1-24-16,-4-4 20 15,0 0-20-15,0 0-16 16,7 3-4-16,-3-3 12 0,4 0-4 0,-4 0 16 16,4 0-12-16,-1 0-4 15,5 0 0-15,0-3 12 16,-1 3-8-16,1-4 4 16,3 4-4-16,1-3-8 15,3 3 4-15,0-7-4 31,5 7 0-31,-5-7 24 0,4 7-12 0,-3-7 12 16,-5 7-12-16,-3 0-16 16,-1 0 0-16,-3 0 12 15,0 0-4-15,-8 0 8 16,0 0-8-16,0 0 8 16,0 0-8-16,0 0 16 15,0 0-12-15,0 0-84 16,0 0 44-16,0 0-184 15,0 0 120-15</inkml:trace>
          <inkml:trace contextRef="#ctx0" brushRef="#br0" timeOffset="3603.6957">2708-542 384 0,'-4'-7'140'0,"4"7"-108"0,0 0-8 16,0 0 76 0,0 0-60-16,0 0 60 15,0 0-56-15,0 4 24 16,0-1-40-16,0 1 36 16,0-1-36-16,0-3 40 15,0 0-40-15,4 0-4 16,0 4-16-16,0-4 28 15,-1 3-20-15,5-3 20 0,4 0-20 0,3-3-8 16,5 3-4-16,-1-7 12 16,4 3-8-16,0-3-4 15,5 7 0-15,-5 0 4 16,0 0-4 0,-4 0-4-16,-3 0 4 0,-5 0 28 15,1 0-16-15,-4-3 20 16,3 3-20-16,-3-3-16 15,4 3-4-15,-5-4-76 16,1 1 44-16,0-1-216 16,0 4 140-16</inkml:trace>
        </inkml:traceGroup>
      </inkml:traceGroup>
    </inkml:traceGroup>
  </inkml:traceGroup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8:43:27.893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830E7144-7935-4402-AAD7-C99AE9A323DB}" emma:medium="tactile" emma:mode="ink">
          <msink:context xmlns:msink="http://schemas.microsoft.com/ink/2010/main" type="writingRegion" rotatedBoundingBox="488,210 24955,-86 25031,6207 565,6503"/>
        </emma:interpretation>
      </emma:emma>
    </inkml:annotationXML>
    <inkml:traceGroup>
      <inkml:annotationXML>
        <emma:emma xmlns:emma="http://www.w3.org/2003/04/emma" version="1.0">
          <emma:interpretation id="{9CC566D4-BB25-4305-9C81-134368027FBE}" emma:medium="tactile" emma:mode="ink">
            <msink:context xmlns:msink="http://schemas.microsoft.com/ink/2010/main" type="paragraph" rotatedBoundingBox="488,210 24955,-86 24977,1734 510,203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FED1EBF-9B5B-4EDC-91C2-842786F3CF90}" emma:medium="tactile" emma:mode="ink">
              <msink:context xmlns:msink="http://schemas.microsoft.com/ink/2010/main" type="line" rotatedBoundingBox="488,210 24955,-86 24977,1734 510,2031"/>
            </emma:interpretation>
          </emma:emma>
        </inkml:annotationXML>
        <inkml:traceGroup>
          <inkml:annotationXML>
            <emma:emma xmlns:emma="http://www.w3.org/2003/04/emma" version="1.0">
              <emma:interpretation id="{5535715E-421B-4540-8A36-C3881E55ABE0}" emma:medium="tactile" emma:mode="ink">
                <msink:context xmlns:msink="http://schemas.microsoft.com/ink/2010/main" type="inkWord" rotatedBoundingBox="493,633 1499,620 1506,1211 501,1224"/>
              </emma:interpretation>
            </emma:emma>
          </inkml:annotationXML>
          <inkml:trace contextRef="#ctx0" brushRef="#br0">77 77 352 0,'0'-21'132'0,"-4"11"-104"0,4 3-8 15,0 4 80 1,0 3-60-16,-7-4 88 16,3 1-72-16,-12 3 60 15,12 0-64-15,-7-7 24 16,7 14-44-16,-8-7 16 15,8 0-28-15,1 0 8 16,3 0-16-16,-8-7 44 16,16 7-28-16,-8-7 28 15,0 14-28-15,0-7 44 16,0 0-40-16,0 0 12 0,0 0-28 0,0-7 8 16,11 7-12-16,9 0-8 15,3 0 0 1,12 0-16-16,-1 0 8 0,24 0 20 31,4 0-8-31,24-3-12 0,-5 3 0 0,-4 0-16 16,-7 3 12-16,-16 4 12 15,-11 3 0-15,-16 1-12 16,-4 2 4-16,-11 1 48 16,-1 0-24-16,-7-4-36 15,0 1 8-15,0-8 8 16,0 4 4-16,4-7-20 15,3 0 8-15,-3-4 20 16,4 1-4-16,-5 0-4 16,1 3 0-16,-12 0-4 15,4 3 0-15,-8-3-12 16,1 7 8-16,-9 3 4 16,5 4 0-16,-9 3 0 15,5 4 0-15,-5 7-20 16,9 3 12-16,-9 3 12 15,1-3 0-15,4 3 8 16,-5 1-8-16,1 6-12 16,3-6 4-16,-15-1-4 15,8 1 0-15,-4-8 44 0,0 1-24 16,0-11 0-16,8-3-8 0,-12-14-16 16,3-4 8-16,1-13 4 15,8 3 0-15,0-13 16 16,7-1-8-16,-7-6-20 15,7 3 4-15,-3-11 12 16,7 15 0-16,-15-21-4 16,7 10 4-16,-11-4 4 15,8 8-4-15,-5 3 32 16,5 10-20-16,0 0 20 16,7 11-20-16,8 0-24 15,12 10 0-15,4 0-144 16,7 7 80-16,4 3-408 15,4-3 268-15</inkml:trace>
          <inkml:trace contextRef="#ctx0" brushRef="#br0" timeOffset="227.1037">933 353 996 0,'0'7'368'0,"0"-7"-284"0,11 0-24 16,-3 0-8-16,0 3-40 0,3-3-64 16,1 0 24-16,4 0-524 15,-5 7 300-15</inkml:trace>
        </inkml:traceGroup>
        <inkml:traceGroup>
          <inkml:annotationXML>
            <emma:emma xmlns:emma="http://www.w3.org/2003/04/emma" version="1.0">
              <emma:interpretation id="{DB13B77D-25A3-4A5F-93CC-65F324729258}" emma:medium="tactile" emma:mode="ink">
                <msink:context xmlns:msink="http://schemas.microsoft.com/ink/2010/main" type="inkWord" rotatedBoundingBox="1848,361 4601,328 4615,1498 1862,1531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 timeOffset="721.4173">1637-199 372 0,'-11'-3'140'0,"11"3"-112"0,-8 0-4 16,4 0 164 0,4 0-108-16,-8 0 44 15,4 3-72-15,-7 1 40 0,-1 3-52 0,-11 3 52 16,8 4-56-16,-13 10 44 16,9 7-44-16,-8 21-28 15,4 6-8-15,-4 18 24 16,3-4-12-16,5 11 12 15,11-7-12-15,4 13 20 16,8-6-20-16,16-4 4 16,-1-6-8-16,4-18 4 15,4-7-8-15,0-7-12 16,-3-10 4-16,-5-7-180 16,-3-6 96-16,-9-5-208 15,1-2 168-15</inkml:trace>
          <inkml:trace contextRef="#ctx0" brushRef="#br0" timeOffset="1262.3549">2400-40 632 0,'19'-24'236'0,"-19"24"-184"0,8-14-16 16,-12 11 132-1,0 3-100-15,-23-7-8 16,4 14-40-16,-24-7 4 16,5 6-16-16,-8-2-20 0,11 3 4 0,-4-7 20 15,8 0-4-15,1 0-4 16,7 0 0-16,-4-7-16 15,7 7 8-15,-7-7 12 16,12 7-4-16,0 3 68 16,11 1-40-16,-11 3-4 15,11 7-16-15,-4 13 44 16,4 1-32-16,-3 13-20 16,3 4-4-16,-11 3-8 15,15 0 0-15,-16-3 24 16,9-4-8-16,-5-3 4 15,5 0-4-15,-1-7-16 16,4 0 4-16,1-7 12 16,7 0-4-16,7-3-12 15,5-7 4-15,7-11 56 16,5 11-28-16,3-4 8 16,4-6-20-16,-4-1-8 15,-4 11 0-15,-4-7 12 16,1 0-8-16,-1-4-128 15,-3 4 68-15,-5-7-184 16,1 0 132-16</inkml:trace>
          <inkml:trace contextRef="#ctx0" brushRef="#br0" timeOffset="1457.3807">1781 322 768 0,'-20'-11'284'0,"20"11"-220"0,-8 0-20 0,12 0 252 16,4 0-172-16,8 0 28 16,3 7-92-16,8-14-56 15,4 7-4-15,4 0-164 16,4 0 92-16,3-7-480 16,-7 7 304-16</inkml:trace>
          <inkml:trace contextRef="#ctx0" brushRef="#br0" timeOffset="1699.0161">2230 449 600 0,'-31'17'224'0,"31"-17"-176"0,-12 45-12 15,4-24 36 1,8 3-48-16,-7 14 44 16,7 0-40-16,-4 0-16 15,0-1-4-15,-4-6-8 16,16-3 0-16,-12-11 8 16,4 0-4-16</inkml:trace>
          <inkml:trace contextRef="#ctx0" brushRef="#br0" timeOffset="2121.1412">1939-254 612 0,'0'-3'228'0,"0"3"-180"0,-11 3-12 15,11-3 280 1,7-3-180-16,-7 3 124 16,0 0-152-16,4 0-28 15,4 3-48-15,19-3-12 0,-8 0-12 16,20-7-96-16,8 7 52 0</inkml:trace>
          <inkml:trace contextRef="#ctx0" brushRef="#br0" timeOffset="2961.8417">2481 304 436 0,'-8'-6'160'0,"16"-1"-124"0,0-7-8 16,-8 10 132-1,4 4-92-15,0-3 88 16,3 6-92-16,9 1 92 15,-8 6-92-15,-1 4 8 16,13 3-48-16,-1 0-12 0,-3 8-8 0,3-15 12 16,0 7-8-16,1-7 16 15,-1 4-16-15,0-10-136 16,-7 3 72-16,-4-11-412 16,-1 1 260-16</inkml:trace>
          <inkml:trace contextRef="#ctx0" brushRef="#br0" timeOffset="3137.8103">2733 260 832 0,'-20'0'308'0,"20"0"-240"0,-34 17-20 0,22-7 160 16,0 4-124-16,-11 3-24 16,4 0-40-16,-1 8-28 15,1-8 4-15,0 3-16 16,-1 1 12-16,9-4-180 15,-5-3 100-15,9-7-156 16,3 0 140-16</inkml:trace>
          <inkml:trace contextRef="#ctx0" brushRef="#br0" timeOffset="3381.4588">3043 63 560 0,'-8'-24'208'0,"8"24"-164"0,-4 0-8 0,0 7 100 16,8-4-80-16,-4 15 48 15,0 6-60-15,0 10 20 16,4 4-36-16,-8 4-8 16,4 2-12-16,-8-9 12 15,-3 3-12-15,-5 0 4 16,4-4-4-16,-3-6 4 15,3-4-8-15</inkml:trace>
          <inkml:trace contextRef="#ctx0" brushRef="#br0" timeOffset="3817.6158">2946 335 1008 0,'-8'-3'372'0,"8"3"-288"0,31-3-24 0,-16-4 108 16,5 7-104-16,11-4 0 16,0 1-40-16,4-4-208 15,-4 7 96-15,7 0-624 16,1 7 396-16</inkml:trace>
          <inkml:trace contextRef="#ctx0" brushRef="#br0" timeOffset="4582.6503">3062-261 436 0,'-19'-10'160'0,"19"10"-124"0,0 4-8 0,-8-4 248 16,8 0-156-16,-4 0 204 15,4 0-184-15,4 0 56 16,11 0-120-16,5-4 20 16,7 4-56-16,4-3 4 15,7-1-28-15,13 4-156 16,3 0 72-16,8 0-616 16,0 7 380-16</inkml:trace>
          <inkml:trace contextRef="#ctx0" brushRef="#br0" timeOffset="3636.1633">3306-106 880 0,'-16'7'328'0,"16"-7"-256"0,-27 24-16 16,19-3 88 0,5 0-88-16,-1 24 4 15,4-8-36-15,-8 19-24 16,12-5-4-16,-4-2 12 16,8-1-4-16,-5 0 16 15,1-7-12-15,-8 1-12 16,-3-8 0-16,-5 1-200 15,12-8 112-15,-15-10-280 16,7-3 208-16</inkml:trace>
          <inkml:trace contextRef="#ctx0" brushRef="#br0" timeOffset="4177.0726">3286 618 364 0,'-11'7'132'0,"11"-7"-100"0,23 7-12 15,-4-7 132-15,1 0-88 0,15 3 60 16,-1 4-68-16,5 3-32 16,-4 4-16-16,-8 7 0 15,0-4-4-15,-19 4 24 16,-4-1-16-16,-20 1 32 16,1 3-28-16,-16-3 108 15,8-1-68-15,-5-6 116 16,9 0-96-16,8-4 16 15,11 1-56-15,11-4-12 16,8-7-16-16,12 0-8 16,0 0 4-16,0 0-348 15,-3 0 188-15</inkml:trace>
          <inkml:trace contextRef="#ctx0" brushRef="#br0" timeOffset="4912.0267">3794 329 748 0,'-4'0'276'0,"4"0"-216"0,4 0-16 0,-1 0 252 16,9 0-172-16,19-4 100 15,4 4-132-15,23-7 36 16,0 0-72-16,8 4-16 16,-8 3-24-16</inkml:trace>
        </inkml:traceGroup>
        <inkml:traceGroup>
          <inkml:annotationXML>
            <emma:emma xmlns:emma="http://www.w3.org/2003/04/emma" version="1.0">
              <emma:interpretation id="{2E2710A4-E128-48F0-BC9A-2FCD899E6E28}" emma:medium="tactile" emma:mode="ink">
                <msink:context xmlns:msink="http://schemas.microsoft.com/ink/2010/main" type="inkWord" rotatedBoundingBox="4976,382 5733,373 5747,1497 4990,1506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6190.4929">4506 360 788 0,'-16'-11'292'0,"16"11"-228"0,27-3-16 0,-7-1 132 15,7 1-108-15,0-1 76 16,19 4-84-16,1-3-16 16,-8 6-32-16,-1-3-80 15,1 4 32-15,-4-1-268 16,-4 1 164-16</inkml:trace>
          <inkml:trace contextRef="#ctx0" brushRef="#br0" timeOffset="5947.4343">5230-6 548 0,'-4'-7'204'0,"4"7"-156"0,-16-6-16 0,5 2 0 15,-5 4-24-15,-11 0-4 16,0 0 0-16,-16-7-16 15,5 14 8 1,-16-7-68-16,11 0 40 0,-7 0 20 16,7 4 12-16,-3-4 12 15,15 0-8-15,4-4 84 16,7 4-44-16,1 0 48 16,7-7-52-16,-3 7 16 15,3 7-36-15,-7 0 36 16,3 10-32-16,-3 14-4 15,3 7-12-15,-3 14 12 16,4-11-12-16,3 7 16 16,12-6-16-16,4-1 24 15,4-6-20-15,-1 2 4 16,5-2-8-16,0-4 36 16,3-4-20-16,-11 1-4 15,11-7-12-15,-15-1 4 16,0 1-8-16,0 0 24 15,0-1-16-15,8 1 48 16,4 0-32-16,7-4 28 16,8-3-28-16,4-1-16 15,0-2-8-15,0-8 4 16,-4 1-4-16,-4-8-292 16,-3 4 156-16</inkml:trace>
          <inkml:trace contextRef="#ctx0" brushRef="#br0" timeOffset="6938.9814">4843-219 364 0,'-12'-7'132'0,"12"7"-100"0,8 0-12 0,-4-7 236 15,-1 7-144-15,-3-3 160 16,4 3-160-16,-4-4 68 15,8 8-108-15,0-4 32 16,3 3-60-16,5-3 4 16,3 7-32-16,12-14-104 15,0 7 44-15,23-7-516 16,1 7 304-16</inkml:trace>
          <inkml:trace contextRef="#ctx0" brushRef="#br0" timeOffset="6578.4505">5009 590 444 0,'-4'14'164'0,"4"-14"-124"0,8 7-16 0,0-4 184 16,3 1-120-16,1 3 80 16,3 0-100-16,5 3 16 15,-1 4-48-15,0 3-32 16,1-3-4-16,-1 0 24 16,-11 10-12-16,0-4 32 15,-8-2-28-15,-12 6-12 16,0-11-8-16,-11 5 12 15,8-5-4-15,3 1-4 16,4 0 4-16,8-11 12 16,0 4-8-16,8 0 40 15,11-3-24-15,12-4-24 16,0 0 0-16,4-4-264 16,4 1 144-16</inkml:trace>
        </inkml:traceGroup>
        <inkml:traceGroup>
          <inkml:annotationXML>
            <emma:emma xmlns:emma="http://www.w3.org/2003/04/emma" version="1.0">
              <emma:interpretation id="{EA47FC0D-EA03-4315-A251-4A37D3900F46}" emma:medium="tactile" emma:mode="ink">
                <msink:context xmlns:msink="http://schemas.microsoft.com/ink/2010/main" type="inkWord" rotatedBoundingBox="6058,333 8783,300 8796,1384 6071,1417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7298.9387">5582 187 580 0,'-12'-7'216'0,"12"7"-168"0,0 4-12 0,4-4 144 16,4 0-104-16,4 7 84 16,7 3-92-16,12 7 8 15,4 4-44-15,15 0-20 16,0 10-8-16,5 0 12 15,-5 0-8-15,-7-4 24 16,-5 4-20-16,-11-7 12 16,-3 0-12-16,-13-13-280 15,1-1 144-15</inkml:trace>
          <inkml:trace contextRef="#ctx0" brushRef="#br0" timeOffset="7512.1331">6008 222 832 0,'-20'-11'308'0,"20"11"-240"0,-27 11-20 15,4-1 152 1,8 0-120-16,-24 8-24 16,8 6-36-16,-16-4-20 15,13 11 4-15,-5 0-40 16,8 7 20-16,4-7-144 0,11-3 88 15,1-4-144-15,7-7 124 16</inkml:trace>
          <inkml:trace contextRef="#ctx0" brushRef="#br0" timeOffset="7778.2128">6376-23 548 0,'-4'-34'204'0,"4"34"-156"0,0-14-16 0,0 10 168 16,0 4-116-16,-4 7 36 15,4 4-72-15,-8 16 24 16,8 8-40-16,-12 13 68 16,9 4-52-16,-1-1 28 15,-4-2-44-15,-8 6 0 16,5-7-20-16,-8 4 20 15,15-8-20-15,-12 1-20 16,16-14 0-16,0-7-392 16,8-7 220-16</inkml:trace>
          <inkml:trace contextRef="#ctx0" brushRef="#br0" timeOffset="8201.3384">6267 311 932 0,'-23'-7'348'0,"23"7"-272"0,0-6-20 15,4 6 200 1,7 0-152-16,17 0 56 16,-1-7-96-16,27 3-28 15,0 4-24-15,8-3-64 16,-8 6 28-16,8-3-428 16,-12 0 248-16</inkml:trace>
          <inkml:trace contextRef="#ctx0" brushRef="#br0" timeOffset="8849.5649">6379-261 600 0,'0'0'224'0,"0"0"-176"0,12-6-12 0,-8 2 176 15,4 4-124-15,-1-7 104 16,5 7-108-16,-4-10 84 16,3 6-92-16,1 1 4 15,3 3-48-15,9 0-12 16,3 3-12-16,8-3-60 16,-1 7 28-16,13 0-560 15,-1 0 320-15</inkml:trace>
          <inkml:trace contextRef="#ctx0" brushRef="#br0" timeOffset="8006.8209">6790-130 840 0,'-4'-10'312'0,"4"10"-244"0,-4 7-16 0,0-4 112 16,4 11-100-16,-4 10-36 15,8 7-20-15,-4 24 0 16,4 0-4-16,-4 4-4 16,8 3 4-16,-8-7-4 15,4-3 0-15,-12 0 32 16,4-4-16-16,-8-3-92 15,5-4 40-15</inkml:trace>
          <inkml:trace contextRef="#ctx0" brushRef="#br0" timeOffset="8411.5703">7041 415 780 0,'-42'20'288'0,"42"-20"-224"0,-35 45-20 0,19-14 112 16,9 0-96-16,-1 14 8 15,8 0-40-15,4 3 8 16,0-7-20-16,7-3-96 16,-3-14 44-16</inkml:trace>
          <inkml:trace contextRef="#ctx0" brushRef="#br0" timeOffset="9369.9897">7347-243 364 0,'-19'-11'132'15,"19"11"-100"-15,0-7-12 0,0 7 168 16,8 0-108-16,3 0 116 16,9 0-112-16,7 7 116 15,7 4-116-15,25 33 144 16,-1 12-128-16,-16 33 12 16,-3 4-68-16,-35 31 24 15,-8-3-36-15,-43 6-88 16,1-10 28-16,-24-13-228 15,8-22 140-15</inkml:trace>
          <inkml:trace contextRef="#ctx0" brushRef="#br0" timeOffset="10076.8704">7897 377 728 0,'-19'10'268'0,"19"-10"-208"0,11 7-16 0,-3-7 248 16,0 0-168-16,15 0 20 15,12-7-88-15,11-3-20 16,-3 10-20-16,11-7-592 16,4 7 312-16</inkml:trace>
          <inkml:trace contextRef="#ctx0" brushRef="#br0" timeOffset="9912.9334">7970 187 624 0,'-7'-3'228'0,"7"3"-176"0,-8 3-16 0,8-3 204 16,0 0-140-16,8 0 56 15,-8 0-92-15,19 0 24 16,0 0-52-16,28 0-12 15,11 0-12-15,-4 0-308 16,-4 0 160-16,-3 7-528 16,-8 7 372-16</inkml:trace>
        </inkml:traceGroup>
        <inkml:traceGroup>
          <inkml:annotationXML>
            <emma:emma xmlns:emma="http://www.w3.org/2003/04/emma" version="1.0">
              <emma:interpretation id="{482B5A84-2713-466E-AEBC-537A697A1192}" emma:medium="tactile" emma:mode="ink">
                <msink:context xmlns:msink="http://schemas.microsoft.com/ink/2010/main" type="inkWord" rotatedBoundingBox="9292,565 10754,547 10764,1386 9302,1404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259869.6096">8814 187 476 0,'-4'-4'176'0,"8"4"-136"16,-8 0-12-16,-1 0 152 15,5 0-104-15,-4 0 128 16,8 0-116-16,-4 0 88 16,0 0-100-16,9 0 56 15,4 0-76-15,8-4-12 16,9 4-28-16,4 0-4 16,4-4-4-16,5-3-360 15,-1 7 196-15,5-12-540 16,-4 12 392-16</inkml:trace>
          <inkml:trace contextRef="#ctx0" brushRef="#br0" timeOffset="260123.7836">9491 100 436 0,'0'-8'160'0,"0"8"-124"0,-4 8-8 0,4-8 36 16,0 11-40-16,-13 19 32 15,9 8-28-15,-9 30-8 16,9 8-12-16,-9 4-8 16,8-5 4-16,-16-10 84 15,8-8-48-15,-12-4 124 16,-1-12-92-16,-21-6 72 16,9-5-84-16,-17-23 40 15,8 9-60-15,-4-20-36 16,13-4-8-16,3-22-380 15,14 0 212-15</inkml:trace>
          <inkml:trace contextRef="#ctx0" brushRef="#br0" timeOffset="260260.3205">9380-10 728 0,'-4'-31'268'0,"4"31"-208"0,17-11-16 16,-13 7-8-1,5 4-28-15,3-4-356 0,5 8 192 16</inkml:trace>
          <inkml:trace contextRef="#ctx0" brushRef="#br0" timeOffset="260934.1498">9768 43 288 0,'4'-12'108'0,"-4"12"-84"0,8-7-4 15,-3 3 100 1,-1 8-68-16,-4-4 84 16,0 0-76-16,-4 0 32 15,4 7-56-15,-13-3 52 16,4 7-52-16,-20 5 12 16,3 3-32-16,-8 3 8 15,4 1-12-15,5 7 36 16,8 1-24-16,8-1 4 15,13 0-16-15,9-3-8 16,8-12 0-16,18-11-4 16,3 0 0-16,5-16-80 0,0 5 44 0,-9-9-48 15,-4 5 48 1,-12 0 28-16,-1-1 8 0,-17 1-8 16,0 3 4-16,-12 8 4 15,4 4 0-15,-9 8 68 16,9 3-36-16,-1 11 76 15,5 5-60-15,17 3-8 16,5 0-24-16,7-8-4 16,6-3-4-16,3-12 28 15,4 1-20-15,-3-20 12 16,3-3-16-16,1-12-76 16,-13 0 32-16,-9-7 32 15,-12 4 0-15,-9-12 4 16,-9 7 0-16,1-3-4 15,-5 0 0-15,-9 4 16 16,14 7-8-16,-5 0-40 16,13 8 20-16,4 8-32 15,13-5 24-15,5 5-300 16,8-1 180-16</inkml:trace>
        </inkml:traceGroup>
        <inkml:traceGroup>
          <inkml:annotationXML>
            <emma:emma xmlns:emma="http://www.w3.org/2003/04/emma" version="1.0">
              <emma:interpretation id="{F0411704-82FC-4142-9234-80E53ED9121D}" emma:medium="tactile" emma:mode="ink">
                <msink:context xmlns:msink="http://schemas.microsoft.com/ink/2010/main" type="inkWord" rotatedBoundingBox="11200,80 13615,51 13637,1872 11223,1901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264359.476">11433 509 384 0,'0'-4'140'0,"0"4"-108"0,-5 4-8 0,1 0 180 16,8 3-116-16,-8 8 52 16,4 4-80-16,-4 12-20 15,0 3-24-15,-5-8-12 16,9 8 0-16,-8-7-16 16,8-4 8-16,-5 3 20 15,5-3-8-15,-8-12-40 16,8-3 20-16</inkml:trace>
          <inkml:trace contextRef="#ctx0" brushRef="#br0" timeOffset="265665.9741">11616 172 840 0,'-9'3'312'0,"9"-3"-244"0,0 8-16 15,0-8 48 1,9 4-64-16,-9-4 12 15,12 0-28-15,5-4-4 16,5 4-8-16,-9-8-8 0,4 5 4 0,-5-5-312 16,1 4 168-16</inkml:trace>
          <inkml:trace contextRef="#ctx0" brushRef="#br0" timeOffset="263968.9379">10717 289 716 0,'13'-23'264'0,"-13"23"-204"0,8-19-16 0,5 12 116 15,-4-5-96-15,8-3 16 16,4 8-44-16,0-5-24 16,13 8-8-16,-4 1 20 15,9 3-12-15,-5-4-4 16,0 4-4-16,-4-8-164 16,-5 8 88-16,1-3-288 15,-1-5 200-15</inkml:trace>
          <inkml:trace contextRef="#ctx0" brushRef="#br0" timeOffset="263427.6532">10790-3 352 0,'0'-7'132'0,"8"3"-104"0,-4-4-8 0,-4 1 104 16,9 7-72-16,-9-8 76 15,0 4-72-15,0-7 24 16,0 7-48-16,0 0 36 15,0 4-40-15,0-11 64 16,0 11-52-16,-9-8 0 16,18 8-24-16,-9 8 8 15,0 3-16-15,-9 8 4 16,9 8-4-16,-12 11-8 16,12 3 4-16,-13 24 4 15,4-1-4-15,1 12-12 0,4-8 4 0,-5-3 4 16,9-12 0-16,-9-12 8 15,18-6-4-15,-18-17 32 16,9-2-20 0,0-13-112-16,0-3 52 0,0-15-344 15,0 0 212-15</inkml:trace>
          <inkml:trace contextRef="#ctx0" brushRef="#br0" timeOffset="264972.6051">10798-507 416 0,'0'-4'152'0,"0"4"-116"0,0-3-12 0,0-1 56 16,0 8-48-16,0-4 40 15,0 0-40-15,0 0 52 16,4 0-48-16,-4 0 72 16,0 0-60-16,9 0 28 0,-9 0-44 15,0 0 0 1,8 0-20-16,5-4-8 16,-4 0 0-16,12-3 72 15,0 7-40-15,18-8-20 16,-5 8-16-16,4-4 16 15,13 8-8-15,-8-4-4 0,8 0 0 0,-17 0 20 16,-4 4-12-16,-1-4-4 16,-7 4-4-16,-14-4 20 15,5 0-12-15,-13 0-164 16,9 0 84-16,-9-4-232 16,0 4 172-16,0-4-296 15,8 4 244-15</inkml:trace>
          <inkml:trace contextRef="#ctx0" brushRef="#br0" timeOffset="263730.8069">11262-90 488 0,'0'-4'180'0,"0"4"-140"0,0 0-12 0,0 4 64 16,5 0-56-16,-5 0 56 15,4-1-52-15,0 1 8 16,0 11-32-16,1 4 44 15,-1 4-32-15,-8 4 4 16,4 7-20-16,-9 15 12 16,5 4-16-16,-9 19-4 15,9-8 0-15,-9-3-4 16,9 0 0-16,-9-12-12 16,9-7 8-16,-9-12-192 15,9-4 108-15,-9-14-360 16,9 3 252-16</inkml:trace>
          <inkml:trace contextRef="#ctx0" brushRef="#br0" timeOffset="266129.2051">12535-200 416 0,'5'-11'152'0,"-5"11"-116"0,0 0-12 0,0 11 144 15,0-11-96-15,-13 4 76 16,4 0-84-16,-12 7 44 16,0 0-64-16,-9-3 48 15,0 3-52-15,0 5-20 16,1-1-12-16,-14 4-20 16,22 0 8-16,-13 3 48 15,8 1-24-15,-8 4 16 16,13 3-20-16,-9 12 0 15,13-1-8-15,-4 24 56 16,4 7-36-16,4 4 8 0,4-1-24 0,5-3-8 16,4-7 0-16,4-5 4 15,5-18-4-15,-1 0 8 16,1-1-8-16,-5-14-28 16,9 7 12-16,-5-7-120 15,5-5 76-15,-4 5-180 16,3-1 132-16,1-11-284 15,0 8 216-15</inkml:trace>
          <inkml:trace contextRef="#ctx0" brushRef="#br0" timeOffset="268336.1834">12076 1267 268 0,'0'-8'100'0,"8"4"-76"0,-4 0-8 0,5-7 112 16,4 7-72-16,4-11 32 16,4 4-52-16,5-16 4 15,3 1-24-15,10-24 44 16,-1 5-32-16,13-19 12 16,-4 11-24-16,4-12-8 15,0 8-4-15,-4-7 12 16,-4 11-8-16,-5-12 4 15,-4 12-4-15,-13-15 28 16,1 11-20-16,-10-3 40 16,1 10-32-16,-4-3 4 15,8 15-16-15,-9-3-16 16,-4 10 0-16,1 1-4 0,3 7 0 16,1 1 24-16,-1 7-8 15,-4-1 4 1,5 13-4-16,-9-9 36 0,4 12-20 15,-8 12-4-15,4-5-12 0,-4 20 4 16,-1 3-8-16,-3 15-12 16,12 5 4-16,-12 7 20 15,8-1-8-15,0-6-12 16,8-9 0-16,1-10 4 16,3-5 0-16,1-11 32 15,0 1-16-15,0-16-40 16,0 0 12-16,8-19-132 15,-4 0 84-15,4-23-76 16,5 0 80-16,-1-15-84 16,1 12 80-16,-5-4 36 15,5 15 20-15,-5-1 84 16,-4 17-44-16,-8-1 120 16,3 11-88-16,-7-3 44 15,-1 7-64-15,-4 4 12 16,0 4-40-16,-4 11 16 15,-1 4-20-15,-3 15 0 16,4 8-8-16,-5 11-16 16,9-4 4-16,-9 4 12 15,9-8-4-15,-4-7 8 16,4-4-8-16,-8-11-20 0,16-4 8 0,-8-11-224 16,0-5 124-16</inkml:trace>
          <inkml:trace contextRef="#ctx0" brushRef="#br0" timeOffset="269782.2115">12799-109 548 0,'9'-7'204'0,"-9"7"-156"0,9-4-16 0,-5 0 80 16,0 8-68-16,5-4 60 15,3 0-60-15,10 0 4 16,-1 0-28-16,4-4 4 16,5 0-12-16,0-3-16 15,4 3 0-15,-4 0 28 16,0 4-12-16,-9-4-76 16,-4 8 36-16,-4-4-272 15,-5 0 164-15</inkml:trace>
          <inkml:trace contextRef="#ctx0" brushRef="#br0" timeOffset="269778.7006">12821-219 404 0,'-4'0'148'0,"4"0"-112"0,-9 0-12 0,9 0 128 16,0 0-88-16,0-7 52 15,9 3-68-15,-5-4 44 16,4 4-52-16,1-3 32 16,-1-1-40-16,5 1 0 15,4 3-20-15,9-7 36 16,-1 7-24-16,9-4-12 15,0 8-8-15,0 0 12 16,-4 0-8-16,-4 0-4 16,-5 0 0-16,-12 8-236 15,-5-1 128-15,-8-3-380 16,-1 4 272-16</inkml:trace>
        </inkml:traceGroup>
        <inkml:traceGroup>
          <inkml:annotationXML>
            <emma:emma xmlns:emma="http://www.w3.org/2003/04/emma" version="1.0">
              <emma:interpretation id="{AD7B09A6-0390-4F2F-8519-43B501D6A765}" emma:medium="tactile" emma:mode="ink">
                <msink:context xmlns:msink="http://schemas.microsoft.com/ink/2010/main" type="inkWord" rotatedBoundingBox="14041,87 15861,65 15879,1563 14059,1585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272150.8909">13638 918 580 0,'0'0'216'0,"0"0"-168"0,17-15-12 16,0 3 48 0,0 5-52-16,9-16-4 15,0 8-16-15,8-15 0 16,0 7-8-16,4-15 16 16,-8 8-12-16,8-31-40 15,-4 4 20-15,0-30-52 16,-4 11 36-16,-9-11 24 15,9 23 4-15,-9 3 36 16,-4 16-20-16,-4 3 64 0,0 12-44 16,-4 7 44-16,-1 12-44 15,1-8-36-15,-1 11-4 0,-8 4 0 16,4 8 4-16,-8 4-12 16,4 11 8-16,-8 22 12 15,-1 20-4-15,1 0 8 16,-1 3-8-16,9-11-12 15,0 4 4-15,0-15-4 16,9-8 0-16,-1-15 16 16,9 3-4-16,4-22 32 15,9 0-20-15,0-22-84 16,4 3 36-16,-4-34-88 16,0 3 68-16,-9-14-68 15,0 7 64-15,-8 0 24 16,0 16 16-16,-9-1 96 15,0 15-48-15,1 5 88 16,-1 3-68-16,4 7 72 16,-3 8-72-16,-1 4 28 15,4 8-48-15,-3 7 16 16,3 8-28-16,-4 15 0 16,1 7-12-16,-10 12 12 15,5-4-12-15,-4 0 24 16,-4-3-20-16,-5-13-12 15,4-6-4-15,-12-12-128 16,13 0 72-16,-1-12-208 16,5-7 152-16</inkml:trace>
          <inkml:trace contextRef="#ctx0" brushRef="#br0" timeOffset="272422.6518">14158-442 676 0,'-21'-8'248'0,"21"8"-192"0,-5 8-16 0,5-8 156 15,9 0-116-15,8-8 56 16,4 8-80-16,13-4-8 16,5 1-28-16,7-1-100 15,1 4 44-15</inkml:trace>
          <inkml:trace contextRef="#ctx0" brushRef="#br0" timeOffset="272660.2441">14158-272 644 0,'-9'4'236'0,"9"-4"-180"0,9 0-20 0,-5-4 60 16,9 4-60-16,8-4 40 15,9 1-44-15,8-1 0 16,5 4-20-16,-1 0 20 15,-3 4-20-15,-1-1-232 16,5 5 116-16,-22-4-432 16,9 3 300-16</inkml:trace>
          <inkml:trace contextRef="#ctx0" brushRef="#br0" timeOffset="272923.4458">14592-439 572 0,'4'-11'208'0,"-4"11"-160"0,13-7-12 16,-4 3 92 0,-1 8-76-16,9-4 16 15,0 0-44-15,5 0-4 16,-1 0-12-16,0-4 4 15,0 4-8-15,1 0 16 16,-1 0-12-16,-8-8-48 16,4 16 24-16,-9-16-236 0,5 8 140 0</inkml:trace>
          <inkml:trace contextRef="#ctx0" brushRef="#br0" timeOffset="273231.7634">14763-533 352 0,'-9'-12'132'0,"9"12"-104"0,9 0-8 0,-9 0 80 16,0 0-60-16,4 0 36 16,0 4-44-16,-4 0 36 15,0 4-40-15,-4 3 40 16,4 8-40-16,-13 11 72 15,4 0-52-15,-12 8 52 16,13 4-56-16,-5 0 32 16,9-1-44-16,-1-7 44 15,10 8-44-15,-1-15 4 16,4-8-24-16,14-4 0 16,-5-4-4-16,4-3-84 15,-4-1 40-15,0-7-296 16,0 0 188-16</inkml:trace>
          <inkml:trace contextRef="#ctx0" brushRef="#br0" timeOffset="271370.5657">13562 232 404 0,'-5'-7'148'0,"5"7"-112"0,0 0-12 0,0 0 152 16,0 0-100-16,5 0 32 15,-1 0-64-15,0 0 68 16,9 3-60-16,8-3 36 16,5 4-52-16,8-8 44 15,4 4-48-15,-4-7 4 16,5-1-24-16,-10 1 12 16,-3 7-16-16,-9-8 24 15,4 8-20-15,-12-8 12 16,-5 1-12-16,-4 3-132 15,9 4 68-15</inkml:trace>
          <inkml:trace contextRef="#ctx0" brushRef="#br0" timeOffset="274193.2535">15244-216 456 0,'0'-23'168'0,"0"23"-128"0,12-4-16 16,-3 4 124-1,-5 4-88-15,13 8 116 16,-8 3-100-16,12 19 68 16,-4 0-84-16,0 23 84 0,0 3-84 0,-13 35 52 15,1 7-68-15,-18 15 16 16,0-11-40-16,-29-7 28 15,3-16-32-15,-42 4 64 16,9-11-44-16,-17-1-52 16,12-14 8-16,4-27-364 15,22-7 204-15,9-20-608 16,21 4 436-16</inkml:trace>
        </inkml:traceGroup>
        <inkml:traceGroup>
          <inkml:annotationXML>
            <emma:emma xmlns:emma="http://www.w3.org/2003/04/emma" version="1.0">
              <emma:interpretation id="{354F41F2-3CDE-457B-919E-AB46F9EBA5E9}" emma:medium="tactile" emma:mode="ink">
                <msink:context xmlns:msink="http://schemas.microsoft.com/ink/2010/main" type="inkWord" rotatedBoundingBox="16176,156 17308,142 17322,1283 16190,1296"/>
              </emma:interpretation>
            </emma:emma>
          </inkml:annotationXML>
          <inkml:trace contextRef="#ctx0" brushRef="#br0" timeOffset="275231.5271">15704 231 852 0,'-13'-12'316'0,"13"12"-248"0,0 0-16 16,0 0 136 0,0 0-112-16,4 0 16 15,5 4-56-15,3-4-24 16,1 0-8-16,0-4-200 16,0 4 108-16,4-7-508 15,0 14 328-15</inkml:trace>
          <inkml:trace contextRef="#ctx0" brushRef="#br0" timeOffset="275498.0359">16006 3 520 0,'-9'-3'192'0,"9"3"-152"0,0-4-8 0,0 8 104 16,9 3-80-16,-9 5 40 16,0 6-56-16,-9 9-4 15,9 11-24-15,-4 11-16 32,0 8 0-32,-5 11 12 0,5-15-4 0,-4 0 16 15,8-8-12-15,-5-11-12 16,5-7 0-16,0-16-412 15,9-3 228-15</inkml:trace>
          <inkml:trace contextRef="#ctx0" brushRef="#br0" timeOffset="275965.2796">15989 208 756 0,'-13'-15'280'0,"13"15"-216"0,4-8-20 15,1 1 156 1,3 7-120-16,18-12 56 16,-5 5-80-16,22-5-16 15,-5 5-24-15,13-5-4 16,-8 9-4-16,8-1-236 16,0 4 124-16,0 0-372 15,-9 4 268-15</inkml:trace>
          <inkml:trace contextRef="#ctx0" brushRef="#br0" timeOffset="277179.233">16074-466 352 0,'0'0'132'0,"0"0"-104"0,0 0-8 0,0 0 124 15,0 0-84-15,0 0 44 16,0 0-60-16,-4 0 48 15,4 8-56-15,-4-8 80 16,-1 3-64-16,1 1 52 16,4 0-60-16,-4-4 4 15,8 0-28-15,5 0 4 16,8 0-12-16,21-4 20 16,9 4-20-16,12-4 12 15,5 1-12-15,0 3 20 16,-9 0-20-16,-8-12 4 15,-8 24-8-15,-10-12 20 0,-7 0-16 16,-14 0-56-16,-8 0 20 0,-8 0-280 16,8 0 168-16,-13 0-428 15,13 7 320-15</inkml:trace>
          <inkml:trace contextRef="#ctx0" brushRef="#br0" timeOffset="275738.1747">16542-152 684 0,'5'-26'252'0,"-5"26"-192"0,0 0-20 0,0 0 76 15,0 0-72-15,0 11-8 16,-5 4-24-16,5 12 0 16,0 3-8-16,-8 8 16 15,4 0-12-15,-13 15 4 16,4 0-4-16,-8 15 12 16,12 0-12-16,-12 0-4 15,-1-7 0-15,14-8-24 16,-1-19 12-16</inkml:trace>
          <inkml:trace contextRef="#ctx0" brushRef="#br0" timeOffset="276351.3083">16615 416 528 0,'-4'11'196'0,"4"-11"-152"0,12 0-12 0,-12 0 168 16,13 4-116-16,-4 0 64 15,12 0-88-15,-4-1 20 16,4 5-48-16,1 3-8 16,-1 1-16-16,-8 3 20 15,-9 4-16-15,-8 4 12 16,-1-5-12-16,-12 5 20 15,5-4-20-15,-5 4-20 16,8-12 0-16,-4 4-4 16,9-3 4-16,4-5 16 15,4 1-4-15,5-8 16 16,8 0-12-16,8 0-12 16,5 0 0-16,0-4-288 15,0 4 160-15</inkml:trace>
        </inkml:traceGroup>
        <inkml:traceGroup>
          <inkml:annotationXML>
            <emma:emma xmlns:emma="http://www.w3.org/2003/04/emma" version="1.0">
              <emma:interpretation id="{722BDE8F-FC17-4846-B440-83F95EC187AF}" emma:medium="tactile" emma:mode="ink">
                <msink:context xmlns:msink="http://schemas.microsoft.com/ink/2010/main" type="inkWord" rotatedBoundingBox="17684,555 19060,538 19071,1455 17695,1472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286581.6559">17194 242 268 0,'0'-11'100'0,"0"7"-76"0,0 0-8 0,0 0 156 16,0 4-96-16,0-4 68 15,0 4-84-15,0-3 36 16,0 3-56-16,0-4 52 15,0 8-56-15,0-8 12 16,13 4-32-16,-5-4 20 16,9 4-24-16,0-4-4 15,0 8-4-15,0-4 12 16,0 0-8-16,0 0 24 16,1 0-20-16</inkml:trace>
          <inkml:trace contextRef="#ctx0" brushRef="#br0" timeOffset="286865.466">17718 125 288 0,'-9'3'108'0,"9"-3"-84"0,-8 31-4 16,8-5 76-16,4 4-56 0,0 27 16 15,5 4-32-15,-5 11-12 32,0-4-8-32,-12 0 40 0,-1-11-24 0,-16-1 104 15,-1-3-68-15,-16-3 80 16,3-9-76-16,-8-10 4 16,18-9-40-16,-18-22 4 15,17-7-16-15,0-27-244 16,13 7 124-16</inkml:trace>
          <inkml:trace contextRef="#ctx0" brushRef="#br0" timeOffset="287014.8824">17611-38 508 0,'47'-19'188'0,"-47"19"-148"0,38-12-8 0,-25 12 72 15,4 0-64-15,-4 0-148 16,4 0 56-16</inkml:trace>
          <inkml:trace contextRef="#ctx0" brushRef="#br0" timeOffset="287733.8104">18071 7 416 0,'0'-15'152'0,"0"15"-116"0,-8 0-12 0,3 0 76 16,5 0-60-16,-4 0 36 16,-4 8-44-16,-1-1 8 15,-4 8-24-15,1 4 0 16,3 4-8-16,-4 3 4 16,5 9-8-16,-1-5 8 15,9 0-8-15,4-7 24 16,5-4-16-16,4-12-20 15,8 1 0-15,9-16 12 0,0 1 0 0,-1-12-48 16,-3 4 28-16,0-8 12 16,-1 4 4-16,-12 0-16 15,-5 12 8-15,-12-1 20 16,4 8-4-16,-8 15 104 16,3 4-64-16,14 4 0 15,8 3-32-15,17-7 32 16,9 4-24-16,8-12-4 15,-4-3-12-15,-1-8 20 16,1-12-16-16,-13-3 4 16,-4-7-8-16,-17-5 36 15,-5 4-20-15,-16-11-24 16,-5 8 0-16,-12-12-20 16,3 11 12-16,-3-7-12 15,3 12 8-15,14 3-72 16,8 0 48-16</inkml:trace>
        </inkml:traceGroup>
        <inkml:traceGroup>
          <inkml:annotationXML>
            <emma:emma xmlns:emma="http://www.w3.org/2003/04/emma" version="1.0">
              <emma:interpretation id="{C713DEB8-34A5-4F7D-B649-FD784573017F}" emma:medium="tactile" emma:mode="ink">
                <msink:context xmlns:msink="http://schemas.microsoft.com/ink/2010/main" type="inkWord" rotatedBoundingBox="19527,58 21426,35 21441,1258 19542,1281"/>
              </emma:interpretation>
              <emma:one-of disjunction-type="recognition" id="oneOf7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289809.2847">19153 72 548 0,'-13'-12'204'0,"13"12"-156"0,13-4-16 16,-13 1 104 0,8 3-80-16,9-4 16 15,0 8-48-15,5-4 12 0,-1 0-20 0</inkml:trace>
          <inkml:trace contextRef="#ctx0" brushRef="#br0" timeOffset="290032.8791">19608 128 528 0,'-17'4'196'0,"17"-4"-152"0,-34 38-12 0,17-8 72 16,9 1-64-16,-9 14 8 15,-5 4-28-15,14 0-4 16,-1 1-8-16,1-13-8 16,8-6 4-16</inkml:trace>
          <inkml:trace contextRef="#ctx0" brushRef="#br0" timeOffset="289626.062">19510-148 352 0,'13'-8'132'0,"-9"1"-104"0,14-1-8 0,-18 1 148 15,4 7-96-15,0-8 44 16,0 4-72-16,-8-3 36 16,4-8-44-16,-8 0-12 15,-5 3-12-15,-13-11-20 16,5 16 4-16,-17-1 12 16,12 8-4-16,-17 0 8 15,14 12-8-15,-5-5-36 16,8 8 16-16,-4-7 16 15,9 3 0-15,0-3-8 16,4-1 4-16,4-3-4 16,4 4 0-16,-3-1 0 15,12 5 0-15,-9 7 0 0,5 3 0 16,-5 9 16-16,-4-1-4 0,9 0 8 16,0 0-8-16,-17 1-4 15,4-1 4-15,0 0 4 16,8-3-4-16,1-4-4 15,3-5 4-15,1-2 4 16,8 3-4-16,1-12-12 16,3 8 4-16,5 4 12 15,4-4-4-15,8 4 8 16,-8 4-8-16,13-4 8 16,-4 4-8-16,-1-12 16 15,1 4-12-15,-1-15-4 16,10 8 0-16,-18-8-120 15,4 3 64-15</inkml:trace>
          <inkml:trace contextRef="#ctx0" brushRef="#br0" timeOffset="290872.6135">19144-561 332 0,'-4'4'120'0,"4"-4"-92"0,13 0-8 0,-13 0 68 16,0 0-52-16,-9 0 56 15,9 0-52-15,-13 0 60 16,13 4-60-16,0-4 28 16,0 0-40-16,0 0 36 15,0 0-36-15,9 0 4 16,4 4-20-16,-5-4 36 15,9 4-24-15,5-4 20 16,3 0-24-16,13-4-8 16,5 4-8-16,12-4 20 15,-3 8-12-15,-1-4 4 16,-5 0-8-16,-7 0 12 16,-9 4-12-16,-13-4 40 15,4 0-24-15,-21 0-92 16,0 0 36-16,-9-4-264 15,5 4 164-15</inkml:trace>
          <inkml:trace contextRef="#ctx0" brushRef="#br0" timeOffset="292900.1055">19855 34 912 0,'-8'-4'340'0,"8"4"-264"0,4 11-24 15,-4-7 52 1,4 0-68-16,-4 0 12 15,9-1-28-15,-5-3-108 16,5 4 44-16,-1-4-660 16,13 12 388-16</inkml:trace>
          <inkml:trace contextRef="#ctx0" brushRef="#br0" timeOffset="293230.4674">20575-296 528 0,'-8'-3'196'0,"8"3"-152"0,-13-8-12 0,-4 16 60 16,17-5-56-16,-22 9 48 15,1 7-48-15,-13 11 24 16,-4-4-32-16,-9 12 28 15,9 0-32-15,-1 11 12 16,9-3-20-16,5 29-16 16,16-3-4-16,14 19 12 15,12-7-4-15,8-9 32 16,5-7-20-16,0-11-40 16,-9-8 12-16,5-11-192 15,-5-4 112-15,-8-11-372 16,8-4 256-16</inkml:trace>
          <inkml:trace contextRef="#ctx0" brushRef="#br0" timeOffset="300150.753">20852-12 372 0,'-17'-7'140'0,"25"3"-112"0,1 0-4 15,-5 0 48 1,5 4-44-16,8-3 32 15,-5-1-32-15,-7-4 28 16,12 8-32-16,-9-4 84 16,-8 4-60-16,0-3 56 15,0 3-60-15,-8-4 32 0,3 4-44 0,-7 0 8 16,12 0-24-16,-5-8 0 16,-7 16-8-16,-1-8 48 15,9 0-32-15,-18 0-12 16,5 4-4-16,0-1 8 15,0 1-8-15,-13 4 16 16,9-1-16-16,-9 1 4 16,9 3-4-16,-5 1 4 15,9-1-8-15,-4 0-4 16,4 4 4-16,0 4-32 16,4 0 16-16,1 8-4 15,12 7 8-15,-9 4 24 16,9 3-8-16,-9 5 4 15,14-1-4-15,-5-3-24 16,4-4 8-16,0-8 20 16,9-4-4-16,0-7 32 15,4 0-24-15,4-7 4 16,0-1-12-16,9-7 12 16,0 3-12-16,4-3 4 15,-13 0-4-15,1-4-8 16,3 4 4-16,-12-4 12 15,0 4-8-15,-5-4-20 16,5 0 4-16,-4-4-100 16,8 0 56-16,-5 0-248 0</inkml:trace>
          <inkml:trace contextRef="#ctx0" brushRef="#br0" timeOffset="293861.1788">20588 159 612 0,'-13'-8'228'0,"13"8"-180"0,4 0-12 0,5 0 116 15,-1 0-92-15,5-4 72 16,8 4-76-16,9-4-4 16,0 1-32-16,0-5-40 15,0 8 12-15,4 0-316 16,4 4 176-16</inkml:trace>
          <inkml:trace contextRef="#ctx0" brushRef="#br0" timeOffset="301202.0444">20596-224 340 0,'-4'0'128'0,"4"0"-100"0,0 0-8 0,0-3 104 15,0 3-72-15,0-4 84 16,0 8-76-16,0-4 32 16,0 0-56-16,0 3 60 15,0 1-56-15,0-4 8 16,0 0-28-16,4 0 32 15,5 0-28-15,4-4 4 16,8 4-16-16,9-3 12 16,4 3-16-16,8 0 16 15,-3 3-16-15,3 1 4 16,-3 7-4-16,-5-7-156 16,4 4 80-16</inkml:trace>
          <inkml:trace contextRef="#ctx0" brushRef="#br0" timeOffset="300826.0593">20639-424 260 0,'-9'-4'96'0,"9"4"-76"0,-8-4-4 0,4 0 148 16,8 8-92-16,-8-4 104 15,4 0-100-15,-9 0 64 16,9 4-80-16,-4 0 12 16,4-1-40-16,0 1-12 15,4 0-12-15,5 0 4 16,3 0-8-16,10-1 8 15,7 1-8-15,14-4 16 16,-5 4-12-16,-4-4-4 16,-4 4 0-16,-4 0-32 15,-9-1 16-15,-4-3-144 16,-13 4 84-16,0-4-232 16,0 0 172-16</inkml:trace>
        </inkml:traceGroup>
        <inkml:traceGroup>
          <inkml:annotationXML>
            <emma:emma xmlns:emma="http://www.w3.org/2003/04/emma" version="1.0">
              <emma:interpretation id="{0B37A091-D871-49C1-9FAB-2E3182A5A608}" emma:medium="tactile" emma:mode="ink">
                <msink:context xmlns:msink="http://schemas.microsoft.com/ink/2010/main" type="inkWord" rotatedBoundingBox="21729,58 23930,31 23946,1287 21744,1313"/>
              </emma:interpretation>
              <emma:one-of disjunction-type="recognition" id="oneOf8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303080.038">22031-371 612 0,'-8'-8'228'0,"8"8"-180"0,4 0-12 0,-4 0 168 16,13 0-120-16,-9 0-8 16,17 4-48-16,1 0-20 15,3 11-4-15,5-11 28 16,4 11-16-16,4-15-68 16,1 7 28-16</inkml:trace>
          <inkml:trace contextRef="#ctx0" brushRef="#br0" timeOffset="302868.4719">22172-519 600 0,'0'-8'224'0,"0"8"-176"0,0-3-12 16,0-1 160 0,0 8-116-16,0-4 80 15,8 0-92-15,1 0 44 16,4-4-68-16,12 4-12 16,1 4-20-16,4 3 16 15,-1 1-16-15,1-1-40 0,-9-3 16 0,1 4-288 16,-5-4 164-16</inkml:trace>
          <inkml:trace contextRef="#ctx0" brushRef="#br0" timeOffset="303337.3624">22457-458 416 0,'9'-8'152'0,"-9"8"-116"0,12-4-12 0,1 0 108 16,0 8-76-16,4-4 40 16,0 4-56-16,4-4 4 15,-4 8-28-15,0-8 28 16,0 3-28-16,-4-3-4 16,0 4-8-16</inkml:trace>
          <inkml:trace contextRef="#ctx0" brushRef="#br0" timeOffset="303678.2363">22610-576 572 0,'-8'0'208'0,"8"0"-160"0,-9 15-12 15,9-7 56 1,0 3-56-16,0 4 48 16,0 4-48-16,-4 4 52 15,-4 4-52-15,3-1 36 16,5 8-40-16,-12 8 16 0,12-4-28 0,-5-8 0 15,5 4-12-15,-8-7-16 16,16 3 4-16,-8-11-32 16,5-8 20-16,7 0-216 15,5-3 132-15</inkml:trace>
          <inkml:trace contextRef="#ctx0" brushRef="#br0" timeOffset="301786.095">21244 155 580 0,'0'4'216'0,"0"-4"-168"0,12 3-12 16,-12 1 92 0,0 0-76-16,5-4 32 15,-5 4-48-15,12-4 40 16,-12 0-44-16,5 0 20 15,3 0-32-15,-4 0 60 16,9 0-44-16,0 0 0 16,0 0-20-16,-9 0 16 15,17 0-20-15,5 0-4 16,-5 0-4-16,9 0-4 16,0 0 0-16,4 0 16 15,-4 0-8-15,-5 0 4 0,5 0-4 0,-13 0 20 16,4 0-16-16,-16 0 12 15,-5 0-12-15,0 0 12 16,0 0-16-16,0 0-320 16,12 7 168-16</inkml:trace>
          <inkml:trace contextRef="#ctx0" brushRef="#br0" timeOffset="302479.4386">21882 261 508 0,'-12'-4'188'0,"12"4"-148"0,12 0-8 16,-12 0 96-1,0 0-76-15,5 0 96 16,3 0-88-16,9 0 52 16,-4 0-68-16,17-4 32 15,-1 4-44-15,14-4-28 0,-5 1-4 0</inkml:trace>
          <inkml:trace contextRef="#ctx0" brushRef="#br0" timeOffset="302266.8747">22317-8 476 0,'-26'-4'176'0,"26"4"-136"0,-4-15-12 16,-9 19 196-1,13-4-128-15,-13-8 68 16,1 8-96-16,-10-7-12 16,9-1-36-16,-12 4-12 15,12 4-4-15,-17-3-16 16,13 3 8-16,0 0 12 16,-8 3-4-16,-5 9 8 0,13-8-8 15,-9 11 32-15,9 0-20 0,-8 4 4 16,12 3-12-16,-8 16-16 15,8 4 4-15,0 15-16 16,13 0 12-16,0 3-12 16,13-7 8-16,4-8 36 15,13-3-16-15,8-12 16 16,-4-3-12-16,9-8 12 16,-1 0-16-16,-12-8-20 15,-4-3 4-15,-9-5-4 16,0 1 4-16,-5-8-56 15,1 1 36-15,-13-5-236 16,5 1 148-16</inkml:trace>
          <inkml:trace contextRef="#ctx0" brushRef="#br0" timeOffset="305405.1133">22943-527 364 0,'-22'-11'132'0,"22"11"-100"0,0-4-12 0,5 1 96 16,-5 6-68-16,8-3 76 16,1 8-68-16,3 11 68 15,5 4-72-15,-4 33 88 16,17 5-80-16,-4 30-20 16,-9 3-24-16,0 31 12 15,4-4-16-15,-17 8-120 16,-4-15 60-16,-30-16-52 15,5-18 56-15,-35-12-36 16,1-12 44-16,-5-14-16 16,13-8 32-16</inkml:trace>
          <inkml:trace contextRef="#ctx0" brushRef="#br0" timeOffset="305685.9696">23445 87 756 0,'-8'0'280'0,"8"0"-216"0,8 7-20 0,-8 1 216 16,0-1-152-16,-8 1-8 15,3 3-64-15,1-11 0 16,-4 8-20-16,3-8-88 16,-3 7 40-16,8-14-420 15,8 7 248-15</inkml:trace>
        </inkml:traceGroup>
        <inkml:traceGroup>
          <inkml:annotationXML>
            <emma:emma xmlns:emma="http://www.w3.org/2003/04/emma" version="1.0">
              <emma:interpretation id="{75510B66-F190-4DCB-8EEC-36645066B1EA}" emma:medium="tactile" emma:mode="ink">
                <msink:context xmlns:msink="http://schemas.microsoft.com/ink/2010/main" type="inkWord" rotatedBoundingBox="24323,89 24957,81 24974,1446 24340,1454"/>
              </emma:interpretation>
              <emma:one-of disjunction-type="recognition" id="oneOf9">
                <emma:interpretation id="interp9" emma:lang="" emma:confidence="1">
                  <emma:literal>2</emma:literal>
                </emma:interpretation>
                <emma:interpretation id="interp10" emma:lang="" emma:confidence="0">
                  <emma:literal>z</emma:literal>
                </emma:interpretation>
                <emma:interpretation id="interp11" emma:lang="" emma:confidence="0">
                  <emma:literal>Z</emma:literal>
                </emma:interpretation>
                <emma:interpretation id="interp12" emma:lang="" emma:confidence="0">
                  <emma:literal>}</emma:literal>
                </emma:interpretation>
                <emma:interpretation id="interp13" emma:lang="" emma:confidence="0">
                  <emma:literal>I</emma:literal>
                </emma:interpretation>
              </emma:one-of>
            </emma:emma>
          </inkml:annotationXML>
          <inkml:trace contextRef="#ctx0" brushRef="#br0" timeOffset="320912.6138">24284 586 488 0,'-9'-7'180'0,"18"7"-140"0,-9 0-12 0,0 0 92 16,0 0-72-16,4-8 68 15,-4 8-64-15,0 0-12 16,17-7-24-16,-4 7 52 0,13-8-40 16,-9 16 24-16,8-8-32 15,-8 7 0-15,-4 1-12 0,0 3 12 16,-9 4-12-16,-4 0-4 16,-13-3 0-16,0 10 4 15,-4-3-4-15,-12-3 16 16,16 2-12-16,-4-2-20 15,4-5 4-15,0 0 12 16,13-3 0-16,0-1 8 16,0-7-8-16,0 0-12 15,0 0 4-15,0 0 20 16,0 8-8-16,13 0 4 16,-4-1-4-16,-1 1-8 15,5-1 4-15,12 1 20 16,1-1-12-16,-5-3 4 15,5 0-8-15,-9 0-60 16,-4 0 28-16,-9-4-192 0,-4 0 120 16,0-4-372-1</inkml:trace>
          <inkml:trace contextRef="#ctx0" brushRef="#br0" timeOffset="306334.5936">24233-205 528 0,'8'-15'196'0,"-8"15"-152"0,13-7-12 15,-9 3 116-15,-4 4-88 0,13-4 20 16,-13 4-48-16,0-4-4 16,0 8-16-16,0-4 0 15,0 0-4-15,0 0-16 16,0 0 4-16,-13-4 28 15,1 4-12-15,-5 0 4 16,4-7-8-16,-4-5-16 16,0 5 4-16,-13-5 12 15,9 1-4-15,-9 3 8 16,0 5-8-16,0 3-12 16,13 0 4-16,-13 0-4 15,18 3 0-15,-1 1 24 16,9 4-8-16,-9 7 16 15,13-4-16-15,-9 8 40 16,18 0-24-16,-18 8-4 16,5-1-12-16,0 12 28 15,-5 0-20-15,-8 15-4 16,4 0-8-16,-4 15 4 16,5-11-4-16,-1 3 24 15,13-7-16-15,-13-7-20 16,13-1 0-16,0-18 20 15,0-5-4-15,0-3-4 16,9-4 0-16,-5-15-24 16,4 8 12-16,-3-4 4 15,12-1 4-15,-5 1 8 0,18 4-4 16,-4-16-12-16,-5 8 4 16,5-7-192-16,16 7 108 0</inkml:trace>
          <inkml:trace contextRef="#ctx0" brushRef="#br0" timeOffset="321813.0074">23892-527 436 0,'0'0'160'0,"0"0"-124"0,0 0-8 15,0 0 116-15,0 0-84 16,0 0 72-16,0 0-76 15,0 0 56-15,0 0-60 16,0 0 4-16,4 0-32 0,13 0 12 16,-8 4-20-16,-5 0 28 0,9 0-28 15,4 0 40-15,13-1-32 16,0-3 20-16,12 0-24 16,1 0-8-16,-1-3-8 15,-3-1 20-15,-9 0-12 16,-9 4-12-16,4-4-4 15,-8 0 28-15,-8 1-12 16,-5-1-100-16,-4 4 44 16,0 0-176-16,0 0 124 15,0 0-336 1,9 11 244-16,-9 4-144 0</inkml:trace>
          <inkml:trace contextRef="#ctx0" brushRef="#br0" timeOffset="320206.2356">24080 83 216 0,'-9'-11'80'0,"-4"11"-60"0,-4 3-8 0,13-3 108 16,-5 0-68-16,-3 0 120 16,3 0-96-16,1 0 68 15,3 0-84-15,-3 0 56 16,8 0-64-16,0 0 76 15,13 8-72-15,4-8 60 0,8 0-64 16,14 0-4-16,-5 4-28 0,8-1-12 16,-8 1-4-16,0 4 4 15,-12-8-4-15,-10 4-12 16,1-1 4-16,-13-3 48 16,-13 0-24-16,1 4 0 15,-18 0-12-15,-4 4 4 16,-5-1-8-16,-3 1-12 15,8-1 4-15,-5 1 12 16,10-4-4-16,12-4-20 16,4-4 8-1,17-4 4-15,17-3 4 16,13-4 0-16,9 3-28 16,25 5 16-16,-4 7 4 15,-9-8 8-15,1 8 0 16,-14 8 0-16,-8-8 8 0,-17 4-4 15,-4-1 60-15,-13-3-36 16,-4 8-28-16,-22-4-4 16,-3-4 8-16,-1 0 0 15,4 0 8-15,9-8-8 16,17 1-372-16,26 3 200 16,-5 4-496-1</inkml:trace>
        </inkml:traceGroup>
      </inkml:traceGroup>
    </inkml:traceGroup>
    <inkml:traceGroup>
      <inkml:annotationXML>
        <emma:emma xmlns:emma="http://www.w3.org/2003/04/emma" version="1.0">
          <emma:interpretation id="{3AB0FFFC-630C-4366-8B0D-2BD59F2B242B}" emma:medium="tactile" emma:mode="ink">
            <msink:context xmlns:msink="http://schemas.microsoft.com/ink/2010/main" type="paragraph" rotatedBoundingBox="9379,1683 22077,1487 22099,2916 9401,311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30559EA3-980F-421C-906D-75231F2770A6}" emma:medium="tactile" emma:mode="ink">
              <msink:context xmlns:msink="http://schemas.microsoft.com/ink/2010/main" type="line" rotatedBoundingBox="9379,1683 22077,1487 22099,2916 9401,3112"/>
            </emma:interpretation>
          </emma:emma>
        </inkml:annotationXML>
        <inkml:traceGroup>
          <inkml:annotationXML>
            <emma:emma xmlns:emma="http://www.w3.org/2003/04/emma" version="1.0">
              <emma:interpretation id="{AE9ED9DD-27B5-4C9A-BA30-8030216DEDE8}" emma:medium="tactile" emma:mode="ink">
                <msink:context xmlns:msink="http://schemas.microsoft.com/ink/2010/main" type="inkWord" rotatedBoundingBox="9385,2088 9798,2081 9805,2569 9393,2576"/>
              </emma:interpretation>
            </emma:emma>
          </inkml:annotationXML>
          <inkml:trace contextRef="#ctx0" brushRef="#br0" timeOffset="329728.5693">8920 1700 384 0,'-13'4'140'0,"9"-4"-108"0,0-4-8 0,0 0 100 16,8 4-72-16,-4-7 68 15,4 3-68-15,0-8 84 16,9 5-76-16,-4-5 32 15,-1 9-52-15,-8-5 28 16,5 8-36-16,-5 4 8 16,4 3-24-16,-4 5 44 15,0 3-32-15,0 0 4 16,0 0-20-16,0-7 44 16,8 3-28-16,9-15 20 15,5 4-28-15,12-11 0 16,0 0-12-16,8-4 4 15,-3 7-8-15,-5-3 24 16,0 7-16-16,-9 0-12 16,1 4-4-16,-13 0 40 15,-1 8-24-15,-7-1 0 16,-1 1-8-16,-4-1 4 16,4 1-4-16,-4-4 16 15,0-1-12-15,0-3-72 0,9 0 32 16</inkml:trace>
          <inkml:trace contextRef="#ctx0" brushRef="#br0" timeOffset="355508.0174">9078 1495 416 0,'0'0'152'0,"0"0"-116"0,-9-4-12 16,5 0 76 0,4 8-60-16,0-8 52 15,-9 4-52-15,1-4-20 16,8 1-12-16,0-5 0 15,0 8-4-15,-9-4 40 16,18 8-20-16,-9-4-4 0,0 8-12 0,-9 3 72 16,5 4-44-16,-4 12-4 15,-5 3-20-15,4 15 8 16,5 4-12 0,-4 4 40-16,8 0-24 0,-9-3-12 15,9-9-8-15,-8-7-4 16,8-3 0-16,-5-12-100 15,5 0 56-15</inkml:trace>
        </inkml:traceGroup>
        <inkml:traceGroup>
          <inkml:annotationXML>
            <emma:emma xmlns:emma="http://www.w3.org/2003/04/emma" version="1.0">
              <emma:interpretation id="{8E37C120-AC97-4F7D-9C4B-412E0C50CE32}" emma:medium="tactile" emma:mode="ink">
                <msink:context xmlns:msink="http://schemas.microsoft.com/ink/2010/main" type="inkWord" rotatedBoundingBox="10440,1748 12236,1720 12253,2777 10457,2805"/>
              </emma:interpretation>
              <emma:one-of disjunction-type="recognition" id="oneOf10">
                <emma:interpretation id="interp14" emma:lang="" emma:confidence="1">
                  <emma:literal/>
                </emma:interpretation>
              </emma:one-of>
            </emma:emma>
          </inkml:annotationXML>
          <inkml:trace contextRef="#ctx0" brushRef="#br0" timeOffset="331151.9838">10044 1355 508 0,'0'-3'188'0,"0"3"-148"0,-4 3-8 0,0-3 28 16,8 0-40-16,-8 0 52 15,4 8-40-15,-4 0 28 16,-1 3-32-16,-3 4 8 16,4 4-20-16,-5 15 44 15,5 4-32-15,-5 15 20 16,5 0-28-16,-4 7 16 16,3-7-20-16,1-3 0 15,4-9-8-15,-4-3-8 16,4-8 4-16,-5-7 12 15,5 0-8-15,-4-8 4 16,8-4-4-16,-4-7-76 16,0 0 36-16</inkml:trace>
          <inkml:trace contextRef="#ctx0" brushRef="#br0" timeOffset="331453.2843">10338 1359 456 0,'-8'-7'168'0,"8"7"-128"0,4 0-16 0,0 0 140 16,0 0-96-16,1 0 36 16,-1 7-64-16,5-7-4 15,-1 12-24-15,-4 10 28 16,5 1-24-16,-9 22-4 15,0 8-8-15,-9 12 28 16,1-5-16-16,-9 1-32 16,4-8 8-16,0-8-44 15,0-7 32-15,-4-8-116 16,9-3 76-16,-5-8-416 16,5-4 268-16</inkml:trace>
          <inkml:trace contextRef="#ctx0" brushRef="#br0" timeOffset="331908.3681">10509 1885 392 0,'-5'15'148'0,"5"-15"-116"0,5 15-8 0,-5-4 84 16,8 1-64-16,-16 7 60 15,8 3-60-15,-5 5-4 16,1 3-24-16,-9 4-12 15,5-4 0-15,-9-3 28 16,8-1-16-16,-4-11-12 16,5-3-8-16</inkml:trace>
          <inkml:trace contextRef="#ctx0" brushRef="#br0" timeOffset="332460.3329">10036 1135 476 0,'-13'0'176'0,"13"0"-136"0,0 8-12 16,0-8 152 0,0 0-104-16,0 0 112 15,0 0-108-15,0 0 0 16,9 0-44-16,3 0 44 15,5 0-44-15,5 0 44 16,-1 7-44-16,9-14 8 0,4 7-28 0,4 0 8 16,5-8-12-16,-5 1 0 15,-4 7-4-15,-13-4-60 16,1 4 28-16,-14 0-272 16,-3 11 164-16</inkml:trace>
          <inkml:trace contextRef="#ctx0" brushRef="#br0" timeOffset="333018.2637">10773 1733 488 0,'-5'-15'180'0,"5"15"-140"0,0 0-12 0,0 8 188 16,0-8-124-16,0 7 80 16,0 1-104-16,0 3 0 15,5 4-44-15,-1-3-4 16,-4 3-12-16,8-8 12 15,1 1-12-15,-9-8 16 16,4 0-16-16,-4-8-4 16,0 8 0-16,0-19-68 15,0 8 36-15,0 0-48 16,0-4 40-16,-4 3-8 16,4 5 28-16,-4-1 0 15,4 8 8-15,-5 0 0 16,10 8 0-16,-1-8 0 15,0 7 0-15,13-14-484 16,9 7 264-16</inkml:trace>
          <inkml:trace contextRef="#ctx0" brushRef="#br0" timeOffset="333795.6745">11160 1457 496 0,'-21'0'184'0,"21"0"-140"0,-22 15-16 0,22-7 64 16,0-1-56-16,-8 12 12 15,16 4-28-15,-8 15-4 16,0 0-8-16,0 11-8 15,0 4 4-15,-4-12 12 16,4 1-8-16,-8 0 48 16,-1-16-28-16,-4 1 48 15,5-8-44-15,4-4 4 16,4 0-24-16,0-15 12 16,4 0-16-16,4-19 4 15,1 8-4-15,-1-20-52 16,5 1 28-16,-4-27-96 15,4 12 64-15,-9-4 16 16,4 7 16-16,1-3 32 16,-5 14-8-16,5 5 76 15,-1 3-48-15,-4 0 68 16,5 8-64-16,-5 0 8 16,9 15-28-16,0-8 24 15,-1 16-28-15,1 0 12 16,0 7-16-16,-4 11 0 15,-5 8-4-15,9 4 4 16,-5 0-8-16,-4 0-12 16,1 0 4-16,-5-12 12 15,4 1-4-15,0-5 16 0,0-10-12 0,1-8 4 16,3-1-4-16,1-14-76 16,-1 3 36-16,1-26-40 15,-1-4 40-15,1-15-52 16,3 8 48-16,1-8-20 15,0 15 36-15,-4 0 72 16,3 16-28-16,-7 7 116 16,3 7-80-16,-8 8 72 15,4 11-76-15,-4 16 92 16,5 3-84-16,-5 16 16 16,0-1-48-16,0 4-4 15,4 4-16-15,0-11 20 16,5-1-20-16,-9 1-12 15,4-15-4-15,-4-5-156 16,0 5 88-16,-4-16-208 16,-1 4 156-16,-3-7-152 15,4-4 160-15</inkml:trace>
          <inkml:trace contextRef="#ctx0" brushRef="#br0" timeOffset="334815.386">11117 1222 404 0,'-8'8'148'0,"8"-8"-112"0,4 0-12 15,-4 0 84 1,0 0-64-16,0-4 60 16,4 4-60-16,5-4 68 15,0 4-64-15,-5-4 88 0,9 4-76 16,-1-3 76-16,5 3-76 0,5-4 56 16,3 8-64-16,5-8-12 15,0 4-24-15,4-4 16 16,0 4-20-16,-9-4 24 31,1 4-24-31,-9-7-4 0,-4 7-4 0,-5-4 20 16,-3 8-12-16,-10-4 4 15,5 0-8-15,-4 0-128 16,0 3 64-16</inkml:trace>
          <inkml:trace contextRef="#ctx0" brushRef="#br0" timeOffset="334096.9759">11616 1915 540 0,'0'-4'200'0,"0"4"-156"0,25 8-12 0,-3-8 116 16,-5 0-88-16,4 7 28 15,0 1-52-15,-4 3-4 16,0-3-20-16,-17 7 12 15,0 4-16-15,-13-4-4 16,1 0 0-16,-10-4 48 16,5 5-28-16,0-9 68 15,5 5-52-15,7-9 44 16,14 1-48-16,4-4 0 16,8 8-24-16,4-8-96 15,5 0 48-15</inkml:trace>
          <inkml:trace contextRef="#ctx0" brushRef="#br0" timeOffset="331650.1797">9959 1810 756 0,'13'-12'280'0,"-13"12"-216"0,30-11-20 16,-13 3 144-1,0 8-112-15,8-11 8 16,1 3-56-16,8-3-8 0,0 4-12 0,0-1-84 15,0 4 40-15,-8 4-208 16,-1 4 140-16</inkml:trace>
        </inkml:traceGroup>
        <inkml:traceGroup>
          <inkml:annotationXML>
            <emma:emma xmlns:emma="http://www.w3.org/2003/04/emma" version="1.0">
              <emma:interpretation id="{DDAC5A4D-677C-458F-8D30-552088896E45}" emma:medium="tactile" emma:mode="ink">
                <msink:context xmlns:msink="http://schemas.microsoft.com/ink/2010/main" type="inkWord" rotatedBoundingBox="13174,1877 14494,1856 14510,2926 13190,2947"/>
              </emma:interpretation>
              <emma:one-of disjunction-type="recognition" id="oneOf11">
                <emma:interpretation id="interp15" emma:lang="" emma:confidence="1">
                  <emma:literal/>
                </emma:interpretation>
              </emma:one-of>
            </emma:emma>
          </inkml:annotationXML>
          <inkml:trace contextRef="#ctx0" brushRef="#br0" timeOffset="337352.8484">13770 1491 756 0,'0'-8'280'0,"0"8"-216"0,-29-3-20 0,7-1 92 16,9 4-84-16,-16-8 16 16,-1 4-44-16,-13-3-12 15,13 7-8-15,-4-4-4 16,5 4 0-16,-1-4 16 16,13 4-8-16,-5 0 40 15,14 0-24-15,-5 0-24 16,9 0 0-16,-5 8-20 15,1 3 12-15,-5 8 48 16,13 8-20-16,-8 18-28 16,8-3 4-16,-13 22 16 15,4-7-4-15,9 0-12 16,0-4 0-16,-8-4 20 16,8-8-8-16,-4-6 4 15,-1-5-4-15,1-7 12 16,-4-5-12-16,8-2-4 15,0-5 0-15,-9-7 12 16,18 0-8-16,-9-4-12 16,8 0 0-16,5 0 4 15,4 0 0-15,4-4 0 16,5 4 0-16,-1-4 24 16,5 8-12-16,-4-8-32 15,3 4 12-15,-12-4-140 16,0 4 80-16</inkml:trace>
          <inkml:trace contextRef="#ctx0" brushRef="#br0" timeOffset="337580.9535">13340 1813 892 0,'-4'-12'332'0,"4"12"-260"0,21-7-20 0,-16-1 160 16,3 4-128-16,13-7 88 16,9 0-100-16,9-4 0 15,3 7-48-15,9-3 4 16,0 11-16-16,-8 0-420 16,-9 7 220-16</inkml:trace>
          <inkml:trace contextRef="#ctx0" brushRef="#br0" timeOffset="340206.3554">13502 1275 384 0,'-8'-4'140'0,"8"4"-108"0,-13-7-8 16,9 7 136 0,4 4-92-16,-9-4 132 15,5 0-116-15,-9 0 84 16,9 0-100-16,-1 0 100 0,5 0-96 0,0-4 24 16,5 4-56-16,8-8 40 15,4 8-48-15,8-7 48 16,18 7-48-16,8-4-8 15,8 8-12-15,-8-1-12 16,1 5 4-16,-10 3-4 16,1 1 0-16,-13-5 16 15,-1 5-8-15,-16-9-4 16,4 5 0-16,-4-8-268 16,0 4 144-16</inkml:trace>
          <inkml:trace contextRef="#ctx0" brushRef="#br0" timeOffset="339605.7445">13860 2040 392 0,'-4'-12'148'0,"4"12"-116"0,-5-7-8 0,1 3 120 16,8 8-84-16,-4-8 80 15,9 4-80-15,-1-4 64 16,9 4-68-16,0-3 48 16,0 3-60-16,0 0 60 15,5 3-64-15,-5 1 0 16,0 7-24-16,-9 1-12 16,5 3 0-16,-13 0 12 15,0 12-8-15,-17-1-100 16,4 4 48-16,-12 1 0 15,8-5 28-15,-9-3 4 16,5 0 4-16,8-8 8 16,9-4 0-16,4-7 0 15,8 3 0-15,1-7 60 16,12 4-32-16,0-4 24 16,1 0-32-16,-5 0-16 15,0 4-8-15,-4 0-208 16,-5 0 116-16</inkml:trace>
          <inkml:trace contextRef="#ctx0" brushRef="#br0" timeOffset="336828.4535">12723 1869 424 0,'-9'-7'156'0,"5"3"-120"0,-4 0-8 0,3 1 88 31,10 6-68-31,-5-3 68 0,0 0-64 0,-5-3 84 16,5 3-76-16,-4-4 60 16,4 0-68-16,-4-4 60 15,8 8-64-15,-4-3 64 16,4 3-64-16,1-4 52 16,3 4-56-16,5-4 48 15,4 0-52-15,4 0-20 16,5 4-12-16,4-7 16 15,-1 11-12-15,-3-4-12 16,-1 3-4-16,-3 5 28 16,-5-8-12-16,-9 8-64 15,1-1 24-15,4-7-260 16,-9 0 156-16,13-7-424 16,0 7 312-16</inkml:trace>
          <inkml:trace contextRef="#ctx0" brushRef="#br0" timeOffset="354588.4103">12774 1718 208 0,'4'-4'76'0,"-4"4"-60"0,4 0-4 0,-4 0 116 16,0 0-72-16,-4-4 84 16,4 1-80-16,-4-5 76 15,8 4-80-15,-4-7 36 16,0 3-56-16,0-3 16 16,4 7-32-16,-4-7 16 15,5 7-20-15,-5 0-16 16,4 4-4-16,-4 4 20 15,0 4-8-15,-4 7 24 16,-1 8-20-16,-3 7 24 16,4 4-24-16,-5 4-12 15,9-4-4-15,-4 0 4 16,4-4 0-16,0-3 0 16,4-5 0-16,-4-6-124 15,0-1 68-15</inkml:trace>
        </inkml:traceGroup>
        <inkml:traceGroup>
          <inkml:annotationXML>
            <emma:emma xmlns:emma="http://www.w3.org/2003/04/emma" version="1.0">
              <emma:interpretation id="{DF48850E-4032-4264-8FA5-895839D2C9A3}" emma:medium="tactile" emma:mode="ink">
                <msink:context xmlns:msink="http://schemas.microsoft.com/ink/2010/main" type="inkWord" rotatedBoundingBox="14948,1753 16093,1736 16112,3009 14968,3026"/>
              </emma:interpretation>
            </emma:emma>
          </inkml:annotationXML>
          <inkml:trace contextRef="#ctx0" brushRef="#br0" timeOffset="340747.7952">14882 1381 520 0,'25'-7'192'0,"-25"7"-152"0,26 3-8 0,-9-3 204 15,0 0-136-15,17-3 80 16,0 10-104-16,9-7 28 16,-1 4-60-16,1 0-8 15,-1 0-20-15,-8-4 24 16,1 3-24-16,-10-3-12 16,-4 0-8-16,-4-3-4 15,-4 3 0-15,-4-4-100 16,-1 4 60-16,-8-4-156 15,0 8 116-15</inkml:trace>
          <inkml:trace contextRef="#ctx0" brushRef="#br0" timeOffset="348973.9389">15555 2055 476 0,'-13'0'176'0,"13"0"-136"0,13-4-12 0,-9 0 100 16,0 8-76-16,-4-4 40 15,9 0-52-15,-1 0 28 16,1 0-36-16,-1 0 44 16,1 0-44-16,-9 0 28 15,0 0-32-15,0 0 0 16,0 0-16-16,0 0 36 16,4 8-24-16,-4-1 20 15,4 8-24-15,-8 4 36 16,4 0-32-16,-9 8 20 15,5 3-24-15,-4 4-8 16,3 0-8-16,-3-4 20 0,8 5-12 0,-9-9-12 16,9-3-4-16,-8-8 28 15,8 0-12-15,-4-11-64 16,8-4 24-16,0-4-224 16,5 0 136-16,-1-15-548 15,5 4 372-15</inkml:trace>
          <inkml:trace contextRef="#ctx0" brushRef="#br0" timeOffset="358147.0443">14741 1150 288 0,'9'0'108'0,"-9"0"-84"0,8-3-4 16,-8-1 128-1,0 8-84-15,0-8 96 16,5 0-92-16,-5 4 56 15,4 0-72-15,-4-8 48 16,0 16-56-16,4-8-4 16,9 0-24-16,8 0 32 15,9 0-24-15,12 8-24 16,1-8 0-16,12 7 0 16,1-7 0-16,-1 4 16 15,-8 0-8-15,-4-4 4 0,-9 3-4 16,-13-3-8-16,0 0 4 0,-4-3-84 15,-12-1 44 1,-5-4-356-16,4 1 216 0</inkml:trace>
          <inkml:trace contextRef="#ctx0" brushRef="#br0" timeOffset="340450.0027">14473 1714 840 0,'-9'23'312'0,"9"-23"-244"0,13 23-16 16,-13-16 84 0,0 5-84-16,0-5-4 15,0 5-28-15,0-9-16 16,0 1 0-16,0-4-324 0,0 4 176 0</inkml:trace>
          <inkml:trace contextRef="#ctx0" brushRef="#br0" timeOffset="341197.5279">15205 1393 248 0,'5'7'92'0,"-5"-7"-72"0,17-4-4 0,-13 8 124 15,0 4-80-15,0 3 108 16,5 0-96-16,-9 8 40 16,4 4-64-16,-4 11 44 15,0 0-52-15,-4 12-4 16,0-1-20-16,4 0 32 16,-5 1-24-16,-3-5 48 15,-1-3-40-15,1-4 48 16,-5-7-48-16,-8-1 72 15,12-10-56-15,-12 2 8 16,17-10-32-16,-13 0 12 16,8-1-20-16,-12-7 52 15,12 0-36-15,-12 0 48 16,0 0-48-16,-9 0 48 16,13-4-48-16,-17-3 28 15,8 7-32-15,-8-8 28 16,13 1-32-16,-9-8 20 15,17-1-24-15,-8-3-8 16,21 4-8-16,-8-4-104 16,16 8 56-16,-8-4-272 15,0 7 176-15,0-3-248 16,0 7 224-16,0-3-460 16,0 7 352-16</inkml:trace>
        </inkml:traceGroup>
        <inkml:traceGroup>
          <inkml:annotationXML>
            <emma:emma xmlns:emma="http://www.w3.org/2003/04/emma" version="1.0">
              <emma:interpretation id="{309DFE9F-70A4-4FF9-8D7F-70D85D6D6932}" emma:medium="tactile" emma:mode="ink">
                <msink:context xmlns:msink="http://schemas.microsoft.com/ink/2010/main" type="inkWord" rotatedBoundingBox="16427,1646 18914,1607 18932,2787 16445,2826"/>
              </emma:interpretation>
              <emma:one-of disjunction-type="recognition" id="oneOf12">
                <emma:interpretation id="interp16" emma:lang="" emma:confidence="1">
                  <emma:literal/>
                </emma:interpretation>
              </emma:one-of>
            </emma:emma>
          </inkml:annotationXML>
          <inkml:trace contextRef="#ctx0" brushRef="#br0" timeOffset="357486.0745">15946 1832 216 0,'0'0'80'0,"0"3"-60"0,9-6-8 15,-9-1 152 1,0 8-92-16,0-4 76 16,0 0-84-16,0 0 44 15,0 0-64-15,0 0 68 16,0 0-64-16,0 0 72 0,0 0-68 16,0-4 16-16,4 4-36 0,-4-4 48 15,0 4-44-15,0-4 20 16,0 8-36-16,0-4 44 15,0 0-36-15,0 0 4 16,0 0-20-16,4 0 36 16,9 0-24-16,8-4 32 15,9 4-32-15,17-4-12 16,-4 1-8-16,-1-1 12 16,1 0-8-16,-9 0-20 15,-9 8 4-15,-20-4-216 16,-1 4 124-16</inkml:trace>
          <inkml:trace contextRef="#ctx0" brushRef="#br0" timeOffset="360324.2605">16662 1597 320 0,'4'-15'120'0,"-8"3"-96"0,8-3-4 0,-4 8 124 16,4 7-84-16,-4-15 44 16,4 7-60-16,-8-3 20 15,4 7-36-15,-4 0 28 16,4 4-32-16,-4 4 20 16,-1 7-24-16,-3 16 52 15,8-1-40-15,-9 23 48 16,5-7-48-16,-9 11 12 15,5 4-28-15,-5-12-8 16,5-3-4-16,-5-8 28 16,9-8-16-16,-1-7-4 15,5 0-8-15,-4-11-4 16,8-4 0-16,1-8-320 16,3 0 176-16</inkml:trace>
          <inkml:trace contextRef="#ctx0" brushRef="#br0" timeOffset="360581.4745">17007 1434 476 0,'-5'0'176'0,"5"0"-136"0,5 8-12 0,-5-1 40 15,0 8-44-15,0 16 44 16,0 3-40-16,0 15 40 15,-5 0-40-15,-12 4 4 16,9 0-20-16,-13-4 0 16,3-7-4-16,-7 0 12 15,8-12-12-15,0-7-12 16,4-4 0-16,9-8-436 16,4 0 240-16</inkml:trace>
          <inkml:trace contextRef="#ctx0" brushRef="#br0" timeOffset="361617.2283">16632 1264 520 0,'4'-4'192'0,"-4"4"-152"0,9-4-8 15,-5 0 184 1,0 4-124-16,9-7 96 16,4-1-108-16,9-3 24 15,3 0-60-15,10-1 48 0,3 8-56 0,9-3 0 16,-8 3-20-16,-5 4-4 16,-4 4-4-16,-12 3 4 15,-1 5-8-15,-13-5-28 16,1 9 12-16</inkml:trace>
          <inkml:trace contextRef="#ctx0" brushRef="#br0" timeOffset="360812.088">16628 1794 808 0,'8'-4'300'0,"-8"4"-232"0,13-4-20 15,-5 0 28 1,5 4-52-16,13-3 8 15,4 3-20-15,-1 0-88 16,5 3 44-16,5-3-324 16,-5 4 196-16</inkml:trace>
          <inkml:trace contextRef="#ctx0" brushRef="#br0" timeOffset="361104.8659">16985 1926 496 0,'17'0'184'0,"-17"0"-140"0,30 8-16 0,-17-4 76 16,4 3-64-16,4 5-28 15,1-1-8-15,-5 4 12 16,4 0-8-16,-13 0-4 15,1 4 0-15,-22 4 12 16,5 0-8-16,-14-1 24 16,1 1-20-16,-9-4-12 15,9 0-4-15,8-8 92 16,9 1-48-16,12-9 52 16,14 1-52-16,3-8-28 15,5 4-12-15,0-7-184 16,0 3 96-16</inkml:trace>
          <inkml:trace contextRef="#ctx0" brushRef="#br0" timeOffset="361858.8715">17424 1642 676 0,'-9'12'248'0,"9"-12"-192"0,5 15-16 16,-5-15 136 0,0 0-104-16,0 0-44 15,0 0-24-15,4 0-308 16,0 0 168-16</inkml:trace>
          <inkml:trace contextRef="#ctx0" brushRef="#br0" timeOffset="362560.7562">17743 1400 520 0,'-21'-7'192'0,"21"7"-152"0,0 7-8 0,-4 1 16 15,4 3-32-15,-5 8 20 16,5 7-20-16,-4 16 0 16,8 0-8-16,-8 3 12 15,4 1-12-15,-4-5 16 16,0-7-16-16,-1-7 4 16,5-1-4-16,-4-11 28 15,4-3-20-15,-4-12 4 16,8 0-12-16,-4-19 4 15,9 4-8-15,-1-23-12 16,1 4 4-16,-1-19 12 16,5 7-4-16,-4-7-12 15,3 16 4-15,-7-1 20 16,3 15-8-16,-4 0 136 16,5 8-76-16,-5 4 32 15,5 11-60-15,-5 7 20 16,4 5-32-16,1 18 0 15,-1 8-16-15,1 15 20 16,4 0-20-16,-5-4-12 16,5-4-4-16,-4-7 4 15,3-7 0-15,-3-13 16 0,-1 1-8 16,-3-15-28-16,-1-4 8 0,0-15-64 16,5 0 40-16,-1-23-44 15,1 0 44-15,3-19-52 16,1 4 52-16,0 0-8 15,4 12 24-15,-4 3 40 16,8 15-12-16,-12 1 160 16,3 6-96-16,-3 5 88 15,4 7-96-15,-5 4 28 16,-4 8-52-16,5 7 40 16,-1 4-48-16,-3 19 48 15,3 3-48-15,-8 16 4 16,0-4-24-16,-13 4 0 15,9-4-4-15,-9-4 12 16,9-7-12-16,-9-8-40 16,9-8 20-16,-4-7-264 15,3-4 156-15,5-7-376 16,9-4 280-16</inkml:trace>
          <inkml:trace contextRef="#ctx0" brushRef="#br0" timeOffset="363193.9398">17803 1044 632 0,'-4'-15'236'0,"4"15"-184"0,-9-4-16 0,1 1 228 16,16 6-152-16,-8-3 160 15,0 0-160-15,9 0 32 16,3 0-84-16,18-3 40 15,0-1-56-15,13 0-4 16,-1 0-24-16,1-3 8 16,8 3-16-16,-17 0-40 15,-4 8 20-15,-22-4-280 16,-3 7 160-16</inkml:trace>
          <inkml:trace contextRef="#ctx0" brushRef="#br0" timeOffset="362758.783">18433 1786 808 0,'-8'12'300'0,"8"-12"-232"0,-5 34-20 16,-3-19 140-16,4 4-112 0,-1 0-20 16,-3 3-36-16,-9 1 0 15,8 4-12-15,1-1 4 16,8-3-4-16,-9-4-16 15,5-4 4-15</inkml:trace>
        </inkml:traceGroup>
        <inkml:traceGroup>
          <inkml:annotationXML>
            <emma:emma xmlns:emma="http://www.w3.org/2003/04/emma" version="1.0">
              <emma:interpretation id="{5EFA3CFE-43D2-43F2-A996-821422EC4349}" emma:medium="tactile" emma:mode="ink">
                <msink:context xmlns:msink="http://schemas.microsoft.com/ink/2010/main" type="inkWord" rotatedBoundingBox="19590,2109 19795,2106 19796,2169 19591,2173"/>
              </emma:interpretation>
              <emma:one-of disjunction-type="recognition" id="oneOf13">
                <emma:interpretation id="interp17" emma:lang="" emma:confidence="1">
                  <emma:literal/>
                </emma:interpretation>
              </emma:one-of>
            </emma:emma>
          </inkml:annotationXML>
          <inkml:trace contextRef="#ctx0" brushRef="#br0" timeOffset="365116.2731">19131 1510 476 0,'-12'-4'176'0,"3"4"-136"0,5-4-12 0,-5 1 216 15,18 6-140-15,-9-6 132 16,4 3-132-16,0-8 48 16,9 12-88-16,9-4 28 15,3 4-56-15,-4-1 24 16,1 5-32-16,-5-1-28 16,4 1 0-16,-8 0-20 15,4 3 12-15,-9-7-304 16,1 0 172-16</inkml:trace>
        </inkml:traceGroup>
        <inkml:traceGroup>
          <inkml:annotationXML>
            <emma:emma xmlns:emma="http://www.w3.org/2003/04/emma" version="1.0">
              <emma:interpretation id="{76D3FD1A-9D3E-4F82-A761-B3B534CEC22F}" emma:medium="tactile" emma:mode="ink">
                <msink:context xmlns:msink="http://schemas.microsoft.com/ink/2010/main" type="inkWord" rotatedBoundingBox="20203,1516 22077,1487 22095,2640 20220,2669"/>
              </emma:interpretation>
              <emma:one-of disjunction-type="recognition" id="oneOf14">
                <emma:interpretation id="interp18" emma:lang="" emma:confidence="1">
                  <emma:literal/>
                </emma:interpretation>
              </emma:one-of>
            </emma:emma>
          </inkml:annotationXML>
          <inkml:trace contextRef="#ctx0" brushRef="#br0" timeOffset="365638.1198">20247 1271 424 0,'30'-15'156'16,"-30"15"-120"-16,8 0-8 0,-12 0 148 16,0 0-100-16,-9 0 84 15,-4 4-92-15,-13-4 8 16,9 0-44-16,-17-4-32 16,4 4 0-16,-9-7 16 15,9-1-8-15,-13-7-12 16,26 4 0-16,-9-12 40 15,9 12-24-15,8-5 52 0,9 5-36 16,-9 0 28-16,9 7-28 0,-5 8-8 16,9 7-12-16,-8 12 20 15,3 3-16-15,-12 20 4 16,5-1-8-16,-10 19-24 16,10 1 8-1,-5 7 12-15,4-8 0 0,-4-7-4 16,8-4 4-16,-4-15-4 15,5-4 0-15,-1-8 32 16,9-11-16-16,0-3-12 16,5-5-8-16,-1-7 20 15,13 8-8-15,0-4 24 16,9 3-20-16,-5-3 4 16,9 0-8-16,-5-4-16 15,5 0 4-15,-4 0-208 16,-1 0 116-16,-4-4-192 15,-4 0 164-15,-8-7-308 16,-5 3 244-16</inkml:trace>
          <inkml:trace contextRef="#ctx0" brushRef="#br0" timeOffset="365822.1397">19851 1548 788 0,'-17'-8'292'0,"17"8"-228"0,9-4-16 15,-5 1 240-15,0 6-168 0,0-3 20 16,13 0-84-16,5 0-8 16,3 0-32-16,9 0-344 15,5 0 180-15,-1 4-540 16,13 4 384-16</inkml:trace>
          <inkml:trace contextRef="#ctx0" brushRef="#br0" timeOffset="366419.1962">19898 1025 488 0,'-4'-19'180'0,"4"19"-140"0,8-7-12 0,-8-1 232 16,0 8-148-16,0-3 220 16,0 3-188-16,4-4 24 15,5 8-100-15,4-4 20 16,12 0-52-16,14 0-20 15,-1 0-8-15,26-4 36 16,-13 4-24-16,0 0-228 16,-8 7 112-16,-14 1-300 15,5-1 224-15</inkml:trace>
          <inkml:trace contextRef="#ctx0" brushRef="#br0" timeOffset="366013.618">20217 1605 768 0,'0'18'284'0,"0"-18"-220"0,-17 46-20 0,0-23 84 16,9 3-80-16,-5 4 0 16,4 4-32-16,1-3-12 15,4-5 0-15,-5-3-16 16,9 3 8-16,0-14-156 15,0-1 88-15,0-7-332 16,0 0 224-16</inkml:trace>
          <inkml:trace contextRef="#ctx0" brushRef="#br0" timeOffset="366662.4074">20567 1430 1016 0,'-5'27'376'0,"5"-27"-292"0,5 26-20 0,-5-18-4 16,8 3-44-16,-8 1 20 15,0-1-20-15,4-3-132 16,-4-1 64-16,13-11-468 16,-9 1 292-16</inkml:trace>
          <inkml:trace contextRef="#ctx0" brushRef="#br0" timeOffset="366936.8148">21014 1222 652 0,'17'-26'244'0,"-17"26"-192"0,34-8-12 15,-13 4 136 1,-4 8-104-16,13-4 52 16,-5 8-76-16,14-1-24 15,-5 1-16-15,-4-8 8 16,8 7-8-16,-17 1-4 15,5-4 0-15,-18 0-24 16,-3-1 12-16,-18 1-144 16,0 0 80-16,0-4-196 0,5 7 148 15</inkml:trace>
          <inkml:trace contextRef="#ctx0" brushRef="#br0" timeOffset="367200.8026">21197 1279 476 0,'-22'15'176'0,"22"-15"-136"0,9 11-12 0,-18-3 180 16,9 7-120-16,0 19 28 16,0 4-72-16,-4 23 16 15,4-1-32-15,-4 12-16 16,4-8-8-16,-9-7 4 16,5-11-4-16,-4-12 24 15,3-4-16-15,-20-11 120 16,8 0-76-16,-13-15-4 15,0-1-32-15,-12-14 56 16,3 4-44-16,-3-16 4 16,12-4-20-16,9-11-20 15,-1 8 0-15,14-4-128 16,16 11 72-16,5-3-416 16,13 11 264-16</inkml:trace>
          <inkml:trace contextRef="#ctx0" brushRef="#br0" timeOffset="368339.8642">21001 897 424 0,'0'0'156'0,"0"0"-120"0,13-4-8 0,-13 0 192 16,12 4-124-16,-7-4 176 15,7 1-160-15,1-1 96 16,0 4-120-16,0 0 60 15,8 4-88-15,9-1 40 16,-5 5-60-16,5-4-48 16,9 3 4-16,3-3 4 15,-8 4 4-15,5-1-92 16,-5 1 52-16,-9-4-280 16,-4-1 176-16,-8-3-476 15,8 0 344-15</inkml:trace>
          <inkml:trace contextRef="#ctx0" brushRef="#br0" timeOffset="367636.4956">21384 1828 676 0,'-21'4'248'0,"21"-4"-192"0,0 0-16 0,8 0 144 16,-3 0-108-16,-1 0 96 15,4 0-104-15,9 0 4 16,5 3-48-16,-1 1-4 16,5 4-12-16,-5-1 20 15,4 5-16-15,-12-1-4 16,0 0-4-16,-22 1 20 15,1 3-12-15,-18-4 4 16,-3 4-8-16,-1-3-24 16,8 3 8-16,1-4 32 15,8 4-16-15,5-7 0 16,16 3-4-16,9-7 4 16,13 4-4-16,13-12 24 15,8 4-16-15,-13-4-364 16,-4 8 188-16</inkml:trace>
        </inkml:traceGroup>
      </inkml:traceGroup>
    </inkml:traceGroup>
    <inkml:traceGroup>
      <inkml:annotationXML>
        <emma:emma xmlns:emma="http://www.w3.org/2003/04/emma" version="1.0">
          <emma:interpretation id="{DD4C5734-EE4C-40DC-89DB-D0679B9E0E3D}" emma:medium="tactile" emma:mode="ink">
            <msink:context xmlns:msink="http://schemas.microsoft.com/ink/2010/main" type="paragraph" rotatedBoundingBox="10067,2966 24362,3093 24334,6268 10039,614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1BB599FF-DA6E-4EC4-9407-67C40BD8BDFF}" emma:medium="tactile" emma:mode="ink">
              <msink:context xmlns:msink="http://schemas.microsoft.com/ink/2010/main" type="line" rotatedBoundingBox="10067,2966 24362,3093 24348,4695 10053,4568">
                <msink:destinationLink direction="with" ref="{F90229B8-7C3F-49B9-A3D2-07AE5F5B50E0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E27F79BF-968A-45FD-A9DA-83DEB19D6CF5}" emma:medium="tactile" emma:mode="ink">
                <msink:context xmlns:msink="http://schemas.microsoft.com/ink/2010/main" type="inkWord" rotatedBoundingBox="10067,3006 11220,3017 11209,4163 10056,4152"/>
              </emma:interpretation>
              <emma:one-of disjunction-type="recognition" id="oneOf15">
                <emma:interpretation id="interp19" emma:lang="" emma:confidence="1">
                  <emma:literal/>
                </emma:interpretation>
              </emma:one-of>
            </emma:emma>
          </inkml:annotationXML>
          <inkml:trace contextRef="#ctx0" brushRef="#br0" timeOffset="418622.8767">10492 2460 548 0,'-30'-8'204'0,"30"8"-156"0,-22-3-16 0,18-1 116 15,4 8-88-15,4-8 20 16,9 4-48-16,13-8-12 16,4 4-12-16,8-7 12 15,4 7-12-15,-3-7-152 16,-1 7 76-16,-8 0-228 15,0 4 168-15</inkml:trace>
          <inkml:trace contextRef="#ctx0" brushRef="#br0" timeOffset="418306.0341">9602 3497 436 0,'-30'11'160'0,"30"-3"-124"0,-5 3-8 0,1-7 44 15,8 0-44-15,1-4 68 16,8 0-56-16,4-4 28 16,4 0-40-16,9-11 44 15,4 4-40-15,8-16-24 16,5 8-8-16,13-11 8 16,-5 4-4-16,-4-8-36 15,-4 11 16-15,-4-11-4 16,-1 0 12-16,-3-8 0 15,-1 16 0-15,-8-12 16 16,-1 7-4-16,-7-6 32 16,-1 10-20-16,-4 4 32 15,-4 4-32-15,-5-7-4 16,1 11-8-16,-5 0-16 0,5 3 8 16,-9 1 4-16,4 7 0 15,-8 8 0-15,4 4 0 0,-9 7 0 16,5 7 0-16,-9 12 0 15,0 8 0-15,-4 0-20 16,5-1 12-16,-1 9 4 16,9-9 4-16,4-3-20 15,4 0 12-15,13-8 4 16,4-7 4-16,9-15 16 16,4-1-8-16,4-14 4 15,1-1-4-15,-5-11-16 16,0 4 4-16,-9-12 4 15,1 5 0-15,-9-5-12 16,0 8 8-16,-9-11 28 16,5 15-12-16,-9-4 4 15,5 11-8-15,-9-3 72 16,4 3-44-16,0 1-12 16,5 7-16-16,-5 4-8 15,1 3 0-15,-5 5 16 16,0 3-8-16,0 0-4 15,4 4 0-15,-8 3-4 16,4 1 0-16,-5 0-80 16,10-4 44-16,-5-4-108 15,8 0 80-15,-8-7-332 0,4-5 220 16</inkml:trace>
          <inkml:trace contextRef="#ctx0" brushRef="#br0" timeOffset="418881.0627">10411 2524 676 0,'-17'-4'248'0,"17"4"-192"0,-9 4-16 0,5-4 100 16,8 0-84-16,0 0-12 15,5 4-28-15,8-4-16 16,4 4 4-16,13-4-16 16,0 4 8-16,5-4 12 15,-1 3-4-15,-4 1-188 16,-4 0 100-16,0 0-336 15,-1 0 236-15</inkml:trace>
        </inkml:traceGroup>
        <inkml:traceGroup>
          <inkml:annotationXML>
            <emma:emma xmlns:emma="http://www.w3.org/2003/04/emma" version="1.0">
              <emma:interpretation id="{6EAEE16E-C5AA-44EE-8439-AC4E6ADFFA8C}" emma:medium="tactile" emma:mode="ink">
                <msink:context xmlns:msink="http://schemas.microsoft.com/ink/2010/main" type="inkWord" rotatedBoundingBox="11846,3074 13562,3089 13551,4365 11835,4350"/>
              </emma:interpretation>
              <emma:one-of disjunction-type="recognition" id="oneOf16">
                <emma:interpretation id="interp20" emma:lang="" emma:confidence="1">
                  <emma:literal/>
                </emma:interpretation>
              </emma:one-of>
            </emma:emma>
          </inkml:annotationXML>
          <inkml:trace contextRef="#ctx0" brushRef="#br0" timeOffset="420262.2507">12514 2558 384 0,'0'-19'140'0,"0"19"-108"0,9-3-8 16,-1-1 128-1,-4 8-88-15,5-8 44 16,4 4-64-16,4 0-16 15,-4 0-16-15,4 4-12 0,-5 3 4 0</inkml:trace>
          <inkml:trace contextRef="#ctx0" brushRef="#br0" timeOffset="420455.7656">12288 2664 768 0,'-21'4'284'0,"21"-4"-220"0,17 8-20 0,-13-8 32 15,14 0-52-15,11 0-12 16,5 0-4-16,13-4-284 16,9 4 152-16</inkml:trace>
          <inkml:trace contextRef="#ctx0" brushRef="#br0" timeOffset="420711.4444">12782 2585 520 0,'-12'15'192'0,"12"-15"-152"0,0 0-8 0,0 0 80 16,8 0-68-16,13 0-20 16,1 0-12-16,20-8 20 15,-8 8-16-15,13-7-164 16,0 3 80-16,-9-4-160 16,1 8 128-16</inkml:trace>
          <inkml:trace contextRef="#ctx0" brushRef="#br0" timeOffset="421042.8516">12983 2498 228 0,'-5'-12'84'0,"5"12"-64"0,17-7-8 16,-17 3 48 0,9 4-36-16,4-4 44 15,-5 4-40-15,-4 8-4 16,1 3-16-16,-14 4 36 16,5 4-20-16,-13 4 56 15,4 3-44-15,-8 1 64 16,8-4-60-16,-4 3 36 15,8 1-44-15,9-16 0 0,5 4-20 0,8-7-8 16,8-1 0-16,4-14-280 16,1-1 152-16</inkml:trace>
          <inkml:trace contextRef="#ctx0" brushRef="#br0" timeOffset="419341.8658">11347 3081 788 0,'13'-4'292'0,"-13"4"-228"0,21 0-16 0,-8-4 28 16,17 0-52-16,13-3-116 15,3 7 48-15</inkml:trace>
          <inkml:trace contextRef="#ctx0" brushRef="#br0" timeOffset="419195.3987">11364 2797 664 0,'0'11'244'0,"0"-11"-188"0,9 8-16 0,4-8 24 16,-5 0-44-16,14 0-8 15,3 0-8-15,9 0-268 16,4 0 144-16</inkml:trace>
          <inkml:trace contextRef="#ctx0" brushRef="#br0" timeOffset="420003.0613">11799 3720 508 0,'-17'16'188'0,"17"-16"-148"0,21 0-8 0,-4-4 80 16,4 4-68-16,9-23-8 15,0 8-24-15,4-27-64 16,4 4 28-16,1-22-68 16,-1 7 52-16,5-12 36 15,-5 16 4-15,-4-4 76 16,0 15-44-16,-8-7 120 15,-1 11-84-15,-4 0 100 16,1 11-96-16,-5-3 24 16,0 7-56-16,4 0-24 15,-8 11-8-15,4 1-8 16,4 3 0-16,-12 4-28 16,-1 4 16-16,-12 7-4 15,4 8 8-15,-21 4-20 16,-1 3 16-16,-7 8 4 15,7 0 8-15,1 8-12 16,8-8 8-16,9-4-16 16,8-3 12-16,18-16 20 15,3-11-4-15,18-11-108 16,-1 3 52-16,1-11-104 16,-5 0 88-16,0-15-48 15,1 0 64-15,-5-19-88 0,-4 4 76 0,-9-8 48 31,0 16 8-31,-12-1 160 0,4 15-88 16,-13 9 140-16,8 14-120 0,-16 11 136 16,8 12-128-16,0 12-24 15,-9 3-44-15,5 3-36 16,4 1 0-16,0-4 32 16,4 0-16-16,5-3-116 15,-9-1 60-15,0-7-132 16,0-1 100-16,0-3-144 15,0-3 124-15</inkml:trace>
          <inkml:trace contextRef="#ctx0" brushRef="#br0" timeOffset="421701.0752">12182 2490 364 0,'-8'-7'132'0,"8"7"-100"0,-5 0-12 0,1 0 112 15,8 0-76-15,1 0 84 16,-1 3-80-16,0-3 32 15,9-3-56-15,8-1 32 16,9 4-36-16,12-4-28 16,5 4-4-16,4-4 0 15,-4 8 0-15,0 0-160 16,-13 0 88-16,-13 3-360 16,1-7 244-16</inkml:trace>
          <inkml:trace contextRef="#ctx0" brushRef="#br0" timeOffset="422216.9909">12237 2623 520 0,'0'-8'192'0,"0"8"-152"0,9-4-8 16,-9 1 96-16,17 3-76 0,4-4 32 16,5 8-48-16,12-8 12 15,-4 4-28-15,13 0-8 16,-4 4-8-16,-9-4-356 16,4 3 192-16</inkml:trace>
        </inkml:traceGroup>
        <inkml:traceGroup>
          <inkml:annotationXML>
            <emma:emma xmlns:emma="http://www.w3.org/2003/04/emma" version="1.0">
              <emma:interpretation id="{06D74BA1-5358-4A6A-BCEB-44E392FAB04B}" emma:medium="tactile" emma:mode="ink">
                <msink:context xmlns:msink="http://schemas.microsoft.com/ink/2010/main" type="inkWord" rotatedBoundingBox="14333,4016 14384,4017 14382,4187 14332,4187"/>
              </emma:interpretation>
              <emma:one-of disjunction-type="recognition" id="oneOf17">
                <emma:interpretation id="interp21" emma:lang="" emma:confidence="1">
                  <emma:literal/>
                </emma:interpretation>
              </emma:one-of>
            </emma:emma>
          </inkml:annotationXML>
          <inkml:trace contextRef="#ctx0" brushRef="#br0" timeOffset="422570.9273">13890 3399 664 0,'0'26'244'0,"0"-26"-188"0,-9 42-16 0,9-23 76 15,-8 3-72-15,-14 9-8 16,9-1-24-16</inkml:trace>
        </inkml:traceGroup>
        <inkml:traceGroup>
          <inkml:annotationXML>
            <emma:emma xmlns:emma="http://www.w3.org/2003/04/emma" version="1.0">
              <emma:interpretation id="{C5E1BBB2-EC8F-40F9-975D-385A0F2F0BE7}" emma:medium="tactile" emma:mode="ink">
                <msink:context xmlns:msink="http://schemas.microsoft.com/ink/2010/main" type="inkWord" rotatedBoundingBox="15910,3157 16428,3162 16420,4059 15902,4054"/>
              </emma:interpretation>
              <emma:one-of disjunction-type="recognition" id="oneOf18">
                <emma:interpretation id="interp22" emma:lang="" emma:confidence="1">
                  <emma:literal/>
                </emma:interpretation>
              </emma:one-of>
            </emma:emma>
          </inkml:annotationXML>
          <inkml:trace contextRef="#ctx0" brushRef="#br0" timeOffset="424120.7662">15418 3274 560 0,'-8'-8'208'0,"8"8"-164"0,21-4-8 0,0-3 128 16,5 7-96-16,25-8 36 15,0 8-64-15,4 0-16 16,5 0-12-16</inkml:trace>
          <inkml:trace contextRef="#ctx0" brushRef="#br0" timeOffset="423951.3174">15767 3077 456 0,'9'-4'168'0,"-9"0"-128"0,0-3-16 0,0 3 112 16,4 0-80-16,1-7 48 15,-1-1-60-15,0-3 48 16,0 8-56-16,-4-5 20 16,0 9-36-16,-12-1-16 15,-1 4-8-15,-21 7-4 16,4 9 0-16,-21 6 16 16,8-3-4-16,-8 15 8 15,8-7-8-15,5 11 24 16,17-12-16-16,8 8-4 15,9 4-4-15,21 0-4 16,13-4 0-16,12-4 16 16,9 1-8-16,9-9 16 15,0-3-16-15,-18-11-92 16,1-1 48-16,-13-14-228 16,-9 7 148-16</inkml:trace>
          <inkml:trace contextRef="#ctx0" brushRef="#br0" timeOffset="424958.9957">15512 2706 528 0,'-13'-8'196'0,"13"8"-152"0,-8-7-12 0,8 7 140 16,8 0-100-16,5-8 0 15,4 8-48-15,17-11-8 16,4 11-8-16,13-4-76 16,5 8 36-16</inkml:trace>
          <inkml:trace contextRef="#ctx0" brushRef="#br0" timeOffset="424555.923">15699 2558 540 0,'-8'-7'200'0,"8"7"-156"0,0-8-12 0,4 8 44 15,5 0-48-15,3 0 76 16,10 0-56-16,3 0-16 15,5 12-20-15,0-9 16 16,0 1-16-16,-5 4-224 16,1-1 116-16,-9 1-300 15,-4-1 224-15</inkml:trace>
        </inkml:traceGroup>
        <inkml:traceGroup>
          <inkml:annotationXML>
            <emma:emma xmlns:emma="http://www.w3.org/2003/04/emma" version="1.0">
              <emma:interpretation id="{0A88E3CD-8960-4085-A9BD-0D5B315F1F78}" emma:medium="tactile" emma:mode="ink">
                <msink:context xmlns:msink="http://schemas.microsoft.com/ink/2010/main" type="inkWord" rotatedBoundingBox="17033,3599 17186,3600 17184,3821 17032,3820"/>
              </emma:interpretation>
              <emma:one-of disjunction-type="recognition" id="oneOf19">
                <emma:interpretation id="interp23" emma:lang="" emma:confidence="1">
                  <emma:literal/>
                </emma:interpretation>
              </emma:one-of>
            </emma:emma>
          </inkml:annotationXML>
          <inkml:trace contextRef="#ctx0" brushRef="#br0" timeOffset="425437.1289">16542 3190 664 0,'-4'12'244'0,"4"-12"-188"0,22-12-16 0,-5 12 4 15,4 0-32-15,13 0-56 16,8-7 20-16</inkml:trace>
          <inkml:trace contextRef="#ctx0" brushRef="#br0" timeOffset="425345.8494">16594 2994 592 0,'4'-8'220'0,"-4"8"-172"0,17-4-12 0,-4 4-12 15,4 4-20-15,4-4-100 16,5 4 52-16</inkml:trace>
        </inkml:traceGroup>
        <inkml:traceGroup>
          <inkml:annotationXML>
            <emma:emma xmlns:emma="http://www.w3.org/2003/04/emma" version="1.0">
              <emma:interpretation id="{86955DCC-A67A-428E-9192-D2AE0213E2C3}" emma:medium="tactile" emma:mode="ink">
                <msink:context xmlns:msink="http://schemas.microsoft.com/ink/2010/main" type="inkWord" rotatedBoundingBox="17840,3035 18911,3045 18902,4015 17831,4006"/>
              </emma:interpretation>
              <emma:one-of disjunction-type="recognition" id="oneOf20">
                <emma:interpretation id="interp24" emma:lang="" emma:confidence="1">
                  <emma:literal/>
                </emma:interpretation>
              </emma:one-of>
            </emma:emma>
          </inkml:annotationXML>
          <inkml:trace contextRef="#ctx0" brushRef="#br0" timeOffset="426582.108">17552 2608 508 0,'-30'0'188'0,"30"0"-148"0,-17 3-8 0,13-3 168 15,4 0-116-15,0 0 52 16,12 4-76-16,1-4 24 16,8 0-48-16,18 0 0 15,-5 4-24-15,4-4 20 16,0 0-20-16,1 0-252 16,-9 0 132-16</inkml:trace>
          <inkml:trace contextRef="#ctx0" brushRef="#br0" timeOffset="426341.4642">17607 2555 508 0,'-4'-12'188'0,"4"12"-148"0,-4-7-8 15,4 7 184 1,4 0-124-16,0-8 68 16,9 16-92-16,4-12-4 15,8 4-40-15,5 0-4 16,0 7-12-16</inkml:trace>
          <inkml:trace contextRef="#ctx0" brushRef="#br0" timeOffset="426829.7725">18012 2566 464 0,'-9'-4'176'0,"9"4"-140"0,9 0-8 16,-1-4 152-1,5 4-104-15,17-3 60 0,8-1-80 0,9 0-16 16,4 4-24-16,0-4-4 16,-4 8-4-16,-9-4-172 15,-4 0 88-15,-8 0-216 16,-5 4 164-16</inkml:trace>
          <inkml:trace contextRef="#ctx0" brushRef="#br0" timeOffset="427119.0534">18276 2426 444 0,'0'0'164'0,"0"0"-124"16,4 11-16-16,-8-7 124 15,4 4-88-15,-9 3 64 16,5 8-72-16,-9 0 24 16,0 0-44-16,-8 0 36 15,8 0-40-15,-4-1-24 16,4 5-4-16,1-4 8 16,12-4-4-16,17-7 16 15,0-1-12-15,12-7 4 16,6 4-4-16,7-4-192 0,5 0 100 15</inkml:trace>
          <inkml:trace contextRef="#ctx0" brushRef="#br0" timeOffset="426041.1663">17364 3240 676 0,'-25'-4'248'0,"25"4"-192"0,8 0-16 16,1-4 48-16,4 4-56 0,21-7 76 15,4 7-60-15,17-4-8 16,1 0-24-16,3 4-276 16,1 0 144-16</inkml:trace>
          <inkml:trace contextRef="#ctx0" brushRef="#br0" timeOffset="425858.1794">17854 2914 496 0,'-21'0'184'0,"21"0"-140"0,-30 0-16 0,13 0 120 16,4 0-88-16,-17 8 52 15,0 3-64-15,-12-3 12 16,8 11-40-16,-17 11 60 15,12 0-44-15,-3 8 28 16,8 0-36-16,4 3-8 16,9-3-12-16,12 0-8 15,13-4 4-15,22 0 4 16,0 0-4-16,20-7 8 16,-3-4-8-16,8-8-116 15,0-4 60-15,-8-11-244 16,-9 0 168-16</inkml:trace>
        </inkml:traceGroup>
        <inkml:traceGroup>
          <inkml:annotationXML>
            <emma:emma xmlns:emma="http://www.w3.org/2003/04/emma" version="1.0">
              <emma:interpretation id="{94DA1580-4A89-4D85-9682-6C8D040B652B}" emma:medium="tactile" emma:mode="ink">
                <msink:context xmlns:msink="http://schemas.microsoft.com/ink/2010/main" type="inkWord" rotatedBoundingBox="20103,3099 24362,3136 24348,4695 20089,4657"/>
              </emma:interpretation>
              <emma:one-of disjunction-type="recognition" id="oneOf21">
                <emma:interpretation id="interp25" emma:lang="" emma:confidence="1">
                  <emma:literal/>
                </emma:interpretation>
              </emma:one-of>
            </emma:emma>
          </inkml:annotationXML>
          <inkml:trace contextRef="#ctx0" brushRef="#br0" timeOffset="1.46716E6">21848 2997 332 0,'-13'-11'120'0,"13"11"-92"0,-17 4-8 0,9 0 24 15,8 3-28-15,-13 5-4 16,9-1-8-16,-9 8 28 16,9 4-16-16,-5 7 56 15,-3-4-40-15,12-3-16 16,0 4-8-16,0-1-8 15,0-3 0-15,0-4 24 16,12 3-12-16,1-6 32 16,-9-5-28-16,9-7 12 15,4-4-16-15,-8-8 0 16,-5 1-4-16,9-9-8 0,-5 9 4 16,-8-12 4-16,4 8-4 0,-4-8-20 31,0 3 8-31,0-2-12 15,0 2 8-15,-4 1 16 0,-4 4 0 0,8 3-48 16,0 1 28-16,-13-5-32 16,26 9 28-16,-13-9-8 15,0 12 16-15,0-15 16 16,8 11 0-16,-8-3-4 16,4-1 4-16,1-7-24 15,-5 7 12-15,0-3 12 16,0-4 0-16,0 0-12 15,13 7 4-15,-13-7-16 16,12 8 12-16,1-5 56 16,0 8-24-16,0 1-56 15,-5 3 20-15,5 0-20 16,0 7 20-16,-9 5 16 16,4 3 0-16,-8 4 40 15,5 0-20-15,-5 3 4 16,0 5-16-16,-5-5 20 15,5 1-20-15,-4-4 24 16,4 0-24-16,-4-8-4 16,8 5-4-16,-4-16 28 15,9 3-16-15,-1-14 4 16,5 3-12-16,-4-14-40 16,12-1 16-16,-4-11-56 0,0 7 40 15,0-3-20-15,8 7 32 0,-12-3-8 16,4 11 16-16,-8 3 24 15,-1 5-4-15,-8-1 16 16,9 1-16-16,-9 14-20 16,0 1 4-16,0 3 20 15,4 4-4 1,-4 12-12-16,13-4 0 0,0 3 4 16,-1 1 0-16,5-5 8 15,0 5-4-15,5-5 16 16,-1-3-12-16,9 0 16 15,0-4-16-15,-1-7 4 16,1 7-4-16,9-15-128 16,-10 8 64-16,1-16-40 15,9 8 56-15,-5-15-12 16,4 0 32-16,-4-12-44 0,-4-3 36 16,-5-4 32-16,-8 0 0 15,-17-4-16 1,0 8 4-16,-12-4 20 15,-1 7-4-15,-4 1 32 16,4 11-24-16,-4 3-12 16,0 12-8-16,4 8 12 15,0 3-4-15,1 12-20 16,12 3 8-16,-5 8-4 16,5 1 4-16,0-1 24 0,0 0-8 15,0-4-4 1,0-4 0-16,0-7 20 15,5 0-12-15,-5-4 32 16,8 1-28-16,-4-13-92 0,9-3 40 0,-9-3-132 16,9-5 96-16,-4-7-8 15</inkml:trace>
          <inkml:trace contextRef="#ctx0" brushRef="#br0" timeOffset="1.4674E6">22704 2619 320 0,'-8'0'120'0,"8"0"-96"0,0 23-4 0,0-4 80 16,12 7-60-16,-3 23-8 16,-1-3-20-16,1 10 8 15,-5-3-12-15,5 0 16 16,-1-3-16-16,5-9 32 15,-13-3-24-15,0-8 32 16,0-7-32-16,-13-8-180 16,26-3 88-16,-4-16-264 0</inkml:trace>
          <inkml:trace contextRef="#ctx0" brushRef="#br0" timeOffset="1.46766E6">23070 2634 312 0,'-34'-8'112'0,"26"12"-84"0,-14 4-12 0,10-1-16 16,-1 9-4-16,0 18 20 16,0 15-8-16,13 15-204 15,9 1 228 17,25 14-32-32,4-18 184 15,-16-16-100-15,-10-11 44 16,14-11-80-16,-22-4 12 15,5-8-40-15,-9-3-16 16,8-12-8-16,-8-11-156 0,13-8 88 16,0-7-272-16</inkml:trace>
          <inkml:trace contextRef="#ctx0" brushRef="#br0" timeOffset="1.46787E6">23313 2555 288 0,'-38'-8'108'0,"21"8"-84"0,-9 8-4 16,22-1 84-16,-9 16-60 16,0 3 0-16,1 27-28 15,7 27-20-15,5 18 0 16,5-7 12-16,3-11-4 16,9-12 8-16,0-12-8 15,-4-6 40-15,4-5-20 16,-17-7-12-16,0-12-8 15,-4-7-200-15</inkml:trace>
          <inkml:trace contextRef="#ctx0" brushRef="#br0" timeOffset="1.46805E6">23215 3009 436 0,'17'-27'160'0,"-4"20"-124"0,4-12-8 0,-4 7 28 16,0 1-36-16,12-4 16 15,-4 0-20-15,5 3 20 16,4 5-24-16,0-12-180 0,12 4 92 16,-12-4-256-16</inkml:trace>
          <inkml:trace contextRef="#ctx0" brushRef="#br0" timeOffset="1.45074E6">19792 2498 280 0,'-13'-8'104'0,"17"8"-84"0,5-7 0 16,-9 7 4 0,21 0 12-16,-4 7-20 15,4-7-8-15,0 0-4 16,1 0-24-16,-1 0 12 16,-8 8 40-16,4-4-20 15,-4-1 0-15,-5 1-8 0,-8-4 84 16,9 8-48-16,-9-8-8 15,0 7-20-15,-9-7 16 16,9 8-16-16,0-8-12 16,0 11-4-16,0-11 20 15,0 8-8-15,0-1-12 16,0 1 0-16,0-8 12 16,0 7-4-16,0 1-20 15,0-4 8-15,0 3 32 16,0 9-16-16,-8-5-36 15,8 4 16-15,0 0 0 0,0 4 12 16,0 8 8-16,0 3-4 16,8 8 8-16,-8-4-8 15,0 15-12-15,0-4 4 16,-8-3-4-16,3 7 0 16,5-7 16-16,-8 3-4 15,8-7-12-15,0-4 4 16,0 4 4-16,0 0 0 15,0 0 0-15,13 0 0 16,-13 7 0-16,8 1 0 16,-8-1 0-16,0 0 0 15,0 1 0-15,0-1 0 16,0 4 8-16,0-7-4 16,0 0-12-16,0-8 4 15,-8 0 12-15,8-4-4 0,-5 0-4 16,5-3 4-16,0-1 4 15,0 1-4-15,0-1 24 16,0-3-16-16,-4 0 4 16,0-4-8-16,0-4 28 15,-9 0-20-15,9-4-24 0,-9-7 4 16,-13-4 52-16,-4-7-24 16,-12-5 16-16,-9 1-24 15,-13-4-184-15,13 0 92 16,0 7-344-1</inkml:trace>
          <inkml:trace contextRef="#ctx0" brushRef="#br0" timeOffset="1.46486E6">20017 3236 72 0,'0'-8'24'0,"0"8"-16"0,-8 8-4 0,-1-8 68 16,9 0-40-16,-4 0 48 15,4 7-44-15,-9-7 44 16,18 0-48-16,-9-7 12 15,0 7-28-15,0 0 36 16,0-8-28-16,0 5 48 16,0 3-40-16,4-8 12 15,5 8-28-15,-9-8 20 16,17 1-24-16,4-1-4 16,0 8-4-16,13 0-4 15,5 0 0-15,25 0-12 16,-5 0 8-16,14 4-16 15,-5 4 12-15,4-5 32 16,-4 1-16-16,5-4 16 16,-10 0-12-16,-3-4-8 15,-9 4 0-15,-17-3 20 16,5 6-12-16,-22-6 48 0,-5-1-32 0,-16-4-24 16,0 8-4-16,-13-4 8 15,4 8-4-15,5-4-168 16,-1 4 88-1</inkml:trace>
          <inkml:trace contextRef="#ctx0" brushRef="#br0" timeOffset="1.46533E6">20579 3077 228 0,'0'-8'84'0,"0"8"-64"0,0 0-8 16,0 0 56-1,0 0-40-15,0-3 40 16,13 3-36-16,0-4 16 15,0 8-28-15,8-4 0 16,0 7-12-16,13-3-8 16,-4 3 4-16,21 1-4 15,0 0 0-15,0 3 8 0,-4 4-4 16,-4-4-4-16,-9 1 4 16,-21-5 92-16,-1 5-52 15,-24-1 8-15,-1 4-32 16,-21 4 16-16,-5 0-24 0,-7 8 4 15,7-1-8-15,-8 8-8 16,18 0 4 0,-5 0 12-16,12-3-8 15,1-5 32-15,8 1-24 0,0-12-68 16,9 0 28-16,4-15-424 16,9 0 248-16</inkml:trace>
          <inkml:trace contextRef="#ctx0" brushRef="#br0" timeOffset="1.46605E6">21546 2971 216 0,'0'-27'80'0,"0"27"-60"0,-9-15-8 16,9 8 48-1,0 3-36-15,-4-7 52 16,0 3-44-16,-5-3-8 15,-3 3-12-15,7 1 24 16,-7 3-20-16,-14 0 4 16,13 4-12-16,-17 4-32 15,1 3 12-15,-1 5 48 0,0 3-16 16,0 4 16-16,9 3-20 0,-5 12 44 16,9 1-32-16,5-1 20 15,3 0-28-15,0-4-8 16,14 4-8-16,12-15 28 15,0 4-16-15,25-12 40 16,-3 0-32 0,12-3-76-16,4-8 28 0,5-4-336 15,-5 0 200-15</inkml:trace>
          <inkml:trace contextRef="#ctx0" brushRef="#br0" timeOffset="1.46873E6">23607 2903 340 0,'-30'41'128'0,"17"-25"-100"0,-4 18-8 0,4-15 132 16,9 7-88-16,-4 4 28 15,3 4-56-15,5-7 4 16,5 3-24-16,7-3 0 16,6-1-8-16,-6-11 28 0,5 4-20 15,-4-11 40-15,0-1-32 16,0 1-100-16,-9-8 40 15,9-4-252 1,-13-7 160-16,8-4-184 16</inkml:trace>
          <inkml:trace contextRef="#ctx0" brushRef="#br0" timeOffset="1.46877E6">23705 3107 464 0,'0'-4'176'0,"4"1"-140"0,9 6-8 15,-13-3 40-15,0 8-44 16,0 3 24-16,4 1-28 15,-4-1 8-15,-4 0-16 16,4 5 20-16,-4-5-20 0,4-4-92 16,0-7 44-16,0 0-16 15,-9 4 32-15,9-4 12 16,13-4 8-16,-9-3-36 16,9-1 20-16,4 1 24 15,4-8-4-15,-4 3-8 16,-4-7 0-16,0 4 4 15,-5 0 0-15,5 4-20 0,-13-1 12 16,0 5 32-16,0 3-16 16,0 12-28-16,-13 7 12 15,9 4 8-15,-9 0 4 16,9 3 76-16,-4-3-44 16,8 0 24-16,8 0-40 15,-4-8 60-15,9-3-44 16,0-4 20-16,-9-4-36 15,9-4-36-15,-5 0 8 16,-8 4-564 0</inkml:trace>
        </inkml:traceGroup>
      </inkml:traceGroup>
      <inkml:traceGroup>
        <inkml:annotationXML>
          <emma:emma xmlns:emma="http://www.w3.org/2003/04/emma" version="1.0">
            <emma:interpretation id="{F84C820B-A372-4712-957C-FFFD533EC0A2}" emma:medium="tactile" emma:mode="ink">
              <msink:context xmlns:msink="http://schemas.microsoft.com/ink/2010/main" type="line" rotatedBoundingBox="21086,4218 24335,4221 24334,5177 21085,5173"/>
            </emma:interpretation>
          </emma:emma>
        </inkml:annotationXML>
        <inkml:traceGroup>
          <inkml:annotationXML>
            <emma:emma xmlns:emma="http://www.w3.org/2003/04/emma" version="1.0">
              <emma:interpretation id="{0C7356E2-0D87-4A67-A60A-A7F9DE59079A}" emma:medium="tactile" emma:mode="ink">
                <msink:context xmlns:msink="http://schemas.microsoft.com/ink/2010/main" type="inkWord" rotatedBoundingBox="21086,4398 22117,4399 22116,4778 21085,4776"/>
              </emma:interpretation>
              <emma:one-of disjunction-type="recognition" id="oneOf22">
                <emma:interpretation id="interp26" emma:lang="" emma:confidence="0">
                  <emma:literal>re:</emma:literal>
                </emma:interpretation>
                <emma:interpretation id="interp27" emma:lang="" emma:confidence="0">
                  <emma:literal>sec:</emma:literal>
                </emma:interpretation>
                <emma:interpretation id="interp28" emma:lang="" emma:confidence="0">
                  <emma:literal>rein</emma:literal>
                </emma:interpretation>
                <emma:interpretation id="interp29" emma:lang="" emma:confidence="0">
                  <emma:literal>red:</emma:literal>
                </emma:interpretation>
                <emma:interpretation id="interp30" emma:lang="" emma:confidence="0">
                  <emma:literal>tee:</emma:literal>
                </emma:interpretation>
              </emma:one-of>
            </emma:emma>
          </inkml:annotationXML>
          <inkml:trace contextRef="#ctx0" brushRef="#br0" timeOffset="1.47045E6">20639 3936 248 0,'-9'4'92'0,"9"-4"-72"0,-12 19-4 0,3-4 88 16,9 0-60-1,0 12 16-15,-4-1-36 0,0 4-4 16,4-3-12-16,-5-4 48 31,10-1-32-31,-5-14 60 0,0-1-48 0,-5-14 0 16,5-8-20-16,-4-8-4 15,4 0-4-15,0-7 4 16,4 4-8-16,-4-5-4 16,9 9 4-16,-5-5-32 15,17 12 16-15,-4 0-4 16,5 3 8-16,-1-3 0 16,0 8 0-16,1 3 0 15,-1 0 0-15,0 0-20 16,0 4 16-16,9 0 40 15,0 4-16-15,8-4 8 16,-12 4-12-16,12-4 4 16,-8 4-8-16,-4-8 8 15,3 4-8-15,-12-8 32 16,5 5-20-16,-18-13-24 16,5 13 4-16,-9-9 0 15,0 8 4-15,-9-7 32 16,9 4-16-16,-4-5-76 15,-5 5 32-15,-4-5 0 16,5 9 16-16,-13-5 4 16,16 8 0-16,-12 0 8 15,9 0 0-15,-13 4 0 0,8 3 0 16,-17 8-44-16,9-7 24 16,-1 11 16-16,-3-4 4 0,4 8-8 15,-1-4 4-15,1 7 12 16,8 1-4-16,-4-5 16 15,13 1-12-15,12-8 4 16,5 0-4-16,17-7-8 16,0 3 4-16</inkml:trace>
          <inkml:trace contextRef="#ctx0" brushRef="#br0" timeOffset="1.47063E6">21342 3872 196 0,'-9'-4'72'0,"9"4"-56"0,-4 4-4 15,-5-4 48 1,9 0-36-16,-17 0 16 15,13 7-24-15,-13 1 64 16,8-4-48-16,-8 3 48 16,5 8-44-16,-14-3 60 0,17 3-56 15,-12 0 0 1,0-4-24-16,8 12-12 0,0-4 0 16,-4 0 28-1,9 4-16-15,8-4 4 0,17 0-12 0,-9-8-76 16,9-4 36-16,13-10-304 15,-4-1 184-15</inkml:trace>
          <inkml:trace contextRef="#ctx0" brushRef="#br0" timeOffset="1.47101E6">21405 4084 280 0,'0'22'104'0,"0"-22"-84"0,17 12 0 16,-8-12-4-1,12 0-12-15,5-8 32 16,21 1-20-16,8-8-112 16,-12-8 52-16</inkml:trace>
          <inkml:trace contextRef="#ctx0" brushRef="#br0" timeOffset="1.47083E6">21516 3857 228 0,'-42'-12'84'0,"42"12"-64"0,-26 4-8 0,13-4 4 16,9 8-12-16</inkml:trace>
        </inkml:traceGroup>
        <inkml:traceGroup>
          <inkml:annotationXML>
            <emma:emma xmlns:emma="http://www.w3.org/2003/04/emma" version="1.0">
              <emma:interpretation id="{6CB0FABE-3A92-42F6-9733-92A562011945}" emma:medium="tactile" emma:mode="ink">
                <msink:context xmlns:msink="http://schemas.microsoft.com/ink/2010/main" type="inkWord" rotatedBoundingBox="21938,4432 21955,4433 21954,4441 21938,4441"/>
              </emma:interpretation>
              <emma:one-of disjunction-type="recognition" id="oneOf23">
                <emma:interpretation id="interp31" emma:lang="" emma:confidence="1">
                  <emma:literal/>
                </emma:interpretation>
              </emma:one-of>
            </emma:emma>
          </inkml:annotationXML>
          <inkml:trace contextRef="#ctx0" brushRef="#br0" timeOffset="309521.946">21444 3823 436 0,'8'-8'160'0,"1"8"-124"0</inkml:trace>
        </inkml:traceGroup>
        <inkml:traceGroup>
          <inkml:annotationXML>
            <emma:emma xmlns:emma="http://www.w3.org/2003/04/emma" version="1.0">
              <emma:interpretation id="{D522B2D1-883F-4A80-9631-5D36444F9588}" emma:medium="tactile" emma:mode="ink">
                <msink:context xmlns:msink="http://schemas.microsoft.com/ink/2010/main" type="inkWord" rotatedBoundingBox="22082,4219 24335,4221 24334,5177 22081,5174"/>
              </emma:interpretation>
              <emma:one-of disjunction-type="recognition" id="oneOf24">
                <emma:interpretation id="interp32" emma:lang="" emma:confidence="0">
                  <emma:literal>profit</emma:literal>
                </emma:interpretation>
                <emma:interpretation id="interp33" emma:lang="" emma:confidence="0">
                  <emma:literal>poor: is</emma:literal>
                </emma:interpretation>
                <emma:interpretation id="interp34" emma:lang="" emma:confidence="0">
                  <emma:literal>poor: B</emma:literal>
                </emma:interpretation>
                <emma:interpretation id="interp35" emma:lang="" emma:confidence="0">
                  <emma:literal>prorate</emma:literal>
                </emma:interpretation>
                <emma:interpretation id="interp36" emma:lang="" emma:confidence="0">
                  <emma:literal>poor: D</emma:literal>
                </emma:interpretation>
              </emma:one-of>
            </emma:emma>
          </inkml:annotationXML>
          <inkml:trace contextRef="#ctx0" brushRef="#br0" timeOffset="1.47121E6">21818 3883 312 0,'-21'4'112'0,"21"-4"-84"0,-34 7-12 0,21 1 72 16,1 7-52-16,-1 8-4 15,13 7-20-15,-5 27 8 16,10-8-12 0,3 27-12-16,5-12 0 0,-4 1-4 15,-9-9 0-15,0-3 60 16,0-7-28-16,-17-8 0 16,-1-8-16-16,-20 0 48 15,8-15-32-15,-12-7-124 16,20-12 52-16</inkml:trace>
          <inkml:trace contextRef="#ctx0" brushRef="#br0" timeOffset="1.47147E6">21703 3955 208 0,'22'4'76'0,"-22"-4"-60"0,42 23-4 15,-25-5 4 1,9 5-12-16,-9 11 16 16,8 0-12-16,-7 0 24 15,-6 4-20-15,-12-7 68 16,-4-5-48-16,-17-7 60 16,4 0-56-16,-13-15 0 15,0-4-20-15,-4-15 24 0,13-1-24 0,8-14-112 16,9 4 52-16</inkml:trace>
          <inkml:trace contextRef="#ctx0" brushRef="#br0" timeOffset="1.47206E6">22044 3929 280 0,'-13'-12'104'0,"13"12"-84"0,-29 0 0 0,20 0 12 15,0 8-20-15,-8-1 76 16,5 8-52-16,-1 4-4 15,0 4-20-15,9 4-20 16,0-1 4-16,4 8 12 16,8-7-4-16,-8-12 32 15,21 8-20-15,-12-20 64 16,-1 1-44-16,-3-19 0 16,3 0-20-16,-4-8-4 15,5-3-4-15,0-8 4 16,-9 3-8-16,21-3-80 15,-8 8 40-15,8-1-4 16,-4 8 24-16,25 0-40 16,1 8 28-16,8 3 24 15,-8 5 4-15,8-1 12 16,-9 8-8-16,-3-4-12 16,-5 3 4-16,-4-3 40 0,-13 0-24 0,-5 8 44 15,1-8-32-15,-13 0 12 16,-4 0-20-16,-5 0-16 15,-3 8-4 1,3-8-4-16,-4 7 0 0,1 1-20 16,-1 3 16-16,0 4 4 15,0 4 8-15,13 8 0 16,0 3 0-16,13 0 16 16,0-3-8-16,4-1 32 15,4-11-24-15,-12 0 20 16,3-11-20-16,1-4 8 0,0-4-12 15,-9-11-60-15,9-15 24 0,-13 7-68 16,0-7 52-16,-4 0-36 16,-5 3 44-1,-8 12 36-15,13-4 0 16,-5 4 64-16,-3 4-40 16,12 3-4-16,12 1-12 15,1-1 24-15,0 8-20 16,4 8-100-16,-4-8 40 15,4 11-324 1</inkml:trace>
          <inkml:trace contextRef="#ctx0" brushRef="#br0" timeOffset="1.4723E6">22972 3826 164 0,'-29'0'60'0,"24"4"-44"0,-20-4-8 0,12 4 0 16,-8 0-8-16,4-1 0 16,-9 1 0-16,-4 4 16 15,18-4-8-15,-1-1 68 16,0 1-44-16,0 4 60 16,9 3-56-16,0 4 36 15,-9 0-40-15,13 4 0 16,-9 0-20-16,9 4-8 0,-4 0 0 15,4-4 48-15,4 0-28 16,-4-4-124-16,13-8 52 16,13-3-284-16</inkml:trace>
          <inkml:trace contextRef="#ctx0" brushRef="#br0" timeOffset="1.47252E6">23160 3800 548 0,'-34'0'204'0,"25"-4"-156"0,-8 8-16 16,4 3-16-16,-4 1-16 16,5 3 24-16,-5 1-12 15,4 3-304-15,9 15 160 16,-5 8-136-16</inkml:trace>
          <inkml:trace contextRef="#ctx0" brushRef="#br0" timeOffset="1.47254E6">23143 4099 456 0,'-13'-8'168'0,"13"8"-128"0,-13 0-16 0,9 0-20 16,4-3-8-16,-4-1 20 16,-9 0-8-16,13 4-100 15</inkml:trace>
          <inkml:trace contextRef="#ctx0" brushRef="#br0" timeOffset="1.47335E6">23262 3853 312 0,'0'-8'112'0,"8"12"-84"0,-3-4-12 0,-5-4 28 15,13 0-28-15,4 1 12 16,12-1-16-16,10 0 0 16,8 4-4-16,8 4-148 15,-8 0 76-15,4 3 0 16,-17 5 40-16,-4-5 52 15,-5 1-16-15,-12-4 176 0,-13-4-104 16,-9 7 24-16,5-7-64 16,-4 0-8-16,3 0-24 15,5 0 28 1,-12 0-24-16,12 0-164 0,0 0 80 16,0 0-64-16,8 8 80 15,1-1 8-15,3-3 28 16,10 4-16-16,-1-1 20 15,-8 1 12-15,4-1 4 16,13-3 24-16,-9-4-16 16,-4 0 4-16,0 0-8 15,-4 0 56-15,-9 0-36 16,-4 0-28-16,0 0-4 16,0 0 0-16,-4 0 4 15,-9 8-20-15,0-1 12 16,1 8-4-16,-6 19 4 0,1 8 24 15,-8 26-8-15,12 0 32 16,22 1-24 0,-5-5 48-16,13-7-36 15,4-12 4-15,-4-11-20 0,-12-4 44 16,-5-7-28-16,-5-12 56 16,-8-7-48-16,-4-8-176 15,-21-3 76-15,8-8-312 16</inkml:trace>
          <inkml:trace contextRef="#ctx0" brushRef="#br0" timeOffset="1.47281E6">23385 3603 144 0,'-25'15'52'0,"25"4"-40"0,4 23 0 15,5-16 0-15,-5 8-8 16,-4 0 76-16,8 8-44 15,-8 3-4-15,0 8-20 16,0 0 8-16,-8 4-12 16,4-8 32-16,-9-7-24 15,0-8-260-15,0-11 132 16,9-19 32-16</inkml:trace>
        </inkml:traceGroup>
      </inkml:traceGroup>
      <inkml:traceGroup>
        <inkml:annotationXML>
          <emma:emma xmlns:emma="http://www.w3.org/2003/04/emma" version="1.0">
            <emma:interpretation id="{240C2BCA-1C8E-48BB-9E66-C84C1154812D}" emma:medium="tactile" emma:mode="ink">
              <msink:context xmlns:msink="http://schemas.microsoft.com/ink/2010/main" type="line" rotatedBoundingBox="19683,5652 22301,5537 22331,6223 19713,6338"/>
            </emma:interpretation>
          </emma:emma>
        </inkml:annotationXML>
        <inkml:traceGroup>
          <inkml:annotationXML>
            <emma:emma xmlns:emma="http://www.w3.org/2003/04/emma" version="1.0">
              <emma:interpretation id="{E1C72F40-8F5F-4A91-ADAD-088035881536}" emma:medium="tactile" emma:mode="ink">
                <msink:context xmlns:msink="http://schemas.microsoft.com/ink/2010/main" type="inkWord" rotatedBoundingBox="19683,5652 22301,5537 22331,6223 19713,6338"/>
              </emma:interpretation>
            </emma:emma>
          </inkml:annotationXML>
          <inkml:trace contextRef="#ctx0" brushRef="#br0" timeOffset="477446.5147">21806 5015 496 0,'4'-23'184'0,"-4"23"-140"0,0-19-16 0,-4 8 64 16,-5 7-56-16,-8-7 92 15,0-1-72-15,-26 9 0 16,1 3-36-16,-26-4-12 16,29 8-4-16,-16-1 12 15,4 9-8-15,21 3 4 16,9 0-4-16,0 4-8 15,21 4 4-15,12-1 4 16,14 5-4-16,4-1-4 16,12 5 4-16,5-1-16 15,-4 4 8-15,-13 8 4 16,12-5 0-16,-25 9 8 16,-4-4-4-16,0 3 68 15,-13 0-40-15,-30-3 68 16,4-4-60-16,-25-4 88 15,0-8-72-15,-8-7 0 16,3-4-36-16,1-11 16 0,8 0-24 0,0-15 4 16,9-1-8-16,8-18-32 15,9 4 12-15,-1-5-488 16,14 5 272-16</inkml:trace>
          <inkml:trace contextRef="#ctx0" brushRef="#br0" timeOffset="476677.9708">20652 5121 444 0,'0'-8'164'0,"0"1"-124"0,0 7-16 16,-13-4 104 0,13 8-76-16,-21-4 16 15,4 7-44-15,-26 1-4 16,5-1-12-16,-48 5 12 16,1-1-12-16,-38 8-4 15,16 4 0-15,-33-1 20 16,16 1-12-16,-12 4 68 15,21-1-48-15,4 4 4 0,39-3-20 16,8-12-12-16,26 0 0 16,12-7-40-16,9-4 20 0,34-8-436 15,9 0 252-15</inkml:trace>
          <inkml:trace contextRef="#ctx0" brushRef="#br0" timeOffset="476948.1896">19391 5151 488 0,'-34'4'180'0,"34"-4"-140"0,-30 4-12 0,22-1-12 16,-5 1-16-16,-8 0 24 16,8 4-12-16,-8-1 92 15,4 5-56-15,0-1 32 16,4 4-48-16,9 8 68 15,4-1-52-15,4 5 0 16,13 3-28-16,8 4-4 16,5-3-8-16,17 3 28 15,0-8-20-15,13-3-112 16,-5 3 52-16,5-3-188 16,-9-4 132-16</inkml:trace>
        </inkml:traceGroup>
      </inkml:traceGroup>
    </inkml:traceGroup>
  </inkml:traceGroup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8:44:34.616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26202413-F86B-4194-9021-AA5F191457DC}" emma:medium="tactile" emma:mode="ink">
          <msink:context xmlns:msink="http://schemas.microsoft.com/ink/2010/main" type="writingRegion" rotatedBoundingBox="1475,1304 5703,3255 4591,5665 363,3714">
            <msink:destinationLink direction="with" ref="{FA92B54A-7600-4FF2-9B97-5D678365EE19}"/>
          </msink:context>
        </emma:interpretation>
      </emma:emma>
    </inkml:annotationXML>
    <inkml:traceGroup>
      <inkml:annotationXML>
        <emma:emma xmlns:emma="http://www.w3.org/2003/04/emma" version="1.0">
          <emma:interpretation id="{67968C06-8CF9-4C5D-A13F-37AD1A6711C0}" emma:medium="tactile" emma:mode="ink">
            <msink:context xmlns:msink="http://schemas.microsoft.com/ink/2010/main" type="paragraph" rotatedBoundingBox="2650,1929 4727,2766 4249,3953 2172,311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FE52659-36EA-4044-B06F-036B0E73D844}" emma:medium="tactile" emma:mode="ink">
              <msink:context xmlns:msink="http://schemas.microsoft.com/ink/2010/main" type="inkBullet" rotatedBoundingBox="2406,2534 2734,2666 2680,2798 2353,2666"/>
            </emma:interpretation>
            <emma:one-of disjunction-type="recognition" id="oneOf0">
              <emma:interpretation id="interp0" emma:lang="" emma:confidence="0">
                <emma:literal>•</emma:literal>
              </emma:interpretation>
            </emma:one-of>
          </emma:emma>
        </inkml:annotationXML>
        <inkml:trace contextRef="#ctx0" brushRef="#br0">1915 1999 392 0,'-8'0'148'0,"8"0"-116"0,-13-15-8 0,13 7 152 16,0 16-100-16,0-16 84 15,0 8-92-15,-4-4 80 16,4 4-88-16,0-3 16 16,4 6-44-16,17-3 4 15,1 0-20-15,8 0 0 16,-1 4-8-16,10-4 4 16,-5 8-8-16,-4-1-92 15,-1 1 52-15</inkml:trace>
        <inkml:trace contextRef="#ctx0" brushRef="#br0" timeOffset="222.0879">1915 2067 580 0,'0'-7'216'0,"0"7"-168"0,5 0-12 15,-1 0 144 1,0 0-104-16,0 7 32 15,5-7-64-15,8 8-28 16,4-1-8-16,5-3 8 16,4 0-8-16,-5 0-20 15,14-1 4-15,-5-6-188 0,-5 10 104 16,-7-7-284-16,8 8 208 16</inkml:trace>
      </inkml:traceGroup>
      <inkml:traceGroup>
        <inkml:annotationXML>
          <emma:emma xmlns:emma="http://www.w3.org/2003/04/emma" version="1.0">
            <emma:interpretation id="{DF7DC893-A4AF-42F3-AE0B-BED76B87D04F}" emma:medium="tactile" emma:mode="ink">
              <msink:context xmlns:msink="http://schemas.microsoft.com/ink/2010/main" type="line" rotatedBoundingBox="3542,2288 4727,2766 4249,3953 3064,3476"/>
            </emma:interpretation>
          </emma:emma>
        </inkml:annotationXML>
        <inkml:traceGroup>
          <inkml:annotationXML>
            <emma:emma xmlns:emma="http://www.w3.org/2003/04/emma" version="1.0">
              <emma:interpretation id="{B02FFA20-0661-4CA6-97CC-FA6DF040FDFC}" emma:medium="tactile" emma:mode="ink">
                <msink:context xmlns:msink="http://schemas.microsoft.com/ink/2010/main" type="inkWord" rotatedBoundingBox="3542,2288 4727,2766 4249,3953 3064,3476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200.7078">3210 2260 444 0,'4'-15'164'0,"-4"15"-124"0,9-8-16 0,-9 5 124 16,0 6-88-16,0 1 28 15,0 8-52-15,-5 14 32 16,1 4-40-16,-9 20 40 16,-4 3-40-16,-8 15 12 15,8-8-24-15,-4 16 8 16,3 0-12-16,1 14-16 15,13-21 0 1,-4-5 12-16,8-11-4 0,-5-15 32 16,5-8-20-16,-4-19-120 15,8-3 56-15</inkml:trace>
          <inkml:trace contextRef="#ctx0" brushRef="#br0" timeOffset="733.4477">2720 2623 592 0,'-17'-7'220'0,"17"7"-172"0,-17 0-12 0,9 0 180 15,3 7-124-15,-3-7 80 16,8 8-104-16,-9 3-8 15,9-3-40-15,9-8 24 16,-1 0-28-16,-3-4 4 16,12 0-12-16,-13-7-104 15,13 3 52-15,-21 1-112 16,8-1 88-16,-17 5-216 16,0-5 160-16</inkml:trace>
          <inkml:trace contextRef="#ctx0" brushRef="#br0" timeOffset="1686.5001">3006 2684 704 0,'-9'-11'264'16,"9"11"-208"-16,26-8-12 0,-5 1 108 15,0 7-92-15,13-8 52 16,0 8-64-16,9-11-8 15,4 7-24-15,8 0-12 16,-4 4 0-16,0-4-216 16,-8 8 116-16</inkml:trace>
          <inkml:trace contextRef="#ctx0" brushRef="#br0" timeOffset="2760.8532">3231 1882 496 0,'-4'-8'184'0,"4"8"-140"0,4 4-16 0,-4-4 152 16,0 0-104-16,0 0 112 15,0 0-108-15,0 0 44 16,9 4-68-16,4-4 20 15,8 3-44-15,4-6 24 16,1 3-28-16,12-8 16 16,-4 8-24-16,5-4 0 15,-5 4-12-15,-5-4-8 16,-7 8 4-16,-1-4-4 16,-12 4 0-16,3-4 24 15,-3 8-12-15,-13-1-100 16,4 1 44-16</inkml:trace>
          <inkml:trace contextRef="#ctx0" brushRef="#br0" timeOffset="1467.9165">3529 2226 612 0,'5'-34'228'0,"-5"34"-180"0,12-15-12 16,-7 11 44 0,3 4-52-16,-8 0 68 0,4 8-56 0,-4 11 0 15,0 7-24-15,-4 16-4 16,4 7-4-16,-4 15-16 15,0-3 4-15,-5-1 48 16,1-3-24-16,-1 0 0 16,5-8-12-16,-5 0-52 15,9-3 28-15,-4-12-244 16,4-8 144-16</inkml:trace>
          <inkml:trace contextRef="#ctx0" brushRef="#br0" timeOffset="2070.5181">3887 2801 540 0,'-21'16'200'0,"21"-16"-156"0,-5 26-12 0,1-11 72 16,8 4-64-16,-4 11 36 16,0 1-44-16,-4 6 44 15,4 1-44-15,-8 0 36 16,3-4-36-16,-3-3 44 15,4-5-44-15,-9-3 4 16,9-4-24-16,-1-8 20 16,-3 0-20-16,-5-14-224 15,5 3 116-15</inkml:trace>
        </inkml:traceGroup>
      </inkml:traceGroup>
    </inkml:traceGroup>
    <inkml:traceGroup>
      <inkml:annotationXML>
        <emma:emma xmlns:emma="http://www.w3.org/2003/04/emma" version="1.0">
          <emma:interpretation id="{2408656C-278F-48C8-AD4D-61A1EB11E061}" emma:medium="tactile" emma:mode="ink">
            <msink:context xmlns:msink="http://schemas.microsoft.com/ink/2010/main" type="paragraph" rotatedBoundingBox="1036,2255 5265,4205 4591,5665 363,371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98F09B3-D56D-4E0E-869A-C08CDC42A5BA}" emma:medium="tactile" emma:mode="ink">
              <msink:context xmlns:msink="http://schemas.microsoft.com/ink/2010/main" type="line" rotatedBoundingBox="1036,2255 5265,4205 4591,5665 363,3714"/>
            </emma:interpretation>
          </emma:emma>
        </inkml:annotationXML>
        <inkml:traceGroup>
          <inkml:annotationXML>
            <emma:emma xmlns:emma="http://www.w3.org/2003/04/emma" version="1.0">
              <emma:interpretation id="{2CD3429C-DF12-45F4-8F4A-FB666968E963}" emma:medium="tactile" emma:mode="ink">
                <msink:context xmlns:msink="http://schemas.microsoft.com/ink/2010/main" type="inkWord" rotatedBoundingBox="1036,2255 2841,3087 2168,4547 363,3714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-4160.3699">1098 2923 364 0,'30'7'132'0,"-30"-7"-100"0,42 23-12 0,-25-8 60 16,-4 4-48-16,8 4 48 15,-4 3-44-15,-12 1 32 16,-5 3-36-16,-13 0 24 16,4-3-28-16,-25 3 28 15,9-4-32-15,-9 1 40 16,8-4-36-16,1-4 28 15,8-1-28-15,8-2-16 16,5-5-8-16,8-3 40 16,9-1-24-16,0-7-8 15,16 8-8-15,-7-8-148 16,-1 0 80-16</inkml:trace>
          <inkml:trace contextRef="#ctx0" brushRef="#br0" timeOffset="-3333.5459">1430 2483 872 0,'9'31'324'0,"-9"-31"-252"0,4 19-20 0,0-12-20 15,0 5-28-15,-4-5-4 16,5 4 4-16</inkml:trace>
          <inkml:trace contextRef="#ctx0" brushRef="#br0" timeOffset="-4761.5174">864 2298 260 0,'25'-30'96'0,"-25"30"-76"0,9-12-4 0,-1 5 96 15,1 7-64-15,-1-12 44 16,1 12-56-16,-5-3 60 16,0 3-56-16,-4 3 36 15,0 9-44-15,-4 3 36 16,0 11-40-16,-9 8 48 15,0 8-44-15,0 7 20 16,5-3-32-16,4 10 16 16,4 1-20-16,-5 11 20 15,10 1-24-15,-5 10 4 16,4-7-8-16,-4-11 4 16,-4-9-8-16,-1-6-136 0,-3-8 76 15</inkml:trace>
          <inkml:trace contextRef="#ctx0" brushRef="#br0" timeOffset="101850.9667">766 3365 80 0,'0'0'32'0,"0"0"-24"0,-9-3-4 15,-12-1-12 1,12 4 4-16,-25-4 12 15,5 8-4-15,-14-4 24 16,5 7-16-16,4-3 12 16,4 0-12-16,8-4-24 15,10 4 4-15,20-4 4 16,13 0 4-16,26 0 16 16,4 0-8-16</inkml:trace>
          <inkml:trace contextRef="#ctx0" brushRef="#br0" timeOffset="-3559.2219">468 1840 508 0,'-5'-4'188'0,"5"4"-148"0,-4-4-8 16,0 1 168 0,4 6-116-16,-4-3 108 15,8 0-112-15,-4 0 36 16,8 4-68-16,18 0 72 16,-1 0-68-16,22-4 28 0,-4 0-48 15,17 0-20-15,-5 0-4 0,-4 0 16 16,-4 4-12-16,-9-1-4 15,-12 5-4 1,-14 3-208-16,1 1 112 0,-13-5-264 16,4 5 204-16</inkml:trace>
          <inkml:trace contextRef="#ctx0" brushRef="#br0" timeOffset="-5092.3962">425 2328 268 0,'4'-26'100'0,"-4"26"-76"0,0-19-8 0,0 11 112 16,9 4-72-16,-9-7 68 16,4 7-72-16,-4-3 24 15,0 3-44-15,0-7 24 16,4 7-28-16,-4-4-8 16,5 8-12-16,-5-4 12 15,8 4-12-15,-8 8 4 16,0 3-4-16,-8 16-8 15,8 3 4-15,-5 19 4 16,1 1-4-16,-4 6 40 16,8-3-20-16,-9 8-24 15,1-1 0-15,-1 9 36 16,0-5-24-16,-3 4-8 0,7-11-8 16,-3-4 20-16,4-12-8 0,-1-10 32 15,5-9-24-15,-4-10 4 16,8-5-12-16,-4-14-156 15,9-1 80-15</inkml:trace>
          <inkml:trace contextRef="#ctx0" brushRef="#br0" timeOffset="-4520.8773">331 2790 436 0,'-12'-11'160'0,"12"11"-124"0,4-12-8 0,0 1 140 15,9 7-96-15,8-7 120 16,9-1-108-16,4-3-24 16,4 8-40-16,9-5 4 15,0 9-16-15,0-5-12 16,-5 4 0-16,1 0-180 16,-5 8 96-16</inkml:trace>
          <inkml:trace contextRef="#ctx0" brushRef="#br0" timeOffset="-2510.3924">1447 3774 540 0,'-4'12'200'0,"4"-12"-156"0,8-4-12 0,-8 0 60 16,5 4-56-16,-1-8 68 15,4 1-64-15,9-20 8 16,0 5-28-16,0-28-4 16,5 1-8-16,3-23 12 15,1 8-12-15,-1-31-72 16,5 8 32-16,0-30-48 15,4 15 44-15,0-1 20 16,-4 20 12-16,-5 8 56 16,1 14-28-16,-5 4 88 15,1 16-64-15,-10-9 12 16,-3 24-36-16,12-8-12 16,-12 15-8-16,3-11-4 15,-3 11 0-15,4-4 0 16,-5 12 0-16,5-5-12 0,-4 9 8 0,-1-4 4 15,-8 11 0-15,0 11-12 16,0 4 8-16,0 12 4 16,-8 7 0-16,-14 0 0 15,1 15 0-15,12-8 24 16,-3 1-12-16,12-8 4 16,0 0-8-16,8-7 4 15,5-5-8-15,4-14 8 16,4-4-8-16,1-16 8 15,3-3-8-15,-4-7 16 16,5-1-12-16,0-15-92 16,3 12 48-16,-7-24-68 15,-1 16 60-15,-4-11 20 16,-4 11 20-16,-5 4 56 16,5 3-28-16,-13 12 104 15,9 4-72-15,-18 11 92 16,9 7-88-16,0 12 16 15,-4 0-44-15,-5 11-20 16,1 4-8-16,3 8 12 16,-3-8-8-16,8 0 32 15,0 0-24-15,0-7-56 16,4-1 16-16,-4-11-324 16,4 8 192-16,-4-19-488 15,9 11 360-15</inkml:trace>
        </inkml:traceGroup>
        <inkml:traceGroup>
          <inkml:annotationXML>
            <emma:emma xmlns:emma="http://www.w3.org/2003/04/emma" version="1.0">
              <emma:interpretation id="{63FCC469-190E-4BBE-8703-C1FF0A06AEF9}" emma:medium="tactile" emma:mode="ink">
                <msink:context xmlns:msink="http://schemas.microsoft.com/ink/2010/main" type="inkWord" rotatedBoundingBox="3476,4168 4166,4486 4001,4843 3312,4525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29711.1409">2818 3903 444 0,'17'-8'164'0,"-17"8"-124"0,9-7-16 0,-9 3 184 15,0 8-120-15,0-4 36 16,8 0-76-16,1 0 24 16,4 7-40-16,-1-7-8 15,1 0-16-15,4 0 12 16,0 0-12-16,0-7 16 15,4 7-16-15,-8 0 32 16,4 0-24-16,-12-4 4 16,3 4-12-16,-12 0-164 15,4 4 84-15,-9-4-360 16,5 7 244-16</inkml:trace>
          <inkml:trace contextRef="#ctx0" brushRef="#br0" timeOffset="30775.5793">3278 3891 560 0,'0'-3'208'0,"0"3"-164"0,4 0-8 0,1 0 84 15,-1 0-72-15,0 0 32 16,0 0-44-16,1 0 32 16,3 0-40-16,5 0 4 15,4 3-20-15,0-3 20 16,4 4-20-16,1-4 24 15,3 0-24-15,1 0 12 16,-1 8-12-16,-4-8 0 16,1 0-4-16,-9 0 28 15,-1 0-20-15,-3 0 12 16,-1 0-16-16,-8 0 12 16,0 0-16-16,0 0-108 15,0 0 52-15,0-8-164 16,0 8 116-16,0 0-428 15,0 0 292-15</inkml:trace>
          <inkml:trace contextRef="#ctx0" brushRef="#br0" timeOffset="31299.9688">3461 3767 476 0,'-13'0'176'0,"13"0"-136"0,5 0-12 0,-5 0 32 16,0 11-40-16,0-3 16 16,0-1-20-16,-5 1 72 15,5 3-52-15,-4 4 32 16,4-7-40-16,-4 11 36 16,4-4-36-16,-4-8 4 15,-1 12-20-15,-3-11 0 16,4 7-4-16,-5 4-24 15,9-4 8-15,-4 0 32 16,8 0-16-16,-4 0 16 16,9 1-12-16,-1-9 12 15,5 12-16-15,-5-11 16 16,5 7-16-16,-4-11 4 16,-1 3-4-16,1 1 4 15,-1-1-8-15,-8 1 24 16,4-8-16-16,1 0 4 15,3 0-8-15,5 0-112 0,0-8 56 16,4 1-288-16,4-1 188 0</inkml:trace>
        </inkml:traceGroup>
        <inkml:traceGroup>
          <inkml:annotationXML>
            <emma:emma xmlns:emma="http://www.w3.org/2003/04/emma" version="1.0">
              <emma:interpretation id="{EA569E79-2FC6-4610-99C5-931CD6C2FA75}" emma:medium="tactile" emma:mode="ink">
                <msink:context xmlns:msink="http://schemas.microsoft.com/ink/2010/main" type="inkWord" rotatedBoundingBox="4843,4342 5139,4479 5065,4637 4770,4501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34062.4028">4283 3865 488 0,'0'4'180'0,"0"-4"-140"0,0 7-12 15,0-7 56 1,0 0-52-16,0 0 92 15,0 0-68-15,0 0 96 16,0 0-88-16,0 4 52 16,4 0-72-16,-4-4 24 15,9 4-40-15,-1-4 0 16,9 0-16-16,13-4 20 0,8 4-20 0,9-11 12 16,4 11-12-1,-8-8 20-15,8 4-20 0,-21 0-4 31,-9 4-4-31,-8 0 28 0,-13 0-16 0,-9 0-136 16,5 4 64-16,-17 4-288 16,12-4 192-16</inkml:trace>
        </inkml:traceGroup>
      </inkml:traceGroup>
    </inkml:traceGroup>
  </inkml:traceGroup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8:51:23.023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32556F92-2BE0-4683-B67C-D010038D24CF}" emma:medium="tactile" emma:mode="ink">
          <msink:context xmlns:msink="http://schemas.microsoft.com/ink/2010/main" type="inkDrawing" rotatedBoundingBox="11253,5071 19685,4968 19723,8025 11291,8128" hotPoints="20324,6063 15869,7857 11185,6798 15640,5004" semanticType="enclosure" shapeName="Ellipse">
            <msink:sourceLink direction="with" ref="{66337F14-5051-4077-89C9-AED8991D7B34}"/>
          </msink:context>
        </emma:interpretation>
      </emma:emma>
    </inkml:annotationXML>
    <inkml:trace contextRef="#ctx0" brushRef="#br0">2009 418 236 0,'-47'0'88'0,"35"4"-68"0,-10 4-4 0,1-1 44 16,0 1-36-16,-47 3 52 15,4 4-44-15,-26 4 72 16,5 4-56-16,-17 3 0 16,8 5-28-16,-38 7-28 15,17-1 0-15,-21 5 20 16,21 0-4-16,-25 14 4 15,25-6-4-15,-17 14 12 16,21 4-12-16,-4 8-28 16,38-8 8-16,5 8 12 15,21-12 4-15,8 16 52 16,18-12-32-16,12 19-28 16,21 4 0-16,35 11 16 0,12-8-4 15,39 12-20-15,4-15 4 0,51 11 4 16,4 1 4-16,47 10 0 15,39-18 0-15,8-8 8 16,13-19-4-16,29 4 32 16,-8-4-20-16,30 8 32 0,0-8-32 15,-26-8 20 1,-8 1-20-16,38-8 52 16,-34-15-36-16,30-12 48 15,-39-7-48-15,39-26 20 16,-42 3-32-16,46-34 8 15,-17 0-16-15,21-30-16 16,-29 8 0-16,21-12 28 0,-5-15-12 16,-46-19-40-16,-30-23 16 15,-21 0 0-15,-14 16 12 16,-54-9 8 0,-9 1-4-16,-30-15 8 15,-17 23-8-15,-17-27 24 16,-21 22-16-16,-17-26-12 15,-4 16-4-15,-22 3 12 16,-4 15-4-16,-21-7-48 16,-1 18 28-16,-37-18-40 15,-14 15 32-15,-42-4 0 0,5 22 16 16,-5 20 16 0,17 7-4-16,-47 8-12 0,21 19 4 15,-20-4-16-15,-10 0 12 0,10 11-12 16,7 4 8-16,-16 0-8 15,30 8 8-15,-35 3 16 16,17 8 0-16,-16 4-12 16,33 0 4-16,-29 0-16 15,30 7 12-15,-22 0 64 16,26 4-28-16,-13-3-56 16,25 7 16-16,-21-12 16 15,18 5 0-15,-22-1 0 16,25 4 0-16,-4-4-16 15,22 1 8-15,-30-8 20 16,25 3-8-16,-25 1 4 16,12-1-4-16,5 5-16 15,21-5 4-15,-17-7 4 16,18 4 0-16,-23-4 0 16,14 0 0-16,-13 0 0 15,21 0 0-15,-4 0 0 16,16 0 0-16,-16 0 0 15,13 0 0-15,-35-8 8 16,27 8-4-16,-14 8 32 16,13-8-20-16,-4 8 20 15,25-5-20-15,-25 1-36 16,17 4 12-16,-26-4 20 16,22 7-8-16,-22 0 0 15,22 1 0-15,-1-5-4 0,22 5 0 0,0-9 24 16,21 1-12-16,5-8-12 15,16 4-4-15</inkml:trace>
  </inkml:traceGroup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8:44:58.739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E92FB575-DE91-4D4C-86F0-59F841DF2530}" emma:medium="tactile" emma:mode="ink">
          <msink:context xmlns:msink="http://schemas.microsoft.com/ink/2010/main" type="writingRegion" rotatedBoundingBox="753,4565 5315,4375 5383,6014 821,6204">
            <msink:destinationLink direction="with" ref="{FA92B54A-7600-4FF2-9B97-5D678365EE19}"/>
          </msink:context>
        </emma:interpretation>
      </emma:emma>
    </inkml:annotationXML>
    <inkml:traceGroup>
      <inkml:annotationXML>
        <emma:emma xmlns:emma="http://www.w3.org/2003/04/emma" version="1.0">
          <emma:interpretation id="{3C35C14D-4EF8-45CD-8DB4-A743EA470499}" emma:medium="tactile" emma:mode="ink">
            <msink:context xmlns:msink="http://schemas.microsoft.com/ink/2010/main" type="paragraph" rotatedBoundingBox="753,4565 5315,4375 5383,6014 821,620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CDAA752-A5E9-4F47-B312-5F8D3C4C1EF1}" emma:medium="tactile" emma:mode="ink">
              <msink:context xmlns:msink="http://schemas.microsoft.com/ink/2010/main" type="line" rotatedBoundingBox="753,4565 5315,4375 5383,6014 821,6204"/>
            </emma:interpretation>
          </emma:emma>
        </inkml:annotationXML>
        <inkml:traceGroup>
          <inkml:annotationXML>
            <emma:emma xmlns:emma="http://www.w3.org/2003/04/emma" version="1.0">
              <emma:interpretation id="{769A9726-5372-47B3-B1A2-30D4346D1D58}" emma:medium="tactile" emma:mode="ink">
                <msink:context xmlns:msink="http://schemas.microsoft.com/ink/2010/main" type="inkWord" rotatedBoundingBox="778,5169 1139,5154 1154,5520 793,5535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285 4561 456 0,'8'0'168'0,"-8"0"-128"0,4 0-16 16,-4 0 88 0,0 0-68-16,0-4 60 15,5 4-60-15,-5-4 40 16,4 4-48-16,-4 0 44 16,8 4-48-16,1-4 36 15,4 4-36-15,-1-4-8 0,1 3-16 0,8-6 36 16,1 3-20-16,8-4-40 15,-1 0 8-15,5-3 20 16,1 7-8-16,-14-4 8 16,4 4-4-16,-3-4 20 15,-5 8-16-15,-5-4 12 16,-3 0-12-16,-9 0 0 16,0 0-4-16,0 0-84 15,8 7 40-15</inkml:trace>
          <inkml:trace contextRef="#ctx0" brushRef="#br0" timeOffset="465.2261">319 4761 424 0,'-9'0'156'0,"9"0"-120"0,4 12-8 15,-4-9 124 1,0 1-88-16,-4-4 36 0,4 8-60 0,-4-8 28 15,8 7-36-15,-8-7 24 16,4 8-28-16,-4-1 16 16,8 1-24-16,-4-8 36 15,0 0-32-15,4 0 48 16,5 4-40-16,-1 3-8 16,5-7-12-16,0 0 16 15,4 4-16-15,8 0 4 16,1 4-8-16,4-5 4 15,8 1-8-15,-4 0 8 16,-4 0-8-16,-9-1 8 16,0 5-8-16,-16 0 32 15,-1-1-20-15,-13 1-56 16,5 3 16-16</inkml:trace>
        </inkml:traceGroup>
        <inkml:traceGroup>
          <inkml:annotationXML>
            <emma:emma xmlns:emma="http://www.w3.org/2003/04/emma" version="1.0">
              <emma:interpretation id="{E805FD6D-5BA5-4ACC-89B7-555DF1418F23}" emma:medium="tactile" emma:mode="ink">
                <msink:context xmlns:msink="http://schemas.microsoft.com/ink/2010/main" type="inkWord" rotatedBoundingBox="1562,4531 3577,4447 3646,6086 1630,6170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053.9171">1221 4379 384 0,'9'-8'140'0,"-9"8"-108"0,4 4-8 0,-4-4 64 15,0 0-52-15,0 0 56 16,0 0-52-16,0 4 52 15,0 0-56-15,0 0 28 16,0 3-36-16,-4 4 0 16,4 1-16-16,-4 7 36 15,-1 0-24-15,-3 11-24 16,4 0 0-16,-9 16 16 16,9-1-8-16,-9 12 24 15,8 0-20-15,-12-4 24 16,13-4-24-16,-4-8 4 0,8-6-8 15,-9-13 4-15,9-3-8 16,0-15-100 0,9 0 52-16</inkml:trace>
          <inkml:trace contextRef="#ctx0" brushRef="#br0" timeOffset="1654.4579">1289 4659 508 0,'-21'-23'188'0,"21"23"-148"0,9-7-8 0,-5 3 168 15,0 4-116-15,13-8 72 16,5 8-92-16,7-7-8 16,1 7-36-16,13-4 4 15,-5 8-12-15,0-8 12 16,-4 4-16-16,1-4-152 15,3 4 76-15</inkml:trace>
          <inkml:trace contextRef="#ctx0" brushRef="#br0" timeOffset="1412.8155">1864 4099 560 0,'0'0'208'0,"0"0"-164"0,-17 7-8 0,9-3 92 15,4 4-76-15,-5-1 60 16,0 1-68-16,1 7-4 15,4-4-24-15,4 5 16 16,0 10-20-16,0 12 4 16,0-4-8-16,0 8 4 15,0 3-8-15,-13 4 16 16,4-3-12-16,-3 7-4 16,3-4 0-16,-12 8 12 15,12-1-8-15,-8 1 4 16,5-4-4-16,-1-7-68 15,4-9 32-15,-4-6-180 0,9-9 112 16</inkml:trace>
          <inkml:trace contextRef="#ctx0" brushRef="#br0" timeOffset="2029.4548">2047 4750 600 0,'-8'11'224'0,"8"-11"-176"0,-9 19-12 0,5-4 72 16,4 0-68-16,-8 16 52 16,3-1-52-16,-3 8-4 15,-1-4-20-15,5 0 8 16,4 0-16-16,-8-4 4 16,-1-3-4-16,5-4-8 15,-5-1 4-15,1-10-4 16,8-1 0-16,-13-11-452 15,4 4 248-15</inkml:trace>
          <inkml:trace contextRef="#ctx0" brushRef="#br0" timeOffset="2673.6673">1349 3910 404 0,'-4'0'148'0,"4"0"-112"0,0-8-12 0,0 8 108 16,0 0-76-16,0 0 84 15,0 0-80-15,4 0 40 16,5 0-60-16,3 0 32 15,5 8-40-15,5-12 36 16,-1 8-40-16,5-4-4 16,3 0-16-16,1 0 12 0,4 0-12 0,0-4 4 15,5 0-4-15,-1-4-8 32,-4 5 4-32,-4-1 4 0,-5 4-4 0,-8 0 24 15,-4 4-16-15,-9-4 4 16,1 7-8-16,-5 1 20 15,0-8-16-15,4 0-120 16,4 0 60-16</inkml:trace>
          <inkml:trace contextRef="#ctx0" brushRef="#br0" timeOffset="3306.3496">2337 4617 580 0,'-17'0'216'0,"17"0"-168"0,0 4-12 0,0-4 84 16,0 8-72-16,0-1 16 16,4 1-40-16,0-8-12 15,9 0-8-15,0-8 20 16,8 8-12-16,-4-11-12 16,5 0-4-16,-14-4-60 15,1 11 36-15,-18-4 12 16,5 8 12-16,-13 4 92 15,4 0-48-15,-4-4 88 16,9 7-72-16,3-7-28 16,5 8-16-16</inkml:trace>
          <inkml:trace contextRef="#ctx0" brushRef="#br0" timeOffset="5165.9777">2401 5287 352 0,'0'0'132'0,"0"4"-104"0,4-8-8 0,0 4 124 16,5 0-84-16,4-7 44 15,-1-1-60 1,5-3-16-16,5 3-16 0,-1-11-12 15,5 12 4-15,3-23 4 16,1 18-4-16,0-22 8 16,4 8-8-16,-8-24 24 15,3 1-16-15,-7-19-20 16,3 8 0-16,-12-5 20 16,8 12-4-16,-12 4 40 15,8 7-24-15,-4 8 20 16,4 0-24-16,-4 0 44 15,-1 11-36-15,-3-3-16 16,-1 11-4-16,-3-4 0 16,-1 11-4-16,0-11 8 15,0 12-8-15,-4-1-12 16,5 1 4-16,-5-1 28 16,0 4-12-16,0-3-4 15,0-1-4-15,0 8-4 16,0 0 0-16,-5 8-20 15,1 3 12-15,-4 12-4 16,8 3 4-16,-9 8 0 16,5 0 0-16,0 16 8 15,4-1 0-15,-5 4 16 16,18-4-8-16,-4-7-4 16,-1-8 0-16,-4-8 12 0,13-11-8 15,-4-22-108-15,4-1 52 0,-4-18-76 31,8-1 68-31,-12-14-40 0,4 7 56 0,-5-16-68 16,1 16 64-16,3-7 52 16,-3 7 0-16,-9 0 108 15,13 11-64-15,-5-4 72 16,-4 8-68-16,5-3 56 16,-1 10-60-16,1-3-12 15,-1 8-24-15,-8-1 16 16,5 8-20-16,-5-4-4 15,0 8-4-15,0 4-16 16,0 7 8-16,-5 7 12 16,-3 1-4-16,-1 7-4 15,9 1 4-15,-17 7 12 16,13-1-8-16,-4 9-12 16,8-4 0-16,-13-5 12 15,13 1-4-15,0-11-12 16,0-5 4-16,0-14-164 15,0-4 92-15,0-19-464 16,13 3 300-16</inkml:trace>
          <inkml:trace contextRef="#ctx0" brushRef="#br0" timeOffset="80067.2734">1315 5446 92 0,'51'-3'32'0,"-51"3"-24"0,43 7 0 0,-26-3 12 15,4 4-12-15,-12-5 16 16,12 5-16-16,-21-8 4 15,13 4-4-15,-26-4 4 16,13 3-8-16,-21 1-12 16,4 4 4-16,-18-1 20 15,-3 1-8-15,-4 3-4 16,-1 1 0-16,-8-5 4 16,21 5-4-16,0-12-12 15,9 3 4-15,8-10 28 16,17 3-12-16,26-7 40 15,0-1-28-15,21 1 12 16,0 3-20-16,0 5 8 0,0 3-12 0,-16 3 12 16,-6 5-16-1</inkml:trace>
          <inkml:trace contextRef="#ctx0" brushRef="#br0" timeOffset="5841.3783">2839 4038 696 0,'9'4'256'0,"-9"-4"-196"0,9-7-20 0,-5 7 112 16,9 0-92-16,4-4 44 15,4-4-60-15,-4 1 12 16,4 7-36-16,-4-8 16 15,5 8-20-15,-5-8 8 16,4 8-12-16,-8 0-16 16,-1 0 0-16,-3-3-192 15,-1 3 108-15,-8-4-288 16,0 8 208-16</inkml:trace>
        </inkml:traceGroup>
        <inkml:traceGroup>
          <inkml:annotationXML>
            <emma:emma xmlns:emma="http://www.w3.org/2003/04/emma" version="1.0">
              <emma:interpretation id="{004EA7FE-6BFE-4F73-A855-DA73AA0438BB}" emma:medium="tactile" emma:mode="ink">
                <msink:context xmlns:msink="http://schemas.microsoft.com/ink/2010/main" type="inkWord" rotatedBoundingBox="4162,4815 5331,4767 5374,5794 4205,5843"/>
              </emma:interpretation>
            </emma:emma>
          </inkml:annotationXML>
          <inkml:trace contextRef="#ctx0" brushRef="#br0" timeOffset="7824.6509">3695 4648 716 0,'-8'0'264'0,"8"0"-204"0,8 0-16 0,-8 0 124 16,9 7-100-16,-9-7 52 16,13 8-72-16,-5-8 56 15,13 7-64-15,-8-7 8 16,9 4-28-16,-5-4 24 15,-5 0-28-15,-3-4 32 16,-1 4-32-16,-16-3-172 16,8 3 84-16,-9-4-284 15,5 4 204-15</inkml:trace>
          <inkml:trace contextRef="#ctx0" brushRef="#br0" timeOffset="8243.2633">4202 4345 464 0,'0'-4'176'0,"0"4"-140"0,0-4-8 0,-13 1 144 16,13 6-100-16,0-3 52 16,0 0-76-16,0 4-8 15,0 4-24-15,0 3-4 16,13 4-4-16,-13 8 28 16,9 3-20-16,-9 5-4 15,-5-1-8-15,1 4 20 16,0 4-12-16,-9 4 4 15,9-1-8-15,-9 1 4 16,5-4-8-16,-1-4 24 16,9-4-16-16,-4-7 4 15,4-1-8-15,-5-3-60 16,10-4 28-16,-5-7-112 16,0 0 76-16,0-12-204 15,8 0 148-15</inkml:trace>
          <inkml:trace contextRef="#ctx0" brushRef="#br0" timeOffset="8830.4146">4232 4602 632 0,'0'-7'236'0,"0"7"-184"0,0-8-16 0,0 1 148 15,4 7-108-15,0-4 96 16,9 4-104-16,0-4 72 15,0 4-80-15,8-4-4 16,0 0-36-16,9 1 4 16,0 3-12-16,4-4 12 15,4 4-16-15</inkml:trace>
          <inkml:trace contextRef="#ctx0" brushRef="#br0" timeOffset="8573.7327">4747 4190 592 0,'13'-27'220'0,"-13"27"-172"0,8-7-12 0,-8 3 84 16,0 8-72-16,0-1 0 16,0 1-32-16,-8 0 68 15,4 7-48-15,-5 8 12 16,9 8-28-16,-8 7-4 16,3 0-8-16,-3 11-8 15,8 1 4-15,-13-1-4 16,5-3 0-16,-9 3 32 15,8-3-16-15,-8 0 32 16,4-1-32-16,-4-7-48 16,4 0 16-16,-4-7-192 15,5-5 116-15</inkml:trace>
          <inkml:trace contextRef="#ctx0" brushRef="#br0" timeOffset="9269.0807">4862 4951 632 0,'-8'-8'236'0,"8"8"-184"0,8 4-16 0,-8-4 88 16,0 0-76-16,0 4 60 16,9 3-64-16,-9 8 32 15,0 8-44-15,-9 3-8 16,9 1-16-16,-13 3 4 16,13 1-8-16,0-9 16 15,0-3-12-15,-8-4 48 16,16-3-28-16</inkml:trace>
        </inkml:traceGroup>
      </inkml:traceGroup>
    </inkml:traceGroup>
  </inkml:traceGroup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8:51:43.956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D86F512E-450B-41B3-AC30-7A16E8307BAF}" emma:medium="tactile" emma:mode="ink">
          <msink:context xmlns:msink="http://schemas.microsoft.com/ink/2010/main" type="writingRegion" rotatedBoundingBox="8749,7206 7644,9931 6841,9606 7947,6880"/>
        </emma:interpretation>
      </emma:emma>
    </inkml:annotationXML>
    <inkml:traceGroup>
      <inkml:annotationXML>
        <emma:emma xmlns:emma="http://www.w3.org/2003/04/emma" version="1.0">
          <emma:interpretation id="{9BA91CC1-0456-4494-8F88-4D0815FCAD90}" emma:medium="tactile" emma:mode="ink">
            <msink:context xmlns:msink="http://schemas.microsoft.com/ink/2010/main" type="paragraph" rotatedBoundingBox="8749,7206 7644,9931 6841,9606 7947,688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DEC7E85-8648-468F-8834-9980FF3DDF54}" emma:medium="tactile" emma:mode="ink">
              <msink:context xmlns:msink="http://schemas.microsoft.com/ink/2010/main" type="line" rotatedBoundingBox="8749,7206 7644,9931 6841,9606 7947,6880"/>
            </emma:interpretation>
          </emma:emma>
        </inkml:annotationXML>
        <inkml:traceGroup>
          <inkml:annotationXML>
            <emma:emma xmlns:emma="http://www.w3.org/2003/04/emma" version="1.0">
              <emma:interpretation id="{E3596B7B-51BC-4EA6-8A61-4F27286C9C76}" emma:medium="tactile" emma:mode="ink">
                <msink:context xmlns:msink="http://schemas.microsoft.com/ink/2010/main" type="inkWord" rotatedBoundingBox="8749,7206 7644,9931 6841,9606 7947,6880"/>
              </emma:interpretation>
              <emma:one-of disjunction-type="recognition" id="oneOf0">
                <emma:interpretation id="interp0" emma:lang="" emma:confidence="0">
                  <emma:literal>Ex I,</emma:literal>
                </emma:interpretation>
                <emma:interpretation id="interp1" emma:lang="" emma:confidence="0">
                  <emma:literal>ex I,</emma:literal>
                </emma:interpretation>
                <emma:interpretation id="interp2" emma:lang="" emma:confidence="0">
                  <emma:literal>ixia,</emma:literal>
                </emma:interpretation>
                <emma:interpretation id="interp3" emma:lang="" emma:confidence="0">
                  <emma:literal>IXII,</emma:literal>
                </emma:interpretation>
                <emma:interpretation id="interp4" emma:lang="" emma:confidence="0">
                  <emma:literal>Ext,</emma:literal>
                </emma:interpretation>
              </emma:one-of>
            </emma:emma>
          </inkml:annotationXML>
          <inkml:trace contextRef="#ctx0" brushRef="#br0">7562 7146 372 0,'0'-15'140'0,"0"15"-112"0,-4-15-4 15,-1 7 76 1,5 4-60-16,-8-11 52 16,4 15-52-16,-9-15-20 15,0 11-12-15,-13-3 24 16,9-1-16-16,-21 8 4 15,8 0-12-15,-21 0 56 16,4 0-36-16,-8 8 76 16,8 3-56-16,0 4 28 15,13 4-44-15,9 11 0 0,8 12-20 16,12 15 0-16,14 0-4 0,21 3-8 16,4-3 4-16,25-8 12 15,-3 0-8-15,3-18 24 16,5-9-20-16,17-14-12 15,0-4-4-15,8-16-40 16,-3 1 24-16,-22-16 40 16,-5 5-8-16,-25-24 24 15,5 5-20-15,-27-16 44 16,-12 8-32-16,-12-1 72 16,-10 16-52-16,-16 0 52 15,8 8-56-15,-12-8-28 16,3 15-16-16,1 4 8 15,8 0-4-15,5 7-4 16,7-3 4-16,6 3-84 16,12 0 44-16,8 1-276 15,5 7 172-15,8 0-396 16,9 7 300-16</inkml:trace>
          <inkml:trace contextRef="#ctx0" brushRef="#br0" timeOffset="-1338.6974">7621 6820 520 0,'9'-7'192'0,"-9"7"-152"0,30-12-8 16,-17-3 184-16,-1 15-124 0,1-11 96 15,4-4-108-15,-4-12 8 16,0 5-52-16,-13-12-4 16,4 7-20-16,-17-7 28 15,5 7-24-15,-22-3-12 16,4 11-8-16,-12 0-4 16,4 12 0-16,-4-1 0 15,12 8 0-15,-8 0 0 16,13 12 0-16,-5-1-28 15,9 4 20-15,4 27 4 16,5-1 12-16,-1 24-28 16,9 3 16-16,-4 8 40 15,4-1-16-15,-4 35-8 16,4 0-8-16,-9 11-68 16,5-8 40-16,-13-3 4 15,4-15 16-15,-4 11 12 16,4-15 0-16,-8 3 8 15,8-14-4-15,-8-8 24 16,8-16-16-16,-17-10 56 0,9-8-36 16,-9-16 36-1,5-3-36-15,-9-11-8 0,8-4-16 16,-8-16-8-16,9 1 4 16,-5-15-104-16,13-1 56 0,-5 1-280 15,18-1 180-15</inkml:trace>
          <inkml:trace contextRef="#ctx0" brushRef="#br0" timeOffset="-588.6589">8026 6510 444 0,'-4'-11'164'0,"4"11"-124"0,-9-8-16 0,5 4 88 16,0 4-68-16,-9-4 36 15,0 1-48-15,-8-1 24 16,4 4-28-16,-13-4-44 16,9 8 8-16,-9-4 20 15,4 7-8-15,-3 1-24 16,12 0 8-16,-5 3 24 16,9 4-8-16,1 12 28 15,3-1-20-15,-4 16 4 16,9 3-8-16,-9 16-8 15,5-1 4-15,-5 1-4 16,5 3 0-16,-1 4-12 16,5-7 8-16,0 15 4 15,12 7 0-15,5 8 0 16,-5-4 0-16,-8-4 0 16,9-7 0-16,-26 7-12 15,8-3 8-15,-12 18 20 16,0-3-8-16,-9-1 4 15,9-11-4-15,-5-7 12 16,5-11-12-16,-5-13 16 16,9-6-16-16,-8-12 84 0,8-8-48 15,-5-7 4 1,5-3-28-16,-4-16-12 0,4 0-4 16,-4-16-172-16,8 1 92 15,0-19-464-15,5 0 300 0</inkml:trace>
          <inkml:trace contextRef="#ctx0" brushRef="#br0" timeOffset="868.7284">6936 8663 528 0,'4'-19'196'0,"-4"19"-152"0,4-12-12 16,-4 5 116-1,0 7-88-15,-4-8 36 16,0 8-56-16,-9-7 12 0,5 7-32 16,-14 7-16-16,10 1-8 0,-14 3 4 15,5 1 0-15,-9 3 0 16,4 4 0-16,-8-4-12 15,9 4 8-15,-1-8 4 16,9 0 0-16,0-3-20 16,13 3 12-16,4-3 4 15,4-1 4-15,0-3 0 16,9 0 0-16,4 4 0 16,4 3 0-16,1 4 8 15,-1 4-4-15,5 0-4 16,-1 0 4-16,1-4-16 15,-1 4 8-15,1-4 12 16,-5 4-4-16,-8-4 8 16,0 4-8-16,-18-4 24 15,5 4-16-15,-8-4 12 16,-1 4-12-16,-12 0 28 16,8 0-24-16,-8-4 56 15,8 4-40-15,-12-8 64 16,3 5-56-16,-7-13 80 15,7-3-68-15,-12-11 60 16,9 3-60-16,-9-10 4 16,8 2-32-16,-4-6-12 15,9 7-8-15,-5-1-68 16,14 5 36-16</inkml:trace>
        </inkml:traceGroup>
      </inkml:traceGroup>
    </inkml:traceGroup>
  </inkml:traceGroup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8:51:23.746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66337F14-5051-4077-89C9-AED8991D7B34}" emma:medium="tactile" emma:mode="ink">
          <msink:context xmlns:msink="http://schemas.microsoft.com/ink/2010/main" type="writingRegion" rotatedBoundingBox="13316,5605 19010,6023 18907,7426 13213,7009">
            <msink:destinationLink direction="with" ref="{32556F92-2BE0-4683-B67C-D010038D24CF}"/>
          </msink:context>
        </emma:interpretation>
      </emma:emma>
    </inkml:annotationXML>
    <inkml:traceGroup>
      <inkml:annotationXML>
        <emma:emma xmlns:emma="http://www.w3.org/2003/04/emma" version="1.0">
          <emma:interpretation id="{56C9A6BA-B32B-4D8F-964F-644FF636D99E}" emma:medium="tactile" emma:mode="ink">
            <msink:context xmlns:msink="http://schemas.microsoft.com/ink/2010/main" type="paragraph" rotatedBoundingBox="13316,5605 19010,6023 18907,7426 13213,700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32DEF06-0BE8-47CE-B883-88D7C31B6C12}" emma:medium="tactile" emma:mode="ink">
              <msink:context xmlns:msink="http://schemas.microsoft.com/ink/2010/main" type="line" rotatedBoundingBox="13316,5605 19010,6023 18907,7426 13213,7009"/>
            </emma:interpretation>
          </emma:emma>
        </inkml:annotationXML>
        <inkml:traceGroup>
          <inkml:annotationXML>
            <emma:emma xmlns:emma="http://www.w3.org/2003/04/emma" version="1.0">
              <emma:interpretation id="{BE44B970-142C-4D53-B321-654DB2BC87D0}" emma:medium="tactile" emma:mode="ink">
                <msink:context xmlns:msink="http://schemas.microsoft.com/ink/2010/main" type="inkWord" rotatedBoundingBox="13292,5930 14452,6015 14392,6830 13233,6745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12778 5651 436 0,'0'-53'160'0,"4"34"-124"0,18-11-8 0,-18 11 44 16,13 11-44-16,-4-7 40 16,0 4-36-16,4 11 8 15,-5 15-24-15,18 19 96 16,0 11-60-16,4 20-32 16,4-5-16-16,5 23-12 15,0-3 0-15,-1 3 52 16,-4-15-24-16,-3-11 88 15,-1-12-60-15,-5-22 92 16,-3-8-80-16,4-41 44 16,0-4-64-16,16-35-4 15,1 1-20-15,26-27 8 16,-5 12-16-16,8-20-28 16,-3 8 8-16,-5 8-12 15,-8 22 12-15,-18 12-36 0,1 15 28 16</inkml:trace>
        </inkml:traceGroup>
        <inkml:traceGroup>
          <inkml:annotationXML>
            <emma:emma xmlns:emma="http://www.w3.org/2003/04/emma" version="1.0">
              <emma:interpretation id="{720B33EB-66AF-411D-938F-3549848A93AE}" emma:medium="tactile" emma:mode="ink">
                <msink:context xmlns:msink="http://schemas.microsoft.com/ink/2010/main" type="inkWord" rotatedBoundingBox="15658,5777 17642,5922 17539,7326 15555,7180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49429.1663">15180 5836 60 0,'38'-4'24'0,"-38"4"-20"0,51 0 0 15,-29 0-12 1,3 0 4-16,9-7-16 16,4 7 12-16,-3-4 32 15,-6 0-16-15,-16 1 8 16,0 3-8-16,-22 0 12 16,-3 3-12-16,-14-3-4 0,5 4 0 0,-5 0-16 15,1 3 8-15,3 1-16 16,10 0 12-16,-1 11 32 15,4-8-16-15,5 19 116 16,4-3-72-16,0 7-12 16,4 4-24-16,-4-4 40 15,5 0-32-15,-10-19 76 16,1 8-52-16,-4-16 0 16,-1-3-28-16,-8-15 24 15,8-1-28-15,-12-14-4 16,8-1-8-16,-8-11-4 15,4 19 0-15,-4-3 0 16,0 7 0-16,-1 3-44 16,9 12 24-16</inkml:trace>
          <inkml:trace contextRef="#ctx0" brushRef="#br0" timeOffset="149639.7806">15397 6109 112 0,'-13'11'44'0,"13"-11"-36"0,0 23 0 16,0-12 12-1,0 4-12-15,0 0-20 0,4 4 4 0,-4 4-4 31,0-8 4-31</inkml:trace>
          <inkml:trace contextRef="#ctx0" brushRef="#br0" timeOffset="150344.1612">15644 6162 112 0,'-30'38'44'0,"30"-38"-36"16,-13 19 0-16,9-12 28 15,4 4-20-15,-4-7-4 16,4 0-8-16,-4-4 40 16,8 0-24-16,-4-4-28 15,8 0 4-15,-3-11 0 0,3 4 4 16,1-16 0-16,3 9 0 15,5-20 16-15,1 11-8 0,3-7-12 16,0 8 0-16,0 3-16 16,1 4 12-1,-5 4 84-15,4 4-44 0,-8 7 16 16,0 4-28-16,-9 7 40 16,0 5-32-16,-4 7-24 15,0 7-4-15,0 1 16 16,9-1-8-16,-1-3 4 15,5 3-4-15,-5-18 4 16,5 7-8-16,0-15 16 16,0-4-12-16,-5-15-12 15,1 0 0-15,-5-11-92 16,0 7 48-16,-4-3-72 16,5 7 64-16,-5 0 24 15,4 11 16-15,-4 5 156 16,4 6-76-16,0 9 104 15,1 3-92-15,-1 11-8 16,4 5-40-16,-3-1 8 16,3 0-20-16,-4-3-8 15,1-1-4-15,-5-3 28 16,0-4-16-16,-5 0-208 16,5-4 104-16</inkml:trace>
          <inkml:trace contextRef="#ctx0" brushRef="#br0" timeOffset="148123.4013">16325 5462 80 0,'-12'-35'32'0,"12"35"-24"0,-22-18-4 16,14 2 68 0,3 9-40-16,-7-8 40 15,-1 3-40-15,-8-3 36 16,8 8-40-16,-13-5-4 15,5 12-16-15,-9-4 4 16,5 8-8-16,-5 0-12 16,4 7 4-16,1-3 28 15,8 3-12-15,-5 4-20 0,14 1 0 0,4 3 40 16,4-1-20-16,17 5 8 16,0 0-12-16,8 0-8 15,14 3 4-15,7 1 12 16,6 3-8-16,-1 4-20 15,-5 4 4-15,-7-4 20 16,-14-8-4-16,-8 1-4 16,5-1 0-16,-5 1-24 15,0-4 12-15,4 3 12 16,0-11 0-16,5 4-4 16,4-4 4-16,4-7 4 15,-4-1-4-15,8-7-4 16,-8 4 4-16,-1-8-4 15,-3 1 0-15,4-9 0 16,0 5 0-16,12-8 16 16,1 3-8-16,21-3-12 15,-9 4 0-15,-4-8 4 16,-8 7 0-16,-13-14 8 16,-5-1-4-16,-21-14 16 15,1 3-12-15,-31-15 4 16,-4 11-4-16,-21-7-24 15,9 7 8-15,-14 1 12 16,14 7 0-16,-5 0-4 16,8 7 4-16,5 4-16 15,9 8 8-15,-5 0-24 0,13 4 16 16,-13 3 24-16,9 4-8 0,-5 1 20 16,5 3-16-16,-4 0-20 15,3 3 4-15</inkml:trace>
          <inkml:trace contextRef="#ctx0" brushRef="#br0" timeOffset="150482.5607">16227 6294 508 0,'-8'19'188'0,"8"-19"-148"0,-21 38-8 0,8-23 0 16,9 0-24-16</inkml:trace>
          <inkml:trace contextRef="#ctx0" brushRef="#br0" timeOffset="150765.7812">16640 6533 260 0,'-8'34'96'0,"8"-34"-76"0,-4 53-4 16,-1-23-124-1,1-3 56-15</inkml:trace>
        </inkml:traceGroup>
        <inkml:traceGroup>
          <inkml:annotationXML>
            <emma:emma xmlns:emma="http://www.w3.org/2003/04/emma" version="1.0">
              <emma:interpretation id="{49AC1F76-8F2F-4255-A5F7-9941FA2E709E}" emma:medium="tactile" emma:mode="ink">
                <msink:context xmlns:msink="http://schemas.microsoft.com/ink/2010/main" type="inkWord" rotatedBoundingBox="17933,6149 18995,6227 18931,7103 17869,7025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151668.9157">17828 6340 144 0,'13'22'52'0,"-13"-22"-40"0,30 23 0 15,-26-12 0 1,5-3-8-16,-1 0 8 15,1 3-8-15,-18-3 16 0,9-5-12 0,-21-3 76 16,4 4-48-16,-4-4 12 16,8 0-28-16,-4-7-4 15,13 7-8-15,4 0-24 16,0 3 8-16,21 1-4 16,0 0 4-16</inkml:trace>
          <inkml:trace contextRef="#ctx0" brushRef="#br0" timeOffset="152070.7027">18029 6181 184 0,'0'64'68'0,"0"-64"-52"0,29 34-4 0,-20-26 40 16,4 3-32-16,8-11 36 15,-4 4-32-15,-4-12 32 16,-5 1-32-16,5-16 4 16,-4 4-16-16,3-15-16 15,-3-4 0-15</inkml:trace>
          <inkml:trace contextRef="#ctx0" brushRef="#br0" timeOffset="152299.3207">18267 5908 208 0,'17'15'76'0,"-17"-15"-60"0,30 34-4 0,-17-15 64 16,-5 0-44-16,13 8 24 16,-8-1-36-16,4 1 16 15,5-5-20-15,-14-3 0 16,5 0-8-16,-13-7 20 16,8-1-16-16,-8 0 4 15,0-7-8-15,-8 0-8 16,8 3 4-16,-9-3-48 15,18 4 24-15,-9-8-92 16,8 7 64-16,-3-14-84 16,12 3 76-16</inkml:trace>
          <inkml:trace contextRef="#ctx0" brushRef="#br0" timeOffset="152405.5999">18450 6222 132 0,'-4'12'52'0,"4"-12"-44"0</inkml:trace>
          <inkml:trace contextRef="#ctx0" brushRef="#br0" timeOffset="152885.7565">17547 5583 332 0,'9'-23'120'0,"-9"23"-92"0,68-15-8 0,-34 19-72 16,4 3 24-16</inkml:trace>
          <inkml:trace contextRef="#ctx0" brushRef="#br0" timeOffset="151210.9612">17411 5923 208 0,'13'-11'76'0,"-13"11"-60"0,47-8-4 16,-13 5 4-1,0 6-12-15,17-3-100 16,4 4 52-16</inkml:trace>
          <inkml:trace contextRef="#ctx0" brushRef="#br0" timeOffset="151365.376">17769 6154 164 0,'13'61'60'0,"-13"-61"-44"0,8 41-8 0,-8-29 104 16,0-1-64-16,-8-3 96 16,-5-1-84-16,-8-7 8 15,-1 4-44-15,-8-15-32 16,1 3 4-16,-1-11 16 16,9 12-4-16,-9-9-268 15,17 5 144-15</inkml:trace>
        </inkml:traceGroup>
      </inkml:traceGroup>
    </inkml:traceGroup>
  </inkml:traceGroup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8:55:30.731"/>
    </inkml:context>
    <inkml:brush xml:id="br0">
      <inkml:brushProperty name="width" value="0.105" units="cm"/>
      <inkml:brushProperty name="height" value="0.105" units="cm"/>
      <inkml:brushProperty name="fitToCurve" value="1"/>
    </inkml:brush>
    <inkml:context xml:id="ctx1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T" name="resolution" value="1" units="1/dev"/>
        </inkml:channelProperties>
      </inkml:inkSource>
      <inkml:timestamp xml:id="ts1" timeString="2018-11-27T18:52:40.857"/>
    </inkml:context>
  </inkml:definitions>
  <inkml:traceGroup>
    <inkml:annotationXML>
      <emma:emma xmlns:emma="http://www.w3.org/2003/04/emma" version="1.0">
        <emma:interpretation id="{54D41A13-322A-42FF-8A57-5D144A8A05DC}" emma:medium="tactile" emma:mode="ink">
          <msink:context xmlns:msink="http://schemas.microsoft.com/ink/2010/main" type="writingRegion" rotatedBoundingBox="20446,15148 24568,15927 24328,17197 20206,16417"/>
        </emma:interpretation>
      </emma:emma>
    </inkml:annotationXML>
    <inkml:traceGroup>
      <inkml:annotationXML>
        <emma:emma xmlns:emma="http://www.w3.org/2003/04/emma" version="1.0">
          <emma:interpretation id="{36C17FE3-8935-4BC7-9BEA-E9E96E8D1ADF}" emma:medium="tactile" emma:mode="ink">
            <msink:context xmlns:msink="http://schemas.microsoft.com/ink/2010/main" type="paragraph" rotatedBoundingBox="20446,15148 24568,15927 24328,17197 20206,1641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4E0B7C0-73E2-4E87-BB71-856B3332824A}" emma:medium="tactile" emma:mode="ink">
              <msink:context xmlns:msink="http://schemas.microsoft.com/ink/2010/main" type="line" rotatedBoundingBox="20446,15148 24568,15927 24328,17197 20206,16417"/>
            </emma:interpretation>
          </emma:emma>
        </inkml:annotationXML>
        <inkml:traceGroup>
          <inkml:annotationXML>
            <emma:emma xmlns:emma="http://www.w3.org/2003/04/emma" version="1.0">
              <emma:interpretation id="{7774EC92-FA70-4213-9CAB-98795087CA5B}" emma:medium="tactile" emma:mode="ink">
                <msink:context xmlns:msink="http://schemas.microsoft.com/ink/2010/main" type="inkWord" rotatedBoundingBox="20446,15148 22283,15495 22141,16247 20304,15899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-3751-1434 612 0,'-4'-19'228'0,"8"19"-180"0,-4-4-12 16,17 0 104-16,13 4-84 15,25 0 68-15,18 0-72 16,20 4-12-16,9 4-24 16,9-4 24-16,13-1-24 0,-22 1 48 31,-8 4-36-31,-22-8-112 16,-17 3 44-16,-29-3-144 15,-22 0 104-15</inkml:trace>
          <inkml:trace contextRef="#ctx0" brushRef="#br0" timeOffset="197.0266">-3189-1449 416 0,'-26'7'152'0,"26"-7"-116"0,-25 50-12 0,4-13 108 15,12 5-76-15,-12 19 24 16,4 3-48-16,4-3-4 15,5-8-16-15,3-8 20 16,5-3-20-16,13-8 32 16,-4-8-28-16,-5-11-164 15</inkml:trace>
          <inkml:trace contextRef="#ctx0" brushRef="#br0" timeOffset="630.6769">-2836-1601 548 0,'0'4'204'0,"0"-4"-156"0,0 4-16 15,-8 0 60 1,16 7-56-16,-16 8 40 16,8 4-44-16,-9 22 0 15,9 4-20-15,-4 23 44 16,-4-4-28-16,-5 4-16 15,4-7-4-15,-12-9 44 16,4-10-28-16,0-8 32 16,0-8-28-16,4-11-8 0,-4-4-12 0,9-15-60 15,8-4 28-15,8-26-96 16,9 0 68-16,5-23-72 16,3 0 68-16,5 0 4 15,8 11 32-15,-4 16 56 16,5 10-16-16,-22 24 68 15,8 11-48-15,-8 23 44 16,-13 3-48-16,-4 0 16 16,0 1-32-16,-4-5 16 15,4-6-20-15,0-9 28 16,4 1-28-16,5-9 48 16,-5-2-36-16,13-9-224 0,-4-7 104 15</inkml:trace>
          <inkml:trace contextRef="#ctx0" brushRef="#br0" timeOffset="947.0314">-2537-1022 488 0,'21'0'180'0,"-21"0"-140"0,8 12-12 16,-3-12 120 0,-5 0-88-16,12 0 36 15,5 4-56-15,5-8 12 16,-1 4-32-16,17-12 8 15,-8 5-16-15,4-8-24 16,-8 0 4-16,-13-12-4 16,-9 8 4-16,-8-3-44 15,-9 3 24-15,-13 7 32 0,-4 8 0 0,1 16 8 16,12 7-4-16,-13 11 20 16,4 4-16-16,9 4-4 15,4-4-4-15,9 0 48 16,8 0-28-16,9-7 8 15,0-12-20-15,21 0 36 16,4-8-24-16,9-7-156 16,9-3 72-16,-14-1-180 15</inkml:trace>
          <inkml:trace contextRef="#ctx0" brushRef="#br0" timeOffset="1216.2335">-2026-1052 676 0,'-17'-19'248'0,"17"19"-192"0,-18 15-16 0,6-7 56 16,-1 3-60-16,-13 4 32 16,14 4-40-16,-10-3-8 15,22 10-12-15,-8-7 36 16,16 4-20-16,14-8 64 16,3 0-48-16,5-7-68 15,8-5 8-15,-8-6-100 0,0-5 68 16,-17-7-20-1,-9 3 44-15,-4-18 4 16,-4 4 16-16,-9-12-28 16,-13 11 20-16,9 8-4 15,5 4 12-15,-1 8 24 0,21 7-8 16</inkml:trace>
        </inkml:traceGroup>
        <inkml:traceGroup>
          <inkml:annotationXML>
            <emma:emma xmlns:emma="http://www.w3.org/2003/04/emma" version="1.0">
              <emma:interpretation id="{B0FD3AAB-AB39-4686-8D00-15CAA1731979}" emma:medium="tactile" emma:mode="ink">
                <msink:context xmlns:msink="http://schemas.microsoft.com/ink/2010/main" type="inkWord" rotatedBoundingBox="22428,15709 24080,16021 24020,16337 22369,16024"/>
              </emma:interpretation>
              <emma:one-of disjunction-type="recognition" id="oneOf1">
                <emma:interpretation id="interp1" emma:lang="" emma:confidence="0">
                  <emma:literal>rove.</emma:literal>
                </emma:interpretation>
                <emma:interpretation id="interp2" emma:lang="" emma:confidence="0">
                  <emma:literal>eve.</emma:literal>
                </emma:interpretation>
                <emma:interpretation id="interp3" emma:lang="" emma:confidence="0">
                  <emma:literal>rove</emma:literal>
                </emma:interpretation>
                <emma:interpretation id="interp4" emma:lang="" emma:confidence="0">
                  <emma:literal>rive.</emma:literal>
                </emma:interpretation>
                <emma:interpretation id="interp5" emma:lang="" emma:confidence="0">
                  <emma:literal>revue.</emma:literal>
                </emma:interpretation>
              </emma:one-of>
            </emma:emma>
          </inkml:annotationXML>
          <inkml:trace contextRef="#ctx0" brushRef="#br0" timeOffset="2380.3289">-1754-991 520 0,'0'11'192'0,"0"-11"-152"0,4 30-8 0,-4-18 96 16,0 3-76-16,0-8-4 15,9 5-28-15,-9 3 28 0,0-7-24 16,0-8 40-16,0 0-36 16,0 0 4-16,0-8-20 15,0 0 28-15,-9-11-24 0,5 4-92 32,8-4 40-32,9 4-32 15,0 0 40-15,4-4-12 16,21 12 24-16,-4 7-16 15,22-4 16-15,3 11 8 0,9 1 8 16,-21-4 8 0,0 0-4-16,8-8-12 0,-25 0 4 15,0 0 48-15,-4-3-24 16,-22-5 8-16,-4-3-16 0,-4 0 0 16,4 4-4-16,-26-8-24 15,13 7 8-15,-8-7 12 16,-5 8 0-16,9 4-4 15,5 7 4-15,-1 7-32 16,0 12 16-16,13 11 4 16,0 1 8-16,13-1 24 15,-13 0-12-15,21 0 12 16,0-3-12-16,5-4 28 0,-5-4-24 16,5-4-48-16,-1-4 16 15,-3-3-120-15,3-8 76 0,1 0-132 16,-9-8 108-1,-13-3-12-15,5-4 56 16,-9-4 20-16,0-8 8 16,0-3 116-16,4 3-56 15,9 1 52-15,-1 3-60 16,1 8 8-16,4 7-32 16,0 5 28-16,5 6-28 15,-5 5 4-15,0 3-12 16,-13 4 12-16,-4 1-12 0,-4-1 48 15,-22 0-28-15,9 0 4 16,4 0-20-16,0 0 28 16,9 0-24-16,-9 1-24 15,13-5 4-15,13 0 16 16,-9-3-4-16,9-4 32 0,0-4-24 16,13-4 4-1,-5-4-12-15,4 1-24 0,5-5 8 16,-4 1-4-16,-9-4 4 15,0 0 16-15,-4-8-4 16,-13-3-72-16,-13 3 36 16,13 4-4-16,-4 8 20 15,-9 11 28-15,13 7-4 16,-13 8 60-16,26 0-40 16,-13 8 40-16,17-4-36 15,8 4 36-15,-8-1-40 16,13-3 20-16,9-3-28 0,-5-5 44 15,-5-4-36-15,-3-3-32 16,4-4 0-16,-17-4-124 16,-9-3 72-16,-4-1-136 15,-4 1 108-15,-9-5-108 16,0-7 108-16,4 8 16 16,1 0 44-16,-5 7 112 15,9 4-44-15,-5 8 112 16,22-1-84-16,0 8 68 15,4 0-80-15,9 1 20 16,-9 2-44-16,25-14 20 16,-12 4-28-16,13-1 16 15,3 1-24-15,-12 0-448 16,-12-1 232-16</inkml:trace>
          <inkml:trace contextRef="#ctx0" brushRef="#br0" timeOffset="2503.1542">-106-821 676 0,'21'-4'248'0,"-12"8"-192"0</inkml:trace>
        </inkml:traceGroup>
        <inkml:traceGroup>
          <inkml:annotationXML>
            <emma:emma xmlns:emma="http://www.w3.org/2003/04/emma" version="1.0">
              <emma:interpretation id="{3047A1B2-F1F6-4F9E-AD06-E0179753ABC9}" emma:medium="tactile" emma:mode="ink">
                <msink:context xmlns:msink="http://schemas.microsoft.com/ink/2010/main" type="inkWord" rotatedBoundingBox="24196,16877 24382,16912 24328,17197 24143,17162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1" brushRef="#br0">0 250 0,'162'-178'16,"-119"133"0,-30 45-1,-9 0 1,9-4 0,-13-11-1,0 7 1</inkml:trace>
        </inkml:traceGroup>
      </inkml:traceGroup>
    </inkml:traceGroup>
  </inkml:traceGroup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8:52:46.529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F90229B8-7C3F-49B9-A3D2-07AE5F5B50E0}" emma:medium="tactile" emma:mode="ink">
          <msink:context xmlns:msink="http://schemas.microsoft.com/ink/2010/main" type="inkDrawing" rotatedBoundingBox="9656,4621 20170,4553 20171,4626 9656,4694" semanticType="underline" shapeName="Other">
            <msink:sourceLink direction="with" ref="{1BB599FF-DA6E-4EC4-9407-67C40BD8BDFF}"/>
          </msink:context>
        </emma:interpretation>
      </emma:emma>
    </inkml:annotationXML>
    <inkml:trace contextRef="#ctx0" brushRef="#br0">0 114 260 0,'8'-15'96'0,"-8"15"-76"0,17-8-4 0,-4 8-20 16,0 0 0-16,4-7 12 15,0 3-4-15,0-3 16 16,0 7-12-16,0-4 48 16,0 8-28-16,0-4 4 15,0 7-20-15,0-3 28 16,0 0-24-16,9-4 4 16,-1 0-12-16,18-8 12 15,4 4-12-15,21-3-4 16,4 3 0-16,9 4 12 15,0 4-8-15,-4-4-4 16,-9 4 0-16,13-8-4 16,-4 4 0-16,21-8-20 15,-9 12 12-15,9-4 4 16,-13 4 4-16,9-8 16 16,-9 4-8-16,30-8 4 15,-9 1-4-15,9-1-16 16,-21 8 4-16,8-7-4 15,-17 7 0-15,13-8 44 16,-8 8-24-16,-1 0-44 16,-4 4 16-16,-4 0 36 15,-13-1-8-15,5-3 0 16,-5 8-8-16,21-16 4 16,-4 8-4-16,18 0-4 0,-5-3 4 15,-1 3-4-15,-11-4 0 16,7 4 24-16,-16 0-12 0,21 4 24 15,-9-1-24 1,9 5-12-16,-13 3-4 0,18-3 12 16,-10 0-4-16,39-5-12 15,-17 1 4-15,47-11 40 16,-21-1-24-16,37 0 16 16,-11 5-16-16,45-5-24 15,-7 4 4-15,33-11 20 16,-29 8-4-16,25-1-12 15,-21 4 0-15,30 0 20 16,-26 4-8-16,34 0 16 16,-21 4-16-16,26-4 4 15,-31 12-4-15,48-16 20 16,-30 15-16-16,42-11 4 16,-25 8-8-16,38-12-8 15,-39 8 4-15,14-12-24 16,-39 4 12-16,-8-3-4 15,-47 7 4-15,-26-4 32 16,-29 12-12-16</inkml:trace>
  </inkml:traceGroup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8:54:37.030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8B188A64-E22B-4DC8-BD92-2620B28E2792}" emma:medium="tactile" emma:mode="ink">
          <msink:context xmlns:msink="http://schemas.microsoft.com/ink/2010/main" type="writingRegion" rotatedBoundingBox="7813,13099 6668,15108 5909,14676 7054,12667"/>
        </emma:interpretation>
      </emma:emma>
    </inkml:annotationXML>
    <inkml:traceGroup>
      <inkml:annotationXML>
        <emma:emma xmlns:emma="http://www.w3.org/2003/04/emma" version="1.0">
          <emma:interpretation id="{AFC60A8D-6191-4766-A3F8-984FE422A52F}" emma:medium="tactile" emma:mode="ink">
            <msink:context xmlns:msink="http://schemas.microsoft.com/ink/2010/main" type="paragraph" rotatedBoundingBox="7813,13099 6668,15108 5909,14676 7054,1266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25876AF-5472-422D-A2A3-A1FD8D1AA7DA}" emma:medium="tactile" emma:mode="ink">
              <msink:context xmlns:msink="http://schemas.microsoft.com/ink/2010/main" type="line" rotatedBoundingBox="7813,13099 6668,15108 5909,14676 7054,12667"/>
            </emma:interpretation>
          </emma:emma>
        </inkml:annotationXML>
        <inkml:traceGroup>
          <inkml:annotationXML>
            <emma:emma xmlns:emma="http://www.w3.org/2003/04/emma" version="1.0">
              <emma:interpretation id="{2D5DBF15-2479-4114-ACA1-247673EFCCAE}" emma:medium="tactile" emma:mode="ink">
                <msink:context xmlns:msink="http://schemas.microsoft.com/ink/2010/main" type="inkWord" rotatedBoundingBox="7813,13099 6668,15108 5909,14676 7054,12667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6821 12347 416 0,'0'-27'152'0,"0"27"-116"0,-4-15-12 16,-5 4 100-1,18 3-72-15,-9-3 84 16,0 3-76-16,-9-7 12 15,9 4-40-15,-8-5 56 16,8 1-48-16,-13 0 8 16,4 4-28-16,1-4 4 15,-5 7-12-15,-8-3-24 16,4 3 4-16,-9 4 4 0,5 4 4 0,-17 0 8 16,8 4-4-16,0 0-28 15,4 4 12-15,1-1-20 16,4 1 16-16,8 3 28 15,4 0-8 1,9 12 36-16,0 4-24 0,-4 29-4 16,8 5-8-16,-8 22 4 15,4-3-4-15,-9 11 8 16,5-4-8-16,-4 19-4 16,8-8 4-16,0 8 12 15,0-15-8-15,0-15 48 16,0-8-28-16,-9-15 48 0,-4-4-44 15,-8-15 48-15,-4-11-48 16,-1-8 56 0,0 4-52-16,-8-19-8 0,5-8-16 15,-1 1 8-15,4-12-12 16,-4-4-12-16,9 4 0 16,0 4 4-16,8-4 0 15,0 4-188-15,5 3 104 0,8-3-220 31,4 8 172-31,5-16-412 16,3 4 304-16,10-15 4 0</inkml:trace>
          <inkml:trace contextRef="#ctx0" brushRef="#br0" timeOffset="644.7988">6940 12445 580 0,'-8'-34'216'0,"8"34"-168"0,0-27-12 0,-9 16 92 15,9 4-76-15,-13-9 40 16,13 9-52-16,-8-8 20 15,8 3-32-15,-13-3 28 16,5 8-32-16,-1-5 20 16,5 8-24-16,-5-7 52 15,1 7-40-15,-5-3-40 16,13 3 0-16,-17 4 0 16,13 8 8-16,-13 3-12 15,17 4 8-15,-13 19-4 16,13 0 0-16,-9 19 0 15,-3 0 0-15,12 12 0 16,0-1 0-16,-5 0 32 16,10-3-12-16,-10 14 12 15,5-3-12-15,-8 15-16 16,8-3 0-16,0 3-4 16,8-12 0-16,-8-6 16 15,0-13-4-15,-8-3 8 0,12-3-8 0,-17-9 16 16,5 1-12-1,-14-8 40-15,1 0-24 0,-17 0-4 16,8-11-12-16,-17-12 28 16,9-3-20-16,-9-16 20 15,9-11-20-15,12-7-8 16,5-5-4-16,8-3-60 16,5 4 32-16,3 0-296 0,1 0 176 15</inkml:trace>
          <inkml:trace contextRef="#ctx0" brushRef="#br0" timeOffset="1529.1985">6693 12797 392 0,'9'0'148'0,"-9"0"-116"0,0 0-8 16,0 0 84-1,0 0-64-15,-9-4 68 16,9 4-60-16,0-7 4 15,0 3-32-15,-13-4 48 16,13 5-40-16,-12-5 12 16,3 8-28-16,-12-4-8 15,4 4-4-15,-13-4 40 16,-4 8-24-16,-4 0 8 0,4 0-16 16,4 3 20-16,0 1-20 15,0-4 4-15,9-1-8 16,0 5 12-16,-1 0-12 0,1-5-4 15,8 9 0-15,-4-1 28 16,4 8-16-16,5 4 32 16,-1 7-32-16,9 4 32 15,9 12-32-15,12 7-4 16,17-1-8-16,5-14 28 16,0 4-16-16,16-16 12 15,5-10-16-15,-4-9-24 16,-5 1 4-16,-4-23-40 15,-13-1 28-15,5-18 8 16,-13 0 8-16,-9-15 28 16,-8 8-12-16,-5-5 4 15,1 8-8-15,-18 4 20 16,9 8-16-16,-8-5 40 16,4 9-28-16,-13-5 48 15,12 8-40-15,-12-3-24 16,5 6-8-16,-10-3 52 15,5 8-28-15,-4 4-56 16,0 7 20-16,8 0-28 16,4 3 24-16,1 5-248 15,16 3 148-15</inkml:trace>
          <inkml:trace contextRef="#ctx0" brushRef="#br0" timeOffset="2384.9731">5961 13929 392 0,'8'-12'148'0,"-8"12"-116"0,13-11-8 0,-9 4 120 15,5 3-84-15,-5-8 64 16,5 5-72-16,-9-5-12 16,4 9-24-16,-13-9 68 15,5 9-48-15,-17-1-20 16,-1 4-16-16,-16 0 0 16,8 7 0-16,-12-3 32 15,3 7-16-15,-3 1 20 16,12-1-20-16,0-3 20 15,13 3-24-15,0-3-20 16,9 3 0-16,-1-3 4 16,9 3 4-16,4 0-12 15,5 4 8-15,8 1 20 16,4 2-8-16,9 1-4 16,4 0 0-16,4 0-16 15,-3 4 8-15,-1 3 4 16,-5-7 0-16,-7 4 8 15,-5-4-4-15,-17-4 32 16,8-3-20-16,-16 3 92 0,-14-8-60 16,1-7 20-16,-17 0-36 15,4-4 40-15,-9-3-40 16,-4-1 64-16,5-3-56 0,-1 0 20 16,13-5-40-16,-4 5-8 15,9 0-8-15,-1-1-4 16,5-3 0-16,8 4-264 15,5 3 144-15,3 8-604 16,14 4 404-16,8 4-8 16</inkml:trace>
        </inkml:traceGroup>
      </inkml:traceGroup>
    </inkml:traceGroup>
  </inkml:traceGroup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8:51:48.820"/>
    </inkml:context>
    <inkml:brush xml:id="br0">
      <inkml:brushProperty name="width" value="0.105" units="cm"/>
      <inkml:brushProperty name="height" value="0.105" units="cm"/>
      <inkml:brushProperty name="fitToCurve" value="1"/>
    </inkml:brush>
    <inkml:context xml:id="ctx1">
      <inkml:inkSource xml:id="inkSrc1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T" name="resolution" value="1" units="1/dev"/>
        </inkml:channelProperties>
      </inkml:inkSource>
      <inkml:timestamp xml:id="ts1" timeString="2018-11-27T18:51:21.918"/>
    </inkml:context>
  </inkml:definitions>
  <inkml:traceGroup>
    <inkml:annotationXML>
      <emma:emma xmlns:emma="http://www.w3.org/2003/04/emma" version="1.0">
        <emma:interpretation id="{A07E5005-D29E-4058-8CD1-2DDDAC740B7A}" emma:medium="tactile" emma:mode="ink">
          <msink:context xmlns:msink="http://schemas.microsoft.com/ink/2010/main" type="writingRegion" rotatedBoundingBox="395,7049 24452,7268 24367,16651 309,16431"/>
        </emma:interpretation>
      </emma:emma>
    </inkml:annotationXML>
    <inkml:traceGroup>
      <inkml:annotationXML>
        <emma:emma xmlns:emma="http://www.w3.org/2003/04/emma" version="1.0">
          <emma:interpretation id="{16290B0B-F25C-4600-8F49-B5F23C8269F3}" emma:medium="tactile" emma:mode="ink">
            <msink:context xmlns:msink="http://schemas.microsoft.com/ink/2010/main" type="paragraph" rotatedBoundingBox="969,6943 20443,7542 20394,9133 920,853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0DDC6F2-BA41-40E9-9B6F-90FA9E691829}" emma:medium="tactile" emma:mode="ink">
              <msink:context xmlns:msink="http://schemas.microsoft.com/ink/2010/main" type="line" rotatedBoundingBox="969,6943 20443,7542 20394,9133 920,8533"/>
            </emma:interpretation>
          </emma:emma>
        </inkml:annotationXML>
        <inkml:traceGroup>
          <inkml:annotationXML>
            <emma:emma xmlns:emma="http://www.w3.org/2003/04/emma" version="1.0">
              <emma:interpretation id="{EB265BFE-F734-4379-BE2C-AA032281CB8E}" emma:medium="tactile" emma:mode="ink">
                <msink:context xmlns:msink="http://schemas.microsoft.com/ink/2010/main" type="inkWord" rotatedBoundingBox="8661,7572 11194,7650 11157,8848 8624,8770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9406 7562 600 0,'-13'8'224'0,"13"-8"-176"0,0 26-12 0,0-18 124 16,4 3-96-16,-4-7 52 15,9 4-68-15,-1-8-24 16,1 3-16-16,-5-3-8 16,4 0 0-16,1-3-496 15,0 3 272-15</inkml:trace>
          <inkml:trace contextRef="#ctx0" brushRef="#br0" timeOffset="476.2821">10070 7021 488 0,'-4'-8'180'0,"4"8"-140"0,-9 0-12 0,5 0 100 16,0 8-76-16,-9 0 32 16,0 3-48-16,-8 4 12 15,4 4-28-15,-13 15 36 16,4-4-32-16,-12 31 20 15,4-1-24-15,4 24 80 16,9-9-56-16,8 5-20 16,13-8-16-16,9 7 8 15,8-7-8-15,8 8 4 16,1-8-4-16,-1-4 12 16,1-11-12-16,-5-8-84 15,-4-11 44-15,-4-4-264 16,-4-4 164-16,-9 0-168 15,4 1 168-15</inkml:trace>
          <inkml:trace contextRef="#ctx0" brushRef="#br0" timeOffset="-1082.879">8375 7574 268 0,'0'0'100'0,"0"0"-76"0,9 3-8 0,-9-3 148 16,0 0-92-16,0 0 32 15,0 8-60-15,0-4 8 16,0 0-32-16,0-4 0 16,0 0-12-16,0 0 4 15,0 0-8-15,0-8 32 16,0 4-20-16,-17-11-4 16,4 4-8-16,-8-12 20 15,-1 8-12-15,-8-8-32 16,1 8 12-16,3 4 44 15,9 11-16-15,-4 7 8 16,8 5-16-16,5 6-24 16,-1 9 4-16,0-1 4 15,18 1 4-15,0-1 0 16,3-3 0-16,1-4 16 16,4-4-8-16,4-7 16 15,1-1-16-15,7-14-4 16,1 3 0-16,0-19-16 15,4 4 8-15,-4-34 12 16,4 4-4-16,-4-27-20 16,0 8 8-16,-13 0 4 0,-5 11 4 15,1 12 24-15,-4 15-12 0,-5-4 92 16,0 15-56-16,-12-4 56 16,8 12-60-16,-9 3 4 15,9 8-28-15,-8 8-12 16,3 11-4-16,-3 22-4 15,8 1 0-15,-13 18 0 16,5 5 0-16,-5 3 0 16,-4-8 0-16,-9-7 24 15,9-7-12-15,-13-8-4 16,9-4-4-16,0-8-68 16,12-7 36-16,5-11-200 15,4-4 128-15</inkml:trace>
          <inkml:trace contextRef="#ctx0" brushRef="#br0" timeOffset="-692.3392">9001 7286 612 0,'4'-23'228'0,"-4"23"-180"0,-8-15-12 16,-1 15 72-1,1 0-68-15,-18 8 44 16,14-1-48-16,-18 1-44 16,8 11 0-16,1 0 20 0,0 7-8 0,-5 12-8 15,14-12 0-15,-1 9 12 16,4-1-4-16,9-4-12 16,9 0 4-16,4 0 12 15,4 1-4-15,8-5-4 16,1 1 4-16,-5-1 12 15,0-3-8-15,-8 0-12 16,-4-4 0-16,-18 3 28 16,5 1-12-16,-18-4 40 15,5 0-28-15,-17-8 32 16,5-3-32-16,-10-12-40 16,9 4 8-16,-12-8-68 15,12 1 40-15,-4-5-308 16,4 5 188-16</inkml:trace>
          <inkml:trace contextRef="#ctx0" brushRef="#br0" timeOffset="-359.8305">8716 7097 704 0,'0'0'264'0,"0"0"-208"0,0-8-12 0,0 1 132 16,0 7-104-16,13-8 60 15,-5 8-76-15,13-4-24 16,9 4-20-16,13-15 8 16,8 7-12-16,0 1 32 15,-4 7-24-15,0-8-252 16,0 8 128-16</inkml:trace>
          <inkml:trace contextRef="#ctx0" brushRef="#br0" timeOffset="1605.2855">10696 7165 320 0,'0'0'120'0,"0"0"-96"0,0 0-4 0,0 0 220 15,0 0-136-15,0 0 28 16,0 0-80-16,0 0-24 16,0 0-16-16,-13-8 0 15,9 8-8-15,-9-7 16 16,5 3-12-16,-14-4-12 15,1 1 0-15,-9-1 4 16,5 1 0-16,-9-5-12 16,8 5 8-16,-4 7 28 15,9 0-12-15,-13 0-4 0,17 7-4 16,-4 12-24-16,-1 4 12 16,1 15-4-1,8 11 4-15,0 19 16 0,9 4-4 0,-9-4-4 16,9-4 4-16,-4-11-4 15,8-7 0-15,-9-8 8 16,9-8-4-16,-8-3 16 16,8-12-12-16,-5-8 16 15,5-3-16-15,0-4-28 16,9 0 8-16,-1-4 4 16,9 4 8-16,0-4 0 15,5 4 0-15,8 0-20 16,-1 4 12-16,1 0 12 15,4 0 0-15,0 0-12 16,-4 3 4-16,0-7-16 16,-5 4 12-16</inkml:trace>
          <inkml:trace contextRef="#ctx0" brushRef="#br0" timeOffset="1800.8565">10325 7577 560 0,'-17'-11'208'0,"17"11"-164"0,5-11-8 15,-1 3 136 1,4 8-100-16,14-7 88 16,3-1-96-16,14 0-4 15,-1 5-40-15,5-5-40 0,-1 8 12 0</inkml:trace>
        </inkml:traceGroup>
        <inkml:traceGroup>
          <inkml:annotationXML>
            <emma:emma xmlns:emma="http://www.w3.org/2003/04/emma" version="1.0">
              <emma:interpretation id="{8A84E200-389D-4D30-8A48-ACC2749D6226}" emma:medium="tactile" emma:mode="ink">
                <msink:context xmlns:msink="http://schemas.microsoft.com/ink/2010/main" type="inkWord" rotatedBoundingBox="10844,7513 12362,7560 12331,8589 10812,8542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2328.2593">10355 7021 548 0,'-8'-15'204'0,"8"15"-156"0,8-8-16 0,1 4 176 16,4 4-120-16,8-7 52 16,9-1-80-16,-1 1-36 15,10 3-16-15,-1 0 24 16,0 4-16-16,-4-4-172 15,5 8 84-15</inkml:trace>
          <inkml:trace contextRef="#ctx0" brushRef="#br0" timeOffset="2011.9221">10768 7661 600 0,'0'22'224'0,"0"-22"-176"0,-17 34-12 0,13-11 8 16,-5 0-32-16,1 7 12 16,4 4-12-16,-5 0 0 15,9-3-4-15,-4-9-60 16,4 1 28-16</inkml:trace>
          <inkml:trace contextRef="#ctx0" brushRef="#br0" timeOffset="2988.1424">10926 7206 572 0,'0'-7'208'0,"0"7"-160"15,8 0-12-15,-8 7 68 16,0 1-64-16,9 19 44 16,4 7-48-16,8 7-12 15,13 12-12-15,0-4 0 16,9 1-8-16,-9-5 16 15,4-7-12-15,-8-8 4 0,4-3-4 16,-13-8-84-16,1-4 40 0,-14-8-348 16,1-7 212-16</inkml:trace>
          <inkml:trace contextRef="#ctx0" brushRef="#br0" timeOffset="3157.581">11347 7248 808 0,'-17'8'300'0,"17"-8"-232"0,-34 45-20 0,13-15 124 16,8-3-104-16,-25 22-20 15,8 0-28-15,-4-7-96 16,-4 7 40-16,4-11-240 16,12-4 152-16</inkml:trace>
          <inkml:trace contextRef="#ctx0" brushRef="#br0" timeOffset="4803.9806">11347 6960 572 0,'-8'4'208'0,"8"-4"-160"0,-4-11-12 15,4 3 156 1,8 8-112-16,1-7 88 16,3 7-96-16,5-4 8 15,5 4-48-15,12-4 4 16,8 4-20-16</inkml:trace>
          <inkml:trace contextRef="#ctx0" brushRef="#br0" timeOffset="3478.4325">11475 7172 664 0,'-17'0'244'0,"17"0"-188"0,-8 19-16 0,-1-11 40 15,9 15-52-15,-8 14-4 16,8 5-12-16,-9 15-20 16,5 0 4-16,-5 3 12 15,9-3-4-15,-8-8-20 16,8-3 8-16,-9-12-84 16,14-8 52-16</inkml:trace>
          <inkml:trace contextRef="#ctx0" brushRef="#br0" timeOffset="3844.9619">11403 7630 832 0,'-4'-26'308'0,"4"26"-240"0,0-11-20 0,4 3 116 16,9 0-100-16,8-7 0 15,13 4-40-15,13 0-8 16,4-1-8-16</inkml:trace>
          <inkml:trace contextRef="#ctx0" brushRef="#br0" timeOffset="3660.9186">11863 7131 676 0,'-9'-15'248'15,"9"15"-192"-15,-8-4-16 0,3 4 156 16,5 4-116-16,-4 3-24 15,4 8-36-15,-4 19-8 16,4 8-8-16,-9 19 8 16,1 7-8-16,-9 0 24 15,0 0-16-15,-13-4-20 16,4-7 0-16,1-8-24 16,4-3 20-16,-1-8-92 15,14-8 56-15</inkml:trace>
        </inkml:traceGroup>
        <inkml:traceGroup>
          <inkml:annotationXML>
            <emma:emma xmlns:emma="http://www.w3.org/2003/04/emma" version="1.0">
              <emma:interpretation id="{EBE11CA8-9FCC-4F26-9F8F-151A316CAF0C}" emma:medium="tactile" emma:mode="ink">
                <msink:context xmlns:msink="http://schemas.microsoft.com/ink/2010/main" type="inkWord" rotatedBoundingBox="11841,7593 13971,7658 13936,8791 11806,8725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4231.9374">11829 7821 508 0,'12'7'188'0,"-12"-7"-148"0,30 8-8 16,-17-4 60-1,4 3-56-15,0 1-32 0,4-1-4 16,-4 5 32-16,0 3-20 0,-8 0-8 16,-5 4-8-1,-12 4 48-15,3 3-24 0,-12 1 8 16,0-5-16-16,-8 1 56 16,8-4-40-16,4-4 68 15,0 0-56-15,13-7 0 16,0 3-24-16,17-7-4 15,5 3-4-15,-5-7-76 16,4 4 36-16,0-4-428 16,5 0 256-16</inkml:trace>
          <inkml:trace contextRef="#ctx0" brushRef="#br0" timeOffset="5331.8848">12357 7688 676 0,'4'4'248'0,"-4"-4"-192"0,17 4-16 0,4-8 128 16,5 4-100-16,12 0-8 15,5 0-40-15,-1 0 28 16,5 0-24-16,-9 0-216 15,1 0 104-15</inkml:trace>
          <inkml:trace contextRef="#ctx0" brushRef="#br0" timeOffset="6153.5687">11360 6995 248 0,'-4'-7'92'0,"4"7"-72"0,-4 4-4 16,-1-4 140-1,10 0-88-15,-5 0 24 0,0 0-52 0,0 0 36 16,8 7-44-16,-4 1 12 16,5-1-28-16,4 1 44 15,4-8-32-15,8 0 40 16,5 0-40-16,13 0 20 15,-1-8-28-15,5 1 28 16,4 3-32-16,-12-4 12 16,-5 8-16-16,-13-3 0 15,-4 3-4-15,-13-4 20 16,-4 8-16-16,-8-4 12 16,3 3-12-16</inkml:trace>
          <inkml:trace contextRef="#ctx0" brushRef="#br0" timeOffset="7532.7699">13238 7810 684 0,'-13'-15'252'0,"13"15"-192"0,0-11-20 16,5 7 92-1,7 4-80-15,5-4 16 16,5 0-44-16,-1 1-12 16,5 3-8-16,3-4 4 15,1 4-4-15,4-4-320 16,0 8 172-16</inkml:trace>
        </inkml:traceGroup>
        <inkml:traceGroup>
          <inkml:annotationXML>
            <emma:emma xmlns:emma="http://www.w3.org/2003/04/emma" version="1.0">
              <emma:interpretation id="{C5F2E3DF-49AF-4054-891E-84DF1A69C55C}" emma:medium="tactile" emma:mode="ink">
                <msink:context xmlns:msink="http://schemas.microsoft.com/ink/2010/main" type="inkWord" rotatedBoundingBox="956,7362 16422,7838 16386,9001 920,8525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8244.1614">13276 7484 676 0,'5'-8'248'0,"-5"8"-192"15,0-15-16-15,0 7 172 16,4 5-124-16,0-9 8 15,5 1-56-15,3-8 4 16,10 4-24-16,-5 0 0 16,4 3-12-16,9 5-16 15,0 7 4-15</inkml:trace>
          <inkml:trace contextRef="#ctx0" brushRef="#br0" timeOffset="7294.1211">13566 7593 456 0,'17'-12'168'0,"-4"12"-128"0,4-4-16 0,-13 1 112 15,5-5-80-15,3 0 48 16,5 8-60-16,-17-3 48 15,0 3-56-15,-21 0-16 16,0 3-12-16,-18 5-8 16,5 3 0-16,-17 1-64 15,17-1 36-15,-8-7 4 16,12 0 12-16,-4-8 4 16,13 0 0-16,-1-7 8 15,14 7 0-15,-5 0-12 16,9 4 8-16,-1 4 12 15,5 4-4-15,-4 7-20 16,0 4 8-16,-5 15-4 16,1 0 4-16,-5 15 16 15,5 4-4-15,-5 7 8 16,4-3-8-16,1-8-4 16,3-3 4-16,1-12 4 15,4-8-4-15,0-10 16 0,9-9-12 16,-5-11 4-16,5 1-4 0,3-9-8 15,1 5 4-15,4-1 20 16,4 4-12-16,1 4 12 16,-1 8-12-16,0-4 0 15,5 3-4-15,-5-3 4 16,0 0-8-16,-8-4-168 16,4 0 88-16,-8-4-376 15,4 4 252-15</inkml:trace>
          <inkml:trace contextRef="#ctx0" brushRef="#br0" timeOffset="7835.0739">13511 8105 320 0,'12'3'120'0,"-12"-3"-96"0,43 8-4 0,-17-8 124 15,-1 7-84-15,5 1 20 16,4 7-48-16,-9-3 4 16,1 3-20-16,-17 0 20 15,-1 0-24-15,-21 8 12 16,-4-8-12-16,-17 4 0 16,4 0-4-16,1-8 92 15,7 0-56-15,10-7 8 16,12 4-32-16,17-12 4 15,12 4-12-15,10-4 12 16,3 4-16-16</inkml:trace>
          <inkml:trace contextRef="#ctx0" brushRef="#br0" timeOffset="8632.1925">13970 7722 528 0,'0'0'196'0,"0"0"-152"0,0 4-12 0,0 0 96 16,9 3-76-16,4 5 76 16,-5 3-72-16,18 4-12 15,-5 3-28-15,5 9-4 16,8 3-4-16,4 4 12 15,5-4-12-15,-5-4 24 16,0-3-20-16,-8-9 24 16,-4 1-24-16,-9-15-128 15,-5 0 64-15,-12-12-404 16,13 5 252-16</inkml:trace>
          <inkml:trace contextRef="#ctx0" brushRef="#br0" timeOffset="8843.7553">14349 7707 548 0,'-29'-11'204'0,"29"11"-156"0,-22-8-16 0,14 8 176 15,4 4-120-15,-13 0 44 16,-5 3-80-16,-3 12-28 16,-1 4-16-16,-8 15 8 15,4 0-8-15,-8 11-4 16,17-4 0-16,-5 1 4 15,9-8-4-15,0-12-56 16,13-3 28-16</inkml:trace>
          <inkml:trace contextRef="#ctx0" brushRef="#br0" timeOffset="9097.4297">14686 7620 736 0,'0'-15'272'0,"0"15"-208"0,0-8-20 16,-4 12 108-1,4 4-92-15,-5 3-24 16,5 4-24-16,-8 8-48 16,-1 3 20-16,5 16 16 15,0 0 0-15,-5 14 12 16,5 1-8-16,4 4 8 0,0-8-8 15,0-8-4-15,0-3 4 0,0-12-244 16,0-7 132-16</inkml:trace>
          <inkml:trace contextRef="#ctx0" brushRef="#br0" timeOffset="10266.6816">14665 7446 332 0,'0'-8'120'0,"0"8"-92"0,4-15-8 16,-4 15 200 0,0 0-124-16,0-7 68 15,4 3-96-15,0-4 68 16,5 8-80-16,4-7 68 15,-1 3-68-15,14-4 24 16,4 8-48-16,12-7 8 0,1 7-24 0,8-4 20 16,0 8-24-16,0-4 12 15,-4 0-12-15,-4 0-360 16,-9 0 192-16</inkml:trace>
          <inkml:trace contextRef="#ctx0" brushRef="#br0" timeOffset="9496.4913">14652 7923 728 0,'8'-8'268'0,"-8"8"-208"0,30 0-16 16,-13 0 116-1,4 4-96-15,14-4 16 0,3 8-44 0,9-1-24 16,4 1-8-16,-13 3-516 16,5 4 280-16</inkml:trace>
          <inkml:trace contextRef="#ctx0" brushRef="#br0" timeOffset="9308.06">15048 7620 780 0,'-26'8'288'0,"26"-8"-224"0,-30 22-20 0,22-10 56 15,8 3-64-15,-9 15-12 16,9 4-16-16,0 23 8 16,5 0-8-16,-5 7-12 15,17-7 0-15,-17-4-172 16,8-12 96-16</inkml:trace>
          <inkml:trace contextRef="#ctx0" brushRef="#br0" timeOffset="9774.3663">15274 8142 736 0,'-18'12'272'0,"18"-12"-208"0,0 30-20 16,0-15 80 0,0 4-76-16,0 0-20 15,9 4-16-15,-9-4 4 16,9 0-8-16,-9-8-116 16,12-4 56-16</inkml:trace>
          <inkml:trace contextRef="#ctx0" brushRef="#br0" timeOffset="11049.2759">15555 7290 580 0,'-13'-23'216'0,"13"23"-168"0,13-11-12 0,-1 11 76 15,5 0-68-15,22 3 124 16,3 13-96-16,14 25 52 16,-1 16-68-16,-8 19 36 15,-9 7-52-15,-8 34 52 16,-9-3-56-16,-29 15 36 16,-5-16-40-16,-47-11-88 15,-4-18 28-15,-29-9-396 16,3-10 232-16</inkml:trace>
          <inkml:trace contextRef="#ctx0" brushRef="#br0" timeOffset="-378132.3169">532 6919 456 0,'-13'-4'168'0,"13"4"-128"0,-5 0-16 0,1 0 124 16,8 0-88-16,-4 0 88 15,0 0-84-15,0 0 48 16,9 0-68-16,0 0 24 16,8 4-40-16,4 0-16 15,0 3-8-15,9-3 20 16,4 0-12-16,0-1 4 15,0 5-8-15,0-8 20 16,0 0-16-16,-4-4-92 16,0 4 44-16,-9-4-352 15,0-3 216-15</inkml:trace>
          <inkml:trace contextRef="#ctx0" brushRef="#br0" timeOffset="-378581.4622">940 7381 300 0,'9'-19'112'0,"-1"3"-88"0,-3 1-8 15,-5 12 108 1,4-1-72-16,0-15 120 16,0 11-96-16,-4-7 68 15,5 4-84-15,-5-4 84 16,0 3-84-16,0-3 32 15,0 4-52-15,-5-4 12 16,5 7-32-16,-4-7 8 16,4 7-16-16,-4-11-8 15,0 12 0-15,-9-4 4 0,9 3-4 0,-13 0-4 16,12 1 4 0,-12-1-4-16,9 8 0 0,-14 0-12 15,10 0 8-15,-14 0 4 16,5 0 0-16,-9 8 8 15,9-1-4-15,-9 1-12 16,4 0 4-16,-3 7 4 16,3-4 0-16,0 4-20 15,5 0 12-15,-4 8 12 16,3 0 0-16,-3 11-12 16,3 4 4-16,5 7 20 15,0 0-8-15,-8 1-28 16,12-1 8-16,9-7 4 15,4-8 8-15,4-7-12 16,9 0 8-16,12-12 12 16,1 1-4-16,12-12-12 15,1-4 4-15,7-11-24 16,1 0 16-16,0-16-32 16,-4 1 28-16,-5-15-12 15,-4 7 16-15,-8-8 0 16,-1 8 4-16,-8 4 0 15,0 8 0-15,-12 3 16 16,12 4-4-16,-13 8-4 16,9 3 4-16,-9-7 4 15,0 15-4-15,-4-7-12 0,0 7 4 0,0 0 4 16,0 0 0-16,0 7 16 16,0-7-8-16,-4 12-20 15,0-1 4-15,-9 15 20 16,13 1-4-16,-9 14-4 15,5 9 0-15,-4 3 4 16,8-4-4-16,-5 0 16 16,10-7-12-16,-1-8 4 15,4-4-4-15,1-15 4 16,-1 0-8-16,1-3-28 16,4-5 12-16,-5-14-328 15,5 3 184-15</inkml:trace>
          <inkml:trace contextRef="#ctx0" brushRef="#br0" timeOffset="-377619.7719">1047 6791 404 0,'-13'0'148'0,"13"0"-112"0,-4 4-12 0,-1-4 128 16,10 4-88-16,-5-4 96 16,0 0-92-16,-5 0 56 15,5 7-72-15,-4-7-4 16,8 4-28-16,-4-4 24 15,0 0-28-15,0 4 20 16,5 0-20-16,-1-4 0 16,4 3-8-16,5-3 12 15,0 4-12-15,13-8-4 16,3 4 0-16,5-3-4 16,5-1 0-16,-1-4 8 15,-4 1-4-15,-4-5-4 16,0 9 4-16,-13-5 12 15,0 8-8-15,-13-4-12 16,0 4 0-16,-8 4-112 16,0 4 64-16,-5-1-236 15,5 1 164-15</inkml:trace>
        </inkml:traceGroup>
        <inkml:traceGroup>
          <inkml:annotationXML>
            <emma:emma xmlns:emma="http://www.w3.org/2003/04/emma" version="1.0">
              <emma:interpretation id="{AF2051FD-94F0-408A-A3A9-95453348A8B5}" emma:medium="tactile" emma:mode="ink">
                <msink:context xmlns:msink="http://schemas.microsoft.com/ink/2010/main" type="inkWord" rotatedBoundingBox="1631,6963 6130,7102 6090,8405 1591,8266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-375458.5262">2184 6886 384 0,'-9'-4'140'0,"9"4"-108"0,-4-8-8 0,0 8 108 16,8 0-76-16,-4 0 84 15,0 0-80-15,0 0-24 16,4 8-20-16,-4 3 4 15,0 4-12-15,0 8-4 16,0 7 0-16,-4 8-4 16,4 0 0-16,-4 8 24 15,4-1-12-15,-9 4 4 16,9-3-8-16,-8-1-8 16,8 0 4-16,-9-11 28 15,9-7-16-15,-4-8-12 16,4 0-8-16,-4-8 12 15,-1-3-4-15,1-4-4 16,4 3 4-16,-4-7 12 16,4 0-8-16,-4 0-20 15,4 0 4-15,0-4 12 16,4 1 0-16,4-13-4 16,5 5 4-16,0-12 12 15,4 8-8-15,0-11-12 16,4 11 0-16,-4-1 4 15,5 9 0-15,-10 3 0 16,5 8 0-16,-4 7-28 0,0 8 16 0,-9 8 4 16,5 7 8-16,-5 0 8 15,0-8-4-15,-4 5-4 16,9-1 4-16,-18-7 4 16,9-1-4-16,-8-3-4 15,8-4 4-15,-9 4-4 16,5-4 0-16,-5-3 24 15,-8 3-12-15,-4-8 68 16,4 1-48-16,-8-4 60 16,3 0-56-16,1-4 12 15,0 0-32-15,4-8-8 16,4 0-4-16,4-7-32 16,9 4 16-16,0-12-400 15,5 8 224-15</inkml:trace>
          <inkml:trace contextRef="#ctx0" brushRef="#br0" timeOffset="-359243.9016">3065 7185 436 0,'9'-4'160'0,"-9"4"-124"0,21-8-8 0,-13 1 72 15,5 7-60-15,4-12 8 16,-4 12-28-16,0-7 16 16,4 7-24-16,-17-4 48 15,4 4-32-15,-8 0-16 16,4 4-4-16,-21-4 0 15,4 15-4-15,-13-4-4 16,4 16 4-16,-4-1-16 16,1 12 8-16,-1-4 12 15,13 4-4-15,-5-4-4 16,1-4 4-16,4-3-16 16,4-4 8-16,5-4 40 15,4 0-24-15,4-8 60 16,4 4-40-16,4-4 4 15,5 5-24-15,4-1 12 16,-4 0-16-16,8 0 4 16,-4 4-4-16,-4-4 4 15,8 4-8-15,-12-4-136 16,4 0 76-16</inkml:trace>
          <inkml:trace contextRef="#ctx0" brushRef="#br0" timeOffset="-374167.5686">1941 6867 312 0,'0'-4'112'0,"0"4"-84"0,4 0-12 15,-4 0 116-15,0 0-76 0,0 4 40 16,0 0-56 0,0-4 40-16,0 0-48 0,0 0 36 15,4 7-36-15,-4-3 36 16,5 0-40-16,-1-4 56 16,5 0-48-16,-1 0 36 15,1 4-40-15,-5-4 8 16,0 0-24-16,5 0 8 15,-1 0-12-15,-4 0-8 16,1 0 0-16,3 0 20 16,5 0-12-16,-5 0 12 15,1 0-12-15,4 0 28 16,0 0-24-16,-1 0-12 16,1 0-8-16,4 0 12 15,0 0-4-15,4 0 8 16,1 3-8-16,3-6 8 15,1 3-8-15,-1-4-4 16,1 4 4-16,-1-4 12 16,10 4-8-16,-14-8-4 15,0 8 0-15,-8-3 4 16,4 6-4-16,-9-6 16 16,1 3-12-16,-9-4-4 15,4 4 0-15,-8-4-16 16,4 8 8-16,-4 0-288 15,8-1 160-15,0-3-404 16,0 4 300-16</inkml:trace>
          <inkml:trace contextRef="#ctx0" brushRef="#br0" timeOffset="-358838.3513">2946 7533 332 0,'0'-15'120'0,"0"15"-92"0,0-12-8 0,-4 5 96 16,8 7-68-16,-8-4 68 16,4 4-64-16,-9 0 24 15,9 8-44-15,-8-5 44 16,8 5-44-16,0-8 36 16,8 4-36-16,5-8 60 15,8 4-52-15,26-8 80 16,8 1-68-16,18-4-8 15,8 3-28-15,4-3-12 16,-13 3 0-16,-4 4 4 16,-17 4-4-16,-8 0 8 15,-9 4-8-15,-4 0-12 16,-13 7 4-16,-9-3 20 16,-3-1-8-16,-5-7-160 15,0 0 80-15</inkml:trace>
          <inkml:trace contextRef="#ctx0" brushRef="#br0" timeOffset="-376462.1943">1571 7446 624 0,'-18'11'228'0,"18"-11"-176"0,-4 12-16 15,4-9 88 1,9 1-76-16,-5-4 44 16,0 4-56-16,5-8-20 15,4 0-8-15,-5-3 0 16,1-1-4-16,-5-7-116 16,4 8 60-16,-8-9-348 15,5 5 220-15</inkml:trace>
          <inkml:trace contextRef="#ctx0" brushRef="#br0" timeOffset="-377166.5655">1153 6583 364 0,'-17'4'132'0,"17"-4"-100"0,0 11-12 0,-4-7 68 15,8 3-52-15,-4 5 48 16,0 3-48-16,0 0 52 16,0 4-52-16,0 7 20 15,0 1-36-15,-4 3 16 16,4 4-20-16,-4-3 8 15,8-1-12-15,-13 0 12 16,9 0-16-16,-4-3 24 16,8-1-20-16,-8-7 68 15,13-4-48-15,-1-3-4 16,13-1-16-16,-4-7 0 16,1 4-8-16,-1-8-12 0,0 3 4 0,-5-3 20 15,5 4-8-15,-4-4-4 16,8 4 0-16,-3-4-288 15,-6 0 156-15</inkml:trace>
          <inkml:trace contextRef="#ctx0" brushRef="#br0" timeOffset="-358463.3549">3551 7283 444 0,'4'-23'164'0,"-4"23"-124"0,30-15-16 0,-22 4 24 15,5 7-32-15,8-7 32 16,1 7-32-16,-5-4-12 16,12 8-8-16,-7 0 48 15,7 8-24-15,-16 0 36 16,4-1-32-16,-4 5 100 16,8 3-68-16,-12 0 36 15,12 4-52-15,-12 0 12 16,3 0-32-16,-3 3 0 15,4 5-12-15,-13 3 12 16,0 4-12-16,-22 4 4 16,5 0-4-16,-21 3 12 15,8-3-12-15,-12-4-4 16,12 0 0-16,0-11-40 16,9-4 20-16,8-11-312 15,9-5 180-15</inkml:trace>
          <inkml:trace contextRef="#ctx0" brushRef="#br0" timeOffset="-357653.0629">4556 7260 384 0,'17'-18'140'16,"-17"18"-108"-16,21-19-8 0,-13 11 92 15,-3 4-68-15,-5-7 68 16,4 3-64-16,-8-3 60 16,4 3-64-16,-5-3 52 15,-3 3-56-15,-13-7 24 16,12 4-40-16,-4 0 16 16,-4 7-24-16,4-8 0 15,-4 12-12-15,-4-11-24 16,8 11 8-16,-8 0 32 15,4 0-16-15,-9 8 8 16,5 3-8-16,-9 4-8 16,1 12 4-16,-1 7-16 0,8 0 8 15,1 15-16-15,4 0 12 16,4 4-4-16,9 0 4 16,4-7 8-16,4-9 0 0,5-6 8 15,8-5-4-15,0-11 8 16,0-3-8-16,0-12-92 15,4-4 52-15,-4-7-24 16,5 3 36-16,-10-18-48 16,5 7 40-16,-4-15 0 15,4 11 16-15,0-11 12 16,0 0 4-16,5 0 24 16,3 3-12-16,-4 5 68 15,9 7-48-15,-8 0 24 16,-10 8-36-16,-3-1 44 15,4 5-36-15,-9 3-4 16,0 4-16-16,-8 0 12 16,4 8-12-16,-9 10 4 15,1 1-4-15,-13 8 12 16,8 3-12-16,0 8-4 16,5 0 0-16,8 0 4 15,8 0-4-15,5-8 8 16,8 0-8-16,0-11-4 15,1 0 4-15,-5-11-128 0,0-1 68 16,-9-7-408-16,5 0 256 0</inkml:trace>
          <inkml:trace contextRef="#ctx0" brushRef="#br0" timeOffset="-357295.1399">4257 6715 508 0,'-12'0'188'0,"12"0"-148"0,-9 8-8 0,5-8 184 16,4 8-124-16,-4-8 168 16,4 0-152-16,4-8 88 15,9 8-112-15,12-15 24 16,5 0-64-16,8-8 4 16,5 15-32-16,0-11 36 15,-1 12-28-15,-8-1-100 16,0 8 40-16,-8 0-332 15,-5 8 204-15</inkml:trace>
          <inkml:trace contextRef="#ctx0" brushRef="#br0" timeOffset="-357091.4505">4896 7147 548 0,'9'7'204'0,"-9"-7"-156"0,0 16-16 0,0-13 0 16,8 1-24-16</inkml:trace>
          <inkml:trace contextRef="#ctx0" brushRef="#br0" timeOffset="-356541.0311">5348 6814 332 0,'17'-12'120'0,"-17"12"-92"0,-5 12-8 0,5-5 112 15,5 1-76-15,-10 18 48 16,5 5-60-16,-17 7 36 16,5 11-44-16,-10 0 32 15,9 4-36-15,-4 4-8 16,5-4-16-16,-1 4 12 15,4-8-12-15,-3-8 4 16,7-7-4-16,-3-15 20 16,8-4-16-16,-4-18-4 15,4-5-4-15,4-15 4 16,4 4-4-16,5-3-12 16,8-1 4-16,5 12-24 15,0 3 16-15,8 8-4 16,4 8 8-16,-4 7 24 15,0 8-8-15,-8 7 24 16,-1 4-20-16,-12 4 12 16,0-4-12-16,-13-4 64 15,4 0-44-15,-13-7 48 16,1 0-44-16,-18-12-12 16,5 1-12-16,-17-12 0 15,8 7-8-15,-13-14-4 16,9 10 4-16,-4-6-4 15,12 3 0-15,5-4-116 16,13 4 64-16</inkml:trace>
          <inkml:trace contextRef="#ctx0" brushRef="#br0" timeOffset="-356089.8357">5258 6541 464 0,'-4'-7'176'0,"4"7"-140"0,4-4-8 16,-4 0 172 0,0 8-116-16,0-4 132 15,0 0-124-15,4-4 88 16,5 4-104-16,4-4 72 15,8 8-84-15,9-11 28 16,-5 7-52-16,14 0 12 16,-1 0-32-16,5-8 28 15,-1 4-32-15,-4-11-4 16,5 15-8-16,-22-8-216 0,-8 8 116 0,-13 0-436 16,-4 8 296-16</inkml:trace>
        </inkml:traceGroup>
        <inkml:traceGroup>
          <inkml:annotationXML>
            <emma:emma xmlns:emma="http://www.w3.org/2003/04/emma" version="1.0">
              <emma:interpretation id="{56D883CE-09BF-462E-A242-7DBAA196B97D}" emma:medium="tactile" emma:mode="ink">
                <msink:context xmlns:msink="http://schemas.microsoft.com/ink/2010/main" type="inkWord" rotatedBoundingBox="17739,7639 20438,7722 20411,8580 17713,8497"/>
              </emma:interpretation>
              <emma:one-of disjunction-type="recognition" id="oneOf5">
                <emma:interpretation id="interp5" emma:lang="" emma:confidence="0">
                  <emma:literal>=&lt;hs</emma:literal>
                </emma:interpretation>
                <emma:interpretation id="interp6" emma:lang="" emma:confidence="0">
                  <emma:literal>=Ltts</emma:literal>
                </emma:interpretation>
                <emma:interpretation id="interp7" emma:lang="" emma:confidence="0">
                  <emma:literal>=htts</emma:literal>
                </emma:interpretation>
                <emma:interpretation id="interp8" emma:lang="" emma:confidence="0">
                  <emma:literal>=Lhs</emma:literal>
                </emma:interpretation>
                <emma:interpretation id="interp9" emma:lang="" emma:confidence="0">
                  <emma:literal>=ths</emma:literal>
                </emma:interpretation>
              </emma:one-of>
            </emma:emma>
          </inkml:annotationXML>
          <inkml:trace contextRef="#ctx0" brushRef="#br0" timeOffset="293875.8833">17224 7733 208 0,'8'0'76'0,"-8"0"-60"0,5-8-4 0,3 0 144 16,1 8-88-16,3-7 52 15,10-1-72-15,20-3 20 16,14 3-40-16,16-3 8 16,5 7-20-16,-1-3 8 15,-3 3-12-15,-9-4 0 16,-13 8-4-16,-9-3 4 15,-8 3-8-15,-12-4 24 16,-10 8-16-16,-7-4-64 16,-5 3 24-16,-9 1-288 15,1 0 176-15</inkml:trace>
          <inkml:trace contextRef="#ctx0" brushRef="#br0" timeOffset="294916.6492">17237 7869 216 0,'-5'-4'80'0,"5"4"-60"0,13 15-8 16,-13-15 48 0,0 0-36-16,9 0 140 15,-5 0-92-15,13-4 12 16,4 4-48-16,9-7-16 15,4 3-12-15,21-7 12 16,1 3-12-16,12-3 16 0,0 7-16 0,-4-4-12 31,-4 5 0-31,-5-5-368 16,-8 4 204-16</inkml:trace>
          <inkml:trace contextRef="#ctx0" brushRef="#br0" timeOffset="294920.1856">18374 7169 164 0,'0'0'60'0,"0"0"-44"15,0 3-8-15,0 1 60 16,4 8-40-16,-4 10 148 15,0 9-100-15,0 18 20 16,0 4-56-16,-9 3 0 16,1-3-24-16,-5 4 44 15,4-11-32-15,-3-8 48 16,3-8-44-16,5-7-24 16,8-1-8-16,5-7 24 15,3-3-12-15,5-5 24 16,5 1-24-16,-1-4 12 15,5 3-12-15,-1-3-24 16,1 4 4-16,-1-5 20 0,1 5-4 16,-5-4 24-16,0 3-20 0,-4-3-64 15,5 0 24-15,-5-4-120 16,4 0 84-16</inkml:trace>
          <inkml:trace contextRef="#ctx0" brushRef="#br0" timeOffset="295256.0551">18799 7475 624 0,'-25'-49'228'0,"25"49"-176"0,30-19-16 16,-5 4-28-1,1 15-12-15,21-15 40 16,8 11-24-16,9-11 0 16,4 7-8-16,4-7-60 15,1 15 32-15,-1-15-316 0,-4 11 188 0</inkml:trace>
          <inkml:trace contextRef="#ctx0" brushRef="#br0" timeOffset="294923.1665">18978 7150 60 0,'4'0'24'0,"-4"0"-20"0,5 7 0 0,-5-3 104 15,0 7-60-15,0 8 148 16,-5 8-112-16,-7 18 88 16,3 4-104-16,-8 16-8 15,4-8-36-15,-8 3-8 16,8-3-8-16,-8-12 12 16,4-7-12-16,0-8 32 15,4-3-24-15,0-8 32 16,5 0-32-16</inkml:trace>
          <inkml:trace contextRef="#ctx0" brushRef="#br0" timeOffset="295077.0756">19315 7100 424 0,'-5'-15'156'0,"5"15"-120"0,13 4-8 0,-13-4-28 15,0 0-4-15,0 4 64 16,0 3-32-16,0 9 52 16,0 3-48-16,-4 18 4 15,4 5-24-15,-9 22 12 16,5 1-16-16,-9 10 24 16,13-10-20-16,-8-5 40 15,-1-10-28-15,-8-9 40 16,9-7-36-16</inkml:trace>
          <inkml:trace contextRef="#ctx0" brushRef="#br0" timeOffset="295597.459">19936 7233 476 0,'5'-27'176'0,"-5"27"-136"0,0-11-12 0,-13 4 84 15,13 7-68-15,-13-12 52 16,4 5-56-16,-12-5 8 16,13 5-32-16,-22-5 8 15,9 9-12-15,-13-5-8 16,8 8 0-16,-8 4-24 15,13 3 12-15,-1 5-40 16,10 7 28-16,3 7 8 16,18 4 8-16,3 16 12 15,10 7-4-15,3 7-12 16,5 1 4-16,-4-4 40 16,-5-1-24-16,4-6 0 15,-12-9-8-15,0-7 48 16,-9-7-28-16,-21-8-20 15,4-4-4-15,-16-15 44 16,-1 0-24-16,-9-11 52 16,10-1-40-16</inkml:trace>
        </inkml:traceGroup>
      </inkml:traceGroup>
    </inkml:traceGroup>
    <inkml:traceGroup>
      <inkml:annotationXML>
        <emma:emma xmlns:emma="http://www.w3.org/2003/04/emma" version="1.0">
          <emma:interpretation id="{D130A61B-2BF3-4037-95A5-9B171F348D98}" emma:medium="tactile" emma:mode="ink">
            <msink:context xmlns:msink="http://schemas.microsoft.com/ink/2010/main" type="paragraph" rotatedBoundingBox="9335,9383 24347,8946 24391,10442 9379,10879" alignmentLevel="4"/>
          </emma:interpretation>
        </emma:emma>
      </inkml:annotationXML>
      <inkml:traceGroup>
        <inkml:annotationXML>
          <emma:emma xmlns:emma="http://www.w3.org/2003/04/emma" version="1.0">
            <emma:interpretation id="{7E729995-C3DF-4243-B360-9997ED04CD29}" emma:medium="tactile" emma:mode="ink">
              <msink:context xmlns:msink="http://schemas.microsoft.com/ink/2010/main" type="line" rotatedBoundingBox="9335,9383 24347,8946 24391,10442 9379,10879"/>
            </emma:interpretation>
          </emma:emma>
        </inkml:annotationXML>
        <inkml:traceGroup>
          <inkml:annotationXML>
            <emma:emma xmlns:emma="http://www.w3.org/2003/04/emma" version="1.0">
              <emma:interpretation id="{06FC77D7-C606-4289-B676-80E9E7E63311}" emma:medium="tactile" emma:mode="ink">
                <msink:context xmlns:msink="http://schemas.microsoft.com/ink/2010/main" type="inkWord" rotatedBoundingBox="12563,9559 13467,9533 13502,10739 12598,10765"/>
              </emma:interpretation>
              <emma:one-of disjunction-type="recognition" id="oneOf6">
                <emma:interpretation id="interp10" emma:lang="" emma:confidence="0">
                  <emma:literal>5)</emma:literal>
                </emma:interpretation>
                <emma:interpretation id="interp11" emma:lang="" emma:confidence="0">
                  <emma:literal>i.]</emma:literal>
                </emma:interpretation>
                <emma:interpretation id="interp12" emma:lang="" emma:confidence="0">
                  <emma:literal>52)</emma:literal>
                </emma:interpretation>
                <emma:interpretation id="interp13" emma:lang="" emma:confidence="0">
                  <emma:literal>'5.]</emma:literal>
                </emma:interpretation>
                <emma:interpretation id="interp14" emma:lang="" emma:confidence="0">
                  <emma:literal>I.]</emma:literal>
                </emma:interpretation>
              </emma:one-of>
            </emma:emma>
          </inkml:annotationXML>
          <inkml:trace contextRef="#ctx0" brushRef="#br0" timeOffset="38086.8803">12685 8959 456 0,'4'-4'168'0,"0"8"-128"0,-4-8-16 0,0 0 60 16,0 8-52-16,0-8 92 16,4 4-68-16,-4-3 24 15,5 3-44-15,-5-4 12 16,0 4-28-16,-5-4-8 16,1 0-8-16,-9 0-4 15,0 4 0-15,-12-3-88 16,4 6 48-16,-13-3 4 15,4 0 24-15,-4 0-16 16,0 0 16-16,4 0 12 16,13 0 4-16,0 0-12 15,4 0 4-15,4 0 40 16,9 0-24-16,-12 0 8 16,7 4-12-16,1 0-24 15,-4 7 8-15,-14 5 32 16,1 6-16-16,0 27-16 15,-5 4 0-15,1 27-12 16,8-1 8-16,0 5 0 16,4-9 4-16,0-3 44 0,5-7-24 15,-9-1 0-15,12-3-8 0,-12-1-4 16,13-7 0-16,-13-7 16 16,17-5-8-16,-13-11-28 15,13-3 8-15,-8-1 12 16,8-10 4-16,-9 2 24 15,9-2-16-15,0 3 24 16,9-4-24-16,3-4 32 16,10 0-28-16,12-3 4 15,4 0-12-15,9-5 12 16,4 5-12-16,-4-1-4 16,0 1 0-16,-13 0 4 15,-4 3-4-15,-13-3 52 16,0-5-32-16,-13-3 0 15,-4 4-16-15,-9-8-236 16,5 1 124-16</inkml:trace>
          <inkml:trace contextRef="#ctx0" brushRef="#br0" timeOffset="38717.6349">12974 9099 260 0,'-4'-8'96'0,"4"8"-76"0,0 0-4 15,0-7 148 1,0 14-92-16,0-14 24 15,4 7-56-15,-4 0 28 16,4 0-40-16,-4 0 48 16,0 7-44-16,-12 1 28 0,12 11-32 15,-13 23 44-15,4-1-40 0,-12 20-8 16,8-1-12-16,-12 8 8 16,12-11-12-16,0-8 4 15,-4-7-4-15,4-8 28 16,13-4-20-16,-8-11 12 15,-1 0-16-15,9-11 20 16,0-4-20-16</inkml:trace>
        </inkml:traceGroup>
        <inkml:traceGroup>
          <inkml:annotationXML>
            <emma:emma xmlns:emma="http://www.w3.org/2003/04/emma" version="1.0">
              <emma:interpretation id="{D58C7BB2-1A4A-4B9E-BA70-2034B8DC81B7}" emma:medium="tactile" emma:mode="ink">
                <msink:context xmlns:msink="http://schemas.microsoft.com/ink/2010/main" type="inkWord" rotatedBoundingBox="13398,9458 16586,9365 16620,10534 13432,10627"/>
              </emma:interpretation>
              <emma:one-of disjunction-type="recognition" id="oneOf7">
                <emma:interpretation id="interp15" emma:lang="" emma:confidence="1">
                  <emma:literal/>
                </emma:interpretation>
              </emma:one-of>
            </emma:emma>
          </inkml:annotationXML>
          <inkml:trace contextRef="#ctx0" brushRef="#br0" timeOffset="39214.4556">12936 9478 664 0,'-13'-16'244'0,"13"16"-188"0,0 0-16 0,13-7 156 16,8 3-116-16,9-7 56 16,12 3-80-16,10-3-8 15,-1 11-28-15,-13-15 24 16,5 11-28-16,-5 0-92 15,-4 4 40-15,-13-4-324 16,9 8 200-16</inkml:trace>
          <inkml:trace contextRef="#ctx0" brushRef="#br0" timeOffset="39020.4394">13374 8989 664 0,'0'-7'244'0,"0"7"-188"0,5 0-16 15,-5 0-4 1,0 7-28-16,0 1 32 16,0 7-24-16,0 4 12 15,0 4-16-15,-5 14 28 16,5 9-24-16,-8 18 12 15,8 1-16-15,-9-1 12 16,-3-4-16-16,3-7 32 16,1-11-24-16,3-12 4 15,-3-3-12-15,-1-8-140 0,9-4 76 16,-8-8-420-16,8 1 264 0</inkml:trace>
          <inkml:trace contextRef="#ctx0" brushRef="#br0" timeOffset="39566.3928">13502 9591 520 0,'0'0'192'0,"0"0"-152"0,-8 11-8 0,3-7 140 16,5 4-100-16,-12 7 60 15,7 4-76-15,-7 11-16 16,3 4-24-16,-4 12 24 16,5-1-24-16,-9 0 20 15,12 1-20-15,-3-12 8 16,8-4-12-16,-13-11 36 16,13 0-24-16,-4-19-156 15,4 0 72-15,0-19-424 16,4 4 264-16</inkml:trace>
          <inkml:trace contextRef="#ctx0" brushRef="#br0" timeOffset="41768.6686">12991 8838 632 0,'4'0'236'0,"-4"0"-184"0,17 0-16 16,-4 4 124-1,4-1-96-15,9-3 8 0,4 0-44 0,8-3-8 16,4 10-12-16,1-3 12 16,-5 0-12-16,5 0-48 15,-5-4 24-15,1 0-368 16,-1 0 212-16</inkml:trace>
          <inkml:trace contextRef="#ctx0" brushRef="#br0" timeOffset="39785.4731">13834 9436 820 0,'-8'7'304'0,"8"-7"-236"0,-9 12-20 16,5-8 96-1,8 3-88-15,-4-3-4 16,4 4-32-16,1-5-128 16,3 1 56-16,5-4-604 0,0 0 360 0</inkml:trace>
          <inkml:trace contextRef="#ctx0" brushRef="#br0" timeOffset="40490.3797">14098 9167 464 0,'-21'-11'176'0,"21"11"-140"0,0 11-8 0,0-7 48 16,0 15-48-16,0 4 16 15,0 11-28-15,-9 15 28 16,9-4-28-16,-4 1 40 16,4-1-32-16,-4-7 32 15,0-4-32-15,-5-15 40 16,9 7-36-16,-8-10 20 16,8-5-28-16,-5-7 16 15,10-4-20-15,-5-12 8 16,0 1-12-16,0-12 0 15,4-3-4-15,0-27-60 16,5 4 28-16,-1-12-32 16,5 4 32-16,0 12 0 15,-5 11 16-15,5-4 88 16,-4 23-48-16,-9-4 16 0,8 15-28 16,-8 4-12-16,0 4-4 0,4 26 12 15,5 0-8-15,8 16 16 16,-4-1-16-16,-1 8 16 15,5-7-16-15,0-12 40 16,5-4-24-16,-5-7-24 16,4-4 0-16,-8-16-72 15,4 1 40-15,-9-15-12 16,5 0 24-16,-9-20 12 16,1 5 8-16,3-27-36 15,1 4 20-15,-1-8-20 16,5 8 20-16,4 3 16 15,0 16 4-15,0 3 104 16,4 8-60-16,-8 4 32 16,0 8-44-16,-5 7 20 15,10 7-28-15,-14 8 8 16,0 8-20-16,-4 11 20 16,4 8-24-16,-8 7 12 15,4 0-12-15,-4 0 20 16,4-7-20-16,-4-4 24 15,4-8-24-15,-9-3 32 16,9-5-28-16,-4-6-244 16,4-1 124-16,0-4-268 15,4-3 212-15</inkml:trace>
          <inkml:trace contextRef="#ctx0" brushRef="#br0" timeOffset="41256.9039">14039 8902 872 0,'0'-7'324'0,"0"7"-252"0,0 0-20 16,8-4 48-1,1 4-64-15,12-4 24 16,9 4-40-16,4-4 28 16,4 4-32-16,5-4-56 15,-1 4 16-15,-3-3-316 16,-5 6 188-16</inkml:trace>
          <inkml:trace contextRef="#ctx0" brushRef="#br0" timeOffset="40776.1378">14592 9587 476 0,'0'-4'176'0,"0"4"-136"0,9 8-12 0,-5-4 164 16,0 0-112-16,0 3 64 16,5 1-84-16,-9 3 8 15,4 0-36-15,-12 5 48 16,3 3-44-16,-12-1 20 15,0 1-36-15,-8-3 16 16,8 2-20-16,0-2-44 16,13-1 16-16,12-8-8 15,9 1 12-15,4-8 52 16,5 0-24-16,-5-4-116 16,1 0 52-16</inkml:trace>
          <inkml:trace contextRef="#ctx0" brushRef="#br0" timeOffset="43284.3788">15027 9451 424 0,'-5'-11'156'0,"10"14"-120"0,-1-10-8 15,0 3 124 1,5 4-88-16,3-7 44 16,1 3-64-16,8 0 20 15,1 4-36-15,3-4 52 16,1 8-44-16,4-8 12 15,-1 4-32-15,1-7 8 16,-4 7-12-16,-1-4 12 0,-3 4-16 16,-10-4 16-16,5 8-16 0,-12-4-72 15,-1 0 32-15,-4-4-144 32,0 4 96-32,-4-4-296 0,4 4 208 0</inkml:trace>
          <inkml:trace contextRef="#ctx0" brushRef="#br0" timeOffset="43851.887">15265 9137 436 0,'-4'-4'160'0,"4"4"-124"0,4-8-8 0,-8 8 104 16,4 0-76-16,-5-7 76 15,10 14-76-15,-10-7-12 16,5 8-28-16,-4 11 24 16,0 4-24-16,0 18 4 15,4 12-12-15,-5 0 20 16,5 4-16-16,-4-8-12 16,0-3-4-16,-5-8 28 15,5-4-12-15,-4-8 32 16,3-3-28-16,1-12 20 15,4 1-20-15,-4-12-236 16,8 3 116-16,0-6-448 16,5-1 304-16</inkml:trace>
          <inkml:trace contextRef="#ctx0" brushRef="#br0" timeOffset="44486.5746">16078 9042 572 0,'13'-15'208'0,"-13"15"-160"0,4 0-12 0,1-7 100 15,-5 7-80-15,0 0 16 16,0 0-48-16,0 0 32 15,0 0-32-15,-13-4-12 16,4 4-8-16,-12 0 12 16,4 4-8-16,-9-4 4 15,9 3-4-15,-12-3 4 16,7 0-8-16,-7-3-20 16,3 3 8-16,-4-4 4 15,13 0 4-15,-4 0-36 16,8 4 20-16,0-4-4 15,5 8 12-15,-5 0 8 16,9 4 0-16,-9 3-20 16,0 8 12-16,-8 15 12 15,8 7 0-15,-8 16 8 16,4 0-8-16,0 4 8 16,8-8-8-16,-4-8-12 15,9-7 4-15,-4-8 56 16,8-3-28-16,-5-8-20 15,10 0-4-15,-5-8 0 16,0 0 0-16,0-3 0 16,4-1 0-16,0 1 0 15,5-1 0-15,8-3 32 0,4 0-16 0,5 0 32 16,-1 3-32-16,1-3 4 16,4 4-12-16,-9-8-16 15,0 0 4-15,-4 0-156 16,0 7 88-16,-8-7-228 15,-5 0 172-15</inkml:trace>
        </inkml:traceGroup>
        <inkml:traceGroup>
          <inkml:annotationXML>
            <emma:emma xmlns:emma="http://www.w3.org/2003/04/emma" version="1.0">
              <emma:interpretation id="{BE70A17F-9D2C-4E07-A65C-219B744A7473}" emma:medium="tactile" emma:mode="ink">
                <msink:context xmlns:msink="http://schemas.microsoft.com/ink/2010/main" type="inkWord" rotatedBoundingBox="16183,9508 17011,9484 17039,10475 16212,10499"/>
              </emma:interpretation>
            </emma:emma>
          </inkml:annotationXML>
          <inkml:trace contextRef="#ctx0" brushRef="#br0" timeOffset="44679.5873">15716 9390 780 0,'-12'-15'288'0,"12"15"-224"0,0-7-20 0,4 3 112 16,9 4-96-16,4-4 72 15,4 0-76-15,5 1-12 16,-1 6-28-16,-4-3 16 16,5 8-20-16,-5-4-312 15,0 3 164-15,-3-3-532 16,3 0 376-16</inkml:trace>
          <inkml:trace contextRef="#ctx0" brushRef="#br0" timeOffset="46445.0871">15831 8936 612 0,'-4'-15'228'0,"4"15"-180"0,-8-7-12 0,3 3 192 16,10 4-132-16,-1-4 24 16,4 0-72-16,9-3 20 15,5 7-36-15,7-8 0 16,-3 8-20-16,0-4 44 16,-1 4-28-16,5 0-68 15,8 8 20-15,-4-4-328 16,9 3 192-16</inkml:trace>
          <inkml:trace contextRef="#ctx0" brushRef="#br0" timeOffset="46062.0545">16074 9655 600 0,'-17'4'224'0,"17"-4"-176"0,4-4-12 16,1 4 8 0,3 0-32-16,5 0 48 0,8 0-32 0,5 0 4 31,3 0-20-31,-3 12 20 0,0-5-20 0,-14 16 12 15,-3-4-12-15,-22 7-24 16,-4-3 4-16,-13 4 4 16,5-1 4-16,-5-11-20 15,9 8 12-15,-1-15 56 16,14-1-24-16,4-7 16 16,8 0-24-16,9-4 8 15,4 1-12-15,8-5-88 16,5 0 44-16</inkml:trace>
          <inkml:trace contextRef="#ctx0" brushRef="#br0" timeOffset="46646.1207">16521 9330 808 0,'-13'34'300'0,"13"-34"-232"0,0 30-20 16,0-18 8-1,5-1-40-15,-1 0 20 16,4 1-20-16,-3-12-308 16,-1 7 160-16</inkml:trace>
        </inkml:traceGroup>
        <inkml:traceGroup>
          <inkml:annotationXML>
            <emma:emma xmlns:emma="http://www.w3.org/2003/04/emma" version="1.0">
              <emma:interpretation id="{9FEA7DFA-6A0B-4A72-9AF9-C67EA842FCE9}" emma:medium="tactile" emma:mode="ink">
                <msink:context xmlns:msink="http://schemas.microsoft.com/ink/2010/main" type="inkWord" rotatedBoundingBox="17155,9283 19623,9211 19656,10357 17188,10429"/>
              </emma:interpretation>
            </emma:emma>
          </inkml:annotationXML>
          <inkml:trace contextRef="#ctx0" brushRef="#br0" timeOffset="47155.2076">16900 8989 716 0,'-4'-4'264'0,"4"4"-204"0,25-3-16 0,-3-1 80 15,3 8-76-15,14-4-12 16,-1 3-20-16,0 1-4 16,1 0-8-16,-10-4 24 15,1 4-16-15,-9 0-12 16,1-1-4-16,-14-3-76 16,-3 4 44-16,-14-4-120 15,1 8 92-15,-14-4-116 16,14-1 104-16,-5-3-216 15,4 4 164-15,-3 0-40 16,7 3 100-16,-3 1 200 16,8 3-68-16,-13 16 128 15,13 7-108-15,-13 19 20 16,5 4-64-16,-1 7 4 16,9-3-28-16,-12-8 64 15,3-4-48-15,5-11 48 16,-5 0-44-16,-8-20 44 0,4 5-48 15,-16-4 28-15,7-11-32 0,-20-1 60 16,8-7-48 0,-13 0 88-16,13 0-72 0,-5-7 36 15,10-1-56 1,-1-3-12-16,13 3-12 0,0-7-28 16,8 7 8-16</inkml:trace>
          <inkml:trace contextRef="#ctx0" brushRef="#br0" timeOffset="47756.4533">16887 8789 840 0,'-8'-8'312'0,"8"8"-244"0,0-4-16 0,4 0 164 16,5 8-128-16,12-8 44 16,9 4-80-16,12-7 8 15,5 3-40-15,0-3 36 16,0 3-32-16,-9-4-40 15,-4 4 8-15,9-3-368 16,-9 7 204-16,0-4-508 16,-4 4 380-16</inkml:trace>
          <inkml:trace contextRef="#ctx0" brushRef="#br0" timeOffset="47431.9445">17309 9538 840 0,'-26'19'312'0,"26"-19"-244"0,-21 23-16 16,8-4 4 0,9-4-40-16,-9 4 4 15,9 3-12-15,-4 5-8 16,8-4 4-16,-9-8-68 16,9 0 36-16,-9-11-164 15,9-4 108-15,-4-8-396 0,0 4 268 0</inkml:trace>
          <inkml:trace contextRef="#ctx0" brushRef="#br0" timeOffset="48629.5619">17713 9353 780 0,'-17'0'288'0,"17"-4"-224"0,9 0-20 16,-5 0 92-1,5 4-84-15,12-4 8 0,0 8-40 0,5-4-4 16,-1 4-8-16,1-4 20 16,0 4-16-16,-5 0-76 15,0-1 36-15</inkml:trace>
          <inkml:trace contextRef="#ctx0" brushRef="#br0" timeOffset="48974.6626">18378 8997 508 0,'8'-12'188'0,"-8"12"-148"0,0 0-8 16,0 0 132 0,0 0-96-16,-8 8 36 15,4 7-64-15,-9 19 4 16,0 8-28-16,-8 26 8 16,-1 4-12-16,1 0 12 15,13-4-16-15,-5-11-12 16,4-8 0-16,-3-15 20 15,3 0-8-15,9-15-4 16,0-4 0-16,9-7-324 16,3-5 176-16</inkml:trace>
          <inkml:trace contextRef="#ctx0" brushRef="#br0" timeOffset="49363.4905">18305 9315 956 0,'-8'-15'352'0,"8"15"-272"0,17-12-24 16,-4 5 16-1,8 7-52-15,9-8 24 16,8 4-24-16,5-3 52 0,-5 3-40 16,9-4-288-16,-9 8 136 0</inkml:trace>
          <inkml:trace contextRef="#ctx0" brushRef="#br0" timeOffset="49169.048">18701 8887 880 0,'-12'-8'328'0,"12"8"-256"0,-13 16-16 0,4-1 12 16,5 0-48-16,-4 11-20 15,3 1 0-15,-3 22 0 16,8 8 0-16,-4 15 24 16,4-4-12-16,-5 0-64 15,5-7 24-15</inkml:trace>
          <inkml:trace contextRef="#ctx0" brushRef="#br0" timeOffset="51542.8273">18535 8611 496 0,'-8'0'184'0,"8"0"-140"0,0 7-16 0,-4-3 164 16,4 0-112-16,0 0 80 15,4 3-92-15,4-3 104 16,1 0-96-16,-1-4 4 16,14 0-44-16,12-8 20 15,8 1-32-15</inkml:trace>
          <inkml:trace contextRef="#ctx0" brushRef="#br0" timeOffset="49857.8152">18710 9565 580 0,'-4'3'216'0,"4"-3"-168"0,0 4-12 0,4-4 92 15,4 4-76-15,1 0 32 16,4-1-48-16,8 5-12 16,-4 0-16-16,-4 3 20 15,4-3-16-15,-13 7 24 16,0 0-24-16,-21 0 12 16,9 4-12-16,-13-4-8 15,8 4 0-15,-9-8 4 16,5 1-4-16,-4-9 96 15,13 5-56-15,-5-8-36 16,13 4-8-16,17-8 4 16,0 4 0-16,13-4 8 0,8 0-8 15,5-7-276-15,-5 11 148 0,-4 0-476 16,9 4 336-16</inkml:trace>
          <inkml:trace contextRef="#ctx0" brushRef="#br0" timeOffset="49992.6737">19149 9364 820 0,'0'0'304'0,"0"0"-236"0,-5 8-20 0,1-8 20 16,8 7-48-16,-4 8 8 15,9-3-16-15</inkml:trace>
        </inkml:traceGroup>
        <inkml:traceGroup>
          <inkml:annotationXML>
            <emma:emma xmlns:emma="http://www.w3.org/2003/04/emma" version="1.0">
              <emma:interpretation id="{7F1C3A0E-BD1C-4289-88A9-1823BF5E3DAF}" emma:medium="tactile" emma:mode="ink">
                <msink:context xmlns:msink="http://schemas.microsoft.com/ink/2010/main" type="inkWord" rotatedBoundingBox="19844,9144 23322,9043 23353,10128 19875,10229"/>
              </emma:interpretation>
              <emma:one-of disjunction-type="recognition" id="oneOf8">
                <emma:interpretation id="interp16" emma:lang="" emma:confidence="1">
                  <emma:literal/>
                </emma:interpretation>
              </emma:one-of>
            </emma:emma>
          </inkml:annotationXML>
          <inkml:trace contextRef="#ctx0" brushRef="#br0" timeOffset="50713.591">19472 8982 508 0,'-13'-4'188'0,"13"4"-148"0,-4 4-8 0,0-1 28 15,4 5-40-15,-13 11 8 16,9 7-16-16,-9 16-8 16,5 3 0-16,-5 8 20 15,0 4-12-15,9-15 32 16,-1 0-28-16,1-16 56 16,8 1-40-16,-4-20 36 15,5-7-36-15,-5-15 8 16,4 4-24-16,-4-31-16 15,8 8-4-15,-3-23 4 16,3 15 0-16,1-7-44 16,4 8 24-16,-5-1-28 15,5 12 28-15,-5 3 44 16,5 12-12-16,-4 4 36 16,3 11-32-16,-3 11 40 15,-5 8-32-15,0 19 32 16,-4 7-32-16,13 12-12 15,0 0-8-15,0-8 12 16,0 0-8-16,8-26 40 16,-8-4-24-16,8-19 12 15,0 0-20-15,5-34-36 0,-5 7 12 16,-8-22-60-16,0 0 36 0,-1-4-12 16,5 11 28-16,-8 1-16 15,-1 10 16-15,5 5 8 16,-4 7 8-16,4 4 60 15,-5 7-32-15,5 8 52 32,-5 4-48-32,-3 7 36 0,-1 8-36 0,9 8-20 15,-13 3-4-15,-5 19 52 16,1 0-32-16,-4 4 8 16,8-3-24-16,-13-1 44 15,13-4-28-15,-4-14-16 16,4-5-4-16,-9 1-284 15,9-12 152-15,0 0-292 16,9-4 236-16</inkml:trace>
          <inkml:trace contextRef="#ctx0" brushRef="#br0" timeOffset="51121.6951">19591 8705 756 0,'0'-15'280'0,"0"15"-216"0,43-19-20 0,-22 12 40 16,1 7-56-16,7 0 24 15,5-4-32-15</inkml:trace>
          <inkml:trace contextRef="#ctx0" brushRef="#br0" timeOffset="50895.0722">20056 9125 756 0,'-18'8'280'0,"18"-8"-216"0,-21 61-20 15,4-20 76 1,13-7-76-16,-9 19 0 16,5 8-28-16,-1-8 52 15,9-4-40-15,-8-15-28 0,16 0-4 0,-8-11-212 16,0-4 120-16</inkml:trace>
          <inkml:trace contextRef="#ctx0" brushRef="#br0" timeOffset="52458.2575">20422 9035 676 0,'0'-4'248'0,"8"8"-192"0,-4-1-16 16,9-3 120 0,-13 4-96-16,13-4 44 15,4 4-64-15,9-4-8 16,-1 4-20-16,9-8 16 16,5 4-20-16,-1-4 24 15,0 4-24-15,-8-4-12 0,0 4-4 0,-13-3-172 16,-4 6 96-16,-9-3-304 15,-4 0 216-15</inkml:trace>
          <inkml:trace contextRef="#ctx0" brushRef="#br0" timeOffset="53010.7254">21738 8861 704 0,'4'-16'264'0,"-4"16"-208"0,13-7-12 15,-13-1 168 1,0 8-124-16,-5-7 16 15,1 3-60-15,-17-4-4 16,4 5-24-16,-22-9-36 16,5 5 12-16,-21-5-68 15,12 5 40-15,1-5 0 16,3 5 20-16,1-5 4 16,13 5 4-16,-5 3 0 15,13 4 0-15,-9 11 8 0,18 8 0 0,-14 12 16 31,14 3-8-31,-13 11 40 0,8 4-24 0,-4 12-24 16,4-4 0-16,4 7 0 16,1-3 0-16,-5-12 8 15,0-4-4-15,9-11 8 16,4 0-8-16,-4-19-4 16,4 1 4-16,0-5-4 15,4 0 0-15,0-3 0 16,9-1 0-16,8 1 44 15,1-8-24-15,8 0 8 16,-1 4-16-16,14-8-220 16,-17 4 116-16,-1-8-212 15,-4 5 172-15,-21-9-268 16,0 1 224-16</inkml:trace>
          <inkml:trace contextRef="#ctx0" brushRef="#br0" timeOffset="53147.4911">21171 9027 768 0,'0'-7'284'0,"0"7"-220"0,13-4-20 16,-9 0 56-1,5 8-64-15,8-4 24 16,0 4-40-16,21-1 0 16,-4 1-12-16</inkml:trace>
          <inkml:trace contextRef="#ctx0" brushRef="#br0" timeOffset="53642.9355">21393 8486 664 0,'-17'-12'244'0,"17"12"-188"0,0 0-16 0,0 0 164 15,8 0-120-15,9-3 8 32,4 3-52-32,13-4-4 0,5 4-20 0,3-4-96 15,14 8 44-15,-1 3-660 16,0 9 384-16</inkml:trace>
          <inkml:trace contextRef="#ctx0" brushRef="#br0" timeOffset="53373.6907">21695 9186 676 0,'-13'15'248'0,"13"-15"-192"0,0 53-16 0,-8-19 68 15,8 0-68-15,-9 8-16 16,-4 0-16-16,5-8 0 15,8 0-4-15,-9-8 24 16,14-3-16-16,-5-12-100 16,0 1 44-16,-5-16-340 15,5 4 208-15</inkml:trace>
          <inkml:trace contextRef="#ctx0" brushRef="#br0" timeOffset="53868.0055">21997 9016 860 0,'-30'11'320'0,"30"-11"-248"0,5 23-20 15,-5-12-4 1,12-3-36-16,-3-1 40 16,0 8-28-16,16-7-540 15,-8-4 280-15</inkml:trace>
          <inkml:trace contextRef="#ctx0" brushRef="#br0" timeOffset="54346.2987">22444 8842 892 0,'5'-27'332'0,"-5"27"-260"0,17-7-20 0,4-1 88 15,-4 4-88-15,17-7-20 16,9 7-20-16,12 4 48 16,0 4-32-16,-8 0-160 15,4 7 68-15,-21 0-256 16,-9 4 176-16,-25-3-124 15,-4-1 152-15,-22-3-24 16,-4 3 84-16,-5-7 20 16,10 0 24-16,-1-4 28 15,17 0-8-15,-4 0 76 16,4 3-48-16,9 1 92 16,-5 8-72-16,1 7 68 15,-1 3-68-15,-3 20-48 16,7 7-8-16,-7 23 24 15,-1-4-16-15,0 8 80 16,13-16-52-16,-8-7 92 16,8-11-72-16,-9-12 80 15,5-7-80-15,-9-15 8 16,0-1-40-16,-4-11 24 16,4 1-32-16,-16-13-4 15,3 5-8-15,-4-8-4 16,9 4 0-16,-5-8 16 15,14 4-8-15,-1-7-188 0,21 3 96 16,-3-3-476-16,12 7 312 0</inkml:trace>
        </inkml:traceGroup>
        <inkml:traceGroup>
          <inkml:annotationXML>
            <emma:emma xmlns:emma="http://www.w3.org/2003/04/emma" version="1.0">
              <emma:interpretation id="{C3B77E12-FFD3-4042-875A-A912DCE036C7}" emma:medium="tactile" emma:mode="ink">
                <msink:context xmlns:msink="http://schemas.microsoft.com/ink/2010/main" type="inkWord" rotatedBoundingBox="22924,9086 23184,9079 23187,9156 22926,9164"/>
              </emma:interpretation>
              <emma:one-of disjunction-type="recognition" id="oneOf9">
                <emma:interpretation id="interp17" emma:lang="" emma:confidence="1">
                  <emma:literal/>
                </emma:interpretation>
              </emma:one-of>
            </emma:emma>
          </inkml:annotationXML>
          <inkml:trace contextRef="#ctx0" brushRef="#br0" timeOffset="55024.5785">22436 8546 852 0,'-4'-15'316'0,"4"15"-248"0,12-11-16 16,-7 3 156 0,7 8-124-16,5-11 20 15,5 3-64-15,16-7 8 16,5 8-28-16,12-1-324 16,0 8 160-16</inkml:trace>
        </inkml:traceGroup>
        <inkml:traceGroup>
          <inkml:annotationXML>
            <emma:emma xmlns:emma="http://www.w3.org/2003/04/emma" version="1.0">
              <emma:interpretation id="{DA5BF6BE-9339-4906-BAA3-7E8D5DCF98FB}" emma:medium="tactile" emma:mode="ink">
                <msink:context xmlns:msink="http://schemas.microsoft.com/ink/2010/main" type="inkWord" rotatedBoundingBox="9335,9383 24347,8946 24391,10442 9379,10879"/>
              </emma:interpretation>
              <emma:one-of disjunction-type="recognition" id="oneOf10">
                <emma:interpretation id="interp18" emma:lang="" emma:confidence="1">
                  <emma:literal/>
                </emma:interpretation>
              </emma:one-of>
            </emma:emma>
          </inkml:annotationXML>
          <inkml:trace contextRef="#ctx0" brushRef="#br0" timeOffset="54691.6952">22679 9409 704 0,'-5'12'264'0,"5"-12"-208"0,17 19-12 0,-4-8 20 15,8 0-44-15,9 5 8 16,-4-1-16-16,12 0 28 15,-17 4-24-15,1-8 12 16,-14 0-16-16,-16 1 0 16,-5-1-4-16,-17-3-32 15,0 3 12-15,-4-3 4 16,4-1 8-16,30-3 52 16,0 0-28-16,30-4 88 15,13 4-64-15,8-4 40 16,0 0-52-16,-8 0-380 15,-14 0 184-15</inkml:trace>
          <inkml:trace contextRef="#ctx0" brushRef="#br0" timeOffset="55547.4697">23679 8338 768 0,'-4'-4'284'0,"4"4"-220"0,4 0-20 0,-4 0 76 16,9 0-76-16,-1 0-20 16,5 0-12-16,4 0-24 15,4 0 8-15,1 0-4 16,-1 0 0-16,0 0 24 15,5 0-8-15,-13 4 48 16,-9 0-28-16,-4 0 72 16,-4 3-52-16,-9 5-8 15,0-1-24-15,0 8-36 16,9 7 8-16,-9 24-20 16,13 6 16-16,-13 28 28 15,13-9-8-15,-12 20 0 16,7-4 0-16,-7 30-4 15,-1 0 0-15,0 4 0 16,5-19 0-16,-5-4 44 16,4-15-24-16,-8-7 36 15,4-12-32-15,-8-15 4 0,8-8-16 16,-25-22 80-16,8-12-48 16,-29-14-20-16,12-13-16 0,-26-6-440 15,5 10 236-15</inkml:trace>
          <inkml:trace contextRef="#ctx0" brushRef="#br0" timeOffset="23163.9157">9163 9220 236 0,'0'0'88'0,"0"0"-68"0,0-4-4 16,-4 1 140 0,4 3-88-16,-5-4 60 0,1 0-72 0,-9 0 36 31,5 4-52-31,-9-4 16 0,8 8-36 0,-8-4 52 15,9 0-40-15,-5 0 28 16,9 0-32-16,-5 0 60 16,9 0-48-16,-4-4-16 15,8 4-16-15,0-3-8 16,9 3 0-16,4 0 8 16,5 3-4-16,12 1 16 15,0 4-12-15,8-4-12 16,1-1 0-16,-1 1 12 15,-3 0-4-15,-9-4-4 16,-1 4 4-16,-7-1-4 16,-1-3 0-16,-8 0 44 15,-5 8-24-15,-8-8 16 16,5 0-20-16,-10-8-8 16,5 8-4-16,0 0-200 15,5-7 108-15</inkml:trace>
          <inkml:trace contextRef="#ctx0" brushRef="#br0" timeOffset="25175.2966">8954 9534 320 0,'0'0'120'0,"0"0"-96"0,0-3-4 0,-4 3 104 15,4 3-72-15,-4-3 84 16,4 0-76-16,-9 0 40 16,9 0-60-16,-8 0 24 15,8 0-36-15,-9 0 8 16,5 8-20-16,-5-4 20 15,5 3-24-15,-13-3 40 16,17 0-28-16,-8-8 32 16,3 8-32-16,-3-4 20 15,8 0-24-15,0 0-8 16,13 0-8-16,-5 0-24 16,13-4 12-16,9-4-4 15,13 8 4-15,8-3 32 16,0 6-12-16,0-3-4 15,-8 4-4-15,-1-4-4 16,-12 4 0-16,-9-4 24 16,-4 0-12-16,-8 0 40 15,-5 0-28-15,-8 0-4 16,0 4-12-16,-9-4 20 16,13 4-16-16,-9-4-312 15,9 3 164-15,0 1-400 16,0 0 304-16</inkml:trace>
          <inkml:trace contextRef="#ctx0" brushRef="#br0" timeOffset="32291.6854">11203 9496 632 0,'12'-7'236'0,"-12"7"-184"0,22-19-16 0,-10 8 132 15,1 3-100-15,-4-11 8 16,4 4-48-16,-9-8 0 15,4 4-16-15,-16-3 0 16,4 6-4-16,-13 5-32 16,-1 7 12-16,-16 12-4 15,9 7 8-15,-13 12-20 16,3 3 16-16,1 4-20 16,9 0 16-16,8 0 8 15,8-7 8-15,14-5 8 16,7-3-4-16,10-8-4 15,7 1 4-15,1-12-40 16,0 0 20-16,0-12-116 0,0 1 72 0,-9-15-88 16,0-1 84-16,-8-26-92 15,4 4 92-15,-8-15 56 16,-1 7 8-16,-4 0 156 16,5 12-84-16,-9 7 100 15,4 11-96-15,-4 1 28 16,0 14-60-16,0 12 36 15,0 12-44-15,0 26 0 16,0 7-24-16,0 19 28 16,0 5-24-16,0-5 12 15,0-4-16-15,0-10-32 16,4-9 8-16,-8-10-180 16,4-5 104-16,0-11-340 15,9 0 240-15</inkml:trace>
          <inkml:trace contextRef="#ctx0" brushRef="#br0" timeOffset="32705.3128">11484 9069 684 0,'0'-15'252'0,"0"15"-192"0,0-8-20 16,0 4 144-1,0 8-108-15,0 0-36 16,12 7-32-16,-12 12-8 15,9 7 0-15,4 19-20 16,0 4 12-16,4 12 20 16,-5-5-4-16,1-3 4 0,0-8-4 0,-9-7 48 15,5-8-32-15,-14-8 44 16,14 1-40-16,-9-12 40 16,0-4-40-16,0-11-4 15,8-3-16-15,5-24 20 16,8 4-16-16,14-26-20 15,-6 4 0-15,5-12 12 16,1 12 0-16,-6-5-108 16,1 16 56-16,-9 0-172 15,1 15 120-15,-14 8-356 16,-4 7 252-16</inkml:trace>
          <inkml:trace contextRef="#ctx0" brushRef="#br0" timeOffset="30655.4946">10560 8951 580 0,'-5'-15'216'0,"10"8"-168"0,-10-5-12 0,5 5 48 16,5 3-52-16,-5-11 16 16,0 3-32-16,-9-3 20 15,5 4-24-15,-9 0-12 16,5 3-4-16,-14 0 4 16,5 5 0-16,-13 3-12 15,9 3 8-15,-9 5-4 16,5 3 0-16,-5 5 0 15,13-1 0-15,-4 7 0 16,8 1 0-16,-4 15-12 16,8 4 12-16,-3 30 4 15,3 3 4-15,-8 27 8 16,9-7-4-16,-5 3-48 16,4-10 28-16,-8 2 4 15,9-10 8-15,-9-1 12 16,8-7-4-16,-8-11 52 0,9-12-32 0,-5-7 24 15,4-5-28-15,-3-10 8 16,3-8-16-16,-8-12 12 16,13-3-16-16,-18-19 4 15,14 0-4-15,-5-27-156 16,5 8 80-16,-5-15-428 16,4 7 272-16</inkml:trace>
          <inkml:trace contextRef="#ctx0" brushRef="#br0" timeOffset="31286.8698">10738 8872 416 0,'-4'-11'152'0,"4"11"-116"0,-4-19-12 0,0 11 48 16,4 8-44-16,-9-8-12 16,5 8-8-16,-13 0 16 15,13 4-12-15,-9 4-12 16,4 3-4-16,-8 12 4 16,9-8 0-16,-13 8-20 15,8 3 12-15,-9 20 20 16,10-5-4-16,-10 39 4 15,10-1-4-15,-10 12 12 16,10-4-12-16,-5-4-12 16,4-7 0-16,-4 7 4 15,4-7 0-15,-8 4 16 16,8-8-8-16,-8-4 4 16,4-12-4-16,-5-10 4 15,14-5-8-15,-14-14 16 16,14-8-12-16,-5-8 16 15,13-3-16-15,-8-12-128 16,3 4 68-16</inkml:trace>
          <inkml:trace contextRef="#ctx0" brushRef="#br0" timeOffset="31705.5048">10888 8815 456 0,'-13'-7'168'0,"13"7"-128"0,-9 0-16 0,5 0 88 16,0 3-68-16,-9 1 24 15,0 4-36-15,-4 3-20 16,9 0-8-16,-9 5-4 16,8-1 0-16,-4 4 16 15,5 0-8-15,-5 3 16 16,9-3-16-16,-9 11-12 16,9 8 0-16,-5 27 4 15,9-1 0-15,-8 31 0 16,-5-8 0-16,0 7 16 15,5-7-8-15,-14 12-4 16,5-8 0-16,-8 7 4 16,-1-11-4-16,1-11-12 15,-1-12 4-15,1-11 28 16,8-11-12-16,-13-12 4 16,17-7-8-16,-17-8-40 15,9 0 16-15,-9-11-108 16,9 3 68-16,-1-7-240 15,1 0 168-15</inkml:trace>
        </inkml:traceGroup>
      </inkml:traceGroup>
    </inkml:traceGroup>
    <inkml:traceGroup>
      <inkml:annotationXML>
        <emma:emma xmlns:emma="http://www.w3.org/2003/04/emma" version="1.0">
          <emma:interpretation id="{77E4F35D-E0F4-4DAC-BAED-6C9D2AA9B2D4}" emma:medium="tactile" emma:mode="ink">
            <msink:context xmlns:msink="http://schemas.microsoft.com/ink/2010/main" type="paragraph" rotatedBoundingBox="359,11004 18716,11171 18702,12680 345,1251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7BCFEE5-E634-4733-965B-E2CA1CA3D5B3}" emma:medium="tactile" emma:mode="ink">
              <msink:context xmlns:msink="http://schemas.microsoft.com/ink/2010/main" type="inkBullet" rotatedBoundingBox="10325,11109 17913,11178 17906,11859 10318,11789"/>
            </emma:interpretation>
            <emma:one-of disjunction-type="recognition" id="oneOf11">
              <emma:interpretation id="interp19" emma:lang="" emma:confidence="0">
                <emma:literal>•</emma:literal>
              </emma:interpretation>
            </emma:one-of>
          </emma:emma>
        </inkml:annotationXML>
        <inkml:trace contextRef="#ctx0" brushRef="#br0" timeOffset="33356.5424">9849 10507 332 0,'-9'-8'120'0,"9"8"-92"0,-9-7-8 0,9 7 184 16,0 0-116-16,9 0 44 15,-9 0-80-15,9 0 32 16,-5 7-48-16,13 9 0 16,4 3-24-16,-8 7 0 15,4 16-4-15,-13-1 4 16,9 1-8-16,-9 0 24 15,5-1-16-15,-5-14 24 16,4-1-24-16,-8-3 24 16,9-4-24-16,-5-12 32 15,5 1-28-15,-5-8 12 0,5 0-16 0,-1-8-32 16,5 8 8-16,-5-19 56 16,9-3-20-16,-4-5 8 15,0 5-20-15,4-20 0 16,0 12-4-16,-4-16 12 15,0 12-12-15,-1-4-116 16,5 8 56-16,-17 4-180 16,13 7 128-16</inkml:trace>
        <inkml:trace contextRef="#ctx1" brushRef="#br0">17398 11226 0,'0'0'16,"0"0"-1</inkml:trace>
      </inkml:traceGroup>
      <inkml:traceGroup>
        <inkml:annotationXML>
          <emma:emma xmlns:emma="http://www.w3.org/2003/04/emma" version="1.0">
            <emma:interpretation id="{3ED220B2-0D83-4302-B062-11E9E084D168}" emma:medium="tactile" emma:mode="ink">
              <msink:context xmlns:msink="http://schemas.microsoft.com/ink/2010/main" type="line" rotatedBoundingBox="359,11004 18716,11171 18702,12680 345,12513"/>
            </emma:interpretation>
          </emma:emma>
        </inkml:annotationXML>
        <inkml:traceGroup>
          <inkml:annotationXML>
            <emma:emma xmlns:emma="http://www.w3.org/2003/04/emma" version="1.0">
              <emma:interpretation id="{BF315C0D-B445-46C8-B7BD-82CAEE0587B7}" emma:medium="tactile" emma:mode="ink">
                <msink:context xmlns:msink="http://schemas.microsoft.com/ink/2010/main" type="inkWord" rotatedBoundingBox="358,11067 4164,11102 4151,12548 345,12513"/>
              </emma:interpretation>
              <emma:one-of disjunction-type="recognition" id="oneOf12">
                <emma:interpretation id="interp20" emma:lang="" emma:confidence="1">
                  <emma:literal/>
                </emma:interpretation>
              </emma:one-of>
            </emma:emma>
          </inkml:annotationXML>
          <inkml:trace contextRef="#ctx0" brushRef="#br0" timeOffset="-289881.0979">-141 11601 572 0,'-5'0'208'0,"5"0"-160"0,13-8-12 0,0 1 100 16,0 7-80-16,25-8 24 15,-4 8-48-15,13-7-12 16,8 3-12-16,-4 4-156 16,-8 0 80-16,4-8-280 15,-5 16 196-15</inkml:trace>
          <inkml:trace contextRef="#ctx0" brushRef="#br0" timeOffset="-290092.4433">-129 11408 572 0,'-4'-8'208'0,"4"8"-160"0,13-3-12 16,-4-1 48 0,8 4-52-16,8-4 48 15,9 0-44-15,9-3 0 16,4 3-24-16,-1 4 0 0,-3 0-4 0,-9 0 12 16,0 0-12-16</inkml:trace>
          <inkml:trace contextRef="#ctx0" brushRef="#br0" timeOffset="-289372.53">1605 11173 476 0,'-9'-19'176'0,"9"19"-136"0,-21-15-12 0,8 8 76 16,9 3-64-16,-13-4 8 15,4 4-28-15,-17-3 16 16,9 3-24-16,-22 8 32 16,1 7-28-16,-14 12-4 15,5 3-8-15,-4 16-4 16,8 0 0-16,-4 14 52 16,17-3-28-16,0 8 16 15,17-8-24-15,4 11 28 16,13-7-28-16,21 0 32 15,9-4-32-15,21-8 20 16,13-3-20-16,-4-12 20 16,4-11-24-16,-9-15-48 15,0 0 20-15,-21-16-208 16,-4 5 124-16</inkml:trace>
          <inkml:trace contextRef="#ctx0" brushRef="#br0" timeOffset="-288905.7892">1060 10923 540 0,'-18'0'200'0,"18"0"-156"0,18-15-12 0,-6 8 96 15,5 3-76-15,5-4 52 16,3-11-64-16,9 12-4 15,5-1-20 1,7 1 8-16,1 3-16 0</inkml:trace>
          <inkml:trace contextRef="#ctx0" brushRef="#br0" timeOffset="-289070.2255">1089 10787 560 0,'-4'-7'208'0,"4"7"-164"0,0-12-8 16,0 8 112-1,13 4-88-15,0-7 20 16,8-4-48-16,17-1-12 16,-4 8-12-16,13-3-32 15,-4 7 12-15,-1 0-240 16,1 7 136-16</inkml:trace>
          <inkml:trace contextRef="#ctx0" brushRef="#br0" timeOffset="-288379.3702">1835 10545 416 0,'-22'7'152'0,"22"-7"-116"0,-25 27-12 0,16-16 56 15,-4 12-48-15,-4-4 48 16,9 11-44-16,-9 1 16 16,4 3-32-16,-4 3 60 15,8-2-44-15,-3-1 44 16,3 0-44-16,-4-4 16 15,5 0-32-15,-5 0-8 16,9-3-8-16,0-4 40 16,8-4-24-16,9-8-52 15,4 0 16-15</inkml:trace>
          <inkml:trace contextRef="#ctx0" brushRef="#br0" timeOffset="-288651.6156">1626 10715 332 0,'-13'-4'120'0,"13"4"-92"0,-4 4-8 16,4-4 68 0,8 0-52-16,5 0 40 15,4 8-44-15,13-8-8 16,4 4-16-16,13-8-8 15,0 4 4-15,0-8-4 16,-1 1 0-16,-7 3-144 16,-9 0 80-16</inkml:trace>
          <inkml:trace contextRef="#ctx0" brushRef="#br0" timeOffset="-288167.8102">1975 11431 728 0,'-17'11'268'0,"17"-11"-208"0,-4 15-16 0,-1-7 36 16,1-1-52-1,-4-7 16-15,8 4-28 0</inkml:trace>
          <inkml:trace contextRef="#ctx0" brushRef="#br0" timeOffset="-287899.5972">2490 11026 416 0,'-30'-4'152'0,"30"4"-116"0,-21 19-12 16,4 0 20 0,9 7-28-16,-9 23 84 15,4 8-56-15,0 11 4 16,5 0-28-16,-1-3 4 15,1-12-12-15,8-8 12 16,0-3-16-16,0-12 24 16,0-7-20-16</inkml:trace>
          <inkml:trace contextRef="#ctx0" brushRef="#br0" timeOffset="-287451.3918">2422 11241 404 0,'-4'-45'148'0,"4"45"-112"0,25-34-12 0,-12 19 76 16,4 7-60-16,13-3 104 15,4 3-80-15,17 4 8 16,0 8-48-16,5 11-4 16,-1 4-12-16,-8 8 20 15,-9 3-16-15,-12 4 12 16,-5 0-12-16,-25 4 20 15,-5-4-20-15,-33-4-12 16,-9 1-4-16,-18-5-48 16,6-3 24-16,-1-8-12 15,21 0 24-15,13-7-28 16,22 3 28-16,16-3-20 16,26 3 20-16,9 0 28 15,17 5-8-15,-1-1 36 16,-3 4-24-16,-10 3 20 15,-12 1-20-15,-12 4 80 16,-5-1-52-16,-26 8 4 16,-8 4-28-16,-30 0 32 15,1-4-28-15,-31-4 20 16,9 0-24-16,-9-14 8 16,9-5-16-16,17-11-104 0,8-8 48 0,9-18-308 15,17 3 196-15</inkml:trace>
          <inkml:trace contextRef="#ctx0" brushRef="#br0" timeOffset="-287164.6291">2392 10730 736 0,'-4'-26'272'16,"4"26"-208"-16,-4-8-20 0,8 1 72 16,5 3-72-16,8-7-8 15,4 3-24-15,17-3 16 16,1 7-16-16</inkml:trace>
          <inkml:trace contextRef="#ctx0" brushRef="#br0" timeOffset="-287015.7337">2443 10855 600 0,'13'-15'224'0,"-13"15"-176"0,26 0-12 0,-9-4 116 15,0 4-92-15,8-3 8 16,1-1-40-16,8 0-8 16,0 4-12-16</inkml:trace>
          <inkml:trace contextRef="#ctx0" brushRef="#br0" timeOffset="-286719.9453">2989 10723 476 0,'-9'-4'176'0,"9"4"-136"0,13-15-12 16,-5 7 76-1,9 8-64-15,9-7 28 16,8-1-40-16,13 1 8 16,0 7-20-16,8-8-8 15,0 8-4-15,-8-4-112 16,-9 8 60-16,-8-8-260 16,-8 4 168-16</inkml:trace>
          <inkml:trace contextRef="#ctx0" brushRef="#br0" timeOffset="-286380.0438">3278 10481 288 0,'9'7'108'0,"-9"-7"-84"0,4 15-4 0,-4 0 48 16,0 1-40-16,-9 6 128 16,5 1-84-16,-9 7 44 15,9 4-68-15,-13 0 28 16,8 0-44-16,-3 1 16 16,3-1-28-16,-4-8 0 15,9 1-12-15,-4-9-8 16,8 5 4-16,4-8 20 15,9-3-12-15,4-5 24 16,0 8-24-16,8-15-64 16,1 4 24-16,-5-4-296 15,0 4 180-15</inkml:trace>
          <inkml:trace contextRef="#ctx0" brushRef="#br0" timeOffset="-286038.1345">3649 11533 912 0,'-13'0'340'0,"13"0"-264"16,-13 4-24-16,4-4 96 15,9 3-92-15,-4-3-4 16,4 0-32-16,4 0-16 15,5 0 0-15,8-3-480 16,4 3 260-16</inkml:trace>
        </inkml:traceGroup>
        <inkml:traceGroup>
          <inkml:annotationXML>
            <emma:emma xmlns:emma="http://www.w3.org/2003/04/emma" version="1.0">
              <emma:interpretation id="{9321745C-D52B-4E8E-BF7B-2BCBF150B9AD}" emma:medium="tactile" emma:mode="ink">
                <msink:context xmlns:msink="http://schemas.microsoft.com/ink/2010/main" type="inkWord" rotatedBoundingBox="2095,11131 4983,11157 4972,12393 2083,12366"/>
              </emma:interpretation>
              <emma:one-of disjunction-type="recognition" id="oneOf13">
                <emma:interpretation id="interp21" emma:lang="" emma:confidence="1">
                  <emma:literal/>
                </emma:interpretation>
              </emma:one-of>
            </emma:emma>
          </inkml:annotationXML>
          <inkml:trace contextRef="#ctx0" brushRef="#br0" timeOffset="-282997.4953">1596 11071 236 0,'4'-11'88'0,"-4"11"-68"0,5 0-4 0,-1 0 104 15,0 0-68-15,-4 0 32 16,0 0-48-16,0 0 12 16,0 0-28-16,0 0 36 15,0 0-32-15,4 0 48 16,1 0-40-16,-1-4 12 16,9 4-28-16,-1-4 28 15,5 4-28-15,0-4-4 16,1 1-8-16,-6-5 4 15,1 8-4-15,-4-4 24 16,3 4-16-16,-7-4-4 16,-1 8-4-16,-4-4-136 15,0 0 72-15</inkml:trace>
          <inkml:trace contextRef="#ctx0" brushRef="#br0" timeOffset="-282449.0369">1685 11563 488 0,'0'-7'180'0,"0"7"-140"0,18-12-12 16,-14 8 108 0,4 8-80-16,-8 0 16 0,0 0-48 0,9 0 12 15,-9-1-20-15</inkml:trace>
          <inkml:trace contextRef="#ctx0" brushRef="#br0" timeOffset="-285151.6761">4134 11586 704 0,'-34'-15'264'0,"34"15"-208"0,-9-15-12 16,18 7 28-1,4 4-48-15,4-7 0 16,8 7-16-16,18-11-76 16,-5 11 36-16</inkml:trace>
          <inkml:trace contextRef="#ctx0" brushRef="#br0" timeOffset="-285524.753">4326 10999 476 0,'-17'-23'176'0,"17"23"-136"16,-5 0-12-16,1 0 64 15,4 12-56-15,-8 3 48 16,3 8-48-16,-12 30 32 16,9 3-36-16,-14 24 8 15,14-1-24-15,-13 1 8 16,12-12-12-16,-4-7 20 16,-8-8-20-16,0-12-4 15,8-7-4-15,0-15 48 16,5-4-28-16,-1-18-100 15,9-5 44-15,4-15-160 16,5 4 108-16,-1-22-112 16,5 3 112-16</inkml:trace>
          <inkml:trace contextRef="#ctx0" brushRef="#br0" timeOffset="-284866.5031">4104 10621 476 0,'-17'-12'176'0,"17"12"-136"0,13-19-12 15,-5 12 76 1,1-1-64-16,4-11 44 16,4 15-48-16,4-7 0 15,5 7-24-15,-9 4 0 16,4 8-4-16</inkml:trace>
          <inkml:trace contextRef="#ctx0" brushRef="#br0" timeOffset="-285333.7452">4266 10954 444 0,'8'-8'164'0,"-8"8"-124"0,0 0-16 0,0 4 88 16,9 3-68-16,0 5 16 15,3 7-36-15,5 19-4 16,5 7-12-16,-1 23 36 16,0 4-20-16,0 15-24 15,9-7 0-15,-17-1 44 16,4-7-24-16,-8 0 16 16,-5-4-20-16,-8-7-8 15,-1-16-4-15</inkml:trace>
          <inkml:trace contextRef="#ctx0" brushRef="#br0" timeOffset="-284673.9917">4091 10776 580 0,'9'-12'216'0,"-9"12"-168"0,21-15-12 0,-8 8 76 16,4 3-68-1,4-4-8-15,5 5-24 0,4-1-20 16,-1 4 4-16,10-4-368 15,-1 8 204-15</inkml:trace>
        </inkml:traceGroup>
        <inkml:traceGroup>
          <inkml:annotationXML>
            <emma:emma xmlns:emma="http://www.w3.org/2003/04/emma" version="1.0">
              <emma:interpretation id="{CF086732-D3FA-4ACE-B21F-14C1B107ECB7}" emma:medium="tactile" emma:mode="ink">
                <msink:context xmlns:msink="http://schemas.microsoft.com/ink/2010/main" type="inkWord" rotatedBoundingBox="5097,11047 7976,11073 7968,11943 5089,11917"/>
              </emma:interpretation>
              <emma:one-of disjunction-type="recognition" id="oneOf14">
                <emma:interpretation id="interp22" emma:lang="" emma:confidence="1">
                  <emma:literal/>
                </emma:interpretation>
              </emma:one-of>
            </emma:emma>
          </inkml:annotationXML>
          <inkml:trace contextRef="#ctx0" brushRef="#br0" timeOffset="-284460.8453">4602 10617 488 0,'17'-15'180'0,"-17"15"-140"0,34-15-12 16,-12 7 4 0,-1 8-24-16,13-4 24 15,0 4-20-15</inkml:trace>
          <inkml:trace contextRef="#ctx0" brushRef="#br0" timeOffset="-284168.648">4751 10431 592 0,'-17'15'220'0,"17"-15"-172"0,-17 35-12 0,13-13 76 15,4 5-68-15,0 7 68 16,4 4-60-16,5 3-12 16,4 1-24-16,-1-8 24 15,5-4-24-15,0-7-144 16,5 0 64-16,8-19-536 15,-1-1 332-15</inkml:trace>
          <inkml:trace contextRef="#ctx0" brushRef="#br0" timeOffset="147489.4948">7076 10825 364 0,'-8'-15'132'0,"8"15"-100"0,-13-19-12 16,5 8 192 0,8 7-120-16,-9-11 80 15,9 7-104-15,-4-7 24 16,8 4-52-16,5-5 28 15,12 9-36-15,0-4 0 16,9 3-20-16,8 0-24 16,5 8 4-16,-1-7 40 15,-3 7-20-15,-5-4-20 16,4 4 4-16,-12-11-16 16,4 3 8-16,-5-7-8 0,-8 7 8 15,-8-3-80-15,3 3 52 16,-12 5-84-16,9 6 72 15,-18 9 0-15,5 7 32 0,-4 7-4 16,8 1 12-16,-13 7 16 16,4 4 0-16,-3 3-12 15,3-3 4-15,-12 4-4 16,4-4 0-16,-17 3-36 16,12-3 24-16,-16 0-28 15,17-4 28-15,-22-7 20 16,22-5 0-16,-9-7 0 15,9 1 4-15,-9-5 4 16,9 0-4-16,-1 4 60 16,14 1-36-16,-5-1 40 15,5 0-36-15,8-8 104 16,8 5-76-16,5-12 36 16,8 0-56-16,9-8 12 15,-9 4-32-15,9 1-16 16,0 3-8-16,0 3 4 15,-9 9 0-15,9 3-12 16,-5 4 8-16,5-4-24 16,0 0 16-16,0-11-348 15,4 0 200-15</inkml:trace>
        </inkml:traceGroup>
        <inkml:traceGroup>
          <inkml:annotationXML>
            <emma:emma xmlns:emma="http://www.w3.org/2003/04/emma" version="1.0">
              <emma:interpretation id="{99C9D40D-F2A4-437B-BF40-76833CEF00DD}" emma:medium="tactile" emma:mode="ink">
                <msink:context xmlns:msink="http://schemas.microsoft.com/ink/2010/main" type="inkWord" rotatedBoundingBox="8008,11254 11704,11288 11694,12431 7997,12397"/>
              </emma:interpretation>
            </emma:emma>
          </inkml:annotationXML>
          <inkml:trace contextRef="#ctx0" brushRef="#br0" timeOffset="147705.5245">7519 10988 748 0,'-8'-8'276'0,"8"8"-216"0,0-7-16 0,8 3 84 15,5 0-80-15,8-4 24 16,1 1-40-16,16-1-48 16,13 5 8-16,13-5 0 15,-13 8 8-15,0 0-100 16,0 8 56-16,-8-8-176 15,-13 0 124-15</inkml:trace>
          <inkml:trace contextRef="#ctx0" brushRef="#br0" timeOffset="148118.1205">8005 10681 352 0,'-30'-19'132'0,"30"19"-104"0,-43-15-8 15,22 8 140 1,4 7-92-16,-4 0 36 16,-1 7-64-16,14 12-48 15,-5 8 0-15,13 14-8 16,0 8 8-16,9 12 8 16,3 7 0-16,-12 23-12 15,9-4 8-15,-9 4 28 0,0-8-12 16,-13-15 84-16,-4-19-52 15,-17-11 56-15,4-7-56 16,-21-16 4-16,13-12-28 0,-5-29-56 16,9-4 20-16,-4-23-316 15,17 7 184-15</inkml:trace>
          <inkml:trace contextRef="#ctx0" brushRef="#br0" timeOffset="149309.3392">9201 11101 236 0,'-8'-15'88'0,"8"15"-68"0,0-4-4 0,0 1 148 15,8 3-92-15,5-4 24 16,4 0-56-16,13-4 8 15,0 5-28-15,12-9 8 16,1 9-16-16,16-9 0 16,-3 5-4-16,-5-5-8 15,0 5 4-15,-13 7-4 16,-12 3 0-16,-18 5-44 16,-16 3 24-16,-13 1-152 15,-1 3 96-15,-7-4-136 16,3 1 124-16,-4-5 8 15,9 5 48-15,0-12 32 16,4 3 0-16,4-3 56 0,4 4-32 0,1 4 76 31,3 7-52-31,-3 11-8 16,-1 8-24-16,1 12 16 0,8 3-20 0,-13 0 12 16,13 0-12-16,-13-3 64 15,5-5-44-15,-13-6 104 16,12-5-80-16,-12-11 20 15,-1-4-44-15,-7-4 12 16,-1-11-24-16,-13 0 72 16,9 0-56-16,-13-19 68 15,13 12-64-15,-4-16 52 16,8 12-52-16,5-16-12 16,8 12-16-16,12-11-36 15,10 10 12-15,3-10-152 16,5 11 88-16</inkml:trace>
          <inkml:trace contextRef="#ctx0" brushRef="#br0" timeOffset="149681.8265">9614 11525 312 0,'0'0'112'0,"0"0"-84"0,0 0-12 0,-8 8 144 16,8-4-92-16,-4 11 124 15,-5-8-112-15,-12 12 32 16,12 4-68-16,-4 3-16 16,5 5-16-16,-5 3 8 15,5-4-12-15,-1-3 16 16,9-5-16-16,-4-7 24 16,4-3-20-16,-9-12-136 15,9-4 68-15,0-15-244 16,9 4 168-16</inkml:trace>
          <inkml:trace contextRef="#ctx0" brushRef="#br0" timeOffset="150008.1945">10096 11597 404 0,'-9'4'148'0,"9"-4"-112"0,-9 19-12 0,1-8 48 15,8 4-44-15,-13 8 24 16,0 0-32-16,-16 3 0 15,7 1-12-15,-16-5-8 16,4 1 4-16</inkml:trace>
          <inkml:trace contextRef="#ctx0" brushRef="#br0" timeOffset="150644.8944">10492 11309 176 0,'-43'12'64'0,"43"-12"-48"0,-30 26-8 16,26-11 112-1,0 1-68-15,-1 6 76 16,10 1-72-16,-10 0-4 15,18-1-32-15,-13 1 48 16,9 0-36-16,-9-8 36 16,0 0-36-16,-5-7 16 15,1 3-28-15,-9-7 8 0,9 0-16 0,0-12-8 16,4 4 0-16,4-11-4 16,0 0 0-16,9-19-12 15,8 11 8-15,1-15-4 16,8 8 0-16,-13-8 24 15,4 8-8-15,-8-4 16 16,4 11-16-16,-9 1 68 16,5 6-44-16,-9 9 4 15,0 7-20-15,-4 11 8 16,0 12-16-16,5 11 4 16,3 4-4-16,1 0-24 15,-1-1 8-15,-3-6 32 16,7-1-16-16,-3-7-8 15,-1-1-4-15,1-10 28 16,-1-5-12-16,1-10 24 16,4 3-24-16,-1-23-56 15,1 0 20-15,0-18-148 16,0-1 96-16,-5-7-12 16,5 7 56-16,-4 0 20 15,-1 16 8-15,-4-1 116 16,5 20-60-16,-9 14 120 15,4 16-96-15,-8 11 68 16,4 8-84-16,-4 3 32 16,4-3-56-16,-9-4-20 15,9 0-8-15,-4-4 8 0,12-4-8 0,-8-7-84 16,0-1 44-16</inkml:trace>
          <inkml:trace contextRef="#ctx0" brushRef="#br0" timeOffset="150797.8341">11203 11506 580 0,'-34'12'216'0,"34"-12"-168"0,0 19-12 0,0-8-12 15,0 4-20-15</inkml:trace>
          <inkml:trace contextRef="#ctx0" brushRef="#br0" timeOffset="151690.3959">8946 10848 548 0,'17'-8'204'0,"-17"8"-156"0,34-15-16 0,-26 7 148 16,14 8-104-16,20-7 16 15,9 3-56-15,0-7-24 16,18-1-8-16</inkml:trace>
        </inkml:traceGroup>
        <inkml:traceGroup>
          <inkml:annotationXML>
            <emma:emma xmlns:emma="http://www.w3.org/2003/04/emma" version="1.0">
              <emma:interpretation id="{5C56BFDC-5039-444D-B05A-EF3AFA687727}" emma:medium="tactile" emma:mode="ink">
                <msink:context xmlns:msink="http://schemas.microsoft.com/ink/2010/main" type="inkWord" rotatedBoundingBox="11088,11555 11292,11556 11291,11641 11087,11639"/>
              </emma:interpretation>
              <emma:one-of disjunction-type="recognition" id="oneOf15">
                <emma:interpretation id="interp23" emma:lang="" emma:confidence="1">
                  <emma:literal/>
                </emma:interpretation>
              </emma:one-of>
            </emma:emma>
          </inkml:annotationXML>
          <inkml:trace contextRef="#ctx0" brushRef="#br0" timeOffset="151169.7898">10624 11022 508 0,'-9'-19'188'0,"9"19"-148"0,-13-15-8 0,5 7 192 16,16 8-128-16,-8-7 140 15,9 3-136-15,4-4-44 16,8 8-36-16,9-7-8 16,4-1-8-16,8 1-284 15,5 7 152-15</inkml:trace>
        </inkml:traceGroup>
        <inkml:traceGroup>
          <inkml:annotationXML>
            <emma:emma xmlns:emma="http://www.w3.org/2003/04/emma" version="1.0">
              <emma:interpretation id="{3AFBBD29-9F8B-4163-B6EF-2D84ADC10198}" emma:medium="tactile" emma:mode="ink">
                <msink:context xmlns:msink="http://schemas.microsoft.com/ink/2010/main" type="inkWord" rotatedBoundingBox="12306,11133 14927,11157 14914,12583 12293,12560"/>
              </emma:interpretation>
              <emma:one-of disjunction-type="recognition" id="oneOf16">
                <emma:interpretation id="interp24" emma:lang="" emma:confidence="1">
                  <emma:literal/>
                </emma:interpretation>
              </emma:one-of>
            </emma:emma>
          </inkml:annotationXML>
          <inkml:trace contextRef="#ctx0" brushRef="#br0" timeOffset="152265.8286">11914 11752 612 0,'-17'42'228'0,"17"-42"-180"0,-43 83-12 0,9-49-160 16,13-3 60-16</inkml:trace>
          <inkml:trace contextRef="#ctx0" brushRef="#br0" timeOffset="152792.2366">12740 10957 676 0,'0'-3'248'0,"0"3"-192"0,47-19-16 15,-9 11 40 1,0 4-52-16,26-3 24 16,0 3-32-16,4 0-8 0,-8 4-8 15,-9-4-40-15,-4 8 20 0,-22-4-180 16,-3 8 108-16,-27-4-144 15,-3 3 128-15,-26-3-52 16,0 0 92-16,-13 0-36 16,4-1 60-16,-4 5 28 15,9 3 12-15,4 8 124 16,17 0-68-16,4 19 112 16,9 4-96-16,-5 14 24 15,18 5-56-15,-18-4 64 16,9-4-56-16,-8-8 88 15,-5-7-76-15,-17-8 52 16,5-3-68-16,-22-8-12 16,17-4-20-16,-12-19-12 15,8-4 4-15,-5-18 20 16,14 3-12-16,-1-7-152 16,22 3 72-16,4 5-324 15,4 7 220-15</inkml:trace>
          <inkml:trace contextRef="#ctx0" brushRef="#br0" timeOffset="153591.2071">12821 10674 528 0,'-13'-19'196'0,"13"19"-152"16,4-12-12-16,9 5 116 15,4 3-88-15,17-4-24 16,9 8-24-16,16-3 4 15,1 6-8-15</inkml:trace>
          <inkml:trace contextRef="#ctx0" brushRef="#br0" timeOffset="153104.4143">13098 11472 332 0,'-22'-7'120'0,"22"7"-92"0,0 11-8 0,0-7 140 15,0 0-92-15,0-1 68 16,13 13-76-16,-4-5-24 16,-1 4-24-16,-4-4 8 15,1 5-12-15,-5-5 24 16,0 4-20-16,-9-7-12 16,1 3-4-16,-5-11 12 15,4 4-4-15,1-8-4 16,8 0 4-16,8 0 64 15,9 4-36-15,9 0-40 16,4 4 4-16</inkml:trace>
          <inkml:trace contextRef="#ctx0" brushRef="#br0" timeOffset="153829.3406">13664 11389 352 0,'-4'57'132'0,"4"-57"-104"0,-30 38-8 0,4-19 8 15,9 3-20-15,-21-3-12 16,8 8 0-16,-21-5-236 15,21-3 132-15</inkml:trace>
          <inkml:trace contextRef="#ctx0" brushRef="#br0" timeOffset="154970.3874">13966 10666 652 0,'-13'-26'244'0,"13"26"-192"0,0-23-12 0,5 11 172 16,7 5-124-16,18-12 60 15,9 4-84-15,24 0-28 16,6 3-24-16</inkml:trace>
          <inkml:trace contextRef="#ctx0" brushRef="#br0" timeOffset="154412.4139">14056 10957 208 0,'-22'12'76'0,"22"-12"-60"0,-29 38-4 16,20-8 4-1,-4 0-12-15,5 27 68 16,-1 0-40-16,1 3 4 16,8-3-20-16,0-8 68 15,4-11-48-15,0-15 100 16,9-8-76-16,-9-19 0 0,5-3-40 0,-5-27 16 15,0-4-24-15,-4-23-4 16,5 4-4 0,-5-7-60-16,0 11 32 0,0 0-8 15,8 15 20-15,-4 4 8 16,5 15 4-16,-5 4 32 16,5 8-16-16,-1 10 76 15,1 9-56-15,-9 14 84 16,12 4-68-16,-7 12 36 15,3 4-52-15,1-1 8 16,-1-3-28-16,5-16 0 16,0-3-8-16,4-23 72 15,4-8-44-15,9-22-76 16,0-4 20-16,0-19-144 16,-1 7 88-16,1-7-68 15,-4 8 80-15,-5 7 52 16,-4 12 12-16,-8 7 156 15,-5 11-88-15,-17 12 104 16,13 11-96-16,-8 15 48 16,8 8-72-16,0 23 4 15,8-1-32-15,1 9 4 16,3-5-16-16,-3-11-88 16,4-8 44-16,-9-11-404 15,0-7 240-15</inkml:trace>
        </inkml:traceGroup>
        <inkml:traceGroup>
          <inkml:annotationXML>
            <emma:emma xmlns:emma="http://www.w3.org/2003/04/emma" version="1.0">
              <emma:interpretation id="{29F3253D-0A4C-4188-A2D5-9C098FF10B8C}" emma:medium="tactile" emma:mode="ink">
                <msink:context xmlns:msink="http://schemas.microsoft.com/ink/2010/main" type="inkWord" rotatedBoundingBox="14992,11215 17081,11234 17072,12222 14983,12203"/>
              </emma:interpretation>
              <emma:one-of disjunction-type="recognition" id="oneOf17">
                <emma:interpretation id="interp25" emma:lang="" emma:confidence="1">
                  <emma:literal/>
                </emma:interpretation>
              </emma:one-of>
            </emma:emma>
          </inkml:annotationXML>
          <inkml:trace contextRef="#ctx0" brushRef="#br0" timeOffset="154622.4485">14584 11359 580 0,'4'7'216'0,"-4"-7"-168"0,-9 19-12 0,1-4 48 15,4 4-52-15,-13 0 48 16,4 0-44-16,-4 4-20 15,4 3-8-15,0-7-8 16,9 0 0-16,8-4 32 16,5-3-16-16,4-1-136 15,4-7 64-15</inkml:trace>
          <inkml:trace contextRef="#ctx0" brushRef="#br0" timeOffset="157326.1978">15878 11514 288 0,'9'-4'108'0,"-9"4"-84"0,12-7-4 0,-7 3 92 16,-1 8-64-16,5-4 32 15,3 3-44-15,1-3 20 16,0 4-28-16,8-4 44 15,9 0-40-15,21 0 12 16,4 0-28-16,14 0-24 16,-6 4 0-16,6 0 20 15,-10 3-4-15,-8-3 16 16,-8 0-16-16,-9-4 4 16,-9 0-4-16,-12-4-16 15,0 4 4-15,-17-4-148 16,-1 0 84-16,-3-3-244 15,8 7 172-15</inkml:trace>
          <inkml:trace contextRef="#ctx0" brushRef="#br0" timeOffset="157744.2773">16206 10613 392 0,'-47'27'148'0,"47"-27"-116"0,-51 83-8 0,30-42 108 15,12 1-76-15,-16 49 92 16,3 4-84-16,-3 37-4 16,8-11-40-16,4 23-4 15,9-19-8-15</inkml:trace>
          <inkml:trace contextRef="#ctx0" brushRef="#br0" timeOffset="156032.7274">16577 10935 236 0,'8'-4'88'0,"-8"4"-68"0,0-4-4 0,0 0 104 15,0 4-68-15,0-3 40 16,0-1-52-16,-13-4 20 15,9 4-32-15,-13-3-8 16,4 3-12-16,-25-7-8 16,12 7 4-16,-38-4-4 15,9 5 0-15,-30-5 16 16,17 12-8-16,-26 0-40 16,22 3 20-16,-13 1 36 15,8 7-12-15,-12 4 36 16,16 11-32-16,1 19 48 15,21 1-36-15,12 10 12 16,22 1-24-16,22-1 8 16,16-3-12-16,21-8 20 0,14-3-20 15,8-9-12-15,0-6-4 0,8-9-192 16,-8-6 108-16</inkml:trace>
          <inkml:trace contextRef="#ctx0" brushRef="#br0" timeOffset="156347.063">15725 11245 424 0,'-9'-15'156'0,"9"15"-120"0,13-15-8 16,-4 7 140 0,8 8-96-16,8-11 88 15,5 3-96-15,34-7 20 16,0 0-48-16,34 8 12 15,4-1-28-15,4 0-28 16,-3 8 4-16,-10 0-256 0,-12 4 144 16</inkml:trace>
        </inkml:traceGroup>
        <inkml:traceGroup>
          <inkml:annotationXML>
            <emma:emma xmlns:emma="http://www.w3.org/2003/04/emma" version="1.0">
              <emma:interpretation id="{043D7953-A881-4314-8326-15C134AA31E9}" emma:medium="tactile" emma:mode="ink">
                <msink:context xmlns:msink="http://schemas.microsoft.com/ink/2010/main" type="inkWord" rotatedBoundingBox="16333,11319 18714,11341 18704,12395 16324,12373"/>
              </emma:interpretation>
              <emma:one-of disjunction-type="recognition" id="oneOf18">
                <emma:interpretation id="interp26" emma:lang="" emma:confidence="1">
                  <emma:literal/>
                </emma:interpretation>
              </emma:one-of>
            </emma:emma>
          </inkml:annotationXML>
          <inkml:trace contextRef="#ctx0" brushRef="#br0" timeOffset="159320.5929">15921 11514 228 0,'-9'-8'84'0,"9"8"-64"0,5 4-8 16,-5-4 64-1,0 0-44-15,0 0 40 16,0 0-40-16,0 0-20 16,0 0-4-16,-5-4-8 15,5 4 0-15,-4-3 0 16,4 6 0-16,-4-3-12 0,-1 0 8 0,-3 4 12 15,8-4-4-15,-9 0-12 16,9 0 4-16,-4 0 4 16,4 4 0-16,-4-4 16 15,4 4-8-15,-4-4 48 16,4 0-28-16,-5 3 40 16,5 1-40-16,-4 0 28 15,4 7-28-15,-8 1 52 16,3 3-44-16,-3 4 0 15,8 0-20-15,-4 3 8 16,4 5-16-16,-5-1 48 16,10-3-28-16,-5-4 12 15,8-4-24-15,-4-3 28 16,1-5-28-16,-5-11 4 16,4 4-12-16,0-7 28 15,0-1-20-15,-4-3-100 16,5 3 40-16,-1-3-208 15,0 3 136-15</inkml:trace>
          <inkml:trace contextRef="#ctx0" brushRef="#br0" timeOffset="158284.2536">17556 10874 312 0,'8'-7'112'0,"-8"7"-84"0,0-4-12 0,-4 4 108 16,4 7-72-16,-8 5 104 15,3 3-92-15,5 19 104 16,5 4-96-16,3 34 32 15,1 3-60-15,8 13-8 16,4-9-20-16,5-7-12 16,-5-15 0-16,0-12 92 15,0-3-52-15,1-23 68 16,3-4-60-16,-3-15 16 16,3-8-40-16,1-52 60 15,8 3-48-15,0-34 20 16,4 12-40-16,13-5 72 15,0 16-56-15,0-4 12 16,1 27-28-16,-10-16-4 16,-12 20-8-16,-17-5 4 15,-5 12-8-15,-12 4-92 16,0 11 52-16,-9 8-360 16,4 7 220-16,-3 11-460 0,7 9 356 15</inkml:trace>
        </inkml:traceGroup>
      </inkml:traceGroup>
    </inkml:traceGroup>
    <inkml:traceGroup>
      <inkml:annotationXML>
        <emma:emma xmlns:emma="http://www.w3.org/2003/04/emma" version="1.0">
          <emma:interpretation id="{69E2A045-7D0A-444C-950C-E7EFBAC09F47}" emma:medium="tactile" emma:mode="ink">
            <msink:context xmlns:msink="http://schemas.microsoft.com/ink/2010/main" type="paragraph" rotatedBoundingBox="7953,13063 19339,12584 19400,14044 8014,14522" alignmentLevel="3"/>
          </emma:interpretation>
        </emma:emma>
      </inkml:annotationXML>
      <inkml:traceGroup>
        <inkml:annotationXML>
          <emma:emma xmlns:emma="http://www.w3.org/2003/04/emma" version="1.0">
            <emma:interpretation id="{390E87FD-8A25-470F-BBA3-1BD530779B19}" emma:medium="tactile" emma:mode="ink">
              <msink:context xmlns:msink="http://schemas.microsoft.com/ink/2010/main" type="line" rotatedBoundingBox="7953,13063 19339,12584 19400,14044 8014,14522"/>
            </emma:interpretation>
          </emma:emma>
        </inkml:annotationXML>
        <inkml:traceGroup>
          <inkml:annotationXML>
            <emma:emma xmlns:emma="http://www.w3.org/2003/04/emma" version="1.0">
              <emma:interpretation id="{30267BB7-FA8B-410E-A7AD-887F0FBE806B}" emma:medium="tactile" emma:mode="ink">
                <msink:context xmlns:msink="http://schemas.microsoft.com/ink/2010/main" type="inkWord" rotatedBoundingBox="7962,13280 9398,13219 9433,14063 7997,14123"/>
              </emma:interpretation>
              <emma:one-of disjunction-type="recognition" id="oneOf19">
                <emma:interpretation id="interp27" emma:lang="" emma:confidence="1">
                  <emma:literal/>
                </emma:interpretation>
              </emma:one-of>
            </emma:emma>
          </inkml:annotationXML>
          <inkml:trace contextRef="#ctx0" brushRef="#br0" timeOffset="171452.0811">7834 13278 592 0,'-17'-19'220'0,"17"19"-172"0,0-38-12 0,0 19 84 15,0 4-72-15,0-15 16 16,0 7-40-16,0-11 24 15,-4 7-32-15,-13-3 4 16,-4 7-12-16,-9 8 20 16,-13 15-16-16,1 15 32 15,3 16-28-15,-3 14 40 0,12 12-32 16,9-4 32-16,-1-4-32 16,14-7-24-16,8-1 0 0,0-10 16 15,17-12-8-15,13-12 40 16,4-7-24-16,8-11-32 31,5-1 4-31,-4-25-116 16,8-1 68-16,-17-30-32 15,9 3 48-15,-18-18-40 16,1 15 44-16,-18-8 8 16,1 19 12-16,-9 4 124 15,0 15-60-15,0 4 96 16,0 15-88-16,0 4 16 15,0 12-44-15,0 10 12 16,0 8-24-16,0 16-16 16,8 3-8-16,-16 26 28 0,-1 8-12 15,-12 19 4-15,8-7-8 16,-17-4 28-16,1-12-20 16,-10-7 20-16,5-12-20 0,4-7-16 15,9-15-4-15,0-8-164 16,12-11 92-16,18-8-304 0,4-15 212 15</inkml:trace>
          <inkml:trace contextRef="#ctx0" brushRef="#br0" timeOffset="171841.1453">8422 12861 676 0,'21'-11'248'0,"-21"11"-192"0,-8-8-16 15,8 8 76 1,-4 0-72-16,-14-7 16 16,-3 14-36-16,-9-7-4 15,9 12-12-15,-13-5 12 16,4 9-12-16,-8-5-4 16,17 4 0-16,-1 12 4 15,14-5-4-15,8 16-4 16,0-4 4-16,8 12-16 15,5-5 8-15,8 12 4 16,5-4 0-16,-1 4 0 0,5-7 0 16,-8-8 32-16,-1-8-16 15,-13 0 32-15,-16-7-32 0,-13-4 64 16,-5-8-44-16,-12-3 64 16,8-4-60-16,0-12 28 0,-4 0-40 15,13 1 0-15,-9-4-16 16,9-5-24-16,4 5 4 15,4 0-120 1,4 7 72-16</inkml:trace>
          <inkml:trace contextRef="#ctx0" brushRef="#br0" timeOffset="172368.6851">8158 12672 600 0,'-4'0'224'0,"4"0"-176"0,-9 0-12 0,9 0 160 15,0 0-116-15,0 0 20 16,0 0-60-16,13-4 28 16,4 1-40-16,26-5 4 15,8 0-20-15,21-7 12 16,0 15-16-16,-8-11-12 15,-4 7 0-15,-9 0 56 16,-13 8-28-16,-25 0-44 16,0 3 8-16,-13 1-296 15,-13 3 168-15</inkml:trace>
          <inkml:trace contextRef="#ctx0" brushRef="#br0" timeOffset="172940.2688">8886 13202 976 0,'-17'-23'360'0,"13"20"-280"0,4-1-20 0,0 4 12 16,0 0-52-16,0 0-28 16,4 4 4-16,5 3-148 15,3 1 80-15,-3-5-568 16,8 1 356-16,-4-11 24 15</inkml:trace>
        </inkml:traceGroup>
        <inkml:traceGroup>
          <inkml:annotationXML>
            <emma:emma xmlns:emma="http://www.w3.org/2003/04/emma" version="1.0">
              <emma:interpretation id="{8BD1B8F7-F249-46D2-B9D2-62841FFDA864}" emma:medium="tactile" emma:mode="ink">
                <msink:context xmlns:msink="http://schemas.microsoft.com/ink/2010/main" type="inkWord" rotatedBoundingBox="9791,12986 12560,12869 12619,14283 9850,14399"/>
              </emma:interpretation>
              <emma:one-of disjunction-type="recognition" id="oneOf20">
                <emma:interpretation id="interp28" emma:lang="" emma:confidence="1">
                  <emma:literal/>
                </emma:interpretation>
              </emma:one-of>
            </emma:emma>
          </inkml:annotationXML>
          <inkml:trace contextRef="#ctx0" brushRef="#br0" timeOffset="173330.3057">9602 12570 600 0,'-22'-4'224'0,"22"4"-176"0,-21 15-12 16,8-7 36-1,5 3-48-15,-5 8 44 16,-4 4-40-16,-4 7 28 15,-1 8-28-15,1 11 28 0,0 19-32 16,-9 35 32-16,9 14-32 16,8-11 20-16,4-12-24 15,-3 1 0-15,16 0-12 0,4-1-8 16,5-14 4-16,8-16 20 0,9-15-12 16,0-15-188-16,21-18 92 15,-8-16-588 1</inkml:trace>
          <inkml:trace contextRef="#ctx0" brushRef="#br0" timeOffset="173993.5685">9763 13107 780 0,'-21'-30'288'0,"21"30"-224"0,43-19-20 15,-14 8 32 1,1 7-52-16,13-7 8 16,-1 3-20-16,10 1 0 15,-1 3-4-15</inkml:trace>
          <inkml:trace contextRef="#ctx0" brushRef="#br0" timeOffset="173822.6144">10538 12782 780 0,'0'-11'288'0,"0"11"-224"0,-34-4-20 15,4 4 48 1,13 0-60-16,-29 0 4 16,-1 4-20-16,-17-1 8 15,21 5-16-15,-8-4 4 16,9-1-4-16,-5-3-8 15,4 0 4-15,13 0 56 16,5 0-32-16,-1 0-56 16,14 0 16-16,3 4-20 15,9 0 20-15,-4 4 16 16,4 7 0-16,-13 23 8 16,9 3-8-16,-9 35 32 15,4-4-20-15,-12 4 12 16,13-5-16-16,-14-10 0 0,14-8-4 15,-9-4 12-15,8-15-12 0,1-7 24 16,-1-4-20-16,18-8 12 16,-1-4-12-16,5 0-16 0,17-7 0 15,4 4 4-15,-4-5 0 16,8-3 0-16,-4 0 0 16,-4-3-80-1,0 3 44-15,-9-4-180 16,9 0 120-16,-17-3-368 15,8 3 256-15</inkml:trace>
          <inkml:trace contextRef="#ctx0" brushRef="#br0" timeOffset="174334.3557">10479 13369 560 0,'-22'34'208'0,"18"-15"-164"0,-13 7-8 15,4-3 48-15,5 7-52 16,-5 4-12-16,5 4-12 16,3-4 8-16,1-7-8 15,-4-9-4-15,-1-14 0 0,1-11-304 16,-1-16 164-1,-4-4-200-15</inkml:trace>
          <inkml:trace contextRef="#ctx0" brushRef="#br0" timeOffset="174806.7305">10074 12479 676 0,'-13'-19'248'0,"13"19"-192"0,-8-7-16 0,8 3 188 16,0 4-132-16,0-8 24 15,13 1-72-15,-5-8 12 16,14-1-32-16,33-10 16 15,-4 7-24-15,17 0-184 16,13 4 88-16</inkml:trace>
          <inkml:trace contextRef="#ctx0" brushRef="#br0" timeOffset="175057.3977">10743 12827 696 0,'-9'8'256'0,"9"-8"-196"0,9 11-20 0,-5-3 24 16,5 7-44-16,12 15 52 16,9 4-40-16,21 19-24 15,0-3-8-15,4 6 36 16,5-7-24-16,-5-3 16 0,-8-8-16 16,-17-16 0-16,-17-6-4 15,-13-13-148 1,8 5 76-16</inkml:trace>
          <inkml:trace contextRef="#ctx0" brushRef="#br0" timeOffset="175336.1769">11164 12827 664 0,'-29'-11'244'0,"29"11"-188"0,-39 0-16 0,5 4 144 16,17 7-108-16,-34 12 24 15,13 3-60-15,-1 20-16 16,1 11-16-16,8 7-24 16,5-4 8-16,3-7-112 15,14-3 68-15,-1-24-224 16,1 1 152-16</inkml:trace>
          <inkml:trace contextRef="#ctx0" brushRef="#br0" timeOffset="175973.8446">11339 12990 964 0,'4'-30'360'0,"-4"30"-280"0,21-23-24 16,5 12 4-16,0 3-44 15,12-3-4-15,4 3-8 0,18 8-368 16,-9 8 200-16</inkml:trace>
          <inkml:trace contextRef="#ctx0" brushRef="#br0" timeOffset="175521.6601">11518 12638 748 0,'-34'-8'276'0,"34"8"-216"0,-17 0-16 15,4 8-40 1,13 7-12-16,-9 12 40 15,9 7-20-15,-8 15 24 16,4 0-20-16,-5 23-8 16,1 4-4-16,-5 7 4 15,9-7-4-15,-5-12 32 16,9-7-20-16,-9-12-56 0,1-14 16 16,-1-9-348-16</inkml:trace>
          <inkml:trace contextRef="#ctx0" brushRef="#br0" timeOffset="175776.8204">11871 12646 560 0,'0'-16'208'0,"0"16"-164"0,-4 0-8 0,0 8 24 16,-1 7-40-16,-3 8 104 15,-1 7-68-15,-3 12 20 16,-1 3-44-16,-13 27-12 16,14-4-12-16,-10 16 12 15,5-13-12-15,-4-6 16 16,4-12-16-16,0-8-260 0,-4-14 140 16</inkml:trace>
          <inkml:trace contextRef="#ctx0" brushRef="#br0" timeOffset="176782.4947">11539 12434 612 0,'-21'-8'228'0,"21"8"-180"0,-9-11-12 15,5 3 192 1,4 8-132-16,-9-11 76 15,9 11-100-15,9-4 32 16,-5 4-64-16,22-8-4 0,-1 5-20 0,22-1 16 16,4 11-20-16,13-7-208 15,-4 4 108-15</inkml:trace>
          <inkml:trace contextRef="#ctx0" brushRef="#br0" timeOffset="176376.9157">11939 13263 476 0,'13'-16'176'0,"-13"16"-136"0,30-3-12 15,-17 3 76-15,-1 3-64 16,1 9 16 0,4-5-32-16,-8 9 4 15,4 2-16-15,-9 9 12 0,-4-4-16 16,-4 3 24-16,-9-11-20 16,0 4 84-16,-8-4-52 15,-5 1 32-15,5-5-44 0,4-4 52 16,4 1-48-16,9 0-32 15,4 3-8-15,13-11 36 0,8 0-20 16,4 0 0-16,5 0-8 16,0 0-120-16,4-8 64 15,0 5-332 1</inkml:trace>
        </inkml:traceGroup>
        <inkml:traceGroup>
          <inkml:annotationXML>
            <emma:emma xmlns:emma="http://www.w3.org/2003/04/emma" version="1.0">
              <emma:interpretation id="{00454CF7-5D30-4E2C-B791-C8BCBCA26E1D}" emma:medium="tactile" emma:mode="ink">
                <msink:context xmlns:msink="http://schemas.microsoft.com/ink/2010/main" type="inkWord" rotatedBoundingBox="13099,12925 17062,12758 17120,14139 13157,14306"/>
              </emma:interpretation>
              <emma:one-of disjunction-type="recognition" id="oneOf21">
                <emma:interpretation id="interp29" emma:lang="" emma:confidence="1">
                  <emma:literal/>
                </emma:interpretation>
              </emma:one-of>
            </emma:emma>
          </inkml:annotationXML>
          <inkml:trace contextRef="#ctx0" brushRef="#br0" timeOffset="177398.5046">12672 12983 704 0,'-17'-12'264'16,"17"12"-208"-16,-13-7-12 0,4-1 176 15,9 8-128-15,0-8 68 16,5 8-92-16,3-7-32 16,5 7-20-16,21-8-24 15,4 5 4-15,30-9-120 16,5 8 68-16,8-3-480 16,-5 11 296-16</inkml:trace>
          <inkml:trace contextRef="#ctx0" brushRef="#br0" timeOffset="178041.2139">13932 12680 716 0,'4'-19'264'0,"-4"19"-204"0,5-8-16 0,-5 8 96 15,4-7-84-15,-4-1 24 16,0 0-48-16,-13 1-12 16,0-1-12-16,-16 1 4 15,-1 3-8-15,-17-4-4 16,0 8 4-16,-8-3-16 16,8 3 8-16,0 0-4 15,9 3 0-15,8 1-12 16,17 4 12-16,-4-1-12 15,13 1 8-15,0 3 16 16,4 1 0-16,-5 7 8 16,10 3-8-16,-10 9 32 0,-3-1-20 0,-5 11-4 15,-4 5-8-15,-4 14-4 16,8 5 0-16,-4-1 0 16,4-3 0-16,-4-5 24 15,9-14-12-15,-5-4-12 16,9-8-4-16,-5-15 20 15,9-3-8-15,0-8 4 16,9-1-4-16,-5-6-32 16,9-1 12-16,8 0-4 15,4 4 8-15,10-4 16 16,7 4-4-16,1 0 24 16,-1 12-16-16,1-9-100 15,-5 5 44-15</inkml:trace>
          <inkml:trace contextRef="#ctx0" brushRef="#br0" timeOffset="178302.1236">13353 12948 832 0,'0'-15'308'0,"0"15"-240"0,30-19-20 16,-5 12 36 0,1-1-56-16,29-3-4 15,1 7-12-15,12 0 16 0,-4 4-16 0,0 4-240 16,-9 4 120-16</inkml:trace>
          <inkml:trace contextRef="#ctx0" brushRef="#br0" timeOffset="178981.7556">13519 12278 976 0,'-13'4'360'0,"13"-4"-280"0,-8 0-20 15,8 0 12 1,8 0-52-16,14-4 36 15,7 1-32-15,27-5-12 16,-5 8-8-16,21-7-76 16,-12 7 40-16</inkml:trace>
          <inkml:trace contextRef="#ctx0" brushRef="#br0" timeOffset="178644.357">13873 13255 488 0,'12'4'180'0,"-12"-4"-140"0,17 11-12 16,-12-3 4-1,3-1-24-15,5 8 32 16,0 4-24-16,-9 0-4 16,0 0-8-16,-8-4 40 15,4 4-24-15,-17-4 96 16,4 1-64-16,-12-5 84 0,-5 0-80 15,0-3 60-15,4-1-64 16,14 1-48-16,16 0-4 16,13-1 32-16,8-3-20 0,14 0 0 15,3-4-8-15,-3-4-112 32,-1 4 60-32</inkml:trace>
          <inkml:trace contextRef="#ctx0" brushRef="#br0" timeOffset="179544.7497">14690 12763 820 0,'-25'4'304'0,"12"-8"-236"0,-17 12-20 0,17-1 108 16,-17 12-96-16,-21 0-8 16,-4 7-32-16,-9 12-8 15,9 12-4-15,16 3-120 0,18-8 60 16,13-3-180-16,20-24 128 16,14-14-436-1,8-8 304-15,0-7 60 16</inkml:trace>
          <inkml:trace contextRef="#ctx0" brushRef="#br0" timeOffset="179386.3286">14290 12748 664 0,'13'0'244'0,"-5"0"-188"0,13 7-16 16,1 1 92-16,-1 7-80 15,17 12 52-15,-4 7-64 16,9 11 24-16,0 8-36 16,-5 8 8-16,4-5-20 0,-7-14 28 31,-1 0-28-31,-9-16 56 15,-4-3-40-15,-12-16-184 16,-1-3 84-16</inkml:trace>
          <inkml:trace contextRef="#ctx0" brushRef="#br0" timeOffset="179805.5888">15176 12460 644 0,'-9'-23'236'0,"18"20"-180"0,-18 6-20 15,9 5-8 1,-8 15-24-16,3 11 104 0,-12 7-60 15,13 12 60-15,-5 0-64 16,9 0 32-16,-4 4-44 16,0 4 0-16,0 7-20 0,-1 4 12 15,-3-8-16-15,-1-11 40 16,-3-15-24-16,3-12-224 16,9-10 108-16,0-16-328 15</inkml:trace>
          <inkml:trace contextRef="#ctx0" brushRef="#br0" timeOffset="180249.9284">15090 12922 632 0,'9'-11'236'0,"12"3"-184"0,5 0-16 0,-9 8 88 16,0-3-76-16,8-1-12 16,-3 0-20-16,-1 0 4 15,0 8-12-15,5 0-356 16</inkml:trace>
          <inkml:trace contextRef="#ctx0" brushRef="#br0" timeOffset="180896.8309">15210 12275 756 0,'-5'-34'280'0,"5"34"-216"0,0-8-20 16,0 4 180 0,0 4-132-16,5-4 88 15,3 4-108-15,13-11-36 16,1 11-24-16,20-4-24 16,9 1 8-16</inkml:trace>
          <inkml:trace contextRef="#ctx0" brushRef="#br0" timeOffset="180068.2863">15538 12604 676 0,'0'-64'248'0,"12"49"-192"0,-3-1-16 0,-9 13-20 16,0-1-20-16,0 19 96 15,-9 11 16-15,-3 12-52 16,3 4 40-16,0 0-64 0,-3-1 12 16,3 1-32-16,1-1 8 15,3-3-12-15,-3 4 44 16,-1-4-28-16,1-8-48 16,4-3 8-16,-5-8-264 15,-4-1 156-15,1-6-324 16,3 3 252-1,5 0-136-15</inkml:trace>
          <inkml:trace contextRef="#ctx0" brushRef="#br0" timeOffset="180609.8852">15785 13054 560 0,'-9'31'208'0,"5"-5"-164"0,-1 20-8 15,1-16 40-15,4 4-48 16,0 0 8-16,0 0-24 0,0-7 12 15,-4-5-16-15,-9-10 24 0,-4-5-20 16,-4-7-208-16,-5-4 108 16,-4-11-356-1</inkml:trace>
          <inkml:trace contextRef="#ctx0" brushRef="#br0" timeOffset="181480.2382">16351 12203 820 0,'-17'-23'304'0,"13"23"-236"0,16-8-20 0,1 8 36 16,4 0-56-16,17 4 84 16,-4 4-60-16,13 15 16 15,-5 33-36-15,-4 47-20 0,-4 18-8 16,-22 15 56-16,-12 42-32 16,-21-4-196-16,-14-30 88 15,-25-16 32-15,-21-18 32 16,-4-19 32-16,-1-27-8 15,22-33-136-15,17-31 72 16,13-15-220-16,21-12 156 16,29-26-356-1</inkml:trace>
        </inkml:traceGroup>
        <inkml:traceGroup>
          <inkml:annotationXML>
            <emma:emma xmlns:emma="http://www.w3.org/2003/04/emma" version="1.0">
              <emma:interpretation id="{F375BDC4-9EBD-4040-8260-440550A569CB}" emma:medium="tactile" emma:mode="ink">
                <msink:context xmlns:msink="http://schemas.microsoft.com/ink/2010/main" type="inkWord" rotatedBoundingBox="17719,13043 18360,13016 18377,13433 17737,13460"/>
              </emma:interpretation>
              <emma:one-of disjunction-type="recognition" id="oneOf22">
                <emma:interpretation id="interp30" emma:lang="" emma:confidence="0">
                  <emma:literal>=0</emma:literal>
                </emma:interpretation>
                <emma:interpretation id="interp31" emma:lang="" emma:confidence="0">
                  <emma:literal>= o</emma:literal>
                </emma:interpretation>
                <emma:interpretation id="interp32" emma:lang="" emma:confidence="0">
                  <emma:literal>= O</emma:literal>
                </emma:interpretation>
                <emma:interpretation id="interp33" emma:lang="" emma:confidence="0">
                  <emma:literal>to</emma:literal>
                </emma:interpretation>
                <emma:interpretation id="interp34" emma:lang="" emma:confidence="0">
                  <emma:literal>= 0</emma:literal>
                </emma:interpretation>
              </emma:one-of>
            </emma:emma>
          </inkml:annotationXML>
          <inkml:trace contextRef="#ctx0" brushRef="#br0" timeOffset="181857.2388">17228 12483 904 0,'13'-19'332'0,"4"11"-256"0,8-7-24 15,5 11 52-15,9-7-68 16,16 4 24-16,13 3-40 15,-4 8 0-15,8 11-12 0,-21 4-360 0,0 7 196 16</inkml:trace>
          <inkml:trace contextRef="#ctx0" brushRef="#br0" timeOffset="181971.1484">17249 12793 1008 0,'9'0'372'0,"-5"0"-288"0,0-4-24 0,22 4 88 15,17 0-92-15,29-3-20 16,17 6-16-16,5 5-16 16,0-4-388-16,4 3 208 0,4 1-520 15</inkml:trace>
        </inkml:traceGroup>
        <inkml:traceGroup>
          <inkml:annotationXML>
            <emma:emma xmlns:emma="http://www.w3.org/2003/04/emma" version="1.0">
              <emma:interpretation id="{A4C8EBAC-CB6E-4709-80A0-0CA2C53E70C4}" emma:medium="tactile" emma:mode="ink">
                <msink:context xmlns:msink="http://schemas.microsoft.com/ink/2010/main" type="inkWord" rotatedBoundingBox="18881,13046 19357,13026 19373,13399 18897,13419"/>
              </emma:interpretation>
            </emma:emma>
          </inkml:annotationXML>
          <inkml:trace contextRef="#ctx0" brushRef="#br0" timeOffset="182261.3146">18629 12525 808 0,'-21'-23'300'0,"21"23"-232"0,-39 0-20 16,18 7 160-1,4 5-124-15,-26 7 36 0,1 15-72 0,8 4-36 16,21 3-12-16,13-3 8 16,21-4-4-16,18-4 24 0,16-7-16 15,17-12-4-15,18-14-4 16,-1 3-16-16,-16-15 8 16,-35-12 40-16,-38-18-24 15,-38-12 16 1,4 4-16-16,-35-8 20 15,6 12-20-15,3 7-4 16,9 27-4-16,30 15-348 16,12 23 188-16,39 0-624 15</inkml:trace>
        </inkml:traceGroup>
      </inkml:traceGroup>
    </inkml:traceGroup>
    <inkml:traceGroup>
      <inkml:annotationXML>
        <emma:emma xmlns:emma="http://www.w3.org/2003/04/emma" version="1.0">
          <emma:interpretation id="{05411133-E8C6-4AF3-B2C2-50CAC43CB1AF}" emma:medium="tactile" emma:mode="ink">
            <msink:context xmlns:msink="http://schemas.microsoft.com/ink/2010/main" type="paragraph" rotatedBoundingBox="17330,14121 24382,14069 24391,15294 17339,15346" alignmentLevel="5"/>
          </emma:interpretation>
        </emma:emma>
      </inkml:annotationXML>
      <inkml:traceGroup>
        <inkml:annotationXML>
          <emma:emma xmlns:emma="http://www.w3.org/2003/04/emma" version="1.0">
            <emma:interpretation id="{98ABE30B-8BBB-4176-A6D1-BB7F7A451FB1}" emma:medium="tactile" emma:mode="ink">
              <msink:context xmlns:msink="http://schemas.microsoft.com/ink/2010/main" type="line" rotatedBoundingBox="17330,14121 24382,14069 24391,15294 17339,15346"/>
            </emma:interpretation>
          </emma:emma>
        </inkml:annotationXML>
        <inkml:traceGroup>
          <inkml:annotationXML>
            <emma:emma xmlns:emma="http://www.w3.org/2003/04/emma" version="1.0">
              <emma:interpretation id="{757C23E1-12D1-4571-BBC9-D5EA5994F2EE}" emma:medium="tactile" emma:mode="ink">
                <msink:context xmlns:msink="http://schemas.microsoft.com/ink/2010/main" type="inkWord" rotatedBoundingBox="17330,14140 20120,14120 20129,15305 17339,15325"/>
              </emma:interpretation>
              <emma:one-of disjunction-type="recognition" id="oneOf23">
                <emma:interpretation id="interp35" emma:lang="" emma:confidence="1">
                  <emma:literal/>
                </emma:interpretation>
              </emma:one-of>
            </emma:emma>
          </inkml:annotationXML>
          <inkml:trace contextRef="#ctx0" brushRef="#br0" timeOffset="214886.2931">17041 13558 332 0,'-9'-4'120'0,"9"0"-92"0,4 0-8 16,-4 1 52-16,0 6-44 0,0 1-4 15,5 0-12 1,-10 15 24-16,1 4-20 0,-13 26 4 16,4 8-12-16,-12 7 12 15,4-3-12-15,-5-8-20 16,5-4 4-16,-1-11 48 16,10-4-20-16,-5-12 24 15,8 5-24-15,1-20 36 16,8 5-32-16,4-12 20 15,4 7-24-15,5-7 36 16,0 0-32-16,4 0 32 16,4 0-32-16,0 0 64 15,1 8-48-15,3-8-36 16,5 8-4-16,0-8 12 16,0 0-4-16,0 0 16 15,-5 0-16-15,1 3-20 16,-1-3 4-16,5-3-164 15,-4 3 96-15,-1-8-200 16,5 0 156-16,0 1-152 16,4 7 156-16,0-15 68 15,-4 11 32-15,-1-11 132 16,1 3-64-16,-13-7 140 16,5 8-112-16,-10-8 52 15,1 4-76-15,-17 4-8 0,4 3-28 16,-13 4 40-16,5 4-32 0,-14 8-4 15,10 3-16-15,-14 4 4 16,5 4-8-16,4 0 16 16,4 0-12-16,13-4 16 15,8 4-16 1,14-11 16-16,3 3-16 0,9-7 24 16,0 4-20-16,0-12-4 15,-4 4-4-15,-13-8 28 16,0 1-16-16,-21-9 12 15,0 1-16-15,-22-7-24 16,5 3 4-16,-9-4 48 16,9 15-20-16,8-3-44 15,9 3 12-15,17 5-8 16,12-1 12-16</inkml:trace>
          <inkml:trace contextRef="#ctx0" brushRef="#br0" timeOffset="215293.8975">17909 13872 364 0,'-4'11'132'0,"4"-11"-100"0,-17 31-12 16,4-12 140-16,9 3-92 0,-13 5 24 15,8-1-52-15,-8-3 16 16,5 0-28-16,-5-4 28 16,8 0-32-16,1-8 48 15,8 0-40-15,4-11 20 16,4 0-32-16,1-7 8 16,4-1-16-16,-1-3 12 15,1-4-16-15,0-8-4 16,0 4 0-16,-5-4-32 15,1 4 16-15,-1 4-4 16,5 8 8-16,-4-1 16 16,3 4-4-16,5 0-12 15,-4 8 4-15,4-4 12 16,5 4-4-16,3-4-168 16,5 4 88-16,0-4-384 15,-5 4 256-15</inkml:trace>
          <inkml:trace contextRef="#ctx0" brushRef="#br0" timeOffset="215605.9008">18156 14008 592 0,'13'-4'220'0,"-13"4"-172"0,47 0-12 15,-21 0 68 1,-1 0-64-16,9-7-8 16,0 3-20-16,0-7 16 15,-4 7-16-15,-4-11 4 16,-5 7-8-16,-8-7 4 0,-1 8-8 0,-12-9 16 15,0 9-12-15,-12-8-12 16,-1 7 0-16,-13-3-4 16,5 3 0-16,-13 1 0 15,8 7 0-15,-8 3 52 16,13 9-24-16,-4 3-20 16,12 4 0-16,0 4 24 15,13-1-12-15,4 1 4 16,9 3-8-16,4-7 12 15,9 0-12-15,-1-7-108 16,1 3 52-16,-1-8-164 16,5 5 116-16</inkml:trace>
          <inkml:trace contextRef="#ctx0" brushRef="#br0" timeOffset="216041.0576">18714 13872 488 0,'17'-19'180'0,"-17"19"-140"0,9 4-12 15,-9-4 92 1,0 7-72-16,-9 5 52 16,1 7-60-16,-14 7 24 15,5 1-36-15,-8 3 0 16,4-4-16-16,-1 1 0 16,9-4-4-16,1-4 12 15,7-4-12-15,5-8 24 16,9 1-20-16,-1-12-48 15,9 4 20-15,-4-11-40 16,4 3 32-16,-4-11-44 0,0 8 40 0,-5-12-56 16,1 4 48-16,-1 0-8 15,1 4 24-15,-1 0 4 16,5 7 8-16,4 1 88 16,0 7-48-16,5 0 72 15,-1 7-64-15,0 1 28 16,5 3-40-16,-5 1 0 15,-4-1-16-15,-4 4 0 16,-5 0-4-16,-12 1 12 16,0-1-12-16,-13-4 32 15,0 4-24-15,-5-3-68 16,5 3 28-16,0-8-96 16,5 5 64-16,7-12-228 15,14 3 160-15</inkml:trace>
          <inkml:trace contextRef="#ctx0" brushRef="#br0" timeOffset="216548.0761">19008 13902 840 0,'-21'-26'312'0,"21"26"-244"0,8-8-16 0,1 1 4 16,8 7-40-16,17 0 40 15,0 0-32-15,8-8-84 16,5 8 32-16,9 0-336 16,-1 4 204-16</inkml:trace>
          <inkml:trace contextRef="#ctx0" brushRef="#br0" timeOffset="216449.1933">19259 13505 508 0,'-8'7'188'0,"8"-7"-148"0,4 38-8 15,0-15 16 1,0 3-32-16,1 16 32 0,-1 0-32 0,-8 11 12 16,4-4-16-16,-9 4 12 15,1-4-16-15,-14-3-84 16,-3-5 44-16,-5-3-332 16,5-4 200-16</inkml:trace>
          <inkml:trace contextRef="#ctx0" brushRef="#br0" timeOffset="216991.1389">19502 13861 612 0,'0'-4'228'0,"0"4"-180"0,0-4-12 0,4 0 124 16,0 4-96-16,1 0 0 15,7 4-40-15,6 4-24 16,3 3-4-16,-4 8 12 15,4 0-4-15,-8 0 16 16,0 3-12-16,-18-3 32 16,5 0-24-16,-21-4-32 15,4 1 8-15,-21-5-60 16,4 0 36-16,-5-3-116 16,10 3 84-16,-1-3-44 15,13-1 64-15,4-3-12 16,13 4 36-1,0 7-16-15,8 0 20 0,1 12-8 16,0 7 12-16,-1 26 68 16,-8 5-28-16,0 10-12 15,-8 1-8-15,-14-16 0 16,9-3-4-16,-25-15 52 16,13-8-32-16,-5-11 76 15,8-4-52-15,-3-19 116 16,12 0-92-16,-8-27 28 15,21-7-60-15,0-23-24 16,21-3-8-16,17-5-20 16,5 9 8-16,8 18-60 0,13 11 36 15</inkml:trace>
        </inkml:traceGroup>
        <inkml:traceGroup>
          <inkml:annotationXML>
            <emma:emma xmlns:emma="http://www.w3.org/2003/04/emma" version="1.0">
              <emma:interpretation id="{3EB62A9F-8762-486C-B349-D02F402A2D3E}" emma:medium="tactile" emma:mode="ink">
                <msink:context xmlns:msink="http://schemas.microsoft.com/ink/2010/main" type="inkWord" rotatedBoundingBox="20592,14097 24382,14069 24391,15294 20601,15322"/>
              </emma:interpretation>
              <emma:one-of disjunction-type="recognition" id="oneOf24">
                <emma:interpretation id="interp36" emma:lang="" emma:confidence="1">
                  <emma:literal/>
                </emma:interpretation>
              </emma:one-of>
            </emma:emma>
          </inkml:annotationXML>
          <inkml:trace contextRef="#ctx0" brushRef="#br0" timeOffset="218114.1997">20320 13482 320 0,'0'-4'120'0,"0"4"-96"0,-13 19-4 16,8 0 112-1,5 4-76-15,-12 19 60 16,12 7-72-16,-13 8 4 16,0-1-28-16,-12 1 4 15,3 0-12-15,1-12 12 0,0-11-16 0,-9-7 16 16,17-4-16-16,-4-12 48 16,4-4-28-16,13-25-40 15,9 2 4-15,12-29-176 16,5 0 104-16,16-24-76 15,5 9 92-15,8-1 0 16,1 16 40-16,8-1 136 16,-5 12-60-16,9 4 72 15,-12 7-72-15,-9 8 32 16,-9 8-48-16,-17 7-12 16,-8 7-12-16,-17 8 24 15,-5 4-20-15,-21 4 32 16,9 4-32-16,-13-5-4 15,9 1-8-15,-9-8-48 16,12 0 24-16,-8-11-4 16,5-4 16-16,-1-8 8 15,9 5 0-15,-8-5 0 16,12 4 0-16,-4 4-56 16,4 8 32-16,-4 15 28 15,4 7 0-15,9 12 52 16,4-1-28-16,0 5 12 15,4 3-24-15,9-15 20 16,8 0-24-16,-12-8 32 16,12 5-28-16,-12-12-32 0,12 0 8 15</inkml:trace>
          <inkml:trace contextRef="#ctx0" brushRef="#br0" timeOffset="218518.8626">20579 13986 372 0,'-17'18'140'0,"17"-18"-112"0,-4 12-4 0,4-12 120 16,9 4-84-16,3-4 36 15,10 3-56-15,12-6 4 16,0 3-28-16,8-8 20 15,1 4-24-15,-5-7 24 16,-4 0-24-16,-4-5 4 16,-9 5-8-16,-12-8-16 15,-5 4 4-15,-17-4-4 16,1 4 0-16,-14 4 8 16,0 3 0-16,-8 8-20 15,5 8 12-15,-1 3 32 16,9 8-16-16,-1 0 44 15,9-4-28-15,9 8 12 16,8-4-20-16,13-8 28 16,9 4-28-16,12-4 4 15,1 1-12-15,20-8-228 0,-8 3 124 16,-4-3-424-16,0 3 292 0</inkml:trace>
          <inkml:trace contextRef="#ctx0" brushRef="#br0" timeOffset="218774.9316">21248 13811 364 0,'30'-22'132'0,"-30"22"-100"0,8-15-12 0,-8 7 124 16,0 8-84-16,-13 0 0 16,1 8-36-16,-10 3 0 15,1 4-12-15,-9 4 28 16,9 4-24-16,-9-1 56 15,9 5-40-15,0-1 20 16,8 5-32-16,4-5 28 16,18-3-32-16,4-4 20 15,4 0-20-15,4-8 36 16,4-3-28-16,5-8-100 16,0 0 40-16</inkml:trace>
          <inkml:trace contextRef="#ctx0" brushRef="#br0" timeOffset="218957.429">21269 13864 436 0,'-8'-7'160'0,"8"7"-124"0,0 34-8 16,0-19 80 0,0 4-64-16,0 4-8 0,17-4-24 0,4 3 44 15,0-10-32-15,13 3-72 16,0-8 24-16,0 5-212 15,0-5 132-15</inkml:trace>
          <inkml:trace contextRef="#ctx0" brushRef="#br0" timeOffset="219119.6524">21593 13736 600 0,'-13'7'224'0,"13"-7"-176"0,0 57-12 0,0-23 60 16,8 0-60-16,-3 12 4 15,3 3-24-15,1 8 40 16,-1-4-28-16,-3 11-60 16,-5 0 20-16,-13 4-44 15,13-7 32-15</inkml:trace>
          <inkml:trace contextRef="#ctx0" brushRef="#br0" timeOffset="219518.2062">21588 13967 476 0,'-25'-27'176'0,"25"27"-136"0,4-19-12 0,5 12 56 31,8 3-52-31,0 8-20 0,8 3-12 0,5 12 16 15,0 4-8-15,-5 3-4 16,1 1 0-16,-17-4-4 16,3-1 0-16,-12-3 8 15,-12 0-4-15,-10-8 40 16,1-3-20-16,-13-8 40 16,8 4-36-16,-3-12 12 15,12 4-24-15,8-11-8 16,13 0-4-16,18-11-324 15,3 7 176-15</inkml:trace>
          <inkml:trace contextRef="#ctx0" brushRef="#br0" timeOffset="219958.8772">21984 13876 372 0,'0'0'140'0,"0"0"-112"0,-25 23-4 0,8-8 120 15,13 4-84-15,-13 3 44 16,4 1-60-16,0-4 4 15,9 4-32-15,4-8 28 16,8 0-28-16,5-11 32 16,4-1-32-16,13-10 20 15,-5-1-20-15,5-11 0 16,0 0-8-16,8-11 28 16,-8 4-20-16,-4-8-32 15,-5 7 8-15,0 1-80 0,-4 11 52 0,-12 11-76 16,12 8 68-16,-17 7 0 15,12 8 28-15,-12 0-32 16,13 0 28-16,-8-4 68 16,3 0-24-16,-4-11 88 15,-4-1-60-15,0-3 36 16,0 0-52-16,0 0 0 16,0 8-24-16,-12 0-32 15,-6 3 8-15,-3 0 24 16,0 8-8-16,4-11-16 15,4 11 4-15,9-12 20 16,8 5-4-16,26-5 16 16,0 1-16-16,4-8-20 15,4 7 4-15,-4-18-24 16,0 3 20-16,-17-7 12 16,0-4 4-16,-8-3-4 15,-5-5 4-15,-17 1-4 16,-4 3 0-16,0 0-12 15,4 12 8-15,-4 3-24 16,5 12 16-16</inkml:trace>
          <inkml:trace contextRef="#ctx0" brushRef="#br0" timeOffset="220319.8913">22836 13823 416 0,'17'-23'152'0,"-17"23"-116"0,13-19-12 0,-13 12 108 16,0 3-76-16,-17-4 4 15,4 4-36-15,-17 4 28 16,5 4-28-16,-18 4 20 16,9 3-24-16,-4 4 16 15,17 4-20-15,-1 4 20 16,9 0-24-16,13-1 4 16,9 9-8-16,17-12 72 15,3 3-44-15,14-10-40 16,4 3 0-16,0-8-328 15,-5 5 180-15</inkml:trace>
          <inkml:trace contextRef="#ctx0" brushRef="#br0" timeOffset="220472.8963">22828 13917 684 0,'8'-7'252'0,"-8"7"-192"0,17 23-20 16,0-12 12-16,-4 0-36 0,4 4 48 15,9 8-36-15,-9-12-268 16,12 5 128-16</inkml:trace>
          <inkml:trace contextRef="#ctx0" brushRef="#br0" timeOffset="221214.28">23011 13793 540 0,'4'-19'200'0,"-4"19"-156"0,26 15-12 0,-9-4 28 31,8 4-40-31,22-7 16 0,8 7-20 0,22-4-16 16,8-3-4-16,0-8 56 16,0 0-28-16,-25-15 0 15,0 0-16-15,-31-4-16 16,-3-8 4-16,-22 1 4 16,-4 11 0-16,-17-12-20 15,4 19 12-15,-16 1-24 16,12 14 20-16,0 16 4 15,8 4 8-15,9 14-12 16,13 5 8-16,4-8 20 16,4-1-8-16,9-10-4 15,4-1 0-15,-4-18 48 16,12 7-28-16,-12-15 16 16,9 0-24-16,-22-7-52 15,8-5 20-15,-25 1-120 16,0 3 76-16,-25 8-20 15,12 4 52-15,-17 7 68 16,0 8-20-16,-8 12 56 16,17 10-44-16,-18 27 64 15,-3 16-56-15,25 10 8 16,-5 1-28-16,22-12-4 16,0-11-8-16,5-23 28 15,-1-11-20-15,9-23 48 16,-13 4-36-16,0-26-16 0,-13-5-4 15,4-29-116 1,1-9 60-16</inkml:trace>
          <inkml:trace contextRef="#ctx0" brushRef="#br0" timeOffset="220908.4551">23313 13471 488 0,'0'-4'180'0,"0"4"-140"0,-8 19-12 0,-5-4 20 16,9 8-32-16,-22 26 20 16,9 8-20-16,-13 18 36 15,5 1-28-15,3 0-268 16,10-16 132-16</inkml:trace>
        </inkml:traceGroup>
      </inkml:traceGroup>
    </inkml:traceGroup>
    <inkml:traceGroup>
      <inkml:annotationXML>
        <emma:emma xmlns:emma="http://www.w3.org/2003/04/emma" version="1.0">
          <emma:interpretation id="{A43175B8-1F50-494D-8D12-6D19481FB073}" emma:medium="tactile" emma:mode="ink">
            <msink:context xmlns:msink="http://schemas.microsoft.com/ink/2010/main" type="paragraph" rotatedBoundingBox="2020,15289 10248,15516 10218,16605 1990,1637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1B57DB25-DE38-4A22-B6BD-061B4B4B6709}" emma:medium="tactile" emma:mode="ink">
              <msink:context xmlns:msink="http://schemas.microsoft.com/ink/2010/main" type="line" rotatedBoundingBox="2020,15289 10248,15516 10218,16605 1990,16378"/>
            </emma:interpretation>
          </emma:emma>
        </inkml:annotationXML>
        <inkml:traceGroup>
          <inkml:annotationXML>
            <emma:emma xmlns:emma="http://www.w3.org/2003/04/emma" version="1.0">
              <emma:interpretation id="{CE4F176A-D39A-4EF0-8D35-56CC25A6471C}" emma:medium="tactile" emma:mode="ink">
                <msink:context xmlns:msink="http://schemas.microsoft.com/ink/2010/main" type="inkWord" rotatedBoundingBox="2020,15290 3676,15336 3656,16046 2000,16001"/>
              </emma:interpretation>
              <emma:one-of disjunction-type="recognition" id="oneOf25">
                <emma:interpretation id="interp37" emma:lang="" emma:confidence="1">
                  <emma:literal/>
                </emma:interpretation>
              </emma:one-of>
            </emma:emma>
          </inkml:annotationXML>
          <inkml:trace contextRef="#ctx0" brushRef="#br0" timeOffset="282269.5148">1937 14811 572 0,'12'-15'208'0,"-12"15"-160"0,13-16-12 0,-4 9 76 15,-1 3-68-15,1-3-8 16,4-1-24-16,-1-7 52 16,1 7-36-16,-9-3 32 15,5 3-32-15,-13-3-16 16,-1 3-8-16,-20 1-4 16,4 7 0-16,-26 0 0 15,4 11 0-15,-12-3 0 16,8 3 0-16,0-3-12 15,17 3 8-15,-4-3 4 16,13-1 0-16,0 1-20 16,8-1 12-16,0 1 12 15,9-1 0-15,4-3 24 16,4 4-16-16,0 3-20 16,9 0 0-16,-4 5 12 15,-1 3 0-15,5 7 8 16,4 4-8-16,4 16 24 15,1-1-16-15,3 8-4 16,5-4-4-16,0-3-4 16,-5-8 0-16,-8-4 0 15,-4-4 0-15,-13-4 8 16,0-3-4-16,-21-4 8 16,-1 0-8-16,-7-4-4 15,-1-3 4-15,-13-5 28 16,13 4-16-16,-12-7 40 15,12 0-32-15,-4-8 48 0,4 4-40 16,9-4 4-16,8 1-24 0,5-5 12 16,12 4-16-16,4-3-160 15,9 7 80-15,9-8-436 16,4 4 280-16</inkml:trace>
          <inkml:trace contextRef="#ctx0" brushRef="#br0" timeOffset="282626.542">2294 15204 520 0,'-12'0'192'0,"12"0"-152"16,0-7-8-16,0 3 168 16,0 8-116-16,0-4 0 15,0 0-52-15,4 0 48 16,4 0-44-16,9 0 20 16,9 4-36-16,21-8 36 15,8 4-32-15,22-8 32 16,4 4-32-16,4-7 12 15,-4 7-20-15,-5-3 0 16,-7 7-8-16,-14-4-16 0,-8 8 4 0,-22 0-104 16,-3-1 60-16,-22 5-184 15,0-1 132-15</inkml:trace>
          <inkml:trace contextRef="#ctx0" brushRef="#br0" timeOffset="282910.7961">2942 15030 528 0,'-13'-19'196'0,"13"19"-152"0,-9-7-12 0,9 3 168 15,5 4-116-15,3-8-8 16,9 1-48-16,9 7 8 16,8 0-24-16,4 0-12 15,-4 7-4-15,5 12 4 16,-14-4 0-16,-8 16 68 15,-8 3-36-15,-22 0 76 16,0 0-60-16,-17 4 8 16,5 0-32-16,-5-8 12 15,4 0-20-15,-3-3 8 16,12-5-12-16,-9-3-176 16,22 0 92-16,-1-4-360 15,5 1 240-15</inkml:trace>
        </inkml:traceGroup>
        <inkml:traceGroup>
          <inkml:annotationXML>
            <emma:emma xmlns:emma="http://www.w3.org/2003/04/emma" version="1.0">
              <emma:interpretation id="{804B4ACD-6000-4AC6-AE3E-927E28894D29}" emma:medium="tactile" emma:mode="ink">
                <msink:context xmlns:msink="http://schemas.microsoft.com/ink/2010/main" type="inkWord" rotatedBoundingBox="4209,15520 5045,15543 5033,15981 4197,15958"/>
              </emma:interpretation>
              <emma:one-of disjunction-type="recognition" id="oneOf26">
                <emma:interpretation id="interp38" emma:lang="" emma:confidence="1">
                  <emma:literal/>
                </emma:interpretation>
              </emma:one-of>
            </emma:emma>
          </inkml:annotationXML>
          <inkml:trace contextRef="#ctx0" brushRef="#br0" timeOffset="284006.7241">4236 14958 372 0,'17'-15'140'0,"-17"15"-112"0,0 0-4 0,0 0 164 16,0 12-108-16,-8 18 0 16,-1 0-48-16,-12 12-12 15,0-1-12-15,-22 5 28 16,13-1-20-16,-29-7 4 16,12-4-12-16,-17-7-16 15,4-5 4-15,9-7 20 16,9-3-8-16,-1-8 32 15,22-4-24-15,4-16-4 16,4 5-8-16,21-15 4 16,5-1-4-16,8-11 8 15,5 8-8-15,8-12-20 16,0 12 8-16,0-8 12 16,-4 8 0-16,0-4-4 15,-5 11 4-15,1-3 4 16,-1 7-4-16,1 0-4 15,-5 11 4-15,-4 1 12 16,9 3-8-16,-18 8-12 16,9 3 0-16,-8 12 4 0,4 4 0 15,-9 11 8-15,5 0-4 0,-5 4 8 16,4 0-8-16,1 3 8 16,4-3-8-16,-9-7 32 15,9-1-20-15,4-8 4 16,-5 1-12-16,18-11 4 15,-8-5-8-15,16-3 8 16,-4 0-8-16,4-12-12 16,-4 1 4-16,5-9 4 15,-10 5 0-15,-7-19 16 16,-5 11-8-16,-17-15 76 16,-4 4-48-16,-18-8 100 15,5 11-76-15,-13 4-12 16,9 1-28-16,-4 3-24 15,3 7 0-15,1 5 12 16,8-1-4-16,5 8-48 16,3 0 28-16,1 0-172 15,8 8 104-15,1-1-396 16,3 1 268-16</inkml:trace>
        </inkml:traceGroup>
        <inkml:traceGroup>
          <inkml:annotationXML>
            <emma:emma xmlns:emma="http://www.w3.org/2003/04/emma" version="1.0">
              <emma:interpretation id="{E17138A5-1D31-452D-BEFD-E1311B2E4038}" emma:medium="tactile" emma:mode="ink">
                <msink:context xmlns:msink="http://schemas.microsoft.com/ink/2010/main" type="inkWord" rotatedBoundingBox="5706,16267 5786,16269 5780,16483 5701,16481"/>
              </emma:interpretation>
              <emma:one-of disjunction-type="recognition" id="oneOf27">
                <emma:interpretation id="interp39" emma:lang="" emma:confidence="1">
                  <emma:literal/>
                </emma:interpretation>
              </emma:one-of>
            </emma:emma>
          </inkml:annotationXML>
          <inkml:trace contextRef="#ctx0" brushRef="#br0" timeOffset="286831.5424">5271 15670 612 0,'8'-19'228'0,"-3"19"-180"0,3 8-12 16,-8-5 80-1,0 12-72-15,-4 4 24 16,0 12-36-16,-13 3 24 0,4 0-32 0,-13 0-112 15,5 0 48-15</inkml:trace>
        </inkml:traceGroup>
        <inkml:traceGroup>
          <inkml:annotationXML>
            <emma:emma xmlns:emma="http://www.w3.org/2003/04/emma" version="1.0">
              <emma:interpretation id="{265685DA-7177-4EF4-80AB-7813D8341EB8}" emma:medium="tactile" emma:mode="ink">
                <msink:context xmlns:msink="http://schemas.microsoft.com/ink/2010/main" type="inkWord" rotatedBoundingBox="6697,15418 9172,15486 9154,16141 6679,16073"/>
              </emma:interpretation>
              <emma:one-of disjunction-type="recognition" id="oneOf28">
                <emma:interpretation id="interp40" emma:lang="" emma:confidence="1">
                  <emma:literal/>
                </emma:interpretation>
              </emma:one-of>
            </emma:emma>
          </inkml:annotationXML>
          <inkml:trace contextRef="#ctx0" brushRef="#br0" timeOffset="288120.0979">6242 15098 392 0,'-4'-7'148'0,"4"7"-116"0,8 7-8 15,-8 1 40 1,0 7-40-16,-4 8 24 15,4 7-28-15,-9 4 36 16,5 4-32-16,-4-4 4 0,3-4-16 0,-3-3 36 16,8-1-24-16,-9-7 32 15,9 0-32-15,-8-4 40 16,8-3-36-16,-5-5-4 16,10 1-16-16,-1-8 36 15,9 4-20-15,8-8 32 16,5 4-32-16,8-4 4 15,4 4-16-15,5-4 12 16,-5 4-16-16,-4 0-56 16,0 4 24-16,-8-4-192 15,-5 4 120-15</inkml:trace>
          <inkml:trace contextRef="#ctx0" brushRef="#br0" timeOffset="288362.743">6804 15076 580 0,'-4'-19'216'0,"4"19"-168"0,-9-8-12 16,5 8 68 0,8 0-64-16,-4 12 8 15,4 10-28-15,1 12-12 16,-1 0-4-16,-8 16 12 15,4-9-8-15,-9 1 16 16,1-4-16-16,-5 0 4 0,9-4-4 0,-5-15 20 16,5 3-16-16</inkml:trace>
          <inkml:trace contextRef="#ctx0" brushRef="#br0" timeOffset="288722.7007">6787 15284 808 0,'8'-8'300'0,"-8"8"-232"0,17 0-20 16,-4-7 28-1,0 7-52-15,12 0 0 16,1-8-16-16,8 4 20 0,4 8-16 0</inkml:trace>
          <inkml:trace contextRef="#ctx0" brushRef="#br0" timeOffset="288574.851">7289 14833 704 0,'-12'-3'264'0,"12"3"-208"0,-26 11-12 0,9 8 20 15,8 4-44-15,-8 26-20 16,9 4 0-16,-1 15 16 16,5 0-8-16,4-7-12 15,4-8 0-15,5-12-136 16,-1-3 72-16,-12-11-252 15,4-5 180-15</inkml:trace>
          <inkml:trace contextRef="#ctx0" brushRef="#br0" timeOffset="289141.8144">7822 14985 488 0,'38'-23'180'0,"-38"23"-140"0,21-15-12 0,-12 7 144 15,8 5-100-15,-13-9 32 16,0 8-60-16,-12 1-20 16,4 3-12-16,-22 3 0 15,5 9-8-15,-22 3 8 16,9 4-8-16,-13 0-4 15,13 4 4-15,-8-5-4 16,20 13 0-16,-3-5-20 16,12-3 12-16,4 0-4 15,14-1 4-15,7 5-12 16,10-1 12-16,8 1 32 16,4-1-16-16,0 1 0 15,0-4-4-15,-9 7-16 16,1-7 8-16,-22-1-4 15,-4-3 0-15,-13-4 16 16,-8 4-4-16,-22-4 52 16,5 1-32-16,-13-13 8 0,17 12-20 15,0-15 12-15,4 4-16 0,0-4-92 16,9 4 48-16</inkml:trace>
          <inkml:trace contextRef="#ctx0" brushRef="#br0" timeOffset="289864.2345">8205 15227 600 0,'-13'0'224'0,"13"0"-176"0,0 0-12 0,0 0 36 16,0 0-48-16,9 0 0 15,-5 4-16-15,17-4 20 16,-4 4-16-16,17-4 32 16,5 0-28-16,12-4-4 15,4 0-8-15,-4 0 28 16,-4 4-16-16,-4-3-24 15,-9 6 4-15,-13-3 16 16,-4 0-4-16,-4 0 24 16,-5 0-20-16,1 0 4 15,-5 0-8-15,-4 0-112 16,0 0 56-16,-4 0-464 16,-1 8 284-16</inkml:trace>
        </inkml:traceGroup>
        <inkml:traceGroup>
          <inkml:annotationXML>
            <emma:emma xmlns:emma="http://www.w3.org/2003/04/emma" version="1.0">
              <emma:interpretation id="{DF3110A2-CD00-45DD-BE79-A2B538F7484C}" emma:medium="tactile" emma:mode="ink">
                <msink:context xmlns:msink="http://schemas.microsoft.com/ink/2010/main" type="inkWord" rotatedBoundingBox="9027,15732 9301,15739 9291,16069 9017,16061"/>
              </emma:interpretation>
              <emma:one-of disjunction-type="recognition" id="oneOf29">
                <emma:interpretation id="interp41" emma:lang="" emma:confidence="1">
                  <emma:literal>&gt;</emma:literal>
                </emma:interpretation>
                <emma:interpretation id="interp42" emma:lang="" emma:confidence="0">
                  <emma:literal>y</emma:literal>
                </emma:interpretation>
                <emma:interpretation id="interp43" emma:lang="" emma:confidence="0">
                  <emma:literal>x</emma:literal>
                </emma:interpretation>
                <emma:interpretation id="interp44" emma:lang="" emma:confidence="0">
                  <emma:literal>}</emma:literal>
                </emma:interpretation>
                <emma:interpretation id="interp45" emma:lang="" emma:confidence="0">
                  <emma:literal>s</emma:literal>
                </emma:interpretation>
              </emma:one-of>
            </emma:emma>
          </inkml:annotationXML>
          <inkml:trace contextRef="#ctx0" brushRef="#br0" timeOffset="291030.2351">8546 15117 548 0,'-13'-3'204'0,"13"3"-156"0,0 7-16 0,0-3 44 15,0 0-48-15,0-1 76 16,0 9-56-16,8 3 36 15,-3 0-48-15,12 0 24 16,4 4-32-16,0 0-8 16,5 0-12-16,8 0 12 15,-4 0-12-15,-5-8 40 16,5 1-24-16,-9-5-48 16,0 1 12-16,-12-1-8 15,-9 1 12-15,0-4 16 16,-9-1-4-16,-3 1 24 15,-1 8-16-15,-13-1-12 16,14 0-4-16,-10 1 12 16,1-1-4-16,4-3 24 15,4 3-16-15,5-4-48 16,3 1 20-16,-3-4-148 16,8 0 92-16</inkml:trace>
        </inkml:traceGroup>
        <inkml:traceGroup>
          <inkml:annotationXML>
            <emma:emma xmlns:emma="http://www.w3.org/2003/04/emma" version="1.0">
              <emma:interpretation id="{31712037-8A7D-4CBB-8AA9-F1B794CDBBC7}" emma:medium="tactile" emma:mode="ink">
                <msink:context xmlns:msink="http://schemas.microsoft.com/ink/2010/main" type="inkWord" rotatedBoundingBox="9828,15722 10242,15733 10234,16029 9819,16018"/>
              </emma:interpretation>
              <emma:one-of disjunction-type="recognition" id="oneOf30">
                <emma:interpretation id="interp46" emma:lang="" emma:confidence="0">
                  <emma:literal>U</emma:literal>
                </emma:interpretation>
                <emma:interpretation id="interp47" emma:lang="" emma:confidence="0">
                  <emma:literal>b</emma:literal>
                </emma:interpretation>
                <emma:interpretation id="interp48" emma:lang="" emma:confidence="0">
                  <emma:literal>6</emma:literal>
                </emma:interpretation>
                <emma:interpretation id="interp49" emma:lang="" emma:confidence="0">
                  <emma:literal>u</emma:literal>
                </emma:interpretation>
                <emma:interpretation id="interp50" emma:lang="" emma:confidence="0">
                  <emma:literal>o</emma:literal>
                </emma:interpretation>
              </emma:one-of>
            </emma:emma>
          </inkml:annotationXML>
          <inkml:trace contextRef="#ctx0" brushRef="#br0" timeOffset="291418.7446">9401 15114 364 0,'-4'-8'132'0,"4"8"-100"0,-8 8-12 0,-1-1 176 16,5 8-112-16,-5 8 52 15,1 3-76-15,-5 9-4 16,0-1-32-16,9 0 12 16,8-4-20-16,9-4 28 15,8 1-28-15,13-12 12 16,5 0-16-16,20-11-44 15,1-4 20-15,8-8-8 16,-13-3 12-16,-16 0 8 16,-18-16 0-16,-21-7 8 0,-21 0-4 15,-13 4 148-15,-9 3-84 0,5 8 8 16,4 8-48-16,4 3-148 16,9 8 64-16,4 0-640 15,12-3 384 1,10-9 88-16</inkml:trace>
        </inkml:traceGroup>
      </inkml:traceGroup>
    </inkml:traceGroup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8:31:10.494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B5AF30A0-C1B0-4F45-A035-38B7CCCDFD16}" emma:medium="tactile" emma:mode="ink">
          <msink:context xmlns:msink="http://schemas.microsoft.com/ink/2010/main" type="inkDrawing" rotatedBoundingBox="9284,1651 16305,2838 15553,7287 8532,6099" hotPoints="16536,4749 12940,6931 9410,4647 13005,2465" semanticType="enclosure" shapeName="Ellipse">
            <msink:sourceLink direction="with" ref="{748A1191-D722-451C-B838-5E86F0DC114F}"/>
          </msink:context>
        </emma:interpretation>
      </emma:emma>
    </inkml:annotationXML>
    <inkml:trace contextRef="#ctx0" brushRef="#br0">-617-1591 456 0,'-28'-42'168'15,"28"42"-128"-15,4-20-16 0,0 6-8 16,4 7-16-16,0-10 16 15,-1 3-8-15,-7-6 24 16,4 6-20-16,-19-3 12 16,3 3-12-16,-27 7-24 15,5 10 4-15,-40 8 12 16,-3 6 0-16,-47 14-4 16,15-4 4-16,-38 8 48 15,16 3-28-15,-9-4 60 16,24 1-48-16,15-1-16 15,24-10-12-15,11-3-8 0,20-4 0 16,-1 3 0-16,16 5 0 16,4-1-36-16,23 0 20 0,16 7 4 15,7 3 12-15,39 11 8 16,12 0-4-16,23 13-4 16,0 4 4-16,8 0 20 15,-5-7-12-15,13 4 4 16,-9-4-8-16,-7 20 12 15,-8 1-12-15,-19 10 24 16,-15-7-20-16,-28 7-20 16,-8-3 0-16,-34 17-4 15,0-8 4-15,-8 15-12 16,7-11 12-16,-11 11 12 16,16-11 0-16,3 21-4 15,8-10 4-15,12 10-4 16,7-14 0-16,16 21 8 15,4-14-4-15,12 18-12 16,7-22 4-16,16 1 4 16,7-14 0-16,31 3 16 15,1-10-8-15,46 4 48 16,-12-15-28-16,31-2-40 16,-19-15 4-16,19-6-8 15,-11-1 8-15,30-9 8 16,-15-8 0-16,28-10 16 15,-21-3-8-15,44-11 16 16,-24 1-16-16,43-11 32 0,-28-4-24 16,44-23 4-16,-28 2-12 0,23-33 4 15,-27-4-8-15,16-31 32 16,-43 7-20-16,20-31-12 16,-36 10-8-16,17-30 4 15,-40 20 0-15,-15-21 8 16,-15 25-4-16,-36-25 68 15,-19 21-40-15,-22-24 32 16,-21 17-36-16,-18-27 16 16,-5 20-24-16,-11-24 16 15,0 17-20-15,-12-44-60 0,-11 20 20 16,-12 1-76 0,-12-25 56-16,-3 17 20 0,-20 11 16 15,0-4-4-15,-15 0 8 0,-16 18 12 16,-15 23-4-16,0 29-20 15,7 16 8-15,-7 7 12 16,-12 7 0-16,-16 21-12 16,13 6 4-16,-5 15-16 15,-7 13 12-15,-20 10 4 16,20 18 4-16,7 3-20 16,-7-3 12-16,-1 3 4 15,9 7 4-15,11 7-44 16,23 10 24-16,-4 10 32 15,8 11-4-15,4 7-16 16,4-4 0-16,4-7 12 16,3-3 0-16,13 0 16 15,-1 4-12-15,-12 2 4 0,-7 1-4 16,-8 0-8-16,-7-14 4 16,26-3 4-1,8-11-4-15,1-10 32 16,18-3-20-16,-7-18-12 15,11-3-8-15,-15-14 4 16,12 3 0-16,-16-13-12 16,4 0 8-16,-8-14 12 15,8 7-4-15,-4-10 8 16,12 6-8-16,3-10-4 16,8 7 4-16,-15-3-4 15,16 3 0-15,-13 0 8 16,13 3-4-16,-5-3-12 15,4 7 4-15,1-7 4 16,7 4 0-16,-4-11-12 16,4 7 8-16,-12-7 28 15,12 7-12-15,-15 0 4 16,15 7-8-16,-8 3-16 16,8 8 4-16,-11-1 4 15,11 7 0-15,-20 0-12 16,5 4 8-16,-16-4 4 15,12 7 0-15,-9-4 24 16,13 4-12-16,-4-3 4 16,15 6-8-16,0-3-8 15,8 7 4-15,-4 4-24 0,8 2 12 16,-4 1 4-16,11 3 4 16,-3 1 52-16,7 6-28 0,1-11-212 15,18 1 100-15</inkml:trace>
  </inkml:traceGroup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8:46:48.757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2B85D4D0-1BBE-4B9C-92D9-C9DECA1CA96B}" emma:medium="tactile" emma:mode="ink">
          <msink:context xmlns:msink="http://schemas.microsoft.com/ink/2010/main" type="writingRegion" rotatedBoundingBox="581,9052 5512,8187 5923,10531 992,11395"/>
        </emma:interpretation>
      </emma:emma>
    </inkml:annotationXML>
    <inkml:traceGroup>
      <inkml:annotationXML>
        <emma:emma xmlns:emma="http://www.w3.org/2003/04/emma" version="1.0">
          <emma:interpretation id="{9B51D618-E9C0-44D4-BE04-3E562866B3FA}" emma:medium="tactile" emma:mode="ink">
            <msink:context xmlns:msink="http://schemas.microsoft.com/ink/2010/main" type="paragraph" rotatedBoundingBox="581,9052 5512,8187 5923,10531 992,1139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D4D73F0-8A05-4DA8-A61E-795017C7D5AE}" emma:medium="tactile" emma:mode="ink">
              <msink:context xmlns:msink="http://schemas.microsoft.com/ink/2010/main" type="inkBullet" rotatedBoundingBox="581,9052 4961,8284 5287,10142 907,10910"/>
            </emma:interpretation>
          </emma:emma>
        </inkml:annotationXML>
        <inkml:trace contextRef="#ctx0" brushRef="#br0">1013 9201 184 0,'0'-7'68'0,"0"7"-52"0,0-8-4 16,-9 4 100-1,18 4-64-15,-9-4 68 16,0 1-64-16,-9-5 16 15,9 8-40-15,-4-4 0 16,4 8-16-16,-9-4-8 16,9 4 0-16,0 0-24 15,-8-1 12-15,4 5 12 0,4 0 0 0,-5 7 24 16,1 7-16-16,-4 13 40 16,-1 6-28-16,-8 12 20 15,0 4-24-15,-9 0 0 16,9-8-12-16,-8 0 28 15,8-7-20-15,-9-1 20 16,5-7-20-16,0-7 0 16,4-4-8-16,4-12 36 15,4 0-20-15,1-11-12 16,8 0-8-16,4-15 4 16,9 4-4-16,4-12-12 15,4 4 4-15,1-19-48 16,3 4 24-16,-4-22 8 15,1 3 8-15,-5-12 12 16,4 5 0-16,-8 3-28 16,4 8 16-16,0 3 56 15,-4 12-20-15,-13 4 24 16,12 11-28-16,-3 0-8 16,-1 8-8-16,-8 3-4 15,13 4 0-15,-13 4 0 16,9 4 0-16,-9 11 0 15,12 4 0-15,-3 15 8 16,4 4-4-16,-5 19 24 16,1 0-16-16,4 7 12 15,4-3-12-15,0-5 12 0,0-6-16 16,0-1 4-16,4-4-4 16,-4-3 20-16,0-4-16 0,-8-8-4 15,-1-7-4-15,-8-8-48 16,0-4 24-16</inkml:trace>
        <inkml:trace contextRef="#ctx0" brushRef="#br0" timeOffset="226.6053">813 9667 496 0,'-17'-4'184'15,"17"4"-140"-15,12-8-16 0,-3 1 64 16,4 7-56-16,8-8 40 16,4 1-44-16,5 3-20 15,4 0-4-15,0-3 16 16,5 7-12-16,-5-8-108 16,0 8 48-16,-9-4-296 15,-3 4 188-15</inkml:trace>
        <inkml:trace contextRef="#ctx0" brushRef="#br0" timeOffset="7372.1337">919 8297 364 0,'-9'0'132'0,"9"0"-100"0,5-4-12 0,-5 0 68 16,0 8-52-16,-5-4 4 15,1 7-24-15,-9 1-12 16,5-1 0-16,-13 1 12 15,8 3-8-15,-13-3 24 16,5 3-20-16,-9-3 24 16,5 3-24-16,-9 1 40 15,4 3-28-15,-9 4-24 16,5 0 0-16,-4 7 8 16,8 1-4-16,-8 7 52 15,12 4-32-15,-8 11-20 16,17-8-4-16,-4 9 16 15,4-1-8-15,0 4 16 16,4-4-16-16,0 4-4 16,1-8 0-16,3 5-24 15,1-1 12-15,-9 11 12 16,17-3 0-16,-9 11 8 16,5-7-8-16,-13 7 24 15,25-11-16-15,-8 3 12 16,5-10-12-16,-1 2 12 0,9-10-16 0,4 0 4 15,4-1-4-15,9 5 12 16,-1-1-12-16,6 8 16 16,7-4-16-16,-4 1-12 15,1-5 0-15,-5 4 12 16,0-15-4-16,4 4 8 16,-4-8-8-16,0-3-4 15,0-8 4-15,1-4-60 16,-1-4 32-16</inkml:trace>
        <inkml:trace contextRef="#ctx0" brushRef="#br0" timeOffset="-35821.9222">4057 8202 288 0,'5'-11'108'0,"-5"11"-84"0,21-16-4 16,-8 9 32-1,-1 3-32-15,10-3 0 16,-1 3-12-16,9-8 12 16,4 9-12-16,4-9-12 15,1 8 0-15,-5 1 12 16,0 3-4-16,-13-4-12 15,0 8 4-15,-17-4 40 0,1 0-24 0,-18 0-20 16,4 0 4-16,-12 0 16 16,0 3-4-16,-9-3 16 15,5 4-16-15,-5-8 4 16,4 4-4-16,-4-7 28 16,9 3-20-16,8-7 64 15,13 3-44-15,13-3-32 16,13 3-8-16,8-3 0 15,8 7 4-15,9-3 0 16,5 3 0-16,-9 0-12 16,-5 8 8-16,-12-4 28 15,-9-4-12-15,-25 4 4 16,-5 0-8-16,-25-4 12 16,0 4-12-16,-13-4 32 15,9 1-24-15,0-5 40 16,17 0-32-16,-1-3 40 15,18 4-36-15,21-9-4 16,13 5-16-16,17-4 36 16,4 7-20-16,-4 5-320 15,-5 6 160-15</inkml:trace>
        <inkml:trace contextRef="#ctx0" brushRef="#br0" timeOffset="781.6106">740 8702 352 0,'0'-8'132'0,"0"8"-104"0,-4-8-8 16,4 1 112 0,8 7-76-16,1-8 32 15,4 4-52-15,4-7 12 16,4 4-28-16,5-5 8 16,3 5-16-16,1-1-8 15,4 8 0-15,0-4 4 0,-4 4-4 0,0 0-12 16,-9 4 4-16,1 0 12 15,-1 3-4-15,-13-3-48 16,1 4 28-16</inkml:trace>
        <inkml:trace contextRef="#ctx0" brushRef="#br0" timeOffset="1052.7979">872 8849 144 0,'-8'-7'52'0,"8"7"-40"0,29 0 0 16,-20 0 44 0,4 7-32-16,-5-3 60 15,5 0-48-15,-4 0 0 16,3 3-20-16,5-7 8 15,0 4-16-15,5-4-4 16,12 0 0-16,0-4 12 16,4 4-8-16,5-4-188 15,-1 4 96-15</inkml:trace>
      </inkml:traceGroup>
      <inkml:traceGroup>
        <inkml:annotationXML>
          <emma:emma xmlns:emma="http://www.w3.org/2003/04/emma" version="1.0">
            <emma:interpretation id="{60EE7A3A-0477-4197-AE7F-A21A7DD830F6}" emma:medium="tactile" emma:mode="ink">
              <msink:context xmlns:msink="http://schemas.microsoft.com/ink/2010/main" type="line" rotatedBoundingBox="2015,9184 5577,8560 5923,10531 2361,11155"/>
            </emma:interpretation>
          </emma:emma>
        </inkml:annotationXML>
        <inkml:traceGroup>
          <inkml:annotationXML>
            <emma:emma xmlns:emma="http://www.w3.org/2003/04/emma" version="1.0">
              <emma:interpretation id="{C89E23B5-A6B1-41EB-B0C2-FA6959F2F12D}" emma:medium="tactile" emma:mode="ink">
                <msink:context xmlns:msink="http://schemas.microsoft.com/ink/2010/main" type="inkWord" rotatedBoundingBox="2015,9184 3114,8992 3334,10248 2236,10440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 timeOffset="1368.1366">1664 9266 652 0,'-13'15'244'0,"13"-15"-192"16,0 15-12-16,0-11-20 16,0-1-20-16,9-3 24 15,-5 4-12-15,9-8-480 16,4 4 256-16</inkml:trace>
          <inkml:trace contextRef="#ctx0" brushRef="#br0" timeOffset="2402.9239">2179 9118 372 0,'9'-38'140'0,"-9"38"-112"0,8-26-4 0,-3 10 136 16,3 9-92-16,1-12 68 16,4 8-76-16,8-8 64 15,0 7-72-15,17 1 8 16,5 7-36-16,0 4-12 15,3 8-8-15,-11-1 4 16,-6 8-4-16,-7 4 16 16,-10 0-12-16,-24 4 48 15,3 0-28-15,-21-1-32 16,5 9 0-16,-9-9-60 16,8-3 32-16,1-4-64 15,12 1 56-15,4-1-16 16,14 4 32-16,16 7-32 0,4 1 36 0,18 11 8 15,0 3 8-15,-5 8-16 16,0-3 12-16,-12-5 4 16,-1-3 4-16,-25-4 24 15,0-3-12-15,-34-5 92 16,0 1-56-16,-21-5-4 16,8 1-28-16,-8-12 24 15,8-3-24-15,-4-12 12 16,12 4-16-16,5-11-16 15,13-1 0-15,4-6-260 16,8 2 144-16</inkml:trace>
          <inkml:trace contextRef="#ctx0" brushRef="#br0" timeOffset="1952.1892">2218 9001 208 0,'0'-8'76'0,"0"8"-60"0,8 0-4 15,-8 4 92 1,5 0-60-16,-5-1 16 16,0 9-36-16,-5 3 32 15,5 8-32-15,-4 11 48 16,0 7-40-16,0 20 36 15,-1-1-36-15,-3 5-20 0,8-5-4 0,-5-7 8 16,10-3-8 0,-5-16 24-16,0-4-20 0,0-11-4 15,0-4-4-15,0-11-244 16,0-4 132-16</inkml:trace>
          <inkml:trace contextRef="#ctx0" brushRef="#br0" timeOffset="3003.0191">2282 8474 208 0,'-5'-7'76'0,"5"7"-60"0,0 0-4 0,0-4 188 16,0 4-112-16,0-4 44 15,0 4-80-15,0-3 52 16,0 6-64-16,0-6 36 15,9-1-44-15,-5-4 36 16,5 8-40-16,-1-7-4 16,1 7-16-16,12-8 12 15,0 4-12-15,5-3-4 16,4 7 0-16,-5-12-16 16,5 12 8-16,-4 0 12 15,-5 8-4-15,-8-8-108 16,-1 0 56-16,-16 0-296 15,4 7 188-15</inkml:trace>
          <inkml:trace contextRef="#ctx0" brushRef="#br0" timeOffset="3319.861">2222 8615 384 0,'4'0'140'0,"-4"0"-108"0,9 3-8 0,-5-3 64 15,0 4-52-15,9-4 48 16,4 0-48-16,13-4 52 15,4 4-52-15,13-7 0 16,4-1-20-16,9-3-4 16,-1 3-4-16,-3 1-16 15,-10 7 4-15</inkml:trace>
        </inkml:traceGroup>
        <inkml:traceGroup>
          <inkml:annotationXML>
            <emma:emma xmlns:emma="http://www.w3.org/2003/04/emma" version="1.0">
              <emma:interpretation id="{7EC904E0-F848-4EE1-A9A9-2B519CCA0AC1}" emma:medium="tactile" emma:mode="ink">
                <msink:context xmlns:msink="http://schemas.microsoft.com/ink/2010/main" type="inkWord" rotatedBoundingBox="3493,9115 5609,8744 5923,10531 3806,10902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3590.5811">3108 9076 612 0,'0'23'228'0,"0"-23"-180"0,4 23-12 0,-4-12-8 15,4 4-24-15,-4 0-28 16,5 0 12-16,3 1-348 16,5-1 200-16</inkml:trace>
          <inkml:trace contextRef="#ctx0" brushRef="#br0" timeOffset="3978.6126">4117 9054 364 0,'21'-8'132'0,"-21"8"-100"0,17-8-12 15,-17 5 88 1,0 6-64-16,-8-3 24 0,3 0-36 0,-16 0-4 16,0 4-16-16,-22 4 56 15,-4 3-40-15,-12 8 24 16,12 0-32-16,-8 15 28 16,12 0-32-16,1 19 20 15,12 0-20-15,13 8 36 16,0-5-28-16,12-3-4 15,10-3-12-15,16-9 36 16,0-7-20-16,18-7 4 16,3-4-16-16,9-8 12 15,0 0-16-15,0-8-12 16,-4-7 0-16,-4-7-200 16,-9 3 112-16,-9-15-244 15,-3 0 188-15</inkml:trace>
          <inkml:trace contextRef="#ctx0" brushRef="#br0" timeOffset="4551.1337">3666 8838 560 0,'25'-8'208'0,"-25"8"-164"0,30-11-8 15,-9 0 48 1,5 11-52-16,16-8 16 16,1 8-32-16,8 0 8 0,0 4-12 0</inkml:trace>
          <inkml:trace contextRef="#ctx0" brushRef="#br0" timeOffset="4332.2027">3683 8739 560 0,'-9'-22'208'0,"9"22"-164"0,0-12-8 0,4 5 84 16,5 3-72-16,12-11 68 15,5 11-64-15,12-11 32 16,5 7-48-16,12 1 0 16,-12 3-24-16,3 0-16 15,-3 8 0-15,-9-4-128 16,-4 4 72-16</inkml:trace>
          <inkml:trace contextRef="#ctx0" brushRef="#br0" timeOffset="8242.9807">4487 8368 416 0,'-21'8'152'0,"21"-8"-116"0,-8 8-12 15,3-8 48-15,5 3-44 0,5 1 24 16,3 4-32-16,5 7 36 16,12 4-32-16,10 11 20 15,3 0-24-15,4 27-16 16,1 4-8-16,0 22 12 16,-5-4-4-16,-8 9-4 15,0-9 4-15,-13 19 4 16,0 1-4-16,-13 3 24 15,-4-7-16-15,-21-4 12 16,4-12-12-16,-30 8 20 16,4-11-20-16,-21 7 12 15,9-7-12-15,-5-4 44 16,13-8-28-16,1-11 12 16,11-8-24-16,6-22-80 15,3-4 36-15,5-27-248 16,8-7 156-16</inkml:trace>
          <inkml:trace contextRef="#ctx0" brushRef="#br0" timeOffset="8618.4809">4743 8406 416 0,'4'-7'152'0,"-4"7"-116"0,17-8-12 0,-13 4 100 16,-4 1-72-16,9-1 60 15,12-4-68-15,-4 1 32 16,-4 7-44-16,8-8 24 16,-4 1-28-16,5-1 8 15,-1 8-20-15,0-8 20 16,13 5-24-16,5-9 12 16,-1 8-12-16,-4-3 0 15,-4 7-4-15,-9-4-172 16,0 4 88-16</inkml:trace>
          <inkml:trace contextRef="#ctx0" brushRef="#br0" timeOffset="8993.9767">4922 8160 364 0,'-9'23'132'0,"9"-23"-100"0,-4 27-12 0,-5-12 88 16,9 0-64-16,0 4 80 15,0 3-72-15,-8 1 36 16,16 0-52-16,-8 3 16 15,-8 1-32-15,4-1 36 16,-1 5-32-16,-3-1 12 16,8 0-20-16,-4 0 0 15,4-3-8-15,-5-4 4 16,10 3-8-16,-5-7 40 16,8-4-20-16,9-7-48 15,9-4 12-15,16-8-396 16,9 0 228-16</inkml:trace>
        </inkml:traceGroup>
      </inkml:traceGroup>
    </inkml:traceGroup>
  </inkml:traceGroup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8:57:20.872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59735DD8-5D4E-4A7C-B0AF-FEC84D342CC3}" emma:medium="tactile" emma:mode="ink">
          <msink:context xmlns:msink="http://schemas.microsoft.com/ink/2010/main" type="writingRegion" rotatedBoundingBox="9392,8168 16026,7723 16144,9490 9510,9935"/>
        </emma:interpretation>
      </emma:emma>
    </inkml:annotationXML>
    <inkml:traceGroup>
      <inkml:annotationXML>
        <emma:emma xmlns:emma="http://www.w3.org/2003/04/emma" version="1.0">
          <emma:interpretation id="{BF08096A-60A3-40E2-8822-FECD3FBCA58B}" emma:medium="tactile" emma:mode="ink">
            <msink:context xmlns:msink="http://schemas.microsoft.com/ink/2010/main" type="paragraph" rotatedBoundingBox="9392,8168 16026,7723 16144,9490 9510,993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5E9CEDA-771E-4598-AF9A-25A8B9012963}" emma:medium="tactile" emma:mode="ink">
              <msink:context xmlns:msink="http://schemas.microsoft.com/ink/2010/main" type="line" rotatedBoundingBox="9392,8168 16026,7723 16144,9490 9510,9935"/>
            </emma:interpretation>
          </emma:emma>
        </inkml:annotationXML>
        <inkml:traceGroup>
          <inkml:annotationXML>
            <emma:emma xmlns:emma="http://www.w3.org/2003/04/emma" version="1.0">
              <emma:interpretation id="{BD5FCD40-BCD8-421C-A550-34F23469C890}" emma:medium="tactile" emma:mode="ink">
                <msink:context xmlns:msink="http://schemas.microsoft.com/ink/2010/main" type="inkWord" rotatedBoundingBox="9392,8168 12703,7946 12822,9713 9510,9935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-727 1168 268 0,'-12'56'100'0,"-6"-14"-76"0,-3 18-8 15,4-29 0-15,-13-1-12 16,-8 0-4-16</inkml:trace>
          <inkml:trace contextRef="#ctx0" brushRef="#br0" timeOffset="388.5132">-467 1043 184 0,'-21'41'68'0,"17"-7"-52"16,-9 23-4-16,13-15 28 0,-5-1-24 16,1 1 20-16,0-4-20 15,0-4 20-15,-1-11-24 16,1-8 40-16,0-15-28 16,0-12-4-16,8-14-12 15,4-16-8-15,5-11 4 16,4-3-60-16,5 3 32 15,-1 7-228-15</inkml:trace>
          <inkml:trace contextRef="#ctx0" brushRef="#br0" timeOffset="-585.6103">-1191 1190 164 0,'-8'65'60'0,"8"-31"-44"0,-5 7-8 0,5-22 32 15,0 0-24-15,-4-4 20 16,4-3-20-16,-8-9-16 0</inkml:trace>
          <inkml:trace contextRef="#ctx0" brushRef="#br0" timeOffset="748.6904">-331 956 184 0,'9'-4'68'0,"-9"15"-52"0,4 0-4 16,0 1 84-16,1-5-56 0,3 12 36 16,1 8-44-16,3 7-8 15,-7 4-16-15,7 0 12 16,1-1-12-16,-4-6 24 15,4-1-20-15,-13-15 32 16,4 4-28-16,0-8-12 16,-4-11-8-16,4-7-16 0,5-16 12 15,-1-7-76-15,1-4 48 16,-1-4-172-16,1 8 116 16,8 3 44-16,-4 8 32 15,-1 4 68-15,1 0-28 16,0 7 112-1,8 5-76-15,-12-1 28 0,-1 4-52 16,5 7 20-16,0 5-28 16,-5 3 52-16,-3 4-44 15,-5 7 20-15,4 8-36 16,-4 8 0-16,0 0-12 16,0 3 4-16,0 0-8 15,0-7-28-15,-4-4 12 0,-1-7-452 16</inkml:trace>
          <inkml:trace contextRef="#ctx0" brushRef="#br0" timeOffset="909.7618">104 1478 340 0,'-17'38'128'0,"12"-8"-100"0,-3 0-8 0,4-11-28 15,-1 4 0-15,5-4-252 16</inkml:trace>
          <inkml:trace contextRef="#ctx0" brushRef="#br0" timeOffset="-827.7532">-1544 710 216 0,'4'-23'80'0,"-4"11"-60"0,4 5-8 16,-4-1 116-16,0 1-72 15,0 7 68-15,0-4-72 16,4 0-20-16,14 0-20 16,7-3 0-16,9 3-8 15,4 0 16-15,9 0-12 16,-4 1-20-16,8-1 4 16,0 0 4-16,-8 4 4 15,-14 0 0-15,-11 8 0 16,-18 7-20-16,-13 4 12 0,-9 3-172 15,-3 1 100-15,-1-4-84 16,5-4 96-16,0-3 20 16,4-5 28-16,0 1 32 15,4-1-4-15,4 1-12 16,5 3 0-16,0 1 56 16,0 22-4-1,-1 3-20-15,1-2-8 16,-4-1-12-16,-1 0 28 15,5 0-20-15,-5-8 20 0,-3 5-20 16,-1-13 44-16,-4 1-32 16,0-11 48-16,-5-8-44 15,-3-8-16-15,-13-3-8 16,-9-4 8-16,-4 0-8 16,8 0 24-16,0-1-20 15,14 1 4-15,7 4-8 16,5 0-16-16,17 3 4 15,0 0-16-15,17 5 12 16,-4 3-208-16,17 0 120 16,-9 11-128-16</inkml:trace>
          <inkml:trace contextRef="#ctx0" brushRef="#br0" timeOffset="-300.8394">-1468 384 436 0,'0'-11'160'0,"9"7"-124"0,8 0-8 0,0 4-28 15,13 0-4-15,4-4-16 16</inkml:trace>
          <inkml:trace contextRef="#ctx0" brushRef="#br0" timeOffset="1140.3908">-326 868 352 0,'0'-41'132'0,"25"33"-104"0,18-7-8 16,-13 11 0-16,4 1-16 15,12-1-4-15</inkml:trace>
          <inkml:trace contextRef="#ctx0" brushRef="#br0" timeOffset="-4837.2654">449 255 384 0,'12'-15'140'0,"5"11"-108"0,17-18-8 0,-17 14 12 0,1-3-24 16,3-4 40-16,-4-1-28 15,0-6 4-15,-4 10-16 16,-9-3 12 0,0 0-16-16,-12 4 4 0,-14 3-4 15,-20 8 12-15,-18 8-12 16,-12 7-28-16,-9-4 8 15,8 8 4-15,14-4 8 0,-1 4 16 16,18 0-8-16,-1 4-20 16,13 3 4-16,9 1 12 15,12 3 0-15,9 0-12 16,9 5 4-16,8-1 12 16,4 3-4-16,9 1 8 15,8 4-8-15,5 0 8 16,12 3-8-16,-4-3-12 15,18 3 4-15,-10-3 12 0,5-1-4 16,-9-3-20-16,-8 0 8 16,-4-4 12-16,-1 0 0 0,1-7 8 15,8-8-8-15,13-4-20 16,13-4 8-16,16-3 48 16,-16-8-20-16,-9 0-8 15,-8-4-8-15,-9-8-4 16,-9-6 0-16,-8-1 8 15,-4-8-4-15,-8-3-20 16,-5 0 8-16,0-8 12 16,-5-4 0-16,5-7-4 15,5-4 4-15,3 0 4 16,1 0-4-16,-5 4 32 16,-12-1-20-16,-9 5-12 15,-13-4-8-15,-8 0-16 16,-13-1 12-16,-1 5 12 15,-3 7 0-15,-4 4-12 0,-10 4 4 16,-3 11 48-16,-9 4-24 16,-8 7-20-16,-5 8 0 15,1 0 8-15,3-7-4 16,9 3 8 0,0-4-8-16,-21-7-28 15,4 0 12-15,5 4 24 16,8 3-8-16,16 4-16 15,10 8 4-15,8 7-12 0,25 5 8 16,31 18-492 0</inkml:trace>
          <inkml:trace contextRef="#ctx0" brushRef="#br0" timeOffset="1515.7881">644 1629 548 0,'13'-11'204'0,"-9"15"-156"0,-4 3-16 15,-4 5 28-15,-9 3-40 16,-8 8-20-16,-17 14 0 15,-9 20-492-15</inkml:trace>
        </inkml:traceGroup>
        <inkml:traceGroup>
          <inkml:annotationXML>
            <emma:emma xmlns:emma="http://www.w3.org/2003/04/emma" version="1.0">
              <emma:interpretation id="{DB92320C-9DBE-4C68-BB4B-F282F5B26FFA}" emma:medium="tactile" emma:mode="ink">
                <msink:context xmlns:msink="http://schemas.microsoft.com/ink/2010/main" type="inkWord" rotatedBoundingBox="13675,7923 16029,7765 16108,8941 13754,9098"/>
              </emma:interpretation>
              <emma:one-of disjunction-type="recognition" id="oneOf1">
                <emma:interpretation id="interp1" emma:lang="" emma:confidence="0">
                  <emma:literal>is in</emma:literal>
                </emma:interpretation>
                <emma:interpretation id="interp2" emma:lang="" emma:confidence="0">
                  <emma:literal>is in.</emma:literal>
                </emma:interpretation>
                <emma:interpretation id="interp3" emma:lang="" emma:confidence="0">
                  <emma:literal>is is.</emma:literal>
                </emma:interpretation>
                <emma:interpretation id="interp4" emma:lang="" emma:confidence="0">
                  <emma:literal>is in,</emma:literal>
                </emma:interpretation>
                <emma:interpretation id="interp5" emma:lang="" emma:confidence="0">
                  <emma:literal>in</emma:literal>
                </emma:interpretation>
              </emma:one-of>
            </emma:emma>
          </inkml:annotationXML>
          <inkml:trace contextRef="#ctx0" brushRef="#br0" timeOffset="3107.0124">2659 43 436 0,'12'-45'160'0,"10"18"-124"0,7-7-8 16,-7 19-16-16,25-4-12 0,8 4 16 16,13 8-8-16,0 7-380 15</inkml:trace>
          <inkml:trace contextRef="#ctx0" brushRef="#br0" timeOffset="2827.3951">3063 774 416 0,'13'7'152'0,"0"-10"-116"0,4 10-12 15,-9 5 20-15,-4 3-28 0,1 4 12 16,-10 0-16-16,1-1 0 16,-4 1-4-16,-5 0 12 15,-4-4-12-15,4-3-12 16,5-5 0-16,3-3 4 15,5-4 0-15,17 4-20 16,5-4 12-16,7 0 32 16,1 0-16-16,0 0-256 15,-4 8 136-15,8 3-124 16</inkml:trace>
          <inkml:trace contextRef="#ctx0" brushRef="#br0" timeOffset="3392.7725">3736 710 236 0,'25'68'88'0,"-20"-42"-68"0,-10 16-4 16,-3-23 36-16,-13 0-32 15,-1 0 68-15,-16-1-48 16,-13-2-60-16,-4-1 8 15,8 0-20-15</inkml:trace>
          <inkml:trace contextRef="#ctx0" brushRef="#br0" timeOffset="4065.0596">3962 585 288 0,'4'72'108'0,"0"-46"-84"0,-4 12-4 0,9-23 40 16,3 0-36-16,-12-3 16 0,9-5-24 15,-9-7 36-15,4-4-28 16,-4-15-4-16,0-11-12 16,9-15 12-16,-1-8-12 15,1 0-64-15,-1 3 28 16,-3 5-172-16,7 7 108 16,-7 12 36-16,-1-1 32 15,-4 12 60-15,0 8-24 16,0 7 68-16,0 15-44 15,0 0 36-15,8 19-40 16,1 7 0-16,4 12-20 16,4 4 20-16,4-11-20 15,0-8 4-15,1-8-8 16,-1-7 20-16,-4-16-16 16,4-7 24-16,0-15-24 0,1-12 12 15,-1-14-12-15,-8-8-68 16,8-1 28-16,-8 5-172 15,-5 3 108-15,1 8 52 16,4 4 28-16,-1 7 32 16,5 4-12-16,1 8 40 15,3 3-24-15,-4 8 64 16,4 4-48-16,-4 8 52 16,0 3-52-16,0 4 32 15,-4 7-40-15,4 8 8 16,-13 12-24-16,5-1 28 15,-1 4-28-15,-8-3 20 0,-8-5-20 0,8-7 36 16,-9 0-28-16,-3-11-24 16,3 0 0-16,-12-8-300 15</inkml:trace>
          <inkml:trace contextRef="#ctx0" brushRef="#br0" timeOffset="4592.8904">4021-51 592 0,'-4'-42'220'0,"34"23"-172"0,46-7-12 16,-12 11-4-16,26 7-24 16,3 4-180-16</inkml:trace>
          <inkml:trace contextRef="#ctx0" brushRef="#br0" timeOffset="4336.2802">4647 778 236 0,'21'-12'88'0,"9"12"-68"0,-8 8-4 16,-1-1 60-16,0 9-44 0,-4 3 24 15,-4-1-36-15,-13 1 44 16,-13 8-36-16,-4-12 20 15,4 0-28-15,-8-4 52 16,13-3-40-16,-5 0 12 16,13-8-28-16,21 0 8 15,9-4-12-15,12 0 20 0,10 4-20 16,-10 0-524 0</inkml:trace>
          <inkml:trace contextRef="#ctx0" brushRef="#br0" timeOffset="2283.4384">2510 339 404 0,'-9'-8'148'0,"13"4"-112"0,1-7-12 16,3 11 56-16,9-4-48 16,4 0 24-16,9 1-36 15,4-5-28-15,17 0 4 16,13 1 36-16,13-1-20 16,-5 8 0-16,-8 0-8 15,-13 4 4-15,-8 0-4 16,-18 3-48-16,-16-3 28 15,-18 4-288-15,-12-4 168 16,-13-1-76-16</inkml:trace>
          <inkml:trace contextRef="#ctx0" brushRef="#br0" timeOffset="2538.5019">2761 649 184 0,'21'102'68'0,"-12"-75"-52"0,-1 7-4 0,-8-15 84 16,0-4-56-16,-8-4 80 15,-5-7-68-15,-13-4 36 16,1-11-52-16,-1-12 8 16,-4-7-28-16,-4-4 0 15,0-4-8-15,0 0-16 0,4 4 4 16,9 11-32-1,13 19-280-15,8 16 172 16,12 3-32-16</inkml:trace>
        </inkml:traceGroup>
      </inkml:traceGroup>
    </inkml:traceGroup>
  </inkml:traceGroup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8:57:30.088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09554F56-C340-4ACA-99AF-5C30373F12F3}" emma:medium="tactile" emma:mode="ink">
          <msink:context xmlns:msink="http://schemas.microsoft.com/ink/2010/main" type="inkDrawing" rotatedBoundingBox="13878,6759 21437,2385 21484,2467 13925,6841" semanticType="callout" shapeName="Other">
            <msink:destinationLink direction="with" ref="{6142B25D-AC39-4D7A-87EA-19651B2FC7F8}"/>
          </msink:context>
        </emma:interpretation>
      </emma:emma>
    </inkml:annotationXML>
    <inkml:trace contextRef="#ctx0" brushRef="#br0">0 4376 92 0,'46'-53'32'0,"18"15"-24"0,60-26 0 0,-35 30 4 15,13-16-8-15,56-6 16 0,34-47-12 16,25-10 92 0,0-1-52-16,77-56 84 15,-22 11-76-15,82-57 44 16,-35 31-60-16,94-54 32 16,-38 39-40-16,76-62-20 15,-50 35-4-15,33-34 8 16,-64 42-8-16,14-8-4 15,-57 41 0-15,10-15 40 16,-56 27-24-16,-26 4 0 16,-46 38-12-16,-5 7 4 15,-37 30-8-15,7-3-4 0,-38 11 4 16,-29 18-164-16,-22 20 88 16</inkml:trace>
  </inkml:traceGroup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8:57:31.093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6142B25D-AC39-4D7A-87EA-19651B2FC7F8}" emma:medium="tactile" emma:mode="ink">
          <msink:context xmlns:msink="http://schemas.microsoft.com/ink/2010/main" type="inkDrawing" rotatedBoundingBox="21256,1360 23336,4743 23024,4936 20944,1552" semanticType="callout" shapeName="Other">
            <msink:sourceLink direction="with" ref="{09554F56-C340-4ACA-99AF-5C30373F12F3}"/>
          </msink:context>
        </emma:interpretation>
      </emma:emma>
    </inkml:annotationXML>
    <inkml:trace contextRef="#ctx0" brushRef="#br0">0 0 184 0,'110'140'68'0,"-46"-57"-52"0,47 27-4 0,-52-42 40 16,10 45-32-16,3 27 36 15,17-7-32-15,31 22-24 16,20 38 0-16,-8-19 0 15,4 12 0-15,22 18 8 16,-1-7-4-16,-25-12-4 0,-17 20 4 16,-21-12-4-16,-26-19 0 15,-12-7 0-15,-18 18 0 16,-17-26 0-16,-8-4 0 16,-4-19-240-16</inkml:trace>
  </inkml:traceGroup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8:57:32.656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89949A61-2543-41FE-9D92-C23D8C096BDB}" emma:medium="tactile" emma:mode="ink">
          <msink:context xmlns:msink="http://schemas.microsoft.com/ink/2010/main" type="writingRegion" rotatedBoundingBox="22815,2140 24775,2025 24860,3473 22900,3588"/>
        </emma:interpretation>
      </emma:emma>
    </inkml:annotationXML>
    <inkml:traceGroup>
      <inkml:annotationXML>
        <emma:emma xmlns:emma="http://www.w3.org/2003/04/emma" version="1.0">
          <emma:interpretation id="{7031BB81-5FF9-4E28-A915-5BF45D76ECD5}" emma:medium="tactile" emma:mode="ink">
            <msink:context xmlns:msink="http://schemas.microsoft.com/ink/2010/main" type="paragraph" rotatedBoundingBox="23520,2145 23205,2927 22853,2786 23167,200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1278ECF-9739-4475-9EA1-5B168683140D}" emma:medium="tactile" emma:mode="ink">
              <msink:context xmlns:msink="http://schemas.microsoft.com/ink/2010/main" type="line" rotatedBoundingBox="23520,2145 23205,2927 22853,2785 23167,2003"/>
            </emma:interpretation>
          </emma:emma>
        </inkml:annotationXML>
        <inkml:traceGroup>
          <inkml:annotationXML>
            <emma:emma xmlns:emma="http://www.w3.org/2003/04/emma" version="1.0">
              <emma:interpretation id="{C36B7C60-81D6-4E38-8C27-9A7DDDB70B77}" emma:medium="tactile" emma:mode="ink">
                <msink:context xmlns:msink="http://schemas.microsoft.com/ink/2010/main" type="inkWord" rotatedBoundingBox="23520,2145 23205,2927 22853,2785 23167,2003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494 121 424 0,'30'-38'156'0,"-30"38"-120"0,17-38-8 16,-4 23 44-1,0 11-44-15,-13-15-12 16,8 12-8-16,-16-1 8 0,8 8-8 0,-43 4-20 16,13 7 4-16,-34 4-4 15,13 4 4-15,-8 8 8 16,16-1 0-16,0 8-28 16,14 8 16-16,12 0-20 15,4-1 16-15,13 1 44 16,4-4-16-16,22-4-28 15,3 0 8-15,14 4 0 16,0-4 8-16,-5 8 24 16,-4-5-12-16,-17-3 12 15,4 0-12-15,-29-11 80 16,-5 0-48-16,-17-8 40 16,-4 0-48-16,-17-7 8 15,17-4-28-15,-21-8 0 16,21 0-8-16,-18-4-24 15,10 1 8-15,-1-1-172 16,9 4 100-16</inkml:trace>
        </inkml:traceGroup>
      </inkml:traceGroup>
    </inkml:traceGroup>
    <inkml:traceGroup>
      <inkml:annotationXML>
        <emma:emma xmlns:emma="http://www.w3.org/2003/04/emma" version="1.0">
          <emma:interpretation id="{6176CA71-2A0E-4A8E-945F-8135F14A70AA}" emma:medium="tactile" emma:mode="ink">
            <msink:context xmlns:msink="http://schemas.microsoft.com/ink/2010/main" type="paragraph" rotatedBoundingBox="23318,3067 24831,2978 24860,3473 23347,35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AC6B81B-CAD5-4E21-B68A-7411AE1CBC74}" emma:medium="tactile" emma:mode="ink">
              <msink:context xmlns:msink="http://schemas.microsoft.com/ink/2010/main" type="inkBullet" rotatedBoundingBox="23319,3084 24094,3038 24122,3517 23347,3562"/>
            </emma:interpretation>
            <emma:one-of disjunction-type="recognition" id="oneOf1">
              <emma:interpretation id="interp1" emma:lang="" emma:confidence="0">
                <emma:literal>→</emma:literal>
              </emma:interpretation>
            </emma:one-of>
          </emma:emma>
        </inkml:annotationXML>
        <inkml:trace contextRef="#ctx0" brushRef="#br0" timeOffset="647.7219">477 1143 92 0,'17'0'32'0,"-17"0"-24"0,30-4 0 0,-4 0 72 16,-9 12-44-16,25-8 32 15,-4 0-40-15,14-4 28 16,3 4-32-16,17-8 4 15,-4 1-16-15,9 3-8 16,-5 4 0-16,-12-4-4 16,-13 8 0-16</inkml:trace>
        <inkml:trace contextRef="#ctx0" brushRef="#br0" timeOffset="990.1432">741 991 156 0,'9'-30'56'0,"-9"30"-44"16,51-4-4-16,-26-3 8 16,5 7-12-16,13-4-4 15,4 4 4-15,8 4-32 16,-8 3 16-16,8 5 68 15,-12-1-32-15,-5 4 36 16,-8 0-32-16,-13 0 28 0,0 1-32 0,-21-1 32 16,-5 0-32-16,-12 4 4 15,-5 0-16-15,-16 15 20 16,8 0-20-16,-17 4-4 16,16 3-4-16,-3 1 28 15,8 0-16-15,1-16 4 16,3 1-12-16,9-12-76 15,13 4 36-15</inkml:trace>
      </inkml:traceGroup>
      <inkml:traceGroup>
        <inkml:annotationXML>
          <emma:emma xmlns:emma="http://www.w3.org/2003/04/emma" version="1.0">
            <emma:interpretation id="{9D6FF1B8-4C63-4CF2-8689-8732552CA3CF}" emma:medium="tactile" emma:mode="ink">
              <msink:context xmlns:msink="http://schemas.microsoft.com/ink/2010/main" type="line" rotatedBoundingBox="24199,3015 24831,2978 24852,3341 24220,3378"/>
            </emma:interpretation>
          </emma:emma>
        </inkml:annotationXML>
        <inkml:traceGroup>
          <inkml:annotationXML>
            <emma:emma xmlns:emma="http://www.w3.org/2003/04/emma" version="1.0">
              <emma:interpretation id="{52C862C9-DA2D-420B-896E-728E2347B5CF}" emma:medium="tactile" emma:mode="ink">
                <msink:context xmlns:msink="http://schemas.microsoft.com/ink/2010/main" type="inkWord" rotatedBoundingBox="24199,3015 24831,2978 24852,3341 24220,3378"/>
              </emma:interpretation>
              <emma:one-of disjunction-type="recognition" id="oneOf2">
                <emma:interpretation id="interp2" emma:lang="" emma:confidence="0">
                  <emma:literal>70</emma:literal>
                </emma:interpretation>
                <emma:interpretation id="interp3" emma:lang="" emma:confidence="0">
                  <emma:literal>7 to</emma:literal>
                </emma:interpretation>
                <emma:interpretation id="interp4" emma:lang="" emma:confidence="0">
                  <emma:literal>7 so</emma:literal>
                </emma:interpretation>
                <emma:interpretation id="interp5" emma:lang="" emma:confidence="0">
                  <emma:literal>TQ</emma:literal>
                </emma:interpretation>
                <emma:interpretation id="interp6" emma:lang="" emma:confidence="0">
                  <emma:literal>7 N</emma:literal>
                </emma:interpretation>
              </emma:one-of>
            </emma:emma>
          </inkml:annotationXML>
          <inkml:trace contextRef="#ctx0" brushRef="#br0" timeOffset="1500.5302">1831 995 384 0,'-21'-60'140'0,"21"60"-108"0,0 7-8 16,-9 1-56 0,5 3 12-16,-9 4-28 15,1 12 28-15,-18-5 8 16,9 5 12-16,-18-1 8 16,9 1-4-16,-12-1 16 15,12 1-12-15,-13-1 24 16,9-7-20-16,-8-11 4 15,12 0-8-15,-4-20 12 16,13 8-12-16,8-15-4 0,13 4 0 0,13-11-48 16,4 7 24-16,12-8-28 15,1 5 28-15,0-9 8 16,13 9 12-16,-1-5-12 16,1 12 8-16,-5 0 28 15,-4 7-12-15,-4 8 4 16,0 12-8-16,-13 7 28 15,4 3-20-15,-4 5-12 16,0 3-8-16,9 4 12 16,-1 0-4-16,-3 0-4 15,7-7 4-15,1-8 48 16,-8-4-28-16,-5-23 60 16,-5 1-48-16,-12-20 64 15,-8 1-60-15,-9-20-44 16,0 8 0-16,-22-22 4 15,18 11 4-15,-17-4-28 16,21 11 12-16</inkml:trace>
        </inkml:traceGroup>
      </inkml:traceGroup>
    </inkml:traceGroup>
  </inkml:traceGroup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8:57:38.409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B62660C0-2206-4893-AB38-AC5C619E2F03}" emma:medium="tactile" emma:mode="ink">
          <msink:context xmlns:msink="http://schemas.microsoft.com/ink/2010/main" type="inkDrawing" rotatedBoundingBox="14764,7552 21701,2663 21804,2808 14867,7698" semanticType="callout" shapeName="Other"/>
        </emma:interpretation>
      </emma:emma>
    </inkml:annotationXML>
    <inkml:trace contextRef="#ctx0" brushRef="#br0">0 4890 28 0,'68'-38'12'0,"-25"23"-8"0,25-23-4 15,-34 15 4-15,9-11-4 16,3-11 8-16,10-4-4 16,16-16 40-16,22 5-20 15,8 11 40-15,0-1-36 16,-8-3 4-16,4-7-20 16,8-12 0-16,18-15-4 15,-5 4 20-15,-8-1-16 16,-5 12-40-16,1 1 16 15,-1-1 0-15,5 3 12 16,12-21 32-16,-8 6-16 0,5-14 20 16,-10 18-20-16,18-10-8 15,-13 18-4-15,4-23 4 16,-12 8-4-16,8-19 16 16,-13 15-12-16,21-7 4 15,-16 26-4-15,4-4 12 16,-18 16-12-16,5-24-4 15,-13 16 0-15,17-19-4 16,-4 8 0-16,9-1 0 16,-13 12 0-16,-1 0 8 15,-12 19-4-15,9-12-4 16,-5 16 4-16,8-12-16 16,-7 8 8-16,-1-12 4 15,-9 8 0-15,1-15 8 16,-5 7-4-16,9-7 16 15,-13 15-12-15,5 0-28 16,4 12 8-16,3-1-12 16,-7 12 12-16,8-4 16 15,-22 7 0-15,5-14 16 16,-4 7-12-16,4-16-12 16,-5 5 0-16,14-12 4 15,-9 8 0-15,-1-8-12 16,1 16 8-16,4-1 20 15,-4 8-8-15,4 0 4 0,-12 7-4 16,16-7 12-16,-8 11-12 0,8-7 16 16,-3 7-16-1,-23-7 24-15,6 4-20 16,-18-12-4-16,-5 4-4 0,-16-12 20 16,4 9-12-16,0-5 4 15,-4 12-8-15,13-1-40 16,-9 9 16-16,12-1 16 15,1 8 0-15,-4 0 0 16,-9 3 4-16,8 5 12 16,-8 3-8-16,-4-4-4 15,-9 5 0-15,5-5-4 16,-9 4 0-16,0-11 32 16,0 15-16-16,0-11-24 15,4 11 4-15,-4-8-8 16,17 8 4-16,-17-7-20 15,9 3 16-15,4-8-100 16,-9 9 60-16</inkml:trace>
  </inkml:traceGroup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8:57:39.861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61434CA2-D49E-4877-93A0-9E317EB4200D}" emma:medium="tactile" emma:mode="ink">
          <msink:context xmlns:msink="http://schemas.microsoft.com/ink/2010/main" type="writingRegion" rotatedBoundingBox="17692,3865 20149,3865 20149,4335 17692,4335"/>
        </emma:interpretation>
      </emma:emma>
    </inkml:annotationXML>
    <inkml:traceGroup>
      <inkml:annotationXML>
        <emma:emma xmlns:emma="http://www.w3.org/2003/04/emma" version="1.0">
          <emma:interpretation id="{6C54BDDE-2D74-42C5-BCCB-8BEB94FEAB1C}" emma:medium="tactile" emma:mode="ink">
            <msink:context xmlns:msink="http://schemas.microsoft.com/ink/2010/main" type="paragraph" rotatedBoundingBox="17692,3865 20149,3865 20149,4335 17692,433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CF0784B-BA97-484A-BBA9-EBA32EB81D3A}" emma:medium="tactile" emma:mode="ink">
              <msink:context xmlns:msink="http://schemas.microsoft.com/ink/2010/main" type="line" rotatedBoundingBox="17692,3865 20149,3865 20149,4335 17692,4335"/>
            </emma:interpretation>
          </emma:emma>
        </inkml:annotationXML>
        <inkml:traceGroup>
          <inkml:annotationXML>
            <emma:emma xmlns:emma="http://www.w3.org/2003/04/emma" version="1.0">
              <emma:interpretation id="{452017D1-CE8C-47B8-A12E-FC5835496E89}" emma:medium="tactile" emma:mode="ink">
                <msink:context xmlns:msink="http://schemas.microsoft.com/ink/2010/main" type="inkWord" rotatedBoundingBox="17692,4017 18395,4017 18395,4335 17692,4335"/>
              </emma:interpretation>
              <emma:one-of disjunction-type="recognition" id="oneOf0">
                <emma:interpretation id="interp0" emma:lang="" emma:confidence="1">
                  <emma:literal>&gt;</emma:literal>
                </emma:interpretation>
                <emma:interpretation id="interp1" emma:lang="" emma:confidence="0">
                  <emma:literal>7</emma:literal>
                </emma:interpretation>
                <emma:interpretation id="interp2" emma:lang="" emma:confidence="0">
                  <emma:literal>'</emma:literal>
                </emma:interpretation>
                <emma:interpretation id="interp3" emma:lang="" emma:confidence="0">
                  <emma:literal>,</emma:literal>
                </emma:interpretation>
                <emma:interpretation id="interp4" emma:lang="" emma:confidence="0">
                  <emma:literal>•</emma:literal>
                </emma:interpretation>
              </emma:one-of>
            </emma:emma>
          </inkml:annotationXML>
          <inkml:trace contextRef="#ctx0" brushRef="#br0">0 43 236 0,'0'0'88'0,"0"0"-68"0,13 0-4 15,-4 0 60 1,-5 0-44-16,17 0 32 16,-4 0-36-16,13-4-8 0,0 4-12 15,25-7 12-15,0 3-12 0,26-4-4 16,-4 8 0 0,-5-7 4-16,-8 7-4 0,-13-8 16 15,-12 8-12-15,-10-4 24 16,-7 1-20-16,-9 3 40 15,-1 3-28-15,-7-3 4 16,-1 16-16-16,-8-9 12 16,4 8-16-16,-9 4 16 15,5 4-16-15,-13 11-4 16,0 4 0-16,-13 3-24 16,4 1 12-16,-3 0-268 15,7-4 148-15</inkml:trace>
        </inkml:traceGroup>
        <inkml:traceGroup>
          <inkml:annotationXML>
            <emma:emma xmlns:emma="http://www.w3.org/2003/04/emma" version="1.0">
              <emma:interpretation id="{29854DB7-B123-4C68-8F5F-5B5DF3CF26F1}" emma:medium="tactile" emma:mode="ink">
                <msink:context xmlns:msink="http://schemas.microsoft.com/ink/2010/main" type="inkWord" rotatedBoundingBox="19502,3865 20149,3865 20149,4248 19502,4248"/>
              </emma:interpretation>
              <emma:one-of disjunction-type="recognition" id="oneOf1">
                <emma:interpretation id="interp5" emma:lang="" emma:confidence="1">
                  <emma:literal>7</emma:literal>
                </emma:interpretation>
                <emma:interpretation id="interp6" emma:lang="" emma:confidence="0">
                  <emma:literal>&gt;</emma:literal>
                </emma:interpretation>
                <emma:interpretation id="interp7" emma:lang="" emma:confidence="0">
                  <emma:literal>1</emma:literal>
                </emma:interpretation>
                <emma:interpretation id="interp8" emma:lang="" emma:confidence="0">
                  <emma:literal>•</emma:literal>
                </emma:interpretation>
                <emma:interpretation id="interp9" emma:lang="" emma:confidence="0">
                  <emma:literal>,</emma:literal>
                </emma:interpretation>
              </emma:one-of>
            </emma:emma>
          </inkml:annotationXML>
          <inkml:trace contextRef="#ctx0" brushRef="#br0" timeOffset="-700.898">1810-97 216 0,'4'-11'80'0,"-4"11"-60"0,13 0-8 0,-9 0 28 32,1 7-24-32,-1-7 48 0,9 4-36 15,4 0-4-15,4 0-16 0,9-4 28 16,-5 0-20-16,5-4-4 16,0 0-8-16,12-7 20 15,5 3-12-15,9-3 4 16,-1 3-8-16,0 1-16 15,-4 3 4-15,-8 0 64 16,0 4-32-16,-14-4-64 16,-7 8 16-16,-14-4 52 15,-8 0-16-15,0 0 4 16,-8 8-12-16,-1 3 12 16,5 4-12-16,-5 12-12 15,1-1 0-15,-13 16-4 16,12-1 0-16,-4 12 32 15,1 0-12-15,-10 4-20 16,5-11 0-16</inkml:trace>
        </inkml:traceGroup>
      </inkml:traceGroup>
    </inkml:traceGroup>
  </inkml:traceGroup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8:58:09.408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C1DBDBBF-AE48-4FCE-97E2-923BAC39E3B4}" emma:medium="tactile" emma:mode="ink">
          <msink:context xmlns:msink="http://schemas.microsoft.com/ink/2010/main" type="inkDrawing" rotatedBoundingBox="12392,9218 21954,1239 22122,1440 12560,9419" semanticType="callout" shapeName="Other">
            <msink:sourceLink direction="with" ref="{4E8343D7-83A0-4AAC-9D07-7C05B6510439}"/>
            <msink:sourceLink direction="with" ref="{D4BA3CC6-FDD6-43B5-BCA2-7860D99A90E2}"/>
          </msink:context>
        </emma:interpretation>
      </emma:emma>
    </inkml:annotationXML>
    <inkml:trace contextRef="#ctx0" brushRef="#br0">0 8041 28 0,'29'0'12'0,"-7"-4"-8"0,-14-3-4 0,5 3 12 0,0-4-8 16,4-3-4-16,4-4 4 15,-12 0 12-15,3-4-8 16,10 0 4-16,-5-8-4 16,4 1 36-16,9-1-20 15,12-3 76-15,18-4-56 16,12-4 4-16,14-11-28 16,3-23-12-16,30-38-4 15,26-3 56-15,13-1-32 16,8-22 16-16,42-38-28 15,1 11 8-15,34-19-12 16,8-26 12-16,0 8-16 16,34-20 48-16,-4-22-28 15,35 11 4-15,-1-49-20 16,17 38 12-16,4-42-16 16,5 15 4-16,-9-11-4 0,0 0 20 15,-4 3-16-15,-47 20 32 16,-4 19-28-16,38-43 48 15,-34 35-36-15,30-37-4 16,-22 40-16-16,56-14 28 16,-55 30-20-16,-30 0-32 15,-22 26 8-15,-21 42-8 16,-42-4 8-16,-22-7 8 0,-4-8 0 16,-17 38 8-16,-21 27-4 15,-43 29 16 1,-8 12-12-16,-39 19-20 15,-8 23 4-15,-26 19-208 16,-4 11 120-16</inkml:trace>
  </inkml:traceGroup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8:58:11.285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4E8343D7-83A0-4AAC-9D07-7C05B6510439}" emma:medium="tactile" emma:mode="ink">
          <msink:context xmlns:msink="http://schemas.microsoft.com/ink/2010/main" type="inkDrawing" rotatedBoundingBox="12999,9223 22588,907 22770,1117 13181,9433" semanticType="callout" shapeName="Other">
            <msink:sourceLink direction="with" ref="{F55C1F5D-A33E-4935-B417-2597EA86C0FC}"/>
            <msink:destinationLink direction="to" ref="{88B5C970-4E69-45FB-94B3-182E847B3E58}"/>
            <msink:destinationLink direction="with" ref="{88187624-9935-4A2A-9DE6-DB3855973DD0}"/>
            <msink:destinationLink direction="with" ref="{C1DBDBBF-AE48-4FCE-97E2-923BAC39E3B4}"/>
          </msink:context>
        </emma:interpretation>
      </emma:emma>
    </inkml:annotationXML>
    <inkml:trace contextRef="#ctx0" brushRef="#br0">0 8394 144 0,'64'-76'52'0,"-30"35"-40"0,13-24 0 16,-9 31-8-16,22-3-4 15,25-16 16-15,17-4-8 16,-8-11-12-16,0-23 0 15,12-11 20-15,17-1-8 0,9 13 4 16,-12-13-4-16,-5-14-32 16,21-19 12-16,17 11 4 31,5 4 8-31,-13-8-12 0,21-26 8 0,8 15 12 16,-8 19-4-16,-8 7 8 15,-5-7-8-15,17-8-4 16,-8-7 4-16,-25 19 4 15,7-1-4-15,14-3-36 16,4-15 16-16,-9-4 32 16,-12 4-8-16,-5 18 0 15,4 12-4-15,9-30-16 16,-17 15 8-16,30-19 4 16,-13 26 0-16,13-26 0 15,-21 19 0-15,20-19 16 16,-7 15-8-16,24-19-12 0,-11 4 0 15,-6-11 4-15,22 7 0 16,-8 15-12-16,0-18 8 16,16-24 20-16,-3 16-8 15,-18 11-4-15,17-33 0 16,1-20 12-16,-1 38-8 16,-34 19 32-16,-8 3-24 15,0 5-4-15,0-4-8 16,-5 18 4-16,-21 20-4 0,-4 7 24 15,-12 8-16-15,12-4-32 16,8-4 12-16,-8-7 20 16,-17-5-8-16,-13 16-8 15,-17 4 0-15,-8 3 20 16,-13-3-8-16,-9 4-4 16,-8-1 0-16,0 16-16 15,-13 11 8-15,4 11 20 16,0 12-8-16,1 7-12 15,-1 8 0-15,-4 8 4 16,8 3 0-16,-8 4-36 16</inkml:trace>
  </inkml:traceGroup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8:58:12.578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B5CC7B8B-F631-45F6-B00E-935B4B7D8E51}" emma:medium="tactile" emma:mode="ink">
          <msink:context xmlns:msink="http://schemas.microsoft.com/ink/2010/main" type="inkDrawing" rotatedBoundingBox="19547,3143 20003,3121 20008,3226 19552,3248" shapeName="Other"/>
        </emma:interpretation>
      </emma:emma>
    </inkml:annotationXML>
    <inkml:trace contextRef="#ctx0" brushRef="#br0">0 41 52 0,'4'0'16'0,"9"4"-12"0,0-4 0 0,8 4 52 0,-13-1-32 16,9-3 60-16,9 0-48 16,-5 0 12-16,5 0-32 15,8-7 20-15,4-1-24 16,9-3-4-16,-4 3-4 15,4 1 12-15,-13-1-8 16,-5 4 48-16,-12 4-28 16,0 12 4-16,-17 3-20 15,-8 4 0-15,-5 3-4 16,-4 16-16-16</inkml:trace>
  </inkml:traceGroup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8:31:56.494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C85428BB-140C-4BB9-BD04-40A2A3D98CDC}" emma:medium="tactile" emma:mode="ink">
          <msink:context xmlns:msink="http://schemas.microsoft.com/ink/2010/main" type="writingRegion" rotatedBoundingBox="856,2072 8398,2620 8281,4230 739,3682"/>
        </emma:interpretation>
      </emma:emma>
    </inkml:annotationXML>
    <inkml:traceGroup>
      <inkml:annotationXML>
        <emma:emma xmlns:emma="http://www.w3.org/2003/04/emma" version="1.0">
          <emma:interpretation id="{98C98FEA-512A-48CF-900B-0C4A8569D99C}" emma:medium="tactile" emma:mode="ink">
            <msink:context xmlns:msink="http://schemas.microsoft.com/ink/2010/main" type="paragraph" rotatedBoundingBox="856,2072 8398,2620 8281,4230 739,368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38DDAD2-47F5-480E-B540-2A3C81B0BEFC}" emma:medium="tactile" emma:mode="ink">
              <msink:context xmlns:msink="http://schemas.microsoft.com/ink/2010/main" type="line" rotatedBoundingBox="856,2072 8398,2620 8281,4230 739,3682"/>
            </emma:interpretation>
          </emma:emma>
        </inkml:annotationXML>
        <inkml:traceGroup>
          <inkml:annotationXML>
            <emma:emma xmlns:emma="http://www.w3.org/2003/04/emma" version="1.0">
              <emma:interpretation id="{47957826-BE71-48C6-9A40-1451229099FD}" emma:medium="tactile" emma:mode="ink">
                <msink:context xmlns:msink="http://schemas.microsoft.com/ink/2010/main" type="inkWord" rotatedBoundingBox="839,2307 2508,2428 2427,3550 758,3428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258 2859 800 0,'-8'0'296'0,"8"0"-232"0,8-4-16 16,-8 1 124-1,11 6-104-15,5-3 88 16,3 0-92-16,20 0 40 16,-4 4-64-16,27-4-12 15,0 0-16-15,30 0 0 16,-2 0-8-16,2-4-4 0,-10 1 4 0,-13 0-128 16,-11 3 68-16,-19-7-92 15,-12 3 84-15</inkml:trace>
          <inkml:trace contextRef="#ctx0" brushRef="#br0" timeOffset="329.879">838 2511 808 0,'-42'4'300'0,"42"-4"-232"0,-4 7-20 0,12-7 64 15,3 0-72-15,20 7 28 16,4-7-40-16,12 6-8 16,-5 1-12-16,-3 4-24 15,-4 2 8-15,-12 5 20 16,0 2-4-16,-11 11 60 16,-5 0-40-16,-7 11 104 15,0-1-76-15,-15 7-8 16,3-3-28-16,-11 6 4 15,0 1-16-15,4 0-4 16,-1-8 0-16,1-6-84 16,7-7 44-16,4-14-348 15,5-6 212-15,6-22-488 16,5 1 372-16</inkml:trace>
          <inkml:trace contextRef="#ctx0" brushRef="#br0" timeOffset="-328.8734">-489 2123 728 0,'-35'3'268'0,"35"-3"-208"0,-4 7-16 0,8-7 228 16,3 3-156-16,17 1 52 15,3-1-100-15,23-6 0 16,4 6-36-16,8 4-232 15,-4 3 108-15,4 1-336 16,-4 2 240-16</inkml:trace>
          <inkml:trace contextRef="#ctx0" brushRef="#br0" timeOffset="-1035.753">-95 2412 340 0,'0'-7'128'0,"8"7"-100"0,0-7-8 0,-8 7 112 15,4 0-76-15,0-7 112 16,0 7-96-16,-4-7 84 16,7 7-88-16,-3-10 20 15,4 10-52-15,-4-14 12 16,3 14-28-16,-3-10 44 15,4 6-36-15,-8-6 4 16,4 3-20-16,-8 0 36 16,0 0-24-16,-7-3-24 15,3 6 0-15,-11 1 24 16,-1 3-12-16,-7-3 12 16,8 3-12-16,-16 0 0 15,8 3-4-15,-8-3-16 16,4 7 4-16,-12 3 12 15,9 7-4-15,-9 4-12 16,8 0 4-16,-4 13 28 0,12 1-12 16,0 9 24-16,12 1-24 15,3 3 32 1,8 0-28-16,12-3 20 0,4 0-20 0,15-7 0 16,11-7-8-16,1 0 20 15,4 0-16-15,-5-7 4 16,-7-4-8-16,0-2 4 15,-4-1-8-15,-3-7 8 16,-1 0-8-16,-4-3-124 16,-3-3 64-16,-1-8-188 15,5 4 136-15,-5-14-304 16,4 1 236-16</inkml:trace>
          <inkml:trace contextRef="#ctx0" brushRef="#br0" timeOffset="-793.6093">-478 2704 416 0,'-15'-7'152'0,"15"7"-116"0,-16 7-12 16,16-7 188-1,0 0-120-15,0 0 148 16,12 0-136-16,-1 7 112 15,9 0-124-15,19-7 24 16,-5 3-68-16,9 4-12 16,-8-7-20-16,3 0 16 15,-3 7-20-15,-8-14-216 0,4 14 112 0</inkml:trace>
          <inkml:trace contextRef="#ctx0" brushRef="#br0" timeOffset="-490.8014">-416 1961 820 0,'-8'-21'304'0,"8"21"-236"0,4-7-20 0,0 4 108 16,8 3-96-16,7-7 64 15,4 7-72-15,8-3-20 16,4 6-20-16,4-3-20 16,0 3 4-16,-8 1-252 15,-1 6 140-15,-10 0-332 16,-1 1 252-16</inkml:trace>
        </inkml:traceGroup>
        <inkml:traceGroup>
          <inkml:annotationXML>
            <emma:emma xmlns:emma="http://www.w3.org/2003/04/emma" version="1.0">
              <emma:interpretation id="{26FFCAB9-3322-4F3A-96DF-D93702AA1F00}" emma:medium="tactile" emma:mode="ink">
                <msink:context xmlns:msink="http://schemas.microsoft.com/ink/2010/main" type="inkWord" rotatedBoundingBox="3059,2742 3605,2782 3563,3356 3017,3317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828.1069">2251 2429 488 0,'0'-11'180'0,"0"11"-140"0,0-6-12 0,0 2 120 16,0 4-88-16,-7-7 88 16,-5 4-84-16,0-4 28 15,-3 3-52-15,-4-6 12 16,-1 7-32-16,-19-1 44 15,5 8-36-15,-5 3 56 16,4 3-48-16,-11 7-8 16,7 4-16-16,-4 13-12 15,8 1 4-15,1 16 28 16,10-6-16-16,1 10 4 0,8-10-12 16,-1 3-8-16,16-3 4 15,8-11 12 1,-4 0-8-16,19-13 4 0,-4-4-4 15,16-3 4-15,-4-4-8 16,4-3-116-16,-4-3 60 0,-8-1-84 16,0 1 76-16,-11-4-144 15,-4 3 116-15</inkml:trace>
          <inkml:trace contextRef="#ctx0" brushRef="#br0" timeOffset="1068.2408">1678 2855 904 0,'-7'-6'332'0,"7"6"-256"0,19-4-24 0,0 1 116 15,-3 3-104-15,3-11 104 16,12 8-92-16,4-4-8 15,4 4-40-15,7 3-8 16,-3 0-12-16,-5-7-52 16,1 10 28-16,-12-3-376 15,8 7 216-15</inkml:trace>
        </inkml:traceGroup>
        <inkml:traceGroup>
          <inkml:annotationXML>
            <emma:emma xmlns:emma="http://www.w3.org/2003/04/emma" version="1.0">
              <emma:interpretation id="{922FB14D-5516-4768-A9C5-BAE677E4BF6D}" emma:medium="tactile" emma:mode="ink">
                <msink:context xmlns:msink="http://schemas.microsoft.com/ink/2010/main" type="inkWord" rotatedBoundingBox="4267,3186 4977,3023 5071,3431 4360,3593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7927.2998">5666 2735 548 0,'4'-10'204'0,"-4"10"-156"0,7-11-16 0,-7 8 72 16,4 3-64-16,-4 0 72 15,0 7-64-15,0 3 8 16,0 7-32-16,0 14 40 16,0 4-36-16,-4 40 56 15,0 5-48-15,-3 16 0 16,-9-10-20-16,-7 0 84 16,0-17-52-16,-16-11 84 15,4-3-76-15,-11-10 8 16,7-11-40-16,-7-13 12 15,11-14-20-15,-12-14-236 16,16-3 116-16,0-42-484 16,16 1 328-16</inkml:trace>
          <inkml:trace contextRef="#ctx0" brushRef="#br0" timeOffset="8088.7281">5600 2312 1100 0,'8'-4'408'0,"-8"4"-316"0,31 7-28 0,-12-3-8 16,0-1-44-16,1-3-436 16,7 7 232-16</inkml:trace>
        </inkml:traceGroup>
        <inkml:traceGroup>
          <inkml:annotationXML>
            <emma:emma xmlns:emma="http://www.w3.org/2003/04/emma" version="1.0">
              <emma:interpretation id="{300C9D30-3D42-448F-BD78-92FA5683F6E7}" emma:medium="tactile" emma:mode="ink">
                <msink:context xmlns:msink="http://schemas.microsoft.com/ink/2010/main" type="inkWord" rotatedBoundingBox="5391,2401 8398,2620 8281,4230 5273,4012"/>
              </emma:interpretation>
            </emma:emma>
          </inkml:annotationXML>
          <inkml:trace contextRef="#ctx0" brushRef="#br0" timeOffset="8498.8179">6273 2174 600 0,'31'-3'224'0,"-31"3"-176"0,35-4-12 0,-19 4 96 16,3 4-80-16,0 6 96 15,5 4-88-15,-5 10 24 16,0 0-48-16,-11 17 20 15,0 1-28-15,0 13 0 16,-1 0-16-16,-14-4 12 16,7-3-16-16,-20-10 40 15,1-3-24-15,-16-18-24 16,4-3 0-16,-23-21 24 16,7 0-12-16,-3-24-12 15,4 0-4-15,3-17-4 16,24 3 0-16,7-7 0 0,12 11 0 15,19-4-12-15,9 11 12 0,26 0-24 16,0 10 20-16,12 6 56 16,0 8-20-1,3 7 68-15,-3 6-52 0,8 0 0 16,-9 8-24-16,1-1-20 16,-15 0 0-16,-9 1-280 15,-3-1 156-15</inkml:trace>
          <inkml:trace contextRef="#ctx0" brushRef="#br0" timeOffset="8917.9402">5851 3014 488 0,'8'-4'180'0,"-8"4"-140"0,12-3-12 16,-12-1 128-1,8 8-92-15,-1-8 116 16,-3 4-104-16,4-6 92 0,7 6-92 0,16-7 64 16,8 0-80-16,35-4-4 15,11 1-36-15,39-4-4 16,-20 7-8-16,28-3-52 16,-16 3 28-16,-12 0-184 15,-14 7 112-15,-21-6-84 16,-15 6 100-16,-19-4-76 15,-12 1 84-15,-19 3-180 16,-4 3 140-16</inkml:trace>
          <inkml:trace contextRef="#ctx0" brushRef="#br0" timeOffset="9569.4086">5937 3396 392 0,'-8'-4'148'0,"8"4"-116"0,0 0-8 0,-4-7 164 16,4 7-108-16,-4-7 88 15,4 7-96-15,-4 0 52 32,4 0-72-32,-11 7 4 0,7 4-32 0,-8 9 68 15,4 8-56-15,-3 3 24 16,3 3-40-16,0 8 28 15,4-5-32-15,4-6-4 16,4 0-8-16,0-13 4 16,8-1-4-16,-1-17-28 15,5 0 12-15,3-17-152 16,-7 3 88-16,7-10-56 16,1 3 80-16,-9 4-8 15,5 3 36-15,-12 4 68 16,-1 13-24-16,-6 18 136 15,3 3-88-15,3 10 92 16,9 4-92-16,11-7-16 16,4-3-32-16,16-11 4 15,0-10-16-15,11-18 16 16,-8 5-16-16,-3-25-4 16,-5 0 0-16,-10-11-32 15,-5 4 16-15,-12-6-12 16,-3 6 12-16,-12-7 8 15,4 11 4-15,-7-1 0 16,3 11 0-16,-4 4-116 16,8 6 64-16,0 4-436 0,4 6 268 0</inkml:trace>
          <inkml:trace contextRef="#ctx0" brushRef="#br0" timeOffset="5614.5211">2991 2917 508 0,'-8'-6'188'0,"8"6"-148"0,0-7-8 0,0 3 132 15,-4 8-96-15,-4-4 124 16,1 0-112-16,-5 0 40 16,12 0-72-16,-8 0 36 15,8 0-48-15,0-4 24 16,12 4-32-16,15-7 44 15,8 4-40-15,27-4-8 16,0 7-12-16,7-3 8 16,-7 3-12-16,-8-4 4 15,-7 4-4-15,-12-3 4 16,-4 6-8-16,-12-3 32 16,-3 0-20-16,-9 0-120 15,-3 0 56-15</inkml:trace>
          <inkml:trace contextRef="#ctx0" brushRef="#br0" timeOffset="5944.8998">3358 2697 644 0,'-27'-3'236'0,"27"3"-180"0,16-7-20 0,-8 3 36 16,3 4-48-16,9-6 60 15,-1 2-48-15,8-3 12 16,0 7-32-16,4-7 8 16,0 7-12-16,4-3 28 15,-4 3-24-15,-8 3 48 16,0 4-36-16,-15 10 84 16,-4 4-64-16,-20 10 56 15,5 0-60-15,-12 3 16 16,11 1-40-16,-11 3-8 15,3 0-8-15,5-1 4 16,7 1-4-16,4-7-116 16,0-3 60-16,-7-11-268 15,11 0 176-15</inkml:trace>
          <inkml:trace contextRef="#ctx0" brushRef="#br0" timeOffset="6620.7213">3982 2852 912 0,'-4'0'340'0,"4"0"-264"0,4 0-24 0,3 0 124 16,9 0-108-16,7-7 60 15,4 4-72-15,0-4 12 16,4 7-40-16,0-4 0 16,0 4-16-16,0-3 0 15,-4 6-4-15,0-3-140 16,1 7 76-16,3-3-300 16,3-1 200-16,5-3-464 15,4 4 344-15</inkml:trace>
          <inkml:trace contextRef="#ctx0" brushRef="#br0" timeOffset="6381.0843">4586 2474 464 0,'11'-7'176'0,"-11"7"-140"0,-19-4-8 0,7 1 152 15,5 6-104-15,-17-3 76 16,9 7-88-16,-32 0 28 16,13 3-56-16,-17 4 16 15,5 3-32-15,-1 4 72 16,12 0-56-16,1 3 32 16,10 3-40-16,-14 8 44 15,26-1-40-15,-15 11 12 16,11-4-28-16,5 4 28 15,7-4-28-15,8 0 4 16,4 1-12-16,7-5 4 16,8-6-8-16,4-6 24 15,0-8-16-15,1-7-92 16,-5-3 44-16,-4-11-208 16,-3 4 136-16,-5-10-172 15,1 0 160-15,0-7-392 16,3 6 288-16</inkml:trace>
          <inkml:trace contextRef="#ctx0" brushRef="#br0" timeOffset="7492.2349">4837 2855 416 0,'-8'0'152'0,"8"0"-116"0,0 0-12 0,-3 0 144 16,3 7-96-16,-8-7 148 16,8 0-124-16,-4 0 72 15,8 0-96-15,4 0 44 16,3 0-72-16,16-3 68 15,4 10-64-15,16-7 20 16,3 0-40-16,4 7-16 16,-3-4-8-16,-5-6 20 15,-11 10-12-15,-16-7 12 16,1 0-12-16,-20-7-76 16,0 7 32-16,-12 0-304 15,-3 0 184-15</inkml:trace>
        </inkml:traceGroup>
      </inkml:traceGroup>
    </inkml:traceGroup>
  </inkml:traceGroup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8:58:12.110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88B5C970-4E69-45FB-94B3-182E847B3E58}" emma:medium="tactile" emma:mode="ink">
          <msink:context xmlns:msink="http://schemas.microsoft.com/ink/2010/main" type="inkDrawing" rotatedBoundingBox="20248,3178 20513,3075 20621,3354 20357,3456" semanticType="callout" shapeName="Other">
            <msink:sourceLink direction="to" ref="{4E8343D7-83A0-4AAC-9D07-7C05B6510439}"/>
          </msink:context>
        </emma:interpretation>
      </emma:emma>
    </inkml:annotationXML>
    <inkml:trace contextRef="#ctx0" brushRef="#br0">-3 90 196 0,'5'-8'72'0,"-10"16"-56"0,5-8-4 16,0 0 40-1,13 0-16-15,0 0-16 16,13 0-4-16,-14 0-8 0,10-8 4 16,-1 8-8-16,9-7 16 15,-9-5-12-15,9-3-20 16,-9 8 4-16,0-5 32 16,-8-3-16-16,4 8 36 15,-8 3-28-15,-9 0 40 16,0 4-32-16,0 0 4 15,-9 4-16-15,9 7 12 16,-8 1-16-16,-1-1-4 16,5 4 0-16,4 0 12 15,0 8-8-15,-9-4-20 16,9 4 4-16,-8 3 40 0,4 8-20 16,-5 8-168-16,-4 11 84 15,13-12-220-15</inkml:trace>
  </inkml:traceGroup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8:58:13.311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88187624-9935-4A2A-9DE6-DB3855973DD0}" emma:medium="tactile" emma:mode="ink">
          <msink:context xmlns:msink="http://schemas.microsoft.com/ink/2010/main" type="inkDrawing" rotatedBoundingBox="21918,506 23355,1385 23203,1632 21767,753" semanticType="callout" shapeName="Other">
            <msink:sourceLink direction="with" ref="{4E8343D7-83A0-4AAC-9D07-7C05B6510439}"/>
          </msink:context>
        </emma:interpretation>
      </emma:emma>
    </inkml:annotationXML>
    <inkml:trace contextRef="#ctx0" brushRef="#br0">0 18 164 0,'4'-8'60'0,"5"4"-44"0,-5 0-8 0,-4 4 52 16,0 0-36-16,17 0 32 15,-17 0-28-15,13 4 60 16,12-4-48-16,5 8 28 15,13-1-40-15,12 5-8 16,5 3-12-16,12 8 4 16,-4 7-8-16,9 8 24 15,21 15-16-15,8 11 12 16,5 12-12-16,-18 3 0 16,5-7-4-16,-12-11 20 0,-10-16-16 15,14 1 4-15,-18-5-8 16,0-3 56-16,-20-4-36 15,-18-4 16-15,-17 1-28 0,-26-5 8 16,-29 1-12-16,-5 3-76 16,-12 4 32-16,-5 0-384 15</inkml:trace>
  </inkml:traceGroup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8:58:39.797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FB878E5C-F8BC-40FB-9189-6444B69D8204}" emma:medium="tactile" emma:mode="ink">
          <msink:context xmlns:msink="http://schemas.microsoft.com/ink/2010/main" type="writingRegion" rotatedBoundingBox="16575,5180 16131,6606 15392,6376 15837,4950"/>
        </emma:interpretation>
      </emma:emma>
    </inkml:annotationXML>
    <inkml:traceGroup>
      <inkml:annotationXML>
        <emma:emma xmlns:emma="http://www.w3.org/2003/04/emma" version="1.0">
          <emma:interpretation id="{66094566-3C40-4263-BA18-20B10A5C3CDC}" emma:medium="tactile" emma:mode="ink">
            <msink:context xmlns:msink="http://schemas.microsoft.com/ink/2010/main" type="paragraph" rotatedBoundingBox="16575,5180 16131,6606 15392,6376 15837,495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8DF75B9-E162-4F4B-A60D-BE658839FC1A}" emma:medium="tactile" emma:mode="ink">
              <msink:context xmlns:msink="http://schemas.microsoft.com/ink/2010/main" type="line" rotatedBoundingBox="16575,5180 16131,6606 15392,6376 15837,4950"/>
            </emma:interpretation>
          </emma:emma>
        </inkml:annotationXML>
        <inkml:traceGroup>
          <inkml:annotationXML>
            <emma:emma xmlns:emma="http://www.w3.org/2003/04/emma" version="1.0">
              <emma:interpretation id="{2B206FC0-BBEF-4623-88B6-E7A71D08785B}" emma:medium="tactile" emma:mode="ink">
                <msink:context xmlns:msink="http://schemas.microsoft.com/ink/2010/main" type="inkWord" rotatedBoundingBox="16193,5061 16101,5354 15758,5247 15849,4954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-55 138 208 0,'0'0'76'0,"0"3"-60"0,0 1-4 0,0-4 92 16,0 8-60-16,-4-4 24 16,0-4-36-16,4 0 12 15,0 0-24-15,4 0-16 0,4-4-8 16,5 4 12-16,-4 0-4 16,-9 0-4-16,0 0 4 15,8 4 12-15,-4 3-8 16,1 4 48-16,-1-3-28 15,0 0-4-15,-4-1-16 16,9 1-96-16,-5-1 52 16,-4-7-324-16</inkml:trace>
          <inkml:trace contextRef="#ctx0" brushRef="#br0" timeOffset="-14546.8457">0 104 436 0,'9'-27'160'0,"-9"27"-124"0,30-11-8 15,-18-1 8 1,6 5-24-16,11-8 4 16,5 7-8-16,17-3 28 15,1 7-20-15,11-4-164 16,1 8 80-16</inkml:trace>
        </inkml:traceGroup>
        <inkml:traceGroup>
          <inkml:annotationXML>
            <emma:emma xmlns:emma="http://www.w3.org/2003/04/emma" version="1.0">
              <emma:interpretation id="{B823DDBE-8629-401B-91CE-7B091D0AB601}" emma:medium="tactile" emma:mode="ink">
                <msink:context xmlns:msink="http://schemas.microsoft.com/ink/2010/main" type="inkWord" rotatedBoundingBox="16156,5568 15859,6521 15392,6376 15689,5423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-14819.5654">-430 1319 268 0,'-4'-8'100'0,"4"8"-76"0,0-4-8 16,0 0 68-1,4 4-48-15,1-7 4 16,7-1-24-16,1-7-4 16,0 8-4-16,4-16 4 15,-9 0-8-15,5-22-4 0,4 11 4 16,-4-19 48-16,4 3-28 0,-4-6-36 16,0 3 4-16,4 7-16 15,-5 8 12-15,1-3 8 16,4 7 4-16,0-8 0 15,0 4 0-15,0-3-28 16,5 7 16-16,-1-12 24 16,0 20-8-16,-4-8-36 15,5 11 20-15,-5-4 0 16,4 8 12-16,-4 4 8 16,4 8-4-16,0 7-4 15,1 7 4-15,-1 1 4 16,0 11-4-16,-8-4 8 15,8 11-8-15,-8-3 32 16,-13 4-20-16,-8-5 12 16,-5 5-16-16,-4-8 12 15,4 7-16-15,-8-11-40 16,4 8 20-16,-5-8-8 16,10 0 12-16,3 0-12 15,9 1 12-15,17-1 4 16,4 0 4-16,14 0-28 15,-1 0 16-15,0-3 32 16,0 3-12-16,-17-8 28 16,0 5-24-16,-21-9-4 15,-13 5-4-15,-13-4 48 0,4 0-28 16,-16-4 0-16,12 3-16 0,-9 1 4 16,10 4-8-16</inkml:trace>
        </inkml:traceGroup>
        <inkml:traceGroup>
          <inkml:annotationXML>
            <emma:emma xmlns:emma="http://www.w3.org/2003/04/emma" version="1.0">
              <emma:interpretation id="{7524FDAA-84D6-4EDD-9AA8-8C8798380D01}" emma:medium="tactile" emma:mode="ink">
                <msink:context xmlns:msink="http://schemas.microsoft.com/ink/2010/main" type="inkWord" rotatedBoundingBox="16392,5769 16297,6072 16256,6059 16350,5757"/>
              </emma:interpretation>
              <emma:one-of disjunction-type="recognition" id="oneOf2">
                <emma:interpretation id="interp2" emma:lang="" emma:confidence="1">
                  <emma:literal>_</emma:literal>
                </emma:interpretation>
                <emma:interpretation id="interp3" emma:lang="" emma:confidence="0">
                  <emma:literal>~</emma:literal>
                </emma:interpretation>
                <emma:interpretation id="interp4" emma:lang="" emma:confidence="0">
                  <emma:literal>-</emma:literal>
                </emma:interpretation>
                <emma:interpretation id="interp5" emma:lang="" emma:confidence="0">
                  <emma:literal>•</emma:literal>
                </emma:interpretation>
                <emma:interpretation id="interp6" emma:lang="" emma:confidence="0">
                  <emma:literal>=</emma:literal>
                </emma:interpretation>
              </emma:one-of>
            </emma:emma>
          </inkml:annotationXML>
          <inkml:trace contextRef="#ctx0" brushRef="#br0" timeOffset="1440.3288">550 720 332 0,'4'-7'120'0,"0"7"-92"0,-4-4-8 0,0 4 80 16,0 0-60-16,0 0 52 15,0 0-52 1,0 11-4-16,-4 1-12 15,0-5-16-15,-5 1 24 16,-4 0-20-16,9 3 48 0,-4 0-32 16,-5 4 12-16,0 4-24 15,0 4 28-15,5 7-28 16,4 1 4-16,4-1-12 16,0 0 20-16,-9-7-16 0,9-4-196 15,9-4 96-15</inkml:trace>
        </inkml:traceGroup>
      </inkml:traceGroup>
    </inkml:traceGroup>
  </inkml:traceGroup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8:58:26.615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54A3B3D8-E9D3-4578-A225-7C97C6D0CCE1}" emma:medium="tactile" emma:mode="ink">
          <msink:context xmlns:msink="http://schemas.microsoft.com/ink/2010/main" type="writingRegion" rotatedBoundingBox="22623,708 22666,708 22666,712 22623,712"/>
        </emma:interpretation>
      </emma:emma>
    </inkml:annotationXML>
    <inkml:traceGroup>
      <inkml:annotationXML>
        <emma:emma xmlns:emma="http://www.w3.org/2003/04/emma" version="1.0">
          <emma:interpretation id="{F2FB906E-9419-4D69-A3C2-FA26F7AEA938}" emma:medium="tactile" emma:mode="ink">
            <msink:context xmlns:msink="http://schemas.microsoft.com/ink/2010/main" type="paragraph" rotatedBoundingBox="22623,708 22666,708 22666,712 22623,71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B3F286D-F3EF-40B5-B4BD-8315E3191C0D}" emma:medium="tactile" emma:mode="ink">
              <msink:context xmlns:msink="http://schemas.microsoft.com/ink/2010/main" type="line" rotatedBoundingBox="22623,708 22666,708 22666,712 22623,712"/>
            </emma:interpretation>
          </emma:emma>
        </inkml:annotationXML>
        <inkml:traceGroup>
          <inkml:annotationXML>
            <emma:emma xmlns:emma="http://www.w3.org/2003/04/emma" version="1.0">
              <emma:interpretation id="{5F189CBB-AE4E-48C0-AACC-517BB533B102}" emma:medium="tactile" emma:mode="ink">
                <msink:context xmlns:msink="http://schemas.microsoft.com/ink/2010/main" type="inkWord" rotatedBoundingBox="22623,708 22666,708 22666,712 22623,712"/>
              </emma:interpretation>
              <emma:one-of disjunction-type="recognition" id="oneOf0">
                <emma:interpretation id="interp0" emma:lang="" emma:confidence="1">
                  <emma:literal>-</emma:literal>
                </emma:interpretation>
                <emma:interpretation id="interp1" emma:lang="" emma:confidence="0">
                  <emma:literal>_</emma:literal>
                </emma:interpretation>
                <emma:interpretation id="interp2" emma:lang="" emma:confidence="0">
                  <emma:literal>~</emma:literal>
                </emma:interpretation>
                <emma:interpretation id="interp3" emma:lang="" emma:confidence="0">
                  <emma:literal>z</emma:literal>
                </emma:interpretation>
                <emma:interpretation id="interp4" emma:lang="" emma:confidence="0">
                  <emma:literal>I</emma:literal>
                </emma:interpretation>
              </emma:one-of>
            </emma:emma>
          </inkml:annotationXML>
          <inkml:trace contextRef="#ctx0" brushRef="#br0">4 4 104 0,'-9'0'36'0,"9"0"-28"0,0 0 0 16,0 0 12-16,0 0-12 0,9 0-4 15,-1 0 0-15,18-4-84 16</inkml:trace>
        </inkml:traceGroup>
      </inkml:traceGroup>
    </inkml:traceGroup>
  </inkml:traceGroup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8:58:38.415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1CD744C0-4F3B-4EAA-BC9F-D195F4E349E8}" emma:medium="tactile" emma:mode="ink">
          <msink:context xmlns:msink="http://schemas.microsoft.com/ink/2010/main" type="writingRegion" rotatedBoundingBox="17225,6997 17606,5809 18505,6097 18124,7286"/>
        </emma:interpretation>
      </emma:emma>
    </inkml:annotationXML>
    <inkml:traceGroup>
      <inkml:annotationXML>
        <emma:emma xmlns:emma="http://www.w3.org/2003/04/emma" version="1.0">
          <emma:interpretation id="{843D275E-A9EF-4D9C-BE40-F7A58325C95D}" emma:medium="tactile" emma:mode="ink">
            <msink:context xmlns:msink="http://schemas.microsoft.com/ink/2010/main" type="paragraph" rotatedBoundingBox="17225,6997 17606,5809 18505,6097 18124,728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9742AC5-2975-487D-A23F-8592D812DD32}" emma:medium="tactile" emma:mode="ink">
              <msink:context xmlns:msink="http://schemas.microsoft.com/ink/2010/main" type="line" rotatedBoundingBox="17225,6997 17606,5809 18505,6097 18124,7286"/>
            </emma:interpretation>
          </emma:emma>
        </inkml:annotationXML>
        <inkml:traceGroup>
          <inkml:annotationXML>
            <emma:emma xmlns:emma="http://www.w3.org/2003/04/emma" version="1.0">
              <emma:interpretation id="{E608F730-281A-4E77-8B4C-B5E080E236A0}" emma:medium="tactile" emma:mode="ink">
                <msink:context xmlns:msink="http://schemas.microsoft.com/ink/2010/main" type="inkWord" rotatedBoundingBox="17225,6997 17606,5809 18505,6097 18124,7286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1427 1928 184 0,'-4'8'68'0,"4"-5"-52"0,0 5-4 15,0-8 48-15,0 0-36 16,0 0 104-16,0 0-72 16,4-8 28-16,4 5-48 15,1-9 12-15,4 1-28 16,4-8 16-16,0-4-20 16,-4-11 0-16,-5-19-8 15,1-4-8-15,-9-18 4 0,4 6 56 16,0 9-32-16,13 3 52 0,4 0-48 15,9 4 28-15,4-7-32 16,13-5 16-16,0-6-24 16,-4 10-8-16,-5 4-8 15,-4 12 20-15,-4 11-12 16,-5 15 4-16,-3 15-8 16,-10 12 20-16,1 22-16 15,-4 8 4-15,-5 0-8 16,-4 7-16-16,-4-3 4 15,-5 3 72-15,-4-11-36 16,-8-4-4-16,-9-3-16 0,0-1-64 16,1-10 28-16,-1-5-24 15,9 0 28-15,21-11-24 16,17 0-4 0,8-4 28-16,9 4-16 15,0 0 20-15,5 0-16 16,-1 0 16-16,-4 8 28 15,-8 0-8-15,-9 7 28 16,-13 4-20-16,-13 7 24 16,-8 8-24-16,-8 4 24 15,-14 0-24-15,-12-8 12 16,-17-3-12-16,9-5-16 16,3-6 0-16,14-9-4 15,12-3 0-15,13-4-28 0,21-4 20 16,13-3 16-16,17-5 0 15,13-3-280-15,4-4 152 16,0 8-316 0</inkml:trace>
          <inkml:trace contextRef="#ctx0" brushRef="#br0" timeOffset="276.252">2142 1523 644 0,'-30'-8'236'0,"35"12"-180"0,3-4-20 0,1 4 0 16,4 0-28-16,-1 3 4 0,10 1-4 16,-1-1 4-16,0 9-8 15,0 2 40-15,-8 5-20 0,0-4-4 16,-4 8-12-16,-18-5-8 16,5 1 4-16,4-4 28 15,-9-4-16-15,9-4 32 16,0 1-32-16,9 3-4 15,12-11-8-15,0 0 28 16,9 3-16-16,4-7-172 16,-4-4 84-16,8-7-404 15</inkml:trace>
          <inkml:trace contextRef="#ctx0" brushRef="#br0" timeOffset="622.6569">1921 872 528 0,'-9'0'196'15,"9"7"-152"-15,-4-7-12 0,4 0 44 0,9 0-48 16,-1 0 16-16,9-7-28 31,0-4 8-31,9-5-12 0,4-3-236 0</inkml:trace>
        </inkml:traceGroup>
      </inkml:traceGroup>
    </inkml:traceGroup>
  </inkml:traceGroup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00:34.471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BBD19E64-6B20-4576-8085-0DB55D7C77F8}" emma:medium="tactile" emma:mode="ink">
          <msink:context xmlns:msink="http://schemas.microsoft.com/ink/2010/main" type="writingRegion" rotatedBoundingBox="18578,11238 19761,11683 19599,12114 18416,11669"/>
        </emma:interpretation>
      </emma:emma>
    </inkml:annotationXML>
    <inkml:traceGroup>
      <inkml:annotationXML>
        <emma:emma xmlns:emma="http://www.w3.org/2003/04/emma" version="1.0">
          <emma:interpretation id="{9956032E-EBBE-4C73-8017-2A38FA11DFC0}" emma:medium="tactile" emma:mode="ink">
            <msink:context xmlns:msink="http://schemas.microsoft.com/ink/2010/main" type="paragraph" rotatedBoundingBox="18578,11238 19761,11683 19599,12114 18416,1166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F6E22AF-13DC-4DE1-8299-F2A71F8CEFB6}" emma:medium="tactile" emma:mode="ink">
              <msink:context xmlns:msink="http://schemas.microsoft.com/ink/2010/main" type="line" rotatedBoundingBox="18578,11238 19761,11683 19599,12114 18416,11669"/>
            </emma:interpretation>
          </emma:emma>
        </inkml:annotationXML>
        <inkml:traceGroup>
          <inkml:annotationXML>
            <emma:emma xmlns:emma="http://www.w3.org/2003/04/emma" version="1.0">
              <emma:interpretation id="{AAAA8F5C-6AD6-4412-81F3-B7FF259563D1}" emma:medium="tactile" emma:mode="ink">
                <msink:context xmlns:msink="http://schemas.microsoft.com/ink/2010/main" type="inkWord" rotatedBoundingBox="18578,11238 19761,11683 19599,12114 18416,11669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-6 19 352 0,'5'-19'132'0,"-5"26"-104"0,-5-7-8 16,5 0 80-16,0 0-60 0,0 0 28 15,0 0-40-15,0 0 0 16,0 0-16-16,0 0-16 16,9 8 0-16,-1 3 4 15,5-3 0-15,4 7 44 16,0-4-24-16,4-3 16 16,1 7-20-16,3 4 8 15,-3-4-12-15,-1 4 28 0,0 0-24 16,1 4 12-16,-10-8-16 0,5 4 0 15,5-4-4-15,-10-8 20 16,1 1-16-16,-4-8 4 16,-9 0-8-16,0-4-112 15,0-7 56-15,-5 0-280 16,-3-1 184 0,-1 5-148-16</inkml:trace>
          <inkml:trace contextRef="#ctx0" brushRef="#br0" timeOffset="285.3925">356-42 496 0,'5'4'184'0,"-1"7"-140"0,4 4-16 0,1 4 64 16,-5 0-56-16,5 4 48 16,8 0-48-16,0-1 0 15,4 1-24-15,0-4 28 0,-4 0-24 16,-4-4 32-16,4 0-32 16,-4-3-12-16,0-5-8 15,-5 1-156-15,-8-1-388 31</inkml:trace>
          <inkml:trace contextRef="#ctx0" brushRef="#br0" timeOffset="763.6655">965 212 364 0,'13'-8'132'0,"-13"8"-100"0,9-4-12 16,-9 4 112-16,0 0-76 15,0 0 60-15,-5 0-72 0,-3 0-4 16,-9 4-24-16,-5 4 32 15,-7 3-24-15,-5 8 32 0,-9 11-32 16,-4 4 40 0,13 8-36-16,0 7 4 0,17 0-20 15,4-3 12-15,26-5-16 16,8-3-12-16,30-4 0 16,5-15 72-16,12-4-36 15,-4-7-40-15,0-16 4 16,-13-3-20-16,-13-19 12 15,-8-19 8-15,-22-12 4 16,-12 1-20-16,-9 3 12 0,-17 8 48 16,-12 7-20-16,-9 8 24 15,8 11-24-15,13 8-16 16,47 11-360 0,18 16 196-16,24 3-352 15</inkml:trace>
        </inkml:traceGroup>
      </inkml:traceGroup>
    </inkml:traceGroup>
  </inkml:traceGroup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8:58:43.279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6D1F3442-B664-41F9-92B4-62DC4EBED685}" emma:medium="tactile" emma:mode="ink">
          <msink:context xmlns:msink="http://schemas.microsoft.com/ink/2010/main" type="writingRegion" rotatedBoundingBox="21440,3451 23722,3585 23628,5186 21346,5052"/>
        </emma:interpretation>
      </emma:emma>
    </inkml:annotationXML>
    <inkml:traceGroup>
      <inkml:annotationXML>
        <emma:emma xmlns:emma="http://www.w3.org/2003/04/emma" version="1.0">
          <emma:interpretation id="{5033E873-49B1-4CDF-A962-3087C4DB3A3A}" emma:medium="tactile" emma:mode="ink">
            <msink:context xmlns:msink="http://schemas.microsoft.com/ink/2010/main" type="paragraph" rotatedBoundingBox="21440,3451 23722,3585 23628,5186 21346,505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9F35174-67EA-4F1C-8CED-115EA7D9CDE1}" emma:medium="tactile" emma:mode="ink">
              <msink:context xmlns:msink="http://schemas.microsoft.com/ink/2010/main" type="line" rotatedBoundingBox="21440,3451 23722,3585 23628,5186 21346,5052"/>
            </emma:interpretation>
          </emma:emma>
        </inkml:annotationXML>
        <inkml:traceGroup>
          <inkml:annotationXML>
            <emma:emma xmlns:emma="http://www.w3.org/2003/04/emma" version="1.0">
              <emma:interpretation id="{FE6FAF34-0285-4EE1-856B-F1E12B1DEAAA}" emma:medium="tactile" emma:mode="ink">
                <msink:context xmlns:msink="http://schemas.microsoft.com/ink/2010/main" type="inkWord" rotatedBoundingBox="21527,3973 22648,4039 22608,4718 21487,4652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17903-5442 280 0,'0'-53'104'0,"12"37"-84"0,-7-10 0 16,12 11 56-16,-17-4-44 15,8-4 104-15,-4-7-80 16,-4-4 72-16,9-4-72 16,-9-7 68-16,0-12-72 15,4-4-8-15,5 4-28 16,-1 8 60-16,5 4-44 0,4 7-4 16,9 11-16-16,-9 5 0 0,8 10-8 15,-8 9 8 1,4 10-8-16,-12 5 8 0,0 6-8 15,-9 5 52-15,-9 7-32 16,5 1 8-16,-9-5-20 16,0 1 12-16,9-8-16 15,-5-4-136 1,9-4 72-16,13 0-16 0,0 1 44 16,4 3 0-16,4 4 16 15,1 4 0-15,7-1 4 16,-16-3 16-16,0 0-4 0,-13-4 40 15,-13 4-20-15,0 4 20 16,1-4-24-16,-5-4 16 16,-5 0-20-16,1-4-8 15,0 1-4-15,-1-5 4 16,1-7-4-16,8 4-12 16,13 0 4-16,-8-4-4 15,8 0 0-15,0 0-160 16,8 8 92-16,5-8-244 15,-9 0 180 1,22 3-224-16</inkml:trace>
          <inkml:trace contextRef="#ctx0" brushRef="#br0" timeOffset="211.6264">18337-5654 664 0,'-4'0'244'0,"12"3"-188"0,13-3-16 0,-12 4-40 16,4 4-8-16,4-1-4 15,-9 5 4-15,5 3-12 16,-4 4 12-16,-1 3 20 0,-4 1-4 16,-4 4-292-1,-12-1 152-15,-5-7-184 16</inkml:trace>
          <inkml:trace contextRef="#ctx0" brushRef="#br0" timeOffset="1155.7443">18733-5753 704 0,'-17'4'264'0,"30"-4"-208"0,4 0-12 15,0-4-8-15,4-3-28 16,13-1 16-16,17 4-16 16,0 0-196-16,9 1 100 15,4 3-396-15</inkml:trace>
        </inkml:traceGroup>
        <inkml:traceGroup>
          <inkml:annotationXML>
            <emma:emma xmlns:emma="http://www.w3.org/2003/04/emma" version="1.0">
              <emma:interpretation id="{1064A6BF-AFF1-4C53-A9D1-D4A5C6EACD49}" emma:medium="tactile" emma:mode="ink">
                <msink:context xmlns:msink="http://schemas.microsoft.com/ink/2010/main" type="inkWord" rotatedBoundingBox="21423,3738 22548,3803 22526,4174 21402,4108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992.8111">18763-5931 456 0,'0'-11'168'0,"0"3"-128"0,13 1-16 0,-13 3 140 16,8-4-96-16,-4 1 16 15,13-1-48-15,5 4-8 16,-1 1-16-16,4 3-156 0,10 3 76 15,-1 9-412 1</inkml:trace>
          <inkml:trace contextRef="#ctx0" brushRef="#br0" timeOffset="557.032">17847-6317 520 0,'-13'-7'192'0,"13"3"-152"0,0 4-8 16,22-4 88-16,8 0 16 15,-1 0-68-15,5 4 0 16,-4 4-44-16,9-4 56 0,-5 0-44 16,-5 0-60-16,10 4 12 15,-5-8-300-15,4 4 172 16,5 8-328 0</inkml:trace>
        </inkml:traceGroup>
        <inkml:traceGroup>
          <inkml:annotationXML>
            <emma:emma xmlns:emma="http://www.w3.org/2003/04/emma" version="1.0">
              <emma:interpretation id="{199894E7-0CF9-49DD-847F-48AD1A7B7B54}" emma:medium="tactile" emma:mode="ink">
                <msink:context xmlns:msink="http://schemas.microsoft.com/ink/2010/main" type="inkWord" rotatedBoundingBox="23080,3834 23468,3857 23391,5172 23003,5149"/>
              </emma:interpretation>
              <emma:one-of disjunction-type="recognition" id="oneOf2">
                <emma:interpretation id="interp2" emma:lang="" emma:confidence="1">
                  <emma:literal>_</emma:literal>
                </emma:interpretation>
                <emma:interpretation id="interp3" emma:lang="" emma:confidence="0">
                  <emma:literal>-</emma:literal>
                </emma:interpretation>
                <emma:interpretation id="interp4" emma:lang="" emma:confidence="0">
                  <emma:literal>~</emma:literal>
                </emma:interpretation>
                <emma:interpretation id="interp5" emma:lang="" emma:confidence="0">
                  <emma:literal>.</emma:literal>
                </emma:interpretation>
                <emma:interpretation id="interp6" emma:lang="" emma:confidence="0">
                  <emma:literal>•</emma:literal>
                </emma:interpretation>
              </emma:one-of>
            </emma:emma>
          </inkml:annotationXML>
          <inkml:trace contextRef="#ctx0" brushRef="#br0" timeOffset="1831.0398">19427-4981 144 0,'0'27'52'0,"17"-20"-40"0,-8-7 0 0,-5 4 60 16,-4-4-40-16,13 0 200 16,-13-4-132-16,0 1 48 0,0-9-88 15,0 1-12-15,0-8-28 16,8-8-4-16,-8-10-8 16,-8-16 12-16,8-31-12 0,0-6 4 15,-5-5-4-15,-3 4-16 16,8 0 4-16,0 0-24 15,8-11 16-15,-3 15 56 16,7 4-20-16,1 15 16 16,0 7-24-16,4 12 72 15,0 4-52-15,0 10-12 16,9 13-16-16,-9-1 8 16,12 12-8-16,1-1-12 15,-8 12 0-15,-10 12 4 16,5-5 0-16,-17 12 32 15,0 8-16-15,-8 3 12 0,-13 4-16 16,-1 0 12-16,5-7-16 16,4-5-64-16,5-7 28 15,8-15-68-15,8 0 56 16,18-3 0-16,4 3 24 16,0 7-16-16,12 8 20 15,1 4-12-15,-13 8 12 16,-5-1 24-16,-21 5-4 15,-8-1 92-15,-21 0-52 16,-10-3 48-16,-7-5-56 16,-9-3-20-16,8-7-12 15,13-5 60-15,1-3-36 0,29-12-100 16,12 1-176 0,14 3 124-16,8 0-448 15</inkml:trace>
        </inkml:traceGroup>
        <inkml:traceGroup>
          <inkml:annotationXML>
            <emma:emma xmlns:emma="http://www.w3.org/2003/04/emma" version="1.0">
              <emma:interpretation id="{D96F5494-5DB1-49B6-A042-89FCA3073EC4}" emma:medium="tactile" emma:mode="ink">
                <msink:context xmlns:msink="http://schemas.microsoft.com/ink/2010/main" type="inkWord" rotatedBoundingBox="23029,3544 23466,3569 23463,3614 23027,3588"/>
              </emma:interpretation>
              <emma:one-of disjunction-type="recognition" id="oneOf3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2583.1653">19444-6506 716 0,'-4'-15'264'0,"8"15"-204"0,5-4-16 0,8 0-16 16,-5 0-24-16,22 1 24 0,35 3-16 16,7 3-136-16,35 9 68 15,-5-16-484-15</inkml:trace>
        </inkml:traceGroup>
        <inkml:traceGroup>
          <inkml:annotationXML>
            <emma:emma xmlns:emma="http://www.w3.org/2003/04/emma" version="1.0">
              <emma:interpretation id="{1C84F5D6-F5E6-422E-B72D-685672D406C4}" emma:medium="tactile" emma:mode="ink">
                <msink:context xmlns:msink="http://schemas.microsoft.com/ink/2010/main" type="inkWord" rotatedBoundingBox="23607,4375 23675,4379 23666,4538 23597,4534"/>
              </emma:interpretation>
              <emma:one-of disjunction-type="recognition" id="oneOf4">
                <emma:interpretation id="interp8" emma:lang="" emma:confidence="1">
                  <emma:literal>'</emma:literal>
                </emma:interpretation>
                <emma:interpretation id="interp9" emma:lang="" emma:confidence="0">
                  <emma:literal>&gt;</emma:literal>
                </emma:interpretation>
                <emma:interpretation id="interp10" emma:lang="" emma:confidence="0">
                  <emma:literal>•</emma:literal>
                </emma:interpretation>
                <emma:interpretation id="interp11" emma:lang="" emma:confidence="0">
                  <emma:literal>y</emma:literal>
                </emma:interpretation>
                <emma:interpretation id="interp12" emma:lang="" emma:confidence="0">
                  <emma:literal>I</emma:literal>
                </emma:interpretation>
              </emma:one-of>
            </emma:emma>
          </inkml:annotationXML>
          <inkml:trace contextRef="#ctx0" brushRef="#br0" timeOffset="2150.4511">20019-5715 548 0,'4'-4'204'0,"-4"12"-156"0,0-8-16 15,0 0 28-15,0 7-40 16,0 1 16-16,9 0-20 0,-5 3-8 16,9 0-4-16,-9 1-16 0,9-1 8 15,-5-4 28-15,-3 5-12 16,-5-5 12-16,-5 1-12 16,-3 0 12-16,-5 3-16 15,4-4-4-15,-3 1 0 16,3 0-24-16,9-5 12 15,0-3 12-15,0 4 0 16,13-4 8-16,4 0-8 16,9-4-248-1</inkml:trace>
        </inkml:traceGroup>
      </inkml:traceGroup>
    </inkml:traceGroup>
  </inkml:traceGroup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00:38.015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D68F5C8A-7ABE-4A3E-BDE6-E8D742B9F39F}" emma:medium="tactile" emma:mode="ink">
          <msink:context xmlns:msink="http://schemas.microsoft.com/ink/2010/main" type="inkDrawing" rotatedBoundingBox="20885,11551 24159,11387 24162,11447 20888,11610" semanticType="underline" shapeName="Other">
            <msink:sourceLink direction="with" ref="{1BE2AB42-9255-4EA4-A979-558991D0C3AF}"/>
            <msink:sourceLink direction="with" ref="{A708D22A-88B3-42C3-91A5-07F0A7900663}"/>
          </msink:context>
        </emma:interpretation>
      </emma:emma>
    </inkml:annotationXML>
    <inkml:trace contextRef="#ctx0" brushRef="#br0">2 178 288 0,'-17'-8'108'0,"25"8"-84"0,-3 8-4 16,3-8 20-16,-4 0-24 0,1 7-12 15,7-7-8 1,1 0 48-16,-4 0-24 0,-1 0 112 16,5 0-72-16,-4 0 44 15,-1 0-60-15,5 0 12 16,0 0-36-16,-1 0 0 15,5-7-12-15,1 7 28 0,7-8-20 16,13 1 12-16,13-1-16 16,30 4 20-16,13 4-20 15,8-7 12-15,39-1-12 16,33-3 12-16,14 3-16 0,42 1 24 16,0 10-20-16,4-6 24 15,4 3-24-15,-38-8-4 16,-16 4-4-16,-18-7 4 15,-13-1-4-15,-21-3 32 16,-26 8-20-16,-12-5 12 16,-22 1-16-16,-20 4 0 15,-10 3-4-15,-4-4 12 16,-16 1-12-16,-10 3-64 16,-12 4 28-16,0 0-156 15,-12 0 104-15,3 0-264 16,-12-4 192-1,-13 8-204-15</inkml:trace>
  </inkml:traceGroup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00:38.507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6A1D4E51-CB53-4464-BC5F-84B277246155}" emma:medium="tactile" emma:mode="ink">
          <msink:context xmlns:msink="http://schemas.microsoft.com/ink/2010/main" type="inkDrawing" rotatedBoundingBox="20830,11549 24270,11465 24271,11496 20831,11580" semanticType="underline" shapeName="Other">
            <msink:sourceLink direction="with" ref="{1BE2AB42-9255-4EA4-A979-558991D0C3AF}"/>
            <msink:sourceLink direction="with" ref="{A708D22A-88B3-42C3-91A5-07F0A7900663}"/>
          </msink:context>
        </emma:interpretation>
      </emma:emma>
    </inkml:annotationXML>
    <inkml:trace contextRef="#ctx0" brushRef="#br0">-2 93 216 0,'-8'-15'80'0,"8"15"-60"15,8 8-8-15,-4-8 4 0,9 7-12 16,8-7-4-16,-4 0 4 16,-4 0 100-16,-4-7-56 15,3 7 104-15,6 0-88 16,-6 0-20-16,5-8-28 16,5 8 20-16,12 0-20 15,25-7-12-15,26-1-8 16,30 12 28-16,30-12-12 15,60-7 68-15,12 15-48 0,51-11 4 16,0 7-20-16,22 0 16 16,-18 4-20-16,-12-4 40 15,-9 1-28-15,-33 3 4 0,-48 0-16 16,-38-4 20-16,-30 0-20 16,-21 0 32-16,-30 0-28 15,-13 1-112-15,-25 3 52 16,-13 0-440-1</inkml:trace>
  </inkml:traceGroup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8:59:17.510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53FE22C1-C723-41F9-8890-D0716C5F8743}" emma:medium="tactile" emma:mode="ink">
          <msink:context xmlns:msink="http://schemas.microsoft.com/ink/2010/main" type="writingRegion" rotatedBoundingBox="2879,5636 8856,5527 8890,7394 2913,7503"/>
        </emma:interpretation>
      </emma:emma>
    </inkml:annotationXML>
    <inkml:traceGroup>
      <inkml:annotationXML>
        <emma:emma xmlns:emma="http://www.w3.org/2003/04/emma" version="1.0">
          <emma:interpretation id="{4238699B-BC08-4EA9-A7A8-F8923726D655}" emma:medium="tactile" emma:mode="ink">
            <msink:context xmlns:msink="http://schemas.microsoft.com/ink/2010/main" type="paragraph" rotatedBoundingBox="2879,5636 8856,5527 8890,7394 2913,750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D452C0B-D401-4F2D-A8BC-8DABF8B0E958}" emma:medium="tactile" emma:mode="ink">
              <msink:context xmlns:msink="http://schemas.microsoft.com/ink/2010/main" type="line" rotatedBoundingBox="2879,5636 8856,5527 8890,7394 2913,7503"/>
            </emma:interpretation>
          </emma:emma>
        </inkml:annotationXML>
        <inkml:traceGroup>
          <inkml:annotationXML>
            <emma:emma xmlns:emma="http://www.w3.org/2003/04/emma" version="1.0">
              <emma:interpretation id="{691EEE1E-1EE8-4271-AE9C-E2CC6E72DBCC}" emma:medium="tactile" emma:mode="ink">
                <msink:context xmlns:msink="http://schemas.microsoft.com/ink/2010/main" type="inkWord" rotatedBoundingBox="2880,5658 6782,5587 6816,7432 2913,7503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-659-4341 456 0,'-9'-8'168'0,"9"8"-128"0,34-3-16 16,-12-5 104-1,3 8-76-15,9 0 112 16,9 0-92-16,17-7 24 16,-9-1-56-16,8 0 12 15,-3 1-32-15,20-12 52 16,1 11-40-16,8-7 4 16,-8 4-24-16,-13 3 0 15,-9 8-4-15,-8 0 48 0,-13 0-32 16,-13 0-240-1,-4 8 116-15</inkml:trace>
          <inkml:trace contextRef="#ctx0" brushRef="#br0" timeOffset="-1051.2947">-702-4121 580 0,'0'-16'216'0,"0"16"-168"0,9 8-12 15,-9-4 56 1,4 0-56-16,-4 3 68 16,0 16-64-16,-4 18 20 0,4 5-40 0,-4 18 36 15,8 1-32-15,0-1 4 16,5 4-16-1,-5 0 12-15,17 0-16 0,-12-3 24 16,8 3-20-16,-9-11 24 16,-3-12-24-16,3-11 48 15,-4-11-32-15,1-12-148 16,-1-11 68-16</inkml:trace>
          <inkml:trace contextRef="#ctx0" brushRef="#br0" timeOffset="-809.1461">-616-3610 508 0,'-13'-23'188'0,"13"23"-148"0,13-8-8 16,-9 4 44 0,0 4-48-16,-4-7 120 15,13 7-80-15,4-8 44 16,8 16-64-16,14-8 20 15,-5 4-40-15,13-4 28 16,-5 3-32-16,14-3-4 16,-10 0-12-16,6-7 48 15,-1 7-32-15,4-8-176 16,-4 8 80-16</inkml:trace>
          <inkml:trace contextRef="#ctx0" brushRef="#br0" timeOffset="-1531.8361">154-4163 508 0,'34'-42'188'0,"-34"42"-148"16,34 0-8-16,-25 0-28 16,-1 0-8-16,-3 8 108 15,-1-1-56-15,-8 12 16 16,4 4-40-16,-5 30 40 15,1 4-36-15,0 11 28 16,4 0-28-16,4 8 0 16,0-4-16-16,13 3 0 15,-4-6-4-15,4-1 20 16,-4 0-16-16,-9-8 56 16,5-10-36-16,-9-24-156 0,4-3 64 15</inkml:trace>
          <inkml:trace contextRef="#ctx0" brushRef="#br0" timeOffset="-435.6578">495-3501 580 0,'0'0'216'0,"0"0"-168"0,17 8-12 0,-9-4 40 16,1 11-48-16,-5 4 52 16,9-4-48-16,-4 19-32 15,3 0-4-15,-12 8 16 16,0-1-4-16,-8-7-4 16,4 8 0-16,-14-16 20 15,6 5-12-15,-5-12 84 16,4 3-52-16,0-10 100 15,5-5-80-15,8-7-28 16,4 0-24-16,21-7 12 16,1 7-12-16,21-12 4 15,4 9-8-15,4-9-104 16,5 5 52-16</inkml:trace>
          <inkml:trace contextRef="#ctx0" brushRef="#br0" timeOffset="479.775">1189-3550 456 0,'9'8'168'0,"-9"-8"-128"15,21 11-16-15,-13-11 140 16,5 0-96-16,4-11 104 15,-4 11-96-15,4-19 12 16,4 7-52-16,5-14 4 16,4 7-24-16,-1-15-8 15,10 7-4-15,-5-14-4 16,4 7 0-16,-4-4 16 16,-4 8-8-16,-9 11-12 15,1 7 0-15,-5 16 28 16,-5 7-12-16,5 5 24 15,0 10-24-15,0 1 12 16,5-9-12-16,8-2 36 0,-1-1-24 0,10-11 4 16,-1-1-16-16,5-14 28 15,-1 3-24-15,1-18 20 16,-1-1-20-16,9-26-168 16,-8 12 84-16,-5-8-416 15,1 11 272-15</inkml:trace>
          <inkml:trace contextRef="#ctx0" brushRef="#br0" timeOffset="2626.6712">2462-2698 184 0,'-4'34'68'0,"4"-34"-52"0,4 15-4 0,-4-15 232 16,0 0-136-16,0 0 72 15,0 0-108-15,4-15 4 16,9 11-44-16,-13-19 4 15,9 12-20-15,-1-19 20 16,5 3-24-16,-4-7 32 16,3 0-28-16,-3-8 20 15,4 8-20-15,-5-15 20 16,-4 7-24-16,9-26-12 16,0 0-4-16,0-23-4 15,4 8 0-15,4-4 16 16,5 19-4-16,3-8 52 15,1 19-32-15,4-7 8 16,5 15-20-16,-5-8 20 16,0 12-20-16,0-8-4 0,-4 15-4 0,4 0-24 15,-9 19 12-15,1-4 4 16,-5 12 4-16,5 11 0 16,-1 4 0-16,1 19 0 15,-1-5 0-15,1 13 8 16,-1-5-4-16,-16 8 32 15,-1-7-20-15,-16 7 40 16,-5-8-32-16,-8-3-32 16,0-4 4-16,-5-4-72 15,5 0 44-15,-1-15-24 16,14 12 36-16,4-12-36 16,8 7 36-16,0-7-28 15,9 8 28-15,4-1 0 16,9 5 12-16,-9 3 8 15,4 4 0-15,-13 11 32 16,-3-3-16-16,-22-1 84 16,8 4-56-16,-29 4 24 15,4-7-40-15,-26-12 16 16,9 0-24-16,-13-15 16 16,13 0-20-16,8-15 20 15,18 4-24-15,12-12-108 16,13 4 48-16,13-4-340 15,12 4 212-15</inkml:trace>
        </inkml:traceGroup>
        <inkml:traceGroup>
          <inkml:annotationXML>
            <emma:emma xmlns:emma="http://www.w3.org/2003/04/emma" version="1.0">
              <emma:interpretation id="{79EBA352-8E9B-4704-9944-4B0623E0DDA3}" emma:medium="tactile" emma:mode="ink">
                <msink:context xmlns:msink="http://schemas.microsoft.com/ink/2010/main" type="inkWord" rotatedBoundingBox="6518,5785 6621,5784 6622,5843 6519,5845"/>
              </emma:interpretation>
              <emma:one-of disjunction-type="recognition" id="oneOf1">
                <emma:interpretation id="interp1" emma:lang="" emma:confidence="1">
                  <emma:literal>_</emma:literal>
                </emma:interpretation>
                <emma:interpretation id="interp2" emma:lang="" emma:confidence="0">
                  <emma:literal>-</emma:literal>
                </emma:interpretation>
                <emma:interpretation id="interp3" emma:lang="" emma:confidence="0">
                  <emma:literal>~</emma:literal>
                </emma:interpretation>
                <emma:interpretation id="interp4" emma:lang="" emma:confidence="0">
                  <emma:literal>.</emma:literal>
                </emma:interpretation>
                <emma:interpretation id="interp5" emma:lang="" emma:confidence="0">
                  <emma:literal>•</emma:literal>
                </emma:interpretation>
              </emma:one-of>
            </emma:emma>
          </inkml:annotationXML>
          <inkml:trace contextRef="#ctx0" brushRef="#br0" timeOffset="2825.1994">2948-4250 488 0,'-13'-23'180'0,"13"23"-140"0,-4-7-12 0,8 7 108 16,4 0-80-16,5-12 104 15,13 12-96-15,-1-15 32 16,1 11-56-16</inkml:trace>
        </inkml:traceGroup>
        <inkml:traceGroup>
          <inkml:annotationXML>
            <emma:emma xmlns:emma="http://www.w3.org/2003/04/emma" version="1.0">
              <emma:interpretation id="{77DE617E-16DF-489B-80D9-B81D75437158}" emma:medium="tactile" emma:mode="ink">
                <msink:context xmlns:msink="http://schemas.microsoft.com/ink/2010/main" type="inkWord" rotatedBoundingBox="6108,5578 8856,5527 8882,6909 6133,6959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3376.2473">4072-4133 676 0,'-26'12'248'0,"26"-12"-192"15,-30 45-16-15,9-19-4 16,4 5-28-16,-17 14 24 16,9 1-20-16,-18 3 12 15,9-4-12-15,-9-3 12 16,9-8-16-16,-13-8 4 16,9 1-4-16,-5-12 4 15,9 0-8-15,9-7-180 16,8-4 100-16</inkml:trace>
          <inkml:trace contextRef="#ctx0" brushRef="#br0" timeOffset="3142.0802">3629-4152 520 0,'0'15'192'0,"0"-15"-152"0,13 61-8 16,-5-23 72-1,5 3-64-15,4 16 36 0,0-4-44 16,9 0 16-16,-1 0-28 0,5-11 44 16,4-8-36-16,-4-8 4 15,0-3-20-15,0-8 56 16,-9-3-40-16,-8-9-256 15,4-3 120-15</inkml:trace>
          <inkml:trace contextRef="#ctx0" brushRef="#br0" timeOffset="3925.7041">4889-4193 664 0,'22'-27'244'0,"-22"27"-188"0,8-7-16 0,-8 3 12 16,0 0-36-16,-8-7 32 16,-1 7-32-16,-16-4 32 15,3 4-32-15,-24-3 4 16,7 7-12-16,-12-8-24 16,13 8 8-16,-5-3 20 15,13 3-4-15,1-4 4 16,12 8-4-16,4-4-24 15,8 0 8-15,-3 0 12 16,8 7 0-16,-9 1 8 16,9 3-8-16,-12 19-12 15,3 4 4-15,-8 31 20 16,9 7-8-16,-9 11 4 16,4-4-4-16,0 1 20 15,13-16-16-15,-13-3 48 16,9-8-32-16,0-12 12 15,4-3-24-15,0-15 44 16,0-4-32-16,0-15 28 16,4 0-28-16,0-8-16 15,9 0-8-15,-4-4-32 16,3 8 16-16,-3-3-4 0,12 3 8 16,0-4-20-16,1 8 16 15,12-4 32-15,0 3-12 0,13 1 0 16,0 0-4-16,-1-4 12 15,1 4-8-15,-17-8-160 16,4 4 80-16,-13-11-236 16,1 3 176-16</inkml:trace>
          <inkml:trace contextRef="#ctx0" brushRef="#br0" timeOffset="4924.3947">4502-4485 488 0,'-26'-11'180'0,"26"11"-140"0,5-8-12 0,-5 1 152 15,8 7-104-15,5-8 128 16,8 1-116-16,5-5 16 16,4 8-60-16,12-3 36 15,1 7-48-15,12-8-8 16,-4 8-12-16,0 0 16 15,0 4-16-15,-8 0 48 16,-9 3-32-16,-4 1-92 16,-5 0 32-16,-8-5-300 15,5 5 188-15</inkml:trace>
          <inkml:trace contextRef="#ctx0" brushRef="#br0" timeOffset="4144.7899">4498-3788 788 0,'-9'-8'292'0,"9"8"-228"0,34-4-16 16,-13 0 88 0,1 1-84-16,25-5 24 15,-5 8-44-15,9-11 12 16,0 11-24-16,1 0-132 15,-1 11 60-15,0-3-424 16,-9-1 268-16</inkml:trace>
          <inkml:trace contextRef="#ctx0" brushRef="#br0" timeOffset="4518.8145">5141-3580 612 0,'0'7'228'0,"0"-7"-180"0,12 8-12 0,-7-4 0 16,-1 3-28-16,13 5-12 15,-4 7 0-15,0 7 20 16,-5 1-8-16,-8 3-4 16,9 4 0-16,-26 0 20 15,12-4-12-15,-25 1-4 16,13-5-4-16,-8-3 92 16,-1-1-52-16,9-3 0 15,9-3-28-15,8-9 24 16,13 4-24-16,21-11 20 15,4 4-20-15,26-8-140 16,4 1 68-16</inkml:trace>
          <inkml:trace contextRef="#ctx0" brushRef="#br0" timeOffset="5573.8434">2526-4197 416 0,'0'-8'152'0,"0"8"-116"0,4-4-12 0,-4 1 136 15,0 6-92-15,5-6 16 16,7 3-48-16,5-4 72 16,9 0-60-16,12-3 40 15,1 7-52-15,16-4 24 16,0 4-32-16,5-4 0 15,0 4-16-15,-5-4 20 16,-4-3-20-16,-4 3 32 16,0 4-28-16,-5-12 4 15,-8 12-12-15,-12-3-60 16,-1 3 28-16</inkml:trace>
        </inkml:traceGroup>
      </inkml:traceGroup>
    </inkml:traceGroup>
  </inkml:traceGroup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8:31:40.205"/>
    </inkml:context>
    <inkml:brush xml:id="br0">
      <inkml:brushProperty name="width" value="0.105" units="cm"/>
      <inkml:brushProperty name="height" value="0.105" units="cm"/>
      <inkml:brushProperty name="fitToCurve" value="1"/>
    </inkml:brush>
    <inkml:context xml:id="ctx1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T" name="resolution" value="1" units="1/dev"/>
        </inkml:channelProperties>
      </inkml:inkSource>
      <inkml:timestamp xml:id="ts1" timeString="2018-11-27T18:31:43.858"/>
    </inkml:context>
  </inkml:definitions>
  <inkml:traceGroup>
    <inkml:annotationXML>
      <emma:emma xmlns:emma="http://www.w3.org/2003/04/emma" version="1.0">
        <emma:interpretation id="{7DEA5212-C00C-443B-AFF9-9F65507AABEF}" emma:medium="tactile" emma:mode="ink">
          <msink:context xmlns:msink="http://schemas.microsoft.com/ink/2010/main" type="writingRegion" rotatedBoundingBox="171,1920 26066,1901 26079,19043 184,19063"/>
        </emma:interpretation>
      </emma:emma>
    </inkml:annotationXML>
    <inkml:traceGroup>
      <inkml:annotationXML>
        <emma:emma xmlns:emma="http://www.w3.org/2003/04/emma" version="1.0">
          <emma:interpretation id="{A62C700F-7AB0-45AA-9E93-CAA638FDA8C0}" emma:medium="tactile" emma:mode="ink">
            <msink:context xmlns:msink="http://schemas.microsoft.com/ink/2010/main" type="paragraph" rotatedBoundingBox="16619,2231 22443,1721 22612,3652 16787,4162" alignmentLevel="5"/>
          </emma:interpretation>
        </emma:emma>
      </inkml:annotationXML>
      <inkml:traceGroup>
        <inkml:annotationXML>
          <emma:emma xmlns:emma="http://www.w3.org/2003/04/emma" version="1.0">
            <emma:interpretation id="{AEB91C4B-BEA5-4508-BC89-0DA514B1BC47}" emma:medium="tactile" emma:mode="ink">
              <msink:context xmlns:msink="http://schemas.microsoft.com/ink/2010/main" type="line" rotatedBoundingBox="16619,2231 22443,1721 22612,3652 16787,4162"/>
            </emma:interpretation>
          </emma:emma>
        </inkml:annotationXML>
        <inkml:traceGroup>
          <inkml:annotationXML>
            <emma:emma xmlns:emma="http://www.w3.org/2003/04/emma" version="1.0">
              <emma:interpretation id="{B06E628A-A37F-4983-8F8A-8717E2CB5027}" emma:medium="tactile" emma:mode="ink">
                <msink:context xmlns:msink="http://schemas.microsoft.com/ink/2010/main" type="inkWord" rotatedBoundingBox="16639,2459 22463,1950 22612,3652 16787,4162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19598 2941 580 0,'0'18'216'0,"0"-18"-168"0,-27 75-12 0,4-37-32 16,3 4-8-16</inkml:trace>
          <inkml:trace contextRef="#ctx0" brushRef="#br0" timeOffset="644.1748">19946 3365 424 0,'58'-14'156'0,"-58"14"-120"0,47-34-8 0,-24 9 16 15,4 5-28-15,16-42 40 16,-1 0-32-16,16-24 4 16,8 3-16-16,0-34 12 15,-8 18-16-15,-8-12 60 16,-11 19-40-16,-12 12 104 15,4 22-76-15,-8 10 28 16,-3 10-48-16,-9 10-4 16,5 15-20-16,-12 13 12 15,3 6-16-15,-10 32-4 16,3 7 0-16,-12 24 12 16,4 0-8-16,-3 0 24 15,-1-8-20-15,12-12-4 16,0-8-4-16,15-10 40 15,1-7-24-15,7-17-108 16,0-4 48-16,8-23-36 16,4-1 40-16,12-41-56 15,3-3 52-15,4-21-88 16,0 3 72-16,-15 14 36 16,-4 21 16-16,-20 7 148 15,-3 17-80-15,-16 13 52 0,-4 15-68 16,-11 30 44-16,4 8-52 0,-1 23-20 15,4 7-12-15,9 0 8 16,10-10-8-16,9-10 48 16,11-4-28-16,-4-13-32 15,4-11 0-15,-11-7-204 16,3-10 116-16,-11-14-208 16,-4 0 168-16</inkml:trace>
          <inkml:trace contextRef="#ctx0" brushRef="#br0" timeOffset="975.0536">20744 1734 912 0,'4'0'340'0,"-4"0"-264"0,73-14-24 0,-15 10 0 16,4 4-40-16,27-6-92 16,-4 6 44-16</inkml:trace>
          <inkml:trace contextRef="#ctx0" brushRef="#br0" timeOffset="843.7192">20794 1610 748 0,'-19'-14'276'0,"19"14"-216"0,27-10-16 16,-4 3-4-1,8 0-32-15,27 0 48 16,8 7-28-16,3 0-172 16,-3 7 76-16</inkml:trace>
          <inkml:trace contextRef="#ctx0" brushRef="#br0" timeOffset="107030.5465">15777 2425 488 0,'16'-13'180'0,"-1"6"-140"0,-3-4-12 0,-5 4 152 16,1 7-104-16,-4-6 120 16,0 2-112-16,-8-3-8 15,4 7-48-15,-4-7-8 16,-8 7-12-16,-3-6-8 15,-4 6 4-15,-20 0 4 16,4 3-4-16,-11-3-28 16,7 3 12-16,-15 4-4 15,15-3 8-15,0-1 16 16,8 1-4-16,8-1-20 16,4-3 8-16,7 0 12 15,12 0 0-15,-11 7-4 0,11 7 4 0,-8 3-4 16,12 10 0-16,-8 15 0 15,4-1 0-15,-8 11 0 16,8-4 0-16,-12 3 24 16,12-6-12-16,-3 0-20 15,6-4 0-15,-3 0 40 16,0-6-20-16,-3-8 24 16,3-3-20-16,-4-6 44 15,8-1-32-15,-4-14 20 16,0 1-28-16,3-11-8 15,5 0-8-15,4-3-4 16,7 3 0-16,4-4 52 16,4 5-28-16,4-5-28 15,12 8 0-15,-8-4-124 16,-4 4 72-16,-4-8-136 16,-4 8 108-16,-7-8-260 15,-1 5 196-15</inkml:trace>
          <inkml:trace contextRef="#ctx0" brushRef="#br0" timeOffset="107241.1378">15452 2694 684 0,'-27'-14'252'0,"27"14"-192"0,-4-14-20 15,8 4 128-15,3 3-100 0,13-10 156 16,-1 6-124-16,28-6-24 15,-20 4-48-15,23-1-4 16,-7 7-12-16,3-3-208 16,-7 10 104-16,-4-4-340 15,0 8 240-15</inkml:trace>
          <inkml:trace contextRef="#ctx0" brushRef="#br0" timeOffset="-1245.3108">19064 2105 176 0,'0'-7'64'0,"7"-3"-48"0,9 0-8 0,-8 3 148 15,-1 3-88-15,-3-2 88 16,0 2-92-16,-4-6 72 16,4 6-76-16,-8-6 48 15,0 7-64-15,-11-1 24 16,3 4-40-16,-11-3 0 16,7 6-16-16,-15 1 0 15,8 3-4-15,-8-1-8 16,4 5 4-16,-12 2-16 15,12-6 8-15,-11 4 4 16,11 2 0-16,-12 5 8 16,12-1-4-16,-12 7 16 0,12-3-12 15,-12 3-4-15,12 3 0 16,0 14-24-16,8 4 12 0,11 14 4 31,12 3 4-31,15-7 8 0,8-4-4 16,12-6 16-16,3-4-12 0,5-10 4 15,-1-3-4 1,-3-4 20-16,-4-7-16 0,-8-3 12 16,-4-7-12-1,-4 0-76-15,-8-7 32 0,-7 0-164 16,8 0 112 0</inkml:trace>
        </inkml:traceGroup>
        <inkml:traceGroup>
          <inkml:annotationXML>
            <emma:emma xmlns:emma="http://www.w3.org/2003/04/emma" version="1.0">
              <emma:interpretation id="{7348808C-FDE2-4B48-8076-26CE2A023CDB}" emma:medium="tactile" emma:mode="ink">
                <msink:context xmlns:msink="http://schemas.microsoft.com/ink/2010/main" type="inkWord" rotatedBoundingBox="19845,2673 20264,2636 20270,2708 19851,2744"/>
              </emma:interpretation>
              <emma:one-of disjunction-type="recognition" id="oneOf1">
                <emma:interpretation id="interp1" emma:lang="" emma:confidence="0">
                  <emma:literal>_</emma:literal>
                </emma:interpretation>
                <emma:interpretation id="interp2" emma:lang="" emma:confidence="0">
                  <emma:literal>-</emma:literal>
                </emma:interpretation>
                <emma:interpretation id="interp3" emma:lang="" emma:confidence="0">
                  <emma:literal>.</emma:literal>
                </emma:interpretation>
                <emma:interpretation id="interp4" emma:lang="" emma:confidence="0">
                  <emma:literal>r</emma:literal>
                </emma:interpretation>
                <emma:interpretation id="interp5" emma:lang="" emma:confidence="0">
                  <emma:literal>~</emma:literal>
                </emma:interpretation>
              </emma:one-of>
            </emma:emma>
          </inkml:annotationXML>
          <inkml:trace contextRef="#ctx0" brushRef="#br0" timeOffset="-991.675">18502 2281 560 0,'-7'-7'208'0,"7"7"-164"0,19-4-8 15,0 1 92 1,1 6-76-16,18-3 24 16,5 4-44-16,11-1-12 0,-4 8-12 15,1-4 20-15,-5-4-16 0,-3 4-136 16,-1-7 68-16</inkml:trace>
        </inkml:traceGroup>
        <inkml:traceGroup>
          <inkml:annotationXML>
            <emma:emma xmlns:emma="http://www.w3.org/2003/04/emma" version="1.0">
              <emma:interpretation id="{3953D8A6-2480-4F6A-978D-7E834993A9CF}" emma:medium="tactile" emma:mode="ink">
                <msink:context xmlns:msink="http://schemas.microsoft.com/ink/2010/main" type="inkWord" rotatedBoundingBox="20148,2064 20454,2037 20457,2068 20150,2094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-569.0294">18797 1661 704 0,'23'0'264'0,"-23"0"-208"0,81-3-12 0,-42 3 36 15,-1 0-52-15,24 0 52 16,4 7-48-16</inkml:trace>
        </inkml:traceGroup>
        <inkml:traceGroup>
          <inkml:annotationXML>
            <emma:emma xmlns:emma="http://www.w3.org/2003/04/emma" version="1.0">
              <emma:interpretation id="{2D0CB443-372F-4728-931F-0924031B4FB0}" emma:medium="tactile" emma:mode="ink">
                <msink:context xmlns:msink="http://schemas.microsoft.com/ink/2010/main" type="inkWord" rotatedBoundingBox="20328,1906 20605,1882 20608,1915 20331,1940"/>
              </emma:interpretation>
              <emma:one-of disjunction-type="recognition" id="oneOf3">
                <emma:interpretation id="interp7" emma:lang="" emma:confidence="1">
                  <emma:literal>z</emma:literal>
                </emma:interpretation>
                <emma:interpretation id="interp8" emma:lang="" emma:confidence="0">
                  <emma:literal>Z</emma:literal>
                </emma:interpretation>
                <emma:interpretation id="interp9" emma:lang="" emma:confidence="0">
                  <emma:literal>2</emma:literal>
                </emma:interpretation>
                <emma:interpretation id="interp10" emma:lang="" emma:confidence="0">
                  <emma:literal>y</emma:literal>
                </emma:interpretation>
                <emma:interpretation id="interp11" emma:lang="" emma:confidence="0">
                  <emma:literal>L</emma:literal>
                </emma:interpretation>
              </emma:one-of>
            </emma:emma>
          </inkml:annotationXML>
          <inkml:trace contextRef="#ctx0" brushRef="#br0" timeOffset="-719.4506">18994 1520 644 0,'-12'-10'236'16,"12"10"-180"-16,-4 0-20 0,4-3 124 16,4 3-96-16,0-4 8 15,12 8-44-15,3-4 0 16,12 0-16-16,23 0 28 16,-7 0-24-16,7 0-260 15,-4 6 132-15</inkml:trace>
        </inkml:traceGroup>
        <inkml:traceGroup>
          <inkml:annotationXML>
            <emma:emma xmlns:emma="http://www.w3.org/2003/04/emma" version="1.0">
              <emma:interpretation id="{3A268827-8D70-40BE-BDE0-11CB364C1066}" emma:medium="tactile" emma:mode="ink">
                <msink:context xmlns:msink="http://schemas.microsoft.com/ink/2010/main" type="inkWord" rotatedBoundingBox="16752,2501 18544,2344 18667,3750 16875,3907"/>
              </emma:interpretation>
              <emma:one-of disjunction-type="recognition" id="oneOf4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0" timeOffset="107856.3366">15425 2150 696 0,'-20'-14'256'0,"20"14"-196"0,4 11-20 16,0-8 120-1,4 4-96-15,7-7 44 16,5 0-64-16,15 0 12 16,11 0-36-16,12-7-204 15,4 7 100-15</inkml:trace>
          <inkml:trace contextRef="#ctx0" brushRef="#br0" timeOffset="107570.5117">15777 2780 416 0,'0'0'152'0,"0"0"-116"0,16 0-12 16,-5 0 144-1,5 7-96-15,-1-4 68 16,4 7-80-16,1 1-16 15,-1-1-28-15,-3 7-4 16,-5 0-4-16,-11 8 4 16,0-1-8-16,-11 3 8 15,-1 4-8-15,-11-7 16 16,3 0-12-16,-3-6 76 16,4-5-48-16,7-2 112 15,8-5-88-15,12-6 28 16,8 0-52-16,7 0 12 0,8 0-28 15,0 0-72-15,0 0 28 0</inkml:trace>
          <inkml:trace contextRef="#ctx0" brushRef="#br0" timeOffset="108173.1805">16346 2845 592 0,'16'-10'220'0,"-16"10"-172"0,7 20-12 0,-11-2-40 16,4 6-4-16,-23 14 92 16,4 13-44-16,-20 8 0 15,0-1-24-15,-11-6 16 16,11-1-20-16,-3-13-4 16,7-7-4-16,4-14-40 15,12-3 20-15,3-28-380 16,12-3 216-16</inkml:trace>
          <inkml:trace contextRef="#ctx0" brushRef="#br0" timeOffset="108441.8945">16613 2374 580 0,'8'-17'216'0,"-8"17"-168"0,4 3-12 0,-12 7 100 16,8 4-80-16,0 20 68 16,0 8-72-16,-12 20 60 15,5 0-64-15,-5 3 0 16,4-3-28-16,1 3 4 16,-5-6-12-16,0-4 28 15,9-4-24-15,-5-13-4 16,4-7-8-16,4-24-312 15,8-3 168-15</inkml:trace>
          <inkml:trace contextRef="#ctx0" brushRef="#br0" timeOffset="108846.9738">16617 2773 1008 0,'-12'0'372'0,"12"0"-288"0,12-17-24 0,-4 6 108 16,11 8-104-16,20-11 0 15,-4 0-40-15,23 1-252 16,0 2 120-16,8-2-712 16,-8-1 452-16</inkml:trace>
          <inkml:trace contextRef="#ctx0" brushRef="#br0" timeOffset="108690.0579">17027 2277 852 0,'0'0'316'0,"0"0"-248"0,-11 14-16 0,7 3 32 16,8-3-56-16,-8 24 8 16,4 10-24-16,-4 14 12 15,0-3-16-15,-4 3-12 16,1-1 0-16,-13 8 20 16,16-14-8-16,-19 7 24 15,4 0-20-15,-20-10-84 16,20-7 40-16</inkml:trace>
          <inkml:trace contextRef="#ctx0" brushRef="#br0" timeOffset="109583.5653">16590 2092 652 0,'4'-31'244'0,"-4"31"-192"0,19-18-12 0,-7 8 276 15,3 3-180-15,16-10 124 16,8 10-152-16,19-10-36 15,4 10-44-15,12-3-4 16,-5 3-12-16</inkml:trace>
          <inkml:trace contextRef="#ctx0" brushRef="#br0" timeOffset="109208.9897">17070 3055 684 0,'-16'10'252'0,"16"-10"-192"16,4 7-20-16,0 0 40 15,4 0-52-15,11 0 52 16,1-4-48-16,-1 4 20 15,0 7-32-15,5 0-8 16,-5-4-8-16,-7 7-4 0,-5 7 0 0,-11-3 44 16,-7 0-24-16,3 3 36 15,-11 3-32-15,-1-10 92 32,1 4-64-32,7-11 12 0,5 4-40 0,14-7 4 15,1 3-16 1,12-10 20-16,-1 7-20 0,12-17-232 15,8 7 116-15,3-11-388 16,-3 3 276-16</inkml:trace>
        </inkml:traceGroup>
      </inkml:traceGroup>
    </inkml:traceGroup>
    <inkml:traceGroup>
      <inkml:annotationXML>
        <emma:emma xmlns:emma="http://www.w3.org/2003/04/emma" version="1.0">
          <emma:interpretation id="{35CB1B36-9D69-48C6-8C85-E7F5E49B2A04}" emma:medium="tactile" emma:mode="ink">
            <msink:context xmlns:msink="http://schemas.microsoft.com/ink/2010/main" type="paragraph" rotatedBoundingBox="16177,4537 25367,3850 25615,7181 16426,7867" alignmentLevel="5"/>
          </emma:interpretation>
        </emma:emma>
      </inkml:annotationXML>
      <inkml:traceGroup>
        <inkml:annotationXML>
          <emma:emma xmlns:emma="http://www.w3.org/2003/04/emma" version="1.0">
            <emma:interpretation id="{E27E252B-A6F6-4C38-AD03-CCA097A89C21}" emma:medium="tactile" emma:mode="ink">
              <msink:context xmlns:msink="http://schemas.microsoft.com/ink/2010/main" type="line" rotatedBoundingBox="19762,4088 25432,4138 25421,5421 19751,5371"/>
            </emma:interpretation>
          </emma:emma>
        </inkml:annotationXML>
        <inkml:traceGroup>
          <inkml:annotationXML>
            <emma:emma xmlns:emma="http://www.w3.org/2003/04/emma" version="1.0">
              <emma:interpretation id="{FFB068D5-E23A-4C80-8B10-8DDA9E43EB67}" emma:medium="tactile" emma:mode="ink">
                <msink:context xmlns:msink="http://schemas.microsoft.com/ink/2010/main" type="inkWord" rotatedBoundingBox="19758,4492 21203,4505 21199,4929 19755,4916"/>
              </emma:interpretation>
            </emma:emma>
          </inkml:annotationXML>
          <inkml:trace contextRef="#ctx0" brushRef="#br0" timeOffset="2326.3615">18746 4218 372 0,'-31'-41'140'0,"23"24"-112"0,-7-7-4 16,-1 13 40 0,9 4-40-16,-16-6 24 15,3 6-28-15,-11 0 8 16,4 7-16-16,0 7 80 16,4 3-48-16,-8 11 32 15,11 3-44-15,-3 10 16 0,8 4-28 16,-1 7 28-16,9-1-32 0,7 1 32 15,7-7-32-15,24-4 4 16,8-3-12-16,27-7 20 16,3-10-16-16,9-3 12 15,-5-5-12-15,1-6-88 16,-8-6 44-16,-4-8 0 16,-12 0 20-16,-7-7 28 15,-5 4-8-15,-18-7-20 16,3 3 4-16,-19-3-4 15,0 11 4-15,-12-5 24 16,8 8-8-16,-16 0-4 16,9 3 0-16,-9 0 4 15,12 7-4-15,-19-3-4 16,11 6 4-16,-7 0 12 16,8 4-8-16,-13 4-28 15,13-1 8-15,-9 4-4 16,9 3 8-16,-1 0-20 15,8 0 16-15,4 1-12 16,4-1 12-16,8-7 16 16,7 0 0-16,8-10-4 15,0 4 4-15,8-8 28 16,8 1-16-16,-12-7-12 16,3 3-8-16,-6-4 20 15,-5 5-8-15,-8-5-28 16,1 8 8-16,-5-1-12 15,-7 4 12-15,-4 4-20 0,0 6 20 0,4 4 32 16,4 0-12-16,3-1 80 16,5 1-52-16,3-4-4 15,5 1-20-15,3-8 32 16,4 1-20-16,0-15-4 16,-4 4-12-16,0-10 28 15,-4 4-20-15,0-12-56 16,-3 12 16-16,-9-5-60 15,-3 5 48-15,-4-4-20 16,0 3 36-16,-8 7-16 16,4 7 20-16,-4 7 72 15,0 10-32-15,0 4 100 16,4-4-72-16,8 3 12 16,4 5-40-16,11-8 24 15,4 3-32-15,8-16 48 16,3 3-36-16,1-7 20 15,-4 0-28-15,-12-7-220 16,0 3 108-16</inkml:trace>
        </inkml:traceGroup>
        <inkml:traceGroup>
          <inkml:annotationXML>
            <emma:emma xmlns:emma="http://www.w3.org/2003/04/emma" version="1.0">
              <emma:interpretation id="{6249FE4F-4747-453E-9DFF-2D5CB98BD036}" emma:medium="tactile" emma:mode="ink">
                <msink:context xmlns:msink="http://schemas.microsoft.com/ink/2010/main" type="inkWord" rotatedBoundingBox="21882,4107 22572,4113 22564,4925 21875,4919"/>
              </emma:interpretation>
              <emma:one-of disjunction-type="recognition" id="oneOf5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0" timeOffset="3075.355">20600 3723 560 0,'-27'-18'208'0,"27"18"-164"0,-11 24-8 0,7-3 76 15,8 0-68-15,-4 13 8 16,7 4-32-16,1 10-12 15,4-7-4-15,-4 11 12 16,-1 0-8-16,-3 3 16 16,4-10-16-16,-12-4 48 15,4 0-28-15,-12-13 20 16,5-4-28-16,-17-21-36 16,5 1 8-16,11-22-52 15,-3 5 32-15,7-22-48 16,12 8 44-16,7-8 0 15,16 15 16-15,4 6-4 16,-4 10 8-16,-12 22 68 16,8-1-28-16,-7 17 16 15,-1 8-28-15,-7 2 0 16,-8 1-8-16,-4 0 36 16,0-7-20-16,-20-4 20 15,9-6-24-15,-17-4-16 16,9-4-8-16,-8-9-24 0,0-5 16 15,8-9-4 1,-1 0 8-16,5-8-28 0,15 4 20 0,0-3-4 16,11 7 12-16,16-4 44 15,1 7-24-15,3-4 8 16,-1 4-12-16,17-3 20 16,-1-1-16-16,20-2 24 15,0 2-24-15,0-6 12 16,0 3-12-16,-8-7 28 15,-20 7-24-15,-10-17 40 16,-1 7-32-16,-27-28 4 16,0 11-16-16,-20-11-8 15,-7 7 0-15,-19-3-24 16,-1 13 12-16,1 8 108 16,7 9-52-16,12 15-20 15,8 6-16-15,26 11 12 16,13 6-12-16,34 4-20 15,4 7 0-15,19-14 76 16,-3-3-40-16</inkml:trace>
        </inkml:traceGroup>
        <inkml:traceGroup>
          <inkml:annotationXML>
            <emma:emma xmlns:emma="http://www.w3.org/2003/04/emma" version="1.0">
              <emma:interpretation id="{224C12CC-FE93-413D-9240-013F52B776A6}" emma:medium="tactile" emma:mode="ink">
                <msink:context xmlns:msink="http://schemas.microsoft.com/ink/2010/main" type="inkWord" rotatedBoundingBox="23339,4456 25429,4474 25421,5421 23331,5403"/>
              </emma:interpretation>
              <emma:one-of disjunction-type="recognition" id="oneOf6">
                <emma:interpretation id="interp14" emma:lang="" emma:confidence="1">
                  <emma:literal>7</emma:literal>
                </emma:interpretation>
                <emma:interpretation id="interp15" emma:lang="" emma:confidence="0">
                  <emma:literal>1</emma:literal>
                </emma:interpretation>
                <emma:interpretation id="interp16" emma:lang="" emma:confidence="0">
                  <emma:literal>9</emma:literal>
                </emma:interpretation>
                <emma:interpretation id="interp17" emma:lang="" emma:confidence="0">
                  <emma:literal>]</emma:literal>
                </emma:interpretation>
                <emma:interpretation id="interp18" emma:lang="" emma:confidence="0">
                  <emma:literal>3</emma:literal>
                </emma:interpretation>
              </emma:one-of>
            </emma:emma>
          </inkml:annotationXML>
          <inkml:trace contextRef="#ctx0" brushRef="#br0" timeOffset="5013.1389">22447 4191 520 0,'0'-38'192'0,"0"24"-152"0,-4-10-8 16,-4 10 44-1,4 7-48-15,-19-7 24 16,8 4-32-16,-24 0 52 0,0 6-40 0,-15 8 48 16,12 6-48-1,-13 18 48-15,9 3-48 0,3 13 12 16,12 1-28-16,4 3-16 16,4-3-4-16,15-7 28 15,16-7-12-15,11-7 32 16,9-3-28-16,30-21-120 15,0 0 56-15,7-14-160 16,1 0 120-16,-4-13-68 16,-19 6 92-16,-5-14 36 15,-10 4 20-15,-13 1 52 16,-3 5-24-16,-5 15 140 16,-7 7-88-16,-7 16 108 15,3 12-100-15,-4 12-24 16,8 5-36-16,0-1-32 15,0 0 4-15,12-6 40 16,3-4-20-16,-3-11 16 16,11-3-16-16,-8-10-68 15,9-3 28-15,-9-11-68 16,1 3 56-16,-5-9-16 16,-11-5 32-16,-4-9-32 15,-3 3 36-15,-1-14-12 16,0 7 20-16,-3 4 0 15,11-1 4-15,7 7 32 16,5 4-12-16,3 3 40 16,9 4-28-16,7-4 4 0,0 7-16 0,0-3 0 15,0 7-4-15,-4-4 12 16,0 7-12-16,-8-4-12 16,-3 4 0-16,-5 7 4 15,-3 4 0-15,4 6 0 16,-5 3 0-16,-3 8-12 15,4-1 8-15,0 8 4 16,3-4 0-16,5-4 0 16,-5 1 0-16,5-7 16 15,7-4-8-15,-7-7 24 16,7-3-20-16,-12-7 24 16,5 0-24-16,-5-7-12 15,1 0-4-15,-8-10-92 16,4 3 48-16,-4-10-48 15,-1 7 56-15,-3-4-24 16,0 8 40-16,0 2 36 16,0 8-4-16,12 6 132 15,0 8-76-15,3 2 40 16,-3 4-60-16,3 1 28 16,12-1-40-16,4-7 0 15,0-3-20-15,8-3 44 16,4-1-28-16,3-10-120 15,-3 4 48-15,-9-8-196 16,-6 4 136-16,-9-6-112 16,-4 2 124-16,-15-2-56 15,0 6 84-15,-7-4 132 0,-1 5-32 16,8 6 132-16,0 3-96 0,8 0 52 16,3 4-68-16,9 0 20 15,7 3-44-15,11-10 0 16,-3 0-20-16,8-10 20 15,-12 3-20-15,15-10 32 16,-7-4-28-16,0 1 12 16,-12 3-16-16,-12-4-32 15,1 4 8-15,-16-7-56 16,-4 6 36-16,-4 1-20 16,0 10 32-16,1 14-24 15,3 10 24-15,-4 18 8 16,8 3 12-16,0 10 32 15,0 0-16-15,-12 17 20 16,9-3-20-16,-9 21 8 16,8 0-12-16,-8-4 0 15,9 0-4-15,-5-24 36 16,8-4-20-16,-12-20-200 16,12 0 96-16</inkml:trace>
          <inkml:trace contextRef="#ctx0" brushRef="#br0" timeOffset="5224.2554">23817 4359 508 0,'39'-76'188'0,"-39"76"-148"0,54-37-8 15,-31 23 116-15,5 7-88 0,6-3 44 32,-3 6-60-32,-7 11 4 0,-1 10-32 0,-19 11 36 15,-4 6-28-15,-24 8 4 16,-3-1-16-16,-11-3 0 15,11-4-4-15,7-13-112 16,9-4 56-16,14-14-184 16,13-3 132-16</inkml:trace>
        </inkml:traceGroup>
      </inkml:traceGroup>
      <inkml:traceGroup>
        <inkml:annotationXML>
          <emma:emma xmlns:emma="http://www.w3.org/2003/04/emma" version="1.0">
            <emma:interpretation id="{F2DAFF88-6E37-446A-9D91-2C991338BD2E}" emma:medium="tactile" emma:mode="ink">
              <msink:context xmlns:msink="http://schemas.microsoft.com/ink/2010/main" type="line" rotatedBoundingBox="16478,5835 23539,5308 23625,6447 16563,6974"/>
            </emma:interpretation>
          </emma:emma>
        </inkml:annotationXML>
        <inkml:traceGroup>
          <inkml:annotationXML>
            <emma:emma xmlns:emma="http://www.w3.org/2003/04/emma" version="1.0">
              <emma:interpretation id="{362B7E5C-F81C-43CA-8928-6A28B211B80D}" emma:medium="tactile" emma:mode="ink">
                <msink:context xmlns:msink="http://schemas.microsoft.com/ink/2010/main" type="inkWord" rotatedBoundingBox="20184,5558 23144,5337 23229,6476 20269,6697"/>
              </emma:interpretation>
              <emma:one-of disjunction-type="recognition" id="oneOf7">
                <emma:interpretation id="interp19" emma:lang="" emma:confidence="0">
                  <emma:literal>In</emma:literal>
                </emma:interpretation>
                <emma:interpretation id="interp20" emma:lang="" emma:confidence="0">
                  <emma:literal>I,</emma:literal>
                </emma:interpretation>
                <emma:interpretation id="interp21" emma:lang="" emma:confidence="0">
                  <emma:literal>J,</emma:literal>
                </emma:interpretation>
                <emma:interpretation id="interp22" emma:lang="" emma:confidence="0">
                  <emma:literal>Fin</emma:literal>
                </emma:interpretation>
                <emma:interpretation id="interp23" emma:lang="" emma:confidence="0">
                  <emma:literal>Fir</emma:literal>
                </emma:interpretation>
              </emma:one-of>
            </emma:emma>
          </inkml:annotationXML>
          <inkml:trace contextRef="#ctx0" brushRef="#br0" timeOffset="9125.3607">19164 5161 444 0,'-46'-17'164'0,"38"17"-124"0,-7-4-16 0,3 1 96 16,8 6-72-16,-11-3 68 16,3 4-64-16,-11 3 32 15,3 3-48-15,-3 11-12 16,0 3-12-16,-8 20 44 16,4 5-32-16,4 13 0 15,7-4-16-15,8 1 20 16,16-11-16-16,4-10 32 15,7-8-28-15,20-16 12 16,7-7-16-16,28-24 20 0,-1 3-20 16,9-20 12-16,-9-1-12 15,-15-16 20-15,-7 3-20 0,-17-11-32 16,-6 14 12-16,-21 4-44 16,-3 14 32-16,-15 2-20 15,3 12 24-15,-15 13 28 16,-1 7-8-16,-3 17-36 15,4 3 20-15,4 14 28 16,11 1-8-16,8-4 16 16,12-4-12-16,3-6 0 15,8-8-4-15,4-9-236 16,4-5 124-16</inkml:trace>
          <inkml:trace contextRef="#ctx0" brushRef="#br0" timeOffset="10537.4176">19358 5361 424 0,'4'-14'156'0,"0"10"-120"0,-4 1-8 0,-4-1 80 16,4 8-64-16,-8 3 68 15,4 3-60-15,-8 11-4 16,1 6-28-16,-1 8-12 16,4-1-4-16,12 0 4 15,4-3-4-15,11-3 16 16,5-1-12-16,7-13 16 16,-4 0-16-16,8-14 24 15,-4-3-20-15,-4-11 12 16,-8 3-12-16,0-16 44 15,-3 3-28-15,-8-21-24 16,-5 4-4-16,-6-7-8 16,3 6 0-16,0 5-12 15,7 9 12-15,1 4-32 0,4 7 24 0,7 3-4 16,4 7 12-16,4 4 8 16,4 6 0-16,4-3 24 15,-4 14-12-15,-4-4 40 16,0-3-28-16,-3 7-12 15,-5-7-8-15,8 10 4 16,-8-3-4-16,-3 17-12 16,-5-7 4-16,-3 14 4 15,4-1 0-15,-12 1 16 16,0 0-8-16,-8-7-12 16,0-7 0-16,-3 0 40 15,-1-3-24-15,-11-11 8 16,15 4-12-16,-7-7 20 15,7-4-16-15,0-13 4 16,8 0-8-16,4-21 4 16,8 3-8-16,3-17-64 15,8 4 32-15,-3-4 4 16,3 14 12-16,-4 4-24 16,-3 10 20-16,-5 3-4 15,1 7 12-15,-8 7 32 16,0 4-12-16,-4 9 24 15,0 4-24-15,0 8 32 16,8-1-28-16,-5 14 12 16,1-8-16-16,12 8 12 15,-5-7-16-15,-3 0 16 0,4-10-16 16,3-4 40-16,-3 0-24 16,-4-10 12-16,11-3-20 0,-7-8-8 15,3 1-4-15,-3-11-112 16,-1 0 60-16,5-13-40 15,-5-1 48 1,9-6-4-16,-5 3 28 0,-3 3-36 16,7 8 32-16,-11 9 96 15,11 11-40-15,-7 11 32 16,3 9-40-16,5 4 0 16,-1 0-16-16,8 1 28 15,12-5-24-15,0-6 20 16,3 0-20-16,-3-11-52 15,0 1 20-15,-5-8-112 16,-10 1 72-16,-5-11-12 16,-11 4 44-16,-1-14 4 15,-7 6 12-15,-15-9 0 16,3 3 0-16,1 0-12 16,3 10 12-16,0 7 64 15,4 7-28-15,4 21 24 16,4 6-32-16,4 14 0 15,-8 1-12-15,12 13 28 16,-5-4-20-16,-3 22 32 16,0-1-32-16,-8 4 4 15,4-4-12-15,-7-17-148 0,-1-10 76 16,-4-7-156-16,4-8 120 16,-7-16-44-16,3-7 80 0,-3-28-56 15,3-6 64-15</inkml:trace>
          <inkml:trace contextRef="#ctx0" brushRef="#br0" timeOffset="10747.977">20720 5481 456 0,'24'-34'168'0,"-24"34"-128"0,11-21-16 0,1 14 96 16,3 4-72-16,5-1 104 16,-1 4-88-16,8 10 40 15,0 4-60-15,0 10 20 16,0 7-36-16,-3 4 0 15,-5-1-16-15,-11-3 28 16,3 0-24-16,-14-3 4 16,-9-1-12-16,-19-3-148 15,-4-3 76-15,-4-7-148 16,5-1 120-16</inkml:trace>
          <inkml:trace contextRef="#ctx0" brushRef="#br0" timeOffset="10988.1153">21382 5106 664 0,'-7'-14'244'0,"7"14"-188"0,0 0-16 16,-12 0 56 0,8 7-60-16,-7 0 100 0,3 0-76 0,-4 17 0 15,8 0-40-15,0 24-4 16,4 11-8-16,4 16 20 15,8-2-16-15,3-5 4 16,1-9-8-16,-4-11 36 16,-1-7-20-16,-3-10-144 15,0-3 64-15</inkml:trace>
          <inkml:trace contextRef="#ctx0" brushRef="#br0" timeOffset="11334.0985">21588 5601 612 0,'15'0'228'0,"-15"0"-180"0,39 11-12 0,-24-8 96 15,5 1-80-15,-1-1 52 16,8 0-64-16,4-6-20 16,-4 3-12-16,-8-7 16 15,5 4-12-15,-13-8 32 16,-3 8-28-16,-23-11-12 15,7 0-8-15,-23-6 28 16,4 6-12-16,-20 0-84 16,9 11 40-16,-9 3-8 15,16 3 24-15,-4 8 4 16,24 2 4-16,3 8 32 0,8 0-12 0,12 3 12 16,7 0-12-16,8 0 20 15,16 0-20-15,-1 0 4 16,-7-3-8-16,4-4-96 15,-12 0 52-15,4-7-184 16,-4-3 124-16</inkml:trace>
        </inkml:traceGroup>
        <inkml:traceGroup>
          <inkml:annotationXML>
            <emma:emma xmlns:emma="http://www.w3.org/2003/04/emma" version="1.0">
              <emma:interpretation id="{3EFC9587-86E2-4E14-A05B-9E3822231D1C}" emma:medium="tactile" emma:mode="ink">
                <msink:context xmlns:msink="http://schemas.microsoft.com/ink/2010/main" type="inkWord" rotatedBoundingBox="16482,5893 23544,5366 23613,6291 16551,6818"/>
              </emma:interpretation>
            </emma:emma>
          </inkml:annotationXML>
          <inkml:trace contextRef="#ctx0" brushRef="#br0" timeOffset="11740.1148">22052 5670 832 0,'-31'-3'308'0,"31"3"-240"0,-11 17-20 0,-1-3 36 15,12-4-56-15,0 14 40 16,0-3-36-16,8 10 60 16,3 0-52-16,-3 0-432 15,4 0 212-15</inkml:trace>
          <inkml:trace contextRef="#ctx0" brushRef="#br0" timeOffset="11459.8694">22079 5629 208 0,'20'10'76'0,"-20"-10"-60"0</inkml:trace>
          <inkml:trace contextRef="#ctx0" brushRef="#br0" timeOffset="11558.6328">22130 5835 164 0,'38'28'60'0,"-38"-28"-44"0,51 7-8 16,-28-7 16-1,-4 0-16-15</inkml:trace>
          <inkml:trace contextRef="#ctx0" brushRef="#br0" timeOffset="96940.0083">15212 6300 392 0,'-12'0'148'0,"12"0"-116"0,-4 0-8 0,0 0 144 16,8 0-96-16,-4-7 68 15,0 7-80-15,0-10 96 16,8 10-84-16,0-7 52 16,7 3-72-16,5-6 16 15,-1-4-40-15,4-3 0 16,4-4-16-16,8-13 12 15,4 0-16-15,15-15 4 16,8 5-4-16,4-8 12 0,-4 14-12 0,0-3 40 16,-8 10-24-16,-8 0 20 15,-7 10-24-15,-8 1 28 16,-4 6-32-16,-7 0-4 16,-5 4-8-16,-7 3-16 15,3 0 8-15,-3 0-216 16,4 7 120-16,-12-10-224 15,7 6 184-15</inkml:trace>
          <inkml:trace contextRef="#ctx0" brushRef="#br0" timeOffset="97316.0079">15518 5791 592 0,'-16'0'220'0,"16"0"-172"0,-8 0-12 16,5 0 144-1,6 0-104-15,5 0 76 16,-4 0-88-16,4 0 36 16,7 0-60-16,12 0 16 15,8 3-36-15,0 1-36 16,8 2 8-16,-1 1 20 15,1 4-8-15,-1-1 8 0,-15 0-4 0,-3-3-8 16,-1 3 4-16,-11-3 28 16,-5 0-16-16,-7 4 100 15,0-1-64-15,-7 7-24 16,-5 7-16-16,-4 7-4 16,5 4-4-16,-5-1-116 15,5-3 60-15,-5-7-296 16,9-3 192-16,3-11-368 15,4 0 296-15</inkml:trace>
          <inkml:trace contextRef="#ctx0" brushRef="#br0" timeOffset="98352.7844">16420 5650 704 0,'-12'-7'264'0,"12"7"-208"0,-4 3-12 0,4-3 176 16,8 0-128-16,4-3 44 16,3-1-84-16,12-6 40 15,4 3-52-15,8-7-12 16,-1 4-16-16,1 0 16 16,0 6-16-16,-12 1 4 15,-4 3-8-15,-19 3-184 16,0 4 100-16,-20 7-148 15,5 0 128-15,-12-4-60 16,7 4 92-16,-3-4-16 16,3 0 44-16,1-3 32 15,3 0 4-15,1-3-16 16,7-1 8-16,0 0 40 16,4 4-20-16,-4 7 60 15,8 3-40-15,-8 11 72 16,4-1-56-16,-8 11 20 15,8 3-40-15,-4 4 16 16,8-4-24-16,-8-3 60 16,4-7-44-16,-7-7 56 15,3-6-56-15,-8-5 64 16,1-2-60-16,-13-8 36 16,5 1-44-16,-24-11 44 15,12 3-44-15,-15-6 12 16,7 3-28-16,-3-3-24 15,11 6 0-15,11-3 20 16,5 4-4-16,11-4-216 16,12 4 116-16,15-8-504 15,4 1 332-15</inkml:trace>
          <inkml:trace contextRef="#ctx0" brushRef="#br0" timeOffset="99047.1282">16431 5460 832 0,'0'0'308'0,"0"0"-240"0,4-13-20 0,0 9 184 15,4 1-136-15,3-8 120 16,5 4-124-16,3-6 24 16,1 2-72-16,7 4-32 15,0 1-12-15,4 2-184 16,4 4 96-16</inkml:trace>
          <inkml:trace contextRef="#ctx0" brushRef="#br0" timeOffset="98714.7454">16633 6080 528 0,'3'7'196'0,"-3"-7"-152"0,8 13-12 0,0-9 96 16,-4-1-76-16,7 4 60 15,5 3-68-15,-1 1 32 16,-3 6-44-16,-4-3 16 15,3-1-28-15,-15 5-16 16,4-1-8-16,-11 0 28 16,-1 0-12-16,-7-3 68 15,0 0-48-15,11-4 136 16,4 0-92-16,-4-6 16 16,16 3-52-16,0-11 8 15,11 4-28-15,4-3 8 16,4-1-16-16,0-2-24 15,-3 6 4-15,-5-7-296 16,-4 7 168-16,1-7-272 16,-8 7 232-16</inkml:trace>
        </inkml:traceGroup>
      </inkml:traceGroup>
      <inkml:traceGroup>
        <inkml:annotationXML>
          <emma:emma xmlns:emma="http://www.w3.org/2003/04/emma" version="1.0">
            <emma:interpretation id="{529E158A-2AE6-41E7-9AF8-0048DCFDE435}" emma:medium="tactile" emma:mode="ink">
              <msink:context xmlns:msink="http://schemas.microsoft.com/ink/2010/main" type="line" rotatedBoundingBox="16384,7396 18661,7182 18707,7673 16431,7887"/>
            </emma:interpretation>
          </emma:emma>
        </inkml:annotationXML>
        <inkml:traceGroup>
          <inkml:annotationXML>
            <emma:emma xmlns:emma="http://www.w3.org/2003/04/emma" version="1.0">
              <emma:interpretation id="{99A87C2A-9EAE-4A34-8319-1828214B93BA}" emma:medium="tactile" emma:mode="ink">
                <msink:context xmlns:msink="http://schemas.microsoft.com/ink/2010/main" type="inkWord" rotatedBoundingBox="16384,7396 17832,7260 17878,7751 16431,7887"/>
              </emma:interpretation>
            </emma:emma>
          </inkml:annotationXML>
          <inkml:trace contextRef="#ctx0" brushRef="#br0" timeOffset="99868.3104">15096 7343 520 0,'-24'-14'192'0,"24"17"-152"0,-3-6-8 0,-1-1 184 16,8 8-124-16,-1-8 80 16,9 1-104-16,4-7 44 15,7-1-68-15,16-6-4 16,7 3-24-16,31-10 52 16,9 7-40-16,49-7-12 15,-11 10-8-15,35 4 8 16,-12 6-8-16,-4 8-4 15,-23 6 0-15,-23 4-24 16,-16 7 12-16,-27-4 40 16,-11 0-20-16,-20 4 24 15,-4-11-20-15,-15 4-88 16,0-7 40-16</inkml:trace>
          <inkml:trace contextRef="#ctx0" brushRef="#br0" timeOffset="100213.7302">15599 6954 548 0,'-19'-11'204'0,"19"11"-156"0,-4 0-16 0,0 0 116 15,8 0-88-15,0 0 52 16,7 4-64-16,5-1 44 15,7 4-52-15,12 3 68 16,3 4-60-16,5 3-8 16,-4 1-24-16,-4 2 8 15,-1 1-16-15,-14 0 76 16,-1 3-48-16,-11 3 76 16,-4 1-64-16,-20 3 0 15,1 0-28-15,-28 3 4 16,5-3-12-16,-13-3-16 15,9-4 0-15,-1-4-208 16,8-3 116-16,16-6-260 16,3-4 200-16</inkml:trace>
          <inkml:trace contextRef="#ctx0" brushRef="#br0" timeOffset="100532.5795">16098 7040 548 0,'8'-17'204'0,"-8"17"-156"0,19-11-16 0,-11 8 104 16,4 6-80-16,-1-3 112 15,5 4-96-15,-1 3 84 16,1 6-88-16,-1 1 28 15,1 10-56-15,-1 0 20 16,1 7-32-16,-5-3 52 16,5-1-44-16,-16 1 20 15,-4-1-36-15,-15 1-8 16,-1-4-8-16,-15 3 20 16,4-2-12-16,-7-1-92 15,11-4 44-15</inkml:trace>
        </inkml:traceGroup>
        <inkml:traceGroup>
          <inkml:annotationXML>
            <emma:emma xmlns:emma="http://www.w3.org/2003/04/emma" version="1.0">
              <emma:interpretation id="{DAE63FBE-0D82-47E0-920A-3E16A323C2A0}" emma:medium="tactile" emma:mode="ink">
                <msink:context xmlns:msink="http://schemas.microsoft.com/ink/2010/main" type="inkWord" rotatedBoundingBox="18403,7403 18679,7377 18686,7448 18410,7474"/>
              </emma:interpretation>
              <emma:one-of disjunction-type="recognition" id="oneOf8">
                <emma:interpretation id="interp24" emma:lang="" emma:confidence="1">
                  <emma:literal/>
                </emma:interpretation>
              </emma:one-of>
            </emma:emma>
          </inkml:annotationXML>
          <inkml:trace contextRef="#ctx0" brushRef="#br0" timeOffset="101987.518">17066 7071 904 0,'-8'-14'332'0,"8"14"-256"0,8-10-24 0,-4 3 204 16,11 3-152-16,-3-6 80 15,4 3-108-15,7-3-16 16,4 3-36-16,12-3-16 16,3 6-4-16,5-6-532 15,-9 10 288-15</inkml:trace>
        </inkml:traceGroup>
      </inkml:traceGroup>
    </inkml:traceGroup>
    <inkml:traceGroup>
      <inkml:annotationXML>
        <emma:emma xmlns:emma="http://www.w3.org/2003/04/emma" version="1.0">
          <emma:interpretation id="{FA110A79-4F1D-4664-9123-32B311CF8D42}" emma:medium="tactile" emma:mode="ink">
            <msink:context xmlns:msink="http://schemas.microsoft.com/ink/2010/main" type="paragraph" rotatedBoundingBox="18371,7576 19908,8323 19631,8895 18093,8148" alignmentLevel="6"/>
          </emma:interpretation>
        </emma:emma>
      </inkml:annotationXML>
      <inkml:traceGroup>
        <inkml:annotationXML>
          <emma:emma xmlns:emma="http://www.w3.org/2003/04/emma" version="1.0">
            <emma:interpretation id="{95F4B6CC-DB02-4E71-A3AD-105BCDDCB7CB}" emma:medium="tactile" emma:mode="ink">
              <msink:context xmlns:msink="http://schemas.microsoft.com/ink/2010/main" type="line" rotatedBoundingBox="18371,7576 19908,8323 19631,8895 18093,8148"/>
            </emma:interpretation>
          </emma:emma>
        </inkml:annotationXML>
        <inkml:traceGroup>
          <inkml:annotationXML>
            <emma:emma xmlns:emma="http://www.w3.org/2003/04/emma" version="1.0">
              <emma:interpretation id="{05EB411C-E781-4B71-9ABA-A6F55EE23AFA}" emma:medium="tactile" emma:mode="ink">
                <msink:context xmlns:msink="http://schemas.microsoft.com/ink/2010/main" type="inkWord" rotatedBoundingBox="18371,7576 19173,7965 18895,8537 18093,8148"/>
              </emma:interpretation>
              <emma:one-of disjunction-type="recognition" id="oneOf9">
                <emma:interpretation id="interp25" emma:lang="" emma:confidence="0">
                  <emma:literal>_</emma:literal>
                </emma:interpretation>
                <emma:interpretation id="interp26" emma:lang="" emma:confidence="0">
                  <emma:literal>-</emma:literal>
                </emma:interpretation>
                <emma:interpretation id="interp27" emma:lang="" emma:confidence="0">
                  <emma:literal>r</emma:literal>
                </emma:interpretation>
                <emma:interpretation id="interp28" emma:lang="" emma:confidence="0">
                  <emma:literal>.</emma:literal>
                </emma:interpretation>
                <emma:interpretation id="interp29" emma:lang="" emma:confidence="0">
                  <emma:literal>'</emma:literal>
                </emma:interpretation>
              </emma:one-of>
            </emma:emma>
          </inkml:annotationXML>
          <inkml:trace contextRef="#ctx0" brushRef="#br0" timeOffset="101357.7928">17000 7422 676 0,'-23'-4'248'0,"23"4"-192"0,-15-10-16 0,7 6 48 16,4 8-56-16,-4-4 32 15,4 3-36-15,-3 4-8 16,3 4-12-16,-8 9 12 16,1 11-12-16,-9 10-4 15,9 4 0-15,-9 7-4 16,9-4 0-16,-1-10 52 16,8 0-28-16,0-14 8 15,8-4-20-15,4-20 12 16,3-3-16-16,5-25-12 15,-1 4 0-15,-3-20-48 16,0-1 24-16,-1-10-4 16,1 10 20-16,-8-10-36 15,0 10 28-15,-4 1 8 16,3 13 8-16,1 7 36 16,4 10-16-16,0 14 64 0,0 7-44 15,3 10-16-15,5 7-12 16,-5 7 24-16,5 3-16 0,-1 8-4 15,5-5-8-15,-5 1-16 16,4-10 8-16,-7-4 28 16,0-7-12-16,-5-10 4 15,5 0-8-15,-4-21-68 16,0 4 32-16,-1-21-24 16,1 3 32-16,4-10-80 15,-5 4 60-15,9-11-28 16,-5 11 40-16,1-1 40 15,4 11-4-15,-5 0 104 16,9 11-60-16,-9 6 72 16,5 7-68-16,-5 7 32 15,-3 6-52-15,0 8 24 16,3 0-32-16,-3 10-8 16,4 0-12-16,-5 13 12 15,-3 4-12-15,-4 4 16 16,0 0-16-16,-4-11-4 15,1 4 0-15,-5-14 20 16,4-11-12-16,-4-2-164 16,4-12 84-16,8-19-440 15,4-5 280-15</inkml:trace>
          <inkml:trace contextRef="#ctx0" brushRef="#br0" timeOffset="101647.0589">17550 7614 652 0,'8'4'244'0,"-8"-4"-192"0,42 0-12 0,-30 0 68 16,7 7-68-16,1-4 16 16,-1 11-32-16,-4 7 32 15,-3-4-32-15,-16 7-4 16,4 7-12-16,-23 0 20 15,8 0-16-15,-13 0 156 16,5 0-96-16,0-7 96 16,11 0-100-16,1-7 4 15,15-3-48-15,11-7-12 16,-3 0-8-16,15-11-136 16,-8 4 72-16</inkml:trace>
        </inkml:traceGroup>
        <inkml:traceGroup>
          <inkml:annotationXML>
            <emma:emma xmlns:emma="http://www.w3.org/2003/04/emma" version="1.0">
              <emma:interpretation id="{DA404CDF-5E56-461C-95CE-C1E6A435C95F}" emma:medium="tactile" emma:mode="ink">
                <msink:context xmlns:msink="http://schemas.microsoft.com/ink/2010/main" type="inkWord" rotatedBoundingBox="19730,8564 19780,8588 19732,8685 19683,8661"/>
              </emma:interpretation>
              <emma:one-of disjunction-type="recognition" id="oneOf10">
                <emma:interpretation id="interp30" emma:lang="" emma:confidence="0">
                  <emma:literal>|</emma:literal>
                </emma:interpretation>
                <emma:interpretation id="interp31" emma:lang="" emma:confidence="0">
                  <emma:literal>I</emma:literal>
                </emma:interpretation>
                <emma:interpretation id="interp32" emma:lang="" emma:confidence="0">
                  <emma:literal>1</emma:literal>
                </emma:interpretation>
                <emma:interpretation id="interp33" emma:lang="" emma:confidence="0">
                  <emma:literal>l</emma:literal>
                </emma:interpretation>
                <emma:interpretation id="interp34" emma:lang="" emma:confidence="0">
                  <emma:literal>'</emma:literal>
                </emma:interpretation>
              </emma:one-of>
            </emma:emma>
          </inkml:annotationXML>
          <inkml:trace contextRef="#ctx0" brushRef="#br0" timeOffset="103968.4386">18394 8168 600 0,'-16'-3'224'15,"24"10"-176"-15,-4 7-12 0,-4-4 228 16,0 7-152-16,-4 14-16 16,0 7-64-16</inkml:trace>
        </inkml:traceGroup>
      </inkml:traceGroup>
    </inkml:traceGroup>
    <inkml:traceGroup>
      <inkml:annotationXML>
        <emma:emma xmlns:emma="http://www.w3.org/2003/04/emma" version="1.0">
          <emma:interpretation id="{C413D9B0-3318-4609-8ECF-D67CEE8AE250}" emma:medium="tactile" emma:mode="ink">
            <msink:context xmlns:msink="http://schemas.microsoft.com/ink/2010/main" type="paragraph" rotatedBoundingBox="501,8468 22891,8692 22876,10262 486,1003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B54A3C2-C3A6-4E9F-8F8E-35BD02ADE2AC}" emma:medium="tactile" emma:mode="ink">
              <msink:context xmlns:msink="http://schemas.microsoft.com/ink/2010/main" type="inkBullet" rotatedBoundingBox="499,8683 1611,8694 1601,9634 490,9622"/>
            </emma:interpretation>
          </emma:emma>
        </inkml:annotationXML>
        <inkml:trace contextRef="#ctx0" brushRef="#br0" timeOffset="186149.7504">-381 8313 476 0,'-8'-14'176'0,"8"14"-136"0,-4-10-12 15,-3 6-4 1,3 8-20-16,-16-4 60 16,1 7-36-16,-8-4 40 15,8 14-36-15,-12-3 68 16,7 3-52-16,-3 14 20 15,-4 0-40-15,0 4 0 0,8-1-16 0,-16 4 36 16,12 0-24-16,-19 13 40 16,19-6-36-16,-4 17 84 15,8 0-64-15,15 17 40 16,16 0-52-16,19-10 0 16,11-7-24-16,17-14 28 15,3-10-24-15,15-10 20 16,5-4-20-16,7-11 0 15,-4-2-8-15,-4-11 12 16,-3 0-12-16,-8-11-4 16,-8 1 0-16,8-11 20 15,-8 1-12-15,4-8-4 16,-16-3-4-16,-3-7 40 16,-8-3-24-16,-20-17 0 15,-7 13-12-15,-24-10 12 16,1 10-12-16,-20-3 16 15,4 17-16-15,-12-14-12 16,5 14 0-16,-5 0 12 16,8 0-4-16,-7 0-28 15,7 11 12-15,-4-4 12 16,8 10 4-16,-7 4-12 16,7-4 4-16,-12 7-444 15,16 3 240-15</inkml:trace>
        <inkml:trace contextRef="#ctx0" brushRef="#br0" timeOffset="186346.7926">-509 8650 808 0,'0'10'300'0,"0"-10"-232"0,0 14-20 0,-4 3 116 15,4-3-100-15,-7 24 0 16,3 0-40-16,-8 10 0 15,4 11-12-15,-3-1 28 16,3-3-24-16,-4-7-216 16,1-3 108-16</inkml:trace>
      </inkml:traceGroup>
      <inkml:traceGroup>
        <inkml:annotationXML>
          <emma:emma xmlns:emma="http://www.w3.org/2003/04/emma" version="1.0">
            <emma:interpretation id="{999055B4-027F-4942-B339-469CF02EA1E0}" emma:medium="tactile" emma:mode="ink">
              <msink:context xmlns:msink="http://schemas.microsoft.com/ink/2010/main" type="line" rotatedBoundingBox="2488,8488 22891,8692 22876,10262 2472,10058"/>
            </emma:interpretation>
          </emma:emma>
        </inkml:annotationXML>
        <inkml:traceGroup>
          <inkml:annotationXML>
            <emma:emma xmlns:emma="http://www.w3.org/2003/04/emma" version="1.0">
              <emma:interpretation id="{2F3350D6-9A06-49DD-A166-BECE9076A0FD}" emma:medium="tactile" emma:mode="ink">
                <msink:context xmlns:msink="http://schemas.microsoft.com/ink/2010/main" type="inkWord" rotatedBoundingBox="2488,8488 4844,8512 4831,9808 2475,9785">
                  <msink:destinationLink direction="with" ref="{F4A23E2B-186A-4961-9623-401A6FF38260}"/>
                </msink:context>
              </emma:interpretation>
              <emma:one-of disjunction-type="recognition" id="oneOf11">
                <emma:interpretation id="interp35" emma:lang="" emma:confidence="1">
                  <emma:literal/>
                </emma:interpretation>
              </emma:one-of>
            </emma:emma>
          </inkml:annotationXML>
          <inkml:trace contextRef="#ctx0" brushRef="#br0" timeOffset="135675.8741">2085 8640 416 0,'-19'-7'152'0,"19"7"-116"0,0-4-12 16,3 1 128 0,1 6-88-16,0-6 80 15,8 3-84-15,3 0 64 16,8 3-68-16,1 1 56 0,-1 3-60 0,4 3 4 15,8 11-32-15,-8-7 12 16,-8 13-20-16,8 4 20 16,-7-3-24-16,-1-8 48 15,0 11-32-15,-3-10-4 16,-4 10-16-16,-5-17 56 16,-3-4-36-16,-4-3-116 15,4-7 44-15,-4-14-336 16,4 4 212-16</inkml:trace>
          <inkml:trace contextRef="#ctx0" brushRef="#br0" timeOffset="136758.2005">2840 8974 704 0,'-20'-14'264'0,"20"14"-208"0,0 0-12 15,0-4 160 1,0 8-120-16,8-8 52 0,8-3-76 0,11 1-4 16,0 6-32-16,8-14-4 15,-1 14-12-15,13-4-304 16,-1 8 160-16</inkml:trace>
          <inkml:trace contextRef="#ctx0" brushRef="#br0" timeOffset="136547.1452">3490 8492 736 0,'0'-7'272'0,"0"7"-208"0,0 0-20 0,0-4 80 15,0 1-76-15,-12-4 0 16,9 0-32-16,-9-6 8 16,0 6-16-16,-15-11 16 15,8 8-16-15,-28-4-4 16,9-3 0-16,-20 3-4 16,11 8 0-16,-7-5 44 15,11 8-24-15,5-1 16 16,11 4-20-16,0 0 20 15,11 7-24-15,-3 4 4 0,3 2-8 16,-7 11-8-16,15 4 4 0,-7 13-4 16,3 0 0-1,-7 18-12-15,11-1 8 0,-4 18 20 16,5 0-8-16,-1 3 4 16,8-3-4-16,-4-14 4 15,4-11-8-15,-8-6-4 16,4-11 4-16,-3-6 28 15,7-11-16-15,-4-3 20 16,4 3-20-16,-4-10-8 16,4 0-4-16,4-7-16 15,7 7 8-15,5-7 12 16,3 3-4-16,1-3-4 16,-1 4 4-16,4-4-32 15,4 0 16-15,-3-4-232 16,-1 1 132-16</inkml:trace>
          <inkml:trace contextRef="#ctx0" brushRef="#br0" timeOffset="136997.8688">3409 9159 808 0,'-8'21'300'0,"8"-21"-232"0,8 31-20 0,-8-14 44 16,0-3-60-16,-8 10 32 15,4-3-36-15,-15 6 0 16,7 1-16-16,4-8 20 16,-3 1-20-16,3-11 4 15,0 1-8-15,-3-11-280 16,3-4 148-16</inkml:trace>
          <inkml:trace contextRef="#ctx0" brushRef="#br0" timeOffset="137419.0243">2917 8127 800 0,'-8'-3'296'0,"8"3"-232"0,0 0-16 0,4-4 184 16,0 4-136-16,4-3 60 16,7 3-92-16,20-4 16 15,8 1-48-15,11-1-8 16,4 4-16-16,4 0 12 16,-12 4-12-16,-3-4-72 15,-1 7 32-15,-15-4-320 16,-4 4 192-16</inkml:trace>
          <inkml:trace contextRef="#ctx0" brushRef="#br0" timeOffset="135239.665">1245 8416 456 0,'-4'-10'168'0,"0"3"-128"0,-4 0-16 0,4 7 112 16,4 0-80-16,-3 0 76 16,3 0-76-16,-4-7 40 15,8 14-56-15,-4-7 8 16,0 0-32-16,0 0 28 15,0 0-28-15,0 0 20 16,7 0-20-16,1 0 36 16,8 0-28-16,3-7 4 15,8 7-16-15,16-7-8 16,-1 4 0-16,12-4-4 16,-3 7 0-16,3 0 0 15,0 10 0-15,0-6 16 0,-3-1-8 16,-5-3-4-16,-3 7 0 15,-5-4-4-15,-7 1 0 16,-7-4 8-16,-5 0-4 0,-4 0 16 16,-3 0-12-16,-8-4 4 15,4 4-4-15,-8-3-8 16,4 3 4-16,-8-3-16 16,0 6 8-16,-4-3 4 15,0 3 0-15,-7 1 0 16,7 6 0-16,-7 1 0 15,3-1 0-15,-4 4 24 16,9 3-12-16,-9 7-20 16,5 3 0-16,-9 8-4 15,9-1 4-15,-9 8-12 16,9 2 12-16,-20 11 20 16,19-3-4-16,-11 3-12 15,4 4 0-15,-1-18 12 16,1-3-4-16,7-14 24 15,4-4-16-15,-11-20 12 16,11 7-12-16,-11-34-8 16,11 3 0-16,-19-21 12 15,0 4-8-15,-12-11-4 16,5 11 0-16,-17-1-16 16,12 15 8-16,-3-4-4 15,7 10 0-15,0-10 8 0,12 18 0 16,0-12 44-16,7 12-24 15,1-4-8-15,7 10-8 0,0-4-16 16,4 4 8-16,1 1 4 16,6 6 0-16,1 0-80 15,4 6 44-15</inkml:trace>
          <inkml:trace contextRef="#ctx0" brushRef="#br0" timeOffset="135975.6206">2522 8492 716 0,'4'-4'264'0,"-4"4"-204"0,-15 4-16 16,3 3 64 0,4 3-68-16,-11 4 8 15,3 3-28-15,-11 4 16 16,4 3-24-16,-16 3 32 16,8 1-28-16,-19-1-4 15,0 18-8-15,-8 7 28 16,11-4-16-16,-15 7 4 15,20-10-12-15,3-8-8 16,12-6 4-16,4-13 20 0,19-5-12 0,16-19-320 16,15-1 164-16</inkml:trace>
        </inkml:traceGroup>
        <inkml:traceGroup>
          <inkml:annotationXML>
            <emma:emma xmlns:emma="http://www.w3.org/2003/04/emma" version="1.0">
              <emma:interpretation id="{564F05A8-F2F9-4C7A-96D6-102D220749F6}" emma:medium="tactile" emma:mode="ink">
                <msink:context xmlns:msink="http://schemas.microsoft.com/ink/2010/main" type="inkWord" rotatedBoundingBox="5350,9209 5586,9211 5583,9466 5347,9464">
                  <msink:destinationLink direction="with" ref="{F4A23E2B-186A-4961-9623-401A6FF38260}"/>
                </msink:context>
              </emma:interpretation>
            </emma:emma>
          </inkml:annotationXML>
          <inkml:trace contextRef="#ctx0" brushRef="#br0" timeOffset="139219.4012">4009 9005 892 0,'-12'13'332'0,"12"-13"-260"0,0 11-20 0,0-11 152 16,4 6-124-16,4 1 0 15,11 0-48-15,-3-7 4 16,3 7-20-16,0-7-140 15,8 4 68-15,4-4-288 16,-3 3 192-16,10-6-472 16,-11 3 352-16</inkml:trace>
          <inkml:trace contextRef="#ctx0" brushRef="#br0" timeOffset="139009.3428">4067 8808 800 0,'-4'0'296'0,"4"0"-232"0,4 4-16 15,4-4 28 1,-1 0-52-16,5 0 16 16,3 0-24-16,5-4 0 15,-1 4-8-15,1 0 12 0,7 4-12 0,-16-4-128 16,5 7 68-16</inkml:trace>
        </inkml:traceGroup>
        <inkml:traceGroup>
          <inkml:annotationXML>
            <emma:emma xmlns:emma="http://www.w3.org/2003/04/emma" version="1.0">
              <emma:interpretation id="{8272C824-F085-4F5F-8F67-89A9ACBE1F36}" emma:medium="tactile" emma:mode="ink">
                <msink:context xmlns:msink="http://schemas.microsoft.com/ink/2010/main" type="inkWord" rotatedBoundingBox="6134,8552 9843,8589 9827,10132 6118,10094">
                  <msink:destinationLink direction="with" ref="{F4A23E2B-186A-4961-9623-401A6FF38260}"/>
                </msink:context>
              </emma:interpretation>
              <emma:one-of disjunction-type="recognition" id="oneOf12">
                <emma:interpretation id="interp36" emma:lang="" emma:confidence="1">
                  <emma:literal/>
                </emma:interpretation>
              </emma:one-of>
            </emma:emma>
          </inkml:annotationXML>
          <inkml:trace contextRef="#ctx0" brushRef="#br0" timeOffset="140272.2089">5282 8636 892 0,'16'-7'332'0,"-16"7"-260"0,8-3-20 0</inkml:trace>
          <inkml:trace contextRef="#ctx0" brushRef="#br0" timeOffset="140868.7932">5817 8815 488 0,'-8'0'180'0,"8"0"-140"0,-12 0-12 16,5 0 128 0,3 0-92-16,-8 4 44 15,4 3-64-15,-7 3-24 0,3 11-12 0,-7 6 24 16,-1 1-16-16,1 9 32 15,11 1-32-15,-11 0 20 16,11 0-20-16,-3-7 20 16,11 0-24-16,7-10 4 15,-3-1-8-15,12-3 12 16,-8-10-12-16,7-3-56 16,0-1 24-16,1-10-76 15,-1 0 56-15,-3-10 0 16,0 3 28-16,-12 1-4 15,4 2 8-15,-8 5 140 16,0 2-68-16,0 8 96 16,8 6-88-16,4 4 4 15,7-1-48-15,8-2-12 16,0 2-8-16,12-9 4 16,4 3-4-16,8-11-12 15,-5 1 4-15,-3-7-4 16,0-1 0-16,-16-9 32 15,-8 2-12-15,-23-13 32 16,5 7-28-16,-28-14 40 16,11 8-32-16,-7-1 20 15,16 6-24-15,3 1-124 16,8 11 56-16</inkml:trace>
          <inkml:trace contextRef="#ctx0" brushRef="#br0" timeOffset="142340.6076">5879 9682 464 0,'3'0'176'0,"-3"7"-140"0,-3 7-8 0,3-14 144 16,7 0-100-16,-3-7 88 16,8 0-96-16,3-6 12 15,9-1-44-15,14-21-4 16,5 4-16-16,15-20-24 16,0 3 4-16,8-14 12 15,-8 10 0-15,-12-17-64 16,-3 14 32-16,-12-21-32 15,-8 15 36-15,-4-12 12 16,1 18 8-16,-13 4 100 16,9 13-52-16,-12 3 80 15,11 15-72-15,-7-4 8 16,-4 17-36-16,4 0-4 16,-4 3-12-16,-4 15 4 15,0 9-8-15,-4 22 8 16,-4 2-8-16,0 8 8 15,4-4-8-15,-3 4 8 16,3-11-8-16,4-7 8 0,4-6-8 16,3-14 8-16,9 3-8 0,7-14-64 15,4-3 32-15,8-13-112 16,4-5 80-16,-4-13-80 16,-1 4 80-16,-7-21-48 15,1 3 64-15,-9-7 20 16,-4 15 20-16,-3-1 108 15,0 14-56-15,-5 0 148 16,5 6-112-16,-4 8 68 16,3 7-88-16,-3 9 0 15,0 12-40-15,-8 6-12 16,0 7-8-16,-4 7 4 16,4 3-4-16,-4 0-4 15,0 0 4-15,-4-3 12 16,8-7-8-16,-3-7 4 15,6 0-4-15,-6-6-120 16,-1-1 60-16,-4-7-216 16,4 1 148-16</inkml:trace>
          <inkml:trace contextRef="#ctx0" brushRef="#br0" timeOffset="142928.1708">6455 8588 800 0,'4'0'296'0,"-4"0"-232"0,23-7-16 0,-7 0 116 16,3 4-100-16,12-11 44 15,8 11-64-15,4-4 4 16,3 3-32-16,0 1-8 16,-11 3-4-16,-4 0-16 15,-4 7 8-15,-7-4-268 16,-5 4 144-16</inkml:trace>
          <inkml:trace contextRef="#ctx0" brushRef="#br0" timeOffset="142687.5368">6506 8389 652 0,'0'-14'244'0,"0"14"-192"0,23-17-12 0,-11 6 136 16,-1 8-104-16,8-7 60 15,1 3-76-15,7 0-8 16,0 3-28-16,8 4-4 16,0 4-8-16,3-1 4 15,-3 8-8-15,-8-5 16 16,0 5-12-16,-11-4-172 15,-1 3 92-15</inkml:trace>
          <inkml:trace contextRef="#ctx0" brushRef="#br0" timeOffset="143273.5878">7191 8891 932 0,'-4'28'348'0,"4"-28"-272"0,15 20-20 16,-7-13 112 0,0 3-104-16,0-6 16 15,3 3-44-15,-3-7 36 0,4 3-40 16,-5-6-260-16,5-1 120 0,-4-6-620 16,0 0 408-16</inkml:trace>
          <inkml:trace contextRef="#ctx0" brushRef="#br0" timeOffset="143768.4032">7717 8605 572 0,'0'-7'208'0,"0"7"-160"0,8 0-12 16,-8 0 112-1,0 0-88-15,0 0 64 16,8 4-72-16,-8-4 4 16,0 0-32-16,0 3 32 15,4 4-32-15,-4 4 12 0,0-1-20 16,-4 7 0-16,4 0-8 0,-8 14 20 16,8 4-16-16,-4 20 12 15,-4 7-12-15,-11 3 12 16,15-3-16-16,-7 0 4 15,3-17-4-15,0-4 4 16,4-3-8-16,-3-7 16 16,7-4-12-16,-4-9 16 15,4-5-16-15,-4-6-108 16,4-3 52-16,-4-4-192 16,8 0 136-16</inkml:trace>
          <inkml:trace contextRef="#ctx0" brushRef="#br0" timeOffset="144490.9886">7679 9053 716 0,'0'-14'264'0,"0"14"-204"0,7-7-16 16,-3-3 160-1,8 10-120-15,7-14 96 16,4 7-100-16,12-7 32 0,4 7-64 0,7 4 12 16,1 3-40-16,-5 0-8 15,1 7-8-15,-8 0 12 16,-4 0-8-16,-8-4 16 15,0 4-16-15,-7-10-224 16,-1-1 120-16,1-10-460 16,-1 1 312-16</inkml:trace>
          <inkml:trace contextRef="#ctx0" brushRef="#br0" timeOffset="144915.7671">7741 8254 664 0,'-20'0'244'0,"20"0"-188"0,-4 0-16 0,4-3 156 15,8 0-116 1,0-4 88-16,7 0-96 0,12-7 60 15,4 7-76-15,12-7 32 16,7 7-52-16,-3 1 0 16,3 2-24-16,-11 4 12 15,-12 4-16-15,0-4-20 16,-4 6 4-16,-7 1 40 16,3 0-20-16,-7 0-168 15,3 0 84-15</inkml:trace>
          <inkml:trace contextRef="#ctx0" brushRef="#br0" timeOffset="144187.6798">8228 8636 352 0,'8'-10'132'0,"-8"10"-104"0,8-7-8 16,-8 4 184 0,4 3-116-16,0-4 116 15,-1 1-120-15,-3-1 72 16,4 4-92-16,0-3 28 0,0 6-52 0,0-3 20 16,0 4-32-16,0-1-8 15,0 4-12-15,-1 7 20 16,1 3-16-16,-4 7-4 15,0 0-4-15,-4 18 12 16,4 2-8-16,-7 22 4 16,3-8-4-16,-4 4 12 15,4-3-12-15,-4-8 16 16,8-6-16-16,-7-11 16 16,7-3-16-16,-8-10 32 15,8 0-24-15,-8-11-260 16,8 0 132-16,-4-10-276 15,4 4 220-15</inkml:trace>
          <inkml:trace contextRef="#ctx0" brushRef="#br0" timeOffset="145539.7746">8457 9304 644 0,'0'0'236'0,"0"0"-180"0,4 0-20 16,-1 0 124-1,1 7-96-15,0 3 44 16,0 7-64-16,-4 11 12 16,4 3-36-16,-8 7 8 15,4 0-16-15,-4-1 12 16,0-2-16-16,-7-4 16 16,3-4-16-16,-4-6 48 15,5-4-28-15,-5-10-304 0,8-4 148 0</inkml:trace>
          <inkml:trace contextRef="#ctx0" brushRef="#br0" timeOffset="139880.6595">4806 8984 676 0,'-19'-4'248'0,"19"4"-192"0,-8 0-16 0,4 0 224 31,8 0-152-31,0 0 60 0,8 0-100 0,3 0-8 16,8 0-40-16,8 0-64 15,0 0 16-15,8 0-392 16,0 0 224-16</inkml:trace>
          <inkml:trace contextRef="#ctx0" brushRef="#br0" timeOffset="140134.3342">5352 8853 684 0,'0'-7'252'0,"0"7"-192"16,0 11-20-16,0-1 32 16,4 7-48-16,-4 21 8 15,0 3-20-15,-4 18 28 16,4-4-24-16,-8 10 4 15,1-3-12-15,-5 7 56 16,0-7-36-16,-7-4 120 16,0-6-80-16,-12-11 44 15,4-6-64-15,-20-18 20 16,8-3-40-16,-11-28-8 16,11-3-12-16</inkml:trace>
        </inkml:traceGroup>
        <inkml:traceGroup>
          <inkml:annotationXML>
            <emma:emma xmlns:emma="http://www.w3.org/2003/04/emma" version="1.0">
              <emma:interpretation id="{6D6D92F2-52E3-4418-A57B-0474EB8B02B5}" emma:medium="tactile" emma:mode="ink">
                <msink:context xmlns:msink="http://schemas.microsoft.com/ink/2010/main" type="inkWord" rotatedBoundingBox="10700,8760 12404,8777 12396,9642 10691,9625">
                  <msink:destinationLink direction="with" ref="{F4A23E2B-186A-4961-9623-401A6FF38260}"/>
                </msink:context>
              </emma:interpretation>
              <emma:one-of disjunction-type="recognition" id="oneOf13">
                <emma:interpretation id="interp37" emma:lang="" emma:confidence="1">
                  <emma:literal/>
                </emma:interpretation>
              </emma:one-of>
            </emma:emma>
          </inkml:annotationXML>
          <inkml:trace contextRef="#ctx0" brushRef="#br0" timeOffset="160235.9587">10133 8365 416 0,'-4'0'152'0,"4"0"-116"0,-4 3-12 16,0 0 108-1,4 1-76-15,-4-1 76 16,4 1-76-16,-3-1 56 15,6 1-60-15,-3-1 32 16,4 4-48-16,-4-4 52 16,8 1-52-16,0-1 80 0,7 1-64 0,1-4-8 15,3 3-28 1,8 1 68-16,4 2-48 0,16-2 24 16,-1-1-40-16,8-3-8 15,0 4-8 1,-7-8 12-16,-4 8-8 0,-13-4 24 15,-6 0-20 1,-9 0 24-16,1 0-24 0,-12-4-216 16,-1 4 112-16,1-10-556 15,4 3 360-15</inkml:trace>
          <inkml:trace contextRef="#ctx0" brushRef="#br0" timeOffset="159448.3609">11027 9015 788 0,'12'3'292'0,"-12"-3"-228"0,8 21-16 16,-8-7 52-16,0-1-64 0,-8 8 40 15,0 3-44-15,-4-3 8 16,12 3-24-16,-15-3 0 16,11-1-8-16,-4-3 20 15,1-3-16-15,7-7-120 16,0-3 60-16,0-8-416 15,0 4 260-15</inkml:trace>
          <inkml:trace contextRef="#ctx0" brushRef="#br0" timeOffset="158330.3069">9366 9001 612 0,'-15'0'228'0,"19"0"-180"0,-12 0-12 16,4 0 104-1,4 0-84-15,0-3 24 0,4 3-48 0,0-7 56 16,4 3-48-16,3-3 72 16,5 7-64-16,3-6 20 15,1 6-40-15,3-4 0 16,4 4-16-16,0 0 0 16,0 7-4-16,-4-4-16 15,4 4 4-15,-11 0 4 16,-5 0 0-16,-3 0 44 15,0 0-24-15,-4-7-124 16,0 0 56-16</inkml:trace>
          <inkml:trace contextRef="#ctx0" brushRef="#br0" timeOffset="159215.7401">10079 8695 300 0,'0'-10'112'0,"0"10"-88"0,4-4-8 16,-4 1 116 0,3 3-76-16,-6-4 76 15,3 8-76-15,-4-1 4 16,4 4-36-16,-4 10 24 15,4 7-32-15,-8 14 20 0,4 0-20 0,0 14 52 16,4-8-36-16,-3 1 20 16,6-7-32-16,-3-11 28 15,8-3-32 1,-8-10 40-16,4 0-32 16,-4-14 4-16,4-3-16 0,0-18 0 15,0 4-4-15,-1-25-32 16,1 5 12-16,-4-12-56 15,4 8 36-15,-4-7 16 16,0 17 12-16,0 0-24 16,4 14 16-16,-4 0 4 15,4 10 8-15,0-4 0 16,7 8 0-16,1 6 44 16,4 4-24-16,3 7-28 15,4 3 4-15,0 11 0 16,4-1 4-16,1 8 16 15,-5-1-8-15,-4-6-12 16,0-4 0-16,-3-7 40 16,-1 0-24-16,5-13 8 15,-9-4-12-15,9-14-16 16,3 0 4-16,-8-17-40 16,5 0 24-16,3-14-56 15,-4 14 44-15,-7 0 8 16,7 7 12-16,1-3 12 15,-1 10 0-15,0-7 60 16,5 10-32-16,3-3 40 16,-8 6-36-16,8-6 44 15,-4 10-44-15,1 0 36 16,-5 4-36-16,-7-1 0 0,7 4-20 16,-11 0 0-16,3 4-4 15,-3-1 12-15,4 1-12 0,-12-1 4 16,0 4-4-16,-4 7 4 15,-4 3-8-15,0 7 24 16,5 0-16-16,-13 17 12 16,4 4-12-16,-3 10 0 15,7 0-4-15,-3-3 20 16,11-4-16-16,-12-10 24 16,12-4-24-16,-8-6 12 15,4-4-12-15,0-7 20 16,4-3-20-16,-3-11-64 15,6 1 24-15,-3-8-312 16,4 4 184-16,4-10-476 16,4 0 352-16</inkml:trace>
        </inkml:traceGroup>
        <inkml:traceGroup>
          <inkml:annotationXML>
            <emma:emma xmlns:emma="http://www.w3.org/2003/04/emma" version="1.0">
              <emma:interpretation id="{1D1935EE-A3DA-4561-B6E9-BF0A08C0DB17}" emma:medium="tactile" emma:mode="ink">
                <msink:context xmlns:msink="http://schemas.microsoft.com/ink/2010/main" type="inkWord" rotatedBoundingBox="13092,9792 13129,9793 13127,9999 13089,9999"/>
              </emma:interpretation>
            </emma:emma>
          </inkml:annotationXML>
          <inkml:trace contextRef="#ctx0" brushRef="#br0" timeOffset="164172.8208">11763 9393 560 0,'-8'-3'208'0,"8"3"-164"0,4 0-8 0,-4 3 136 15,4 1-100-15,0 3 76 16,-1 6-84-16,1 8-8 16,0 3-36-16,-12 7 24 15,12 0-28-15,-23 7-120 16,3-4 56-16</inkml:trace>
        </inkml:traceGroup>
        <inkml:traceGroup>
          <inkml:annotationXML>
            <emma:emma xmlns:emma="http://www.w3.org/2003/04/emma" version="1.0">
              <emma:interpretation id="{74CD1C88-74A1-4E57-90CE-05BEEBC55453}" emma:medium="tactile" emma:mode="ink">
                <msink:context xmlns:msink="http://schemas.microsoft.com/ink/2010/main" type="inkWord" rotatedBoundingBox="14024,8757 16866,8786 16854,9986 14012,9957"/>
              </emma:interpretation>
              <emma:one-of disjunction-type="recognition" id="oneOf14">
                <emma:interpretation id="interp38" emma:lang="" emma:confidence="1">
                  <emma:literal/>
                </emma:interpretation>
              </emma:one-of>
            </emma:emma>
          </inkml:annotationXML>
          <inkml:trace contextRef="#ctx0" brushRef="#br0" timeOffset="165727.067">13694 8812 904 0,'-27'3'332'0,"27"-3"-256"0,-19 11-24 0,11-11 124 15,4 13-108-15,-3 5-8 16,-5 2-40-16,-4 8-8 16,9 3-4-16,-9 3 12 15,5 1-12-15,-13-5-20 16,9 1 4-16,-8-3-4 15,7-7 4-15,-3-8-188 16,7 1 108-16,4-7-220 16,5-4 176-16</inkml:trace>
          <inkml:trace contextRef="#ctx0" brushRef="#br0" timeOffset="166077.8424">14229 8636 612 0,'-8'0'228'0,"8"0"-180"0,0 0-12 0,0 0 132 16,0 0-100-16,0 4 8 15,0 3-48-15,0 3 36 16,0 4-36-16,0 10 48 16,0 3-44-16,-4 22 20 15,4 2-32-15,-8 11 16 16,0 0-20-16,-3-3 44 16,3-8-32-16,-7-6 20 15,11-4-28-15,-8-13 8 16,8-4-16-16,0-7 36 15,8-3-24-15,-4-7-156 16,8-4 72-16</inkml:trace>
          <inkml:trace contextRef="#ctx0" brushRef="#br0" timeOffset="166616.0407">14054 9018 780 0,'-3'-20'288'0,"3"20"-224"0,30-18-20 16,-14 8 144-1,-4 7-112-15,7-11 60 16,4 7-80-16,4 0-32 15,4 4-16-15,8-1 24 16,-4 8-16-16,7-4-260 16,1 3 132-16,7-6-432 15,1 3 304-15</inkml:trace>
          <inkml:trace contextRef="#ctx0" brushRef="#br0" timeOffset="167520.2291">14186 8392 632 0,'4'-3'236'0,"-4"3"-184"0,4 0-16 15,-4 0 160 1,7 0-116-16,1 0 124 16,4 0-116-16,3 0 44 0,5 0-76 15,11 0 28-15,3 0-48 16,17 0 8-16,-1 0-28 0,4 0 0 15,-3 0-8-15,-9-4-8 16,-3 4 4-16,-12-7-4 16,0 7 0-16,-11-3 24 15,-5 6-12-15,-7-3 24 16,0 0-24-16,-4 0-384 16,0 0 204-16</inkml:trace>
          <inkml:trace contextRef="#ctx0" brushRef="#br0" timeOffset="166364.1042">14674 8605 404 0,'4'-13'148'0,"-4"13"-112"0,11 0-12 15,-7 0 152-15,0 0-100 0,0 0 68 16,0 6-84-16,0 1 36 16,-1 7-56-16,-3 7 40 15,4-1-44-15,-11 22 16 16,3 2-32-16,-8 22 16 15,1 3-20-15,-9-1 20 16,1-6-24-16,-1-7 12 16,9-6-12-16,-5-15-24 15,5-3 4-15</inkml:trace>
          <inkml:trace contextRef="#ctx0" brushRef="#br0" timeOffset="167082.1558">14844 9204 488 0,'-4'0'180'0,"4"0"-140"0,4 4-12 16,-4-1 144-1,4-3-100-15,-4 7 96 16,0 0-100-16,-4 3 72 16,4 7-80-16,-8 11 20 15,-3 3-44-15,-1 7 20 0,12 3-28 0,-11 4 16 32,11-4-24-32,-16-7 36 0,16-6-32 15,0-11 4-15,0 0-16 0,0-13-68 16,8-4 28-16,-8-17-472 15,11-1 276-15</inkml:trace>
          <inkml:trace contextRef="#ctx0" brushRef="#br0" timeOffset="169305.982">15223 9122 768 0,'4'6'284'0,"-4"-6"-220"0,8 4-20 16,4-4 244 0,3 0-168-16,12 0-4 15,-7 0-72-15,11-4-8 16,3 1-20-16,5 0-256 15,0 3 132-15</inkml:trace>
          <inkml:trace contextRef="#ctx0" brushRef="#br0" timeOffset="169164.599">15293 8908 600 0,'4'-10'224'0,"-4"10"-176"0,8-7-12 0,-4 4 192 15,-1 3-132-15,1-4 96 16,0 1-112-16,0-1 44 15,4 4-72-15,0-3 40 16,-1 6-52-16,9-3-12 16,3 0-16-16,1 0 8 15,3 4-12-15,0-1-160 16,4 1 80-16,-8-1-368 16,-3 7 248-16</inkml:trace>
          <inkml:trace contextRef="#ctx0" brushRef="#br0" timeOffset="165191.4874">12858 8709 364 0,'-15'6'132'0,"15"-6"-100"0,0 0-12 16,-4 0 148-16,4 0-96 16,-4 0 76-16,4 0-84 15,-4 0 72-15,4 0-80 0,-4 0 44 16,4 0-60-16,4 0 24 16,4 0-36-16,7 0 8 15,5 0-20-15,7-6-16 16,4 6-4-16,4-4 4 15,-4 4 0-15,0 0-12 16,-4 7 8-16,-4 0 20 16,-4 0-8-16,-7 0 24 15,-1 3-20-15,-11-7 48 16,4 1-32-16,-4-4 4 16,0 0-20-16,-4 0-8 15,4 3 0-15,0 1-4 16,0 3 0-16,-11 3-12 15,7 7 8-15,-4 7 4 16,0 11 0-16,-7 9-20 16,3 1 12-16,-3 7 12 15,3-4 0-15,-3-3-4 16,3-4 4-16,1-3-4 16,7-11 0-16,-4-6 8 15,4 0-4-15,-8-11 24 16,9-3-16-16,-9-11 24 15,0-2-24-15,-11-12 12 16,0-2-12-16,-12-18 0 16,4 7-4-16,-8-14 4 0,8 0-8 0,0-10-12 15,8 11 4-15,4-5-32 16,11 15 20-16,0 0 16 16,8 10 0-16,-3 3-8 15,6 7 4-15,-3 4 4 16,0 6 0-16,0 4-168 15,4 7 92-15</inkml:trace>
          <inkml:trace contextRef="#ctx0" brushRef="#br0" timeOffset="165496.2973">13354 8808 728 0,'19'-6'268'0,"-19"6"-208"0,27 0-16 16,-11 3 140 0,3 7-108-16,8 14 60 15,4 0-80-15,-4 7-16 16,0 4-24-16,4 3-12 15,0-4 0-15,-11-6 4 16,3-4-4-16,-8-4 52 16,-3 1-32-16,-4-14-44 0,-1 0 8 0,-3-14-440 15,4 0 252-15</inkml:trace>
        </inkml:traceGroup>
        <inkml:traceGroup>
          <inkml:annotationXML>
            <emma:emma xmlns:emma="http://www.w3.org/2003/04/emma" version="1.0">
              <emma:interpretation id="{74C0A1F8-CD7B-429B-BCCD-C54866B0C974}" emma:medium="tactile" emma:mode="ink">
                <msink:context xmlns:msink="http://schemas.microsoft.com/ink/2010/main" type="inkWord" rotatedBoundingBox="17309,8792 19330,8812 19318,10001 17297,9981"/>
              </emma:interpretation>
              <emma:one-of disjunction-type="recognition" id="oneOf15">
                <emma:interpretation id="interp39" emma:lang="" emma:confidence="1">
                  <emma:literal/>
                </emma:interpretation>
              </emma:one-of>
            </emma:emma>
          </inkml:annotationXML>
          <inkml:trace contextRef="#ctx0" brushRef="#br0" timeOffset="170822.623">16559 9008 416 0,'-4'-7'152'0,"4"7"-116"0,0-3-12 16,0-1 152-1,0 8-100-15,0-8 104 16,4 4-104-16,-4-7 28 16,0 4-60-16,0-4-16 15,0 7-16-15,0-3 8 16,0 3-12-16,0 6-12 15,0 5 0-15,-4 6 12 16,4 7-4-16,-8 0-4 0,8 4 4 0,-11-1 4 16,11-3-4-16,-8-3-4 15,8 0 4-15,0-8 20 16,8-2-12-16,-8-8 4 16,11 1-8-16,-3-8-8 15,4 1 4-15,3-11-60 16,-3 0 32-16,-4-7-8 15,-5 8 20-15,5-4-8 16,-8 3 8-16,0 3 36 16,0 11-16-16,0 7 88 15,0 4-52-15,-8 6 32 16,16 3-44-16,0-2-8 16,4-5-16-16,15-6 4 15,4 4-8-15,7-11 16 16,5 3-12-16,-4-10-40 15,-5 0 20-15,-6-10-24 16,-5 3 20-16,-12-10 8 16,-3 7 8-16,-12-14 0 15,4 4 0-15,-7-8 88 16,-5 1-48-16,4-1 36 16,8 11-44-16,-8-7 0 15,16 14-20-15,-8-7 12 16,8 14-16-16,4-1-204 15,7 4 104-15,-4 1-264 16,-3 2 204-16</inkml:trace>
          <inkml:trace contextRef="#ctx0" brushRef="#br0" timeOffset="171710.4767">17190 9073 436 0,'-8'-3'160'0,"8"3"-124"0,4 0-8 16,-4 0 132-1,0 0-92-15,0 0 176 16,0 0-140-16,4 0 112 15,0 3-128-15,0-3 96 16,3 0-104-16,5 0 36 16,7 0-68-16,9-3-16 15,3 3-20-15,7-4-20 0,5 4 4 16,3-3 20-16,-3 3-8 16,-4-3-20-16,-8-1 4 15,-8-3-56-15,-4 4 32 16,-3-4-12-16,-13 3 28 0,5-2-148 15,0 2 88-15,-4-3-336 16,4 7 228-16</inkml:trace>
          <inkml:trace contextRef="#ctx0" brushRef="#br0" timeOffset="171331.9697">17596 8726 528 0,'0'-7'196'0,"0"7"-152"0,12-4-12 0,-12 1 160 16,4 3-112-16,-4-3 80 16,4-1-92-16,-8-3 60 15,0 7-72-15,-8-3 12 16,9 3-36-16,-13-4-32 16,1 8 0-16,-16-4 16 15,11 7-8-15,-15 0-20 16,4 6 4-16,-15 5 20 15,19 2-4-15,-12 15 40 16,4-1-24-16,4 11 40 16,12 0-36-16,-8 3 12 0,19-4-24 15,-7 1-8-15,15-7-4 0,7-7 4 16,9-4-4-16,15-9 24 16,8-1-16-16,7-7-92 15,4 1 44-15,-3-5-192 16,-16 1 128-16,0-7-132 15,-16 4 136-15,-3-4-120 16,-4 0 124-16</inkml:trace>
          <inkml:trace contextRef="#ctx0" brushRef="#br0" timeOffset="172788.3478">17167 8585 364 0,'0'0'132'0,"0"0"-100"0,0 3-12 0,0-3 132 15,0 0-88-15,0 0 80 16,8 0-84-16,-8 0 64 16,11 0-68-16,-3 0 40 15,3 0-56-15,5 0 52 16,-4 0-56-16,3 0 28 16,4 0-36-16,9 0 0 15,2 0-16-15,9-3 12 16,4 3-16-16,-5-4 4 15,9 8-4-15,-16-4-16 16,4 0 4-16,-16 0 20 16,-7 0-8-16,3 0 32 15,-11 0-24-15,-8 0-12 16,4 0-8-16,0 0 12 0,0 0-4 16,0 0-64-16,12 3 32 15,-4-3-332-15,-5 0 200 0</inkml:trace>
          <inkml:trace contextRef="#ctx0" brushRef="#br0" timeOffset="172295.0302">17240 8440 580 0,'-7'-3'216'0,"7"3"-168"0,7-4-12 0,-7 1 164 16,0 6-116-16,8-6 28 16,4 3-68-16,-5-4 52 15,13 4-56-15,-1-3 20 16,8 6-40-16,12-6 28 15,0 3-32-15,-1-3 12 16,-3 3-16-16,0-4 12 16,-4 1-16-16,-12-4 16 15,1 7-16-15,-5 0-4 16,-3 0 0-16,-12 0 4 16,8 0-4-16,-8 7-144 15,0 0 76-15,0-1-308 16,0 5 208-16</inkml:trace>
          <inkml:trace contextRef="#ctx0" brushRef="#br0" timeOffset="173784.7699">17879 9111 664 0,'8'0'244'0,"-8"0"-188"0,0 4-16 0,0-1 156 16,0 1-116-16,0-1 12 16,0 0-56-16,8 4 0 15,-1 0-20-15,-3-10 28 16,8 3-28-16,-8-4 20 16,0-3-20-16,-4 4 0 15,7 0-8-15,-14-8-32 16,7 8 12-16,-8-8-40 15,4 11 32-15,-4 0-12 16,4 0 20-16,-3 0 112 16,-1 11-52-16,8-8 32 15,11 4-44-15,-3-7 20 16,8 4-28-16,-5-4-44 16,5 0 8-16,-5-4-448 15,1 1 248-15</inkml:trace>
          <inkml:trace contextRef="#ctx0" brushRef="#br0" timeOffset="169742.745">16211 8932 560 0,'0'-3'208'0,"0"3"-164"15,7 3-8-15,-7 4 84 16,8 3-72-16,-4 15 68 16,-4 6-64-16,8 10 16 15,-8 0-40-15,0 18-8 16,-8-1-12-16,-4 11 20 15,1-4-16-15,-16 1 100 0,0-11-60 0,-16-11 40 16,12-6-56-16,-8-14 8 16,8-10-28-1,-4-21-16-15,8-10-4 16</inkml:trace>
          <inkml:trace contextRef="#ctx0" brushRef="#br0" timeOffset="169877.1021">16214 8660 1016 0,'-3'-17'376'0,"3"17"-292"0,11 0-20 0,-7-3 32 16,4 3-64-16</inkml:trace>
        </inkml:traceGroup>
        <inkml:traceGroup>
          <inkml:annotationXML>
            <emma:emma xmlns:emma="http://www.w3.org/2003/04/emma" version="1.0">
              <emma:interpretation id="{8A56CB6D-0934-47FB-856C-E84D7AD9B69A}" emma:medium="tactile" emma:mode="ink">
                <msink:context xmlns:msink="http://schemas.microsoft.com/ink/2010/main" type="inkWord" rotatedBoundingBox="19866,8829 20616,8836 20603,10059 19854,10052"/>
              </emma:interpretation>
              <emma:one-of disjunction-type="recognition" id="oneOf16">
                <emma:interpretation id="interp40" emma:lang="" emma:confidence="1">
                  <emma:literal/>
                </emma:interpretation>
              </emma:one-of>
            </emma:emma>
          </inkml:annotationXML>
          <inkml:trace contextRef="#ctx0" brushRef="#br0" timeOffset="218790.7297">19191 9218 624 0,'-4'0'228'0,"4"0"-176"0,-7 0-16 0,3 0 60 15,4 0-60-15,-4 0 68 16,0 0-64-16,0 0 8 16,4 7-28-16,4-7 16 15,4 3-24-15,0 1 48 16,-1 6-32-16,-7 11 12 15,4 3-24-15,-15 7 28 16,3 7-28-16,-11 10-12 16,7-4-8-16,-7 8 20 15,7-14-8-15,0-4 24 16,8 1-20-16,1-18 56 16,3-3-36-16,0-4-84 15,7-3 24-15,-3-7-440 0,-4 0 256 16</inkml:trace>
          <inkml:trace contextRef="#ctx0" brushRef="#br0" timeOffset="174621.0832">19040 8709 696 0,'8'-11'256'0,"-8"11"-196"16,16-7-20-16,-9 4 172 15,1 3-124-15,0-10 96 16,0 10-104-16,-8-4 16 15,3 8-56-15,-14-4-24 16,3 7-8-16,-15-4 16 16,4 0-12-16,-16 1-12 15,4 3-4-15,-12-14-24 16,4 7 16-16,-11-4 12 16,15 4 4-16,-3-10-20 15,10 7 8-15,1-4 4 0,12 7 4 0,-1-4-12 16,9 4 8-1,-5 0 4-15,4 4 0 0,-7 3 0 16,7 3 0-16,-7 11 0 16,3 3 0-16,-7 20-12 15,7 1 8-15,-4 14-4 16,9-4 0-16,-1 3 8 16,8-3 0-16,0-3 8 15,4-4-4-15,-4-3 16 16,0-4-12-16,-4-3 16 15,-4-4-16-15,1-6 24 16,7-1-20-16,-8-6 4 16,4-4-8-16,-4-6-24 15,8-1 8-15,0-3 4 16,8 0 4-16,-4-7 16 16,4 3-8-16,11-3-4 15,0 4 0-15,4-4 12 16,5 3-8-16,3 0-4 15,3 4 0-15,-3 0-16 16,4 0 8-16,-8 3-24 16,0 1 16-16,-3-8-144 15,-5 4 84-15,-4-7-160 16,1 0 128-16</inkml:trace>
          <inkml:trace contextRef="#ctx0" brushRef="#br0" timeOffset="174846.6813">18526 9146 820 0,'-8'-11'304'0,"8"11"-236"0,8-7-20 0,-1 4 152 15,9 6-120-15,7-6 64 16,4 3-84-16,12-3 8 15,-1 3-36-15,5-4-4 16,-4 8-16-16,-8-4-104 16,0 0 48-16</inkml:trace>
          <inkml:trace contextRef="#ctx0" brushRef="#br0" timeOffset="175371.6123">18731 8516 476 0,'4'-4'176'0,"-4"4"-136"0,3-3-12 0,1 0 164 15,4 3-112-15,-4-4 124 16,4-3-116-16,-1 0 36 16,1 7-76-16,4-7 56 15,-1 7-64-15,5-6 44 16,-1 6-48-16,5-4 76 16,3 4-60-16,8-7 0 15,4 7-32-15,19-13 24 16,4 9-28-16,-4-3 12 15,4 4-16-15,-19-1-16 16,-4 8 0-16,-16-1 12 16,-11 1-4-16,-16-1-80 15,0 1 40-15,-3-1-340 16,11 4 212-16</inkml:trace>
        </inkml:traceGroup>
        <inkml:traceGroup>
          <inkml:annotationXML>
            <emma:emma xmlns:emma="http://www.w3.org/2003/04/emma" version="1.0">
              <emma:interpretation id="{E233B20F-F01C-4F79-B7E5-80331270F399}" emma:medium="tactile" emma:mode="ink">
                <msink:context xmlns:msink="http://schemas.microsoft.com/ink/2010/main" type="inkWord" rotatedBoundingBox="21176,8692 22891,8710 22878,10054 21163,10037"/>
              </emma:interpretation>
              <emma:one-of disjunction-type="recognition" id="oneOf17">
                <emma:interpretation id="interp41" emma:lang="" emma:confidence="1">
                  <emma:literal/>
                </emma:interpretation>
              </emma:one-of>
            </emma:emma>
          </inkml:annotationXML>
          <inkml:trace contextRef="#ctx0" brushRef="#br0" timeOffset="177413.3649">19826 9073 476 0,'-8'-3'176'0,"8"3"-136"0,0-7-12 16,4 4 180-1,4 3-120-15,4-7 124 16,7 3-124-16,8-3 80 15,0 4-100-15,8-1 72 16,4 4-80-16,3-3-4 16,-3 3-36-16,8-7 4 0,-5 7-12 15,-7-3-8-15,4 6 0 0,-24-3 20 16,8 0-12-16,-15 0-48 16,-8 0 20-16,-8-3-296 15,1-1 172-15</inkml:trace>
          <inkml:trace contextRef="#ctx0" brushRef="#br0" timeOffset="177657.5151">20120 8843 456 0,'-15'-14'168'0,"15"14"-128"0,-4-7-16 0,0 4 192 15,8 6-124-15,-8 4 68 16,4 3-92-16,-4 14 12 15,0 7-44-15,1 14 20 16,3-4-28-16,-4 4 60 16,0 0-48-16,-4-7 0 15,4-4-24-15,0-3 16 16,4-3-20-16,-4-4 24 16,8-4-24-16,0-9-56 15,0-1 20-15</inkml:trace>
          <inkml:trace contextRef="#ctx0" brushRef="#br0" timeOffset="178000.6158">21057 8650 800 0,'-4'-10'296'0,"4"10"-232"0,8 3-16 0,0-3 124 16,7 0-104-16,12 0 60 16,1 0-72-16,14-3 12 15,-3 3-40-15,7-4 0 16,-3 8-16-16,-1-11 12 15,-3 7-16-15,-4-4 16 16,-12 8-16-16,-15-4-28 16,0 0 8-16,-16 0-240 15,0 3 136-15,-7 1-208 16,7-1 188-16</inkml:trace>
          <inkml:trace contextRef="#ctx0" brushRef="#br0" timeOffset="178358.5674">21251 8667 372 0,'-16'0'140'0,"16"0"-112"0,-7 4-4 16,3-1 76 0,4 4-60-16,-4 10 52 15,4 0-52-15,-4 18 68 16,4 3-60-16,-12 20-8 16,12 1-24-16,-7 6 8 0,-5-6-16 15,12-4 32-15,0-7-24 0,-4 0 56 16,4-10-40-16,-4 0 48 15,-3-7-48-15,-1-7 20 16,0-4-32-16,-4-9 60 16,9 3-44-16,-5-8 44 15,0-2-44-15,-11-8 52 16,3 1-52-16,-23-7 20 16,-3-1-36-16,-5-6 28 15,5 7-32-15,-8-7 32 16,11 6-32-16,4-3 20 15,12 4-20-15,0-4-8 16,15 4-4-16,4-4-48 16,8 4 24-16,11 0-388 15,5 3 224-15</inkml:trace>
          <inkml:trace contextRef="#ctx0" brushRef="#br0" timeOffset="179273.685">20991 8368 580 0,'0'-3'216'0,"0"3"-168"0,0-7-12 0,0 0 200 15,0 7-136-15,0-7 124 16,4 3-128-16,-4-2 84 16,8 2-104-16,-4-3 56 15,15 4-76-15,1-1 32 16,3 8-52-16,8-4 24 15,4 3-32-15,7-3 16 16,-3 4-24-16,4-8 8 16,-1 4-16-16,-3-3 12 15,0-1-16-15,-12-3 4 16,-4 7-4-16,-19-3-60 16,3 3 28-16,-7 3-464 0,0 4 268 15</inkml:trace>
          <inkml:trace contextRef="#ctx0" brushRef="#br0" timeOffset="178753.7468">21530 9342 780 0,'0'-4'288'0,"0"4"-224"0,0 0-20 0,0 4 164 16,0-1-124-16,0 8 36 15,0 2-72-15,-8 15 32 16,8 3-44-16,-4 10-12 16,0-10-12-16,0 7 16 15,4-7-16-15,-4-7 24 16,8 0-24-16,-4-7 12 15,0-3-12-15,-4-11-324 16,4-3 168-16,-7-17-452 16,7 0 336-16</inkml:trace>
        </inkml:traceGroup>
      </inkml:traceGroup>
    </inkml:traceGroup>
    <inkml:traceGroup>
      <inkml:annotationXML>
        <emma:emma xmlns:emma="http://www.w3.org/2003/04/emma" version="1.0">
          <emma:interpretation id="{F90EC20A-B5A7-4E8F-AF58-9B972DFF9969}" emma:medium="tactile" emma:mode="ink">
            <msink:context xmlns:msink="http://schemas.microsoft.com/ink/2010/main" type="paragraph" rotatedBoundingBox="282,10449 26071,10385 26074,11874 286,1193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405284E-C13F-4D41-9D93-A022BC486FE2}" emma:medium="tactile" emma:mode="ink">
              <msink:context xmlns:msink="http://schemas.microsoft.com/ink/2010/main" type="inkBullet" rotatedBoundingBox="283,10871 1173,10869 1176,11905 286,11907"/>
            </emma:interpretation>
          </emma:emma>
        </inkml:annotationXML>
        <inkml:trace contextRef="#ctx0" brushRef="#br0" timeOffset="187381.0679">-478 10639 476 0,'12'-38'176'0,"-12"28"-136"0,-8-7-12 0,0 10 108 31,4 3-80-31,-11-3 68 0,3 4-72 0,-11-4 48 16,8 7-56-16,-16-3 16 15,11 3-40-15,-15 0 16 16,4 3-20-16,-15 4-16 15,3 3-4-15,-15 11 12 16,12 3-4-16,-12 14 60 16,15 0-36-16,1 13 24 15,11-2-32-15,8 6 36 16,15 0-32-16,23 24 20 16,8-4-24-16,28 15 0 15,7-4-12-15,8-3 20 16,-1-22-16-16,5-9 4 15,-8-11-8-15,4-20 36 16,-4-4-20-16,-4-17 4 16,-4 4-16-16,0-28 12 15,-7-4-16-15,-5-30 16 16,-11-1-16-16,-4-20 24 16,-3 7-20-16,-17-18 12 15,1 11-12-15,-23-14 12 16,-1 17-16-16,-15-6 48 15,4 23-28-15,-8 1-32 0,8 17 0 16,-4 3 0-16,8 10 4 16,0 4 16-16,11 10-8 0,1-3-248 15,7 10 128-15,-4 0-360 16,16 4 264-16</inkml:trace>
        <inkml:trace contextRef="#ctx0" brushRef="#br0" timeOffset="187771.1047">-791 10835 464 0,'-4'-3'176'0,"4"3"-140"0,4-11-8 0,-1 4 152 16,5 7-104-16,8-6 140 15,3 2-128-15,0 4-16 16,1 4-44-16,-1 6-20 16,0 4-4-16,-3 3 20 15,-1 0-12-15,-7 4 4 16,0 3-8-16,-16 0 20 16,4-3-16-16,-11-1 4 15,-1-3-8-15,-3 1 4 16,4-5-8-16,3-6 24 15,4 4-16-15,12-8 48 16,4 4-32-16,3-7 20 16,9 0-28-16,-1-4 0 0,4 4-12 0,4-3 4 15,8 6-8-15,-4-3 32 16,-4 0-20-16,0 0-224 16,-3 0 112-1</inkml:trace>
      </inkml:traceGroup>
      <inkml:traceGroup>
        <inkml:annotationXML>
          <emma:emma xmlns:emma="http://www.w3.org/2003/04/emma" version="1.0">
            <emma:interpretation id="{4CAC0B81-12E0-44C1-8B6D-FC8B9C27941D}" emma:medium="tactile" emma:mode="ink">
              <msink:context xmlns:msink="http://schemas.microsoft.com/ink/2010/main" type="line" rotatedBoundingBox="2574,10443 26071,10385 26074,11874 2578,11933"/>
            </emma:interpretation>
          </emma:emma>
        </inkml:annotationXML>
        <inkml:traceGroup>
          <inkml:annotationXML>
            <emma:emma xmlns:emma="http://www.w3.org/2003/04/emma" version="1.0">
              <emma:interpretation id="{2A9E5770-25B3-4522-B3A4-9A9760947F57}" emma:medium="tactile" emma:mode="ink">
                <msink:context xmlns:msink="http://schemas.microsoft.com/ink/2010/main" type="inkWord" rotatedBoundingBox="2575,10674 4869,10669 4872,11846 2578,11852"/>
              </emma:interpretation>
              <emma:one-of disjunction-type="recognition" id="oneOf18">
                <emma:interpretation id="interp42" emma:lang="" emma:confidence="1">
                  <emma:literal/>
                </emma:interpretation>
              </emma:one-of>
            </emma:emma>
          </inkml:annotationXML>
          <inkml:trace contextRef="#ctx0" brushRef="#br0" timeOffset="193806.0536">1291 10546 392 0,'-27'-3'148'0,"23"-1"-116"0,-7 4-8 0,3-3 164 0,4 3-108 0,-4-4 132 16,8 1-120-16,-4-4 36 16,4 7-80-16,0-7 72 15,8 7-68-15,0-7 28 16,7 7-48-16,5-3 8 16,-1 3-24-16,16-4-8 15,0 1-4-15,15-4 4 16,0 4-4-16,9-4 8 15,-1 3-8-15,-4-6-4 16,-4 3 4-16,-3-3-24 16,-9 10 12-16,-11-7 4 0,-3 14 4 0,-17-4 24 15,-3 8-12-15,-11 6-4 16,-1-4-4-16,-4 8-4 16,8 0 0-16,-7 6 0 15,7 8 0-15,0-1 8 16,4 4-4-1,-4 10-12-15,0 0 4 0,-4 4 4 16,1 0 0-16,-13 3 8 16,13-4-4-16,-9 1-12 15,8-7 4-15,-3-8 40 16,3-6-24-16,-4-13 24 16,9-5-20-16,-9-20 28 15,4 1-28-15,-11-22 20 16,3 4-20-16,-15-17 8 15,8 3-12-15,-12-21-16 16,4 8 0-16,-4-15 12 16,8 15-4-16,-4-1-20 15,8 11 8-15,0 3-4 32,11 14 4-32,1 3 0 0,7 7 0 0,8 4 16 15,3 10-4-15,5 0-136 16,7 7 76-16,9 0-420 15,-1 0 264-15</inkml:trace>
          <inkml:trace contextRef="#ctx0" brushRef="#br0" timeOffset="194306.8866">2689 10632 956 0,'-8'-7'352'0,"8"7"-272"0,-31 4-24 15,16 6 24 1,3 4-56-16,-15 10-20 16,4 7-4-16,-20 7 24 15,8 0-12-15,-11-1 4 0,11-2-8 0,-12-8 4 16,13 1-8-16,-5-8-4 16,8-2 4-16,-4-8-92 15,16 0 48-15,15-13-312 16,12-1 196-16</inkml:trace>
          <inkml:trace contextRef="#ctx0" brushRef="#br0" timeOffset="194064.5797">2236 10556 612 0,'8'11'228'0,"-8"-11"-180"0,11 31-12 0,-3-7 140 16,4 3-104-16,3 18 24 15,4 3-56-15,5 4 60 16,3-7-52-16,0-4 8 16,4-3-32-16,-4-7 24 15,-4-4-32-15,-7-3 64 16,-9-3-44-16,-3-14-368 15,0 0 180-15</inkml:trace>
          <inkml:trace contextRef="#ctx0" brushRef="#br0" timeOffset="194798.1919">3386 10491 520 0,'3'-10'192'0,"-3"10"-152"0,0-7-8 0,-3 0 176 16,-1 7-120-16,-4-7 52 16,0 7-80-16,-11-3-36 15,3 3-16-15,-18-7 0 16,6 7-4-16,-18-7 8 16,7 7-8-16,-11 0 8 15,11 0-8-15,1 0 40 16,10 0-20-16,1-7 64 15,12 7-48-15,-5-7 0 16,13 7-24-16,-1 7-28 16,4 0 4-16,-4 17-12 15,5 7 8-15,-9 21 16 16,8 16 0-16,-4 1 8 0,4 0-8 0,-7-4-12 16,11-6 4-16,0-11 12 15,0-3-4-15,-4-14 40 31,8 0-20-31,-4-18 48 0,8 5-40 0,-5-5-8 16,5-6-12-16,-4-7 0 16,4 7-8-16,0-3-12 15,3 3 4-15,1-1-4 16,3 1 0-16,5-7 32 16,-1 0-12-16,8 0-12 15,4-7-4-15,0 1-192 16,0-5 108-16</inkml:trace>
          <inkml:trace contextRef="#ctx0" brushRef="#br0" timeOffset="195925.1886">2878 10357 912 0,'-11'-14'340'0,"11"14"-264"0,-12-7-24 0,8 0 228 15,8 7-164-15,4-7 68 16,4 7-108-16,15-10-44 16,4-4-20-16,23 4 20 15,4 3-16-15,23-7-568 16,0 14 300-16</inkml:trace>
          <inkml:trace contextRef="#ctx0" brushRef="#br0" timeOffset="195057.8814">2898 10897 756 0,'-12'0'280'0,"12"0"-216"0,4-7-20 15,0 7 188 1,8 0-136-16,11-10 68 0,-4-4-96 16,20 4-32-16,0-4-20 0,11 4-24 15,-4 3 4-15,1 0-348 16,-5 7 192-16</inkml:trace>
          <inkml:trace contextRef="#ctx0" brushRef="#br0" timeOffset="195563.7479">3397 11110 528 0,'-15'0'196'0,"15"0"-152"0,-4 0-12 16,0 0 212 0,8 0-140-16,0-3 64 15,7 0-100-15,5-8 48 16,3 11-64-16,-3-7-28 16,3 7-16-16,-4 7-8 0,1 7 0 0,-8 3 8 15,3 14-4-15,-15 0 16 16,4 0-12-16,-11 7 16 15,3-7-16 1,-11 0-4-16,3-4 0 0,-3-9-24 16,3 6 12-16,5-11 40 15,7-2-20-15,4-4 60 16,8 0-40-16,3-7 20 16,5 6-32-16,-1 1-16 15,1-7-8-15,-5 0-60 16,5 7 36-16,-5-7-268 15,1 0 160-15</inkml:trace>
        </inkml:traceGroup>
        <inkml:traceGroup>
          <inkml:annotationXML>
            <emma:emma xmlns:emma="http://www.w3.org/2003/04/emma" version="1.0">
              <emma:interpretation id="{98733C97-73D8-4913-8979-DD93A4322FF8}" emma:medium="tactile" emma:mode="ink">
                <msink:context xmlns:msink="http://schemas.microsoft.com/ink/2010/main" type="inkWord" rotatedBoundingBox="5432,11242 5672,11241 5673,11416 5432,11417"/>
              </emma:interpretation>
              <emma:one-of disjunction-type="recognition" id="oneOf19">
                <emma:interpretation id="interp43" emma:lang="" emma:confidence="1">
                  <emma:literal/>
                </emma:interpretation>
              </emma:one-of>
            </emma:emma>
          </inkml:annotationXML>
          <inkml:trace contextRef="#ctx0" brushRef="#br0" timeOffset="196914.8178">4082 11014 748 0,'0'-3'276'0,"0"3"-216"0,20-7-16 16,-9 3 260-1,1 4-176-15,3-3 28 16,1 3-96-16,3 0-20 16,4 0-24-16,5 0-180 15,-1 3 92-15,8-3-372 16,-1 0 252-16</inkml:trace>
          <inkml:trace contextRef="#ctx0" brushRef="#br0" timeOffset="196721.808">4129 10842 768 0,'-8'-3'284'0,"8"3"-220"0,0 3-20 0,0-3 156 16,0 0-120-16,8 0 64 15,3 0-84-15,13 0-8 16,7 3-32-16,3-3-12 16,1 4-4-16</inkml:trace>
        </inkml:traceGroup>
        <inkml:traceGroup>
          <inkml:annotationXML>
            <emma:emma xmlns:emma="http://www.w3.org/2003/04/emma" version="1.0">
              <emma:interpretation id="{AD75E3D7-9FA8-4DE2-B6F0-5FCEA27AFE41}" emma:medium="tactile" emma:mode="ink">
                <msink:context xmlns:msink="http://schemas.microsoft.com/ink/2010/main" type="inkWord" rotatedBoundingBox="6154,10455 9815,10446 9819,11824 6158,11833"/>
              </emma:interpretation>
              <emma:one-of disjunction-type="recognition" id="oneOf20">
                <emma:interpretation id="interp44" emma:lang="" emma:confidence="1">
                  <emma:literal/>
                </emma:interpretation>
              </emma:one-of>
            </emma:emma>
          </inkml:annotationXML>
          <inkml:trace contextRef="#ctx0" brushRef="#br0" timeOffset="197192.5573">4818 10894 956 0,'-12'0'352'0,"12"0"-272"0,8-4-24 0,0 1 148 16,3 3-124-16,13-11 0 16,7 11-48-16,7-6-12 15,5-1-12-15,7 0-280 16,1 3 148-16,-1-6-484 15,0 7 336-15</inkml:trace>
          <inkml:trace contextRef="#ctx0" brushRef="#br0" timeOffset="197439.714">5538 10804 456 0,'-8'0'168'0,"8"0"-128"0,-15 21-16 0,7-4 68 15,4 0-56-15,-11 18 40 16,3 6-44-16,-11 24 24 16,7 1-28-16,-11 9 96 15,8-2-68-15,-12-8 160 16,0-10-120-16,0-14 52 16,-4-10-88-16,-4-17 52 15,8-4-60-15,-15-27-40 16,11-7-8-16,-4-31-356 15,16-3 192-15</inkml:trace>
          <inkml:trace contextRef="#ctx0" brushRef="#br0" timeOffset="197580.0859">5356 10446 956 0,'0'-7'352'0,"0"7"-272"0,8-3-24 15,3 3-188 1,1 3 60-16</inkml:trace>
          <inkml:trace contextRef="#ctx0" brushRef="#br0" timeOffset="204000.8476">5867 10749 384 0,'0'-7'140'0,"0"7"-108"0,-4 0-8 0,4-3 40 16,4 3-40-16,-4-4 44 16,4 1-40-16,-4-4 28 15,0 7-28-15,-4-7 44 16,4 7-40-16,-4-3 28 15,4 3-32-15,-4 0 28 16,0 7-32-16,-3-1 12 16,-1 1-20-16,-8 4 20 15,9 2-24-15,-9 8 4 16,5 0-8-16,-5-1 28 16,8 4-20-16,1-3-12 15,7 0-8-15,0-1 4 16,3 1 0-16,5-7 16 15,4-4-8-15,-1-3 16 16,1 0-16-16,-4-11 16 16,3 4-16-16,1-6-4 15,3-1 0-15,-3-7-40 16,4 4 20-16,-5-8-4 16,5 5 12-16,-9-5 0 15,5 8 0-15,-12 3 16 16,0 7-4-16,0 0 40 15,0 4-20-15,0 6-12 16,0 7-8-16,4-10-16 0,8 10 8 16,7-10 28-16,8 3-12 0,12-10 24 15,-1 0-24-15,9-10 4 16,-1 7-8 0,1-8 12-16,-9 1-12 0,-10-7 16 15,-5 3-16-15,-15-10-4 16,-5 7 0-16,-10-11-4 15,3 8 0-15,-8-4 32 16,8 3-16-16,4-7-4 16,4 8-8-16,8-8-16 15,3 11 8-15,5-4-216 16,3 8 120-16</inkml:trace>
          <inkml:trace contextRef="#ctx0" brushRef="#br0" timeOffset="204798.1086">6134 11375 684 0,'-12'18'252'0,"12"-18"-192"0,20 13-20 0,-9-16 56 16,5 6-60-16,15-6 12 15,-12 3-28-15,8-7 16 16,0 0-24-16,1-7 12 16,2 4-12-16,-2-17-8 15,-1 2 0-15,4-16 4 16,-4 3-4-16,0-13-4 15,0 6 4-15,4-14-16 16,-4 8 8-16,0-11-48 16,0 14 24-16,0-11 16 15,-3 11 8-15,-1-7-8 16,-4 14 8-16,0-4 84 16,1 11-48-16,-5-1 16 15,5 15-28-15,-5-1 24 16,1 7-28-16,-5 0-4 15,1 11-8-15,-4 3 12 16,-1 7-8-16,-3 10-4 16,0 4 0-16,-4 13-4 15,0 0 0-15,-4 8 8 16,4-4-4-16,-4-1-4 16,4-6 4-16,0-7 20 15,4 1-12-15,-4-12 4 16,8-2-8-16,4-11 4 15,3-4-8-15,4-10-20 16,5 1 8-16,-5-18-112 16,4 7 68-16,-3-11-48 15,-1 4 56-15,-7-3 32 0,3 10 12 16,-11-4-8-16,4 8 4 0,-8-1 40 16,4 7-24-16,-8 0 60 15,4 8-40-15,-4-1-8 16,4 7-12-16,-4 10 16 15,4 0-16-15,-8 21 24 16,0 7-24-16,1 10-20 16,7-3 0-16,-8 10 40 15,4-7-20-15,0-6-28 16,4-1 8-16,0-7 20 16,4-10-8-16,0 0 36 15,0-10-24-15,0-3-128 16,0-8 60-16</inkml:trace>
          <inkml:trace contextRef="#ctx0" brushRef="#br0" timeOffset="205413.3985">6742 10316 612 0,'-8'3'228'0,"8"-3"-180"0,12 3-12 15,3-6 96 1,1 3-80-16,7 0 16 16,-4 0-44-16,8 0 4 15,0 0-16-15,4 0-8 16,0 0 0-16,-4 0-4 0,1 0 0 0,-5 0 16 16,0 0-8-16,-7 0-40 15,-5 7 20-15</inkml:trace>
          <inkml:trace contextRef="#ctx0" brushRef="#br0" timeOffset="205191.7143">6765 10271 684 0,'-23'-11'252'0,"23"11"-192"0,-4-13-20 0,0 6 84 16,8 3-76-16,-4-2 88 15,8 2-80-15,-1-10 44 16,9 14-60-16,3-7 16 16,1 7-36-16,3-6-16 15,4 6-8-15,0-4 20 16,4 4-8-16,-4-7 40 16,0 7-24-16,-7-3-24 15,-5 6 0-15,-7 1-228 16,3 3 120-16,-18-1-444 15,7 5 304-15</inkml:trace>
          <inkml:trace contextRef="#ctx0" brushRef="#br0" timeOffset="205731.6488">7384 10667 984 0,'-23'24'368'0,"23"-24"-288"0,-4 10-20 16,4-7 12-1,8 4-52-15,0 0 44 16,3 0-36-16,-3 0-156 16,4-7 68-16,-4 0-644 15,3 0 384-15</inkml:trace>
          <inkml:trace contextRef="#ctx0" brushRef="#br0" timeOffset="206070.5497">7857 10302 572 0,'-4'7'208'0,"4"-7"-160"0,-12 13-12 0,4-2 40 15,5 3-48-15,-5 10 24 16,4 3-32-16,-8 21 28 16,5 4-32-16,-5 13 40 15,4-3-32-15,-3-3 20 16,3-8-24-16,-8-6 36 16,9-11-32-16,-1-9 4 15,4-5-16-15,4-13-192 16,4 0 96-16</inkml:trace>
          <inkml:trace contextRef="#ctx0" brushRef="#br0" timeOffset="206497.0788">7799 10656 976 0,'-12'-14'360'0,"12"14"-280"0,16-13-20 15,-1 2 28 1,8 8-60-16,20-7-4 16,3 3-12-16,12 0-36 15,0 3 12-15,-3 1-364 16,-9 3 204-16</inkml:trace>
          <inkml:trace contextRef="#ctx0" brushRef="#br0" timeOffset="206298.6565">8244 10326 488 0,'4'-14'180'0,"-4"14"-140"0,7 0-12 0,-3 0 108 15,0 4-80-15,-4-1 24 16,4 7-48-16,-4 4 4 16,4 3-20-16,-8 11 72 15,4 6-52-15,-4 21 12 16,0 0-28-16,-3 7 4 16,3-3-12-16,-8-4 28 15,8-10-24-15,-4-14-12 16,5-1-8-16</inkml:trace>
          <inkml:trace contextRef="#ctx0" brushRef="#br0" timeOffset="206929.7269">8352 10897 600 0,'4'4'224'0,"-4"-4"-176"16,16 6-12-16,-5-2 104 16,-3 3-84-16,11 0 16 15,-7-1-48-15,3 8 12 16,-3 0-20-16,-4 3 20 15,-8 4-24-15,-16 3-4 16,12 0-4-16,-15 0-4 16,4 0 0-16,-5 0 44 15,1-3-24-15,7 0 52 16,4-1-40-16,1 1 12 16,7-4-28-16,7 0 28 15,5-3-28-15,7-7 48 0,9 7-36 16,6-14-180-16,-3 3 80 0</inkml:trace>
          <inkml:trace contextRef="#ctx0" brushRef="#br0" timeOffset="207648.679">7775 10126 508 0,'4'-10'188'0,"-4"10"-148"0,12-3-8 0,-8-1 96 16,4 4-76-16,3-7 60 15,1 7-68-15,-1-7 48 16,5 7-52-16,-1-10 24 16,1 10-36-16,-1-3 72 15,5 3-56-15,3-4 4 16,4-3-28-16,8 0 32 15,7 0-28-15,-11 1 12 16,4 2-20-16,-4 1 20 16,4 6-24-16,-20-3 12 15,5 7-12-15,-9 0 44 16,-3 0-28-16,-4 0 12 16,0 0-24-16,-4-7-332 15,0 0 168-15</inkml:trace>
        </inkml:traceGroup>
        <inkml:traceGroup>
          <inkml:annotationXML>
            <emma:emma xmlns:emma="http://www.w3.org/2003/04/emma" version="1.0">
              <emma:interpretation id="{D9B5657B-5BDC-4FA4-A41B-0D966D2899F8}" emma:medium="tactile" emma:mode="ink">
                <msink:context xmlns:msink="http://schemas.microsoft.com/ink/2010/main" type="inkWord" rotatedBoundingBox="10395,11073 10728,11072 10729,11142 10396,11142"/>
              </emma:interpretation>
              <emma:one-of disjunction-type="recognition" id="oneOf21">
                <emma:interpretation id="interp45" emma:lang="" emma:confidence="1">
                  <emma:literal/>
                </emma:interpretation>
              </emma:one-of>
            </emma:emma>
          </inkml:annotationXML>
          <inkml:trace contextRef="#ctx0" brushRef="#br0" timeOffset="208388.6457">9080 10670 704 0,'-19'7'264'0,"19"-7"-208"0,-12 0-12 0,8 0 152 16,8 3-116-16,-4-3 20 16,8 7-60-16,3 0 52 15,9-4-52-15,11 4 28 16,0 0-40-16,4-10-8 15,-5 3-12-15,-2 0 12 16,-5 0-12-16,0 0 32 16,-4 3-24-16,-7 1 12 15,-4 6-16-15,-4-3-140 16,3 0 72-16,13-7-440 16,-1 0 276-16</inkml:trace>
        </inkml:traceGroup>
        <inkml:traceGroup>
          <inkml:annotationXML>
            <emma:emma xmlns:emma="http://www.w3.org/2003/04/emma" version="1.0">
              <emma:interpretation id="{E632F63C-F82E-454A-A163-29A7430656DE}" emma:medium="tactile" emma:mode="ink">
                <msink:context xmlns:msink="http://schemas.microsoft.com/ink/2010/main" type="inkWord" rotatedBoundingBox="11229,10461 12139,10459 12142,11571 11232,11573"/>
              </emma:interpretation>
              <emma:one-of disjunction-type="recognition" id="oneOf22">
                <emma:interpretation id="interp46" emma:lang="" emma:confidence="1">
                  <emma:literal/>
                </emma:interpretation>
              </emma:one-of>
            </emma:emma>
          </inkml:annotationXML>
          <inkml:trace contextRef="#ctx0" brushRef="#br0" timeOffset="209106.0684">9901 10405 508 0,'4'0'188'0,"-4"0"-148"0,0 14-8 0,0-4 88 16,3 7-72-16,1 25 44 15,-4 2-56-15,-7 18 16 16,3 0-32-16,-4-3 0 16,8-8-12-16,-4-9 64 15,8-11-40-15,-8-7 24 16,4-4-36-16,-8-13 44 16,16 0-36-16,-8-17 12 15,4-1-24-15,4-20-16 16,-1 0-4-16,-3-30-32 15,4 5 20-15,0-12-48 16,-4 13 36-16,0 0-12 16,-4 13 24-16,0 8 16 15,0 13 4-15,0 7 32 16,7 8-20-16,1 16 4 16,4 7-12-16,3 24 28 15,-3 4-20-15,-1 14 32 16,5-1-32-16,3-3 4 0,-11-14-12 15,7-6 28-15,5-1-20 16,-9-17 40-16,-3-3-32 0,0-14 4 16,3-3-16-16,-3-21 0 15,4 3-4-15,-12-31-76 16,11 11 36-16,1-21-120 16,4 4 88-16,3 3 8 15,0 17 36-15,1-3 8 16,7 13 4-16,4 0 52 15,0 11-24-15,0 4 60 16,-4 6-44-16,-8 7 44 16,0 7-44-16,-3 3-12 15,-1 7-12-15,-7 14 0 16,0 3-8-16,-8 21 8 16,-4 4-8-16,-4 6 24 15,8-6-16-15,-8-4 12 16,-3-7-12-16,3-10 44 15,-11 0-28-15,-1-14 4 16,13-10-20-16,-13 3-252 16,20-10 128-16,-19 0-528 15,19 3 360-15</inkml:trace>
          <inkml:trace contextRef="#ctx0" brushRef="#br0" timeOffset="210008.4677">10094 10137 644 0,'-8'-7'236'0,"8"7"-180"0,8-7-20 15,-8 7 168 1,8 0-120-16,0 0 80 16,3 0-96-16,16-7 24 15,12 4-52-15,15-4 56 16,-3 0-56-16,14 0 8 15,-3 0-28-15,-4-3-4 16,-11 6-8-16,-12-3 28 16,-4 4-20-16,-12-1 32 0,0 4-32 0,-11 0-188 15,4 7 88-15,-12-3-368 16,8 3 248-16</inkml:trace>
          <inkml:trace contextRef="#ctx0" brushRef="#br0" timeOffset="209450.9853">10594 10938 696 0,'0'0'256'0,"0"0"-196"0,19 0-20 0,-11 0 120 16,-4 7-96-16,11 0 0 15,-3 0-40-15,-5 3 20 16,1 4-28-16,-16 0-4 15,8 3-8-15,-7 4 28 16,-1-1-16-16,-4-2-12 16,5 2-8-16,-5-3 48 15,4 1-24-15,-3-5 8 16,11 1-16-16,7-7 12 16,5 0-16-16,7-7 16 15,1 0-16-15,7-4 16 16,8 1-16-16,-12-4-108 15,4 7 52-15,-8-3-252 16,-11 6 164-16</inkml:trace>
        </inkml:traceGroup>
        <inkml:traceGroup>
          <inkml:annotationXML>
            <emma:emma xmlns:emma="http://www.w3.org/2003/04/emma" version="1.0">
              <emma:interpretation id="{AF5AAB68-34E0-4463-B9DF-73E6C107B2B0}" emma:medium="tactile" emma:mode="ink">
                <msink:context xmlns:msink="http://schemas.microsoft.com/ink/2010/main" type="inkWord" rotatedBoundingBox="13012,11603 13031,11602 13032,11801 13013,11802"/>
              </emma:interpretation>
              <emma:one-of disjunction-type="recognition" id="oneOf23">
                <emma:interpretation id="interp47" emma:lang="" emma:confidence="1">
                  <emma:literal/>
                </emma:interpretation>
              </emma:one-of>
            </emma:emma>
          </inkml:annotationXML>
          <inkml:trace contextRef="#ctx0" brushRef="#br0" timeOffset="210280.1901">11674 11200 852 0,'7'62'316'0,"-7"-62"-248"0,0 48-16 16,0-27 4 0,0 3-40-16,-11-4 20 15,3 4-20-15</inkml:trace>
        </inkml:traceGroup>
        <inkml:traceGroup>
          <inkml:annotationXML>
            <emma:emma xmlns:emma="http://www.w3.org/2003/04/emma" version="1.0">
              <emma:interpretation id="{CB9B594B-DABE-4B04-B754-FF371F36EB3E}" emma:medium="tactile" emma:mode="ink">
                <msink:context xmlns:msink="http://schemas.microsoft.com/ink/2010/main" type="inkWord" rotatedBoundingBox="14007,10684 16296,10679 16300,11899 14010,11904">
                  <msink:destinationLink direction="with" ref="{94A701A9-84AB-4554-AC70-87E30BF3527E}"/>
                </msink:context>
              </emma:interpretation>
              <emma:one-of disjunction-type="recognition" id="oneOf24">
                <emma:interpretation id="interp48" emma:lang="" emma:confidence="1">
                  <emma:literal/>
                </emma:interpretation>
              </emma:one-of>
            </emma:emma>
          </inkml:annotationXML>
          <inkml:trace contextRef="#ctx0" brushRef="#br0" timeOffset="211882.9507">12680 10587 436 0,'-11'-13'160'0,"11"13"-124"0,-8-4-8 16,4 1 192-1,8 6-124-15,0-3 16 16,0 0-68-16,-1 0-4 16,9 0-24-16,7 0 20 15,5 4-24-15,10-1 12 16,1 1-12-16,8-4 20 16,3 3-20-16,20-6-4 15,0 3-4-15,15-4 12 0,-7 4-8 0,-5 0-20 16,-10 0 4-1,-17 4 20-15,-7 2-4 0,-8 5 32 16,-8-4-24-16,-7-1-4 16,-4 8-8-16,-8-10-4 15,0 6 0-15,0 0 16 16,0 1-8-16,0 2-12 16,0 8 0-16,-4 3 4 15,0 7 0-15,-8 0 0 16,1 7 0-16,-12 0-12 15,3 7 8-15,-7-4 28 16,4 7-12-16,-4 0-20 16,4-13 0-16,-1-1 40 15,9-10-20-15,-5-17 16 16,5 3-16-16,-8-20 20 16,3-4-20-16,-11-10 12 15,8 0-12-15,-12-10 0 16,4 3-4-16,-11-7 4 15,7-4-8-15,-15-2 24 16,15 9-16-16,0 1 12 16,12 10-12-16,7 3-32 15,9 7 8-15,10 4 4 16,9 10 8-16,7 7-80 0,8 0 44 16</inkml:trace>
          <inkml:trace contextRef="#ctx0" brushRef="#br0" timeOffset="212140.6362">13617 10804 652 0,'-4'-17'244'0,"4"17"-192"0,31 7-12 0,-12-7 144 15,5 10-108-15,10 11 8 16,1 3-56-16,12 3 8 16,-1 1-20-16,1 3 20 15,-5 0-24-15,-7 0 32 16,-8-4-28-16,-11-6-128 16,-1-4 60-16</inkml:trace>
          <inkml:trace contextRef="#ctx0" brushRef="#br0" timeOffset="212451.9884">14027 10780 560 0,'-19'7'208'0,"19"-7"-164"0,-39 31-8 0,12-14 164 16,8 4-116-16,-20 6 36 15,4 4-72-15,-7 11 0 16,3-5-32-16,8 12 20 15,8-5-24-15,3-9-76 16,13-4 36-16</inkml:trace>
          <inkml:trace contextRef="#ctx0" brushRef="#br0" timeOffset="212618.4054">14256 10587 664 0,'0'-44'244'0,"0"44"-188"0,11-14-16 0,-11 14 92 16,4 0-80-16,-4 14 32 16,4 10-48-16,-8 20 4 15,4 12-24-15,-8 9 28 16,1 0-28-16,-5 1 20 15,8-8-20-15,-4 11 28 16,5-11-28-16,-5-6-4 16,8-7-8-16,-4-21-112 15,8-7 60-15,0-17-456 16,3-3 280-16</inkml:trace>
          <inkml:trace contextRef="#ctx0" brushRef="#br0" timeOffset="213026">14279 10921 768 0,'-39'-20'284'0,"39"20"-220"0,-8 3-20 16,8-6 268-1,8 3-180-15,4-4 0 16,3 4-80-16,24-7-12 16,4 0-24-16,15 7-80 15,-4 0 36-15</inkml:trace>
          <inkml:trace contextRef="#ctx0" brushRef="#br0" timeOffset="212903.6752">14678 10474 852 0,'-4'-7'316'0,"4"7"-248"0,8 7-16 0,-12 7 68 16,4 3-76-16,-4 21 8 16,4 6-32-16,-4 18 4 15,8-3-12-15,-4-1-16 16,4-3 0-16,-4-3 40 15,4-4-24-15,-8-3 36 16,4-7-32-16,-8-7-120 16,4-4 56-16,-4-10-380 15,1 1 240-15</inkml:trace>
          <inkml:trace contextRef="#ctx0" brushRef="#br0" timeOffset="213417.0403">14786 11145 756 0,'8'3'280'0,"-8"-3"-216"0,23 14-20 0,-11-7 24 16,3 3-48-16,8 4 24 16,1 7-24-16,-1 3-28 15,-4 0 4-15,-11 3 36 16,-4-3-20-16,-20 4-8 15,1-4-8-15,-12 0 20 16,3-3-8-16,-3-1 40 16,12-2-24-16,-4-5 40 15,15-2-36-15,0-1 40 16,12 0-40-16,7-10 4 16,8 4-20-16,4-4-24 15,4 0 4-15,-4 0-260 0,-3 0 148 16</inkml:trace>
          <inkml:trace contextRef="#ctx0" brushRef="#br0" timeOffset="213909.8492">14147 10298 704 0,'0'-13'264'0,"0"13"-208"0,8-4-12 0,-4 1 124 16,0 6-100-1,0-3 60-15,7 4-72 0,5-4 28 16,7 6-48-16,12-9 24 16,7 6-32-16,13-3 16 15,-1 0-24-15,4 0 28 16,-4 0-32-16,-8 0-84 16,-11-3 36-16,-4 0-184 15,0-1 120-15</inkml:trace>
        </inkml:traceGroup>
        <inkml:traceGroup>
          <inkml:annotationXML>
            <emma:emma xmlns:emma="http://www.w3.org/2003/04/emma" version="1.0">
              <emma:interpretation id="{2AB00484-26DF-4C7A-8D6C-90E39CBB255B}" emma:medium="tactile" emma:mode="ink">
                <msink:context xmlns:msink="http://schemas.microsoft.com/ink/2010/main" type="inkWord" rotatedBoundingBox="16925,10834 18629,10829 18631,11837 16928,11842">
                  <msink:destinationLink direction="with" ref="{94A701A9-84AB-4554-AC70-87E30BF3527E}"/>
                </msink:context>
              </emma:interpretation>
              <emma:one-of disjunction-type="recognition" id="oneOf25">
                <emma:interpretation id="interp49" emma:lang="" emma:confidence="1">
                  <emma:literal/>
                </emma:interpretation>
              </emma:one-of>
            </emma:emma>
          </inkml:annotationXML>
          <inkml:trace contextRef="#ctx0" brushRef="#br0" timeOffset="214826.4257">15576 10907 808 0,'0'7'300'0,"0"-7"-232"0,42-3-20 0,-11-1 20 15,0 8-48-15,16-8 36 16,3 4-32-16</inkml:trace>
          <inkml:trace contextRef="#ctx0" brushRef="#br0" timeOffset="214692.9317">15622 10753 924 0,'0'-11'340'0,"8"8"-260"0,11 3-28 0,-7 0-8 16,7 0-36-16,8 0 48 15,8 0-28-15,-4 0-120 16,4 3 48-16,-4 4-432 15,-4 7 260-15</inkml:trace>
          <inkml:trace contextRef="#ctx0" brushRef="#br0" timeOffset="215222.481">16555 10883 528 0,'0'31'196'0,"0"-31"-152"0,-11 69-12 0,3-24 116 15,8 3-88-15,0 17 52 16,-4 1-64-16,-8-4 100 16,5-7-88-16,-17-17 64 15,17-7-72-15,-21-7 32 16,5-7-48-16,-12-14 24 15,8-3-32-15,-11-20-60 16,7-8 16-16,4-27-480 16,11 0 272-16</inkml:trace>
          <inkml:trace contextRef="#ctx0" brushRef="#br0" timeOffset="215346.3094">16431 10433 736 0,'16'-4'272'0,"-16"4"-208"0,7 7-20 16</inkml:trace>
          <inkml:trace contextRef="#ctx0" brushRef="#br0" timeOffset="215951.4163">16942 10784 456 0,'-19'-25'168'0,"19"25"-128"0,4-6-16 16,0 2 176-1,-1 4-116-15,-3-3 28 16,8 6-68-16,-19 7 24 16,7 4-36-16,-16 10 36 15,1 0-40-15,-8 4 4 16,4-4-20-16,-4 0-8 15,7 0 0-15,5-3 12 16,11-4-8-16,12-7 40 16,7 1-24-16,12-11-92 15,8 0 36-15,0-11-88 0,7 4 68 16,-7-6-16-16,-4 2 40 0,-11 1 24 16,-5 3 4-16,-7 7 80 15,-4 4-44-15,-4 6 24 16,7 4-40-16,-3 3-8 15,8 0-8-15,7-3 20 16,1 0-12-16,7-11 4 16,0 1-8-16,8-11 48 15,-8 3-32-15,-8-10 0 16,1 1-16-16,-17-8 28 16,-3 7-20-16,-3-13 40 15,-1 6-32-15,-8-10-12 16,8 4-8-16,4-1-32 15,4 11 16-15,8-4-356 16,7 7 200-16</inkml:trace>
        </inkml:traceGroup>
        <inkml:traceGroup>
          <inkml:annotationXML>
            <emma:emma xmlns:emma="http://www.w3.org/2003/04/emma" version="1.0">
              <emma:interpretation id="{C0723776-FC43-4B8B-B005-5D1969BA54EC}" emma:medium="tactile" emma:mode="ink">
                <msink:context xmlns:msink="http://schemas.microsoft.com/ink/2010/main" type="inkWord" rotatedBoundingBox="19084,10402 20799,10398 20802,11684 19088,11689">
                  <msink:destinationLink direction="with" ref="{94A701A9-84AB-4554-AC70-87E30BF3527E}"/>
                </msink:context>
              </emma:interpretation>
              <emma:one-of disjunction-type="recognition" id="oneOf26">
                <emma:interpretation id="interp50" emma:lang="" emma:confidence="1">
                  <emma:literal/>
                </emma:interpretation>
              </emma:one-of>
            </emma:emma>
          </inkml:annotationXML>
          <inkml:trace contextRef="#ctx0" brushRef="#br0" timeOffset="216942.076">17736 10866 788 0,'8'-3'292'0,"-8"3"-228"0,23-11-16 15,-4 8 44 1,4 6-60-16,16-3 24 16,4 0-36-16,11 0 0 15,-8 7-12-15,1-3-84 16,-9 3 40-16,-7-4-164 0,-3 7 116 0,-13-10-316 16,-7 4 224-16</inkml:trace>
          <inkml:trace contextRef="#ctx0" brushRef="#br0" timeOffset="216644.2643">18135 10543 444 0,'7'-18'164'0,"-7"18"-124"0,16-10-16 15,-16 3 148 1,0 7-100-16,0-7 52 16,-4 7-76-16,-15-3 0 0,3 3-28 15,-19 0 24-15,8 7-28 0,-15 0 32 16,7 3-32-16,-8 7-12 16,8 0-8-16,-3 14 20 15,10 4-8-15,1 10 40 16,8 3-24-16,0 3 4 15,15-6-16-15,-4 0 0 16,16-4-4-16,11-3 36 16,-3 0-20-16,26-11 20 15,-3-6-24-15,11-7-8 16,-3-4-8-16,-1-10-192 16,-7 0 104-16</inkml:trace>
          <inkml:trace contextRef="#ctx0" brushRef="#br0" timeOffset="217514.1389">17775 10185 904 0,'3'3'332'0,"-3"-3"-256"0,20-3-24 0,3-1 52 16,4 8-68-16,23-4 12 16,1 7-28-16,7 0 16 15,0 3-24-15,-8 0-188 16,-7 4 92-16,3 0-556 16,-3 3 356-16</inkml:trace>
          <inkml:trace contextRef="#ctx0" brushRef="#br0" timeOffset="217305.0893">17833 10109 416 0,'-20'-10'152'0,"20"10"-116"0,-11-7-12 16,7-3 172-1,4 10-112-15,0-14 80 16,4 7-96-16,3-10 52 16,5 6-68-16,7-2 68 15,8 2-68-15,12 4-16 16,0 4-24-16,7 6-12 0,1 8 4 16,-5 3 28-1,-3 3-16-15,-8-4-112 0,-8 8 52 16,-7-4-336-1,-5 4 212-15</inkml:trace>
          <inkml:trace contextRef="#ctx0" brushRef="#br0" timeOffset="217726.7056">18618 10697 780 0,'8'31'288'0,"-8"-31"-224"0,23 18-20 0,-15-11 24 16,0-1-48-16,3 1-72 16,-7 4 28-16</inkml:trace>
          <inkml:trace contextRef="#ctx0" brushRef="#br0" timeOffset="219780.7232">19075 10532 664 0,'16'-10'244'0,"-16"10"-188"0,15-10-16 0,-7 6 144 16,4 4-108-16,-5-3 32 16,1-1-64-16,-4-3 52 15,0 7-56-15,-8-6-8 16,0 6-20-16,-11-4 32 16,3 4-20-16,-11-3-32 15,3 6 4-15,-7-6 8 16,4 3 0-16,-4-7-4 15,4 3 4-15,-4-2-4 16,11 2 0-16,-3-3-28 16,11 7 16-16,-4-3-4 15,9 3 8-15,-13 0 0 16,16 3 0-16,-8 4-12 16,8 7 12-16,-4 10 4 15,1 3 4-15,-1 15 0 16,4 2 0-16,-4 8-12 15,4 3 8-15,-8-7 40 0,8-3-24 16,-4-7 16-16,0-4-16 0,-7-6 12 16,11-8-16-16,-8-2 4 15,8-5-4-15,0-2 4 16,0-1-8-16,4-3-4 16,4 0 4-16,-1-4-24 15,1 1 12-15,4 3 4 16,7 0 4-16,-11-4 0 15,3 0 0-15,5 1 8 16,-1-1-4-16,1-3 8 16,3 0-8-16,8-3 8 15,-7 3-8-15,7-7 8 16,-8 4-8-16,0-4-28 16,1 7 12-16,-5-7-152 15,1 7 88-15</inkml:trace>
          <inkml:trace contextRef="#ctx0" brushRef="#br0" timeOffset="219993.7912">18909 10821 728 0,'-8'-10'268'0,"8"10"-208"0,4 7-16 16,-4-7 140-1,0 0-108-15,12-4 60 0,-5 4-80 0,13-3 0 16,3 3-32-16,12-3 12 16,3 6-20-16,9-3-156 15,-1 7 72-15</inkml:trace>
          <inkml:trace contextRef="#ctx0" brushRef="#br0" timeOffset="220907.7191">18936 10216 624 0,'0'0'228'0,"0"0"-176"0,-4-4-16 0,0 1 184 15,8 6-128-15,0-6 80 16,4-1-104-16,7-2 60 16,1-1-72-16,3 0 48 15,0 3-60-15,8 1-12 16,0 3-20-16,12 0 8 16,4 7-12-16,3 0-216 15,1-4 116-15</inkml:trace>
          <inkml:trace contextRef="#ctx0" brushRef="#br0" timeOffset="220388.8402">19300 10969 632 0,'0'0'236'0,"0"0"-184"0,27 7-16 0,-12-3 72 15,9 3-68-15,-5 3 8 16,4 4-28-16,-7 3 24 16,-1 0-28-16,-3 4 12 15,-12 3-16-15,-12 0-16 16,4 3 0-16,-11 1 56 16,0-4-28-16,-5-3 88 15,13-1-64-15,-9-6 4 16,20 0-32-16,4-7 32 15,12 3-28-15,-1-10 4 0,9 3-16 16,-1-6-68 0,8 3 28-16</inkml:trace>
        </inkml:traceGroup>
        <inkml:traceGroup>
          <inkml:annotationXML>
            <emma:emma xmlns:emma="http://www.w3.org/2003/04/emma" version="1.0">
              <emma:interpretation id="{D6306B8B-4A11-4CDB-8AFB-17A9A98A4058}" emma:medium="tactile" emma:mode="ink">
                <msink:context xmlns:msink="http://schemas.microsoft.com/ink/2010/main" type="inkWord" rotatedBoundingBox="21601,10566 23197,10562 23200,11795 21604,11799">
                  <msink:destinationLink direction="with" ref="{94A701A9-84AB-4554-AC70-87E30BF3527E}"/>
                </msink:context>
              </emma:interpretation>
              <emma:one-of disjunction-type="recognition" id="oneOf27">
                <emma:interpretation id="interp51" emma:lang="" emma:confidence="0">
                  <emma:literal>+5</emma:literal>
                </emma:interpretation>
                <emma:interpretation id="interp52" emma:lang="" emma:confidence="0">
                  <emma:literal>x [</emma:literal>
                </emma:interpretation>
                <emma:interpretation id="interp53" emma:lang="" emma:confidence="0">
                  <emma:literal>x I</emma:literal>
                </emma:interpretation>
                <emma:interpretation id="interp54" emma:lang="" emma:confidence="0">
                  <emma:literal>+5,</emma:literal>
                </emma:interpretation>
                <emma:interpretation id="interp55" emma:lang="" emma:confidence="0">
                  <emma:literal>x E</emma:literal>
                </emma:interpretation>
              </emma:one-of>
            </emma:emma>
          </inkml:annotationXML>
          <inkml:trace contextRef="#ctx0" brushRef="#br0" timeOffset="221524.5807">20268 10845 600 0,'-12'-6'224'0,"12"6"-176"0,-4-4-12 16,8 1 88-1,8-1-76-15,15-3 68 16,7 7-64-16,17 0 4 16,3 4-32-16,4-1-4 15,-4 1-12-15,-3-1 4 0,-9 4-8 0,-11-10-100 16,-8 6 52-16,-11-3-352 16,-4 0 220-16</inkml:trace>
          <inkml:trace contextRef="#ctx0" brushRef="#br0" timeOffset="221763.7181">20508 10384 572 0,'-24'7'208'0,"24"-7"-160"0,-11 42-12 0,7-8 56 16,8 11-56-16,-4 20 56 15,4 4-52-15,-4 0 24 16,3-7-36-16,-3-4 8 16,0-10-20-16,-3-3 28 15,3-7-28-15,-4-11 48 16,4-6-36-16,0-14-260 16,7 0 124-16</inkml:trace>
          <inkml:trace contextRef="#ctx0" brushRef="#br0" timeOffset="222354.7873">21448 10457 528 0,'-15'24'196'0,"15"-24"-152"0,-8 55-12 16,8-17 116-1,4-1-88-15,-4 22 0 16,4-1-36-16,-4 1 12 15,11-7-24-15,-11-1-4 16,4-3-4-16,-8-6 72 16,0-8-40-16,-11-10 68 15,-4 0-64-15,-8-17 20 16,7-7-40-16,-15-7 36 0,4-3-32 0,-11-11 4 16,-1 4-16-16,5-7 12 15,7 7-16-15,-4-4-4 16,19 4 0-16,1-4-32 15,11 8 16-15,8-1-84 16,7 3 56-16,5 1-312 16,3 3 196-16</inkml:trace>
          <inkml:trace contextRef="#ctx0" brushRef="#br0" timeOffset="222019.3961">21262 10433 580 0,'-3'-14'216'0,"3"14"-168"0,3-7-12 0,1 3 112 16,4 4-88-16,4-3 80 15,3 3-80-15,16-3 40 16,4-1-60-16,27-3 32 16,-4 7-40-16,4 0 8 15,-8 7-24-15,-11-7 20 16,-12 7-24-16,-20-4-164 16,-3 4 84-16</inkml:trace>
          <inkml:trace contextRef="#ctx0" brushRef="#br0" timeOffset="223505.3873">21282 10161 488 0,'0'3'180'0,"0"-3"-140"0,0 0-12 16,0 0 136 0,0 0-96-16,0-3 80 15,4 3-88-15,7 0 32 16,-7 3-56-16,-4-3 52 16,16 4-52-16,-1-1 28 15,12 4-36-15,12-7 8 0,11 7-20 0,12-4 28 16,-8-3-28-16,12 4 20 31,-16-1-20-31,-7 1 8 0,-4-1-12 16,-12 0 20-16,0 1-20 15,-15-1 32-15,-1 1-28 16,-11-4-188-16,8 3 88 0</inkml:trace>
          <inkml:trace contextRef="#ctx0" brushRef="#br0" timeOffset="222753.8888">21580 11062 528 0,'11'0'196'0,"-11"0"-152"0,24 0-12 15,-9 0 88 1,5 0-72-16,-1 7 52 16,4 3-60-16,-4-3 40 15,5 7-44-15,-5 10 0 16,0-3-24-16,-11 3 28 0,-4 7-24 0,-4-7-24 16,-8 7 4-16,-7-4 16 15,7-6-4-15,-15-4 16 16,3 1-16-16,-3-5 60 15,4 1-40-15,19-7-4 16,0 3-12-16,23-6 16 16,4 3-16-16,0-11 12 15,4 4-12-15,-8-7-176 16,5 4 92-16</inkml:trace>
        </inkml:traceGroup>
        <inkml:traceGroup>
          <inkml:annotationXML>
            <emma:emma xmlns:emma="http://www.w3.org/2003/04/emma" version="1.0">
              <emma:interpretation id="{91EF4B1C-526A-47DD-9CC7-49DCEA804C05}" emma:medium="tactile" emma:mode="ink">
                <msink:context xmlns:msink="http://schemas.microsoft.com/ink/2010/main" type="inkWord" rotatedBoundingBox="26059,11496 26073,11495 26074,11510 26059,11511"/>
              </emma:interpretation>
            </emma:emma>
          </inkml:annotationXML>
          <inkml:trace contextRef="#ctx1" brushRef="#br0">24708 11093 0,'0'0'16,"0"0"0,0 0-1,0 0 1</inkml:trace>
        </inkml:traceGroup>
      </inkml:traceGroup>
    </inkml:traceGroup>
    <inkml:traceGroup>
      <inkml:annotationXML>
        <emma:emma xmlns:emma="http://www.w3.org/2003/04/emma" version="1.0">
          <emma:interpretation id="{B379826F-F623-43A7-AB78-B7C5E8040645}" emma:medium="tactile" emma:mode="ink">
            <msink:context xmlns:msink="http://schemas.microsoft.com/ink/2010/main" type="paragraph" rotatedBoundingBox="1832,12195 15184,12180 15185,13580 1833,1359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3195741A-F2E3-4F44-86BE-F0040D4985DA}" emma:medium="tactile" emma:mode="ink">
              <msink:context xmlns:msink="http://schemas.microsoft.com/ink/2010/main" type="inkBullet" rotatedBoundingBox="1832,12570 2994,12569 2995,13020 1833,13021"/>
            </emma:interpretation>
            <emma:one-of disjunction-type="recognition" id="oneOf28">
              <emma:interpretation id="interp56" emma:lang="" emma:confidence="0">
                <emma:literal>→</emma:literal>
              </emma:interpretation>
            </emma:one-of>
          </emma:emma>
        </inkml:annotationXML>
        <inkml:trace contextRef="#ctx0" brushRef="#br0" timeOffset="510080.0693">517 12470 184 0,'-12'-7'68'0,"12"7"-52"0,-3 0-4 15,3 0 4-15,-4 0-12 16,4 0 76-16,0-7-44 16,0 0 48-16,0 0-48 15,0 0 52-15,0-3-52 16,0 3 12-16,-8 0-32 16,8 0 8-16,-8 4-12 15,8 3-8-15,0 0 0 16,0 0 20-16,8 3-12 15,4 1-20-15,11-4 0 0,23-4 4 16,32-3 4-16,26 0 0 16,8-3 0-16,1-4 16 15,11 4-8-15,-4 3 24 16,-27 0-20-16,-20 0 4 16,-26 7-8-16,-24 0-8 0,-16 4 4 15,-14-1 20-15,-5 4-12 16,-7 0 24-16,-1 0-24 15,5-4-416 1,3 4 216 0</inkml:trace>
        <inkml:trace contextRef="#ctx0" brushRef="#br0" timeOffset="510364.8242">1249 12191 164 0,'-27'-4'60'0,"27"4"-44"0,0 0-8 16,0 0 104 0,15-6-4-16,4-1-48 15,5 7 36-15,3-7-60 16,0 7-8-16,8 0-16 16,3 3 8-16,-7 4-12 15,4 3 24-15,4 4-20 16,0 3-20-16,-5 8 0 15,-6-1 4-15,-9 3 4 16,-7 4 44-16,-12 4-24 16,-8-5 52-16,-12 8-40 0,-26 0 4 15,-20 10-24-15,-15 4 80 0,-4 0-48 16</inkml:trace>
      </inkml:traceGroup>
      <inkml:traceGroup>
        <inkml:annotationXML>
          <emma:emma xmlns:emma="http://www.w3.org/2003/04/emma" version="1.0">
            <emma:interpretation id="{522498DF-AB5B-4433-9693-134561AE5975}" emma:medium="tactile" emma:mode="ink">
              <msink:context xmlns:msink="http://schemas.microsoft.com/ink/2010/main" type="line" rotatedBoundingBox="3501,12193 15184,12180 15185,13580 3503,13593"/>
            </emma:interpretation>
          </emma:emma>
        </inkml:annotationXML>
        <inkml:traceGroup>
          <inkml:annotationXML>
            <emma:emma xmlns:emma="http://www.w3.org/2003/04/emma" version="1.0">
              <emma:interpretation id="{64C482A6-22C4-4299-A859-65D2AB52A17D}" emma:medium="tactile" emma:mode="ink">
                <msink:context xmlns:msink="http://schemas.microsoft.com/ink/2010/main" type="inkWord" rotatedBoundingBox="3501,12259 6690,12256 6691,13362 3502,13365"/>
              </emma:interpretation>
              <emma:one-of disjunction-type="recognition" id="oneOf29">
                <emma:interpretation id="interp57" emma:lang="" emma:confidence="1">
                  <emma:literal/>
                </emma:interpretation>
              </emma:one-of>
            </emma:emma>
          </inkml:annotationXML>
          <inkml:trace contextRef="#ctx0" brushRef="#br0" timeOffset="258168.9081">2151 12156 404 0,'7'-10'148'0,"-7"10"-112"0,20-10-12 0,-12 6 84 16,-1 4-64-16,-3-6 36 15,4 2-48-15,-4 1 16 16,0-4-28-16,-1 0 16 16,1 7-20-16,-4-4 36 15,0 4-28-15,0-6 32 16,4 2-32-16,-4-3 4 16,8 7-16-16,-4-3-8 15,-4 3 0-15,8-4 20 16,-8 4-12-16,0-3-12 0,7 3-4 0,-14 0 20 15,7 7-8-15,0-4-4 16,-4 4 0-16,0 0-4 16,8 3 0-16,-4 1-12 15,0-4 8-15,-4 3 20 32,4 0-8-32,0 4 16 0,0 3-16 0,-4 7-4 15,8 0 0-15,-8 14-4 16,4-3 0-16,-8 6 8 15,8 0-4-15,0 0 16 16,-8-6-12-16,5-4-12 16,-1 0 0-16,-8-7 12 15,12-3-4-15,-4-8 8 16,4 1-8-16,0-4 24 16,4 1-16-16,0-8-32 15,4 1 12-15,-4-11-132 16,7 3 80-16</inkml:trace>
          <inkml:trace contextRef="#ctx0" brushRef="#br0" timeOffset="258605.0684">2573 12101 352 0,'3'-10'132'0,"-3"10"-104"0,4-7-8 0,-4 4 104 15,12 3-72-15,-4-4 60 16,-1 1-68-16,-7-4 60 16,8 7-64-16,-8-3-16 15,4 3-16-15,-4 0-8 16,0 6 0-16,-4 1 0 15,-4 4 0-15,-3-1 8 16,3 4-4-16,-4 6 60 16,9 1-36-16,-1 13-12 15,-4 1-8-15,8 13-8 16,0 4 0-16,-8 3 16 16,16-7-8-16,-12 0 4 15,4-7-4-15,-8-6 12 16,1-8-12-16,-1-3-72 15,12-3 32-15,-12-7-68 16,8 0 60-16,-8-11-36 16,16 0 44-16,-16-3-324 15,8 7 196-15</inkml:trace>
          <inkml:trace contextRef="#ctx0" brushRef="#br0" timeOffset="258934.4424">2259 12480 352 0,'-12'-17'132'0,"12"17"-104"0,4-17-8 16,4 10 156-16,-4 3-100 0,-4-3 84 15,0 4-92-15,0-7-8 16,8 6-40-16,3-6 16 15,-3 6-24-15,8-6 12 16,-5 3-12-16,8-3 20 16,1 0-20-16,7-4 12 15,0 7-12-15,4-7 0 16,-4 7-4-16,8-3-16 16,-8 3 4-16,-4-3 20 15,-3 6-8-15,-13 1-12 16,-7 3 0-16,-7 3-304 15,7 4 168-15</inkml:trace>
          <inkml:trace contextRef="#ctx0" brushRef="#br0" timeOffset="259387.6467">2286 11943 580 0,'4'-7'216'0,"-4"7"-168"0,4-7-12 0,-4 0 92 16,8 7-76-16,-1-6 16 16,5-1-44-16,3-7 24 15,1 7-32-15,15-3-12 16,-4 6-8-16,12-3 28 15,-1 4-12-15,1 0 12 16,4 3-12-16,-12 0-8 16,-4 6 0-16,-8-2 12 15,1 3-8-15,-13-4 48 16,1 4-28-16,-8-7-164 16,0 0 72-16</inkml:trace>
          <inkml:trace contextRef="#ctx0" brushRef="#br0" timeOffset="261232.7608">2786 12710 364 0,'0'0'132'0,"0"0"-100"0,23-6-12 15,-12 2 44 1,1 4-40-16,0-3 44 15,3 3-40-15,-3-4 64 16,-5 4-52-16,5 0 20 16,-4 4-40-16,-4-1 16 15,0 1-20-15,-1 2 8 0,5 1-12 0,-8 0 0 16,4 4-4-16,-8-1 12 16,4 4-12-16,-8-4 4 15,5 4-4-15,-9-4 4 16,-4 4-8-16,1-4 8 15,-1 4-8-15,-3 0 8 16,4-4-8-16,-5-3-4 16,13 0 4-16,-1-4-24 15,8 1 12-15,4-4 4 16,7 3 4-16,9 1 0 16,-9 2 0-16,5-2 8 15,3 3-4-15,-7 0-4 16,-1 3 4-16,-3-3 12 15,0 3-8-15,-4-3-4 16,3 0 0-16,-3 0-4 16,0 0 0-16,0-7 16 15,0 0-8-15</inkml:trace>
          <inkml:trace contextRef="#ctx0" brushRef="#br0" timeOffset="261506.4876">3266 12425 652 0,'-4'-28'244'0,"4"28"-192"0,-8 0-12 0,0 0 120 16,8 7-96-16,0-3-8 16,-8 3-36-16,8-1 4 15,0 1-16-15,8-7 16 16,0 0-16-16</inkml:trace>
          <inkml:trace contextRef="#ctx0" brushRef="#br0" timeOffset="262341.2837">3564 12212 488 0,'-8'-7'180'0,"8"7"-140"0,-8 0-12 0,4 0 164 15,8 0-112-15,-4 0 36 16,0 0-68-16,0 0 52 15,0 0-60-15,0-7 20 16,0 14-40-16,0-14 8 16,8 7-16-16,-8 0 12 15,8-4-16-15,11-3 16 16,0 1-16-16,8-1 4 16,20 7-4-16,-1-7 4 15,5 7-8-15,-5-4-12 16,-3 8 4-16,-12-4-4 15,4 0 0-15,-12 0 0 16,-4 7 0-16,-11-7 16 16,0 0-4-16,-8 0 16 15,0 0-12-15,0 0-20 16,0 7 4-16,-8-1 4 16,8 5 4-16,-8 3 0 15,-4 3 0-15,1 10 0 16,-5 11 0-16,-3 10-20 15,0-3 12-15,-8 10 4 16,7-3 4-16,-7-11 0 16,16-3 0-16,3-11 8 15,-4-3-4-15,8-6-4 16,4-5 4-16,-4-6 48 16,4-7-28-16,-11-7-12 15,11 1-4-15,-20-5-8 0,1-3 0 16,-16-10 0-16,8 4 0 15,-12-4 24-15,12 0-12 16,0-14-32-16,4 10 12 0,0-13 0 16,3 10 8-1,9 0 0-15,3 7 0 16,0 0-20-16,12 7 12 16,-8-1-12-16,12 8 8 0,0 3-108 15,3 11 68-15</inkml:trace>
          <inkml:trace contextRef="#ctx0" brushRef="#br0" timeOffset="262646.7525">4109 12304 632 0,'0'-13'236'0,"0"13"-184"0,20-7-16 16,-12 7 60-1,7 7-60-15,-11 10 12 0,11 4-28 0,-3 16 16 16,7 5-24-16,8 2 56 15,1-2-36-15,10 2 20 16,1-9-32-16,-4-8 16 16,0-3-20-16,-8-6 44 15,0-5-32-15,-12-6-180 16,1-3 80-16</inkml:trace>
          <inkml:trace contextRef="#ctx0" brushRef="#br0" timeOffset="262854.8835">4508 12360 676 0,'-4'-7'248'0,"4"7"-192"0,-4-7-16 16,-3 14 24 0,7 0-44-16,-20 3-8 15,13 10-8-15,-24 11 20 16,4-3-12-16,-20 6-4 15,8 4-4-15,-7-10-4 16,11 6 0-16,-4-13 8 16,20-1-4-16,0-6-12 15,11-3 4-15</inkml:trace>
          <inkml:trace contextRef="#ctx0" brushRef="#br0" timeOffset="263514.1077">5298 12153 352 0,'12'0'132'0,"-12"0"-104"0,0-7-8 0,-8 0 168 16,12 14-108-16,-12-7 56 16,0 0-80-16,0 0 36 15,5 0-52-15,-17-7-4 16,12 7-20-16,-11 0-4 15,7-7-4-15,-15 1 4 16,8 6-8-16,-12-7-20 16,4 3 8-16,-12-3 20 15,8 7-4-15,-7-3-12 16,7 6 0-16,0-3 12 16,7 0-4-16,1 0-28 15,12 7 12-15,-5 0 24 0,8 3-8 0,1 4 20 16,-1 3-16-16,0 14 16 15,-4 7-16-15,5 14-12 16,-5 3 0-16,4 7 40 16,1-7-24-16,-5-4 8 15,4-9-12-15,-3-8 12 16,7-3-12-16,-12-7 16 16,16-7-16-16,-4-6-4 15,4-1 0-15,-3-6 4 16,6 2-4-16,1-6-12 15,12 4 4-15,7-4 12 16,4 3-4-16,16-6 16 16,-5 3-12-16,5-4 16 15,0 8-16-15,-5-4-4 16,-3 0 0-16,-8 0-24 16,-4 0 12-16</inkml:trace>
          <inkml:trace contextRef="#ctx0" brushRef="#br0" timeOffset="265108.2678">4694 11905 476 0,'-8'-7'176'0,"8"7"-136"0,0-10-12 0,0 7 100 16,0 6-76-16,0-6 76 16,0 3-72-16,0-7 24 15,4 3-48-15,4-3 24 16,-8 4-28-16,11-4 8 15,-3 7-20-15,4-3 0 16,-4 6-8-16,7 1 12 16,-3 2-12-16,-1 1-20 15,9 4 4-15,11-4 40 16,0 3-20-16,15-7 8 16,0 4-12-16,9-3-8 15,-1 2 4-15,-8-2-4 16,-3-1 0-16,-12 1 8 15,-4-4-4-15,-12 7-12 16,1 0 4-16,-12-4-120 16,0 0 68-16,-4-3-620 15,0 0 372-15</inkml:trace>
          <inkml:trace contextRef="#ctx0" brushRef="#br0" timeOffset="263787.3369">4717 12418 528 0,'0'-21'196'0,"0"21"-152"0,20-10-12 16,-9 0 228-16,5 6-148 0,15-9 8 15,3 6-72-15,5-4-8 16,0 4-24-16,7 1-8 16,-3 2-4-16,-4 1-148 15,-1 6 80-15</inkml:trace>
          <inkml:trace contextRef="#ctx0" brushRef="#br0" timeOffset="264309.7556">5340 12638 580 0,'0'7'216'0,"0"-7"-168"0,-7 0-12 0,-1 0 92 16,8 4-76-16,-4-1 8 15,0 4-40-15,-3 0 32 16,7 3-28-16,-8 4-24 15,4 3 0-15,0 4 0 16,4-1 0-16,4 4 0 16,0 4 0-16,-4-4 24 15,0 4-12-15,0-11 12 16,4 0-12-16,-4-10-96 16,4-4 48-16,-4-10-352 15,3 1 216-15</inkml:trace>
        </inkml:traceGroup>
        <inkml:traceGroup>
          <inkml:annotationXML>
            <emma:emma xmlns:emma="http://www.w3.org/2003/04/emma" version="1.0">
              <emma:interpretation id="{3EC2D0E1-7A89-44BD-B5BB-53DBE1F32BF6}" emma:medium="tactile" emma:mode="ink">
                <msink:context xmlns:msink="http://schemas.microsoft.com/ink/2010/main" type="inkWord" rotatedBoundingBox="7453,12769 8208,12768 8209,13071 7454,13072"/>
              </emma:interpretation>
            </emma:emma>
          </inkml:annotationXML>
          <inkml:trace contextRef="#ctx0" brushRef="#br0" timeOffset="282775.8694">6142 12435 392 0,'0'0'148'0,"0"0"-116"0,-8 0-8 0,8 0 92 16,0 4-68-16,-12-4 132 16,12 0-104-16,-7-4 60 15,7 4-76-15,-12-7 0 16,12 4-36-16,0-4-4 15,12 4-12-15,3-4 4 16,5 3-8-16,-1-3-12 16,12 4 4-16,4-4 20 15,-4 4-8-15,4-1-12 16,-5 4 0-16,-2 0 20 16,-1 4-8-16,0-4 4 15,4 6-4-15,-16-6 36 16,16 11-20-16,-11-11-4 15,-5 0-12-15,-3 0 28 16,7 0-20-16,-11-11-12 16,-1 11-8-16,5-13 12 15,-4 9-4-15,-8-3-108 16,8 7 56-16,-16 0-148 16,8 4 112-16,-8 3-384 15,-4 6 260-15</inkml:trace>
          <inkml:trace contextRef="#ctx0" brushRef="#br0" timeOffset="283151.3759">6312 12666 280 0,'-8'3'104'0,"8"-3"-84"0,0-3 0 0,4-1 144 16,4 8-92-16,0-4 88 16,-1 0-96-16,1-4 28 15,0 4-52-15,7-3 48 16,1 6-52-16,-1-3-16 15,5 0-12-15,7-3 24 16,0-1-16-16,12-2 12 16,3-1-16-16,9 0 28 15,-5 7-24-15,4 0-12 16,-3 0-8-16,-8-4-24 16,-5 15 16-16,-10-11-252 15,-5 3 148-15</inkml:trace>
        </inkml:traceGroup>
        <inkml:traceGroup>
          <inkml:annotationXML>
            <emma:emma xmlns:emma="http://www.w3.org/2003/04/emma" version="1.0">
              <emma:interpretation id="{1E74349A-8DF1-42A1-A413-58416F1133AD}" emma:medium="tactile" emma:mode="ink">
                <msink:context xmlns:msink="http://schemas.microsoft.com/ink/2010/main" type="inkWord" rotatedBoundingBox="8607,12501 9814,12500 9815,13525 8608,13526"/>
              </emma:interpretation>
            </emma:emma>
          </inkml:annotationXML>
          <inkml:trace contextRef="#ctx0" brushRef="#br0" timeOffset="289159.5859">7284 12614 404 0,'-12'-3'148'0,"8"3"-112"0,-3 3-12 0,3-6 196 15,8 3-124-15,-1-4 16 16,5 4-68-16,4-7 4 15,-1 4-28-15,16-7 16 16,-7 3-20-16,7-7 28 16,4 4-28-16,-16-4 4 15,13 7-12-15,-17 0 20 16,8 4-16-16,-11-1-4 16,4 8-4-16,-4-4-136 15,3 0 72-15</inkml:trace>
          <inkml:trace contextRef="#ctx0" brushRef="#br0" timeOffset="289487.3853">7725 12487 384 0,'-8'31'140'0,"8"-31"-108"0,-11 65-8 15,11-34 136-15,0-3-92 0,-4 23 36 16,-4 1-64 0,0 20 20-16,1-3-32 0,-5-7 52 15,4-7-44-15,-7-10 56 16,3-14-56-16,-11-4 36 15,4-10-40-15,-12-20 0 16,4-4-20-16,-8-31-148 16,8 0 72-16,0-20-508 15,7 6 312-15</inkml:trace>
          <inkml:trace contextRef="#ctx0" brushRef="#br0" timeOffset="289693.4449">7756 12122 644 0,'0'-24'236'16,"0"24"-180"-16,-8 3-20 0,4-3 44 15,8 0-52-15,-4 0-12 16,4 7-8-16,4 4-440 16,7 2 236-16</inkml:trace>
          <inkml:trace contextRef="#ctx0" brushRef="#br0" timeOffset="290432.397">8097 12559 340 0,'0'-10'128'0,"0"10"-100"16,7-11-8-16,-7 5 68 15,4 2-52-15,4-10 68 16,0 4-64-16,-4-4 44 16,-4 7-48-16,0-3 16 15,0 7-32-15,0-1 16 16,0 4-20-16,-8 0 36 15,0 4-28-15,4-1 40 16,4 0-36-16,-7 4 4 16,-1 0-20-16,0 4 20 15,4 2-20-15,-7 8 4 16,3 3-8-16,-4 0 4 16,12 0-8-16,8-3 8 15,-4 0-8-15,11-8 16 0,-3 1-12 16,3-7 4-16,-3 0-4 0,7-7-60 15,-3 0 28-15,-4-7-52 16,-1 0 44-16,-3-10-56 16,0 0 52-16,-8-4 0 15,3 4 20-15,-3 3-4 16,8 11 8-16,0 3 44 16,0 6-20-16,3 5 24 15,1 6-20-15,7-7 28 16,5 4-28-16,-1-7-4 15,12 3-8-15,-4-10 28 16,-4 0-16-16,-8-3 4 16,-3-1-12-16,-13-9 12 15,1 2-12-15,-11-16-4 16,-1-1 0-16,-4-20-4 16,8 7 0-16,-3-7-20 15,7 10 12-15,7 0 4 16,1 14 4-16,11 0-188 15,8 10 104-15</inkml:trace>
        </inkml:traceGroup>
        <inkml:traceGroup>
          <inkml:annotationXML>
            <emma:emma xmlns:emma="http://www.w3.org/2003/04/emma" version="1.0">
              <emma:interpretation id="{FAA339AF-29B6-46F6-BBA2-4118BF5C5B4F}" emma:medium="tactile" emma:mode="ink">
                <msink:context xmlns:msink="http://schemas.microsoft.com/ink/2010/main" type="inkWord" rotatedBoundingBox="10182,12278 12571,12275 12572,13583 10184,13586"/>
              </emma:interpretation>
              <emma:one-of disjunction-type="recognition" id="oneOf30">
                <emma:interpretation id="interp58" emma:lang="" emma:confidence="1">
                  <emma:literal/>
                </emma:interpretation>
              </emma:one-of>
            </emma:emma>
          </inkml:annotationXML>
          <inkml:trace contextRef="#ctx0" brushRef="#br0" timeOffset="292820.9143">8844 11988 260 0,'-12'7'96'0,"12"-7"-76"0,8-7-4 0,-4 3 192 15,-4 4-116-15,8-3 104 16,-1 0-112-16,5-4 8 16,-4 7-56-16,19-7 56 15,0 3-52-15,15-3 0 16,5 4-24-16,7-4-12 16,-7 7 0-16,-1-7 20 15,-7 7-12-15,-4-3 24 16,-12 6-24-16,-15-3-128 15,7 7 64-15,-15-3-500 0,0 2 304 0</inkml:trace>
          <inkml:trace contextRef="#ctx0" brushRef="#br0" timeOffset="291801.7049">8855 12580 748 0,'4'-17'276'0,"-4"17"-216"0,16-18-16 0,3 8 48 15,1 3-60-15,14-10-4 16,5 7-16-16,11-1 16 16,8 4-16-16,-11 0-48 15,-1 7 20-15,1 4-260 16,-20 3 152-16</inkml:trace>
          <inkml:trace contextRef="#ctx0" brushRef="#br0" timeOffset="291303.7223">8898 12291 404 0,'8'-18'148'0,"-8"18"-112"0,19-10-12 16,-19 7 56-1,8 3-48-15,-8 0 32 16,4 7-36-16,-8 3 60 15,4 7-48-15,-8 21 64 16,0 3-64-16,-3 14 72 16,3 0-64-16,-4 0 0 15,12-6-28-15,-3-5 24 16,3-6-28-16,-8-7 48 16,16-3-36-16,-8-11 20 15,3 0-28-15,-3-10-52 0,8-4 16 16,4-9-288-16,-4 2 168 15</inkml:trace>
          <inkml:trace contextRef="#ctx0" brushRef="#br0" timeOffset="291574.9433">9254 12194 392 0,'-8'-10'148'0,"8"10"-116"0,0-7-8 0,8 4 128 16,-8 6-88-16,8-3-8 16,-8 4-36-16,12-1 4 15,-5 7-16-15,-7 11 40 16,0 7-24-16,-4 16 76 16,1 4-56-16,-9 14 32 15,12-3-44-15,-19-4 16 16,19-7-28-16,-12-7 8 15,12-6-16-15,-8-8-32 16,8-3 8-16</inkml:trace>
          <inkml:trace contextRef="#ctx0" brushRef="#br0" timeOffset="292252.9039">9351 12707 496 0,'4'3'184'0,"-4"-3"-140"0,0 11-16 15,0-8 84 1,8 1-68-16,3 3 24 15,-3-1-36-15,7 1-12 0,-3 4-12 16,0-1-8-16,-5 0 4 0,1 4 4 16,-4 0-4-16,-4 6 24 15,-4-2-16-15,-11 2 24 16,3 1-24-16,-7 0-32 16,3-4 12-16,-7 3 28 15,7-2-12-15,-3-5 72 16,11 5-48-16,-3-11 24 15,11 6-36-15,11-2 36 16,-3-5-32-16,11-6-24 16,1 7 0-16,-1-7-88 15,1 7 48-15,-5-14-364 16,4 7 224-16</inkml:trace>
          <inkml:trace contextRef="#ctx0" brushRef="#br0" timeOffset="293093.1376">9750 12329 652 0,'-20'10'244'0,"20"-10"-192"0,-7 38-12 0,7-21 84 15,0 0-76-15,0 4 8 16,7-1-36-16,-7-2 4 16,20-1-12-16</inkml:trace>
          <inkml:trace contextRef="#ctx0" brushRef="#br0" timeOffset="293931.8783">9785 13168 488 0,'0'14'180'0,"0"-14"-140"0,0-7-12 0,7 7 84 16,-3-3-68-16,12-11 44 16,-5 3-52-16,5-16 0 15,-1-1-24-15,1-20 12 16,3 7-16-16,-3-18-4 15,3 8 0-15,-7-11-60 16,7 10 32-16,-11-17-24 16,3 21 28-16,-11-14 8 15,8 11 12-15,-4-4 44 16,4 17-24-16,-8-3 44 16,0 13-36-16,7 1-16 15,-3 9-4-15,4 1 16 16,4 7-12-16,-5-1-12 15,1 8-4-15,-8 6 12 16,0 4-4-16,0 14 16 16,0 3-12-16,0 17 16 0,-8 1-16 15,8 6 16-15,-4 0-16 0,4-3 4 16,0-1-4-16,8-13 12 16,4 0-12-16,-4-10 32 15,3-4-24-15,-3-10-24 16,11-7 4-16,-7-7-44 15,11 0 28-15,-4-17-100 16,1 0 68-16,-1-21-28 16,0 14 44-16,-7-20 40 15,4 13 0-15,-1-3-16 16,1 10 4-16,-13 3 48 16,5 4-20-16,0 4 68 15,-8 9-48-15,0 1-8 16,0 3-20-16,0 4-28 15,0 3 8-15,0 3 32 16,0 4-16-16,0 7 16 16,0 6-12-16,-8 11 20 15,8 7-20-15,-8 0-4 16,5 0-4-16,-1 0 20 16,4-1-12-16,0-6 12 15,4-6-12-15,3-5 28 16,-7 4-24-16,0-17-216 15,8-7 108-15</inkml:trace>
          <inkml:trace contextRef="#ctx0" brushRef="#br0" timeOffset="294257.9251">9966 11943 632 0,'0'-17'236'0,"0"17"-184"0,0-10-16 0,0 3 132 16,8 7-100-16,-4-7 16 15,12 0-48-15,-5-3 0 16,9 6-20-16,-1-3 20 16,8 7-24-16,0 4 4 15,0 3-8-15</inkml:trace>
          <inkml:trace contextRef="#ctx0" brushRef="#br0" timeOffset="294411.6779">9994 12101 612 0,'0'4'228'0,"0"-4"-180"0,0 0-12 0,7-4 116 16,5 4-92 0,7-3 20-16,8 3-48 0,4-3-40 15,4 3 4 1</inkml:trace>
          <inkml:trace contextRef="#ctx0" brushRef="#br0" timeOffset="294654.8304">10539 12387 572 0,'0'14'208'0,"0"-14"-160"0,0 17-12 0,0-10 40 15,8 0-48-15</inkml:trace>
          <inkml:trace contextRef="#ctx0" brushRef="#br0" timeOffset="294952.6225">10818 12160 436 0,'19'-7'160'0,"-19"7"-124"0,12 10-8 0,-12-6 36 15,0 3-40-15,-4 17 52 16,-4 10-44-16,5 18 92 16,-5 3-72-16,0 14 20 15,4-11-40-15,-3-10-12 16,-1-3-12-16,-4-7 48 15,12-7-32-15,-11-7-80 16,3-10 28-16</inkml:trace>
          <inkml:trace contextRef="#ctx0" brushRef="#br0" timeOffset="295406.3282">10675 12428 892 0,'-8'-13'332'0,"8"13"-260"0,27-14-20 0,-7 0 52 15,14 14-68-15,13-3 12 16,3-4-28-16,4 10-128 16,1 4 60-16,-5 0-536 15,-11 3 320-15</inkml:trace>
          <inkml:trace contextRef="#ctx0" brushRef="#br0" timeOffset="296595.1328">10791 11929 384 0,'8'-10'140'0,"-8"10"-108"0,11-14-8 0,-3 7 144 16,4 7-96-16,7-10 44 15,-3 10-72-15,-5 0 36 16,9 0-44-16,-1 0 8 16,8 4-28-16,-8 2 36 15,8-6-28-15,1 0-4 16,-1 7-12-16,-8-7 36 15,0 0-20-15,-7-7-12 16,3 7-8-16,-15 0-68 16,0 0 36-16</inkml:trace>
          <inkml:trace contextRef="#ctx0" brushRef="#br0" timeOffset="295196.7711">11093 12129 464 0,'-4'-10'176'0,"4"10"-140"0,0 0-8 15,0 3 20 1,4 4-32-16,-4 3 56 0,8 7-40 16,-8 14 12-16,0 4-28 0,0 13 8 15,-4 4-12-15,-4-1 12 16,8-3-16-16,-4-3 32 15,-4-7-24-15</inkml:trace>
          <inkml:trace contextRef="#ctx0" brushRef="#br0" timeOffset="295664.0132">11221 12566 592 0,'-4'7'220'0,"4"-7"-172"0,-8 34-12 0,8-17-4 16,0 1-24-16,0 6 24 16,0 0-20-16,-8 3 12 15,16 4-12-15,-16-3 0 16,8-4-4-16,-4-3-96 16,-3-4 52-16,-1-10-376 15,0 0 228-15</inkml:trace>
        </inkml:traceGroup>
        <inkml:traceGroup>
          <inkml:annotationXML>
            <emma:emma xmlns:emma="http://www.w3.org/2003/04/emma" version="1.0">
              <emma:interpretation id="{0D6570C5-CE03-4447-B9EC-C3E3C33193B8}" emma:medium="tactile" emma:mode="ink">
                <msink:context xmlns:msink="http://schemas.microsoft.com/ink/2010/main" type="inkWord" rotatedBoundingBox="13132,12183 15184,12180 15185,13376 13133,13379"/>
              </emma:interpretation>
              <emma:one-of disjunction-type="recognition" id="oneOf31">
                <emma:interpretation id="interp59" emma:lang="" emma:confidence="1">
                  <emma:literal/>
                </emma:interpretation>
              </emma:one-of>
            </emma:emma>
          </inkml:annotationXML>
          <inkml:trace contextRef="#ctx0" brushRef="#br0" timeOffset="298561.3909">12374 12267 456 0,'0'-11'168'0,"0"11"-128"0,0-7-16 0,0 4 80 15,0 6-64-15,0-3 0 16,0 7-24-16,0 7-4 16,0 3-4-16,-4 14 20 15,-3 4-16-15,-1 16 32 16,-4 1-28-16,5 3 56 15,-5-7-40-15,4-3 20 16,8-4-32-16,-7-6 16 16,7-5-20-16,-4-5 28 15,8-5-28-15,-8-6 12 16,4-4-16-16</inkml:trace>
          <inkml:trace contextRef="#ctx0" brushRef="#br0" timeOffset="299012.8168">12343 12597 748 0,'0'-31'276'0,"0"31"-216"0,12-10-16 16,-4-1 112-1,3 4-96-15,13-6 20 16,-1 2-48-16,12 1 12 16,3 3-24-16,1 4-96 0,7 3 40 0</inkml:trace>
          <inkml:trace contextRef="#ctx0" brushRef="#br0" timeOffset="299907.6707">12401 11964 508 0,'0'-11'188'0,"0"11"-148"0,-15 0-8 16,3 0 148-16,12 0-104 0,0 0 96 15,0 0-104-15,0 0 12 16,0 0-48-16,12 0 40 15,7 4-40-15,-3-4 28 16,15 3-32-16,4-6 28 16,11 3-32-16,-7-4-4 15,-1 4-12-15,-3-6 20 16,-15 6-16-16,-9 0 24 16,-3 0-24-16,-8 0-92 15,0 0 44-15</inkml:trace>
          <inkml:trace contextRef="#ctx0" brushRef="#br0" timeOffset="298768.6411">12661 12146 416 0,'-8'-7'152'0,"8"7"-116"0,0 0-12 0,0 7 76 16,8-7-60-16,-8 7 44 15,0 10-48-15,0 11 32 16,0 3-36-16,-8 24 68 16,8 0-52-16,-8 14 20 15,-3-7-40-15,-1 0 16 16,4-11-24-16,-7-6 0 16,3-4-12-16</inkml:trace>
          <inkml:trace contextRef="#ctx0" brushRef="#br0" timeOffset="299351.6915">12684 12721 384 0,'4'3'140'0,"-4"-3"-108"0,19 0-8 0,-11 0 136 16,4 7-92-16,-1 0 68 16,9 0-76-16,-13 3-36 15,5 1-12-15,3 2 4 16,-3 8-8-16,-12 3 24 16,0-3-20-16,-8-1 12 15,-3 4-12-15,-1-6 0 16,-3-1-4-16,3-3 20 15,4-4-16-15,4 0 40 16,8 1-28-16,12-8-24 16,3 0 0-16,8-3 24 0,0 0-12 0</inkml:trace>
          <inkml:trace contextRef="#ctx0" brushRef="#br0" timeOffset="300374.4098">13044 12428 548 0,'-23'4'204'0,"23"-4"-156"0,-4 0-16 0,-4 3 88 16,8 4-72-16,0 3 8 15,8 4-36-15,-4-7 16 16,11 3-24-16,-3-10 12 15,7 4-12-15,1-11 36 16,-5 0-24-16,-15-7 12 16,0 4-20-16,-15-4-36 15,-5 7 12-15,1-3 0 16,7 7 8-16</inkml:trace>
          <inkml:trace contextRef="#ctx0" brushRef="#br0" timeOffset="297985.3285">11782 12587 280 0,'0'-4'104'0,"0"4"-84"0,0 0 0 0,8 0 48 15,-8 0-40-15,0 0 76 16,8 0-56-16,-8 0 36 16,0 0-48-16,0 0 44 15,0 0-48-15,0 4 28 16,0-1-32-16,0-3 8 16,0 0-20-16,0 0 20 15,0 0-24-15,0 0-4 16,0 0-4-16,0 0 12 15,0 0-8-15,0 0 32 16,0 0-24-16,0 0 12 16,0 0-16-16,3 0 12 15,5 3-16-15,4-3 16 0,11 0-16 0,8-3 4 16,-4 3-4-16,12 0 4 16,7 3-8-16,-7 1 16 15,0-1-12-15,-12 1-12 16,0-1 0-16,-19-3 48 15,-5 4-24-15,-6-8-28 16,-5 4 4-16,0-3 44 16,-4 3-20-16,-7-4-52 15,11 4 16-15</inkml:trace>
          <inkml:trace contextRef="#ctx0" brushRef="#br0" timeOffset="301801.4715">13431 12105 196 0,'4'-10'72'0,"-4"10"-56"0,-8 0-4 16,4 0 100-1,1 3-64-15,-5 0 44 16,8 1-56-16,-8 3 76 15,4 3-60-15,-11 7 36 16,3 4-52-16,-7 17 60 16,3 3-56-16,-3 14 0 15,11-3-24-15,-3 3 32 16,3-14-24-16,-4-7 40 16,12-6-36-16,0-11 28 0,8-6-28 15,-8-18 16-15,4-4-24 0,4-13 8 16,3 0-16-16,-3-24 20 15,0 3-20-15,-1-6-92 16,1 6 44-16,-4-3-16 16,-4 13 32-16,8-3 4 15,-4 14 8-15,-4 0 16 16,3 7-4-16,-3 7 16 16,0 6-12-16,0 11 16 15,0 4-16-15,4 16 16 16,4 4-16-16,4 14 16 15,-5 0-16-15,13 3 4 16,-9-4-4-16,9-9 12 16,-5-4-12-16,-3-14 60 15,7-7-40-15,-11-17 52 16,7-3-48-16,-11-17-40 16,4-1 0-16,4-17-132 15,-5 7 80-15,1-10-84 16,-4 10 84-16,4-6-48 15,-1 9 64-15,9 1 32 16,-8 10 8-16,-1 3 76 16,-3 7-40-16,4 8 60 15,0 9-56-15,-8 4 20 16,0 7-36-16,0 6 28 16,0 1-32-16,-4 3 64 0,4 0-44 0,-8 10-8 15,8 1-16-15,0 10 16 16,-4-1-16-16,-3 5 12 15,-1-5-12-15,0 4 12 16,4-6-16-16,-11-4 16 16,15-7-16-16,-8-11 24 15,16-3-20-15,-8-13-128 16,7 6 64-16</inkml:trace>
          <inkml:trace contextRef="#ctx0" brushRef="#br0" timeOffset="302654.2954">13420 11830 404 0,'-12'-4'148'0,"12"4"-112"0,-4-3-12 15,0-1 108 1,4 8-76-16,-4-8 40 0,0 4-56 0,1-3 48 15,3 3-52-15,-12-4 56 16,12 1-56-16,0-4 20 16,0 4-36-16,0-4 52 15,0 7-40-15,-8-4 72 16,8 4-56-16,-8-3-36 16,8 6-8-16,0-3 20 15,8 7-12-15,0-3 24 16,19-1-24-16,-4 1 4 15,12-1-8-15,4-6 4 16,0-4-8-16,7 0 16 16,-11 3-12-16,4 1 16 15,-12 3-16-15,-8-7 48 16,-7 7-28-16,-24 0-68 16,4 7 20-16,-3 0-256 15,3 0 152-15</inkml:trace>
          <inkml:trace contextRef="#ctx0" brushRef="#br0" timeOffset="301982.9547">13834 12456 612 0,'0'3'228'0,"0"-3"-180"0,-8 21-12 15,4-4 80 1,4 0-72-16,-8 7 16 15,1 4-36-15,-5 3-12 16,-3-7-8-16,3-3 20 16,12-4-12-16,-8-7 12 15,4-6-12-15</inkml:trace>
        </inkml:traceGroup>
      </inkml:traceGroup>
    </inkml:traceGroup>
    <inkml:traceGroup>
      <inkml:annotationXML>
        <emma:emma xmlns:emma="http://www.w3.org/2003/04/emma" version="1.0">
          <emma:interpretation id="{AB936AFF-E0EF-4FFC-B8A7-90B8792F1E88}" emma:medium="tactile" emma:mode="ink">
            <msink:context xmlns:msink="http://schemas.microsoft.com/ink/2010/main" type="paragraph" rotatedBoundingBox="3451,13634 22737,13647 22736,14786 3450,14774" alignmentLevel="3"/>
          </emma:interpretation>
        </emma:emma>
      </inkml:annotationXML>
      <inkml:traceGroup>
        <inkml:annotationXML>
          <emma:emma xmlns:emma="http://www.w3.org/2003/04/emma" version="1.0">
            <emma:interpretation id="{DD4DDADA-7416-412B-9843-B2D49095F8E7}" emma:medium="tactile" emma:mode="ink">
              <msink:context xmlns:msink="http://schemas.microsoft.com/ink/2010/main" type="inkBullet" rotatedBoundingBox="3451,13783 4121,13784 4120,14775 3450,14774"/>
            </emma:interpretation>
          </emma:emma>
        </inkml:annotationXML>
        <inkml:trace contextRef="#ctx0" brushRef="#br0" timeOffset="318943.8569">2588 13801 632 0,'12'-10'236'16,"-12"10"-184"-16,11-14-16 0,-7 7 80 16,4 4-72-16,0-7 96 15,-1 3-80-15,5-11 8 16,0 5-44-16,-5-11 24 15,5 6-32-15,-12-9 4 16,4 6-12-16,-8-6 20 16,-4 9-16-16,-19-2 12 15,4 6-12-15,-20 0 12 16,9 11-16-16,-17-7 24 16,16 6-20-16,1-3 12 0,6 7-12 15,1-7-8-15,8 7 0 16,0 0-16-16,11 4 8 0,-11-1 4 15,11 4 0-15,-4 0-12 16,12 3 8-16,-11 1 4 16,7-1 0-16,-4 4-28 15,8-1 16-15,-12 5 12 16,12-1 4-16,-7 4-20 16,7 3 8-16,-4 7-4 15,0 3 4-15,-8 4 8 16,1-4 0-16,-9 4 8 15,9 0-4-15,-13 0-12 16,9 0 4-16,3-4 20 16,1-6-8-16,3-8-4 15,8 1 0-15,-8-7 12 16,8-4-8-16,-4-3 4 16,8 0-4-16,-4-4 20 15,0 1-16-15,4-4-12 16,0 3-4-16,0-3-4 15,4 4 0-15,7-4 0 16,1 3 0-16,3-6 16 16,0 3-4-16,8-4-20 15,0 4 8-15,1-3 12 16,3 3 0-16,-1-4 8 16,-2 4-8-16,-5-3 8 15,0 6-8-15,-7-3-4 16,-1 0 4-16,-11-3-156 0,0 3 84 0,-4-7-332 15,0 0 220-15</inkml:trace>
        <inkml:trace contextRef="#ctx0" brushRef="#br0" timeOffset="319186.5016">2251 13898 580 0,'4'-11'216'0,"-4"11"-168"0,16-17-12 0,-9 10 112 16,1 4-88-16,4-4 52 16,-1 3-64-16,-3-2 12 15,4 6-40-15,-5-4 36 16,1 8-32-16,0-4 12 16,0 3-20-16,11-6 28 15,4 3-28-15,12-4 4 16,0 1-12-16,8-4-368 15,-1 3 196-15</inkml:trace>
        <inkml:trace contextRef="#ctx0" brushRef="#br0" timeOffset="320001.173">2298 13426 476 0,'-12'-10'176'0,"12"10"-136"0,4-7-12 0,-4 4 196 16,8 3-128-16,-8-4 96 16,8 1-112-16,-1-4 52 15,5 7-76-15,-4-7 24 16,3 7-48-16,9-4 16 16,-1 4-28-16,12 0 0 15,0 4-12-15,8-1 12 16,3 1-12-16,1-1 4 15,3 1-4-15,-15-1 12 16,4 1-12-16,-16-4 4 16,1 0-4-16,-5-4-252 15,-3 4 132-15,-4 0-420 16,3 4 296-16</inkml:trace>
        <inkml:trace contextRef="#ctx0" brushRef="#br0" timeOffset="319530.9709">2766 14097 508 0,'4'-7'188'0,"-4"7"-148"0,-4-3-8 0,0-1 140 16,8 8-100-16,-4-1 32 15,0 8-60-15,-4 2-8 16,4 8-24-16,-7 13 20 16,3-3-20-16,-4 4 4 15,4-4-8-15,-4-4 28 16,8 1-20-16,-4-7 12 16,4-4-16-16,-3-10-96 15,3-1 48-15</inkml:trace>
      </inkml:traceGroup>
      <inkml:traceGroup>
        <inkml:annotationXML>
          <emma:emma xmlns:emma="http://www.w3.org/2003/04/emma" version="1.0">
            <emma:interpretation id="{EB27D758-7F81-4182-8621-D9D0D9A435F0}" emma:medium="tactile" emma:mode="ink">
              <msink:context xmlns:msink="http://schemas.microsoft.com/ink/2010/main" type="line" rotatedBoundingBox="4473,13635 22737,13647 22736,14785 4472,14773"/>
            </emma:interpretation>
          </emma:emma>
        </inkml:annotationXML>
        <inkml:traceGroup>
          <inkml:annotationXML>
            <emma:emma xmlns:emma="http://www.w3.org/2003/04/emma" version="1.0">
              <emma:interpretation id="{01EAF18F-5BA3-46A8-AC3B-8E69DE681B56}" emma:medium="tactile" emma:mode="ink">
                <msink:context xmlns:msink="http://schemas.microsoft.com/ink/2010/main" type="inkWord" rotatedBoundingBox="4473,13655 6765,13657 6764,14775 4472,14773">
                  <msink:destinationLink direction="with" ref="{C1F91461-BA1D-4FC4-B6F2-8356BCD47D47}"/>
                </msink:context>
              </emma:interpretation>
              <emma:one-of disjunction-type="recognition" id="oneOf32">
                <emma:interpretation id="interp60" emma:lang="" emma:confidence="1">
                  <emma:literal/>
                </emma:interpretation>
              </emma:one-of>
            </emma:emma>
          </inkml:annotationXML>
          <inkml:trace contextRef="#ctx0" brushRef="#br0" timeOffset="321121.1503">3738 13461 612 0,'-27'-7'228'0,"27"7"-180"0,-35 7-12 0,19-7 184 16,5 7-128-16,-9-7 52 15,9 6-84-15,3 1-4 16,8 0-32-16,8-7-4 15,0 4-12-15,23-4 12 16,0 6-12-16,15-6 24 16,0-3-20-16,9 0 12 15,-1 3-12-15,-4 0-68 16,-7 0 28-16,-5 0 4 16,-7 0 12-16,-7 0-8 15,-5 0 12-15,-4 0-12 16,-3 6 8-16,-8-6 0 15,0 7 4-15,-8-7 32 16,4 7-12-16,-4 4-4 0,8-5-4 16,-4 8 4-16,0-7-4 15,-8 10-4-15,4 4 4 16,-3 3 4-16,-1 7-4 0,-8 7-20 16,1 0 8-16,-12 3-12 15,7-3 8-15,-7 0 24 16,8 0-4-16,-4-7-4 15,11-1 0-15,4-2 20 16,-3-11-12-16,3-3 48 16,0-7-32-16,-3-14-4 15,3-7-16-15,-11 4 20 16,7-11-16-16,-15 4-4 16,8-10-4-16,-5-4 4 15,5 6-4-15,-8-19-12 16,11 13 4-16,5-21 4 15,3 14 0-15,0-10-28 16,4 17 16-16,-3 7-4 16,7 3 8-16,0 15-12 15,0 6 12-15,4 13-172 16,11 4 100-16</inkml:trace>
          <inkml:trace contextRef="#ctx0" brushRef="#br0" timeOffset="321721.2459">4613 13788 572 0,'-20'-14'208'0,"20"14"-160"0,-19-7-12 16,11 7 128-16,8 3-96 16,-7-3 8-16,3 7-48 0,-4 4-16 15,8 2-8-15,-19 4 4 16,3 1-4-16,-15 6 16 16,0 0-12-16,-11 10 24 15,-1 4-20-15,4 3 4 16,8 1-8-16,-4-8 12 15,16 4-12-15,4-17 24 16,7-4-20-16,12-17-152 16,11 0 72-16</inkml:trace>
          <inkml:trace contextRef="#ctx0" brushRef="#br0" timeOffset="321518.2082">4276 13781 676 0,'-16'-14'248'0,"16"14"-192"0,-3-4-16 0,-5 1 68 16,16 6-68-16,-8-3 36 15,3 4-44-15,13 10 16 16,3 3-28-16,16 0 8 16,-8 4-16-16,12-1 20 15,0 1-20-15,-16 0 32 16,16 3-28-16,-24-4 40 15,4-2-32-15,-7-8-112 16,-12 0 48-16,0-10-320 16,0 0 200-16</inkml:trace>
          <inkml:trace contextRef="#ctx0" brushRef="#br0" timeOffset="322518.9602">4706 13877 820 0,'-12'-7'304'0,"12"7"-236"0,0-3-20 0,4-1 88 16,7 4-84-16,9-3 16 15,3-4-44-15,16 7-4 16,-8 0-12-16,15-7 12 16,-3 14-12-16</inkml:trace>
          <inkml:trace contextRef="#ctx0" brushRef="#br0" timeOffset="322036.5842">4868 13547 508 0,'8'-24'188'0,"-8"24"-148"0,0-7-8 16,-4 7 124-1,0 0-92-15,-7 3 52 16,3 7-68-16,-4 15 20 15,-3-1-40-15,-1 13 44 16,5 5-40-16,-5 2 28 16,8-2-32-16,-3 6 8 0,3-10-20 0,0 3 20 15,-7-3-24-15,7 0 48 16,4-7-32-16,-4-7-4 16,8-3-16-16,-7-15-288 15,7 1 152-15</inkml:trace>
          <inkml:trace contextRef="#ctx0" brushRef="#br0" timeOffset="320447.8608">3258 13726 528 0,'-12'-4'196'0,"12"4"-152"0,-11 4-12 0,-1-1 148 16,8 4-104-16,-11 0 76 15,7 3-88-15,-8 4-44 16,9 0-16-16,3-1 20 15,4 1-12-15,4-4 4 16,11 1-8-16,12-8-16 16,-4 1 4-16,1-8-68 15,-5 1 40-15,-7-8-4 16,-1 8 20-16,-26-4-4 16,3 4 8-16,-23-4 0 15,4 7 4-15,-3 0 24 16,6 7-8-16,9-4 4 0,11 1-4 15,28-1-316-15,7 0 172 0</inkml:trace>
          <inkml:trace contextRef="#ctx0" brushRef="#br0" timeOffset="324318.7705">4748 13271 444 0,'-4'-3'164'0,"4"3"-124"0,0-4-16 0,0 1 96 16,0 6-72-16,0-3 32 16,8 0-44-16,0 0 32 15,0 0-40-15,-1 0 40 16,5 0-40-16,0 0 4 15,3 4-20-15,4-8 12 16,5 4-16-16,10-3 24 16,5 3-20-16,11-3 4 15,-3 3-8-15,-1-4 12 16,-7 8-12-16,-4-4-4 16,-8 3 0-16,-8 0 12 15,-3 4-8-15,-12-7 24 0,0 4-20 0,-4-4 12 16,0 0-12-16,0 0-228 15,0 0 120-15</inkml:trace>
          <inkml:trace contextRef="#ctx0" brushRef="#br0" timeOffset="325024.793">4752 13860 280 0,'0'0'104'0,"0"0"-84"0,0 0 0 0,4 0 32 16,4 0-32-16,3 0 68 16,5 0-48-16,-1-7 28 15,5 7-40-15,3-7 44 16,4 4-40-16,0-4 48 16,-8 7-48-16,-3-7 56 15,-1 7-52-15,-7-4 36 16,0 4-40-16,-8-3-28 15,4 3-4-15,-4-4 44 16,7 4-24-16,1-3 0 16,8 6-12-16,-9-6 4 15,5 3-8-15,-8-3 24 16,0 3-16-16,-8-4-84 16,0 4 40-16,-8-3-572 15,5 6 332-15</inkml:trace>
          <inkml:trace contextRef="#ctx0" brushRef="#br0" timeOffset="322322.3447">5178 13526 488 0,'8'-31'180'0,"-8"31"-140"0,15-10-12 0,-11 6 108 15,0 4-80-15,0-3 40 16,3 6-56-16,-7 8 20 16,4 2-32-16,-8 15 44 15,1 3-40-15,-5 14 36 16,4-1-36-16,-4 4 16 16,4 1-28-16,-15-1 16 15,11-7-20-15,-3 0 36 16,3-3-28-16,0-3-4 15,0-4-12-15,1-14-236 16,3-3 124-16</inkml:trace>
          <inkml:trace contextRef="#ctx0" brushRef="#br0" timeOffset="323565.242">5197 14094 332 0,'12'-11'120'0,"-12"11"-92"0,8-6-8 0,-1-1 88 15,5 7-64-15,3-4 60 16,-3 4-60-16,7 0 4 15,-3 7-28-15,-4 3 32 16,-1 8-28-16,-11 2 20 16,16 4-24-16,-24 4 16 15,4-4-20-15,-4-3 8 16,1-1-12-16,-1 1 0 16,-4-4-4-16,1 0 4 15,3 1-8-15,-4-5 8 16,8 1-8-16,4-4 40 15,4 1-20-15,4-4 12 16,4-1-20-16,7-9 8 16,0 3-12-16,4-7 12 15,-3 7-16-15,-5-3-204 16,1 3 104-16,-5-4-404 16,1 1 280-16</inkml:trace>
        </inkml:traceGroup>
        <inkml:traceGroup>
          <inkml:annotationXML>
            <emma:emma xmlns:emma="http://www.w3.org/2003/04/emma" version="1.0">
              <emma:interpretation id="{9A99E343-BCAE-4CD9-98C0-0EA1F79649C6}" emma:medium="tactile" emma:mode="ink">
                <msink:context xmlns:msink="http://schemas.microsoft.com/ink/2010/main" type="inkWord" rotatedBoundingBox="7590,14214 7973,14215 7972,14411 7589,14410"/>
              </emma:interpretation>
              <emma:one-of disjunction-type="recognition" id="oneOf33">
                <emma:interpretation id="interp61" emma:lang="" emma:confidence="1">
                  <emma:literal/>
                </emma:interpretation>
              </emma:one-of>
            </emma:emma>
          </inkml:annotationXML>
          <inkml:trace contextRef="#ctx0" brushRef="#br0" timeOffset="331156.3711">6258 13977 476 0,'-19'7'176'0,"19"-7"-136"0,7 7-12 0,-7-4 108 15,12 0-80-15,-4 1 32 16,11 3-52-16,0-7 48 16,1 0-48-16,3 0-8 15,0 0-16-15,0 0 8 16,1 0-12-16,3 0 16 16,0 0-16-16,4 0 24 15,-12 0-20-15</inkml:trace>
          <inkml:trace contextRef="#ctx0" brushRef="#br0" timeOffset="330909.7007">6297 13843 352 0,'-4'-4'132'0,"4"4"-104"0,-4 4-8 16,4-4-8 0,8 0-12-16,-1-4 52 15,1 4-28-15,0-3 60 16,0 3-48-16,-8-4 56 16,3 8-56-16,-3-4 28 15,0 0-36-15,4 0 16 16,4 3-24-16,4-3 16 0,3 4-20 0,8-8 36 15,1 4-28-15,7-3 4 16,0-1-16 0,3-6 0-16,1 10-4 0,-8-7 12 15,0 7-12-15,-15-3 24 16,-4 3-20-16,-16 0-4 16,4 6-4-16,-7 1-4 15,-1 0 0-15</inkml:trace>
        </inkml:traceGroup>
        <inkml:traceGroup>
          <inkml:annotationXML>
            <emma:emma xmlns:emma="http://www.w3.org/2003/04/emma" version="1.0">
              <emma:interpretation id="{1407EB8D-B7E6-4903-85AC-490D3AEF19E1}" emma:medium="tactile" emma:mode="ink">
                <msink:context xmlns:msink="http://schemas.microsoft.com/ink/2010/main" type="inkWord" rotatedBoundingBox="8515,13914 9610,13915 9609,14734 8514,14733"/>
              </emma:interpretation>
              <emma:one-of disjunction-type="recognition" id="oneOf34">
                <emma:interpretation id="interp62" emma:lang="" emma:confidence="1">
                  <emma:literal/>
                </emma:interpretation>
              </emma:one-of>
            </emma:emma>
          </inkml:annotationXML>
          <inkml:trace contextRef="#ctx0" brushRef="#br0" timeOffset="331689.7883">7489 13808 392 0,'0'-7'148'0,"0"7"-116"0,0-3-8 15,4-1 56 1,0 8-48-16,-4-1 24 15,4 4-36-15,-8 7 36 16,4 7-32-16,-4 20 32 0,4 7-32 0,-8 17-24 16,4-3 0-16,-15 4 24 15,0-4-12-15,-12-14 100 16,3-10-60-16,-14-11 64 16,7-3-64-16,-4-17-4 15,12-7-28-15,-4-14 32 16,12-3-28-16,0-21-208 15,11 1 100-15</inkml:trace>
          <inkml:trace contextRef="#ctx0" brushRef="#br0" timeOffset="331814.621">7520 13581 632 0,'0'-52'236'0,"0"52"-184"0,-8-10-16 16,4 3 88-1,4 7-76-15</inkml:trace>
          <inkml:trace contextRef="#ctx0" brushRef="#br0" timeOffset="332606.7259">7845 13781 364 0,'8'-14'132'0,"-8"14"-100"0,0-7-12 0,-4 7 60 16,4 0-48-16,-4-3 92 15,0 6-68-15,-7-3 24 16,7 7-44-16,-4-7 4 15,4 7-24-15,-7-4 8 16,7 1-12-16,-4 3 20 16,4-1-20-16,-4 5 32 15,4-1-28-15,-7 7 4 16,7 0-12-16,-8 4-8 16,1 3 4-16,-1 4 4 15,4-1-4-15,8 1 16 16,0-4-12-16,0-7 24 15,8 0-20-15,11-13 24 0,1-1-24 16,7-13-12-16,4 0-4 0,-4-11-48 16,4 7 24-16,-8-7-4 15,-3 8 20-15,-9-5 0 16,-3 15 4 0,-8-7 24-16,4 6-8 15,-4 1 68-15,0 6-44 0,4 4-20 16,7 3-12-16,9 8 8 15,-1-5-4-15,16 5 24 16,-4-5-16-16,4-6 32 16,-4 0-28-16,3-10-12 15,-10-1-8-15,-1-6-24 16,-12 0 16-16,-3-4 12 16,-4 4 4-16,-8-8-4 15,4 8 4-15,-8-7-16 16,-3 3 8-16,7-7 12 15,4 4-4-15,0-7-12 16,8 7 4-16,-1-4-4 16,5 11 0-16,0-4-72 15,-1 7 44-15</inkml:trace>
        </inkml:traceGroup>
        <inkml:traceGroup>
          <inkml:annotationXML>
            <emma:emma xmlns:emma="http://www.w3.org/2003/04/emma" version="1.0">
              <emma:interpretation id="{FE0A10B2-C77D-4E70-9A16-F2DFA08DEE48}" emma:medium="tactile" emma:mode="ink">
                <msink:context xmlns:msink="http://schemas.microsoft.com/ink/2010/main" type="inkWord" rotatedBoundingBox="10052,13639 12548,13640 12547,14632 10051,14630"/>
              </emma:interpretation>
              <emma:one-of disjunction-type="recognition" id="oneOf35">
                <emma:interpretation id="interp63" emma:lang="" emma:confidence="1">
                  <emma:literal/>
                </emma:interpretation>
              </emma:one-of>
            </emma:emma>
          </inkml:annotationXML>
          <inkml:trace contextRef="#ctx0" brushRef="#br0" timeOffset="333967.8446">9274 13688 456 0,'-4'0'168'0,"4"0"-128"0,0 0-16 16,4 0 104-1,-1 0-76-15,1 0 32 0,4 0-48 0,-4-4 20 16,4 1-28-16,-8-4 16 16,0 7-24-16,-16-7 28 15,5 14-32-15,-20-7-12 16,0 7-8-16,-20-7 4 15,9 0 0-15,-12-4-12 16,11-6 8-16,-4 0 56 16,16-4-28-16,1-3 24 15,6-4-28-15,5-3-8 16,7 10-8-16,1 4-24 16,3 10 12-16,0 0-4 15,4 3 4-15,-7 11 0 16,7 10 0-16,-8 7 16 15,5 0-4-15,-9 7 16 16,4 0-12-16,-3 7-12 16,3-8 0-16,1 8 4 15,3-3 0-15,-8 2 16 16,16-13-8-16,-3 0 16 16,6-7-16-16,-3-3 24 15,8-7-20-15,0-14 32 16,-4 3-28-16,4-6 12 15,-1 3-16-15,5-7-24 16,3 7 4-16,-3-7-12 16,7 7 8-16,8-7 16 15,-7 7 0-15,7-7 8 16,0 7-8-16,0 0 24 0,4 0-16 0,-19 0-64 16,3 0 24-16,-7 0-148 15,-8 0 100-15,-8-10-372 16,0 10 248-16</inkml:trace>
          <inkml:trace contextRef="#ctx0" brushRef="#br0" timeOffset="334121.8157">8805 13849 436 0,'-23'-13'160'0,"23"13"-124"0,4 0-8 16,-4 0 204-16,0 0-132 0,8 0 12 15,3 0-68-15,5 0 4 16,3 0-28-16,8-4 16 16,4-3-20-16,8 0 20 15,3 7-24-15</inkml:trace>
          <inkml:trace contextRef="#ctx0" brushRef="#br0" timeOffset="334994.2528">8894 13368 520 0,'0'-11'192'0,"0"11"-152"0,0-3-8 0,0 0 160 15,0 6-112-15,0-3 36 16,8 0-68-16,4 0 16 16,3 0-36-16,4 0 0 15,5 0-16-15,7-3 20 16,0 3-20-16,7 0 12 15,-3 0-12-15,0-7 28 16,-4 7-24-16,-8-7 40 16,-4 7-32-16,-7-7-200 15,0 7 96-15,-12 7-504 16,0 7 320-16</inkml:trace>
          <inkml:trace contextRef="#ctx0" brushRef="#br0" timeOffset="334573.0143">9254 13942 488 0,'0'-3'180'0,"0"3"-140"0,0 0-12 0,0 3 76 15,0 4-64-15,-8 14 28 16,1 3-40-16,-5 10-8 16,12 4-12-16,-12 0-8 15,9 0 4-15,-1-7 12 16,4-7-8-16,-8-10 24 15,8 3-20-15,-4-17-40 16,8 0 16-16</inkml:trace>
          <inkml:trace contextRef="#ctx0" brushRef="#br0" timeOffset="335403.0071">9498 13860 424 0,'-4'-4'156'0,"4"4"-120"0,-4 4-8 0,0-4 192 16,8 0-124-16,-4 3 68 16,0 1-96-16,0-4-4 15,4 3-40-15,-4-3 12 16,8 0-20-16,0 0 0 15,-1 0-8-15,-7-3 4 16,4 3-8-16,-11-4-4 16,3 4 4-16,-8-3-16 15,4 6 8-15,1-3 4 16,3 4 0-16,8-1-424 16,3 7 232-16</inkml:trace>
          <inkml:trace contextRef="#ctx0" brushRef="#br0" timeOffset="336617.4356">9858 13887 488 0,'-12'0'180'0,"12"0"-140"0,8-7-12 16,0 4 144-16,4 6-100 0,7-3 52 15,4 0-76-15,4-3 0 16,0 3-28-16,0-7 32 16,-3 7-28-16,-5 0-84 15,8 0 32-15</inkml:trace>
          <inkml:trace contextRef="#ctx0" brushRef="#br0" timeOffset="336525.1575">10206 13698 416 0,'12'-10'152'0,"-12"10"-116"0,8-14-12 16,-8 7 108 0,8 4-76-16,-16-8 76 15,8 8-76-15,-8-7 24 16,8 6-48-16,-12-6 0 0,12 6-20 0,-7-3-8 15,3 4 0-15,-12-4-4 16,5 7 0-16,-9 0 8 16,5 4-4-16,-12 2 16 15,4 5-12-15,-12 6-12 16,15 0 0-16,-14 11-4 16,6-4 0-16,-6 3 52 15,10-3-24-15,1 11 8 16,8-4-16-16,7 3-8 15,8-3 0-15,4 0 20 16,11-3-12-16,-3-4 4 16,7-4-8-16,1-6 28 15,7-3-20-15,-8-8-76 16,0 4 32-16,-3-7-96 16,-4 3 68-16</inkml:trace>
          <inkml:trace contextRef="#ctx0" brushRef="#br0" timeOffset="336994.4792">9997 13295 404 0,'-15'-10'148'0,"15"10"-112"0,8-7-12 16,-8 0 196 0,4 7-124-16,-1-7 32 15,9 4-76-15,0-4 4 16,3 4-36-16,-3-4-8 0,7 3-8 0,8 1 12 15,0 3-8-15,0 0 16 16,-3 3-16-16,-9 1-128 16,4 3 68-16,-19 3-204 15,0 0 148-15</inkml:trace>
          <inkml:trace contextRef="#ctx0" brushRef="#br0" timeOffset="337201.0008">9990 13371 476 0,'0'-10'176'0,"0"10"-136"0,0-10-12 0,4 3 164 16,3 3-112-16,13-6 12 16,7 6-56-16,11-6-8 15,-3 7-16-15,4-1 36 16,0 4-24-16,3 4-172 15,-11 3 80-15,-4 3-396 16,-7 0 256-16</inkml:trace>
          <inkml:trace contextRef="#ctx0" brushRef="#br0" timeOffset="337412.0951">10443 13646 488 0,'0'14'180'0,"0"-14"-140"0,27 17-12 0,-20-10 48 16,5 4-48-16,7-8-28 15,-3 4-4-15</inkml:trace>
          <inkml:trace contextRef="#ctx0" brushRef="#br0" timeOffset="338036.2248">11190 13388 548 0,'7'-13'204'0,"-7"13"-156"0,-7-7-16 16,-1 3 116-1,8 4-88-15,-12-3 64 16,-3-1-72-16,-4 1-12 15,-1 3-24-15,-11-7 16 16,4 7-20-16,-19-7-20 0,11 7 0 0,-12-7-4 16,9 14 4-16,-1-7-12 15,12 4 12 1,0-4 32-16,15 7-16 16,-7 6 8-16,3 4-8 15,5 25-8-15,-1 3 4 0,-3 16 12 16,11-2-8-16,-4-1 4 15,0-3-4-15,8-6-16 16,0-11 4-16,0-4 12 16,0-7-4-16,0-6 32 15,0-4-20-15,-11-6 40 16,11-1-32-16,-4-7 20 16,4 1-24-16,-8-4-36 15,16 0 8-15,-4 0-44 16,3 0 32-16,9 0 16 15,7 0 4-15,4 0-8 16,0 0 4-16,4 0-128 16,4 0 72-16</inkml:trace>
          <inkml:trace contextRef="#ctx0" brushRef="#br0" timeOffset="338165.0632">10694 13681 840 0,'-11'-14'312'0,"11"14"-244"0,11-3-16 0,1-1-12 16,3 4-32-16,24-3 16 15,8 6-16-15</inkml:trace>
          <inkml:trace contextRef="#ctx0" brushRef="#br0" timeOffset="339226.945">10760 13251 288 0,'-19'0'108'0,"19"0"-84"0,0 3-4 0,0-3 128 16,0 0-84-16,0 0 60 15,11 0-68-15,-11-3 56 16,8 3-64-16,-8-4 64 16,0 8-64-16,0-4 20 15,0 0-40-15,0 0 0 16,16 3-16-16,3 1 12 16,4-1-16-16,24 0 16 15,-5-3-16-15,8 7 4 16,-3-7-4-16,-8 0 20 15,-12 7-16-15,-8-7 40 16,0 0-28-16,-22 0-12 16,-5 0-8-16,-4 0-4 15,-3 0 0-15</inkml:trace>
          <inkml:trace contextRef="#ctx0" brushRef="#br0" timeOffset="338538.5614">10977 13887 580 0,'-23'-3'216'0,"23"3"-168"0,3 0-12 15,5 0 56 1,12 0-56-16,-1 3 4 16,8 4-24-16,0 4 8 15,0-1-16-15,-7 4 24 16,3-8-20-16,-19 12-4 15,-4 6-4-15,-12 0 12 16,-3 0-8-16,-16 0-4 16,4 0 0-16,-4-7-16 0,7 4 8 0,13-7 4 15,11-4 0-15,11-3 32 16,13 3-16-16,-1-6 20 16,12-1-20-16,-8-3-124 15,0 0 60-15</inkml:trace>
        </inkml:traceGroup>
        <inkml:traceGroup>
          <inkml:annotationXML>
            <emma:emma xmlns:emma="http://www.w3.org/2003/04/emma" version="1.0">
              <emma:interpretation id="{A412C254-3F57-478F-B3E3-D8DF2507BCC0}" emma:medium="tactile" emma:mode="ink">
                <msink:context xmlns:msink="http://schemas.microsoft.com/ink/2010/main" type="inkWord" rotatedBoundingBox="13087,14017 13458,14018 13457,14511 13086,14510"/>
              </emma:interpretation>
              <emma:one-of disjunction-type="recognition" id="oneOf36">
                <emma:interpretation id="interp64" emma:lang="" emma:confidence="1">
                  <emma:literal/>
                </emma:interpretation>
              </emma:one-of>
            </emma:emma>
          </inkml:annotationXML>
          <inkml:trace contextRef="#ctx0" brushRef="#br0" timeOffset="340443.012">11844 13825 164 0,'0'0'60'0,"0"0"-44"0,0-7-8 0,-8 4 96 16,12 6-60-16,-8-3 24 15,4 0-36-15,-8 0 56 16,16 0-48-16,-16 0 72 16,8 0-64-16,0 0 36 15,0 0-48-15,-7 0 24 16,7 4-32-16,-4-4 52 16,4 3-44-16,-8-3 12 15,8 4-32-15,-8-1 44 16,5 1-32-16,-5-4-16 15,0 3-4-15,0 1-8 16,8-1 0-16,-11 0 24 16,11 1-12-16,-8-4 40 15,8 3-28-15,-12-3 12 16,12 0-20-16,-7 0 8 16,7 0-12-16,0 0-16 15,7 0 0-15,5 0 40 16,7 0-24-16,8-3 8 15,0 3-12-15,12-4 12 16,4 1-12-16,-12 0 16 16,4 3-16-16,-12 0 16 15,0 3-16-15,-19-3 32 16,0 3-24-16,-8-3 4 16,0 4-12-16,-4-4 28 0,8 3-20 15,0-3-12-15,8 0-8 0,8-3-296 16,3 3 164-16,4-4-308 15,4 1 252-15</inkml:trace>
          <inkml:trace contextRef="#ctx0" brushRef="#br0" timeOffset="341314.8296">11875 13674 476 0,'4'-14'176'0,"-4"14"-136"0,4-14-12 16,-4 4 84-16,4 3-68 0,-4 0 60 15,3 4-60-15,-6-1 16 16,3 8-40-16,-4 3 0 15,4 7-12-15,0 6 12 16,-8 15-12-16,0-1 24 16,8 11-20-16,-8-4 12 15,12 0-12-15,-15 4 12 16,3 0-16-16,4-4 40 16,-4-3-24-16,1-7 40 15,3-7-36-15,-4-10 4 16,8 0-20-16,0-14-252 15,0-4 128-15</inkml:trace>
        </inkml:traceGroup>
        <inkml:traceGroup>
          <inkml:annotationXML>
            <emma:emma xmlns:emma="http://www.w3.org/2003/04/emma" version="1.0">
              <emma:interpretation id="{A501B1B5-81D2-4D73-92F4-166E245C115A}" emma:medium="tactile" emma:mode="ink">
                <msink:context xmlns:msink="http://schemas.microsoft.com/ink/2010/main" type="inkWord" rotatedBoundingBox="13876,13670 15518,13671 15517,14638 13875,14637">
                  <msink:destinationLink direction="with" ref="{0C9F9ACC-DF69-452F-AB6C-A429F79ACC3F}"/>
                </msink:context>
              </emma:interpretation>
              <emma:one-of disjunction-type="recognition" id="oneOf37">
                <emma:interpretation id="interp65" emma:lang="" emma:confidence="1">
                  <emma:literal/>
                </emma:interpretation>
              </emma:one-of>
            </emma:emma>
          </inkml:annotationXML>
          <inkml:trace contextRef="#ctx0" brushRef="#br0" timeOffset="344841.8583">13919 13519 80 0,'8'4'32'0,"-8"-4"-24"0,11 20-4 0,-7-6 164 16,0-4-92-16,-8 18 96 15,4 3-104-15,-4 7 20 16,0-1-52-16,-7 5 32 15,3-4-40-15,-4 6 20 16,5-6-28-16,-5-3 60 16,4-8-44-16,-11-6 100 15,11-1-80-15,-19-13 28 16,8 0-48-16,-12-14 32 16,4 4-40-16,-12-4 72 15,12-7-52-15,-8 0-24 16,12 4-16-16,0-4 16 15,11 8-12-15,-4-5-4 16,9 4-4-16,3 0-84 16,8 7 44-16</inkml:trace>
          <inkml:trace contextRef="#ctx0" brushRef="#br0" timeOffset="344637.284">13687 13536 476 0,'-4'-13'176'0,"4"13"-136"0,-4-7-12 0,0 3 164 16,8 4-112-16,-4-3 88 16,0 6-96-16,8-6-36 15,7-1-24-15,16-3 20 16,8 4-16-16,7-4 4 15,-3 4-12-15,-1-1 12 16,-3 8-12-16,-8-1 4 16,-4 4-4-16,-11-4-40 15,-5 4 16-15,-7 0-172 16,0 0 108-16,-4-7-348 16,0 0 240-16</inkml:trace>
          <inkml:trace contextRef="#ctx0" brushRef="#br0" timeOffset="345316.0932">14008 13949 632 0,'0'-7'236'0,"0"7"-184"0,31-3-16 0,-16 3 36 16,-3 3-48-16,3 1 0 16,5 6-16-16,-9 4-8 15,5 3 4-15,-12 7 12 16,4 0-8-16,-8 0 24 15,-8 4-20-15,-4-4-12 16,-3 0-4-16,-5 0 12 16,9-7-4-16,-1-3 16 15,4 0-12-15,8-4 40 16,8 1-24-16,-4-8 20 16,11 4-24-16,5-7 16 15,-9 0-20-15,5 0-60 16,-4 0 20-16,-1-4-304 15,5 4 176-15</inkml:trace>
          <inkml:trace contextRef="#ctx0" brushRef="#br0" timeOffset="342515.647">12974 13488 436 0,'12'-10'160'0,"-12"10"-124"0,19-10-8 0,-11 3 104 16,0 7-76-16,-4-4 112 16,0 4-96-16,-8 0-4 15,4 4-40-15,-12-1 0 16,4 4-16-16,-11 3 0 15,0 1-4-15,-16-5 12 16,12 5-12-16,-8-8 16 16,-4 4-16-16,4-7-20 15,11 0 4-15,-7-7-12 16,16 4 8-16,-9-4 24 16,13 7-4-16,-5-4-28 15,8 4 8-15,-8 4-12 16,5 6 12-16,-5 7 0 0,4 8 4 15,-15 12-12-15,12 1 12 16,-9 7 12-16,5 0 0 0,-9-1-4 16,9-2 4-16,0-4-32 15,7-4 16-15,-4-6 48 16,8-4-16-16,4-11 8 16,4 1-16-16,4-7 0 15,4-4-4-15,3-3 12 16,-3 4-12-16,3-1-12 15,-3 1 0-15,7-1-4 16,8 1 0-16,0-4 16 16,0 3-4-16,-3-3-20 15,-1 0 8-15,-4 0-76 16,1 0 48-16,-13-3-216 16,5 3 140-16</inkml:trace>
          <inkml:trace contextRef="#ctx0" brushRef="#br0" timeOffset="342725.7928">12549 13801 520 0,'-12'-7'192'0,"12"7"-152"0,4-3-8 15,4 0 168 1,3-1-116-16,16-6 36 15,4 6-72-15,12-3 16 16,3 4-36-16,1-4 16 0,-5 4-24 0,-3 3-28 16,-4 3 4-16</inkml:trace>
          <inkml:trace contextRef="#ctx0" brushRef="#br0" timeOffset="343532.8515">12626 13285 464 0,'0'-3'176'0,"0"3"-140"15,0 0-8-15,8 0 100 16,-8 0-76-16,7 0 68 16,-3 3-68-16,12-3 40 15,-5 4-52-15,9-1 16 16,7 4-36-16,8 0 16 15,-4 0-20-15,3-7 8 16,1 3-12-16,-8-6 28 16,1 3-24-16,-9-4 20 0,4 4-20 15,-11-3-44-15,-1-4 16 0,-11 7-156 16,4 0 92-16,-4-7-284 16,8 14 200-16</inkml:trace>
          <inkml:trace contextRef="#ctx0" brushRef="#br0" timeOffset="343095.6885">12994 13946 528 0,'-8'17'196'0,"8"-17"-152"0,-12 38-12 0,5-14 60 16,7 0-56-16,-8 7 24 15,4 3-40-15,0 1 16 16,4-4-20-16,-4-11 20 16,8 1-24-16</inkml:trace>
          <inkml:trace contextRef="#ctx0" brushRef="#br0" timeOffset="344184.136">13288 13836 632 0,'-8'0'236'0,"8"0"-184"0,-8 0-16 15,5 0 124 1,6 0-96-16,-3 0 44 16,8 0-64-16,0 7-16 15,7-7-16-15,-3 0 24 16,3 6-20-16,-3-6-32 15,0 0 8-15</inkml:trace>
          <inkml:trace contextRef="#ctx0" brushRef="#br0" timeOffset="346164.8487">13516 13282 436 0,'12'0'160'0,"-12"0"-124"0,19-4-8 15,-7 1 132 1,-1 6-92-16,9-6 104 15,7 3-96-15,12-4 36 16,-1 4-64-16,9-3 12 16,3 6-40-16,-3-3 16 15,-9 0-20-15,-7 0 0 16,-7 4-8-16,-9-4 56 16,-3 0-36-16,-12 0-160 0,-4 0 68 0,-8 3-504 15,4 4 316-15</inkml:trace>
        </inkml:traceGroup>
        <inkml:traceGroup>
          <inkml:annotationXML>
            <emma:emma xmlns:emma="http://www.w3.org/2003/04/emma" version="1.0">
              <emma:interpretation id="{9607BEAA-F1E3-4252-922C-935C3ECAD971}" emma:medium="tactile" emma:mode="ink">
                <msink:context xmlns:msink="http://schemas.microsoft.com/ink/2010/main" type="inkWord" rotatedBoundingBox="18367,14220 18665,14221 18664,14352 18366,14351"/>
              </emma:interpretation>
              <emma:one-of disjunction-type="recognition" id="oneOf38">
                <emma:interpretation id="interp66" emma:lang="" emma:confidence="1">
                  <emma:literal/>
                </emma:interpretation>
              </emma:one-of>
            </emma:emma>
          </inkml:annotationXML>
          <inkml:trace contextRef="#ctx0" brushRef="#br0" timeOffset="456244.5544">17020 13939 684 0,'-4'-4'252'0,"4"4"-192"0,19 0-20 15,-7 0 84 1,3 4-76-16,5-4 8 16,7 0-36-16,0 0-152 15,12 3 68-15,-1-3-448 0,9 7 284 0</inkml:trace>
          <inkml:trace contextRef="#ctx0" brushRef="#br0" timeOffset="456141.9465">17062 13832 592 0,'-8'-7'220'0,"8"7"-172"0,4-3-12 0,-4-1 12 16,8 8-32-16,0-4 20 15,7 7-20-15,1-4 8 16,-1 4-12-16,9-7 0 16,7 4-4-16,-1-4 4 15,1 3-8-15,0-3 52 16,-3 3-32-16,-17 1-264 15,-3 3 128-15</inkml:trace>
        </inkml:traceGroup>
        <inkml:traceGroup>
          <inkml:annotationXML>
            <emma:emma xmlns:emma="http://www.w3.org/2003/04/emma" version="1.0">
              <emma:interpretation id="{31E1ADA1-5F75-49A3-A032-1BCE9B355B01}" emma:medium="tactile" emma:mode="ink">
                <msink:context xmlns:msink="http://schemas.microsoft.com/ink/2010/main" type="inkWord" rotatedBoundingBox="19095,14028 19698,14029 19697,14693 19094,14692"/>
              </emma:interpretation>
            </emma:emma>
          </inkml:annotationXML>
          <inkml:trace contextRef="#ctx0" brushRef="#br0" timeOffset="456965.4704">17747 13664 684 0,'-3'-11'252'0,"3"11"-192"0,0 4-20 16,0-8 112 0,7 4-92-16,5-3 8 15,7-1-40-15,12-2 8 16,4 2-20-16,8-3 28 15,3 4-28-15,-3 3-172 16,3 3 84-16,-11 1-336 16,-8 3 228-16</inkml:trace>
          <inkml:trace contextRef="#ctx0" brushRef="#br0" timeOffset="456617.5546">18100 13891 456 0,'0'-4'168'0,"0"4"-128"0,7-7-16 0,-10 4 112 15,3 6-80-15,-4-6 32 16,0 3-52-16,-8-3-24 16,1 6-4-16,-9-3 24 15,1 3-16-15,-16 1-24 16,8-1 4-16,-8 4 0 16,8 4 4-16,-4 2 8 15,0 8-4-15,4 10-4 16,0 3 4-16,8 11 12 15,3 0-8-15,12 3 4 16,4-7-4-16,20-6 12 16,-1-8-12-16,12-6 68 15,8-4-44-15,-5-14-188 0,5 1 84 16</inkml:trace>
          <inkml:trace contextRef="#ctx0" brushRef="#br0" timeOffset="457161.4915">18313 13970 728 0,'-4'0'268'0,"4"0"-208"0,11 17-16 0,-11-10 72 16,8 0-72-16,0-4 8 15,3 8-32-15</inkml:trace>
        </inkml:traceGroup>
        <inkml:traceGroup>
          <inkml:annotationXML>
            <emma:emma xmlns:emma="http://www.w3.org/2003/04/emma" version="1.0">
              <emma:interpretation id="{DC58A9B4-789E-49C7-8A7A-BDE7D8727670}" emma:medium="tactile" emma:mode="ink">
                <msink:context xmlns:msink="http://schemas.microsoft.com/ink/2010/main" type="inkWord" rotatedBoundingBox="20148,13824 22110,13826 22109,14663 20147,14661"/>
              </emma:interpretation>
              <emma:one-of disjunction-type="recognition" id="oneOf39">
                <emma:interpretation id="interp67" emma:lang="" emma:confidence="1">
                  <emma:literal/>
                </emma:interpretation>
              </emma:one-of>
            </emma:emma>
          </inkml:annotationXML>
          <inkml:trace contextRef="#ctx0" brushRef="#br0" timeOffset="458086.9517">19126 13695 312 0,'-4'-7'112'0,"4"7"-84"0,-16-7-12 0,5 7 92 16,3 7-64-16,-12 0 36 15,5 3-48-15,-12 4-20 16,4 3-4-16,-12 10 36 16,4 4-24-16,-8 7 104 15,8 4-68-15,-8 13 20 16,20-4-44-16,8 11 12 16,11-3-24-16,11-4 44 15,8-14-36-15,9-7-280 16,-1-6 140-16</inkml:trace>
          <inkml:trace contextRef="#ctx0" brushRef="#br0" timeOffset="458358.6798">19559 13949 384 0,'-4'-20'140'0,"4"20"-108"0,-7-18-8 0,-5 8 100 31,12 7-72-31,-16-11 8 0,9 7-40 0,-9-3-4 16,5 6-8-16,-13 1-24 15,5 6 8-15,-8 1 40 16,8 6-20-16,-9 7 88 16,1 4-56-16,8 6 40 15,0 4-48-15,11 4-12 16,8-1-12-16,8-3 44 15,3-3-32-15,9-11-44 16,-1 3 8-16,4-16-228 16,-3-4 132-16,-1-21-200 15,0 4 176-15</inkml:trace>
          <inkml:trace contextRef="#ctx0" brushRef="#br0" timeOffset="458720.7951">19447 13715 676 0,'-12'-17'248'0,"12"17"-192"0,0-10-16 0,0 6 68 15,4 4-68-15,4-7-8 16,7 7-20-16,9-3 8 15,-1 3-12-15,12-3-128 16,3 6 68-16,5-3-344 16,0 0 220-16</inkml:trace>
          <inkml:trace contextRef="#ctx0" brushRef="#br0" timeOffset="458482.0072">19489 13922 508 0,'-15'10'188'0,"15"-10"-148"0,-4 34-8 16,4-9 60-1,4 2-56-15,4 7 40 16,-1 4-44-16,13 0 36 16,-9 0-40-16,9-17-260 15,-1-8 124-15</inkml:trace>
          <inkml:trace contextRef="#ctx0" brushRef="#br0" timeOffset="458977.4782">19931 13784 580 0,'7'4'216'0,"-7"-4"-168"0,12 20-12 15,-4-3 32 1,7 1-44-16,5 9 0 0,3 1-16 15,-4 3 36-15,8-4-20 0,0-3 4 16,-7 0-16-16,-1-10-200 16,-11 0 100-16</inkml:trace>
          <inkml:trace contextRef="#ctx0" brushRef="#br0" timeOffset="459141.4136">20128 13818 580 0,'-8'11'216'0,"8"-11"-168"0,-27 20-12 0,12-2 156 15,3-1-112-15,-11 17-8 16,4 1-44-16,-8 9 24 16,11-2-28-16</inkml:trace>
          <inkml:trace contextRef="#ctx0" brushRef="#br0" timeOffset="460018.7463">20477 13492 476 0,'-28'-18'176'0,"28"18"-136"0,-3-13-12 0,6 6 92 16,5 7-72-16,0-7 60 15,4 0-64-15,3 4 60 16,-7-4-64-16,7 0 80 16,1 7-68-16,3 0-8 15,8 0-28-15,0 0 16 16,0 0-20-16,12 0-128 15,4 0 64-15</inkml:trace>
          <inkml:trace contextRef="#ctx0" brushRef="#br0" timeOffset="459628.7094">20577 13516 548 0,'-15'-24'204'0,"15"24"-156"0,4 6-16 16,-1-6 44-16,1 11-48 0,0 9 16 15,4 5-28-15,-8 12 20 16,8 8-24-16,-8-4 48 16,4 4-32-16,-8 0 12 15,4-7-24-15,-4-7-8 16,4 0-4-16,-4-14 64 16,0 4-36-16,-8-11-20 15,12 7-12-15,-7-17-124 16,7 0 68-16,0-14-84 15,7 7 80-15,5-6-196 16,4 6 140-16,3-10-96 16,8 10 124-16,0 0 152 15,4 0-28-15,-8 14 124 16,1 3-88-16,-17 14 96 16,-3 4-96-16,-8 10 76 15,-3 3-84-15,-5-10 64 16,4 7-72-16,-11-14 24 15,-1-7-48-15,-7-3 24 16,8-1-28-16,-8-23-192 16,0 0 88-16,7-7-404 15,1-4 268-15</inkml:trace>
        </inkml:traceGroup>
        <inkml:traceGroup>
          <inkml:annotationXML>
            <emma:emma xmlns:emma="http://www.w3.org/2003/04/emma" version="1.0">
              <emma:interpretation id="{CCB6031D-2F62-4980-AD4B-4B0AB9141545}" emma:medium="tactile" emma:mode="ink">
                <msink:context xmlns:msink="http://schemas.microsoft.com/ink/2010/main" type="inkWord" rotatedBoundingBox="22598,13804 22737,13805 22736,14414 22597,14413"/>
              </emma:interpretation>
              <emma:one-of disjunction-type="recognition" id="oneOf40">
                <emma:interpretation id="interp68" emma:lang="" emma:confidence="1">
                  <emma:literal>5)</emma:literal>
                </emma:interpretation>
                <emma:interpretation id="interp69" emma:lang="" emma:confidence="1">
                  <emma:literal>5 )</emma:literal>
                </emma:interpretation>
                <emma:interpretation id="interp70" emma:lang="" emma:confidence="0">
                  <emma:literal>Y )</emma:literal>
                </emma:interpretation>
                <emma:interpretation id="interp71" emma:lang="" emma:confidence="0">
                  <emma:literal>{ )</emma:literal>
                </emma:interpretation>
                <emma:interpretation id="interp72" emma:lang="" emma:confidence="0">
                  <emma:literal>t )</emma:literal>
                </emma:interpretation>
              </emma:one-of>
            </emma:emma>
          </inkml:annotationXML>
          <inkml:trace contextRef="#ctx0" brushRef="#br0" timeOffset="460206.7998">21247 13402 528 0,'19'0'196'0,"-19"0"-152"0,24 7-12 0,-13 7 104 16,5 3-80-16,3 24 92 16,0 4-84-16,-7 17 20 15,7-4-48-15,-19 8 32 16,-4-11-40-16,-19 10 20 15,0-6-28-15,-23-1-124 16,7 4 56-16</inkml:trace>
        </inkml:traceGroup>
      </inkml:traceGroup>
    </inkml:traceGroup>
    <inkml:traceGroup>
      <inkml:annotationXML>
        <emma:emma xmlns:emma="http://www.w3.org/2003/04/emma" version="1.0">
          <emma:interpretation id="{7AAABC08-EEA0-48FE-B78B-5A245125C3CD}" emma:medium="tactile" emma:mode="ink">
            <msink:context xmlns:msink="http://schemas.microsoft.com/ink/2010/main" type="paragraph" rotatedBoundingBox="1863,15063 15056,15053 15057,16282 1864,1629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86F5C3F9-56BB-4F6E-B951-D18FF7E60976}" emma:medium="tactile" emma:mode="ink">
              <msink:context xmlns:msink="http://schemas.microsoft.com/ink/2010/main" type="line" rotatedBoundingBox="1863,15063 15056,15053 15057,16282 1864,16292">
                <msink:destinationLink direction="with" ref="{8BB5576F-B6E2-4B85-92EB-062BF76C42AF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0B657AD7-0D7B-419D-81F2-7A9EFB04DEA0}" emma:medium="tactile" emma:mode="ink">
                <msink:context xmlns:msink="http://schemas.microsoft.com/ink/2010/main" type="inkWord" rotatedBoundingBox="1863,15343 2618,15342 2619,15951 1864,15952"/>
              </emma:interpretation>
              <emma:one-of disjunction-type="recognition" id="oneOf41">
                <emma:interpretation id="interp73" emma:lang="" emma:confidence="1">
                  <emma:literal/>
                </emma:interpretation>
              </emma:one-of>
            </emma:emma>
          </inkml:annotationXML>
          <inkml:trace contextRef="#ctx0" brushRef="#br0" timeOffset="360394.8812">513 15006 384 0,'8'0'140'0,"-8"-4"-108"0,0-3-8 0,0 7 92 16,0-3-68-16,0 3 88 16,0 0-80-16,0 0 24 15,0-4-44-15,0 4 12 0,0-3-28 16,0 3-16-16,0-3-8 0,0 3 48 16,0 0-24-16,0 0 16 15,8 0-20-15,-1-4 8 16,-3 1-12-16,4-1 28 15,0 4-24-15,0 0-24 16,-1-3 4-16,5 3 16 16,3 0-4-16,9 0-4 15,7-4 0-15,7 1 4 16,13-1-4-16,7 1-4 16,0 3 4-16,4-7 4 15,-8 7-4-15,-8-3-4 16,-3 3 4-16,-8-4-4 15,-4 4 0-15,-12 0 24 16,-3 4-12-16,-5-1 40 0,-3 4-28 16,-8-7-32-16,4 7 4 15,-4-7 36-15,0 0-20 16,8 3 0-16,-8-3-8 16,7 4 12-16,-7-4-8 15,0 3 4-15,-4 4-4 16,1 0-8-16,-5 3 4 15,0 1 4-15,-4 2-4 16,1 1-20-16,-5 3 8 16,1 1 4-16,-8 6 4 15,3 7-12-15,1 6 8 0,0 12-4 16,-5 6 0-16,1 0 16 16,4-7-4-16,-12 0-4 15,4-10 4-15,0-4 4 16,7-6-4-16,-7-11 8 15,8-7-8-15,7-3-4 16,-7-10 4-16,11-11 4 16,-7-10-4-16,3-14 8 15,-7-10-8-15,-1 0-4 16,1 0 4-16,-4 6-4 16,-1 4 0-16,5 8-36 15,0 2 20-15,3 4 16 16,5 3 0-16,7 4-8 15,4 0 4-15,0 0 4 16,7 6 0 0,1-2 8-16,4 6-4 0,-4-4 8 15,-1 4-8-15,-7 4-160 16,4 3 84-16,0 3-464 16,0 8 296-16</inkml:trace>
          <inkml:trace contextRef="#ctx0" brushRef="#br0" timeOffset="360728.7688">1222 15353 756 0,'3'7'280'0,"1"-4"-216"0,-4 8-20 16,8-4 32-16,-8 0-52 15,4-1 0-15,4-2-16 16,-1-1 36-16,-3-3-20 15,4-3 4-15,-8-4-16 0,0 0-52 16,0 0 24-16,0 0-348 16,0 4 200-16,0-7-296 15</inkml:trace>
        </inkml:traceGroup>
        <inkml:traceGroup>
          <inkml:annotationXML>
            <emma:emma xmlns:emma="http://www.w3.org/2003/04/emma" version="1.0">
              <emma:interpretation id="{A78CEA45-87A9-4F08-A63F-7B03D8718619}" emma:medium="tactile" emma:mode="ink">
                <msink:context xmlns:msink="http://schemas.microsoft.com/ink/2010/main" type="inkWord" rotatedBoundingBox="3052,15176 5870,15174 5871,16289 3053,16291"/>
              </emma:interpretation>
              <emma:one-of disjunction-type="recognition" id="oneOf42">
                <emma:interpretation id="interp74" emma:lang="" emma:confidence="1">
                  <emma:literal/>
                </emma:interpretation>
              </emma:one-of>
            </emma:emma>
          </inkml:annotationXML>
          <inkml:trace contextRef="#ctx0" brushRef="#br0" timeOffset="363355.369">2356 15054 548 0,'0'-7'204'0,"0"7"-156"0,0-4-16 15,0 1 72 1,0 6-64-16,-12-3 8 16,12 0-28-16,0 0-12 15,0 4-4-15,-15-4-4 0,11 0 0 0,-12 0-44 16,5 0 24-16,-16-4-12 15,15 4 20-15,-15-3 8 16,19 0 4-16,-11-4-12 16,7 7 8-16,-3-4-16 15,3 8 12-15,4-1 4 16,1 7 4-16,-13 8 0 16,5 2 0-16,-16 18 8 15,12 3-4-15,-5 11-28 16,5-7 12-16,0 6 48 15,11-2-16-15,-4-12-8 16,8 1-8-16,-3-14 40 16,7-3-24-16,-4 3-8 15,4-10-8-15,-4-4 4 16,8-3-4-16,-4 0-12 16,4 0 4-16,-1 0 40 15,9-7-24-15,7 0 80 16,9 3-56-16,6-3-4 15,1 7-20-15,0-7 44 16,-4 0-32-16,-8 0-132 0,0 0 56 16,-3 0-104-1,-12-7-204-15</inkml:trace>
          <inkml:trace contextRef="#ctx0" brushRef="#br0" timeOffset="363542.3629">2050 15281 788 0,'-4'-14'292'0,"4"14"-228"0,35-17-16 0,-16 10 44 16,5 4-60-16,7-4-4 15,0 3-16-15</inkml:trace>
          <inkml:trace contextRef="#ctx0" brushRef="#br0" timeOffset="364116.1107">2186 14954 748 0,'0'0'276'0,"0"0"-216"0,19 0-16 15,-11-3 48 1,11-1-60-16,0-3 4 16,8 0-20-16,1-6 24 15,2 6-24-15</inkml:trace>
          <inkml:trace contextRef="#ctx0" brushRef="#br0" timeOffset="363819.2413">2360 15443 528 0,'-4'13'196'0,"4"-13"-152"0,4 31-12 15,-4-13 88 1,0-1-72-16,0 7 0 0,4 0-32 16,-4-3-4-16,0-1-4 15,-4-3 36-15,4-3-20 16,-4 0 4-16,4-7-16 0,0-7-280 0,0-4 144 15,0 4-308 1</inkml:trace>
          <inkml:trace contextRef="#ctx0" brushRef="#br0" timeOffset="364479.9978">2700 15040 476 0,'-7'-3'176'0,"7"3"-136"0,0 6-12 0,7-2 84 16,5 6-68-16,3 4 68 15,1 7-60-15,7 10-4 16,4 3-28-16,8 11 16 16,-4-4-24-16,-4 0 40 15,-7-3-28-15,-1-3-68 0,0-11 24 16</inkml:trace>
          <inkml:trace contextRef="#ctx0" brushRef="#br0" timeOffset="364617.8754">2991 15147 560 0,'-4'-7'208'0,"4"7"-164"0,-23-4-8 16,11 4 136-1,4 7-100-15,-11 4 32 0,0 6-60 0,-9 10-28 16,5 8-8-16,-4 6 24 16,12 0-16-16,-5 1-156 15,9-11 76-15,11-7-292 16</inkml:trace>
          <inkml:trace contextRef="#ctx0" brushRef="#br0" timeOffset="364886.0884">3285 15006 600 0,'-12'0'224'0,"12"7"-176"0,-4-1-12 16,1 1 8-1,6 7-32-15,-6 14 40 16,-1 6-28-16,-4 21 32 0,-11 7-32 16,7-4 4-16,-7 1-16 15,-1-11 28-15,1-7-24 16,3-10-84-16,5-7 36 0,7-3-360 16</inkml:trace>
          <inkml:trace contextRef="#ctx0" brushRef="#br0" timeOffset="365366.8665">3308 15288 728 0,'16'-21'268'0,"-16"21"-208"0,31-17-16 0,-16 10 64 16,1 7-68-16,7-3 0 16,0 3-24-16,4 0-4 15,0 0-4-15,8 0-580 16</inkml:trace>
          <inkml:trace contextRef="#ctx0" brushRef="#br0" timeOffset="362436.4327">2000 14820 320 0,'7'-17'120'0,"-7"17"-96"0,8 0-4 31,-8 0 88-31,0 0-64 0,-8 0 52 16,8 0-56-16,-7 0 32 16,7 0-40-16,-12 0 52 15,12 0-48-15,0 0 0 16,-8 6-20-16,1-2-4 0,3 10-4 15,-12-1 4-15,-3-2-8 16,0 3 16-16,-1 3-12 16,1-3-12-16,-1 10 0 0,5-4 4 15,-4 1 0-15,-1 0-20 16,5-1 12-16,-1 8 12 0,-3 3 0 16,3 7-20-16,5 6 8 15,-1 15 4-15,1 6 4 16,11 1 52-16,0-5-28 15,3-2 16-15,9-4-24 16,-4-10 20-16,0-1-24 16,-1-2 12-16,1-8-12 15,-4-6 28-15,0-4-24 16,4-7 32-16,-8-7-32 16,0-3 12-16,0-7-16 15,0 0-44-15,0 0 20 0,0 0-156 16,0 0 92-16,0 0-476 15</inkml:trace>
          <inkml:trace contextRef="#ctx0" brushRef="#br0" timeOffset="367738.1702">3382 14851 548 0,'-4'-17'204'0,"4"17"-156"0,8-4-16 0,-8 1 72 16,7 3-64-16,-3-4 72 16,4 4-64-16,0 0 36 15,3 7-48-15,-3-3 32 16,8-1-36-16,3-3 24 15,0 0-28-15,8-7 8 16,4 0-20-16,8-7 36 16,7 1-28-16,13-1-164 15,-13 4 76-15</inkml:trace>
          <inkml:trace contextRef="#ctx0" brushRef="#br0" timeOffset="365139.7636">3637 14992 384 0,'0'-7'140'0,"0"7"-108"0,8-3-8 0,-8-1 92 16,0 8-68-16,0-1 0 15,4 4-32-15,-4 3 16 16,0 4-20-16,-4 3 32 16,4 0-28-16,-8 14 40 15,-7 4-32-15,-1 16 4 16,8 1-16-16,-11 13 44 0,0-6-28 16,3-11-172-16</inkml:trace>
          <inkml:trace contextRef="#ctx0" brushRef="#br0" timeOffset="366012.6306">3711 15532 520 0,'-8'-7'192'0,"16"11"-152"0,-4-11-8 0,-1 7 88 16,5-4-72-16,4 4 52 16,3-3-60-16,1-1 8 15,3 4-32-15,1 0-8 0,-1 7-4 16,-4 0-4-16,5 4 0 15,-1-5 8-15,-7 8-4 16,-12-3 24-16,-12-5-16 16,0 8 12-16,-15-7-12 15,0 3-16-15,4 4 0 0,-4-7-4 16,8 0 0-16,3 0 0 16,8-7 0-16,8 0 0 15,8-4 0-15,8 1 16 16,3-1-4-16,8 8 24 15,-4-4-16-15,12 0 4 16,-8 0-8-16,-7 0 4 16,-9 3-8-16,5 1-212 15,-12-4 112-15</inkml:trace>
          <inkml:trace contextRef="#ctx0" brushRef="#br0" timeOffset="368247.5238">4334 14844 572 0,'-4'-10'208'0,"4"10"-160"0,0-7-12 0,0 3 40 31,0 8-48-31,0-4-4 0,8 7-12 0,-4 3 16 16,11 7-16-16,5 7 40 16,-1 4-28-16,8 16 56 15,4 1-44-15,-4 31 12 16,-4 3-32-16,-7 28 36 0,-16-14-28 15,-23-14-32-15,-24 3 4 16,-15-3-168-16,-4 1 96 16,1-15-148-16,18-7 132 15,5-9-188-15,-5-18 160 16,8-24-108-16</inkml:trace>
        </inkml:traceGroup>
        <inkml:traceGroup>
          <inkml:annotationXML>
            <emma:emma xmlns:emma="http://www.w3.org/2003/04/emma" version="1.0">
              <emma:interpretation id="{55843073-FF54-4349-B88A-58B9CFCB362D}" emma:medium="tactile" emma:mode="ink">
                <msink:context xmlns:msink="http://schemas.microsoft.com/ink/2010/main" type="inkWord" rotatedBoundingBox="6439,15598 6787,15597 6788,15944 6440,15945"/>
              </emma:interpretation>
              <emma:one-of disjunction-type="recognition" id="oneOf43">
                <emma:interpretation id="interp75" emma:lang="" emma:confidence="1">
                  <emma:literal/>
                </emma:interpretation>
              </emma:one-of>
            </emma:emma>
          </inkml:annotationXML>
          <inkml:trace contextRef="#ctx0" brushRef="#br0" timeOffset="369541.9817">5089 15529 560 0,'0'0'208'0,"4"-4"-164"0,-4 8-8 0,0-4 56 0,0 0-56 15,7 0 56 1,1 0-52-16,0 3 32 0,0-3-40 16,-1 4 16-16,1-1-28 0,0-3 28 15,4 0-32-15,3 3-4 16,4-6-8-16,1 6 20 15,-1-3-12-15,0 0 4 16,1 0-8-16,-5 0 20 16,1 0-16-16,-5 0 32 15,-11 0-28-15,0 0-24 16,0-3 4-16,0 3-176 16,-3 0 100-16,3 0-268 15,0 0 196-15,7 3-272 16</inkml:trace>
          <inkml:trace contextRef="#ctx0" brushRef="#br0" timeOffset="369063.2073">5131 15198 528 0,'0'-3'196'0,"0"3"-152"0,4 0-12 0,-4 0 80 16,0 0-68-16,8 3 8 15,4 4-32-15,3 0 16 0,5-3-24 16,3-4 40-16,4 0-28 0,8 0-24 16,3-7 0-16,1 3 36 15,-8 4-24-15,-4 0 16 16,-7 0-16-16,-13 4 44 16,-7-4-28-16,-4 7-104 15,-3-1 44-15,-1 1-276 16,-4 0 172-16,12 0-300 15</inkml:trace>
        </inkml:traceGroup>
        <inkml:traceGroup>
          <inkml:annotationXML>
            <emma:emma xmlns:emma="http://www.w3.org/2003/04/emma" version="1.0">
              <emma:interpretation id="{B89E940D-A9E5-4F26-A494-ED9CCE56532E}" emma:medium="tactile" emma:mode="ink">
                <msink:context xmlns:msink="http://schemas.microsoft.com/ink/2010/main" type="inkWord" rotatedBoundingBox="7674,15126 8831,15125 8832,16158 7675,16159">
                  <msink:destinationLink direction="with" ref="{A6BEF849-B522-4B27-9185-3CA0725017EE}"/>
                </msink:context>
              </emma:interpretation>
              <emma:one-of disjunction-type="recognition" id="oneOf44">
                <emma:interpretation id="interp76" emma:lang="" emma:confidence="1">
                  <emma:literal/>
                </emma:interpretation>
              </emma:one-of>
            </emma:emma>
          </inkml:annotationXML>
          <inkml:trace contextRef="#ctx0" brushRef="#br0" timeOffset="372019.6291">6351 15319 684 0,'0'-28'252'0,"0"28"-192"0,23-24-20 16,-11 10 144 0,3 7-108-16,5-6 40 0,3 6-68 0,8 0-20 31,0 4-16-31,7 3 52 0,1 3-36 0,0 4-292 16,-4 3 140-16</inkml:trace>
          <inkml:trace contextRef="#ctx0" brushRef="#br0" timeOffset="373247.5325">6448 14768 312 0,'-8'0'112'0,"8"0"-84"0,0 0-12 16,0 0 84-1,0 0-60-15,4 0 36 16,0 0-44-16,-4 0 104 0,3 0-76 0,-3-3 44 16,4 3-60-16,0-4 20 15,4 1-36-15,-4-1 8 16,0 4-20-16,-4-3 0 15,0 6-8-15,0-3 20 16,7 7-16-16,-3-3 12 16,4 3-12-16,4-7 56 15,3 0-40-15,12-7-4 16,4 0-12-16,16-3 8 16,-5 3-12-16,9 0 16 15,3 3-16-15,-15-3 16 16,-5 7-16-16,-10 0-4 15,-9 7 0-15,-15-3 12 16,0 6-8-16,-8 0 16 16,-3 1-16-16,3-4-136 15,0 3 72-15,4-10-508 16,8 3 312-16</inkml:trace>
          <inkml:trace contextRef="#ctx0" brushRef="#br0" timeOffset="371399.8034">6440 15023 508 0,'-8'-7'188'0,"8"7"-148"0,0 0-8 0,0 0 16 16,0 0-32-16,0 3 20 15,0 4-20-15,0 4 8 16,0-1-12-16,-8 4 36 16,5 3-24-16,-13 10 32 15,16 8-32-15,-12 13 20 16,5 4-24-16,-9 6-8 15,8-3-8-15,1-3 28 0,-5-7-16 16,4-8 20-16,4-13-20 16,1 1 28-16,-1-12-28 15,4-2-40-15,4-4 12 0,-4-7-192 16,7-4 112-16,1-3-356 31,8 0 252-31,7-17-12 0</inkml:trace>
          <inkml:trace contextRef="#ctx0" brushRef="#br0" timeOffset="371670.7012">6808 14964 424 0,'-8'-7'156'0,"8"7"-120"0,8 4-8 0,-8-4 88 16,7 3-68-16,5 1 16 15,-4 6-40-15,-1 0 12 16,1 1-20-16,-12 6 20 16,4 0-24-16,-11 14 24 15,-1 7-24-15,-7 17 32 16,3 4-28-16,-11 2 32 16,4-2-32-16,0-11 12 15,7-7-16-15,-3-10-184 16,7-7 96-16</inkml:trace>
          <inkml:trace contextRef="#ctx0" brushRef="#br0" timeOffset="372516.9528">6881 15542 392 0,'16'0'148'0,"-16"0"-116"0,11-10-8 16,-3 7 84-16,4 3-64 0,-1-4 36 15,5 4-48-15,-5 0 36 16,5 4-40-16,-5 3 12 16,1 3-24-16,-4 4-8 15,3-1-4-15,-11 5 4 16,4-1-4-16,-15 3 16 15,7 1-12-15,-12 0 24 16,1-4-20-16,-5-3 24 16,9 3-24-16,-8-7-32 15,7 1 12-15,0-5-16 16,5 1 12-16,3-7-8 16,4 4 8-16,7-8 104 15,5 4-48-15,7-3 36 16,1-1-48-16,-5 1-20 15,5 3-4-15,-5 0-52 16,4 3 24-16,-11 1-160 16,4-1 100-16,-8-3-160 15,0 4 136-15</inkml:trace>
          <inkml:trace contextRef="#ctx0" brushRef="#br0" timeOffset="407227.3918">7423 15350 132 0,'-4'-7'52'0,"0"7"-44"0,-3-4 4 15,7 4 36-15,0 11-28 16,4-4 0-16,-4 6-12 15,0-2 56-15,0 2-36 16,0-9 40-16,3 3-36 16,-3-7 52-16,4 0-48 15,4-4 20-15,0-3-36 16,3 1-28-16,1-8 4 16,3 3 28-16,-11-2-16 0,0 2-8 15,-4 8-4-15,-4 3-16 16,-7 7 12-16,-1 7 64 15,4-8-28-15,1 1 24 16,7 0-32-16,0-7 28 16,15-3-32-16,4-4-144 15</inkml:trace>
        </inkml:traceGroup>
        <inkml:traceGroup>
          <inkml:annotationXML>
            <emma:emma xmlns:emma="http://www.w3.org/2003/04/emma" version="1.0">
              <emma:interpretation id="{8A25CE07-C07A-4392-A6AD-7B3022071B85}" emma:medium="tactile" emma:mode="ink">
                <msink:context xmlns:msink="http://schemas.microsoft.com/ink/2010/main" type="inkWord" rotatedBoundingBox="9187,15103 10991,15101 10992,16072 9188,16074">
                  <msink:destinationLink direction="with" ref="{A6BEF849-B522-4B27-9185-3CA0725017EE}"/>
                </msink:context>
              </emma:interpretation>
              <emma:one-of disjunction-type="recognition" id="oneOf45">
                <emma:interpretation id="interp77" emma:lang="" emma:confidence="1">
                  <emma:literal/>
                </emma:interpretation>
              </emma:one-of>
            </emma:emma>
          </inkml:annotationXML>
          <inkml:trace contextRef="#ctx0" brushRef="#br0" timeOffset="409909.5981">9494 15019 320 0,'31'-17'120'0,"-11"7"-96"0,7-4-4 0,-20 7 200 16,1 7-124-16,-12-7 44 16,4 4-88-16,-11-1-28 15,-1 4-16-15,-15 0 8 16,8 4-8-16,-12-1-4 15,7 4 0-15,-7 0 12 16,4-7-8-16,-8 0 24 16,8 0-20-16,-4 0-12 15,8-7-4-15,0 0-4 16,7 4 0-16,1-4 32 16,3 10-12-16,1-6-32 15,3 6 12-15,-4 4 8 16,9 4 4-16,-9 6-20 15,8 0 8-15,-11 11 12 16,7 3 0-16,-15 10 32 16,15 7-20-16,-8 17 12 0,1-6-16 15,7-11-8-15,0-10 0 16,-3 0 28-16,7-11-16 16,-4-6 32-16,0-7-32 0,8-1-24 15,-7-2 4-15,3-1-8 16,0 0 4-16,4-3-28 15,8 0 20-15,7-3 24 0,12-1-4 16,4-3 8-16,4 0-4 16,-4 0 36-16,0-3-20 15,-8 3-48-15,-3 0 12 16,-5-4-132-16,1-3 84 16,-9 4-196-1,-3-4 144-15,0-3-292 16</inkml:trace>
          <inkml:trace contextRef="#ctx0" brushRef="#br0" timeOffset="410106.1213">9045 15260 528 0,'-15'-14'196'0,"15"11"-152"0,15-7-12 0,-3 3 116 16,7 7-88-16,8-7 36 15,12 7-56-15,0-7 20 16,3 7-32-16,-3 0-60 0,-4 0 16 16,-4 0-360-16,-4 4 208 15,0 2-200-15</inkml:trace>
          <inkml:trace contextRef="#ctx0" brushRef="#br0" timeOffset="411351.5545">9126 14734 364 0,'4'-7'132'0,"-4"7"-100"0,8-4-12 0,-8 1 16 15,0 6-24-15,0-3 32 16,0 0-28-16,0 0 92 15,0 0-60-15,4 0 32 16,0 4-48-16,0-1 24 16,0 1-28-16,-1-1 16 15,5 1-24-15,8-4 36 16,3 3-32-16,8-6 4 16,4 3-16-16,12-7 12 15,-1 0-16-15,12-3 16 16,1 10-16-16,-1-11 24 15,-8 8-20-15,-7-1 12 16,-8 8-12-16,-19-4 12 16,-5 0-16-16,-14 0 24 0,3 7-20 0</inkml:trace>
          <inkml:trace contextRef="#ctx0" brushRef="#br0" timeOffset="410474.2276">9452 15450 496 0,'3'-7'184'0,"-10"14"-140"0,7 3-16 0,4 0 48 16,-4 7-48-16,-4 1 16 0,0 2-28 16,4-3-8-16,-4 1-4 15,0 2 12-15,-4-3-8 16,1-3 24-1,-1 3-20-15,0-3-4 0,4-3-4 16,-3-1 4-16,3-3-4 16,4-7-160-16</inkml:trace>
          <inkml:trace contextRef="#ctx0" brushRef="#br0" timeOffset="408290.2302">7857 15050 268 0,'-12'0'100'0,"12"7"-76"0,-8-14-8 0,8 7 96 0,0 0-64 15,12 0 68-15,-4 0-64 16,3-7 40-16,-3 7-52 16,-8 0 60-16,8-6-60 15,-8 6 8-15,0 0-28 16,11 0-4-16,-3 0-8 0,12 0-32 16,-1 0 12-16,16-4 40 15,3 4-16-15,9-3 16 16,3 3-16-16,-3 0-8 15,-1-4 0-15,-3 4 12 16,-8-7-8-16,-8 4-12 16,-8 0 0-16,-11 3 4 31,-1 3 0-31,-10 0 24 16,-1 1-12-16,-4-1 24 15,0 4-24-15,1-3-12 0,7 2-4 16,-4-6-4-16,8 0 0 0,-4 0 16 15,0 7-4-15,-4 0-4 16,4 7 4-16,-8 0-4 31,0 6 0-31,-7 11-28 0,-5 14 16 0,1 3 12 16,3 11 4-16,1-4-4 16,-8 0 4-16,11-10 12 0,-3-8-8 15,3-2 4-15,-3-11-4 16,7-7 20-16,4-6-16 0,-8-5 24 15,8-2-24 1,1-8 4-16,-9-6-8 16,4-4-8-16,0-10 4 0,-7-7-4 15,7-10 0-15,-7 0-12 16,-5-8 8-16,5 12 4 16,3-8 0-16,-7 7 24 15,11 7-12-15,-3 0-48 16,3 7 20-16,4-3 12 15,0 9 4-15,4-6 0 32,4 10 4-32,0-3 4 15,4 10-4-15,-1-6-12 16,5 2 4-16,-12 1 40 16,12 3-24-16,-12-3-176 15,0 6 88-15,-4 4-280 16,-4 4 200-16,4 10-212 0</inkml:trace>
          <inkml:trace contextRef="#ctx0" brushRef="#br0" timeOffset="409338.5153">8794 15140 456 0,'-8'-24'168'0,"8"24"-128"0,8-4-16 0,-8 1 168 16,0 6-112-16,0-3-32 16,0 0-32-16,0 4-8 15,-8 3-4-15,0 6 24 16,-4 8-16-16,-15 7-12 16,4 3-4-16,-19 10 40 0,3 4-24 15,-8-4 8-15,9-3-12 16,7-7 28-16,7-4-20 15,5-10-92-15,19-10-148 16,19-14 116-16,5-10-336 16</inkml:trace>
          <inkml:trace contextRef="#ctx0" brushRef="#br0" timeOffset="409083.8391">8499 15123 332 0,'4'-7'120'0,"-4"3"-92"0,12-3-8 15,-8 4 124-15,-4 0-84 0,0-1 72 16,4 4-76-16,-1-3 4 16,1 3-36-16,-4-4-12 15,0 8-8-15,0-1 28 16,4 4-16-16,4 3-4 15,0 4-8-15,11 10 12 0,0 7-8 16,8 10-4-16,-7 4 0 16,7 3 28-16,-8-3-16 15,-3 0 12-15,-5-7-16 0,1-7 12 16,-8-4-16-16,0-6 4 16,0-7-4-16,-1-4 28 15,-3 0-20-15,0-10 4 16,8 0-12-16,-8 0-120 15,0-3 60-15,0-4-392 16,4 0 244-16,-4-14-96 16</inkml:trace>
        </inkml:traceGroup>
        <inkml:traceGroup>
          <inkml:annotationXML>
            <emma:emma xmlns:emma="http://www.w3.org/2003/04/emma" version="1.0">
              <emma:interpretation id="{66707B40-3F83-4B8C-8C85-997E3461CDC0}" emma:medium="tactile" emma:mode="ink">
                <msink:context xmlns:msink="http://schemas.microsoft.com/ink/2010/main" type="inkWord" rotatedBoundingBox="11371,15226 12679,15225 12680,16151 11372,16152">
                  <msink:destinationLink direction="with" ref="{5C2A844B-0144-47B4-84E6-FC3B23875C18}"/>
                </msink:context>
              </emma:interpretation>
              <emma:one-of disjunction-type="recognition" id="oneOf46">
                <emma:interpretation id="interp78" emma:lang="" emma:confidence="1">
                  <emma:literal/>
                </emma:interpretation>
              </emma:one-of>
            </emma:emma>
          </inkml:annotationXML>
          <inkml:trace contextRef="#ctx0" brushRef="#br0" timeOffset="433570.3161">11287 15088 464 0,'0'-3'176'0,"3"-1"-140"0,-3-3-8 0,0 7 76 0,0 0-64 16,0 0 36-16,0-3-44 15,0 3 24-15,0-3-28 16,0-1 0-16,-7 1-16 0,7-1 36 16,-12-3-24-16,4 4 40 15,-11-4-12 1,0 4-24-16,-1-1-8 16,-7 4-12-16,8 0 4 15,-8 0-8-15,0 0-4 16,3 0 4-16,-3 4-16 15,0-1 8-15,16-3 12 16,-5 0-4-16,-3 0-4 16,11 0 4-16,-4 0-4 0,1 0 0 15,-5 0 0 1,9 0 0-16,3-3-20 0,-4 3 12 16,8 0 4-16,0 0 4 15,12 6 0-15,-12 5 0 16,0 6-12-16,0 7 8 15,0 7 12-15,0 3-4 16,0 8 16-16,-12-1-12 16,12-3-20-16,-12-4 4 15,5 1 20-15,-5-4-4 16,-7-4 4-16,3-3-4 0,-3 0 4 16,-1-3-8-16,1 3 8 15,11-7-8-15,-3-3-28 16,11-4 12-16,11 1-4 15,9-4 8-15,7-4 16 16,0-3-4-16,0 0-4 16,4 0 4-16,-4 0 4 15,-8 0-4-15,1 0-4 16,-5 4 4-16,-3-1-4 16,-4 0 0-16,11 1 16 15,-11-4-8-15,3 3-12 16,9 1 0-16,-13-1-172 15,13-3 96-15,-13 0-320 16</inkml:trace>
          <inkml:trace contextRef="#ctx0" brushRef="#br0" timeOffset="433874.6271">10857 15374 520 0,'-8'3'192'0,"-4"1"-152"0,12 3-8 0,0-1 36 16,0-6-44-16,0 7 68 0,12-3-52 16,-4-1 80-1,11-3-68-15,8-3 0 0,-7-1-32 0,18-3 16 16,-11 4-24-16,1 0 24 15,-9-1-24-15,8 1-48 16,-15 3 20-16,-5 3-104 16,5 4 68-16,-12 0-372 15,0 0 236 1,0-7-116-16</inkml:trace>
          <inkml:trace contextRef="#ctx0" brushRef="#br0" timeOffset="423723.0482">10021 15436 384 0,'4'-7'140'0,"-4"10"-108"0,0-6-8 15,0 3 76-15,0 0-60 16,0 0 36-16,0 0-44 0,0 0 8 16,0 0-24-16,0 0 8 15,3-4-12-15,1 4 44 0,-4 0-28 16,0-3 20-16,0 0-28 15,0-1 28-15,0 1-32 16,0-1 12-16,0 4-16 16,0 0 0-16,8 0-4 15,-8-3-16-15,8-1 4 16,-4 1 12-16,-4 3-4 16,4-4 8-16,-1 1-8 0,-3 3 40 15,0 0-20 1,0 0-4-16,0-3-12 0,0 3-8 15,0 0 4-15,0 0-4 16,0 0 0 0,0 0 0-16,12 3 0 0,-4-3 16 15,-1 0-8-15,5-3-12 16,4-1 0-16,3 1 20 16,0-1-8-16,8 1-4 15,0-4 0-15,1 7-16 16,-5 0 8-16,12 0 4 15,-4 0 0-15,-4 0 8 16,8 0-4-16,-4 0-4 16,-4 0 4-16,-8-4 12 15,-4 4-8-15,-11 0-28 16,16-3 8-16,-20 3 12 16,7-3 4-16,-7-1 8 0,0 1-8 15,0 3 16-15,0 0-12 16,0 0-20-1,-7 0 4 1,7 0 32-16,0 0-16 0,0 0 28 16,0 3-24-16,0 4-216 0,0-4 112 15</inkml:trace>
          <inkml:trace contextRef="#ctx0" brushRef="#br0" timeOffset="435222.3411">11019 14861 228 0,'0'4'84'0,"0"-4"-64"0,0 3-8 0,0-3 72 16,0 0-48-16,0 0 84 0,0 0-68 15,0 0 52 1,0 0 20-16,0 0-64 16,0 0 4-16,8 3-44 15,-4 4 28-15,-4-7-32 0,0 0 12 16,4 7-16-16,-4-7 72 16,8-3-48-16,-8 3 32 15,7-4-40-15,1 1 8 16,0 3-20-16,3-4 8 15,5 1-12-15,-4 0-24 16,11-1 4-16,-4 1 20 16,-7-1-4-16,7 1-4 15,8 3 0-15,-7-4 12 16,7 1-8-16,0 3-12 16,-8 0 0-16,-7 0 40 0,3-4-24 15,-11 4 16-15,-4 0-16 16,-4-3 0-16,-4 0-4 15,8-1 4-15,-7 1-8 16,7-1-116-16,0 4 60 16,7 0-340-16,5 0 216 15</inkml:trace>
          <inkml:trace contextRef="#ctx0" brushRef="#br0" timeOffset="434293.8224">11232 15542 320 0,'0'-3'120'0,"8"6"-96"0,-16 1-4 0,8-4 112 0,0 7-76 15,0 3 48-15,0 0-60 16,-11 4 48-16,11 0-56 16,-8 0 0-16,8 3-20 15,-8 0-12-15,8 0 0 0,0 4 20 16,-11-4-12-16,11 0 12 16,-4-3-12-16,4-7-44 15,0 0 20-15,0-7-184 16,-4-7 108-16</inkml:trace>
        </inkml:traceGroup>
        <inkml:traceGroup>
          <inkml:annotationXML>
            <emma:emma xmlns:emma="http://www.w3.org/2003/04/emma" version="1.0">
              <emma:interpretation id="{A43B29B1-A703-4F0E-BA98-79BF71CAA0EF}" emma:medium="tactile" emma:mode="ink">
                <msink:context xmlns:msink="http://schemas.microsoft.com/ink/2010/main" type="inkWord" rotatedBoundingBox="13020,15055 15056,15053 15057,16083 13021,16084">
                  <msink:destinationLink direction="with" ref="{5C2A844B-0144-47B4-84E6-FC3B23875C18}"/>
                </msink:context>
              </emma:interpretation>
              <emma:one-of disjunction-type="recognition" id="oneOf47">
                <emma:interpretation id="interp79" emma:lang="" emma:confidence="1">
                  <emma:literal/>
                </emma:interpretation>
              </emma:one-of>
            </emma:emma>
          </inkml:annotationXML>
          <inkml:trace contextRef="#ctx0" brushRef="#br0" timeOffset="442008.7442">12181 15026 436 0,'11'0'160'0,"-11"0"-124"0,-4 0-8 0,4 0 80 0,-3 0-64 16,-5 0 68-16,-4 0-60 15,1 4 16-15,3 3-40 16,0-7 36-16,0 0-36 0,5 0 28 15,3 0-28-15,0 0-8 16,11 0-12-16,12 0 4 16,12 0-8-16,8 0-4 15,7-4 4-15,8 1-16 16,4-1 8-16,0 4-16 16,-4 4 12-16,-11-4-24 15,-13 3 20-15,-10 1 4 16,-17-4 8-16,-10 3 44 0,-9 0-24 15,-4 1 60-15,1-4-44 16,-1 3-8-16,5 4-16 16,3 0-28-16,0 3 8 15,1 1 20-15,-1 6-4 16,-4 7-4-16,-3 14 0 16,-5 10-4-16,-7 4 0 15,4-1-12-15,-4 1 8 16,4-11 4-16,-4-3 0 15,3-7 8-15,5-7-4 0,0-3 8 16,15-7-8-16,-4-8-4 16,0-6 4-16,8-3-4 15,-3-11 0-15,-5-6 0 16,-8-15 0-16,-3-3-12 16,-8-10 8-16,-4-3 12 15,8-1-4-15,-4 7-12 16,3 4 4-16,1 3-16 15,11 11 12-15,5 2 4 16,3 8 4-16,4 3-20 16,4 1 12-16,0 2-100 15,3 4 56-15,1 7-196 16,4 0 140-16,-12 7-368 16</inkml:trace>
          <inkml:trace contextRef="#ctx0" brushRef="#br0" timeOffset="442414.8237">12653 15105 332 0,'-8'0'120'0,"12"0"-92"0,0-3-8 15,4 3 96-15,7 3-68 16,1 4 60-16,3 7-64 15,0 7 4-15,9 13-28 16,-1 4 24-16,4 3-28 16,0 4 20-16,-4-4-20 0,0-3 8 15,-8-7-12-15,0-7 36 16,-7-7-24-16,-4-3-56 16,-4-4 16-16,-4-10-404 15,4-13 232 1,7-11-80-16</inkml:trace>
          <inkml:trace contextRef="#ctx0" brushRef="#br0" timeOffset="442613.3523">12998 15092 488 0,'-16'-4'180'0,"4"8"-140"0,-3-1-12 0,11 4 136 15,-4 3-96-15,-7 11-8 16,-1 6-40-16,5 8-24 15,-9 6 0-15,5 0 40 0,-4-3-24 16,-9-3 0-16,1-4-8 16,4-7-48-16,-4 0 24 0,4-7-204 31</inkml:trace>
          <inkml:trace contextRef="#ctx0" brushRef="#br0" timeOffset="442897.4344">13180 14947 464 0,'3'4'176'0,"1"-1"-140"0,0 7-8 16,0-3-4-16,0 7-20 15,-4 3 60-15,-4 4-36 0,-4 6 52 16,-3 11-48-16,-5 10 28 16,-3 4-32-16,-1 0 0 0,1-4-16 15,7-7 20-15,1-7-20 16,3-3-12-16,0-10-4 16,4-11-368-1</inkml:trace>
          <inkml:trace contextRef="#ctx0" brushRef="#br0" timeOffset="443390.9797">13125 15154 684 0,'0'-14'252'0,"8"7"-192"0,8-3-20 0,-1 6 84 16,8-3-76-16,8 0 16 15,4 1-40-15,8-1-4 0,-1 0-12 16,-7 3 48-16,-4 4-32 0,0 0-300 16,0 4 148-16</inkml:trace>
          <inkml:trace contextRef="#ctx0" brushRef="#br0" timeOffset="441223.3852">11708 15388 260 0,'-7'0'96'0,"7"0"-76"0,0 0-4 0,0 0 60 15,0 0-44-15,0 6-20 16,0 5-12-16,0 3 52 0,0-1-28 15,0-2 16-15,0 2-24 16,7 1 28 0,1-10-8-16,4 2-20 15,-1-12 20-15,-3 2-24 16,4-3-4-16,-8-6-4 16,-4 2 20-16,-4 4-12 15,-8 0 40-15,-7 7-28 16,-1 0 76-16,5 7-56 15,0 0 24-15,7-7-40 0,8 0 0 16,11 4-16-16,16-4-104 16,1-4 48-16</inkml:trace>
          <inkml:trace contextRef="#ctx0" brushRef="#br0" timeOffset="445085.9232">13137 14679 364 0,'8'-4'132'0,"-4"8"-100"0,-1-1-12 0,-3-3 52 15,0 0-44-15,0 0 84 16,0 7-60-16,0-7 28 16,0 0-48-16,4 0 68 15,0 0-52-15,0-3 8 16,4 3-32-16,3-4 24 0,5-3-32 15,-1 0 56 1,9 7-40-16,3-3-16 0,4 3-8 16,3 0-8-16,5 0 0 15,0 0 8-15,0 0-4 16,-5 0 8-16,-3 0-8 0,-3-3 40 16,-5 3-20-16,-8-4 4 15,-3 4-16-15,-4-3 20 16,-5-1-20-16,-3 4 32 15,0 0-28-15,0 0-224 16,-3 7 112-16,-1 3-616 16</inkml:trace>
          <inkml:trace contextRef="#ctx0" brushRef="#br0" timeOffset="443179.8566">13555 14940 592 0,'0'-31'220'0,"4"38"-172"0,4-14-12 15,-8 7 92-15,0 0-76 16,3 7-36-16,5 0-16 15,-4 3 12-15,-4 4-4 16,4 3-12-16,-4 4 0 0,-4 3 12 16,-8 0-4-16,1 11 16 15,-5 6-12-15,5 4 40 16,-5-1-24-16,1 4 4 16,-1-3-16-16,5-3-52 15,-1-12 24-15,0-2-260 16,1-4 152-16,-5-10-328 15</inkml:trace>
          <inkml:trace contextRef="#ctx0" brushRef="#br0" timeOffset="444070.7257">13567 15525 632 0,'3'-14'236'0,"-3"14"-184"0,0 0-16 15,0 0 44-15,4 0-52 16,8 0 8-16,-12 0-24 15,15-6 0 1,-3 6-4-16,7 6-8 0,-3 1 4 16,-4 0-4-16,-5 0 24 15,5-3-12-15,-12 13-12 16,-12-3-4-16,5-1 28 16,-13 1-12-16,9-4 4 15,-5 8-8-15,4-5-40 16,-3-6 16-16,3 7 32 15,8-7-8-15,1 0 8 16,-9-4-8-16,12-3-32 16,0 0 12-16,0 0 4 0,12 0 8 15,-5 0-20-15,13 0 12 16,-1 0 32-16,0 0-16 16,1 0 16-16,-5 0-12 15,-3 0-272-15,-4 0 144 16,3 0-336-1,-3 7 228 1</inkml:trace>
        </inkml:traceGroup>
      </inkml:traceGroup>
    </inkml:traceGroup>
    <inkml:traceGroup>
      <inkml:annotationXML>
        <emma:emma xmlns:emma="http://www.w3.org/2003/04/emma" version="1.0">
          <emma:interpretation id="{C29EFAF4-42BA-4984-924B-76070D248FBB}" emma:medium="tactile" emma:mode="ink">
            <msink:context xmlns:msink="http://schemas.microsoft.com/ink/2010/main" type="paragraph" rotatedBoundingBox="6368,16904 21472,16283 21527,17622 6423,18244" alignmentLevel="4"/>
          </emma:interpretation>
        </emma:emma>
      </inkml:annotationXML>
      <inkml:traceGroup>
        <inkml:annotationXML>
          <emma:emma xmlns:emma="http://www.w3.org/2003/04/emma" version="1.0">
            <emma:interpretation id="{DB74F93A-66E5-4382-AA5B-6F94F491ABA4}" emma:medium="tactile" emma:mode="ink">
              <msink:context xmlns:msink="http://schemas.microsoft.com/ink/2010/main" type="line" rotatedBoundingBox="6368,16904 21472,16283 21527,17622 6423,18244">
                <msink:destinationLink direction="with" ref="{8BB5576F-B6E2-4B85-92EB-062BF76C42AF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53FB0C0F-96C0-4110-AF24-C0FA91A39792}" emma:medium="tactile" emma:mode="ink">
                <msink:context xmlns:msink="http://schemas.microsoft.com/ink/2010/main" type="inkWord" rotatedBoundingBox="6375,17095 8456,17009 8492,17898 6412,17984"/>
              </emma:interpretation>
              <emma:one-of disjunction-type="recognition" id="oneOf48">
                <emma:interpretation id="interp80" emma:lang="" emma:confidence="1">
                  <emma:literal/>
                </emma:interpretation>
              </emma:one-of>
            </emma:emma>
          </inkml:annotationXML>
          <inkml:trace contextRef="#ctx0" brushRef="#br0" timeOffset="515034.2601">5112 16788 208 0,'4'-3'76'0,"-8"3"-60"0,8 0-4 16,-4 0 92-16,0 0-60 15,0 0 52-15,0 0-56 16,-4 0 52-16,0-4-56 16,4 4 44-16,0 0-44 15,0 0-36-15,0 0-4 16,0 0 16-16,12 0-4 15,3 4-4-15,9-1 0 0,-1 1-4 0,4-1 0 16,-4-3 24-16,-4 3-12 16,-3 1 12-16,-4 3-12 15,-5 3 28-15,-7-3-24 16,-4 0 12-16,1 0-16 16,-5 0-120-16,-4-1 56 15,1 1-428 1</inkml:trace>
          <inkml:trace contextRef="#ctx0" brushRef="#br0" timeOffset="515719.216">5658 16902 580 0,'0'-11'216'0,"0"8"-168"0,15-4-12 0,-11 7 76 16,12 0-68-16,-5 0-28 16,9 0-12-16,-1 0 48 15,8 3-28-15,-4 4-188 0,1-7 92 0,-5 0-428 16</inkml:trace>
          <inkml:trace contextRef="#ctx0" brushRef="#br0" timeOffset="515838.0511">6219 16833 312 0,'-19'0'112'0,"7"7"-84"0,-7 10-12 15,15 0 40-15,-8 18-36 16,1 37 36-16,-5 10-32 15,12-6 32-15,-3-14-32 16,-1-7-32-16,-4-7 4 0,-3-10 88 16,-8-7-44-16,-4-3 96 15,-1-15-76-15,-3-2 8 16,4-8-44-16,8-3 32 0,4-10-32 16,3-7-288-16,4-4 144 15,16-27-332 1</inkml:trace>
          <inkml:trace contextRef="#ctx0" brushRef="#br0" timeOffset="515951.3523">6181 16675 580 0,'7'-25'216'0,"9"19"-168"0,7 9-12 0,-11 0 32 0,3 4-44 16,1 4 32-16,-1 2-28 15,-7 1-140-15,0 3 60 16,-12 1-440-16</inkml:trace>
          <inkml:trace contextRef="#ctx0" brushRef="#br0" timeOffset="515246.5364">5042 16939 496 0,'-7'0'184'0,"7"0"-140"0,11 0-16 15,1 0 76-15,3 0-64 16,5 4-8-16,3-1-20 15,0 4 44-15,0 0-32 16,1 3-64-16,-5 1 20 0,0-1-188 16,-3 0 116-1,-1-3-224-15,1-3 180 16,-1-1 8-16</inkml:trace>
          <inkml:trace contextRef="#ctx1" brushRef="#br0" timeOffset="189350.3437">6184 17535 0,'0'0'16,"0"0"-1,0 0-15,0 0 16,0 0-16,-31-79 15,20 58 1,-1 0-16,-3 8 16,15 13-16,-24-35 15,24 35-15,-34-10 32</inkml:trace>
          <inkml:trace contextRef="#ctx0" brushRef="#br0" timeOffset="520469.1679">6599 16874 228 0,'7'-7'84'0,"-7"7"-64"0,4-3-8 0,0-1 84 15,0 1-56-15,0-1 44 16,0 1-48-16,-4 3-12 16,0 0-12-16,0 0 0 15,0 0-8-15,0 0 40 16,-4 7-20-16,-4-4-12 16,0 4-8-16,-3 0 12 15,-1 0-8-15,0 3 4 16,1 8-4-16,-1 2 48 15,5 8-32-15,-5 6 24 16,0 4-28-16,12 0-16 0,0 0-8 16,4-4 20-16,4-10-8 0,7-3 16 15,5-7-16-15,3-8 24 16,4-9-20-16,0-4 24 16,4-7-24-16,-4 4 24 15,-4-14-24-15,-3 3 12 16,-5-3-12-16,-3-3-32 15,-4 3 8-15,-4 3 4 16,-1 4 8-16,-3 3-44 16,0 14-4-1,8 14 24-15,0 6 4 16,7 4 12-16,5 1 16 16,-1-5-4-16,8 4 16 15,4-3-12-15,-4-4 4 0,0-7-4 16,-3 1 4-16,-5-8-8 15,4-3 8-15,-3-7-8 16,-9-3 24-16,1-4-16 16,-5-13 4-16,1 10-8 15,-4-14-8-15,-4 0 4 16,0 0 28-16,0 7-16 16,0 3 20-16,4-3-20 15,0 7 0-15,0 3-8 16,0 4 20-16,-1 3-16 15,1-4-100-15,-4 11 44 16,-4-3-244-16,-3 3 160 16,-1 3-296-16</inkml:trace>
        </inkml:traceGroup>
        <inkml:traceGroup>
          <inkml:annotationXML>
            <emma:emma xmlns:emma="http://www.w3.org/2003/04/emma" version="1.0">
              <emma:interpretation id="{4E9868C4-3A78-4B31-94C9-3BCCCC6FBDF6}" emma:medium="tactile" emma:mode="ink">
                <msink:context xmlns:msink="http://schemas.microsoft.com/ink/2010/main" type="inkWord" rotatedBoundingBox="8811,16804 11412,16697 11467,18036 8866,18143"/>
              </emma:interpretation>
              <emma:one-of disjunction-type="recognition" id="oneOf49">
                <emma:interpretation id="interp81" emma:lang="" emma:confidence="1">
                  <emma:literal/>
                </emma:interpretation>
              </emma:one-of>
            </emma:emma>
          </inkml:annotationXML>
          <inkml:trace contextRef="#ctx0" brushRef="#br0" timeOffset="521730.0414">7590 16764 248 0,'3'0'92'0,"9"0"-72"0,-12 0-4 0,0 0 124 16,0 0-80-16,0 0-24 16,0 0-24-1,-12 10-4-15,5 4 32 0,-1 0-24 16,-7 10 40-16,3 7-32 16,0 10 32-16,5 7-32 15,-1 1-4-15,0-1-12 16,0-4 28-16,4-6-20 15,1-17 12-15,3 3-16 0,-4-7 12 16,0-3-16-16,4-14 4 16,4 0-4-16,3-7-384 15</inkml:trace>
          <inkml:trace contextRef="#ctx0" brushRef="#br0" timeOffset="522256.9979">7566 16905 624 0,'4'-14'228'0,"4"7"-176"0,7-3-16 16,1 10 116-16,3-3-92 15,5-4 20-15,3 0-48 16,7 0 12-16,1 4-24 16,0-1 60-16,4-3-44 0,-12 7-200 0,0 4 84 15,-8 3-560 1,-7 13 356-16,-4-13 96 16</inkml:trace>
          <inkml:trace contextRef="#ctx0" brushRef="#br0" timeOffset="523458.6965">7597 16430 404 0,'8'-10'148'0,"-8"3"-112"0,8 0-12 16,-4 7 56-16,0-7-48 15,-4 7 68-15,3 0-60 16,-3 0 8-16,0 0-28 16,0 0 24-16,4 7-28 15,0 0 20-15,4-7-20 0,0 7 44 16,7-14-32-16,8 0 4 16,12 0-20-16,8 0 12 0,3 4-16 15,1-1 24-15,-1 8-20 16,-15-1 32-16,-4 4-28 15,-7 0 32-15,-9 0-32 16,-7 3-164-16,-4 1 80 16</inkml:trace>
          <inkml:trace contextRef="#ctx0" brushRef="#br0" timeOffset="522014.798">7923 16685 332 0,'0'-10'120'0,"11"6"-92"0,5 1-8 0,-5 6 52 16,-7 4-44-16,4 0 16 15,-8 3-28-15,0 4-8 16,-8 7-4-16,-4 3 84 15,-3 0-48-15,0 7 52 16,-5 13-52-16,1-6-12 16,3 7-16-16,-3 0 24 0,3-7-20 15,5-7 48-15,3-7-36 16,-3 0-136-16,3-10 56 0,-4-1-476 16</inkml:trace>
          <inkml:trace contextRef="#ctx0" brushRef="#br0" timeOffset="522753.8186">8027 17118 464 0,'16'-6'176'0,"-5"6"-140"0,1 0-8 15,-5 6 4-15,1 5-24 16,4 2 16-16,-8 8-16 16,3 0-4-16,-3 3 0 15,-4-3 12-15,0-4-8 0,-4-7 32 16,-7 4-24-16,-1-11 32 16,-3 8-32-16,-1-5 12 0,5 1-16 15,3 0-24-15,0 0 4 16,4-7 20-16,12 4-4 15,4-1 4-15,3 0-4 16,8 1 28-16,4-4-20 16,-3 3 40-16,-1-3-32 15,-4 0-224-15,-3-3 108 16,-5 3-372-16</inkml:trace>
          <inkml:trace contextRef="#ctx0" brushRef="#br0" timeOffset="524155.0444">8368 16902 624 0,'0'0'228'0,"0"3"-176"0,4 1-16 0,-4-4 36 0,11 6-48 16,-7 1 32-16,12 0-28 16,-9 0 0-16,5-4-16 15,0-3 64-15,-5 0-44 0,1-3 16 16,-8 3-32-16,0 0-104 16,0 0 44-16,0 7-332 15,-8 7 208 1,8-7-204-16</inkml:trace>
          <inkml:trace contextRef="#ctx0" brushRef="#br0" timeOffset="525273.0282">8422 17703 300 0,'15'0'112'0,"-7"-3"-88"0,4-7-8 15,-5 10 100-15,1-7-68 16,0-4 44-16,0 5-56 16,3-8 32-16,5-7-36 15,-1 0-20-15,9-6-4 16,6-11 0-16,5 4-4 15,-4-4 24-15,8-3-16 0,-4-1-100 16,-12-16 44-16,4-18-52 16,-4 0 56-1,-7 8-16-15,-1 6 36 16,-7 7 124-16,4 13-56 16,-5 11 64-16,1 7-68 15,4 0-20-15,-12 17-16 0,8 0-8 16,-1 4 0-16,-7 3 24 0,-7 10-12 15,3-3-20-15,0 21 0 16,-8 9-12-16,4 19 8 16,-7-1 16-16,3 7 0 15,1-14-12-15,7-7 4 16,0-7 40-16,4-13-24 16,4-4 44-16,11-10 20 15,12-7-40 1,-3-14-8-16,3-13-20 15,0-4-52-15,0-14 28 16,0-6-52-16,-8-5 40 16,-7 8-4-16,-4 10 20 0,0 14-20 15,-5 4 20-15,-3 3 40 16,-3 17-16-16,-5-4 44 16,8 14-32-16,-12 8 20 15,8 9-24-15,0 8-28 16,1 2 4-16,3 8 44 15,-4-10-20-15,0 6 16 16,0-7-20-16,0-6 28 16,4-8-28-16,0 1 20 15,0-7-20-15,-8-4-148 16,4-10 68-16,1 0-324 16,-1 0 216-1,4-17-144-15</inkml:trace>
          <inkml:trace contextRef="#ctx0" brushRef="#br0" timeOffset="525873.6289">8844 16681 548 0,'-8'0'204'0,"12"0"-156"0,8-3-16 0,-12 3 16 16,7 0-32-16,5 0 32 15,0 0-32-15,3 3 40 16,4 1-32-16,1-4 12 0,7 0-20 0,-8 0-68 16,1 0 24-16,-5-4-128 15,-3 1 84-15,-1 3-344 16</inkml:trace>
          <inkml:trace contextRef="#ctx0" brushRef="#br0" timeOffset="525707.6833">8910 16530 464 0,'7'-21'176'0,"1"14"-140"0,0-3-8 16,3 7 84-16,-7-1-68 15,12 4 24-15,-8 0-36 16,3 4-12-16,1-1-12 16,3 7 20-16,-3-3-16 0,3 4 40 15,5-4-28-15,-5-4-92 16,-3 4 36-16,-4-4-308 16,-12 4 188-1,-4-3-144-15</inkml:trace>
          <inkml:trace contextRef="#ctx0" brushRef="#br0" timeOffset="526140.3646">9250 16840 644 0,'0'3'236'0,"0"1"-180"0,4-1-20 0,-4-3 8 16,4 7-32-16,0 0 68 15,4-4-48-15,-1 4-348 16,-3 10 172-16,-4-6-248 16</inkml:trace>
          <inkml:trace contextRef="#ctx0" brushRef="#br0" timeOffset="526462.7166">9626 16705 312 0,'4'-3'112'0,"-4"3"-84"0,-4 3-12 16,0 1 56-16,0 3-44 16,-4 7 60-16,-3 3-52 15,-1 0 64-15,0 14-60 16,1 7 44-16,-8 3-48 16,3 4-20-16,4 0-8 15,1-8 16-15,3-2-12 0,0-1 48 16,8-10-32-16,-7-6 4 15,7-8-20-15,7-10-332 16,9-10 172-16,15-8-240 16</inkml:trace>
          <inkml:trace contextRef="#ctx0" brushRef="#br0" timeOffset="526898.5589">9490 16960 676 0,'0'-14'248'0,"4"7"-192"0,23-3-16 0,-3 3 24 16,14 0-44-16,9 1 8 15,-1 6-16-15,1 10 56 16,-1 0-40-16,-3 0-144 0,-5 1 64 16,-7-1-268-1</inkml:trace>
          <inkml:trace contextRef="#ctx0" brushRef="#br0" timeOffset="527858.0716">9626 16492 508 0,'0'-3'188'0,"4"-1"-148"0,0 4-8 0,-4 0 36 16,7 0-44-16,1 0 32 15,4 0-28-15,-1 0-8 0,5 0-12 16,3 4 36-16,4-1-20 0,8 4 4 16,4 3-16-16,4 1 12 15,3-4-16-15,-11-1 40 16,-3-2-24-16,-5-4 32 15,-4 3-32-15,-7-3 4 16,-12 0-16-16,0 0-96 16,-4 0 48-16,0 0-200 15,-4 0 132-15</inkml:trace>
          <inkml:trace contextRef="#ctx0" brushRef="#br0" timeOffset="526714.6039">10021 16688 476 0,'-8'-10'176'0,"8"7"-136"0,-4 6-12 0,4 4 76 0,-4 3-64 16,0 4-16-1,0 3-16-15,1-3-8 0,-1 10 0 16,0 0 32-16,-4 21-16 0,-4-7 12 31,5 0-16-31,-13 17 28 0,5-7-24 16,-1-4 48-16,1-9-36 15,-4-8-120-15,3-3 48 16,4-10-460-16,-7-7 280 16,0-7 48-16</inkml:trace>
          <inkml:trace contextRef="#ctx0" brushRef="#br0" timeOffset="527310.1154">10098 17177 508 0,'-8'0'188'0,"8"7"-148"0,-11 10-8 15,11-7 44-15,-4 11-48 16,4-4 24-16,-4 4-32 15,4-1 0-15,0 5-12 16,0-8 36-16,0-3-20 0,-8-4 48 0,1 0-40 16,3 4-208-16,-8-11 92 15,4 8-408 1</inkml:trace>
        </inkml:traceGroup>
        <inkml:traceGroup>
          <inkml:annotationXML>
            <emma:emma xmlns:emma="http://www.w3.org/2003/04/emma" version="1.0">
              <emma:interpretation id="{3CB64EF3-3AEB-4C8F-9C70-0673D0A2156C}" emma:medium="tactile" emma:mode="ink">
                <msink:context xmlns:msink="http://schemas.microsoft.com/ink/2010/main" type="inkWord" rotatedBoundingBox="12175,16862 14292,16775 14332,17736 12215,17823"/>
              </emma:interpretation>
              <emma:one-of disjunction-type="recognition" id="oneOf50">
                <emma:interpretation id="interp82" emma:lang="" emma:confidence="1">
                  <emma:literal/>
                </emma:interpretation>
              </emma:one-of>
            </emma:emma>
          </inkml:annotationXML>
          <inkml:trace contextRef="#ctx0" brushRef="#br0" timeOffset="536338.5051">10845 16957 260 0,'0'-4'96'0,"0"1"-76"0,0-8-4 0,8 8 124 16,-4 0-80-16,-4-4 20 15,0 3-48-15,0 1 24 16,0-1-32-16,0-2 20 15,-4 6-24-15,4 0 8 16,0 0-16-16,0 0 36 0,4 6-24 16,11-6 48-16,5 0-40 0,7-6 20 15,4 6-32-15,-4 0 0 16,0 0-12-16,0 0 20 16,-8 0-16-16,-7 0 24 15,3 0-24-15,-11 0-12 16,-4 0-4-16,0 0 40 15,0 10-24-15,0-3-160 16,8 0 80-16,4-4-396 16</inkml:trace>
          <inkml:trace contextRef="#ctx0" brushRef="#br0" timeOffset="536689.4421">11457 16723 424 0,'0'-18'156'0,"4"18"-120"0,-4 0-8 0,0 0 104 15,0 0-76-15,-8 7-20 16,-4 4-24-16,-3 6 4 15,-1 7-8-15,-7 7 16 0,-4 14-16 16,8-1-4-16,-1 5 0 0,5-5 4 16,3-6-4-16,1-7 32 15,3-10-20-15,8-7 76 16,0-4-56-16,8-10-252 16,3-7 116-16,16-10-360 15</inkml:trace>
          <inkml:trace contextRef="#ctx0" brushRef="#br0" timeOffset="537090.5218">11341 16853 632 0,'-4'-10'236'0,"15"7"-184"0,9-1-16 16,-1 1 44-16,8-1-52 15,4 1 52-15,4 3-48 16,4 0 28-16,-4 3-32 16,-4 4-212-16,-4 0 100 0</inkml:trace>
          <inkml:trace contextRef="#ctx0" brushRef="#br0" timeOffset="538319.18">11364 16447 248 0,'12'-6'92'0,"-9"2"-72"0,5 4-4 0,-8 0 68 16,0 0-48-16,0 0 84 0,0 0-68 15,0 0 44-15,0 0-56 16,0 7 24-16,0 0-36 15,0-7 44-15,4 7-40 16,4 0 20-16,3-7-32 0,9 0 28 16,15-4-32-16,7-3 12 15,1 0-16-15,-1 1 0 16,-3 2-4-16,-8 4 4 16,-8 0-8-16,-7 4-4 15,-5 2 4-15,-3-2 28 16,-8 3-16-16,0 3 12 15,4 0-16-15,0 1-340 16,0-1 176-16</inkml:trace>
          <inkml:trace contextRef="#ctx0" brushRef="#br0" timeOffset="536893.4841">11712 16681 624 0,'8'-6'228'0,"-4"2"-176"0,-4 1-16 15,8 10 16-15,-1-1-36 16,-3 5-4-16,0-1-8 0,0 4 12 15,-4 3-8-15,0 4 4 0,-8 3-4 16,-3 3 4-16,-5 11-8 16,-3 3 8-16,0 1-8 15,3-1 52-15,1-7-32 16,3-3-12-16,4-7-4 16,4-6-204-16,0-11 108 15</inkml:trace>
          <inkml:trace contextRef="#ctx0" brushRef="#br0" timeOffset="537577.2075">11767 17050 320 0,'3'3'120'0,"1"4"-96"0,4 0-4 0,-4 0 124 16,4 0-84-16,3 3 36 0,1 0-56 15,3 1 4-15,1-1-28 16,-1 4 0-16,-7-4-8 16,-4 7-16-16,-4 0 4 0,-8 7 84 15,-7-6-48-15,-5-1 16 16,-3 7-28-16,0-7-20 15,4-10-4-15,-5 7-16 16,9-7 12-16,7 0-12 16,12-1 8-16,11 1 44 15,-3-7-20-15,7 4 52 16,1-1-36-16,-1-3-92 16,-3 0 32-16,-1 0-316 15</inkml:trace>
          <inkml:trace contextRef="#ctx0" brushRef="#br0" timeOffset="538652.6101">12130 16798 716 0,'0'0'264'0,"0"4"-204"0,4 6-16 15,0-3 36-15,4 0-52 16,-4 3 24-16,4 7-32 16,-1-10 60-16,1 7-44 15,0-4-288-15,3-3 132 0</inkml:trace>
          <inkml:trace contextRef="#ctx0" brushRef="#br0" timeOffset="539469.2823">12382 16726 196 0,'0'-3'72'0,"0"10"-56"0,4-1-4 0,-4-6 72 15,-4 11-48-15,0 3 40 0,0 3-44 16,-3 3 68 0,-1 8-52-16,0-4 0 15,0 0-28-15,-3 0 48 16,7 4-36-16,-4-11 28 0,4-3-32 15,0-7 16-15,4-7-24 16,4-7 16-16,0-7-20 0,4 0 36 16,0-10-28-16,3 3-84 15,1-6 32-15,-1-1-116 16,1-6 84-16,0 3 8 16,-1-3 32-16,-3 9-12 15,-4 5 20-15,4 3 84 16,-4 3-40-16,-1 4 8 15,5 16-32 1,-4 5-8-16,4 9 36 16,-1-2-24-16,1 9 16 0,0-6-16 15,-4 6-8-15,0-3 0 16,0 4 4-16,-1-7-4 16,1-1 32-16,0-6-20 15,0-4 40-15,-4-10-32 16,8 0 40-16,0-3-36 15,3-11 12-15,1 4-24 16,7-11-8-16,0 0-4 16,5-6-76-16,-1 3 40 15,4 0-40-15,-4 0 40 16,-3 6-8-16,-1 5 24 0,-4 6 16 16,-3 0 4-16,-4 7 16 15,-4 7-12-15,0 0-4 16,-1 0 0-16,1 3 20 15,0 0-12-15,4 1 12 16,0 2-12-16,-1 1 20 16,-3 3-20-16,-4 4 24 15,-4 6-24-15,-3 4 24 16,-5 7-24-16,-3 4-4 16,-1 2-4-16,4-2 4 15,1-8-4-15,3-6 68 16,4-11-40-16,0-3-72 15,4-8 16-15,4-12-352 16,4-5 204 0,0-9-268-16</inkml:trace>
          <inkml:trace contextRef="#ctx0" brushRef="#br0" timeOffset="540570.8264">12498 16461 372 0,'0'-14'140'16,"0"11"-112"-16,-4 0-4 0,4 3 100 0,0 0-72 15,0 0 40-15,0 0-52 16,0 0 28-16,0 0-36 15,0 0 36-15,8-4-40 16,8 1 48-16,7-1-44 0,8-3 36 16,15 4-36-16,1-1 8 15,3 1-24-15,-4 3-8 16,-11 3-4-16,-4-3 40 0,-11 4-24 16,-5-4 0-16,-7 3-12 15,-8-3-68-15,-4 0 32 16,0 0-244-16,0-3 152 15</inkml:trace>
          <inkml:trace contextRef="#ctx0" brushRef="#br0" timeOffset="539721.4535">12970 17060 476 0,'-3'14'176'0,"3"-4"-136"0,-4 18-12 0,8-11 48 16,-4 7-48-16,-4 3 32 0,0 1-32 16,-8-1 8-16,1-6-20 15,-5 3 8-15,-3-7-12 0,3 1 80 16,1-5-48-16,3-6-164 15,4-3 64-15,-3-4-472 16</inkml:trace>
        </inkml:traceGroup>
        <inkml:traceGroup>
          <inkml:annotationXML>
            <emma:emma xmlns:emma="http://www.w3.org/2003/04/emma" version="1.0">
              <emma:interpretation id="{3FBB03A5-84D1-4B8C-B502-C22F2179CEA2}" emma:medium="tactile" emma:mode="ink">
                <msink:context xmlns:msink="http://schemas.microsoft.com/ink/2010/main" type="inkWord" rotatedBoundingBox="14848,16916 16233,16859 16264,17621 14880,17678"/>
              </emma:interpretation>
              <emma:one-of disjunction-type="recognition" id="oneOf51">
                <emma:interpretation id="interp83" emma:lang="" emma:confidence="1">
                  <emma:literal/>
                </emma:interpretation>
              </emma:one-of>
            </emma:emma>
          </inkml:annotationXML>
          <inkml:trace contextRef="#ctx0" brushRef="#br0" timeOffset="550585.6818">13516 16792 416 0,'-7'-4'152'0,"14"4"-116"0,-7-3-12 0,0 3 84 0,0 0-64 16,0 0 52-1,0 0-56-15,0 0 60 16,0 0-60-16,0 0 36 16,0 0-44-16,4 0 16 15,0 3-28-15,4-3 28 16,3 0-32-16,5-3 20 16,3 3-20-16,8-4 36 0,0 1-28 15,-3 3-24-15,-13 0 0 16,1 0-88-16,-12 0 48 15,0 0-172-15,0 0 120 0,0 0-300 16,8 10 220 0,3 0-80-16</inkml:trace>
          <inkml:trace contextRef="#ctx0" brushRef="#br0" timeOffset="550872.9462">14051 16761 392 0,'11'13'148'0,"-15"-2"-116"0,4 26-8 0,-4-12-4 0,-3 12-16 15,-5 18 40-15,-3 7-20 16,-1 4-12-16,-7-11-8 15,0-14 92-15,-1-3-52 16,-3-14 80-16,0-10-72 16,0 3 36-16,0-10-52 15,0-14 16-15,-4-3-32 0,8-21-132 16,3-21 60-16</inkml:trace>
          <inkml:trace contextRef="#ctx0" brushRef="#br0" timeOffset="551023.3448">13996 16558 704 0,'8'-38'264'0,"0"27"-208"0,-4-6-12 0,-4 17 80 16,7 0-76-16,1 10-108 16,4-3 32-16</inkml:trace>
          <inkml:trace contextRef="#ctx0" brushRef="#br0" timeOffset="551799.4079">14306 16719 280 0,'-4'0'104'0,"4"0"-84"0,0-3 0 16,0 3 100-16,0-4-68 15,4 1 128-15,-4-4-100 16,0 4 40-16,4-4-72 15,-4 0 20 1,0 3-40-16,-4-2 28 16,0 6-32-16,-7 0-24 15,3 6 0-15,-12 5 8 16,9 6-4-16,-5 0-12 0,9 4 4 16,-1-4 28-16,8 7-12 0,8-3 12 15,3-4-12-15,12-3 36 16,5-7-24-16,6-4-12 15,5-6-8-15,0-1-120 16,-4-3 64-16,-8 0-48 0,-4-3 56 16,-8 0 8-16,-3-4 20 15,-12 4-16-15,-4-1 20 16,-4 1-4-16,-3 10 8 16,-1 7 76-16,4 3-36 15,8 4 40-15,12 7-40 16,11-1 24-16,8 1-28 0,8-4 0 15,7 0-16-15,1-10 36 16,3-7-24-16,-7-7 40 16,-4-3-36-16,-9-4-16 15,-6-3-4-15,-13 0-8 16,-7-4 0-16,-8-6 0 16,-3-11 0-16,-5-4 16 15,0-9-8-15,-3 6-40 31,7 7 20-31,4 0-32 16,8 14 24-16,4 4 8 16,3 9 12-16,9 8-284 0,-5 3 156 15,1 3-396-15</inkml:trace>
        </inkml:traceGroup>
        <inkml:traceGroup>
          <inkml:annotationXML>
            <emma:emma xmlns:emma="http://www.w3.org/2003/04/emma" version="1.0">
              <emma:interpretation id="{F9AB71C3-B7AA-4713-822A-7C6965ACF6FA}" emma:medium="tactile" emma:mode="ink">
                <msink:context xmlns:msink="http://schemas.microsoft.com/ink/2010/main" type="inkWord" rotatedBoundingBox="16603,16540 17262,16513 17299,17428 16640,17455"/>
              </emma:interpretation>
              <emma:one-of disjunction-type="recognition" id="oneOf52">
                <emma:interpretation id="interp84" emma:lang="" emma:confidence="1">
                  <emma:literal/>
                </emma:interpretation>
              </emma:one-of>
            </emma:emma>
          </inkml:annotationXML>
          <inkml:trace contextRef="#ctx0" brushRef="#br0" timeOffset="555225.2305">15750 16379 456 0,'8'-14'168'0,"-8"14"-128"0,7 0-16 16,-3-4 68 0,-4 4-56-16,8-3 12 15,-8 3-28-15,0-4 32 16,8 4-28-16,-8-3 20 15,4 3-24-15,-16-3-8 16,12 6-8-16,-19-3 40 0,7 7-24 16,-23 0-52-16,8 0 16 0,-19 0-40 15,7 3 32-15,0-7-8 16,4 4 20-16,-3-10 8 16,11 3 4-16,3-11-20 15,9 5 12-15,-4-8 4 16,19 7 4-16,-8 0-20 15,8 4 12-15,-4 3 32 16,4 3-16-16,-4 4-28 16,4 7 12-16,-12 13 0 15,12-3 8-15,-7 21-28 16,3-7 16-16,-12 10 4 16,9-3 8-16,-1 0 8 15,4-11-4-15,-4 0 8 16,4-3-8-16,-3-10 16 15,3 7-12-15,-4-8-4 16,4-3 0-16,-4-3 28 16,8-4-16-16,-3-3-4 15,6 4-8-15,1-8-4 16,0 4 0-16,0-7-28 16,8 0 16-16,7 0 12 0,4 0 4 15,4 0 16-15,0 0-12 16,0-7 16-16,1 14-16 15,-1-7 4-15,-16 0-4 0,5 0 28 16,-12-7-20-16,-4 7-84 0,-4-7 36 16,4 0-256-1</inkml:trace>
          <inkml:trace contextRef="#ctx0" brushRef="#br0" timeOffset="555455.8436">15278 16730 560 0,'11'-7'208'0,"-3"7"-164"0,15-4-8 0,-7 1 68 0,3-1-64 16,8 1 28-16,8-1-40 15,0 1-8-15,4 3-12 16,-8 0-8-16,-4 10 4 0,-4-6-312 15,-8 6 168 1,-7 7-244-16</inkml:trace>
          <inkml:trace contextRef="#ctx0" brushRef="#br0" timeOffset="556114.0934">15347 16176 600 0,'-4'-4'224'0,"4"4"-176"0,4-3-12 0,-4-1 88 16,8 4-76-16,8-7 88 15,3 4-80-15,4-7 0 16,12 6-36-16,11-6-12 15,-7 6-4-15,19 1 48 16,-4 3-28-16,-15 3-116 16,0 4 48-16,-12 4-284 15,-8-5 184-15,-11 8-324 16</inkml:trace>
          <inkml:trace contextRef="#ctx0" brushRef="#br0" timeOffset="555915.0644">15746 16774 352 0,'-4'0'132'0,"12"7"-104"0,-4 0-8 0,-4 0 80 15,-4 10-60-15,4 0 60 16,-12 7-56-16,12 4-40 16,-7 0-4-16,-5-1 12 15,4 7-4-15,0-9 32 0,1-5-24 16,3-6-100-16,-4-7 40 15,8-7-376 1</inkml:trace>
          <inkml:trace contextRef="#ctx0" brushRef="#br0" timeOffset="556353.9065">15928 16657 716 0,'-4'24'264'0,"4"-20"-204"0,4 10-16 16,-4-14 28-16,0 6-48 15,8 5-144-15</inkml:trace>
        </inkml:traceGroup>
        <inkml:traceGroup>
          <inkml:annotationXML>
            <emma:emma xmlns:emma="http://www.w3.org/2003/04/emma" version="1.0">
              <emma:interpretation id="{9500D9CF-B4FC-41E0-BA2F-E343CF9636DB}" emma:medium="tactile" emma:mode="ink">
                <msink:context xmlns:msink="http://schemas.microsoft.com/ink/2010/main" type="inkWord" rotatedBoundingBox="17671,16472 18965,16419 19002,17307 17708,17360"/>
              </emma:interpretation>
              <emma:one-of disjunction-type="recognition" id="oneOf53">
                <emma:interpretation id="interp85" emma:lang="" emma:confidence="1">
                  <emma:literal/>
                </emma:interpretation>
              </emma:one-of>
            </emma:emma>
          </inkml:annotationXML>
          <inkml:trace contextRef="#ctx0" brushRef="#br0" timeOffset="559824.132">17120 16657 652 0,'0'-13'244'0,"4"6"-192"0,8 3-12 16,3 1 68-16,9-1-68 16,3-3 16-16,11 7-32 15,-11 0 32-15,8 7-32 16,-4 0-516-16,-11 7 268 16,-1-4-124-16</inkml:trace>
          <inkml:trace contextRef="#ctx0" brushRef="#br0" timeOffset="559548.9003">17612 16248 436 0,'12'0'160'0,"-16"0"-124"0,-4-4-8 0,8 4 104 15,-4 0-76-15,-4 0 40 16,-3 0-56-16,-5 4-24 15,-3-1-8-15,-4 4 16 0,-1 0-12 16,-7 3-120-16,0-3 60 0,1 0-64 16,-1 0 68-16,3-7 12 15,9-3 20-15,0-4-16 16,7-4 16 0,4 1 48-16,1 3-16 15,-1-3 44-15,0 6-36 16,0 4-32-16,1 4 0 15,-5 6 28-15,0 7-16 16,1 11 8-16,-1 13-8 16,1 11 12-16,3 3-12 15,-4 3 4-15,5-3-4 0,3-10-8 16,0-7 4-16,4-7 20 16,-4-7-12-16,4 0 12 15,-8-10-12-15,4 3 12 16,4-10-16-16,0 3-20 0,0-3 4 15,0 0 20-15,4 0-4 16,8-4 4-16,-4 4-4 16,11-7 12-16,0 0-12 15,4-7 48-15,1 4-28 16,-5 3-60-16,-11-7 20 16,3 7-132-16,-11 0 80 15,0-3-192 1,-3-1 144-16,-5 1-180 15</inkml:trace>
          <inkml:trace contextRef="#ctx0" brushRef="#br0" timeOffset="560724.043">17233 16083 416 0,'-8'0'152'0,"8"0"-116"0,0 0-12 0,-8 0 164 16,16 0-108-1,-8-4 72-15,8 4-88 0,3-3 44 16,5 3-64-16,7-4 16 15,12 4-40-15,11-3 44 16,1 6-36-16,11 4-68 16,0 0 20-16,-12 0-556 15</inkml:trace>
          <inkml:trace contextRef="#ctx0" brushRef="#br0" timeOffset="560134.9755">17476 16761 372 0,'24'3'140'0,"-13"-3"-112"0,16 10-4 0,-15-6 12 16,11 3-24-16,-7 3 24 16,-9 4-24-16,1-4 32 0,-8 0-28 15,-8 1-24-15,1-1 4 16,-13 0 28-16,-7 1-16 16,8-1 28-16,0-3-24 15,-1-4 32-15,16 4-28 16,0-7 64-16,4 0-44 15,8 0-8-15,0 0-16 16,11 0 0-16,1 0-8 0,-5 0 8 16,-3 0-8-16,7 0-92 15,0 0 52-15,-11 0-272 16,12 4 172 0,-9-1-132-16</inkml:trace>
          <inkml:trace contextRef="#ctx0" brushRef="#br0" timeOffset="556988.094">16350 16695 632 0,'-4'-7'236'0,"8"0"-184"15,11 4-16-15,-11 0 60 16,16 3-60-16,3-4 4 16,4 1-24-16,4-1 40 0,0 4-28 15,-4 4-332-15</inkml:trace>
          <inkml:trace contextRef="#ctx0" brushRef="#br0" timeOffset="556856.2435">16648 16379 464 0,'-8'-7'176'0,"8"0"-140"16,-4 7-8-16,1 0 100 0,-9 0-76 15,8 0 8-15,-11 0-40 16,7 0 4-16,-4 0-12 16,1 7 12-16,-5-4-16 0,-3 4-20 15,7 0 4-15,-7 7 4 16,-4 3 4-16,-1 7 44 15,1 7-24-15,0 3 36 16,4 11-32-16,3-7-12 31,8 0-8-31,4-4 40 0,8-3-24 16,4-3 44-16,0-4-36 0,11 0-60 16,1-7 20-1,-1-7-256-15,0 1 148 0,1-8-380 16</inkml:trace>
          <inkml:trace contextRef="#ctx0" brushRef="#br0" timeOffset="557551.5994">16454 16182 612 0,'4'0'228'0,"0"4"-180"0,8-4-12 16,-4 0 60-16,15 0-60 0,0 0 24 16,16 3-40-16,-4-6 52 15,-1 10-40-15,-3-7-348 16,4 7 168-16,-12 10-296 15</inkml:trace>
          <inkml:trace contextRef="#ctx0" brushRef="#br0" timeOffset="557328.4973">16458 16093 696 0,'-4'-7'256'0,"8"-3"-196"0,12 3-20 0,-12 3 4 16,11 4-32-16,5-3 12 0,-1 3-12 15,0 7-24-15,8 3 4 16,-7-3-332-16</inkml:trace>
          <inkml:trace contextRef="#ctx0" brushRef="#br0" timeOffset="558025.8519">16892 16527 580 0,'12'10'216'0,"-12"-3"-168"0,7 3-12 16,-7-3 40-1,8 3-48-15,-4 1-168 0</inkml:trace>
        </inkml:traceGroup>
        <inkml:traceGroup>
          <inkml:annotationXML>
            <emma:emma xmlns:emma="http://www.w3.org/2003/04/emma" version="1.0">
              <emma:interpretation id="{B46BE224-661F-4576-BF37-56E07758C07F}" emma:medium="tactile" emma:mode="ink">
                <msink:context xmlns:msink="http://schemas.microsoft.com/ink/2010/main" type="inkWord" rotatedBoundingBox="19411,16482 21477,16397 21514,17297 19448,17382"/>
              </emma:interpretation>
              <emma:one-of disjunction-type="recognition" id="oneOf54">
                <emma:interpretation id="interp86" emma:lang="" emma:confidence="1">
                  <emma:literal/>
                </emma:interpretation>
              </emma:one-of>
            </emma:emma>
          </inkml:annotationXML>
          <inkml:trace contextRef="#ctx0" brushRef="#br0" timeOffset="568541.9366">18750 16334 280 0,'-15'-4'104'0,"18"4"-84"0,-3 4 0 0,-3-1 4 16,3 4-16-16,-4 0-4 15,-4 3 0-15,8 4 92 16,0 7-52-16,0 6 8 15,-8 8-32-15,-3-1 24 16,3 11-28-16,-4-7 20 16,-3-4-20-16,3-6 20 15,4-4-24-15,5-7 40 16,3 0-28-16,0-7 32 16,7 1-52-16,5-4 0 15,-4 0 24-15,-5-1-20 0,-3-6-28 16,4 7 12-16,8-3 8 15,0 6 4-15,-5-6 24 16,13-1-16-16,7-3 24 16,0 0-24-16,0 0 40 15,4 0-28-15,-12 0-76 16,-3 0 28-16,-5 0-160 16,-3 0 104-16,-12 0-188 15,0 0 156 1,-3 0-136-16</inkml:trace>
          <inkml:trace contextRef="#ctx0" brushRef="#br0" timeOffset="568724.4242">18684 16606 496 0,'-11'-11'184'0,"14"11"-140"0,1 0-16 16,20 0 84-16,-1-3-32 15,8-1-40-15,0 1 4 16,0 3-28-16,0 0-24 0,-8 3 0 16,-4 1-340-1</inkml:trace>
          <inkml:trace contextRef="#ctx0" brushRef="#br0" timeOffset="568378.4849">18766 16365 352 0,'0'-7'132'0,"3"3"-104"0,5 1-8 0,0 3 16 16,4 0-24-16,3 0 24 0,0 0-24 15,9 0 40-15,-5 0-28 16,0 0 20-16,5 0-24 15,-5 0-16-15,-4 0-8 16,1 0 28-16,-4 0-12 16,-12 0 12-16,0 0-12 15,-8 3-52-15</inkml:trace>
          <inkml:trace contextRef="#ctx0" brushRef="#br0" timeOffset="569310.4801">18769 16165 384 0,'16'0'140'0,"-1"0"-108"0,1 0-8 15,-5 0 100-15,-3 0-72 16,12 0 32-16,-13 0-48 16,1 0-4-16,4 4-20 15,-1-1 0-15,-3-3-4 16,11 4 48-16,5-1-32 0,-1-3-416 15</inkml:trace>
          <inkml:trace contextRef="#ctx0" brushRef="#br0" timeOffset="568946.5318">19071 16695 372 0,'-19'4'140'0,"11"2"-112"0,1 8-4 0,3-3 76 0,0-5-60 16,4 5 8-16,4 6-28 15,0 7-28-15,-1-7 0 16,-3-3 40-16,0 3-20 15,-3-3 36-15,-9-4-32 16,0-3-208-16</inkml:trace>
          <inkml:trace contextRef="#ctx0" brushRef="#br0" timeOffset="569536.0786">19377 16437 528 0,'-4'7'196'0,"4"10"-152"0,4-3-12 0,0 0 44 16,0-4-48-16,0 11 52 15,-4-11-48-15</inkml:trace>
          <inkml:trace contextRef="#ctx0" brushRef="#br0" timeOffset="570103.5991">19880 16231 300 0,'-15'0'112'0,"7"13"-88"0,-7 5-8 0,7-5 64 16,-4 11-48-16,1 21 16 15,-1 14-32-15,1-1 0 16,7 4-8-16,8-10-8 0,7-8 4 16,1-6 28-16,-1-7-16 15,-3-7-32-15,0-3 8 16,-16-7 52 0,-11-4 32-16,-8-3-36 15,-12-7 20-15,-4 0-32 16,-3 0 72-16,7-3-56 15,8-4 24-15,8 0-40 0,4 0-16 16,7-3-8-16,4-1 12 16,8 8-8-16,0-4-268 15,0 7 144-15</inkml:trace>
          <inkml:trace contextRef="#ctx0" brushRef="#br0" timeOffset="567610.5745">18084 16647 332 0,'0'-3'120'0,"8"-4"-92"0,-8 7-8 16,0 0 24-16,0 0-28 15,0 0 40-15,12 0-32 16,-12 0 4-16,7 7-16 16,-7-7 12-16,0 0-16 15,0 6 40-15,0-6-24 16,8 4-4-16,-4 3-12 15,-4-7 48-15,0 0-32 16,8 3 52-16,3 1-44 16,-3-1-24-16,11 1-8 0,1-8 8 15,-5 4-4-15,5 0-4 16,7 0 4-16,-16 0 12 16,9 0-8-16,-13-3-4 0,5-4 0 15,-12 7 56-15,0 0-32 16,0-7 16-16,0 7-28 15,-4 0-8-15,4 0-4 16,-8 0 12-16,8 0-8 16,8 0 16-16,-4-7-16 15,4 4-248-15,3 3 128 16</inkml:trace>
          <inkml:trace contextRef="#ctx0" brushRef="#br0" timeOffset="571217.56">19621 16052 444 0,'-8'-4'164'0,"16"-6"-124"0,-4 3-16 0,0 7 124 16,0-7-88-16,7 0 36 16,1 4-56-16,0 3 4 15,-1 7-28-15,16 0 36 0,0-1-28 0,4 5 12 16,12-4-20-16,-1 3 8 16,1-3-12-16,-4 0 12 15,-1-4-16-15,-7-3 24 16,-3-3-20-16,-9-1 48 15,-8 1-32-15,-3-4-260 16,-8 7 124-16</inkml:trace>
          <inkml:trace contextRef="#ctx0" brushRef="#br0" timeOffset="569817.839">19621 16210 572 0,'0'-3'208'0,"4"3"-160"0,11-4-12 15,1 4 76-15,19-3-68 16,7-1-20-16,9 4-12 16,-1 4 4-16,-4 3-8 15,1 3 40-15,-8-3-24 0,-5-7-4 16,-6 7-12-16,-13-7 36 16,-7 7-20-16,-12-7-76 15,-4 0 28-15,-7 6-152 0,-5-6 100 16,5 0-188-1,3 0 152-15,-3 0-196 16</inkml:trace>
          <inkml:trace contextRef="#ctx0" brushRef="#br0" timeOffset="570876.6507">20031 16764 456 0,'12'0'168'0,"-12"0"-128"0,4 0-16 0,-4 0 112 0,8 0-80 15,-1 0 40-15,1 0-56 16,0 0 20-16,0 0-32 16,-1 0-28-16,-3 10 0 0,-4-3 8 15,-4 7-4-15,0-4 24 16,1 1-16-16,-1-1-4 15,-4 4-4-15,0-4 28 16,-3 4-16-16,-1-7 12 16,0 3-16-16,1-3-8 15,3-4 0-15,4-3-4 16,4 0 0-16,8 7-20 16,7-7 12-16,1 0-12 15,-1 0 8-15,5 0 24 16,-1-7-4-16,0 7-40 0,-3-3 20 15,-4-1-492 1,3 11 136 0</inkml:trace>
        </inkml:traceGroup>
      </inkml:traceGroup>
    </inkml:traceGroup>
    <inkml:traceGroup>
      <inkml:annotationXML>
        <emma:emma xmlns:emma="http://www.w3.org/2003/04/emma" version="1.0">
          <emma:interpretation id="{F10F294B-DC85-4145-8140-A8E7F327B150}" emma:medium="tactile" emma:mode="ink">
            <msink:context xmlns:msink="http://schemas.microsoft.com/ink/2010/main" type="paragraph" rotatedBoundingBox="185,17715 22161,17760 22159,19081 182,1903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DEE5E5B-707E-4E4E-B3E2-064A56CE0646}" emma:medium="tactile" emma:mode="ink">
              <msink:context xmlns:msink="http://schemas.microsoft.com/ink/2010/main" type="inkBullet" rotatedBoundingBox="184,18160 893,18161 892,18712 183,18711"/>
            </emma:interpretation>
            <emma:one-of disjunction-type="recognition" id="oneOf55">
              <emma:interpretation id="interp87" emma:lang="" emma:confidence="0">
                <emma:literal>→</emma:literal>
              </emma:interpretation>
            </emma:one-of>
          </emma:emma>
        </inkml:annotationXML>
        <inkml:trace contextRef="#ctx0" brushRef="#br0" timeOffset="677795.2081">-1167 17958 156 0,'0'-3'56'0,"4"3"-44"0,-4-4-4 0,4-3 88 16,0 7-56-16,0-3 44 16,-1-1-48-16,1 1 0 15,0-4-24-15,0 7 0 16,-4 0-4-16,0 0 36 16,0 0-20-16,0 0 20 15,0 0-24-15,0 10 44 16,8-6-36-16,7-4 4 15,16 0-20-15,20-4-16 16,18 4 0-16,1 0 48 16,4 0-24-16,-13 0 36 0,-6 0-32 0,-9 0 12 15,-11 0-20-15,-23 7-24 16,-12 0-68 0,-12-3 36-16,0-1-84 15,1 0 68-15,3-3-208 16</inkml:trace>
        <inkml:trace contextRef="#ctx0" brushRef="#br0" timeOffset="678364.2064">-764 17800 236 0,'-4'-7'88'0,"8"-3"-68"0,0 3-4 0,-1 3 68 15,1-3-48-15,0 4 40 16,4-1-44-16,-8 4 0 16,0 0-20-16,0 7 28 15,8 7-24-15,3 3-12 0,5 4-8 16,3 0 12-16,4-1-4 16,4 4 8-16,4-6-8 15,12-1-12-15,-12-7 4 16,-4 0 28-16,0 4-12 15,-15-7 24-15,-4-4-24 16,-16 11 40-16,-8 3-28 16,-11 4-4-16,-4 10-12 15,-4 10 20-15,-7 14-16 16,7 4 32-16,4-1-28 0,12-6-552 16</inkml:trace>
      </inkml:traceGroup>
      <inkml:traceGroup>
        <inkml:annotationXML>
          <emma:emma xmlns:emma="http://www.w3.org/2003/04/emma" version="1.0">
            <emma:interpretation id="{95F271E6-1FCA-4688-B5BE-F574ECBD2205}" emma:medium="tactile" emma:mode="ink">
              <msink:context xmlns:msink="http://schemas.microsoft.com/ink/2010/main" type="line" rotatedBoundingBox="1918,17718 22161,17760 22159,19081 1916,19039">
                <msink:destinationLink direction="with" ref="{8BB5576F-B6E2-4B85-92EB-062BF76C42AF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7F770EBD-7863-4EEE-BBE6-610C44A4F0C0}" emma:medium="tactile" emma:mode="ink">
                <msink:context xmlns:msink="http://schemas.microsoft.com/ink/2010/main" type="inkWord" rotatedBoundingBox="1918,17866 5643,17874 5641,18915 1916,18907"/>
              </emma:interpretation>
              <emma:one-of disjunction-type="recognition" id="oneOf56">
                <emma:interpretation id="interp88" emma:lang="" emma:confidence="1">
                  <emma:literal/>
                </emma:interpretation>
              </emma:one-of>
            </emma:emma>
          </inkml:annotationXML>
          <inkml:trace contextRef="#ctx0" brushRef="#br0" timeOffset="609634.6302">3370 17669 392 0,'-8'-14'148'0,"8"14"-116"0,-4 7-8 16,4-7 100-16,-3 10-72 16,-1 8 40-16,0 6-52 15,-4 7 12-15,4 3-32 16,0 0 16-16,-3 4-20 0,-1 0 44 15,4 0-32-15,0 3 4 16,-4 1-20-16,1-1 36 16,-1-3-24-16,0 0 64 15,0-7-48-15,5-11-272 16,3-9 124-16,3-18-464 16</inkml:trace>
          <inkml:trace contextRef="#ctx0" brushRef="#br0" timeOffset="609903.8451">3591 17731 488 0,'-4'0'180'0,"4"0"-140"0,-8 10-12 0,8-3 12 16,0 7-28-16,-4 3 4 15,0 4-8-15,4 3-16 16,0 0 4-16,-3 3 28 16,-1 4-12-16,-4 7 12 0,-4 4-12 15,1 9 12-15,-5 8-16 16,5-8 24-16,-1 1-20 0,4-11-164 16,0-10 84-16</inkml:trace>
          <inkml:trace contextRef="#ctx0" brushRef="#br0" timeOffset="610103.8768">3262 18065 560 0,'-12'-21'208'0,"16"11"-164"0,8-4-8 16,-1 14 100-16,5-3-80 15,3-1 4-15,4 1-36 0,4 3-8 16,0 0-8-16,-3 3 48 0,7 4-32 16,-8 0-300-16,0 0 148 15</inkml:trace>
          <inkml:trace contextRef="#ctx0" brushRef="#br0" timeOffset="610369.5836">3769 18127 384 0,'8'-4'140'0,"-5"8"-108"0,-3 6-8 0,0 7 92 0,-3 7-68 16,-5 11 8-16,4 2-36 15,-4 5 4-15,-3-8-12 16,3 1 44-16,4-11-28 16,0 0 20-16,4-14-28 0,0 4-168 15,0-14 80-15,0 0-372 16</inkml:trace>
          <inkml:trace contextRef="#ctx0" brushRef="#br0" timeOffset="610853.3709">3223 17473 488 0,'4'-4'180'0,"0"4"-140"0,0 0-12 16,3 0 84-16,1 0-68 15,8 0 36-15,-1 4-48 16,4 3 0-16,5 0-20 16,-1-1 28-16,-4 1-24 0,4 0-12 15,1-3-8-15,-5 3 48 16,-3-4-24-16,-1 0 60 15,-3-3-44-15,-1 0-104 16,-3-3 36-16,0 0-276 16,-1-4 172-16,5 7-284 15</inkml:trace>
          <inkml:trace contextRef="#ctx0" brushRef="#br0" timeOffset="606482.717">567 17748 208 0,'0'-17'76'0,"4"10"-60"0,0-7-4 16,0 4 136-16,-4 0-84 15,8 6 28-15,-4-10-56 16,-4 11 64-16,0-4-52 16,0 0 8-16,-8 7-32 15,8 0 12-15,0 0-20 16,0 0 28-16,0 0-28 0,0 0 4 15,0 0-12-15,0 0 12 16,0 0-12-16,8 0 40 16,-5-7-24-16,-3 7 32 15,8-10-32-15,-8 10 4 16,0-3-16-16,8-1 12 0,-4 4-16 16,4 0-12-1,11 0 0-15,0 0 12 0,8 0-4 16,20 0-4-16,7 4 4 15,-4-1 12-15,5 4-8 16,-9 0 16-16,0 3-16 16,-7-3-12-16,-12 3 0 15,-7-6 12-15,-13-4-4 16,-3-4-4-16,-4-3-16 16,0 4 8-16,0 3 20 15,0-7-4-15,0 7 4 16,8-7-4-16,-4 7-8 15,0-7 4-15,-4 7-4 16,0 0 0-16,0 0-12 16,0 0 8-16,11 7 20 15,-11-7-8-15,0 0-4 16,0 0 0-16,0 7 4 16,-7-7-4-16,7 7-20 15,-4 7 8-15,-4-7 4 16,0 17 4-16,4 0 0 15,-3 3 0-15,-5 8 0 16,-3-4 0-16,-5-4 8 16,-3 8-4-16,4-1 8 15,-1 0-8-15,-3 1-12 16,4-4 4-16,3-7 12 16,8-3-4-16,1-8-4 15,-1-9 4-15,8-8 4 0,0-9-4 16,0-5-20-16,-4 1 8 15,-4-3 20-15,-3-5-4 16,-9 1 16-16,-3 0-16 16,-4 4-20-16,0-1 4 15,4 0 12-15,-1-3 0 16,5 7-20-16,4-7 8 16,7 3-4-16,0 4 4 0,0 0 8 15,8 3 0-15,8-3-12 16,-8 10 8-16,8 0-4 15,4 4 0-15,-5 3 24 16,5 3-8-16,3 4-276 16,-3 0 144-16,3 3-424 15</inkml:trace>
          <inkml:trace contextRef="#ctx0" brushRef="#br0" timeOffset="606689.28">1256 17920 528 0,'-3'0'196'0,"6"4"-152"0,5-4-12 0,0 0 140 16,4 0-100-16,3 0 24 15,-3 0-56-15,7 0-212 16,0 0 92-16,1 13-436 15</inkml:trace>
          <inkml:trace contextRef="#ctx0" brushRef="#br0" timeOffset="607111.9035">1895 17583 496 0,'-8'-4'184'0,"5"4"-140"0,-5 0-16 16,4 0 56-16,-4 4-52 16,0 3 16-16,-3 7-32 15,-5 3 8-15,1 7-12 16,-4 3 0-16,-5 15-4 0,5-1-16 0,0 0 4 31,-5 1 4-31,-7 6 0 0,16 10 24 0,7 28-12 16,-7 7 12-16,15-3-12 15,7-15 28-15,5-13-24 16,7-10 48-16,5-11-36 16,-1-17-84-16,0-3 28 15,0-7-412 1</inkml:trace>
          <inkml:trace contextRef="#ctx0" brushRef="#br0" timeOffset="608306.1949">2058 17996 548 0,'-23'-10'204'15,"23"10"-156"-15,0 0-16 0,19 0 132 16,4 0-24 0,8 0-68-16,-4 0-12 0,8 6-44 15,4-2 20-15,-4-4-24 0,-4 3-328 16,-8 1 168-16</inkml:trace>
          <inkml:trace contextRef="#ctx0" brushRef="#br0" timeOffset="607803.2631">2398 17858 392 0,'12'-14'148'0,"-8"4"-116"0,4 0-8 0,-4 3 100 15,-4 7-72-15,-4-7 24 16,-8 4-44-16,8-4-40 16,-11 7 4-16,-1-7 0 0,1-3 4 15,-1 3 0-15,-3-4 0 16,3 4 24-16,-3-3-12 16,4 7 12-16,-1-1-12 15,4 4 12-15,-3 4-16 0,3-1-4 16,1 14 0-16,-1 1 4 15,1 12-4-15,-1 1-12 16,-4 0 4-16,-3 11 20 16,0 2-8-16,3 12 4 15,1-5-4-15,-1-6 4 16,12 3-8-16,1-14 8 16,3-6-8-16,0-11 24 15,7-7-16-15,1-3 24 16,0-7-24-16,3 0 12 15,1 0-12-15,0 0 0 16,-1 0-4-16,5 7-8 16,-1-3 4-16,1-1 12 15,3 1-8-15,0-4 68 16,-7 0-44-16,3 0 24 16,-3 0-36-16,-4-7-148 0,-4 3 64 15,0-3-264 1,-4 4 184-16,0-4-280 15</inkml:trace>
          <inkml:trace contextRef="#ctx0" brushRef="#br0" timeOffset="611721.392">2186 17476 312 0,'3'-3'112'0,"-10"6"-84"0,11-3-12 15,-4 0 128-15,0 0-84 16,0 0 20-16,0 7-48 16,0 0 32-16,0-7-36 0,7 3 28 15,-3 8-28-15,4-4 8 16,11-7 8-16,1 0-24 16,3 0-4-16,0-4-8 15,0-3 12-15,-3 0-12 16,-9 1 16-16,5 2-16 15,-5 4-4-15,1 0 0 16,-4 4-252-16,-1 2 136 16,13 8-332-1</inkml:trace>
          <inkml:trace contextRef="#ctx0" brushRef="#br0" timeOffset="608765.8202">2193 17483 624 0,'12'-7'228'0,"-12"7"-176"0,8 0-16 15,3 0-8-15,-3 4-24 16,11-1 32-16,1 1-20 16,3 2-164-16</inkml:trace>
          <inkml:trace contextRef="#ctx0" brushRef="#br0" timeOffset="608425.0129">2364 18123 392 0,'-4'0'148'0,"11"0"-116"0,1 0-8 0,0 4-4 15,0-1-16-15,3-3 68 16,1 7-40-16,0 0-12 16,-1 7-12-16,5-8 16 15,-5 12-12-15,1-1 24 16,-8 0-24-16,-4 7 4 16,-8 0-8-16,-4 0 20 15,-7-3-16-15,0 10 24 0,-1-7-24 16,5-3-12-16,-1-4-4 15,5-3 4-15,11-1 0 0,0-6 32 16,11 0-16-16,9-7 32 16,7 0-32-16,0-7 40 15,4 7-32-15,0 0-128 16,-8 0 56-16,-7 7-140 16,-9 0 104-16,-7-3-188 15</inkml:trace>
          <inkml:trace contextRef="#ctx0" brushRef="#br0" timeOffset="609123.27">2635 17796 444 0,'0'4'164'0,"7"9"-124"0,5 8-16 0,3-11 104 16,9 4-76-16,-1 10-4 16,0-3-28-16,4 3-8 15,8 4-4-15,-8-4 36 0,0-4-20 16,-4-2 12-16,-3-1-20 15,-9-4-44-15,1-6 16 16,-4 0-352-16</inkml:trace>
          <inkml:trace contextRef="#ctx0" brushRef="#br0" timeOffset="609323.3043">2944 17927 572 0,'-4'-3'208'0,"4"6"-160"0,-7-3-12 16,7 0 48-16,0 0-52 15,-4 14-28-15,-8 0-8 16,1-1 36-16,-1 5-20 16,-7-1 24-16,-1 10-20 0,5-6-60 31,7 0 20-31,-7-4-96 0,3 3 68 15,12-20-224-15</inkml:trace>
          <inkml:trace contextRef="#ctx0" brushRef="#br0" timeOffset="612663.4093">4020 17555 352 0,'0'-10'132'0,"4"10"-104"0,0-7-8 0,4 7 104 16,4 0-72-16,-1 7 60 15,5 3-68-15,3 14 24 16,8 14-40-16,12 28 28 16,7-1-32-16,-7 4 32 0,-8 24-32 15,-16 17 12-15,-15 10-20 16,-19-13 28-16,-16-11-28 16,-11-10 64-16,-20-3-44 15</inkml:trace>
        </inkml:traceGroup>
        <inkml:traceGroup>
          <inkml:annotationXML>
            <emma:emma xmlns:emma="http://www.w3.org/2003/04/emma" version="1.0">
              <emma:interpretation id="{E4DA9B4E-DDDD-431D-AB73-65F5A3935DED}" emma:medium="tactile" emma:mode="ink">
                <msink:context xmlns:msink="http://schemas.microsoft.com/ink/2010/main" type="inkWord" rotatedBoundingBox="6529,18419 6781,18420 6780,18619 6528,18618"/>
              </emma:interpretation>
              <emma:one-of disjunction-type="recognition" id="oneOf57">
                <emma:interpretation id="interp89" emma:lang="" emma:confidence="1">
                  <emma:literal/>
                </emma:interpretation>
              </emma:one-of>
            </emma:emma>
          </inkml:annotationXML>
          <inkml:trace contextRef="#ctx0" brushRef="#br0" timeOffset="623326.4394">5213 18027 332 0,'-4'0'120'0,"4"3"-92"0,0-3-8 16,0 0 60-16,0 0-48 16,8-3 76-16,-1 3-60 15,1-7 8-15,-8 7-32 16,0-3 12-16,0 3-20 16,0 0 20-16,0 0-24 15,0 0-4-15,0 0-4 0,0 0 28 16,0 0-16-16,-8 0 32 15,1 0-32-15,3 0 12 16,0 0-16-16,0 0 12 16,4 0-16-16,-8 0 4 15,1 0-4-15,3 0 28 16,4 0-20-16,-8 0-40 0,8 0 12 16,0 0 44-16,0 0-12 15,0 0 8-15,8 3-16 16,-8-3 0-16,4 0-4 15,11 7 20-15,4-4-16 16,-7-3-4-16,7 0-4 16,5 0 4-16,-13 0-4 15,1 0 8 1,3 0-8-16,-3-3 32 16,3 3-20-16,-15-7 4 15,12 7-12-15,-12 0-8 16,8 0 4-16,-4-3-48 15,3 6 24-15,1-3-344 0,0 7 200 16,11 3-328-16</inkml:trace>
          <inkml:trace contextRef="#ctx0" brushRef="#br0" timeOffset="623685.5811">5182 18216 520 0,'0'0'192'0,"-4"0"-152"0,12 0-8 0,-1 0 96 15,-7 0-76-15,8-3 76 16,0-1-72-16,0 1 32 15,7 3-52-15,-11-7 8 16,4 14-28-16,-1-7 20 16,5 3-24-16,-4-3 4 15,0 4-8-15,3-4 4 16,1 3-8-16,3-6 24 16,5 3-16-16,-1-7-12 15,0 7-4-15,-7-7-180 16,3 14 96-16,-3-7-252 0,-4 7 192 15,0-7-248-15</inkml:trace>
        </inkml:traceGroup>
        <inkml:traceGroup>
          <inkml:annotationXML>
            <emma:emma xmlns:emma="http://www.w3.org/2003/04/emma" version="1.0">
              <emma:interpretation id="{3DA42B5D-7C6C-4AF7-8E9C-40077A7E84F3}" emma:medium="tactile" emma:mode="ink">
                <msink:context xmlns:msink="http://schemas.microsoft.com/ink/2010/main" type="inkWord" rotatedBoundingBox="7253,18242 8561,18245 8560,18875 7252,18873"/>
              </emma:interpretation>
              <emma:one-of disjunction-type="recognition" id="oneOf58">
                <emma:interpretation id="interp90" emma:lang="" emma:confidence="1">
                  <emma:literal/>
                </emma:interpretation>
              </emma:one-of>
            </emma:emma>
          </inkml:annotationXML>
          <inkml:trace contextRef="#ctx0" brushRef="#br0" timeOffset="625039.2825">5902 18164 436 0,'8'-3'160'0,"-5"3"-124"0,1 0-8 15,4 0 88-15,4 0-68 16,3-3 16-16,4 3-40 16,5-11 4-16,3 4-16 15,8-3 20-15,-1 0-20 0,1 3 4 16,-8 0-8-16,1 4-96 16,-9-1 52-16,-4 4-208 15,-7 0 136 1,-8 7-200-16</inkml:trace>
          <inkml:trace contextRef="#ctx0" brushRef="#br0" timeOffset="625397.89">6490 18065 332 0,'0'24'120'0,"0"0"-92"0,4 27-8 16,0-23 112-16,0 3-76 15,0 10 40-15,-4-3-56 16,0-3 40-16,-4-5-48 15,0-2 28-15,-4-7-32 16,-3-1 8-16,-5-6-20 0,1-4 8 16,-9-3-12-16,-3-3 12 15,-4-4-16-15,0-4 24 16,0 1-20-16,4 3 4 16,4-10-8-16,8 3-236 15,-1-4 124-15</inkml:trace>
          <inkml:trace contextRef="#ctx0" brushRef="#br0" timeOffset="625555.3077">6564 17851 208 0,'19'-10'76'0,"-11"13"-60"0</inkml:trace>
          <inkml:trace contextRef="#ctx0" brushRef="#br0" timeOffset="626614.5609">6901 17986 392 0,'0'0'148'0,"7"0"-116"0,-7 0-8 16,0 0 4-16,0 0-20 15,0 0 84-15,-7 0-48 16,7 0 12-16,-4 0-32 16,-4 0 40-16,0 6-36 15,0-6 20-15,1 7-28 16,-5-3 16-16,0 13-20 0,-3 7 44 16,-4 0-32-16,7-3 20 15,-3 20-28-15,3-7 8 16,4-3-16-16,4-3 20 15,8-4-20-15,4-7 4 0,7-6-8 16,1-5 12-16,3-6-12 16,4-6-92-16,-3-1 48 15,-1-11-68-15,1-2 60 16,-9-4-32-16,-3-7 44 16,0 14 12-16,-1-11 8 15,-7 18-24-15,0-4 20 16,0 14 76-16,0 0-32 15,0 7 8-15,0 7-20 16,8 6-4-16,-4-6-4 0,8 14 12 16,-5-11-12-16,5 0-4 15,-4 0 0-15,7 0-4 16,-3-6 0-16,3 6-20 16,-3-10 12-16,0 0-12 15,-1-4 8-15,-3 4 8 16,0 0 4-16,-1 0-12 15,1-7 8-15,4 0-4 16,-1-7 0-16,-3 7 24 16,11-14-8-16,-3 4-4 15,-4-11 0-15,3 0-4 16,-3-13 0-16,-5 7 0 16,-3-4 0-16,-4-7 60 15,0 7-32-15,-8-4 8 16,-3 11-24-16,3 7 20 15,-3-4-20-15,3 11 24 0,8 3-24 16,-8 0-4-16,8 0-4 16,8 7-120-16,-8 0 64 15,19 7-552 1</inkml:trace>
        </inkml:traceGroup>
        <inkml:traceGroup>
          <inkml:annotationXML>
            <emma:emma xmlns:emma="http://www.w3.org/2003/04/emma" version="1.0">
              <emma:interpretation id="{825076A3-A9B5-4892-81DA-A5C5934A8350}" emma:medium="tactile" emma:mode="ink">
                <msink:context xmlns:msink="http://schemas.microsoft.com/ink/2010/main" type="inkWord" rotatedBoundingBox="8976,18004 11609,18009 11607,19059 8974,19054"/>
              </emma:interpretation>
              <emma:one-of disjunction-type="recognition" id="oneOf59">
                <emma:interpretation id="interp91" emma:lang="" emma:confidence="1">
                  <emma:literal/>
                </emma:interpretation>
              </emma:one-of>
            </emma:emma>
          </inkml:annotationXML>
          <inkml:trace contextRef="#ctx0" brushRef="#br0" timeOffset="627996.3438">7624 18230 592 0,'4'-21'220'0,"8"11"-172"0,3 0-12 16,-3 3 92-16,4 7-76 15,3-4 8-15,4 4-40 16,0 4 4-16,4-4-12 16,1 7 0-16,-1-4-4 0,4 0-252 15,-4-3 132-15,-4 0-368 16</inkml:trace>
          <inkml:trace contextRef="#ctx0" brushRef="#br0" timeOffset="627637.3896">7686 17982 456 0,'-7'-10'168'0,"7"10"-128"0,0 0-16 16,0 0 80-16,0 0-64 16,0 0 52-16,0 0-52 15,0 0-12 1,0 0-16-16,0 0 0 0,0 0-8 15,0 0 8-15,0 0-8 16,0 0-12-16,0 7 4 0,0 0 20 0,0 6-8 16,0 5-12-16,-8 2 0 15,8 15 12-15,-8 6-4 16,4 10 16-16,0-2-12 16,1-5-4-16,3 1 0 15,-8-10 12-15,4-5-8 16,0-5 16-16,0-8-16 15,4-7-4-15,8 4 0 16,-4-11-60-16,-4-3 32 16,4 0-96-16,0-7 68 15,3-3-408-15,5 3 256 16,7-13 52-16</inkml:trace>
          <inkml:trace contextRef="#ctx0" brushRef="#br0" timeOffset="627764.9878">8035 17924 384 0,'0'0'140'0,"0"0"-108"0,0 0-8 15,8 3 48-15,-5 7-44 16,-3-3-4-16,0 4-12 15,0 6 32-15,0 7-20 16,-3 10 48-16,-5 14-40 0,-4 1 4 16,-3 2-24-16,3-6 20 15,4-4-20-15,-3-13-92 0,3 3 44 16,0-14-440 0</inkml:trace>
          <inkml:trace contextRef="#ctx0" brushRef="#br0" timeOffset="628419.4842">8159 18361 404 0,'4'3'148'0,"-4"-3"-112"0,3 3-12 0,-3-3 108 0,-3 7-76 16,-1 4 32-16,0 2-52 15,-4 1-4-15,0 3-20 16,1 1 28-16,-1-1-24 0,0-3 64 16,0 3-44-16,4 0-16 15,1-3-12-15,3 0 24 16,0-8-16-16,3 5-56 16,-3-11 16-16,0 0-360 15,0 7 212 1,-7 0-176-16</inkml:trace>
          <inkml:trace contextRef="#ctx0" brushRef="#br0" timeOffset="629624.4325">7632 17817 404 0,'12'-4'148'0,"-12"8"-112"0,8-11-12 0,-8 7 108 16,7-3-76-16,1 3 40 15,-4-7-56-15,-4 7 56 16,8 7-56-16,3-4 44 0,9 0-48 16,7-3 16-16,19-3-32 0,8-7 28 15,4 6-32-15,-3-3 32 16,-9 1-32-16,-15 2 12 15,-15 4 20 1,-16 0-28-16,-8 4-44 16,-4 9 12-16,-3-2-352 15,3-1 204-15,4 0-368 16</inkml:trace>
          <inkml:trace contextRef="#ctx0" brushRef="#br0" timeOffset="631120.5681">8426 18653 508 0,'8'-3'188'0,"-1"-1"-148"0,5-3-8 16,-4 7 52-16,3-7-52 15,1-3 32-15,-1 3-36 16,1 4 8-16,4-11-20 16,3 7 0-16,4-7-8 0,4 1-8 0,4-5 4 15,0 1 28-15,4-3-16 16,0-18-112-16,-12 0 52 15,0-10-20-15,-7-4 40 16,3 4 4-16,-11 3 12 16,3 4 104-16,-3 6-52 15,-8 8 68-15,8 3-60 16,-8 10 16-16,12 0-40 16,-12 1-36-16,0 9 4 15,7 1 8-15,1-1 0 16,-8 4-12-16,4 4 4 15,8-1 12-15,-5 1-4 0,-3 13-12 16,-8 3 4-16,12 11 4 16,-16 11 0-16,4-1 8 15,-3 0-4-15,7 1 24 16,0-8-16-16,0-7 12 16,0-9-12-16,0-1 12 15,11-17-16-15,-3 0-48 16,11-4 24-16,1-9-128 15,-1-8 80-15,4-3-60 16,1-7 72-16,-5-3 16 16,-4-4 24-16,5 0 12 15,-9 0 0-15,-3 0 24 16,4 4-12-16,-1 10 56 16,-7 3-36-16,0 4 28 15,0 3-32-15,4 0-8 0,-4 11-12 16,-1-1 4-16,1-2-8 15,-4 6 8-15,0 0-8 16,0 10 8-16,0-3-8 16,-4 17 16-16,-3-4-12 15,-1 5-12-15,0 16 0 16,0 0 4-16,5 4 0 16,-5-7 24-16,8-7-12 15,0 3 40-15,0-10-28 16,0-7-12-16,0 1-8 0,0-12-236 15,0-6 128-15,-8-3-440 16</inkml:trace>
          <inkml:trace contextRef="#ctx0" brushRef="#br0" timeOffset="630084.3121">8627 18223 904 0,'0'0'332'0,"0"0"-256"0,8 0-24 0,3 7 36 15,-3-7-60-15,4 10 32 16,3-3-32-16,-7 3-344 16</inkml:trace>
          <inkml:trace contextRef="#ctx0" brushRef="#br0" timeOffset="631508.0979">8890 17824 644 0,'4'0'236'0,"8"3"-180"0,-1 1-20 15,5-1 80-15,7-3-72 16,4 4 36-16,4-1-48 16,0 0 24-16,0 4-28 15,-8 0-96-15,1-7 36 0,-5 11-280 16,4-11 172-16,-15 6-300 16</inkml:trace>
          <inkml:trace contextRef="#ctx0" brushRef="#br0" timeOffset="631309.068">8902 17648 548 0,'8'-10'204'0,"-4"10"-156"0,7-7-16 0,-3 4 80 16,3-4-68-16,5 3 60 16,-1 4-60-16,5-3-4 15,3-1-24-15,0-2-4 0,1 6-4 16,-1 6 12-16,0 1-12 16,-8-3-108-16,1 13 52 15,-8 0-272 1,-8-3 180-16,-8 0-220 15</inkml:trace>
          <inkml:trace contextRef="#ctx0" brushRef="#br0" timeOffset="631783.3287">9459 18164 664 0,'-27'11'244'0,"20"-4"-188"0,7 3-16 16,0-3 100-16,7 0-84 16,1 0 32-16,11-4-52 15,-7-3-472-15</inkml:trace>
          <inkml:trace contextRef="#ctx0" brushRef="#br0" timeOffset="632730.8594">9773 18199 632 0,'0'-17'236'0,"8"17"-184"0,11-18-16 16,0 18 60-16,5 0-60 0,-1 0 12 15,4 11-28-15,0-4 40 16,0 6-32 0,-4-2-444-16,4-4 224 0,4-7-180 15</inkml:trace>
          <inkml:trace contextRef="#ctx0" brushRef="#br0" timeOffset="632228.5228">9912 17900 384 0,'8'0'140'0,"0"0"-108"0,-4 6-8 0,-4-6 84 16,0 4-64-16,-8 6 36 16,0-3-48-16,0 10 24 0,-3 7-28 15,-5 4 60-15,1 13-48 16,-1 11 20-16,5 6-40 0,-1 8 0 16,4-22-12-16,-3 1 36 15,11-10-20-15,-4-8 32 16,4-10-32-16,0-3 12 15,0-14-20-15,0 0-148 16,4-3 68-16,3-4-148 16,5-4 120-16,-4 1-388 15</inkml:trace>
          <inkml:trace contextRef="#ctx0" brushRef="#br0" timeOffset="634420.7868">9831 17738 404 0,'0'0'148'0,"4"0"-112"0,4 0-12 16,-8 0 120-16,7 0-84 15,1 0 36-15,0 0-56 16,0 0 40-16,-1 0-48 15,1 7 28-15,4-7-32 0,-1 0 44 16,5 3-40-16,3-3 12 0,4-3-28 16,1 3 44-16,7 0-32 15,3 0-224-15,13 0 104 16,-12-7-528 0</inkml:trace>
          <inkml:trace contextRef="#ctx0" brushRef="#br0" timeOffset="632515.288">10075 17906 580 0,'0'0'216'0,"4"4"-168"0,0-4-12 0,-4 0 4 16,0 0-28-16,3 10 24 15,1-3-24-15,-4 3 32 16,0 8-28-16,0 6 40 0,0 14-32 15,-4 10-4-15,-3 10-12 16,-1 1 36-16,0-1-20 16,1-6 32-16,-1-18-32 0,0 1-92 15,0-11 36 1,1-7-308-16,3-7 188 16,-4-6-248-16</inkml:trace>
          <inkml:trace contextRef="#ctx0" brushRef="#br0" timeOffset="633675.4146">10067 18447 424 0,'-8'-11'156'0,"8"18"-120"0,8-7-8 0,-8 0 36 15,0 0-40-15,12 0-12 16,-1 0-4-16,13 0 0 16,-1-7-4-16,4 7 60 15,0 7-36-15,-8-7-20 16,1 7-8-16,-5-3 24 15,-11 6-12-15,-4-3 4 0,-4 6-8 16,-11-2 12-16,3-1-12 16,-3-3-12-16,-5 7 0 15,1-11 40-15,7 8-24 0,-3-5 8 16,3-6-12-16,1 11 4 16,3-8-8-16,0 1-12 15,0-4 4-15,8 7 20 16,0-7-8-16,0 0 16 15,8 3-16-15,11-3 32 16,1-3-24-16,-1 3-4 16,8-7-8-16,-7 7-156 15,7-4 84-15,0 4-448 16</inkml:trace>
        </inkml:traceGroup>
        <inkml:traceGroup>
          <inkml:annotationXML>
            <emma:emma xmlns:emma="http://www.w3.org/2003/04/emma" version="1.0">
              <emma:interpretation id="{0854F043-346F-4B7F-8311-60856CB81982}" emma:medium="tactile" emma:mode="ink">
                <msink:context xmlns:msink="http://schemas.microsoft.com/ink/2010/main" type="inkWord" rotatedBoundingBox="12061,18177 14319,18182 14317,18924 12060,18919"/>
              </emma:interpretation>
              <emma:one-of disjunction-type="recognition" id="oneOf60">
                <emma:interpretation id="interp92" emma:lang="" emma:confidence="1">
                  <emma:literal/>
                </emma:interpretation>
              </emma:one-of>
            </emma:emma>
          </inkml:annotationXML>
          <inkml:trace contextRef="#ctx0" brushRef="#br0" timeOffset="639280.9055">11910 18316 508 0,'0'7'188'0,"4"-4"-148"0,-4 14-8 16,0-3 44-16,0 7-48 15,-4 3 8-15,-4 0-24 16,0-3-8-16,1-1 0 16,-1-9 28-1,8 6-16-15,-4 0 32 0,0-10-32 16</inkml:trace>
          <inkml:trace contextRef="#ctx0" brushRef="#br0" timeOffset="640056.2486">12235 18037 748 0,'-12'10'276'0,"5"-3"-216"0,3 0-16 0,4 0 4 16,0 3-36-16,0 1 68 15,4 3-48-15,-1-4-248 16,1 0 112-16,-4-3-444 15</inkml:trace>
          <inkml:trace contextRef="#ctx0" brushRef="#br0" timeOffset="640862.0055">12425 17951 384 0,'0'-7'140'0,"0"0"-108"0,0 7-8 16,0 0-24-16,0 7-4 16,-4 0 40-16,-4 3-24 15,4 11 52-15,0 0-36 16,-7 3 20-16,3 3-28 15,0 8 16-15,0 3-20 16,5-7 0-16,3-7-8 16,-4-7 48-16,0-3-32 15,0-11 68-15,4-3-52 0,0-3-8 0,0-11-20 16,0 4-56-16,4-15 28 16,4-9-68-16,-1 7 48 15,5-4-52-15,-8-4 48 16,4 11 12-16,-1-7 16 15,1 7-16-15,0 0 16 16,0 10 84-16,-5 0-40 16,1 1 60-1,0 9-52-15,0-3-28 16,4 0-12-16,-1 7 16 16,5 7-8-16,-8 4 4 15,4 6-4-15,-1 0-8 0,1 7 4 0,-4 7 4 16,-4 7-4-16,4-7 8 15,0-10-8-15,0 10 52 16,3-14-32-16,1-10 24 16,4-7-28-16,-1-7 0 15,1-7-12-15,7-3-52 16,-7-7 28-16,3-4-60 16,5 4 44-16,-1-7-80 15,-3 10 60-15,-1 4 0 16,1 0 32-16,-13 0 32 15,5 10-8-15,0-3 72 16,-8 10-44-16,4-4 16 16,0 1-32-16,-4 3 0 15,0 0-8-15,7 7 28 16,-3 0-20-16,4 3 4 0,-8 4-12 16,4 6 4-16,-4-3-8 15,0 14 16-15,-4 7-12 16,-4 4 24-16,1 6-20 15,-5-4 32-15,0-9-28 16,1-1 40-16,-1-10-32 16,4 0-172-16,5-17-228 31</inkml:trace>
          <inkml:trace contextRef="#ctx0" brushRef="#br0" timeOffset="641765.2935">12429 17807 560 0,'-4'0'208'16,"8"-11"-164"-16,-1 15-8 0,5 3 56 0,8-14-56 16,7 3 76-16,8 4-64 15,4-7 0-15,7 1-28 16,1 2 48-16,3 4-36 0,-7 4-492 16</inkml:trace>
          <inkml:trace contextRef="#ctx0" brushRef="#br0" timeOffset="641239.3958">12870 18223 572 0,'4'7'208'0,"0"-7"-160"0,-1 3-12 16,-3-3 24-16,4 7-40 15,4 10 36-15,4 1-32 16,-5-1-12-16,-3 0-8 16,0 0 12-16,4 7-8 0,-8-7 16 15,-12 1-16-15,5-1 24 16,-5 0-20-16,0-3 4 0,-7 0-8 16,3-7-16-16,9 3 4 15,3-3 28 1,12 0 32-16,-1-7-28 15,13 6 12 1,-5-6-24-16,5 4 28 0,-1-4-28 16,-4 0-216-16,-7 0 108 15,4 7-160-15,-8-7 144 16</inkml:trace>
          <inkml:trace contextRef="#ctx0" brushRef="#br0" timeOffset="636327.8569">10710 18223 208 0,'0'0'76'0,"11"0"-60"0,-11 0-4 15,0 0 4-15,0 0-12 16,0 0 104-16,0 0-60 16,0 0 52-16,0 0-60 15,0 0 24-15,0 0-36 16,0 0-8-16,0 7-12 15,0-7 20-15,0 0-16 16,0 0 12-16,0 0-12 16,0 7 12-16,0-7-16 15,0 0 16-15,0 0-16 16,0 3 40-16,0-3-24 0,0 0-4 16,0 0-12-1,0 0 4-15,8 7-8 0,4-7 8 16,-5 0-8-16,13-7 24 15,-1 7-16 1,8 0 4-16,0 0-8 0,12 0 4 0,-12 10-8 16,0-3 16-16,0-7-12 15,-7 11-12-15,-9-8 0 16,5-3 20-16,-16 0-8 16,4-3 24-16,3-1-20 15,-7-3 12-15,0 7-12 16,0-3 0-16,0-1-4 0,0 1-184 15,0 3 100-15,0 3-476 16</inkml:trace>
          <inkml:trace contextRef="#ctx0" brushRef="#br0" timeOffset="638399.4949">11465 17961 340 0,'7'-3'128'0,"-3"3"-100"0,4-3-8 0,-8 3 112 15,8-4-76-15,-4 4 68 16,-4 0-72-16,0 0-4 16,0 0-28-16,0 0-20 15,0 0-4-15,-8 7 4 0,0 3 0 0,0 4 0 16,-3 7 0-16,-1 13-28 16,0 18 16-16,5 6 32 15,-1 1-12-15,0-8 16 16,4-2-12-16,-3-12 28 15,-1 1-24-15,4-17 20 16,0 3-20-16,0-14 28 16,0 4-28-16,4-10 20 15,0-4-20-15,0 0-168 16,0 0 84-16,8 0-204 16,8 0 152-1,3-4-204-15</inkml:trace>
          <inkml:trace contextRef="#ctx0" brushRef="#br0" timeOffset="639276.8489">11418 18254 612 0,'4'-14'228'0,"4"11"-180"0,15-4-12 16,-4 0 104-16,5 7-84 0,3-7 16 16,4 7-48-16,0 7 32 15,-4 0-32-15,0-4-84 0,0 4 32 16,-4-7-544-1,0 0 312-15,4 0 20 16</inkml:trace>
          <inkml:trace contextRef="#ctx0" brushRef="#br0" timeOffset="639768.5082">11461 17779 320 0,'0'0'120'0,"4"0"-96"0,3 4-4 0,-7-4 68 16,8 6-52-16,4 1 84 15,-1-3-68-15,1 6 60 16,7-3-60-16,1-7 32 16,3 7-48-16,4 0-12 0,4-4-12 15,0-3 68-15,0-3-44 16,-4 3-120-16,-4 0 44 0,0 0-332 16</inkml:trace>
          <inkml:trace contextRef="#ctx0" brushRef="#br0" timeOffset="638684.2519">11770 17955 372 0,'-3'-11'140'0,"6"8"-112"0,1-1-4 0,-4 4 128 16,8-3-88-16,0-4 0 15,0 7-40-15,-1 0 0 16,-7 0-12-16,4 10 12 0,-4-3-16 16,0 10 16-16,-4 8-16 15,0 9-12-15,-3 14 0 0,-1-3 20 32,0 17-8-32,0 0 24 15,1-7-20-15,3-10 40 0,0-15-28 16,0-5-76-16,0-8 28 15,0-7-308-15</inkml:trace>
        </inkml:traceGroup>
        <inkml:traceGroup>
          <inkml:annotationXML>
            <emma:emma xmlns:emma="http://www.w3.org/2003/04/emma" version="1.0">
              <emma:interpretation id="{8E839488-039D-47A9-9B9C-CB7EF72D06B5}" emma:medium="tactile" emma:mode="ink">
                <msink:context xmlns:msink="http://schemas.microsoft.com/ink/2010/main" type="inkWord" rotatedBoundingBox="14860,18446 15123,18447 15122,18468 14859,18467"/>
              </emma:interpretation>
              <emma:one-of disjunction-type="recognition" id="oneOf61">
                <emma:interpretation id="interp93" emma:lang="" emma:confidence="1">
                  <emma:literal/>
                </emma:interpretation>
              </emma:one-of>
            </emma:emma>
          </inkml:annotationXML>
          <inkml:trace contextRef="#ctx0" brushRef="#br0" timeOffset="642780.0335">13520 18065 364 0,'-11'-4'132'0,"11"4"-100"0,0 0-12 16,0 0 148-16,11 0-96 15,-11 0 52 1,8 0-76-16,7 0 72 0,1 0-68 15,3-7 16-15,1 7-36 16,7-3 40-16,4-1-40 16,3 4-316-16,5-3 156 0,4 10-396 15</inkml:trace>
        </inkml:traceGroup>
        <inkml:traceGroup>
          <inkml:annotationXML>
            <emma:emma xmlns:emma="http://www.w3.org/2003/04/emma" version="1.0">
              <emma:interpretation id="{C157CFBE-28EC-4B3C-8332-02F2DEC032D8}" emma:medium="tactile" emma:mode="ink">
                <msink:context xmlns:msink="http://schemas.microsoft.com/ink/2010/main" type="inkWord" rotatedBoundingBox="15588,18006 16625,18008 16623,18859 15586,18856"/>
              </emma:interpretation>
              <emma:one-of disjunction-type="recognition" id="oneOf62">
                <emma:interpretation id="interp94" emma:lang="" emma:confidence="1">
                  <emma:literal/>
                </emma:interpretation>
              </emma:one-of>
            </emma:emma>
          </inkml:annotationXML>
          <inkml:trace contextRef="#ctx0" brushRef="#br0" timeOffset="642951.5156">14496 17982 416 0,'-16'10'152'0,"8"11"-116"0,-3 20-12 0,7 1 32 15,-12 16-36-15,9 4 60 0,3-7-44 16,-4-7 36-16,-3-6-40 16,-5-11 60-16,4-7-52 15,-7-7 96-15,-8-3-76 0,8-7 24 16,-8-7-48-16,3-7-208 15,9-11 92-15,-1-13-540 16</inkml:trace>
          <inkml:trace contextRef="#ctx0" brushRef="#br0" timeOffset="643086.8512">14445 17621 736 0,'-4'-17'272'0,"12"23"-208"0,4 1-20 0,-4-3 20 16,7 13-44 0,8 0 8-16</inkml:trace>
          <inkml:trace contextRef="#ctx0" brushRef="#br0" timeOffset="643880.1627">14763 17927 456 0,'-8'0'168'0,"8"-3"-128"0,0-1-16 0,0 4 96 16,0 0-72-16,0 0 32 15,0 0-44-15,0 0-32 16,0 7-4-16,-8 3 16 15,8 8-8-15,-7 2 4 16,7 4-4-16,0 4 12 0,0-1-12 16,7-3 48-16,1 1-28 15,0-8 12-15,11-10-24 0,1-7 44 16,7-7-32-16,4-7-104 16,-8-3 44-16,8 0-80 15,-12-1 64-15,-11-2-12 16,3 3 36-16,-11 3-4 15,0 3 16-15,-7 5 80 16,7 6-40-16,7 6 36 16,1 5-36-16,4 6 16 15,15 0-24-15,12 0 44 16,-5 1-36-16,13-5 40 16,-8-9-40-16,-1-8 28 15,-7-9-28-15,-7 2-16 16,-13-6-8-16,-3-7-32 15,-12 3 16-15,-4-6 4 0,1-1 8 16,-1-6-12-16,0-4 8 16,4 4 12-16,8 9-4 15,4 8-144-15,3 4 76 16,9 9-580 0</inkml:trace>
        </inkml:traceGroup>
        <inkml:traceGroup>
          <inkml:annotationXML>
            <emma:emma xmlns:emma="http://www.w3.org/2003/04/emma" version="1.0">
              <emma:interpretation id="{C0D42E8A-DEC8-42E4-B7F0-DED2B60A6E1A}" emma:medium="tactile" emma:mode="ink">
                <msink:context xmlns:msink="http://schemas.microsoft.com/ink/2010/main" type="inkWord" rotatedBoundingBox="16908,17749 20036,17755 20034,18868 16906,18862"/>
              </emma:interpretation>
              <emma:one-of disjunction-type="recognition" id="oneOf63">
                <emma:interpretation id="interp95" emma:lang="" emma:confidence="1">
                  <emma:literal/>
                </emma:interpretation>
              </emma:one-of>
            </emma:emma>
          </inkml:annotationXML>
          <inkml:trace contextRef="#ctx0" brushRef="#br0" timeOffset="649736.9973">17473 17449 652 0,'0'-7'244'0,"7"0"-192"0,9 7-12 16,-12-3 76 0,7 6-72-16,9-3 96 15,3 0-80-15,8 0-12 16,-4 14-28-16,12 0 48 0</inkml:trace>
          <inkml:trace contextRef="#ctx0" brushRef="#br0" timeOffset="645072.704">15963 17721 652 0,'4'-14'244'0,"0"14"-192"0,3-4-12 16,-3 1 40-16,-4 3-52 0,0-4 16 15,0 4-28-15,-8 4 28 16,-3 10-28-16,-9-7-144 0,-3 3 64 16,-8 4-156-1,-7-4 120-15,-1 0 16 16,-4-10 52-16,8 0 12 0,8 0 12 16,8 0 60-16,4 0-28 15,7 0 32-15,4 0-28 16,4 0-8-16,0 7-12 15,-8 4-16-15,0 6 4 16,-3 10 40-16,-5-3-24 16,1 7 0-16,-1-3-8 15,5 6-4-15,3 4 0 16,0 0 0-16,4-7 0 16,4-4 32-16,4-6-16 15,4-7 48-15,0-7-36 16,3-4-4-16,5 1-16 15,-1-1 4-15,5-3-8 0,-1 14 8 16,8-11-8-16,0 4 32 16,0 3-20-16,-3 1 48 0,-5-4-36 15,0-7-208-15,-3 0 96 16</inkml:trace>
          <inkml:trace contextRef="#ctx0" brushRef="#br0" timeOffset="646745.6824">15564 17473 612 0,'-4'-4'228'0,"8"4"-180"0,0-3-12 0,4 3 36 16,3 0-48-16,9 0 52 15,11-3-44-15,0 3 48 16,7 0-48-16,-3 0-8 15,0 0-12-15,4 0 32 16,-4 0-20-16,-1-4-84 16,-3 8 32-16,4-1-380 0</inkml:trace>
          <inkml:trace contextRef="#ctx0" brushRef="#br0" timeOffset="645216.586">15618 17927 716 0,'4'0'264'0,"12"-3"-204"0,22-1-16 16,-14 4 0-16,7 4-32 15,0-1 76-15,0 14-52 16,-1-17-188-16,-2 11 80 16,-1-5-504-16</inkml:trace>
          <inkml:trace contextRef="#ctx0" brushRef="#br0" timeOffset="645667.3235">15920 18061 528 0,'-7'-10'196'0,"10"6"-152"0,-3 4-12 0,8 0 96 16,0 0-76-16,0 0-28 15,7 4-20-15,1-1 4 16,-1 8-4-16,1-4 8 0,-1 10-8 0,-7 7 40 16,-8 7-20-16,-8-4 12 15,-4 1-20-15,-3 3-8 16,-1-4-4-16,1 1-24 15,-1-4 12-15,1-7-4 16,3 0 4-16,5-3-36 16,7-4 24-16,7 1 40 15,9-4-8-15,3 0 60 16,8-7-40-16,4 0 48 16,-4 0-48-16,-3 0-244 15,-9-7 112-15,-7 7-452 16</inkml:trace>
          <inkml:trace contextRef="#ctx0" brushRef="#br0" timeOffset="646748.1575">16269 17955 808 0,'-8'3'300'0,"12"0"-232"0,7-3-20 0,1 7 44 15,0-3-60-15,7-1-180 16</inkml:trace>
          <inkml:trace contextRef="#ctx0" brushRef="#br0" timeOffset="647442.612">16571 17975 572 0,'-8'0'208'0,"16"0"-160"0,3-3-12 0,9 3 56 15,7-4-56-15,11-3 24 16,9 7-40-16,-1 0 52 15,8 0-40-15,-15-3-516 0</inkml:trace>
          <inkml:trace contextRef="#ctx0" brushRef="#br0" timeOffset="647227.617">16938 17827 312 0,'0'-10'112'0,"8"6"-84"0,-8-9-12 0,0 13 116 16,-8-4-76-16,8-3 16 0,-7 1-48 15,-5 2 32-15,-3-3-32 16,-5 0-12-16,1 7-8 16,-1 7-24-16,-3 4 12 15,0 6 4-15,0 0 4 0,-4 4 0 16,0-4 0-16,-1 3 24 16,9 11-12-16,0-10 12 15,3 13-12-15,5-3 36 16,11-3-24-16,15 6 20 15,5-3-24-15,7-10 60 16,7-14-44-16,1 10-60 16,0-3 12-16,-8-14-320 15</inkml:trace>
          <inkml:trace contextRef="#ctx0" brushRef="#br0" timeOffset="648033.6825">16741 17487 632 0,'0'0'236'0,"0"0"-184"0,27 0-16 15,-11 0 52 1,3 6-56-16,4-6 40 16,16 14-40-16,0 3-108 0,-5 4 44 15,9-4-556-15</inkml:trace>
          <inkml:trace contextRef="#ctx0" brushRef="#br0" timeOffset="647914.8875">16791 17356 456 0,'4'-7'168'0,"0"7"-128"0,11 0-16 0,-7 0 104 15,8 0-76-15,3 3 16 16,4 1-44-16,-3-1 24 15,3 4-32-15,-4 0 40 16,1 3-32-16,-9 1-320 16,1 2 160-16,-16 8-248 0</inkml:trace>
          <inkml:trace contextRef="#ctx0" brushRef="#br0" timeOffset="648251.2613">17151 17955 528 0,'0'3'196'0,"4"0"-152"0,4 4-12 0,0 0 96 0,-1-7-76 16,1 7 32-16</inkml:trace>
          <inkml:trace contextRef="#ctx0" brushRef="#br0" timeOffset="648911.2826">17461 17975 748 0,'-8'-14'276'0,"16"14"-216"0,11-3-16 15,-3 3 68-15,7 3-72 0,8-3 0 16,4 11-24-16,0-4 32 16,0 0-24-16,11 3-672 15,0 7 352-15,1 0 0 16</inkml:trace>
          <inkml:trace contextRef="#ctx0" brushRef="#br0" timeOffset="648713.4913">17821 17841 728 0,'4'-31'268'0,"0"21"-208"0,-4-1-16 16,0 5 108-16,0-5-92 0,-4-3 8 15,-4 1-40-15,-4-1 8 16,-3 14-20-16,-4-7 0 0,-5 0-8 16,1 7-76-16,0-3 36 15,-4 3 4-15,4 3 16 16,3-3-32-16,5 7 24 16,3 10-28-16,1 0 28 15,-1 8-16-15,-4 5 20 16,1 1 8-16,-4 0 8 15,3 0 8-15,-3 7-4 16,3 4-4-16,5-8 4 16,3 0 20-16,4 1-12 0,4-11 4 15,4-7-8-15,4 0 4 16,3 0-8-16,5-3 24 16,-1 0-16-16,1 0-20 15,3-4 0-15,0 7 4 16,1-3 4-16,3-4 24 15,0-10-12-15,1 7-196 16,-1-14 96-16,-4 4-484 16</inkml:trace>
          <inkml:trace contextRef="#ctx0" brushRef="#br0" timeOffset="649155.1642">18007 18182 508 0,'-4'7'188'0,"4"3"-148"0,0 7-8 16,0 0 96-16,0 7-76 16,-4 11 16-16,-4-1-44 15,1 4 40-15,3-10-36 16,4-4 48-16,-4-7-44 0,0-3-192 16,0-7 88-16,0 3-268 15</inkml:trace>
          <inkml:trace contextRef="#ctx0" brushRef="#br0" timeOffset="650620.4337">18282 18182 320 0,'7'-4'120'0,"-7"1"-96"0,4-1-4 0,0-3 132 16,-4 7-88-16,4 0 104 16,-4-6-92-16,8-5 36 15,-4 8-64-15,11-11 20 16,-3 11-40-16,15-11 16 0,15 7-24 0,5 0 16 16,3 4-20-16,4 10 0 15,-15-1-8-15,-8-2-8 16,-4 10 4-16,-11-1 48 15,-5-6-28 1,-11 0 8-16,-11 0-20 0,3-4-76 16,0-3 32-16,4-3-384 15,0 0 232 1,1-8-260-16</inkml:trace>
        </inkml:traceGroup>
        <inkml:traceGroup>
          <inkml:annotationXML>
            <emma:emma xmlns:emma="http://www.w3.org/2003/04/emma" version="1.0">
              <emma:interpretation id="{A7513696-B281-4886-B59B-BD1F13F51A69}" emma:medium="tactile" emma:mode="ink">
                <msink:context xmlns:msink="http://schemas.microsoft.com/ink/2010/main" type="inkWord" rotatedBoundingBox="20431,17878 22161,17882 22159,18883 20429,18880"/>
              </emma:interpretation>
              <emma:one-of disjunction-type="recognition" id="oneOf64">
                <emma:interpretation id="interp96" emma:lang="" emma:confidence="1">
                  <emma:literal/>
                </emma:interpretation>
              </emma:one-of>
            </emma:emma>
          </inkml:annotationXML>
          <inkml:trace contextRef="#ctx0" brushRef="#br0" timeOffset="651772.4963">19470 17872 416 0,'12'-3'152'0,"-12"3"-116"0,0-4-12 0,4-3 108 16,-1 7-76-16,-3-3 16 15,-3-1-48-15,-1 1 12 16,-8-1-20-16,0 1 20 0,-7-4-24 16,0 4 4-16,-8-4-8 15,-8 0-8-15,8 3 4 16,-4 1-16-16,4 0 8 16,0-4-24-16,7 7 16 15,9 0-4-15,-5 0 8 0,4 10-12 16,-3-3 12-16,-4 10-4 15,7 0 4-15,-7 4-12 16,3 0 12-16,1 13 4 16,11 0 4-16,-4 8 16 15,8-1-8-15,8-3 24 16,-8 0-20-16,8-4 24 16,-5-10-24-16,1-7 40 15,0-6-28-15,0-4 4 16,0-4-16-16,4 4-8 15,-1-7 0-15,5 7-16 16,7-4 8-16,5 1 12 16,3-1-4-16,4 7 24 15,0-6-16-15,-8-1-100 16,4 4 44 0,-4 0-368-16,-7-3 228 15</inkml:trace>
          <inkml:trace contextRef="#ctx0" brushRef="#br0" timeOffset="651774.0007">19118 17979 580 0,'15'0'216'0,"5"0"-168"0,22-4-12 16,-19 4 68-16,16 0-64 15,4 4 52-15,-5-1-52 16,-3 1-356-16,4 9 172 16,-8 1-256-16</inkml:trace>
          <inkml:trace contextRef="#ctx0" brushRef="#br0" timeOffset="652690.4365">19257 17490 236 0,'-11'-7'88'0,"11"4"-68"0,-8-1-4 16,8 4 148-1,8 0-28 1,3 0-68-16,-3 0 60 15,11 4-76-15,1 3 52 16,-1-4-60-16,4-3 76 16,4 3-68-16,4-3-8 15,4 0-28-15,12 0-48 0</inkml:trace>
          <inkml:trace contextRef="#ctx0" brushRef="#br0" timeOffset="652198.1303">19509 18178 436 0,'0'-3'160'0,"8"-1"-124"0,3-3-8 0,-3 7 44 16,7 0-44-16,-3 11-12 15,0-4-8-15,7 0-8 0,-4 3 0 16,-3 4 8-16,-12 3-4 15,0 3 32-15,-4 5-20 16,-11-1-4-16,-5 3-8 16,1-3-4-16,0 0 0 15,7-13-12-15,4 6 8 0,1 0 28 16,-1-3-12-16,4-4 12 16,4-3-12-16,0-3 0 15,0-4-4-15,8 10 28 16,3-7-20-16,1 1 20 15,0 3-20-15,3-7-220 16,4 0 112-16</inkml:trace>
          <inkml:trace contextRef="#ctx0" brushRef="#br0" timeOffset="652855.375">19973 17986 592 0,'4'-4'220'0,"4"8"-172"0,0 2-12 0,-4 1 92 16,11-3-76-16,-7 6 68 0,-4-3-68 15,7 3-364-15,-3-3 168 16,0 10-308-16</inkml:trace>
          <inkml:trace contextRef="#ctx0" brushRef="#br0" timeOffset="653382.8">20597 17831 424 0,'-4'24'156'0,"0"-14"-120"0,-8 11-8 0,12-4 60 0,0 7-52 16,0 10 24 0,0 15-40-16,12 9 0 0,-12 4-12 15,8 3 12-15,-1-10-12 16,-7-13 16-16,0-11-16 0,-7-14 48 16,3-14-28-16,-12-3-4 15,-15-17-16-15,-15 0 80 16,-8-11-44-16,-12-3 40 15,12-3-48-15,7 0 16 16,8 10-32-16,12 3-8 16,8-3-8-16,7 10 12 15,12 4-8-15,20-1-216 16,-1 5 116-16,0 2-528 16</inkml:trace>
          <inkml:trace contextRef="#ctx0" brushRef="#br0" timeOffset="653097.5187">20333 17762 676 0,'-19'-14'248'0,"19"14"-192"0,12 0-16 15,-5-3 12 1,13 3-36-16,18 0 32 16,5 0-32-16,3 3 32 0,5 4-32 15,-13 3 48-15,-3 1-36 0,8-4 12 16,-16 6-24-1,-8-9-148-15,-11 6 68 0,-8-3-148 16,0-7 120-16,-8 0-256 16,-3 0 196-16,-1 0-64 15</inkml:trace>
          <inkml:trace contextRef="#ctx0" brushRef="#br0" timeOffset="654248.6114">20360 17521 728 0,'8'-14'268'0,"-4"7"-208"0,0 0-16 0,4 7 132 15,-1 0-104-15,9 0 44 16,7 0-72-16,8 7 20 0,12-3-36 16,3-1 16-16,12 1-24 15,4-4-184-15,8 13 88 0,-12 1-712 16</inkml:trace>
          <inkml:trace contextRef="#ctx0" brushRef="#br0" timeOffset="653640.4842">20782 18199 676 0,'16'14'248'0,"-12"-4"-192"0,3 17-16 0,-7-6-4 0,0 10-28 16,-7 7 48-16,3-11-28 15,-12-2 56-15,9-1-48 16,-5-7-16-16,-3-3-12 0,11-7-248 16,-4-7 132-16</inkml:trace>
        </inkml:traceGroup>
      </inkml:traceGroup>
    </inkml:traceGroup>
  </inkml:traceGroup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00:54.887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6E7FADEC-25B4-4E79-9378-7E152BCCB7F5}" emma:medium="tactile" emma:mode="ink">
          <msink:context xmlns:msink="http://schemas.microsoft.com/ink/2010/main" type="writingRegion" rotatedBoundingBox="2241,9843 24426,9316 24517,13115 2331,13642"/>
        </emma:interpretation>
      </emma:emma>
    </inkml:annotationXML>
    <inkml:traceGroup>
      <inkml:annotationXML>
        <emma:emma xmlns:emma="http://www.w3.org/2003/04/emma" version="1.0">
          <emma:interpretation id="{E929602B-5C71-4C71-AF99-1DCB8284D5D9}" emma:medium="tactile" emma:mode="ink">
            <msink:context xmlns:msink="http://schemas.microsoft.com/ink/2010/main" type="paragraph" rotatedBoundingBox="2241,9843 24426,9316 24484,11721 2298,1224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0FB1C95-5C65-41ED-A54F-3509D3590D80}" emma:medium="tactile" emma:mode="ink">
              <msink:context xmlns:msink="http://schemas.microsoft.com/ink/2010/main" type="line" rotatedBoundingBox="2241,9843 24426,9316 24484,11721 2298,12249"/>
            </emma:interpretation>
          </emma:emma>
        </inkml:annotationXML>
        <inkml:traceGroup>
          <inkml:annotationXML>
            <emma:emma xmlns:emma="http://www.w3.org/2003/04/emma" version="1.0">
              <emma:interpretation id="{1C44DB98-82AE-43ED-B04C-23BF4D5F1F2A}" emma:medium="tactile" emma:mode="ink">
                <msink:context xmlns:msink="http://schemas.microsoft.com/ink/2010/main" type="inkWord" rotatedBoundingBox="2266,10896 2911,10881 2943,12233 2298,12249"/>
              </emma:interpretation>
              <emma:one-of disjunction-type="recognition" id="oneOf0">
                <emma:interpretation id="interp0" emma:lang="" emma:confidence="0">
                  <emma:literal>&amp;</emma:literal>
                </emma:interpretation>
                <emma:interpretation id="interp1" emma:lang="" emma:confidence="0">
                  <emma:literal>"</emma:literal>
                </emma:interpretation>
                <emma:interpretation id="interp2" emma:lang="" emma:confidence="0">
                  <emma:literal>K</emma:literal>
                </emma:interpretation>
                <emma:interpretation id="interp3" emma:lang="" emma:confidence="0">
                  <emma:literal>4</emma:literal>
                </emma:interpretation>
                <emma:interpretation id="interp4" emma:lang="" emma:confidence="0">
                  <emma:literal>H</emma:literal>
                </emma:interpretation>
              </emma:one-of>
            </emma:emma>
          </inkml:annotationXML>
          <inkml:trace contextRef="#ctx0" brushRef="#br0">-902 796 280 0,'-4'-3'104'0,"4"3"-84"0,-17 7 0 0,8-3-56 16,-3 4 16-16,-18-1-4 16,9 4 16-16,-18 8 52 15,5 8-24-15,-8 11 96 0,-1 26-64 16,-4 23 48-16,17 12-60 15,1-5 32-15,7 16-40 16,5 19-8-16,13-1-16 16,8-10 20-16,9-20-16 15,8-15-20-15,9-15 0 0,0-7 64 16,0-19-28-16,-9-12 24 16,0-15-32-16,1-4-72 15,-10-14 28-15,5-12-396 16,-17-1 228-1,0-14-12-15</inkml:trace>
          <inkml:trace contextRef="#ctx0" brushRef="#br0" timeOffset="376.0106">-685 827 404 0,'0'-12'148'0,"9"12"-112"0,-9-3-12 0,0 3 32 15,-9 0-36-15,1 3 88 16,-5 5-60-16,-8-1 40 16,4 5-52-16,0 3-12 15,-5 4-12-15,5 0 8 0,0 4-12 0,-4 7-4 16,0 15 0-1,0 16 40-15,-5 11-24 0,5 7 36 16,4-3-32-16,4 7 4 16,4 27-16-16,9 0 28 15,9 7-24-15,8-15 4 16,0-22-12-16,0-8 28 16,4-19-20-16,-8-4-12 15,-4-11-8-15,3-16-92 16,5-6 48-16,-4-13-480 15</inkml:trace>
        </inkml:traceGroup>
        <inkml:traceGroup>
          <inkml:annotationXML>
            <emma:emma xmlns:emma="http://www.w3.org/2003/04/emma" version="1.0">
              <emma:interpretation id="{466877B3-90ED-4ED1-9C8B-61F616D7CE2E}" emma:medium="tactile" emma:mode="ink">
                <msink:context xmlns:msink="http://schemas.microsoft.com/ink/2010/main" type="inkWord" rotatedBoundingBox="3565,9812 6495,9742 6531,11249 3600,11318"/>
              </emma:interpretation>
              <emma:one-of disjunction-type="recognition" id="oneOf1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-116039.1405">1074 95 40 0,'9'8'16'0,"-9"-8"-12"0,-5-4-4 16,1 0 20-1,4 8-12-15,-8-4 128 16,-1 0-72-16,-4 0 84 16,5 4-84-16,-5-1 12 15,9 5-44-15,-9-4-40 16,4 0 4-16,-12-4 44 0,4 3-20 16,-17-6 68-1,8 3-48-15,-20-12 72 0,7 5-64 16,-16-8-8-16,8 3-24 15,-8 1-12-15,12 3 0 0,-8-3-16 16,13 7 8-16,-9-3 12 16,13 7-4-16,-9-8-4 15,9 4 4-15,-4-7 12 16,8 7-8-16,0-3-4 16,13 7 0-16,0-4-48 15,13 8 24-15,-9-1-20 16,13 9 24-16,0-1-16 15,13 0 16-15,-5 1 0 16,1 3 8-16,-5-4 8 16,-4 4 0-16,-4 0-20 15,4 1 12-15,-17-1 48 16,4 4-20-16,-12 7 16 16,3 1-20-16,-8 14 8 15,9 5-12-15,-9 14 56 16,18-3-40-16,-5 4-12 15,4-8-8-15,0 0 8 16,5-12-8-16,-5-7 40 16,8-11-24-16,-3-4 4 15,8-4-16-15,0-4-8 16,4 5 0-16,9-13 4 16,4 5-4-16,17-4 16 0,4 3-12 15,14 1-12-15,3-1 0 16,0 1 12-16,1 0-4 15,-14-5 8-15,1 5-8 0,-5-8-4 16,-4 4 4-16,-4-4 4 16,-5 0-4-16,-7 0 52 15,-1 0-32-15,-17-4-152 16,0 4 68-16,-9-4-348 16,5 4 228-16</inkml:trace>
          <inkml:trace contextRef="#ctx0" brushRef="#br0" timeOffset="-115809.028">252 610 600 0,'21'-15'224'0,"-21"15"-176"0,35-12-12 15,-18 1 116 1,-5 11-92-16,10-4 44 15,-1 4-60-15,4-4 4 16,5 4-32-16,0-7 0 16,4 3-8-16,-4-7-24 15,13 7 8-15,-5 0-376 16,4 4 212-16</inkml:trace>
          <inkml:trace contextRef="#ctx0" brushRef="#br0" timeOffset="-115571.8972">1066 663 528 0,'-9'7'196'0,"9"-7"-152"0,0 16-12 0,-4-1 116 16,-1 0-88-16,-3 4 36 16,4 4-56-16,-9 3 20 15,9 4-32-15,-9-3-16 16,9 3-8-16,-9 0 48 15,4-3-28-15,-8-8-12 16,9-4-4-16,-9-8-168 16,8-7 88-16,5-7-392 15,8-1 256-15</inkml:trace>
          <inkml:trace contextRef="#ctx0" brushRef="#br0" timeOffset="-115345.7974">1244 250 488 0,'5'-26'180'0,"-5"26"-140"0,29-4-12 15,-16 4 48 1,0 8-48-16,8 3 128 16,1 4-84-16,3 19 28 0,9 8-60 0,5 11 4 15,-1 0-28-15,4 4 0 16,5-4-8-16,-17-4 28 15,4-11-20-15,-8-8-4 16,-1-7-8-16</inkml:trace>
          <inkml:trace contextRef="#ctx0" brushRef="#br0" timeOffset="-115076.08">1734 224 684 0,'-8'-4'252'0,"8"4"-192"0,-17 0-20 0,-1 4 40 15,10 3-52-15,-18 16-12 16,1 4-8-16,-13 18 8 16,8 4-8-16,-13 8 4 15,5 0-4-15,-5-4 28 16,9-4-20-16,-4-11 12 15,12-8-16-15,1-11 0 16,12-4-4-16,4-11-156 16,18-4 80-16,8-23-516 15,9-3 320-15</inkml:trace>
          <inkml:trace contextRef="#ctx0" brushRef="#br0" timeOffset="-114833.9367">1904 129 520 0,'9'-4'192'0,"-9"4"-152"0,0 8-8 0,0-4 116 15,0 7-88-15,-4 12 36 16,4 3-56-16,-9 24 28 16,1 6-36-16,-14 12 52 15,14 1-48-15,-9-1 12 16,8-12-32-16,-4-3 0 15,9-11-8-15,-4-12-8 16,8-3 4-16,0-16-224 16,8-3 120-16</inkml:trace>
          <inkml:trace contextRef="#ctx0" brushRef="#br0" timeOffset="-114400.283">1900 477 780 0,'-38'-53'288'0,"38"53"-224"0,-4-11-20 0,4 0 100 16,8 7-88-16,9-11-12 15,9 3-28-15,29-6-16 16,5 10 4-16,12-7 28 16,-4 11-16-16,0-4-164 15,-4 8 80-15</inkml:trace>
          <inkml:trace contextRef="#ctx0" brushRef="#br0" timeOffset="-114595.8016">2449 72 676 0,'5'-18'248'0,"-5"18"-192"0,0-8-16 16,0 8 40-1,0 8-52-15,-9-1 60 16,9 4-52-16,-4 12 20 16,4 4-36-16,-9 18 28 15,5 0-32-15,-4 31 12 0,3 4-16 0,-3 7 12 16,4-12-16-16,-5-6 16 15,5-13-16-15,-9-10-136 16,9-8 72-16</inkml:trace>
          <inkml:trace contextRef="#ctx0" brushRef="#br0" timeOffset="-113982.1707">2522 742 580 0,'8'0'216'0,"-8"0"-168"0,30 12-12 0,-17-8 68 16,4 3-64-16,4 1 44 16,1 3-48-16,-5-3 8 15,4 3-28-15,-13 4 8 16,-3 4-12-16,-18 4 36 15,0-1-24-15,-17 1-4 16,5 0-12-16,-9-4 36 16,4 3-20-16,4-3 12 15,9 0-20-15,9-4-36 16,12 1 12-16,22-5 0 16,8 0 8-16,25 1 32 15,5-1-16-15,4 0-40 16,-8 5 12-16,-9-5-200 15,-4 4 116-15,-22-7-320 16,-8 3 232-16</inkml:trace>
          <inkml:trace contextRef="#ctx0" brushRef="#br0" timeOffset="-113582.5519">1806-302 624 0,'-4'-12'228'0,"4"12"-176"0,9 0-16 0,-5 0 88 16,0 0-76-16,5 0 52 16,4 0-60-16,21 0 16 15,8-7-36-15,26-1 0 16,5 8-12-16,-5-4 4 15,-4 4-8-15,-13 0-36 16,-4 4 16-16,-13 0-292 16,-4 7 168-16</inkml:trace>
        </inkml:traceGroup>
        <inkml:traceGroup>
          <inkml:annotationXML>
            <emma:emma xmlns:emma="http://www.w3.org/2003/04/emma" version="1.0">
              <emma:interpretation id="{E6FE6810-97F3-48A1-8C48-2816710283CB}" emma:medium="tactile" emma:mode="ink">
                <msink:context xmlns:msink="http://schemas.microsoft.com/ink/2010/main" type="inkWord" rotatedBoundingBox="7672,10749 8154,10738 8158,10934 7677,10946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-110709.1774">4089 852 508 0,'0'-4'188'0,"0"4"-148"0,0 0-8 0,0 0 60 15,0 0-56-15,4 0 4 16,5 0-24-16,-1-3 32 15,5 3-24-15,-5-8 12 16,1 4-20-16,-1-7 8 16,5 7-12-16,4-7-8 15,0 3 0-15,0-7 20 16,5 7-12-16,-1-7 4 16,0 4-8-16,-8 0 36 15,-4 3-20-15,-1 0 4 16,5 5-16-16,-13 3 0 15,8 0-4-15,-8 7-8 16,13 1 4-16,-4 11-16 16,-1-4 8-16,-4-4 4 15,5 12 0-15,4-15 24 16,4 3-12-16,-5-4 4 0,6 1-8 16,-1-16 4-16,0 8-8 15,0-11 40-15,4 4-20 0,-8-9 12 16,8-3-20-16,-21-15 8 15,8 12-12-15,-3-5 12 16,3 4-16-16,-3 5-180 16,-1 10 96-16</inkml:trace>
        </inkml:traceGroup>
        <inkml:traceGroup>
          <inkml:annotationXML>
            <emma:emma xmlns:emma="http://www.w3.org/2003/04/emma" version="1.0">
              <emma:interpretation id="{E22913F7-227C-4C08-AA61-9D22AF0E72DA}" emma:medium="tactile" emma:mode="ink">
                <msink:context xmlns:msink="http://schemas.microsoft.com/ink/2010/main" type="inkWord" rotatedBoundingBox="8981,9983 9848,9962 9880,11279 9012,11300"/>
              </emma:interpretation>
              <emma:one-of disjunction-type="recognition" id="oneOf3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-109928.6016">6222 250 508 0,'13'-26'188'0,"-13"26"-148"0,21-8-8 0,-16 4 148 16,3 4-104-16,-12-3 52 15,4 3-80-15,-13 0-8 16,5 7-24-16,-35 5 8 15,5 3-16-15,-31 4 4 16,6 0-4-16,-14-4 20 16,17 4-16-16,-12-12-20 15,21 1 0-15,0-12 12 16,8 4 0-16,5-4-4 16,12 0 4-16,-3 8-16 15,7 4 8-15,-3 26-24 16,3 4 16-16,1 22-12 15,8 1 12-15,5 7 8 16,-1-11 4-16,-3-4 8 16,3-8-4-16,-4-3 24 15,13-8-16-15,-8-8 24 16,3-3-24-16,5-8 40 16,5-3-28-16,3-9 4 0,14 1-16 0,7-4-44 15,5 4 20-15,-4-4 20 16,13 4-4-16,-5-8 8 15,-4 8-4-15,-8 0 28 16,4-1-20-16,-1-3-92 16,-7 0 40-1,-10-3-120-15,-3 3 88 0,-9-8-408 16,0 4 264-16</inkml:trace>
          <inkml:trace contextRef="#ctx0" brushRef="#br0" timeOffset="-109776.6547">5473 727 612 0,'-9'-4'228'15,"9"4"-180"-15,26-11-12 0,-13 7 148 16,-1 4-108-16,18 0-12 16,-9 8-40-16,9-4-12 15,9-4-4-15</inkml:trace>
          <inkml:trace contextRef="#ctx0" brushRef="#br0" timeOffset="-109264.7817">5584-26 800 0,'4'-15'296'0,"-4"15"-232"0,8-11-16 16,1 3 80-1,12 0-80-15,-8-3 24 16,8 3-40-16,9-3-12 16,8 4-12-16,13-1-24 15,0 8 8-15,5-8-408 0,3 5 224 0</inkml:trace>
          <inkml:trace contextRef="#ctx0" brushRef="#br0" timeOffset="-109565.5952">6056 773 520 0,'0'0'192'0,"0"0"-152"0,-8 26-8 15,8-7 96-15,0 0-76 0,-5 23 8 16,-3 7-40-16,-1 8 4 15,9-1-12-15,-12-6 12 16,12-5-16-16,-9-15 32 16,1-3-24-16,-5-27-200 15,4-4 100-15</inkml:trace>
        </inkml:traceGroup>
        <inkml:traceGroup>
          <inkml:annotationXML>
            <emma:emma xmlns:emma="http://www.w3.org/2003/04/emma" version="1.0">
              <emma:interpretation id="{595A9D01-F32F-4C57-840B-4C8A33ABA8E6}" emma:medium="tactile" emma:mode="ink">
                <msink:context xmlns:msink="http://schemas.microsoft.com/ink/2010/main" type="inkWord" rotatedBoundingBox="10285,10394 10661,10385 10674,10899 10298,10908"/>
              </emma:interpretation>
              <emma:one-of disjunction-type="recognition" id="oneOf4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-108494.8183">6733 390 476 0,'-21'-15'176'0,"21"15"-136"0,-4-11-12 16,4 7 120-1,4 4-88-15,0 0 20 16,5 4-48-16,3 11 76 16,6 8-60-16,7 18 12 15,1 1-36-15,-1 7 4 16,13 4-16-16,-8-7-8 16,0-5 0-16,-4-3 20 15,3-8-12-15,-7-7 48 16,-5-4-32-16,-4-8-84 0,-5 1 28 0</inkml:trace>
          <inkml:trace contextRef="#ctx0" brushRef="#br0" timeOffset="-108290.2257">7074 292 600 0,'-26'0'224'0,"26"0"-176"0,-25 30-12 0,12-3 44 16,5-1-52-16,-14 20 8 16,1 3-24-16,-17 4 36 15,8 4-24-15,-21-12-4 16,8-3-12-16,-8-8 28 16,13-8-20-16</inkml:trace>
        </inkml:traceGroup>
        <inkml:traceGroup>
          <inkml:annotationXML>
            <emma:emma xmlns:emma="http://www.w3.org/2003/04/emma" version="1.0">
              <emma:interpretation id="{DCD627CF-D6C1-4EF3-AFA7-314C559F3972}" emma:medium="tactile" emma:mode="ink">
                <msink:context xmlns:msink="http://schemas.microsoft.com/ink/2010/main" type="inkWord" rotatedBoundingBox="11136,10131 12656,10095 12698,11857 11177,11893"/>
              </emma:interpretation>
              <emma:one-of disjunction-type="recognition" id="oneOf5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0" timeOffset="-107810.0003">7917 103 600 0,'-8'0'224'0,"8"0"-176"0,-26 0-12 0,9 0 80 16,0 3-72-16,-21 13 68 15,8 6-60-15,-13 16 16 16,9 11-40-16,-17 35-28 15,21 3 0-15,-4 15 8 16,17-4-4-16,9 8 8 16,16-11-8-16,13 7 8 15,13-11-8-15,18-12-276 16,3-14 148-16</inkml:trace>
          <inkml:trace contextRef="#ctx0" brushRef="#br0" timeOffset="-107075.451">8122 1787 572 0,'-13'-4'208'0,"13"4"-160"0,-30-15-12 0,17 4 92 16,9-1-76-16,-9-14 24 16,5 3-44-16,-1-15 4 15,9 8-20-15,0-19 8 16,4 15-12-16,-4-15 12 15,5 7-16-15,-1-45 16 16,9 19-16-16,-5-31-20 16,1 12 4-16,4 0 4 15,0 23 4-15,4-12 0 16,4 12 0-16,1-12 44 16,-1 16-24-16,1-12 36 15,8 7-32-15,-9 1 20 16,1 15-24-16,4 0-8 15,-1 15-8-15,-7 3 12 16,12 12-8-16,-9 0-12 0,-8 12 0 0,-4 3 20 16,-5 12-8-16,-8 11 16 15,-5 7-16-15,-12 8 24 16,8 4-20-16,-13 0 4 16,13-4-8-16,-8-8-60 15,12 1 28-15,-4-8-32 16,4 0 32-16,9-8-24 15,9 4 28-15,-9 0-8 16,13 4 16-16,4 0 0 16,5 4 4-16,-1 3-36 15,9 1 24-15,-13-4 8 16,0-1 8-16,-12 1 20 16,-1-4-8-16,-17-4 60 15,5-4-40-15,-18-3 16 16,4 3-28-16,-8-11 44 15,5 4-32-15,-6-11-16 16,10-1-4-16,-1-3 0 16,5 7-4-16,4 0-256 15,5-3 136-15</inkml:trace>
          <inkml:trace contextRef="#ctx0" brushRef="#br0" timeOffset="-105933.404">9076 318 572 0,'-22'-18'208'0,"22"18"-160"0,-8 0-12 0,3 3 100 16,-3 9-80-16,-1 10 60 15,-4 9-72-15,-4 18-4 16,4-7-24-16,-12 10-12 15,12-2 0-15,-9-9 12 16,9 1-8-16,-4-16 4 16,9 1-4-16,-1-12-40 15,5 0 16-15,4-7-328 16,4-4 188-16</inkml:trace>
          <inkml:trace contextRef="#ctx0" brushRef="#br0" timeOffset="-106172.5594">8745 288 540 0,'0'0'200'0,"0"0"-156"0,17 19-12 16,-4-4 116-1,-4 4-88-15,4 23 52 16,8-8-64-16,9 15 0 15,-8-4-28-15,12-3-4 16,0 0-8-16,1-8 28 16,-1 0-20-16,-8-19 32 0,-5 4-32 0,-12-8-76 15,0-3 32 1,-18-8-316-16,5 0 188 0</inkml:trace>
          <inkml:trace contextRef="#ctx0" brushRef="#br0" timeOffset="-106487.3943">8242 103 404 0,'-8'-8'148'0,"8"8"-112"0,-9-4-12 16,5 1 180 0,8 6-116-16,-4-3 116 0,0 0-120 0,9-3 28 15,-1 3-68-15,5-8 12 16,5 0-36-16,3-7 8 16,1 8-16-16,8-8 12 15,8 7-16-15,-8 0-136 16,5 5 72-16,-10 3-396 15,1 7 252-15</inkml:trace>
        </inkml:traceGroup>
        <inkml:traceGroup>
          <inkml:annotationXML>
            <emma:emma xmlns:emma="http://www.w3.org/2003/04/emma" version="1.0">
              <emma:interpretation id="{FFF336D3-7096-4DAB-A63B-6B758BFA32E8}" emma:medium="tactile" emma:mode="ink">
                <msink:context xmlns:msink="http://schemas.microsoft.com/ink/2010/main" type="inkWord" rotatedBoundingBox="12995,9869 14690,9829 14725,11311 13030,11351"/>
              </emma:interpretation>
              <emma:one-of disjunction-type="recognition" id="oneOf6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0" timeOffset="-104414.8557">9471 413 904 0,'30'-15'332'0,"-30"15"-256"15,34-15-24-15,-13 7 0 16,1 8-40-16,12 0 56 16,0 4-36-16</inkml:trace>
          <inkml:trace contextRef="#ctx0" brushRef="#br0" timeOffset="-104628.8838">9582 91 424 0,'-9'4'156'0,"9"-4"-120"0,-4 15-8 0,-4-7 116 16,8-1-84-16,0 12 52 16,-9 8-64-16,-4 14 20 15,5 9-40-15,-9 18 44 16,4-4-40-16,0 4 20 16,-4-7-32-16,-4-4 36 15,12-16-32-15,1-7 12 16,4-7-20-16,4-12 0 15,8 0-8-15,5-7 12 16,8-1-12-16,-4-3-4 16,0 0 0-16,0 0-16 15,0 3 8-15,0-3 4 16,0 4 0-16,5-5 16 16,-5 1-8-16,4-4 16 0,5 4-16 0,-1-4 16 15,1 0-16-15,-5 0-196 16,5 0 100-16</inkml:trace>
          <inkml:trace contextRef="#ctx0" brushRef="#br0" timeOffset="-104974.3439">9573 175 392 0,'9'-8'148'0,"-9"8"-116"0,0 0-8 16,0 0-24-16,0 0-4 0,0 0 92 16,0 0-48-16,0 0 44 15,0 0-48-15,9 0 8 16,-5 0-28-16,-4 0 20 15,0 0-24-15,0 0 4 16,0 0-8-16,0 0 56 16,0 0-36-16,0 0 24 15,0 0-32-15,0 0 16 16,0 0-20-16,0 0-16 16,0 0-4-16,0 0-16 15,0 0 12-15,0 0 32 16,0 0-16-16,0-4 16 15,0 4-12-15,0-4 28 16,8 4-24-16,-16-3 4 16,8 3-12-16,-4-4 12 15,-5 8-12-15,9-8 16 16,0 4-16-16,-9-4 40 16,9 4-24-16,0-4-24 15,0 4 0-15,0-3 36 16,0 3-24-16,0-4 8 15,0 4-12-15,0-4 20 16,0 0-16-16,9 0-4 16,-9 4-4-16,13-3-24 15,4 6 12-15,17-6-12 16,4 3 8-16,22-4 44 16,4 8-20-16,0-4-20 0,-5-4 4 15,-16 4 52-15,-5 0-24 0,-25 0 32 16,0 0-28-16,-35 0-160 15,10 0 72-15,-31 0-312 16,5 7 208-16</inkml:trace>
          <inkml:trace contextRef="#ctx0" brushRef="#br0" timeOffset="-104027.8273">9808 678 464 0,'34'8'176'0,"-34"-8"-140"0,59 11-8 0,-25 0 76 15,-12 1-64-15,8-5 36 16,-1 8-44-16,-16-3 8 16,4 3-24-16,-17 0 72 15,-4-4-52-15,-26-3 48 16,5 7-48-16,-18-4 32 15,9-3-36-15,-4 0 36 16,12 3-40-16,9-3 12 16,8-1-24-16,18 1-8 15,8-1-4-15,17 1 12 16,4-1-8-16,5-3-4 16,0 4 0-16,-9-8-288 15,-9 7 156-15</inkml:trace>
          <inkml:trace contextRef="#ctx0" brushRef="#br0" timeOffset="-103575.8955">9612-71 716 0,'-17'-19'264'0,"17"19"-204"0,0-27-16 0,0 16 184 15,8 3-132-15,-8-11 24 16,17 4-72-16,5-8-32 15,-1 8-8-15,13 0 8 16,13 8-8-16,8 3-64 16,5 4 28-16,-5 11-412 15,-4 12 244-15</inkml:trace>
          <inkml:trace contextRef="#ctx0" brushRef="#br0" timeOffset="-103221.4533">10876 1 808 0,'52'37'300'0,"-52"-37"-232"0,85 61-20 0,-47-4 96 16,-4 11-88-16,-17 38 48 16,0 4-60-16,-42 11 12 15,-1-4-36-15,-46 8 88 16,4-15-60-16,-52-8-208 15,10-15 84-15,-27-15-352 16,18-12 240-16</inkml:trace>
        </inkml:traceGroup>
        <inkml:traceGroup>
          <inkml:annotationXML>
            <emma:emma xmlns:emma="http://www.w3.org/2003/04/emma" version="1.0">
              <emma:interpretation id="{833CF4C0-6E22-4971-8BB9-4D89BE12BD01}" emma:medium="tactile" emma:mode="ink">
                <msink:context xmlns:msink="http://schemas.microsoft.com/ink/2010/main" type="inkWord" rotatedBoundingBox="15098,10498 15524,10488 15532,10843 15107,10853"/>
              </emma:interpretation>
              <emma:one-of disjunction-type="recognition" id="oneOf7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0" timeOffset="-81386.6441">11528 746 528 0,'-9'0'196'0,"9"0"-152"0,5 0-12 0,-1-4 176 16,5 4-120-16,3-3 36 15,10 6-76-15,-1-3-28 16,4 0-12-16,5 0-8 16,0 0 0-16,0 0 16 15,0 0-8-15,-5 0 16 16,1 0-16-16,-5 0-4 16,-4 0 0-16,0 0-48 15,0 4 24-15,9-4-224 16,-1 4 136-16</inkml:trace>
          <inkml:trace contextRef="#ctx0" brushRef="#br0" timeOffset="-81641.7137">11622 451 384 0,'-5'-11'140'0,"5"11"-108"0,5 0-8 0,-5-8 128 15,0 8-88-15,0 0 28 16,0-8-56-16,0 1 56 16,0 7-52-16,0 0 44 15,0 0-48-15,-5 0 32 16,5 0-36-16,-4 0 16 15,4 0-28-15,4 0-16 16,5 7-8-16,8-14 20 16,9 7-8-16,8-8-4 15,4 5 0-15,4-5 12 16,1 8-8-16,-5 0 4 16,-4 8-4-16,-12-8-24 15,-5 11 8-15,-17 4-84 0,0 4 52 16</inkml:trace>
        </inkml:traceGroup>
        <inkml:traceGroup>
          <inkml:annotationXML>
            <emma:emma xmlns:emma="http://www.w3.org/2003/04/emma" version="1.0">
              <emma:interpretation id="{A09E0140-CD05-45CB-BA86-A0D21AB3F486}" emma:medium="tactile" emma:mode="ink">
                <msink:context xmlns:msink="http://schemas.microsoft.com/ink/2010/main" type="inkWord" rotatedBoundingBox="16347,9848 17010,9832 17040,11096 16377,11111"/>
              </emma:interpretation>
              <emma:one-of disjunction-type="recognition" id="oneOf8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0" timeOffset="-80545.4066">12793 462 728 0,'-13'-15'268'0,"13"15"-208"0,-4-7-16 16,8-1 124-1,4 8-100-15,5-8 36 16,4 5-64-16,13-9-16 16,0 9-12-16,12-5 16 15,1 8-16-15,12-4-196 16,1 8 96-16,-5 0-440 16,-9 7 296-16</inkml:trace>
          <inkml:trace contextRef="#ctx0" brushRef="#br0" timeOffset="-80742.9329">13351 103 592 0,'4'-8'220'0,"-4"8"-172"0,8 0-12 0,-8-7 144 15,0 7-104-15,-4 0 40 16,4-8-68-16,-13 0-12 16,0 8-20-16,-12-7 32 15,4 7-24-15,-18-8-24 16,5 8 0-16,-17-3-20 16,17-1 12-16,-4-8 48 15,8 9-20-15,0-5 16 16,9 4-20-16,0 0-8 15,12 4-4-15,-8 4-24 16,9 4 12-16,-5 11 4 16,4 3 4-16,-4 16 16 15,5 4-8-15,-9 18-28 16,8 9 8-16,-8-1 4 16,9 0 8-16,-9-8 24 15,4-7-12-15,-4-3-12 16,8-9-4-16,-3-10 20 0,7-9-8 0,1-7-12 15,4 1 0-15,9-5 4 16,3 0 0-16,10-3-20 16,-1-1 12-16,9-3 20 15,0 4-4-15,4-4-20 16,8-1 4-16,-3 1 20 16,-5 0-4-16,-9-8-108 15,1 4 52-15,-18-7-120 16,1 3 92-16,-18-8-276 15,5 9 192-15</inkml:trace>
          <inkml:trace contextRef="#ctx0" brushRef="#br0" timeOffset="-79643.0085">12916-208 548 0,'-4'-15'204'0,"4"15"-156"0,-4-11-16 16,-1 3 148 0,10 8-104-16,-5-7 84 15,4 7-92-15,0 0 8 16,0 3-44-16,1-3 12 16,7 8-24-16,14 0 16 15,4-1-20-15,21-3 28 16,0 0-28-16,13-8 12 15,8 4-16-15,-21-11-8 16,0 11 0-16,-16-4 12 0,-10 4-8 0,-8-4 40 16,-4 4-24-16,-13-4-56 15,-4 4 16-15,-9 0-216 16,0 4 128-16,-4 0-344 16,13 7 252-16</inkml:trace>
          <inkml:trace contextRef="#ctx0" brushRef="#br0" timeOffset="-80229.5665">13385 689 600 0,'0'4'224'0,"0"-4"-176"0,0 19-12 0,0-8 116 16,0 5-92-16,-5 3 36 15,5 3-56-15,-4 9 28 16,0-1-36-16,0 4-20 16,4 0-4-16,-5-4 16 15,10 0-12-15,-5-11 40 16,4-3-28-16,0-20-112 15,5-4 48-15,-9-11-532 16,0 0 316-16</inkml:trace>
        </inkml:traceGroup>
        <inkml:traceGroup>
          <inkml:annotationXML>
            <emma:emma xmlns:emma="http://www.w3.org/2003/04/emma" version="1.0">
              <emma:interpretation id="{09534C30-86A4-4644-8321-1B8C066E979F}" emma:medium="tactile" emma:mode="ink">
                <msink:context xmlns:msink="http://schemas.microsoft.com/ink/2010/main" type="inkWord" rotatedBoundingBox="17640,9807 20201,9746 20241,11421 17680,11482"/>
              </emma:interpretation>
              <emma:one-of disjunction-type="recognition" id="oneOf9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0" timeOffset="-77949.4368">14671-189 416 0,'-5'-15'152'0,"5"15"-116"0,-8-7-12 0,-1 3 64 16,9 4-52-16,-8-4 48 15,4 0-48-15,-9 0-20 16,4 4-8-16,-8 4 44 15,4 8-28-15,-21 6-36 16,5 5 4-16,-14 7 0 16,5 5 8-16,-13 6 32 15,12 8-16-15,-8 4 40 16,5 4-32-16,-5 30 4 16,13 12-16-16,-4 14 44 15,3-11-28-15,14 19-24 16,13-18-4-16,8 10 36 15,12-14-24-15,5-9 24 16,9-18-20-16,-5-11-156 16,1-12 72-16,3-11-508 15,14-11 316-15</inkml:trace>
          <inkml:trace contextRef="#ctx0" brushRef="#br0" timeOffset="-77184.889">14347 1382 332 0,'-4'-23'120'0,"4"23"-92"0,4-34-8 0,-4 15 140 16,4 4-92-16,0-26 44 15,9 3-68-15,-4-27-8 16,-1 5-20-16,-8-16 16 15,9 16-20-15,-9-5 48 16,4 12-32-16,-4-11 48 16,9 15-44-16,-1-16 28 15,9 12-32-15,0-15 52 16,4 19-44-16,9-8 36 16,0 16-40-16,4-9-8 15,0 24-16-15,0-8-8 16,5 15 4-16,-14-4 12 15,5 8-8-15,4 0-4 16,-8 0 0-16,-5 7-4 16,0 8 0-16,-8 8 16 0,-5-1-8 15,1 8 16-15,-5 4-16 16,-17 4 40 0,9 4-24-16,-13-1-24 0,4 1 0 0,-12-8-64 15,8-1 36-15,0-10 12 16,4 0 12-16,0-8-60 15,9 7 36-15,8-7 4 16,5 8 12-16,3-1-24 16,6 12 20-16,-1 4 4 15,0 3 12-15,-5 5 0 16,1 7 0-16,-4-1 0 16,-5-3 0-16,-8-3 16 15,-5-5-8-15,-8-3 48 16,0-4-28-16,-17-4-16 15,4-4-4-15,-17-11 24 16,9 4-16-16,-5-8-4 16,9 4-8-16,5-7-24 15,12-1 12-15</inkml:trace>
          <inkml:trace contextRef="#ctx0" brushRef="#br0" timeOffset="-76907.1472">14539 72 768 0,'-5'-3'284'0,"5"3"-220"0,17-8-20 15,-8 8 56-15,4 8-64 0,12-8 56 16,5 0-52-16,4 0 16 16,0 0-36-16,0-8 44 15,5 8-36-15,-10-7-16 16,1 7-4-16,4-8-124 16,-4 8 64-16</inkml:trace>
          <inkml:trace contextRef="#ctx0" brushRef="#br0" timeOffset="-76717.1311">15160 379 892 0,'-34'0'332'0,"34"0"-260"0,-8 42-20 0,8-27-52 15,4 4-12-15,0 0 40 16,9 0-16-16,0-1-228 16,4 1 112-16</inkml:trace>
          <inkml:trace contextRef="#ctx0" brushRef="#br0" timeOffset="-76032.7947">15475 398 800 0,'-21'-15'296'0,"21"15"-232"0,13-8-16 0,-5 4 52 15,5 1-64-15,17-9 40 16,0 1-44-16,12-4-8 16,9 7-16-16</inkml:trace>
          <inkml:trace contextRef="#ctx0" brushRef="#br0" timeOffset="-76252.3784">16016 152 748 0,'17'-23'276'0,"-17"23"-216"0,-17-15-16 0,9 7 56 16,3 5-64-16,-12-5 32 16,-4 4-40-16,-21-3-28 15,12 7 0-15,-21-4-20 16,4 8 12-16,-4-4 32 15,4 7-16-15,4 1-8 16,13-1-4-16,9-3-4 16,0 0 0-16,12 4-28 15,-3-1 20-15,3 5 16 16,9-1 0-16,0 15 28 16,0 5-16-16,-8 22 4 15,-1 3-8-15,5 9 4 16,4-8-8-16,-9-4 24 15,1 0-16-15,-1-16 48 16,5-6-32-16,0-12 12 16,4 0-24-16,-5-8-16 15,10 0-4-15,-5-3 4 16,8-1 0-16,5-7 0 16,4 4 0-16,4-4 8 0,5 4-4 15,4-4-56-15,4 4 28 0,0-8-288 16,-4 4 172-16</inkml:trace>
          <inkml:trace contextRef="#ctx0" brushRef="#br0" timeOffset="-75637.7445">15748 674 436 0,'0'0'160'0,"0"0"-124"0,38 8-8 0,-12-4 44 16,-1-1-44-16,9 1 52 16,5 4-48-16,-1-1-24 15,0 1-8-15,-12-1 24 16,-5 5-12-16,-21-5 56 15,0 5-36-15,-21-5-32 16,0 1-4-16,-26-1 60 16,4 9-28-16,-4-9 104 15,9 1-76-15,8-1-8 16,17 1-28-16,22-4 20 16,12-1-24-16,22 1 20 15,4 0-20-15,-5-4-60 16,5 8 20-16</inkml:trace>
          <inkml:trace contextRef="#ctx0" brushRef="#br0" timeOffset="-75167.4829">15488-98 580 0,'0'-15'216'0,"0"15"-168"15,0-4-12-15,0 4 200 16,0 0-136-16,9 0 12 16,3 0-68-16,18-7 12 15,9-1-28-15,16 0 8 16,9 8-20-16,-5 0-184 16,5 8 92-16</inkml:trace>
          <inkml:trace contextRef="#ctx0" brushRef="#br0" timeOffset="-74841.6171">16293-340 728 0,'47'23'268'0,"-47"-23"-208"0,68 83-16 0,-34-30 96 16,-4-4-84-16,21 46 120 16,-4-4-100-16,-13 33 4 15,-9-2-44-15,-25-1 28 16,-17-15-36-16,-51 3 12 15,9-14-24-15,-31-12-200 16,14-7 96-16,-10-27-412 16,14-15 276-16</inkml:trace>
        </inkml:traceGroup>
        <inkml:traceGroup>
          <inkml:annotationXML>
            <emma:emma xmlns:emma="http://www.w3.org/2003/04/emma" version="1.0">
              <emma:interpretation id="{1BE2AB42-9255-4EA4-A979-558991D0C3AF}" emma:medium="tactile" emma:mode="ink">
                <msink:context xmlns:msink="http://schemas.microsoft.com/ink/2010/main" type="inkWord" rotatedBoundingBox="20576,9714 23635,9641 23676,11361 20617,11433">
                  <msink:destinationLink direction="with" ref="{D68F5C8A-7ABE-4A3E-BDE6-E8D742B9F39F}"/>
                  <msink:destinationLink direction="with" ref="{6A1D4E51-CB53-4464-BC5F-84B277246155}"/>
                </msink:context>
              </emma:interpretation>
              <emma:one-of disjunction-type="recognition" id="oneOf10">
                <emma:interpretation id="interp14" emma:lang="" emma:confidence="1">
                  <emma:literal/>
                </emma:interpretation>
              </emma:one-of>
            </emma:emma>
          </inkml:annotationXML>
          <inkml:trace contextRef="#ctx0" brushRef="#br0" timeOffset="-73910.0276">17042 444 456 0,'-12'-7'168'0,"3"7"-128"0,9-8-16 0,-13 8 140 15,26 0-96-15,-13-7 52 16,0 7-72-16,0 0 44 15,0 0-52-15,0 0 40 16,0 0-44-16,0 0 24 16,0 0-32-16,0 7 8 15,0-7-20-15,9 8 28 16,-1-8-28-16,13 7 32 16,1-3-32-16,20 4 12 15,-3-8-16-15,3 4 20 16,-3 3-20-16,-5-3 4 15,0 3-8-15,-9-3-8 16,-3 4 4-16,-10-4 40 0,5-1-24 0,-12-3 24 16,-1 0-24-16,-8-3 8 15,-1-1-16-15,-3-4 20 16,-1 8-20-16,5-7-180 16,0 7 92-16</inkml:trace>
          <inkml:trace contextRef="#ctx0" brushRef="#br0" timeOffset="-72795.8333">17451 1326 436 0,'-8'-7'160'0,"8"7"-124"0,0 4-8 0,0-4 96 15,0 0-72-15,0 3 60 16,0 1-68-16,-5-4 40 16,10 0-48-16,-5 0 16 15,0 0-32-15,0-4 52 16,0 1-40-16,0-9 4 16,0 1-24-16,0-16-8 15,0 1 0-15,0-23 48 16,0 3-28-16,0-26 8 15,0 12-20-15,8-16-8 16,-4 12 0-16,1-16-4 16,8 16 0-16,-13-23 16 15,12 19-8-15,-3-12 24 0,-1 23-20 16,5-3 24-16,0 11-24 0,4-1 24 16,4 16-24-16,9-4-20 15,4 12 0-15,4-4 32 16,5 11-16-16,0-4 44 15,-5 8-28-15,0 0-12 16,1 3-8-16,-14 1 4 16,1 4-4-16,-9 3-12 15,-5 8 4-15,-12 3 4 16,9 8 0-16,-18-3 16 16,5 6-8-16,-21-6 24 15,8 7-20-15,-22 0-12 16,5 0-4-16,-13 0-60 15,9-1 36-15,-5-2-32 16,9-5 36-16,9-7-24 16,12 0 28-16,9-4-16 15,8 0 20-15,13 3-16 16,9 9 16-16,3 7-16 16,14 3 16-16,-13 9-8 15,0-1 12-15,-9 4 36 16,-4 0-16-16,-30-4 44 15,5 1-28-15,-26-9 56 16,0 5-44-16,-5-12 0 16,-3-4-20-16,8-7 32 0,4 0-24 15,0-8-24-15,21 0 0 0,9-7-212 16,9 3 116 0</inkml:trace>
          <inkml:trace contextRef="#ctx0" brushRef="#br0" timeOffset="-72301.0069">17630-339 676 0,'-13'-4'248'0,"13"4"-192"0,-4-4-16 0,0 0 156 15,8 8-116 1,0 0 0-16,-4-4-48 0,13 0 32 16,0 4-36-16,17-4 12 15,-1 7-24-15,14-7 28 16,0 0-28-16,-1 0-12 15,1-7-8-15,-9 3 40 16,-4 4-24-16,-5 0 16 16,-12 0-16-16,4-8-208 15,-17 8 104-15</inkml:trace>
          <inkml:trace contextRef="#ctx0" brushRef="#br0" timeOffset="-71912.4736">18648-351 548 0,'-17'-15'204'0,"17"15"-156"0,-13-15-16 0,-4 11 88 16,13 8-72 0,-22 0 8-16,1 7-36 15,-18 23 4-15,5 0-12 0,-13 31 20 16,8 3-20-16,5 15 32 15,4 1-28-15,4 33 56 16,9-4-40-16,12 9 12 16,9-16-28-16,0-12 20 15,17-14-24-15,-4-20-40 16,12-14 16-16,5-20-236 16,0-7 136-16</inkml:trace>
          <inkml:trace contextRef="#ctx0" brushRef="#br0" timeOffset="-71236.1794">18588 160 728 0,'-13'-7'268'0,"13"7"-208"0,26-4-16 0,-13 4 88 15,4 4-80-15,4-4-4 16,0 4-28-16,9-4-8 15,0 3-4-15</inkml:trace>
          <inkml:trace contextRef="#ctx0" brushRef="#br0" timeOffset="-71418.1624">19086-25 756 0,'9'-26'280'0,"-9"26"-216"0,-9-16-20 15,1 5 92 1,4 7-84-16,-22-15 8 16,0 12-40-16,-3-1-4 15,-14-3-8-15,1 11-40 16,12 0 16-16,-13 0-4 16,13 7 12-16,1 1 8 0,7 7 0 0,-3-4 0 15,12 5 0-15,0 3-20 16,0 3 12-16,-4 5 4 15,5 3 4-15,3 4 16 16,5-4-8-16,-5 8-4 16,1-4 0-16,3 8-4 15,-3-4 0-15,8 0 8 16,0-4-4-16,-4-8 40 16,4-3-20-16,-5-4-24 15,10 0 0-15,-5-4 0 16,4-4 0-16,9-3 0 15,0-1 0-15,4 1 16 16,-5 3-8-16,14-3-20 16,-5 3 4-16,5-7 40 15,4 7-20-15,-1-11-132 16,-3 4 64-16,-9-11-272 16,-4-1 184-16</inkml:trace>
          <inkml:trace contextRef="#ctx0" brushRef="#br0" timeOffset="-70649.1192">18733-373 748 0,'0'-19'276'0,"0"19"-216"0,13-8-16 0,-13 8 136 16,12 0-108-16,6-7 68 15,7-1-80-15,9 4-16 16,9 1-28-16,12-1 16 16,-8 4-20-16,8 7-408 15,-12-7 212-15</inkml:trace>
          <inkml:trace contextRef="#ctx0" brushRef="#br0" timeOffset="-70936.3595">18988 331 600 0,'0'11'224'0,"0"-11"-176"0,-8 34-12 0,8-7 88 15,0-1-76-15,-4 12 44 16,-1 4-56-16,-3 7 32 15,4-11-36-15,-5 0-20 16,5-4-4-16,-5-12 16 16,9 1-12-16,-8-12 48 15,8 1-32-15,-9-12-244 16,9-4 116-16</inkml:trace>
          <inkml:trace contextRef="#ctx0" brushRef="#br0" timeOffset="-70422.5169">19291 119 728 0,'-22'4'268'0,"22"-4"-208"0,22 26-16 0,-22-18 36 16,8 3-52-16,-8 0 8 15,13 1-24-15,-13 3-396 16,13 0 212-16</inkml:trace>
          <inkml:trace contextRef="#ctx0" brushRef="#br0" timeOffset="-69765.147">19499 123 852 0,'-34'-8'316'0,"34"8"-248"0,22-8-16 16,3 5 4 0,5 3-40-16,17-4 12 15,8 4-16-15,5 4-176 16,-5 3 92-16</inkml:trace>
          <inkml:trace contextRef="#ctx0" brushRef="#br0" timeOffset="-69977.3334">20049-55 768 0,'0'-34'284'0,"0"34"-220"0,0-19-20 15,-5 11 56 1,5 4-64-16,-8-7-4 15,8 3-20-15,-17 5 0 16,4-1-8-16,-17-4 16 16,5 5-12-16,-5-5-28 15,0 8 8-15,-12-4 4 16,20 8 8-16,-8 0 8 16,9 3-4-16,4 5-4 15,4 7 4-15,1 11-16 0,7 4 8 0,-12 8 4 31,0 3 0-31,-4 8 0 0,8-4 0 0,-4 12 16 16,4-1-8-16,5-3-4 16,-1-8 0-16,5-11 48 15,-4-4-28-15,8-15 24 16,0-7-28-16,0-12-36 16,12-4 8-16,5-4 20 15,9 4-8-15,4 1-16 16,12 3 4-16,-3 0 4 15,-5 3 4-15,4 1-152 16,-4 0 84-16</inkml:trace>
          <inkml:trace contextRef="#ctx0" brushRef="#br0" timeOffset="-68954.6147">19827-415 728 0,'-12'-7'268'0,"12"7"-208"0,-9-4-16 16,9 4 160-1,0 0-120-15,0 0 36 16,13 0-72-16,0 0-12 15,12 7-20-15,5-3 8 0,0 4-16 0,0-1-64 16,-1 1 28-16,1-1-356 16,13-7 208-16</inkml:trace>
          <inkml:trace contextRef="#ctx0" brushRef="#br0" timeOffset="-69330.0862">19912 441 572 0,'0'-8'208'0,"0"8"-160"0,9-8-12 15,-9 5 128 1,13 3-96-16,0-4 60 15,4 4-72-15,-5 4-32 16,5 7-16-16,5 4 8 16,-1 8-8-16,-8 0 16 15,0-1-16-15,-9 9 24 16,-4-1-20-16,-13-4 24 16,9-3-24-16,-22-4 4 15,18-4-8-15,-14-4 28 16,5 1-20-16,13-8 12 15,-4-1-16-15,16 1-32 0,1 0 8 0,12-4 56 16,0 4-20-16,5-8-248 16,-1 4 120-1</inkml:trace>
        </inkml:traceGroup>
        <inkml:traceGroup>
          <inkml:annotationXML>
            <emma:emma xmlns:emma="http://www.w3.org/2003/04/emma" version="1.0">
              <emma:interpretation id="{A708D22A-88B3-42C3-91A5-07F0A7900663}" emma:medium="tactile" emma:mode="ink">
                <msink:context xmlns:msink="http://schemas.microsoft.com/ink/2010/main" type="inkWord" rotatedBoundingBox="24068,9699 24435,9690 24468,11074 24101,11082">
                  <msink:destinationLink direction="with" ref="{D68F5C8A-7ABE-4A3E-BDE6-E8D742B9F39F}"/>
                  <msink:destinationLink direction="with" ref="{6A1D4E51-CB53-4464-BC5F-84B277246155}"/>
                </msink:context>
              </emma:interpretation>
              <emma:one-of disjunction-type="recognition" id="oneOf11">
                <emma:interpretation id="interp15" emma:lang="" emma:confidence="1">
                  <emma:literal/>
                </emma:interpretation>
              </emma:one-of>
            </emma:emma>
          </inkml:annotationXML>
          <inkml:trace contextRef="#ctx0" brushRef="#br0" timeOffset="-68641.1927">20700-400 840 0,'0'8'312'0,"0"-8"-244"0,30 53-16 16,-13-8 76 0,9 4-80-16,3 35 156 15,1-1-112-15,-13 53-36 16,-4 1-36-16,-34 25 16 16,-1-22-20-16,-41 8 40 15,7-27-32-15,-42 0-180 16,9-19 84-16</inkml:trace>
        </inkml:traceGroup>
      </inkml:traceGroup>
    </inkml:traceGroup>
    <inkml:traceGroup>
      <inkml:annotationXML>
        <emma:emma xmlns:emma="http://www.w3.org/2003/04/emma" version="1.0">
          <emma:interpretation id="{3665851E-46D0-432D-995B-E91AA4B4B4A3}" emma:medium="tactile" emma:mode="ink">
            <msink:context xmlns:msink="http://schemas.microsoft.com/ink/2010/main" type="paragraph" rotatedBoundingBox="3642,11963 14516,11712 14554,13355 3680,1360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C0AD2A0-ED0F-4C38-A66C-77FAB671B239}" emma:medium="tactile" emma:mode="ink">
              <msink:context xmlns:msink="http://schemas.microsoft.com/ink/2010/main" type="line" rotatedBoundingBox="3642,11963 14516,11712 14554,13355 3680,13605"/>
            </emma:interpretation>
          </emma:emma>
        </inkml:annotationXML>
        <inkml:traceGroup>
          <inkml:annotationXML>
            <emma:emma xmlns:emma="http://www.w3.org/2003/04/emma" version="1.0">
              <emma:interpretation id="{C264B5EF-A9B7-4389-B23B-F9B59171E7CE}" emma:medium="tactile" emma:mode="ink">
                <msink:context xmlns:msink="http://schemas.microsoft.com/ink/2010/main" type="inkWord" rotatedBoundingBox="3643,11974 6635,11905 6665,13201 3673,13270"/>
              </emma:interpretation>
              <emma:one-of disjunction-type="recognition" id="oneOf12">
                <emma:interpretation id="interp16" emma:lang="" emma:confidence="1">
                  <emma:literal/>
                </emma:interpretation>
              </emma:one-of>
            </emma:emma>
          </inkml:annotationXML>
          <inkml:trace contextRef="#ctx0" brushRef="#br0" timeOffset="-14823.7999">704 2549 372 0,'-9'-4'140'0,"5"0"-112"0,-5 1-4 16,5-1 64-16,0 0-52 15,0-4 24-15,-1 1-40 16,-3-1 8-16,-1-3-16 0,-4 0-8 16,-8-5 0-16,0 1 20 15,0 0-12 1,-9 0 24-16,0-12-24 0,-4 5 24 0,4-5-24 15,0 1 32-15,0 11-28 16,9-1-4-16,-4 5-8 16,8 4-16-1,4 7 8-15,4 0-4 16,1 0 0-16,4 11 0 16,-1 19 0-16,-8 8-12 15,1 15 12-15,-1 8 12 0,-4-1 0 16,4-7 16-16,-4 0-12 15,-4-4 16-15,-9-7-16 0,9 0 24 16,-1-8-20-16,10-4-12 16,3-7-4-16,1-8 48 15,16-4-24-15,13-7-20 16,9-4 0-16,13 0 24 16,-5 0-12-16,5 4-32 15,8 3 12-15,-9-3-8 16,-12-4 8-16,9 8 32 15,-5-8-12-15,-13 0 24 16,9 0-24-16,-9 0-12 16,-8-8-4-16,-5-3-128 15,1 3 72-15,-9-7-340 16,-9 7 224 0,18 5-72-16</inkml:trace>
          <inkml:trace contextRef="#ctx0" brushRef="#br0" timeOffset="-14741.5799">218 2731 548 0,'17'-8'204'0,"13"8"-156"0,4-4-16 0,-8 4 28 16,8 0-40-16,0 0 8 15,0 0-16-15,0-7 0 16,0 7-4-16,0 7-60 0,-4 1 28 15,-5-4-192-15</inkml:trace>
          <inkml:trace contextRef="#ctx0" brushRef="#br0" timeOffset="-13771.7431">423 2193 560 0,'-18'-19'208'0,"31"19"-164"0,-13-4-8 15,0 4 32-15,9 0-44 16,-1 0 24-16,5-3-28 16,4-1-8-16,9 0-8 15,8-4 20-15,13 1-12 0,12-1-136 16,5 1 68-16,4 3-332 16,-8 12 216-1,-13 7-24-15</inkml:trace>
          <inkml:trace contextRef="#ctx0" brushRef="#br0" timeOffset="-14187.8374">840 2765 372 0,'17'-8'140'0,"-13"12"-112"0,13-4-4 0,-4 4-4 16,-5 3-16-16,5-3 16 15,4 7-12-15,-4 4 4 16,-4 1-4-16,-1 3 28 16,-4 3-20-16,-4 5 4 0,-12 3-12 15,3 0 28-15,-12 4-20 16,-9-3-24-16,-4-1 4 16,13-4 60-16,-9-7-28 15,17 4 32-15,4-12-32 16,9 1-8-16,18-5-12 15,11 5 12-15,14-12-12 0,4 3 16 16,-5-3-16-16,5 0-4 16,-13 0 0-16,-4 0-268 15,0-3 144 1,-9 3-244-16</inkml:trace>
          <inkml:trace contextRef="#ctx0" brushRef="#br0" timeOffset="-13493.5055">1219 2186 528 0,'30'3'196'0,"-9"9"-152"0,17 26-12 0,-12-8 8 15,12 11-28-15,9 12 4 0,13 4-8 16,-14-15 28-16,6 3-20 16,-10-7 12-16,1 0-16 0,-14-12 28 15,-3-7-24-15,-9-7-164 16,-4-5 80-16,-13-7-380 15</inkml:trace>
          <inkml:trace contextRef="#ctx0" brushRef="#br0" timeOffset="-13309.0138">1709 2273 632 0,'-5'-4'236'0,"-8"8"-184"0,-12 14-16 16,12 1 8-16,-12 19-32 15,-9 11 4-15,-13 4-8 0,0 4 28 16,0-8-20-16,9-14-40 0,8-9 12 16,0-7-132-16,17-4 84 15,5-11-408 1</inkml:trace>
          <inkml:trace contextRef="#ctx0" brushRef="#br0" timeOffset="-13057.7866">2083 2076 560 0,'-8'-4'208'0,"8"4"-164"0,-17 19-8 0,8-4-20 16,-4 8-16-16,1 11-12 0,-5 23 8 15,8 14 56-15,5 5-28 16,4-4 32-16,0-8-28 0,0-11 0 15,0-7-16-15,-9-8 28 16,5-8-24-16,-9-7 40 16,5-4-32-16,3-8-180 15,14-7 84-15,4-4-460 16</inkml:trace>
          <inkml:trace contextRef="#ctx0" brushRef="#br0" timeOffset="-12670.1354">2075 2583 592 0,'-34'-23'220'0,"29"23"-172"0,14-7-12 16,8 3 40-16,17-7-48 15,17-1-4-15,0-3-12 16,13 0 0-16,-4 0-8 16,4 0-180-16</inkml:trace>
          <inkml:trace contextRef="#ctx0" brushRef="#br0" timeOffset="-12018.8484">2211 1955 372 0,'9'-4'140'0,"3"0"-112"0,10 0-4 0,-14 0 120 15,13-3-84-15,1-4 64 16,7-5-72-16,1-3 4 15,0 4-32-15,0 0 12 16,4 0-20-16,9 4 28 16,-1 11-28-16,-8-8-12 15,0 8-8-15,-8 0 20 16,-1 8-8-16,-12-8 32 16,0 3-24-16,-9-3-68 15,0 4 28-15</inkml:trace>
          <inkml:trace contextRef="#ctx0" brushRef="#br0" timeOffset="-12849.2929">2722 2008 488 0,'-13'3'180'0,"0"9"-140"0,-12 14-12 0,16-11 4 16,1 12-24-16,4 7 60 15,-1 11-40-15,5 20-12 16,5 10-8-16,-1-6-28 15,4-9 12-15,-8-3 92 0,0-8-44 16,-8-7-116-16,-5-12 40 16</inkml:trace>
          <inkml:trace contextRef="#ctx0" brushRef="#br0" timeOffset="-12425.9655">3067 2659 540 0,'0'15'200'0,"-13"7"-156"0,-8 5-12 0,21-12 36 15,-17 8-44-15,13 3-20 16,-5 5-4 0,1-1 36-16,3 0-24 0,5-7-8 0,0-4-8 15,-17-4-368 1,-4-15 56 0</inkml:trace>
        </inkml:traceGroup>
        <inkml:traceGroup>
          <inkml:annotationXML>
            <emma:emma xmlns:emma="http://www.w3.org/2003/04/emma" version="1.0">
              <emma:interpretation id="{CE50C1F2-56F0-4AA8-8F07-C9A2A916871D}" emma:medium="tactile" emma:mode="ink">
                <msink:context xmlns:msink="http://schemas.microsoft.com/ink/2010/main" type="inkWord" rotatedBoundingBox="7928,12596 8600,12581 8604,12780 7932,12795"/>
              </emma:interpretation>
              <emma:one-of disjunction-type="recognition" id="oneOf13">
                <emma:interpretation id="interp17" emma:lang="" emma:confidence="1">
                  <emma:literal/>
                </emma:interpretation>
              </emma:one-of>
            </emma:emma>
          </inkml:annotationXML>
          <inkml:trace contextRef="#ctx0" brushRef="#br0" timeOffset="-11125.3029">4344 2666 364 0,'0'-7'132'0,"13"14"-100"0,-9-14-12 0,-4 7 36 16,5-4-36-16,3 0 52 15,1-3-40-15,-5-1-16 16,4 0-8-16,1-7 0 16,4 0-4-16,4-4 8 15,8 0-8-15,5 0-12 16,0 4 4-16,13 0 4 16,-5 4 0-16,4 7 32 0,-12 8-16 15,13 3 20-15,-22 12-20 16,0 8 20-16,1-1-24 15,-14 1-4-15,1-1-4 0,12-11 20 16,0 4-12 0,-8-4 56-16,4-7-36 0,13-8 28 15,-9-8-32-15,1-7 16 16,-10-4-24-16,10-3 0 16,-14-5-12-16,1 1-16 15,3 3 4-15,-12 4-32 16,9 11 20-16,-9 1-348 15</inkml:trace>
        </inkml:traceGroup>
        <inkml:traceGroup>
          <inkml:annotationXML>
            <emma:emma xmlns:emma="http://www.w3.org/2003/04/emma" version="1.0">
              <emma:interpretation id="{FE20E92B-EA9F-407F-8FF8-BA4A7397B562}" emma:medium="tactile" emma:mode="ink">
                <msink:context xmlns:msink="http://schemas.microsoft.com/ink/2010/main" type="inkWord" rotatedBoundingBox="9328,11920 12532,11846 12568,13400 9364,13474"/>
              </emma:interpretation>
              <emma:one-of disjunction-type="recognition" id="oneOf14">
                <emma:interpretation id="interp18" emma:lang="" emma:confidence="1">
                  <emma:literal/>
                </emma:interpretation>
              </emma:one-of>
            </emma:emma>
          </inkml:annotationXML>
          <inkml:trace contextRef="#ctx0" brushRef="#br0" timeOffset="-8723.6472">8309 2170 548 0,'8'-15'204'0,"5"8"-156"0,-4-5-16 0,-5 12 28 16,-4-7-40-16,0 7 16 15,0-8-20-15,-9 8-8 16,-12 0-4-16,-9 0-24 0,0-4 12 15,-8 4 4-15,-4 0 4 16,3 0 8-16,5 0-4 16,4 0-20-16,5 4 8 15,3 4-4-15,1 7 4 0,8 4-12 16,-12 15 12-16,4 19-4 16,-9 19 4-16,4 3 16 15,-4-3-4-15,1-7 24 16,-1-8-16-16,17-16 24 15,-4-3-24-15,13-8 32 16,-5-7-28-16,26-8 20 16,13-4 0-1,-4-7-24-15,3 0 16 16,1-4-20-16,0 0-12 16,0 0 0-16,0 4-4 15,-9 0 0-15,4-1 16 0,-7 1-4 16,3 0-48-16,-8-4 28 15,-5 0-128-15,1 0 80 16,-9 0-324 0</inkml:trace>
          <inkml:trace contextRef="#ctx0" brushRef="#br0" timeOffset="-7655.4532">8023 1958 416 0,'13'-11'152'0,"-8"7"-116"0,3 0-12 15,-8 4 164-15,9-3-108 16,3-5 36-1,5 4-68-15,9-3 8 0,8-1-36 16,4 4 28-16,-4 4-32 0,13-7 20 16,4 3-20-16,5 0-52 15,-1 4 20-15,-4-4-128 16,-8 4 80-16,-9 0-220 16,-13 4 160-1,-8 4-208-15</inkml:trace>
          <inkml:trace contextRef="#ctx0" brushRef="#br0" timeOffset="-8106.1981">8245 2715 248 0,'13'4'92'0,"-1"4"-72"0,-3-4-4 0,-1 3 16 15,1-3-20-15,-5 7 32 16,-4-3-28-16,0 3 32 15,-4 1-32-15,-5 3 12 16,-8 0-16-16,5-4 56 16,3 1-40-16,-4-1 52 15,5-4-48-15,-1 1 48 0,14 3-48 16,-1-3 4-16,4 0-24 16,14-5 0-16,7 1-4 0,14-11 20 15,8 3-16-15,0-4-92 16,0 1 44-16,-8-1-308 15,-13 12 192 1,-17 0-84-16</inkml:trace>
          <inkml:trace contextRef="#ctx0" brushRef="#br0" timeOffset="-7385.2796">8922 2333 756 0,'-9'11'280'0,"9"5"-216"0,5 14-20 16,-1-15 48-16,4 0-60 15,-8-3-136-15,13-9 56 16,4-6-568-16</inkml:trace>
          <inkml:trace contextRef="#ctx0" brushRef="#br0" timeOffset="-5495.1609">7704 1781 372 0,'-25'11'140'0,"8"4"-112"0,-9 19-4 0,9-7 120 15,-17 18-84 1,-9 4 0-16,-8 19-36 0,9 23-8 16,-1 30-8-16,22 0 20 0,21 1-16 15,21-5 48-15,17 4-32 16,13 4-224-1,22-15 104-15,29-12-308 0</inkml:trace>
          <inkml:trace contextRef="#ctx0" brushRef="#br0" timeOffset="-10252.4826">5767 2591 580 0,'-9'0'216'0,"9"0"-168"0,0 7-12 16,9-7 56-16,12-4-56 0,0 4-4 16,18 0-20-16,24-3 24 15,-3-1-20-15,12 8-444 16,-8-1 232-16,9-6-92 15</inkml:trace>
          <inkml:trace contextRef="#ctx0" brushRef="#br0" timeOffset="-9608.5478">6546 3363 288 0,'-13'0'108'0,"13"0"-84"0,-8-8-4 16,8 4 56-16,0-3-44 15,0-5 40-15,0-3-40 16,12-4 16-16,-3-19-28 15,4-15 28-15,4-18-32 16,-5-9 12-16,10-3-16 16,-1 7-16-16,9-7 0 15,-5-8 4-15,5-4 0 16,0 5 8-16,0 10-4 0,-9 12 24 16,0 15-16-16,1 11 32 0,-1 12-28 15,0 11-4-15,-4 8-8 16,-4 7-4-16,8 8 0 15,-4 3 16-15,-4 8-8 16,8 8 16-16,-12 4-16 16,0 3 40-16,-18 4-24 15,0 0-92-15,-12-4 36 16,-9-3-168 0,-4-8 116-16,-4-8-44 15,4-7 76-15,25 0-68 16,1-4 68-16,16 7 20 15,14 5 16-15,7 7 32 0,1 3-8 16,4 5 128-16,-4 3-72 16,0-7 92-16,0-4-88 15,-17 0 72-15,-13-1-80 16,-13-2 64-16,-4-5-68 16,-17-3-4-16,-5-8-32 15,-25-4 4-15,5-4-12 0,4 1-104 16,16-1 48-16,9 0-148 15,18 5 108-15,12 3-368 16</inkml:trace>
          <inkml:trace contextRef="#ctx0" brushRef="#br0" timeOffset="-8494.5328">7747 2488 652 0,'0'-15'244'0,"21"8"-192"0,17-1-12 16,-16 8-4-16,20 0-28 16,9 0-4-16,0 4 0 15,13 3 20-15,-13 1-12 16,0 3-400-16,-8 4 212 15,-5-11-128-15</inkml:trace>
        </inkml:traceGroup>
        <inkml:traceGroup>
          <inkml:annotationXML>
            <emma:emma xmlns:emma="http://www.w3.org/2003/04/emma" version="1.0">
              <emma:interpretation id="{9082D734-D115-4E27-A045-9DE8EB9C9516}" emma:medium="tactile" emma:mode="ink">
                <msink:context xmlns:msink="http://schemas.microsoft.com/ink/2010/main" type="inkWord" rotatedBoundingBox="13049,11746 14516,11712 14550,13185 13083,13219"/>
              </emma:interpretation>
              <emma:one-of disjunction-type="recognition" id="oneOf15">
                <emma:interpretation id="interp19" emma:lang="" emma:confidence="1">
                  <emma:literal/>
                </emma:interpretation>
              </emma:one-of>
            </emma:emma>
          </inkml:annotationXML>
          <inkml:trace contextRef="#ctx0" brushRef="#br0" timeOffset="-6854.3974">10165 2011 612 0,'9'-15'228'0,"-13"8"-180"0,-13 3-12 15,8-4 16-15,-8-3-36 0,-13 7 20 16,-12 4-20-16,-9 0 0 16,-9 8-8-16,0-1-16 0,9 5 4 15,4-1 4-15,13-3 0 16,5-1-20-16,7 5 12 15,5-5 12-15,-4 8 0 16,12 0 24-16,-3 8-16 16,-5 7 4-16,0 12-8 15,0 19 20-15,4 10-16 0,-4-6 4 16,4-5-8-16,-4 1 12 16,0-16-12-1,4-3-12-15,5-15 0 0,3-5 48 16,1-3-24-16,4-4 0 15,9-3-12-15,-5-5-8 16,17 8 4-16,-4-7-4 16,4-1 0-16,1-3-64 15,-1-4 36-15,9 8 12 16,0-8 12-16,-1-4-24 16,-3 0 16-16,-9 0-196 15,4 4 112-15,-12 0-364 16</inkml:trace>
          <inkml:trace contextRef="#ctx0" brushRef="#br0" timeOffset="-6722.5095">9510 2390 756 0,'-13'-57'280'0,"17"50"-216"0,9-12-20 0,0 11 48 16,4 0-60-16,4 1 32 15,5-1-36-15,12 1-16 16,17 3-8-16,9 8-260 0,0 3 140 16</inkml:trace>
          <inkml:trace contextRef="#ctx0" brushRef="#br0" timeOffset="-6214.6972">9748 1716 704 0,'-4'-23'264'0,"12"16"-208"0,18-4-12 15,-5 3 8 1,13 0-36-16,13 1 4 0,4-1-12 15,13 4 12-15,-9 8-12 16,-4 4-312-16,-4 3 168 16,-4 4-292-16</inkml:trace>
          <inkml:trace contextRef="#ctx0" brushRef="#br0" timeOffset="-6498.4507">10178 2564 548 0,'-21'27'204'0,"12"-5"-156"0,1 12-16 16,4-19-36-16,-1 4-4 16,1 0 40-16,8 0-20 15,-4 0-28-15,5-4 8 16,-5-3-220-1,-9-5-104-15</inkml:trace>
          <inkml:trace contextRef="#ctx0" brushRef="#br0" timeOffset="-4984.8046">10642 1765 652 0,'17'16'244'0,"17"14"-192"0,9 42-12 16,-13-27 84-16,12 12-76 16,5 41 52-16,0 42-60 15,-17-3 40-15,-13-9-44 16,-21 9-28-16,-22 10-8 0,-25-22-140 15,-34-15 72-15,-26-19-268 16</inkml:trace>
        </inkml:traceGroup>
      </inkml:traceGroup>
    </inkml:traceGroup>
  </inkml:traceGroup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8:58:07.941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B632363B-5BA8-4E4D-B3B9-37D3E1E13ED2}" emma:medium="tactile" emma:mode="ink">
          <msink:context xmlns:msink="http://schemas.microsoft.com/ink/2010/main" type="writingRegion" rotatedBoundingBox="12124,9461 12589,9646 12524,9809 12059,9624"/>
        </emma:interpretation>
      </emma:emma>
    </inkml:annotationXML>
    <inkml:traceGroup>
      <inkml:annotationXML>
        <emma:emma xmlns:emma="http://www.w3.org/2003/04/emma" version="1.0">
          <emma:interpretation id="{950F17B2-E4AB-45A1-B572-B94EF35001EB}" emma:medium="tactile" emma:mode="ink">
            <msink:context xmlns:msink="http://schemas.microsoft.com/ink/2010/main" type="paragraph" rotatedBoundingBox="12124,9461 12589,9646 12524,9809 12059,962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216F2F1-A953-43E0-8DB0-D563C6B9435B}" emma:medium="tactile" emma:mode="ink">
              <msink:context xmlns:msink="http://schemas.microsoft.com/ink/2010/main" type="line" rotatedBoundingBox="12124,9461 12589,9646 12524,9809 12059,9624"/>
            </emma:interpretation>
          </emma:emma>
        </inkml:annotationXML>
        <inkml:traceGroup>
          <inkml:annotationXML>
            <emma:emma xmlns:emma="http://www.w3.org/2003/04/emma" version="1.0">
              <emma:interpretation id="{D4BA3CC6-FDD6-43B5-BCA2-7860D99A90E2}" emma:medium="tactile" emma:mode="ink">
                <msink:context xmlns:msink="http://schemas.microsoft.com/ink/2010/main" type="inkWord" rotatedBoundingBox="12124,9461 12589,9646 12524,9809 12059,9624">
                  <msink:destinationLink direction="with" ref="{C1DBDBBF-AE48-4FCE-97E2-923BAC39E3B4}"/>
                </msink:context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8590-598 40 0,'0'0'16'0,"0"8"-12"0,-8 3-4 0,-1-3 28 16,-4 3-16-16,-4 1 32 16,-4-1-28-16,8-3 92 15,-4 7-60-15,8 0 4 0,5-4-32 16,8 4 4-16,13-3-12 15,5-5 0-15,16 12-4 16,10-11 4-16,-1-1-8 16,-4-3-12-16,-9-4 4 15,-4 0 20-15,-8-7-8 16,-5-1 16-16,-13-3-16 16,-8-1-4-16,-9-7 0 15,-4 8 12-15,-5-4-8 16,1-4 4-16,-9 4-4 15,8-4 4-15,1 0-8 16,-1 11-36-16,14-3 16 16,-5 3-4-16,9 1 12 0,4 7-12 15,4 7 12-15,9 9 20 16,0-5-4-16,8 8-12 16,5-4 0-16,4-4 4 15,4 1 0-15,-12-1 0 16,-1-7 0-16,-4 3-20 15,-4 1 12-15,-13-8 4 16,0 0 4-16,-13 0 16 16,5 0-8-16,-5 0-4 15,4-4 0-15,1 8-4 16,-1-8 0-16,-4 4 0 16,0-4 0-16,-4 1 8 15,4-5-4-15,-8 1 16 0,-1-1-12 16,1 0-20-16,4 1 4 15,4 3 4-15,4 4 4 16,14 4-12-16,16 3 8 16,9 1-16-16,9 7 12 15,4-7 12-15,-5-1 0 16,-3 5 8-16,-5-1-8 16,-9-7 8-16,-8-4-8 15,-13 0 24-15,0 0-16 16,-4 7-12-16,-13-3-4 15,0 4-16-15,4-1 12 16,0 1-4-16,4-1 4 16,9 5 8-16,4-5 0 0,9 1 0 15,-8-1 0-15,8-7 8 16,4-3-4-16,0-1 8 16,-13 0-8-1,5-3 8-15,-1 3-28 16,1 4 12-16,0 0-8 15,3 4 4-15,-7 3 8 16,3 1 0-16,1-1 0 16,0 1 0-16,-1-4 0 15,-8-4 0-15,0 0 16 16,0-8-8-16,0 0 16 16,-4-3-16-16,0 0-4 15,-1-1 0-15,1 5-24 0,-13 3 12 16,12 4-24-16,-12 0 20 15,4 8 4-15,5 3 8 16,4 0 8-16,4 1-4 16,12 3-48-16,18 4 28 15,5-8-208-15</inkml:trace>
        </inkml:traceGroup>
      </inkml:traceGroup>
    </inkml:traceGroup>
  </inkml:traceGroup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01:49.747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BD7B0C94-23DD-4E2A-8F1A-705FA6E516A0}" emma:medium="tactile" emma:mode="ink">
          <msink:context xmlns:msink="http://schemas.microsoft.com/ink/2010/main" type="writingRegion" rotatedBoundingBox="1971,546 24257,-107 24502,8256 2217,8910"/>
        </emma:interpretation>
      </emma:emma>
    </inkml:annotationXML>
    <inkml:traceGroup>
      <inkml:annotationXML>
        <emma:emma xmlns:emma="http://www.w3.org/2003/04/emma" version="1.0">
          <emma:interpretation id="{5881AC34-9E72-49C2-8327-58422389184E}" emma:medium="tactile" emma:mode="ink">
            <msink:context xmlns:msink="http://schemas.microsoft.com/ink/2010/main" type="paragraph" rotatedBoundingBox="1971,546 22430,-53 22493,2095 2035,269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ECA8571-C193-4DC3-957A-D79FC47F82CD}" emma:medium="tactile" emma:mode="ink">
              <msink:context xmlns:msink="http://schemas.microsoft.com/ink/2010/main" type="line" rotatedBoundingBox="1971,546 22430,-53 22493,2095 2035,2695"/>
            </emma:interpretation>
          </emma:emma>
        </inkml:annotationXML>
        <inkml:traceGroup>
          <inkml:annotationXML>
            <emma:emma xmlns:emma="http://www.w3.org/2003/04/emma" version="1.0">
              <emma:interpretation id="{9917E85F-7C7E-4CE6-8E7A-57AB1C58D42B}" emma:medium="tactile" emma:mode="ink">
                <msink:context xmlns:msink="http://schemas.microsoft.com/ink/2010/main" type="inkWord" rotatedBoundingBox="1971,546 3718,495 3781,2644 2035,2695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1013 791 528 0,'9'-8'196'0,"-5"5"-152"0,0-13-12 16,-4 9 52-1,4-1-52-15,-4-3-4 0,0 3-16 16,-8 1 8-16,4-5-12 0,-13 5 16 16,0 7-16-16,-13 0-4 15,4 0 0-15,-8 11-4 16,4 8 0-16,-4 4 24 16,13 0-12-16,-4 3 40 15,7 8-28-15,6-7-32 16,12-5 4-16,8-7 36 15,9-3-20-15,17-20 16 16,5 8-16-16,16-26 0 16,0 11-4-16,-4-4-104 15,-4-4 52-15,-8-11 0 16,-10 7 28-16,-12-26-16 16,-8 8 20-16,-18-19 4 15,1 7 8-15,-9 8 44 16,4 3-24-16,0 16 68 15,5 15-48-15,-1 15 20 16,9 7-40-16,5 24 8 16,3 6-16-16,1 13 0 15,3-1-4-15,-3 0 28 16,-1-3-20-16,-8 3 32 16,5-15-32-16,-10 0-12 15,5-8-8-15,-4-3-172 16,8-8 96-16</inkml:trace>
          <inkml:trace contextRef="#ctx0" brushRef="#br0" timeOffset="377.0219">1341 397 704 0,'-13'-7'264'0,"13"7"-208"0,-8 11-12 0,4-3 72 15,4 3-72-15,-5 15-8 16,10 5-24-16,7 14-12 15,1 1 4-15,4 7 12 16,-4 0-8-16,8 0-4 16,0-4 0-16,-12 0 28 15,4-4-16-15,-9 1-4 16,5-5-8-16,-9 1-24 16,0-8 12-16,0-11 4 15,8-4 4-15,1-27 24 16,3-3-12-16,10-31 24 15,3 4-24-15,5-18 12 16,8 10-12-16,-8-11-16 16,-4 16 0-16,-9-8 12 15,0 14-4-15,-13 1-36 16,-4 12 16-16,-9 3 16 16,5 11 0-16,-4 8 28 15,8 4-16-15,8 0-196 16,5 3 96-16</inkml:trace>
          <inkml:trace contextRef="#ctx0" brushRef="#br0" timeOffset="-1817.0522">724 144 520 0,'12'-12'192'0,"-7"12"-152"0,3-15-8 0,-8 8 104 15,0 3-80-15,0-4 76 16,0-7-76-16,-4 0 32 16,0 11-52-16,-9-7 8 15,4-4-28-15,-8-1 8 16,0 9-12-16,-12-1-8 15,7 5 0-15,-12-1 4 16,4 8-4-16,-12-1-4 16,-1 5 4-16,-8 11-16 15,17 0 8-15,-13-8-16 16,17 8 12-16,-4 4-4 16,4 3 4-16,9 8-20 15,8 0 16-15,-4 31 4 16,17 7 8-16,5 18-12 15,7 1 8-15,5 4 40 16,5-4-24-16,-9 11 8 16,4-4-12-16,-13-3-16 15,0-19 4-15,-17-1 20 16,5-22-8-16,-14-3 16 16,1-9-16-16,-9-14 16 15,5-5-16-15,-5-10 16 16,9-1-16-16,-9-15 32 0,9 1-24 15,-5-16-4-15,9 4-8 0,0-20-68 16,9 9 36-16,-1-12-304 16,5 4 180-16</inkml:trace>
          <inkml:trace contextRef="#ctx0" brushRef="#br0" timeOffset="1079.8883">-17 1873 392 0,'-9'-11'148'0,"9"11"-116"0,0-15-8 16,0 7 92-16,9 8-68 0,-5-11 76 15,4 3-68-15,1 1 32 16,-5-1-52-16,1 20 0 16,-1-1-24-16,0 12 20 15,0 7-20-15,5 12 12 16,-1-1-12-16,-3 1-8 15,3 0 0-15,1-8-4 16,3 0 0-16,-3-12 60 16,-1-3-32-16,5-15 52 15,0 0-48-15,4-19 28 16,0 0-32-16,9-19 8 16,-1-4-20-16,5-23 20 15,4 1-24-15,0-5-12 16,0 12-4-16,-4-4-4 15,0 23 0-15,-9 8 8 16,-12 18 0-16,-5 1 24 16,0 7-12-16,-4 0-92 15,4 7 44-15,5-7-236 16,-5 8 152-16</inkml:trace>
        </inkml:traceGroup>
        <inkml:traceGroup>
          <inkml:annotationXML>
            <emma:emma xmlns:emma="http://www.w3.org/2003/04/emma" version="1.0">
              <emma:interpretation id="{009CDBF9-6EC2-4A5A-9098-712FB3BC6ED5}" emma:medium="tactile" emma:mode="ink">
                <msink:context xmlns:msink="http://schemas.microsoft.com/ink/2010/main" type="inkWord" rotatedBoundingBox="4300,698 8052,588 8092,1957 4340,2068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4489.4545">3440 193 728 0,'-4'-15'268'0,"4"15"-208"0,0 7-16 0,0-7 88 16,0 0-80-16,4 0 16 16,9 8-44-16,8-8 12 15,9 4-20-15,17-8 28 16,8 4-28-16,5-8 40 16,4 8-32-16,-13-4 56 15,-4 4-44-15</inkml:trace>
          <inkml:trace contextRef="#ctx0" brushRef="#br0" timeOffset="4114.9586">3713 1048 560 0,'17'-19'208'0,"-17"19"-164"0,30-15-8 0,-17 11 56 15,-1 4-56-15,10 4 12 16,-1 8-28-16,-8 6 4 16,4 9-12-16,-13 7 12 15,4 0-16-15,-16 4 16 16,4 0-16-16,-13-4 4 16,4-4-4-16,-13-3 20 15,9-1-16-15,0-7-32 16,5 4 12-16,7-12 36 15,10 0-16-15,7-3 24 16,10 3-20-16,3-7-8 16,1 4-4-16,-1-8 20 15,5 0-12-15,-9 0 32 16,-4 0-28-16,-4 0-136 16,-4 0 64-16,-5-8-316 15,0 4 208-15</inkml:trace>
          <inkml:trace contextRef="#ctx0" brushRef="#br0" timeOffset="4778.7231">4181 761 684 0,'-12'11'252'0,"12"-11"-192"0,8 19-20 0,-8-8 100 16,4 1-84-16,1-1-4 16,-1 4-32-16,0-4 12 15,5 1-20-15,-5-5-4 16,4 1-4-16,1-4-340 15,4-1 184-15</inkml:trace>
          <inkml:trace contextRef="#ctx0" brushRef="#br0" timeOffset="5361.2742">4654 462 580 0,'-13'-16'216'0,"13"16"-168"0,4-11-12 16,-4 3 136-1,9 8-100-15,0-7 52 16,3 3-76-16,18-7-8 16,0 3-24-16,25-3 8 15,1 7-16-15,7-3 40 16,-3 3-24-16,-9 0 4 15,-4 4-16-15,-17 0 0 0,-5 8-4 0,-20-5-112 16,-1 5 56-16,-25 7-128 16,-1-4 96-16,-12-3-92 15,9 7 100-15,-5-4-20 16,9-3 56-16,4 0 24 16,8 3 8-16,1-11-8 15,8 0 8-15,-5 7 48 16,10 5-24-16,-1 11 60 15,-4 3-44-15,-4 12 36 16,4 4-40-16,-13 7-20 16,17-4-4-16,-8 12 0 15,8 0-4-15,-4 7-12 16,4-7 4-16,-4-4 4 16,5-8 0-16,-14-7 96 15,1-4-52-15,-22-15 16 16,4-4-36-16,-16-19 56 15,3 1-44-15,-3-20 20 16,16 0-36-16,-8-7 8 16,9 3-16-16,3-3 12 15,5 11-16-15,13-3-4 16,8 6 0-16,5 1-76 16,-1 4 40-16,5 0-320 15,8 3 192-15</inkml:trace>
          <inkml:trace contextRef="#ctx0" brushRef="#br0" timeOffset="2912.0788">3057 340 288 0,'17'-7'108'0,"-17"7"-84"0,21-11-4 0,-16 3 84 16,3 8-60-16,-8 0 16 15,5-8-36-15,-14 1 32 16,0 7-32-16,-20-8 20 15,3 4-24-15,-25-3 8 16,8 11-16-16,-16-8 20 16,8 4-20-16,-9-4 56 0,0 4-36 15,5-7 12 1,4 3-28-16,4-4 20 16,17 4-24-16,1-7-12 15,7 3-4-15,1-3 40 16,17 7-24-16,-13-3 8 15,8 7-12-15,-12 4 4 16,8 3-8-16,-8 8-4 16,0 4 4-16,-1 19-16 15,-3 7 8-15,3 24-4 16,18 2 0-16,-9 13 24 16,9-5-8-16,4 12-40 15,9-4 20-15,-5 8 20 0,4-8-4 0,-3-4-24 16,3-15 8-16,-4-7 4 15,-4-12 8 1,-4-7-12-16,4-5 8 0,-4-10 40 16,4-1-24-16,4-10 0 15,5-1-8-15,12-8 20 16,5-3-12-16,20 0 32 16,1 0-28-16,4-4 12 15,-4 3-16-15,-4 1 12 16,-9 0-16-16,4 0 32 15,-8 3-24-15,-9 1-84 16,-8 3 36-16</inkml:trace>
          <inkml:trace contextRef="#ctx0" brushRef="#br0" timeOffset="3511.857">4002 556 560 0,'13'-23'208'0,"-13"23"-164"0,-21-15-8 0,8 8 68 16,13 3-64-16,-21-4 36 15,-9 5-44-15,-8-9-8 16,4 5-16-16,-17-8 20 16,0 3-16-16,-9 1-4 15,5 3-4-15,-5 8-24 16,9 4 12-16,0 7-12 16,12 8 8-16,1 4 36 15,8 0-16-15,-4 7-8 16,13 4-4-16,-5 8 28 15,14-1-12-15,-1 1-4 16,4 3-4-16,1 5 12 16,8-1-8-16,-9 4 24 15,9-4-20-15,0 0 4 16,0-7-8-16,-8-4 4 16,8-8-8-16,-5-3-4 15,-3-1 4-15,-1-18 20 16,9 3-12-16,0-7-20 15,0 0 0-15,9-4-4 16,4 0 4-16,4-4 8 16,4 4 0-16,9 0 24 15,4 7-12-15,-4-3-4 16,0 4-4-16,12-1 28 16,-12 8-16-16,0-11 32 15,-9 4-32-15,-4-1-76 16,-4-7 32-16,-9 0-184 15,0 0 116-15</inkml:trace>
          <inkml:trace contextRef="#ctx0" brushRef="#br0" timeOffset="3713.892">3270 938 624 0,'-21'-26'228'0,"21"26"-176"0,0-8-16 0,0 1 160 16,13 7-116-16,-5-12 64 15,13 12-84 1,1-11-8-16,7 7-32 0,14-3 48 16,-5 3-36-16,5-4-84 15,8 8 24-15,0 0-248 16,-8 12 156-16</inkml:trace>
          <inkml:trace contextRef="#ctx0" brushRef="#br0" timeOffset="7916.3369">4807 110 372 0,'-8'0'140'0,"8"-4"-112"0,0 4-4 16,-4 0 108-1,8 0-76-15,-8-8 68 16,4 8-72-16,-9 0 32 16,9 0-48-16,-9 0 60 0,9 0-56 15,-12 0 28-15,12 0-40 0,-9 0 36 16,9 0-36-16,0 0-4 15,0 0-16-15,0 0 12 16,17 12-12-16,9-12 40 16,4 3-24-16,12-3-24 15,9 0 0-15,5 0 16 16,-5 0-8-16,-9 0 32 16,-3 0-24-16,-14 0 12 15,1 0-16-15,-18 0 44 16,1 0-28-16,-14 0-200 15,5 0 92-15,-4 0-488 16,8 4 316-16</inkml:trace>
          <inkml:trace contextRef="#ctx0" brushRef="#br0" timeOffset="5783.3947">5178 1169 364 0,'0'0'132'0,"0"0"-100"0,0-3-12 0,4 3 184 16,0 3-116-16,-4 1 80 16,5 4-100-16,-1 7 36 15,0 4-64-15,-8 11-4 16,0 0-20-16,-5 4-4 16,0-3-4-16,1 3 4 15,8-8-8-15,-9-7 16 16,9 0-12-16,-4-8 16 15,4-3-16-15</inkml:trace>
          <inkml:trace contextRef="#ctx0" brushRef="#br0" timeOffset="8336.4529">5667 814 404 0,'-12'-8'148'0,"12"8"-112"0,-17-4-12 0,12 0 208 15,5 8-132-15,-4-4 64 16,4 0-96-16,4-4 40 16,5 4-64-16,12-3 24 15,5 3-40-15,12-4 8 16,5 8-20-16,8-8 28 15,-9 4-28-15,-3-8 20 16,-1 5-20-16,-8-5 36 16,-5 8-28-16,-12-8-112 15,0 8 48-15,-17-3-152 16,-1 6 108-16</inkml:trace>
        </inkml:traceGroup>
        <inkml:traceGroup>
          <inkml:annotationXML>
            <emma:emma xmlns:emma="http://www.w3.org/2003/04/emma" version="1.0">
              <emma:interpretation id="{9A62F876-891C-43D8-A036-2C56F6322EC8}" emma:medium="tactile" emma:mode="ink">
                <msink:context xmlns:msink="http://schemas.microsoft.com/ink/2010/main" type="inkWord" rotatedBoundingBox="8591,485 10906,417 10949,1903 8634,1971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10845.2268">7145 1162 476 0,'9'0'176'0,"-9"0"-136"0,17 0-12 16,-5 0 64 0,1 0-56-16,4 0 56 15,0 7-52-15,-4 1-12 16,4 3-16-16,-8 4 8 16,-1 4-12-16,-8 4 32 15,-4 0-24-15,-9-1 4 16,5 1-12-16,-14 0 4 15,5 3-8-15,-4-7-20 16,8-4 8-16,5-3-12 16,8-1 8-16,8-7 8 0,1 0 4 0,12-8 16 15,0 4-8-15,1-4 32 16,-1 8-24-16</inkml:trace>
          <inkml:trace contextRef="#ctx0" brushRef="#br0" timeOffset="11849.3958">7737 545 788 0,'-13'4'292'0,"13"-4"-228"0,-8 19-16 0,8-12 64 16,4 4-72-16,0 1 8 16,5 3-28-16,-1-4 32 15,5 1-28-15,-9-9-128 16,5 5 56-16,-1-8-476 16,1 4 288-16</inkml:trace>
          <inkml:trace contextRef="#ctx0" brushRef="#br0" timeOffset="9998.9624">6643 393 260 0,'0'-15'96'0,"-5"15"-76"0,1-3-4 0,0-1 132 16,4 8-84-16,-4-4 16 16,4 0-44-16,-5 7 28 15,5 8-36-15,-4 15 48 16,0 16-44-16,-5 3 4 15,9 15-24-15,-8 5 0 16,8-5-4-16,-9 12 12 16,9-4-12-16,-4-4 4 15,4-8-4-15,-4-7 36 16,8-11-20-16,-8-12 48 16,4-7-40-16,-5-19-96 15,10-1 36-15,-1-18-512 16,4 4 296-16</inkml:trace>
          <inkml:trace contextRef="#ctx0" brushRef="#br0" timeOffset="10467.7233">6621 787 904 0,'5'-11'332'0,"-5"11"-256"0,17-12-24 15,0 1 52-15,8 3-68 16,18-10 4 0,8 2-24-16,13 1 32 0,0 8-24 0,-5-1-128 15,-3 4 56-15,-18 12-336 16,0 3 216-16</inkml:trace>
          <inkml:trace contextRef="#ctx0" brushRef="#br0" timeOffset="11485.4275">6685 26 508 0,'-8'0'188'0,"8"0"-148"0,0-4-8 0,-5 1 124 16,5 6-92-16,-4-6 60 16,8 3-68-16,-4-4 20 15,9 0-44-15,4-3 16 16,8-1-28-16,13-7 44 15,4 7-36-15,9-3-4 16,4 3-16-16,0 1 28 16,1 7-20-16,-10 0 20 15,-4 4-20-15,-16 3 28 16,-1 1-28-16,-12-1-40 16,-5 1 12-16,-4-4-316 15,0-1 180-15</inkml:trace>
          <inkml:trace contextRef="#ctx0" brushRef="#br0" timeOffset="10256.1461">7060 340 456 0,'-9'-18'168'0,"9"18"-128"0,0 11-16 0,-4-11 96 16,4 11-72-16,-4 8 24 15,8 4-40-15,-4 11 12 16,0 4-24-16,-8 11 44 16,8 0-36-16,-9 8-40 15,9-4 4-15,-13 0 20 16,5-4-8-16,-5 4 20 16,5 0-16-16,-1-4 48 15,-4-3-28-15,-4-12-148 16,13-4 68-16</inkml:trace>
          <inkml:trace contextRef="#ctx0" brushRef="#br0" timeOffset="12536.2212">8159 250 320 0,'-22'7'120'0,"22"-7"-96"0,-8 23-4 0,3-4 52 16,5 7-44-16,-4 20 24 15,-4 7-32-15,3 15 28 16,5-8-32-16,-12-7 40 16,12-3-32-16,-9-1 76 15,1-15-56-15,-1-4 76 16,9-3-68-16,0-16 0 16,0 0-32-16,0-14 16 15,0-5-24-15,9-11 12 16,-1 4-12-16,1-30 12 15,3 3-16-15,1-30 4 16,8 8-4-16,-8-8-24 16,0 15 8-16,4 8-32 15,-4 15 24-15,-5 7 40 16,5 16-12-16,-4 18 24 16,3 9-20-16,-3 29-16 15,4 4-4-15,-1 15 12 16,-3-3-4-16,12-8 32 15,1-4-20-15,-1-7 20 0,-4-12-20 16,-4-15 20 0,8 8-24-16,-13-23 24 15,14 0-24-15,-14-15 24 0,5 0-24 0,-4-27-32 16,3 0 12-16,-3-26-52 16,4 8 32-16,4-8-4 15,-5 15 20-15,-3 3-36 16,12 16 28-1,-12 4 16-15,12 15 4 0,-17 7 36 16,13 8-20-16,-17 12 12 16,5 7-16-16,-5 30 36 15,0 0-24-15,-5 15-12 16,5 5-8-16,-8-5 12 16,8-4-8-16,-13-7 4 15,13-3-4-15,0-9 36 16,-4-7-20-16,0-7 48 15,4-1-40-15,-5-14-192 16,10-5 88-16</inkml:trace>
          <inkml:trace contextRef="#ctx0" brushRef="#br0" timeOffset="13135.3315">8380 26 424 0,'-26'-7'156'0,"26"7"-120"0,-12-4-8 15,7 0 148 1,10 4-100-16,-5-7 120 31,8-1-112-31,1-3 64 0,3 7-88 0,5-4 76 16,0 5-80-16,9-1 52 15,0 4-64-15,3-4-4 0,1 0-24 16,0 0 16-16,4 1-20 0,-4-1 4 16,0 4-8-1,-13-4-208 1,0 8 108-16,-9-8-456 15,-3 4 304-15</inkml:trace>
          <inkml:trace contextRef="#ctx0" brushRef="#br0" timeOffset="12776.8786">8878 700 580 0,'-8'11'216'0,"8"-11"-168"0,-9 31-12 16,1-12 68-1,8 0-64-15,-9 15 36 0,5 7-44 0,-9 12-8 16,5 0-16-16,-5 4 28 16,9-8-20-16,-9-7 40 15,4-4-32-15,-4-16-48 16,9-6 12-16,-9-20-272 15,5-4 156-15</inkml:trace>
        </inkml:traceGroup>
        <inkml:traceGroup>
          <inkml:annotationXML>
            <emma:emma xmlns:emma="http://www.w3.org/2003/04/emma" version="1.0">
              <emma:interpretation id="{E859B674-E281-4806-B595-EC076A311F52}" emma:medium="tactile" emma:mode="ink">
                <msink:context xmlns:msink="http://schemas.microsoft.com/ink/2010/main" type="inkWord" rotatedBoundingBox="11408,510 14694,414 14739,1961 11453,2057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15360.0385">9973 692 612 0,'-26'-3'228'0,"26"3"-180"0,4 7-12 15,-4-7 96 1,9 8-80-16,12-8 68 16,0 0-68-16,22 4-12 15,8-1-24-15,13 1 60 16,-13 4-44-16,4-8-152 16,-4 11 60-16,-4-11-292 0,-4 4 192 15</inkml:trace>
          <inkml:trace contextRef="#ctx0" brushRef="#br0" timeOffset="15164.5249">10147 473 280 0,'0'-11'104'0,"0"3"-84"0,0 8 0 16,0-4 144 0,0 4-92-16,0-4 68 15,0 4-80-15,-8-11 52 0,8 11-60 16,-9-4 24-16,1 4-44 0,-1-4 52 15,9 4-48-15,0-3 0 16,4 3-20-16,1-8 32 16,12 4-24-16,-9-7 20 15,13 7-24-15,9-7 8 16,9 7-16-16,-5-3-8 16,-5 7 0-16,1 0 20 15,-4 7-12-15,-5 1 40 16,-4 3-28-16,-4 0-48 15,-5 4 12-15,-8 1-340 16,0-1 192-16</inkml:trace>
          <inkml:trace contextRef="#ctx0" brushRef="#br0" timeOffset="15901.9808">11352-8 572 0,'-17'-11'208'0,"17"11"-160"0,-13-15-12 0,5 7 100 15,8 4-80-15,-9-3 32 16,1-1-52-16,-9 1 4 15,8 3-24-15,-12 4 28 16,4 4-28-16,-13 3-24 16,9 5 4-16,-5-1 8 15,5 4 0-15,-9 4-20 16,0 0 8-16,9 7-12 16,4 1 8-16,-4 18 16 15,12 1 0-15,5 41-28 16,8 4 12-16,-4 18-4 0,9-6 8 15,-5 29 32-15,0-15-12 16,-4 8 24-16,9-11-24 0,-22-16 32 16,5-11-28-16,-14-11 12 15,1-19-16-15,-13-4 28 16,4-15-24-16,-17-16 32 16,5-3-32-1,-14-15 12-15,14-4-16 0,-5-15-76 16,17 4 32-16,0-20-180 15,9 5 116-15</inkml:trace>
          <inkml:trace contextRef="#ctx0" brushRef="#br0" timeOffset="14022.1895">9359 79 404 0,'0'-7'148'0,"0"7"-112"0,0 0-12 0,0 0 108 16,9 0-76-16,-1-4 32 15,9 0-52-15,5-3-12 16,3 7-16-16,9-4 4 16,5 4-8-16,3 0-4 15,-3 4 4-15,-5 3 4 16,0 1-4-16,-13-1 40 15,-4-3-20-15,-8-4 64 16,-5 4-48-16,-8 0 28 16,-1-1-40-16,-8-3-8 15,5 12-12-15,-5-12 12 16,5 7-12-16,-5-3-28 0,9 4 8 16,-1 7 32-16,10-4-12 0,-1 19-28 15,4 5 12 1,-3 25-8-1,3 8 8-15,-4 23-12 0,5-8 12 0,-1 20-4 16,1-13 4-16,-5 16 16 16,-4-11-4-16,0 0 8 15,-4-12-8-15,-13-11 32 16,8-12-20-16,-12-14 76 16,0-8-56-16,-5-12 40 15,1 1-44-15,-5-16 16 16,0-3-28-16,-12-8 28 15,12 0-32-15</inkml:trace>
          <inkml:trace contextRef="#ctx0" brushRef="#br0" timeOffset="16424.5365">11893 564 684 0,'-9'-12'252'0,"9"12"-192"0,-21-22-20 16,8 10 40-1,9 9-52-15,-13-13 52 16,9 9-48-16,-14-5-32 16,1 5-4-16,-17 7 8 15,8 15 0-15,-17 8-48 16,9 7 28-16,-18 8 12 15,14 4 4-15,3 3 28 0,18-3-16 16,13-8-4-16,12-4-4 16,17-11 28-16,13 0-16 0,5-15 40 15,12-1-32-15,-4-14-68 16,-5 0 24-16,-8-20-124 16,-4 5 80-16,-13-31 0 15,0 4 40-15,-8-23 0 16,-1 8 12-16,-12-7 0 15,4 14 4-15,-4 4 96 16,4 19-48-16,-5 8 28 16,10 11-40-16,-5 15-8 15,4 8-12-15,0 30 12 16,5 15-12-16,-1 27 24 16,5 4-20-16,0 3 76 15,-1-7-52-15,5-8 12 16,1-11-28-16,-1-8-144 15,0-8 68-15,-5-18-212 16,5-8 152-16,-8-19-288 16,4-3 228-16</inkml:trace>
          <inkml:trace contextRef="#ctx0" brushRef="#br0" timeOffset="16756.4232">12259 178 644 0,'13'-4'236'0,"-13"4"-180"0,0 0-20 15,-4 0 80 1,4 7-72-16,-9 9 24 16,1 3-36-16,8 22 4 0,0 5-20 0,0 18 8 15,8 4-12-15,5 0 0 16,13 0-4-16,-14-11 4 16,5-11-8-16,-4-9 24 15,4-6-16-15,-4-12 68 16,0-8-48-16,-1-11 16 15,5-4-32-15,-4-22 20 16,4-5-24-16,-4-41 24 16,8 1-24-16,1-20 32 15,-1 15-28-15,4 8-24 16,1 15 4-16,-5 11 0 16,1 16 4-16,-10 7-100 15,1 7 56-15,-9 12-324 16,5 12 204-16</inkml:trace>
        </inkml:traceGroup>
        <inkml:traceGroup>
          <inkml:annotationXML>
            <emma:emma xmlns:emma="http://www.w3.org/2003/04/emma" version="1.0">
              <emma:interpretation id="{1B72871A-4993-443A-8E23-62EA9EE6C18E}" emma:medium="tactile" emma:mode="ink">
                <msink:context xmlns:msink="http://schemas.microsoft.com/ink/2010/main" type="inkWord" rotatedBoundingBox="15142,422 17829,343 17869,1700 15182,1779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21183.5423">14022 613 592 0,'-4'-8'220'0,"4"8"-172"0,0 0-12 0,0-3 128 16,0 3-96-16,0-4 88 15,0 0-92-15,0-4 72 16,8 8-76-16,5-3 40 16,4 3-60-16,13 0-4 15,0 3-20-15,4-3 8 16,4 4-16-16,-4 0 16 16,0 0-16-16,-8-4 16 15,-1 4-16-15,-8-1 16 16,-4 1-16-16,-13 0-40 15,4 0 20-15,-4-4 28 0,0 0-8 0,-4 0-124 16,4 4 64-16,-4-4-300 16,4 3 196-16</inkml:trace>
          <inkml:trace contextRef="#ctx0" brushRef="#br0" timeOffset="22719.915">14222-57 560 0,'9'-8'208'0,"-9"8"-164"0,4 4-8 16,-4-4 200-1,9 4-136-15,-1-4 80 16,5 4-104-16,4-4 48 16,0 0-72-16,13-8 16 0,0 4-40 0,12-7 0 15,-4 7-16-15,14-3-32 16,-10 7 8-16</inkml:trace>
          <inkml:trace contextRef="#ctx0" brushRef="#br0" timeOffset="22347.1622">14469 810 624 0,'0'0'228'0,"0"0"-176"0,0 0-16 16,0 0 72-1,0 0-68-15,0 4 28 16,9 3-40-16,-9 12 44 15,0 4-40-15,0 15-24 16,0-1-8-16,-9 9 52 16,9-4-28-16,-8-8-20 15,8-4-4-15,-13-11-140 0,13 0 72 16,0-19-356-16,0 0 236 0</inkml:trace>
          <inkml:trace contextRef="#ctx0" brushRef="#br0" timeOffset="20012.3757">13767 132 464 0,'-5'-4'176'0,"10"8"-140"0,-10-8-8 0,-3 1 56 16,4 6-52-16,-13-6-4 16,0 3-16-16,-13-4 8 15,4 0-12-15,-16-3-4 16,8-1 0-16,-9-7 28 16,0 7-16-16,5-11 56 15,4 12-40-15,4-12 12 16,0 11-28-16,1-3 28 15,11 7-28-15,-3 4 4 16,0 4-12-16,0 7-24 16,12 4 8-16,-12 12 4 15,8 7 4-15,-8 30 0 16,12 4 0-16,-4 31 8 16,1-8-4-16,3 11-4 15,9-15 4-15,-8-4-4 16,8-7 0-16,-13-4 8 15,13-12-4-15,-4-3 24 16,4-8-16-16,0-11 32 16,4-4-28-16,4-7 20 15,5-1-20-15,8-3 20 16,1-4-24-16,8-8 12 16,-1 4-12-16,5-7 0 15,-4 3-4-15,-4-3-104 0,-5 0 52 0,-8-8-156 16,0 7 112-16</inkml:trace>
          <inkml:trace contextRef="#ctx0" brushRef="#br0" timeOffset="20748.8877">14499 276 372 0,'13'-19'140'0,"-13"19"-112"0,21-7-4 15,-12-1 164 1,-1 8-108-16,-4-8 100 16,9 8-104-16,-9-7 28 15,1 7-60-15,-5-4 4 16,0 4-32-16,-5-4-8 16,1 8-4-16,-13-4 12 15,0 8-8-15,-4-5 16 0,0 1-16 16,-9-4-28-16,0 0 8 0,-8 0-20 15,4-4 16-15,-13-3-8 16,8 7 12-16,-12-4 0 16,13 4 4-16,-5 0 24 15,9 4-8-15,0-4 32 16,9 7-24-16,-1 1-32 16,9 3 8-16,0 12 20 15,9 4-8-15,-5 22 0 16,4 0 0-16,1 12 20 15,8-1-12-15,-9-3-4 16,5-4-4-16,-5-4 20 16,5-7-12-16,-9-4 12 15,5-4-12-15,-5-8 0 16,9-3-4-16,-9-8 4 16,9-4-8-16,4-7 16 15,4 4-12-15,9-12-4 16,0 4 0-16,16-4 12 15,5 0-8-15,5 1 4 16,3 3-4-16,-3 0-8 16,-5 7 4-16,-4-7-4 15,-1 11 0-15,-12-7-72 16,0 0 40-16,-8-4-4 16,4 4 20-16,-5-8-76 15,1 4 52-15,-1-8-268 16,5-3 172-16</inkml:trace>
          <inkml:trace contextRef="#ctx0" brushRef="#br0" timeOffset="22959.0482">14878 511 716 0,'0'45'264'0,"0"-45"-204"0,21 27-16 0,-8-16 0 16,-4 0-32-16,3 8 24 15,-3-4-24-15,12-7-240 16,-8-4 120-16</inkml:trace>
          <inkml:trace contextRef="#ctx0" brushRef="#br0" timeOffset="23511.1595">15346 155 852 0,'9'-4'316'0,"-9"4"-248"0,60-11-16 0,-26 7 76 15,4 4-80-15,5-4 16 16,8 8-40-16,-9-4 4 15,1 0-16-15,-9 0-44 16,4 4 20-16,-21-4-68 16,0 4 44-16,-17-1-64 15,-4 5 60-15,-9-4-72 16,5 3 68-16,-9-7-60 16,8 8 60-16,-4-8-24 15,5 0 44-15,4 0 20 16,-5 0 4-16,-4 4 56 15,13-1-32-15,-17 9 52 16,13-1-44-16,-5 19 20 16,-3 8-32-16,-5 23 0 15,8-8-12-15,-4 7 4 16,5-3-8-16,4-4 8 16,-5-11-8-16,1-8 52 15,8 0-32-15,-9-15 32 16,1-4-28-16,-14 0 8 15,5-3-20-15,-8-12 52 16,3 7-36-16,-7-7 56 16,3 0-52-16,-8 0 56 15,8 4-56-15,-8-15 36 16,13-1-40-16,-4-7 24 0,7 0-28 16,1-19 0-16,9 12-16 0,4-16-76 15,4 16 32 1,4 3-332-16,4 12 204 0</inkml:trace>
          <inkml:trace contextRef="#ctx0" brushRef="#br0" timeOffset="24802.0913">15457-174 456 0,'-13'3'168'0,"13"-3"-128"0,-4 4-16 0,0-4 96 15,8 0-72 1,-4 0 60-16,4 4-64 0,-4-4 48 15,5 8-52-15,3 3 40 16,5 0-44-16,4-3 32 16,-4 3-36-16,-5-3 8 15,14 3-24-15,-1-3 36 16,9 3-28-16,4-11-12 16,-9 4-8-16,5-8 20 15,0 0-12-15,-9-3-4 16,0 7-4-16,-8-8 12 15,0 8-8-15,-9 0-4 16,1 0 0-16,-10 0-68 16,1 8 36-16</inkml:trace>
          <inkml:trace contextRef="#ctx0" brushRef="#br0" timeOffset="24025.5281">15687 833 456 0,'9'-4'168'0,"-9"4"-128"0,8-4-16 16,-8 0 176-1,0 8-116-15,0-8 88 16,13 4-100-16,-5-7 16 0,5 7-52 0,-4 0 20 16,-5 7-28-16,4 1-28 15,5-1 0-15,-8 8 16 16,3 1-8-16,-8 6 16 15,4 5-16-15,-8-1 40 16,0 1-24-16,-9-5-4 16,0 1-12-16,-4-8 4 15,9 0-8-15,-5-7 8 16,9 7-8-16,-1-7-36 16,10-1 16-16,3-7 40 15,5 4-12-15,4 0 44 16,4 0-32-16,1-8-68 15,-1 4 24-15</inkml:trace>
        </inkml:traceGroup>
        <inkml:traceGroup>
          <inkml:annotationXML>
            <emma:emma xmlns:emma="http://www.w3.org/2003/04/emma" version="1.0">
              <emma:interpretation id="{99CC5499-E586-43D1-911E-44CB5C743B02}" emma:medium="tactile" emma:mode="ink">
                <msink:context xmlns:msink="http://schemas.microsoft.com/ink/2010/main" type="inkWord" rotatedBoundingBox="18486,325 22437,209 22481,1683 18530,1799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27188.4621">16471 586 436 0,'-13'-3'160'0,"17"3"-124"0,-4-4-8 0,0 0 116 16,0 8-84-16,0-4 44 16,0 0-60-16,4-4 48 15,9 4-56-15,8-4 44 16,5 4-44-16,12-7 32 16,5 7-36-16,8-4 8 15,-8 0-24-15,-5 0-8 16,0 4-4-16,-12-3 20 15,-1 6-12-15,-20-3 12 16,-1 8-12-16,-13-4-8 16,-3 0 0-16,3-4-164 15,5 0 88-15</inkml:trace>
          <inkml:trace contextRef="#ctx0" brushRef="#br0" timeOffset="27579.5016">17169 223 528 0,'-4'-11'196'0,"4"11"-152"0,4-4-12 0,-4 0 168 16,4 4-116-16,0-4 44 16,9 1-76-16,-4-1-12 15,4 8-24-15,-9 7 16 16,0 4-20-16,-8 19-20 16,0 8 0-16,-5 26 40 15,-4-8-20-15,0 5 0 16,5-1-8-16,-5-11 4 15,9-11-4-15,-5-8 24 16,9-4-16-16,-4-11 56 16,4 0-36-16,-4-11-128 15,8-5 48-15,0-6-196 16,9 3 140-16</inkml:trace>
          <inkml:trace contextRef="#ctx0" brushRef="#br0" timeOffset="28182.4157">17258 503 652 0,'0'-19'244'0,"0"19"-192"0,9-11-12 0,-1 0 156 16,1 3-116-16,4 4 44 15,8 4-72-15,9-7 40 16,4 7-52-16,4-8 16 16,5 0-36-16,-5 1 0 15,13 3-12-15,-17-3 20 16,0 7-16-16,-12-8-100 15,-5 16 44-15,-5-8-192 16,1 0 132-16,-9 0-340 16,1 0 248-16</inkml:trace>
          <inkml:trace contextRef="#ctx0" brushRef="#br0" timeOffset="29864.9581">17463-163 456 0,'0'-8'168'0,"0"8"-128"0,0-7-16 0,0 7 124 16,8 0-88-16,-3-4 80 15,-5 4-80-15,0-4 40 16,8 4-60-16,-4 0 32 15,5 4-40-15,16-8 52 16,-3 4-48-16,7-3 12 16,10-1-32-16,-5-8 20 15,8 9-24-15,-3-13 4 16,-5 13-8-16,-4-5-60 16,-9 4 28-16,-8 1-112 15,-1 6 76-15</inkml:trace>
          <inkml:trace contextRef="#ctx0" brushRef="#br0" timeOffset="27880.8013">17765 121 528 0,'9'-19'196'0,"-9"19"-152"0,8-4-12 0,1 0 116 31,-9 8-88-31,8-4 28 0,1 0-52 0,-9 0 32 16,0 0-40-16,-5 4 40 15,5 4-40-15,-12 10 12 16,12 5-24-16,-9 19 20 16,1-1-24-16,-1 24 32 15,1 3-28-15,-5 8 12 16,9-8-16-16,-5-8 20 16,9-10-20-16,-13-16-76 15,13 0 36-15,-4-19-140 16,4 4 92-16</inkml:trace>
          <inkml:trace contextRef="#ctx0" brushRef="#br0" timeOffset="29097.8497">18165 696 520 0,'9'0'192'0,"-9"0"-152"0,4 0-8 0,-4 0 184 16,0 0-124-16,0 0 52 16,0 0-84-16,-4 8 24 15,4 3-48-15,-9 12-12 16,9 3-12-16,-12 8 0 15,3-3-8-15,1 10 24 16,3-3-16-16,-7-4 32 16,3-3-28-16,5-13 12 15,-1-2-16-15,5-16-228 16,5-4 120-16,-10-11-556 16,5 3 364-16</inkml:trace>
          <inkml:trace contextRef="#ctx0" brushRef="#br0" timeOffset="30180.7435">18442 291 904 0,'-25'12'332'0,"25"-12"-256"0,-9 11-24 0,9-3 96 16,4 3-92-16,1-4 24 15,-1 9-48-15,4-5 24 16,1 4-32-16,-5-7-100 16,9 3 40-16</inkml:trace>
          <inkml:trace contextRef="#ctx0" brushRef="#br0" timeOffset="31017.7546">18919 178 600 0,'-4'0'224'0,"4"0"-176"0,4 7-12 0,-4 1 124 15,0-8-96-15,-4 11 0 16,4 12-40-16,-9 7 0 16,5 12-12-16,-9 3 20 15,-4 8-20-15,4 0 24 16,5-7-24-16,-1-5-4 16,9-7-4-16,-8-11 48 15,8-4-28-15,0-11 52 16,0-5-44-16,0-14-8 15,8 0-12-15,-3-31-12 16,-1 8 4-16,4-30 12 16,-3 11-8-16,7-8-4 15,10 12 0-15,-14 3-16 16,9 12 8-16,-8 0-16 16,-5 23 12-16,5-12-4 15,-5 16 4-15,4 3 44 16,-3 8-24-16,-5 7 16 15,4 8-16-15,-4 30-8 16,0 0 0-16,0 16 12 16,4-1-8-16,5-3-12 15,3-5 0-15,-3-14 28 16,0-8-12-16,-1-15 40 16,-4-8-28-16,9-14-56 15,-9-5 16-15,-4-15-8 0,5 1 16 0,-5-28-28 16,8 5 20-16,1-19-28 15,8 11 24-15,0-4 0 16,8 11 12-16,1-3-56 16,-5 19 36-16,5 0 20 15,-1 11 8-15,-8 0 44 16,4 7-20-16,-8 1 4 16,4 7-16-16,-8 4 0 15,4 4-4-15,-9 0 28 16,9 3-20-16,-13 5 4 15,12-1-12-15,-12 8 12 16,5 0-12-16,-10 19 24 16,5-8-20-16,-12 23 12 15,-1 4-12-15,-4 3 12 16,8-3-16-16,-8-4 16 16,13-7-16-16,-22-9-4 15,26-6 0-15,-4-12-4 16,4 0 0-16,-8-12-276 15,8-3 152-15</inkml:trace>
          <inkml:trace contextRef="#ctx0" brushRef="#br0" timeOffset="32204.0653">18996-83 384 0,'0'7'140'0,"0"-7"-108"0,4 0-8 0,-4 0 128 15,0 0-88-15,0-4 60 16,0 4-68-16,0-3 56 16,0 6-64-16,0-6 36 15,9 3-48-15,-9-4 32 16,12 4-36-16,10-12 44 16,3 9-44-16,9-9-8 15,0 8-12-15,9-3 16 16,-5 3-16-16,-4-3 24 15,0 7-24-15,-12-4-12 16,-5 8-4-16,-5-4 28 16,-12 3-12-16,0-3-188 15,5 4 92-15,12-8-520 16,-17 1 336-16</inkml:trace>
          <inkml:trace contextRef="#ctx0" brushRef="#br0" timeOffset="31438.3728">19430 689 652 0,'0'3'244'0,"0"-3"-192"0,9-3-12 0,-5-1 164 15,4 8-120-15,9-8 80 16,-4 4-96-16,8 4 24 15,-8 3-52-15,0 5-16 16,4-1-12-16,-8 0 16 16,-5 4-16-16,-8 1-20 15,-9-1 0-15,-13 0 32 16,13 0-16-16,-16-4-8 16,7 5-4-16,10-5-4 15,3 4 0-15,9-7 32 16,9 3-12-16,8-4 4 15,8 1-8-15,5-4 4 16,-13 3-8-16,9-3-64 16,-9 0 32-16,-13-4-400 15,4 0 232-15</inkml:trace>
          <inkml:trace contextRef="#ctx0" brushRef="#br0" timeOffset="33253.5787">20124-106 528 0,'0'-8'196'0,"0"1"-152"0,0-1-12 0,9 8 88 15,3-7-72-15,-3-1 76 16,4 8-68 0,-5-4 24-16,5 4-48 0,4-7 16 15,0 7-28-15,0 0 0 16,13 7-12-16,-5-3 12 15,1 4-12-15,-5-1 4 16,5 1-4-16,-13-1 12 16,-1 1-12-16,-12-4-4 15,0 11 0-15,-8-4-24 16,-5 0 12-16,9 1-24 16,0-1 20-16,-5 1 48 15,9 3-16-15,-4 0 0 16,8 4-12-16,-4 0 4 15,0 0-8-15,-4 3 8 16,4 1-8-16,-9 0 32 0,9-1-20 16,-4 5 20-16,8 3-20 0,-8 16 0 15,4-1-8-15,-4 8 12 16,8 0-12-16,-4 4 32 16,0-4-24-16,-4 0-32 15,-5-4 8-15,-3-4 8 16,12-3 4-16,-13 0-12 15,8-4 4-15,-7 7 64 16,-1-3-32-16,4 11 24 16,1-4-32-16,-9 0 28 15,8-7-32-15,-8-8 48 16,5-8-36-16,-10-7 28 16,1 0-28-16,-9-15-16 15,0 0-8-15,-4-16-16 16,-4 1 8-16</inkml:trace>
        </inkml:traceGroup>
      </inkml:traceGroup>
    </inkml:traceGroup>
    <inkml:traceGroup>
      <inkml:annotationXML>
        <emma:emma xmlns:emma="http://www.w3.org/2003/04/emma" version="1.0">
          <emma:interpretation id="{0F1B04E5-8531-4FB0-BE5B-0A75308AFE30}" emma:medium="tactile" emma:mode="ink">
            <msink:context xmlns:msink="http://schemas.microsoft.com/ink/2010/main" type="paragraph" rotatedBoundingBox="3007,2515 24314,1869 24378,3979 3071,462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D02DC79-2882-48CA-8C6B-985F2819DB48}" emma:medium="tactile" emma:mode="ink">
              <msink:context xmlns:msink="http://schemas.microsoft.com/ink/2010/main" type="line" rotatedBoundingBox="3007,2515 24314,1869 24378,3979 3071,4625"/>
            </emma:interpretation>
          </emma:emma>
        </inkml:annotationXML>
        <inkml:traceGroup>
          <inkml:annotationXML>
            <emma:emma xmlns:emma="http://www.w3.org/2003/04/emma" version="1.0">
              <emma:interpretation id="{536A0F9A-FC9C-430E-9473-D21E2D4A69B0}" emma:medium="tactile" emma:mode="ink">
                <msink:context xmlns:msink="http://schemas.microsoft.com/ink/2010/main" type="inkWord" rotatedBoundingBox="3018,2876 5188,2810 5239,4487 3069,4553"/>
              </emma:interpretation>
            </emma:emma>
          </inkml:annotationXML>
          <inkml:trace contextRef="#ctx0" brushRef="#br0" timeOffset="103864.9905">1584 2354 384 0,'-4'-23'140'0,"4"23"-108"0,0 0-8 15,0 0 108 1,0 0-76-16,-9 16 24 15,1-5-48-15,-5 19 12 16,-9 12-24-16,-7 3-28 16,7 4 4-16,-16 8 8 15,8 4 0-15,-17 3 8 16,9-3-8-16,-26 18 8 16,13-11-8-16,-9 4 16 15,14-11-12-15,-1-20-12 0,17 1 0 0,9-15-16 16,8-12 12-1,13 0 4-15,0-4 4 0,8-11 8 16,5 8-4-16,-4-1 24 16,3 1-16-16,-7-1 4 15,-1 5-8 1,-4 3-16-16,4-4 4 0,5 4 4 16,4 8 0-16,8-4 0 15,4 0 0-15,1 15 8 16,12-4-4-16,-4 23-4 15,-8 4 4-15,12 11-4 16,-4 0 0-16,0-7 60 16,0-12-32-16,5-7 16 15,-1-1-28-15,-4-14 20 16,-4-1-24-16,0-7 56 16,-5-4-36-16,1-3-368 15,-5-1 184-15</inkml:trace>
          <inkml:trace contextRef="#ctx0" brushRef="#br0" timeOffset="97512.6935">2316 2850 184 0,'26'-19'68'0,"-9"15"-52"0,0-3-4 15,-13 3 160 1,5 4-96-16,-1-4 76 16,1 4-88-16,-5-4 44 15,4 8-64-15,-8-4 48 16,0 0-52-16,-8 0 8 16,4 0-32-16,-18 0 20 0,1 4-24 0,-22-4 12 15,9 4-12-15,-12-8-16 16,7 4 0-16,-3-4-16 15,8 0 12-15,0-7 40 16,8 3-20-16,0-3 24 16,9 7-20-16,5-3-36 15,3 3 12-15,1-4-8 16,3 8 8-16,1 4 16 16,8 4-4-16,-4 7 8 15,5 8-8-15,-5 18 8 16,0 5-8-16,0 14 8 15,4-3-8-15,-8 0 16 16,-1-4-12-16,-3-4-4 16,8-7 0-16,-9-8 12 15,-3-4-8-15,-1-7-4 16,4-4 0-16,1-4-4 16,8 0 0-16,-5-4-20 15,5 1 12-15,0-5-12 16,9 4 8-16,-1-3 0 15,1 3 4-15,0 1 44 16,3-1-24-16,1-3 16 16,4-1-16-16,4-3 0 15,1 4-4-15,3-5 4 16,5 1-8-16,0 0 16 16,4 4-12-16,-9-5 32 15,1 5-24-15,-9-4-100 0,0 3 40 0,-13-7-228 16,1 0 152-16</inkml:trace>
          <inkml:trace contextRef="#ctx0" brushRef="#br0" timeOffset="97783.9149">1929 3232 476 0,'-9'-7'176'0,"9"7"-136"0,4-4-12 0,-4 0 180 15,0 4-120-15,5-4 88 16,3 8-104-16,5-4 68 16,0 0-80-16,4-4-32 15,0 4-16-15,4-3 20 16,5 6-16-16,8-3-24 15,0 0 4-15,4 0-440 16,9 4 244-16</inkml:trace>
          <inkml:trace contextRef="#ctx0" brushRef="#br0" timeOffset="98848.4765">1984 2593 580 0,'-8'3'216'0,"8"-3"-168"0,-5 4-12 0,1-4 56 15,8 0-56-15,-4 4 32 32,5 0-40-32,-1-4 44 0,0 3-40 0,5-3 20 15,3 0-32-15,10-3 8 16,3 3-16-16,9-4 12 15,0 4-16-15,5-8 4 16,-1 8-4-16,-4-3 28 16,-4 6-20-16,-9-3 20 15,0 8-20-15,-12-8 36 16,-5 4-28-16,-8-4-144 16,4 7 64-16</inkml:trace>
          <inkml:trace contextRef="#ctx0" brushRef="#br0" timeOffset="98179.699">2435 3376 612 0,'17'4'228'0,"-17"-4"-180"0,9 4-12 0,-9-4 72 15,13 7-68-15,-5 1 16 16,1 7-32-16,-1 0-4 15,5 4-12-15,-4 0 12 16,3 4-12-16,-12-1 16 16,5 5-16-16,-10-1 16 15,1 5-16-15,-17-1 16 16,-5-4-16-16,1-3-28 16,-1 0 8-16,5-4 24 15,8 0-8-15,13-8 36 16,9 0-24-16,16-7 12 15,5 4-16-15,8-8 20 16,-4 4-20-16,0-4 4 16,-4 3-8-16</inkml:trace>
          <inkml:trace contextRef="#ctx0" brushRef="#br0" timeOffset="101101.4242">3172 3713 424 0,'4'-8'156'0,"-4"5"-120"0,0-1-8 0,0 0 140 15,0 4-96-15,0-4 76 16,0 0-84-16,0 1 16 15,0 3-44-15,0 7 4 16,0 5-24-16,0 10 20 16,5 9-24-16,-10 3 4 15,1 0-8-15,-9 4 56 16,1-4-36-16,-18 0-100 16,17 0 40-16</inkml:trace>
        </inkml:traceGroup>
        <inkml:traceGroup>
          <inkml:annotationXML>
            <emma:emma xmlns:emma="http://www.w3.org/2003/04/emma" version="1.0">
              <emma:interpretation id="{D381F1DD-686C-4A24-A692-51D091FCAAC6}" emma:medium="tactile" emma:mode="ink">
                <msink:context xmlns:msink="http://schemas.microsoft.com/ink/2010/main" type="inkWord" rotatedBoundingBox="5771,2952 6480,2930 6520,4229 5811,4250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102181.5341">4194 2702 372 0,'-21'0'140'0,"21"0"-112"0,-17 4-4 0,13 0 92 15,-5 0-68-15,0-1-20 16,9 5-16-16,-12 7 20 16,12-7-16-16,-9 11 12 15,9 11-16-15,0 27 0 16,0 0-4-16,0 18 4 16,0 1-8-16,0-4 8 15,0-8-8-15,4-7 40 16,-8-8-20-16,4-7 56 15,0-4-44-15,-13-12 72 16,5-7-60-16,-13-8 72 16,-1-3-68-16,-7-12 44 15,7 0-56-15,-20-11 16 16,3 8-36-16,-12-20 16 0,17 12-20 16,-8-4-24-16,16 12 0 0,13-9 12 15,9 5 0-15,17-4-4 16,4 7 4-16,4-3-104 15,5 3 56-15,-1 1-148 16,9-1 108-16,-12 8-332 16,-1 8 232-16</inkml:trace>
          <inkml:trace contextRef="#ctx0" brushRef="#br0" timeOffset="101790.4716">3883 2729 392 0,'-8'4'148'0,"8"-4"-116"15,-9-8-8-15,-4 4 128 16,13 8-88-16,-8-8 60 16,4 4-68-16,-5-4 44 15,5 4-56-15,-5-3-12 16,5 6-20-16,0-3-12 15,8 0 4-15,5 0 28 16,8 0-16-16,8 0 12 16,5 0-16-16,21-3 28 15,0-1-24-15,22-7 4 16,-1 11-12-16,0 0 28 0,5 0-20 16,-22 0 12-1,-12 7-16-15,-17-3 20 0,-5 3-20 16,-25 1-20-16,-1 0 0 0,-12-8-144 15,0 7 80-15,-8-7-304 16,8 0 212-16</inkml:trace>
          <inkml:trace contextRef="#ctx0" brushRef="#br0" timeOffset="102917.468">3968 2475 488 0,'-4'-11'180'0,"4"11"-140"0,-4-11-12 16,0 7 120 0,4 4-88-16,-5-4 96 15,10 0-88-15,-5 0 36 16,0 4-60-16,0 4 4 16,8 4-32-16,1-4 20 0,8 3-24 15,13-14 32-15,12 3-28 0,9-8 20 16,0 5-20-16,9-5 44 15,-9 9-32-15,-8-5-24 16,-9 8-4-16</inkml:trace>
          <inkml:trace contextRef="#ctx0" brushRef="#br0" timeOffset="102467.7733">4458 3365 600 0,'-21'4'224'0,"21"-4"-176"0,0 7-12 16,0-3 36-1,0 7-48-15,0 4 24 16,0 4-28-16,8 8 36 15,-8-1-32-15,0 5 4 16,5 3-16-16,-5 0 12 16,0-4-16-16,-5-4 24 15,-3 1-20-15,-5-8-64 0,5-4 24 16,-14-7-532 0,9-5 304-16</inkml:trace>
        </inkml:traceGroup>
        <inkml:traceGroup>
          <inkml:annotationXML>
            <emma:emma xmlns:emma="http://www.w3.org/2003/04/emma" version="1.0">
              <emma:interpretation id="{DF56A41E-7061-41D7-A4D4-FED83ED425D2}" emma:medium="tactile" emma:mode="ink">
                <msink:context xmlns:msink="http://schemas.microsoft.com/ink/2010/main" type="inkWord" rotatedBoundingBox="7080,2945 8513,2902 8548,4065 7116,4108"/>
              </emma:interpretation>
              <emma:one-of disjunction-type="recognition" id="oneOf7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107908.247">6102 3304 632 0,'-22'0'236'0,"22"0"-184"0,-4 8-16 15,4-8 140 1,9 7-104-16,-1-7 52 0,9 0-76 0,13 0 0 16,4 0-28-16,9 4 32 15,4 4-28-15,-1-5 20 16,-3 1-24-16,4-4-124 31,-5 4 56-31</inkml:trace>
          <inkml:trace contextRef="#ctx0" brushRef="#br0" timeOffset="107722.7146">6093 3126 664 0,'-13'0'244'0,"13"0"-188"0,5 0-16 0,3-7 48 16,5 7-56-16,17 0 4 15,4-8-20-15,13 4-12 16,4 4 0-16,0 0 40 16,4 8-24-16,-16-1 36 15,-5 5-32-15,-13-1-76 16,-4 1 28-16,-17 3-336 16,-4 4 200-16</inkml:trace>
          <inkml:trace contextRef="#ctx0" brushRef="#br0" timeOffset="104794.0277">5093 2434 540 0,'-13'-8'200'0,"13"8"-156"0,-21-4-12 15,12 0 104 1,5 8-80-16,-5-4 48 0,5 0-60 15,0 0 4-15,4 0-32 0,0 0 0 16,8 8-8-16,1-1 28 16,4 5-20-16,-5-1 20 15,1 0-20-15,-5 5 8 16,4-1-12-16,-3 0 12 16,3 4-16-16,-4 0 24 15,5 0-20-15,4 0-20 16,4 3 0-16,4 5 4 15,5-1 4-15,3 1 0 16,1-1 0-16,4 5 32 16,5 3-16-16,12 7 20 15,-9 1-20-15,9 3-8 16,-8-3-4-16,-13 0-4 16,-9-8 0-16,-8-8 0 15,0 1 0-15,-13-8 8 16,4-4-4-16,-8-4 24 15,4-3-16-15,-5-8-4 16,5 7-4-16,-4-7-4 16,0 0 0-16,-5 0 16 15,5 0-8-15,-9 0-28 16,5 8 8-16,-14 3 4 16,5 12 8-16,-4 0 0 15,0 3 0-15,-18 8-12 16,14 4 8-16,-9 7 20 15,8-3-8-15,-8 3 24 0,9 5-20 0,-9-9 68 16,4 5-48-16</inkml:trace>
        </inkml:traceGroup>
        <inkml:traceGroup>
          <inkml:annotationXML>
            <emma:emma xmlns:emma="http://www.w3.org/2003/04/emma" version="1.0">
              <emma:interpretation id="{0509182D-54A7-49CD-A896-0F59A9E9D543}" emma:medium="tactile" emma:mode="ink">
                <msink:context xmlns:msink="http://schemas.microsoft.com/ink/2010/main" type="inkWord" rotatedBoundingBox="9101,2849 11258,2783 11306,4375 9149,4441"/>
              </emma:interpretation>
              <emma:one-of disjunction-type="recognition" id="oneOf8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108921.9619">8457 3005 540 0,'12'-23'200'0,"-12"23"-156"0,-17-18-12 16,5 6 80-1,7 8-68-15,-12-7 44 16,0 3-52-16,-13 5 0 0,5 3-24 16,-22 11 28-1,9 4-24-15,-13 19 12 0,17 8-16 0,-5 7 36 16,18-4-24-16,0 5-4 15,8-12-12-15,13-8 4 16,13-4-8-16,8-11 24 16,9 4-16-16,4-15 12 15,13-4-12-15,-1-15-156 16,-3 0 76-16,-5-19-112 16,1 7 100-16,-9-37-132 15,-5 7 120-15,-8-15 16 16,0 12 48-16,-13-5 160 15,1 20-68-15,-5-4 148 16,0 18-116-16,0 5 64 16,0 11-92-16,0 7-20 15,0 12-28-15,-5 15 12 16,1 11-20-16,-9 31 4 16,5 3-8-16,-1 16 12 15,5-8-12-15,-4-1 24 16,8-14-20-16,-5-11 40 15,5-5-28-15,0-3-92 16,5-11 36-16,-5-16-200 16,4 4 128-16</inkml:trace>
          <inkml:trace contextRef="#ctx0" brushRef="#br0" timeOffset="109312.9899">8929 2649 560 0,'-4'0'208'0,"4"0"-164"0,-9 15-8 0,5 1 12 15,8 3-32-15,-4 18 12 32,9 5-16-32,0 30 12 0,3 0-16 0,-3 7-28 15,4-3 8-15,-9-12 84 16,4-7-40-16,-12-8 80 15,4-11-64-15,-4-7 36 16,4-5-48-16,-4-18 44 16,4 7-48-16,0-23-16 15,8 1-8-15,5-20 8 16,8-3-8-16,9-42 24 16,0 0-20-16,0-15-20 15,-1 11 0-15,-7 4 12 16,3 19 0-16,-12-3-4 15,-4 21 4-15,-9 1-24 16,4 12 12-16,-4 3 4 16,0 11 4-16,4-3-196 15,9 3 108-15</inkml:trace>
          <inkml:trace contextRef="#ctx0" brushRef="#br0" timeOffset="108399.0542">8061 2460 508 0,'-5'-34'188'0,"5"34"-148"0,-17-34-8 15,5 19 132 1,3 3-96-16,-12-6 80 15,8 2-88-15,-13 1-4 16,5 4-36-16,-13 3 24 16,8 8-28-16,-8 8-24 15,5 3 4-15,-5 12-28 16,8 7 20-16,0 16-4 0,9 3 8 0,5 19-20 31,7 0 16-31,5 42 24 0,5 0-8 0,-1 22 8 16,9-18-4-16,-9 7 4 15,0-19-8-15,-21 8 40 16,0-12-20-16,-21-7-12 16,-1-11-8-16,-20-16 20 15,8-11-12-15,-5-8 32 16,10-11-28-16,-10-7 4 16,9-12-12-16,-8-11 20 15,12-4-16-15,1-19-56 16,8 4 20-16,12-23-360 15,14 0 212-15</inkml:trace>
        </inkml:traceGroup>
        <inkml:traceGroup>
          <inkml:annotationXML>
            <emma:emma xmlns:emma="http://www.w3.org/2003/04/emma" version="1.0">
              <emma:interpretation id="{7B9C24F5-05E1-481E-BAA3-76AFF9987FD7}" emma:medium="tactile" emma:mode="ink">
                <msink:context xmlns:msink="http://schemas.microsoft.com/ink/2010/main" type="inkWord" rotatedBoundingBox="11787,2249 14718,2160 14779,4157 11848,4246"/>
              </emma:interpretation>
              <emma:one-of disjunction-type="recognition" id="oneOf9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0" timeOffset="111273.4577">10811 2982 632 0,'-21'-15'236'0,"21"15"-184"0,21-11-16 15,1 3 104 1,-1 5-84-16,17-5 40 16,-4 8-56-16,-4 0-4 15,9 4-24-15,-5 3 28 16,4 5-24-16,-17-1-268 15,5 4 136-15</inkml:trace>
          <inkml:trace contextRef="#ctx0" brushRef="#br0" timeOffset="112317.2275">10858 2286 528 0,'4'-15'196'0,"-4"15"-152"0,13-12-12 0,-8 5 124 15,3 7-92-15,1-8 96 16,-1 8-92-16,1-3 20 16,-1 6-52-16,9-3 4 15,0 0-24-15,13 4 28 16,0 4-28-16,12-8 20 15,-3 3-20-15,3-3 28 16,-3 0-28-16,-1 0-260 16,0 4 132-16,-8 4-496 15,0 7 340-15</inkml:trace>
          <inkml:trace contextRef="#ctx0" brushRef="#br0" timeOffset="111626.3885">11173 3210 508 0,'-8'0'188'0,"8"0"-148"0,17 7-8 0,-9-7 96 16,1 4-76-16,8 0 16 15,0 3-44-15,4 5 12 16,1-1-20-16,-10 4 28 16,5 4-28-16,-17-4 4 15,0 4-12-15,-8 0 28 16,-5 0-20-16,-4 0-4 15,4 0-8-15,-8-4-4 16,12 0 0-16,-8-4 16 16,13 1-8-16,-4-1 16 15,8 1-16-15,4-5-4 16,4 1 0-16,9-8 48 16,5 3-28-16,8-6-100 15,-1-1 44-15,-3-7-256 16,4-1 160-16</inkml:trace>
          <inkml:trace contextRef="#ctx0" brushRef="#br0" timeOffset="110470.6907">10403 2388 464 0,'-5'-23'176'0,"5"12"-140"0,-8 4-8 0,-1-1 84 31,5 4-68-31,-17-3-20 0,-1 7-12 0,-20-4 12 16,4 11-12-16,-18-7-12 15,5 8-4-15,-9-8 12 16,22 8-4-16,0-1-20 16,8-3 8-16,4 0 20 15,9 3-4-15,0 5-12 16,5 3 0-16,-1 15-24 15,4 8 16-15,-3 22 4 16,3 5 8-16,-4 37 8 16,5 0-4-16,-1 19-4 15,1-11 4-15,-5-8-16 16,9-18 8-16,-9-9 72 16,13-10-36-16,-9-9 60 15,9-10-56-15,0-12 12 16,9-8-32-16,-5-7 0 15,5 0-8-15,-1-7-16 16,5 3 4-16,-4 0 28 16,3 4-12-16,-3 0 24 15,12 3-24-15,0 1 32 16,1-4-28-16,16-8-208 16,0-3 104-16</inkml:trace>
          <inkml:trace contextRef="#ctx0" brushRef="#br0" timeOffset="111054.3683">11327 2699 548 0,'-9'-8'204'0,"9"8"-156"0,-21-19-16 0,8 11 36 16,5 8-44-16,-14-7 0 16,9-1-16-16,-16-3 4 15,7 7-8-15,-7-7-4 16,-5 3 4-16,-5 1 20 15,1 7-12-15,-5-4-4 16,13 8-4-16,1-4 20 16,3 7-12-16,-12 1 4 15,16-1-8-15,-16 12 20 16,17 0-16-16,-13 8-12 16,13 3-4-16,-9 23-4 15,17 4 0-15,4 7 16 16,1-3-4-16,4-4-20 15,4-8 8-15,-5-8 20 16,10 1-4-16,-10-16 24 0,5 1-20 16,-4-12-4-16,4 8-4 0,0-12-16 15,4-3 8-15,1 3 20 16,7-3-8-16,14-5 40 16,4 1-24-16,17 0-12 15,-1 4-8-15,6-5 20 16,-6 1-12-16,-3 0 40 15,0 4-28-15,-14-8-112 16,-7 3 48-16,-1-6-144 16,-13 3 104-16</inkml:trace>
          <inkml:trace contextRef="#ctx0" brushRef="#br0" timeOffset="18934.1998">11186 1760 364 0,'-8'-8'132'0,"8"4"-100"0,0-3-12 0,0-1 104 15,4 8-72-15,0-7 32 16,5-1-48-16,-5-3-4 16,4 3-20-16,-3-3 28 15,3 7-24-15,-8 0 32 16,4 4-32-16,-4 12 20 16,0 3-20-16,0 19 0 15,0 4-8-15,0 11-8 16,9-4 4-16,-1 1 12 15,5-1-8-15,4-3-4 16,0-8 0-16,0-8 12 16,5-10-8-16,-1-9 68 15,0 5-44-15,1-28 32 16,-1 13-36-16,4-24 36 16,1 4-36-16,-1-18 28 0,1 3-28 15,-5-15-8-15,5 7-12 16,-13-3-32-16,-1 11 12 0,-7 4 12 15,7 12 4-15,-12 3 8 16,5 7-8-16,-1 5-232 16,9-1 124-16</inkml:trace>
          <inkml:trace contextRef="#ctx0" brushRef="#br0" timeOffset="112691.7166">12157 2396 540 0,'-9'-8'200'0,"9"8"-156"0,-29 4-12 0,12 0 88 16,4 3-72-16,-17 5 8 16,5 7-36-16,-10 7-20 15,10 1-4-15,-13 7 12 16,12 4-4-16,-4 11 8 16,13 0-8-16,-4 27 52 15,4 7-32-15,0 8-12 16,8-4-4-16,1-8 0 15,4-14-4-15,4-12 40 16,4-12-20-16,0-7-32 16,0-7 4-16</inkml:trace>
          <inkml:trace contextRef="#ctx0" brushRef="#br0" timeOffset="113081.7615">12063 2865 424 0,'-17'0'156'0,"17"0"-120"0,-17 34-8 0,9-7 72 32,3 7-60-32,-3 0 36 15,8 7-44-15,-4 1-28 0,4-4-4 0,0-8 60 16,4 4-32-16,0-19 52 15,0 4-48-15,-4-19 36 16,5 0-36-16,-5-15-8 16,0 4-16-16,0-19 20 15,4-5-16-15,0-10-4 16,5 7-4-16,8 0 40 16,4 4-24-16,9 8-8 15,0 11-8-15,4-4-4 16,-4 11 0-16,-1 1 32 15,-3 7-16-15,-5-4 40 16,-4 8-32-16,-8-4 4 16,4 0-16-16,-9 0-156 15,0 0 76-15,-8 0-448 16,0 0 288-16</inkml:trace>
          <inkml:trace contextRef="#ctx0" brushRef="#br0" timeOffset="113312.0611">12136 2702 488 0,'-5'-7'180'0,"5"7"-140"0,5 0-12 0,-5 0 128 15,8 0-92-15,1 0 60 16,8 0-68-16,0 0-16 15,4 4-24-15,0-4 40 16,1 3-28-16,-1 1-288 16,5 0 140-16</inkml:trace>
          <inkml:trace contextRef="#ctx0" brushRef="#br0" timeOffset="113638.2367">12476 2498 372 0,'9'-15'140'16,"-9"15"-112"-16,8-4-4 0,-3 0 180 15,3 4-116-15,5 4 60 16,0 4-84-16,4 3-4 15,4 15-36-15,5 9 24 16,3 2-32-16,1 31 56 16,-4 4-40-16,-13 27 28 15,-1 3-32-15,-33-7 44 16,0-12-40-16,-22 0 80 16,1-15-60-16,-27 0-88 15,6-15 16-15,-10-15-216 0,22-7 132 16,0-20-388-16,8-3 276 0</inkml:trace>
        </inkml:traceGroup>
        <inkml:traceGroup>
          <inkml:annotationXML>
            <emma:emma xmlns:emma="http://www.w3.org/2003/04/emma" version="1.0">
              <emma:interpretation id="{678077AB-4A47-48D4-8C41-DE5A64655217}" emma:medium="tactile" emma:mode="ink">
                <msink:context xmlns:msink="http://schemas.microsoft.com/ink/2010/main" type="inkWord" rotatedBoundingBox="15162,2637 18645,2531 18685,3846 15202,3952"/>
              </emma:interpretation>
              <emma:one-of disjunction-type="recognition" id="oneOf10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0" timeOffset="115047.9864">13805 2581 332 0,'4'-15'120'0,"-4"15"-92"0,-8 0-8 0,-5 0 176 16,26 0-112-16,-13-7 108 16,0-1-112-16,0 4 20 15,8 4-60-15,13-7 4 16,1-9-28-16,33 5 0 15,5 0-8-15,16-1 20 16,1 1-16-16,-13 7 4 16,-9 4-8-16,-12 0-16 15,-9 8 4-15,-17-8 64 16,-9 4-32-16,-20-1 8 16,-1 1-24-16,-13-4-96 0,1 4 48 15,-9-4-184 1,8 4 124-16,-4-4-168 0,13 4 152 0,-4-4-60 15,13 3 100 1,-1-3 40-16,5 0 24 0,-5 0 128 16,5 4-64-1,-9 0 104-15,9 3-96 0,-9 9-4 16,5 3-36-16,-5 11 28 16,9 0-28-16,-5 19-4 15,5 4-12-15,-5 19-8 16,5-4 4-16,-4 4 56 15,-1-11-32-15,-4-4 96 16,-4-16-72-16,-8-7 28 16,3-7-44-16,-16-8-4 15,17 0-20-15,-18-19 36 16,-3 0-24-16,-1-16 4 16,9 1-16-16,4-11 0 15,9 7-4-15,13-11-24 16,8 3 8-16,8-3 32 15,9 7-16-15,9-3-160 16,-5 11 84-16,0 3-416 16,9 8 272-16</inkml:trace>
          <inkml:trace contextRef="#ctx0" brushRef="#br0" timeOffset="115590.9285">13830 2199 728 0,'-34'-19'268'0,"34"19"-208"0,-8-15-16 16,8 4 88-16,8 11-80 0,5-16 16 15,17 16-44-15,13-15 12 16,3 11-20-16,27 1 52 16,-1 3-36-16,13-4-148 31,-12 8 64-31,12-4-320 0,-4 7 208 0</inkml:trace>
          <inkml:trace contextRef="#ctx0" brushRef="#br0" timeOffset="115304.1666">14354 3032 664 0,'5'3'244'0,"-5"-3"-188"0,-9 19-16 0,5-4 68 16,8 8-68-16,-8 7-16 16,4 5-16-16,-9 2-20 15,5-3 8-15,-5 1 20 16,1-5-8-16,4-4 32 15,-5 1-24-15,1-8 48 16,8 0-36-16,-13-16-156 16,13 1 68-16</inkml:trace>
          <inkml:trace contextRef="#ctx0" brushRef="#br0" timeOffset="115861.1763">15142 2290 540 0,'-4'-8'200'0,"4"8"-156"0,-9 0-12 0,1 0 116 15,8 8-88-15,-13-1 8 16,0 5-40-16,-12 7 36 15,8 7-36-15,-17 16-16 16,4-1-4-16,-13 16 0 16,1-4-4-16,3 23-12 15,14 3 4-15,12 20 20 16,9-12-8-16,8-4 48 16,9-15-28-16,-1-11 20 15,5-12-28-15</inkml:trace>
          <inkml:trace contextRef="#ctx0" brushRef="#br0" timeOffset="113989.2102">13141 2971 716 0,'-5'-11'264'0,"5"11"-204"0,5 7-16 15,-5-3 96 1,0 7-84-16,0 1 16 15,8 3-48-15,-8-7 24 16,9 3-32-16,3-11 56 16,-3 0-40-16,-1-8 28 15,1 1-32-15,-9-5-60 16,4 5 16-16,-4-5-184 16,0 5 112-16,0-1-496 15,0 8 320-15</inkml:trace>
          <inkml:trace contextRef="#ctx0" brushRef="#br0" timeOffset="116256.7211">15402 2683 644 0,'-13'-3'236'0,"13"3"-180"0,-21 19-20 0,4-4 72 15,4 4-68-15,-17 18 8 16,5 9-28-16,3 14 24 15,9-7-28-15,-4-3 4 16,17-1-12-16,0-19 20 16,9-7-16-16,-5-16 40 15,5-14-28-15,-9-16 32 16,4-3-32-16,0-20 56 16,9 5-44-16,-4-9-16 15,-1 5-12-15,9 7-20 16,0 12 8-16,4-1-32 15,1 12 20-15,8 4 60 16,4 7-24-16,0-4-84 16,0 8 32-16,0-4-332 15,0 4 200-15</inkml:trace>
          <inkml:trace contextRef="#ctx0" brushRef="#br0" timeOffset="116389.076">15266 2528 592 0,'-22'-7'220'0,"22"7"-172"0,9-4-12 0,-1 0 120 31,5 0-92-31,13-3 36 0,3-1-60 0,10-3-4 16,-1 7-24-16,0-4 64 15,1 5-44-15,-10-1-276 16,1 4 132-16</inkml:trace>
          <inkml:trace contextRef="#ctx0" brushRef="#br0" timeOffset="116625.7054">15764 2358 664 0,'4'7'244'0,"-4"-7"-188"0,21 31-16 0,-4-9 56 16,0 1-60-16,0 19 32 16,5 3-40-16,-10 20 0 15,1-5-16-15,-17 31 28 16,-9 0-24-16,-12 0 84 16,3-12-56-16,-20-15 32 15,8-11-44-15,-13-11-116 16,4-15 44-16</inkml:trace>
          <inkml:trace contextRef="#ctx0" brushRef="#br0" timeOffset="117496.0855">16373 2059 508 0,'-5'-11'188'0,"5"11"-148"0,5-8-8 0,-5 4 104 15,4 4-80-15,0-4 32 16,9 4-52-16,4-7-24 16,4 3-4-16,5-4-8 15,-1 8 0-15,1-3 8 16,8 3-4-16,-17-4-12 15,4 8 4-15,-12-4 48 16,-5 0-24-16,-4 0 80 16,0 0-56-16,-4 0 4 15,4 7-28-15,-4 1-28 16,-1 3 0-16,-3 12 4 16,8 3 4-16,-9 39 0 15,9 7 0-15,-13 30 8 16,5-8-4-16,-9 20-20 15,8-12 8-15,-3 19 56 16,7-11-24-16,-3-11 32 0,-1-16-28 16,-3-15 16-16,3-15-24 0,-8-15 80 15,9-4-56-15,-14-15 4 16,5-4-28 0,-17 0 24-16,0-7-28 0,-26 3-312 31,5 4 160-31</inkml:trace>
        </inkml:traceGroup>
        <inkml:traceGroup>
          <inkml:annotationXML>
            <emma:emma xmlns:emma="http://www.w3.org/2003/04/emma" version="1.0">
              <emma:interpretation id="{3CE0FA79-26D2-4ABD-ACB2-A8435E127F2D}" emma:medium="tactile" emma:mode="ink">
                <msink:context xmlns:msink="http://schemas.microsoft.com/ink/2010/main" type="inkWord" rotatedBoundingBox="20367,3167 21975,3118 21994,3739 20385,3788"/>
              </emma:interpretation>
              <emma:one-of disjunction-type="recognition" id="oneOf11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0" timeOffset="140435.7849">18617 2642 288 0,'-5'-4'108'0,"5"4"-84"0,0 0-4 0,-8 0 120 16,8 0-80-16,-9 0 64 16,1 4-72-16,-5 0 32 15,0 7-48-15,-8 0-28 16,4 4-8-16,-13 1-8 15,5 2 0-15,-1-2 24 16,5 3-8-16,-5-4 40 16,9 4-24-16,-4 3 20 15,8-3-24-15,5-4 16 16,-1 12-20-16,5 3 0 16,8-7-8-16,5 3 36 15,3 5-20-15,18-12-12 16,-8 7-8-16,7-11 4 15,1 4-4-15,0-15 24 16,-4 7-16-16,-9-7-144 16,4 4 68-16,-13-20-396 15,5 5 256-15</inkml:trace>
          <inkml:trace contextRef="#ctx0" brushRef="#br0" timeOffset="140737.0509">18595 2854 392 0,'-55'-4'148'0,"55"4"-116"0,-30 8-8 0,13-8 172 16,13 3-112-16,-17-3 72 15,12 4-92-15,1-4 28 16,-1 0-56-16,9 0 24 16,9 0-32-16,-1-11-8 15,22 7-12-15,13-4 12 16,-1 1-12-16,39 7 24 15,-9 0-20-15,31-8-4 16,-5 8-4-16,25 0 48 16,-8 4-28-16,0 0-56 15,-26 7 20-15,-3-7 16 16,-27 4 0-16,-16-5 28 16,-1 5-20-16,-12-8-144 15,-13 0 68-15</inkml:trace>
          <inkml:trace contextRef="#ctx0" brushRef="#br0" timeOffset="141066.9258">19481 2638 560 0,'-25'-8'208'0,"25"8"-164"0,17-15-8 0,-5 8 24 16,5 7-40-16,9-4 8 15,4 8-16-15,0-1-8 16,8 9 0-16,9-5 4 16,0 1-4-16,4 3-20 15,-4 1 8-15,-5 3 108 16,-8 4-52-16,-12 3 88 16,-10 5-80-16,-20 18 44 15,4-3-60-15,-22 11 8 16,0 0-32-16,-12 4 8 15,8-8-12-15,-8-4-8 16,8-3 0-16,0-12-216 16,13-3 116-16,-4-12-368 15,17 4 260-15</inkml:trace>
        </inkml:traceGroup>
        <inkml:traceGroup>
          <inkml:annotationXML>
            <emma:emma xmlns:emma="http://www.w3.org/2003/04/emma" version="1.0">
              <emma:interpretation id="{02561D0F-64C4-47BD-BDE0-D0A1D53AA3AA}" emma:medium="tactile" emma:mode="ink">
                <msink:context xmlns:msink="http://schemas.microsoft.com/ink/2010/main" type="inkWord" rotatedBoundingBox="22471,2461 24330,2404 24370,3717 22511,3774"/>
              </emma:interpretation>
              <emma:one-of disjunction-type="recognition" id="oneOf12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0" timeOffset="141744.2624">20801 2801 444 0,'4'-12'164'0,"-4"12"-124"0,0-19-16 0,0 12 80 32,9 3-64-32,-5-11 44 0,-4 7-48 0,13-7-12 15,-13 4-12-15,0-8-12 16,0 8 4-16,-13-8-24 16,13 7 12-16,-13 1 20 15,5 0-4-15,-13 7-4 16,4 4 0-16,-13 4 20 15,4 3-12-15,-4 5-4 16,1 6-4-16,-5 20 28 16,-5 0-16-16,9 23 12 15,1 7-16-15,3 0 12 16,13 0-16-16,-4-11-12 16,17-12 0-16,0-11 4 15,17-7 0-15,5-12 16 16,-1 0-8-16,21-22-48 15,1-5 24-15,0-14-60 16,-5-5 44-16,-4-14-28 16,-4-4 36-16,-9-4 12 15,0 11 8-15,-4 1-8 16,-4 14 8-16,-13 1 92 16,13 10-48-16,-26 1 52 0,13 12-52 15,-13 6 24-15,9 9-36 0,-9 14-16 16,13 4-8-16,-12 12 12 15,12 0-8-15,0 11-4 16,12-12 0-16,-12 1 12 16,13-4-8-16,-9-8-4 15,5-3 0-15,-5-5-16 16,5-7 8-16,-9-11-200 16,4 0 112-16,-4-15-332 15,4-1 236-15</inkml:trace>
          <inkml:trace contextRef="#ctx0" brushRef="#br0" timeOffset="142061.5978">20478 2161 644 0,'-39'-11'236'0,"39"11"-180"0,-13 4-20 16,13-4 168 0,0 0-120-16,0 0 20 0,13 0-64 0,4 0 36 15,9 0-44-15,8 0-16 16,8 0-8-16,14 0 16 15,-9 3-12-15,8 1-296 16,-12 0 156-16,-5 0-284 16,-4-1 232-16</inkml:trace>
          <inkml:trace contextRef="#ctx0" brushRef="#br0" timeOffset="142342.8443">20976 2108 488 0,'0'0'180'0,"0"0"-140"0,4 0-12 16,-4-4 136-1,9 4-96-15,3-3 68 16,10 3-76-16,7-4-16 16,14 0-28-16,0-4 8 15,-1 8-16-15,1-3-64 16,-1 3 28-16,-3-4-216 16,-18 4 132-16</inkml:trace>
          <inkml:trace contextRef="#ctx0" brushRef="#br0" timeOffset="142688.3507">21180 1915 184 0,'0'-4'68'0,"0"4"-52"0,-4 12-4 0,-5-9 100 16,9 5-64-16,-8 3 60 15,8 4-64-15,-13 1 76 16,5 3-68-16,-5 3-8 16,13 1-28-16,-17 3 32 15,17 5-24-15,-13-1 12 16,5 4-20-16,-1 0 36 16,9-4-28-16,-4-3 4 15,8-4-16-15,5-8 0 16,-1 0-4-16,18-8 12 15,-9 1-12-15,12-12 24 16,10 4-20-16,-5-4-48 16,8 4 20-16,-3-3-252 15,-9 3 148-15</inkml:trace>
          <inkml:trace contextRef="#ctx0" brushRef="#br0" timeOffset="142949.9746">21466 2676 676 0,'-9'11'248'0,"9"-11"-192"0,0 15-16 0,0-3 100 15,9-5-84-15,-5 5 16 16,-4-1-48-16,8 4-56 16,1-4 16-16</inkml:trace>
          <inkml:trace contextRef="#ctx0" brushRef="#br0" timeOffset="143962.6511">21815 1934 548 0,'-30'0'204'0,"30"0"-156"0,-9-15-16 15,5 11 176 1,8 4-120-16,-4 0 116 16,0 0-120-16,13 0 20 15,0 0-64-15,34-8 20 16,-5 8-32-16,14 0-16 15,3-3-8-15,1-5-4 0,-9 8 0 16,-4-4 8-16,0 4-4 0,-22-7 32 16,1 7-20-16,-22-4-12 15,9 8-8-15,-26-4-412 16,13 4 228-16</inkml:trace>
          <inkml:trace contextRef="#ctx0" brushRef="#br0" timeOffset="143497.9161">22015 2161 424 0,'-21'-34'156'0,"21"34"-120"0,-5-15-8 15,1 4 96 1,8 11-72-16,-8-8 40 0,4 8-52 15,-9 11 4-15,5 1-28 0,-9 22 28 16,1 7-28-16,-1 24 48 16,0 3-36-16,-4 8-4 15,4-5-16-15,-4 1 20 16,13-11-16-16,-17-1 4 16,12-7-8-16,1 4 12 15,3-15-12-15,-3-19 32 16,8-8-24-16,0-8 4 15,13-7-12-15,-5-11-60 16,1-8 28-16,4-4-60 16,-1 4 48-16,14-3-8 15,-5 10 24-15,5-3-12 16,3 11 16-16,-3 1 8 16,-5 6 8-16,5 13 0 15,-1 2 0-15,-8 13 8 16,0 3-4-16,-4 11 16 15,4-3-12-15,-8 0-4 16,4-5 0-16,-26-6 12 16,4-5-8-16,-8-7 92 15,0-4-52-15,-21-7-4 16,4-4-28-16,-13-12-4 16,4 0-4-16,-8-3 4 15,22-8-8-15,-1 0-80 16,13 4 40-16</inkml:trace>
        </inkml:traceGroup>
      </inkml:traceGroup>
    </inkml:traceGroup>
    <inkml:traceGroup>
      <inkml:annotationXML>
        <emma:emma xmlns:emma="http://www.w3.org/2003/04/emma" version="1.0">
          <emma:interpretation id="{D3AE576D-E09E-4072-8570-18BE4106C7D7}" emma:medium="tactile" emma:mode="ink">
            <msink:context xmlns:msink="http://schemas.microsoft.com/ink/2010/main" type="paragraph" rotatedBoundingBox="2635,4834 22739,4279 22801,6542 2698,709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9ED82E6-ECDE-429D-A05D-CE2881E12D07}" emma:medium="tactile" emma:mode="ink">
              <msink:context xmlns:msink="http://schemas.microsoft.com/ink/2010/main" type="line" rotatedBoundingBox="2635,4834 22739,4279 22801,6542 2698,7097"/>
            </emma:interpretation>
          </emma:emma>
        </inkml:annotationXML>
        <inkml:traceGroup>
          <inkml:annotationXML>
            <emma:emma xmlns:emma="http://www.w3.org/2003/04/emma" version="1.0">
              <emma:interpretation id="{46CB2646-039E-497F-9444-90651BE57A37}" emma:medium="tactile" emma:mode="ink">
                <msink:context xmlns:msink="http://schemas.microsoft.com/ink/2010/main" type="inkWord" rotatedBoundingBox="2654,5515 4519,5463 4560,6926 2694,6978">
                  <msink:destinationLink direction="with" ref="{CA18BC07-4904-4BAF-82AA-CF5B07D22743}"/>
                </msink:context>
              </emma:interpretation>
            </emma:emma>
          </inkml:annotationXML>
          <inkml:trace contextRef="#ctx0" brushRef="#br0" timeOffset="165448.3608">1043 5216 260 0,'13'-23'96'0,"-13"23"-76"0,17-15-4 0,-13 11 184 15,5 4-112-15,-1-8 96 16,-8 1-104-16,4-1 8 16,5 8-52-16,-18 0-24 15,9 8-4-15,-12-1-8 16,3 5 0-16,-12 18 24 15,-9-3-12-15,-13 7-32 16,5 0 12-16,-9 7-68 16,13 1 40-16,-8 0 8 15,12-1 16-15,-9-7 4 16,14-7 0-16,-1-8 8 16,9-4 0-16,-4 0-28 15,8-4 16-15,0-3 4 16,5 7 8-16,4 0 0 15,4-3 0-15,-5 3-12 16,10 4 8-16,-5-4-4 16,8-4 0-16,1 12 32 15,-1-4-12-15,5 15-4 16,4 0-4-16,4 4 40 16,5 3-24-16,8 9-20 15,0-1 0-15,4 8 8 0,-8-1-4 16,-4-3 40-16,4-3-20 0,-9-16 20 15,0 0-24-15,-4-19 28 16,0 4-32-16,-4-12 20 16,0 1-20-16,-13-16 28 15,8 5-28-15</inkml:trace>
          <inkml:trace contextRef="#ctx0" brushRef="#br0" timeOffset="166110.6271">1967 5318 528 0,'-8'-15'196'0,"8"15"-152"0,-13 0-12 16,4 0 124-1,9 0-92-15,-17-8 28 0,4 16-56 16,-12-16-32-16,4 8-4 15,-13-7 16-15,4 3-8 16,-13-4-12-16,5 8 0 0,-18 0 4 16,14 0 0-1,-5-7-12-15,13 14 8 0,-4-7 20 16,16 8-8-16,-3-4 24 16,12 3-20-16,-4 1-4 15,8 7-4-15,-3 4-4 16,7 3 0-16,-7 20 0 15,12 4 0-15,-5 10 8 16,1 5-4-16,-4 7 16 16,3-4-12-16,-7-11 4 15,7-3-4-15,-12-9 4 16,9-14-8-16,-9-5-4 16,4 5 4-16,0-16 20 15,5 4-12-15,20-15-12 16,-3 8-4-16,12-8 40 15,9 0-24-15,0 0 0 16,4-8-8-16,4 8-24 16,5 8 12-16,-5-8 48 15,-4 8-20-15,-12-5-28 16,7 5 4-16,-12-8-104 16,-4 0 56-16,-9 0-232 15,5-4 160-15</inkml:trace>
          <inkml:trace contextRef="#ctx0" brushRef="#br0" timeOffset="166338.729">1371 5723 788 0,'-9'-8'292'0,"9"8"-228"0,5-15-16 0,-1 4 88 16,9 3-84-16,-1-7 40 15,5 4-52-15,9-12-16 16,8 4-12-16,9-4 16 16,-1 12-16-16,1-4-144 15,-1 15 68-15,-3 7-360 16,-1 1 236-16</inkml:trace>
          <inkml:trace contextRef="#ctx0" brushRef="#br0" timeOffset="167032.6292">1443 5083 748 0,'-21'-7'276'0,"21"7"-216"0,4-8-16 0,5-3 120 16,-1 3-100-16,9-7 28 15,5 0-56-15,24-8-12 16,-3 8-16-16,29 0 28 15,-12 7-20-15</inkml:trace>
          <inkml:trace contextRef="#ctx0" brushRef="#br0" timeOffset="166709.213">1775 5927 520 0,'26'-4'192'0,"-26"4"-152"0,26 4-8 15,-14 4 8 1,1-1-28-16,4 1 4 16,0 3-8-16,-4 4-8 15,0 1 4-15,-13 3 12 0,0-4-8 0,-13 11 48 16,0-3-28-16,-12-4 20 16,3 0-28-16,1-4 80 15,8-8-56-15,5 1-12 16,8 3-20-16,12-11 8 15,6 8-12-15,7-1 4 16,5 1-4-16,0-8 4 16,4 11-8-16,-9-11-196 15,1 8 104-15,-9-8-220 16,-4 0 176-16</inkml:trace>
          <inkml:trace contextRef="#ctx0" brushRef="#br0" timeOffset="167463.8189">2478 5927 788 0,'17'0'292'0,"-17"0"-228"0,0 38-16 0,-8-11 52 15,8-1-64-15,-9 31 32 16,5-4-40-16,-18 7 28 16,5 5-32-16,-4-16-4 15,0-7-12-15,-5-8-192 16,5-8 100-16</inkml:trace>
        </inkml:traceGroup>
        <inkml:traceGroup>
          <inkml:annotationXML>
            <emma:emma xmlns:emma="http://www.w3.org/2003/04/emma" version="1.0">
              <emma:interpretation id="{5AEFE7CA-CDDA-45B5-A8AF-DC747F470791}" emma:medium="tactile" emma:mode="ink">
                <msink:context xmlns:msink="http://schemas.microsoft.com/ink/2010/main" type="inkWord" rotatedBoundingBox="4967,5573 6419,5533 6453,6744 5001,6784">
                  <msink:destinationLink direction="with" ref="{CA18BC07-4904-4BAF-82AA-CF5B07D22743}"/>
                </msink:context>
              </emma:interpretation>
              <emma:one-of disjunction-type="recognition" id="oneOf13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0" timeOffset="168258.8866">3044 5314 572 0,'0'0'208'0,"0"0"-160"0,-8-4-12 0,-5 0 144 16,26 8-104-16,-13-8 76 15,8 4-88-15,1-3 0 16,25 3-40-16,0-4 32 16,13 4-32-16,4-4-12 15,-8 0-8-15,8-7-84 16,0 11 44-16,-4-4-48 16,-13 8 48-16,-13 0-60 15,-4 0 56-15,-26-1-28 16,-3 5 44-16,-10-1-44 15,5 5 40-15,-4-5-28 16,4 1 32-16,-4-4-24 16,12 3 28-16,-4 5-8 15,13-1 16-15,-8 19-8 16,8 4 8-16,-13 27 36 0,13 0-16 16,-8 3 16-16,3 4-12 15,-3-11-8-15,4-8 0 16,-5-7 72-16,5-16-40 0,-9 1 68 15,5-12-64-15,-5-8 64 16,0 1-64-16,-17-12 28 16,0 4-40-16,-21-7 36 15,17 3-36 1,-17-4 4-16,13 1-20 0,4-5 28 16,17 5-24-16,4-8-24 15,13 11 4-15,21-11-352 16,1 7 196-16</inkml:trace>
          <inkml:trace contextRef="#ctx0" brushRef="#br0" timeOffset="168797.8886">3159 5106 800 0,'-8'-11'296'0,"8"11"-232"0,8 0-16 16,-8 0 160 0,9 0-124-16,12 0 88 15,0 0-100-15,9-4 8 16,-4 0-48-16,12-7-12 15,-8 7-12-15,8-8-156 16,5 5 80-16,8-8-516 16,-8 7 320-16</inkml:trace>
          <inkml:trace contextRef="#ctx0" brushRef="#br0" timeOffset="168514.065">3457 5836 520 0,'-4'19'192'0,"4"-19"-152"0,-4 15-8 16,0-7 60 0,8 11-56-16,-8 4 40 0,4-1-44 15,-5 5 0-15,1-1-20 16,-4 1 36-16,3-4-24 0,-3-4 20 16,4-1-24-16,-9-10-8 15,9-4-8-15,-5-12-252 16,5 1 136-16</inkml:trace>
          <inkml:trace contextRef="#ctx0" brushRef="#br0" timeOffset="169309.1815">3956 5170 528 0,'0'12'196'0,"0"-12"-152"0,4 15-12 0,-4-4 72 15,8 0-64-15,-8 5 8 16,9-1-28-16,4 4-4 16,4 0-8-16,4 3 20 15,5 5-16-15,8 7-32 16,4 0 12-16,5 4 36 16,-5 0-16-16,-4-4 60 15,0 0-40-15,-8-8 36 16,-1-3-36-16,-8-4 8 15,0-4-24-15,-8-7 36 16,-1 3-28-16,-4-3 20 16,1 3-24-16,-14 0 28 15,5 1-32-15,-13 6-4 16,0 5-8-16,-17 11 12 0,4 0-8 16,-13 8-4-16,5 0 0 0,-9 11 20 15,9 0-12-15,-5 3-4 16,14-3-4-16,-6-11 20 31,10-4-12-31,4-12-120 0,8-3 60 0,4-23-316 16,14-8 200-16</inkml:trace>
        </inkml:traceGroup>
        <inkml:traceGroup>
          <inkml:annotationXML>
            <emma:emma xmlns:emma="http://www.w3.org/2003/04/emma" version="1.0">
              <emma:interpretation id="{6D91E3EB-384C-4C32-82DB-BF1AC756CC42}" emma:medium="tactile" emma:mode="ink">
                <msink:context xmlns:msink="http://schemas.microsoft.com/ink/2010/main" type="inkWord" rotatedBoundingBox="7104,6125 7450,6116 7452,6173 7106,6183"/>
              </emma:interpretation>
              <emma:one-of disjunction-type="recognition" id="oneOf14">
                <emma:interpretation id="interp14" emma:lang="" emma:confidence="1">
                  <emma:literal/>
                </emma:interpretation>
              </emma:one-of>
            </emma:emma>
          </inkml:annotationXML>
          <inkml:trace contextRef="#ctx0" brushRef="#br0" timeOffset="169819.537">5054 5655 624 0,'5'-4'228'0,"-5"4"-176"0,21 4-16 0,-13-4 192 15,1 0-132-15,12-4 76 16,5 4-100-16,3-8 32 16,6 5-64-16,-1-5 8 15,-5 4-32-15,5-3 8 16,-4 3-12-16,-4-4-8 15,-5 5 0-15,-12-5-24 16,-1 8 12-16,-16-4-224 16,3 4 124-16,-3-4-516 15,8 4 348-15</inkml:trace>
        </inkml:traceGroup>
        <inkml:traceGroup>
          <inkml:annotationXML>
            <emma:emma xmlns:emma="http://www.w3.org/2003/04/emma" version="1.0">
              <emma:interpretation id="{5B225329-2AE3-4BB7-96A3-01C4AADBD124}" emma:medium="tactile" emma:mode="ink">
                <msink:context xmlns:msink="http://schemas.microsoft.com/ink/2010/main" type="inkWord" rotatedBoundingBox="7975,4687 11847,4580 11909,6830 8037,6937"/>
              </emma:interpretation>
              <emma:one-of disjunction-type="recognition" id="oneOf15">
                <emma:interpretation id="interp15" emma:lang="" emma:confidence="1">
                  <emma:literal/>
                </emma:interpretation>
              </emma:one-of>
            </emma:emma>
          </inkml:annotationXML>
          <inkml:trace contextRef="#ctx0" brushRef="#br0" timeOffset="171245.1057">6545 5810 1100 0,'0'-19'408'0,"0"19"-316"0,0 0-28 0,8-8 100 15,9 5-104-15,9-9-16 16,12 5-28-16,13-5-112 31,0 12 52-31,5-7-544 0,3 7 324 0</inkml:trace>
          <inkml:trace contextRef="#ctx0" brushRef="#br0" timeOffset="171920.9514">6698 5185 840 0,'0'-19'312'0,"0"19"-244"0,8-15-16 15,-3 15 128 1,3 0-108-16,9-7 52 15,9 7-76-15,16 0-16 0,9 0-20 0,13-4-284 32,5 8 148-32</inkml:trace>
          <inkml:trace contextRef="#ctx0" brushRef="#br0" timeOffset="171050.0873">7068 5276 748 0,'0'-23'276'0,"0"23"-216"0,-21 16-16 0,0-5 136 16,12 0-108-16,-12 16-12 16,8 7-36-16,-4 19 0 15,13 4-16-15,4 15 16 16,4 0-16-16,-4-4 24 15,9-8-20-15,-18 1-40 16,9-12 16-16,-13 0-132 16,-4-7 84-16</inkml:trace>
          <inkml:trace contextRef="#ctx0" brushRef="#br0" timeOffset="171576.9917">7107 5916 652 0,'-9'4'244'0,"9"-4"-192"0,13 15-12 15,-4-15 156 1,-1 7-116-16,5 5-16 16,4 7-40-16,-4 3-28 15,-1 1 0-15,-3 7 48 16,-1 1-24-16,-16-1 0 16,-1 0-12-16,-3-3-16 15,-1-1 4-15,-4-3-4 16,4-8 0-16,5 0 88 15,8-3-48-15,8-12 96 0,5 7-72 16,8-14 24-16,9 3-44 16,-5-8-200-16,5 5 92 0,-4-12-488 15,8 8 312-15</inkml:trace>
          <inkml:trace contextRef="#ctx0" brushRef="#br0" timeOffset="170583.0663">6485 5155 580 0,'-8'-4'216'0,"12"4"-168"0,-8 4-12 16,-5 4 48 0,0 7-52-16,-20 11 16 15,3 8-32-15,-29 23 0 16,8 0-8-16,-17 15 12 16,13-4-12-16,-4-7-4 15,16-12 0-15,1-15 12 0,12-4-8 0,5-15 24 16,17-7-20-16,-5-12-12 15,1 0-4-15,4-3 4 16,4-1 0-16,-9 8-20 16,9 4 12-16,-8 15 4 15,16 3 4-15,-8 9 44 16,9 7-24-16,12-4 0 16,9 0-12-16,12-8 12 15,1 1-12-15,8-5 40 16,-8-3-24-16,-5 0-12 15,-8-4-8-15,-9-3 4 16,0 3-4-16,-17-4 8 16,1 4-8-16,-10-7-152 15,1 0 80-15,4-12-396 16,0 4 260-16</inkml:trace>
          <inkml:trace contextRef="#ctx0" brushRef="#br0" timeOffset="170828.4978">6523 5356 704 0,'5'-8'264'0,"-5"8"-208"0,17-4-12 16,-13 4 28-1,0 8-48-15,-4 11 8 0,4 7-20 16,-8 24 28-1,4 6-24-15,0 20 32 16,-8-4-32-16,3 0 20 0,-7-8-20 0,3-11 8 16,5-7-12-16,-5-12 0 15,9-4-4-15</inkml:trace>
          <inkml:trace contextRef="#ctx0" brushRef="#br0" timeOffset="118380.1123">7511 4190 464 0,'-34'-15'176'0,"30"0"-140"0,-5-1-8 15,5 5 108 1,4 7-80-16,-4-3 84 15,4 3-80-15,0 8-32 16,8 3-16-16,1 24 4 16,8 10-8-16,0 20 16 15,4 3-16-15,1-3 32 0,-1-5-24 0,-4-10 40 16,4-4-32-16,-8-12 40 16,0-7-36-16,0-8 28 15,-1 0-28-15,-3-11 52 16,-1-1-44-16,5-10-16 15,4 3-12-15,9-7 0 16,-1-8-4-16,5-15 32 16,0 0-20-16,0-23 20 15,-5 4-20-15,5-11 44 16,-4 7-32-16,-5 0 20 16,0 19-28-16,-8 4-80 15,-5 15 32-15,-8 4-176 16,5 7 112-16</inkml:trace>
          <inkml:trace contextRef="#ctx0" brushRef="#br0" timeOffset="172209.2891">7954 5988 548 0,'-8'30'204'0,"8"-30"-156"0,-13 72-16 16,4-34 8 0,5 0-28-16,-9 15 68 15,5-4-48-15,-14 0-48 16,5-7 8-16</inkml:trace>
          <inkml:trace contextRef="#ctx0" brushRef="#br0" timeOffset="172999.2455">8393 5318 436 0,'-5'15'160'0,"5"-15"-124"0,-8 53-8 0,-5-15 104 16,13 0-76-16,-8 18 16 15,8 1-48-15,-13 0 12 16,13-8-20-16,-4-7 0 15,8-1-8-15,-4-18 28 16,13-4-20-16,-13-19 40 16,4-4-32-16,0-26-4 15,0 4-12-15,1-35-8 16,3 8 4-16,1-15 4 16,-1 11-4-16,1 4-12 15,-1 11 4-15,5 12 12 16,-9 19-4-16,1 3 40 15,7 12-20-15,-7 19 20 16,3 11-24-16,1 19 44 0,-1 0-36 16,1 7-16-16,3-3-4 15,-12-8 36-15,9-3-24 0,4-20 16 16,-9-3-20-16,-4-15 8 16,4-1-12-16,1-18 0 15,3-4-4-15,1-31 12 16,-5 8-12-16,4-22-56 15,1 3 24-15,4-4 4 16,4 12 8-16,-9 4-8 16,9 15 12-16,0 3 20 15,-4 12-4-15,4 4 84 16,-4 11-48-16,-5 7-4 16,5 4-24-16,-13 20 24 15,0 7-24-15,-4 18 40 16,4 1-32-16,-9 4-4 15,9-4-12-15,-12-5-8 16,12 1 4-16,-9-15 12 16,9-4-8-16,0-7 4 15,-4-4-4-15,0-12-316 16,4 0 172-16,4-7-504 16,9 0 360-16</inkml:trace>
          <inkml:trace contextRef="#ctx0" brushRef="#br0" timeOffset="173385.2885">8567 5216 572 0,'-8'-15'208'0,"8"15"-160"0,-4-8-12 16,-5 4 268-1,18 4-172-15,-9-7 116 16,8 7-148-16,5-4 44 16,8 4-84-16,9-4-8 15,0 4-32-15,17 0-12 16,4 0-4-16</inkml:trace>
          <inkml:trace contextRef="#ctx0" brushRef="#br0" timeOffset="173152.7099">9010 5757 704 0,'4'-8'264'0,"-4"8"-208"0,-8 8-12 0,-5 3 168 15,13 4-124-15,-8 12 36 16,3-1-76-16,-16 12-12 16,13 4-20-16,-5 15-64 15,4-4 24-15,-8 0-216 16,13-8 128-16,-13-15-196 15,8-3 176-15</inkml:trace>
          <inkml:trace contextRef="#ctx0" brushRef="#br0" timeOffset="174004.9353">9589 5121 352 0,'-8'0'132'0,"8"0"-104"0,-9 0-8 15,1 0 124 1,-1 4-84-16,-8 3 124 16,4-7-104-16,-4 8 100 15,5 0-100-15,-5-1 44 16,8 1-68-16,1 3-16 15,3 0-24-15,14 5 8 16,8-1-16-16,13 4-4 16,8 3 0-16,9 9-4 15,0-1 0-15,-1 11 24 0,-3-6-12 16,-9-1-4-16,-4 0-4 0,-13-4 28 16,-4-4-16-1,-5-7-4-15,-8 0-8 0,-8 0 128 16,-1 0-72-16,-4 0 28 15,5 4-52-15,-1 7-32 16,-3 4-4-16,-1 12 0 16,-4-9 0-16,-9 5 24 15,1 0-12-15,-22 7 4 16,0-4-8-16,-17 5-236 16,13-1 124-16,-9-8-248 15,14-7 200-15,12-15-516 16,12-7 372-16</inkml:trace>
        </inkml:traceGroup>
        <inkml:traceGroup>
          <inkml:annotationXML>
            <emma:emma xmlns:emma="http://www.w3.org/2003/04/emma" version="1.0">
              <emma:interpretation id="{CA04E6D5-5804-4C73-BEE8-BB2307D3F4E6}" emma:medium="tactile" emma:mode="ink">
                <msink:context xmlns:msink="http://schemas.microsoft.com/ink/2010/main" type="inkWord" rotatedBoundingBox="12621,5874 13126,5860 13136,6193 12630,6206"/>
              </emma:interpretation>
              <emma:one-of disjunction-type="recognition" id="oneOf16">
                <emma:interpretation id="interp16" emma:lang="" emma:confidence="1">
                  <emma:literal/>
                </emma:interpretation>
              </emma:one-of>
            </emma:emma>
          </inkml:annotationXML>
          <inkml:trace contextRef="#ctx0" brushRef="#br0" timeOffset="175060.7888">10611 5628 600 0,'-34'8'224'0,"34"-8"-176"0,9 7-12 0,-1-7 192 31,9 4-132-31,17-8 96 0,9 4-112 0,17-3-20 16,8-1-36-16,-4 0 20 15,-13 8-28-15,0 0-164 16,0 3 80-16,-21 1-248 16,-9 3 176-16</inkml:trace>
          <inkml:trace contextRef="#ctx0" brushRef="#br0" timeOffset="174862.7205">10590 5367 548 0,'-9'-4'204'0,"9"4"-156"0,-8-4-16 0,8 1 132 15,0 6-96-15,0-6 80 16,0 3-88-16,0-4-12 16,0 4-32-16,8-4 32 15,1 8-24-15,12-8 64 16,9 4-48-16,13-4 8 15,3 8-28-15,10-4 16 16,-5 4-24-16,-8 0-12 16,-5 3-4-16,-8-3 20 15,-5 0-8-15,-8-4 40 16,-4 4-24-16,-13-4-244 16,9 0 120-16,-18 0-516 15,9 7 344-15</inkml:trace>
        </inkml:traceGroup>
        <inkml:traceGroup>
          <inkml:annotationXML>
            <emma:emma xmlns:emma="http://www.w3.org/2003/04/emma" version="1.0">
              <emma:interpretation id="{F0564473-DCF2-4F31-88C8-5F7DC45B2358}" emma:medium="tactile" emma:mode="ink">
                <msink:context xmlns:msink="http://schemas.microsoft.com/ink/2010/main" type="inkWord" rotatedBoundingBox="13845,5190 16958,5104 16997,6499 13884,6585"/>
              </emma:interpretation>
              <emma:one-of disjunction-type="recognition" id="oneOf17">
                <emma:interpretation id="interp17" emma:lang="" emma:confidence="1">
                  <emma:literal/>
                </emma:interpretation>
              </emma:one-of>
            </emma:emma>
          </inkml:annotationXML>
          <inkml:trace contextRef="#ctx0" brushRef="#br0" timeOffset="176544.346">13328 5106 580 0,'26'-30'216'0,"-26"30"-168"0,21-12-12 0,-17 5 188 16,0-1-128-16,-12 1 52 15,4-9-88-15,-18 5-20 16,5 3-24-16,-17-7-12 16,4 4 0-16,-12 3-4 15,8 1 0-15,-13 3-28 16,9 0 16-16,-14-3-12 15,14 7 12-15,-9 0-28 16,13 0 24-16,0 7-12 16,4 1 16-16,5 11 0 15,8-4 4-15,-4 8 24 16,3 3-8-16,-7 12-12 16,4 0 0-16,-9 7 28 15,4-3-12-15,1 11-20 16,8 0 0-16,-5 4 20 15,10-8-4-15,3-8-12 16,5 1 0-16,8-8 40 16,13 0-24-16,-4-15 68 15,17 0-44-15,0-4 20 16,4 4-36-16,8-4 16 16,5 0-20-16,-4-3-8 15,8 3-4-15,-9-8 20 16,-3 9-12-16,-10-13-4 0,1 1-4 0,-13-8-208 15,0 1 112-15,-8-9-228 16,-1 5 184-16</inkml:trace>
          <inkml:trace contextRef="#ctx0" brushRef="#br0" timeOffset="176755.7504">12881 5348 780 0,'-17'-15'288'0,"17"15"-224"0,4-8-20 0,0 5 172 16,13 3-128-16,5-8 72 16,8 8-96-16,4-4-8 15,0 4-36-15,0-4 4 16,0 4-12-16,0 0-288 16,0 4 148-16,0 8-520 15,0 3 364-15</inkml:trace>
          <inkml:trace contextRef="#ctx0" brushRef="#br0" timeOffset="177308.7774">12915 4640 424 0,'-30'-7'156'0,"30"7"-120"16,0 4-8-16,-4-4 192 16,4 0-124-16,0 0 104 15,8 0-116-15,9 0 76 16,9 0-92-16,8 0 36 15,4 0-60-15,9-4-16 16,4 4-16-16,13-4 32 0,-4 8-20 0,8-4-356 16,-4 7 180-1</inkml:trace>
          <inkml:trace contextRef="#ctx0" brushRef="#br0" timeOffset="176982.3729">13324 5587 624 0,'-17'19'228'0,"17"-19"-176"0,-17 56-16 16,8-29 96-16,9-1-80 0,-8 16 24 15,-1-4-44-15,-4 0-4 16,13-1-16-16,-4-6 20 16,4-1-20-16,0-3 40 15,4-12-28-15,-4-8-4 16,0 1-12-16,0-16-384 16,0 4 204-16</inkml:trace>
          <inkml:trace contextRef="#ctx0" brushRef="#br0" timeOffset="177883.918">13716 5749 600 0,'0'12'224'0,"0"-12"-176"0,4 30-12 0,-4-11 116 16,8 0-92-16,-8 7 28 16,0 8-52-16,-8-7-4 15,4 3-20-15,-9 4 28 16,0-7-24-16</inkml:trace>
          <inkml:trace contextRef="#ctx0" brushRef="#br0" timeOffset="175988.2092">12506 4845 476 0,'0'-15'176'0,"0"15"-136"0,0-12-12 16,-4 8 144 0,4 4-100-16,-9 4 16 15,1 4-52-15,-18 14-24 16,5 9-8-16,-30 26 4 0,-4-8-4 0,-26 11 24 15,8 1-16-15,-8-12-12 16,18-7-4-16,3-8-4 16,13-4 0-16,4-11 32 15,18 0-12-15,4-8 4 16,8-3-8-16,4-8-16 16,5 4 4-16,4-1-4 15,9 1 0-15,-5 4 8 16,4 3 0-16,5 19-12 15,4 8 8-15,13 15 40 16,0 4-24-16,12 0-20 16,1-4 4-16,4-4 60 15,-5-4-28-15,-3-11 16 16,-5-3-28-16,-9-9 20 16,1-3-24-16,-9-7 12 15,0-5-12-15</inkml:trace>
          <inkml:trace contextRef="#ctx0" brushRef="#br0" timeOffset="178465.9879">14512 5068 404 0,'8'0'148'0,"-8"0"-112"0,-4 15-12 0,0 4 120 15,-5-4-84-15,5 19 20 16,-4 0-48-16,-5 16-4 16,4 3-16-16,1 18 36 15,-9 1-24-15,8 4-12 16,5-12-8-16,-5-11 136 16,5-7-76-16,-9-20 96 15,5 1-92-15,-13-27 72 16,4-4-80-16,-18-26 56 15,10 0-64-15,-22-20 16 32,9 9-40-32,-5-5-28 0,9 12 0 0,9 4 16 15,7 11-8-15,14 0-100 0,13 8 48 16,12 3-340-16,5 12 208 0</inkml:trace>
          <inkml:trace contextRef="#ctx0" brushRef="#br0" timeOffset="178170.2053">14227 5053 632 0,'4'-11'236'0,"-4"11"-184"0,42-8-16 0,-16 0 204 16,-1 8-140-16,27-3 92 16,-1-9-112-1,17 8-20-15,-4-3-36 0,-5-1 0 16,-8 16-12-16,-12-1-340 15,-22 5 176-15,-22-5-448 16,-7 1 336-16</inkml:trace>
          <inkml:trace contextRef="#ctx0" brushRef="#br0" timeOffset="179219.4918">14405 4739 728 0,'-4'-15'268'0,"4"15"-208"0,4-8-16 16,-4 4 204-1,9 8-144-15,4-4 80 16,4 0-108-16,12 0 12 16,10 0-52-16,20 0-4 15,5 8-20-15,9-1-220 16,-1 8 116-16,0-3-760 0,-12 3 476 0</inkml:trace>
          <inkml:trace contextRef="#ctx0" brushRef="#br0" timeOffset="178840.4847">14495 5704 624 0,'-9'0'228'15,"9"0"-176"-15,22 4-16 0,-5-4 140 16,0 3-104-16,12-3 44 16,1 12-72-16,9-5-8 15,-10 9-20-15,-3-1 24 16,-5 0-24-16,-17 4-4 16,-4 0-8-16,-25-4 20 15,8 4-12-15,-13-4-12 16,9 0-4-16,-5-4 12 15,13 1-4-15,9-8 52 16,8 3-32-16,18-7 24 0,8 0-28 0,12 0 28 31,1 0-32-31,4 0-76 0,-9 0 32 0,-8-7-324 16,-1 7 192-16</inkml:trace>
        </inkml:traceGroup>
        <inkml:traceGroup>
          <inkml:annotationXML>
            <emma:emma xmlns:emma="http://www.w3.org/2003/04/emma" version="1.0">
              <emma:interpretation id="{2606F209-2C0B-4768-A34D-2E1DB6F47ED7}" emma:medium="tactile" emma:mode="ink">
                <msink:context xmlns:msink="http://schemas.microsoft.com/ink/2010/main" type="inkWord" rotatedBoundingBox="17387,5056 19853,4988 19889,6297 17423,6365"/>
              </emma:interpretation>
              <emma:one-of disjunction-type="recognition" id="oneOf18">
                <emma:interpretation id="interp18" emma:lang="" emma:confidence="1">
                  <emma:literal/>
                </emma:interpretation>
              </emma:one-of>
            </emma:emma>
          </inkml:annotationXML>
          <inkml:trace contextRef="#ctx0" brushRef="#br0" timeOffset="180987.0506">17152 4939 312 0,'-13'-19'112'0,"13"19"-84"0,-8-7-12 0,3 3 144 16,5 8-92-16,-8-4 88 15,8 7-92-15,0 9 12 16,0 2-44-16,-9 17 48 15,1 6-44-15,-5 12 20 16,5-4-36-16,-5 12 16 16,4-4-20-16,-4 11 28 15,5-4-28-15,-5 1 12 16,5-9-16-16,-1-14 28 16,-4-8-24-16,13-23-252 15,0 5 128-15</inkml:trace>
          <inkml:trace contextRef="#ctx0" brushRef="#br0" timeOffset="181396.0811">17126 5288 632 0,'-38'-8'236'0,"38"8"-184"0,-8-4-16 0,3 0 212 16,10 8-144-16,-5-8 144 15,17 1-144-15,12-5-36 16,5 0-44-16,18 1-12 15,11 3-4-15</inkml:trace>
          <inkml:trace contextRef="#ctx0" brushRef="#br0" timeOffset="181940.9563">17122 4546 832 0,'-38'-15'308'0,"38"15"-240"0,-4 3-20 0,8-6 168 16,4 3-128-16,22-12 60 31,8 5-84-31,35-12-20 0,-1 7-28 0,22 5-36 16,-13 3 8-16</inkml:trace>
          <inkml:trace contextRef="#ctx0" brushRef="#br0" timeOffset="181236.2491">17697 4822 716 0,'-21'19'264'0,"21"-19"-204"0,-13 45-16 0,4-18-16 16,9-1-24-16,0 20 40 31,9 3-20-31,-5 4 12 0,-4-4-20 0,0 4 8 16,0-4-12-16,-13 8 28 15,5-4-24-15,-5 0-4 16,-4-7-8-16,-8-9-252 16,7-6 136-16</inkml:trace>
          <inkml:trace contextRef="#ctx0" brushRef="#br0" timeOffset="181655.1569">17825 5306 560 0,'0'8'208'0,"0"-8"-164"0,-17 27-8 0,0-5 136 15,17 5-100-15,-17 18 60 16,8 4-76-16,-4 8-16 16,5-8-24-16,-1 1 16 15,9-9-20-15,-4-7 24 16,4-3-24-16,0-16-232 15,4-4 116-15</inkml:trace>
          <inkml:trace contextRef="#ctx0" brushRef="#br0" timeOffset="180619.0741">16381 5253 488 0,'0'-7'180'0,"0"11"-140"0,0-4-12 0,0 0 224 16,0 0-144-16,4 0 72 15,5 3-108-15,8-3 40 16,4 4-68-16,18-4 24 16,3 0-40-16,14 0 0 15,-1 0-16-15,-4 0-148 16,-8 0 72-16,-14 0-200 16,1-4 144-16,-26 4-196 15,5 0 180-15</inkml:trace>
          <inkml:trace contextRef="#ctx0" brushRef="#br0" timeOffset="179755.6224">15393 4784 592 0,'-25'-15'220'0,"25"15"-172"0,-17-8-12 0,8 5 172 16,9 3-120-16,0-4 80 15,9 8-100-15,8-4 36 16,-5 7-64-16,18 5 16 15,4 7-36-15,5 11 8 16,-5 4-16-16,4 19-8 16,5-4 0-16,-1 4-4 15,9 0 0-15,-4-8 8 0,0-3-4 16,-9-8 8-16,-4-4-8 0,-17 1-12 16,-4-5 4-16,-13-7 40 15,0-4-24-15,-8-7 88 16,3-1-56-16,-12-7 4 15,13 4-28-15,-13-4 16 16,4 0-24-16,5 0-20 16,-1 8 0-16,-3 11 12 15,7 3 0-15,-12 20 8 16,4 7-8-16,-16 19-28 16,3 1 12-16,-34-1 12 15,14-8 4-15,-27-7-256 16,9-4 136-16</inkml:trace>
          <inkml:trace contextRef="#ctx0" brushRef="#br0" timeOffset="187832.346">15930 5356 208 0,'-13'-4'76'0,"5"4"-60"0,3-8-4 0,1 8 152 15,4 0-92-15,-4-7 96 16,4 7-100-16,0-8 48 16,8 8-72-16,-3-7 84 15,-5 7-72-15,8-12 24 16,1 12-44-16,-5-7 4 16,-4 7-24-16,8 0-24 15,1 0 0-15,4 0 4 16,8 7 4-16,17-11 8 15,5 8-4-15,-1 4 16 16,-3-1-12-16,-5-3-20 16,-4 4 4-16,-9-8 32 15,-4 7-16-15,-13-7 16 16,-4 0-12-16,-13 0-8 16,1 0 0-16,-14 0-4 15,5 0 0-15,-13 0 24 16,8 0-12-16,-8 0 4 15,9 0-8-15,-5-7-8 16,8 7 4-16,5 0 20 16,5-8-12-16,3 4-12 15,9 4-4-15,21-7-4 16,18-1 0-16,3 4-12 16,14 8 12-16,-5-4 12 15,0 0 0-15,-13 0-4 16,-4 8 4-16,-8-8-4 0,-9 4 0 15,-17-1-12-15,-4 1 8 16,-22-4 20-16,0 0-8 0,-16 0-12 16,4 0 0-16,-14 0-4 15,18 0 0-15,-4-4 8 16,17 8 0-16,12-8 8 16,18 4-4-16,4-3-4 15,16 3 4-15,1-4-4 16,9 8 0-16,-5-4 0 15,-5 0 0-15,-7 0 16 16,-1 3-8-16,0-3-4 16,-8-3 0-16,-4 3 12 15,-1 0-8-15,-4 0-568 16,5 7 308-16</inkml:trace>
        </inkml:traceGroup>
        <inkml:traceGroup>
          <inkml:annotationXML>
            <emma:emma xmlns:emma="http://www.w3.org/2003/04/emma" version="1.0">
              <emma:interpretation id="{AF66C684-9C04-4992-8C29-FBEE8A9F2A87}" emma:medium="tactile" emma:mode="ink">
                <msink:context xmlns:msink="http://schemas.microsoft.com/ink/2010/main" type="inkWord" rotatedBoundingBox="20226,5087 22759,5017 22801,6542 20268,6612"/>
              </emma:interpretation>
              <emma:one-of disjunction-type="recognition" id="oneOf19">
                <emma:interpretation id="interp19" emma:lang="" emma:confidence="1">
                  <emma:literal>&gt;</emma:literal>
                </emma:interpretation>
                <emma:interpretation id="interp20" emma:lang="" emma:confidence="0">
                  <emma:literal>,</emma:literal>
                </emma:interpretation>
                <emma:interpretation id="interp21" emma:lang="" emma:confidence="0">
                  <emma:literal>)</emma:literal>
                </emma:interpretation>
                <emma:interpretation id="interp22" emma:lang="" emma:confidence="0">
                  <emma:literal>'</emma:literal>
                </emma:interpretation>
                <emma:interpretation id="interp23" emma:lang="" emma:confidence="0">
                  <emma:literal>y</emma:literal>
                </emma:interpretation>
              </emma:one-of>
            </emma:emma>
          </inkml:annotationXML>
          <inkml:trace contextRef="#ctx0" brushRef="#br0" timeOffset="186755.252">20082 4549 424 0,'-17'-22'156'0,"17"22"-120"0,25-8-8 16,-33 4 176-16,8 4-116 0,-5-7 72 15,10 7-96-15,-5 0-28 16,0 11-20-16,12 12 4 15,14 3-12 1,16 24 32-16,5 6-24 0,26 28 12 16,12 3-16-16,4 0 0 15,5-4-4 1,-26-15-32-16,-25-11 12 0,-9-12 4 16,-13-11 8-16,-12-7 88 15,-5-8-48-15,-8-8 116 16,-5-3-88-16,-4-4-16 15,5-1-32-15,-14 1-24 16,5 0 0-16,-17 15 12 16,0 4-4-16,-13 26-28 15,5 8 12-15,-31 26 12 16,1-7 4-16,-30 3 16 16,12-3-12-16,-20 3-4 15,20-11 0-15,5 4-312 16,30-11 168-16</inkml:trace>
          <inkml:trace contextRef="#ctx0" brushRef="#br0" timeOffset="182852.3394">18263 5276 436 0,'-8'-4'160'0,"8"4"-124"0,-4-7-8 0,-1 3 148 16,10 8-100-16,-5-4 68 15,0 0-84-15,0 0 20 16,0 0-48-16,0 0 24 15,0 0-28-15,0 4 36 16,0 3-36-16,-5 5 28 16,5 3-28-16,-8 15 0 15,4 8-16-15,-5 19 20 16,9 3-20-16,-17 8-48 16,13-3 20-16</inkml:trace>
          <inkml:trace contextRef="#ctx0" brushRef="#br0" timeOffset="182252.7422">18225 5170 880 0,'-21'12'328'0,"21"-12"-256"0,0 19-16 16,0-12 64 0,0 4-76-16,0-3 8 15,4 0-32-15,0-5 24 16,5 5-28-16</inkml:trace>
          <inkml:trace contextRef="#ctx0" brushRef="#br0" timeOffset="183585.372">18744 4939 508 0,'9'-11'188'0,"-9"11"-148"0,21 19-8 0,-16-4 132 16,-1 4-96-16,-8 15 52 16,-1 4-72-16,-12 7 36 15,4-3-48-15,-8 3 8 16,8-3-28-16,-8-4 20 15,17-4-24-15,-5-11 76 16,5-1-52-16,0-18 40 16,8 0-44-16,5-19 8 15,-1 0-24-15,9-16 0 16,0 5-8-16,0-31 4 16,5 4-8-16,-5-23-12 15,4 12 4-15,-8 0-32 16,-1 14 20-16,-3 5-28 15,-1 26 24-15,-8 19-44 16,9 8 36-16,-18 33 24 16,9 12 4-16,-8 12 12 15,16-5-8-15,-8-3 24 16,5-4-16-16,-1-11 12 16,0-5-12-16,0-10 36 15,9-4-24-15,0-20 12 16,0-3-20-16,-5-15 8 15,5 0-12-15,0-30 0 16,0 3-4-16,-1-45-24 16,1 11 8-16,-4-7-32 0,12 7 24 0,-4 12-40 15,-13 30 36-15,13 4 16 16,-8 11 4-16,-9 11 64 16,4 23-36-16,5 27 8 15,-5 22-24-15,-8 12 36 16,8 0-24-16,-8 7 12 15,-5-7-20-15,5-1 8 16,-5-6-12-16,-8-1 12 16,17-12-16-16,-12-10 16 15,3-12-16-15,0-15-268 16,5-8 144-16</inkml:trace>
          <inkml:trace contextRef="#ctx0" brushRef="#br0" timeOffset="184126.7333">18800 4568 600 0,'-21'-11'224'0,"21"11"-176"0,12 0-12 16,-3 0 140 0,4 0-104-16,16 0 32 15,5 0-60-15,22-4 8 16,-9 0-32-16</inkml:trace>
          <inkml:trace contextRef="#ctx0" brushRef="#br0" timeOffset="183869.0483">19183 5314 580 0,'-4'0'216'0,"4"0"-168"0,8 15-12 16,-3-3 128 0,-1-5-96-16,13 16 68 15,4 3-76-15,-4 16-8 16,0 0-32-16,-8-1 4 15,-1 5-12-15,-16-5 12 16,-5 1-16-16,-13-4 4 0,5-12-4 0,-4-3 12 16,8-4-12-16,8-4 84 15,9-4-48-15,26-11 48 16,8 0-52-16,17 0 16 16,0 0-36-16,0-11-484 31,-4-4 252-31</inkml:trace>
        </inkml:traceGroup>
      </inkml:traceGroup>
    </inkml:traceGroup>
    <inkml:traceGroup>
      <inkml:annotationXML>
        <emma:emma xmlns:emma="http://www.w3.org/2003/04/emma" version="1.0">
          <emma:interpretation id="{92ED6C45-3E9C-4C8C-AD1A-83A239E435D7}" emma:medium="tactile" emma:mode="ink">
            <msink:context xmlns:msink="http://schemas.microsoft.com/ink/2010/main" type="paragraph" rotatedBoundingBox="3068,7740 16467,7114 16528,8418 3129,904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287DC5E-BC7F-4D34-A6EF-860CC8F6B1BC}" emma:medium="tactile" emma:mode="ink">
              <msink:context xmlns:msink="http://schemas.microsoft.com/ink/2010/main" type="line" rotatedBoundingBox="3068,7740 16467,7114 16528,8418 3129,9044"/>
            </emma:interpretation>
          </emma:emma>
        </inkml:annotationXML>
        <inkml:traceGroup>
          <inkml:annotationXML>
            <emma:emma xmlns:emma="http://www.w3.org/2003/04/emma" version="1.0">
              <emma:interpretation id="{8C17917D-AC1C-4415-B420-3B9EA94A6456}" emma:medium="tactile" emma:mode="ink">
                <msink:context xmlns:msink="http://schemas.microsoft.com/ink/2010/main" type="inkWord" rotatedBoundingBox="3078,7944 6505,7784 6531,8339 3104,8499"/>
              </emma:interpretation>
              <emma:one-of disjunction-type="recognition" id="oneOf20">
                <emma:interpretation id="interp24" emma:lang="" emma:confidence="1">
                  <emma:literal/>
                </emma:interpretation>
              </emma:one-of>
            </emma:emma>
          </inkml:annotationXML>
          <inkml:trace contextRef="#ctx0" brushRef="#br0" timeOffset="203177.0873">1098 7498 464 0,'-8'0'176'0,"8"4"-140"0,0-4-8 15,0 0 40 1,0 0-44-16,0 4 60 16,0 7-48-16,0 12 56 0,4 3-56 15,-8 12 20 1,4 4-36-16,0-1 8 0,-4-3-16 15,-5-4 12-15,1 0-16 0,-5-7 84 32,4-4-48-32,9-16 48 0,0 1-52 0,0-16 16 15,9-3-36 1,12-16-8-16,0 1-8 0,1-16-4 16,7 8 0-16,1-4 16 15,4 8-8 1,-4 3 16-16,-4 8-16 0,-1 8-12 15,-3 7 0-15,-1 4 12 16,-4 4-4-16,-4 0-212 16,8 0 112-16</inkml:trace>
          <inkml:trace contextRef="#ctx0" brushRef="#br0" timeOffset="203567.1221">1499 7672 496 0,'-17'4'184'0,"17"-4"-140"0,8 8-16 15,1-8 144 1,-5 3-100-16,13-3 52 16,13 0-76-16,4-7 0 15,4 3-28-15,9-7-20 0,4-5-4 0,-4 5 12 16,-9 4-4-16,-4-9-12 15,-4 13 4-15,-21-5-16 16,3 8 12-16,-12-8 4 16,-8 1 4-16,-5-4 16 15,-4 7-8-15,-13 4 60 16,5 0-40-16,-14 0 40 16,18 7-36-16,-17 5-20 31,12 3-4-31,-12 8-8 0,17 3 0 0,-9 1 0 15,17-1 0-15,-4 1 16 16,17-5-8-16,17-3-84 16,13-4 44-16,12-7-200 15,10 3 128-15</inkml:trace>
          <inkml:trace contextRef="#ctx0" brushRef="#br0" timeOffset="204017.3185">2487 7593 352 0,'8'-19'132'0,"-8"19"-104"0,0-27-8 16,-4 16 140-1,0 3-92-15,-13-7 104 0,4 8-96 0,-17-1 48 16,9 8-72-16,-18 8 32 15,5 7-48-15,-13 11 0 16,13 5-24-16,-8 3 0 16,12 3-4-16,9-6-8 15,8-1 4-15,4-7 4 16,14-4-4-16,12-12-20 16,4-3 8-16,9-12-200 15,0 1 116-15,4-8-140 16,4 3 136-16,-4-10-52 15,-4 3 88-15,-13-4 8 16,0 8 32-16,-13 0 260 16,0 11-132-16,-16 8 232 15,3 11-192-15,-8 4 92 16,9 7-140-16,3-3 0 16,10 4-60-16,12-9-44 15,8 1 0-15,9-11-228 16,5-4 124-16,3-16-392 15,5 5 280-15</inkml:trace>
          <inkml:trace contextRef="#ctx0" brushRef="#br0" timeOffset="204272.9982">2866 7540 716 0,'-13'0'264'0,"13"0"-204"0,4 0-16 0,-4 0 124 15,0 0-100-15,0 0 80 16,0 0-88-16,-4-4-24 15,4 0-20-15,-9 4-32 32,1 4 8-32,-14 15-40 0,5 0 28 0,-4 7 16 15,4 5 4-15,0 3-16 16,9 0 8-16,8-4-12 16,12-4 8-16,18-7-36 15,8-3 28-15,22-16-248 16,0 3 148-16,8-14-336 15,-4 0 256-15</inkml:trace>
          <inkml:trace contextRef="#ctx0" brushRef="#br0" timeOffset="204630.5436">3125 7581 728 0,'30'-15'268'0,"-30"15"-208"0,13 4-16 0,-5-4 184 16,1 4-132 0,4 0 8-16,-1 3-64 0,5 1-28 15,5-1-8-15</inkml:trace>
          <inkml:trace contextRef="#ctx0" brushRef="#br0" timeOffset="204454.481">3296 7313 832 0,'-9'0'308'16,"9"0"-240"-16,-8 22-20 0,3-7 64 15,5 4-72-15,-4 12-16 16,4 3-16-16,-4 11-8 16,0 1 0-16,-5 7-276 15,5-4 152-15,-9-4-264 16,4-7 216-16</inkml:trace>
          <inkml:trace contextRef="#ctx0" brushRef="#br0" timeOffset="204920.3086">3547 7646 944 0,'-64'38'352'0,"64"-38"-276"15,-34 41-20-15,21-26 208 16,5 0-156-16,-5 1-44 0,9-1-40 15,4-8-68-15,0 5 24 16,25-16-576-16,5 0 328 16</inkml:trace>
          <inkml:trace contextRef="#ctx0" brushRef="#br0" timeOffset="204769.9075">3675 7294 1100 0,'-47'7'408'0,"47"-7"-316"0,-47 23-28 0,30-12-8 16,0 4-44-16,4 1-240 15,9-1 120-15</inkml:trace>
          <inkml:trace contextRef="#ctx0" brushRef="#br0" timeOffset="205565.5254">3853 7574 932 0,'-25'11'348'0,"25"-11"-272"0,-17 15-20 0,8 0 76 16,-3 1-84-16,-1 2 0 16,4 5-32-16,5 0-12 15,4 0 0-15,4-4-4 16,9-1 0-16,8-2-64 16,-8-1 36-16,4-11-200 15,4-1 128-15,-4-6-124 16,1 3 128-16,-10-12 32 15,5 1 40-15,-13-12 4 16,4 8 8-16,-8-8 24 16,4 1-4-16,-4 6 120 15,8-3-72-15,-4 8 24 16,8 0-48-16,-3-1 32 16,3 5-36-16,1 3-16 15,3 4-4-15,-3-4 0 16,4 4-4-16,-1-4-4 15,1 8 4-15,0-4-4 0,0-7 0 16,0 10 0-16,4-3 0 16,-9 4-28-16,5 4 16 0,-5 3 32 15,1 1-12-15,-1 3 60 16,1 4-36-16,-1 0 20 16,5 3-32-16,-4-7-8 15,4 4-8 1,-9-7 4-16,13 3-4 0,-9-11 8 15,5 3-8-15,-4-7 8 16,-1 0-8-16,-4-4-4 16,5 4 4-16,-5-11-68 15,-4 3 36-15,9-10 20 16,-1 6 8-16,1-3-16 16,-1 4 8-16,9 3 108 15,5 4-52-15,-1 4 24 16,4 8-40-16,-3 7 68 15,-1 4-56-15,-4-4 24 16,0 4-40-16,-4-4-28 16,4 0 0-16,-4-7 0 15,-1 3 0-15</inkml:trace>
        </inkml:traceGroup>
        <inkml:traceGroup>
          <inkml:annotationXML>
            <emma:emma xmlns:emma="http://www.w3.org/2003/04/emma" version="1.0">
              <emma:interpretation id="{042F655F-BC4A-4440-A656-52BE2C849BA1}" emma:medium="tactile" emma:mode="ink">
                <msink:context xmlns:msink="http://schemas.microsoft.com/ink/2010/main" type="inkWord" rotatedBoundingBox="9974,7418 11580,7343 11618,8156 10012,8231"/>
              </emma:interpretation>
              <emma:one-of disjunction-type="recognition" id="oneOf21">
                <emma:interpretation id="interp25" emma:lang="" emma:confidence="1">
                  <emma:literal/>
                </emma:interpretation>
              </emma:one-of>
            </emma:emma>
          </inkml:annotationXML>
          <inkml:trace contextRef="#ctx0" brushRef="#br0" timeOffset="244329.2791">7946 7297 352 0,'-5'0'132'0,"5"0"-104"0,0 0-8 0,5 0 88 15,3 0-64-15,5 8 140 16,8-8-104-16,18 0 68 16,3 8-84-16,26-8 44 15,0 3-64-15,13-6 4 16,-8 3-28-16,8-8-4 15,-9 0-8-15,0-7 12 16,-8 15-12-16,-13-7 16 16,-8 7-16-16,-22-4 4 15,-4 8-4-15,-17-4-156 16,0 7 80-16</inkml:trace>
          <inkml:trace contextRef="#ctx0" brushRef="#br0" timeOffset="244660.6638">8746 6908 424 0,'-13'-19'156'0,"13"19"-120"0,-4-15-8 0,0 7 52 15,4 8-48-15,-9-8 40 16,5 8-40-16,-9-3 16 15,5 6-28-15,-9 5 44 16,8 7-36-16,-8 4 48 16,4 8-44-16,1 10 64 15,-1 1-56-15,-4 11 8 16,4 4-28-16,-4 16 68 16,4-1-52-16,-4 7 76 15,4-10-64-15,1-5 0 16,7-11-28-16,1 1 24 15,4-20-28-15,0-7 12 16,4-4-16-16</inkml:trace>
          <inkml:trace contextRef="#ctx0" brushRef="#br0" timeOffset="244944.9165">9019 7275 1040 0,'-51'38'384'0,"51"-38"-300"0,-34 75-20 0,16-41 280 16,6 0-200-16,-1 0-48 16,0 8-64-16,13-15-136 15,13-1 56-15</inkml:trace>
          <inkml:trace contextRef="#ctx0" brushRef="#br0" timeOffset="244814.5717">9006 7089 632 0,'-34'-4'236'0,"34"4"-184"0,-26 8-16 0,14-4-184 16,7 0 72-16</inkml:trace>
          <inkml:trace contextRef="#ctx0" brushRef="#br0" timeOffset="245388.596">9180 7468 1048 0,'-21'-4'388'0,"21"4"-300"0,21-15-28 0,-12 7 260 16,12 1-188-16,13-20 52 16,9 8-108-16,17-11-64 15,3 11-12-15,6-7-656 16,3 10 360-16</inkml:trace>
          <inkml:trace contextRef="#ctx0" brushRef="#br0" timeOffset="245217.644">9500 6998 572 0,'-4'-18'208'0,"4"18"-160"0,0-12-12 16,-5 8 56-1,5 8-56-15,-8 0 24 16,-1 4-40-16,-8 18 8 15,0 4-16-15,-8 16-8 16,3 10 0-16,-3 28-4 16,12-9 0-16,-4 9 0 15,13-12 0-15,-13-12 0 16,12-7 0-16,-3-11-176 16,8-8 96-16</inkml:trace>
        </inkml:traceGroup>
        <inkml:traceGroup>
          <inkml:annotationXML>
            <emma:emma xmlns:emma="http://www.w3.org/2003/04/emma" version="1.0">
              <emma:interpretation id="{8768D5A8-66FE-46BC-A01A-ADABFCE13BCE}" emma:medium="tactile" emma:mode="ink">
                <msink:context xmlns:msink="http://schemas.microsoft.com/ink/2010/main" type="inkWord" rotatedBoundingBox="12242,7588 13495,7530 13543,8558 12290,8616"/>
              </emma:interpretation>
              <emma:one-of disjunction-type="recognition" id="oneOf22">
                <emma:interpretation id="interp26" emma:lang="" emma:confidence="1">
                  <emma:literal/>
                </emma:interpretation>
              </emma:one-of>
            </emma:emma>
          </inkml:annotationXML>
          <inkml:trace contextRef="#ctx0" brushRef="#br0" timeOffset="247814.7559">10407 7135 384 0,'8'-31'140'0,"-8"31"-108"0,5-26-8 15,-1 15 108-15,0 7-76 0,-4-4 92 16,0 4-84-16,-8 4 12 16,3 8-44-16,-7 11 12 15,3 7-24-15,-12 50-16 16,0 11-8-16,-14 34-68 15,10-11 40-15,-1 7 4 16,5-14 16-16,17-1 4 16,8-11 0-16,13-19 52 15,4-16-24-15,9-25 16 16,0-16-20-16,4-34-24 16,-4-4 0-16,0-22-48 15,-5-1 28-15,-8-18-64 16,-4 11 52-16,-13-15 16 15,-4 11 20-15,-18-4 56 16,5 12-28-16,-21 0 68 16,8 15-52-16,-12-8 88 15,12 16-72-15,-4-1 24 16,8 5-44-16,5-12 48 16,8 18-48-16,5-10-24 15,3 7-12-15,5-4 36 16,5 12-24-16,3-4-8 15,5 7-8-15,8-3 48 16,5 3-24-16,8 5-28 16,4 3 4-16,5 3 0 15,-1-3 4-15,10 0 0 0,-6 0 0 0,5 0 0 16,-4 4 0-16,-8 0 8 16,-5 0-4-1,-13-4 24-15,-4 7-16 16,-13 1 68-16,1-1-48 0,-10 12-4 15,1 4-16-15,-9 11-12 16,9 8 4-16,0 3-4 16,4-3 0-16,4-1-12 15,9 1 8-15,4-12 4 16,8-7 0-16,-3-15 0 16,3-5 0-16,-8-10-64 15,0 3 36-15,-8-15-24 16,-5 0 32-16,-8-22-24 15,-1-1 24-15,1-7-52 16,4 3 40-16,4-3 8 16,5 15 12-16,4 0-8 15,8 11 12-15,5 4 12 16,-1 4 0-16,1 4-4 16,8 7 4-16,-13 0 40 15,0 8-24-15,-8 4 60 16,4 3-44-16,-4 8 20 15,0 0-36-15,0 15-8 16,-1 0-8-16,1 8 12 16,0-1-8-16,-5-7-4 15,5 4 0-15,-4-15 12 16,-1-4-8-16,-4-19 40 0,5-4-24 16,-5-19 84-16,0 4-60 0,5-22 56 15,-5 14-60-15,9-14-4 16,4 7-24-16,13-1-28 15,8 5 4-15,18 4-296 16,7 11 168-16</inkml:trace>
        </inkml:traceGroup>
        <inkml:traceGroup>
          <inkml:annotationXML>
            <emma:emma xmlns:emma="http://www.w3.org/2003/04/emma" version="1.0">
              <emma:interpretation id="{29FDB484-70DD-4AB0-B27A-A5ABD2CDA51F}" emma:medium="tactile" emma:mode="ink">
                <msink:context xmlns:msink="http://schemas.microsoft.com/ink/2010/main" type="inkWord" rotatedBoundingBox="14382,7280 16470,7182 16503,7889 14415,7986"/>
              </emma:interpretation>
              <emma:one-of disjunction-type="recognition" id="oneOf23">
                <emma:interpretation id="interp27" emma:lang="" emma:confidence="1">
                  <emma:literal/>
                </emma:interpretation>
              </emma:one-of>
            </emma:emma>
          </inkml:annotationXML>
          <inkml:trace contextRef="#ctx0" brushRef="#br0" timeOffset="247821.2748">12383 7154 1080 0,'-34'-4'400'0,"34"4"-312"0,0-8-24 0,0 4 168 16,17 8-140-16,17-11 16 15,4 3-64-15,43-4-20 16,4 5-16-16,26-5-428 16,-9 8 228-16,13-8-452 15,-13 8 368-15</inkml:trace>
          <inkml:trace contextRef="#ctx0" brushRef="#br0" timeOffset="247819.2679">13000 6722 684 0,'-4'0'252'0,"4"0"-192"0,-9 19-20 16,5 0 112-1,0 7-92-15,-13 16 72 16,0 7-76-16,-13 19-40 15,4-3-12-15,-8 10-76 16,13-3 40-16,4 8-224 16,9-12 140-16,-1-15-220 15,9-4 188-15</inkml:trace>
          <inkml:trace contextRef="#ctx0" brushRef="#br0" timeOffset="248187.2461">13443 7074 644 0,'-38'0'236'0,"38"0"-180"0,-9-7-20 0,5 3 96 15,4 4-80-15,-4-4 76 16,4 0-72-16,-5 0-4 16,1 4-32-16,-9-3 40 15,1 6-32-15,-18 1-40 16,4 8 4-16,-12 3 64 15,8 0-32-15,-8 4 56 16,12 3-48-16,1 13 12 16,8-1-28-16,8-4-16 15,9-4-4-15,9-7 12 16,8-4-4-16,12-7-72 16,6-12 36-16,7-7-208 0,1 0 136 0,-9-12-56 15,-4 8 96 1,-13-8-4-16,-5 8 40 0,-12 0 16 15,-4 3 8-15,-9 12 204 16,1 4-108-16,-1 11 140 16,4 4-132-16,14 11 24 15,12 1-72-15,17 10-28 16,8-7-16-16,9-11 24 16,5 4-16-16,-5-27-4 15,0 0-8-15,4-27-156 16,-4 1 84-16,9-20-68 15,-9 12 76-15,0-15-52 16,-8 7 64-16,-1-22 24 16,-3 0 16-16,-10-4 24 15,-7 7-8-15,-10 4 180 16,6 16-100-16,-18 3 128 16,0 19-124-16,-5 11 36 15,1 8-80-15,-5 19-16 16,1 11-20-16,-5 16-12 15,5-1 4-15,-5 12-4 16,0-4 0-16,-4 8-196 16,4-5 108-16,-4 9-272 15,9-9 204-15</inkml:trace>
          <inkml:trace contextRef="#ctx0" brushRef="#br0" timeOffset="248436.9098">13737 7048 860 0,'-17'-8'320'0,"17"8"-248"0,8-11-20 0,1 3 236 15,4 8-168-15,33-11 128 16,14-1-144-16,42-6 64 15,-8 2-96-15,17-3-28 16,-9 8-28-16,-13 0-480 16,-12 7 252-16</inkml:trace>
        </inkml:traceGroup>
      </inkml:traceGroup>
    </inkml:traceGroup>
  </inkml:traceGroup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08:36.952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28370659-534A-491A-888A-C0691B13356E}" emma:medium="tactile" emma:mode="ink">
          <msink:context xmlns:msink="http://schemas.microsoft.com/ink/2010/main" type="writingRegion" rotatedBoundingBox="12379,10306 14415,10263 14456,12219 12420,12262">
            <msink:destinationLink direction="with" ref="{5282B541-D1B6-4B17-AAE0-0A79AE657521}"/>
          </msink:context>
        </emma:interpretation>
      </emma:emma>
    </inkml:annotationXML>
    <inkml:traceGroup>
      <inkml:annotationXML>
        <emma:emma xmlns:emma="http://www.w3.org/2003/04/emma" version="1.0">
          <emma:interpretation id="{BDDE1935-FDFA-4284-94F1-683F83887470}" emma:medium="tactile" emma:mode="ink">
            <msink:context xmlns:msink="http://schemas.microsoft.com/ink/2010/main" type="paragraph" rotatedBoundingBox="12379,10306 14415,10263 14456,12219 12420,122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A22C0BE-E467-4236-9CF4-2BE68220E33B}" emma:medium="tactile" emma:mode="ink">
              <msink:context xmlns:msink="http://schemas.microsoft.com/ink/2010/main" type="line" rotatedBoundingBox="12379,10306 14415,10263 14456,12219 12420,12262"/>
            </emma:interpretation>
          </emma:emma>
        </inkml:annotationXML>
        <inkml:traceGroup>
          <inkml:annotationXML>
            <emma:emma xmlns:emma="http://www.w3.org/2003/04/emma" version="1.0">
              <emma:interpretation id="{285A2595-8554-484C-B2EF-24E4A383B6C2}" emma:medium="tactile" emma:mode="ink">
                <msink:context xmlns:msink="http://schemas.microsoft.com/ink/2010/main" type="inkWord" rotatedBoundingBox="12379,10306 14415,10263 14456,12219 12420,12262"/>
              </emma:interpretation>
              <emma:one-of disjunction-type="recognition" id="oneOf0">
                <emma:interpretation id="interp0" emma:lang="" emma:confidence="0">
                  <emma:literal>it</emma:literal>
                </emma:interpretation>
                <emma:interpretation id="interp1" emma:lang="" emma:confidence="0">
                  <emma:literal>i</emma:literal>
                </emma:interpretation>
                <emma:interpretation id="interp2" emma:lang="" emma:confidence="0">
                  <emma:literal>in</emma:literal>
                </emma:interpretation>
                <emma:interpretation id="interp3" emma:lang="" emma:confidence="0">
                  <emma:literal>is</emma:literal>
                </emma:interpretation>
                <emma:interpretation id="interp4" emma:lang="" emma:confidence="0">
                  <emma:literal>'it</emma:literal>
                </emma:interpretation>
              </emma:one-of>
            </emma:emma>
          </inkml:annotationXML>
          <inkml:trace contextRef="#ctx0" brushRef="#br0">968 518 600 0,'-47'27'224'0,"47"-27"-176"0,-30 68-12 0,13-30 28 16,4 3-44-16,-8 12-44 16,4-3 12-16,0-5-280 15,4-3 160-15</inkml:trace>
          <inkml:trace contextRef="#ctx0" brushRef="#br0" timeOffset="575.5258">1155 1196 560 0,'-17'-19'208'0,"17"19"-164"0,13-4-8 16,-5-3-4-1,5 3-24-15,13-11 4 0,20-12-4 16,-7-14-8-1,-1-5 4-15,13-41-24 16,5 4 12-16,3-23-232 16,5 11 128-16,-17-18-128 15,-4 14 140-15,-18-3 228 0,-4 15-64 16,-16 11 140-16,-1 23-116 16,-13 8 88-16,5 18-100 0,-4 16-40 15,-9 11-24-15,4 26 4 16,4 9-8-16,1 18-20 15,3 3 4-15,5 5 20 16,0-16-4-16,5 1 4 16,8-5-4-16,-1-7 28 15,1-7-20-15,8-12 12 16,1 4-16-16,7-23 12 16,1 0-16-16,4-22-144 15,0-4 72-15,5-31-168 16,-9 4 132-16,-9-15 76 15,-4 16 16-15,-9 3 208 16,5 15-108-16,-13 11 48 16,0 16-80-16,-8 26 8 15,-1 12-40-15,1 26 0 16,3 3-16-16,1 12 12 16,4-3-16-16,4 3 4 15,5-8-4-15,4 5 12 16,4-8-12-16,-9-4 40 15,5-12-24-15,-9-18-48 16,0-4 12-16</inkml:trace>
          <inkml:trace contextRef="#ctx0" brushRef="#br0" timeOffset="972.5817">1521-205 612 0,'34'-15'228'0,"-34"15"-180"0,90-15-12 15,-39 11 36 1,0-3-48-16,21-1 16 16,1 8-24-16</inkml:trace>
          <inkml:trace contextRef="#ctx0" brushRef="#br0" timeOffset="822.1832">1611-742 684 0,'17'-27'252'0,"-17"27"-192"0,55-3-20 0,-25 3-20 15,0 7-20-15,8 8-12 16,5 8 8-16,-5 19-428 15,-8 7 236-15</inkml:trace>
          <inkml:trace contextRef="#ctx0" brushRef="#br0" timeOffset="-701.8667">-20 465 592 0,'-21'-15'220'0,"25"15"-172"0,9 0-12 0,-1 0-12 16,14 0-20-16,4-7-12 15,17-1 4-15,16 0 12 16,14-7-4-16,-5 12 8 16,5 3-8-16,-5-16-284 15,-8 13 152-15</inkml:trace>
          <inkml:trace contextRef="#ctx0" brushRef="#br0" timeOffset="-925.9653">410 0 288 0,'-47'7'108'0,"47"-7"-84"0,-68 15-4 0,34-11 108 15,8 4-72-15,-12 15 40 16,4-5-56-16,-13 24-4 0,9 7-24 16,4-3 80-16,8 11-48 15,13-8 4-15,9 4-28 16,8-8-20 0,5 1-4-16,16 3 12 0,9 0-4 15,9-11-4-15,17-8 4 16,4-15 20-1,-1 8-12-15,6-19-12 16,-10 3-4-16</inkml:trace>
          <inkml:trace contextRef="#ctx0" brushRef="#br0" timeOffset="-500.3338">159-261 580 0,'-13'-50'216'0,"13"50"-168"0,21-53-12 0,-4 27 40 32,9 3-48-32,16-7-20 0,5 3-8 0,9 9 8 15,-5 10-4-15</inkml:trace>
          <inkml:trace contextRef="#ctx0" brushRef="#br0" timeOffset="-325.3678">218-186 652 0,'17'-11'244'0,"-17"11"-192"0,22-4-12 0,-5 0-4 15,0 4-28-15,17-3 40 16,8 3-24-16</inkml:trace>
        </inkml:traceGroup>
      </inkml:traceGroup>
    </inkml:traceGroup>
  </inkml:traceGroup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09:15.196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AEA2AB9A-0C76-4F91-A72B-508A4A6DF8F0}" emma:medium="tactile" emma:mode="ink">
          <msink:context xmlns:msink="http://schemas.microsoft.com/ink/2010/main" type="writingRegion" rotatedBoundingBox="7067,10175 9399,10999 8900,12410 6568,11586"/>
        </emma:interpretation>
      </emma:emma>
    </inkml:annotationXML>
    <inkml:traceGroup>
      <inkml:annotationXML>
        <emma:emma xmlns:emma="http://www.w3.org/2003/04/emma" version="1.0">
          <emma:interpretation id="{0C53F5B9-2C3F-4691-810E-95331317C4C2}" emma:medium="tactile" emma:mode="ink">
            <msink:context xmlns:msink="http://schemas.microsoft.com/ink/2010/main" type="paragraph" rotatedBoundingBox="7067,10175 9399,10999 8900,12410 6568,1158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2A2B05A-8C33-423D-8C9E-2467A946BEB6}" emma:medium="tactile" emma:mode="ink">
              <msink:context xmlns:msink="http://schemas.microsoft.com/ink/2010/main" type="line" rotatedBoundingBox="7067,10175 9399,10999 8900,12410 6568,11586"/>
            </emma:interpretation>
          </emma:emma>
        </inkml:annotationXML>
        <inkml:traceGroup>
          <inkml:annotationXML>
            <emma:emma xmlns:emma="http://www.w3.org/2003/04/emma" version="1.0">
              <emma:interpretation id="{A3BEC947-6337-4154-B23E-147C19A3AB6C}" emma:medium="tactile" emma:mode="ink">
                <msink:context xmlns:msink="http://schemas.microsoft.com/ink/2010/main" type="inkWord" rotatedBoundingBox="7067,10175 8564,10704 8100,12017 6603,11487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4569 10965 268 0,'-17'-7'100'0,"17"7"-76"0,0 3-8 0,8-3 148 16,-8 0-92-16,9-3 32 16,-5 3-60-16,13-8 52 15,-4 4-56-15,8-11 20 16,0 4-40-16,22-12 0 16,0 4-12-16,16-15 4 15,5 8-8-15,-4-8-4 16,-5 3 4-16,-4-10 4 15,-8 14-4-15,-13-7 96 16,-5 11-56-16,-8-7 8 16,-4 11-32-16,-9-4 16 15,0 8-24-15,-4-4 4 16,0 8-8-16</inkml:trace>
          <inkml:trace contextRef="#ctx0" brushRef="#br0" timeOffset="602.1235">4769 10447 508 0,'-17'-8'188'0,"17"8"-148"0,-9-4-8 15,5 1 104 1,8 3-80-16,-4-4 4 15,0 8-36-15,5-4 0 16,7 0-12-16,5-4 28 0,9 0-24 0,17 0-12 16,-1 8-8-16,18-12 20 15,-1 5-8-15,5-5-4 16,-8 8 0-16,-5-11 20 16,-4 7-12-16,-13-7-12 15,-5 7-4-15,-12 0 12 16,-4 4-4-16,-8 0 52 15,-5 4-32-15,-9 0 8 16,5 3-20-16,-5 1-16 16,9-1 0-16,-4 5-4 15,8-1 0-15,-4 4 16 16,0 4-4-16,-4 8-4 16,4-1 4-16,-4 12-4 15,-1 0 0-15,-3 0 16 16,-1-1-8-16,-3-6-4 15,7-1 0-15,1-11 28 16,4 0-16-16,0-15-112 16,0-1 52-16</inkml:trace>
          <inkml:trace contextRef="#ctx0" brushRef="#br0" timeOffset="1456.9541">5799 10598 340 0,'-8'-15'128'0,"8"15"-100"0,-9-15-8 0,9 7 184 16,0 4-116-16,0-7 72 16,0 7-96-16,-4-3 8 15,4 7-40-15,-8-4-4 16,16 4-16-16,-4-4 20 16,5 8-20-16,4-8 12 15,17 4-12-15,-1-7 0 16,1 3-4-16,13-11 28 15,-1 3-20-15,9 5-4 16,-8-1-8-16,-5-3-4 16,-4 7 0-16,-25 0 32 15,-1 4-16-15,-8 0-48 0,-8 4 16 0,-13 0-140 16,8 3 88-16,-8-3-188 16,3 4 144-16,-3-8-188 15,13 0 172-15,-5 0 20 16,4 7 68-16,-12-7 16 15,13 8 16-15,-5-8 68 16,4 11-32-16,-12-3 120 16,12 7-80-16,-3 4 36 15,12 4-60-15,-13 14 4 16,13 1-32-16,-9 15 28 16,5 4-28-16,4-4 40 15,0-4-32-15,0-3 12 16,0-5-20-16,-8-3 8 15,8-4-12-15,0-7 12 16,-13-1-16-16,4-11 16 16,-3 0-16-16,-10-11 84 15,5-4-48-15,-13-7 48 16,9-1-52-16,0-7 16 16,0 7-36-16,-1-7 0 15,1 4-12-15,12-4 20 16,1 7-16-16,4-3-20 15,4 3 0-15,-9 1-76 16,18 3 48-16</inkml:trace>
          <inkml:trace contextRef="#ctx0" brushRef="#br0" timeOffset="2312.7298">5791 10212 580 0,'0'-11'216'0,"0"11"-168"0,0-12-12 15,0 5 92 1,0 7-76-16,0-4 60 15,8 4-68-15,1 0 4 16,-1 4-28-16,10-4 24 16,-1-4-28-16,8-4 12 15,1 5-16-15,16-9 20 16,1 8-20-16,12-18 48 0,1 18-32 16,-1-11-48-1,-13 7 8-15,-20-7-164 0,3 15 96 0,-33-8-416 16,-1 5 276-16</inkml:trace>
          <inkml:trace contextRef="#ctx0" brushRef="#br0" timeOffset="1900.6368">6127 10984 384 0,'-8'-7'140'0,"8"7"-108"0,0-8-8 0,0 8 144 16,8 0-96-16,1 0 44 15,4 8-72-15,-5-8 20 16,5 11-36-16,-13 4 0 16,8 4-16-16,-16 4 20 15,8 3-20-15,-13 1 24 16,5 3-24-16,-14-4 4 16,14 1-8-16,4-12 64 15,-5 0-40-15,9-15-4 16,9 0-16-16,-5-7-64 15,13-8 28-15,-4-4-208 16,8-4 128-16</inkml:trace>
        </inkml:traceGroup>
        <inkml:traceGroup>
          <inkml:annotationXML>
            <emma:emma xmlns:emma="http://www.w3.org/2003/04/emma" version="1.0">
              <emma:interpretation id="{2A2F89A0-50F0-4BF1-B86D-50D13C6825F9}" emma:medium="tactile" emma:mode="ink">
                <msink:context xmlns:msink="http://schemas.microsoft.com/ink/2010/main" type="inkWord" rotatedBoundingBox="8925,12144 8986,12165 8900,12410 8838,12389"/>
              </emma:interpretation>
            </emma:emma>
          </inkml:annotationXML>
          <inkml:trace contextRef="#ctx0" brushRef="#br0" timeOffset="4847.8681">6868 11654 600 0,'34'-15'224'15,"-34"15"-176"-15,22-4-12 0,-22 8 16 16,8 4-36-16,-16 7 20 15,3 4-20-15,-33 22 20 0,-5 20-24 16,-8 18-284-16</inkml:trace>
        </inkml:traceGroup>
      </inkml:traceGroup>
    </inkml:traceGroup>
  </inkml:traceGroup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09:22.619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64D076E1-060B-4509-B56A-25BE6E5B1275}" emma:medium="tactile" emma:mode="ink">
          <msink:context xmlns:msink="http://schemas.microsoft.com/ink/2010/main" type="writingRegion" rotatedBoundingBox="18429,7874 22615,12351 21437,13452 17251,8975"/>
        </emma:interpretation>
      </emma:emma>
    </inkml:annotationXML>
    <inkml:traceGroup>
      <inkml:annotationXML>
        <emma:emma xmlns:emma="http://www.w3.org/2003/04/emma" version="1.0">
          <emma:interpretation id="{C288AF65-344E-4D6D-915F-71CFB0C72D77}" emma:medium="tactile" emma:mode="ink">
            <msink:context xmlns:msink="http://schemas.microsoft.com/ink/2010/main" type="paragraph" rotatedBoundingBox="18429,7874 22615,12351 21437,13452 17251,897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65531B8-DF43-441C-80A2-2CC0B5ADFA45}" emma:medium="tactile" emma:mode="ink">
              <msink:context xmlns:msink="http://schemas.microsoft.com/ink/2010/main" type="line" rotatedBoundingBox="18429,7874 22615,12351 21437,13452 17251,8975"/>
            </emma:interpretation>
          </emma:emma>
        </inkml:annotationXML>
        <inkml:traceGroup>
          <inkml:annotationXML>
            <emma:emma xmlns:emma="http://www.w3.org/2003/04/emma" version="1.0">
              <emma:interpretation id="{3886CACA-7C46-44E5-88A8-DFF61095566D}" emma:medium="tactile" emma:mode="ink">
                <msink:context xmlns:msink="http://schemas.microsoft.com/ink/2010/main" type="inkWord" rotatedBoundingBox="18195,8093 19340,9317 18621,9989 17476,8765">
                  <msink:destinationLink direction="with" ref="{58502EE0-0178-4C4B-8D61-2ACBB904993E}"/>
                </msink:context>
              </emma:interpretation>
            </emma:emma>
          </inkml:annotationXML>
          <inkml:trace contextRef="#ctx0" brushRef="#br0">-1081-4602 364 0,'0'0'132'0,"0"0"-100"0,-13 34-12 0,-4-11 88 16,8-1-64-16,-12 20 16 16,4 0-36-16,-9 3 40 15,9-3-36-15,0-5-16 16,9-2-4-16,-1-13 16 16,9 1-12-16,0-12 48 15,9 1-32-15</inkml:trace>
          <inkml:trace contextRef="#ctx0" brushRef="#br0" timeOffset="-410.1431">-1286-4996 332 0,'21'-41'120'0,"-21"41"-92"0,18-16-8 0,-18 9-8 15,4 3-12-15,-8-4 8 16,-1 5-4-16,-8-5 32 16,1 4-20-16,-10 1 40 15,10 3-32-15,-14-4 12 16,5 4-20-16,-9-4-16 16,4 8-4-16,-3-4 28 15,7 0-12-15,-7 0 40 16,7 4-28-16,-3 3-4 15,12 4-12-15,-4 8 20 16,13 0-16-16,-13 12 4 16,12 3-8-16,-16 4-16 15,13-1 4-15,-14 5 20 0,1 0-8 0,-9 7 4 16,9 4-4-16,-5-4-32 16,5 0 12-16,4-3 76 31,8-12-36-31,9-8 36 0,9-7-36 0,12-4 8 15,9-3-20-15,13-5 8 16,-1 5-12-16,9-1 20 16,-4 0-20-16,0 1-4 15,-9 3-4-15,-8-8-128 16,0 5 68-16</inkml:trace>
          <inkml:trace contextRef="#ctx0" brushRef="#br0" timeOffset="-230.1114">-1852-4629 748 0,'-34'-30'276'0,"34"30"-216"0,25-15-16 16,-3 7 12 0,3 8-40-16,22-11 12 15,0 7-16-15,12-3 36 16,1 7-24-16,4 0-128 15,-9 3 56-15</inkml:trace>
          <inkml:trace contextRef="#ctx0" brushRef="#br0" timeOffset="298.8193">-1754-5427 592 0,'-21'-15'220'0,"21"15"-172"0,8-12-12 0,5 1 56 31,8 3-56-31,22-7 68 0,4 4-64 0,12-4 28 15,-4 7-40-15,5 0 0 16,-5 8-16-16</inkml:trace>
          <inkml:trace contextRef="#ctx0" brushRef="#br0" timeOffset="807.6461">-724-4182 664 0,'0'-8'244'0,"0"8"-188"0,9 0-16 0,-9 4 48 16,0 4-56-16,-4 3-12 15,-1 8-12-15,-16 4 52 16,4 3-32-16,-34 16-312 16,0-1 156-16</inkml:trace>
        </inkml:traceGroup>
        <inkml:traceGroup>
          <inkml:annotationXML>
            <emma:emma xmlns:emma="http://www.w3.org/2003/04/emma" version="1.0">
              <emma:interpretation id="{B592ED7B-AAEF-490E-97D3-640CBFFD6B94}" emma:medium="tactile" emma:mode="ink">
                <msink:context xmlns:msink="http://schemas.microsoft.com/ink/2010/main" type="inkWord" rotatedBoundingBox="21587,11252 22615,12351 21437,13452 20410,12353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 timeOffset="2874.7636">984-1074 280 0,'4'-12'104'0,"5"1"-84"0,-1-8 0 16,-8 11 56-16,9-7-44 15,-5-8 40-15,4-3-40 16,1-4-28-16,-1-8-4 16,5-4 52-16,0 1-28 15,-4-1 24-15,8 0-28 16,-5 1-16-16,1 3-8 16,-4 4 4-16,3 0 0 15,-3 0-12-15,-1 3 8 16,-3-3 12-16,-1 12-4 0,-4 3 32 15,0 7-20-15,0 5-40 16,0 7-8 0,-4 3 16-16,-1 9 8 15,-3-1 8-15,8 1 0 16,-9-1 0-16,-12 4-12 16,8 4 8-16,-16-4 12 15,-10 4-4-15,1-4-4 16,-5 0 4-16,-4 0 56 15,9 1-32-15,8-5 8 16,9-7-24-16,13-4 20 16,8 0-20-16,17-4-12 0,25-4-4 0,13 5-16 15,-8 3 12-15,13 0 32 16,-5 0-16 0,-8 0 0-16,-9 0-4 15,-3 0-16-15,-10 0 8 0,-8 0 12 16,-4 0-4-16,-13 0 32 15,0-8-20-15,-13 8 48 16,9-11-36-16,-22 3 12 16,14-11-24-16,-6-4 8 15,-3-3-12-15,0-4-8 16,17 3 0-16,-5 4-4 16,5 5 0-16,8 6 24 15,9 8-12-15,12 8-224 16,-8 0 116-16</inkml:trace>
          <inkml:trace contextRef="#ctx0" brushRef="#br0" timeOffset="4288.1272">1844-2078 572 0,'-4'-18'208'0,"17"10"-160"0,-5 0-12 0,-8 8 68 0,13-7-64 16,0-1 28-16,4 4-40 15,4-3 28-15,13 7-32 16,9-8 32-16,3 12-32 0,18 0-200 15,4 7 96-15,-16 16-480 16</inkml:trace>
          <inkml:trace contextRef="#ctx0" brushRef="#br0" timeOffset="3252.3397">1801-1585 352 0,'0'-8'132'0,"0"8"-104"0,17 0-8 16,-8 0 104-16,8-4-72 15,0 0 60-15,13 1-68 16,4-5-12-16,13 0-20 16,12 1 8-16,-3 3-12 15,-1 0 32-15,-8 4-24 0,-13 0 12 16,0 0-16-16,-25 0-132 16,-14 0 68-16,-20-3-300 15,-5 3 196 1,-13 3-52-16</inkml:trace>
          <inkml:trace contextRef="#ctx0" brushRef="#br0" timeOffset="3538.5646">1967-1631 248 0,'-8'4'92'0,"12"11"-72"0,-8 8-4 0,4-8 60 16,-13 4-44-16,13 11 32 15,-4 8-36-15,-5 11-16 16,9 8-8-16,-4 0 40 15,-9-1-24-15,9-14 60 16,-9 0-44-16,-4-8 20 16,-4-11-36-16,-9-12 28 0,0-11-32 15,1 0 64 1,-5-4-44-16,4-11 20 0,4-8-36 16,1-3 16-16,20-5-20 15,5-6 0-15,0-1-8 0,5 4-76 16,12 3 36-16,4 5-392 15,-8 11 232 1,0 11-84-16</inkml:trace>
          <inkml:trace contextRef="#ctx0" brushRef="#br0" timeOffset="3914.1359">2027-1158 300 0,'21'0'112'0,"1"0"-88"0,8 8-8 0,-13-4 116 16,4 7-76-16,0 0-20 15,-4 4-24-15,-8 4 40 16,-5-3-28-16,-8 2 24 15,-9 1-28-15,-8-3 8 16,4-1-16-16,-5 0 28 16,1-4-24-16,0 0 76 0,12-3-56 15,-4 0-32-15,13-1-4 0,13-3 32 16,4-4-8 0,17 0-12-16,-4 0 28 15,21 0-24-15,-8-4-120 16,8 0 56-1,-9 1-264 1,-3-1 172-16,-5 0-192 0</inkml:trace>
        </inkml:traceGroup>
      </inkml:traceGroup>
    </inkml:traceGroup>
  </inkml:traceGroup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04:55.766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58502EE0-0178-4C4B-8D61-2ACBB904993E}" emma:medium="tactile" emma:mode="ink">
          <msink:context xmlns:msink="http://schemas.microsoft.com/ink/2010/main" type="inkDrawing" rotatedBoundingBox="18413,6592 18867,4576 19397,4695 18944,6711" semanticType="callout" shapeName="Other">
            <msink:sourceLink direction="with" ref="{3886CACA-7C46-44E5-88A8-DFF61095566D}"/>
          </msink:context>
        </emma:interpretation>
      </emma:emma>
    </inkml:annotationXML>
    <inkml:trace contextRef="#ctx0" brushRef="#br0">-566-9076 340 0,'4'-12'128'0,"0"12"-100"0,1-3-8 0,-5-1 132 16,4 4-88-16,0-4 52 15,0 4-68-15,1-4-8 16,3 4-24-16,-8-3 8 16,0 6-16-16,-4 5 24 15,0 3-20-15,-9 16-12 16,4 3-4-16,-12 23 4 16,4 4 0-16,-9 3-28 15,5-3 16-15,-13 11 40 16,4-11-16-16,-12 7-44 15,-1-3 16-15,-8 7-32 16,13-11 28-16,-9-8 28 16,13-4-4-16,0-3 0 15,8-8 0-15,5-11-24 16,8 0 12-16,0-8 12 0,9 0 0 16,0-4-12-16,4 1 4 0,-9-9-16 15,18 1 12-15,-18 0 32 16,9 4-16-16,-4-1-28 15,4 1 12-15,-8-1 20 16,3 5-8-16,-3-1 8 16,4 4-4-16,-1-4-8 15,10 1 4-15,-1-1 12 16,4 4-8-16,1 0 16 16,8 4-16-16,-9 8-4 15,1-1 0-15,-1 16 4 16,-3 3-4-16,3 16-20 15,9 3 8-15,-4-3 48 16,0 3-20-16,8-7 8 16,-4-4-16-16,13-8 0 15,-9-3-4-15,13-4 12 16,-12-4-12-16,-5 4 16 16,4-4-16-16,-8 4 16 15,-13 0-16-15,0-1 24 16,8 1-20-16,-8-4 24 15,0-3-24-15</inkml:trace>
  </inkml:traceGroup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09:28.799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19325441-32CC-41FC-9961-E86C836DFDD4}" emma:medium="tactile" emma:mode="ink">
          <msink:context xmlns:msink="http://schemas.microsoft.com/ink/2010/main" type="writingRegion" rotatedBoundingBox="16681,12387 24819,12919 24625,15883 16487,15350"/>
        </emma:interpretation>
      </emma:emma>
    </inkml:annotationXML>
    <inkml:traceGroup>
      <inkml:annotationXML>
        <emma:emma xmlns:emma="http://www.w3.org/2003/04/emma" version="1.0">
          <emma:interpretation id="{9C7E3AE6-8FCB-4288-918D-DF8CD1A57CBD}" emma:medium="tactile" emma:mode="ink">
            <msink:context xmlns:msink="http://schemas.microsoft.com/ink/2010/main" type="paragraph" rotatedBoundingBox="17120,12415 24819,12919 24725,14360 17026,1385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1DCEB64-AE28-491A-902E-98E37BF26836}" emma:medium="tactile" emma:mode="ink">
              <msink:context xmlns:msink="http://schemas.microsoft.com/ink/2010/main" type="inkBullet" rotatedBoundingBox="17120,12415 18001,12473 17916,13768 17036,13710"/>
            </emma:interpretation>
          </emma:emma>
        </inkml:annotationXML>
        <inkml:trace contextRef="#ctx0" brushRef="#br0">-2116-692 476 0,'8'-49'176'0,"-8"49"-136"0,0-34-12 15,-8 18 12 1,-1 5-28-16,-3-8 4 16,-1 8-8-16,-17-8 4 15,9 7-8-15,-18-3-20 16,10 4 8-16,-14-4 12 0,5 7 0 0,-5 1-12 16,9 7 4-1,-4 3-24-15,8 5 16 16,-4 3 4-16,17 5 8 0,-9 10 0 15,9 8 0-15,4 19 32 16,5 0-16-16,-13 15-4 16,12-3-8-16,-8-1 20 15,9-7-12 1,3-12-12-16,5-7-4 0,0-8-24 16,9-3 16-16,-1-8 68 15,1 0-32-15,4-8 36 16,-1 0-32-16,10-3 0 15,-1 3-16-15,13-3 36 16,4 3-24-16,9-7-244 16,-4 4 120-16</inkml:trace>
        <inkml:trace contextRef="#ctx0" brushRef="#br0" timeOffset="180.9824">-2657-401 684 0,'21'-11'252'0,"-21"11"-192"0,34-8-20 16,-8 5 32-16,4 3-48 16,21 0-232-16,0 3 116 15</inkml:trace>
        <inkml:trace contextRef="#ctx0" brushRef="#br0" timeOffset="449.6963">-2052-174 456 0,'30'0'168'0,"-30"0"-128"0,21 0-16 0,-8 8-20 16,-1 0-8-16,-3 3 12 15,4 4-4-15,-13 4-4 16,0 4 4-16,-9-4 48 16,1-1-28-16,-9-2 52 15,8-1-44-15,1-8 20 16,3 5-32-16,14-12 0 16,4 0-12-16,16-4 36 15,10 4-20-15,12-8-576 16,0 8 300-16</inkml:trace>
        <inkml:trace contextRef="#ctx0" brushRef="#br0" timeOffset="725.4293">-2619-1252 684 0,'0'-34'252'0,"0"34"-192"0,43-16-20 0,-9 13 12 16,0-5-36-16,26 0 48 15,4 1-36-15</inkml:trace>
      </inkml:traceGroup>
      <inkml:traceGroup>
        <inkml:annotationXML>
          <emma:emma xmlns:emma="http://www.w3.org/2003/04/emma" version="1.0">
            <emma:interpretation id="{50FC49C9-C8F1-4286-95BF-F4B4EF4122D2}" emma:medium="tactile" emma:mode="ink">
              <msink:context xmlns:msink="http://schemas.microsoft.com/ink/2010/main" type="line" rotatedBoundingBox="19788,12996 24792,13324 24725,14360 19720,14032"/>
            </emma:interpretation>
          </emma:emma>
        </inkml:annotationXML>
        <inkml:traceGroup>
          <inkml:annotationXML>
            <emma:emma xmlns:emma="http://www.w3.org/2003/04/emma" version="1.0">
              <emma:interpretation id="{60C5D2E6-198B-4B73-9E02-8DEF1FA9B2B6}" emma:medium="tactile" emma:mode="ink">
                <msink:context xmlns:msink="http://schemas.microsoft.com/ink/2010/main" type="inkWord" rotatedBoundingBox="19788,12996 22320,13162 22252,14198 19720,14032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 timeOffset="24220.3132">0 35 508 0,'4'7'188'0,"-4"-7"-148"16,17 0-8-16,-4 0 88 16,4-7-72-16,5-1-20 15,-1 8-16-15,9-15 12 16,-1 11-12-16,10-4-12 15,3 8-4-15</inkml:trace>
          <inkml:trace contextRef="#ctx0" brushRef="#br0" timeOffset="24040.6835">128-280 464 0,'0'-7'176'0,"0"7"-140"0,0 0-8 16,0-4 56 0,0 4-52-16,0-4 60 15,0 4-56-15,8-4 0 16,5 8-20-16,9-4 8 0,3 0-16 0,9 0 24 15,0 0-20-15,0 0 12 32,0 4-12-32,-4 0 20 0,-4 3-20 0,-9 1-84 15,-5 0 40-15,-12-1-344 16,-4 4 212-16</inkml:trace>
          <inkml:trace contextRef="#ctx0" brushRef="#br0" timeOffset="25253.6042">758-306 372 0,'-4'-8'140'0,"4"8"-112"0,0-3-4 0,0-1 108 16,0 8-76-16,4-4 24 15,13 0-48-15,9 0 12 16,4 0-24-16,8 0-8 16,-4 0-8-16,13 0 28 15,-9 7-16-15,-4 1 12 16,-8-8-16-16,-5 0-16 15,-4 7 0-15,-13-7-16 16,-4 0 12-16,-17-7-40 16,4 7 28-16,-16 0-72 15,3-8 52-15,-4 1-80 16,13 7 68-16,-8-4 0 16,12 8 32-16,-4-1 12 15,13 5 8-15,-5 3 96 16,5 8-52-16,-5 11-8 15,5 5-24-15,-9 18 52 16,1-4-36-16,-10 0-28 16,10 4-4-16,-14-8 16 0,17-7-4 0,-12-4 32 15,13-3-24-15,-14-5-4 16,10-7-8-16,-1-8-4 16,4 1 0-16,1-5 32 15,4 1-16-15,-5-8-32 16,9 4 8-16,-4-4-8 15,8 0 8-15,-4-4 8 16,4 4 0-16,-4-4-28 16,5 4 16-16,-5-4 40 15,0 8-16-15,-5-8-28 16,5 4 8-16,-4-7 8 16,4 7 4-16,-4 0 24 15,-1 0-16-15,1 0-32 16,4 0 12-16,-4 0 8 15,4 0 4-15,-4 0-4 16,4 0 4-16,-9-4-24 16,18 4 12-16,-18-4 4 15,9 4 4-15,-8-4 8 16,3 8-4-16,-3-8-4 16,8 4 4-16,-9-7 40 15,9 3-24-15,0-7 16 16,0 7-20-16,-4-4-8 15,4 8-4-15,-4-7 4 16,0 7-4-16,-5-4 16 0,9 8-12 0,-8-1 60 16,8 1-40-16,-5-4-12 15,10 0-8-15,-5 0 16 16,8 8-12-16,5-4 40 16,4-1-28-16,4-3-4 15,9 0-12-15,0 0 12 16,4-3-12-16,0-1 16 15,-9 4-16-15,-7-4 24 16,-1 8-20-16,-17-8-92 16,12 0 44-16</inkml:trace>
          <inkml:trace contextRef="#ctx0" brushRef="#br0" timeOffset="25677.7731">1048 167 384 0,'0'0'140'0,"0"0"-108"0,8-8-8 16,-8 5 108-1,4 3-76-15,1 0 16 16,3 3-48-16,5 1-4 15,4 4-12-15,-4 3 12 16,4 4-12-16,-4 0-12 16,4 4 0-16,-9-3 12 15,1 2-4-15,-14-6 16 0,1-1-12 0,-17-3 40 16,12 3-24-16,-16-7-32 16,8 0 4-16,-9-4 8 15,9 3 0-15,4-3 16 16,9 0-12-16,8 0-4 15,1 4 0-15,16-4 56 16,0 4-32-16,5-4-4 16,4 0-12-16,-5 0 0 15,-4 0-8-15,5-4-124 16,-5 4 64-16,-8-4-128 16,13 8 104-16</inkml:trace>
          <inkml:trace contextRef="#ctx0" brushRef="#br0" timeOffset="26169.8468">1337 288 436 0,'9'-4'160'0,"-9"4"-124"0,17 4-8 15,-13-8 52 1,9 4-48-16,4-7 40 0,4-1-40 16,0-7 24-16,9 4-28 0,4-16-16 15,0 5-8-15,-4-16-4 16,0 4 0-16,-13-19 24 16,9 7-12-16,-14-11-4 15,-7 8-4 1,-5 0-32-16,8 15 16 15,-8-4-4-15,0 15 8 0,0 1 32 16,0 10-12-16,0-3 24 16,4 4-24-16,-4 3 40 15,9 8-28-15,-22 0-40 16,5 0 8-16,-5 8 8 16,-4 11 4-16,-9 7 8 15,5 5-8-15,-9 22 32 16,5 0-20-16,-5 7 12 15,13 1-16-15,-4-5 12 16,12-6-16-16,0-9 32 16,9-7-24-16,0-7 56 15,13-8-40-15,0-8-184 16,4 0 84-16,9-7-164 16,-1 0 132-16</inkml:trace>
          <inkml:trace contextRef="#ctx0" brushRef="#br0" timeOffset="26790.8077">1772 281 332 0,'-5'-8'120'0,"5"8"-92"16,0-8-8-16,-8 1 156 15,8 7-100-15,0 0 60 16,0 0-80-16,-4-4 12 15,8 0-40-15,-4 4 8 16,13 0-20-16,-1-3 0 16,1 6-8-16,0-3-24 0,4 8 8 15,-13-1 32-15,9 1-16 0,-13 3 16 16,9 5-12-16,-22-1 20 16,4-4-20-16,-12 0 4 15,0 1-8-15,-9-5-8 31,13 1 4-31,0-4-48 0,8 3 24 0,9-3 40 16,13 0-8-16,4 0 36 16,9-1-32-16,-1-3 32 15,1 4-32-15,-5-4-76 16,9 0 32-16</inkml:trace>
          <inkml:trace contextRef="#ctx0" brushRef="#br0" timeOffset="29169.7902">2193-333 352 0,'0'4'132'0,"0"-4"-104"0,9 0-8 16,-5 0 88-16,4 0-64 0,1-4 52 15,0 4-56-15,-5-7 24 16,13 3-36-16,-4-7-8 16,8 3-12-16,-4-11 20 15,4 8-16-15,0-16-4 16,1 8-4-16,-9-11 20 16,12 4-12-16,-21-8 32 15,13 15-28-15,-4-4 20 16,-4 12-20-16,-9-1-24 15,4 8 0-15,-4-3 4 16,0 7 4-16,0 0 24 16,0 11-12-16,0 4 12 15,0 8-12-15,0 4 12 16,13-9-16-16,-9 5 76 16,9-8-48-16</inkml:trace>
          <inkml:trace contextRef="#ctx0" brushRef="#br0" timeOffset="28478.9205">2061 322 392 0,'0'0'148'0,"0"0"-116"0,0 0-8 16,9 0 128-1,-1 0-88-15,5-4 8 16,13 1-44-16,3-5 8 15,1 4-20-15,4-7 20 16,5 3-24-16,-10-7 12 16,1 11-12-16,8-14-8 0,-16-5 0 15,12-4-4-15,-9-3 0 16,1-4 32-16,-9-4-16 0,-4-4-4 31,0 8-8-31,-5-7-4 16,1 10 0-16,-9-3-20 15,0 12 12-15,0-5-12 0,-9 5 8 0,5 3 16 16,-13 3 0-16,12-2 8 16,-7 6-8-16,-1 1 8 15,9 7-8-15,-5 0-28 16,5 4 12-16,-5 0 4 16,9 8 8-16,-8-1-44 15,-1 9 24-15,1 6 8 16,-5 5 8-16,0 18 36 0,1 8-16 15,-6 0-4-15,6 0-8 16,3-7 4 0,9-1-4-16,0-7 8 15,9-4-8-15,3-8 16 16,6 5-12-16,-1-20 40 16,8 4-24-16,-4-7-4 15,1 3-12-15,-5-3 28 16,0-8-20-16,-4 0-120 15,4 0 56-15,-17 0-220 16,12 0 148-16</inkml:trace>
        </inkml:traceGroup>
        <inkml:traceGroup>
          <inkml:annotationXML>
            <emma:emma xmlns:emma="http://www.w3.org/2003/04/emma" version="1.0">
              <emma:interpretation id="{8355E41B-763E-4DB5-B7B1-EFC4F0EE197E}" emma:medium="tactile" emma:mode="ink">
                <msink:context xmlns:msink="http://schemas.microsoft.com/ink/2010/main" type="inkWord" rotatedBoundingBox="22572,13265 24787,13410 24726,14345 22511,14200"/>
              </emma:interpretation>
              <emma:one-of disjunction-type="recognition" id="oneOf1">
                <emma:interpretation id="interp1" emma:lang="" emma:confidence="0">
                  <emma:literal>i.)</emma:literal>
                </emma:interpretation>
                <emma:interpretation id="interp2" emma:lang="" emma:confidence="0">
                  <emma:literal>r.)</emma:literal>
                </emma:interpretation>
                <emma:interpretation id="interp3" emma:lang="" emma:confidence="0">
                  <emma:literal>in)</emma:literal>
                </emma:interpretation>
                <emma:interpretation id="interp4" emma:lang="" emma:confidence="0">
                  <emma:literal>is)</emma:literal>
                </emma:interpretation>
                <emma:interpretation id="interp5" emma:lang="" emma:confidence="0">
                  <emma:literal>it)</emma:literal>
                </emma:interpretation>
              </emma:one-of>
            </emma:emma>
          </inkml:annotationXML>
          <inkml:trace contextRef="#ctx0" brushRef="#br0" timeOffset="30251.1657">3032 19 392 0,'9'-22'148'0,"-9"22"-116"0,0-8-8 0,0 4 92 15,0 1-68-15,-9-5 32 16,9 0-44-16,0-3 40 15,-4 7-44-15,-5-7 12 16,5 7-28-16,-9-3 0 16,9 7-8-16,-9-4-16 15,5 8 4-15,-9-4 4 16,4 7 0-16,-8 4 16 16,-1 5-8-16,1 3-12 15,0 3 0-15,-1 9 4 16,5-1 0-16,-4 4-28 15,17-4 16-15,0 0 32 16,4-3-12-16,8-8 8 16,5 0-8-16,12-8 12 15,1 1-12-15,-5-12 32 16,9 0-24-16,-9-8 20 16,-4 0-20-16,-4-3 0 15,-4-4-8-15,-1-8-8 16,-4 4 4-16,-4-7-24 0,0 3 12 15,0-11 4-15,0 7 4 16,0-10 24-16,0 6-12 0,0-14-4 16,9 11-4-1,-9-12 4-15,4 9-4 16,-8-5-12-16,4 12 4 16,-9-4-4-16,9 11 0 0,9-4-28 15,0 8 20-15,3-3-4 16,10 10 12-16,-1 5 68 15,4-5-32-15,1 9-12 16,4 3-8-16,-9 3 24 16,5 9-16-16</inkml:trace>
          <inkml:trace contextRef="#ctx0" brushRef="#br0" timeOffset="30660.2528">3513-333 384 0,'-4'0'140'0,"-9"-3"-108"0,0 3-8 0,5 0 92 15,-13 0-68-15,4 0 60 16,-13 3-64-16,0 1 4 16,4 8-28-16,-3-1-12 15,3 8-4-15,5 15 28 16,4 4-16-16,-5 30 20 15,18 0-20-15,-4 8 8 16,8-1-12-16,12-10 36 16,1-12-24-16,13-4 48 15,4-11-40-15,4-12-236 16,-5-7 112-16,6 4-464 16</inkml:trace>
          <inkml:trace contextRef="#ctx0" brushRef="#br0" timeOffset="31271.9542">3496-37 228 0,'-4'-8'84'0,"4"12"-64"0,-9 0-8 0,9-4 64 15,0 0-44-15,0 11 76 16,0 8-60-16,0 0 28 0,0 15-44 16,0 0 52-16,0 4-48 15,0 0 0-15,0-4-20 16,9-8 32-16,-5-7-24 15,-4-4 48-15,0-7-40 0,0-8 4 16,0-4-24-16,0-3 44 16,0-12-28-16,0-8 12 31,0 1-24-31,13-20-8 16,-9 12-4-16,5-8-24 15,8 8 12-15,0 8-56 16,4 3 32-16,0 4 0 15,5 8 16-15,-1 7 12 0,-3 4 4 16,-9 0 8-16,4 8-4 16,-5-8 32-16,-3 11-20 0,-9-3-144 0,4-1 64 15,-8 1-464 1</inkml:trace>
          <inkml:trace contextRef="#ctx0" brushRef="#br0" timeOffset="31485.446">3547-283 676 0,'-8'-12'248'0,"8"8"-192"0,17-3-16 0,-4 3 12 0,12 0-36 16,1 1 4-16,8 3-12 15,-4 3 4-15,12 1-8 16,-12 4-592-16</inkml:trace>
          <inkml:trace contextRef="#ctx0" brushRef="#br0" timeOffset="31918.0961">3867 220 644 0,'0'-11'236'0,"0"3"-180"0,0-3-20 16,0 11 80-16,8-4-72 16,5 0 16-16,0 0-36 15,12 1 40-15,-3-1-36 16,7 0-164-16,10 4 72 0,-9 8-548 16</inkml:trace>
          <inkml:trace contextRef="#ctx0" brushRef="#br0" timeOffset="32280.1449">4305 8 320 0,'-30'19'120'0,"18"-4"-96"0,7 19-4 0,-3-11 112 16,8 3-76-16,8 1 4 15,-8-1-36-15,5-3-8 16,12-12-8-16,-9 5 72 16,-4-9-44-16,9-7 32 15,-8 0-40-15,-5-7-16 16,0-12-8-16,0-12 12 0,12-3-8 0,-12-11-4 16,0-4 0-1,13 7-16-15,-9 8 8 0,9 4 40 16,0 7-24-16,4 4 16 15,-4 12-16-15,4 3 12 16,4 4-16-16,-4 0 24 16,0 0-20-16,-4 4-304 15,0 3 160-15,-9 1-304 16</inkml:trace>
          <inkml:trace contextRef="#ctx0" brushRef="#br0" timeOffset="32579.4401">4378-268 600 0,'-5'-23'224'0,"5"15"-176"0,9-3-12 0,4 7 52 15,-1 1-56-15,5 3 4 16,-4 0-20-16,4 3 32 15,-4 1-24-15,0 4-164 0,0 3 76 16,-9 4-388 0,4 0 248-16,-8 4 20 15</inkml:trace>
          <inkml:trace contextRef="#ctx0" brushRef="#br0" timeOffset="32962.9982">4510 224 520 0,'-13'-12'192'0,"21"16"-152"0,-3 4-8 16,-5-8 52-16,0 0-52 16,0 4 32-1,4 3-36-15,9 5 0 0,-5-1-16 0,5 0 20 16,-4 1-20-16,3-1 4 16,1-3-8-1,-9-1 20-15,-4-7-16 0,0 8 12 0,-4-1-12 16,-9 1 0-16,-4-1-4 15,4 1-8-15,1-1 4 16,7 1-32-16,-7-4 16 16,12 3 4-16,0 1 8 15,0-8 44-15,4 4-24 16,9-4 8-16,-5 0-16 16,5 0 44-16,4 0-28 15,0-4-76-15,0 4 24 0,4-8-240 16,1 5 148-16</inkml:trace>
          <inkml:trace contextRef="#ctx0" brushRef="#br0" timeOffset="33315.9045">4889-340 436 0,'12'-12'160'0,"1"12"-124"0,13-3-8 0,-18 3 184 15,14 3-120-15,-5 9 24 16,0 3-68-16,0 15 56 16,-5 16-56-16,-12 29 0 0,0 31-28 15,-12-7 32-15,-5-12-28 16,-5-8 4-16,-16 1-16 16,-5-1 100-16,-16 1-64 15,-1-5-372-15,-8-18 176 16</inkml:trace>
        </inkml:traceGroup>
      </inkml:traceGroup>
    </inkml:traceGroup>
    <inkml:traceGroup>
      <inkml:annotationXML>
        <emma:emma xmlns:emma="http://www.w3.org/2003/04/emma" version="1.0">
          <emma:interpretation id="{09EE0F37-357E-465D-9984-0FCD7CB3AD44}" emma:medium="tactile" emma:mode="ink">
            <msink:context xmlns:msink="http://schemas.microsoft.com/ink/2010/main" type="paragraph" rotatedBoundingBox="16528,14456 19570,14551 19539,15536 16498,1544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1ACDDBC-7971-48A2-89F4-9009978B4317}" emma:medium="tactile" emma:mode="ink">
              <msink:context xmlns:msink="http://schemas.microsoft.com/ink/2010/main" type="line" rotatedBoundingBox="16528,14456 19570,14551 19539,15536 16498,15441">
                <msink:destinationLink direction="with" ref="{283DDF8D-2130-4520-88AE-8B4AFEEC31F3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F2529914-C3B3-495A-8CA0-D5507EB16E01}" emma:medium="tactile" emma:mode="ink">
                <msink:context xmlns:msink="http://schemas.microsoft.com/ink/2010/main" type="inkWord" rotatedBoundingBox="16528,14456 19570,14551 19539,15536 16498,15441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140900.7755">-1686 1363 548 0,'-26'49'204'0,"18"-18"-156"0,-13 3-16 16,12-12 80-16,-12 1-68 15,-9 4 0-15,9-1-28 16,-9 1-72-16,9-5 28 15,-1-3-180-15</inkml:trace>
          <inkml:trace contextRef="#ctx0" brushRef="#br0" timeOffset="141368.0254">-1333 996 580 0,'-8'-4'216'0,"21"-3"-168"0,4-1-12 0,-5 8 68 16,1-4-64-16,13-3-8 16,12-1-20-16,0-3 8 15,5 3-12-15,0 4 4 0,-9 1-4 16,-5-1-8-16,-7 0 4 15,-14 4-40-15,-12 0 20 16,-9 4-48-16,-8-4 36 0,-5 4-56 16,-3 3 48-16,-6-3-20 15,10 0 36-15,4 3 8 16,4 5 12-16,0 3-20 16,4 0 12-16,4 8 64 15,-3 11-28-15,3 11-4 16,0 8-12-16,9 0 32 15,-8-4-20-15,4 1 32 16,-5-9-32-16,1-14 4 16,-1-8-16-16,-4-4 44 15,1-8-28-15,-10-10-4 16,1-13-16-16,-9-10 12 16,0-1-12-16,1-3 76 15,7 4-48-15,1-5-12 16,4 12-16-16,13 4-8 0,4 4 0 15,0 7-168-15,13 4 92 16,-1 4-356 0</inkml:trace>
          <inkml:trace contextRef="#ctx0" brushRef="#br0" timeOffset="142059.8568">-1337 848 600 0,'-21'-22'224'0,"17"29"-176"0,8-3-12 16,-4-4 160-16,8-4-116 16,5 4 20-16,0-4-60 15,12 1-16-15,1-1-16 16,12 0-112-16,13-4 56 0,5 1-544 16,-5-8 328-1,-9-8 40-15</inkml:trace>
          <inkml:trace contextRef="#ctx0" brushRef="#br0" timeOffset="141741.0092">-1090 1526 260 0,'9'4'96'0,"-9"-4"-76"0,0 3-4 16,0 1 44-16,-9 0-36 16,1 0 16-16,-5 3-24 15,-9 9 0-15,5-5-8 16,5 4 80-16,-10-7-44 16,14 3 32-16,-5-3-44 15,13-1 44-15,13 1-44 16,4-8 12-16,8 0-28 15,14 0 20-15,-5 0-24 0,4 0-92 16,-8 0 44-16,-9-4-456 16</inkml:trace>
          <inkml:trace contextRef="#ctx0" brushRef="#br0" timeOffset="140076.0992">-2491 1359 540 0,'-21'-3'200'0,"21"3"-156"0,13 0-12 16,-5 0 140-16,9-4-100 15,17-8 96-15,5-3-100 16,3 8-24-16,1-1-28 16,-1 4-112-16,-3 4 52 0,-5 12-324 15,-5-12 204 1,1 7-228-16</inkml:trace>
          <inkml:trace contextRef="#ctx0" brushRef="#br0" timeOffset="140277.5968">-2010 1378 572 0,'-8'8'208'0,"8"-4"-160"0,-9 11-12 15,1 0 68-15,-5 11-64 0,0 1 8 16,-4-1-28-16,4 1-12 15,-8-4-4-15,4-1 20 0,4-3-12 16,-4-4-12-16,0 1-4 16,9-5-164-16,-9-11 92 15,4-4-412 1</inkml:trace>
          <inkml:trace contextRef="#ctx0" brushRef="#br0" timeOffset="139867.5087">-1984 969 392 0,'4'-7'148'0,"-4"7"-116"0,0 0-8 16,0-4 120-1,9 4-84-15,-5-7 44 16,0 7-60-16,-4 0-8 0,9-8-20 0,-9 8-4 16,4 0-4-16,-4 0 28 15,4-8-20-15,-4 8 4 0,-4 0-12 16,-5 0-8-16,-3 0 4 15,-5 8-32-15,0-8 16 16,-9 0-40-16,-4-4 32 16,0 0 24-16,9-3 0 15,-4 7 0 1,8-8 0-16,4 8-24 0,0 0 12 16,4 0-4-16,-3 0 4 15,3 0 16-15,-4 8-4 16,5-8-12-16,-1 7 4 15,-3 1 4-15,-5 0 0 16,0 3-12-16,-1 4 8 0,1 0 40 16,0 15-24-16,0-7-28 15,5 7 8-15,-1 5 8 16,-4-1 4-16,4 7 8 16,-8 1-8-16,-1-4-4 15,1 0 4-15,4-4-16 16,4-8 8-16,-4-3 12 31,13 0-4-31,-4-5 32 0,16 1-20 16,5-3 64-16,4-5-44 15,8-4-24-15,14-3-12 16,-9 4 24-16,4-8-12 0,4 11 4 16,-8-11-8-16,-5 0-16 15,-3 8 4-15,-5-8 28 16,-5 7-12-16,5-7-20 0,-4 4 0 15,-4-4-180-15,3-4 100 16,-3-3-208 0</inkml:trace>
          <inkml:trace contextRef="#ctx0" brushRef="#br0" timeOffset="140587.9427">-2269 780 540 0,'-5'-15'200'0,"14"4"-156"0,8 3-12 16,-9 8 132-16,5 0-96 15,8 0 44-15,5 0-68 16,-5 4-8-16,5 4-20 16,-1-5-4-16,5 1-4 0,-4 0-76 15,8-4 36-15,-4 0-332 16,8-4 204-16,0-3-216 15</inkml:trace>
          <inkml:trace contextRef="#ctx0" brushRef="#br0" timeOffset="143513.4197">-536 973 476 0,'0'-4'176'0,"0"4"-136"0,0 0-12 16,0 0 56-16,0 0-52 16,0 0-28-16,8 0-8 15,-8 0 28-15,0 0-16 16,4 4 8-16,5 4-8 0,-5-4 56 16,9 7-36-16,4 0 24 15,4 1-32-15,9 7-16 16,0 0-8-16,12 3 28 15,-7 5-12-15,-6-1 4 0,1 5-8 16,-9-1-8-16,1 0 4 16,-5-3-4-16,-4 7 0 15,-5-12-12-15,-8-3 8 16,0-4 12-16,-8 1-4 0,-1-5-4 16,-4 12 4-16,1-4-4 15,-18 7 0-15,0 1 32 16,-8 3-16-16,-5 0 12 15,-8 4-16-15,0 4 12 16,0 4-16-16,8 3-28 16,13 0 8-16,5-7-648 15</inkml:trace>
          <inkml:trace contextRef="#ctx0" brushRef="#br0" timeOffset="142690.0316">-2682 837 404 0,'-9'-8'148'0,"0"27"-112"0,-3-4-12 0,-1 1 40 16,-4 3-40-16,-13 3 44 16,0 5-40-16,-12-1-4 15,-5 5-16-15,-4-1 56 16,-5 0-36-16,5 0 8 0,0-3-24 15,13-4 72-15,4-4-48 16,13-4 4-16,-1 0-24 16,14-4 8-16,8 4-16 15,17 8 4-15,17 19-4 0,17 3 12 16,9 8-12-16,12 4-144 16,0-4 72-16,-8 0-324 15</inkml:trace>
        </inkml:traceGroup>
      </inkml:traceGroup>
    </inkml:traceGroup>
  </inkml:traceGroup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05:09.200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CA18BC07-4904-4BAF-82AA-CF5B07D22743}" emma:medium="tactile" emma:mode="ink">
          <msink:context xmlns:msink="http://schemas.microsoft.com/ink/2010/main" type="inkDrawing" rotatedBoundingBox="2783,7225 6075,7208 6077,7573 2785,7590" semanticType="underline" shapeName="Other">
            <msink:sourceLink direction="with" ref="{46CB2646-039E-497F-9444-90651BE57A37}"/>
            <msink:sourceLink direction="with" ref="{5AEFE7CA-CDDA-45B5-A8AF-DC747F470791}"/>
          </msink:context>
        </emma:interpretation>
      </emma:emma>
    </inkml:annotationXML>
    <inkml:trace contextRef="#ctx0" brushRef="#br0">830 6718 332 0,'-4'-7'120'0,"4"7"-92"0,-9 0-8 16,1 0 60-1,8 4-48-15,-9-1 48 16,1 5-44-16,-5-1 16 0,9 1-32 15,-13 0-8-15,12-1-8 0,-3 1 28 16,4-1-16-16,-1-3 20 16,5 4-20-16,-4 3 8 15,8 0-12-15,-4 5 20 16,0 2-20-16,0 9 4 16,9-1-8-16,-1 1-16 15,1-1 4-15,8-3 4 16,0 0 0-16,9-8 16 15,3-4-8-15,18-7-20 16,0-4 4-16,13-11 4 16,-1 3 4-16,5-11-36 15,-4 4 20-15,12-15-40 16,-4 7 36-16,22-15-72 16,-5 4 52-16,9 0-8 15,-1 4 28-15,-12 3 12 16,-13 8 8-16,-12 1 24 15,-10 10-12-15,-7-7 48 16,-5 15-32-16,-4 0 40 16,-1 7-40-16,-7 12-16 15,8 12-4-15,-9 6-8 16,9 1 0-16,-9 4 16 16,9-4-8-16,0-4-12 15,-1-4 0-15,-7-3 4 16,-1-5 0-16,-8-7 8 0,-5-3-4 15,-3-8 24-15,-1 3-16 0,0-14 4 16,0 3-8-16,5-15-24 16,8 0 8-16,8-19-12 15,1 8 8 1,-5-16-20-16,9 16 20 0,0-4-12 16,-9 8 12-16,0 7 16 15,-4-4 0-15,-4 12 40 16,9 3-20-16,7 0-24 15,-3 5 0-15,21-5 24 16,0 1-12-16,25 3-4 16,5 8-4-16,8 7-16 15,-9 15 8-15,-3-3 20 16,-1 11-8-16,18-7-4 16,-5-5 0-16,17-10-16 15,-13-5 8-15,-3-7 4 16,-14 8 0-16,-12-16 32 15,-14 1-16-15,-7 3 108 16,-9-4-68-16,-9-14 48 16,-4 10-64-16,0-18-4 15,4 11-20-15,-12-15-124 16,8 11 56-16</inkml:trace>
  </inkml:traceGroup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08:35.342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5282B541-D1B6-4B17-AAE0-0A79AE657521}" emma:medium="tactile" emma:mode="ink">
          <msink:context xmlns:msink="http://schemas.microsoft.com/ink/2010/main" type="inkDrawing" rotatedBoundingBox="10651,9218 17104,9862 16680,14110 10227,13466" hotPoints="17373,11125 14850,13763 11523,12261 14046,9624" semanticType="enclosure" shapeName="Ellipse">
            <msink:sourceLink direction="with" ref="{28370659-534A-491A-888A-C0691B13356E}"/>
          </msink:context>
        </emma:interpretation>
      </emma:emma>
    </inkml:annotationXML>
    <inkml:trace contextRef="#ctx0" brushRef="#br0">-646-765 228 0,'-73'-26'84'0,"18"22"-64"0,-60 8-8 0,47 3 72 16,-21 8-48-16,-18 4 12 0,-38 8-28 16,1 14-4-16,16 12-8 15,13-3 56-15,13-1-36 16,25-4-20-16,26 1-8 16,30-1 16-16,21 8-8 15,29-4 16-15,27-3-16 16,54 7 32-16,18 22-24 15,8 35 4-15,18 15-12 16,-1-4 28-16,-12 27-20 16,-31 22 12-16,-16-11-16 15,-26-11 12-15,-21 22-16 16,-26 16-28-16,-12-20 8 0,-9 1-4 16,4 14 8-16,0-18-36 15,26-23 24-15,4-19 16 16,39-7 4-16,50-1 12 15,30-7-8-15,30-19 8 0,47-18-8 16,30-28 16-16,30-22-12 16,25-34 32-16,-4-27-24 15,17-14 32-15,-13-13-32 16,4-14 48-16,-4-42-36 16,-13-19 20-16,-3 8-28 15,-14-38 16-15,-17-30-20 16,-42 30 36-16,-47-1-28 15,-47-21 4-15,-34 6-16 16,-39 20-8-16,-29-15 0 16,-39-8 4-16,-33 26-4 0,-43 12-28 15,-13-12 12-15,-4 1 12 16,-26 14 4-16,-25 20 8 16,-1 11-8-16,9-4-12 15,-16-11 4-15,-22 18-4 16,17 16 0-16,16 19 8 15,-33 15 0-15,-4 15 0 16,12 19 0-16,-12 11-28 16,-17 19 16-16,29 15-12 15,0 12 12-15,-12 19 0 16,0 26 4-16,25 8 16 16,-4 3-4-16,-9-15-4 15,1-3 4-15,16-12 4 16,-4-11-4-16,-4-11 16 15,-8-9-12-15,29-10-20 0,13-16 4 16,21-7-4-16,13-4 4 16,26-11 16-1,34-12-4-15,29-7-188 16,30-4 100-16,22 15-440 16</inkml:trace>
  </inkml:traceGroup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8:33:07.149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8DD7290E-F537-4F4F-AA57-DD826FADEAA3}" emma:medium="tactile" emma:mode="ink">
          <msink:context xmlns:msink="http://schemas.microsoft.com/ink/2010/main" type="writingRegion" rotatedBoundingBox="12330,8352 10098,8314 10117,7183 12349,7222"/>
        </emma:interpretation>
      </emma:emma>
    </inkml:annotationXML>
    <inkml:traceGroup>
      <inkml:annotationXML>
        <emma:emma xmlns:emma="http://www.w3.org/2003/04/emma" version="1.0">
          <emma:interpretation id="{F4620CF6-5B0F-4102-A6B5-301E9DE08703}" emma:medium="tactile" emma:mode="ink">
            <msink:context xmlns:msink="http://schemas.microsoft.com/ink/2010/main" type="paragraph" rotatedBoundingBox="12330,8352 10098,8314 10117,7183 12349,722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E0311BA-2AC0-4A0C-9652-D3F1A71337AE}" emma:medium="tactile" emma:mode="ink">
              <msink:context xmlns:msink="http://schemas.microsoft.com/ink/2010/main" type="line" rotatedBoundingBox="12330,8352 10098,8314 10117,7183 12349,7222"/>
            </emma:interpretation>
          </emma:emma>
        </inkml:annotationXML>
        <inkml:traceGroup>
          <inkml:annotationXML>
            <emma:emma xmlns:emma="http://www.w3.org/2003/04/emma" version="1.0">
              <emma:interpretation id="{8AFA1009-D5B7-4990-82B0-C18C100DCD71}" emma:medium="tactile" emma:mode="ink">
                <msink:context xmlns:msink="http://schemas.microsoft.com/ink/2010/main" type="inkWord" rotatedBoundingBox="12330,8352 10098,8314 10117,7183 12349,7222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8917 6871 800 0,'-7'-10'296'0,"7"10"-232"0,7-11-16 0,-7 5 184 16,8 6-136-16,4-7 140 16,7 0-136-16,0 0 0 15,9 7-60-15,6-7-16 16,5 7-16-16,8 0-260 15,3 0 136-15</inkml:trace>
          <inkml:trace contextRef="#ctx0" brushRef="#br0" timeOffset="1936.2811">10218 6854 592 0,'0'-4'220'0,"0"4"-172"0,4 0-12 15,-4 0 144 1,8 0-104-16,-1 0 68 16,9 0-84-16,-1-3 20 15,5 0-48-15,7-4 36 16,0 3-40-16,8 1 92 0,0 3-68 0,7-4 48 31,-7 8-60-31,0-4 52 0,-4 0-56 16,-4 0 20-16,-4 0-36 0,-3-4 0 31,-1 4-12-31,-11-3 20 0,-4 3-16 16,-4-4-32-16,0 8 12 0,-4-8-288 15,4 4 160-15,-8-3-332 16,8 0 268-16</inkml:trace>
          <inkml:trace contextRef="#ctx0" brushRef="#br0" timeOffset="-843.7721">9321 7016 392 0,'19'0'148'0,"-19"0"-116"0,4 0-8 0,0 0 172 16,0 0-112-16,-4 0 80 15,0 0-96-15,0 0 80 16,0 7-88-16,0-7 24 16,0 6-48-16,0-6-12 15,0 0-16-15,0 0 12 16,0 0-12-16,0-6 4 15,0 6-4-15,0-7-8 16,0 7 4-16,-4 0-16 16,4 0 8-16,-4-4 28 15,0 4-12-15,-3-7-12 16,7 14-4-16,-4-7-4 16,4 0 0-16,-4 0 8 15,8 0 0-15,-4 0 8 16,0 0-4-16,0 0-12 15,0 0 4-15,0 0-4 16,0 0 0-16,0-7 24 16,0 7-8-16,0 0-4 15,0 0 0-15,0-7 4 16,0 14-4-16,4-7-12 16,-1 0 4-16,-3 0 40 15,0 0-24-15,-3-7 0 16,3 7-8-16,-12 0 12 15,4-6-8-15,-15-1-4 16,4 7 0-16,-20-7 12 0,4 7-8 16,-15 0 4-16,11 3-4 0,-7-10-8 15,15 11 4-15,-8-4 4 16,12 0-4-16,0 0 8 16,7 0-8-16,1 0-12 15,11 0 4-15,-11 0 12 16,11 3-4-16,-3-3-12 15,3 4 4-15,0-4 28 16,8 7-12-16,-4-7-4 16,8 6-4-16,-8 8-4 15,4 3 0-15,-8 14 0 16,8 7 0-16,-11 17 0 16,7-3 0-16,0 3 24 15,0-3-12-15,-11-4-20 16,15-4 0-16,-12-6 20 15,8-7-4-15,0 0 4 16,8-7-4-16,4-10-8 16,4 3 4-16,3-10-16 15,1 0 8-15,3-3 40 16,4-1-24-16,0 11 8 16,1-4-12-16,-5 4 4 15,4-4-8-15,-3 4-12 16,3 0 4-16,-8-4 20 0,1-3-8 15,-5 0-20-15,1 0 4 16,-4-14-244-16,3 3 140 0,-7-13-432 16,4 0 308-16</inkml:trace>
          <inkml:trace contextRef="#ctx0" brushRef="#br0" timeOffset="-597.6173">8771 7411 456 0,'-15'0'168'0,"15"0"-128"0,19-13-16 0,-7 6 184 16,-1 7-120-16,1-4 104 16,3 4-108-16,-3-7 52 15,7 7-80-15,1-7 32 16,3 14-52-16,0-7-20 15,4 0-8-15,-3 0-108 16,-1 0 56-16,0 0-288 16,4 7 184-16</inkml:trace>
          <inkml:trace contextRef="#ctx0" brushRef="#br0" timeOffset="1291.9635">10988 7460 748 0,'-19'13'276'0,"19"-13"-216"0,0 17-16 0,0-3 92 16,0 0-84-16,0 17 24 16,-4 7-44-16,-4 17 4 15,1-3-20-15,-5-4 0 16,4 3-8-16,1-9 20 15,3-8-16-15,-12-6-4 16,12-4-4-16,-11-11-288 16,7 1 156-16,-3-21-484 15,11 0 340-15</inkml:trace>
          <inkml:trace contextRef="#ctx0" brushRef="#br0" timeOffset="824.7202">10671 7012 780 0,'4'0'288'0,"-4"0"-224"0,8 7-20 0,-1 0 24 16,-7 3-48-16,8 14 16 15,-4 4-20-15,-8 13 0 16,8 4-8-16,-4 7 4 16,0-4-8-16,-15 0-12 15,7-3 4-15,0-1-164 16,-4-6 92-16,-7-7-376 16,11 7 252-16</inkml:trace>
          <inkml:trace contextRef="#ctx0" brushRef="#br0" timeOffset="1009.211">10121 7473 1132 0,'0'-7'420'0,"0"7"-328"0,35-6-24 16,-8 2 96-1,4-3-104-15,16-7 0 16,3 8-36-16,8 2-32 15,0 1 0-15,-4-8-320 16,-7 11 176-16</inkml:trace>
          <inkml:trace contextRef="#ctx0" brushRef="#br0" timeOffset="583.0786">10234 6967 612 0,'-12'-3'228'0,"12"3"-180"0,15 10-12 0,-11-3-44 15,4 4-4-15,0 13 12 16,0 3 4-16,-8 21 60 15,0 4-36-15,-12 3 16 16,0 0-28-16,-11-3 96 16,0 3-60-16,-4-4 56 15,4-6-64-15,-5-4 4 16,17-3-28-16,-5-14 4 16,5-3-12-16,11-14-308 15,11 0 164-15</inkml:trace>
          <inkml:trace contextRef="#ctx0" brushRef="#br0" timeOffset="299.4987">9726 7549 548 0,'4'24'204'0,"-4"-24"-156"0,0 52-16 16,-7-28 72-1,3 7-64-15,-20 7 16 16,13-1-32-16,-20-2 4 16,8-1-16-16,-8-10-32 0,4 0 8 0,0-13-180 15,7-4 104-15</inkml:trace>
          <inkml:trace contextRef="#ctx0" brushRef="#br0" timeOffset="-261.7236">9285 7480 496 0,'-4'0'184'0,"4"0"-140"0,0 7-16 0,0 0 196 16,0-4-128-16,-4 18 44 15,4 3-88-15,-3 14 8 16,-1 0-40-16,-4 7 16 15,0-4-20-15,-3-3 8 16,3 6-12-16,0-16-24 16,8-4 4-16,-8-10-136 15,8-4 76-15</inkml:trace>
        </inkml:traceGroup>
      </inkml:traceGroup>
    </inkml:traceGroup>
  </inkml:traceGroup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09:34.885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A2C92903-ADD4-410F-A8CB-02D6ADA92BD7}" emma:medium="tactile" emma:mode="ink">
          <msink:context xmlns:msink="http://schemas.microsoft.com/ink/2010/main" type="writingRegion" rotatedBoundingBox="1655,12789 12006,12593 12104,17748 1753,17943"/>
        </emma:interpretation>
      </emma:emma>
    </inkml:annotationXML>
    <inkml:traceGroup>
      <inkml:annotationXML>
        <emma:emma xmlns:emma="http://www.w3.org/2003/04/emma" version="1.0">
          <emma:interpretation id="{4B2E9676-FC96-4F2F-8479-A255349D4AFA}" emma:medium="tactile" emma:mode="ink">
            <msink:context xmlns:msink="http://schemas.microsoft.com/ink/2010/main" type="paragraph" rotatedBoundingBox="1833,12883 9217,12563 9280,14024 1897,1434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329AA10-1577-4877-B076-E99E05B9EF6D}" emma:medium="tactile" emma:mode="ink">
              <msink:context xmlns:msink="http://schemas.microsoft.com/ink/2010/main" type="inkBullet" rotatedBoundingBox="1836,12931 2634,12896 2685,14067 1886,14101"/>
            </emma:interpretation>
          </emma:emma>
        </inkml:annotationXML>
        <inkml:trace contextRef="#ctx0" brushRef="#br0">106 12491 644 0,'-8'-23'236'0,"16"15"-180"0,9-7-20 0,-13 8 72 16,14-5-68-16,-6 5-16 16,10-5-16-16,7 5 16 15,5-1-12-15,-4 1-4 16,13 3-4-16</inkml:trace>
        <inkml:trace contextRef="#ctx0" brushRef="#br0" timeOffset="-560.4896">-81 12816 372 0,'0'0'140'0,"0"-7"-112"0,0-1-4 16,13 8 84-16,-13-4-64 16,8 0 44-16,5 1-52 15,-5 3 44-15,14 3-48 16,-5-3 56-16,4 0-52 15,0 0-16-15,22 0-12 0,8 0 24 16,13 0-16-16,-5 0-12 31,5 0-8-31,-4-3 4 16,-9 3 0-16,0-4 16 16,0 4-8-16,-29-4 4 0,12 0-4 15,-26 0-40 1,-8 4 16-16,-8-3-136 0,3 6 84 0,-24-3-128 15,20 4 112-15,-12 0-40 16,12 0 76-16,-12 0 16 16,0 3 20-16,-1 1 12 15,1-1 0-15,13-3 60 16,-5 0-32-16,-4 0 32 16,4-1-32-16,-8 1-44 15,16 4 8-15,-7 3 36 16,3 4-16-16,1 8 44 0,-1 4-32 15,-4 3 32-15,5 11-32 16,-1 5-4 0,1 11-12-16,-9-1 20 15,0 1-16-15,-9-8 48 16,9-3-32-16,-8-12 28 16,-1-8-28-16,0-3 8 0,1-15-20 15,-1-1 20-15,1-7-24 16,-1-7 12-16,1-1-12 0,-1-18 28 15,1-1-24-15,-1-3 4 16,-4-4-12-16,5 3 4 16,3 1-8-16,1 7-12 15,13 8 4-15,16 4-148 16</inkml:trace>
        <inkml:trace contextRef="#ctx0" brushRef="#br0" timeOffset="-275.2313">621 13248 332 0,'-17'19'120'0,"17"-19"-92"0,-8 30-8 0,4-11 124 15,4 3-84-15,-5 5 28 16,1-1-52-16,0 1 40 16,4 3-44-16,-4-3 4 15,4-5-24-15,-5-3 28 16,5-3-24-16,-4-9 20 16,4-3-20-16,-8-12-308 15,-1 5 160-15</inkml:trace>
      </inkml:traceGroup>
      <inkml:traceGroup>
        <inkml:annotationXML>
          <emma:emma xmlns:emma="http://www.w3.org/2003/04/emma" version="1.0">
            <emma:interpretation id="{1338C99C-C813-4E27-B576-0572113C8EAD}" emma:medium="tactile" emma:mode="ink">
              <msink:context xmlns:msink="http://schemas.microsoft.com/ink/2010/main" type="line" rotatedBoundingBox="3106,12828 9217,12563 9280,14024 3170,14289"/>
            </emma:interpretation>
          </emma:emma>
        </inkml:annotationXML>
        <inkml:traceGroup>
          <inkml:annotationXML>
            <emma:emma xmlns:emma="http://www.w3.org/2003/04/emma" version="1.0">
              <emma:interpretation id="{F73A074A-A4BE-4291-94B1-B329D774C429}" emma:medium="tactile" emma:mode="ink">
                <msink:context xmlns:msink="http://schemas.microsoft.com/ink/2010/main" type="inkWord" rotatedBoundingBox="3130,13379 3450,13366 3459,13574 3139,13588"/>
              </emma:interpretation>
            </emma:emma>
          </inkml:annotationXML>
          <inkml:trace contextRef="#ctx0" brushRef="#br0" timeOffset="730.9734">1094 13013 676 0,'-8'0'248'0,"8"0"-192"0,0 8-16 0,4-8 92 16,4 0-80-16,9 0-4 15,5 0-28-15,7 3 4 16,1 5-16-16,4-4-64 16,-4-1 28-16,4 1-236 15,0 4 148-15</inkml:trace>
          <inkml:trace contextRef="#ctx0" brushRef="#br0" timeOffset="533.996">1145 12850 548 0,'9'4'204'0,"-9"-4"-156"0,17 0-16 16,-9 0 44 0,5 0-48-16,8 0 32 15,1 0-32-15,-1 0-36 16,4 4 4-16,1 0 16 15,0 3-4-15,-5-3-4 16,0 3 0-16,-8 1-180 16,0 0 96-16</inkml:trace>
        </inkml:traceGroup>
        <inkml:traceGroup>
          <inkml:annotationXML>
            <emma:emma xmlns:emma="http://www.w3.org/2003/04/emma" version="1.0">
              <emma:interpretation id="{71F0485C-9F4C-4944-9197-C2F18B3F9D7D}" emma:medium="tactile" emma:mode="ink">
                <msink:context xmlns:msink="http://schemas.microsoft.com/ink/2010/main" type="inkWord" rotatedBoundingBox="3847,12796 8565,12591 8623,13926 3905,14130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 timeOffset="4317.3817">1861 12714 352 0,'0'-4'132'0,"0"4"-104"0,8 8-8 16,-4-5 44 0,1 1-40-16,7 0 76 15,5 0-52-15,-4-4 20 16,8 0-40-16,1-8-8 16,8 4-12-16,-9-7 12 15,4 7-12-15,-3-3-4 16,-1 7 0-16,-8-8 12 15,0 8-8-15,-9 0 32 16,4 0-24-16,-8-11 4 16,5 7-12-16,-10-7 12 15,5 11-12-15,-4-15-12 0,4 7 0 0,-8-3 4 16,3 3 0-16,-3-7 16 16,-1 11-8-16,-4 0-40 15,13-3 20-15,-8 3-8 16,8 4 12-16,-9 0 0 15,5 11 0-15,-4-11-12 16,8 16 12 0,-9-1-12-16,9 0 8 0,0 15-8 15,-4 0 8-15,-5 4 8 16,9 12 4-16,-8 3 8 16,8 0-4-16,-9 12 8 15,9-4-8-15,-4 7 8 16,8-3-8-16,-4-9 16 15,0-6-12-15,-4-8 24 16,4-8-20-16,-4-11 4 16,4-4-8-16,-9-15 4 15,5 0-8-15,-9-7 8 16,5-1-8-16,-5-3-4 16,9 7 4-16,-5 0-16 15,5 4 8-15,-5-4-16 16,5 8 12-16,0-4 4 15,4 0 4-15,-4 0-20 16,-1 4 12-16,-3-8 12 16,4 4 0-16,-9-4 8 15,9 4-8-15,-5-4 32 16,5 1-20-16,-5-5 40 0,5 8-32 16,0-7 4-16,4 7-16 0,-4-4 0 15,4 8-4-15,-5-4-8 16,10 0 4-16,-5 3 4 15,0 5-4-15,0-1 8 16,8 1-8-16,-4 0 8 16,1 3-8-16,3-3-12 15,5 3 4-15,4-4 64 16,0 5-32-16,4-8-12 16,1 3-8-16,3-7 0 15,1 4-4-15,-1-4 24 16,1 0-16-16,-5 0-4 15,-4 0-4-15,-8-4 40 16,3 4-24-16,-7-4 24 16,3 1-24-16,-8-9-8 15,4 1-8-15,-4-8-304 16,5 4 164-16</inkml:trace>
          <inkml:trace contextRef="#ctx0" brushRef="#br0" timeOffset="4883.9095">2346 13278 228 0,'0'-4'84'0,"0"4"-64"0,-4 0-8 15,0 0 128 1,8 0-80-16,-4 4 72 15,0 0-76-15,-4 3 32 16,4 1-52-16,-5 7 32 16,5 11-36-16,-8-7 16 15,3 8-28-15,-7-4 28 16,7-1-32-16,-3-3 20 16,4-4-20-16,-5-7 28 0,9 3-28 0,-4-11-4 15,4 8-8-15,-4-16-304 16,8 8 164-16</inkml:trace>
          <inkml:trace contextRef="#ctx0" brushRef="#br0" timeOffset="5594.7993">2512 13418 416 0,'-17'15'152'0,"17"-15"-116"0,9 11-12 16,-5-11 84-1,4 0-64-15,5-7 44 16,4 3-52-16,4-19 0 0,1 4-24 16,8-18 20-16,4 3-20 15,-5-16 4-15,5 5-8 0,1-8-8 16,-6 8 4-16,-7-5 12 15,-1 9-8 1,-8-1-4-16,-5 8 0 0,1-8-24 16,-5 8 12-16,9-7 4 15,-5 7 4-15,-8-4 24 16,13 11-12-16,-13-3 12 16,0 7-12-16,-4 1-8 15,0 10 0-15,-9 1-4 16,0 3 0-16,4 1 16 15,1 7-8-15,-5 0 4 16,0 7-4-16,-4 1-8 16,5 3 4-16,3 4-4 15,1 0 0-15,-5 8 8 16,4 0-4-16,-3 3-4 16,3 5 4-16,-4 3 20 15,9 0-12-15,-9 4 4 16,5-1-8-16,-1 9 20 15,5-4-16-15,0 11-4 16,8-4-4-16,0 0-4 16,5-7 0-16,8-8 32 15,4-4-16-15,9-11 40 16,0 0-32-16,4-12-40 16,4-3 8-16,-8-8-264 15,-5 4 152-15</inkml:trace>
          <inkml:trace contextRef="#ctx0" brushRef="#br0" timeOffset="6745.8616">3104 13251 288 0,'-9'4'108'0,"9"-4"-84"0,5 0-4 0,-5 0 40 16,0 0-36-16,4 0 88 15,5 4-64-15,-1 0 56 16,1 7-60-16,-9 4 24 15,4 0-40-15,-8 8 16 16,-1 4-24-16,-7 3 16 16,-1 0-20-16,0 0 0 15,4-3-8-15,1-4 20 16,4-1-16-16,4-6 48 16,8-5-32-16,1-7 4 15,-1-1-20-15,1-10-68 16,-1 3 28-16</inkml:trace>
          <inkml:trace contextRef="#ctx0" brushRef="#br0" timeOffset="10413.5322">3338 13463 320 0,'0'8'120'0,"0"-8"-96"0,17 0-4 0,-8-8 60 15,-1 8-48-15,14-15 16 16,3-4-32-16,9-3-8 15,0-5-4-15,9-18 40 16,4 7-24-16,-5-19-20 16,-3 12 0-16,3-8 16 15,-12 7-8-15,0-7-4 16,-5 12 0-16,-16-12 12 16,-1 11-8-16,-8-7-4 15,9 11 0-15,-18-4 56 16,1 8-32-16,4-4 8 15,-1 12-24-15,-3-4 20 16,8 7-20-16,0 0 12 16,0 8-12-16,-13 0 12 15,26 4-16-15,-26 7 16 16,13 4-16-16,0 4 16 16,-8 7-16-16,-1 8 4 0,-4 4-4 15,-8 7 12 1,12 0-12-16,-12 4-4 0,13 0 0 0,-14 0 12 15,10 0-8-15,-6 0-4 16,10-3 0-16,-5 7 12 16,0-4-8-16,1 11 4 15,7 0-4-15,1 8 4 16,4-3-8-16,4-5 8 16,5-3-8-16,4-8-12 15,8-8 4-15,5-3 12 16,-1-4-4-16,5-4 24 15,0-4-16-15,0-7 12 16,-1 4-12-16,1-8-236 16,-4 0 120-16</inkml:trace>
          <inkml:trace contextRef="#ctx0" brushRef="#br0" timeOffset="11283.9471">3479 12415 156 0,'-13'7'56'0,"13"-7"-44"0,0 8-4 0,0-8 192 15,8 4-112-15,-8-4 72 16,5 4-96-16,3-8 52 16,5 4-64-16,-4-4-4 15,3 0-28-15,-3-7 32 16,8 3-28-16,-4-7-24 16,8 4 0-16,-4-8 8 15,-4 4-4-15,8-8-4 16,0 4 4-16,1-4-16 15,-1 4 8-15,-4-3-4 16,-4 3 0-16,4 0 24 16,-4 11-8-16,-5 1 4 15,-4 3-4-15,-4 4-16 16,0 8 4-16,0-1 28 16,0 8-12-16,9 0-4 15,-1 1-4-15,5 2-4 16,4 1 0-16,-4 0 24 15,8 0-12-15,-12-4 40 16,12 1-28-16,-8-5-136 16,-5 4 60-16</inkml:trace>
          <inkml:trace contextRef="#ctx0" brushRef="#br0" timeOffset="12502.1869">4526 12933 132 0,'0'-3'52'0,"0"3"-44"0,-4-8 4 16,-5 1 148-1,9 7-88-15,-8 0 44 16,8 0-72-16,-13-8 48 16,-4 4-56-16,-4-3 56 15,8 7-56-15,-17 0 12 16,9 0-32-16,-9 0 20 0,0 0-24 0,1 3-12 15,-6 5-4-15,6 3 12 16,7 1-4-16,-7-1 16 31,7 0-12-31,10 5 16 16,3 2-16-16,9 1 16 0,13 4-16 0,8 0-4 16,5 3 0-16,8-7 28 15,4-4-16-15,-4-7 12 16,4-4-16-16,-4-12 12 15,-4 4-16-15,-8-11 32 16,-1 4-24-16,-13-16-4 16,1 8-8-16,-18-7-16 15,9 11 8-15,-8-19 20 16,-1 11-8-16,-12-19 4 16,8 5-4-16,0-13-16 15,-4 1 4-15,9-4-24 16,8 12 16-16,-9-9-12 15,18 9 12-15,-9-1 24 16,21 16-4-16,1-9 40 16,-1 20-24-16,0-4 4 15,0 12-16-15,9-5-16 16,0 12 0-16,-9 0 28 16,1 8-12-16,-1-4-12 15,-4 3-4-15,4 5-304 16,-8 3 168-16</inkml:trace>
          <inkml:trace contextRef="#ctx0" brushRef="#br0" timeOffset="12841.089">5242 12377 332 0,'-13'-4'120'0,"13"4"-92"0,-21 4-8 0,12 4 140 15,1-5-92-15,-14 5 16 16,1 0-48-16,-9 7 28 16,9 4-36-16,-13 15 40 15,4 4-40-15,-8 18 12 16,16 1-24-16,-12 7 20 15,9-3-24-15,-1 3 4 16,5-3-8-16,8 15 12 16,5-4-12-16,8 7-12 15,12-15 0-15,-3-11 64 16,12-3-32-16,5-24-196 16,-1 1 88-16</inkml:trace>
          <inkml:trace contextRef="#ctx0" brushRef="#br0" timeOffset="13190.5167">5229 12831 364 0,'-13'-15'132'0,"13"15"-100"0,0 19-12 0,-8-4-8 15,16 0-12-15,-8 4 76 16,0 4-40-16,0 3 24 15,0 1-40-15,0-4 60 16,0-1-44-16,0-3 56 16,0-4-56-16,-8-7 0 15,8-4-20-15,-13-8 8 16,13-4-16-16,-9-7 24 16,9 4-20-16,0-12-32 15,0 4 12-15,9 0-8 16,-1 4 8-16,5-4 8 15,0 4 0-15,4 0 32 16,-4 4-16-16,8-1-12 16,-4 5-8-16,4-1 40 15,-8 4-24-15,4-3-20 16,-4 7 4-16</inkml:trace>
          <inkml:trace contextRef="#ctx0" brushRef="#br0" timeOffset="13385.7132">5280 12570 684 0,'0'-23'252'0,"0"23"-192"0,30-22-20 0,-17 10 40 15,8 9-52-15,9-9 32 16,-1 1-32-16</inkml:trace>
          <inkml:trace contextRef="#ctx0" brushRef="#br0" timeOffset="13619.3063">5501 12964 560 0,'-17'0'208'0,"17"0"-164"0,17 0-8 16,-4-8 56 0,8 8-56-16,18-7-20 15,3 3-16-15,1 0 36 16,8 4-24-16</inkml:trace>
          <inkml:trace contextRef="#ctx0" brushRef="#br0" timeOffset="14035.067">6332 12744 196 0,'-22'-7'72'0,"22"7"-56"0,-12 26-4 0,3-18 108 31,9 11-68-31,-4 3 68 0,0 1-68 0,-1 0 4 16,10-1-32-16,-5-3 32 15,0 0-32-15,0-4 20 16,0-3-24-16,-5-8 60 15,5-1-44-15,-8-10-8 16,8 3-16-16,-9-11 8 16,-3 0-12-16,3-12-4 15,5 8 0-15,4-11-24 16,4 7 12-16,13-7 40 16,4 4-20-16,9 7 24 15,4 3-20-15,13-2 0 16,-17 10-8-16,0 0 4 15,0 8-8-15,-9-3-64 0,0 3 32 16,-12-4-268-16,3 4 160 0</inkml:trace>
        </inkml:traceGroup>
        <inkml:traceGroup>
          <inkml:annotationXML>
            <emma:emma xmlns:emma="http://www.w3.org/2003/04/emma" version="1.0">
              <emma:interpretation id="{DB31EC73-520B-4EFA-B543-653225B6B88D}" emma:medium="tactile" emma:mode="ink">
                <msink:context xmlns:msink="http://schemas.microsoft.com/ink/2010/main" type="inkWord" rotatedBoundingBox="5864,13082 9233,12935 9280,14024 5911,14170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4243.6214">6259 12483 540 0,'-21'-23'200'0,"21"23"-156"0,13-7-12 0,-5 3 44 16,5 4-48-16,17 0-4 16,-9 0-12-16,18 0 0 15,-14 11-8-15,5-3-476 16,0 7 256-16</inkml:trace>
          <inkml:trace contextRef="#ctx0" brushRef="#br0" timeOffset="14469.2236">6651 12877 496 0,'-13'0'184'0,"13"0"-140"0,-21 19-16 16,13-8 120 0,8 0-88-16,0 4-24 15,0 4-24-15,-9 0 4 0,18 4-8 0,-9-4 32 32,0 4-24-32,-9-4-56 0,9 3 16 0</inkml:trace>
          <inkml:trace contextRef="#ctx0" brushRef="#br0" timeOffset="14785.9338">7009 12517 664 0,'34'11'244'0,"-34"-11"-188"0,59 69-16 15,-37-28 76 1,-1 5-72-16,0 14 44 15,1 1-52-15,-14 11 8 16,1-4-28-16,-26 11 96 16,4-3-60-16</inkml:trace>
          <inkml:trace contextRef="#ctx0" brushRef="#br0" timeOffset="71238.1917">3853 13403 364 0,'-4'0'132'0,"4"0"-100"0,0-4-12 0,0 0-8 16,9 4-12 0,-1-7 60-16,1 3-32 0,-5-4 32 15,5 5-32-15,-5-5 36 16,0 8-36-16,-4-4 40 16,0 4-40-16,-4-4 84 15,0 8-64-15,-5 0 12 16,9 4-36-16,-4-8 24 15,4 3-32-15,-5 1 20 16,10 4-20-16,-5 3 20 16,8 0-24-16,1 5 4 15,-5-1-8-15,5 4 28 16,-5 3-20-16,-4-3 4 16,0 4-12-16,-4-4 36 15,-1 4-20-15,-3-8-24 16,8 4 0-16,-4-8-20 15,8 4 12-15,0-7 4 16,5-1 4-16,-5-7-352 16,4 0 192-16</inkml:trace>
        </inkml:traceGroup>
      </inkml:traceGroup>
    </inkml:traceGroup>
    <inkml:traceGroup>
      <inkml:annotationXML>
        <emma:emma xmlns:emma="http://www.w3.org/2003/04/emma" version="1.0">
          <emma:interpretation id="{23AB39AC-9E3B-453A-A0DD-F24DB8FA145C}" emma:medium="tactile" emma:mode="ink">
            <msink:context xmlns:msink="http://schemas.microsoft.com/ink/2010/main" type="paragraph" rotatedBoundingBox="1687,14452 12038,14257 12066,15773 1715,1596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CC0CCD6-4B04-45E3-B9D0-20F2C6647A61}" emma:medium="tactile" emma:mode="ink">
              <msink:context xmlns:msink="http://schemas.microsoft.com/ink/2010/main" type="inkBullet" rotatedBoundingBox="1691,14690 3014,14665 3034,15758 1712,15783"/>
            </emma:interpretation>
          </emma:emma>
        </inkml:annotationXML>
        <inkml:trace contextRef="#ctx0" brushRef="#br0" timeOffset="41504.9717">170 14304 332 0,'0'-12'120'0,"9"9"-92"0,-9-1-8 16,8 0 36-16,-4 4-36 15,5 0 16-15,-9 0-20 16,0 0 36-16,-9 11-28 0,-3 12 4 15,-10 19-16-15,-8 11 20 16,-8 7-20-16,-13-3 4 16,-4 0-8-16,-9-12 20 15,0-11-16-15,0-3-32 16,17-9 12-16,9-7-8 16,8-3 8-16,13-5 0 15,9 1 0-15,8-8 0 16,12 7 0-16,10 5 0 15,7-1 0-15,1 4-20 16,4 4 16-16,0 4 32 16,9 3-12-16,-9 1 8 15,0 3-8-15,-4 0-16 16,-9-3 4-16,-4-4 48 0,-4-4-24 16,-4-8 16-16,-5-3-20 15,-4-8 8-15,0-4-12 16,-4-4-8-16,4 1 0 0,-5-5-104 15,5 1 56-15</inkml:trace>
        <inkml:trace contextRef="#ctx0" brushRef="#br0" timeOffset="42124.1955">809 14307 352 0,'0'-15'132'0,"0"15"-104"0,0 0-8 16,0 0 60-16,0 0-48 0,0 4 48 16,-9 0-44-16,5 0 0 15,-4-1-24-15,-5 1-16 16,-13 0 0-16,5 0 12 15,0-4-4-15,-9 0 16 16,-4-4-12-16,-5 0-4 16,-3 0 0-16,12 4-32 15,-4 0 16-15,4 4 24 16,9 4-8-16,4 3 0 0,4 8 0 16,-8 8 20-16,-1 14-12 15,5 8-20-15,0 16 0 0,-4-1 12 16,-4-3 0-16,8-8-20 15,-1-4 8-15,-3-4 64 16,0 1-28-16,4-8 8 16,0-4-24-16,4-8-8 15,5-7 0-15,16-19-4 16,5-8 16 15,4 5-8-31,8-9-12 0,5 5 0 16,0 3-4-16,4 4 0 15,0-4 8-15,4 8 0 16,-3 0 24-16,-6 0-12 0,1 3-92 16,-4 1 44-16,-1-8-384 15,-8 7 232-15,-12 1 8 16</inkml:trace>
        <inkml:trace contextRef="#ctx0" brushRef="#br0" timeOffset="42286.6261">255 14758 364 0,'0'-15'132'0,"9"11"-100"16,4 4-12-16,-5 0 124 0,5 0-84 15,8 4-8-15,5 0-32 16,3-1 4-16,6 9-16 15,-1-5 60-15,4-3-40 16,-4 4-144-16,0-1 64 16,0 8-380-16</inkml:trace>
        <inkml:trace contextRef="#ctx0" brushRef="#br0" timeOffset="42955.4351">426 14164 520 0,'4'-8'192'0,"0"4"-152"0,17 0-8 0,-8 4 52 16,13 4-52-16,4 0-4 15,4 0-16-15,0-4 44 16,4 4-32-16,0-4-212 0</inkml:trace>
        <inkml:trace contextRef="#ctx0" brushRef="#br0" timeOffset="42645.5803">715 14928 248 0,'21'12'92'0,"-12"-1"-72"0,4 8-4 0,4-8 0 15,0 1-12-15,-4 3 16 16,-5 0-12-16,-4 0 40 15,-8 4-24-15,-4 4 4 16,-9-1-16-16,-1 1 0 16,-3-4-4-16,4-4 48 15,0 0-32-15,9-7 76 16,3-1-52-16,5-7-16 0,13 4-20 16,8 0 32-16,9 0-20 15,4 3 4-15,0 1-16 0,5-1-8 16,-5-3 0-16,-4 0-200 15,-1-4 108 1,-12 0-280-16</inkml:trace>
      </inkml:traceGroup>
      <inkml:traceGroup>
        <inkml:annotationXML>
          <emma:emma xmlns:emma="http://www.w3.org/2003/04/emma" version="1.0">
            <emma:interpretation id="{A4D96E2F-BC48-484B-99BF-2396AF3C5C37}" emma:medium="tactile" emma:mode="ink">
              <msink:context xmlns:msink="http://schemas.microsoft.com/ink/2010/main" type="line" rotatedBoundingBox="3345,14421 12038,14257 12066,15773 3373,15938"/>
            </emma:interpretation>
          </emma:emma>
        </inkml:annotationXML>
        <inkml:traceGroup>
          <inkml:annotationXML>
            <emma:emma xmlns:emma="http://www.w3.org/2003/04/emma" version="1.0">
              <emma:interpretation id="{F0B0DB68-B12C-4C53-AB98-8848E57A76AD}" emma:medium="tactile" emma:mode="ink">
                <msink:context xmlns:msink="http://schemas.microsoft.com/ink/2010/main" type="inkWord" rotatedBoundingBox="3351,14745 4340,14726 4361,15826 3372,15845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43254.2659">1345 14947 332 0,'-8'61'120'0,"12"-8"-92"0,-4 26-8 0,0-33 16 15,-4 3-24-15,0-4 40 16,-9-7-28-16</inkml:trace>
          <inkml:trace contextRef="#ctx0" brushRef="#br0" timeOffset="43786.7153">1839 14429 404 0,'0'-38'148'16,"9"38"-112"-16,12 0-12 0,-12 0 12 0,12 0-24 15,4 0 12-15,14-4-12 16,3 0 28-16,9-3-24 16,9-1 4-16,-9 0-12 15,-17 5-8-15,-4-1 4 16,-17 4 28-1,-5 4-16-15,-29-1 4 16,8 9-12-16,-25 3-140 16,8 0 76-16,-4 0-60 15,13 4 68-15,-9-4-20 16,9 4 44-16,4 0-16 0,17 4 24 16,-9 15 80-16,5 7-36 0,0 4 20 15,-1 4-32-15,1-3 20 16,4-5-24-16,-4 0 24 15,-5-7-24-15,-3-8 112 16,-1-11-72-16,-4-7 8 16,-13-8-40-16,0-12 32 15,-4-7-28-15,-9-4-4 0,1-11-12 16,8 7 12 0,0 4-12-16,-5-4-4 15,18 8 0-15,0 0-24 0,8 0 12 16,5 7 20-1,3 12-4-15,18-8-64 0,0 4 28 16,8 4-400-16,9 7 232 16,8-3 12-16</inkml:trace>
          <inkml:trace contextRef="#ctx0" brushRef="#br0" timeOffset="44405.3619">1873 14251 372 0,'-21'0'140'0,"30"0"-112"0,-9-4-4 15,0 4 92-15,8-4-68 16,1 0 76-16,3-3-68 16,5 3 24-16,0-4-48 0,0 5-8 15,1-5-16 1,3 8 20-16,0-4-16 0,5 4-48 0,8 0 20 15,13 4-536 1,8 7 304-16,5 1 84 16</inkml:trace>
          <inkml:trace contextRef="#ctx0" brushRef="#br0" timeOffset="44069.7016">2278 14902 260 0,'17'11'96'0,"-13"8"-76"0,0 11-4 0,-4-7 88 16,-4 11-60-16,0 8-8 15,-13-1-24-15,4-3 68 16,-8-4-44-16,0-7 24 15,4-8-40-15,4-8 52 16,0-7-40-16,4-16-156 16,9-10 64-16,5-5-328 15</inkml:trace>
        </inkml:traceGroup>
        <inkml:traceGroup>
          <inkml:annotationXML>
            <emma:emma xmlns:emma="http://www.w3.org/2003/04/emma" version="1.0">
              <emma:interpretation id="{460942A6-3630-4DF0-B234-B26CA691E135}" emma:medium="tactile" emma:mode="ink">
                <msink:context xmlns:msink="http://schemas.microsoft.com/ink/2010/main" type="inkWord" rotatedBoundingBox="4899,14838 5464,14827 5483,15804 4917,15815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45001.9458">2870 14311 228 0,'-13'0'84'0,"9"4"-64"0,-1 0-8 15,5 0 128-15,0-4-80 16,0 7-16-16,0 1-28 16,9-1 40-16,12 5-32 15,1 7 24-15,12 3-28 0,8 12-16 16,1 12-8-16,-1-1 12 15,1 4-4-15,0 1 24 16,-1-5-16-16,-12-11 12 16,4 0-12-16,-4-7 0 15,0-5-4-15,-1-6 4 16,-3-1-8-16,-5-8 32 16,1 5-20-16,-10-5-4 15,-12 1-8-15,-4-1 20 16,-9 5-12-16,-4-1-20 15,0 4 0-15,-8 4-4 0,-1 4 4 16,-8 7 24-16,0 8-8 16,-13 4 4-16,-8 3-4 0,-1 0 28 15,1-3-20-15,4-8 4 16,8 0-12-16,5-15 28 16,13 4-20-16,16-23 12 15,18 0-220 1,16-15 108-16,9-4-404 15</inkml:trace>
        </inkml:traceGroup>
        <inkml:traceGroup>
          <inkml:annotationXML>
            <emma:emma xmlns:emma="http://www.w3.org/2003/04/emma" version="1.0">
              <emma:interpretation id="{10B122DC-B4B7-4427-99FF-F7EA1BECDC0B}" emma:medium="tactile" emma:mode="ink">
                <msink:context xmlns:msink="http://schemas.microsoft.com/ink/2010/main" type="inkWord" rotatedBoundingBox="5944,15270 6232,15265 6237,15534 5949,15539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45800.1553">3913 14924 364 0,'-13'0'132'0,"13"4"-100"0,5 4-12 0,-10-1 80 15,1 1-60-15,8-1 0 16,-4-3-24-16,5 4 8 16,3 7-16-16,-4-7 24 0,1-1-20 15,3-3 12-15,5 3-12 16,0-7 36-16,-1 0-24 16,1 0-32-16,0-7 4 0,4 7 36 15,0-4-20-15,0-3 8 16,0 7-12-16,0 0 12 15,0 0-12-15,-4 0 40 16,-5 0-24-16,-8 0-156 16,-4 7 72-16,0-3-336 15</inkml:trace>
          <inkml:trace contextRef="#ctx0" brushRef="#br0" timeOffset="45429.0817">3934 14754 476 0,'-4'-7'176'0,"4"10"-136"0,-4-6-12 0,0-1 92 16,8 8-72-16,-4-4 32 15,0 0-44-15,0 0-4 16,8 3-20-16,5 1 0 16,8 0-4-16,5-4 28 15,4 7-20-15,4-7 20 16,0 0-20-16,-4 0 8 15,0 0-12-15,-13-7 28 16,-5 7-24-16,-12 0-68 16,0 7 28-16,-12 1-292 0,-5-4 176 15,8 11-276-15</inkml:trace>
        </inkml:traceGroup>
        <inkml:traceGroup>
          <inkml:annotationXML>
            <emma:emma xmlns:emma="http://www.w3.org/2003/04/emma" version="1.0">
              <emma:interpretation id="{AB798990-6841-4C79-9D2B-E9418DFC4995}" emma:medium="tactile" emma:mode="ink">
                <msink:context xmlns:msink="http://schemas.microsoft.com/ink/2010/main" type="inkWord" rotatedBoundingBox="6774,14900 8333,14870 8351,15844 6793,15873">
                  <msink:destinationLink direction="with" ref="{F31EFA06-CCD9-4660-A5A1-131EB1BBF209}"/>
                </msink:context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56309.8995">4841 14482 248 0,'-12'-12'92'0,"12"12"-72"0,-9 0-4 16,9 0 96-16,0 0-64 15,9 0 32-15,3 4-44 16,10-4 4-16,16 0-24 16,5-8 8-16,8 8-12 15,0-7 0-15,0-1-4 0,-9 1 12 16,1-1-12-16,-5 1-4 15,-16 3 0-15,-1 4 4 16,-13 4-4-16,-8 3 16 16,0 1-12-16,-8 3 4 15,-13 0-4-15,8 1 4 0,4-5-8 16,-3 1-36-16,3-1 16 16,9 1-48-16,-8 0 36 15,8 11-4-15,-9 3 20 16,5 9 16-16,-5 10 0 15,1 5-4-15,-5-5 4 0,0 1-4 16,-4 3 0 0,0-11 0-16,0 0 0 0,-4 0 24 15,-5 1-12-15,1-9-4 16,-1 4-4-16,1-11-16 16,-1-7 8-16,5-5 20 15,-1-7-8-15,5-4-12 16,0 1 0-16,0-1 28 15,0 0-12-15,5 0-20 16,-1 0 0-16,-4 1 4 16,4 3 4-16,0 0 24 15,5 0-12-15,-1 3 32 16,5 1-28-16,21 0 40 16,13 0 12-1,12 0-36-15,5-1-8 0,0 1-16 16,-4 0 12-1,-5 0-12-15,-8 0 24 16,-9-4-20-16,-8 11 12 0,-5-4-12 16,-8-7-68-16,0 0 28 15,0 0-280 1</inkml:trace>
          <inkml:trace contextRef="#ctx0" brushRef="#br0" timeOffset="56715.4748">5386 14940 404 0,'-4'-4'148'0,"4"4"-112"0,0 4-12 0,0-4 56 16,-4 11-48-16,0 0 32 15,-5 8-36-15,1 8-16 16,-1 3-8-16,1 4 20 16,-1 4-12-16,5-4 32 0,-5 0-28 15,-4-4 40-15,5-11-32 16,-1 4-252 0,1-8 124-16,4-11-276 15</inkml:trace>
          <inkml:trace contextRef="#ctx0" brushRef="#br0" timeOffset="57477.5001">5552 15182 228 0,'0'11'84'0,"5"-7"-64"0,-1 4-8 16,5-5 160-16,-1-3-96 16,9 0 60-16,0-3-80 15,4-9 0-15,9-7-32 16,0-3-4-16,0-5-12 16,4-7-16-16,0 0 4 0,0 0 20 15,-4 0-8-15,0-8 4 16,-1 0-4-16,1-7 12 15,-4 4-12-15,-5-8-12 16,-4 0 0-16,-8 7 20 0,-1-3-8 16,5 4-12-16,-13-1 0 15,0 12 12-15,0 0-4 16,-4 8 16-16,-5 3-12 16,9 4-4-16,0 4 0 15,0 4-40-15,-8 3 20 16,3 8-4-16,-3 4 12 15,-1 3 16-15,1 9-4 16,-5 6-4-16,5 9 4 0,-5 6-16 16,0 9 8-16,4 11 12 15,-8-1-4-15,5-6 8 16,-1-1-8-16,0-4-20 16,0 1 8-16,5-5 12 15,4-3 0-15,-1-4 24 16,5-4-16-16,5-7 32 15,3-4-28-15,5-8 48 16,0-3-36-16,4-8-68 16,8-8 20-16,5-3-212 15,0 0 128-15,8 7-308 16</inkml:trace>
          <inkml:trace contextRef="#ctx0" brushRef="#br0" timeOffset="58264.5974">6293 14981 288 0,'0'-4'108'0,"0"4"-84"0,0 0-4 16,0 0 92-16,0 0-64 16,0-3 60-1,0 3-64-15,0-4 16 16,0 8-40-16,0-4 16 15,0 0-20-15,0 0 8 16,0 7-12-16,0 8-8 0,-4 4 0 0,-4 8-4 16,8 7 0-16,-9 4 8 15,9 3-4 1,-8-7 16-16,3 8-12 16,-3-12 32-16,8-3-24 0,-4-16 56 15,4 8-40-15,0-19-76 16,4 0 20-16,0-11-432 15,0-1 252-15,1-18-40 16</inkml:trace>
        </inkml:traceGroup>
        <inkml:traceGroup>
          <inkml:annotationXML>
            <emma:emma xmlns:emma="http://www.w3.org/2003/04/emma" version="1.0">
              <emma:interpretation id="{AAA0FC44-323E-4BAA-820D-98D5020EC036}" emma:medium="tactile" emma:mode="ink">
                <msink:context xmlns:msink="http://schemas.microsoft.com/ink/2010/main" type="inkWord" rotatedBoundingBox="8939,14679 10983,14640 11005,15759 8960,15797">
                  <msink:destinationLink direction="with" ref="{F31EFA06-CCD9-4660-A5A1-131EB1BBF209}"/>
                </msink:context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59150.4482">7439 14432 436 0,'13'-11'160'0,"-5"7"-124"0,1 0-8 0,3 4 96 0,-3-3-72 15,-9-1 24-15,8-4-44 16,-8 8 24-16,0-3-32 16,-8-1-4-16,-13-4-12 0,-1 4 28 15,-16 1-20-15,8-9-24 16,-4 8 4-16,-4 1 16 16,4-5-4-16,4 8-20 15,0 0 4-15,9 8-12 16,-9-1 8-16,9 8-8 15,8 4 8-15,-4 12-20 16,4 3 20-16,5 11-12 16,3 12 12-16,-3-4 8 0,-5 0 4 15,-4-8-12-15,9-3 8 16,-5-8 12 0,0-4-4-16,-4-3-4 0,-4-5 4 15,-1-6 12-15,1 2-8 16,13-6 32-16,-1-5-24 15,-4 1-4-15,13-8-8 16,0 0-4-16,13 0 0 16,4 4-20-16,4 0 12 15,9-1-12-15,-8 5 8 16,7-1 44-16,1 1-20 16,-4 0 0-16,-5-1-8 0,5 1 12 15,-14-1-8-15,1-3-40 16,-4 0 20-16,3-4-132 15,-12 0 84-15,0 0-392 16</inkml:trace>
          <inkml:trace contextRef="#ctx0" brushRef="#br0" timeOffset="59427.3549">6945 14830 332 0,'-13'-4'120'0,"22"4"-92"0,3 4-8 15,1-4 168-15,9 0-108 0,3 0 116 16,1 4-112-16,12-1 8 16,-4 1-52-16,-4-4-8 0,-9 0-20 15,9 0 36-15,-9 0-24 16,-4 8 4-16,-13-8-16 15,5 0-104-15,-9 0 48 16,13 0-316 0,-5 0 200-1</inkml:trace>
          <inkml:trace contextRef="#ctx0" brushRef="#br0" timeOffset="60483.0972">7354 14966 332 0,'-9'-8'120'0,"9"8"-92"0,9-7-8 0,-5 7 96 16,4 0-68-16,5-8 0 15,13 5-32-15,-1-1-4 16,5 4-4-16,0 4-8 16,-9 3 4-16,1 4-4 15,-1 5 0-15,-21 3 8 16,0 7-4-16,-13-3 16 16,-4 3-12-16,-21 1-4 15,12-5 0-15,-4-3 4 16,5 0-4-16,-1-4-4 15,13 1 4-15,1-9-24 16,3 5 12-16,9-9 32 16,0 1-16-16,9 0 8 15,3 0-8-15,1-4-8 16,13 0 4-16,-5 0 20 16,0 7-12-16,1-7-32 15,-1 0 12-15,0 0-236 0,9 0 132 0</inkml:trace>
          <inkml:trace contextRef="#ctx0" brushRef="#br0" timeOffset="60996.5001">7111 14156 340 0,'9'-8'128'0,"-5"16"-100"0,0-8-8 15,-4 0 80-15,9 0-60 0,8 0 16 16,-5 8-32-16,5-1 32 15,5-7-32-15,-1 0 32 16,13 0-32-16,4-7 20 16,-4 10-24-16,-4-10-28 0,-8 3 4 15,-5 0 28-15,-5 4-16 16,-12 0 16-16,0 0-12 16,-4 4 12-16,4 4-16 15,0-8-128-15,4 7 68 16,13 5-432-16</inkml:trace>
          <inkml:trace contextRef="#ctx0" brushRef="#br0" timeOffset="67256.4973">8316 14167 260 0,'17'-11'96'0,"-17"11"-76"0,9 0-4 15,-5-4 96 1,0 4-64-16,-4-4 104 16,4 4-88-16,-8-3 40 15,4 3-60-15,-8-8 36 16,3 8-44-16,-3-4 16 15,-1 8-32-15,-8-4 28 16,0 4-32-16,-8 0 40 16,3-1-32-16,-12 1 4 15,5 8-16-15,-6-5 0 16,6 1-4-16,-10 3-24 16,14 0 8-16,-9 5 4 15,17-1 4-15,-13 4 24 16,9 0-12-16,-1 0 12 0,1 3-12 15,8 5 0-15,5-1-4 0,-5 12 20 16,4 0-16-16,-8 7 24 16,13 5-24-16,-13-5-4 15,13 0-4-15,-5-3-4 16,9-4 0-16,0-4 0 16,9-4 0-16,-5 1 16 15,5-5-8-15,-5 1-4 16,9-5 0-16,-5 1 40 15,5-4-24-15,-5-4 16 16,5 0-20-16,-4-7 20 16,-1 3-24-16,-3-11-76 15,-1 4 36-15,-4-12-272 16,4 4 164-16</inkml:trace>
          <inkml:trace contextRef="#ctx0" brushRef="#br0" timeOffset="67907.3786">8210 14395 488 0,'-51'3'180'0,"51"-3"-140"0,-9-3-12 0,9-1 108 16,9 4-80-16,-1-8 40 16,13 4-56-16,13-7 56 15,-4 3-56-15,4-3-16 16,-4 7-16-16,0-3 16 15,0 7-12-15,4 4-340 16,-13 3 180-16</inkml:trace>
          <inkml:trace contextRef="#ctx0" brushRef="#br0" timeOffset="67614.6015">8291 14648 424 0,'-18'15'156'0,"18"-15"-120"0,-25 31-8 0,16-16 104 16,9 0-76-16,-8 8 4 15,8-1-36-15,-4-3 56 16,4 4-48-16,-5-4 32 16,1-4-36-16,-4-4 44 15,3-3-40-15,-12-12 12 16,13 4-28-16,-4-11 0 16,3-1-8-16,1-7-24 15,8 8 8-15,5-12 12 16,8 8 0-16,4-7-28 15,5 3 12-15,-1 0 4 16,5 4 8-16,4-1-12 16,-13 5 8-16,9 0 4 15,-9 7 0-15,-8 0 0 16,4 8 0-16,-4-4 24 16,-4 4-12-16,-5-1 24 15,4 5-24-15,-8-4-40 16,0 0 16-16</inkml:trace>
          <inkml:trace contextRef="#ctx0" brushRef="#br0" timeOffset="68219.2075">8550 14890 560 0,'-4'19'208'0,"4"-19"-164"0,-17 34-8 0,8-11 76 15,9 0-68 1,-8 15 16-16,8-4-36 0,-9 0-4 16,9 0-12-16,-4-11 36 15,8 3-20-15,-8-15 20 16,4 5-24-16,-4-24-220 16,4 0 108-16</inkml:trace>
          <inkml:trace contextRef="#ctx0" brushRef="#br0" timeOffset="68662.8894">8772 14239 456 0,'8'-3'168'0,"-8"3"-128"0,13 7-16 16,-9 1 112-1,9 3-80-15,8 23 40 16,1 8-56-16,7 30 40 0,-7 3-48 15,-5 12 4-15,4-11-24 16,-25 7 28-16,0-3-24 0,-31 11 56 16,1-8-40-16,-21 0 20 15,8-22-32-15,-8-12-168 16,12-7 80-16,1-31-320 16,8-3 220-16</inkml:trace>
        </inkml:traceGroup>
        <inkml:traceGroup>
          <inkml:annotationXML>
            <emma:emma xmlns:emma="http://www.w3.org/2003/04/emma" version="1.0">
              <emma:interpretation id="{CA2D1C50-727B-47DD-B4C9-04128D168896}" emma:medium="tactile" emma:mode="ink">
                <msink:context xmlns:msink="http://schemas.microsoft.com/ink/2010/main" type="inkWord" rotatedBoundingBox="11304,14270 12038,14257 12063,15582 11329,15596">
                  <msink:destinationLink direction="with" ref="{F31EFA06-CCD9-4660-A5A1-131EB1BBF209}"/>
                </msink:context>
              </emma:interpretation>
            </emma:emma>
          </inkml:annotationXML>
          <inkml:trace contextRef="#ctx0" brushRef="#br0" timeOffset="68955.1918">9274 14697 612 0,'-4'-7'228'0,"4"7"-180"0,8 7-12 16,-3-7-28 0,3 0-12-16,5 0 28 15,4 0-12-15,0 0-20 16,0 0 0-16,-4-7-4 15,4 7 4-15,-13-8-20 16,5 1 16-16,-22-5-4 16,-4 5 8-16,-4-1 88 0,8 8-48 0,-9 0 96 15,5 0-72-15,5 8-28 16,12-1-16-16</inkml:trace>
          <inkml:trace contextRef="#ctx0" brushRef="#br0" timeOffset="69732.2296">9547 14898 436 0,'4'0'160'0,"-4"0"-124"0,4 0-8 16,0 0 96-1,5 0-72-15,8-4 52 16,0 4-64-16,0-7 8 0,0-1-32 0,0 0 28 16,0 1-28-1,-4-12-4-15,4 11-8 0,-4-18 12 16,4 3-8 0,-4-18 16-16,4-1-16 0,0-22-12 15,4 14 0-15,-13-14 4 16,14 11 0-16,-9 0 0 15,-5 15 0-15,-4 0 32 16,5 12-16-16,-9-4 56 16,8 11-40-16,-16 0 12 15,12 11-28-15,-8-7 8 16,8 15-12-16,-8-8-8 16,4 8 0-16,-4 0 4 15,4 8-4-15,-5 0-4 16,1-1 4-16,-4 12 20 15,-5-4-12-15,4 4 12 16,-4 11-12-16,5 4 28 16,-1 8-24-16,-12 11-12 15,8-4-8-15,-4 4 4 16,5-11 0-16,-5 7-12 16,4-3 8-16,4-12 12 15,5-8-4-15,4 4-12 16,4-3 4-16,0-8 12 15,9-4-4-15,4 4 16 16,0-4-12-16,0-7 4 16,5 7-4-16,3-4-8 15,1 0 4-15,4-7-156 0,4 0 84 0</inkml:trace>
          <inkml:trace contextRef="#ctx0" brushRef="#br0" timeOffset="72208.4929">9704 14077 372 0,'5'0'140'0,"-5"0"-112"0,4-8-4 0,-4 0 100 16,4 8-72-16,-4-7 40 15,4-1-52-15,1-3 64 16,-1 3-56-16,0-3 36 15,5 3-48-15,-5-10 8 16,4 6-28-16,-3-7 20 16,3 8-24-16,1-16-4 15,3 8-4-15,1-11-4 16,0 7 0-16,0-3 0 16,0 7 0-16,-5-4 16 15,5 8-8-15,-5 0 24 16,1 4-20-16,-5 3 68 15,0 8-48-15,-8 11 16 16,4 5-32-16,-4 10 8 16,8 4-12-16,-4 4 0 15,4 1-4-15,1-5-68 16,3-4 32-16,1-3-480 16,3 0 276-16</inkml:trace>
          <inkml:trace contextRef="#ctx0" brushRef="#br0" timeOffset="72737.3993">10002 14834 508 0,'-4'-4'188'0,"4"4"-148"0,4-4-8 15,-4 0 104 1,0 8-80-16,0 0 32 16,5 0-52-16,-10-1 64 15,5 9-52-15,-8 3-16 16,4 0-20-16,-9 8 8 15,4-1-12-15,-4 5 16 16,9-1-16-16,-4-3 24 16,3 0-20-16,1-8-56 15,4-4 20-15,4-7-316 16,9 0 188-16</inkml:trace>
        </inkml:traceGroup>
      </inkml:traceGroup>
    </inkml:traceGroup>
    <inkml:traceGroup>
      <inkml:annotationXML>
        <emma:emma xmlns:emma="http://www.w3.org/2003/04/emma" version="1.0">
          <emma:interpretation id="{06FB6FCC-95A8-471E-8ADB-AD4347B6298A}" emma:medium="tactile" emma:mode="ink">
            <msink:context xmlns:msink="http://schemas.microsoft.com/ink/2010/main" type="paragraph" rotatedBoundingBox="1987,15755 9412,16259 9302,17892 1876,1738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14C08F2-B76F-4423-8394-59919EEC7C86}" emma:medium="tactile" emma:mode="ink">
              <msink:context xmlns:msink="http://schemas.microsoft.com/ink/2010/main" type="inkBullet" rotatedBoundingBox="1968,16031 4632,16212 4608,16563 1944,16382"/>
            </emma:interpretation>
            <emma:one-of disjunction-type="recognition" id="oneOf7">
              <emma:interpretation id="interp7" emma:lang="" emma:confidence="0">
                <emma:literal>-</emma:literal>
              </emma:interpretation>
            </emma:one-of>
          </emma:emma>
        </inkml:annotationXML>
        <inkml:trace contextRef="#ctx0" brushRef="#br0" timeOffset="208710.0393">-107 15856 320 0,'0'-8'120'0,"5"8"-96"0,-1 0-4 15,-4 0 36-15,0 0-36 16,0 0 36-16,0 0-32 15,8-8 40-15,1 1-36 0,4-5 4 16,-5 1-20-16,5 0-8 16,0-1 0-16,-1 5-4 15,1-1 0-15,0 4 32 16,0 8-16-16,-5 4-24 16,5 3 4-16,0 1 28 15,0-1-16-15,4 0 8 0,0 1-8 16,4-5 4-16,9-3-8 15,4 0-4-15,4-4 4 16,5 4-4-16,8-4 0 16,0 0 16-16,4 0-8 15,1 0-4-15,-5 0 0 0,0-4-24 16,4 0 12-16,9-7 4 16,13 7 4-16,-1 0-12 15,5 0 8-15,-8 4 56 16,-9 0-28-16,-9 0-28 15,-4-4 0-15,-4 4 8 16,0 4 0-16,-5-4 8 16,5 0-8-16,4-7-4 15,13 3 4-15,4 4 12 32,0-4-8-32,9-3-4 15,-5 7 0-15,1-8-4 16,-5 8 0-16,13 0 8 0,4-4-4 15,-4 0-20-15,0 1 8 16,-17-1 4-16,-5 0 4 0,-16 0 0 16,-1-3 0-16,-12-1 16 0,-8 1-8 15,-1-1 4-15,0-3-4 16,-12 3 4-16,8 1-8 16,-13-1 16-16,9 4-12 15,-9 0 16-15,0 1-16 16,-4-1-4-16,0 0 0 15,0 0-4-15,0 4 0 16,0 0 0-16,-4 0 0 16,0 0 16-16,-1 0-8 15,-3 0-40-15,8 0 20 16,0 0-288 0,-9 15-136-16</inkml:trace>
      </inkml:traceGroup>
      <inkml:traceGroup>
        <inkml:annotationXML>
          <emma:emma xmlns:emma="http://www.w3.org/2003/04/emma" version="1.0">
            <emma:interpretation id="{84E87F7C-1E69-40AD-8459-165A15E739FD}" emma:medium="tactile" emma:mode="ink">
              <msink:context xmlns:msink="http://schemas.microsoft.com/ink/2010/main" type="line" rotatedBoundingBox="5718,16008 9412,16259 9302,17892 5607,17642"/>
            </emma:interpretation>
          </emma:emma>
        </inkml:annotationXML>
        <inkml:traceGroup>
          <inkml:annotationXML>
            <emma:emma xmlns:emma="http://www.w3.org/2003/04/emma" version="1.0">
              <emma:interpretation id="{1EE5D5EE-3FEB-436C-BDA7-F51D4AF4F198}" emma:medium="tactile" emma:mode="ink">
                <msink:context xmlns:msink="http://schemas.microsoft.com/ink/2010/main" type="inkWord" rotatedBoundingBox="5669,16732 6082,16760 6053,17197 5639,17169"/>
              </emma:interpretation>
            </emma:emma>
          </inkml:annotationXML>
          <inkml:trace contextRef="#ctx0" brushRef="#br0" timeOffset="80422.4569">3602 16628 508 0,'-13'-4'188'0,"22"0"-148"0,4 4-8 15,-9-4 104 1,13 8-80-16,13-4 24 0,4 8-48 15,4-1-4-15,5 1-16 16,-13-1 20-16,4 1-20 0,-5-4-76 0,1-4 36 16,0 0-160-16,0-8 108 15</inkml:trace>
          <inkml:trace contextRef="#ctx0" brushRef="#br0" timeOffset="80213.6822">3819 16223 208 0,'0'0'76'0,"-4"0"-60"0,4 0-4 0,0 0 144 16,0 0-88-16,0 0 60 16,0-4-72-16,-4 4 88 15,4 0-80-15,-4 0 8 16,4 0-48-16,-9 4 24 16,1-1-32-16,3 1 20 0,5 0-20 15,0-4 0-15,0 4-8 16,13 0 12-16,8-4-12 15,5 3 4-15,8-3-4 16,-8 0 12-16,8-3-12 16,0 3-4-16,-13 3 0 0,-4 5-84 15,-4 3 44-15,-9 1-76 16,-8-1 68-16,-5 12-228 31</inkml:trace>
        </inkml:traceGroup>
        <inkml:traceGroup>
          <inkml:annotationXML>
            <emma:emma xmlns:emma="http://www.w3.org/2003/04/emma" version="1.0">
              <emma:interpretation id="{B9E08C23-4B52-4ADC-BA13-AD9DFC3D1CB7}" emma:medium="tactile" emma:mode="ink">
                <msink:context xmlns:msink="http://schemas.microsoft.com/ink/2010/main" type="inkWord" rotatedBoundingBox="6600,16590 7329,16639 7277,17403 6549,17354"/>
              </emma:interpretation>
              <emma:one-of disjunction-type="recognition" id="oneOf8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81080.2058">4556 16162 612 0,'-13'-11'228'0,"18"11"-180"16,-1-4-12-16,0 4 104 0,13-4-84 15,-4 0-12-15,12-3-28 16,9-1 4-16,18 1-12 15,3-1 4-15,9 1-4 0,-5 3 12 16,-3 4-12-16,-14 0 16 16,-8 0-16-16,-8 0-4 15,-5 0 0-15,-12 0 4 16,-9 0-4-16,-4 4-4 16,-5-4 4-16,-8 3-112 15,0 1 60-15,0 0-76 16,0 0 68-16,-4 0 24 15,-1-1 16-15,5 5 24 16,-4 3-4-16,0 8-20 16,-1 11 8-16,1 16 4 15,0 11 4-15,4 7 16 0,0 0-8 16,4-7-20-16,-4-8 4 16,4-7 20-16,-4-8-4 15,0-7-56-15,0-5 24 16,0-7-32-16,0-7 32 15,4-4-32-15,0-4 32 16,1 0 0-16,-1 0 16 16,9-4 68-16,4 0-32 15,0 4 104-15,0 0-76 0,0 0 4 16,8 8-40-16,1-5 24 16,8 1-28-16,-9-4-4 15,1 0-8-15,4 0 28 16,8 0-16-16,-8-4-12 15,12-3-8-15,1 3 20 16,-1 0-8-16,-3 4 4 16,-1 4-4-16,0 0-68 15,0 0 32-15,1 3-236 16,-5 1 148 0,-5 3-296-16</inkml:trace>
          <inkml:trace contextRef="#ctx0" brushRef="#br0" timeOffset="81516.899">5242 16605 404 0,'0'-4'148'0,"-9"12"-112"16,9-4-12-16,0 7 48 0,4-7-44 15,-4 7 32-15,0 4-32 16,0 0 36-16,0 0-36 16,0 4 20-16,-4 8-28 15,0-4 0-15,-5-1-12 0,-3 1 28 16,7-4-20-16,-3-4 20 31,4 0-20-31,-1-7 8 16,5 3-12-16,-4-7-52 15,8 0 24-15,-4-8-192 16,9 0 116-16,-1-3-340 0</inkml:trace>
        </inkml:traceGroup>
        <inkml:traceGroup>
          <inkml:annotationXML>
            <emma:emma xmlns:emma="http://www.w3.org/2003/04/emma" version="1.0">
              <emma:interpretation id="{8B1407B2-8C98-44EA-B455-1A0D954AED06}" emma:medium="tactile" emma:mode="ink">
                <msink:context xmlns:msink="http://schemas.microsoft.com/ink/2010/main" type="inkWord" rotatedBoundingBox="7842,16152 9412,16259 9302,17892 7731,17786"/>
              </emma:interpretation>
              <emma:one-of disjunction-type="recognition" id="oneOf9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0" timeOffset="92265.1939">5753 16181 236 0,'0'-4'88'0,"4"4"-68"0,-4 0-4 0,4-3 44 16,5 3-36-16,-9 0 68 16,4-4-52-16,-4 4 52 15,0 0-52-15,0 0 40 16,4 0-44-16,-4 0 8 15,0 0-28-15,0 0 36 16,0 0-28-16,0 0-4 0,0 0-12 16,0 0-16-16,0 0 4 0,0 0 12 15,0 4-4-15,0-4 16 16,-4 3-12-16,4-3 16 16,0 8-16-16,0-1 16 15,0-3-16-15,-4 0-4 16,-1 11 0-1,5 0 28-15,-4 4-16 0,4 8-4 16,0 7-8-16,4 4-4 16,1 7 0-16,-1 0 16 15,0 5-8-15,5-9 4 16,-1 1-4-16,-4-8-16 16,1-4 4-16,-1-3 20 15,0-5-8-15,-4-3 4 16,0 4-4-16,0-12 12 15,0 5-12-15,4-9-12 16,-4 5 0-16,0-5 20 0,5 1-8 16,-5-8 4-16,0 0-4 15,0 0-8-15,0 0 4 16,4 7-16-16,-4-7 8 16,9 4 4-16,-1 0 0 15,-8-4 16-15,9 4-8 16,-9-4 4-16,0 0-4 15,0 0-16-15,4 7 4 16,-4-7-4-16,4 4 0 16,-4-4 8-16,0 0 0 15,0 0 16-15,0 0-8 16,0 0 4-16,0 0-4 0,9 0 4 16,-9 0-8-16,4 0-4 15,4 0 4-15,-3-4 12 16,3 0-8-16,-4 1-12 15,1-1 0-15,-1 0 4 16,4 0 0-16,-3-3 0 16,3-1 0-16,1 1 0 15,-1-1 0-15,5-3 8 16,4-1-4-16,0 1 8 16,4-4-8-16,1 0 16 15,-1-4-12-15,0-4 16 16,-4 0-16-16,0 1-4 15,0-5 0-15,-4 1-4 0,4-1 0 16,0-3-28-16,4 0 16 16,1-5 12-1,-1 5 4-15,0 0-4 0,1 0 4 16,-1 3-4-16,0 1 0 16,5 3-12-16,-9 4 8 15,-4 4 12-15,-1 3-4 16,1 1-12-16,4 0 4 15,-13-1 4-15,9 1 0 16,-4 4-12-16,-1-1 8 16,14-3 4-16,-10-1 0 15,-3 1 0-15,4 0 0 0,-5 3 0 16,1 0 0-16,-9 1 16 16,12-1-8-16,-12 8-4 15,0 0 0-15,0 0 12 16,0 0-8-16,0 0 16 15,0-7-16-15,9 3 16 16,-9 0-16-16,0 0-4 16,13-3 0-16,-13 7-4 15,0-8 0-15,0 8-20 16,0 0 12-16,0 12 4 16,0-12 4-16,-13 7 16 15,13 1-8-15,0-1-40 16,0 5 20-16,0-1-376 15,0 4 212-15,0 4-348 16</inkml:trace>
          <inkml:trace contextRef="#ctx0" brushRef="#br0" timeOffset="102911.278">6276 16859 372 0,'9'-8'140'0,"-5"8"-112"0,0-4-4 15,5 0 108-15,-1 1-76 16,1-1 48-16,-5 0-60 16,13 0 36-16,-8 1-44 0,-5-1 24 15,5 0-32-15,-9 0 28 0,0 4-32 16,0 0 4-16,0 0-16 16,0 8 36-16,0-1-24 15,0 5-32-15,-9 3 4 16,9 8 16-16,-8 7-4 15,3 8 16-15,-12 7-16 16,13 1-4-16,-5-1 0 16,1-7 20-16,-5 7-12 15,-4-11-4-15,0-7-4 16,0-5 20-16,4-3-12 0,1-3 32 16,3-9-28-16,0-3-24 15,9-4 4-15,9-8 8 16,4 1 0-16,4-1-152 15,4-3 80-15,5-1-340 16,-1 1 224 0,-4-8-208-16</inkml:trace>
          <inkml:trace contextRef="#ctx0" brushRef="#br0" timeOffset="103943.6152">6809 15795 444 0,'-13'-4'164'0,"13"4"-124"0,0-4-16 0,0 4 60 16,4-3-52-16,-4 3 24 15,-8 0-36-15,8 0 8 16,-13 0-16-16,0 3 28 0,5 5-24 0,-5 0 40 16,-9 3-32-16,14 4 32 15,-13 4-32-15,-1 7 48 16,1 1-40-16,13-1 12 15,-1 1-28-15,9-1-24 16,0 5 0-16,9-12 20 16,-1-4-4-16,13 0 24 15,1-7-20-15,7-1 32 16,14-3-28-16,-13-4-68 16,4-4 28-16,-17-3-20 15,4-1 28-15,1-3 28 16,-22-1-8-16,0-3-8 15,-9-4 0-15,-4-4 4 16,5 5 0-16,-5-1-12 16,4 0 8-16,1 0 4 15,8 0 0-15,-13 0 0 0,13 0 0 16,0 4 8-16,0 3-4 16,0 9-20-16,0 3 8 15,0 3-48-15,0 5 28 16,0 3-152-16,13 5 100 15</inkml:trace>
          <inkml:trace contextRef="#ctx0" brushRef="#br0" timeOffset="104380.7778">7354 15833 520 0,'-5'-12'192'0,"1"5"-152"0,0-1-8 15,-5 5 104-15,9-5-80 16,-8 0 16-16,12 1-48 16,-8-5-4-16,-5 1-12 15,9 0 20-15,-8 3-16 0,4 1-4 0,-13 3-4 16,4 4 20-16,-4 4-12 16,4 3 4-16,0 8-8 15,-4 0 28-15,-8 4-20 16,12 4 4-1,-4 4-12-15,8-1 4 0,-3-3-8 16,3 3 16-16,-4 5-12 16,13-1-20-16,-8 0 4 15,8-7 12-15,0 0 0 16,8-1 8-16,5-3-8 16,-4-4 16-16,3-7-12 15,-3 0 32-15,12-8-24 0,9-4-120 16,-9-4 56-16,22 1-256 15,-13 3 168-15</inkml:trace>
        </inkml:traceGroup>
      </inkml:traceGroup>
    </inkml:traceGroup>
  </inkml:traceGroup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11:00.425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F31EFA06-CCD9-4660-A5A1-131EB1BBF209}" emma:medium="tactile" emma:mode="ink">
          <msink:context xmlns:msink="http://schemas.microsoft.com/ink/2010/main" type="inkDrawing" rotatedBoundingBox="7489,16015 11370,15784 11377,15897 7496,16129" semanticType="underline" shapeName="Other">
            <msink:sourceLink direction="with" ref="{AB798990-6841-4C79-9D2B-E9418DFC4995}"/>
            <msink:sourceLink direction="with" ref="{AAA0FC44-323E-4BAA-820D-98D5020EC036}"/>
            <msink:sourceLink direction="with" ref="{CA2D1C50-727B-47DD-B4C9-04128D168896}"/>
          </msink:context>
        </emma:interpretation>
      </emma:emma>
    </inkml:annotationXML>
    <inkml:trace contextRef="#ctx0" brushRef="#br0">5455 15492 340 0,'-5'-4'128'0,"1"8"-100"0,0-4-8 0,0 0 44 16,4 0-40-16,0 0-12 15,0 0-4-15,0 0 80 16,0 0-48-16,8 0 28 16,1 0-40-16,-1 0 28 15,5 0-32-15,-5 0-12 16,5 4-8-16,-4 0-16 0,-1 0 8 16,1-1 20-16,-1 1-8 15,1 0-4-15,-1 0 0 0,1-1 20 16,-1-3-12-1,1 0-32-15,-1 0 12 0,1 0 8 16,-1 0 4-16,5 4-20 16,0-4 8-16,0 4 20 15,4-4-4-15,0 4 4 16,0 0-4-16,0-4-16 16,-4 0 4-16,-1 0 4 15,1 3 16 1,0 1-8-16,-5 0-20 15,5-4 4-15,-4 4 4 16,-1 0 4-16,1-4 0 16,3 0 0-16,-3 0 8 15,0 0-4-15,-1 0-28 16,5 0 12-16,-5 0 24 0,1 0-8 16,-1 3 0-1,-8-3 0-15,0-3 4 31,9 6-4-31,-1 1 8 0,1 0-8 0,-5-4-4 16,13 0 4-16,-4 4-32 16,-5-4 16-16,5-4 12 0,4-4 4 15,0 8-4-15,0-3 4 16,0-1-16-16,0 0 8 16,0 0 4-16,-4 0 0 15,0 4 24-15,0 0-12 0,0 0-12 16,-1 0-4-16,1 0-4 15,0 0 0-15,0 0 8 16,4 0 0-16,0-11 24 16,8 15-12-16,-3-12-32 15,3 8 12-15,1 0 0 16,-5 0 8-16,-4 0 16 16,4 0-8-16,-8-4 4 15,-4 4-4-15,-1 4-32 16,1-4 12-16,-9 0 12 31,8 0 4-31,5 0 16 0,-5 0-12 16,1 0-20-1,8 0 4-15,0 0 32 0,-4 0-16 16,0-4-28-16,4 1 12 16,-9 3 0-16,1 0 8 15,3 0 8-15,-3 0-4 0,-1 0-20 0,1 0 8 16,-1-4 32-1,5 4-16-15,0-4-16 0,4 0 0 16,0 1-4-16,4-1 4 16,1 0 32-16,-1 0-12 15,-4 4-12-15,-4 0-4 16,8 0 4-16,-4-4 0 16,-4 4 16-16,0 0-8 15,4 0-28-15,4-3 8 16,-8 3 24-16,8 0-8 15,-4 0-24-15,-4 0 8 16,8 0 12-16,-4 0 4 0,-4 3-12 16,8-3 4-16,-4 0 12 15,-4 4-4-15,8-4 8 16,-12 0-8-16,4 0-4 16,8 0 4-16,-4 0-16 15,-4-4 8-15,4 1 4 16,-4 3 0-16,-5 0 16 15,5 0-8-15,-5 0-20 16,1-4 4-16,-5 4 12 16,-4 0 0-16,0 0-4 15,9-4 4-15,-9 4-4 16,12 0 0-16,-12 0 8 16,0 0-4-16,0 0-20 0,17-4 8 15,-8 4 4 1,-5 0 4-16,5 0 0 15,3-4 0-15,-3 4-12 0,0 0 8 16,-5-3 12-16,4-1-4 16,1 4-12-16,-1 0 4 15,-8 0 4-15,5 0 0 16,3-4 0-16,5 0 0 16,4 1 0-16,-4-1 0 15,8 0 0-15,0 0 0 16,5-3 0-16,-5 7 0 0,-8-8 0 15,0 8 0 1,-5 0 8-16,1-8-4 0,3 8 8 16,-3 0-8-16,-1 0-12 15,-3 0 4-15,12 0 20 16,-4 0-8-16,4 0-12 16,-9 0 0-16,9-3-16 15,-4 3 12-15,-5 0 32 16,1 0-16-16,-5 0-8 15,-4 0-4-15,0 0 12 16,9 0-4-16,-9 0-4 16,8 0 4-16,1 0-4 15,4 0 0-15,-1 0 8 16,-3-4-4-16,-1 4-20 16,5 4 8-16,-4-4 12 0,-1 0 0 15,-8 0 8-15,9 3-8 16,-1-3-4-16,1 4 4 15,-1-4-16-15,1 0 8 16,4 0 20-16,-1 0-8 16,-3 0-12-16,-1-4 0 15,1 4 12-15,-1 0-4 16,-8 0-12-16,5-3 4 16,-5 3 4-16,0 0 0 15,4 3-12-15,-4-3 8 16,0 0 12-16,8 4-4 15,1 0-4-15,4-4 4 0,-5 0 4 16,1 0-4-16,3 0-12 16,1 0 4-16,0 0 12 15,-4-4-4-15,-1 4-12 16,1 0 4-16,-1 0 4 16,-8 0 0-16,0 0 0 15,9 4 0-15,-9-4 8 16,0 0-4-16,8 0-12 15,5 0 4-15,0 0 4 16,4-4 0-16,0 4 0 16,0 0 0-16,-4-4 8 15,-1 1-4-15,-3 3-12 16,-1 3 4-16,1-3 4 16,-5-3 0-16,5 3 0 15,-1 0 0-15,1 0-12 16,-1 0 8-16,5 0 4 15,0 0 0-15,-5 0 0 0,1 0 0 16,-1 0 0-16,1 0 0 16,-1 0 8-16,5 0-4 15,-4 3-4-15,3-3 4 16,1 0-4-16,0 0 0 16,0 0 0-16,-1-3 0 15,6 3-12-15,-1 0 8 16,-5 0 12-16,-3 0-4 15,-1 0-4-15,1 0 4 0,-9 0-4 16,0 0 0-16,8 3 8 16,1-3-4-16,-9 0-4 15,8 8 4-15,1-8-24 16,-5-8 12-16,5 8-4 16,-1 0 4-16,1 0 16 15,-5-3-4-15,5 3-4 16,-1 0 4-1,1 0 4-15,3 0-4 0,1 0 8 16,-4-8-8-16,-1 8-4 16,1 0 4-16,-1 0-16 15,-8 0 8-15,9 0 4 16,-5 0 0-16,-4 0-12 16,8 0 8-16,1-7 12 15,-5 7-4-15,5 0-4 0,-1 0 4 16,1-8-4-16,-1 8 0 15,1 0 0-15,-5 0 0 16,5-8 8-16,-1 8-4 16,1 0-12-16,-1-3 4 15,1 6 4-15,-1 5 0 16,1-8-12-16,-1 0 8 16,1 0 4-16,-1 0 0 15,-3-8 8-15,-1 5-4 16,4-1-4-16,1 8 4 15,-1-4-16-15,1-4 8 16,-1 0 12-16,1 4-4 0,-1 0-4 16,1-4 4-16,-1 4-16 15,1 0 8-15,-1-4 20 16,1 4-8-16,-1 0-12 16,5 0 0-16,0 0-16 15,0-3 12-15,0-1 12 16,-1 4 0-16,1 0-4 15,4 0 4-15,0 0 28 16,0 0-16-16,-4 0-48 16,4 0 16-16,0 0 20 15,-4-4 0-15,0 4-16 16,-1 0 4-16,-3 0 12 16,-1 0 0-16,1 0 8 15,-9-4-8-15,0 4-4 16,0 0 4-16,8-3-4 15,-8 3 0-15,5-4 8 0,-1 0-4 16,4 4-12-16,-8 0 4 16,9 0 4-16,0 0 0 15,-9 0 0-15,4-4 0 16,-4 4 8-16,8 0-4 16,-8 0-12-16,0 0 4 15,9 0 4-15,-9 0 0 16,8 0 0-16,-8 0 0 15,9 0 0-15,-9 0 0 16,8 0 8-16,-8 0-4 0,5 0-12 16,-5-4 4-16,12 1 12 15,-12 3-4-15,9 0-12 16,-1-4 4-16,1 0 12 16,-9 0-4-16,8 4-12 15,-8 0 4-15,9 0 12 16,-5-3-4-16,5 3-12 15,-9 0 4-15,8-4 12 16,-8 4-4-16,9-4-20 16,-9 4 8-16,8 0 12 15,1 0 0-15,4-4-20 16,-5 0 8-16,5 1 4 16,-5 3 4-16,1 0 8 15,-1 0-4-15,1 0-4 16,-9 0 4-16,8 0-4 15,-8 0 0-15,9 0 8 0,-9 0-4 16,0 0-12-16,0 0 4 16,0 0 12-16,0 0-4 15,0 0-12-15,0 0 4 16,8 0 12-16,-8 0-4 16,9 0-4-16,-9 0 4 15,0 0-16-15,0 0 8 16,0 0 28-16,0 0-12 15,0 0 4-15,0 7-8 16,-4-3-140-16,-5 0 76 0,1 3-440 16</inkml:trace>
  </inkml:traceGroup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12:00.676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A8CC1158-61E7-4D68-8DA3-3F03101E83F4}" emma:medium="tactile" emma:mode="ink">
          <msink:context xmlns:msink="http://schemas.microsoft.com/ink/2010/main" type="writingRegion" rotatedBoundingBox="10247,15925 20812,15680 20878,18565 10313,18810"/>
        </emma:interpretation>
      </emma:emma>
    </inkml:annotationXML>
    <inkml:traceGroup>
      <inkml:annotationXML>
        <emma:emma xmlns:emma="http://www.w3.org/2003/04/emma" version="1.0">
          <emma:interpretation id="{D63747FD-13EC-43CA-8FDA-693B1BF2F8FB}" emma:medium="tactile" emma:mode="ink">
            <msink:context xmlns:msink="http://schemas.microsoft.com/ink/2010/main" type="paragraph" rotatedBoundingBox="15674,16990 20702,15412 21065,16567 16037,1814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650CB41B-2B7C-46DF-838A-F995B58EF11D}" emma:medium="tactile" emma:mode="ink">
              <msink:context xmlns:msink="http://schemas.microsoft.com/ink/2010/main" type="inkBullet" rotatedBoundingBox="15807,17415 15964,17365 16048,17633 15892,17683"/>
            </emma:interpretation>
            <emma:one-of disjunction-type="recognition" id="oneOf0">
              <emma:interpretation id="interp0" emma:lang="" emma:confidence="0">
                <emma:literal>•</emma:literal>
              </emma:interpretation>
            </emma:one-of>
          </emma:emma>
        </inkml:annotationXML>
        <inkml:trace contextRef="#ctx0" brushRef="#br0">6936-1214 364 0,'-13'-4'132'0,"13"8"-100"0,5 0-12 0,-5-4 96 16,0 0-68-16,8 4 60 16,5-4-64-16,0 3 24 15,4-3-40-15,0 0 28 16,8 0-32-16,5 0-4 0,8 0-12 15,1 0 4-15,8 0-8 16,-9 0 16-16,9 0-12 16,-5 0-108-16,-3 4 52 0</inkml:trace>
      </inkml:traceGroup>
      <inkml:traceGroup>
        <inkml:annotationXML>
          <emma:emma xmlns:emma="http://www.w3.org/2003/04/emma" version="1.0">
            <emma:interpretation id="{9DA340ED-AD15-48CD-9A56-9C11FC0B06A1}" emma:medium="tactile" emma:mode="ink">
              <msink:context xmlns:msink="http://schemas.microsoft.com/ink/2010/main" type="line" rotatedBoundingBox="16037,16876 20702,15412 21065,16567 16400,18031"/>
            </emma:interpretation>
          </emma:emma>
        </inkml:annotationXML>
        <inkml:traceGroup>
          <inkml:annotationXML>
            <emma:emma xmlns:emma="http://www.w3.org/2003/04/emma" version="1.0">
              <emma:interpretation id="{110DC3E2-3495-48F7-8DB5-657FB6574515}" emma:medium="tactile" emma:mode="ink">
                <msink:context xmlns:msink="http://schemas.microsoft.com/ink/2010/main" type="inkWord" rotatedBoundingBox="16212,17432 16478,17348 16552,17583 16286,17666"/>
              </emma:interpretation>
              <emma:one-of disjunction-type="recognition" id="oneOf1">
                <emma:interpretation id="interp1" emma:lang="" emma:confidence="0">
                  <emma:literal>•</emma:literal>
                </emma:interpretation>
                <emma:interpretation id="interp2" emma:lang="" emma:confidence="0">
                  <emma:literal>&lt;</emma:literal>
                </emma:interpretation>
                <emma:interpretation id="interp3" emma:lang="" emma:confidence="0">
                  <emma:literal>C</emma:literal>
                </emma:interpretation>
                <emma:interpretation id="interp4" emma:lang="" emma:confidence="0">
                  <emma:literal>.</emma:literal>
                </emma:interpretation>
                <emma:interpretation id="interp5" emma:lang="" emma:confidence="0">
                  <emma:literal>c</emma:literal>
                </emma:interpretation>
              </emma:one-of>
            </emma:emma>
          </inkml:annotationXML>
          <inkml:trace contextRef="#ctx0" brushRef="#br0" timeOffset="-257.9534">7068-1339 372 0,'-25'-15'140'0,"20"15"-112"0,1-8-4 0,4 5 128 0,0-1-88 16,0 0 52-16,4-3-68 16,9 3-8-16,-4 0-24 15,12 0 40-15,9-3-28 0,4 3-24 16,13 4-4-16,-5 0 8 16,5-4-4-16,0-4 8 15,0-3-8-15,-13 4-20 16,-4 7 8-16,-5 0 32 15,-12 0-16-15,-9 7-8 16,-4 8-4-16,-8 0-236 16,-1 1 132-16</inkml:trace>
        </inkml:traceGroup>
        <inkml:traceGroup>
          <inkml:annotationXML>
            <emma:emma xmlns:emma="http://www.w3.org/2003/04/emma" version="1.0">
              <emma:interpretation id="{A058C747-00E1-49F6-9F6C-61076A45C951}" emma:medium="tactile" emma:mode="ink">
                <msink:context xmlns:msink="http://schemas.microsoft.com/ink/2010/main" type="inkWord" rotatedBoundingBox="17194,16588 17763,16410 17842,16662 17273,16841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673.5466">8171-1789 548 0,'-4'-15'204'0,"4"11"-156"0,4 0-16 0,9 0 148 16,12-3-104-16,14-1 16 16,20 1-56-16,9-1-16 15,1 0-12-15,-1 1 20 0,-17-5-16 16,-9 9-4-16,-8 3-4 16,-17 0-4-16,-4 0 0 15,-13 0 8-15,-8 7-4 16,-5 1-48-16,-4-4 28 15,-4 3-164-15,-5-3 100 16,1 4-116-16,-1 3 112 16,5-4-36-16,-1 1 72 15,1 7 24-15,0-3 20 16,0 10 64-16,-1 5-32 16,1 14 76-16,4 12-56 15,4 12-16-15,0-9-20 16,1-3 24-16,3-11-20 15,-4 4-12-15,-4-12-8 16,0-4 12-16,0-4-4 16,0-3-64-16,0-4 32 15,0-4-40-15,0 0 36 16,0-3 0-16,0-5 20 16,4 1 16-16,0-4 0 15,5-1 156-15,-1 1-88 16,5 0 96-16,0 0-100 15,0-1 72-15,4-3-80 0,0 8 20 0,0-8-44 16,8 4 32-16,5-4-40 16,8-4 12-16,5-4-24 15,8 1 20-15,4 3-24 16,5 0-252-16,4 4 132 16,-13 4-312-1</inkml:trace>
          <inkml:trace contextRef="#ctx0" brushRef="#br0" timeOffset="1053.1962">8520-1237 364 0,'0'-3'132'0,"9"6"-100"0,3 1-12 16,1 0 124-16,4 4-84 16,0-1 20-16,-4 4-48 15,4 5-20-15,0 2-8 16,-4 1 4-16,-5 4-4 16,-8-4 32-16,0 4-20 0,0-1 40 15,-12-3-32-15,-5 0-12 16,-5-4-8-16,-3 1 4 15,-1-1-4-15,5-4-20 0,8-3 8 16,9-5 20-16,12 1-4 16,9-4 84-1,5-4-48-15,16 1 24 0,0-1-40 16,-4 0 8-16,5 0-20 16,-1 1-228-16,0-5 116 15</inkml:trace>
        </inkml:traceGroup>
        <inkml:traceGroup>
          <inkml:annotationXML>
            <emma:emma xmlns:emma="http://www.w3.org/2003/04/emma" version="1.0">
              <emma:interpretation id="{96FF6F13-4637-4198-9E57-25FEC0B0F926}" emma:medium="tactile" emma:mode="ink">
                <msink:context xmlns:msink="http://schemas.microsoft.com/ink/2010/main" type="inkWord" rotatedBoundingBox="18228,16188 18951,15961 19243,16892 18520,17119"/>
              </emma:interpretation>
              <emma:one-of disjunction-type="recognition" id="oneOf3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1588.7767">9206-1823 372 0,'0'-23'140'0,"-4"19"-112"0,4 0-4 16,0 4 128-16,0 0-88 15,0 0-8-15,0 12-36 16,0 7 72-16,4 11-48 15,0 15 32-15,0 16-44 0,5 11 36 0,4 4-40 16,-5-12 12-16,5-4-24 16,-5-10-16-16,5-5-4 15,-4-7 28-15,-1-8-12 16,1-7 24-16,-1-8-24 16,-4-7 32-16,14-8-28 15,-14-8 32-15,13-7-32 16,-4-8-4-16,-1-11-8 15,5-15-4-15,0-12 0 16,0-7 0-16,-8 0 0 16,8 8 60-16,-4 3-32 15,-5 11 52-15,1 9-48 0,-5 6 20 16,0 9-32 0,5 3 16-16,8 0-20 0,-4 7-16 15,4 5-4-15,0-1-200 16,8 4 112-16,-12 4-308 15,4 8 228-15</inkml:trace>
          <inkml:trace contextRef="#ctx0" brushRef="#br0" timeOffset="2039.9589">9542-1297 548 0,'4'-4'204'0,"1"4"-156"0,-1 4-16 0,-4-4 44 16,8 0-48-16,5 4 32 15,-4-1-32-15,8 9 8 16,-4-8-20-16,-1 7 8 0,5 0-12 16,-4 4-8-16,-13 1 0 15,0-1 12-15,-8-4-8 16,-14 12 24-16,-3-4-20 0,-9-4-4 16,0 4-4-16,12 3-16 15,5-6 8-15,5-5 12 16,7-4-4-16,14 5 104 15,16-12-60-15,14 0 44 16,12-4-56-16,4 4 8 16,-8 0-28-16,-9 0-132 15,-8 0 64-15,-9 0-236 16,-12 0 160-16,-9-4-240 16</inkml:trace>
        </inkml:traceGroup>
        <inkml:traceGroup>
          <inkml:annotationXML>
            <emma:emma xmlns:emma="http://www.w3.org/2003/04/emma" version="1.0">
              <emma:interpretation id="{3D0BFF25-8E6E-4A8E-A1F1-E4EAE9487EFC}" emma:medium="tactile" emma:mode="ink">
                <msink:context xmlns:msink="http://schemas.microsoft.com/ink/2010/main" type="inkWord" rotatedBoundingBox="19382,15965 20742,15538 21065,16567 19705,16994"/>
              </emma:interpretation>
              <emma:one-of disjunction-type="recognition" id="oneOf4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3270.768">9959-2190 476 0,'0'-19'176'0,"0"19"-136"0,-4-8-12 0,-4-3 76 16,8 11-64-16,-9 0-16 15,5 3-16-15,-17 5-20 16,12 3 8-16,-8 5-16 15,4 2 12-15,1 9 56 16,-6 3-24-16,6-3 24 16,3-1-28-16,5 1 16 15,8-5-20-15,13-6 8 16,5 2-12-16,-1-14-24 16,0 4 4-16,-8-12 56 15,8 0-24-15,-4-11 0 16,-8 0-16-16,-9-12 4 15,0 9-8-15,-9-9-4 16,-4 4 4-16,-4 4-24 16,5 8 12-16,3 4 4 15,1 10 4-15,16 1-160 16,1 7 88-16</inkml:trace>
          <inkml:trace contextRef="#ctx0" brushRef="#br0" timeOffset="3703.8282">10500-2153 416 0,'5'-3'152'0,"-5"3"-116"0,-5-12-12 16,-3 8 64-1,16 8-52-15,-16-8-12 16,8 4-16-16,-17-3 8 16,12 3-8-16,-16 0 24 15,4 7-20-15,-13-3 40 16,18 4-28-16,-18-1 32 15,8 5-32-15,-12 3 48 16,5 4-40-16,-1 3 72 16,8 1-56-16,1-4 0 15,13 4-28-15,16-8 32 16,1 0-28-16,25-8 32 0,0 5-32 16,13-12-164-16,4 4 76 0,-4-8-336 15,-1 4 220-15</inkml:trace>
          <inkml:trace contextRef="#ctx0" brushRef="#br0" timeOffset="23388.2903">5642-521 288 0,'-9'-8'108'0,"9"4"-84"0,-4 4-4 15,0 0 12-15,-1 4-20 16,-3 4 84-16,-5 11-52 15,-4-4 68-15,8 15-64 0,-3 12 20 16,3-1-40-16,9-7 8 16,9-3-20-16,3-5 36 0,14-11-28 15,0-7 4-15,12-12-16 16,-8-7 20-16,-9-12-20 16,-12-3 12-16,-14-8-12 15,-12-1 0-15,-8 1-4 16,-5 4-24-16,-4 4 8 15,13 7 4-15,3 4 4 16,10 7-12-16,12 4 8 16,13 4-236-16,17 4 132 15,9 11-316-15</inkml:trace>
          <inkml:trace contextRef="#ctx0" brushRef="#br0" timeOffset="23886.9162">6153-555 164 0,'4'-4'60'0,"4"4"-44"0,1 0-8 0,-9 0 148 15,0 0-88-15,0 0 88 16,0 0-92-16,-4 0 56 16,-1-4-68-16,-3 4 16 15,-5 4-40-15,0 0-8 16,5-4-12-16,-5 3 12 0,-4 1-12 15,0 0-4-15,4 4 0 16,-4-1 92-16,-4 1-52 16,0-1 16-16,4 5-36 15,-5 7 56-15,1 0-44 16,12 3 28-16,5 5-36 0,8-1-16 16,5-3-8-1,12-4 20-15,1-4-12 0,3-4 32 16,5-3-28-16,-5-1 4 15,-3-7-12-15,-5 0-208 16,-9 0 108-16,-8 0-120 16,0 0 120-16,0 8-312 15</inkml:trace>
        </inkml:traceGroup>
      </inkml:traceGroup>
    </inkml:traceGroup>
    <inkml:traceGroup>
      <inkml:annotationXML>
        <emma:emma xmlns:emma="http://www.w3.org/2003/04/emma" version="1.0">
          <emma:interpretation id="{F953241C-1AE5-4B64-9AA4-133BE14FDD93}" emma:medium="tactile" emma:mode="ink">
            <msink:context xmlns:msink="http://schemas.microsoft.com/ink/2010/main" type="paragraph" rotatedBoundingBox="10287,17691 15929,17561 15955,18679 10313,1881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30979F5-8E09-4CC4-89E7-448EA076359D}" emma:medium="tactile" emma:mode="ink">
              <msink:context xmlns:msink="http://schemas.microsoft.com/ink/2010/main" type="line" rotatedBoundingBox="10287,17691 15929,17561 15955,18679 10313,18810"/>
            </emma:interpretation>
          </emma:emma>
        </inkml:annotationXML>
        <inkml:traceGroup>
          <inkml:annotationXML>
            <emma:emma xmlns:emma="http://www.w3.org/2003/04/emma" version="1.0">
              <emma:interpretation id="{D1259C6F-624A-4F90-9D28-09202BE2C625}" emma:medium="tactile" emma:mode="ink">
                <msink:context xmlns:msink="http://schemas.microsoft.com/ink/2010/main" type="inkWord" rotatedBoundingBox="10288,17711 12637,17656 12663,18755 10313,18810"/>
              </emma:interpretation>
              <emma:one-of disjunction-type="recognition" id="oneOf5">
                <emma:interpretation id="interp9" emma:lang="" emma:confidence="0">
                  <emma:literal>avis-rive"</emma:literal>
                </emma:interpretation>
                <emma:interpretation id="interp10" emma:lang="" emma:confidence="0">
                  <emma:literal>avis-rive".</emma:literal>
                </emma:interpretation>
                <emma:interpretation id="interp11" emma:lang="" emma:confidence="0">
                  <emma:literal>Teviot-rive".</emma:literal>
                </emma:interpretation>
                <emma:interpretation id="interp12" emma:lang="" emma:confidence="0">
                  <emma:literal>avis-rive:</emma:literal>
                </emma:interpretation>
                <emma:interpretation id="interp13" emma:lang="" emma:confidence="0">
                  <emma:literal>Zavion-rive".</emma:literal>
                </emma:interpretation>
              </emma:one-of>
            </emma:emma>
          </inkml:annotationXML>
          <inkml:trace contextRef="#ctx0" brushRef="#br0" timeOffset="18254.3504">136 16 260 0,'-9'-11'96'0,"13"11"-76"0,1-4-4 16,-5 4 60-16,8-4-44 16,5 8-12-16,0-4-12 15,4 0 16-15,4 4-12 16,5-4 68-16,-1 0-48 15,14 0 24-15,3 0-36 16,5 0-16-16,-4 7-8 0,-5-7 20 16,-8 0-8-1,-9 0 40-15,-21 0-16 16,-9-7-16-16,-3 7-12 16,-1-4 0-16,0 4-172 15,0 0 92-15,5 0-32 16,-1 0 64-16,5 4 12 15,0-4 16-15,-5 0 20 16,1 15 0-16,-5-4 104 16,-4 8-60-16,0 12 16 0,0 6-40 15,0 24-4-15,0 7-12 16,4 8 4-16,5-12-8 16,3 1-4-16,1-16 4 15,0-11-76-15,-5-4 40 16,1-8-48-16,-5-7 44 15,-4-4-96-15,-9-3 76 16,-3-5 16-16,-6-11 24 16,1 1 8-16,0 3 0 15,5-8 208-15,3 8-108 16,9 0 112-16,8 0-116 16,9 0 84-16,17 0-96 15,9 8 20-15,0 3-56 16,8-4-4-16,0-3-24 0,0 8 28 15,0-12-24-15,-9 0 4 16,1 0-12-16,0-4-192 0,-5-4 100 16,0 4-344-1</inkml:trace>
          <inkml:trace contextRef="#ctx0" brushRef="#br0" timeOffset="18514.5421">634 546 352 0,'-9'8'132'0,"9"-4"-104"0,0-1-8 0,-4 12 60 16,0 1 24-16,-5 2-52 15,-3 5 44-15,-1 4-60 16,4-1 12-16,1-7-32 15,-1 8 20-15,1-8-24 16,-1-4 12-16,1-4-12 0,-1-3-220 16,1-12 116-16,3 0-328 15</inkml:trace>
          <inkml:trace contextRef="#ctx0" brushRef="#br0" timeOffset="19139.7971">1000 58 280 0,'4'-19'104'0,"1"19"-84"0,-1-4 0 16,0 0 92-16,-4 4-64 16,0 0 0-16,0 0-32 15,-4 12 24-15,0 10-24 16,-1 9 64-16,1 29-44 16,4 12 0-16,9 4-20 15,-1 3 32-15,5-18-24 16,4-4 4-16,-4-16-16 0,4-7 0 15,4-7-4-15,-8-8 48 16,4-8-32-16,0-7 60 16,0-8-48-16,0-3 20 15,4-12-36-15,5-15-8 16,8-12-8-16,0-18 4 16,0-4-4-16,0 0-20 0,0 7 8 15,-8 8 108-15,-5 11-52 16,0 5 8-16,-4 6-36 15,-4 5-4-15,-4 7-8 16,3 0-8-16,-3 8 4 16,-5 7-252-1,-4 4-384 1</inkml:trace>
          <inkml:trace contextRef="#ctx0" brushRef="#br0" timeOffset="19444.6099">1575 565 488 0,'-9'19'180'0,"5"-11"-140"0,-9 7-12 16,9 4 76-16,4 3-64 16,-8 5 8-16,3 3-28 0,5 4 24 15,-4-4-28-15,8 1 48 0,-4-9-36 16,0-3 28-16,0-7-28 16,0-12-160-16,0 0 72 15,5-12-488 1</inkml:trace>
          <inkml:trace contextRef="#ctx0" brushRef="#br0" timeOffset="19920.3717">1852-162 352 0,'-17'-15'132'0,"17"11"-104"0,4-3-8 16,-4 7 80-16,0 0-60 15,4 15-44-15,-4 11 0 16,-4-7 68-16,-5 8-36 16,1-4 52-16,-5 3-44 15,5-11 24-15,3 4-32 16,5-7 16-16,5-5-24 0,7-3 36 0,10-4-32 16,3 0 12-16,1-8-20 15,-1-7-16-15,-3 0-4 16,-1-11-48-1,-21-1 24-15,-13-7 8 0,-4 7 8 16,-4 1 72-16,-5 11-32 16,9 7 40-16,-8-3-36 15,12 11-20-15,13 11-4 16,8-11-196-16,18 8 104 0,4-8-456 16</inkml:trace>
          <inkml:trace contextRef="#ctx0" brushRef="#br0" timeOffset="20226.1921">2329-264 456 0,'-13'0'168'0,"0"0"-128"0,-12 0-16 15,16 0 44-15,-4 8-44 16,1 3 32-16,-5-3-28 16,4 7-28-16,0 4 0 15,0-4 0-15,5 4 0 0,-1 3 88 16,5-3-48-16,4 12 36 0,0-9-44 16,0-3 0-16,0-4-20 15,8 1 28-15,1 3-24 16,-1-12-288-16,31 12-228 31</inkml:trace>
        </inkml:traceGroup>
        <inkml:traceGroup>
          <inkml:annotationXML>
            <emma:emma xmlns:emma="http://www.w3.org/2003/04/emma" version="1.0">
              <emma:interpretation id="{310DC279-8ABA-4AE7-B49B-E02874B2D2E6}" emma:medium="tactile" emma:mode="ink">
                <msink:context xmlns:msink="http://schemas.microsoft.com/ink/2010/main" type="inkWord" rotatedBoundingBox="13234,17623 15929,17561 15952,18542 13257,18605"/>
              </emma:interpretation>
            </emma:emma>
          </inkml:annotationXML>
          <inkml:trace contextRef="#ctx0" brushRef="#br0" timeOffset="20735.1014">2972 236 696 0,'-34'0'256'0,"46"0"-196"0,10 0-20 0,-1-4 172 15,17-4-124-15,18 1 28 16,8 3-72-16,-1 4-184 0,-3 0 72 15,0-4-584-15,8 8 364 16,-4 0 52-16</inkml:trace>
          <inkml:trace contextRef="#ctx0" brushRef="#br0" timeOffset="20552.6159">3074 54 572 0,'-4'-11'208'0,"8"7"-160"0,9-4-12 15,-1 8 244-15,10-3-160 16,12-1 20-16,8 0-84 16,5 4 0-16,0 4-36 0,0-4-300 0,-9 7 152 15</inkml:trace>
          <inkml:trace contextRef="#ctx0" brushRef="#br0" timeOffset="21286.6417">4224-260 156 0,'-34'7'56'0,"25"9"-44"0,-4 3-4 0,13 7 44 16,-8 4-32-16,8 4 112 15,-9 12-72-15,-4-1 56 16,5 4-72-16,4 8 48 15,4 0-52-15,-9 4-4 16,1-12-20-16,-5-4 32 0,4-7-24 16,-12-11-68-16,8-9 24 0,-4-6-88 15,-13-5 56-15,5-7-16 16,-13-3 40 0,8-5 24-16,-4-3 4 15,12 3 188-15,-3 4-104 16,12 1 160-16,5 3-140 15,8 0 72-15,17 3-104 16,12 1 44-16,5 0-72 0,5 3-20 16,3 1-16-16,-8 0-44 15,-4-1 20-15,0-7-444 16,0 0 252-16,-5 0-328 16</inkml:trace>
          <inkml:trace contextRef="#ctx0" brushRef="#br0" timeOffset="20930.6199">4160-287 808 0,'0'-15'300'0,"21"4"-232"0,0-4-20 16,1 15 20-16,7 0-48 16,1 7-160-16,17 5 76 0,0-1-444 15</inkml:trace>
          <inkml:trace contextRef="#ctx0" brushRef="#br0" timeOffset="21617.0195">4241 266 424 0,'8'-11'156'0,"5"11"-120"0,0 7-8 0,-5-3 28 16,1 15-36-16,-1 0 0 15,1 11-12-15,-1 0 20 0,1 5-16 16,-9-1 24-16,-4-4-24 16,-5-4 40-16,1 1-28 15,-14-4 84-15,5-8-60 16,0-4 40-16,4 0-52 0,1-3 32 16,3-8-36-16,9 0 16 15,13 0-28-15,8 0 8 16,13-4-16-16,13 4 36 15,4 0-24-15,0 0-216 16,0 0 104-16,-12 4-576 16</inkml:trace>
          <inkml:trace contextRef="#ctx0" brushRef="#br0" timeOffset="22502.8744">4867-317 392 0,'0'-7'148'0,"0"7"-116"0,0 0-8 0,0 7 40 15,0 1-40-15,-5 7 68 16,5 11-52-16,0 5 44 0,0 10-48 16,5 1 32-16,-1 11-36 15,4 0 16-15,1 7-28 0,4 16 8 16,4-4-16-16,0-4 12 16,4-3-16-16,0-16 16 15,1-23-16-15,-1-7 48 16,-4-4-28-16,0-22 20 15,0-12-28-15,4-23-8 16,1-15-8-16,-1 4-4 16,-4-7 0-16,8 14 8 15,-12 1-4-15,9 3 8 16,-5 5-8-16,4-1 40 16,-8 7-20-16,8 1 76 15,-4 0-56-15,-4 11-12 16,0 4-20-16,-5 3-12 0,5 5 4 15,-5 7-40-15,-8 7 20 16,9 9-320-16,-9-5 184 16,0 8-480-1</inkml:trace>
          <inkml:trace contextRef="#ctx0" brushRef="#br0" timeOffset="22892.4456">5335 421 632 0,'4'-4'236'0,"-4"8"-184"0,5-4-16 16,-5 0 104-16,8 4-84 15,5 11 4-15,0-3-36 16,-1 3-8-16,1 4-8 16,-4 0-8-16,-1-1 4 0,-4 5 28 15,-4-4-16-15,-4-4 4 16,-9 0-12-16,1-3-8 16,7-5 4-16,-3 1 12 15,-1-4-8-15,9-4-4 16,13 0 0-16,-4 0 48 15,12 0-28-15,4-4 8 0,1-4-20 16,4 1-176-16,12-1 92 16,-3-7-504-1,-1 7 324-15,-12-3-16 16</inkml:trace>
        </inkml:traceGroup>
      </inkml:traceGroup>
    </inkml:traceGroup>
  </inkml:traceGroup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13:09.360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283DDF8D-2130-4520-88AE-8B4AFEEC31F3}" emma:medium="tactile" emma:mode="ink">
          <msink:context xmlns:msink="http://schemas.microsoft.com/ink/2010/main" type="inkDrawing" rotatedBoundingBox="16806,15803 19003,15593 19010,15666 16813,15877" semanticType="underline" shapeName="Other">
            <msink:sourceLink direction="with" ref="{01ACDDBC-7971-48A2-89F4-9009978B4317}"/>
          </msink:context>
        </emma:interpretation>
      </emma:emma>
    </inkml:annotationXML>
    <inkml:trace contextRef="#ctx0" brushRef="#br0">-2 246 28 0,'0'4'12'0,"0"-8"-8"0,0 0-4 0,0 4 20 16,0 0-12-16,0 0 48 16,8 0-28-16,1-4 48 15,-1 1-44-15,1-1 4 16,-1 0-24-16,-3 0 20 15,3 0-20-15,-4 1 32 16,5-1-28-16,-9 4 4 16,8 0-12-16,1-4-16 15,4 4 4-15,-1 0 12 0,1 0-4 16,0 0 16-16,4 0-12 16,0 0 4-16,0 0-4 15,-4 0 4-15,0-4-8 16,-1 4-4-16,1 0 4 15,0 0-4-15,0-4 0 16,0 4 0-16,-1 0 0 16,5 0 0-16,0 0 0 15,5 0 0-15,3-3 0 16,1-1 8-16,4 0-4 16,-1 0-4-16,1 1 4 15,-4-1-4-15,4 4 0 16,-5-4 24-16,5-4-12 15,0 5-12-15,0 3-4 16,-1 0 12-16,1 0-4 16,-4 0-12-16,-1 0 4 0,1 3 12 15,-5 1-4-15,0-4-20 16,1-7 8-16,7 7 32 16,-16 0-16-16,4-8 0 15,5 8-4-15,-1-8-16 16,-8 8 8-16,4 0 4 15,4 0 0-15,0 0 24 16,1 0-12-16,-1 0-20 16,9 4 0-16,-9-4 4 15,9 0 4-15,-9 0-20 0,9 0 12 16,-5-4 12 0,5 1 0-16,-4-1-4 15,-1 0 4-15,5-3-4 0,0 10 0 16,-9-3 0-16,1 0 0 15,-1 0 8-15,0 0-4 16,0 0-4-16,-4-3 4 16,5 3-4-16,-10-4 0 15,-3 0-12-15,4 0 8 16,4-3-4-16,-4-1 0 16,8 0 16-16,-4 5-4 15,4-1 8-15,0-4-8 16,9 5-4-16,-8-1 4 15,7-4 20-15,-7 4-12 16,-1 1-20-16,9-1 0 0,-9 0 12 16,0 0 0-16,1 0-4 15,-1 1 4-15,0-1 4 16,1-4-4-16,3 8 8 16,-4-7-8-16,1 7 8 15,-1-4-8-15,0 0-4 16,1-3 4-16,-5 3-4 15,-5 4 0-15,1 0 0 16,4 4 0-16,-13-1 24 16,5 1-12-16,-1-4-12 15,5 4-4-15,-4-4 20 16,-1 4-8-16,-8-4 4 0,0 0-4 16,5 7-164-16,-5 1 84 15,8-1-216-15</inkml:trace>
  </inkml:traceGroup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15:48.389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5F8FE4B5-E968-41DC-A1ED-45BB846650AA}" emma:medium="tactile" emma:mode="ink">
          <msink:context xmlns:msink="http://schemas.microsoft.com/ink/2010/main" type="writingRegion" rotatedBoundingBox="6966,373 7508,3221 5228,3655 4686,806"/>
        </emma:interpretation>
      </emma:emma>
    </inkml:annotationXML>
    <inkml:traceGroup>
      <inkml:annotationXML>
        <emma:emma xmlns:emma="http://www.w3.org/2003/04/emma" version="1.0">
          <emma:interpretation id="{2A685B97-B669-4EF8-B333-00FC827E1019}" emma:medium="tactile" emma:mode="ink">
            <msink:context xmlns:msink="http://schemas.microsoft.com/ink/2010/main" type="paragraph" rotatedBoundingBox="6966,373 7508,3221 5228,3655 4686,80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E98DE2E-A46A-4A6E-BE3A-F071C5D6F672}" emma:medium="tactile" emma:mode="ink">
              <msink:context xmlns:msink="http://schemas.microsoft.com/ink/2010/main" type="line" rotatedBoundingBox="6966,373 7508,3221 5228,3655 4686,806"/>
            </emma:interpretation>
          </emma:emma>
        </inkml:annotationXML>
        <inkml:traceGroup>
          <inkml:annotationXML>
            <emma:emma xmlns:emma="http://www.w3.org/2003/04/emma" version="1.0">
              <emma:interpretation id="{A7CDA60A-99F7-4384-95C1-3A203BB0173C}" emma:medium="tactile" emma:mode="ink">
                <msink:context xmlns:msink="http://schemas.microsoft.com/ink/2010/main" type="inkWord" rotatedBoundingBox="6966,373 7508,3221 5228,3655 4686,806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2931-1358 592 0,'0'-4'220'0,"0"4"-172"0,0 4-12 16,-8 0 84 0,8 7-72-16,-5 8 24 15,-3 4-40-15,-1 11-4 16,5 0-16-16,-4 4 0 16,8 0-4-16,0-8-8 0,0-4 4 15,0-7 28-15,8-4-16 0,-8-7-164 31,4-4 80-31</inkml:trace>
          <inkml:trace contextRef="#ctx0" brushRef="#br0" timeOffset="-1037.3255">2505-934 280 0,'-8'-4'104'0,"8"0"-84"0,13 8 0 0,-18-4 120 15,5 0-80-15,-8 0 80 16,-1 0-80-16,5 0 56 15,4 0-64-15,-8 0 40 16,8 4-52-16,-9-4 40 16,9 4-44-16,0-4 32 15,-9 0-36-15,5 0 16 16,4 3-28-16,-8-3 8 16,8 4-16-16,0-4-32 15,12 8 8-15,-3-1 12 16,4 1 4-16,4 0-12 15,-4-1 4-15,8 1 12 16,-4 3-4-16,4-3 16 16,0 3-12-16,-8-3 16 15,4-1-16-15,-17-3 4 16,9 0-4-16,-9-1 20 0,0 5-16 0,-9 0-12 16,1-1-4-16,-1 1-4 15,5 3 0-15,-9 0 16 16,9 5-4-16,-9 2 8 15,5 1-8-15,-9 8 24 16,4 3-16-16,-8 4-12 16,8 4-4-16,-8-8-84 15,3-3 48-15,6-20-108 16,7-3 84-16,10-19-532 16,3-4 328-16</inkml:trace>
          <inkml:trace contextRef="#ctx0" brushRef="#br0" timeOffset="-257.6817">2518-1506 340 0,'-4'-11'128'0,"4"11"-100"0,-4-15-8 0,-5 7 244 16,18 8-148-16,-9-7 60 16,4 3-104-1,0-7 0-15,0 7-40 0,13-11-12 16,-4 11-12-16,8-4 12 16,1 4-12-16,-1-3-4 15,0 3 0-15,-4 4 12 16,5 4-8-16,-14 3 4 15,1 5-4-15,-18-5-24 16,5 5 8-16,-9-1-128 16,0 0 76-16,-4 1-20 15,9 3 48-15,-1 4-16 16,5-4 28-16,0 4-8 16,4 0 16-16,0 4 8 15,4-1 4-15,0 5 8 16,-4-1-4-16,0 1 16 15,0-4-12-15,-4-1-12 16,0 1 0-16,-5-4-156 16,-4 0 88-16,1-8-104 15,-5 0 104-15,4-7 0 16,-4 0 44-16,-4-4 44 0,8 0-8 16,4 0 228-16,1 0-128 0,-5 0 52 15,4 8-96-15,9-1 40 16,0 8-60-16,9-3 32 15,4 3-44-15,-5-8 8 16,1 1-24-16,12-8 8 16,-8 4-12-16,4-4 0 15,4 0-4-15,-8 0 4 16,8 0-8-16,-4 0-92 16,-4 4 52-16,4-4-96 15,-4 0 76-15,8-8-264 16,0 0 180-16</inkml:trace>
          <inkml:trace contextRef="#ctx0" brushRef="#br0" timeOffset="6903.8426">2603-397 332 0,'0'-11'120'0,"0"11"-92"0,-4 0-8 15,0 0 124 1,8 0-84-16,-8 0 80 16,4 8-80-16,-5-1 56 15,1 5-64-15,-4 3 40 16,8 0-52-16,-9 4 24 16,9 3-36-16,-8 1 0 15,8 0-16-15,-9 3 0 16,9-7-4-16,-4 0 20 0,8-4-16 0,-4-3-64 15,0 3 24-15,-4-4-348 16,4 1 204-16</inkml:trace>
          <inkml:trace contextRef="#ctx0" brushRef="#br0" timeOffset="6617.0433">2467-238 164 0,'-9'0'60'0,"9"0"-44"0,9-3-8 16,-9 3 16-16,0 0-16 16,0 0 112-1,0 0-68-15,0 0 120 16,0 0-96-16,0 0 68 16,0 0-84-16,0 0 64 15,0 0-68-15,0 0 48 16,0 0-60-16,4 0 24 0,5 0-40 15,-1 0-16-15,5 3-8 0,0-3-16 16,4 4 8-16,4-8 20 16,0 1-8-16,1-5 24 15,3 8-20-15,-3-8 4 16,-5 8-8-16,-9-3-40 16,-4 6 16-16,-8-3-116 15,0 8 72-15,-9-8-308 16,9 0 204-16</inkml:trace>
          <inkml:trace contextRef="#ctx0" brushRef="#br0" timeOffset="7892.4752">2769 16 300 0,'0'-11'112'0,"0"11"-88"0,0 3-8 15,0 1 136 1,0 4-88-16,0 3 60 15,5 8-68-15,-1 8-24 0,13 3-20 16,-4 8 24-16,-1-1-20 0,5 1 20 16,5 0-20-16,-9-8-24 15,4 1 0-15,0-9 32 16,4-3-16-16,-13-3 28 16,5-5-24-16,-13-7 32 15,9 3-28-15,-9-14 32 16,4 3-32-16,4-11 12 15,-8 3-16-15,9-14 12 16,-5 7-16-16,18-19-4 16,-14 4 0-16,9-11 12 15,4 7-8-15,-8-4 16 16,8 8-16-16,1-4 24 16,-9 16-20-16,-13-1-4 15,8 8-4-15,1 0-16 16,-1 7 8-16,-4 0-104 15,1 5 60-15,-5-1-164 16,0 4 116-16</inkml:trace>
          <inkml:trace contextRef="#ctx0" brushRef="#br0" timeOffset="7384.5845">2297 640 528 0,'-13'4'196'0,"13"-4"-152"0,0 0-12 0,4-4 140 15,5 4-100-15,-1-7 32 32,13 7-60-32,1-8 0 0,3 8-28 0,5 0 36 15,0 0-28-15,-9 0-12 16,5 0-8-16,-9 0-260 15,-4 0 140-15</inkml:trace>
          <inkml:trace contextRef="#ctx0" brushRef="#br0" timeOffset="8319.8359">3195 379 464 0,'-4'0'176'0,"4"0"-140"0,4 8-8 0,0-8 108 15,1 0-80-15,-5 0 112 16,0 0-96-16,0 4 24 16,0 3-56-16,0 5 40 15,0-1-48-15,-5 0 20 16,5 4-32-16,0 1 8 15,5-1-16-15,-5-4-8 16,0 4 0-16,0-3 48 16,8-9-28-16,1-3-72 15,-1 4 24-15,1-4-388 16,-1 0 228-16</inkml:trace>
          <inkml:trace contextRef="#ctx0" brushRef="#br0" timeOffset="-5769.4842">1803-75 436 0,'4'-7'160'0,"-4"7"-124"0,8-4-8 0,-8 0 96 15,0 8-72-15,0-4 32 16,0 0-48-16,-8 0 20 16,4 7-28-16,-13-3 28 15,17 4-32-15,-22 3 12 16,18 4-20-16,-21 8 8 16,8 0-12-16,-9 7 0 15,5 0-4-15,-9 0-8 16,9-3 4-16,-5-4 4 15,5-1-4-15,-1-7 16 16,5-3-12-16,5-5 4 16,7 1-4-16,5-8-32 15,9 0 12-15,8-4 24 16,9 0-8-16,8-3-16 16,4 7 4-16,0-4 4 15,-4 4 4-15,5 0 16 0,-10 4-8 0,1-4-4 16,-4 4 0-16,-5-1-4 15,0 5 0-15,-4-4 16 16,5 0-8-16,-10 3-20 16,10-7 4-16,-14 0 20 15,9 4-4-15,-12-4-4 16,12 0 0-16,-17 0-4 16,0 0 0-16,4 0 16 15,0 0-8-15,0 0-20 16,1 0 4-16,-1 0 32 15,0 0-16-15,-4-8 44 16,4 8-28-16,-4 0-4 16,5 0-12-16,-5-7 12 15,0 7-12-15,0-12 4 16,0 5-4-16,0-8-8 16,0 3 4-16,-5-18 28 15,5 11-16-15,-4-15-4 16,0 11-8-16,-5-3 56 15,1 7-32-15,-13-4 24 16,16 4-32-16,-12 8 60 16,4-4-44-16,-4 3-8 15,9 5-16-15,-5-8-12 16,5 11 4-16,-5-4-24 0,9 8 12 16,-1-7 12-16,10 7 0 0,-5-8-240 15,12 8 128-15</inkml:trace>
          <inkml:trace contextRef="#ctx0" brushRef="#br0" timeOffset="-31368.1797">2190-790 216 0,'-42'-8'80'0,"42"1"-60"0,-9 3-8 0,9 0 100 16,0 4-64-16,-13-8 104 15,13 8-88-15,0-3 32 16,0 6-56-16,0-6 4 16,0 3-28-16,30-4 28 15,-9 8-28-15,43-4 20 16,-4 7-20-16,46-7 28 0,-3 0-28 15,29-4 40-15,0 8-32 16,4-8-12-16,-17 4-8 0,0-3 12 16,-16 3-8-1,-10-4 40-15,-12 4-24 16,-17-4 20-16,-17 8-24 0,-13-8 8 16,-9 4-16-16,-3 0 28 15,-5 4-24-15,-4-4 12 16,-1 7-16-16,1-7-132 15,0 8 68-15</inkml:trace>
          <inkml:trace contextRef="#ctx0" brushRef="#br0" timeOffset="-6744.0754">1833 1061 364 0,'0'-8'132'0,"0"16"-100"0,8-8-12 16,-8 0 68-1,0 0-52-15,0 0 32 16,0 0-40-16,0-4 52 16,9 0-44-16,-5-7 12 0,4 7-32 15,-8-7 28-15,5 7-28 0,-5-8 12 16,4 5-16-16,-4-8 28 16,0 7-24-16,4-11 4 15,-4 4-12-15,0-11-8 16,4 7 4-16,-4-19 20 15,5 8-12-15,-5-12 12 16,4 4-12 0,-4-11 12-16,4 11-16 0,-4-4 4 15,4 8-4-15,-4 0 36 16,0 8-20-16,0-8-12 16,5 11-8-16,-5-11 4 15,0 11-4-15,0-11 8 16,0 8-8-16,0-12-12 15,0 7 4-15,0-10 4 16,0 7 0-16,0-8 0 16,0 8 0-16,0-8 8 15,0 12-4-15,0-4 8 16,0 8-8-16,0-8-12 16,0 11 4-16,0-4 4 15,0 8 0-15,0-11 0 16,4 11 0-16,-4 0-12 15,4-3 8-15,-4 3 4 16,0-4 0-16,0-4 16 16,0 8-8-16,0-3 16 15,0 7-16-15,-13-4-4 16,18 0 0-16,-10-15-4 16,5 15 0-16,-4-8-20 0,4 5 12 0,0-5-4 15,4 1 4-15,-4 3 8 16,0 4 0-16,0 4 0 15,5 0 0-15,-5 3 24 16,0 5-12-16,0-12 4 16,0 11-8-16,0-3-8 15,0 7 4-15,0-3 12 16,0 7-8-16,0-12 4 16,0 12-4-16,0-4-16 15,0 8 4-15,0-4-16 16,0 0 12-16,0 4 4 15,0 4 4-15</inkml:trace>
          <inkml:trace contextRef="#ctx0" brushRef="#br0" timeOffset="-28049.7">1879 1015 392 0,'0'0'148'0,"0"4"-116"0,5 0-8 0,3-4 76 16,-8 0-60-16,4 0 60 15,1 7-56-15,3-7 48 16,1 4-52-16,-5-4 24 16,0 0-36-16,0 0 16 15,5 8-24-15,4-5 28 16,0 1-32-16,16-4 12 15,5 0-16-15,35-4-8 16,11 1 0-16,27 3 20 16,-5-8-12-16,39 1 32 15,-1 3-28-15,5-4 20 16,-22 8-20-16,-8-4-16 16,-12 4-4-16,-14 0 12 15,-17 4-4-15,-8 0-4 16,-13-4 4-16,-12 4 12 15,-5 3-8-15,-13 1 16 16,0-8-16-16,-8 0 32 16,0 4-24-16,-5-4-4 15,5 0-8-15,0-4-180 16,4 4 96-16,4-8-224 16,1 1 172-16</inkml:trace>
          <inkml:trace contextRef="#ctx0" brushRef="#br0" timeOffset="-8260.0752">3570 1095 92 0,'0'3'32'0,"4"-3"-24"0,5-3 0 16,-5-1 64-1,0 8-40-15,0-4 40 16,1 0-40-16,-1 0 52 16,0 0-48-16,-4 0 36 15,4 3-40-15,-4-3 24 16,0 0-28-16,0 0 0 15,9 4-16-15,-1 0 12 16,5 0-16-16,0-4 68 0,0 0-44 0,0 0 16 16,4 0-32-16,-5 0 36 15,5 0-28-15,-4 0-4 32,0 0-12-32,-5 0 4 15,1 0-8-15,0 0 16 0,-1 0-12 0,-4 0 16 16,1 0-16-16,-1 0-12 15,0 0 0-15,5 0 20 16,-1 0-8-16,1 0 4 16,-1 0-4-16,-8 0 4 15,0 0-8-15,0 0 8 16,0 0-8-16,4 0-12 16,-4 4 4-16,9-8-24 15,-9 4 16-15,0-4-152 16,8 8 88-16</inkml:trace>
        </inkml:traceGroup>
      </inkml:traceGroup>
    </inkml:traceGroup>
  </inkml:traceGroup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15:17.861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0F0DEC84-6FA6-4E1D-98B9-EFBDBB55D962}" emma:medium="tactile" emma:mode="ink">
          <msink:context xmlns:msink="http://schemas.microsoft.com/ink/2010/main" type="inkDrawing" rotatedBoundingBox="7221,810 10835,763 10874,3772 7261,3819" hotPoints="10623,725 10781,3843 7663,4000 7506,883" semanticType="enclosure" shapeName="Square"/>
        </emma:interpretation>
      </emma:emma>
    </inkml:annotationXML>
    <inkml:trace contextRef="#ctx0" brushRef="#br0">42 228 288 0,'-4'-23'108'0,"4"23"-84"0,0-4-4 16,0-3 48 0,0 7-40-16,0-16 16 15,0 16-28-15,-4 0 20 16,4 0-24-16,-5 0 40 15,5 16-28-15,-4-9 20 16,4 5-24-16,-4 10 28 16,0-3-32-16,-1 15 4 15,5 0-12-15,5 16-8 16,3-9 4-16,1 31 28 0,3-4-16 0,-3 31-12 16,4-1-8-16,-5 19 20 15,5-14-8-15,-13 29 24 16,8-7-20-16,-8 7 4 15,5-18-8-15,-5 3 4 16,0-18-8-16,0 7-20 16,8-12 8-16,1-3 12 15,-1-11 0-15,1-16 8 16,-1-11-8-16,-8-11-108 16,5-12 56-16,-10-11-288 15,1-4 188-15</inkml:trace>
    <inkml:trace contextRef="#ctx0" brushRef="#br0" timeOffset="1637.0597">76 224 300 0,'-13'-23'112'0,"13"23"-88"0,0-23-8 0,0 12 84 16,0 4-60-16,0-9 44 16,0 1-48-16,0 4 44 15,9 3-48-15,4-7 28 16,4 8-32-16,25 3 8 16,5-7-20-16,47-1 8 15,4 8-12-15,55 1 12 16,5 3-16-16,46-4 24 15,-12 8-20-15,42-16-4 16,-30 8-4-16,39-7-4 16,-26 4 0-16,-8-1 8 15,-39 4-4-15,-17-3-4 16,-33 10 4-16,-10 1 4 16,-16 8-4-16,-13 3-4 15,-13 7 4-15,-4 5-4 16,-17-4 0-16,-5 3 16 15,-8 1-8-15,-4-1-20 16,0 1 4-16,-9-5 12 16,-4 1 0-16,-4-4 16 15,0 4-12-15,-5-1 16 16,-8 1-16-16,0 0 4 0,9-1-4 16,-9 5 4-16,0 3-8 0,4 4-12 15,5-3 4-15,-1 14 4 16,5 0 0-16,-4 27 8 15,3 0-4-15,-3 15-4 16,4-3 4-16,-5 3 4 16,5-8-4-16,-9 38 16 15,5-14-12-15,-5 14 4 16,4-15-4-16,-3 4-16 16,3-15 4-16,-3 15 20 15,-1-8-8-15,-4 5 4 16,0-16-4-16,0-4-32 15,0-15 12-15,0-11 24 16,8-8-8-16,-3-4-16 16,3-7 4-16,1 0 12 15,3 0 0-15,1 0 16 16,0-4-12-16,0-8-4 16,4 1 0-16,-5-8-4 15,1-4 0-15,-4-7 24 16,-1 3-12-16,-8-7 4 15,5 0-8-15,-5-4-8 16,0 0 4-16,0 0-16 16,0 0 8-16,-5 0-4 15,5 0 0-15,-4 0 16 0,4 0-4 0,-8 0 8 16,-1 3-8-16,-8 1 8 16,8 4-8-16,-12-5 8 15,4 9-8-15,-8-12 8 16,3 7-8-16,-12 1 8 15,9 0-8-15,-18-5-4 16,9 5 4-16,-34-1 4 16,4 5-4-16,-34 3-4 15,21 0 4-15,-25-11-16 16,17 19 8-16,-30-12 20 16,13 4-8-16,-26 0 4 15,22 0-4-15,-31 0-24 16,22 4 8-16,-38-3 32 15,21 6-16-15,-13-10 8 16,35 3-8-16,-27-8-16 16,22 1 4-16,-12-8 12 15,20 4-4-15,9-8-20 16,26 8 8-16,-5-12 20 16,18 8-4-16,-18-7 16 15,13 7-16-15,-17-4-4 16,13 8 0-16,-13-4 4 15,17 3-4-15,-4-3-20 16,17 0 8-16,0-3 20 16,17 3-4-16,4-4 4 15,13 0-4-15,0-4-16 16,4 8 4-16,5-7 20 0,-5 3-8 16,4-4 16-16,9 8-16 0,-8 0-20 15,-1 0 4-15,5-7 12 16,4 7 0-16,-8-8-12 15,-1 8 4-15,5-3 12 16,4 3-4-16,-9-4-20 16,9 4 8-16,-12-4 4 15,12 4 4-15,0-8-20 16,4 8 12-16,-4-3 12 16,0 6 0-16,0-6-4 15,8-1 4-15,-8-4 4 16,9 8-4-16,-9-11-12 15,4 3 4-15,5-7-4 16,-9-8 0-16,8-7 16 16,-4 7-4-16,-4-22-4 15,9 11 4-15,-1-19 12 16,1 11-8-16,-5-18 24 16,5 3-20-16,-9-26-356 15,-9 3 188-15,-8-18-480 16,-4 15 360-16</inkml:trace>
  </inkml:traceGroup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16:03.637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C83F4BB3-1DAC-4E84-BE2E-B9AAD87E2C84}" emma:medium="tactile" emma:mode="ink">
          <msink:context xmlns:msink="http://schemas.microsoft.com/ink/2010/main" type="writingRegion" rotatedBoundingBox="14325,1018 13890,3527 11060,3036 11495,527"/>
        </emma:interpretation>
      </emma:emma>
    </inkml:annotationXML>
    <inkml:traceGroup>
      <inkml:annotationXML>
        <emma:emma xmlns:emma="http://www.w3.org/2003/04/emma" version="1.0">
          <emma:interpretation id="{9512F5FF-B0DF-4A5E-BD54-B3826DBE0A47}" emma:medium="tactile" emma:mode="ink">
            <msink:context xmlns:msink="http://schemas.microsoft.com/ink/2010/main" type="paragraph" rotatedBoundingBox="12582,1352 14238,1687 14025,2738 12369,240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4574C2A-AE9A-4C63-B730-596551D2620A}" emma:medium="tactile" emma:mode="ink">
              <msink:context xmlns:msink="http://schemas.microsoft.com/ink/2010/main" type="line" rotatedBoundingBox="12582,1352 14238,1687 14025,2738 12369,2403"/>
            </emma:interpretation>
          </emma:emma>
        </inkml:annotationXML>
        <inkml:traceGroup>
          <inkml:annotationXML>
            <emma:emma xmlns:emma="http://www.w3.org/2003/04/emma" version="1.0">
              <emma:interpretation id="{4B478F61-8FDA-42A1-BDA1-007D2114C25D}" emma:medium="tactile" emma:mode="ink">
                <msink:context xmlns:msink="http://schemas.microsoft.com/ink/2010/main" type="inkWord" rotatedBoundingBox="12460,1956 12727,2010 12669,2294 12402,2240">
                  <msink:destinationLink direction="to" ref="{CA1EC60E-7799-4C5C-A7C1-8E28CC118351}"/>
                </msink:context>
              </emma:interpretation>
            </emma:emma>
          </inkml:annotationXML>
          <inkml:trace contextRef="#ctx0" brushRef="#br0">1205 815 236 0,'0'0'88'0,"0"0"-68"0,0-7-4 0,9 3 104 15,-9 8-68-15,0-8 52 16,8 4-64-1,-8-4 52-15,0 8-56 0,0-4 44 16,0 0-44-16,-8 0-20 16,8 4-8-16,0 0 8 15,-9 3-8-15,1 5-12 16,3-1 0-16,-12 4 12 16,13 0-4-16,-17 4 8 15,12 4-8-15,-8 0 8 16,4-1-8-16,-4 1 8 15,13 0-8-15,-13-4 16 16,13-4-12-16,-13-8-12 16,13 1 0-16,4-8 20 15,0 4-8-15,0-4 4 0,0 0-4 0,4-4 12 16,4 4-12-16,5-4-4 16,4 8 0-16,4 0-24 15,-8 3 12-15,4 1 4 16,4-1 4-16,1-3 8 15,-1 4-4-15,0-8 32 16,9 3-20 0,-13-6-4-16,4 3-8 0,-8-4 20 15,-4 4-12-15,-9-4-20 16,4 4 0-16,-8-7 12 16,4 3 0-16,-9-8 24 15,9 1-16-15,-8-12 12 16,8 8-12-16,-5-11 0 15,5 3-4-15,-8-3 20 16,-1 7-16-16,1-4 24 16,4 8-24-16,-13 0 4 15,12 7-8-15,-3 0 4 16,8 5-8-16,-9-1-36 16,9 4 16-16,9-4 40 15,-1 8-12-15,5-4-176 16,4 0 88-16,4 4-492 15,5 3 316-15</inkml:trace>
        </inkml:traceGroup>
        <inkml:traceGroup>
          <inkml:annotationXML>
            <emma:emma xmlns:emma="http://www.w3.org/2003/04/emma" version="1.0">
              <emma:interpretation id="{9E93653C-B154-40BA-B88A-00A6F6626180}" emma:medium="tactile" emma:mode="ink">
                <msink:context xmlns:msink="http://schemas.microsoft.com/ink/2010/main" type="inkWord" rotatedBoundingBox="13390,1515 14238,1687 14025,2738 13178,2567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 timeOffset="710.3491">1955 747 372 0,'-5'8'140'0,"5"-8"-112"0,5-8-4 0,-5 8 152 15,0 0-100-15,0-7 52 16,4 7-80-16,-4 0 56 16,4-4-64-16,-4 0 28 15,9 4-40-15,3 0-16 16,10 0-8-16,16-7 20 16,5 7-12-16,20-4 4 15,1 0-8-15,4-7 12 16,-8 7-12-16,-9-4 16 15,-4 8-16-15,-17-7 24 16,-5 3-20-16,-12-7 24 16,0 11-24-16,-17-4 12 15,4 8-12-15,-5-4-176 16,1 11 92-16,0-11-520 16,4 4 328-16</inkml:trace>
          <inkml:trace contextRef="#ctx0" brushRef="#br0" timeOffset="2523.7352">2069 516 456 0,'-8'0'168'0,"8"0"-128"0,-4 4-16 0,-1-4 140 15,10 0-96-15,-5 0 16 16,4 8-48-16,4-4 80 16,5 3-64-16,9-7 40 15,3 4-56-15,13-12 24 16,1 1-32-16,8-8 0 16,8-1-16-16,-12-2 12 15,3 2-16-15,-12 1 16 16,-8 4-16-16,-5 3 40 15,-4 8-24-15,-8 4-92 16,-5 4 36-16</inkml:trace>
          <inkml:trace contextRef="#ctx0" brushRef="#br0" timeOffset="1112.4815">2338 740 436 0,'-5'11'160'0,"5"-11"-124"0,0 19-8 0,-4-4 36 15,4 0-40-15,-4 23 44 16,12 4-40-16,-12 7-16 16,8 4-4-16,1-4 24 15,-5-3-16-15,4-12 56 16,5-4-40-16,-18-11 56 16,9 0-52-16,-13-8 28 15,5 0-36-15,-22-7 44 16,9 4-40-16,-22-4 4 15,13-1-24-15,-8-3 36 16,8 8-24-16,0-16 32 16,9 8-32-16,0-11 32 15,8 3-32-15,0-7-12 16,5-4-8-16,-1-3-48 16,5 3 24-16,0 4-196 15,4 7 120-15,0 4-356 16,8 8 256-16</inkml:trace>
          <inkml:trace contextRef="#ctx0" brushRef="#br0" timeOffset="1804.824">2474 1224 508 0,'0'-7'188'0,"0"7"-148"0,9 3-8 0,-5-3 104 15,4 4-80-15,-8 0 4 16,5 7-36-16,3 1-8 16,1-1-8-16,-1 0 12 15,-4 1-12-15,1-8-12 16,-1 3 0-16,-4-7 40 15,0 0-24-15,0 0 8 16,0 0-12-16,0-4-16 16,8 4 4-16,-8-3 12 15,9 3-4-15,-9-4-12 16,0 8 4-16,0-4 20 16,0 0-8-16,0 0 4 15,0 0-4-15,0 0-8 16,0 0 4-16,0 0 4 15,0 0-4-15,0 0-12 16,13 7 4-16,-9 1 28 16,4-1-12-16,1-3-4 15,0 4-4-15,-5-1 12 16,13 5-8-16,-17-1 16 16,0 4-16-16,-13-4 48 15,5 5-28-15,-1-5-32 16,-4 4 0-16,-4 0 16 0,4 0-4 15,-4-3-4-15,5 3 0 0,-5-4-16 16,4 1 8-16,0-5 12 16,13 1-4-16,-8-8 40 15,16 3-20-15,-8-6-4 16,13 3-12 0,0-8 4-16,4 4-8 0,-5-3-20 15,1 7 8-15,0-4 32 16,0 8-16-16,-1-4-8 15,1 0-4-15,0 0 20 16,0 0-8-16,0 0 16 16,8 0-16-16,-8-4-48 15,4 4 24-15</inkml:trace>
        </inkml:traceGroup>
      </inkml:traceGroup>
    </inkml:traceGroup>
    <inkml:traceGroup>
      <inkml:annotationXML>
        <emma:emma xmlns:emma="http://www.w3.org/2003/04/emma" version="1.0">
          <emma:interpretation id="{2E4AD289-D909-49BB-B527-C457266FB3ED}" emma:medium="tactile" emma:mode="ink">
            <msink:context xmlns:msink="http://schemas.microsoft.com/ink/2010/main" type="paragraph" rotatedBoundingBox="12387,682 11952,3191 11060,3036 11495,52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995058C-86CB-4890-A6F3-AA11A2DA5787}" emma:medium="tactile" emma:mode="ink">
              <msink:context xmlns:msink="http://schemas.microsoft.com/ink/2010/main" type="line" rotatedBoundingBox="12387,682 11952,3191 11060,3036 11495,527"/>
            </emma:interpretation>
          </emma:emma>
        </inkml:annotationXML>
        <inkml:traceGroup>
          <inkml:annotationXML>
            <emma:emma xmlns:emma="http://www.w3.org/2003/04/emma" version="1.0">
              <emma:interpretation id="{544CB2C4-AD21-411A-9284-B58CC86173C6}" emma:medium="tactile" emma:mode="ink">
                <msink:context xmlns:msink="http://schemas.microsoft.com/ink/2010/main" type="inkWord" rotatedBoundingBox="12387,682 12048,2638 11156,2484 11495,527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9880.3202">417-509 548 0,'-8'-16'204'0,"8"16"-156"0,4 8-16 0,-4-16 132 15,4 8-96-15,1 0 16 16,3 0-48-16,9-7 0 15,4 3-20-15,1-3 0 16,3-1-8-16,1 0-16 16,-1 8 4-16,-3-7 20 15,-1 7-8-15,-17-4 24 16,0 8-20-16,-8-4 12 16,0 4-12-16,-5-1-16 15,1 1 0-15,-5 0-24 16,5 0 16-16,-5 0-76 15,9 3 52-15,-9 1-12 0,9 3 28 16,-5 4 4-16,9 0 8 0,-4 12-20 16,4 3 16-1,-9 0-56-15,5 8 36 16,-5-4 24-16,5 0 8 0,-9 0-16 16,5-7 8-1,-5-4-48-15,5-4 28 0,-5-4 8 16,9-8 8-16,-5-7 28 15,5 0-8-15,0 0 40 16,4 0-24-16,-5 0 84 16,10 0-60-16,-5 0 56 15,8 8-60-15,1-4 40 16,-1 3-48-16,5-7 16 16,0 0-32-16,-1-7 8 15,1 3-16-15,-4-11 0 16,3 11-4-16,-3-7-244 15,0 11 128-15</inkml:trace>
          <inkml:trace contextRef="#ctx0" brushRef="#br0" timeOffset="10347.0605">673-320 572 0,'8'-15'208'0,"-8"15"-160"0,0-8-12 0,0 1 128 16,5 7-96-16,-1-4 24 15,9 0-52-15,-13 4-36 16,8 4-4-16,5 0 8 15,-5 7-4-15,5 0-4 16,4 1 4-16,-4-1 28 16,0 0-16-16,-5-3 48 15,1 3-36-15,-18 1 4 16,1 3-20-16,-5 0 12 16,0 0-16-16,-4 0-4 15,4 8 0-15,5-12-16 16,-5 4 8-16,13 1-16 15,0-5 12-15,0-7 32 16,13 3-16-16,-5-7 16 16,14 8-12-16,7-16 36 15,-3 8-24-15,4-7 4 16,-5 7-16-16,5 0-76 16,4 0 32-16,-12-4-216 15,-5 4 136-15</inkml:trace>
          <inkml:trace contextRef="#ctx0" brushRef="#br0" timeOffset="9128.8236">255 24 444 0,'9'-15'164'0,"0"15"-124"0,-5-7-16 0,-4 3 112 16,0 8-80-16,0-4 48 16,0 0-60-16,0 0 48 15,0 0-56-15,0 0 20 16,0 0-36-16,0 0 0 16,0 0-12-16,0 0 12 15,0 7-12-15,-4-7 16 16,-1 15-16-16,-8-3 16 0,1-1-16 15,-14 0 4-15,1 1-4 0,-9-1 12 16,-1 4-12 0,6-3-12-16,7-1 0 0,-3 0-16 15,8 1 12-15,4-9 4 16,4 5 4-16,1-8-20 16,8 4 12-16,0-8 12 15,17 4 0-15,-4-4 8 16,8 4-8-16,-4 0-20 15,4 4 8-15,-8 0 32 16,4 3-16-16,-8 5 0 16,-1-1-4-16,-3 0-4 15,-1 5 0-15,4-5 16 16,5 0-8-16,-4-7 16 16,3 4-16-16,-3-8 16 15,4 3-16-15,-5 1 24 16,1 4-20-16,-1-4-188 15,1 3 92-15</inkml:trace>
          <inkml:trace contextRef="#ctx0" brushRef="#br0" timeOffset="13124.3875">345 403 444 0,'-4'-15'164'0,"4"15"-124"0,4-8-16 15,0 4 124 1,0 8-88-16,1-4 36 16,-1 8-56-16,-4 7 40 15,4 8-48-15,-8 11 12 16,0 3-28-16,-5 5 8 16,1-4-12-16,-5 0 0 15,9 0-4-15,-5-8 28 0,9 4-20 0,0-11-144 31,4-1 64-31</inkml:trace>
          <inkml:trace contextRef="#ctx0" brushRef="#br0" timeOffset="12885.7548">51 649 476 0,'-4'7'176'0,"-5"-7"-136"0,9 0-12 15,0-7 92 1,0 7-72-16,13-8 0 16,-4 1-32-16,3-5 40 15,10 5-28-15,-5-5 28 16,-5 9-28-16,10-5-8 0,-1 8-12 0,-4-4 28 15,-4 8-20-15,12-4 20 16,-3 4-20-16,8-8 28 16,4 0-28-16,0-3 4 15,0 3-12-15,0-4 20 16,-4 5-16-16,-9-5 32 16,0 4-28-16,-12 0 20 15,-5 4-20-15,-8 0-184 16,4 4 92-16,-5-4-256 15,1 4 188-15</inkml:trace>
          <inkml:trace contextRef="#ctx0" brushRef="#br0" timeOffset="14369.2422">-106 974 384 0,'0'0'140'0,"0"0"-108"0,4 0-8 16,-4 4 92-1,4 4-68-15,0 7 44 16,5 0-56-16,4 12 44 16,-5 7-48-16,13 0 12 15,1 11-28-15,-1-15 8 16,5 4-12-16,-5-7 28 16,0-4-24-16,-4-4 20 15,-4-1-20-15,-5-2 52 16,5-9-36-16,-4-14 20 0,-1 7-32 15,-3-19 28-15,3 4-32 0,1-20 20 16,3 1-20-16,1-22 0 16,-4 6-8-16,8-3-16 15,0 12 4-15,0 7 28 16,-5 7-12-16,-12 1-4 16,9 11-4-16,-9-1-92 15,4 13 48-15,1-1-144 16,-1 8 104-16</inkml:trace>
          <inkml:trace contextRef="#ctx0" brushRef="#br0" timeOffset="14954.2979">379 1262 464 0,'8'-15'176'0,"-8"15"-140"0,18-8-8 0,-14 5 100 16,-4-1-76-16,13 0-4 31,-5 4-28-31,-4-4 28 16,1 8-24-16,-1-4 4 0,0 4-16 0,5 0 0 16,-1 7-4-16,-4-4 28 15,5 1-20-15,-1 3 12 16,1 5-16-16,-9-9 12 15,4 4-16-15,-8 5 16 16,4-1-16-16,-13-8 16 16,5 5-16-16,-14-5 24 15,10 5-20-15,-10-5-12 16,10 8-4-16,3-15-32 16,0 8 20-16,18-8 40 15,0 0-12-15,3 0 24 16,5 7-20-16,0-7 28 15,5 0-28-15,-5 0 4 16,0 0-12-16,-5 0 20 16,1 0-16-16,0 0 32 15,0 4-28-15,-5-4-40 16,1 0 12-16,-1 0-148 16,1 0 88-16</inkml:trace>
        </inkml:traceGroup>
        <inkml:traceGroup>
          <inkml:annotationXML>
            <emma:emma xmlns:emma="http://www.w3.org/2003/04/emma" version="1.0">
              <emma:interpretation id="{CF2C1D13-6E2A-4A13-8555-346E19D62661}" emma:medium="tactile" emma:mode="ink">
                <msink:context xmlns:msink="http://schemas.microsoft.com/ink/2010/main" type="inkWord" rotatedBoundingBox="11667,3017 11646,3137 11231,3066 11252,2945"/>
              </emma:interpretation>
              <emma:one-of disjunction-type="recognition" id="oneOf2">
                <emma:interpretation id="interp2" emma:lang="" emma:confidence="0">
                  <emma:literal>in</emma:literal>
                </emma:interpretation>
                <emma:interpretation id="interp3" emma:lang="" emma:confidence="0">
                  <emma:literal>on</emma:literal>
                </emma:interpretation>
                <emma:interpretation id="interp4" emma:lang="" emma:confidence="0">
                  <emma:literal>..</emma:literal>
                </emma:interpretation>
                <emma:interpretation id="interp5" emma:lang="" emma:confidence="0">
                  <emma:literal>one</emma:literal>
                </emma:interpretation>
                <emma:interpretation id="interp6" emma:lang="" emma:confidence="0">
                  <emma:literal>*</emma:literal>
                </emma:interpretation>
              </emma:one-of>
            </emma:emma>
          </inkml:annotationXML>
          <inkml:trace contextRef="#ctx0" brushRef="#br0" timeOffset="13803.2376">-124 1883 416 0,'0'0'152'0,"0"0"-116"0,5 4-12 0,-1-8 128 15,5 4-88-15,3-8 60 16,5 4-68-16,9-3 20 16,4 3-44-16,4-7 0 15,4 11-20-15,5-4 28 16,4 8-24-16,-9-4 4 15,-4 0-12-15,-4 0 28 16,0 0-20-16,-13-4 32 16,-5 4-32-16,-7-4-84 15,-1 0 36-15</inkml:trace>
        </inkml:traceGroup>
      </inkml:traceGroup>
    </inkml:traceGroup>
  </inkml:traceGroup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17:11.906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0E9A75DA-33BB-47E4-B32A-A1A86A45E2B3}" emma:medium="tactile" emma:mode="ink">
          <msink:context xmlns:msink="http://schemas.microsoft.com/ink/2010/main" type="inkDrawing" rotatedBoundingBox="6541,4452 11118,3895 11354,5830 6776,6387" hotPoints="11387,4796 8953,6145 6202,5731 8635,4382" semanticType="enclosure" shapeName="Ellipse">
            <msink:sourceLink direction="with" ref="{71AA14B4-B416-42FE-BD6F-49654890D6DA}"/>
            <msink:destinationLink direction="with" ref="{6D9AB86C-F3B6-4EA3-83D8-F7C75ED67626}"/>
          </msink:context>
        </emma:interpretation>
      </emma:emma>
    </inkml:annotationXML>
    <inkml:trace contextRef="#ctx0" brushRef="#br0">603 288 352 0,'-8'0'132'0,"-1"11"-104"0,-4 4-8 15,0-7-28 1,5 3 0-16,-22 4 20 16,5 1-4-16,-22 2 24 15,8 1-20-15,-16 8-4 16,8-1-4-16,-4 12 56 15,13 4-32-15,0 18 16 16,8 5-28-16,-4 14 36 16,12-3-28-16,-3 3 32 15,12-7-32-15,-4 19-12 16,4-7-8-16,0 14-4 0,5-11 0 0,8 0 16 16,4-15-8-16,9-4-20 15,8-11 4-15,13-4 20 16,5-12-4-16,20 1 24 15,9-4-20-15,5 0 4 16,-1 0-8-16,5-8 12 16,-9 0-12-16,9-3 4 15,-9-5-4-15,21 1-16 16,1 0 4-16,8-4-4 16,-5 0 0-16,14-8 16 15,-14 0-4-15,27-7-4 16,-14 0 4-16,5-8-4 15,-18 4 0-15,10-7 0 16,-22 3 0-16,16-4 8 16,-7 5-4-16,12-5-4 15,-8 0 4-15,-1 1-24 16,-12 3 12-16,13-7 20 16,-22-1-4-16,31-14 4 15,-14 7-4-15,9-8-16 16,-9 8 4-16,-3-7-48 15,-10 7 24-15,5-7-64 16,-8 3 52-16,12-4-28 16,-9 5 44-16,9-9-8 15,-4 12 20-15,-4-18 16 16,-13 6 0-16,0-25 60 16,-5 6-36-16,10-25 52 0,3 10-48 0,5-10-16 15,-5 14-8-15,-4-7-8 16,-13 22 0-16,-3-7 0 15,-10 16 0 1,-4-13 0-16,-3 13 0 0,-14-20 16 16,0 11-8-16,-8-18 24 15,4 11-20-15,-17-15 4 16,8 19-8-16,-8-4 4 16,5 11-8-16,-10-3-12 15,5 11 4-15,-8-8 12 16,-1 8-4-16,-8-4-4 15,13 8 4-15,-21-8-4 16,3 4 0-16,-20 4 0 16,8 3 0-16,-17-7 8 15,4 15-4-15,-9-15-12 16,9 15 4-16,-4-7 4 16,13 7 0-16,-9-4 0 15,9 12 0-15,-13-1-12 16,12 12 8-16,-20 0 4 15,3 0 0-15,-7 12 8 16,-1-1-4-16,-9 0-20 16,18 4 8-16,0-3 12 15,12-1 0-15,-4-3-4 16,9 3 4-16,-13-7-4 16,12 3 0-16,-20-3 0 0,8 4 0 15,-26-4 8-15,13 3-4 16,-17 1-20-16,17-1 8 0,-8 1 20 15,12 3-4-15,-16-3-12 16,20-1 0-16,-24 1 4 16,16-1 0-16,-17 1-12 15,17 0 8-15,-9 3 4 16,14 0 0-16,-18 1 8 16,22-1-4-16,-35 0-4 15,14 5 4-15,-22-1-24 16,8 4 12-16,1-4 32 15,17 4-16-15,-1-12-16 16,18-3 0-16,-9-4 4 16,13 0 4-16,-17-4 52 15,21-3-28-15,-17-1-12 16,13 4-4-16,-9-3-8 16,14 11 0-16,-6-4 8 15,18 3-4-15,-4 1-12 16,8 4 4-16,5-8 4 15,12 7 0-15,9-7-124 16,8 0 68-16</inkml:trace>
  </inkml:traceGroup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17:13.589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6D9AB86C-F3B6-4EA3-83D8-F7C75ED67626}" emma:medium="tactile" emma:mode="ink">
          <msink:context xmlns:msink="http://schemas.microsoft.com/ink/2010/main" type="inkDrawing" rotatedBoundingBox="10665,3824 11152,4267 11018,4414 10531,3971" semanticType="connector" shapeName="Other">
            <msink:sourceLink direction="with" ref="{0E9A75DA-33BB-47E4-B32A-A1A86A45E2B3}"/>
            <msink:sourceLink direction="with" ref="{CAFC83C5-228A-437F-B857-303DAE6DBB58}"/>
          </msink:context>
        </emma:interpretation>
      </emma:emma>
    </inkml:annotationXML>
    <inkml:trace contextRef="#ctx0" brushRef="#br0">499 480 248 0,'-5'-7'92'0,"5"7"-72"15,-12-12-4-15,3 1 80 16,5 7-56-16,-9-11 36 15,0 0-44-15,-4-15 16 16,9 7-28-16,-14-15-28 16,10 8 4-16,-14-12 44 15,9 16-20-15,-17-8 44 16,9 15-36-16,-10-4 12 16,10 8-24-16,-9-4 8 15,13 11-12-15,-5-3-16 16,9 3 0-16,0-7 12 0,4 8-4 0,0-1 8 31,9-3-8-31,-9 3-4 0,9-7 4 0,-4 11-4 16,8-3 0-16,-9 7-12 15,9 0 8-15,-4-8 4 16,4 16 0-16,-4-8 0 16,8 7 0-16,-4-7 0 15,8 4 0-15,1-4 0 16,-1 0 0-16,1 0-28 15,-1 8 16-15,-8-8-32 16,0 0 28-16,0 0-4 16,5 7 12-16,-5 1 8 15,4 3 0-15,-8-7 16 16,4 0-8-16,-5-4-20 16,1 7 4-16,-4 1 12 15,3-1 0-15,-7 1-4 16,3-4 4-16,-8 3-16 15,9 1 8-15,-1 0 20 16,0-1-8-16,5-14 16 16,8 7-16-16,5-8-12 15,4 0 0-15,4-3 20 16,8-4-8-16,5 0-12 16,4 7 0-16,-8-3 4 15,-1 11 0-15,-16-8-12 16,-1 8 8-16,-12 0 92 15,0 8-48-15,-9-8 72 0,0 0-64 16,-4 0 20-16,4 0-40 16,-4-8 0-16,9 1-16 0,-1-5 0 15,5 5-4-15,8-1-244 16,5 1 128-16</inkml:trace>
  </inkml:traceGroup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17:35.508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6C48579D-E0B9-4180-ADEE-9E94B76C9A46}" emma:medium="tactile" emma:mode="ink">
          <msink:context xmlns:msink="http://schemas.microsoft.com/ink/2010/main" type="writingRegion" rotatedBoundingBox="19782,3773 20885,3706 20904,4013 19801,4079"/>
        </emma:interpretation>
      </emma:emma>
    </inkml:annotationXML>
    <inkml:traceGroup>
      <inkml:annotationXML>
        <emma:emma xmlns:emma="http://www.w3.org/2003/04/emma" version="1.0">
          <emma:interpretation id="{3AF99C8B-1522-4A53-B39D-25CD3BA31EF9}" emma:medium="tactile" emma:mode="ink">
            <msink:context xmlns:msink="http://schemas.microsoft.com/ink/2010/main" type="paragraph" rotatedBoundingBox="19782,3773 20885,3706 20904,4013 19801,407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5765429-C573-4E1E-AFF6-0CD3B78D31C8}" emma:medium="tactile" emma:mode="ink">
              <msink:context xmlns:msink="http://schemas.microsoft.com/ink/2010/main" type="line" rotatedBoundingBox="19782,3773 20885,3706 20904,4013 19801,4079"/>
            </emma:interpretation>
          </emma:emma>
        </inkml:annotationXML>
        <inkml:traceGroup>
          <inkml:annotationXML>
            <emma:emma xmlns:emma="http://www.w3.org/2003/04/emma" version="1.0">
              <emma:interpretation id="{CA53F7AD-B395-49E1-BFD5-98E8DAA05D35}" emma:medium="tactile" emma:mode="ink">
                <msink:context xmlns:msink="http://schemas.microsoft.com/ink/2010/main" type="inkWord" rotatedBoundingBox="19782,3773 20885,3706 20904,4013 19801,4079"/>
              </emma:interpretation>
              <emma:one-of disjunction-type="recognition" id="oneOf0">
                <emma:interpretation id="interp0" emma:lang="" emma:confidence="0">
                  <emma:literal>G</emma:literal>
                </emma:interpretation>
                <emma:interpretation id="interp1" emma:lang="" emma:confidence="0">
                  <emma:literal>5</emma:literal>
                </emma:interpretation>
                <emma:interpretation id="interp2" emma:lang="" emma:confidence="0">
                  <emma:literal>r</emma:literal>
                </emma:interpretation>
                <emma:interpretation id="interp3" emma:lang="" emma:confidence="0">
                  <emma:literal>☺</emma:literal>
                </emma:interpretation>
                <emma:interpretation id="interp4" emma:lang="" emma:confidence="0">
                  <emma:literal>a</emma:literal>
                </emma:interpretation>
              </emma:one-of>
            </emma:emma>
          </inkml:annotationXML>
          <inkml:trace contextRef="#ctx0" brushRef="#br0">6213-517 652 0,'-21'-4'244'0,"21"4"-192"0,21-4-12 0,-13 0 120 16,5 1-96-16,17-5 80 15,8 4-84 1,18-7-32-16,3 3-16 0</inkml:trace>
          <inkml:trace contextRef="#ctx0" brushRef="#br0" timeOffset="312.8021">6468-680 600 0,'-29'-4'224'0,"29"4"-176"0,-30 8-12 0,21 3 132 16,5-3-100-16,-13 11 44 16,13-4-68-16,-5 4 28 15,9 3-40-15,9 5 16 16,3-1-28-16,1 5 8 0,4 3-16 15,17-8 12 1,5 1-16-16,8-12-40 0,-1-4 20 16,-3-18-208-16,8 3 120 0,-8-7-452 15,-5-1 308-15</inkml:trace>
          <inkml:trace contextRef="#ctx0" brushRef="#br0" timeOffset="-179.4254">5668-351 964 0,'-13'0'360'0,"13"0"-280"16,17-4-24-16,-4 1 68 16,8 3-80-16,22-8 16 15,8-3-36-15,13 3-392 16,4 4 200-16</inkml:trace>
          <inkml:trace contextRef="#ctx0" brushRef="#br0" timeOffset="-375.4978">5723-449 580 0,'-42'-49'216'0,"42"49"-168"0,-9-23-12 0,9 12 216 15,4 7-144-15,5-8 96 16,4 9-116-16,16-9 4 16,10 9-56-16,12-5-24 15,4 4-4-15,-4 4-184 16,0 4 96-16</inkml:trace>
        </inkml:traceGroup>
      </inkml:traceGroup>
    </inkml:traceGroup>
  </inkml:traceGroup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8:36:26.539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F4A23E2B-186A-4961-9623-401A6FF38260}" emma:medium="tactile" emma:mode="ink">
          <msink:context xmlns:msink="http://schemas.microsoft.com/ink/2010/main" type="inkDrawing" rotatedBoundingBox="2574,9760 12460,10068 12450,10389 2564,10081" semanticType="underline" shapeName="Other">
            <msink:sourceLink direction="with" ref="{2F3350D6-9A06-49DD-A166-BECE9076A0FD}"/>
            <msink:sourceLink direction="with" ref="{8272C824-F085-4F5F-8F67-89A9ACBE1F36}"/>
            <msink:sourceLink direction="with" ref="{6D6D92F2-52E3-4418-A57B-0474EB8B02B5}"/>
            <msink:sourceLink direction="with" ref="{564F05A8-F2F9-4C7A-96D6-102D220749F6}"/>
          </msink:context>
        </emma:interpretation>
      </emma:emma>
    </inkml:annotationXML>
    <inkml:trace contextRef="#ctx0" brushRef="#br0">0 115 364 0,'4'-17'132'0,"-1"10"-100"0,1-7-12 16,0 11 68-16,0-4-52 16,0 3 4-16,0 1-24 15,7-4-4 1,1 4-12-16,4-1-4 16,-1-3 28-16,4 0-12 0,1 1 24 15,-1-1-24-15,4 3 12 16,4-3-12-16,1 4-8 15,-1-1 0-15,0 4 12 0,0-3-8 16,4 6-4-16,0 4 0 16,0 4 12-16,0-11-8 15,0 7-28-15,0-4 8 16,3 0 32-16,5-3-12 16,4 0-8-16,-1 0-4 15,1 0-4-15,0 0 0 0,-1 4 16 16,-3-1-4-16,-4 8-12 15,-4-4 4-15,3-1 20 16,-3 1-8-16,4 0 4 16,-8-7-4-16,4 4-16 15,-4-4 4-15,4 6 4 16,4-6 0-16,4 0 0 16,7 0 0-16,1 7 8 15,-1-7-4-15,5 0 8 16,-5 0-8-16,1 0-12 15,-13 7 4-15,13-7 12 16,-8 0-4-16,7 7-20 16,-7-7 8-16,3 7-40 15,1-4 28-15,11 1-28 16,-7-1 28-16,11-3 0 16,4 7 12-16,-12 0 0 15,-4 0 0-15,-7 3 0 16,4-3 0-16,-12-3 8 0,7-1 0 15,-11-3-12-15,8-7 8 16,-4 7 20-16,16-7-8 16,-9 0-48-16,17 7 24 15,-9-3 20-15,0 3 0 16,1 0 0-16,-1 7 0 16,-7 0 4-16,-8-4-4 15,0 4-12-15,0 0 4 16,-4 3 4-16,4-3 0 15,0 0 0-15,0 0 0 0,8 0-12 16,3 0 8-16,-3 0 20 16,4-4-8-16,3 4-4 15,0 3 0-15,-3 1-4 16,0-1 0-16,-9 0 8 16,5 0-4-16,-4-3-12 15,-4 11 4-15,-4-12-4 16,0 1 0-16,0 0-12 15,-3 0 12-15,-1-3 40 16,0-4-20-16,0 3 0 16,0 0-8-16,5-6 4 15,2 6-4-15,1-3-12 16,4 0 4-16,4 4-4 16,0-1 0-16,3 1 24 15,-3-1-8-15,-4 1-28 16,0-1 8-16,0 1 40 0,-4 2-16 15,-1-2-28-15,1-4 8 16,4 0 20-16,4 0-8 16,7-4-24-16,1 4 8 15,3 0 24-15,1 0-8 16,-5 4 8-16,0-4-4 16,-7 3-24-16,-4 1 8 15,0-1 12-15,0 1 0 16,-4-4 8-16,0 3-8 15,7-6-12-15,5-1 4 0,7 1 4 16,4 3 0-16,5-4 0 16,-5 4 0-16,-4 0-12 15,-4 0 8-15,-7 0 20 16,0 0-8-16,-8 0-12 16,-4 0 0-16,0 0 12 15,0 0-4-15,0 0 8 16,0-7-8-16,0 4 8 15,4 0-8-15,4-1 8 16,4 1-8-16,4-1-48 16,3-3 28-16,0 7 28 15,-3 0-4-15,-4 0-16 16,-1 0 0-16,-7-3 40 16,-3 3-20-16,3 0-28 0,-4 0 8 15,0 0 0-15,0 0 8 16,8-4 16-16,-4 1-8 15,3 0-4-15,5 3 0 16,4-4-16-16,3 1 8 16,1-1-4-16,-1 4 0 15,-3 0 0-15,-5 0 0 16,-3 0 16-16,-4 0-4 16,0 4 16-16,0-1-12 15,0-3-4-15,4 0 0 16,4 0 20-16,7 0-12 0,8 0 4 15,4 0-8-15,0 0-40 16,1 0 16-16,-9 0 24 16,-8 7-4-16,1-7 28 15,-4 3-20-15,-4-3-32 16,-1 4 12-16,-3-1 8 16,-4-3 4-16,8 0-4 15,0 0 4-15,8 0 4 16,-5 0-4-16,5 0-4 15,7 0 4-15,-3 0-16 16,-5 0 8-16,-3 0 4 16,-4 0 0-16,0 0 8 15,0 4-4-15,-1-4-12 16,-3 3 4-16,-3-3 12 16,-5 0-4-16,0 0 8 15,0 0-8-15,4 0-12 0,0 0 4 16,4-3 4-16,0 3 0 15,8-4 8-15,4 4-4 16,3 0-12-16,-3 0 4 16,3 0 4-16,-3 0 0 15,-5 0 0-15,-3 0 0 16,-8 0-20-16,4 0 12 16,-4-3 12-16,1-1 0 15,2 1 16-15,9 3-12 16,4-3-20-16,11-1 4 15,4 4 12-15,-8 0 0 0,5 0-20 16,-5 0 8-16,-4 0 4 16,-3 0 4-16,-4-7 8 15,-1 7-4-15,1-7 8 16,8-6-8-16,3 6-4 16,4 0 4-16,8 0-16 15,0 3 8-15,-4 4 12 16,0-3-4-16,-8 0-12 15,5-1 4-15,-9 1 20 16,12-4-8-16,8 0 32 16,-4 4-24-16,-4-4 40 15,8 3-32-15,-20 1 12 16,1 3-20-16,-9 0 8 16,-11 3-12-16,4 4 0 15,-11 0-4-15,-1 0 12 16,-3 0-12-16,-13 0 24 0,-6 3-20 15,3 0-348 1,-20 4 184-16,-7-11-240 16</inkml:trace>
  </inkml:traceGroup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18:01.209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41273781-A7CA-461F-8163-23154E4F7561}" emma:medium="tactile" emma:mode="ink">
          <msink:context xmlns:msink="http://schemas.microsoft.com/ink/2010/main" type="inkDrawing" rotatedBoundingBox="5978,9088 6081,6498 6301,6507 6198,9097" semanticType="verticalRange" shapeName="Other">
            <msink:sourceLink direction="with" ref="{36780310-258E-4B49-8682-1318032BC8D2}"/>
          </msink:context>
        </emma:interpretation>
      </emma:emma>
    </inkml:annotationXML>
    <inkml:trace contextRef="#ctx0" brushRef="#br0">51 122 464 0,'4'-23'176'15,"-4"23"-140"-15,13-22-8 0,0 10 100 16,4 5-76-16,8-8 24 16,5 3-44-16,0-3 4 15,4 8-20-15,-9-1-8 16,-3 4-4-16,-14 4 72 16,-4 4-40-16,-12 4 40 15,4 7-44-15,-9 11 16 16,4 5-28-16,-3 14 8 15,3 4-16-15,5 15-24 16,4-3 4-16,0 19-4 16,8 3 4-16,-8 34 16 15,5-3-4-15,-10 45 8 16,1-8-8-16,-9 27-4 0,9-19 4 16,0 23 4-16,4-23-4 15,-9 7 16-15,9-22-12 0,-8-23 4 16,-1-19-4-16,-12-18 4 15,8-9-8-15,-8-14 40 16,8-8-20-16,-8-15-32 16,4-8 4-16,-4-15-148 15,8-4 80-15,-9-14-172 16,10-1 140-16</inkml:trace>
  </inkml:traceGroup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15:43.430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43E508F6-2CF3-4F01-A8B7-7A7A38B79423}" emma:medium="tactile" emma:mode="ink">
          <msink:context xmlns:msink="http://schemas.microsoft.com/ink/2010/main" type="writingRegion" rotatedBoundingBox="3202,2347 5006,769 5655,1510 3851,3089"/>
        </emma:interpretation>
      </emma:emma>
    </inkml:annotationXML>
    <inkml:traceGroup>
      <inkml:annotationXML>
        <emma:emma xmlns:emma="http://www.w3.org/2003/04/emma" version="1.0">
          <emma:interpretation id="{462CA377-ECB1-4828-9325-0A13B0F2B21A}" emma:medium="tactile" emma:mode="ink">
            <msink:context xmlns:msink="http://schemas.microsoft.com/ink/2010/main" type="paragraph" rotatedBoundingBox="3322,2586 3670,1978 4060,2201 3713,280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4E78B43-0382-4D96-A7DE-80215AEBEB72}" emma:medium="tactile" emma:mode="ink">
              <msink:context xmlns:msink="http://schemas.microsoft.com/ink/2010/main" type="line" rotatedBoundingBox="3322,2586 3670,1978 4060,2201 3713,2809"/>
            </emma:interpretation>
          </emma:emma>
        </inkml:annotationXML>
        <inkml:traceGroup>
          <inkml:annotationXML>
            <emma:emma xmlns:emma="http://www.w3.org/2003/04/emma" version="1.0">
              <emma:interpretation id="{06D48C52-D153-4ACE-A57D-C3DCEF33A9C4}" emma:medium="tactile" emma:mode="ink">
                <msink:context xmlns:msink="http://schemas.microsoft.com/ink/2010/main" type="inkWord" rotatedBoundingBox="3322,2586 3670,1978 4060,2201 3713,2809"/>
              </emma:interpretation>
            </emma:emma>
          </inkml:annotationXML>
          <inkml:trace contextRef="#ctx0" brushRef="#br0">180 24 652 0,'-29'-8'244'0,"29"8"-192"0,-26 4-12 16,17-4 120-1,5 0-96-15,-4 0 52 16,3 0-68-16,10 0-32 15,3 0-16-15,22-4 24 0,8 0-12 16,18-3-4-16,-1 7-4 0,9-4 12 16,-9 4-8-16,-4 0 16 15,-17 4-16-15,-8 3-28 16,-9 5 8 0,-8 3-108-1,-1 0 64-15,-21-4-132 0,5 4 104 0,-14-11-144 16,5-4 128-16,-4-7-28 15,8 3 76-15,-8-4 72 16,8 8-4-16,1-4 72 16,3 8-48-16,-4 4 44 15,9 7-48-15,-9 8 32 16,13 3-36-16,-13 12 16 16,13 0-28-16,-8 7 16 15,8-3-20-15,-4-1-8 16,4-3-4-16,-9 0 12 15,9-4-8-15,-8 0-4 16,8-3 0-16,-22-9 64 16,1 1-36-16,-9-8 60 15,9-4-56-15,-22-7 56 16,14-4-56-16,-10-7 36 16,14-1-40-16,-5-7-8 15,17 7-16-15,-12-3 4 0,20 4-8 16,-12-12-4-16,17 11 4 15,-13 0-32-15,13 1 16 16,0-4-196 0,0 11 112-16,0-8-268 0,13 8 208 15</inkml:trace>
        </inkml:traceGroup>
      </inkml:traceGroup>
    </inkml:traceGroup>
    <inkml:traceGroup>
      <inkml:annotationXML>
        <emma:emma xmlns:emma="http://www.w3.org/2003/04/emma" version="1.0">
          <emma:interpretation id="{B71E8E69-4D50-40D1-AF29-8B6099960A4F}" emma:medium="tactile" emma:mode="ink">
            <msink:context xmlns:msink="http://schemas.microsoft.com/ink/2010/main" type="paragraph" rotatedBoundingBox="3309,2254 5006,769 5655,1510 3958,299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5048195-AF12-4F67-9AD4-B9C7DD145478}" emma:medium="tactile" emma:mode="ink">
              <msink:context xmlns:msink="http://schemas.microsoft.com/ink/2010/main" type="line" rotatedBoundingBox="3309,2254 5006,769 5655,1510 3958,2995"/>
            </emma:interpretation>
          </emma:emma>
        </inkml:annotationXML>
        <inkml:traceGroup>
          <inkml:annotationXML>
            <emma:emma xmlns:emma="http://www.w3.org/2003/04/emma" version="1.0">
              <emma:interpretation id="{4E289583-3FA5-4274-9668-B14E74DC8079}" emma:medium="tactile" emma:mode="ink">
                <msink:context xmlns:msink="http://schemas.microsoft.com/ink/2010/main" type="inkWord" rotatedBoundingBox="3309,2254 5006,769 5655,1510 3958,2995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 timeOffset="348.9271">529 538 508 0,'-17'-3'188'0,"17"3"-148"0,9 3-8 15,-9 1 116 1,0 0-88-16,0 3 44 16,0 9-60-16,4 6-16 15,-4 1-16-15,-4 7 24 16,4 4-20-16,-9 0 12 16,14 0-16-16,-5-3 28 15,0-5-24-15,-9-7 12 0,5-4-16 0,-5-7-8 31,9-4 0-31,-8-12-136 0,4 1 72 0</inkml:trace>
          <inkml:trace contextRef="#ctx0" brushRef="#br0" timeOffset="752.5">185-177 572 0,'-9'-4'208'0,"9"4"-160"0,0 0-12 16,0 0 172 0,0 0-120-16,0 0 44 15,0 0-80-15,9 0 16 16,8 0-40-16,17-4 28 15,8 4-32-15,9-3-4 16,-4-1-12-16,0 0 20 0,-4 4-16 0,-5 0-32 31,-17 4 12-31</inkml:trace>
          <inkml:trace contextRef="#ctx0" brushRef="#br0" timeOffset="1623.3424">1837-741 436 0,'-9'-8'160'15,"9"8"-124"-15,0 0-8 0,0-7 52 16,0 7-48-16,9 0 48 16,-1-8-44-16,-3 4 24 15,12-3-32-15,-13-8-8 16,4 15-12-16,5-15 4 16,-4 11-8-16,-5-4 8 15,4 4-8-15,-8 1 76 16,5 3-44-16,-10 0 32 15,5 3-40-15,-4-3 36 0,4 0-36 0,-4 0-16 16,8 4-4-16,-4-4 8 31,0 0-8-31,0 0-20 0,0 0 4 0,4 0 20 16,1 4-4-16,-5-4-4 16,0 0 0-16,4 0-16 15,0 4 8-15,0 0 12 16,1 3-4-16,-1-7-12 15,9 0 4-15,4 0 12 16,4 0-4-16,5-4-240 16,3 4 128-16</inkml:trace>
        </inkml:traceGroup>
      </inkml:traceGroup>
    </inkml:traceGroup>
  </inkml:traceGroup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17:02.119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71AA14B4-B416-42FE-BD6F-49654890D6DA}" emma:medium="tactile" emma:mode="ink">
          <msink:context xmlns:msink="http://schemas.microsoft.com/ink/2010/main" type="writingRegion" rotatedBoundingBox="7376,4380 9877,4379 9878,6162 7377,6163">
            <msink:destinationLink direction="with" ref="{0E9A75DA-33BB-47E4-B32A-A1A86A45E2B3}"/>
          </msink:context>
        </emma:interpretation>
      </emma:emma>
    </inkml:annotationXML>
    <inkml:traceGroup>
      <inkml:annotationXML>
        <emma:emma xmlns:emma="http://www.w3.org/2003/04/emma" version="1.0">
          <emma:interpretation id="{593BE121-CC1B-4BC5-806D-AC282B10B61B}" emma:medium="tactile" emma:mode="ink">
            <msink:context xmlns:msink="http://schemas.microsoft.com/ink/2010/main" type="paragraph" rotatedBoundingBox="7376,4380 9877,4379 9878,6162 7377,616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796D32D-3A57-437B-BEF1-78F6FFD198FD}" emma:medium="tactile" emma:mode="ink">
              <msink:context xmlns:msink="http://schemas.microsoft.com/ink/2010/main" type="line" rotatedBoundingBox="7376,4380 9877,4379 9878,6162 7377,6163"/>
            </emma:interpretation>
          </emma:emma>
        </inkml:annotationXML>
        <inkml:traceGroup>
          <inkml:annotationXML>
            <emma:emma xmlns:emma="http://www.w3.org/2003/04/emma" version="1.0">
              <emma:interpretation id="{E7F87DC5-A6AA-4A97-A5D7-FBE2D3BBB34C}" emma:medium="tactile" emma:mode="ink">
                <msink:context xmlns:msink="http://schemas.microsoft.com/ink/2010/main" type="inkWord" rotatedBoundingBox="7376,4533 8045,4532 8046,5606 7377,5607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600 118 228 0,'0'-3'84'0,"4"-5"-64"0,0 0-8 0,-4 1 48 16,5 7-36-16,-5-8 104 15,0-3-72-15,-5-4 64 16,5 7-68-16,-4-3 24 15,0 0-44-15,-9-1 8 16,4 8-24-16,-12 1 28 16,0-1-28-16,-9 0 12 15,4 4-16-15,-8 0-8 16,9 4 0-16,-9 0 4 16,8-1-4-16,-8 5 8 15,9 0-8-15,-10 3-4 16,6 0 4-16,-10 4-4 15,14 1 0-15,-9 6 32 16,12-3-16-16,-16 0 20 16,21 0-20-16,-4 4-8 15,8 3-4-15,0 1 4 16,0 3-4-16,13 4-4 16,5 0 4-16,-1 0-4 15,4 0 0-15,9-4 0 16,5 0 0-16,3-7 32 15,5 0-16-15,4-8-4 16,4 4-8-16,5-8 12 0,4 4-8 16,0-3-12-16,-5 3 0 0,-7-4 12 15,-1 0-4-15,-9-3 16 16,1 3-12-16,-9-3-64 16,0-1 28-16,-13-3-180 15,0 0 112-15</inkml:trace>
          <inkml:trace contextRef="#ctx0" brushRef="#br0" timeOffset="284.2556">221 311 456 0,'12'-11'168'0,"-12"11"-128"0,13-8-16 16,-9 4 132-1,5 8-92-15,-5-4 52 16,5 0-68-16,3 0 28 16,1 4-44-16,9-4 24 15,3 0-28-15,9 0 8 16,0 0-20-16,0-4-24 15,0 4 0-15,-4-4-260 16,0 4 148-16</inkml:trace>
          <inkml:trace contextRef="#ctx0" brushRef="#br0" timeOffset="601.0979">144-400 748 0,'-30'-7'276'0,"30"7"-216"0,-17 0-16 16,13 0 128-1,8 0-104-15,13-4-20 16,0 4-28-16,26-4 8 16,4 8-16-16,16-8-4 15,1 4-4-15,0 0-84 16,-4 0 44-16,-17 0-152 16,-5 8 104-16</inkml:trace>
          <inkml:trace contextRef="#ctx0" brushRef="#br0" timeOffset="839.3023">204-226 664 0,'-13'-11'244'0,"13"11"-188"0,0-4-16 0,0 0 208 15,8 4-144-15,9-7 80 16,5 3-108-16,12-7 12 15,8 7-52-15,9-4 4 16,5 12-24-16,-5-11 8 16,-8 7-12-16,3-4-228 15,-7 0 120-15,-1 0-284 16,-4 8 216-16</inkml:trace>
        </inkml:traceGroup>
        <inkml:traceGroup>
          <inkml:annotationXML>
            <emma:emma xmlns:emma="http://www.w3.org/2003/04/emma" version="1.0">
              <emma:interpretation id="{53FE37D7-C450-4488-A2A9-96539C716D40}" emma:medium="tactile" emma:mode="ink">
                <msink:context xmlns:msink="http://schemas.microsoft.com/ink/2010/main" type="inkWord" rotatedBoundingBox="8437,5410 8626,5410 8626,5746 8438,5746"/>
              </emma:interpretation>
            </emma:emma>
          </inkml:annotationXML>
          <inkml:trace contextRef="#ctx0" brushRef="#br0" timeOffset="1124.8388">1252 462 488 0,'-5'23'180'0,"5"-23"-140"0,0 45-12 0,-4-22 84 16,4 4-68-16,-13 7 0 15,9 0-28-15,-26 0 16 16,9 0-20-16,-9-8-40 16,5 1 16-16,-5-12-220 15,4 0 132-15</inkml:trace>
        </inkml:traceGroup>
        <inkml:traceGroup>
          <inkml:annotationXML>
            <emma:emma xmlns:emma="http://www.w3.org/2003/04/emma" version="1.0">
              <emma:interpretation id="{0B7B500A-C1D7-43DF-86FF-295FD59E7AD7}" emma:medium="tactile" emma:mode="ink">
                <msink:context xmlns:msink="http://schemas.microsoft.com/ink/2010/main" type="inkWord" rotatedBoundingBox="9012,4380 9877,4379 9878,6162 9013,6163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8004.0562">2181-538 548 0,'-5'-7'204'0,"5"7"-156"0,0-15-16 16,0 11 88-1,0 4-72-15,0-4 16 16,5 4-40-16,-1 0-4 16,4 4-12-16,5 0 20 15,8-1-16-15,5-3 24 16,4 4-24-16,4-4 40 0,4 0-28 0,-4 0-4 16,0 4-12-16,-8 0-68 15,-5 3 32-15</inkml:trace>
          <inkml:trace contextRef="#ctx0" brushRef="#br0" timeOffset="7623.8556">1652 1215 684 0,'-13'-12'252'0,"18"-10"-192"0,3-5-20 15,5 5 40 1,-4 6-52-16,12-21 16 15,9 3-28-15,-1-15 0 16,6 11-8-16,-6-15 4 16,1 7-8-16,-8-25-4 15,-1 10 4-15,0-22 4 16,5 11-4-16,-5-7 8 0,5 11-8 0,-9 7-20 16,4 16 8-16,-4 3 4 15,0 16 4-15,-4-1 0 16,0 5 0-16,-5-1 16 15,1 11-8-15,-5 1 40 16,4 0-24-16,-8 7-56 16,0 8 16-16,-4 7 4 15,4 8 8-15,-8 15 12 16,-1 8-4-16,1 14 8 16,3 1-8-16,5 4 24 15,9-12-16-15,-1-15-20 16,9-8 0-16,5-22 12 15,3-12 0-15,5-22-64 16,4-4 32-16,13-15-48 16,-13 0 40-16,9-12-40 15,-5 8 40-15,-8-3-16 16,-5 14 32-16,-3-7 28 16,-5 19-4-16,-9 3 124 15,5 16-72-15,-13 3 68 16,4 8-72-16,-12 12 16 15,-1 3-40-15,-3 8-16 16,7-1-8-16,-3 5-4 16,4-1 0-16,-5 8 8 0,9-7-4 0,-4 10 16 15,4 9-12-15,-5-5 32 16,1 5-24-16,4-1 20 16,0-7-20-16,-8-8-104 15,8 0 44-15</inkml:trace>
          <inkml:trace contextRef="#ctx0" brushRef="#br0" timeOffset="8195.8754">2142-419 560 0,'-21'0'208'0,"21"0"-164"0,-9 4-8 0,5-4 144 15,8 0-104-15,9 0 52 16,4 8-80-16,26-4 20 16,4-1-40-16,12-3 28 15,1 4-32-15</inkml:trace>
        </inkml:traceGroup>
      </inkml:traceGroup>
    </inkml:traceGroup>
  </inkml:traceGroup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18:01.480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36FE2494-B259-4B1C-AE58-FD074E7326DC}" emma:medium="tactile" emma:mode="ink">
          <msink:context xmlns:msink="http://schemas.microsoft.com/ink/2010/main" type="writingRegion" rotatedBoundingBox="6736,7507 7030,7507 7030,7832 6736,7832"/>
        </emma:interpretation>
      </emma:emma>
    </inkml:annotationXML>
    <inkml:traceGroup>
      <inkml:annotationXML>
        <emma:emma xmlns:emma="http://www.w3.org/2003/04/emma" version="1.0">
          <emma:interpretation id="{7F48CC92-8AE6-41AE-821D-5AD4481D52CD}" emma:medium="tactile" emma:mode="ink">
            <msink:context xmlns:msink="http://schemas.microsoft.com/ink/2010/main" type="paragraph" rotatedBoundingBox="6736,7507 7030,7507 7030,7832 6736,783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BA5F927-87BC-4096-83FC-28D54F64B694}" emma:medium="tactile" emma:mode="ink">
              <msink:context xmlns:msink="http://schemas.microsoft.com/ink/2010/main" type="line" rotatedBoundingBox="6736,7507 7030,7507 7030,7832 6736,7832"/>
            </emma:interpretation>
          </emma:emma>
        </inkml:annotationXML>
        <inkml:traceGroup>
          <inkml:annotationXML>
            <emma:emma xmlns:emma="http://www.w3.org/2003/04/emma" version="1.0">
              <emma:interpretation id="{A659408C-42A5-45D3-936D-3E5B7F24C448}" emma:medium="tactile" emma:mode="ink">
                <msink:context xmlns:msink="http://schemas.microsoft.com/ink/2010/main" type="inkWord" rotatedBoundingBox="6736,7507 7030,7507 7030,7832 6736,7832"/>
              </emma:interpretation>
              <emma:one-of disjunction-type="recognition" id="oneOf0">
                <emma:interpretation id="interp0" emma:lang="" emma:confidence="0">
                  <emma:literal>)</emma:literal>
                </emma:interpretation>
                <emma:interpretation id="interp1" emma:lang="" emma:confidence="0">
                  <emma:literal>\</emma:literal>
                </emma:interpretation>
                <emma:interpretation id="interp2" emma:lang="" emma:confidence="0">
                  <emma:literal>,</emma:literal>
                </emma:interpretation>
                <emma:interpretation id="interp3" emma:lang="" emma:confidence="0">
                  <emma:literal>y</emma:literal>
                </emma:interpretation>
                <emma:interpretation id="interp4" emma:lang="" emma:confidence="0">
                  <emma:literal>'</emma:literal>
                </emma:interpretation>
              </emma:one-of>
            </emma:emma>
          </inkml:annotationXML>
          <inkml:trace contextRef="#ctx0" brushRef="#br0">-502 2581 800 0,'-8'-7'296'0,"8"7"-232"0,17-8-16 16,-5 8 132-1,1 0-108-15,8-7 8 16,1 14-52-16,3-7-140 0,1 8 60 0,-9 11-632 31,-4 3 376-31</inkml:trace>
          <inkml:trace contextRef="#ctx0" brushRef="#br0" timeOffset="118.815">-638 2884 1196 0,'17'0'440'0,"-17"0"-340"0,72-23-32 0,-29 16 20 16,-1 11-64-16,14-8-132 16,-5 4 56-16</inkml:trace>
        </inkml:traceGroup>
      </inkml:traceGroup>
    </inkml:traceGroup>
  </inkml:traceGroup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18:03.265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171D27EF-BB85-48A3-A5AD-3EBE4DD97C49}" emma:medium="tactile" emma:mode="ink">
          <msink:context xmlns:msink="http://schemas.microsoft.com/ink/2010/main" type="inkDrawing" rotatedBoundingBox="7794,8809 8156,6500 8737,6591 8375,8900" semanticType="verticalRange" shapeName="Other">
            <msink:sourceLink direction="with" ref="{980AB39A-E539-408E-B5C0-AF40B6B01679}"/>
            <msink:sourceLink direction="with" ref="{D308255D-CB94-4632-B3D5-2FEFEFC1F4B1}"/>
            <msink:sourceLink direction="with" ref="{1D074D2C-CF5E-48FB-8D50-8C7BF919F74B}"/>
          </msink:context>
        </emma:interpretation>
      </emma:emma>
    </inkml:annotationXML>
    <inkml:trace contextRef="#ctx0" brushRef="#br0">718 216 392 0,'-9'-27'148'0,"9"16"-116"0,-8-8-8 0,-1 8 76 15,9 3-60-15,-13-7 16 16,5 3-32-16,-13-6-32 15,4 2 4-15,-17-6 16 16,4 7-4-16,-21-1-28 16,8 5 8-16,-17 4 32 15,18 3-12-15,-1 0-8 16,5 4-4-16,12 0 20 16,1 4-8-16,4 0 40 15,8 3-24-15,0 8 12 16,5 8-20-16,-5 19 8 15,8 3-12-15,-7 19-24 16,3 1 4-16,-4 14 4 0,5 1 4 0,-5 29 16 16,5-3-8-16,-5 23-20 15,4-19 4-15,-3 19 4 16,3-20 4-16,-4 16 24 16,5-15-12-16,3 0-4 15,-3-12-4-15,-5-11 4 16,9-3-4-16,-5 6-4 15,9-6 4-15,-4-1 20 16,4-11-12-16,0-12 76 16,9-7-52-16,-1-11 40 15,1-12-44-15,3-7 36 16,6 0-40-16,7-8 4 16,1-4-20-16,12-3-8 15,5-1 0-15,12-3-120 16,0 0 64-16,5-4-224 15,-1 4 152-15</inkml:trace>
  </inkml:traceGroup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18:08.914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D211E966-DD92-4F0E-A645-5C7734D67007}" emma:medium="tactile" emma:mode="ink">
          <msink:context xmlns:msink="http://schemas.microsoft.com/ink/2010/main" type="inkDrawing" rotatedBoundingBox="11652,8835 11866,6036 12299,6069 12085,8868" semanticType="verticalRange" shapeName="Other">
            <msink:sourceLink direction="with" ref="{1D074D2C-CF5E-48FB-8D50-8C7BF919F74B}"/>
          </msink:context>
        </emma:interpretation>
      </emma:emma>
    </inkml:annotationXML>
    <inkml:trace contextRef="#ctx0" brushRef="#br0">63 219 560 0,'-8'-30'208'0,"8"30"-164"0,8-34-8 0,5 19 100 15,9 0-80-15,7-16 24 16,14 5-48-16,8-5 12 16,9 13-24-16,3 2-8 15,-11 13-8-15,-10 14-4 16,-12-3 0-16,-9 10 60 15,-12 5-32-15,-9 4 84 16,-9-5-60-16,-8 12 0 16,4 0-32-16,-4 8 4 15,5-4-12-15,-5 11-16 16,8 4 0-16,-4 38-4 16,9 0 0-16,-4 22 16 15,8-10-4-15,-9 37-4 16,9-8 4-16,-8 27 4 0,8-15-4 0,-9 30-20 15,9-11 8-15,-13 0-48 16,0-27 28-16,-12 4 16 16,8-15 8-16,-13-4 28 15,0-23-12-15,0-14 12 16,13-16-12-16,-12-11 0 16,16-16-4-16,-4-14 12 15,0-1-12-15,0-11-56 16,8 0 24-16,-12-11-280 15,12-4 168-15,-16-15-400 16,4 4 300-16</inkml:trace>
  </inkml:traceGroup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15:21.571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CA1EC60E-7799-4C5C-A7C1-8E28CC118351}" emma:medium="tactile" emma:mode="ink">
          <msink:context xmlns:msink="http://schemas.microsoft.com/ink/2010/main" type="inkDrawing" rotatedBoundingBox="10084,3014 10766,823 13028,1527 12346,3718" semanticType="callout" shapeName="Other">
            <msink:sourceLink direction="from" ref="{CAFC83C5-228A-437F-B857-303DAE6DBB58}"/>
            <msink:sourceLink direction="to" ref="{4B478F61-8FDA-42A1-BDA1-007D2114C25D}"/>
          </msink:context>
        </emma:interpretation>
      </emma:emma>
    </inkml:annotationXML>
    <inkml:trace contextRef="#ctx0" brushRef="#br0">3325 655 372 0,'-4'0'140'0,"0"0"-112"0,4 0-4 0,0 0 76 15,0 0-60-15,0 0 52 16,4 0-52-1,0-11 68-15,5 7-60 0,8-7-8 32,8 3-24-32,43-7 8 0,9 8-16 0,55-5-4 15,9 5 0-15,33 7 28 16,-12 4-16-16,8-1-56 16,-25 9 16-16,-9-5 4 15,-25 1 8-15,-21-4 20 16,-22-4-4-16,-17 3 60 15,-21 1-36-15,-22-8-4 16,1 4-12-16,-5-3 8 16,0-1-12-16,13-4-20 15,0 8 4-15,17-7 12 16,-4 7 0-16,0-8-12 16,8 8 4-16,-16-7-32 15,3 14 20-15,-12-14 4 16,0 7 12-16,-18 0 16 15,5-4-8-15,-8-4-20 16,-1 4 4-16,-8-3 4 16,9 7 4-16,-14-4 0 15,14 4 0-15,-1-8-20 16,9 8 12-16,-4 0-4 16,8 0 4-16,-4 0 0 15,0 0 0-15,0 0 32 16,0 0-12-16,0 0 40 0,0 0-28 15,0 0 4-15,0 0-16 0,-4 0 20 16,4 8-20-16,-4-8 4 16,4 4-8-16,-4 0-8 15,4-1 4-15</inkml:trace>
    <inkml:trace contextRef="#ctx0" brushRef="#br0" timeOffset="1033.8211">3368 2351 228 0,'-17'8'84'0,"17"-8"-64"0,-9 19-8 0,5-16 144 16,4 5-88-16,-4-4 36 15,4 0-64-15,0-4 28 16,8 3-36-16,1-3 24 16,4 0-28-16,8-3-8 0,13 3-12 15,13-4-24 1,8 0 8-16,22 0 4 16,4 8 4-16,25-8 32 15,-4 0-16-15,35-7 4 16,-14 0-12-16,5 3 20 15,-17-3-16-15,-14-1 24 0,-24 5-24 0,-1-4 56 16,-12 7-36-16,-9 0 36 16,-8 4-36-16,-5 0-8 15,0 4-16-15,9-4 4 16,-9 4-8-16,5-8 24 16,-5 4-16-1,1-4-20-15,-5 4 0 16,-5-11 20-16,1 11-4 15,-8-4 16-15,-5 4-16 16,-9 0-20-16,5 0 4 0,-5 0-4 16,1 7 4-16,-5-7 0 15,0 0 0-15,1 0 0 16,-1 0 0-16,0 0 52 16,0 0-24-16,-4 0-8 15,0 0-8-15,0 0-16 16,0 8 8-16,-4-8-4 15,0 4 0-15,-5 0 52 16,9 7-24-16,-4-7-36 16,4-1 8-16,4-3 36 15,5 0-16-15,-1 0-8 16,1-3-8-16</inkml:trace>
    <inkml:trace contextRef="#ctx0" brushRef="#br0" timeOffset="40852.0388">5271 2310 520 0,'0'-4'192'0,"9"8"-152"0,-9-8-8 0,0 0 52 15,0 8-52-15,0-4 40 16,0 0-40-16,0 0-8 15,0 0-16-15,0 0 4 16,0 0-8-16,0 0 16 16,0 0-12-16,0-4 16 15,4-4-16-15,0 1 24 16,1-1-20-16,-5-11 24 16,4 8-24-16,-4-16-4 15,4 12-4-15,-4-11 4 16,4 7-4-16,-4-11 8 15,0 3-8-15,0-7-4 16,5 11 4-16,3-15-4 16,-8 16 0-16,0-5 0 15,4 1 0-15,-4-1 0 16,5 8 0-16,-5-3 8 16,0 3-4-16,0 0-12 15,0 4 4-15,0-4 20 16,4 7-8-16,-4-7-12 15,0 8 0-15,0-12-4 16,0 8 0-16,-9-4 8 0,9 4 0 16,-4-4-12-16,8 4 8 0,-4-4 4 15,0 4 0-15,0-8 0 16,0 8 0-16,-4-8 8 16,4 5-4-16,0-9 16 15,0 4-12-15,-8-3-20 16,8 3 4-16,-9 0-12 15,9 5 8-15,-4-5 36 16,8 4-16-16,-4-4 16 16,0 8-12-16,0-4 0 15,0 4-4-15,0 0 12 16,0 3-12-16,0-3-4 16,0 4 0-16,-4-4 4 15,4 7-4-15,-4-7-20 16,8 4 8-16,-4-8-4 15,0 4 4-15,0-8 32 16,0 8-12-16,4-12-12 16,-4 8-4-16,-4 0 20 15,4 4-8-15,-9-7 4 16,9 7-4-16,0-8-16 16,0 4 4-16,0-8 20 15,0 8-8-15,0-3 4 16,0 3-4-16,5-4-16 15,-5 4 4-15,0 0 20 16,0 4-8-16,-5-4 4 16,5 8-4-16,-4-8 12 0,0 11-12 0,-9-7 4 15,13 4-4 1,-9 3-16-16,9 8 4 0,0-7 12 16,0 7-4-16,-8-8-20 15,16 8 8-15,-8-11 4 16,0 11 4-16,0-8 8 15,9 8-4-15,-9-7 32 16,0 7-20-16,-9-8-4 16,9 8-8-16,0-4-4 15,-8 4 0-15,4 0-12 16,-5 4 8-16,1-4 4 16,8 0 0-16,0 0 0 15,0 0 0-15,0 0 8 16,8 0-4-16,1-4-100 15,3 4 52-15,-12-7-156 16,9-1 112-16,-5 1-200 16,5 7 164-16</inkml:trace>
  </inkml:traceGroup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18:09.540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3A4445D0-BEF0-44ED-8706-23CD87A76A48}" emma:medium="tactile" emma:mode="ink">
          <msink:context xmlns:msink="http://schemas.microsoft.com/ink/2010/main" type="inkDrawing" rotatedBoundingBox="12244,8548 12840,6118 13306,6233 12711,8662" semanticType="verticalRange" shapeName="Other">
            <msink:sourceLink direction="with" ref="{496B79BB-9035-40BC-8641-830C856B4444}"/>
            <msink:sourceLink direction="with" ref="{F6CB1664-0C06-4D0D-87C1-ACFEDA901D09}"/>
          </msink:context>
        </emma:interpretation>
      </emma:emma>
    </inkml:annotationXML>
    <inkml:trace contextRef="#ctx0" brushRef="#br0">851 5 664 0,'-8'-4'244'0,"8"4"-188"0,-17 4-16 16,4-4 12-1,4 3-36-15,-12-3 12 0,4 0-16 0,-17-3-16 16,4 3 0-16,-12 0 4 16,3 3 0-16,-12 1 0 15,17 15 0-15,-4-11 16 16,8 3-8-16,-4 8 32 15,17-8-24-15,-4 5 20 16,8 6-20-16,-13 1 52 16,14 0-36-16,-14 18-24 15,9 5-8-15,-9 37 0 16,9 0 0-16,-8 31 8 16,8-4-4-16,-9 37-4 15,5-7 4-15,0 15-4 16,8-11 0-16,-4 8 16 15,4-12-8-15,-4-12 4 16,0-10-4-16,0-16 4 16,8-23-8-16,-8-3-12 15,9-15 4-15,-1-4 20 16,5-12-8-16,-4-7-4 16,8-8 0-16,4-7 56 15,4-1-32-15,5-3 16 16,0-3-28-16,4-1 8 15,0 0-12-15,9 0-164 0,-5 0 80 0,13-4-436 16,0 1 280-16</inkml:trace>
  </inkml:traceGroup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17:28.718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9DC003D4-FB01-4363-8F9B-F40877CA53E7}" emma:medium="tactile" emma:mode="ink">
          <msink:context xmlns:msink="http://schemas.microsoft.com/ink/2010/main" type="writingRegion" rotatedBoundingBox="14218,3684 20376,4124 20278,5487 14120,5047"/>
        </emma:interpretation>
      </emma:emma>
    </inkml:annotationXML>
    <inkml:traceGroup>
      <inkml:annotationXML>
        <emma:emma xmlns:emma="http://www.w3.org/2003/04/emma" version="1.0">
          <emma:interpretation id="{8AA79DCA-522B-450F-A7C3-71ECA8E13BE1}" emma:medium="tactile" emma:mode="ink">
            <msink:context xmlns:msink="http://schemas.microsoft.com/ink/2010/main" type="paragraph" rotatedBoundingBox="14218,3684 20376,4124 20278,5487 14120,504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F586818-250B-49B3-A87A-7668C9C1141B}" emma:medium="tactile" emma:mode="ink">
              <msink:context xmlns:msink="http://schemas.microsoft.com/ink/2010/main" type="line" rotatedBoundingBox="14218,3684 20376,4124 20278,5487 14120,5047"/>
            </emma:interpretation>
          </emma:emma>
        </inkml:annotationXML>
        <inkml:traceGroup>
          <inkml:annotationXML>
            <emma:emma xmlns:emma="http://www.w3.org/2003/04/emma" version="1.0">
              <emma:interpretation id="{752EE176-8D97-4E0F-A3DC-EF0783F66C69}" emma:medium="tactile" emma:mode="ink">
                <msink:context xmlns:msink="http://schemas.microsoft.com/ink/2010/main" type="inkWord" rotatedBoundingBox="14216,3704 15497,3795 15402,5120 14122,5029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405 35 444 0,'17'-15'164'0,"-9"19"-124"0,9-15-16 0,-17 3 80 16,9 8-64-16,-5-4 36 15,0 4-44-15,-8-3 24 16,4 6-28-16,-13-3-8 15,9 4-12-15,-13-4 4 16,8 8-8-16,-20-1-4 16,7 5 4-16,-16-5-16 15,8 1 8-15,-12-1 12 16,8 5-4-16,-9 3 24 16,9 0-16-16,-13 11-4 15,22 1-4-15,-14 18-32 16,18 5 16-16,8 6 48 15,13-3-16 1,17 8 36-16,13-4-32 16,13-16-4-1,3 1-12-15,5-8 12 16,-4-4-12-16,0-18-92 16,-4 3 48-16</inkml:trace>
          <inkml:trace contextRef="#ctx0" brushRef="#br0" timeOffset="242.6397">38 418 592 0,'-34'-31'220'0,"34"31"-172"0,13-34-12 15,0 19 200 1,4 4-136-16,13-8 100 0,4 4-116 0,8-4-28 15,1 7-36-15,0-3-24 16,-1 8 0-16,-8-5-24 16,0 9 16-16,-4-5-304 15,-4 4 176-15,-1 0-464 16,1 4 340-16</inkml:trace>
          <inkml:trace contextRef="#ctx0" brushRef="#br0" timeOffset="1355.6008">1112 107 964 0,'-26'8'360'0,"26"-8"-280"0,17-4-24 0,-8 0 16 16,8 8-52-16,21-4-116 16,0 0 52-16,9 8-636 15,0 7 376-15</inkml:trace>
          <inkml:trace contextRef="#ctx0" brushRef="#br0" timeOffset="1487.4493">1107 293 1028 0,'-30'11'380'0,"30"-11"-296"0,17 0-20 0,5-4-28 15,3 4-32-15,31-3-196 16,8 3 104-16</inkml:trace>
          <inkml:trace contextRef="#ctx0" brushRef="#br0" timeOffset="486.2887">290-434 540 0,'-26'-19'200'0,"26"19"-156"0,0-11-12 15,0 7 228 1,0 4-148-16,4-4 0 16,9 4-68-16,0-4-16 15,8 4-16-15,-4 0-140 16,5 4 72-16</inkml:trace>
          <inkml:trace contextRef="#ctx0" brushRef="#br0" timeOffset="677.2997">77-343 612 0,'-22'-8'228'0,"22"8"-180"0,30-4-12 0,-17 1 168 16,13 6-120-16,8-3 36 16,4 0-72-16,-4 0-56 15,9 0 4-15,-1 0-152 16,-3 0 84-16,3-3-416 15,5 3 268-15</inkml:trace>
          <inkml:trace contextRef="#ctx0" brushRef="#br0" timeOffset="837.727">592-540 540 0,'-4'0'200'0,"4"0"-156"0,21 0-12 15,-8 0 16 1,8 4-32-16,17 0 12 16,-3 3-16-16</inkml:trace>
          <inkml:trace contextRef="#ctx0" brushRef="#br0" timeOffset="1098.916">839-650 508 0,'0'23'188'0,"0"-23"-148"0,-9 34-8 0,-3-19 116 16,12 4-88-16,-22 11 44 15,5 1-60-15,-4 10 56 16,0 5-60-16,8-5 28 15,9 1-40-15,12-8 16 16,9-7-24-16,9-12-80 16,8 7 32-16,0-10-492 15,4-5 284-15</inkml:trace>
        </inkml:traceGroup>
        <inkml:traceGroup>
          <inkml:annotationXML>
            <emma:emma xmlns:emma="http://www.w3.org/2003/04/emma" version="1.0">
              <emma:interpretation id="{36C5CBE9-3CE8-4E7C-84A9-E20EFD6736A1}" emma:medium="tactile" emma:mode="ink">
                <msink:context xmlns:msink="http://schemas.microsoft.com/ink/2010/main" type="inkWord" rotatedBoundingBox="16039,3814 16536,3850 16453,5000 15957,4965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954.7234">1904 368 780 0,'-47'0'288'0,"47"0"-224"0,-5 12-20 0,10-12 208 15,3 0-148-15,18-4 56 16,4-4-96-16,16 1-20 15,1-1-28-15,4-7-292 16,-4 8 148-16,4-12-556 16,-4 11 384-16</inkml:trace>
          <inkml:trace contextRef="#ctx0" brushRef="#br0" timeOffset="1787.7476">2346-21 528 0,'9'-31'196'0,"-9"31"-152"0,0-3-12 16,-9-5 176-1,5 8-120-15,-13 0 52 0,-4 0-80 16,-22 8 60-16,13-1-68 15,-33 23 36-15,7-14-52 0,-12 21 0 16,8 5-24-16,9 22 0 16,13 1-4-16,21 10 20 15,13-6-16-15,29-5-12 16,9-11-4-16,22-12 20 16,3-6-8-16,-3-13-196 15,-5-7 100-15,-4-11-244 16,-9-4 184-16</inkml:trace>
          <inkml:trace contextRef="#ctx0" brushRef="#br0" timeOffset="3705.8543">1895-169 488 0,'-17'-4'180'0,"17"4"-140"0,-9-7-12 0,5 7 240 16,8 0-152-16,1 0 132 16,8-8-144-16,16-3 76 15,5 3-104-15,22-11 12 16,3 4-52-16,5-11-200 15,-4 3 92-15,25 4-736 16,-4 8 448-16</inkml:trace>
          <inkml:trace contextRef="#ctx0" brushRef="#br0" timeOffset="2314.8111">1950-476 832 0,'-59'-11'308'0,"59"11"-240"0,17 0-20 0,-4 0 124 16,16-8-104-16,27 1 24 15,3 3-52-15,5-3-236 16,9 7 104-16</inkml:trace>
          <inkml:trace contextRef="#ctx0" brushRef="#br0" timeOffset="2169.2655">2074-525 788 0,'-30'-11'292'0,"30"11"-228"0,-8-8-16 0,16 4 124 16,1 1-104-16,12-9-8 15,9 9-40-15,4-5-172 16,8 8 80-16</inkml:trace>
        </inkml:traceGroup>
        <inkml:traceGroup>
          <inkml:annotationXML>
            <emma:emma xmlns:emma="http://www.w3.org/2003/04/emma" version="1.0">
              <emma:interpretation id="{AD240377-0FAA-485F-BFB1-D56B456F8A2B}" emma:medium="tactile" emma:mode="ink">
                <msink:context xmlns:msink="http://schemas.microsoft.com/ink/2010/main" type="inkWord" rotatedBoundingBox="17156,4727 17279,4736 17248,5156 17126,5148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2540.2554">3134 327 984 0,'-55'60'368'0,"55"-60"-288"0,-26 87-20 0,14-45 44 16,3-4-68-16,-12 11-84 15,16-3 24 1,-12-1-716-16,9 0 404 0</inkml:trace>
        </inkml:traceGroup>
        <inkml:traceGroup>
          <inkml:annotationXML>
            <emma:emma xmlns:emma="http://www.w3.org/2003/04/emma" version="1.0">
              <emma:interpretation id="{B91BFE4C-4751-4AB3-A30E-5607DBDA4451}" emma:medium="tactile" emma:mode="ink">
                <msink:context xmlns:msink="http://schemas.microsoft.com/ink/2010/main" type="inkWord" rotatedBoundingBox="17792,4016 18549,4070 18457,5357 17700,5303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3138.3441">3556 887 528 0,'13'8'196'0,"-13"-8"-152"0,17-4-12 16,-13-4 140-1,4 1-100-15,14-12 32 16,-1 0-60-16,17-15-28 0,-4 7-8 0,26-26 52 31,0 8-32-31,12-42-36 16,0 7 0-16,-4-14 0 0,-12 7 8 0,-14 15 24 16,-8 22-12-16,-12 13 172 15,-5 6-100-15,-13 12 68 16,5 16-88-16,-26 18 28 15,12 11-56-15,-25 39 16 16,9 10-32-16,0 16-36 16,12-15 8-16,5-12 0 15,8-11 8-15,9-15-36 16,8-8 20-16,1-15-136 16,3-7 84-16,-3-23-92 15,3-4 92-15,-4-38-64 16,1-7 76-16,-5-19-4 15,0 3 36-15,-4 4 12 16,4 20 12-16,-13 18 244 16,0 15-132-16,-12 15 96 15,3 16-120-15,-7 26 12 16,7 15-60-16,-3 19-32 16,8 1-8-16,0-9-360 15,0 1 192-15</inkml:trace>
          <inkml:trace contextRef="#ctx0" brushRef="#br0" timeOffset="5167.9695">4071-44 592 0,'-30'-8'220'0,"30"8"-172"0,-8-3-12 16,12-1 180-16,4 4-124 0,9-8 36 15,13 4-80 1,4-3-20-16,5 7-16 0</inkml:trace>
          <inkml:trace contextRef="#ctx0" brushRef="#br0" timeOffset="4522.7797">4173-305 340 0,'-4'-12'128'0,"0"9"-100"0,4-1-8 16,0 0 88 0,0 4-64-16,0-4 60 15,0 8-60-15,0-4 84 16,0 0-72-16,0 0 68 16,4 0-68-16,-4-4 84 0,4 4-80 0,0-4 32 15,9 1-52-15,-4-1-16 16,4 4-12-16,-1-8 8 15,1 16-12-15,0-8-64 16,0 4 28-16,-5 3-128 16,5-7 84-16,-9 0 8 15,0 8 40-15,1-8-20 16,-1 0 28-16,-4 0-116 16,0 0 72-16,0 0-352 15,8 7 228-15</inkml:trace>
        </inkml:traceGroup>
        <inkml:traceGroup>
          <inkml:annotationXML>
            <emma:emma xmlns:emma="http://www.w3.org/2003/04/emma" version="1.0">
              <emma:interpretation id="{75B67769-3092-4B93-8040-9F867EBFE838}" emma:medium="tactile" emma:mode="ink">
                <msink:context xmlns:msink="http://schemas.microsoft.com/ink/2010/main" type="inkWord" rotatedBoundingBox="19033,4363 20352,4458 20285,5398 18965,5304"/>
              </emma:interpretation>
            </emma:emma>
          </inkml:annotationXML>
          <inkml:trace contextRef="#ctx0" brushRef="#br0" timeOffset="5426.6572">4884 13 996 0,'0'3'368'0,"0"-3"-284"0,26 0-24 15,-9-3 56 1,4-1-76-16,18-4-16 15,-1 5-16-15</inkml:trace>
          <inkml:trace contextRef="#ctx0" brushRef="#br0" timeOffset="5573.546">4952 221 748 0,'-29'0'276'0,"29"0"-216"0,-9 11-16 0,9-11 188 15,9 4-136-15,12-8-28 16,4 4-44-16</inkml:trace>
          <inkml:trace contextRef="#ctx0" brushRef="#br0" timeOffset="6189.1838">5182 921 444 0,'39'-30'164'0,"-39"30"-124"0,72-42-16 0,-42 23 16 16,13 4-28-16,-1-19-32 16,18 8 12-16,-9-27-16 15,0 7 12-15,0-26 24 16,-8-7-4-16,-1-8 16 16,-12 7-16-16,-9 8 192 0,1 19-112 0,-22 8 160 15,0 15-144 1,-9 7-24-16,-4 19-52 0,5 4-20 15,-1 8-4 1,-4 37-16-16,13 12 8 0,-8 19-4 16,16-1 0-16,1-10 24 15,4-9-8-15,4-6 4 16,4-16-4-16,0-12-8 16,1-10 4-16,7-16-112 15,-7 0 60-15,8-34-32 16,-9-3 44-16,13-31-4 15,-17 4 24-15,17-12 8 16,-13 16 8-16,-12 3 148 16,12 16-80-16,-12 7 140 15,3 11-120-15,-3 8 48 16,12 12-80-16,-21 11-16 16,9 11-24-16,-5 19 16 15,5 8-20-15,-1 22 12 16,-8 4-12-16,13 4 0 15,-5 0-4-15,-8-23-200 16,5-7 104-16</inkml:trace>
        </inkml:traceGroup>
      </inkml:traceGroup>
    </inkml:traceGroup>
  </inkml:traceGroup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21:36.758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E1667F25-94C4-4BF0-BC7C-B59BF6B185F5}" emma:medium="tactile" emma:mode="ink">
          <msink:context xmlns:msink="http://schemas.microsoft.com/ink/2010/main" type="inkDrawing" rotatedBoundingBox="3379,8041 3525,14724 1398,14771 1252,8088" semanticType="callout" shapeName="Other">
            <msink:sourceLink direction="to" ref="{57344D5D-B03A-4645-85C8-E4E5272463D4}"/>
            <msink:sourceLink direction="from" ref="{B0F48027-5ACC-4377-BAD9-DF640AA1CCCE}"/>
          </msink:context>
        </emma:interpretation>
      </emma:emma>
    </inkml:annotationXML>
    <inkml:trace contextRef="#ctx0" brushRef="#br0">2045 26 288 0,'12'-11'108'0,"-12"11"-84"0,0-12-4 15,-4 9-56 1,4 3 16-16,-13-4 32 0,1 8-4 16,-27-4 8-1,1 7-8-15,-35 5-8 0,5 3 4 0,-21 15 4 16,17 4-4-16,-31 11 8 16,10 5-8-16,-27 14-12 15,18-3 4-15,-13 3 40 16,30-7-24-16,-13 15 36 15,21 0-32-15,-29 26 4 16,25 0-12-16,-34 24-8 16,26-9 4-16,-1 27-4 15,14-4 0-15,8 27 8 16,16-27-4-16,1 31-20 16,17-12 8-16,0 27 12 15,13-16 0-15,0 20-4 16,12-23 4-16,1 30-16 15,3-15 8-15,10 3 12 16,-5-18-4-16,21 30-4 0,4 8 4 16,5-20 12-16,4-22-8 15,9 12-20-15,8 3 4 16,9-38 4 0,-5 4 4-16,22 8 0 0,-5 11 0 15,-4-8 32-15,5-15-16 16,-22-22 4-16,0-1-12 15,-4 5-8-15,-1-1 4 16,10 0 12-16,3-11-8 0,5-19 24 16,4-15-20-16,0-3 12 15,-8-9-12-15,0-3 0 16,-13-4-4-16,-5-4 48 16,-4 4-32-16,-3-4-20 15,-6-3-4-15,1-8 16 16,-13-1-8-16,4-10-28 15,-12-4 8-15</inkml:trace>
    <inkml:trace contextRef="#ctx0" brushRef="#br0" timeOffset="330.8669">1517 6203 384 0,'-22'-22'140'0,"22"22"-108"0,0 0-8 16,0 0-12-16,4 11-12 15,5 4 16-15,0 0-8 16,8 4 24-16,4 0-20 16,4 0 56-16,5 4-36 15,0 0 28-15,0 3-32 16,-17 1 60-1,4-1-48-15,-26 8 44 16,-4 0-48-16,-25 4 68 16,0 0-56-16,-18-4 28 15,9 0-44-15,-16-7 16 0,12-5-28 16,-9-3-140-16,13-4 64 0</inkml:trace>
  </inkml:traceGroup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8:32:56.577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0E9253B0-52A4-4B13-97A5-E249995F356B}" emma:medium="tactile" emma:mode="ink">
          <msink:context xmlns:msink="http://schemas.microsoft.com/ink/2010/main" type="writingRegion" rotatedBoundingBox="4481,5309 9533,5309 9533,7309 4481,7309"/>
        </emma:interpretation>
      </emma:emma>
    </inkml:annotationXML>
    <inkml:traceGroup>
      <inkml:annotationXML>
        <emma:emma xmlns:emma="http://www.w3.org/2003/04/emma" version="1.0">
          <emma:interpretation id="{E552D53F-9456-46D3-A567-567772BA9252}" emma:medium="tactile" emma:mode="ink">
            <msink:context xmlns:msink="http://schemas.microsoft.com/ink/2010/main" type="paragraph" rotatedBoundingBox="4481,5309 9533,5309 9533,7309 4481,730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3B1C6FC-1548-4C41-BB66-438095B1B862}" emma:medium="tactile" emma:mode="ink">
              <msink:context xmlns:msink="http://schemas.microsoft.com/ink/2010/main" type="line" rotatedBoundingBox="4481,5309 9533,5309 9533,7309 4481,7309"/>
            </emma:interpretation>
          </emma:emma>
        </inkml:annotationXML>
        <inkml:traceGroup>
          <inkml:annotationXML>
            <emma:emma xmlns:emma="http://www.w3.org/2003/04/emma" version="1.0">
              <emma:interpretation id="{6003BD43-CF91-4679-BDF0-1DC0D5EEA80D}" emma:medium="tactile" emma:mode="ink">
                <msink:context xmlns:msink="http://schemas.microsoft.com/ink/2010/main" type="inkWord" rotatedBoundingBox="4481,5309 7079,5309 7079,7309 4481,7309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3366 5137 476 0,'-8'0'176'0,"8"0"-136"0,-11 0-12 0,3 0 188 16,8 0-124-16,-4-4 104 16,4 4-112-16,4-3 32 15,4 3-68-15,3-3 72 16,13 6-68-16,-5-6 28 16,16 3-48-16,-4-4-36 15,11-3 0-15,1 0 16 16,0 4-4-16,-1-1 24 15,1 4-20-15,-12 0 4 16,-4 4-8-16,-16-4-84 16,-3 0 40-16,-16 0-276 15,5 0 172-15,-13 0-284 16,4 0 244-16</inkml:trace>
          <inkml:trace contextRef="#ctx0" brushRef="#br0" timeOffset="288.7689">3587 5109 456 0,'-16'7'168'0,"16"-7"-128"0,-11 14-16 16,7-4 96 0,4 1-72-16,-4 6 60 0,0 3-64 15,-4 22-28 1,8 2-16-16,-3 18 8 0,3 0-4 0,-4 4-4 16,4-11 4-16,-8-4 56 15,4-9-32-15,-8-8 112 16,1-6-80-16,-12-11 176 15,-1 0-132-15,-14-17 92 16,3 0-112 0,-16-21-20-16,9 1-40 0,-5-15-24 15,13 8-4-15,3-11-4 16,7 10 0-16,5 1-196 16,19 6 112-16,8-3-544 15,11 10 352-15</inkml:trace>
          <inkml:trace contextRef="#ctx0" brushRef="#br0" timeOffset="1696.8262">3308 4996 612 0,'0'3'228'0,"0"-3"-180"16,0-3-12-16,0-1 148 15,0 8-108-15,0-4 32 16,0 0-64-16,4 0 88 15,4 3-76-15,7 4 64 16,-3 0-68-16,7 3 24 16,8-3-44-16,0-7 44 15,1 4-44-15,2-15 36 16,9 1-36-16,0-7-20 0,3 6-4 16,-3-9 24-16,0 6-16 0,-20-3-4 15,1 3-8-15,-13 4-340 16,-7 10 184-16,0-4-616 15,-7 4 428-15</inkml:trace>
          <inkml:trace contextRef="#ctx0" brushRef="#br0" timeOffset="1159.0591">3626 5811 476 0,'7'-10'176'0,"-3"10"-136"0,4-7-12 0,-8 7 108 16,0-7-80-16,0 4 112 15,0 3-96-15,-4-7 76 16,4 7-84-16,-4-7 40 15,8 7-64-15,-4-7 32 16,0 7-40-16,0 7-8 16,0 0-16-16,0 3 4 15,0 14-8-15,-4-3-4 16,4 10 4-16,-4-7 4 16,4 7-4-16,-4-10-144 15,1-4 76-15</inkml:trace>
          <inkml:trace contextRef="#ctx0" brushRef="#br0" timeOffset="-9728.3232">4024 6056 280 0,'-11'10'104'0,"11"-7"-84"0,0 1 0 15,0-8 172 1,0 4-108-16,0-3 108 16,0-1-112-16,4-2 56 15,3 2-80-15,1-6 56 16,-4 6-60-16,4-13 24 15,-1 3-44-15,5-17 8 16,7 0-24-16,12-20-24 16,8 6 0-16,27-27 12 15,-8 10 0-15,15-28 8 16,1 15-8-16,-8-11-12 0,-12 10 4 16,-8 7 12-16,-3 14-4 0,-8 0 8 15,-16 17-8-15,1 4 8 16,-13 13-8-16,1 1 8 15,4 9-8-15,-12 1-4 16,4 6 4-16,-1-2-4 16,9 2 0-16,-12-3-88 15,8 7 48-15,-4-7-188 16,3 4 128-16,1-4-256 16,-4 4 204-16</inkml:trace>
          <inkml:trace contextRef="#ctx0" brushRef="#br0" timeOffset="-6530.531">4330 5495 332 0,'-8'3'120'0,"8"-3"-92"0,-3 4-8 15,-1-4 140 1,8 0-92-16,-8 0 36 16,4 0-64-16,-4 0 84 15,4 0-72-15,-8 0 48 16,4 0-60-16,-4 0 32 15,8 3-40-15,-15 0 36 16,11 4-40-16,-4 0 28 0,1 0-28 0,-1-3 0 16,8 2-16-16,-4-6 28 15,4 4-24-15,4-8 4 16,11 1-12-16,-3-7-8 16,7 3 4-16,8-10 4 15,8 6-4-15,-4-6 8 16,4 7-8-16,-4-1-12 15,4 1 4-15,-8 7 4 16,-8-4 0-16,1 7 8 16,-9 0-4-16,-3-7 8 15,0 14-8-15,-8-7 40 16,4 7-20-16,-1 0-24 16,1 10 0-16,4 3 16 15,-4 4-8-15,0-6 4 16,7 6-4-16,-11-4-8 15,4 1 4-15,-4 0-76 16,0-1 40-16,-4-6-224 16,4-4 140-16</inkml:trace>
          <inkml:trace contextRef="#ctx0" brushRef="#br0" timeOffset="-5614.7307">4744 6028 416 0,'-7'10'152'0,"7"-10"-116"0,-8 7-12 0,4 0 188 15,8-7-120-15,-4 0 112 16,0 0-116-16,8-7 4 16,-1 7-52-16,5-17 44 15,7 10-48-15,24-24 28 16,3 7-36-16,28-17 0 16,3 6-16-16,8-13 0 15,1 10-4-15,10-13 4 16,-3 16-8-16,0-9 16 15,-19 13-12-15,-16-7 4 16,-4 14-4-16,-23-4 20 0,-4 18-16 16,-19-4-12-16,0 14-4 0,-16 0-208 15,0 0 116-15,-4 0-472 16,5 0 316 0</inkml:trace>
          <inkml:trace contextRef="#ctx0" brushRef="#br0" timeOffset="-5251.1279">5066 5643 580 0,'-20'3'216'0,"20"-3"-168"0,0 0-12 0,0 0 128 16,0 0-96-16,0 0 80 15,12 0-88-15,3 0 48 16,12 4-64-16,-3-1 16 16,11 4-40-16,-8 0 0 15,0 7-12-15,-4-4 4 16,0-3-8-16,-3 6 16 16,-9 5-12-16,-3 6 4 15,-4-4-4-15,-8 11 48 16,4 0-32-16,-8 14 52 15,4 0-44-15,-3-4 4 16,3-10-24-16,-4 0-8 16,8-10 0-16,-4-8-156 0,8-9 84 15,0-14-472-15,4-11 296 0</inkml:trace>
          <inkml:trace contextRef="#ctx0" brushRef="#br0" timeOffset="-3902.4075">5042 6365 436 0,'-7'-13'160'0,"7"13"-124"0,0 3-8 0,0-3 88 31,0 7-68-31,-4 7 24 0,4 3-40 0,-4 14 32 16,0 7-36-16,-4 10 28 16,4 0-28-16,-3-3 36 15,11-7-36-15,-8-7 20 16,8-1-28-16,-4-19 16 16,3 3-20-16,1-14-8 15,8 0-4-15,3-21-16 16,-3 0 8-16,4-20-4 15,-5 3 0-15,1-13-72 16,-5 9 44-16,5 1-4 16,0 10 24-16,-5 0 28 15,1 21-4-15,-4-4 112 16,4 7-68-16,0 7 32 16,-1 7-48-16,1 17 12 15,4 0-28-15,-1 11 0 16,5 2-12-16,-9 1-8 15,5 0 4-15,-4-7 12 16,3 0-8-16,-11-10 4 16,8-1-4-16,-8-6 4 15,0-4-8-15,0-10-4 16,8-3 4-16,-8-21-40 16,4 3 20-16,4-24-84 15,3 8 60-15,-3-12-20 0,4 12 36 0,-5 2 12 16,5 11 12-16,-4 0 88 15,3 10-48-15,-3 0 116 16,0 11-88-16,-1 6 44 16,1 4-64-16,-4 11 20 15,-4 2-40-15,0 11 44 16,8 0-40-16,-8 10-16 16,0-3-8-16,0 4 16 15,0-5-12-15,-8 1-12 16,8-3-4-16,-4-8-148 15,0 1 84-15,-3-11-272 16,3 0 192-16,4-13-348 16,4-1 280-16</inkml:trace>
          <inkml:trace contextRef="#ctx0" brushRef="#br0" timeOffset="-2159.0554">5159 6265 260 0,'0'0'96'0,"-4"-10"-76"0,8 10-4 0,-4 0 88 15,3 0-60-15,1-7 36 16,0 7-48-16,-4-7 36 16,4 7-40-16,-4-6 64 15,4 6-52-15,0-4 44 16,0 8-48-16,-4-4 60 15,0 0-56-15,0 0 28 16,0 0-40-16,0 0 36 16,0 0-36-16,0-4 28 15,7 4-28-15,1-3 36 16,4 6-36-16,-5-3 4 16,5 0-20-16,-8-3 20 15,4 3-20-15,-4-4 24 16,3 4-24-16,5 0-4 15,0 4-4-15,-1-1 4 16,5 1-4-16,-1-1-4 16,1-3 4-16,11 0-16 15,-8 0 8-15,0-3 20 16,1 3-8-16,-12-4 24 16,7 1-20-16,-11-1-4 15,-4 4-4-15,0 0-4 16,0 4 0-16,-4-4-36 15,0 0 20-15,0 3-248 16,4 1 144-16,4-8-460 0,4 1 324 0</inkml:trace>
          <inkml:trace contextRef="#ctx0" brushRef="#br0" timeOffset="-4919.2452">5348 5629 704 0,'16'-17'264'0,"-16"17"-208"0,11-4-12 0,-3 1 80 16,0 6-76-16,11-6 24 15,1 3-40-15,-1-7 4 16,8 7-20-16,0 0 20 15,4 0-24-15,-4 0 32 16,4 0-28-16,-4-7 40 16,0 14-32-16,-15-7 76 15,3 0-56-15,-15 7 76 16,0 10-68-16,-15-3 0 16,3 3-32-16,1 4-20 15,-5 3-4-15,-3-4 28 16,3 11-12-16,-11 0-276 15,8 7 140-15,-8 10-424 16,7-10 308-16</inkml:trace>
          <inkml:trace contextRef="#ctx0" brushRef="#br0" timeOffset="-3660.7118">5666 6761 904 0,'7'10'332'0,"-7"-10"-256"0,-7 18-24 0,3-5 64 15,4 1-76-15,-8 3 0 16,4 0-24-16,-7-3 16 15,7 3-20-15,-4-6-100 16,4 3 44-16</inkml:trace>
        </inkml:traceGroup>
        <inkml:traceGroup>
          <inkml:annotationXML>
            <emma:emma xmlns:emma="http://www.w3.org/2003/04/emma" version="1.0">
              <emma:interpretation id="{2EC30138-998B-4E8D-B868-AE843489F0E0}" emma:medium="tactile" emma:mode="ink">
                <msink:context xmlns:msink="http://schemas.microsoft.com/ink/2010/main" type="inkWord" rotatedBoundingBox="7481,5822 9533,5822 9533,6648 7481,6648"/>
              </emma:interpretation>
            </emma:emma>
          </inkml:annotationXML>
          <inkml:trace contextRef="#ctx0" brushRef="#br0" timeOffset="-33957.5315">7315 5973 560 0,'-12'34'208'0,"12"-34"-164"0,0 49-8 16,-4-29 68-16,0-3-64 0,1 4-36 15,-5 3-4-15,-4 0 12 16,12 0-4-16,-15-3-152 16,7-4 76-16,-4-6-296 15,12-1 200-15</inkml:trace>
          <inkml:trace contextRef="#ctx0" brushRef="#br0" timeOffset="-33584.2237">7803 5508 392 0,'0'-24'148'0,"0"24"-116"16,7-17-8-16,-7 10 136 16,4 4-92-16,-8-4 68 15,4 4-76-15,-15 3 8 16,3 3-36-16,-7 7 40 16,3 4-40-16,-11 10 20 15,8 0-32-15,-8 7 52 16,7 4-40-16,-3 2 28 15,15-2-32-15,-7-1 8 16,11 1-20-16,4 3 20 16,8-1-24-16,3-2-4 0,9-4-4 15,-9-11 4-15,5 1-4 16,7-11-116-16,0 1 60 0,-3-11-200 16,-5 3 144-16,-7-10-272 15,0 4 216-15</inkml:trace>
          <inkml:trace contextRef="#ctx0" brushRef="#br0" timeOffset="-33401.6258">7636 5767 756 0,'-23'0'280'0,"23"0"-216"0,11 3-20 0,-11-3 128 16,8 0-104-16,4-7 52 15,-1 4-72-15,13-4-8 16,18 0-24-16,1 0-364 16,-1 4 192-16</inkml:trace>
          <inkml:trace contextRef="#ctx0" brushRef="#br0" timeOffset="-32996.9686">7950 5928 424 0,'-16'11'156'0,"16"-11"-120"0,-4 6-8 0,0-2 160 16,8-1-108-16,-4 1 72 15,0 3-88-15,0 6 8 16,8 1-40-16,0 0-4 16,7 0-16-16,5 0-8 15,-1-1 0-15,8-6-4 16,4 0 0 0,0-10-12-16,-4 3 8 15,-4-11 28-15,1 4-12 16,-13-10-4-16,-3 0-4 0,-12-11 12 15,0 8-8 1,-19-8 24-16,4 11-20 0,-12-4 48 16,7 8-32-1,5-1-40-15,7 7 4 0,9 0-388 16,10 4 220-16</inkml:trace>
          <inkml:trace contextRef="#ctx0" brushRef="#br0" timeOffset="-34695.1971">6150 5828 560 0,'-8'-6'208'0,"4"12"-164"0,0 1-8 16,0 0 100-1,8 0-80-15,-4 0 68 16,8-4-72-16,3 4 24 16,9-7-44-16,7-7 8 15,0 4-24-15,8-11 8 16,0-3-12-16,-1-4-8 15,1 8 0-15,-4-11-4 0,-4 10 0 16,0-10-36-16,-7 0 20 0,7 3-20 16,-8-3 20-16,1 0-8 15,-1 0 12-15,-4-7 24 16,5 10-4-16,-5-3 24 16,1 0-20-16,-5-4-48 15,5 11 20-15,-8-3-24 16,3 9 24-16,-7 4 8 15,0 0 8-15,-8 7 0 16,0 0 0-16,-3 21-28 16,-1 3 16-16,-8 21 24 15,5 3-8-15,-9 7 8 16,9 4-4-16,-1-4 20 16,8 0-16-16,4-11-32 15,4 1 12-15,8-21 28 16,3-10-12-16,8-21 16 15,1 7-12-15,3-24-8 16,4 3 0-16,0-10-128 16,-4 7 68-16,-8-17-68 15,1 14 76-15,-13-22-12 16,1 12 36-16,-4-15 40 16,0 14-8-16,0-7 80 15,3 11-52-15,1 3 84 16,4 14-68-16,-1 6 88 0,1 8-80 15,-4 13 8-15,3 11-44 0,-7 10 12 16,0 3-20 0,-8 8 0-16,4-1-8 0,-8-3 28 15,1 0-20-15,-5-4 4 16,4 0-12-16,1-3 4 16,3 0-8-16,0-13-80 15,4 2 40-15,4-13-276 16,3 0 172-16</inkml:trace>
          <inkml:trace contextRef="#ctx0" brushRef="#br0" timeOffset="-34274.0559">7071 5853 444 0,'-4'0'164'0,"4"0"-124"0,-12 13-16 16,1 1 104 0,-1 3-76-16,-7 14 68 15,-1 0-68-15,-7 11 40 16,20-5-52-16,-9-2-12 15,16-4-16-15,12-11 0 16,-1 4-8-16,16-20-12 0,-7 6 4 0,11-24 12 16,-8 8-4-16,-8-8-56 15,1-3 28-15,-8-7-16 16,-1 3 24-16,-18-3 0 16,7 7 8-16,-19-4 8 15,7 7 0-15,-11 4 32 16,8 6-16-16,11-2-4 15,4 6-8-15,12-11-112 16,4 4 60-16,15-10-448 16,4 7 276-16</inkml:trace>
        </inkml:traceGroup>
      </inkml:traceGroup>
    </inkml:traceGroup>
  </inkml:traceGroup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18:03.912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1D074D2C-CF5E-48FB-8D50-8C7BF919F74B}" emma:medium="tactile" emma:mode="ink">
          <msink:context xmlns:msink="http://schemas.microsoft.com/ink/2010/main" type="writingRegion" rotatedBoundingBox="8685,6401 11335,6536 11214,8917 8564,8782">
            <msink:destinationLink direction="with" ref="{171D27EF-BB85-48A3-A5AD-3EBE4DD97C49}"/>
            <msink:destinationLink direction="with" ref="{D211E966-DD92-4F0E-A645-5C7734D67007}"/>
          </msink:context>
        </emma:interpretation>
      </emma:emma>
    </inkml:annotationXML>
    <inkml:traceGroup>
      <inkml:annotationXML>
        <emma:emma xmlns:emma="http://www.w3.org/2003/04/emma" version="1.0">
          <emma:interpretation id="{3B801EC5-F1A5-43F2-877F-C02CA09D2212}" emma:medium="tactile" emma:mode="ink">
            <msink:context xmlns:msink="http://schemas.microsoft.com/ink/2010/main" type="paragraph" rotatedBoundingBox="8758,6433 11247,6521 11222,7246 8732,715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552929A-9894-496F-A2B2-03FC2F877FA7}" emma:medium="tactile" emma:mode="ink">
              <msink:context xmlns:msink="http://schemas.microsoft.com/ink/2010/main" type="line" rotatedBoundingBox="8758,6433 11247,6521 11222,7246 8732,7159"/>
            </emma:interpretation>
          </emma:emma>
        </inkml:annotationXML>
        <inkml:traceGroup>
          <inkml:annotationXML>
            <emma:emma xmlns:emma="http://www.w3.org/2003/04/emma" version="1.0">
              <emma:interpretation id="{5BBBF345-F54D-4D0F-8551-0434F4791B12}" emma:medium="tactile" emma:mode="ink">
                <msink:context xmlns:msink="http://schemas.microsoft.com/ink/2010/main" type="inkWord" rotatedBoundingBox="8756,6491 9727,6525 9704,7193 8732,7159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51 24 612 0,'-35'-4'228'0,"35"4"-180"0,-12 4-12 0,7-4 192 16,10 0-132-16,-1-4 120 15,9 4-124-15,8-4 4 16,9 4-56-16,12-3-8 15,5-1-20-15,4-4-308 16,0 8 164-16</inkml:trace>
          <inkml:trace contextRef="#ctx0" brushRef="#br0" timeOffset="-181.9846">110-361 528 0,'-8'-19'196'0,"8"19"-152"0,21-8-12 0,-13 4 116 15,14 4-88-15,-1-3 64 16,9 3-72-16,0 3 4 16,-1 5-32-16,6 19-12 15,-14-1-8-15,0 9 4 16,-12 7-4-16,-9 15 24 16,-13-11-16-16,-17 3 4 15,0 1-8-15,-21-8-8 16,17-8 4-16,-9-3-16 15,5-1 8-15,17-7 48 16,0-4-24-16,21-4 0 16,8-3-12-16,18-8 20 15,12-1-16-15,17-3-12 16,-4 0-4-16,-4 0-224 16,-13 8 120-16,-4-8-224 15,0 0 184-15</inkml:trace>
          <inkml:trace contextRef="#ctx0" brushRef="#br0" timeOffset="271.221">647 55 780 0,'-13'15'288'0,"13"-15"-224"0,-13 30-20 16,5-14 68-1,3-1-72-15,-7 4-8 16,7 4-20-16,-3 0 16 15,8 0-16-15,0-4-4 16,0 0-4-16,0-4-148 0,0-4 80 0,0-7-388 16,8-4 252-16</inkml:trace>
          <inkml:trace contextRef="#ctx0" brushRef="#br0" timeOffset="467.743">970 85 756 0,'-25'-4'280'0,"25"4"-216"0,-17 12-20 0,8-5 120 16,5 1-100-16,-5 3 16 15,5 5-44-15,-4 3-24 16,8 4-8-16,-5-1-84 16,5 1 44-16,-8 0-196 15,16-4 128-15,-8-3-296 16,0-1 224-16</inkml:trace>
        </inkml:traceGroup>
        <inkml:traceGroup>
          <inkml:annotationXML>
            <emma:emma xmlns:emma="http://www.w3.org/2003/04/emma" version="1.0">
              <emma:interpretation id="{A73D3E5E-AC76-4846-B0E4-B1B800A68258}" emma:medium="tactile" emma:mode="ink">
                <msink:context xmlns:msink="http://schemas.microsoft.com/ink/2010/main" type="inkWord" rotatedBoundingBox="10448,6493 11247,6521 11224,7196 10424,7167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051.2939">1707-41 984 0,'-13'-4'368'0,"13"4"-288"0,17-3-20 16,-13-1 28-16,18 4-60 0,-1 0 8 15,9 4-24-15,0-1-288 16,4 1 148-16</inkml:trace>
          <inkml:trace contextRef="#ctx0" brushRef="#br0" timeOffset="885.3536">1762-372 632 0,'9'-8'236'0,"-9"8"-184"0,21-8-16 0,-8 4 132 16,0 4-100-16,4-3 8 16,-4 6-48-16,-1 1 8 15,5 4-20-15,-12 3 8 16,12 8-12-16,-17 12 12 15,4 3-16-15,-17 8 4 16,5 0-4-16,-14 0-8 16,10 0 4-16,-10-8 4 15,5 1-4-15,-4-9 8 16,0 1-8-16,12-4-4 16,5 0 4-16,8 0 56 15,5-12-32-15,12 1-12 16,0-1-8-16,-4-3 16 15,5-1-12-15,-1-7-232 16,0 4 116-16,-8-4-468 16,12 0 320-16</inkml:trace>
          <inkml:trace contextRef="#ctx0" brushRef="#br0" timeOffset="1234.785">2099 3 696 0,'-5'8'256'0,"5"-8"-196"0,-8 23-20 0,-1-8 100 16,9 0-84-16,-12 8-20 15,12 4-24-15,-9-1-32 16,5 1 12-16,-9 0-216 15,13-4 124-15</inkml:trace>
          <inkml:trace contextRef="#ctx0" brushRef="#br0" timeOffset="1517.032">2337 84 820 0,'0'-4'304'0,"0"4"-236"0,13 7-20 16,-9-3 124 0,0 8-104-16,5 3-20 0,4 0-28 15,4 0-20-15,-9 4 4 0,-3 0 20 16,3 0-12-16,-8-4-64 16,0 4 24-16,-13-8-24 15,5 0 32-15,-5-3 20 16,9 3 0-16,8-7-32 15,9 0 16-15,-5-4-4 16,14 4 12-16,3 0-432 16,5 3 240-16</inkml:trace>
        </inkml:traceGroup>
      </inkml:traceGroup>
    </inkml:traceGroup>
    <inkml:traceGroup>
      <inkml:annotationXML>
        <emma:emma xmlns:emma="http://www.w3.org/2003/04/emma" version="1.0">
          <emma:interpretation id="{344AE01C-121E-4517-A75A-8B924C063EC4}" emma:medium="tactile" emma:mode="ink">
            <msink:context xmlns:msink="http://schemas.microsoft.com/ink/2010/main" type="paragraph" rotatedBoundingBox="8603,8008 11253,8143 11214,8917 8564,878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B551E97-D923-48C8-B63B-E44ECA71D1A0}" emma:medium="tactile" emma:mode="ink">
              <msink:context xmlns:msink="http://schemas.microsoft.com/ink/2010/main" type="inkBullet" rotatedBoundingBox="8602,8043 9346,8081 9309,8820 8564,8782"/>
            </emma:interpretation>
            <emma:one-of disjunction-type="recognition" id="oneOf2">
              <emma:interpretation id="interp2" emma:lang="" emma:confidence="0">
                <emma:literal>z</emma:literal>
              </emma:interpretation>
              <emma:interpretation id="interp3" emma:lang="" emma:confidence="0">
                <emma:literal>Z</emma:literal>
              </emma:interpretation>
              <emma:interpretation id="interp4" emma:lang="" emma:confidence="0">
                <emma:literal>7</emma:literal>
              </emma:interpretation>
              <emma:interpretation id="interp5" emma:lang="" emma:confidence="0">
                <emma:literal>q</emma:literal>
              </emma:interpretation>
              <emma:interpretation id="interp6" emma:lang="" emma:confidence="0">
                <emma:literal>N</emma:literal>
              </emma:interpretation>
            </emma:one-of>
          </emma:emma>
        </inkml:annotationXML>
        <inkml:trace contextRef="#ctx0" brushRef="#br0" timeOffset="2374.8119">-141 1522 696 0,'-17'-15'256'0,"17"15"-196"0,17 0-20 0,-9-4 200 15,5 0-140-15,8-3 80 16,1 7-104-16,8-8-40 15,-1 8-24-15,10-4-260 32,3 8 136-32</inkml:trace>
        <inkml:trace contextRef="#ctx0" brushRef="#br0" timeOffset="2191.8263">-81 1280 488 0,'-9'-23'180'0,"9"23"-140"0,13-30-12 0,-5 15 144 16,5 7-100-16,4-11 32 15,4 8-60-15,5-1-44 16,-1 9-4-16,1 6 16 15,4 5-4-15,-5 11-4 16,-3 4 0-16,-14 7 12 16,-4 4-8-16,-16 4-12 15,-5-4 0-15,-13 0 20 16,4 0-8-16,-4-4-4 16,1-3 0-16,-5-5 48 15,12 1-28-15,-3-4 52 16,12 0-44-16,0-4-8 15,5 4-12-15,-1 0-12 16,9 4 4-16,4-1-4 16,5 1 0-16,4-4 24 15,4-4-12-15,13-7 4 0,-1-4-8 0,1-8-76 16,13 0 36-16,-13-7-304 16,4-1 184-16</inkml:trace>
        <inkml:trace contextRef="#ctx0" brushRef="#br0" timeOffset="2672.103">251 1579 644 0,'8'-12'236'0,"-8"12"-180"0,21-11-20 16,-8 11 96-1,-4 4-80-15,12 3 16 16,-4 5-44-16,-4 7 4 16,0 3-16-16,-13 9 0 0,0 3-4 15,-13 0 4-15,4 0-8 0,-20-4-12 16,16 0 4-16,-9-7 20 15,1-4-8-15,13-4 84 16,-1-3-48-16,18-5 4 16,8 4-28-16,8-11 4 15,5 0-12-15,0-7-316 16,12-1 168-16</inkml:trace>
        <inkml:trace contextRef="#ctx0" brushRef="#br0" timeOffset="2836.1192">579 1696 768 0,'-5'42'284'0,"5"-42"-220"0,-17 68-20 0,13-38 12 16,0-3-40-16,4 7-76 15,0-4 32-15</inkml:trace>
      </inkml:traceGroup>
      <inkml:traceGroup>
        <inkml:annotationXML>
          <emma:emma xmlns:emma="http://www.w3.org/2003/04/emma" version="1.0">
            <emma:interpretation id="{6855140D-F957-4977-8811-C22D0086555B}" emma:medium="tactile" emma:mode="ink">
              <msink:context xmlns:msink="http://schemas.microsoft.com/ink/2010/main" type="line" rotatedBoundingBox="10447,8102 11253,8143 11218,8839 10411,8797"/>
            </emma:interpretation>
          </emma:emma>
        </inkml:annotationXML>
        <inkml:traceGroup>
          <inkml:annotationXML>
            <emma:emma xmlns:emma="http://www.w3.org/2003/04/emma" version="1.0">
              <emma:interpretation id="{0B60867F-759B-423F-A912-DC76164D85B9}" emma:medium="tactile" emma:mode="ink">
                <msink:context xmlns:msink="http://schemas.microsoft.com/ink/2010/main" type="inkWord" rotatedBoundingBox="10447,8102 11253,8143 11218,8839 10411,8797"/>
              </emma:interpretation>
              <emma:one-of disjunction-type="recognition" id="oneOf3">
                <emma:interpretation id="interp7" emma:lang="" emma:confidence="0">
                  <emma:literal>2,</emma:literal>
                </emma:interpretation>
                <emma:interpretation id="interp8" emma:lang="" emma:confidence="0">
                  <emma:literal>22,</emma:literal>
                </emma:interpretation>
                <emma:interpretation id="interp9" emma:lang="" emma:confidence="0">
                  <emma:literal>Z,</emma:literal>
                </emma:interpretation>
                <emma:interpretation id="interp10" emma:lang="" emma:confidence="0">
                  <emma:literal>Z.,</emma:literal>
                </emma:interpretation>
                <emma:interpretation id="interp11" emma:lang="" emma:confidence="0">
                  <emma:literal>Z..</emma:literal>
                </emma:interpretation>
              </emma:one-of>
            </emma:emma>
          </inkml:annotationXML>
          <inkml:trace contextRef="#ctx0" brushRef="#br0" timeOffset="3453.1794">1720 1511 860 0,'-30'-4'320'0,"30"4"-248"0,8-4-20 0,1 0 92 16,4 4-88-16,8-4-4 16,9 8-32-16,8-8-228 15,1 1 116-15</inkml:trace>
          <inkml:trace contextRef="#ctx0" brushRef="#br0" timeOffset="3272.7012">1724 1234 572 0,'9'-15'208'0,"-9"15"-160"0,12-4-12 0,-7 1 144 16,3 6-104-16,5-3 16 15,4 4-56-15,4 0 44 16,5 3-44-16,-1 5 20 15,5-1-36-15,-4 1-8 16,-1 3-8-16,-16 7 28 16,-1 1-16-16,-21 7-4 15,-4 4-8-15,-12 1-48 16,-1-5 24-16,-4 4 24 16,4 0 0-16,4 0-16 15,9-4 4-15,5 1 40 16,12-5-20-16,8-7 52 15,5-4-36-15,8-15-4 16,0 0-16-16,5-11-120 16,0 3 60-16,-1-7-296 15,1 7 192-15</inkml:trace>
          <inkml:trace contextRef="#ctx0" brushRef="#br0" timeOffset="3786.5656">2065 1545 520 0,'0'-4'192'0,"0"4"-152"0,8 7-8 15,-4-3 116 1,1 4-88-16,3 7 20 16,9-4-48-16,-12 12-12 15,3 0-12-15,-4 7 12 16,1 0-12-16,-14 4 4 16,5 0-4-16,-13-11-16 0,4 4 4 15,-4-1 20-15,8-11-8 0,-3 0-12 16,7 1 0-1,1-1-4-15,8-8 0 0,5 1 0 16,4-1 0-16,4-3 0 16,4 0 0-16,9-8-12 15,0 4 12-15</inkml:trace>
          <inkml:trace contextRef="#ctx0" brushRef="#br0" timeOffset="4069.8186">2414 1685 520 0,'-4'-4'192'0,"4"4"-152"0,8-4-8 0,-4 0 44 15,9 8-48-15,-4-4-4 16,8 8-12-16,-9-1-28 15,1 5 8-15,-5-1 32 16,0 4-16-16,-4 0 96 16,0 0-56-16,-8 4 40 15,3 0-52-15,-3-4 52 16,8 1-52-16,-9-5-24 16,14 0-12-16,-1-7 8 15,9 0-4-15</inkml:trace>
        </inkml:traceGroup>
      </inkml:traceGroup>
    </inkml:traceGroup>
  </inkml:traceGroup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18:10.582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C247E6AD-70CD-4C56-9D64-27A9CCA09EF5}" emma:medium="tactile" emma:mode="ink">
          <msink:context xmlns:msink="http://schemas.microsoft.com/ink/2010/main" type="writingRegion" rotatedBoundingBox="15736,6779 11798,13054 9891,11858 13829,5582"/>
        </emma:interpretation>
      </emma:emma>
    </inkml:annotationXML>
    <inkml:traceGroup>
      <inkml:annotationXML>
        <emma:emma xmlns:emma="http://www.w3.org/2003/04/emma" version="1.0">
          <emma:interpretation id="{03B2A994-CB12-478E-85C4-C1478719CF91}" emma:medium="tactile" emma:mode="ink">
            <msink:context xmlns:msink="http://schemas.microsoft.com/ink/2010/main" type="paragraph" rotatedBoundingBox="15736,6779 11798,13054 9891,11858 13829,558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D371EF8-D31E-4B27-9C8D-93FF1FDF5D80}" emma:medium="tactile" emma:mode="ink">
              <msink:context xmlns:msink="http://schemas.microsoft.com/ink/2010/main" type="line" rotatedBoundingBox="15736,6779 11798,13054 9891,11858 13829,5582"/>
            </emma:interpretation>
          </emma:emma>
        </inkml:annotationXML>
        <inkml:traceGroup>
          <inkml:annotationXML>
            <emma:emma xmlns:emma="http://www.w3.org/2003/04/emma" version="1.0">
              <emma:interpretation id="{C479F593-A27C-4A23-B049-D7BC5DDA7EDE}" emma:medium="tactile" emma:mode="ink">
                <msink:context xmlns:msink="http://schemas.microsoft.com/ink/2010/main" type="inkWord" rotatedBoundingBox="15736,6779 14272,9113 12364,7916 13829,5582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4449 905 880 0,'-12'0'328'0,"12"0"-256"15,8-8-16-15,-4 8 88 16,9-7-88-16,17-1 60 16,4 8-72-16,21-11-56 15,5 7 4-15,4 0-380 16,-5 8 212-16</inkml:trace>
          <inkml:trace contextRef="#ctx0" brushRef="#br0" timeOffset="309.3223">4569 1034 520 0,'0'41'192'0,"0"-41"-152"0,8 84-8 0,-8-50 16 16,4 0-32-16,-8 7-4 16,4-3-8-16,-13 0 12 15,5-4-8-15,-5-7-20 16,-4-1 4-16,-4-7-76 15,4 0 48-15,-9-8-4 16,5 1 24-16,-1-12 92 16,5 3-44-16,5 1 168 15,3-4-112-15,9 0 152 16,9 0-136-16,3-4 116 16,5 8-128-16,1-4-20 15,3 0-44-15,13 0-168 16,0 0 72-16,9 0-596 15,-1 8 364-15</inkml:trace>
          <inkml:trace contextRef="#ctx0" brushRef="#br0" timeOffset="599.093">4811 1450 748 0,'9'-11'276'0,"-9"11"-216"0,34-4-16 15,-13 4 92 1,0 4-84-16,5-1 24 16,-1 9-44-16,-3 3-20 15,-1 8-8-15,-8 3 40 16,-5 4-24-16,-12 4 16 0,4 4-20 0,-13-7 44 16,5-5-32-16,-5-7-16 15,9-4-4-15,4-7-36 16,8-1 16-1,9-7-20-15,5 0 16 0,3-3 0 16,1-1 8-16,12-8-408 16,0 5 228-16</inkml:trace>
          <inkml:trace contextRef="#ctx0" brushRef="#br0" timeOffset="1198.6861">5791-628 540 0,'0'-27'200'0,"0"27"-156"0,17-22-12 0,-13 10 124 16,13 12-92-16,13-18 16 15,4 10-44-15,4 8-8 16,5 0-16-16,-1 4 0 15,1 11-4-15,-5 4-8 16,-8 0 4-16,-17 7 56 16,0-3-32-16,-13-4 84 15,0 4-60-15,-5-1 28 16,-3 5-48-16,-1 7-8 16,5 7-16-16,-4 39 4 15,3 18-8-15,-12 54 24 16,4-1-16-16,-12 38 12 15,-5-7-12-15,-8 26 0 16,8-18-4-16,-13 10 20 16,14-33-16-16,-6-5 76 15,6-25-52-15,3-16 24 16,9-23-40-16,-4-18 0 16,8-16-12-16,-8-15 4 15,8-7-8-15,-17-12 24 16,9-7-16-16,-30 3-664 15,4 1 356-15</inkml:trace>
          <inkml:trace contextRef="#ctx0" brushRef="#br0" timeOffset="-438.1636">4603-530 756 0,'4'-15'280'15,"-4"15"-216"-15,17-15-20 0,-4 8 84 16,4 7-80-16,8-4 16 16,5 0-40-16,8 4 24 15,5 0-32-15,-5 8 4 16,1 7-12-16,-10-4 4 16,1 4-8-16,-9-3 16 15,-3 3-12-15,-14 0 4 16,0-4-4-16,-12 1-84 15,3 6 40-15,-12-10-152 16,0 3 104-16,-8 5-52 16,8-5 84-16,-13 15 8 15,9 5 28-15,-5 3-4 0,9 4 8 16,4 3 0-16,5-3 4 0,-5-8-12 16,9 1 12-16,-13-12 12 15,8 3 0-15,-12-10-4 16,-1 3 4-16,-7-11 4 15,7 3-4-15,-7-7 24 16,7 4-16-16,-8-8 56 16,13 0-36-16,5 1 80 15,7 6-60-15,1-3 132 16,8 8-104-16,9-1 52 16,4 5-76-16,17-1-8 15,-4 4-28-15,13-7 24 16,4 3-28-16,-1-11-56 15,-3 4 16-15</inkml:trace>
          <inkml:trace contextRef="#ctx0" brushRef="#br0" timeOffset="-271.7224">5097-147 780 0,'-9'-4'288'0,"9"4"-224"0,-8 15-20 16,-1-4 268-1,9 8-180-15,-9 12 52 16,1 3-108-16,-1 7-40 0,14-3-20 16,-10 0-236-16,10-4 124 0</inkml:trace>
        </inkml:traceGroup>
        <inkml:traceGroup>
          <inkml:annotationXML>
            <emma:emma xmlns:emma="http://www.w3.org/2003/04/emma" version="1.0">
              <emma:interpretation id="{D9C3F7D3-A0AA-428B-AF8E-22E850E8AE60}" emma:medium="tactile" emma:mode="ink">
                <msink:context xmlns:msink="http://schemas.microsoft.com/ink/2010/main" type="inkWord" rotatedBoundingBox="12971,10222 11365,12782 9968,11906 11574,9346"/>
              </emma:interpretation>
              <emma:one-of disjunction-type="recognition" id="oneOf1">
                <emma:interpretation id="interp1" emma:lang="" emma:confidence="0">
                  <emma:literal>-1,</emma:literal>
                </emma:interpretation>
                <emma:interpretation id="interp2" emma:lang="" emma:confidence="0">
                  <emma:literal>-3,</emma:literal>
                </emma:interpretation>
                <emma:interpretation id="interp3" emma:lang="" emma:confidence="0">
                  <emma:literal>-2,</emma:literal>
                </emma:interpretation>
                <emma:interpretation id="interp4" emma:lang="" emma:confidence="0">
                  <emma:literal>-21</emma:literal>
                </emma:interpretation>
                <emma:interpretation id="interp5" emma:lang="" emma:confidence="0">
                  <emma:literal>-11</emma:literal>
                </emma:interpretation>
              </emma:one-of>
            </emma:emma>
          </inkml:annotationXML>
          <inkml:trace contextRef="#ctx0" brushRef="#br0" timeOffset="88048.301">1707 4781 476 0,'-9'-27'176'0,"9"27"-136"0,17-7-12 16,-4 7 56-1,4 0-52-15,5 7 24 16,-1 12-36-16,0 4 36 15,5 4-32-15,-9 7 4 16,-4 7-16-16,-18 1 44 0,5-8-28 0,-12 0 12 16,-6 0-24-16,-16-11 8 15,5-4-12-15,-1-12 0 16,8 1-4-16,1-8-32 16,13-8 12-16,8 1-196 15,17-1 112-15</inkml:trace>
          <inkml:trace contextRef="#ctx0" brushRef="#br0" timeOffset="88743.675">2065 4838 364 0,'-5'0'132'0,"5"0"-100"0,-8 7-12 0,4-7 104 16,4 12-72-16,-9-5 8 16,1 12-40-16,-5 0 16 15,9 8-24-15,-5-9 12 16,9 9-12-16,0-4-24 16,0-4 4-16,9 3 12 15,-5 1 0-15,-4-12 8 16,8-3-8-16,-8-1 16 15,13-3-12-15,-9-8 4 0,1 4-4 0,-5-7-8 16,8-1 4-16,-8-7-40 16,13 8 20-16,-5-12 24 15,5 4-4-15,-4-1 0 16,12 5 0-16,0-12-24 16,-4 12 12-16,5-4 32 15,7 0-16-15,-7 3 28 16,3 5-24-16,-8-1 4 15,0 12-8-15,-8 0 4 16,4 7-8-16,-13 4 16 16,4 8-12-16,-17 0-20 15,13-1 4-15,-8-3 32 16,8 4-16-16,-9-8 0 16,9 0-4-16,-4-11 28 15,8 0-16-15,-4-12-4 16,9 5-8-16,-9-13 20 15,8 5-12-15,1-8-12 16,-1 4-4-16,-4-8 12 16,1 4-4-16,-1-3-20 15,4 7 8-15,1-1-40 16,-1 1 28-16,5 8 32 16,4 7-4-16,5-12 44 15,3 12-28-15,5-7 4 16,0 7-16-16,4-15 44 15,4 15-28-15,-4-12 4 16,0 5-20-16,-12-5-112 0,-1 1 52 16,-17 11-192-16,-4 0 136 0</inkml:trace>
          <inkml:trace contextRef="#ctx0" brushRef="#br0" timeOffset="88910.2028">2559 4694 664 0,'4'-8'244'0,"-4"8"-188"0,0 0-16 0,0 0 68 15,0 0-68-15,-4 0 8 16,4 12-28-16,-9 10-4 16,1 5-8-16,-1 7 4 15,5 8-8-15,-9 7 24 16,9-8-16-16,4-7-4 16,4 1-4-16,9-17 20 15,4-2-12-15</inkml:trace>
          <inkml:trace contextRef="#ctx0" brushRef="#br0" timeOffset="89327.2258">3138 4717 528 0,'-5'-4'196'0,"5"4"-152"0,9-4-12 0,-9 0 104 15,0 8-80-15,0-4 40 16,0 0-56-16,0 0 56 16,0 0-56-16,0 0 28 15,4 8-40-15,-4 3-8 16,0 4-12-16,-4 12 12 16,0 7-12-16,-1 11 24 15,5-3-20-15,-4-1-4 16,4 1-4-16,0-8 40 15,4-8-24-15,-4-10-8 16,5 3-8-16</inkml:trace>
          <inkml:trace contextRef="#ctx0" brushRef="#br0" timeOffset="83800.4466">3559 3335 600 0,'5'-19'224'0,"-5"19"-176"0,-13-19-12 0,-4 8 36 16,13 3-48-16,-26-3 8 16,4 3-20-16,-16 1 12 15,7 7-16-15,-11 0 4 16,16 7-4-16,-8-3 4 15,16 7-8-15,-8 1 16 16,22-1-12-16,-13 4-4 16,12 0 0-16,-4 12 4 15,13-1-4-15,-12 24 16 16,3 6-12-16,-4 20 4 16,5 0-4-16,-1-4 12 15,1-4-12-15,-5-15-4 16,13-8 0-16,-9-11-4 15,5-7 0-15,4-8 44 16,4 0-24-16,1-12 8 16,7-3-16-16,5-4-8 15,1 0 0-15,3 0-16 16,0 4 8-16,0-4 20 0,1 4-8 0,3-4 24 16,1 3-20-16,-5-3-120 15,0 4 60-15,-8-8-272 16,4 4 176-16</inkml:trace>
          <inkml:trace contextRef="#ctx0" brushRef="#br0" timeOffset="87750.5078">1767 4747 364 0,'0'-8'132'0,"0"8"-100"0,-9 0-12 0,9 0 36 16,0 8-36-16,-4 7-8 15,4 11-8-15,-4 16 56 16,4 7-32-16,-5 12 24 15,5-1-32-15,-8-3 16 16,4-8-20-16,-9-3 8 16,8-5-12-16,-7 1 12 15,3-15-16-15,1-8-20 16,-1-4 4-16</inkml:trace>
          <inkml:trace contextRef="#ctx0" brushRef="#br0" timeOffset="83261.4577">2912 2922 364 0,'9'-30'132'0,"-9"30"-100"0,-5-26-12 16,1 14 132-1,0 5-88-15,-9-8 8 16,5 3-44-16,-14-3 36 0,5 8-36 0,-8-9-4 16,8 13-16-16,-17-5-8 15,12 8 4 1,-8-4-4-16,5 8 0 0,-5 4-12 16,13 3 8-16,-4 0 4 15,4 1 0-15,0 10-44 16,4 1 24-16,0 19 32 15,9 3-4-15,-5 23 16 16,5 4-12-16,-4 15 12 16,3 0-16-16,1 23-20 15,4-4 4-15,-4 11 20 16,8-11-4-16,-8 4 16 16,4-19-16-16,0 7 4 15,-9-11-4-15,1 4-8 16,-1-11 4-16,-8-5 48 15,9-14-28-15,-14-8 16 16,1-11-24-16,-9-12 36 16,5-4-28-16,-14-22 20 15,5 4-24-15,-12-16-8 16,11-3-8-16,1-19-180 16,9-1 96-16</inkml:trace>
          <inkml:trace contextRef="#ctx0" brushRef="#br0" timeOffset="84776.5533">3155 3100 528 0,'-9'-15'196'0,"9"15"-152"0,-4-11-12 0,0 3 176 16,8 8-120-16,-4-11 88 15,0 3-104-15,0-7-56 16,13 8-12-16,0-9 20 15,16 5-16-15,10-4 28 16,12 7-24-16,17-3 32 16,0 0-28-16,-8 3 40 15,-5 8-32-15,-17 0 12 16,-4 8-20-16,-12-5-148 16,-1 9 68-16,-12-1-344 15,-1 4 228-15</inkml:trace>
        </inkml:traceGroup>
      </inkml:traceGroup>
    </inkml:traceGroup>
  </inkml:traceGroup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22:25.658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6CD8E210-FD13-466B-ACDE-A7A2F68D51D4}" emma:medium="tactile" emma:mode="ink">
          <msink:context xmlns:msink="http://schemas.microsoft.com/ink/2010/main" type="inkDrawing" rotatedBoundingBox="19768,12977 19930,10523 20778,10579 20616,13033" semanticType="callout" shapeName="Other">
            <msink:sourceLink direction="from" ref="{C7977EBD-9B63-4045-A84E-B328B2A17C1F}"/>
            <msink:sourceLink direction="to" ref="{2962D5C1-C467-424B-8491-547988DEF331}"/>
            <msink:sourceLink direction="from" ref="{CFD1DA27-08C5-477C-A167-25C712657FC7}"/>
          </msink:context>
        </emma:interpretation>
      </emma:emma>
    </inkml:annotationXML>
    <inkml:trace contextRef="#ctx0" brushRef="#br0">64 84 176 0,'-4'-34'64'0,"4"30"-48"0,0-4-8 16,0 5 132-16,4-5-80 16,5 0 44-16,8 1-60 15,4-1-8-15,13 4-20 0,9 4 24 16,8 8-24-1,-9 0-4-15,1 7-8 0,-9 4 48 16,-4 11-28-16,0 12 24 16,-9 11-28-16,0 7 28 15,-8 1-32-15,4-1 4 0,-4-3-12 16,-5-4 20-16,9 11-16 16,-17 8 24-16,4 19-24 15,-4 8 12-15,-4 3-12 16,-4-4 20-16,-1 4-20 15,-4 12-20-15,-4 15 0 16,9-8-4-16,-5-11 4 16,-8-12 24-16,8 4-8 15,-8 8 4-15,-5-4-4 16,-8-8 28-16,-8-11-20 0,-5-11 20 16,-4-12-20-16,-1-14-8 15,10-13-4-15,4-10-4 16,8-8 0-16,8-8-176 15,14-11 96-15,-5-4-480 16</inkml:trace>
    <inkml:trace contextRef="#ctx0" brushRef="#br0" timeOffset="631.1725">158 617 496 0,'-22'-22'184'0,"27"18"-140"0,16-15-16 16,0 8-12-16,13-12-16 0,13-7 0 16,0-12 0-16,-9-11-20 15,5 0 12-15,-5-4 48 16,-4 8-20-16,-4 11 80 16,4 12-56-16,-17 7 32 15,5 15-44-15,-5 12 52 0,17 18-48 16,0 16 0-16,4-8-20 15,13 7 60-15,0 1-44 16,-8-8-40-16,8-7 4 16</inkml:trace>
  </inkml:traceGroup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19:36.500"/>
    </inkml:context>
    <inkml:brush xml:id="br0">
      <inkml:brushProperty name="width" value="0.105" units="cm"/>
      <inkml:brushProperty name="height" value="0.105" units="cm"/>
      <inkml:brushProperty name="fitToCurve" value="1"/>
    </inkml:brush>
    <inkml:context xml:id="ctx1">
      <inkml:inkSource xml:id="inkSrc8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T" name="resolution" value="1" units="1/dev"/>
        </inkml:channelProperties>
      </inkml:inkSource>
      <inkml:timestamp xml:id="ts1" timeString="2018-11-27T19:21:18.091"/>
    </inkml:context>
  </inkml:definitions>
  <inkml:traceGroup>
    <inkml:annotationXML>
      <emma:emma xmlns:emma="http://www.w3.org/2003/04/emma" version="1.0">
        <emma:interpretation id="{331A1FD3-86B4-4CD2-9414-E1CE4B993E4C}" emma:medium="tactile" emma:mode="ink">
          <msink:context xmlns:msink="http://schemas.microsoft.com/ink/2010/main" type="writingRegion" rotatedBoundingBox="3949,8991 21533,9482 21232,20246 3648,19755"/>
        </emma:interpretation>
      </emma:emma>
    </inkml:annotationXML>
    <inkml:traceGroup>
      <inkml:annotationXML>
        <emma:emma xmlns:emma="http://www.w3.org/2003/04/emma" version="1.0">
          <emma:interpretation id="{C0B9B11C-F7C6-48B3-BFDC-2441783F9AB6}" emma:medium="tactile" emma:mode="ink">
            <msink:context xmlns:msink="http://schemas.microsoft.com/ink/2010/main" type="paragraph" rotatedBoundingBox="11687,9961 18918,9148 19092,10698 11861,11511" alignmentLevel="4"/>
          </emma:interpretation>
        </emma:emma>
      </inkml:annotationXML>
      <inkml:traceGroup>
        <inkml:annotationXML>
          <emma:emma xmlns:emma="http://www.w3.org/2003/04/emma" version="1.0">
            <emma:interpretation id="{E9BFBBEA-5CD8-48EB-973A-E6F2EB4077D8}" emma:medium="tactile" emma:mode="ink">
              <msink:context xmlns:msink="http://schemas.microsoft.com/ink/2010/main" type="inkBullet" rotatedBoundingBox="12706,9846 14275,9670 14396,10745 12827,10922"/>
            </emma:interpretation>
          </emma:emma>
        </inkml:annotationXML>
        <inkml:trace contextRef="#ctx0" brushRef="#br0">4620 3793 580 0,'12'-15'216'0,"-12"15"-168"0,26-8-12 15,-13 1 128 1,4-5-96-16,4-7 60 15,0 4-72-15,1-15 12 16,7 7-40-16,-16-15 16 16,4 4-24-16,-17-11 8 15,0 15-16-15,-21 3 0 16,12 4-4-16,-25 12-40 16,5 7 16-16,-6 16-40 0,1 7 36 0,0 26-12 15,5 8 20 1,7 11-8-16,5 1 8 0,9-5 24 15,8-11-4-15,8-14-12 16,5-9 0-16,8-15 64 16,13-3-32-16,-12-19 8 15,7-1-24-15,-7-26 0 16,-1 1-4-16,-4-32 4 16,0 9-8-16,0-12-20 15,-4 8 8-15,4 3-32 16,0 12 24-16,-13 7-12 15,13 12 16-15,-12 7 36 16,3 4-16-16,-8 12 16 16,9-1-12-16,-18 16 0 15,1-1-4-15,-5 12-24 16,4 8 8-16,-4 22 32 16,-4 4-16-16,5 19 28 15,3 0-24-15,9-4 12 16,4-8-12-16,13-7 28 15,-4-11-24-15,13-8-32 16,4-15 8-16,4-4-44 16,4-15 32-16,0-7-48 15,-4-5 40-15,0-26 24 16,-4 4 4-16,4-34 20 16,-4 8-12-16,0-16-28 0,-9 15 8 15,5-3 24-15,-9 19-8 0,-9-5 20 16,9 13-16-16,-4-5 32 15,-9 15-24 1,13-3 4-16,-8 11-12 0,-9-3-16 16,8 10 4-16,-8 1 28 15,5 3-12-15,-10 1 12 16,5 7-12-16,-17-4-24 16,5 8 4-16,-10-1-12 15,5 9 8-15,-4 3 8 16,8 4 4-16,-4 4-28 15,4 3 16-15,-4 8 4 16,9 4 8-16,-5 19 24 16,5 0-12-16,-5 14 4 15,13 1-8-15,0 0 4 16,8-7-8-16,1-16 16 16,4-8-12-16,12-14 16 15,9-4-16-15,9-12-92 16,4 4 48-16</inkml:trace>
        <inkml:trace contextRef="#ctx0" brushRef="#br0" timeOffset="-896.2681">4015 3403 748 0,'8'0'276'0,"-8"0"-216"0,13 19-16 0,-13-8 56 16,9 1-64-16,-5-1 12 15,5 4-28-15,-1-3 32 16,5 3-28-16,4 0-716 16,-4 4 376-16</inkml:trace>
        <inkml:trace contextRef="#ctx0" brushRef="#br0" timeOffset="541.9365">5118 2828 624 0,'0'-4'228'0,"0"4"-176"0,0 0-16 16,0 0 116 0,0 4-92-16,-9-4 96 15,9 4-88-15,0-4-24 16,9 3-28-16,4-6 56 16,8 3-40-16,30-8 4 0,9 4-20 15,3-3 40-15,10 3-28 0,-22 4 4 16,-8 4-20-1,-14-1-148 1,-12 9 72-16,-25-5-176 0,-1 5 136 0</inkml:trace>
      </inkml:traceGroup>
      <inkml:traceGroup>
        <inkml:annotationXML>
          <emma:emma xmlns:emma="http://www.w3.org/2003/04/emma" version="1.0">
            <emma:interpretation id="{C05D6BCE-CCBB-402B-B156-CCD82BD60580}" emma:medium="tactile" emma:mode="ink">
              <msink:context xmlns:msink="http://schemas.microsoft.com/ink/2010/main" type="line" rotatedBoundingBox="11716,10217 18947,9405 19092,10698 11861,11511"/>
            </emma:interpretation>
          </emma:emma>
        </inkml:annotationXML>
        <inkml:traceGroup>
          <inkml:annotationXML>
            <emma:emma xmlns:emma="http://www.w3.org/2003/04/emma" version="1.0">
              <emma:interpretation id="{0B1016C1-FF18-4027-A9B0-9A9D00084D1E}" emma:medium="tactile" emma:mode="ink">
                <msink:context xmlns:msink="http://schemas.microsoft.com/ink/2010/main" type="inkWord" rotatedBoundingBox="11751,10533 12438,10455 12501,11018 11815,11095"/>
              </emma:interpretation>
            </emma:emma>
          </inkml:annotationXML>
          <inkml:trace contextRef="#ctx0" brushRef="#br0" timeOffset="-1935.7166">3036 3695 912 0,'-22'-19'340'0,"22"19"-264"0,9-19-24 0,-5 11 52 15,13 4-68-15,9-7-20 16,3 7-16-16,23 0 60 16,-10 4-32-16,26 0-284 15,-4 4 136-15</inkml:trace>
          <inkml:trace contextRef="#ctx0" brushRef="#br0" timeOffset="-1559.6625">3615 3861 572 0,'0'0'208'0,"0"0"-160"0,17 11-12 0,-13-3-20 16,9 0-16-16,4 3 8 15,4-3-4-15,-8 7 8 16,4 4-8-16,-9-4 32 16,1 4-20-16,-13-4 40 15,-1 4-32-15,-12-4-12 16,0 4-8-16,-8-8 48 16,8 4-28-16,-9-3 32 15,9 3-28-15,4-4-36 16,9 1 4-16,13-9 28 15,3 5-16-15,10-8 16 16,8 4-12-16,-5-8 28 16,5 4-24-16,-9-8-180 15,0 8 88-15</inkml:trace>
        </inkml:traceGroup>
        <inkml:traceGroup>
          <inkml:annotationXML>
            <emma:emma xmlns:emma="http://www.w3.org/2003/04/emma" version="1.0">
              <emma:interpretation id="{6E566FD6-B4DB-40E2-ACC8-48061C35E572}" emma:medium="tactile" emma:mode="ink">
                <msink:context xmlns:msink="http://schemas.microsoft.com/ink/2010/main" type="inkWord" rotatedBoundingBox="14969,10145 16838,9935 16937,10819 15068,11029"/>
              </emma:interpretation>
            </emma:emma>
          </inkml:annotationXML>
          <inkml:trace contextRef="#ctx0" brushRef="#br0" timeOffset="52667.856">6293 3763 880 0,'-8'0'328'0,"8"0"-256"0,8 0-16 15,-4-4 12 1,5 4-48-16,4-15 24 15,8 7-24-15,9 1 28 16,0-5-32-16,8 5-112 0,0-1 52 0</inkml:trace>
          <inkml:trace contextRef="#ctx0" brushRef="#br0" timeOffset="52491.3914">6434 3502 236 0,'-9'0'88'0,"9"0"-68"0,-4-4-4 0,0-4 200 16,8 8-120-16,-4-7 104 15,0 7-116-15,4-16 68 16,9 9-88-16,8-8 28 16,5 7-52-16,12-7-24 15,0 7-8-15,9 1 8 16,0 3-8-16,-9 0 32 16,1 12-24-16,-14-8 12 15,-3 4-16-15</inkml:trace>
          <inkml:trace contextRef="#ctx0" brushRef="#br0" timeOffset="53815.4894">7055 3543 652 0,'-17'-11'244'0,"17"11"-192"0,5-8-12 16,-1 1 68-1,4 7-68-15,5-8 0 16,8 1-24-16,18-5 8 0,-1 5-16 0,13 7-180 31,4 0 96-31</inkml:trace>
          <inkml:trace contextRef="#ctx0" brushRef="#br0" timeOffset="53327.6201">7494 3180 652 0,'-21'-19'244'0,"21"19"-192"0,-9 0-12 0,9 0 112 15,9 0-92-15,8 0 8 16,4 0-40-16,17-4-16 16,1 0-8-16,16-7 20 15,0 3-12-15,13-7 12 16,-4 8-12-16,0-5-52 16,-4 9 24-16,-22-5-148 15,-8 0 92-15,-26 5-28 16,-4-1 56-16,-21-4-8 15,0 4 32-15,-13 1-8 16,8 6 16-16,-4 5 8 0,9 3 4 16,0 8 32-16,8 4-16 0,0 11 32 15,5 4-32-15,-5 4 12 16,9-5-16-16,-5 5 0 16,9-8-4-16,-4 8 4 15,-1-1-8-15,-7 9-56 16,-1-9 28-16,-8 1-84 15,4 0 56-15,-5-12 44 16,5 0 8-16,-8-7 12 16,8-4-4-16,-5-8 80 15,5 0-44-15,5 1 40 16,3 7-48-16,1-8 24 16,8 0-32-16,0 1 16 15,8-1-24-15,1-3 36 16,-1 3-32-16,5-7 4 15,0 0-16-15,4-4 28 16,0 3-24-16,4-6 12 16,0 3-16-16,9-4-44 15,0 4 20-15,8-4-252 16,5 4 144-16</inkml:trace>
          <inkml:trace contextRef="#ctx0" brushRef="#br0" timeOffset="53526.721">8158 3589 580 0,'-25'7'216'0,"25"-7"-168"0,-17 34-12 0,8-11 48 16,5 0-52-16,4 11-4 31,4 7-16-31,5-3 16 0,8 0-16 0,-5-8-92 16,5 1 44-16,-12-9-316 15,3-3 196-15</inkml:trace>
        </inkml:traceGroup>
        <inkml:traceGroup>
          <inkml:annotationXML>
            <emma:emma xmlns:emma="http://www.w3.org/2003/04/emma" version="1.0">
              <emma:interpretation id="{2962D5C1-C467-424B-8491-547988DEF331}" emma:medium="tactile" emma:mode="ink">
                <msink:context xmlns:msink="http://schemas.microsoft.com/ink/2010/main" type="inkWord" rotatedBoundingBox="17449,9573 18947,9405 19092,10698 17594,10867">
                  <msink:destinationLink direction="to" ref="{6CD8E210-FD13-466B-ACDE-A7A2F68D51D4}"/>
                </msink:context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 timeOffset="54468.3075">8767 3157 340 0,'-8'-15'128'0,"8"15"-100"0,12-11-8 15,-12 7 88 1,5 4-64-16,-1-4 68 15,-4 0-60-15,0-3 32 16,8 7-48-16,-8-8 0 16,0 8-24-16,0 0 0 0,0 8-4 0,0 3 12 15,9 4-12-15,-5 12 32 16,0 3-24-16,1 12 32 31,-1 3-32-31,0 19-4 16,5-3-8-16,-1 22 28 0,5 0-16 0,4-7-4 15,0-8-8-15,-8-11 28 16,12-15-16-16,-13-16 92 16,5-3-60-16,0-31 12 15,4-7-36-15,-4-42 32 16,4-7-32-16,0-19-4 16,4 11-12-16,5-19-8 15,4 15 4-15,-1-18-4 16,1 18 0-16,-13-3-12 15,0 14 8-15,-17 8-4 16,0 16 0-16,-8 7-12 16,8 15 12-16,-13 4-100 15,4 15 56-15,1 0-168 16,4 15 120-16,-5-4-260 16,9 12 204-16</inkml:trace>
          <inkml:trace contextRef="#ctx0" brushRef="#br0" timeOffset="56489.377">9436 3774 416 0,'0'-26'152'0,"0"26"-116"0,0-23-12 0,0 11 152 16,0 12-100-16,-9-15 32 16,9 8-64-16,0-5 36 15,0 12-48-15,-4 0 20 16,4 0-32-16,-4 8 16 15,-1 11-20-15,-3 0 36 16,4 19-28-16,-5-12-12 16,9 1-8-16,-8-1 4 15,8-3-4-15,-5-4 52 16,5-4-32-16,0-4 8 16,9-7-20-16,-1-8-296 15,5 1 152-15</inkml:trace>
          <inkml:trace contextRef="#ctx0" brushRef="#br0" timeOffset="57129.078">9593 2684 352 0,'-13'-4'132'0,"13"4"-104"0,0-11-8 16,0 3 140-1,0 8-92-15,0-7 16 16,0-1-48-16,0-3 0 0,5 7-20 0,-10-4 36 15,5 5-28-15,-8 3 4 16,4 7-16-16,-13 5 12 16,4 3-16-16,-8 4 4 15,8 3-4-15,0 5-16 16,5-1 4-16,8 1 12 16,8-1-4-16,5-7 32 15,8 0-20-15,0-11 32 16,5-5-32-16,-5-10 20 15,-4-1-20-15,-4-11-8 16,4 1-4-16,-13-9 4 16,5 8-4-16,-13-7-20 15,-1 3 8-15,-7 0-4 16,-1 8 4-16,-9 0-12 16,10 11 12-16,-1 0-12 15,4 4 8-15,9-3 24 16,9 6-4-16</inkml:trace>
          <inkml:trace contextRef="#ctx0" brushRef="#br0" timeOffset="57503.7319">10211 2563 320 0,'-5'-12'120'0,"5"12"-96"0,0-11-4 0,0 4 168 16,0 7-108-16,-4-8 44 16,4 4-72-16,-8 0 8 15,-1 4-40-15,-12 0-8 16,4 4-8-16,-17 0 20 15,8 4-12-15,-12 3 24 16,4 0-24-16,-9 4 24 16,13 1-24-16,-4 2 32 15,5 5-28-15,7 0 32 16,14 0-32-16,12-4 20 16,9 3-20-16,25-3 36 15,0-4-28-15,9-3 4 16,4-1-16-16</inkml:trace>
        </inkml:traceGroup>
      </inkml:traceGroup>
    </inkml:traceGroup>
    <inkml:traceGroup>
      <inkml:annotationXML>
        <emma:emma xmlns:emma="http://www.w3.org/2003/04/emma" version="1.0">
          <emma:interpretation id="{D77575B5-87F9-493F-ADCD-380808AB4248}" emma:medium="tactile" emma:mode="ink">
            <msink:context xmlns:msink="http://schemas.microsoft.com/ink/2010/main" type="paragraph" rotatedBoundingBox="3872,11725 20487,12189 20439,13923 3824,1345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82C5C52-E798-41F7-93CB-B90B769A5F47}" emma:medium="tactile" emma:mode="ink">
              <msink:context xmlns:msink="http://schemas.microsoft.com/ink/2010/main" type="line" rotatedBoundingBox="3872,11725 20487,12189 20439,13923 3824,13459"/>
            </emma:interpretation>
          </emma:emma>
        </inkml:annotationXML>
        <inkml:traceGroup>
          <inkml:annotationXML>
            <emma:emma xmlns:emma="http://www.w3.org/2003/04/emma" version="1.0">
              <emma:interpretation id="{0A29A1FB-A0AD-4FE5-A31F-1CB5BCA32D75}" emma:medium="tactile" emma:mode="ink">
                <msink:context xmlns:msink="http://schemas.microsoft.com/ink/2010/main" type="inkWord" rotatedBoundingBox="3869,11834 5422,11877 5382,13321 3829,13277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86221.0171">-3410 5440 652 0,'8'-8'244'0,"-8"8"-192"0,5-7-12 0,-5 3 156 16,4 4-116-16,-4-4 44 16,0 8-72-16,-4-8 8 15,4 0-40-15,-9-3 8 16,1-1-16-16,-14-7 0 16,1 8-4-16,-26-12 20 15,0 11-16-15,-17-3 24 16,9 3-24-16,-9 4 32 15,17 1-28-15,1-5 56 16,16 4-40-16,4 1-16 16,9 3-8-16,4 0-36 15,5 3 16-15,-1 1 24 16,5 7-8-16,-4 12-24 16,3 4 8-16,-7 29-4 15,7 5 8-15,-8 11 32 16,13 0-12-16,-17-12-20 15,13-7 0-15,0-7 4 0,-5-5 4 16,1-6 8-16,4-5-4 0,-9-7-4 16,9-1 4-16,-5-3-4 15,9 0 0-15,-13-8 16 16,13 5-8-16,0-1-4 16,0 0 0-16,0-8 12 15,13 9-8-15,8-13-12 16,9 5 0-16,13-12 20 15,-5 4-8-15,13 0 4 16,0 8-4-16,-17-4-120 16,5 7 60-16,-18-7-4 15,0 3 32-15,-8 1-80 16,-9-1 56-16,-12-7-136 16,8 8 104-16</inkml:trace>
          <inkml:trace contextRef="#ctx0" brushRef="#br0" timeOffset="86506.2763">-4062 5906 528 0,'0'-27'196'0,"0"27"-152"0,9-7-12 15,-9 3 220 1,4 8-144-16,-4-12 64 16,17 4-104-16,-4-3 32 0,8 7-60 0,18-8 32 15,-5 12-40-15,17-8 8 16,0 4-24-16,8-4 28 16,-7 0-28-16,3-7-24 15,-8 0 4-15,-5 3-324 16,-8 8 176-16</inkml:trace>
          <inkml:trace contextRef="#ctx0" brushRef="#br0" timeOffset="87201.6732">-3874 5167 704 0,'-5'-7'264'0,"5"7"-208"0,-8-11-12 16,8 3 184-1,0 8-132-15,8-4 112 16,5 0-120-16,8-7 40 15,9 3-72-15,13-3-8 16,-1 0-28-16,18-1-12 16,0 5-4-16,-5 7-252 0,-12 0 136 15,8 0-484-15,0 7 336 0</inkml:trace>
          <inkml:trace contextRef="#ctx0" brushRef="#br0" timeOffset="86808.5795">-3346 5932 572 0,'-5'-7'208'0,"5"7"-160"0,-4 7-12 15,4-3 164 1,4 0-116-16,-4 3 8 16,0 8-52-16,-8 19-12 15,8 4-16-15,-9 19-16 16,5 0 0-16,4 3 20 15,0-3-8-15,-4-8 4 16,8-7-4-16,-4-12 12 0,0-3-12 16,0-20-56-16,0 1 24 0</inkml:trace>
          <inkml:trace contextRef="#ctx0" brushRef="#br0" timeOffset="89554.5183">-4424 4990 632 0,'34'-31'236'0,"-34"31"-184"15,17-4-16-15,-12 12 44 16,3 3-52-16,-21 20 40 16,5 3-36-16,-13 11 8 15,-9 1-24-15,-13 3 0 16,5-4-8-16,-9 4-8 15,9-3 4-15,-5-4 4 16,9-5-4-16,-8-6 8 16,12-1-8-16,-9-4 16 15,14 5-12-15,-5-5-40 16,9-3 20-16,4 3 0 16,12 5 12-16,-3 3 8 15,12 4-4-15,9 7 40 0,8-3-20 16,9 7-4-16,0 0-12 0,4 8 28 15,4 3-20-15,22 9-164 16,-5 6 80-16,18-7-372 16,-14 1 248-16</inkml:trace>
        </inkml:traceGroup>
        <inkml:traceGroup>
          <inkml:annotationXML>
            <emma:emma xmlns:emma="http://www.w3.org/2003/04/emma" version="1.0">
              <emma:interpretation id="{C3938D83-E0BD-409C-83F9-35B043504388}" emma:medium="tactile" emma:mode="ink">
                <msink:context xmlns:msink="http://schemas.microsoft.com/ink/2010/main" type="inkWord" rotatedBoundingBox="5894,12841 5993,12844 5984,13172 5885,13170"/>
              </emma:interpretation>
            </emma:emma>
          </inkml:annotationXML>
          <inkml:trace contextRef="#ctx0" brushRef="#br0" timeOffset="87532.1425">-2750 5951 676 0,'-4'27'248'0,"4"-27"-192"0,0 41-16 16,0-18 56 0,0 3-60-16,0 12 12 15,0 0-28-15,-9 0 4 16,1 0-12-16,-5-8-228 15,-4-7 120-15,-17-19-416 16,12-4 288-16</inkml:trace>
        </inkml:traceGroup>
        <inkml:traceGroup>
          <inkml:annotationXML>
            <emma:emma xmlns:emma="http://www.w3.org/2003/04/emma" version="1.0">
              <emma:interpretation id="{6E52EBC2-C1E9-4F4A-BE18-2C9C42F240AF}" emma:medium="tactile" emma:mode="ink">
                <msink:context xmlns:msink="http://schemas.microsoft.com/ink/2010/main" type="inkWord" rotatedBoundingBox="6470,11996 6909,12008 6880,13058 6441,13046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88497.4529">-2001 5898 464 0,'-8'-4'176'0,"8"4"-140"0,8 8-8 16,-8-4 4 0,13-1-24-16,8 5-4 0,1 0 0 15,7 3-4-15,-7 0 0 0,-5 1 16 16,4 3-8-16,-29 0 40 15,8 0-24-15,-22 4 100 16,1 4-68-16,-9-1 28 16,0 1-48-16,13-4 20 15,0 0-28-15,17-4 36 16,0-4-36-16,22-7 4 16,7 0-20-16,5-8-104 15,-4 0 48-15</inkml:trace>
          <inkml:trace contextRef="#ctx0" brushRef="#br0" timeOffset="88856.6627">-2205 5209 676 0,'-9'-15'248'0,"9"15"-192"0,-12-8-16 0,7 1 180 15,10 7-128-15,-5-8 132 16,0 4-132-16,8-7-8 16,5 7-56-16,8-7-24 15,9 3-8-15,4-3-180 16,4 7 96-16,14-3-464 16,-10 7 308-16</inkml:trace>
          <inkml:trace contextRef="#ctx0" brushRef="#br0" timeOffset="88158.808">-2192 5387 748 0,'-47'-23'276'0,"47"23"-216"16,-9-7-16-16,14-1 92 15,3 8-84-15,9-7 60 16,9 7-68-16,4-8 16 16,12 4-40-16,9-3 16 15,0 3-20-15,0 0-8 16,-8 4-4-16,-13 0-200 15,0 8 108-15,-30-1-88 16,-9 1 104-16,-16-1-32 16,-1 1 60-16,0-4-64 15,-3 3 64-15,-1-7-8 0,17 4 32 16,-4-4 12-16,8 4 8 16,-3 3 32-16,3 9-16 0,5 10 48 15,8 4-36-15,-8 27 28 16,4 4-28-16,-9 7 0 15,9-4-16-15,0-7 20 16,0-8-20-16,-8-11 76 16,8-8-52-16,-13-11 76 15,13 0-64-15,-21-15 28 16,21-4-44-16,-21-15 8 16,4 3-24-16,-5-10 20 15,-8 10-24-15,9-10-20 16,0 3 0-16,8 4 20 15,-4 3-4-15,13 5-248 16,4 7 128-16</inkml:trace>
        </inkml:traceGroup>
        <inkml:traceGroup>
          <inkml:annotationXML>
            <emma:emma xmlns:emma="http://www.w3.org/2003/04/emma" version="1.0">
              <emma:interpretation id="{F16B25EC-4924-4AE7-A53B-0B3C4ED71927}" emma:medium="tactile" emma:mode="ink">
                <msink:context xmlns:msink="http://schemas.microsoft.com/ink/2010/main" type="inkWord" rotatedBoundingBox="7320,12075 7972,12094 7941,13233 7288,13214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90470.3826">-1413 5198 548 0,'-9'-4'204'0,"9"4"-156"0,5-8-16 15,-5 5 72 1,0 6-64-16,0 1 52 16,8 4-52-16,1 3 16 15,8 0-36-15,8 8 8 16,5-3-16-16,30 6 0 16,-5 1-4-16,5 11 12 15,4 0-12-15,-1 8-12 0,-3-1 0 0,-22 1-4 16,5-4 0-16,-22-8 24 15,1-7-8-15,-5-4-12 16,-5-4 0-16,-3-4 12 16,-1-3-4-1,-3-8 16-15,-5 4-12 0,0-1-4 16,8 1 0-16,-8 0-24 16,0 7 12-16,0 4 40 15,0 8-20-15,-13 7 16 16,-4 1-16-16,-12 7 28 15,7-1-24-15,-29 13 4 16,9-5-12-16,-22 19 12 16,13-3-12-16,-9 3 40 15,17 1-24-15,-8-12-268 16,22-12 132-16,-6-14-424 16,18-8 300-16</inkml:trace>
        </inkml:traceGroup>
        <inkml:traceGroup>
          <inkml:annotationXML>
            <emma:emma xmlns:emma="http://www.w3.org/2003/04/emma" version="1.0">
              <emma:interpretation id="{B46BCBB3-336F-4038-8F27-C023AE18F527}" emma:medium="tactile" emma:mode="ink">
                <msink:context xmlns:msink="http://schemas.microsoft.com/ink/2010/main" type="inkWord" rotatedBoundingBox="8502,12854 8829,12863 8822,13098 8495,13089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91883.5505">-216 6197 800 0,'-30'-19'296'0,"30"19"-232"0,0 0-16 0,8-7 108 16,-8 14-96-16,22-7-8 16,-1 4-32-16,9-8-16 15,-1 12 0-15,31-16-436 16,4 8 236-16</inkml:trace>
          <inkml:trace contextRef="#ctx0" brushRef="#br0" timeOffset="91736.9053">-165 6000 456 0,'0'-7'168'0,"0"7"-128"0,0-8-16 0,0 1 148 15,0 14-100-15,0-14 104 16,12 7-100-16,-3 0 28 16,4 0-60-16,4-4 12 15,4 4-36-15,0-8 0 16,9 16-12-16,4-4-68 16,4 3 32-16,-8 8-420 15,-4 4 248-15</inkml:trace>
        </inkml:traceGroup>
        <inkml:traceGroup>
          <inkml:annotationXML>
            <emma:emma xmlns:emma="http://www.w3.org/2003/04/emma" version="1.0">
              <emma:interpretation id="{0D4AC2B8-FAC8-440A-92FE-056B03984798}" emma:medium="tactile" emma:mode="ink">
                <msink:context xmlns:msink="http://schemas.microsoft.com/ink/2010/main" type="inkWord" rotatedBoundingBox="9449,12591 10358,12617 10334,13455 9426,13429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92437.5178">972 5743 728 0,'-43'-15'268'0,"43"15"-208"0,-9 3-16 16,18 1 80-1,4 0-76-15,17 0 44 16,-1 3-56-16,22-7 16 16,-8 8-32-16,17-12 0 15,4 4-12-15,-13-4 4 16,0 1-8-16,-21-5-180 15,4 8 100-15,-34-8-124 0,0 8 116 0,-34-3-116 32,12 3 116-32,-16-4-108 0,4 0 108 0,-4-3 72 15,16 7 8-15,-8 3 180 16,18 9-100-16,-5 10 40 16,4 1-68-16,4 11 44 15,9 4-56-15,-12 11 0 16,12 4-20-16,-9 15 8 15,9-3-16-15,-13 3 16 16,9-8-16-16,-13-10-72 16,-4-12 32-16,-9-12-92 15,-4-3 68-15,-17-16 20 16,8-3 20-16,-16-15 60 16,16 3-24-16,5-7 192 15,12 7-116-15,9-3 120 16,9 4-128-16,16 3 44 15,13 4-76-15,22 4 20 16,4 3-44-16,8 4 8 16,5 1-24-16,-9-5-88 15,0 5 40-15</inkml:trace>
          <inkml:trace contextRef="#ctx0" brushRef="#br0" timeOffset="92816.0248">1287 6360 424 0,'8'-12'156'0,"-8"12"-120"0,34-3-8 0,-17-1 132 15,5 4-92-15,-1-4 44 16,13 8-68-16,-4 0-16 16,-9 7-16-16,-4 4 0 15,-4 0-8-15,-13 4 16 16,-4 0-12-16,-13-4 24 16,4 4-20-16,-4-4 32 15,4 4-28-15,0-7 56 16,5 3-40-16,-1-4 36 15,18 1-36-15,3-9 8 16,10 5-24-16,8-4 20 16,-1-1-24-16,14-3-188 15,-5 0 92-15</inkml:trace>
        </inkml:traceGroup>
        <inkml:traceGroup>
          <inkml:annotationXML>
            <emma:emma xmlns:emma="http://www.w3.org/2003/04/emma" version="1.0">
              <emma:interpretation id="{13DDC4C0-43AE-434C-99D5-18174924767A}" emma:medium="tactile" emma:mode="ink">
                <msink:context xmlns:msink="http://schemas.microsoft.com/ink/2010/main" type="inkWord" rotatedBoundingBox="10832,12265 13654,12344 13616,13732 10793,13653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93608.1289">2649 5625 436 0,'-17'-15'160'0,"17"15"-124"0,-21-15-8 0,8 4 88 31,13 7-68-31,-17-7 60 0,13 7-64 0,-13 0 4 16,4 4-28-16,5 0-20 15,-5 8-4-15,4 7 4 16,9 4 0-16,-8 11 0 16,8 0 0-16,-13 16 16 15,13 3-8-15,-9 30 4 16,5 5-4-16,4 29 20 16,0-3-16-16,0 4 12 15,0-12-12-15,-4-4 0 16,0-18-4-16,-9-1 20 15,4-14-16-15,-16-20 12 16,8-15-12-16,-17-18 0 16,4-12-4-16,-13-27 12 15,5 4-12-15,-13-14-40 16,8 10 20-16,1-3-44 16,3 7 36-16,18-3-256 15,8 10 152-15</inkml:trace>
          <inkml:trace contextRef="#ctx0" brushRef="#br0" timeOffset="94347.1811">2866 6046 852 0,'-34'-19'316'0,"34"19"-248"0,22-8-16 0,-5 4 92 16,4 8-88-16,13-4 76 15,4 4-76-15,5-4-12 16,0 8-28-16,8-1-300 16,0 4 152-16</inkml:trace>
          <inkml:trace contextRef="#ctx0" brushRef="#br0" timeOffset="94149.0681">3403 5864 632 0,'-9'-4'236'0,"9"4"-184"0,-12 0-16 0,12-7 60 15,0 3-60-15,-17-4 56 16,4 8-52-16,-8-11-12 15,-1 7-16-15,5-15-12 16,-4 8 4-16,0-8 4 16,-1 8-4-16,1-1-20 15,0 8 8-15,4 4 12 16,4 4 0-16,0 4-12 16,5 7 4-16,-14 8 28 15,14-1-12-15,-5 9-4 16,5-1-4-16,-18 19 4 15,9 4-4-15,-8 15-20 16,7 0 8-16,-3 1 32 16,8-5-16-16,-4-11 0 15,5-12-4-15,3-10 48 16,9-5-28-16,0-14 32 16,0-5-28-16,9 1-16 0,12-1-8 15,0-3-4-15,0 0 0 16,9 0 24-16,4-1-12 15,-4-3-128-15,-9 0 64 0</inkml:trace>
          <inkml:trace contextRef="#ctx0" brushRef="#br0" timeOffset="94839.9165">3207 5482 880 0,'21'-34'328'0,"-21"34"-256"0,30-16-16 16,-8 9 88 0,-1 3-88-16,21-4 24 15,-3 5-48-15,12 3-4 16,-9 3-16-16,10 5-352 16,-10 7 188-16</inkml:trace>
          <inkml:trace contextRef="#ctx0" brushRef="#br0" timeOffset="94575.701">3556 6220 684 0,'-21'7'252'0,"21"-7"-192"0,-21 42-20 0,12-19 68 16,5 3-68-16,-13 12-28 15,13 4-8-15,-5-1 32 16,1-7-24-16,-1-3 24 16,9-1-20-16,-13-11-168 15,5 0 84-15</inkml:trace>
          <inkml:trace contextRef="#ctx0" brushRef="#br0" timeOffset="95025.913">3752 5981 924 0,'-13'4'340'0,"13"-4"-260"0,13 8-28 0,-13-8-16 15,9 0-32-15</inkml:trace>
          <inkml:trace contextRef="#ctx0" brushRef="#br0" timeOffset="95724.2674">4399 6053 476 0,'-8'-19'176'0,"8"19"-136"0,-13-15-12 15,5 8 76 1,8 3-64-16,-9-8 16 16,-4 5-32-16,-16 3 32 0,-1 8-32 15,-21 11 4-15,17 8-16 0,-9 18 28 16,5 9-24-16,16 3 76 15,22 0-56-15,13-12 12 16,4-7-28-16,17-19 40 16,5-7-32-16,3-27-24 15,-4-4-4-15,-3-22-44 16,-6 3 24-16,-7-14-48 16,-1 10 40-16,-4-11 24 15,-13 16 4-15,-4-9-8 16,9 9 4-16,-14-1 136 15,5 23-72-15,-8 12 20 16,4 7-48-16,-9 15 24 16,0 4-32-16,-4 22-4 15,13 5-12-15,-13 22 4 16,4 4-8-16,13 7 24 16,0-7-16-16,9-11 48 15,3-12-32-15,10-19-156 16,3-11 68-16,5-19-108 15,4-7 96-15,0-35-8 16,-4-3 48-16,13-31 28 16,-5 4 4-16,4-23 36 15,1 16-20-15,0-12 180 16,8 15-108-16,-13 1 84 16,-4 14-100-16,-8 4 52 15,-9 19-72-15,-9 12-20 0,-4 15-20 16,-16 18-12-16,-1 16 4 15,-17 22 4-15,0 1-4 0,-12 18-12 16,12-3 4-16,-4 14 12 16,17 1-4-16,17 11 8 15,8-7-8-15,14-12-20 16,16-15 8-16,4-23-408 16,10-11 224-16</inkml:trace>
        </inkml:traceGroup>
        <inkml:traceGroup>
          <inkml:annotationXML>
            <emma:emma xmlns:emma="http://www.w3.org/2003/04/emma" version="1.0">
              <emma:interpretation id="{E9CD791B-9EF3-4D1A-B2E8-3B805FD96950}" emma:medium="tactile" emma:mode="ink">
                <msink:context xmlns:msink="http://schemas.microsoft.com/ink/2010/main" type="inkWord" rotatedBoundingBox="14495,12936 15513,12965 15508,13111 14491,13082"/>
              </emma:interpretation>
              <emma:one-of disjunction-type="recognition" id="oneOf7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102163.1846">5754 6190 644 0,'-5'0'236'0,"5"0"-180"0,0 0-20 16,5 0 168-1,3 0-120-15,13-7-8 16,1 7-48-16,16-4-12 0,-4 4-8 15,17 0-412-15,0 4 220 0</inkml:trace>
          <inkml:trace contextRef="#ctx0" brushRef="#br0" timeOffset="101985.7132">5762 6111 520 0,'-4'-8'192'0,"4"8"-152"0,0-7-8 0,0-1 116 16,4 8-88-16,0-8 72 15,1 8-76-15,-1-3 68 16,9-1-72-16,8-4 16 16,9 4-36-16,12-3-20 15,5 7-8-15,4-4-24 16,0 8 12-16,-4-4-144 16,-4 4 80-16,-13-1-408 15,-1 5 268-15</inkml:trace>
          <inkml:trace contextRef="#ctx0" brushRef="#br0" timeOffset="102409.6261">6575 6099 652 0,'-29'0'244'0,"29"0"-192"0,-9-7-12 0,9 3 188 16,9 8-132-16,-1-8 76 15,13 4-100-15,22-4-32 16,0 0-24-16,12 1 4 15,0-1-12-15</inkml:trace>
        </inkml:traceGroup>
        <inkml:traceGroup>
          <inkml:annotationXML>
            <emma:emma xmlns:emma="http://www.w3.org/2003/04/emma" version="1.0">
              <emma:interpretation id="{D91CE904-691F-47B7-B6E1-73C7CB846AFE}" emma:medium="tactile" emma:mode="ink">
                <msink:context xmlns:msink="http://schemas.microsoft.com/ink/2010/main" type="inkWord" rotatedBoundingBox="16114,12067 18724,12140 18682,13649 16072,13576"/>
              </emma:interpretation>
              <emma:one-of disjunction-type="recognition" id="oneOf8">
                <emma:interpretation id="interp8" emma:lang="" emma:confidence="0">
                  <emma:literal>Tevin</emma:literal>
                </emma:interpretation>
                <emma:interpretation id="interp9" emma:lang="" emma:confidence="0">
                  <emma:literal>levis</emma:literal>
                </emma:interpretation>
                <emma:interpretation id="interp10" emma:lang="" emma:confidence="0">
                  <emma:literal>avis</emma:literal>
                </emma:interpretation>
                <emma:interpretation id="interp11" emma:lang="" emma:confidence="0">
                  <emma:literal>Levis</emma:literal>
                </emma:interpretation>
                <emma:interpretation id="interp12" emma:lang="" emma:confidence="0">
                  <emma:literal>livid</emma:literal>
                </emma:interpretation>
              </emma:one-of>
            </emma:emma>
          </inkml:annotationXML>
          <inkml:trace contextRef="#ctx0" brushRef="#br0" timeOffset="103127.5457">7397 5694 716 0,'-4'-11'264'0,"4"11"-204"0,26-8-16 0,-5 5 116 16,0 3-96-16,17-8-16 15,1 4-32-15,8-3-16 16,-5 7 4-16,1-8 12 16,-5 8-8-16,-8-4-12 15,0 8 0-15,-22-4 28 16,1 0-12-16,-14-4-4 16,1 4-4-16,-4-3-16 15,-1 3 8-15,-4-4-68 16,9 8 40-16,-4-4-112 15,3 7 84-15,-3 8-28 16,4 4 52-16,-9 11 24 16,9 1 8-16,-9 14 4 15,4 1 0-15,-8 7 8 16,4 0-4-16,-4 0-4 16,9-4 4-16,-9 0-24 15,17-4 12-15,-9-3 4 16,9-8 4-16,0-4-72 15,0 1 40-15,-8-9-48 16,-5-3 44-16,0-4 12 16,-4-3 12-16,-13-1 36 15,9 1-12-15,-13 3-12 0,13 0-4 16,-9-4 84-16,9 1-48 16,-1-9 104-16,14 1-76 0,-1-8 88 15,5 4-88-15,-4-3 44 16,8 6-64-16,0-3 24 15,12 4-36-15,-3 0 36 16,4 3-36-16,16 1 40 16,1 0-40-16,13-5-4 15,-1 1-16-15,-3-8 20 16,-5 4-16-16,-4-7-12 16,-9-1-4-16,0 1-216 15,-4 3 120-15,-8 0-260 16,-5 4 204-16</inkml:trace>
          <inkml:trace contextRef="#ctx0" brushRef="#br0" timeOffset="103532.1212">7976 6311 716 0,'5'-22'264'0,"-5"22"-204"0,8-8-16 0,1 4 132 16,3 4-104-16,10 0 24 16,3 4-56-16,-3 4-16 15,3 7-16-15,-8 7-8 16,4 9 4-16,-12-1 20 15,-5 4-12-15,-17 0 4 16,5 0-8-16,-26 0-16 16,4-11 4-16,-17 0 20 15,9-8-8-15,4-4-20 16,13 1 4-16,8-5 4 16,8 5 4-16,14-9 8 15,12 1-4-15,13 0-12 16,9 3 4-16,0-10 4 15,-1 10 0-15,-8-7-408 16,0 0 224-16</inkml:trace>
          <inkml:trace contextRef="#ctx0" brushRef="#br0" timeOffset="104027.9392">8466 5619 580 0,'-8'-4'216'0,"8"4"-168"0,4 4-12 0,-4-1 24 16,4 5-40-16,0 15 36 15,5 7-32-15,4 19 76 16,-1 8-56-16,1 15 40 16,4-12-48-16,0 9-12 15,0-5-12-15,-8-4 44 16,12-7-32-16,-4-11 96 15,-4-8-68-15,8-22 12 16,0-5-40-16,1-22 12 16,8 0-20-16,-1-23-8 15,1 4-4-15,0-34 12 16,-4 3-8-16,-1-18-4 16,-4 7 0-16,-4 8-16 15,-4 12 8-15,-4 6-4 16,3 16 0-16,-3 0 24 15,8 19-8-15,-8-4-108 16,3 12 52-16</inkml:trace>
          <inkml:trace contextRef="#ctx0" brushRef="#br0" timeOffset="104478.136">8960 6357 560 0,'-4'15'208'0,"4"-15"-164"0,0 4-8 0,0-4 120 15,0 0-92-15,4 0 60 16,5 0-68-16,-1 0-16 16,5 7-24-16,8 1 8 15,-4 11-16-15,-4 7-4 16,4 1 0-16,-17 7 4 16,4 0-4-16,-17-4 8 15,9 0-8-15,-13-7 24 16,4 0-16-16,-4-4-4 15,9-4-4-15,-5-7-4 16,9 3 0-16,0-4 44 16,4 1-24-16,4-4 44 0,9 3-36 15,4-3-4 1,0 4-16-16,4-8 4 16,0 4-8-16,5-4-364 0,-1 0 196 0</inkml:trace>
          <inkml:trace contextRef="#ctx0" brushRef="#br0" timeOffset="105037.6233">9427 5346 364 0,'-13'-8'132'0,"13"8"-100"0,-4-11-12 0,0 7 192 16,4 8-120-16,-9-4 60 15,1 3-88-15,-9 9-28 16,8 3-24-16,-3 8 0 15,7-1-8-15,10-3 8 16,7 8-8-16,10-8-4 16,7 0 4-16,-3-12 4 15,-1 1-4-15,-7-8 16 16,-6 0-12-16,-7-15-4 16,-5 11 0-16,-13-19 4 15,0 12-4-15,-13-20 8 16,5 13-8-16,0-1-4 15,8 3 4-15,9 5 4 16,12 11-4-16</inkml:trace>
          <inkml:trace contextRef="#ctx0" brushRef="#br0" timeOffset="105333.9495">9972 5274 464 0,'0'-19'176'0,"0"19"-140"0,-8-8-8 16,-5 8 164 0,4 0-112-16,-12 0 88 0,-9 8-96 15,-8 7 52-15,12 0-72 0,-3 8 24 16,7-1-44-16,-7 5 52 15,16-1-48-15,8 1 12 16,10 3-32-16,16-11 8 16,5-4-12-16,16-7 28 15,5-1-24-15,8-7-268 16,-4 0 136-16</inkml:trace>
        </inkml:traceGroup>
        <inkml:traceGroup>
          <inkml:annotationXML>
            <emma:emma xmlns:emma="http://www.w3.org/2003/04/emma" version="1.0">
              <emma:interpretation id="{CFD1DA27-08C5-477C-A167-25C712657FC7}" emma:medium="tactile" emma:mode="ink">
                <msink:context xmlns:msink="http://schemas.microsoft.com/ink/2010/main" type="inkWord" rotatedBoundingBox="19747,12831 20469,12852 20460,13145 19739,13125">
                  <msink:destinationLink direction="from" ref="{6CD8E210-FD13-466B-ACDE-A7A2F68D51D4}"/>
                </msink:context>
              </emma:interpretation>
            </emma:emma>
          </inkml:annotationXML>
          <inkml:trace contextRef="#ctx0" brushRef="#br0" timeOffset="169395.0908">11011 5997 444 0,'-8'30'164'0,"8"-7"-124"0,0 7-16 0,0-7 44 16,0 3-44-1,8 1 76-15,-8 3-52 0,13-4 36 16,8-11-48-16,18-7 60 16,12-12-56-16,21-18-16 0,13-1-16 15,-4-4 8-15,-8 1-8 16,7-12 40-16,-7 0-24 15,-5-3-288-15,-8-16 144 16</inkml:trace>
        </inkml:traceGroup>
      </inkml:traceGroup>
    </inkml:traceGroup>
    <inkml:traceGroup>
      <inkml:annotationXML>
        <emma:emma xmlns:emma="http://www.w3.org/2003/04/emma" version="1.0">
          <emma:interpretation id="{141C0E31-87E0-479C-97E6-7B1EE9F094FA}" emma:medium="tactile" emma:mode="ink">
            <msink:context xmlns:msink="http://schemas.microsoft.com/ink/2010/main" type="paragraph" rotatedBoundingBox="10368,13253 18641,15074 18283,16703 10010,14882" alignmentLevel="3"/>
          </emma:interpretation>
        </emma:emma>
      </inkml:annotationXML>
      <inkml:traceGroup>
        <inkml:annotationXML>
          <emma:emma xmlns:emma="http://www.w3.org/2003/04/emma" version="1.0">
            <emma:interpretation id="{1C72D0F2-CC04-4005-AC75-9B736929B114}" emma:medium="tactile" emma:mode="ink">
              <msink:context xmlns:msink="http://schemas.microsoft.com/ink/2010/main" type="inkBullet" rotatedBoundingBox="10224,13909 10457,13960 10323,14573 10089,14521"/>
            </emma:interpretation>
            <emma:one-of disjunction-type="recognition" id="oneOf9">
              <emma:interpretation id="interp13" emma:lang="" emma:confidence="0">
                <emma:literal>•</emma:literal>
              </emma:interpretation>
            </emma:one-of>
          </emma:emma>
        </inkml:annotationXML>
        <inkml:trace contextRef="#ctx0" brushRef="#br0" timeOffset="96658.8582">1649 7162 424 0,'-13'-22'156'0,"13"22"-120"0,-17-27-8 0,8 12 88 15,9 7-68-15,-8-10 44 16,-1 2-56-16,1 5 60 16,-1 3-56-16,5 16 20 15,0 15-40-15,-5 7 8 16,13 8-16-16,-12 26 28 16,8 1-24-16,-17 14 4 15,8-7-12-15,-8-4 28 16,0-7-20-16,-4-16-76 15,8-11 32-15,0-19-352 16,-4-7 208-16</inkml:trace>
        <inkml:trace contextRef="#ctx0" brushRef="#br0" timeOffset="96897.0102">1453 7151 464 0,'8'-23'176'0,"-8"23"-140"0,22-7-8 0,-1 3 128 31,0 8-92-31,0 3-8 0,9 5-36 0,0 7 20 16,0-4-24-1,-9 11 12-15,-8 1-16 0,-13-5 64 16,0 5-44-16,-26-4 24 16,5-1-36-16,-17-10 16 15,4-5-20-15,0-11 8 16,8 1-12-16,22-12-208 15,8-1 104-15</inkml:trace>
      </inkml:traceGroup>
      <inkml:traceGroup>
        <inkml:annotationXML>
          <emma:emma xmlns:emma="http://www.w3.org/2003/04/emma" version="1.0">
            <emma:interpretation id="{67328D2F-2BF8-400C-89C5-EC48B6FECDDD}" emma:medium="tactile" emma:mode="ink">
              <msink:context xmlns:msink="http://schemas.microsoft.com/ink/2010/main" type="line" rotatedBoundingBox="10696,13326 18641,15074 18283,16703 10338,14954"/>
            </emma:interpretation>
          </emma:emma>
        </inkml:annotationXML>
        <inkml:traceGroup>
          <inkml:annotationXML>
            <emma:emma xmlns:emma="http://www.w3.org/2003/04/emma" version="1.0">
              <emma:interpretation id="{4F909369-8A9A-40B1-BE2F-DA3937970486}" emma:medium="tactile" emma:mode="ink">
                <msink:context xmlns:msink="http://schemas.microsoft.com/ink/2010/main" type="inkWord" rotatedBoundingBox="10582,13844 11537,14054 11464,14384 10510,14174"/>
              </emma:interpretation>
              <emma:one-of disjunction-type="recognition" id="oneOf10">
                <emma:interpretation id="interp14" emma:lang="" emma:confidence="1">
                  <emma:literal/>
                </emma:interpretation>
              </emma:one-of>
            </emma:emma>
          </inkml:annotationXML>
          <inkml:trace contextRef="#ctx0" brushRef="#br0" timeOffset="97511.626">1845 7185 476 0,'8'-11'176'0,"-8"11"-136"0,-13 7-12 0,5-7 100 15,-1 4-76-15,1-4 76 16,-5 8-72-16,4-1-32 15,5 5-12-15,-4-1-12 16,8 4 0-16,8-4 0 16,-4 5 0-16,13-5 24 15,-4-4-12-15,0 1 4 16,0 0-8-16,-5-8 12 16,1 0-12-16,-9-4-56 15,0 4 24-15,-4-4 4 16,8-4 8-16,-17 5-24 15,13 3 20-15,-8-8-12 16,8 4 16-16,0-3 36 16,8 7-16-16,5-12 0 0,-5 12-4 15,5-3 12-15,4-1-8 16,-4-4-12 0,8 8 0-16,-4-3 28 0,-4 3-12 0,-4-4-4 15,-9 4-4-15,0-4 12 16,-9 4-8-16,-4-4-4 15,5 8 0-15,-14-8-4 16,14 4 0-16,-5-4 24 16,5 1-12-16,3-5 76 15,10 8-52-15,3-4 56 16,5 4-52-16,17-4 60 16,8 1-60-16,5-5 0 15,12 8-24-15,-4-11 16 16,0 11-20-16,0-8 12 15,-12 8-12-15,-14-4-132 16,-4 4 68-16,-8-3-80 16,0 6 76-16,-17-3 32 15,4 4 16-15,-9-4-4 16,9 4 8-16,-4-4 12 16,8 0-4-16,-4 0-92 15,9 0 52-15,-1-8-192 16,5 1 128-16,-4-1-264 15,3 1 208-15</inkml:trace>
          <inkml:trace contextRef="#ctx0" brushRef="#br0" timeOffset="97723.643">2313 7090 456 0,'-21'-11'168'0,"21"11"-128"0,-22 4-16 0,14 0 176 16,8-1-116-16,-9 1 72 16,9 0-92-16,-4 11 36 15,8-3-60-15,-12 3-4 16,16 4-20-16,-3-4 60 15,3 11-44-15,1-7 4 16,-1 4-20-16,-4-8-124 16,9 0 56-16</inkml:trace>
          <inkml:trace contextRef="#ctx0" brushRef="#br0" timeOffset="98010.4131">2543 7106 704 0,'-17'7'264'0,"17"-7"-208"0,8-7-12 16,-3 7-16-1,3 7-24-15,9 1 84 16,9-8-44-16,3 7 4 15,1 1-28-15,0 3 16 16,-4 1-24-16,-22 3 12 16,0 0-12-16,-21 4 12 0,-4 4-16 15,-9-8 4-15,9 4-4 16,-5-12 12 0,13 8-12-16,13-15 60 15,5 4-40-15,29-8 8 16,0-3-24-16,21 7 12 0,1 0-16 15</inkml:trace>
        </inkml:traceGroup>
        <inkml:traceGroup>
          <inkml:annotationXML>
            <emma:emma xmlns:emma="http://www.w3.org/2003/04/emma" version="1.0">
              <emma:interpretation id="{98BB207F-164C-45D2-A6A2-BCBFEF9CAD32}" emma:medium="tactile" emma:mode="ink">
                <msink:context xmlns:msink="http://schemas.microsoft.com/ink/2010/main" type="inkWord" rotatedBoundingBox="13131,14334 14758,14693 14498,15870 12871,15512"/>
              </emma:interpretation>
              <emma:one-of disjunction-type="recognition" id="oneOf11">
                <emma:interpretation id="interp15" emma:lang="" emma:confidence="1">
                  <emma:literal/>
                </emma:interpretation>
              </emma:one-of>
            </emma:emma>
          </inkml:annotationXML>
          <inkml:trace contextRef="#ctx0" brushRef="#br0" timeOffset="145480.6779">6013 7814 652 0,'-4'-7'244'0,"4"7"-192"0,-17-12-12 15,0 8 48 1,8 4-56-16,-16 0 16 15,8 4-32-15,-13 0 0 16,5 4-8-16,-5 3-24 16,8 0 8-16,1 8 20 15,13 0-4-15,-5 4 4 16,9 0-4-16,-5-1 28 16,9 1-20-16,4-4-68 0,5-4 28 0</inkml:trace>
          <inkml:trace contextRef="#ctx0" brushRef="#br0" timeOffset="143810.4827">4238 8140 384 0,'0'-12'140'0,"0"12"-108"0,12-3-8 16,-12-1 64-1,9 0-52-15,-1-4 48 16,1 5-48-16,-5-5 60 15,5 8-56-15,-9-4 0 16,4 4-24-16,-4 4 8 16,0 7-16-16,-4 20 4 15,17 7-4-15,-13 26-40 16,4 4 16-16,4 12 24 16,1-12-4-16,-1-12 8 0,5-3-4 0,0-18 28 15,4-1-20-15,-4-12 76 16,4-7-56-16,-5-7 24 15,1-4-40-15,4-8 0 16,-8 0-12-16,4-15 4 16,4 4-8-16,8-19 52 15,5 4-32-15,8-23 8 16,5 4-20-16,-1-16 28 16,-7 5-24-16,-6 3 32 15,1 15-32-15,-9 1 20 16,1 10-20-16,-5 5-24 15,-4 7 0-15,4 0-24 16,0 11 20-16,-5 1-188 16,5 7 108-16</inkml:trace>
          <inkml:trace contextRef="#ctx0" brushRef="#br0" timeOffset="145179.8418">5447 7814 464 0,'-13'-11'176'0,"13"11"-140"0,-8 0-8 0,3 0 4 16,5 0-24-16,-8 0 24 15,-1 7-20-15,-8 1 32 16,5 3-28-16,-14 4 40 15,5 1-32-15,-9 6 20 16,9 1-24-16,-5 0 0 16,9 3-12-16,0-3-8 15,13-4 4-15,12-4-16 16,14-4 8-16,3-7 40 16,5 0-24-16,0-8 8 0,0 0-12 0,-9-11 80 15,-4 4-44 1,-13-12 24-16,-4 4-40 0,-8-7 16 15,-1 7-24-15,-4-4 0 16,9 4-12-16,4 4-40 16,4 11 16-16</inkml:trace>
        </inkml:traceGroup>
        <inkml:traceGroup>
          <inkml:annotationXML>
            <emma:emma xmlns:emma="http://www.w3.org/2003/04/emma" version="1.0">
              <emma:interpretation id="{0386743D-B3B8-445E-8810-A08F88CF79C1}" emma:medium="tactile" emma:mode="ink">
                <msink:context xmlns:msink="http://schemas.microsoft.com/ink/2010/main" type="inkWord" rotatedBoundingBox="15236,15142 15587,15220 15507,15584 15156,15507"/>
              </emma:interpretation>
              <emma:one-of disjunction-type="recognition" id="oneOf12">
                <emma:interpretation id="interp16" emma:lang="" emma:confidence="1">
                  <emma:literal/>
                </emma:interpretation>
              </emma:one-of>
            </emma:emma>
          </inkml:annotationXML>
          <inkml:trace contextRef="#ctx0" brushRef="#br0" timeOffset="146111.4062">6435 8613 756 0,'-9'4'280'0,"9"-4"-216"0,9-4-20 0,4 4 24 16,4 0-48-16,17-4 8 15,8 4-16-15,9-4 12 16,1 4-16-16,-10-3-128 16,1 6 68-16,-13-3-184 15,-5 4 132-15</inkml:trace>
          <inkml:trace contextRef="#ctx0" brushRef="#br0" timeOffset="145887.8122">6477 8340 788 0,'0'-11'292'0,"0"11"-228"0,30-8-16 16,-8 1 0 0,-1 7-36-16,17-8-4 15,5 8-4-15,8-4-68 0,-9 8 36 0,1 0-348 16,-22 7 204-16</inkml:trace>
        </inkml:traceGroup>
        <inkml:traceGroup>
          <inkml:annotationXML>
            <emma:emma xmlns:emma="http://www.w3.org/2003/04/emma" version="1.0">
              <emma:interpretation id="{FF6EE8BE-38CD-4B4D-BCAD-66D8A2EF6036}" emma:medium="tactile" emma:mode="ink">
                <msink:context xmlns:msink="http://schemas.microsoft.com/ink/2010/main" type="inkWord" rotatedBoundingBox="16391,14579 18641,15074 18320,16535 16070,16040"/>
              </emma:interpretation>
            </emma:emma>
          </inkml:annotationXML>
          <inkml:trace contextRef="#ctx0" brushRef="#br0" timeOffset="157903.022">8509 9177 528 0,'-9'-4'196'0,"9"4"-152"0,0-4-12 15,-8 1 140 1,16 6-100-16,-8-3 60 15,0 0-76-15,0 0 56 0,0 0-64 0,-8 0-16 16,8 8-20-16,-9-1 52 16,5 5-36-16,-5 3 32 15,5 4-32-15,-4 0 0 16,8 4-16-16,-9-12 0 16,9 12-4-16,-4-20 4 15,8 13-8-15,-4-16-72 16,0 7 36-16,0-14-296 15,4 7 184-15</inkml:trace>
          <inkml:trace contextRef="#ctx0" brushRef="#br0" timeOffset="159084.1283">9126 8147 436 0,'-21'-7'160'0,"21"7"-124"0,-9-4-8 15,1 0 184 1,8 4-120-16,-4-4 80 15,8 1-104-15,4-5-8 16,5 4-40-16,8-3 16 0,9 3-24 0,13 0-4 16,-1 4-4-16,14-4 4 15,-9 8-4-15,-1-4 16 16,-7 0-12-16,-10 0 24 16,-3 4-20-16,-5-4 4 31,-4 0-8-31,-8 0 20 0,4 4-16 0,-9-4-64 15,0 0 24-15,-8 0-84 16,0 3 60-16,-5 1-60 16,1 8 64-16,-14-1-4 15,14 4 32-15,-13 4 20 16,8 4 4-16,-17 15-28 16,13-1 12-16,-4 13-12 15,8 6 12-15,-8-3-52 16,8-7 32-16,4-5-100 15,1-6 76-15,-14-5-12 16,14-4 44-16,-13-3 12 16,8 0 12-16,-8-4-108 15,4 0 60-15,-5-4-84 16,1 4 72-16,0 0 48 16,4-1 12-16,4-2 208 15,0-1-116-15,-4-8 140 16,9 5-132-16,3-9 44 15,5 5-84-15,-12-8 64 16,12 0-72-16,-9 0 52 16,9 0-60-16,-9 0 40 0,9 0-48 0,0 0-20 15,0 0-8-15,13 0-8 16,4 4 0-16,26-4 24 16,-5 4-12-16,18-4 24 15,3 0-24-15,-8 0 12 16,-8 0-12-16,-13 0 36 15,-1 0-24-15,-7 0-48 16,-14 0 12-16,-3 0-96 16,3 0 60-16,-8 0-172 15,0 0 124-15</inkml:trace>
          <inkml:trace contextRef="#ctx0" brushRef="#br0" timeOffset="156910.8411">7478 8651 676 0,'-13'-4'248'0,"13"4"-192"0,-21-4-16 0,17 0 92 16,4 8-80-16,4-4 60 16,9 4-68-16,17-4 24 15,-5 8-40-15,14-12 44 16,-5 4-40-16,12-4-8 16,-11-4-12-16,7 1 32 15,-4 7-20-15,1-4-216 16,3 8 104-16,-12 0-344 15,4 7 240-15</inkml:trace>
          <inkml:trace contextRef="#ctx0" brushRef="#br0" timeOffset="156606.5313">7619 8083 392 0,'4'-4'148'0,"-8"4"-116"0,-1-4-8 16,1 1 100-1,8 6-72-15,-4-6 52 16,9 3-64-16,-5-4 60 15,5 4-60-15,-1-4 0 16,1 8-24-16,4-8 8 16,-1 4-16-16,10-4-12 15,-1 4 0-15,9-4 12 16,4 4-4-16,0-3-4 16,0 6 4-16,-9-3 4 15,1 0-4-15,-13 0 52 0,0 4-32 0,-18 0 32 16,5 0-28-16,-8 3-28 15,-1 8 0-15,-16 12 8 16,12 7-4-16,-4 23 8 16,-4 0-8-16,-5 15-28 15,5-1 12-15,-9-6-32 16,0-8 28-16,-12 3 16 16,-1-11 0-16,-17 8-16 15,18-4 8-15,-9-7 4 16,8 3 4-16,13-4-44 15,5-7 24-15,12-4 24 16,9-7 0-16,8-5 0 16,4-3 0-16,1-7-16 15,4-1 8-15,4-7 48 16,0 3-24-16,4-7-28 16,0 0 4-16,1 0-8 15,3 0 4-15,1 0 16 16,4 4-4-16,-1-4-4 15,1 0 4-15,0 0 4 16,4 0-4-16,-4 0 8 16,0 0-8-16,-13 0 8 15,0 0-8-15,-9 0 16 16,-3 0-12-16,-10-4-144 16,5 4 72-16,-8-7-236 0,8 3 168 15</inkml:trace>
          <inkml:trace contextRef="#ctx0" brushRef="#br0" timeOffset="157475.9128">7930 9090 496 0,'-9'4'184'0,"9"-4"-140"0,9-4-16 0,-5 0 56 16,9 0-52-16,4-3 24 16,0 7-36-16,4-8 36 15,9 8-32-15,0-4-4 16,-1 4-12-16,1 4 4 16,-4 4-8-16,-5 3-4 15,0 0 4-15,-8 5 20 16,-4-1-12-16,-9 0 24 15,0 0-24-15,-13 0-4 16,4 4-4-16,-12-4 12 16,0 4-8-16,-9-8-12 15,9 5 0-15,-5-9-16 16,13 5 12-16,0-5 20 16,5 1-4-16,4-1 32 15,8 1-24-15,0-8 12 16,5 4-16-16,4-4-8 15,8 3 0-15,0-3 12 16,5 0-8-16,-1 0 16 0,5 0-16 16,-4 0 16-16,-5 4-16 15,0-4-108-15,0 0 52 16,-4-4-140-16,1 4 108 16,-6-3-384-16,1 3 256 0</inkml:trace>
          <inkml:trace contextRef="#ctx0" brushRef="#br0" timeOffset="159417.0628">9714 8745 780 0,'0'0'288'0,"0"0"-224"0,0 0-20 0,0 8 40 16,0-8-56-16,0 7 60 15,0 12-52-15,-9 4 20 16,9 4-36-16,0 7 0 16,0 0-12-16,-8 4 28 15,8-4-20-15,0-4 12 16,-9 0-16-16,9-11-140 15,0-4 72-15,0-11-332 16,17-4 216-16</inkml:trace>
        </inkml:traceGroup>
      </inkml:traceGroup>
    </inkml:traceGroup>
    <inkml:traceGroup>
      <inkml:annotationXML>
        <emma:emma xmlns:emma="http://www.w3.org/2003/04/emma" version="1.0">
          <emma:interpretation id="{932CDFB5-07AA-4D4C-880F-11705C743387}" emma:medium="tactile" emma:mode="ink">
            <msink:context xmlns:msink="http://schemas.microsoft.com/ink/2010/main" type="paragraph" rotatedBoundingBox="4480,14350 13895,15649 13704,17033 4289,1573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4039E22-4E84-4A50-9E38-B949E023A3CB}" emma:medium="tactile" emma:mode="ink">
              <msink:context xmlns:msink="http://schemas.microsoft.com/ink/2010/main" type="line" rotatedBoundingBox="4480,14350 13895,15649 13704,17033 4289,15734"/>
            </emma:interpretation>
          </emma:emma>
        </inkml:annotationXML>
        <inkml:traceGroup>
          <inkml:annotationXML>
            <emma:emma xmlns:emma="http://www.w3.org/2003/04/emma" version="1.0">
              <emma:interpretation id="{57344D5D-B03A-4645-85C8-E4E5272463D4}" emma:medium="tactile" emma:mode="ink">
                <msink:context xmlns:msink="http://schemas.microsoft.com/ink/2010/main" type="inkWord" rotatedBoundingBox="4480,14350 13895,15649 13788,16427 4372,15128">
                  <msink:destinationLink direction="to" ref="{E1667F25-94C4-4BF0-BC7C-B59BF6B185F5}"/>
                </msink:context>
              </emma:interpretation>
              <emma:one-of disjunction-type="recognition" id="oneOf13">
                <emma:interpretation id="interp17" emma:lang="" emma:confidence="1">
                  <emma:literal/>
                </emma:interpretation>
              </emma:one-of>
            </emma:emma>
          </inkml:annotationXML>
          <inkml:trace contextRef="#ctx0" brushRef="#br0" timeOffset="144308.3069">4923 8760 520 0,'-4'-7'192'0,"4"7"-152"0,0 0-8 0,0 0 88 16,4 0-72-16,5-8 24 15,-1 8-40-15,14 0-12 16,-10 0-12-16,5 0-8 16,-4 8 4-16,0 3 4 15,0 4-4-15,-13 4 52 16,4 0-32-16,-13 12 0 15,1-1-16-15,-13 4-8 16,-1 0 4-16,-3-8-16 16,12 1 8-16,-4-4 40 15,4-4-24-15,9-4 36 16,8-4-32-16,5-7 20 16,3 3-20-16,5-7 28 15,5 4-28-15,-5-4-4 16,4 0-8-16,-4 0 20 15,0 8-12-15,-4-4 4 16,0 3-8-16,-5 1-156 16,5-1 80-16,-4 1-332 15,-1-1 220-15</inkml:trace>
          <inkml:trace contextRef="#ctx0" brushRef="#br0" timeOffset="121562.5281">-4283 7852 332 0,'0'-23'120'0,"0"23"-92"0,4-30-8 16,-4 11 104 0,0 8-72-16,0-16 68 15,0 16-68-15,0-16 32 16,0 12-48-16,-4-7 52 15,4 10-52-15,-4-3 36 16,8 4-40-16,-4 3-64 16,0 8 20-16,4 19 44 15,5 4-16-15,8 30 4 16,4 3-12-16,0 16 4 0,5 0-8 0,-1-4 16 16,5 1-12-16,-9-5 4 15,5-3-4-15,-5-20 4 16,1-7-8-16,-1-15 40 15,0-4-20-15,-12-30-12 16,3 0-8-16,-3-15 20 16,4 3-12-16,-5-11-12 15,5 4-4-15,4-15 4 16,0 4 0-16,4-23-12 16,1 7 8-16,3-15 4 15,1 16 0-15,-5-5 8 16,0 20-4-16,-8 3-12 15,0 16 4-15,-9-1 12 16,5 12-4-16,-5 4-64 16,0 7 32-16,5 4-348 15,-1 4 204-15</inkml:trace>
          <inkml:trace contextRef="#ctx0" brushRef="#br0" timeOffset="122433.3434">-3329 7678 216 0,'-13'-11'80'0,"13"11"-60"0,-17 7-8 0,8 1 92 16,5 3-60-16,-9 19 60 15,1 4-60-15,-5 12 24 16,8-1-40-16,-4 1 8 15,9-5-20-15,4-7 20 16,9-3-24-16,-1-12 56 16,9-1-36-16,0-18 12 15,4 0-28-15,-4-18 8 16,0 2-12-16,-8-18 0 16,0 0-4-16,-14-11-8 15,5 7 4-15,-8-4-16 16,-1 12 8-16,-4 4 4 15,9 7 0-15,0 11-20 16,4 8 12-16,4 0-24 16,9 4 20-16,8 0-372 15,9-4 208-15</inkml:trace>
          <inkml:trace contextRef="#ctx0" brushRef="#br0" timeOffset="122722.1234">-2763 7788 312 0,'0'-19'112'0,"0"19"-84"0,-4-15-12 0,0 7 128 16,4 8-84-16,-9-8 36 15,1 8-56-15,-14-3 20 16,5 6-32-16,-8 5-8 15,3 3-12-15,-7 4 12 16,7 4-12-16,1 4 32 16,8 7-24-16,9 1 32 15,4-1-32-15,4-7 40 16,9 3-32-16,4-3-56 16,0-4 16-16</inkml:trace>
        </inkml:traceGroup>
        <inkml:traceGroup>
          <inkml:annotationXML>
            <emma:emma xmlns:emma="http://www.w3.org/2003/04/emma" version="1.0">
              <emma:interpretation id="{6EB5B75A-8A92-44C1-B39E-A94A6339FF6F}" emma:medium="tactile" emma:mode="ink">
                <msink:context xmlns:msink="http://schemas.microsoft.com/ink/2010/main" type="inkWord" rotatedBoundingBox="5056,15099 6878,15351 6816,15801 4993,15550"/>
              </emma:interpretation>
              <emma:one-of disjunction-type="recognition" id="oneOf14">
                <emma:interpretation id="interp18" emma:lang="" emma:confidence="1">
                  <emma:literal/>
                </emma:interpretation>
              </emma:one-of>
            </emma:emma>
          </inkml:annotationXML>
          <inkml:trace contextRef="#ctx0" brushRef="#br0" timeOffset="121958.5838">-3649 8212 424 0,'-8'3'156'0,"8"-3"-120"0,-21 38-8 0,8-7 36 15,9 3-40-15,-9 15 16 16,9 4-24-16,-5-4 8 15,5-4-12-15,-1-7 0 16,5-4-4-16,-4-11 4 16,8 0-8-16,-8-8 16 15,4-4-12-15,-4-11-216 16,0 0 116-16</inkml:trace>
          <inkml:trace contextRef="#ctx0" brushRef="#br0" timeOffset="123860.6455">-2188 8617 476 0,'0'7'176'0,"0"-7"-136"0,13 8-12 0,-9-8 84 16,0 0-68-16,1 4 44 15,3 3-52-15,5-7 24 16,8 12-32-16,0-12 28 15,1 3-32-15,7-3 4 16,6 0-16-16,-6 0-8 16,1-3 0-16,-9 3 12 0,-4 0-8 15,-4 0-28-15,-4 0 8 0,-9 0-40 16,4-4 32-16,-4 0-108 31,0 8 72-31</inkml:trace>
        </inkml:traceGroup>
        <inkml:traceGroup>
          <inkml:annotationXML>
            <emma:emma xmlns:emma="http://www.w3.org/2003/04/emma" version="1.0">
              <emma:interpretation id="{E753A467-5CC5-4963-A2DF-46D234DE627F}" emma:medium="tactile" emma:mode="ink">
                <msink:context xmlns:msink="http://schemas.microsoft.com/ink/2010/main" type="inkWord" rotatedBoundingBox="6664,14726 11775,15431 11661,16258 6550,15553"/>
              </emma:interpretation>
            </emma:emma>
          </inkml:annotationXML>
          <inkml:trace contextRef="#ctx0" brushRef="#br0" timeOffset="123514.7267">-2133 8306 384 0,'0'0'140'0,"0"0"-108"0,-8-7-8 0,8 3 92 15,0 8-68-15,0-8 32 16,8 4-44-16,-8-4 64 16,9 4-52-16,4-4 52 15,-5 8-56-15,5-4 32 16,0-4-44-16,8 4 16 16,5 0-28-16,-5 0-16 15,9 0-8-15,4 0-24 16,-5 8 16-16,-7-16-56 15,-1 16 36-15</inkml:trace>
          <inkml:trace contextRef="#ctx0" brushRef="#br0" timeOffset="132615.1656">-902 8647 436 0,'8'0'160'0,"-8"0"-124"0,9 8-8 0,-1-8 44 16,5 0-44-16,9 0 32 16,7 0-32-16,5-4 28 15,5 0-32-15,3-4-4 16,5 8-12-16,0-3-40 16,-4 3 16-16,-5-4-204 15,-4 8 120-15</inkml:trace>
          <inkml:trace contextRef="#ctx0" brushRef="#br0" timeOffset="132345.456">-791 8212 164 0,'0'-4'60'0,"0"4"-44"0,0-8-8 0,0 4 60 15,0 4-40-15,8-11 68 16,-4 7-56-16,18-11 8 15,-5 8-28-15,13-9-12 16,4 9-4-16,8-4 4 16,5-1-4-16,-4 5 8 15,8 7-8-15,-9 0 24 16,1 3-16-16,-13 1 24 16,8 0-24-16,-17 0 24 15,1 3-24-15,-10 1 4 16,5-1-8-16,-12 1 4 15,3 3-8-15,-8 5-12 16,0 2 4-16,-13 9 20 16,-4 3-8-16,-17 8-20 0,-4 4 4 15,-13 15 32-15,8-8-16 0,-21 0 16 16,13-4-12-16,-8 1-8 16,12-8 0-16,-4-8 4 15,17-4-4-15,0 1-48 16,8-4 28-16,1-4 12 15,12-1 4 1,0-6 20-16,9 3-12 0,-1-4 32 16,10 1-24-16,-1-5-24 15,5 1 4-15,-5-4 16 16,0 3-4-16,-4-3-12 16,4 0 0-16,1-4 4 15,3 4 0-15,5-4 16 16,4 3-8-16,8-6 32 15,1 3-24-15,12-4 4 16,1 0-12-16,3-4-16 16,5 8 4-16,-13-7-4 15,9 3 0-15,-22-4-20 16,9 8 16-16,-22-7-180 16,-8 7 104-16</inkml:trace>
          <inkml:trace contextRef="#ctx0" brushRef="#br0" timeOffset="134569.436">593 8458 488 0,'0'-27'180'0,"0"27"-140"0,8-26-12 0,-8 11 188 15,13 7-124-15,-5-11 36 16,14 4-80-16,7-4 0 16,1 4-32-16,13-4 20 15,8 8-24-15,13-1 4 16,-13 8-8-16,0 1 4 15,-8 3-8-15,-5 0-48 16,-8 3 28-16,-9 1-96 16,-8 4 64-16,-5-4-100 15,-8-1 84-15,-12-3-192 16,12 0 148-16,-22-3-156 16,14 3 152-16,-1-4 48 15,1 4 40-15,3-4 76 16,-3 8-28-16,-1-4 140 15,9 4-92-15,-8-1 56 16,4 9-72-16,-9 7 36 16,4 3-52-16,-8 12 40 15,13 8-44-15,-17 3 0 16,12-3-24-16,1 0 0 16,-1-1-4-16,5-3 20 0,-5 0-16 15,1-8-20-15,-1-3 0 0,-12-4-56 16,4-5 32-16,-8-6-28 15,-5-1 36 1,-4-11-24-16,4 4 28 0,-4-8-16 16,8 4 20-16,-8 0 60 15,17 0-20-15,-4 0 88 16,8 0-64-16,0 4 84 16,5 4-76-16,-9-1 24 15,17 1-44-15,8-1 20 16,1 1-28-16,21-8 44 15,4 0-40-15,17-8-32 16,0 4-4-16,8 1-80 16,-3 3 48-16,-14 0-180 15,1 3 120-15</inkml:trace>
          <inkml:trace contextRef="#ctx0" brushRef="#br0" timeOffset="135104.1324">1189 8772 520 0,'-5'0'192'0,"5"0"-152"0,5-4-8 0,-5 0 44 16,0 8-48-16,0-4 32 16,8 0-32-16,1-4 0 15,8 4-16-15,0-4 12 16,4 4-16-16,5 0-12 15,-1 4 0-15,1 0 28 16,-5 7-12-16,-4 1-4 16,-4-1-4-16,-9 4 28 15,0 0-16-15,-12 1 4 16,4 2-12-16,-18-2 20 16,5 3-16-16,-4-4-12 15,0 0-4-15,-1-4 4 16,5 4 0-16,0-3 16 15,9-1-8-15,-1-3-12 16,9 3 0-16,9-7 20 16,4 3-8-16,12-7 16 15,5 0-16-15,13-3-4 16,3-1 0-16,1-4-136 16,-4 8 72-16,-5-4-472 15,-12 8 296-15</inkml:trace>
          <inkml:trace contextRef="#ctx0" brushRef="#br0" timeOffset="142793.2339">2828 9313 520 0,'0'-23'192'0,"0"20"-152"0,4-12-8 16,5 3 96 0,4 8-76-16,4-7 40 15,0 7-52-15,-4 0 20 16,4 4-32-16,-9 4 8 15,1 8-20-15,-26 3 20 16,0 4-24-16,-35 7-216 0,6 1 112 0</inkml:trace>
        </inkml:traceGroup>
        <inkml:traceGroup>
          <inkml:annotationXML>
            <emma:emma xmlns:emma="http://www.w3.org/2003/04/emma" version="1.0">
              <emma:interpretation id="{FFC0D2EC-AA21-4DBC-B35A-D3CF1D2DC18C}" emma:medium="tactile" emma:mode="ink">
                <msink:context xmlns:msink="http://schemas.microsoft.com/ink/2010/main" type="inkWord" rotatedBoundingBox="8266,15993 8378,16008 8338,16293 8227,16278"/>
              </emma:interpretation>
            </emma:emma>
          </inkml:annotationXML>
          <inkml:trace contextRef="#ctx0" brushRef="#br0" timeOffset="149464.1775">-366 9131 508 0,'-8'-11'188'0,"4"7"-148"0,-1 1-8 0,1 3 72 15,4 3-64-15,-8 5 16 16,3 3-32-16,-7 8 32 16,7 4-32-16,-7 0 40 15,3 7-36-15,-4-4 20 16,5-7-28-16,-5 8 8 15,5-4-16-15,-5-8 36 16,4 4-24-16,1-4 4 16,3-4-16-16,5-11-44 15,5 0 20-15,7-7-324 16,6 3 184-16</inkml:trace>
        </inkml:traceGroup>
        <inkml:traceGroup>
          <inkml:annotationXML>
            <emma:emma xmlns:emma="http://www.w3.org/2003/04/emma" version="1.0">
              <emma:interpretation id="{3F4E0071-36BB-48D6-ABAA-6CE0D9A801D0}" emma:medium="tactile" emma:mode="ink">
                <msink:context xmlns:msink="http://schemas.microsoft.com/ink/2010/main" type="inkWord" rotatedBoundingBox="8572,16020 8908,16067 8870,16339 8534,16292"/>
              </emma:interpretation>
              <emma:one-of disjunction-type="recognition" id="oneOf15">
                <emma:interpretation id="interp19" emma:lang="" emma:confidence="1">
                  <emma:literal/>
                </emma:interpretation>
              </emma:one-of>
            </emma:emma>
          </inkml:annotationXML>
          <inkml:trace contextRef="#ctx0" brushRef="#br0" timeOffset="149968.137">-170 9158 632 0,'-4'0'236'0,"4"0"-184"0,0 0-16 15,0 0 104 1,0 0-84-16,4-4 16 16,5 0-48-16,-1-3 4 15,5 3-16-15,-4 0 12 16,3 4-16-16,5 4 4 16,-4 4-4-16,-4 3 48 15,4 4-32-15,-13 0-20 16,0 4-4-16,0-4 24 0,0-3-12 0,0 3 32 15,-5 0-28-15,-3-4-24 16,8 4 4-16,-9 1 8 16,1-1 0-16,3-4 8 15,5 4-8-15,-8-3 8 16,8-1-8-16,-9-3-12 16,5 3 4-16,0-4-16 15,4 1 12-15,0-4 12 16,8 0 0-16,1-4 8 15,4 0-8-15,21-4-4 16,0 0 4-16,4-4-4 16,1 8 0-16,-10-7 24 15,1 7-12-15,-13-4-40 16,-4 4 16-16,-13-4-208 16,0 8 120-16</inkml:trace>
        </inkml:traceGroup>
      </inkml:traceGroup>
    </inkml:traceGroup>
    <inkml:traceGroup>
      <inkml:annotationXML>
        <emma:emma xmlns:emma="http://www.w3.org/2003/04/emma" version="1.0">
          <emma:interpretation id="{34A52271-4FB5-4633-AB10-DB7013B1CA29}" emma:medium="tactile" emma:mode="ink">
            <msink:context xmlns:msink="http://schemas.microsoft.com/ink/2010/main" type="paragraph" rotatedBoundingBox="6012,16913 21311,17276 21241,20237 5941,1987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63504690-30B5-492C-863C-0D7EFCE98732}" emma:medium="tactile" emma:mode="ink">
              <msink:context xmlns:msink="http://schemas.microsoft.com/ink/2010/main" type="line" rotatedBoundingBox="6012,16913 21311,17276 21241,20237 5941,19874"/>
            </emma:interpretation>
          </emma:emma>
        </inkml:annotationXML>
        <inkml:traceGroup>
          <inkml:annotationXML>
            <emma:emma xmlns:emma="http://www.w3.org/2003/04/emma" version="1.0">
              <emma:interpretation id="{29B5CACD-1072-4653-81AF-4E483B0A5197}" emma:medium="tactile" emma:mode="ink">
                <msink:context xmlns:msink="http://schemas.microsoft.com/ink/2010/main" type="inkWord" rotatedBoundingBox="6009,17020 9371,17099 9344,18239 5982,18160"/>
              </emma:interpretation>
              <emma:one-of disjunction-type="recognition" id="oneOf16">
                <emma:interpretation id="interp20" emma:lang="" emma:confidence="1">
                  <emma:literal/>
                </emma:interpretation>
              </emma:one-of>
            </emma:emma>
          </inkml:annotationXML>
          <inkml:trace contextRef="#ctx0" brushRef="#br0" timeOffset="173599.1012">-2720 10233 416 0,'-9'-11'152'0,"5"3"-116"0,4-7-12 16,0 11 108-16,0-3-76 16,0-1 40-16,0 0-56 0,0 1 20 15,0-1-32-15,0 5 16 0,0-1-24 16,0 4-8-16,13 0-8 15,-5 0-4-15,13 0 0 16,1-4 8-16,20-4-4 16,9 8 24-16,13-3-16 15,-8 3-12-15,-1 0-4 16,-12 7 4-16,-5 1 0 16,-13-1-12-16,-7 5 8 15,-10-1 12-15,-8 0-4 16,-4 5-4-16,0-1 4 0,-9 7 4 15,8 5-4-15,1 7-4 16,-9 15 4-16,1-3 28 16,-10 7-16-16,-3-8 4 15,-18-3-12-15,-4-1-60 16,-8 5 28-16,4-5 4 16,8 1 8-16,5-4 4 15,0 0 0-15,12-8-20 16,5-4 16-16,12-3-4 15,9-4 8-15,0-8 0 16,0 1 0-16,0-12 32 16,0 0-12-16,0 0 12 15,0 0-12-15,0 0-32 16,0 0 8-16,0 0-12 16,0 0 12-16,0 0-28 15,9 11 24-15,8 1 24 16,13-1-4-16,17 0 8 15,16 4-4-15,6-3 28 0,-1-1-20 16,-13-3 48-16,-8-1-36 16,-9-7 20-16,-16 0-28 15,-10-7-16-15,-12 3-8 16,-8-4-260-16,-9-7 144 16,-9 4-360-1</inkml:trace>
          <inkml:trace contextRef="#ctx0" brushRef="#br0" timeOffset="174034.3031">-2742 10721 288 0,'0'-7'108'0,"9"7"-84"0,12-8-4 0,-17 8 64 0,13-4-48 16,-12 4 48-16,3 0-48 15,1 0 32-15,-9 0-36 16,0 0 16-16,0 8-28 16,0 0 8-16,0-8-16 15,0 0 0-15,0 0-4 16,0 0-8-16,0 0 4 0,0 0-4 16,0-4 0-16,0 0 60 15,0 4-32-15,0 0 16 0,0-4-28 16,0 4-16-16,0 0-4 15,0 0 40-15,0 0-24 16,0 0-28-16,17 0 8 16,8-4 20-16,14 1-8 15,16-1 20-15,9 4-16 16,-4 0 16-16,-9 4-16 16,-9-1 32-16,-3-3-24 15,-18 8 12-15,-8-4-16 16,-13-4 28-16,0 0-24 15,-5 0-128-15,-12 4 60 16,9 3-580-16</inkml:trace>
          <inkml:trace contextRef="#ctx0" brushRef="#br0" timeOffset="174276.9498">-2171 10873 436 0,'9'19'160'0,"-14"0"-124"0,18 11-8 15,-13-4 44-15,9 8-44 16,-9 4 24-16,0 0-32 16,-9-4 36-16,-4 0-32 15,5-3-4-15,-14-9-12 16,10-3 36-16,-10-4-20 0,18-7 48 15,4 3-232 1,0-11 88-16</inkml:trace>
          <inkml:trace contextRef="#ctx0" brushRef="#br0" timeOffset="174649.9401">-1907 11024 404 0,'26'-19'148'0,"-9"15"-112"0,12 4-12 0,-12 4 64 0,0 11-52 16,0 1 12-16,-8 10-28 16,0 4 4-16,-9-3-12 15,-9-1 20-15,-4 1-20 16,-8-8 24-16,0-4-24 0,-1 0 12 15,5-7-12-15,-4 3-8 16,4-3 0-16,13-1-16 16,-1-3 8-16,5 7 20 15,0-11-8-15,5 8 24 16,16-4-20-16,0-1 4 16,9 1-8-16,-4-4 36 15,16 0-20-15,-8 0 4 16,9 0-16-16,12-4-420 15,-4 4 220-15,0 0-144 16</inkml:trace>
          <inkml:trace contextRef="#ctx0" brushRef="#br0" timeOffset="175198.3981">-1017 10460 664 0,'-4'-7'244'0,"12"3"-188"0,18 0-16 0,-9 4-20 0,4 4-20 16,9-4 8-16,0 0-4 15,0 4 24-15,-1-1-16 16,-3-3 24-16,-9 4-24 0,0-4 56 15,-9 4-36-15,-8-4-24 16,-8 8-8-16,-5-8-8 16,0-4 0-16,-8 0-36 15,4 0 24-15,0 4-36 16,0 4 32-16,4 4-8 16,0 3 20-16,1 8 0 31,7 7 4-31,-3 5-28 0,-1 6 20 15,1 5-20-15,4 7 20 0,-5 4 28 16,1 4-8-16,-5-15 36 16,4-1-24-1,-3-7 20-15,-1-15-20 0,-4-4-8 16,-5-7-4-16,-3-8 20 16,-5-15-12-16,0 7-20 0,9-3 0 15,4 3-32-15,8 5 24 16,9 3 40-16,13 7-12 15,8 5 24-15,14-1-20 16,7 4 28-16,5 0-28 16,-4 4 92-16,-5-11-60 0,-4-5-200 15,-4 1 84-15</inkml:trace>
          <inkml:trace contextRef="#ctx0" brushRef="#br0" timeOffset="175393.9178">-689 10865 632 0,'-30'30'236'0,"26"-7"-184"0,-13 19-16 16,12-16 60-16,1 12-60 16,0 0 4-16,4-4-24 15,4-4 52-15,5-7-40 16,4-8-64-16,-5-3 16 0,5-12-452 15</inkml:trace>
          <inkml:trace contextRef="#ctx0" brushRef="#br0" timeOffset="175943.8893">-229 10472 624 0,'8'-16'228'0,"-3"9"-176"0,16 3-16 0,0 4-8 15,9 0-24-15,8 4-4 0,5 3 4 16,8-3 92-16,-9 4-52 16,1-1-72-16,-13 1 12 0,-9-1-68 15,-21-7 48-15,0 0-140 16,-21 0 96-1,0-3-68-15,-1-1 84 16,-8-7 28-16,1-1 20 16,7 8-4-16,10 4 12 15,-5 12 64-15,4 14-28 16,0 5 148-16,5 3-100 16,-1 7 4-16,9 5-52 15,0 3 28-15,0 0-32 16,0 0 48-16,0-3-40 15,-9-12 48-15,5-8-48 0,-4-11-104 16,-14-7 40-16,5-8-180 0,-8-11 120 16,-5-8-64-1,-8-4 92-15,4 0 80 16,8 4-4-16,5 8 164 16,8 3-96-16,9 8 56 15,12 8-80-15,9 3 12 16,5 8-40-16,7 0 36 0,10 4-36 15,-9-4 64-15,4 0-52 16,-5-8 52-16,1-3-52 16,0-5-364-16,-4 1 176 15,12-8-404-15</inkml:trace>
          <inkml:trace contextRef="#ctx0" brushRef="#br0" timeOffset="176258.2183">124 10933 560 0,'-4'8'208'0,"8"-8"-164"0,5 0-8 16,12 0 12-16,0 7-32 16,18 1 12-16,-5 3-16 15,8 12 0-15,-3-4-4 16,-5 8-8-16,-5-1 4 0,-7 1 20 15,-14-5-12-15,-8 1 48 16,-8-4-32-16,-14-8-32 16,-3-3 0-16,-1-1 60 0,5 1-28 15,0-4 16-15,21 0-28 16,8-4-16 0,14 3-4-16,20 5 72 0,1-4-36 15,8-4-136-15,17 0 56 16,4 11-604-1</inkml:trace>
        </inkml:traceGroup>
        <inkml:traceGroup>
          <inkml:annotationXML>
            <emma:emma xmlns:emma="http://www.w3.org/2003/04/emma" version="1.0">
              <emma:interpretation id="{BBDFC152-BA43-414D-8810-FB6E11B5C30C}" emma:medium="tactile" emma:mode="ink">
                <msink:context xmlns:msink="http://schemas.microsoft.com/ink/2010/main" type="inkWord" rotatedBoundingBox="10007,17477 10404,17486 10398,17740 10001,17730"/>
              </emma:interpretation>
              <emma:one-of disjunction-type="recognition" id="oneOf17">
                <emma:interpretation id="interp21" emma:lang="" emma:confidence="1">
                  <emma:literal/>
                </emma:interpretation>
              </emma:one-of>
            </emma:emma>
          </inkml:annotationXML>
          <inkml:trace contextRef="#ctx0" brushRef="#br0" timeOffset="176721.4469">1274 10767 664 0,'-13'7'244'0,"22"-7"-188"0,16 12-16 0,5-12 112 16,25 7-92-16,18 8 64 0,8 4-72 16,-13 0-348-1</inkml:trace>
          <inkml:trace contextRef="#ctx0" brushRef="#br0" timeOffset="176590.6007">1397 10600 464 0,'9'-7'176'0,"-1"3"-140"0,5 4-8 16,-4 0 172-16,8 0-116 16,4 0 28-16,9 4-68 0,4 3 0 15,0 1-28-15,4 3-60 0,-8 0 20 16,-9 12-596 0</inkml:trace>
        </inkml:traceGroup>
        <inkml:traceGroup>
          <inkml:annotationXML>
            <emma:emma xmlns:emma="http://www.w3.org/2003/04/emma" version="1.0">
              <emma:interpretation id="{9D3E1FAD-044F-4351-AC83-E4D74A2A0B0B}" emma:medium="tactile" emma:mode="ink">
                <msink:context xmlns:msink="http://schemas.microsoft.com/ink/2010/main" type="inkWord" rotatedBoundingBox="11324,17125 12507,17153 12483,18191 11300,18162"/>
              </emma:interpretation>
              <emma:one-of disjunction-type="recognition" id="oneOf18">
                <emma:interpretation id="interp22" emma:lang="" emma:confidence="1">
                  <emma:literal/>
                </emma:interpretation>
              </emma:one-of>
            </emma:emma>
          </inkml:annotationXML>
          <inkml:trace contextRef="#ctx0" brushRef="#br0" timeOffset="177701.0937">2585 10661 716 0,'-12'-8'264'0,"16"8"-204"0,4 4-16 16,14-4 88-16,20 0-80 15,22 0 60-15,13 0-68 16,-5 11 16-16,-4 1-40 16,-4-1-72-16,-4-3 28 0,-9-1-424 15,-8-3 248 1,-5 7-252-16</inkml:trace>
          <inkml:trace contextRef="#ctx0" brushRef="#br0" timeOffset="177517.5641">2649 10316 664 0,'-17'-22'244'0,"13"14"-188"0,-5-3-16 16,18 3 76-16,4 1-72 15,8-5-20-15,17 5-12 16,18 3-12-16,3 8 0 16,14 7-12-16,-9 12 8 0,-5-4 72 15,-8 3-36-15,-8-3 16 16,-13 0-32-16,-9-4 20 15,-8 0-24-15,-17 4-12 16,-13 4-4-16,-18 4 20 16,-3 3-8-16,-26 4-12 15,-4 0 0-15,4 4-24 16,9 3 16-16,12 1-32 0,9 0 28 16,13-4-20-16,4-4 20 15,4-8 0-15,0-3 8 16,5-8 16-16,-5 0-4 15,0-3-4-15,1-1 4 16,-1 0-32-16,4 1 16 16,9-1 4-16,13 0 8 15,17-3 0-15,21-1 0 16,9 1 44-16,-1-4-24 16,1 3-20-16,-9-7 0 15,-13 0-204-15,-12-7 112 0,-13 7-384 16,-13-8 264-1,-13 4 36-15</inkml:trace>
          <inkml:trace contextRef="#ctx0" brushRef="#br0" timeOffset="178164.3423">3186 10907 404 0,'0'-12'148'0,"8"9"-112"0,5-9-12 15,-4 9 144-15,8-1-96 16,8 4 16-16,1 7-52 16,-1 5-8-16,1 3-16 15,-1 4 12-15,-8 7-16 0,-8 1 24 16,-9 3-20-16,-9-3 32 15,-8-5-28-15,-17 5 4 16,0-1-12-16,4-3 20 16,1 0-16-16,3-4-40 15,5-4 16-15,12 0-44 16,9-4 36-16,9 1 24 16,8-5 0-16,8-3 80 0,14-4-48 15,16 0 40-15,0 0-44 16,-3 0-132-16,-6-4 52 15,-3 0-600 1,-13 12 360-16,-5-12 108 16</inkml:trace>
          <inkml:trace contextRef="#ctx0" brushRef="#br0" timeOffset="178331.7879">3748 11009 624 0,'-21'-19'228'0,"25"34"-176"0,-4 12-16 0,-4-8 72 0,-1 15-68 16,1 0 8-16,0-4-28 16,4 8 68-16,0-12-52 15,0 1-172-15,-9-8 72 0,1 19-532 16</inkml:trace>
        </inkml:traceGroup>
        <inkml:traceGroup>
          <inkml:annotationXML>
            <emma:emma xmlns:emma="http://www.w3.org/2003/04/emma" version="1.0">
              <emma:interpretation id="{73E4D3CA-EEAE-4C8D-89AE-D2FA083D1996}" emma:medium="tactile" emma:mode="ink">
                <msink:context xmlns:msink="http://schemas.microsoft.com/ink/2010/main" type="inkWord" rotatedBoundingBox="13176,17083 14810,17122 14787,18086 13153,18048"/>
              </emma:interpretation>
              <emma:one-of disjunction-type="recognition" id="oneOf19">
                <emma:interpretation id="interp23" emma:lang="" emma:confidence="1">
                  <emma:literal/>
                </emma:interpretation>
              </emma:one-of>
            </emma:emma>
          </inkml:annotationXML>
          <inkml:trace contextRef="#ctx0" brushRef="#br0" timeOffset="179530.9753">4632 10433 456 0,'-8'60'168'0,"8"-29"-128"0,0 10-16 0,0-18 52 15,0 3-48-15,8 5 24 16,-8 10-32-16,9-3 28 16,-13 0-32-16,-5-4 76 0,-4-11-56 15,-8 3-180-15,-4-11 76 16,-1-7-112-1,-4-8 108-15,5-4 24 16,3-3 32-16,1-5 52 0,4 5-24 16,8 3 140-16,9 0-84 15,0 4 56 1,9 4-68-16,8 4 28 0,4-1-48 16,5 1 8-16,4 3-28 0,4-3 52 15,0-5-36-15,4 1 72 16,5 0-56-16,-9-4-244 15,0 0 104-15,-9 0-532 16</inkml:trace>
          <inkml:trace contextRef="#ctx0" brushRef="#br0" timeOffset="179219.1685">4500 10266 580 0,'-12'-19'216'0,"12"12"-168"0,8-1-12 16,-4-3 68-16,18 3-64 15,7 1 28-15,23 7-40 16,16-8 0-16,0 8-16 15,0 8 12-15,-4-1-16 0,-13 5 32 16,-13 3-24-16,-8-8 20 16,-13 5-20-16,-8 3 64 15,-14-8-48-15,-3 1-92 16,-13-1 32-16,-9 5-260 16,0-8 164-16</inkml:trace>
          <inkml:trace contextRef="#ctx0" brushRef="#br0" timeOffset="179846.3136">5075 10807 580 0,'-8'12'216'0,"-1"3"-168"0,-4 15-12 0,9-3-4 16,0 7-24-16,-9 0 4 0,9 7-4 16,0-6 12-16,4-5-12 15,4-7 48-15,-8-12-28 0,4 8 40 16,0-19-40-16,0-8-244 16,4-7 116-16</inkml:trace>
          <inkml:trace contextRef="#ctx0" brushRef="#br0" timeOffset="180446.4093">5629 10380 464 0,'-9'57'176'0,"9"-20"-140"0,-8 13-8 0,8-24 48 0,-9 8-48 15,5 4 40-15,0 4-36 16,-9 3 44-16,9-3-44 15,-5-4 56-15,1-8-52 0,-14-7-112 16,5-8 36-16,-17-8-144 16,4-7 104-16,-4-4-44 15,-4-7 76 1,8 4 24-16,9-1 20 16,0 0 196-16,12 1-104 15,5 7 60-15,12 7-84 16,9 1 60-16,9 3-72 15,8 1 72-15,13 3-72 0,-4 0-28 0,-1-4-12 16,-8 1 84-16,9-1-52 16,-13-7-160-1,-9-4 60-15,0 0-340 0,-4 0 216 16</inkml:trace>
          <inkml:trace contextRef="#ctx0" brushRef="#br0" timeOffset="180132.0732">5522 10243 560 0,'-4'-18'208'0,"13"18"-164"0,16 3-8 0,-8 1 84 16,9 4-72-16,8-1 0 15,0 5-32-15,4-1 52 16,1-3-40-16,-5 7 52 0,-5-4-48 16,-7-3-32-16,-18-1-4 15,-4 1-168-15,-13-1 96 16,-4-3-192-1</inkml:trace>
          <inkml:trace contextRef="#ctx0" brushRef="#br0" timeOffset="180804.8634">5748 10932 436 0,'9'-7'160'0,"3"3"-124"0,-3-7-8 15,8 11 132-15,-4 0-92 16,8 0 36-16,13 11-64 15,-17 0-32-15,4 12-8 16,-8-4 24-16,-4 7-12 0,-14 1 32 16,-3-4-28-16,-22 3 4 15,13-3-12-15,-4-4 36 16,-1 4-20-16,1-12-12 16,13 4-8-16,8-4 4 15,0-3-4-15,4-8 52 16,21 0-32-16,1 0 0 15,8 4-16-15,9-4 80 16,3-8-44-16,-11 8-180 0,-14 0 72 16,0 0-588-1</inkml:trace>
        </inkml:traceGroup>
        <inkml:traceGroup>
          <inkml:annotationXML>
            <emma:emma xmlns:emma="http://www.w3.org/2003/04/emma" version="1.0">
              <emma:interpretation id="{384EA7B4-0610-4ABD-937A-1BACA69DD293}" emma:medium="tactile" emma:mode="ink">
                <msink:context xmlns:msink="http://schemas.microsoft.com/ink/2010/main" type="inkWord" rotatedBoundingBox="15640,17461 16591,17484 16577,18097 15625,18075"/>
              </emma:interpretation>
              <emma:one-of disjunction-type="recognition" id="oneOf20">
                <emma:interpretation id="interp24" emma:lang="" emma:confidence="1">
                  <emma:literal/>
                </emma:interpretation>
              </emma:one-of>
            </emma:emma>
          </inkml:annotationXML>
          <inkml:trace contextRef="#ctx0" brushRef="#br0" timeOffset="182882.9778">6902 10770 580 0,'-8'-8'216'0,"8"8"-168"0,0-4-12 0,0 4 24 16,4 0-40-16,13 0 44 15,13 0-36-15,12-7 28 16,39-1-28-16,34 8 60 0,4-4-48 16,-12 4 0-16,-9 0-24 15,-13 0 40-15,-13 0-28 16,-21 4 12-16,-21 0-24 16,-17 3-88-16,-17 1 40 15,-9 0-272-15,-8-5 168 16,-5 5-380-16</inkml:trace>
          <inkml:trace contextRef="#ctx0" brushRef="#br0" timeOffset="183148.1778">7588 10603 488 0,'-17'-15'180'0,"8"15"-140"0,-4-4-12 16,9 4 136-16,0 0-96 15,4 0-52-15,13 8-16 16,8-1 12-16,9 5-8 15,8-1 8-15,13 0-4 0,4 1 28 16,-8-1-20-16,-13 4-32 16,-17 8 8-16,-17 0 44 15,-21 11-16-15,-9 11 36 16,-4 8-32-16,4 0 32 0,1 0-32 16,-1-4 64-16,0-3-48 15,0-8-60-15,9-8 8 16,0-4-584-1,-9 5 328-15,0-9-40 16</inkml:trace>
        </inkml:traceGroup>
        <inkml:traceGroup>
          <inkml:annotationXML>
            <emma:emma xmlns:emma="http://www.w3.org/2003/04/emma" version="1.0">
              <emma:interpretation id="{030123FA-ABEE-4D33-B54E-1BA86D6FA8C7}" emma:medium="tactile" emma:mode="ink">
                <msink:context xmlns:msink="http://schemas.microsoft.com/ink/2010/main" type="inkWord" rotatedBoundingBox="17794,17284 20756,17354 20688,20224 17726,20154"/>
              </emma:interpretation>
              <emma:one-of disjunction-type="recognition" id="oneOf21">
                <emma:interpretation id="interp25" emma:lang="" emma:confidence="1">
                  <emma:literal/>
                </emma:interpretation>
              </emma:one-of>
            </emma:emma>
          </inkml:annotationXML>
          <inkml:trace contextRef="#ctx0" brushRef="#br0" timeOffset="184004.4549">9087 10754 664 0,'-43'-15'244'0,"43"15"-188"0,0 0-16 0,4 4 24 16,17 0-44-16,14 0 36 15,20 3-32-15,17 5 20 16,5 3-24-16,0 0 72 0,-18 4-56 16,-3 0-4-16,-14-8-20 15,-4-3-132-15,-3-8 64 16,-6 0-144-16,1-4 112 15</inkml:trace>
          <inkml:trace contextRef="#ctx0" brushRef="#br0" timeOffset="183807.9317">9312 10524 464 0,'4'-12'176'0,"5"5"-140"0,-5 3-8 16,-4 4 108-16,9-8-80 15,4 1 60-15,4-1-72 0,4-7 16 16,13 4-40-16,4 3-8 0,1-7-8 15,3 7 4-15,-4 5-4 16,-3-5-12-16,-6 4 4 16,-7 4 12-16,-5 4-4 15,-13 4-28-15,-8 11 12 16,-9 3 12-16,-8 9 4 16,-5 6-12-16,-12 5 4 15,-9 0 28-15,-8 18-12 16,-5 16 48-16,-4-8-32 0,4 4-4 15,5-12-16 1,8-7-16-16,9-11 4 0,8-15-4 16,13-5 0-16,4-3 24 15,26-11-36 1,17 3 16-16,21 1-20 16,17-9 12-16,9 5 0 15,-5 7 4-15,-8 0 88 16,-13-7-48-16,-8-1 8 15,-14-7-24-15,-11 0 24 16,-10 0-24-16,-8 0-120 16,-8-15 56-16,-5 4-196 15,-4-4 140-15</inkml:trace>
          <inkml:trace contextRef="#ctx0" brushRef="#br0" timeOffset="184291.239">9806 11042 488 0,'-13'19'180'0,"5"8"-140"0,-9 14-12 15,8-22 92-15,-3 8-72 16,-1 3 8-16,0-4-36 0,4-7 16 16,5 4-24-16,0-4 68 15,0 4-48-15,4-16 84 0,0-7-64 16,0 0-72-16,0 0 12 15,0 0-464 1,0 0 260-16,17 0-140 16</inkml:trace>
          <inkml:trace contextRef="#ctx0" brushRef="#br0" timeOffset="184664.2281">10045 11118 520 0,'38'0'192'15,"-17"-4"-152"-15,5 4-8 0,-9 4 44 0,-4 11-48 16,-1 0-12-16,1 0-8 16,-4 0 36-16,-5 1-24 15,0-1 16-15,-8 0-20 0,-5 0 20 16,-8-4-24-16,-4-3 24 15,0 7-24-15,-1-4-12 16,5 5-4-16,5-1-16 16,3 0 12-16,9-4 20 15,4 1-4-15,5-1 32 16,4-4-24-16,4-3 48 16,0-4-36-16,13-4 12 15,-9 1-24-15,0-1 44 16,5 0-32-16,-5 0-112 15,0-3 44-15,1-1-532 16,12 12 316-16,0 0-24 16</inkml:trace>
          <inkml:trace contextRef="#ctx0" brushRef="#br0" timeOffset="185115.9293">10636 10989 684 0,'18'8'252'0,"16"-5"-192"0,29 5-20 0,-28-4 48 16,16 7-56-16,4-3-180 15,9-4 80-15,4-8-444 16</inkml:trace>
          <inkml:trace contextRef="#ctx0" brushRef="#br0" timeOffset="184983.577">10773 10758 652 0,'-26'-26'244'0,"30"22"-192"0,-4-7-12 16,0 11 172-16,9-4-124 16,4 4 28-16,8 0-72 15,5 4-52-15,3-1 0 16,-3 5 88-16,0 3-40 0,-1 4-352 16,-8 8 168-16,-4 7-476 15</inkml:trace>
          <inkml:trace contextRef="#ctx0" brushRef="#br0" timeOffset="185777.1867">11348 10807 808 0,'8'-7'300'0,"9"11"-232"0,17 3-20 15,-8 1 64-15,4 3-72 16,12 4 0-16,1-3-24 15,8 10 68-15,8 1-48 0,5 0-284 0,-4-1 128 16</inkml:trace>
          <inkml:trace contextRef="#ctx0" brushRef="#br0" timeOffset="185624.7812">11544 10573 612 0,'12'-8'228'0,"10"4"-180"0,7-7-12 15,1 7 36-15,21-3-48 16,9 7-12-16,0 0-4 16,-5 3 8-16,-4 5-8 15,-13-8 16-15,-8 4-16 0,-13 0-4 16,-4-1 0-16,-17-3-24 15,-5 4 12-15,-12 4-12 16,-9 3 8-16,-13 4 24 0,-8 4-4 16,5 15-4-16,-1 23 0 15,-4 7 56-15,8 12-32 16,9-12-20-16,0 1-8 16,0-20 8-16,4-3-4 15,0-12 8-15,9-7-8 16,0-4-48-16,4-4 28 15,12 0-8-15,18 0 16 16,8-3 44-16,9-5-24 16,0 1 8-16,13-1-12 0,8-3 36 15,0-4-20-15,0 0 48 16,-17 0-40-16,-4-4-200 16,-22-3 88-16,-12-1-384 15,-22 4 260 1,5-3-56-16</inkml:trace>
          <inkml:trace contextRef="#ctx1" brushRef="#br0">10364 13294 0,'0'0'16,"0"0"0,0 0-1,8-87 1,-16 52 0,8 5-1</inkml:trace>
        </inkml:traceGroup>
        <inkml:traceGroup>
          <inkml:annotationXML>
            <emma:emma xmlns:emma="http://www.w3.org/2003/04/emma" version="1.0">
              <emma:interpretation id="{819EC721-276F-4791-8342-570D44766307}" emma:medium="tactile" emma:mode="ink">
                <msink:context xmlns:msink="http://schemas.microsoft.com/ink/2010/main" type="inkWord" rotatedBoundingBox="20567,18146 21290,18164 21279,18615 20556,18597"/>
              </emma:interpretation>
              <emma:one-of disjunction-type="recognition" id="oneOf22">
                <emma:interpretation id="interp26" emma:lang="" emma:confidence="0">
                  <emma:literal>21</emma:literal>
                </emma:interpretation>
                <emma:interpretation id="interp27" emma:lang="" emma:confidence="0">
                  <emma:literal>2/</emma:literal>
                </emma:interpretation>
                <emma:interpretation id="interp28" emma:lang="" emma:confidence="0">
                  <emma:literal>a</emma:literal>
                </emma:interpretation>
                <emma:interpretation id="interp29" emma:lang="" emma:confidence="0">
                  <emma:literal>2</emma:literal>
                </emma:interpretation>
                <emma:interpretation id="interp30" emma:lang="" emma:confidence="0">
                  <emma:literal>2¢</emma:literal>
                </emma:interpretation>
              </emma:one-of>
            </emma:emma>
          </inkml:annotationXML>
          <inkml:trace contextRef="#ctx0" brushRef="#br0" timeOffset="186316.2088">11825 11273 528 0,'0'-4'196'0,"0"4"-152"0,21-4-12 15,-13 4 72-15,14-7-64 16,-1 7 36-16,4 0-44 16,5 0 0-16,4 0-20 15,-4 0 0-15,-4 0-4 0,-1 11-24 16,1-3 8-16,-9-1-4 15,-13-3 4-15,5 11 52 16,-18-7-24-16,-4-1-8 0,-4 1-8 16,-8 3 12-16,-5 5-8 15,0-1-12-15,17 4 0 16,5-1-24-16,-1 5 16 16,18-4 40-16,4-4-16 15,4 0 8-15,0-3-12 16,0-1 12-16,8 8-12 15,-3-8 48-15,-10-3-28 16,10 0-32-16,-5-1 0 16,0-7-8-16,0-7 4 0,13-1-176 15,-1 0 96-15</inkml:trace>
          <inkml:trace contextRef="#ctx0" brushRef="#br0" timeOffset="186623.5258">12544 11277 580 0,'4'0'216'0,"-4"0"-168"0,0 7-12 15,0-7 56 1,0 12-56-16,-12 3 84 15,3 11-68-15,-12 12 28 0,12 11-48 16,-3 23 16-16,3 0-28 16,9-11 60-16,9-12-44 0,-1-7-508 15</inkml:trace>
        </inkml:traceGroup>
      </inkml:traceGroup>
    </inkml:traceGroup>
  </inkml:traceGroup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17:58.627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11C5835B-3404-4FDA-B1FB-82634018A077}" emma:medium="tactile" emma:mode="ink">
          <msink:context xmlns:msink="http://schemas.microsoft.com/ink/2010/main" type="writingRegion" rotatedBoundingBox="4056,6581 10491,6683 10413,11627 3978,11525"/>
        </emma:interpretation>
      </emma:emma>
    </inkml:annotationXML>
    <inkml:traceGroup>
      <inkml:annotationXML>
        <emma:emma xmlns:emma="http://www.w3.org/2003/04/emma" version="1.0">
          <emma:interpretation id="{40133C36-9B4C-4A4B-9E5F-CAF48DE5B476}" emma:medium="tactile" emma:mode="ink">
            <msink:context xmlns:msink="http://schemas.microsoft.com/ink/2010/main" type="paragraph" rotatedBoundingBox="5576,6596 5567,9001 4482,8997 4491,659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ACEAFC0-8349-458D-BAB5-AA487EB8CC5C}" emma:medium="tactile" emma:mode="ink">
              <msink:context xmlns:msink="http://schemas.microsoft.com/ink/2010/main" type="line" rotatedBoundingBox="5576,6596 5567,9001 4482,8997 4491,6592"/>
            </emma:interpretation>
          </emma:emma>
        </inkml:annotationXML>
        <inkml:traceGroup>
          <inkml:annotationXML>
            <emma:emma xmlns:emma="http://www.w3.org/2003/04/emma" version="1.0">
              <emma:interpretation id="{B0F48027-5ACC-4377-BAD9-DF640AA1CCCE}" emma:medium="tactile" emma:mode="ink">
                <msink:context xmlns:msink="http://schemas.microsoft.com/ink/2010/main" type="inkWord" rotatedBoundingBox="5576,6596 5567,9001 4482,8997 4491,6592">
                  <msink:destinationLink direction="from" ref="{E1667F25-94C4-4BF0-BC7C-B59BF6B185F5}"/>
                </msink:context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-3708-26 416 0,'13'-27'152'0,"-5"20"-116"0,-8-1-12 15,0-3 108 1,5 11-76-16,-5-15 68 16,4 7-72-16,-4-3 16 15,4 3-40-15,-8 1 8 16,12 7-20-16,-8 15-8 15,5 4-4-15,-1 22 4 0,9 1-4 0,-5 19-4 16,5-12 4 0,0 19-24-16,0-11 12 0,0 11 12 15,4-11 0-15,0-12 16 16,-4-3-12-16,8-27 48 16,0-4-28-16,-8-30 72 15,9 4-52-15,-1-19 28 16,-4 8-44-1,0-16 52-15,0 8-48 0,0-8 20 16,0 8-36-16,-4-8 16 16,4 16-20-16,-4-8 28 15,0 4-28-15,-5 3-24 16,1 12 4-16,-5 0-8 16,1 7 4-16,-5 1-108 15,4 7 64-15,-4 0-288 16,8 3 192-16</inkml:trace>
          <inkml:trace contextRef="#ctx0" brushRef="#br0" timeOffset="258.6848">-3225 284 572 0,'0'0'208'0,"0"0"-160"0,-4 27-12 0,-1-5 68 15,5-3-64-15,-4 23-16 16,0 0-16-16,-1 7-8 16,1-7 0-16,-4 3 0 15,8-7 0-15,0-12-168 16,0 1 92-16</inkml:trace>
          <inkml:trace contextRef="#ctx0" brushRef="#br0" timeOffset="844.296">-3742 1333 424 0,'-4'-19'156'0,"4"19"-120"0,4-15-8 0,0 0 116 16,5 11-84-16,-5-4 64 15,4 1-72-15,1-1-20 16,0 16-20-16,-5-1-12 16,4 12 4-16,1 11-4 15,4 5 0-15,0 6 0 16,4-3 0-16,-5 4 0 16,1-4 0-16,0-4 44 15,0-4-24-15,0-15 52 16,-1 0-40-16,1-22 36 15,4-1-36-15,0-18 16 16,1-1-28-16,-1-7 28 16,0 4-32-16,0-12-12 15,0 4-8-15,0-3 28 16,0 10-12-16,-4 1-12 16,4 7-4-16</inkml:trace>
          <inkml:trace contextRef="#ctx0" brushRef="#br0" timeOffset="1186.1984">-3366 1541 416 0,'4'4'152'0,"-4"-4"-116"0,13-8-12 0,-5 4 100 16,1 8-72-16,8-4-4 16,4 0-28-16,-4 0-16 15,-4 8 0-15,-9 7-4 16,-4 8 0-16,-12 11-44 16,7 0 24-16,-20 11 52 15,12-3-16-15,-4-4 172 16,4-4-104-16,13-12 120 15,9-3-116-15,3-15-16 16,10-4-48-16,8-11-156 16,-1-1 68-16,10-3-484 15,-5 8 304-15</inkml:trace>
          <inkml:trace contextRef="#ctx0" brushRef="#br0" timeOffset="2000.3648">-3614-212 372 0,'-9'-22'140'0,"9"18"-112"0,-8-4-4 16,-1 8 136-1,1 0-92-15,-14-7 8 16,-3 7-48-16,-9 0 0 15,12-4-16-15,-16-4-8 16,12 1 0-16,-12-8 4 16,12 15-4-16,-8-12-12 15,13 12 4-15,-1 0-4 16,10 0 0-16,-10 0 0 0,14 12 0 0,-14-5 8 16,14 16 0-16,-5 3 0 15,-8 1 0-15,4 7 0 16,-5 8 0-16,1 7 68 15,12 0-36-15,-12 12-4 16,12 7-16-16,-3 34-12 16,12 4 4-16,-9 15-4 15,5-4 0-15,-9 24 0 16,13-9 0-16,-9 12 68 16,5-19-36-16,-9 3 40 15,9-18-40-15,-4 11-28 16,3-11-4-16,-3-4 24 15,8-15-12-15,-5-12 4 16,10-14-8-16,-10-12 12 16,18-12-12-16,-8-10 16 15,-1-5-16-15,4-7 40 16,5-4-24-16,4-3-4 16,-4-5-12-16,17-7-32 15,-9 4 12-15,22-8-284 16,8 0 160-16</inkml:trace>
        </inkml:traceGroup>
      </inkml:traceGroup>
    </inkml:traceGroup>
    <inkml:traceGroup>
      <inkml:annotationXML>
        <emma:emma xmlns:emma="http://www.w3.org/2003/04/emma" version="1.0">
          <emma:interpretation id="{2659CB21-B10B-44DF-9867-DE8064CD944A}" emma:medium="tactile" emma:mode="ink">
            <msink:context xmlns:msink="http://schemas.microsoft.com/ink/2010/main" type="paragraph" rotatedBoundingBox="4006,9742 10442,9844 10413,11627 3978,1152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975C684-C643-4262-B268-AD40C2340335}" emma:medium="tactile" emma:mode="ink">
              <msink:context xmlns:msink="http://schemas.microsoft.com/ink/2010/main" type="line" rotatedBoundingBox="4006,9742 10442,9844 10413,11627 3978,11525"/>
            </emma:interpretation>
          </emma:emma>
        </inkml:annotationXML>
        <inkml:traceGroup>
          <inkml:annotationXML>
            <emma:emma xmlns:emma="http://www.w3.org/2003/04/emma" version="1.0">
              <emma:interpretation id="{9BB8B48D-EDFD-41DA-8220-DFC64F498C1D}" emma:medium="tactile" emma:mode="ink">
                <msink:context xmlns:msink="http://schemas.microsoft.com/ink/2010/main" type="inkWord" rotatedBoundingBox="4003,9957 5979,9988 5962,11058 3986,11027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49754.3921">-3407 3222 508 0,'5'-4'188'0,"-5"4"-148"0,-5 0-8 0,1 0 60 15,4 0-56-15,-8-4 12 16,3 4-28-16,-12-4 16 16,5 4-24-16,-14-3 4 15,5-1-8-15,-13-4 4 16,4 8-8-16,-9-7-12 15,5 7 4-15,0-8 28 16,9 8-12-16,-5 0 4 16,13 4-8-16,-4 0 12 15,4 7-12-15,-5 8 16 16,5 4-16-16,-4 7 4 16,8 4-4-16,-8 8-16 15,4 3 4-15,-5 12 12 16,1 0-4-16,0 3-12 15,8-3 4-15,-4-4 28 16,9-8-12-16,-1-11-20 16,9-3 0-16,9-12 4 0,-1-4 4 0,22-8 16 15,4-3-8-15,17 0-4 16,0 0 0-16,5 0 12 16,-5 7-8-16,-4 4-4 15,-5 0 0-15,-12-3-40 16,-9 3 20-16</inkml:trace>
          <inkml:trace contextRef="#ctx0" brushRef="#br0" timeOffset="50013.7358">-3939 3585 976 0,'-34'-7'360'0,"34"7"-280"16,-4-8-20-16,8 0 28 16,9 5-60-16,8-9-12 15,9 1-8-15,17-8-36 16,8 8 16-16,9-1-284 16,0 9 160-16,-9 3-464 15,-4 7 340-15</inkml:trace>
          <inkml:trace contextRef="#ctx0" brushRef="#br0" timeOffset="50340.1239">-3500 3797 508 0,'-9'-11'188'0,"9"11"-148"0,26 7-8 0,-13-3 104 16,-1 0-80-16,10 0 16 16,-1 7-48-16,0 4 4 15,1 0-16-15,-5 4 0 16,-5 0-4-16,-12 0-8 16,0 4 4-16,-12-4 28 15,3 3-16-15,-12-3 32 16,4 0-32-16,0-4 92 15,4 1-60-15,0-5 12 16,9 0-36-16,12 1-4 16,5-1-12-16,8-3 12 15,1-1-12-15,8-3-84 16,-1 4 44-16,1-5-256 16,-4 1 164-16</inkml:trace>
          <inkml:trace contextRef="#ctx0" brushRef="#br0" timeOffset="49002.901">-4114 3078 364 0,'0'-4'132'0,"0"4"-100"0,0 4-12 0,0-4 52 15,0 0-44-15,0 0 52 16,0 0-48-16,0 4 20 16,-4 7-32-16,-13 4-16 15,0 8-8-15,-26 3-92 16,5 1 48-16,-26 3-20 16,4-3 40-16,-8 3 24 15,13-7 4-15,4-4 116 16,8-4-64-16,5-4 104 15,12-3-92-15,1-5 40 16,8 1-60-16,0-8 20 16,8 4-36-16,1-7 28 15,3 3-32-15,-3 0-24 16,8 4 0-16,-9 0-20 16,9 8 12-16,-4-4-4 15,8 7 4-15,-4 8 0 16,9 7 0-16,4 20 8 0,4 3 0 0,4 19 8 15,9-3-4 1,0 3-12-16,4-4 4 0,0-3 12 16,4-16-4-1,-17-7 8-15,1-8-8 0,-5-7 24 16,0 0-16-16,-4-8 32 16,-1-4-28-16,-3-11-84 15,4 4 36-15,-5-4-432 16,5 0 260-16</inkml:trace>
          <inkml:trace contextRef="#ctx0" brushRef="#br0" timeOffset="51035.5951">-2772 3896 716 0,'-13'45'264'0,"13"-45"-204"0,-12 45-16 15,3-26 8-15,1 4-36 0,-9 0 4 16,4 3-12-16,-4-3-76 15,8 3 36-15,-4-7-180 16,5 0 116-16</inkml:trace>
        </inkml:traceGroup>
        <inkml:traceGroup>
          <inkml:annotationXML>
            <emma:emma xmlns:emma="http://www.w3.org/2003/04/emma" version="1.0">
              <emma:interpretation id="{E7D19741-A20E-4113-8E80-725D5E4D0A5F}" emma:medium="tactile" emma:mode="ink">
                <msink:context xmlns:msink="http://schemas.microsoft.com/ink/2010/main" type="inkWord" rotatedBoundingBox="5132,9760 10442,9844 10423,11017 5113,10933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50764.4725">-3590 2934 548 0,'-17'-23'204'0,"17"23"-156"0,0-11-16 15,0 7 220 1,9 4-144-16,4-7 20 16,4 3-80-16,8-4-32 15,5 4-8-15,4 1-8 16,0 3 0-16,9 3-380 15,-1 5 208-15</inkml:trace>
          <inkml:trace contextRef="#ctx0" brushRef="#br0" timeOffset="51586.5409">-2278 3285 632 0,'22'-4'236'0,"-22"4"-184"0,38-15-16 0,-12 8 132 16,-1 7-100-16,9-8 68 15,0-3-76-15,5 3-36 16,-5 4-12-16,0 1-48 16,-4 3 20-16,-18-4-92 15,1 8 60-15,-17-1-128 16,-9 9 100-16,-8-1 20 16,4-3 32-16,-4-5-24 15,-1 5 28-15,5 0-12 16,9-1 20-16,-5 4 24 15,9-3-4-15,-5 15 32 16,9-1-24-16,0 20 12 16,0 7-16-16,-8 19-8 15,8 1 0-15,-9-5 64 16,5 4-36-16,-9-15 76 16,5-4-60-16,-14-15 80 15,9-3-72-15,-12-16 60 16,-1 4-64-16,-8-19 60 15,4 3-64-15,-8-14-24 16,4 0-16-16,0-12-20 16,8 8 8-16,5-4-16 0,13 8 12 15,3-1-244-15,14 5 140 16,8-1-388-16,4 8 284 0</inkml:trace>
          <inkml:trace contextRef="#ctx0" brushRef="#br0" timeOffset="52116.4495">-2180 3070 780 0,'-29'-38'288'0,"29"38"-224"0,4-7-20 0,-4-1 224 15,4 8-156-15,9-7 28 16,4-1-88-16,0-7-16 16,4 4-20-16,13-8 24 15,0 4-24-15</inkml:trace>
          <inkml:trace contextRef="#ctx0" brushRef="#br0" timeOffset="51832.1939">-1911 3843 624 0,'-13'-8'228'0,"13"8"-176"0,4 11-16 0,-8-3 132 16,4-1-100-16,-4 9 16 15,4 6-48-15,-9 1-24 16,1 0-8-16,-9 7 12 16,8-7-8-16,-4-1 4 15,5-3-4-15,-1-3-52 16,5-5 28-16</inkml:trace>
          <inkml:trace contextRef="#ctx0" brushRef="#br0" timeOffset="79690.7057">-41 3411 288 0,'-8'-4'108'0,"8"4"-84"0,-5 4-4 15,-3-4 128 1,16 0-84-16,-8 0 96 16,0 0-92-16,0 0 72 15,0 0-80-15,0 0 4 0,0 0-40 0,5-4 12 32,3 0-20-32,13-7 8 0,9 7-12 0,4-3-16 15,-4 7 0-15,13 0 4 16,-5 0 0-16,0-4 8 15,-4 4-4-15,-12 0 8 16,-1 0-8-16,0 0-28 16,-12 0 12-16,-1 0-260 15,-3 0 152-15</inkml:trace>
          <inkml:trace contextRef="#ctx0" brushRef="#br0" timeOffset="93849.7089">1050 3403 548 0,'-9'-18'204'0,"13"18"-156"0,-4-8-16 15,-4 4 16 1,4 4-32-16,-8-4 56 16,8 4-40-16,0-3 20 15,12 6-32-15,-3-3 16 16,-1 4-20-16,14-4-16 16,8 0-4-16,-9-4 20 15,13 4-8-15,-4-3 4 0,4-1-4 0,-4-8 4 16,-1 12-8-16,-7-3 68 31,-5-1-40-31,-13-7 4 0,-4 11-20 0,-13-8 24 16,5 8-24-16,-9 0-12 31,8 0-8-31,-4 0-16 0,9 0 12 0,-4 0 12 16,8 8 0-16,-9 3-12 15,9-4 4-15,-8 12-4 16,-1 0 0-16,-4 12 16 15,9 3-4-15,-4 15-12 16,3 0 4-16,5 4-40 16,0-8 24-16,0-3-28 15,5-4 28-15,-10-4-36 16,14 0 36-16,-18-7-36 16,9-1 32-16,-12-3-120 15,3 0 80-15,-12-8-52 16,8 0 68-16,-8-8 8 15,-1 5 24-15,1-8 108 16,4-1-48-16,-4-6 80 16,8 3-72-16,4-4 52 15,-3 0-60-15,3 0 4 16,1 4-28-16,3-4 4 16,5 8-12-16,-8-4 12 15,16 0-16-15,-3 0 24 16,3 4-20-16,13-4 40 15,1 4-28-15,7-8 4 0,1 4-16 0,0-4 44 16,-4 0-28-16,4-3-24 16,-9 7-4-16,-4-4 16 15,4 4-8-15,-12 0 16 16,3 8-16-16,-3-8-180 16,-5 0 96-16</inkml:trace>
          <inkml:trace contextRef="#ctx0" brushRef="#br0" timeOffset="94346.1945">1689 3843 580 0,'0'3'216'0,"0"-3"-168"0,-13 0-12 0,13 0 92 16,0 4-76-16,-9-8 68 31,1 4-68-31,8-3 16 0,0 6-40 0,-4 1-16 16,8 0-8-16,-4 3 4 16,0 5-4-16,-4 7 16 15,-5 3-12-15,1-6 24 16,8 3-20-16,-13 3-4 15,4-3-4-15,1-4 12 16,8 4-8-16,0-4-4 16,0-7 0-16,8 0 20 15,14-5-12-15,-5-3 4 16,-5 0-8-16</inkml:trace>
        </inkml:traceGroup>
        <inkml:traceGroup>
          <inkml:annotationXML>
            <emma:emma xmlns:emma="http://www.w3.org/2003/04/emma" version="1.0">
              <emma:interpretation id="{62CCE969-CBB7-465A-AB34-EC7C523F73B7}" emma:medium="tactile" emma:mode="ink">
                <msink:context xmlns:msink="http://schemas.microsoft.com/ink/2010/main" type="inkWord" rotatedBoundingBox="6207,11361 7007,11374 7004,11573 6204,11560"/>
              </emma:interpretation>
            </emma:emma>
          </inkml:annotationXML>
          <inkml:trace contextRef="#ctx0" brushRef="#br0" timeOffset="86390.6527">-2529 4588 164 0,'-4'-7'60'0,"12"3"-44"0,-3 0-8 0,-5 4 60 16,4-4-40-16,0 1 112 16,5 3-80-16,-1-8 20 15,1 4-48-15,-1 0 48 0,1-3-44 16,-1 3 20-16,1 0-36 15,8 0 8-15,8-3-16 16,9-1-8-16,13 1 0 16,4 3 12-16,1-4-8 0,11 1 4 15,10-1-4-15,8 4 12 16,-5 4-12-16,-7 4-12 16,-14 0 0-16,-12 4-4 15,-18-1 0-15,-16 5-80 16,-22-1 48-16,-17 8-292 15</inkml:trace>
          <inkml:trace contextRef="#ctx0" brushRef="#br0" timeOffset="86572.1318">-2512 4668 456 0,'-21'-8'168'0,"34"8"-128"0,16 0-16 0,1 0 88 16,26 0-68-16,12 4 0 15,4-4-28-15,13 0-12 16,5 0 0-16,-5 0-148 16,-4 4 80-16,-9 3-192 15,-20-3 144 1</inkml:trace>
        </inkml:traceGroup>
        <inkml:traceGroup>
          <inkml:annotationXML>
            <emma:emma xmlns:emma="http://www.w3.org/2003/04/emma" version="1.0">
              <emma:interpretation id="{5722B0A4-4262-4253-8AE5-3B13BAA497C4}" emma:medium="tactile" emma:mode="ink">
                <msink:context xmlns:msink="http://schemas.microsoft.com/ink/2010/main" type="inkWord" rotatedBoundingBox="7365,10042 8982,10068 8967,10994 7350,10969"/>
              </emma:interpretation>
            </emma:emma>
          </inkml:annotationXML>
          <inkml:trace contextRef="#ctx0" brushRef="#br0" timeOffset="52896.0219">-1353 3150 580 0,'-13'0'216'0,"13"0"-168"0,-4 0-12 0,0 0 112 15,8 4-88-15,-8-4 116 16,4 3-100-16,0-3 48 16,0 4-68-16,0 0-24 15,0 0-20-15,8 3 24 16,5 5-20-16,21 7-24 15,4 0 4-15,35 7 8 16,-5 1 0-16,9-1-4 16,-5 4 4-16,-4-3-16 15,-8-1 8-15,-9 1 20 16,-4-4-8-16,-13-5 16 0,-13-2-16 0,0-9 76 16,-3 1-48-1,-14-8 24-15,4 0-40 0,1-4 16 16,4 0-20-16,-13 0-52 15,8 4 20-15,1-3 20 16,-5 6 0-16,-8 1 20 16,-5 8-16-16,-8 14 16 15,0 4-16-15,-17 19 84 16,4 8-48-16,-21 4-20 16,8 11-16-16,-20-8 0 15,7-11-4-15,-4-4-100 16,18-3 52-16,8-1-596 15,17-7 352-15</inkml:trace>
          <inkml:trace contextRef="#ctx0" brushRef="#br0" timeOffset="80068.2354">-101 3623 384 0,'-4'4'140'0,"4"-4"-108"0,0 4-8 15,0-4 100 1,0 0-72-16,0 3 52 15,0 1-64-15,0 0 24 16,0 0-36-16,0 3 44 16,0 5-40-16,4-5 4 15,-4 1-24-15,9-8 44 0,-1 4-28 16,5-8 20 0,9 4-28-16,7-8 44 0,1 1-36 0,4-9-24 15,5 9-4-15,-5-8 24 16,-5 7-12-16,1 1-4 15,-8 3-4-15,-1 0 12 16,-13 8-8-16,1 3-64 16,-9 5 28-16,-9 3-296 15,9 0 180-15</inkml:trace>
        </inkml:traceGroup>
      </inkml:traceGroup>
    </inkml:traceGroup>
  </inkml:traceGroup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27:19.394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8F6F880C-D5EC-402E-990F-F2AA87EEF16F}" emma:medium="tactile" emma:mode="ink">
          <msink:context xmlns:msink="http://schemas.microsoft.com/ink/2010/main" type="writingRegion" rotatedBoundingBox="17500,2210 20234,2174 20265,4502 17530,4538"/>
        </emma:interpretation>
      </emma:emma>
    </inkml:annotationXML>
    <inkml:traceGroup>
      <inkml:annotationXML>
        <emma:emma xmlns:emma="http://www.w3.org/2003/04/emma" version="1.0">
          <emma:interpretation id="{928BC01A-7635-40B6-9D1E-A8B41188B6C7}" emma:medium="tactile" emma:mode="ink">
            <msink:context xmlns:msink="http://schemas.microsoft.com/ink/2010/main" type="paragraph" rotatedBoundingBox="17500,2210 20229,2174 20235,2595 17505,263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C9E930A-F2C2-4A60-83C0-354FF368B541}" emma:medium="tactile" emma:mode="ink">
              <msink:context xmlns:msink="http://schemas.microsoft.com/ink/2010/main" type="line" rotatedBoundingBox="17500,2210 20229,2174 20235,2595 17505,2631"/>
            </emma:interpretation>
          </emma:emma>
        </inkml:annotationXML>
        <inkml:traceGroup>
          <inkml:annotationXML>
            <emma:emma xmlns:emma="http://www.w3.org/2003/04/emma" version="1.0">
              <emma:interpretation id="{DCCE4327-4967-48D8-99E0-AE75119B9C2E}" emma:medium="tactile" emma:mode="ink">
                <msink:context xmlns:msink="http://schemas.microsoft.com/ink/2010/main" type="inkWord" rotatedBoundingBox="17500,2210 20229,2174 20235,2595 17505,2631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16379 1905 612 0,'4'-26'228'0,"5"11"-180"0,-1-4-12 16,-8 4 104-1,0 3-84-15,-4-11 32 16,0 5-52-16,-9-5 12 0,0 4-28 16,-12 11-16-16,3 8-8 0,-12 8 20 15,5 0-8-15,-1 18-20 31,21 8 4-31,1 8 20 0,16-1-4 0,18 1-12 16,-1 3 0-16,5-3 12 16,4-15-4-16,-17-5 8 15,5 5-8-15,-18-12 32 16,-4 0-20-16,-22-4 64 16,-3 5-44-16,-26-24 56 15,0 8-56-15,-13-11 0 16,13-1-20-16,12-3-4 15,14 8-4-15</inkml:trace>
          <inkml:trace contextRef="#ctx0" brushRef="#br0" timeOffset="1112.4577">16958 1845 852 0,'-30'-23'316'0,"30"23"-248"0,-34 11-16 16,9-3 156-1,3 3-124-15,-16 12-24 16,8 3-40-16,5 5-20 16,12 3 4-16,13-4 20 15,8 4-12-15,14-7 4 16,8-8-8-16,4-4-60 0,0 0 28 0,-4-15-148 16,-1 4 96-16,-16-12 16 15,4 4 36-15,-13-11 20 16,-4 4 4-16,-12-16 0 15,3 5 0-15,-8-9 120 16,-4 9-64-16,-5-1 68 16,9 8-72-16,9 0-4 15,12 7-28-15,9 0-20 16,8 8-4-16,5 0 12 16,3 4-4-16,5-4-12 15,5 4 4-15,-1-4-156 16,-4 0 88-16,-4-4-60 15,0 4 80-15,-9-7 0 16,-4 3 32-16,-4-7 20 16,0 3 4-16,-13 0 16 15,4 5-12-15,-8 6 104 32,-1 5-64-32,-7 11 76 0,3 4-68 0,1 3-12 15,3 4-28-15,10-3 8 16,3-4-16-16,18-4 16 15,3-1-16-15,10-6-20 16,-1-1 4-16,0-7-120 16,1 0 72-16,-9-8-76 15,-1 4 76-15,-7-15 48 16,3 3 8-16,-16-10 4 16,8 3 0-16,-13-4 108 0,9 4-60 0,-5 4 104 15,5 4-92-15,-4 11 52 16,3 15-72-1,1 0 16 1,-4 8-40-16,3-8 8 0,1 11-16 0,0-14 0 16,0 3-4-16,4-8-8 15,-4 5 4-15,-5-8-104 16,5 3 56-16,-13-11-96 16,4 1 80-16,0-9 20 15,5 1 24-15,-1-16 8 16,5 1 0-16,8-20 8 15,5 9 0-15,17-9 68 16,-1 8-36-16,18 0 60 16,-5 16-56-16,-4 7 0 15,-4 7-20-15,-9 8 8 16,-4 4-16-16,-21 3-4 16,-8 8 0-16,-23 4 12 15,1 0-8-15,-21 4-4 16,4 0 0-16,-4-1 4 15,8 1-4-15,9 0-12 16,12 3 4-16,22 1 12 16,12-4-4-16,18-4 16 15,4-4-12-15,12-8-20 16,-3-3 4-16,8-12 32 16,0 5-16-16,-5-16-52 15,-3 0 20-15,-18-8-16 16,-13 1 24-16,-12-8 8 0,-9 7 8 0,-21-14 0 15,5 7 0-15,-18-1 16 16,0 9-8-16,4 18 156 16,1 1-92-16,-1 22 16 15,9 11-52-15,13 9-36 16,8 2 0-16,35 1 36 16,8-4-24-16,29-7-52 15,1-4 16-15,16-5-560 16,-12-10 320-16</inkml:trace>
        </inkml:traceGroup>
      </inkml:traceGroup>
    </inkml:traceGroup>
    <inkml:traceGroup>
      <inkml:annotationXML>
        <emma:emma xmlns:emma="http://www.w3.org/2003/04/emma" version="1.0">
          <emma:interpretation id="{87F133C9-6D33-490B-91E3-665A07D36171}" emma:medium="tactile" emma:mode="ink">
            <msink:context xmlns:msink="http://schemas.microsoft.com/ink/2010/main" type="paragraph" rotatedBoundingBox="17856,3649 20122,3173 20310,4067 18044,454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38F9ACF-2DF9-481D-ADC3-7839135F36A7}" emma:medium="tactile" emma:mode="ink">
              <msink:context xmlns:msink="http://schemas.microsoft.com/ink/2010/main" type="line" rotatedBoundingBox="17856,3649 20122,3173 20310,4067 18044,4543"/>
            </emma:interpretation>
          </emma:emma>
        </inkml:annotationXML>
        <inkml:traceGroup>
          <inkml:annotationXML>
            <emma:emma xmlns:emma="http://www.w3.org/2003/04/emma" version="1.0">
              <emma:interpretation id="{FBCF6E36-3CA5-4AF3-A5C5-62F054D30001}" emma:medium="tactile" emma:mode="ink">
                <msink:context xmlns:msink="http://schemas.microsoft.com/ink/2010/main" type="inkWord" rotatedBoundingBox="17856,3649 20122,3173 20310,4067 18044,4543"/>
              </emma:interpretation>
              <emma:one-of disjunction-type="recognition" id="oneOf1">
                <emma:interpretation id="interp1" emma:lang="" emma:confidence="1">
                  <emma:literal>free</emma:literal>
                </emma:interpretation>
                <emma:interpretation id="interp2" emma:lang="" emma:confidence="0">
                  <emma:literal>froe</emma:literal>
                </emma:interpretation>
                <emma:interpretation id="interp3" emma:lang="" emma:confidence="0">
                  <emma:literal>fore</emma:literal>
                </emma:interpretation>
                <emma:interpretation id="interp4" emma:lang="" emma:confidence="0">
                  <emma:literal>frae</emma:literal>
                </emma:interpretation>
                <emma:interpretation id="interp5" emma:lang="" emma:confidence="0">
                  <emma:literal>frie</emma:literal>
                </emma:interpretation>
              </emma:one-of>
            </emma:emma>
          </inkml:annotationXML>
          <inkml:trace contextRef="#ctx0" brushRef="#br0" timeOffset="2300.617">16732 3453 548 0,'-4'-22'204'0,"4"22"-156"0,21-19-16 0,-8-4 52 16,0 19-52-16,4-26 32 15,9 11-36-15,-9-38 8 16,4 12-20-16,-4-20-16 16,0 12-4-16,-13 19-16 15,1 16 12-15,-23 40-4 16,6 20 4-16,-35 56 8 15,0 12 0-15,-17 30-168 16,9-7 92-16,8-9-112 16,17-18 108-16,17-18 104 15,18-24-8-15,7-26 116 16,10-16-76-16,3-22-24 16,5-3-20-16,-9-28-4 15,1 1-4-15,-14-34-4 16,-8-1 4-16,-13-25 40 15,1 6-24-15,-14 1 104 16,5 22-68-16,8 5 72 16,9 18-72-16,17 0-32 15,12 15-12-15,13-7-24 16,9 26 8-16,4-11 4 16,-4 0 0-16,0 7 0 15,-9 8 0-15,-8-7-12 16,-4 11 8-16,-14 3 4 15,1 8 0-15,-13 4 44 0,0 0-24 16,-4 0 16-16,0 8-20 16,-1-5 20-16,5-3-24 15,0-11 12 1,9-1-12-16,4-14 12 16,4-1-16-16,0-11 4 0,4 4-4 15,-8 0-68-15,4-4 32 0,-4 0-32 16,4 0 36-16,-5-11 0 15,1 11 16-15,4-4 24 16,0 8-8-16,13 0 104 16,-4 15-64-16,12 4 60 15,5 3-64-15,12 5-4 16,-4-1-24-16,0-3-4 16,0-1-4-16,-4-7 36 15,4 0-20-15,-21-7-32 16,4 3 4-16,-25-8-36 15,-1 5 24-15,-16-8-64 16,-5 7 44-16,-13-7 16 16,5 4 16-16,-13 3-8 15,4 4 8-15,-4 8 84 16,13 7-48-16,4 8 16 16,4 4-28-16,21 4 24 15,9-1-28-15,22-3 20 16,3-4-20-16,39-12-80 15,0-3 36-15,26-11-192 16,-9 3 120-16,0-15-24 0,-13 7 72 0,-21-10 60 16,-18 3-4-16,-20-8 4 15,-9 5-4-15,-17-5 56 16,-4 4-32-16,-22 4 156 16,1 12-104-16,-22 11 196 15,8 7-156-15,1 12-4 16,21 3-72-16,26 5 4 15,16-1-28-15,43-7 16 16,13-1-20-16,38-10-244 16,-4-5 120-16,26-18-880 15,-13-1 548-15</inkml:trace>
        </inkml:traceGroup>
      </inkml:traceGroup>
    </inkml:traceGroup>
  </inkml:traceGroup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30:12.596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7FDEAE34-4257-49F2-B109-9154D6BC9E10}" emma:medium="tactile" emma:mode="ink">
          <msink:context xmlns:msink="http://schemas.microsoft.com/ink/2010/main" type="writingRegion" rotatedBoundingBox="18622,12040 23285,9857 23862,11089 19199,13273">
            <msink:destinationLink direction="with" ref="{784D9514-1B15-4A2F-B086-0B1ACC1C147F}"/>
          </msink:context>
        </emma:interpretation>
      </emma:emma>
    </inkml:annotationXML>
    <inkml:traceGroup>
      <inkml:annotationXML>
        <emma:emma xmlns:emma="http://www.w3.org/2003/04/emma" version="1.0">
          <emma:interpretation id="{4D0ECDC0-B28F-4D9B-A593-DFE704DD66B0}" emma:medium="tactile" emma:mode="ink">
            <msink:context xmlns:msink="http://schemas.microsoft.com/ink/2010/main" type="paragraph" rotatedBoundingBox="18622,12040 23285,9857 23862,11089 19199,1327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BD36BD0-C599-461E-812C-27EE534C8AE1}" emma:medium="tactile" emma:mode="ink">
              <msink:context xmlns:msink="http://schemas.microsoft.com/ink/2010/main" type="line" rotatedBoundingBox="18622,12040 23285,9857 23862,11089 19199,13273"/>
            </emma:interpretation>
          </emma:emma>
        </inkml:annotationXML>
        <inkml:traceGroup>
          <inkml:annotationXML>
            <emma:emma xmlns:emma="http://www.w3.org/2003/04/emma" version="1.0">
              <emma:interpretation id="{A89784E2-47E0-4165-BBBC-365EEEECBFDC}" emma:medium="tactile" emma:mode="ink">
                <msink:context xmlns:msink="http://schemas.microsoft.com/ink/2010/main" type="inkWord" rotatedBoundingBox="18711,12230 20699,11299 21063,12076 19075,13007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17567 11731 612 0,'-13'19'228'0,"13"-7"-180"0,-8 10-12 15,4 1 36-15,-1 4-48 16,-3 7 8-16,-1 3-20 16,1 1 12-16,-5-4-16 15,-4 0-72-15,-4-15 32 0,-1-3-296 16,-3-9 184 0,3-14-160-16</inkml:trace>
          <inkml:trace contextRef="#ctx0" brushRef="#br0" timeOffset="569.0676">17780 11523 268 0,'-17'-11'100'0,"17"11"-76"0,0 0-8 0,0 0 68 16,8 0-48-16,1 7 48 15,4 5-48-15,-9 10 24 0,5-3-32 16,-5 4 52-16,0 4-44 16,0-1 28-16,5-7-36 15,-1-4 0-15,1-3-16 16,4-9 0-16,8-3-4 0,4-7 12 16,5-5-12-16,4-3-72 15,0-4 32-15,5-11-92 16,-5 11 68-16,-4 0 20 15,-9 4 20-15,-4 4 68 16,-4-1-28-16,-13 12 104 16,-13 15-72-16,0 1 48 15,0 3-64-15,-8 3-28 16,4 9-12-16,4 6-8 16,-4 24 0-16,4 22 44 15,1 0-24-15,3 1 0 16,-12-9-8-16,-9-6 20 0,-4-13-12 15,-4-6 4-15,-1-9-8 16,1-11 100-16,12-11-60 16,1-15 68-16,4-11-64 15,-1-12-28-15,18-12-16 16,8-6-28-16,13-13 12 16,9-3 32-16,12-3-16 15,9 3-8-15,8 7-4 16,-3 8-120-16,-6 8 68 15,1 7-216-15,-4 8 152 16,-5 8-444 0</inkml:trace>
          <inkml:trace contextRef="#ctx0" brushRef="#br0" timeOffset="778.6267">18355 11784 632 0,'-26'0'236'0,"31"0"-184"0,-5 8-16 16,0 0 80-16,4 7-72 16,0 7-8-16,5 5-24 15,-1 7 32-15,-4 0-20 16,-8 0 4-16,-4 0-16 0,-5-7-96 16,-4-5 48-16,0-14-140 15,0-4 100-15,4-16-420 16</inkml:trace>
          <inkml:trace contextRef="#ctx0" brushRef="#br0" timeOffset="1284.1117">18806 11334 632 0,'-17'-38'236'0,"21"27"-184"0,1 3-16 0,-1 8 0 16,4 8-28-16,10-1-20 15,3 5 4-15,-4 3 32 16,4 8-16-16,-4 3 16 0,-4 1-12 16,0-5-44-16,-5-3 20 0,-16 4 28 15,-1 0-8-15,-4 3-8 16,-12 4-4-16,-9-3 4 16,-5-4 0-16,-3-1 8 15,8 1-4-15,4-8 24 16,13 0-16-16,13-3 32 15,16-5-28-15,10-3 4 16,8 0-12-16,-1 0 36 16,1-4-20-16,-4 0 32 15,-9-4-32-15,4 0-76 16,-4 0 28-16,-13 0-80 16,9 1 60-16,-4-1-140 15,-9 0 104-15,0 0-376 16</inkml:trace>
          <inkml:trace contextRef="#ctx0" brushRef="#br0" timeOffset="1363.3222">18785 11516 572 0,'-9'-16'208'0,"5"20"-160"0,8-8-12 0,-4 4 48 16,9 0-52-16,4-3 32 15,8 3-36-15,5 0 16 16,3 0-24-16,-3-4-8 0,4 4-8 0,0 0-200 16,-1-4 108-16,-7 0-308 15,-10 1 224 1,10-5-12-16</inkml:trace>
          <inkml:trace contextRef="#ctx0" brushRef="#br0" timeOffset="1722.7807">19172 11031 444 0,'17'-4'164'0,"5"8"-124"0,12 4-16 0,-9 3 140 16,9 12-96-16,9 11 36 15,-5 19-64-15,5 4 12 16,-13 18-32-16,-5-3 36 0,-8-11-32 16,-8 3 48-16,-18-11-40 15,-21 0 48-15,-21 4-48 16,-17-8 20-16,-4-3-32 15,4-12-184-15,8-12 88 16,13-7-140-16,9-11 124 16,25-8-324-1,9-7 232-15,21 7-20 16</inkml:trace>
        </inkml:traceGroup>
        <inkml:traceGroup>
          <inkml:annotationXML>
            <emma:emma xmlns:emma="http://www.w3.org/2003/04/emma" version="1.0">
              <emma:interpretation id="{FD1A39D8-EF78-4D9E-A42B-0D7EF7BBA722}" emma:medium="tactile" emma:mode="ink">
                <msink:context xmlns:msink="http://schemas.microsoft.com/ink/2010/main" type="inkWord" rotatedBoundingBox="21006,10924 23285,9857 23862,11089 21583,12156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2940.8452">20033 11201 384 0,'-5'-7'140'0,"5"7"-108"0,-4 0-8 0,4 0 108 16,0 0-76-16,4 11 40 15,5 4-56-15,-1 1 20 0,9 2-32 16,0-2-8-16,13-5-12 0,-4-7 36 16,4-8-20-16,-5-4-4 15,5-7-12-15,0-4 20 16,-5 0-16-16,-3-7-12 15,-5 7-4-15,-5-4 20 16,-3 4-8-16,-5 0-4 16,5 4 0-16,-9 0-16 15,0 4 8-15,-9-4 4 16,9 7 0-16,-4 0-12 16,-5 5 8-16,1-1-16 15,-1 4 12-15,-3 4 4 16,-1-1 4-16,-4 5 0 15,4 0 0-15,-4-1 16 16,-9 1-8-16,-3 3-12 16,-1-3 0-16,0 7-4 15,4-4 0-15,-3 12 0 16,-1 0 0-16,13 3 0 0,4 12 0 16,9 7 24-16,0 5-8 15,4-5-4-15,8-3 0 16,5-1 12-16,4-7-8 15,8-3 24-15,1-5-20 16,-5-7 32-16,5-4-28 16,4-7 20-16,-13-4-20 15,12-4 20-15,-3 0-24 16,4-4-32-16,-13 4 12 16,17-4-104-16,-13-4 60 15,5 1-116-15,-9-1 92 0,0-7-364 16</inkml:trace>
          <inkml:trace contextRef="#ctx0" brushRef="#br0" timeOffset="3185.4989">20297 10384 424 0,'-13'-23'156'0,"26"19"-120"0,-5-3-8 15,1-1 124-15,3 8-88 16,14-4 8-16,0 4-44 0,8 4 20 16,4 0-32-16,4 0 4 0,5 3-12 15,0 1 48-15,-9-8-32 16,-3 4-276-16,7 3 140 15,-12 1-324 1</inkml:trace>
          <inkml:trace contextRef="#ctx0" brushRef="#br0" timeOffset="3461.2958">20948 10191 176 0,'-4'0'64'0,"8"-4"-48"0,-4 12-8 16,0-1 24-16,0 12-20 16,0 4 100-16,0 7-60 15,9 8 84-15,-9 11-80 16,0 16-28-16,0 14-16 16,-9 0 84-16,-8-7-52 15,4-11 80-15,-4-4-72 16,-8-16 52-16,-5-3-60 15,-13-11 4-15,9-12-28 0,-4-15 32 16,8-8-28-16,5-26-92 16,8-19 36-16,17-19-464 15</inkml:trace>
          <inkml:trace contextRef="#ctx0" brushRef="#br0" timeOffset="4404.7388">21378 10921 416 0,'-17'-7'152'0,"21"7"-116"0,-8 0-12 15,4 0 100-15,-8-8-72 16,3 1 52-16,-3-8-64 16,8-1 40-16,0-3-44 15,-4-3 24-15,4-5-32 0,-9-7 0 16,9-4-16-16,0-3-8 16,0-5 0-16,-4-3 12 0,4 4-8 15,-4-1 4-15,-5 1-4 16,9-1-16-16,-4 1 4 15,-5-4 4-15,9 0 0 16,0-8-20-16,13 4 12 16,-4-12 20-16,-1 16-4 15,13 0 4-15,1 7-4 16,3 16-16-16,-8-4 4 16,9 11 4-16,-1 4 0 0,-16 7 16 15,12 8-8-15,0 8 16 16,-12 7-16-16,-5 7 24 15,-4 12-20-15,0 4 40 16,-13 4-28-16,1 3 20 16,-5-11-24-1,-5-7-36-15,-12-1 8 0,4-7-44 16,9-19 32-16,8 0-20 16,9 0 24-16,13-15-28 15,3 0 28-15,18 11-20 16,0 0 20-16,0 8-16 15,0 11 16-15,8 4 8 16,-8 0 8-16,0 8 0 16,-13-5 0-16,-5 1 68 15,-12-4-36-15,-4 0 32 16,-13 4-36-16,-4-4 28 0,-9-4-32 16,-13 0 4-16,1-11-16 15,-9 3 12-15,8-7-16 16,13 4 16-16,9-4-16 15,21 0-144-15,9-4 72 16,3 1-288-16,10-1 192 16,7 4-304-1</inkml:trace>
          <inkml:trace contextRef="#ctx0" brushRef="#br0" timeOffset="3585.0754">20931 9805 652 0,'-8'-4'244'0,"20"4"-192"0,1 4-12 0,-4 3-232 15</inkml:trace>
          <inkml:trace contextRef="#ctx0" brushRef="#br0" timeOffset="4796.2776">21817 9915 548 0,'-13'-38'204'0,"43"26"-156"0,-9-3-16 16,0 8 8-16,1 3-28 15,-1 4 12-15,9 4-12 16,0 3 0-16,-1 5-4 16,-3 3-8-16,4 4 4 0,-13 3 20 15,-9 5-12-15,-16 3 84 16,-9 4-52-16,-13 0 32 15,-4 0-44-15,-17-3 24 16,4-5-28-16,0 12-8 16,-4-12-12-16,21 1-32 15,9-4 12-15,8-4 12 16,5-4 4-16,20-4 16 16,18-3-12-16,9-5 16 0,12-3-16 15,-9 0 48-15,1 0-28 16,-1 0-156-16,-12 0 68 15,0-3-336 1,-4-5 216-16,-22-3-216 16</inkml:trace>
          <inkml:trace contextRef="#ctx0" brushRef="#br0" timeOffset="4861.5132">21855 10070 644 0,'-21'-15'236'0,"21"11"-180"0,13 0-20 0,4 0 36 0,8 0-48 16,18 4 16-16,4 8-24 16,-5 0-168-16</inkml:trace>
        </inkml:traceGroup>
      </inkml:traceGroup>
    </inkml:traceGroup>
  </inkml:traceGroup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30:19.390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784D9514-1B15-4A2F-B086-0B1ACC1C147F}" emma:medium="tactile" emma:mode="ink">
          <msink:context xmlns:msink="http://schemas.microsoft.com/ink/2010/main" type="inkDrawing" rotatedBoundingBox="23447,12974 23649,10345 24365,10400 24163,13029" semanticType="verticalRange" shapeName="Other">
            <msink:sourceLink direction="with" ref="{8F6FB69D-8D28-4366-9117-33FB21939538}"/>
            <msink:sourceLink direction="with" ref="{AE6CE428-5C32-441B-B951-13BAB06DFC87}"/>
            <msink:sourceLink direction="with" ref="{7FDEAE34-4257-49F2-B109-9154D6BC9E10}"/>
            <msink:sourceLink direction="with" ref="{DFC2031D-FB0E-40B7-9152-C2AAF223A3D6}"/>
          </msink:context>
        </emma:interpretation>
      </emma:emma>
    </inkml:annotationXML>
    <inkml:trace contextRef="#ctx0" brushRef="#br0">550 8 132 0,'25'-15'52'0,"-3"15"-44"0,3 11 4 16,1-7-20-16,-14 7 4 0,5 0 4 15,0 1 0-15,9 3 60 16,-22 8-32 0,13-1 96-16,-4 9-72 0,0 3-4 15,0 11-32-15,-9 16 16 16,4 3-20-16,-3 8 56 16,-1 34-36-16,4 45 36 15,-20 1-36-15,12 33 8 16,-5 23-24-16,-7-30 20 15,-1 4-24-15,9 3-12 16,-9-22-4-16,4-30 12 0,9-20-4 16,0-18 32-16,-4-4-20 15,-9-8 40-15,9-7-32 0,-22-20 20 16,-16-18-24-16,-13-19 36 16,-39-15-32-1,9-8-76-15,-13-3 28 16,4-12-432-16,-29 7 252 15,20-3-48-15</inkml:trace>
  </inkml:traceGroup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31:15.455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4E9DE30D-2EA3-4ADB-B7C5-58247E0A4044}" emma:medium="tactile" emma:mode="ink">
          <msink:context xmlns:msink="http://schemas.microsoft.com/ink/2010/main" type="inkDrawing" rotatedBoundingBox="17126,12831 22393,12843 22392,12930 17125,12919" semanticType="underline" shapeName="Other">
            <msink:sourceLink direction="with" ref="{BD29885D-DFD3-4C54-BE7E-A88B3391630D}"/>
          </msink:context>
        </emma:interpretation>
      </emma:emma>
    </inkml:annotationXML>
    <inkml:trace contextRef="#ctx0" brushRef="#br0">0 2 260 0,'8'-7'96'0,"5"3"-76"0,-13 4-4 0,0 0 80 15,9 0-56-15,3 0 0 16,-3 4-24-16,-9 3 8 16,9 1-16-16,-1 0-20 15,-4-1 4-15,5 1 40 16,-1-1-20-16,-3-3 52 16,12 0-36-16,-5-4 12 15,5 0-24-15,5 0-8 16,3 0-4-16,14 0 20 15,-1 0-12-15,4 0-20 16,1 4 0-16,0-1 12 16,-1 1 0-16,-3 0 8 0,3-4-8 15,18 0 8-15,4 0-8 0,8-4-4 16,17 4 4-16,-3 0-4 16,-1 4 0-16,-4 0 8 15,0-4-4-15,-1 0-12 16,6-4 4-16,7 4 12 15,1 4-4-15,-5 0 16 16,-16 3-12-16,-1-3-12 16,1-4 0-16,-10 0 12 15,18 0-4-15,13-8-20 16,0 5 8-16,-1 3 4 16,-3 3 4-16,-9-3 0 15,4 4 0-15,9-11 0 16,-1 7 0-16,9 0 0 15,-8 7 0-15,-4-3 0 16,-5-4 0-16,-9-4-12 0,22-3 8 16,-8 7 20-16,25-4-8 15,-22 0 40-15,-12 8-24 16,4-8-24-16,5 0 0 16,8-3 0-16,13 3 0 15,-1 4-12-15,5-4 8 16,-13 4 28-16,-4 0-12 15,5 0 32-15,-1 0-28 16,0 4-32-16,-8 0 8 16,-13 3 36-16,-1-3-16 15,-16 0 8-15,-13-4-12 16,1-4 28-16,-10 0-20 16,-12 0 12-16,0 1-16 0,-9-1 44 15,-8 0-28-15,-5 0 4 16,-8 4-20-16,0-3 12 15,-8 3-16-15,8-4 4 16,-9 0-4-16,5 4 4 16,-4 0-8-16,-5 4-168 15,4 3 88-15,-12 12-552 16</inkml:trace>
  </inkml:traceGroup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31:16.376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2AA99A3F-DA79-4E34-AEFC-CC919B0D531E}" emma:medium="tactile" emma:mode="ink">
          <msink:context xmlns:msink="http://schemas.microsoft.com/ink/2010/main" type="inkDrawing" rotatedBoundingBox="17154,12958 22086,12880 22087,12974 17156,13052" semanticType="underline" shapeName="Other"/>
        </emma:interpretation>
      </emma:emma>
    </inkml:annotationXML>
    <inkml:trace contextRef="#ctx0" brushRef="#br0">-2 124 208 0,'0'-12'76'0,"12"9"-60"0,-3-5-4 16,0 4 84-16,-5-3-56 15,4-1 36-15,1 0-44 16,12 5 8-16,0-5-24 16,1 4 64-16,16 1-48 15,13-1 16-15,13 4-32 16,4 0 20-16,9 0-24 15,25-8-4-15,43 4-4 16,12-3 4-16,26-1-4 0,35 4-12 0,7-3 4 16,44-1 28-16,-10 5-12 15,31-5 4-15,-13 16-8 16,-1-8-8-16,1 3 4 16,-30 1-4-16,0-4 0 15,-30 4 0-15,-17 0 0 16,-29-8 16-16,-5-4-8 15,-21 5 4-15,-9 3-4 16,-34 0 36-16,-21 0-20 16,-17 0 48-16,-13 0-40 15,-38 7-184 1</inkml:trace>
  </inkml:traceGroup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8:36:54.344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94A701A9-84AB-4554-AC70-87E30BF3527E}" emma:medium="tactile" emma:mode="ink">
          <msink:context xmlns:msink="http://schemas.microsoft.com/ink/2010/main" type="inkDrawing" rotatedBoundingBox="14023,11667 22917,11849 22911,12160 14016,11978" semanticType="underline" shapeName="Other">
            <msink:sourceLink direction="with" ref="{CB9B594B-DABE-4B04-B754-FF371F36EB3E}"/>
            <msink:sourceLink direction="with" ref="{2AB00484-26DF-4C7A-8D6C-90E39CBB255B}"/>
            <msink:sourceLink direction="with" ref="{C0723776-FC43-4B8B-B005-5D1969BA54EC}"/>
            <msink:sourceLink direction="with" ref="{D6306B8B-4A11-4CDB-8AFB-17A9A98A4058}"/>
          </msink:context>
        </emma:interpretation>
      </emma:emma>
    </inkml:annotationXML>
    <inkml:trace contextRef="#ctx0" brushRef="#br0">0 137 164 0,'7'-14'60'0,"5"10"-44"0,3-6-8 0,1 3 24 15,-1 0-20-15,5-3 32 0,-5-4-28 16,-3 4 76-16,3 0-56 16,-7-1 24-16,-4 4-40 15,4 1 28-15,3 2-32 16,-3 1-4-16,0-1-8 16,-1 1-4-16,5-1 0 15,0 1 0-15,-1 3 0 16,5-4 0-16,-1 1 0 15,1 3 0-15,3-3 0 16,-3 3 8-16,3 0-4 16,0-4-20-16,5 4 8 15,-1 4 4-15,4 2 4 16,4 1 0-16,0 0 0 16,0-3 16-16,4-4-8 0,-1 3-4 15,1-3 0 1,-4 0-24-16,0 4 12 0,0-1 32 15,0 0-16-15,-8 4 8 16,-3 0-8-16,-1 0-32 16,0 3 12-16,-3 1 4 15,-1-4 8-15,1-1 8 16,-1 5-4-16,5-8-4 16,3 1 4-16,0-1-16 15,4 4 8-15,0-7 40 16,4 0-24-16,0 3-8 0,0-3-8 15,0 4 20-15,0 3-8 16,-8-4-28-16,1 4 8 16,-5 0 4-16,8 3 8 15,-7-3 0-15,3 4 0 16,4-1 16-16,0-3-8 16,0 0-20-16,4 3 4 15,-8-3 4-15,8 0 4 16,-4-4 0-16,-3-3 0 15,-1 4 8-15,0-1-4 16,0 0 8-16,0 1-8 16,1-1-12-16,-1 1 4 15,0-1 12-15,8 1-4 16,0 3-4-16,8-1 4 16,-1-2-16-16,1 3 8 0,-4 0 4 15,-4 0 0-15,0-1-28 16,-4 1 16-16,4-3 40 15,-8 3-16-15,8-4 0 16,-4 0-8-16,4 1-4 16,4-1 0-16,4-3 0 15,3 0 0-15,-3 0 0 16,8 0 0-16,-5 4 8 16,1-1-4-16,-8 1-4 15,-1-1 4-15,-3-3 4 16,0 4-4-16,-4-4 8 0,8-4-8 15,-8 1-20-15,4-1 8 16,0 4 12-16,0-3 0 16,4-1 8-16,8-3-8 15,3 4-20-15,1 3 8 16,-1 0 4-16,1 0 4 16,-1-3-12-16,-3 3 8 15,-1 3 20-15,-3 4-8 16,0 0-20-16,-1-7 4 15,9-4-32-15,7 1 24 16,8-1-4-16,8 1 12 16,-1 0 8-16,-11-1 0 15,4 1 0-15,4-1 0 16,-12 1-20-16,0-1 12 16,-3-2 20-16,3 2-4 0,0-3-12 15,0 7 0-15,1-7 4 16,-1 4 0-16,-4 3 0 15,-3-4 0-15,-1 4-12 16,-3 0 8-16,-1-3-4 16,5-4 0-16,3 4 16 15,8-1-4-15,4 1-4 16,11 3 4-16,-7 0 12 16,-4 0-8-16,-4 3-4 15,-4-3 0-15,-3-3 4 16,-5-1-4-16,1 1-12 15,3-4 4-15,4 0-16 0,8 7 12 16,4-7 20-16,-4 4-4 16,4 3-4-16,-8 3 0 15,-4-3-4-15,-4 0 0 16,5 0 0-16,3-3 0 16,4-1 8-16,3 1-4 15,1 3-4-15,4-4 4 16,-12 4-40-16,0 0 20 15,0-3 40-15,4 0-12 16,4-1-8-16,0 1-8 16,3 3-16-16,-3 0 12 15,-4 0 12-15,-8 0 0 16,-3 0 8-16,-1 3-8 16,-4-3-4-16,1 0 4 15,-1 0 12-15,8 0-8 0,8 0-20 16,8 7 4-16,4-7 4 15,-9 3 4-15,-3 4 0 16,0 0 0-16,0 0 24 16,8-7-12-16,15 0-32 15,12 0 12-15,0 10 8 16,-4-6 4-16,-4-1-4 16,3-3 4-16,1 0 12 15,0 7-8-15,0 0-28 16,-12 3 8-16,-3 1 4 15,-5-1 8-15,-7-3-12 16,4 0 8-16,0-4 72 0,-5 1-36 16,-7-1 16-16,-11-3-32 15,-8 0 8-15,-12-3-12 16,-16-1 20-16,-11 4-20 16,-11 0-84-16</inkml:trace>
  </inkml:traceGroup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31:22.553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A641CF02-FCA5-4C22-9F0E-34D35F0BCA6D}" emma:medium="tactile" emma:mode="ink">
          <msink:context xmlns:msink="http://schemas.microsoft.com/ink/2010/main" type="inkDrawing" rotatedBoundingBox="30,14002 11556,11825 12006,14208 480,16385" semanticType="underline" shapeName="Other">
            <msink:sourceLink direction="with" ref="{B25ABCB2-B992-4436-977C-F131C5A446DE}"/>
            <msink:sourceLink direction="with" ref="{DAF062B2-CFB7-4445-BED5-21A08CE2C38E}"/>
            <msink:sourceLink direction="with" ref="{54BB9780-07A3-4EE7-8188-EFED110A4C7C}"/>
            <msink:sourceLink direction="with" ref="{E35F04DB-F047-443B-97D6-3699AAB67A2E}"/>
            <msink:sourceLink direction="with" ref="{C5CBFA5E-06A4-446D-9303-2298B7CF7018}"/>
            <msink:sourceLink direction="with" ref="{E4FAFF2D-A59D-4742-A078-FC9D35A7D0C0}"/>
          </msink:context>
        </emma:interpretation>
      </emma:emma>
    </inkml:annotationXML>
    <inkml:trace contextRef="#ctx0" brushRef="#br0">11522 147 228 0,'-13'-7'84'0,"13"7"-64"0,-21 0-8 0,4 0 72 15,8 0-48-15,-16-4 12 16,-1 0-28-16,-29 0-20 16,12 1-4-16,-38-9 12 0,9 5-4 15,-1-1 8 1,5 8-8-16,-17-11-4 15,4 7 4-15,-21-4-4 16,8 1 0-16,-21 7 0 0,0-8 0 16,-4 4 0-16,-17 1 0 15,-9 3 0-15,9 3 0 16,4-6-20-16,-22-1 12 16,1 8 4-16,8-4 4 15,1-4-12-15,-14 0 8 16,-17 8 4-16,22-4 0 15,17 0 0-15,-17 0 0 16,-1 4-20-16,-3-4 12 16,12 0-40-16,4-8 28 15,-16-3 8-15,-5 3 8 0,17 1 20 16,5-1-8-16,-26 4-4 16,-9 4 0-16,18 0 4 15,3 0-4-15,-20 0 16 16,-5 4-12-16,9-4-20 15,-9 0 4-15,-17 4 4 16,21 0 4-16,-16-4 8 16,-22 0-4-16,8 7-12 15,26-3 4-15,-8-4 28 16,-13 0-12-16,34 11-20 16,13-3 0-16,-43 15 12 15,8 3 0-15,14-7 16 16,37 4-12-16,-37-1-12 15,21 5 0-15,-18-4 12 16,22 7-4-16,-38 8-12 16,34 3 4-16,-22 24-4 15,30 3 0-15,-25 15 0 16,25 0 0-16,-12 1 32 16,37-9-12-16,-12 16 12 15,22 4-12-15,-31 37 0 0,9-3-4 16,13-19-8-16,4 7 4 15,4 16 12-15,-12-5-8 16,12-14 60-16,13-12-40 16,21-15 8-16,22-4-24 15,17 8 0-15,25 8-4 0,21-5-32 16,22-3 12-16,21-8 32 16,9-7-12-1,-5-4 16-15,9-8-12 0,-4 1-8 16,-13-9 0-16,-1-3-4 15,-11-11 0-15,7-4 0 16,-8-12 0-16,0-7-20 16,-4-7 12-16,-9-5-400 15</inkml:trace>
  </inkml:traceGroup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30:46.131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22EDF1E6-B2F9-45A1-8FE1-840234E9B353}" emma:medium="tactile" emma:mode="ink">
          <msink:context xmlns:msink="http://schemas.microsoft.com/ink/2010/main" type="writingRegion" rotatedBoundingBox="5425,13832 3387,17631 2282,17039 4320,13240"/>
        </emma:interpretation>
      </emma:emma>
    </inkml:annotationXML>
    <inkml:traceGroup>
      <inkml:annotationXML>
        <emma:emma xmlns:emma="http://www.w3.org/2003/04/emma" version="1.0">
          <emma:interpretation id="{C7258B65-A899-4108-A1E9-07B75EABAE41}" emma:medium="tactile" emma:mode="ink">
            <msink:context xmlns:msink="http://schemas.microsoft.com/ink/2010/main" type="paragraph" rotatedBoundingBox="5425,13832 3387,17631 2282,17039 4320,1324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D5E15B0-F249-42D7-A756-E0F157BBD13F}" emma:medium="tactile" emma:mode="ink">
              <msink:context xmlns:msink="http://schemas.microsoft.com/ink/2010/main" type="line" rotatedBoundingBox="5425,13832 3387,17631 2282,17039 4320,13240"/>
            </emma:interpretation>
          </emma:emma>
        </inkml:annotationXML>
        <inkml:traceGroup>
          <inkml:annotationXML>
            <emma:emma xmlns:emma="http://www.w3.org/2003/04/emma" version="1.0">
              <emma:interpretation id="{A53180E7-8C3A-4EC2-8F92-7DDA18F429B5}" emma:medium="tactile" emma:mode="ink">
                <msink:context xmlns:msink="http://schemas.microsoft.com/ink/2010/main" type="inkWord" rotatedBoundingBox="5425,13832 4404,15734 3299,15142 4320,13240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2361 14377 612 0,'-43'-19'228'15,"5"12"-180"-15,-5-1-12 0,9 8 44 0,-4 0-52 16,-5 8 8-16,-8 7-24 16,13 4 56-16,-5 7-40 15,9 12 24-15,9 15-32 0,4-4 0 16,12 0-12-16,9-7 12 15,9-4-12-15,12-8 4 16,9-15-4-16,12-3 20 16,1-8-16-16,16-12-48 15,5-7 20-15,0-15-128 16,-8-12 80-16,-1-11 0 16,-21-15 40-16,9 7-28 15,-9-7 32-15,-17 8 16 16,0 7 4-16,-9 7 100 0,-12 20-56 15,-5 14 96-15,-12 16-80 16,-9 15 16-16,-8 19-44 16,-5 22-20-16,9 27-8 15,-13 1 12-15,18-1-8 16,16-19 24-16,-4-15-20 16,8-8-172-16,9-7 88 15,9-19-572 1,8 4 356-16,4-12 80 15</inkml:trace>
          <inkml:trace contextRef="#ctx0" brushRef="#br0" timeOffset="-478.8704">2327 13987 632 0,'8'0'236'0,"-3"4"-184"0,16 4-16 16,-4-1 44-16,8 1-52 15,10-4-12-15,3-4-8 16,17-4 16-16,26-8-12 16,26 5 24-16,-1-1-24 0,-8 1 12 0,-9-1-12 15,-16 1-68 1,-5 3 28-16,-13 4-156 15,-8 7 104-15,-17 12-396 16</inkml:trace>
          <inkml:trace contextRef="#ctx0" brushRef="#br0" timeOffset="435.1523">2480 14733 748 0,'-13'-19'276'0,"35"15"-216"0,7-3-16 0,-7 3 12 16,3 0-40-16,9-3 12 0,17-1-16 16,9 0-220-16,8 1 116 15,0-1-432-15</inkml:trace>
          <inkml:trace contextRef="#ctx0" brushRef="#br0" timeOffset="301.3441">2782 14320 676 0,'52'-15'248'0,"-31"15"-192"0,9 8-16 15,-18 3-12-15,-3 8-24 16,-9 8 8-16,0 14-8 15,-17 12-4-15,-4 4 4 16,-9-8 20-16,-4-3-12 0,-5-5 12 16,1-3-12-16,4-4 12 15,4-7-16-15,0-5 40 16,1 1-24-16,16-8-4 16,0 0-12-16,13 1-8 15,4-5 4-15,13-7 20 16,13-4-12-16,8-4 12 0,9 0-12 15,4-3-192 1,-12-1 96-16,-5 0-448 16,-13 5 296-16,-21-1 40 15</inkml:trace>
          <inkml:trace contextRef="#ctx0" brushRef="#br0" timeOffset="-994.729">2893 13556 268 0,'4'-19'100'0,"5"11"-76"0,4-11-8 0,-5 12 104 15,-3-8-68-15,-1-12 84 16,-4 1-76-16,-4-5 4 16,-9 5-40-16,-4 3-12 15,-9 12-8-15,-8 11 12 0,-8 15-8 0,3 15 24 16,1 4-20-16,8 4 48 15,4 0-32 1,9-4-24-16,9-4-4 0,4-3 8 16,12-8-4-16,13-4 40 15,18-15-20-15,12-4 12 16,17-7-20-16,4-8-36 16,-3-11 12-16,-6-8-184 15,-7-15 104-15,-9-19-156 16,-13-8 140-1,-9 8-28-15,-12 8 80 16,4 7 28-16,-17 8 20 16,0 15 336-16,-8 4-180 15,-1 15 72-15,-4 7-132 16,0 12 4-16,-4 15-56 16,5 19 4-16,3 37-28 0,-4 16 8 0,1-4-12 15,3-11 0 1,-4-12-4-16,1-3 4 0,-5-8-8 15,-1-8 16-15,1-3-12 16,0-8 48-16,5-8-28 16,3-10-92-16,5-9 32 15,4-14-212-15,4-5 140 16</inkml:trace>
          <inkml:trace contextRef="#ctx0" brushRef="#br0" timeOffset="741.4744">3072 14256 664 0,'17'-15'244'0,"-8"22"-188"0,-1-7-16 16,5 0 56-16,0 0-60 15,-1 8-4-15,1-4-20 16,0 7 16-16,-17 8-16 0,4 0 24 15,0 4-24-15,-13 3 48 0,4-11-32 16,1-3 64-16,-1-5-52 16,5-7 28-16,8-11-40 15,13 0-52-15,5-1 12 16,16 1-104-16,5 0 64 16,12 3-644-1,13 16 380-15,-4 3 72 16</inkml:trace>
          <inkml:trace contextRef="#ctx0" brushRef="#br0" timeOffset="-827.8016">3264 12980 508 0,'-5'-7'188'0,"10"11"-148"0,-1 3-8 15,-4 1 52-15,0 3-52 16,-4 4 48-16,12 4-44 0,-8 0 16 16,0 4-32-16,0 0 28 0,-4 3-32 15,0-7 20-15,-5-4-20 16,5-3-8-16,4-12-4 15,8 3-16-15,5 1 8 16,13 0-60-16,12 7 36 16,9 12-568-1</inkml:trace>
        </inkml:traceGroup>
        <inkml:traceGroup>
          <inkml:annotationXML>
            <emma:emma xmlns:emma="http://www.w3.org/2003/04/emma" version="1.0">
              <emma:interpretation id="{1D963E55-E2B5-429F-9A2B-2CFA934B9A28}" emma:medium="tactile" emma:mode="ink">
                <msink:context xmlns:msink="http://schemas.microsoft.com/ink/2010/main" type="inkWord" rotatedBoundingBox="3962,15871 3101,17478 2406,17105 3267,15498"/>
              </emma:interpretation>
              <emma:one-of disjunction-type="recognition" id="oneOf1">
                <emma:interpretation id="interp1" emma:lang="" emma:confidence="0">
                  <emma:literal>~</emma:literal>
                </emma:interpretation>
                <emma:interpretation id="interp2" emma:lang="" emma:confidence="0">
                  <emma:literal>•</emma:literal>
                </emma:interpretation>
                <emma:interpretation id="interp3" emma:lang="" emma:confidence="0">
                  <emma:literal>a</emma:literal>
                </emma:interpretation>
                <emma:interpretation id="interp4" emma:lang="" emma:confidence="0">
                  <emma:literal>v</emma:literal>
                </emma:interpretation>
                <emma:interpretation id="interp5" emma:lang="" emma:confidence="0">
                  <emma:literal>u</emma:literal>
                </emma:interpretation>
              </emma:one-of>
            </emma:emma>
          </inkml:annotationXML>
          <inkml:trace contextRef="#ctx0" brushRef="#br0" timeOffset="68775.2984">1969 15187 268 0,'-4'-38'100'0,"4"38"-76"0,4-22-8 16,-4 18 124 0,0-4-80-16,-4-3 0 15,0 7-36-15,-9 0-32 16,0 4 0-16,-12 0 48 16,8 4-20-16,-13 0 16 15,8 3-20-15,-7-3 8 16,7 4-12-16,-3 3 12 0,12 1-16 0,-4 6-12 15,4 1 0-15,-4 15 12 16,4 1-4-16,-4 10 8 31,5 4-8-31,-14 19 24 0,17 4-16 0,-12 38 12 16,0-4-12-16,0 15 12 16,8-15-16-16,0 15 16 15,5-19-16-15,-5 8-4 16,9-15 0-16,-9-4 20 15,4-16-12-15,-8-3 40 16,-4-4-28-16,0-15-4 16,8-7-12-16,0-8-24 15,5-8 8-15,8-7-4 0,12-4 4 0,5-8 32 16,5-4-12-16,12-10 12 16,0 3-12-16,-4-4 28 15,4 0-24-15,-5 4 4 31,1 0-12-31,0 0 4 16,4 4-8-16</inkml:trace>
        </inkml:traceGroup>
      </inkml:traceGroup>
    </inkml:traceGroup>
  </inkml:traceGroup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32:23.042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6669F443-BC37-425E-841F-B6E3E3A3D9AA}" emma:medium="tactile" emma:mode="ink">
          <msink:context xmlns:msink="http://schemas.microsoft.com/ink/2010/main" type="inkDrawing" rotatedBoundingBox="14170,17340 16341,17300 16342,17338 14171,17378" semanticType="underline" shapeName="Other">
            <msink:sourceLink direction="with" ref="{1477691F-B434-4CCF-9F62-EE80A9A9EC7F}"/>
          </msink:context>
        </emma:interpretation>
      </emma:emma>
    </inkml:annotationXML>
    <inkml:trace contextRef="#ctx0" brushRef="#br0">44 52 112 0,'-5'-4'44'0,"-8"8"-36"0,9-4 0 0,0 0 12 16,0 0-12-16,-5 0 24 15,9 0-20-15,0 0 100 0,0 0-60 16,0 0 40-16,0-4-56 16,-4 4 44-16,0-4-48 15,4 1 4-15,4-1-24 16,-4 4 20-16,4-4-20 15,13 4-12-15,9-4-4 16,4 8 4-16,29-4 0 16,5-4-20-16,51-7 12 15,38 11-4-15,13-11 4 16,52 3 32-16,-14 12-12 16,5-8 40-16,-5 4-28 15,-8 0-4-15,-43 4-12 16,-34 0-16-16,-29-1 4 15,-26-3 48-15,-22 0-24 0,-16 0 16 16,-18-3-20-16,-12-1-52 16,-13 4 20-16</inkml:trace>
  </inkml:traceGroup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32:23.356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D2F3422C-08E1-4BE0-A6A9-6A36FDE90385}" emma:medium="tactile" emma:mode="ink">
          <msink:context xmlns:msink="http://schemas.microsoft.com/ink/2010/main" type="inkDrawing" rotatedBoundingBox="14178,17553 16469,17463 16471,17508 14179,17598" semanticType="underline" shapeName="Other">
            <msink:sourceLink direction="with" ref="{1477691F-B434-4CCF-9F62-EE80A9A9EC7F}"/>
          </msink:context>
        </emma:interpretation>
      </emma:emma>
    </inkml:annotationXML>
    <inkml:trace contextRef="#ctx0" brushRef="#br0">105 123 248 0,'-81'-23'92'0,"55"27"-72"0,9 0-4 0,17-4 52 16,34 0-24-16,17 4-16 16,9-4-28-16,42-4-4 15,56-4 40-15,25-7-24 16,55 4 36-16,-4 3-32 15,5 1 56-15,-1 7-40 16,-33-4 12-16,-39 4-28 16,-30-4-8-16,-34 0-4 15,-29-3 12-15,-26-5-8 16,-26 5 24-16,-17-1-20 16,-17 1-100-16,-4-1 44 15,-17 16-360-15</inkml:trace>
  </inkml:traceGroup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32:24.648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C513B5BF-8257-4244-899A-0708D80883AA}" emma:medium="tactile" emma:mode="ink">
          <msink:context xmlns:msink="http://schemas.microsoft.com/ink/2010/main" type="inkDrawing" rotatedBoundingBox="8270,17726 11486,17631 11488,17722 8273,17817" semanticType="underline" shapeName="Other">
            <msink:sourceLink direction="with" ref="{F4FC0890-721D-4D6C-9506-484B7428423D}"/>
            <msink:sourceLink direction="with" ref="{A9FC523F-2CC8-414B-9CBE-50E0A89991BF}"/>
            <msink:destinationLink direction="to" ref="{08AF12B8-B8F9-4B27-BA7E-697883C8FAF0}"/>
          </msink:context>
        </emma:interpretation>
      </emma:emma>
    </inkml:annotationXML>
    <inkml:trace contextRef="#ctx0" brushRef="#br0">0 128 340 0,'26'-19'128'0,"-1"15"-100"0,35-3-8 16,-9 7 68-16,13-19-52 16,59 4 32-16,52-4-40 15,29-4 8-15,64 12-20 16,31-1 0-16,3 12-8 0,4 0 64 16,-7 0-40-16,-52 4 32 15,-22 4-36 1,-33-8 0-16,-43 0-16 0,-43 0 20 0,-42-4-20 15,-34 4-92-15,-30 0 44 16</inkml:trace>
  </inkml:traceGroup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32:24.283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9D442528-0E1B-4D32-BF37-348353793AE0}" emma:medium="tactile" emma:mode="ink">
          <msink:context xmlns:msink="http://schemas.microsoft.com/ink/2010/main" type="inkDrawing" rotatedBoundingBox="8276,17707 11304,17650 11306,17739 8278,17796" semanticType="underline" shapeName="Other">
            <msink:sourceLink direction="with" ref="{F4FC0890-721D-4D6C-9506-484B7428423D}"/>
            <msink:sourceLink direction="with" ref="{A9FC523F-2CC8-414B-9CBE-50E0A89991BF}"/>
          </msink:context>
        </emma:interpretation>
      </emma:emma>
    </inkml:annotationXML>
    <inkml:trace contextRef="#ctx0" brushRef="#br0">0 57 184 0,'5'4'68'0,"-5"-4"-52"0,4 0-4 15,-4 0 64-15,13 7-44 16,8-3 40-16,9 0-40 16,21 4 24-16,13-1-28 15,21-7-16-15,55-4-8 16,26 4-4-16,43-15 0 15,30 8 32-15,16-8-16 16,9 3 20-16,-26 1-20 16,9-1 8-16,-17 9-12 15,-38-1-16-15,-34 4 0 0,-31 0-4 16,-24-4 0-16,-23 4 52 16,-24 0-24-16,-22-4 44 15,-17 12-36-15,-17 3-40 16,-13 4 4-16,-4 4-360 15,-13-4 200-15,-8 4-16 16</inkml:trace>
  </inkml:traceGroup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26:04.933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FFF88F91-7AF3-40DF-9368-BF6173249AF3}" emma:medium="tactile" emma:mode="ink">
          <msink:context xmlns:msink="http://schemas.microsoft.com/ink/2010/main" type="writingRegion" rotatedBoundingBox="1450,157 23865,12 23918,8207 1503,8351"/>
        </emma:interpretation>
      </emma:emma>
    </inkml:annotationXML>
    <inkml:traceGroup>
      <inkml:annotationXML>
        <emma:emma xmlns:emma="http://www.w3.org/2003/04/emma" version="1.0">
          <emma:interpretation id="{B231D2B3-FAAA-4A30-9A33-D8B4BEB2FDF4}" emma:medium="tactile" emma:mode="ink">
            <msink:context xmlns:msink="http://schemas.microsoft.com/ink/2010/main" type="paragraph" rotatedBoundingBox="1450,157 23865,12 23875,1568 1460,171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76E395E-B1B0-4F83-84F8-4D6F9DC818CB}" emma:medium="tactile" emma:mode="ink">
              <msink:context xmlns:msink="http://schemas.microsoft.com/ink/2010/main" type="line" rotatedBoundingBox="1450,157 23865,12 23875,1568 1460,1713"/>
            </emma:interpretation>
          </emma:emma>
        </inkml:annotationXML>
        <inkml:traceGroup>
          <inkml:annotationXML>
            <emma:emma xmlns:emma="http://www.w3.org/2003/04/emma" version="1.0">
              <emma:interpretation id="{44C07760-CA42-44AD-A356-60E16070EB86}" emma:medium="tactile" emma:mode="ink">
                <msink:context xmlns:msink="http://schemas.microsoft.com/ink/2010/main" type="inkWord" rotatedBoundingBox="1450,157 4086,140 4093,1166 1456,1183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585 183 548 0,'0'-15'204'0,"0"11"-156"0,17-7-16 0,-12-1 72 16,3 9-64-16,1-13 28 16,-1 1-40-16,-4-7 28 15,5 6-32-15,-18-2 32 16,9 2-32-16,-12 1-24 15,-5 8 0-15,-26-1 16 16,5 8-8-16,-31-4-4 16,1 4 0-16,-8 0-16 15,12 8 8-15,13-8 4 16,8 8 0-16,1-1-28 16,25 1 16-16,-13 3-12 15,17 4 12-15,4 8 0 16,9-12 4-16,17 16 16 15,5 3-4-15,8-4 8 16,4 1-8-16,-5 3-4 16,10 1 4-16,-14 6 12 15,1 1-8-15,-18 11 4 0,1 1-4 16,-18-1-8-16,1-8 4 0,-18 1 20 16,1-8-12-16,-9-4 12 15,4-7-12-15,-13-11-8 16,18-5 0-16,-1-14 4 15,5-5-4-15,0-18-12 16,12 0 4-16,1-16-208 16,20 5 116-16</inkml:trace>
          <inkml:trace contextRef="#ctx0" brushRef="#br0" timeOffset="1255.8396">734-290 436 0,'17'-19'160'0,"-17"19"-124"0,17-11-8 15,-8 11 116 1,-1 0-84-16,-8-8 36 16,5 8-56-16,-10 8-4 15,1-1-24-15,-9 16 12 16,5 7-16-16,-13 23 32 15,8 8-24-15,-9 14 4 16,5 5-12-16,-12-8 12 0,16-8-12 0,-17 1 40 31,13-9-24-31,-4-3 12 0,8-7-20 16,0-16 28-16,5-3-28 16,-1-16 48-16,18-7-36 0,-5-19 12 31,9-1-24-31,-1-10-8 0,1 3-4 15,9-11-40-15,-1 8 20 0,0-8-20 16,5 11 20-16,-5-4-8 16,4 8 12-16,-7 8-20 15,-6 7 20-15,-3 8-32 16,-1 7 28-16,-16 8 24 16,8 8-4-16,0 7-24 15,0 4 8-15,-9 15 32 16,9 4-12-16,-8 3 0 15,8-7-4-15,-4-8 28 16,8-3-16-16,-4-12-4 16,8-3-8-16,1-16 28 15,8-3-16-15,8-23-12 16,5 0-8-16,17-27-104 16,0 8 60-16,0-15 4 15,0 7 24-15,4 8 0 16,-13 0 8-16,-12 7 44 15,-5 5-20-15,-13 3 52 16,-3 11-36-16,-18 1 28 16,4 7-28-16,-16 7 16 15,-1 8-24-15,-8 4 0 0,13 15-12 16,0 0-16-16,4 4 4 0,17 0 40 16,8-8-24-16,22-3 8 15,0-1-12-15,4-11 12 16,0-7-12-16,0-8-20 15,-4 0 4-15,-5-11-40 16,-3 3 28-16,-10-18 24 16,1 3 0-16,-9-15 0 15,1 8 0-15,-5-4-24 16,0 7 12-16,0 1-4 16,4 7 4-16,0 0-12 15,5 8 12-15,-1-1-24 16,1 1 20-16,-1 3 24 15,1 8-8-15,-9 0 8 16,0 0-4-16,0 0 4 16,0 0-8-16,0 0 8 15,0 0-8-15,0 0 16 16,0 0-12-16,8 0-28 16,5 0 8-16,13-7 4 15,-1 14 8-15,5-7 0 16,4 0 0-16,0 0-12 15,-4 12 8-15,-9 3 4 16,0 11 0-16,-16 1-20 16,-1 3 12-16,-17 4 12 15,5 4 0-15,-9-15 8 0,4 3-8 16,0-3 8-16,5-12-8 16,-1-7 24-16,5 0-16 0,8-16 4 15,9-3-8-15,4-11 20 31,8-1-16-31,1-11-32 0,4 12 12 0,-5-16 0 16,5 16 8-16,-4-1 0 16,-1 5 0-16,1-1-20 15,-5 12 12-15,0-5-12 16,1 9 8-16,3-5-20 16,1 9 20-16,4-5 56 15,-1 8-20-15,10-4 68 16,3 1-52-16,14-9-8 15,-5 8-20-15,0-3 24 16,0 7-20-16,-17-12 12 16,-4 9-16-16,-22-1-200 15,5 4 100-15</inkml:trace>
          <inkml:trace contextRef="#ctx0" brushRef="#br0" timeOffset="1467.3988">2139 85 612 0,'0'-19'228'0,"0"19"-180"0,-8 0-12 16,8 0 60 0,-4 7-60-16,-13 8 48 15,8 4-48-15,-12 12 8 16,0 3-28-16,-5 4-8 0,5 3-4 0,-1 12 4 16,5-4-4-16,9 4 24 15,-1-7-16-15,14-5 24 16,7-7-24-16,22-18-152 15,-4-5 72-15</inkml:trace>
          <inkml:trace contextRef="#ctx0" brushRef="#br0" timeOffset="1769.4394">2565 448 664 0,'-4'-23'244'0,"4"23"-188"0,-4-19-16 15,0 12 188 1,4 3-132-16,0-7 32 16,4 7-76-16,4-4-24 15,9 5-16-15,5-9-196 16,7 5 100-16</inkml:trace>
        </inkml:traceGroup>
        <inkml:traceGroup>
          <inkml:annotationXML>
            <emma:emma xmlns:emma="http://www.w3.org/2003/04/emma" version="1.0">
              <emma:interpretation id="{F5471051-0CBC-49E4-B76B-3A72385AD5E2}" emma:medium="tactile" emma:mode="ink">
                <msink:context xmlns:msink="http://schemas.microsoft.com/ink/2010/main" type="inkWord" rotatedBoundingBox="4512,682 6632,668 6634,1007 4514,1021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2233.7859">3081 206 476 0,'-17'-4'176'0,"17"4"-136"0,0 8-12 0,-9 3 12 16,9-4-28-16,0 12 40 16,0 8-28-16,0 3-4 15,0 4-12-15,4 8 4 16,9-8-8-16,-9 0 16 15,9-4-12-15,-4-7 16 16,-1-4-16-16,1-12 40 16,3-3-24-16,-7-15 12 15,12 0-20-15,-9-16-8 16,1 4-4-16,-1-7-4 16,5 4 0-16,-4 3-20 15,-5 4 12-15,4 8 20 16,5 7-4-16,-4 11 24 15,12 5-20-15,-13 10 4 16,9 5-8-16,0 3 20 16,5 0-16-16,-1-3 4 15,0-8-8-15,-4-8 28 16,5-3-20-16,-5-16 32 16,0-3-32-16,-9-27 4 15,1 12-12-15,-5-20 4 0,5 8-8 16,-5-3-20-1,4 14 8-15,5-3 20 0,0 11-4 16,8 4-20 0,0 15 4-16</inkml:trace>
          <inkml:trace contextRef="#ctx0" brushRef="#br0" timeOffset="3344.121">3945 274 612 0,'13'-15'228'0,"-13"15"-180"0,8-12-12 0,-8 9 124 16,0 3-96-16,-8-4 52 15,3 4-68-15,-12-12 0 16,5 24-28-16,-22-12-20 16,4 4-4-16,-13 11 12 15,9-4-4-15,4 12-12 16,9-4 4-16,17 7 28 15,12 5-12-15,9-13 48 16,9-2-32-16,4-16-4 16,0 0-16-16,4-16-140 15,4 1 76-15,-4-4-44 16,-4 4 60-16,-9-4-36 16,-4 8 40-16,-8-4 4 15,-1 7 16-15,-8-3-16 16,4 7 20-16,-4-3 40 15,0 7-16-15,5 0 88 0,7 3-56 0,5 1 12 16,9 0-32-16,0 0 12 16,3-1-20-16,5 1 36 15,0 4-28-15,-4-4-4 16,0 3-12-16,-17 1-16 16,8 3 4-16,-21 4-32 15,9 4 20-15,-18 4-40 16,5-8 36-16,-5 0 8 15,1 0 8-15,8-3-8 16,0-1 8-16,0-7 20 16,13 0-8-16,4-8-4 15,4 4 0-15,9-4 4 16,-9 0-4-16,9-3 8 16,-9 3-8-16,9-4-4 15,-4 5 4-15,-5-9-16 16,-4 8 8-16,-4-3 12 15,-1 3-4-15,-7-4 16 16,-1 5-12-16,-4-9-20 16,0 5 4-16,-4-8 20 15,4 7-4-15,0 0 24 16,4 5-20-16,0-5-12 16,0 8-4-16,5-4 48 0,4 4-24 15,4-3-8-15,4 6-8 0,9-3 20 16,0 4-12-16,-1-4 12 15,1 4-12-15,-8 0 0 16,-10 3-4-16,1-3 20 16,-4 0-16-16,-9-4-4 15,8 0-4-15,-8-4-4 16,13 0 0-16,-5-7-12 16,5 3 8-16,13-7-16 15,-5 11 12-15,5-3-4 16,-1 3 4-16,1 0 8 15,-5 4 0-15,9-4-28 16,0 8 16-16,-1-4 12 16,1 4 4-16,-17-4-4 15,8 4 4-15,-12-4 4 16,-1 4-4-16,-8-8 8 16,0 4-8-16,-8-4 8 15,-1 4-8-15,-12-8-4 16,13 1 4-16,-14-4-4 15,9 7 0-15,5-8 0 16,-1 9 0-16,-3-1-12 16,3 4 8-16,5 0-16 15,4 4 12-15,-9-1 12 16,9 9 0-16,0 3-4 16,0 0 4-16,-8 4-16 15,16 4 8-15,1-1 20 16,4 5-8-16,8-8 40 0,9 0-24 15,0-4-84-15,4-4 32 16</inkml:trace>
        </inkml:traceGroup>
        <inkml:traceGroup>
          <inkml:annotationXML>
            <emma:emma xmlns:emma="http://www.w3.org/2003/04/emma" version="1.0">
              <emma:interpretation id="{0101DC99-7C3D-44EF-80F8-E4810CC7D985}" emma:medium="tactile" emma:mode="ink">
                <msink:context xmlns:msink="http://schemas.microsoft.com/ink/2010/main" type="inkWord" rotatedBoundingBox="7374,372 11012,349 11018,1352 7380,1376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4182.5548">6074 145 540 0,'-17'-7'200'0,"13"10"-156"0,-5 9-12 0,1-1-16 16,-1 4-16-16,-4 27-12 15,9 3 8-15,-9 31 28 16,9 0-12-16,-4 7 40 15,8-7-28-15,-9-12-32 16,9-19 4-16,-8-3 28 16,3-12-16-16,-7-26 16 15,7 4-12-15,-7-27-140 16,7-4 72-16,-3-45-44 16,8 15 60-16,4-34 16 15,9 19 12-15,17 0-8 16,8 15 12-16,26 0 144 15,-5 19-72-15,5 15 36 16,-4 15-60-16,-13 8 4 0,-9 11-28 0,-12 8 44 16,-9-1-32-16,-17 5 56 15,-5-1-48-15,-20-3 36 16,-1-4-40-16,-16-12 0 16,8 1-20-16,-9-19-140 15,18-1 72-15</inkml:trace>
          <inkml:trace contextRef="#ctx0" brushRef="#br0" timeOffset="6000.8882">6640-67 580 0,'5'-34'216'0,"-5"34"-168"0,4-7-12 0,-4 3 4 15,0 8-28-15,-4 3-4 16,4 8-4-16,-5 12-16 15,10-1 8-15,-10 12 20 16,1 0-8-16,-4 4 24 16,-1-1-20-16,-8 1 24 15,4-4-24-15,-4 3 24 16,5-3-24-16,-1-4 32 16,4-3-28-16,1-12 20 15,3-4-20-15,5-15 36 16,9 0-28-16,4-15-24 15,4-1 0-15,8-6 16 0,1 3-8 16,4-4-28-16,-1 4 8 0,-3 0-4 16,-5 8 8-16,-4-8 8 15,-4 11 0-15,-9 1-36 16,5 3 20-16,-9 4 4 16,4 8 12-16,0 3 32 15,1-4-16-15,3 9 12 16,5 3-16-16,4-1 20 15,0 1-20-15,4-3 24 16,1 2-24-16,-1-10 40 16,0 0-28-16,-4-8-24 15,5 0 0-15,-1-12-96 16,-4 5 48-16,4-12-64 16,0 0 64-16,-4-4 12 15,5 8 24-15,-5 0-24 16,4 0 20-16,-8 3 40 15,4 12-12-15,-9 0 52 16,5 0-36-16,0 8-4 16,-5-4-16-16,10-1 20 15,3 9-16-15,9-12 32 16,-1 0-28-16,10 0-32 16,-1 0 8-16,-4-8-68 15,0 4 40-15,-13-3-36 16,1 7 40-16,-14-15 28 15,-8 11 4-15,-8-4-16 16,8 5 8-16,-22 3 12 0,10 3 0 0,3 13 40 16,-4 6-20-16,13 27 48 15,13 8-40-15,-4 27 4 16,12-1-24-16,0 0 28 16,9-11-24-16,-17-11 12 15,-5-12-16-15,-16-11 28 16,-5-4-24-16,-25-12 40 15,4-6-32-15,-9-13-12 16,5 1-8-16,-9-27-32 16,13 1 16-16,13-43-48 15,8 1 32-15,26-23-12 16,12 11 24-16,48 0-52 16,12 16 36-16,21-1 0 15,-4 20 16-15,18-8 4 16,-14 14 4-16,-4 5-12 15,-21 7 12-15,-25 8 4 16,-18 8 4-16,-30 7 8 16,-8 0-4-16,-21 7 32 15,-4 12-20-15,-5-4-12 16,4 12-8-16,1-8 56 16,8 0-28-16,4-4-12 15,9 4-4-15,4-12 24 16,4 9-16-16,0-9 40 15,5-3-32-15,-14-8 12 16,5-3-20-16,-8-1 0 16,4 0-8-16,-9-7-52 15,9 4 28-15,4-12-200 0,4 0 120 16,17-11-160-16,5 8 144 0,16-8-76 16,5 4 112-1,4 7 100-15,0 4-8 0,-8-8 196 16,-5 16-120-16,-8 0 68 15,-4 7-96-15,-14 4-8 16,-3 4-36-16,-18 7 16 16,1 4-24-16,-14 8 4 15,10 0-8-15,-14 3-8 16,13 1 4-16,5-1-32 16,4 4 16-16,12 4 12 15,5 1 4-15,4-9 16 16,4 1-12-16,1-5-4 15,3-10 0-15,1-9-68 16,-1-3 36-16,1-11-40 16,-1 3 36-16,-3-10-8 15,-1 6 24-15,-4-7-16 16,4 4 16-16,0-4-16 16,1 8 16-16,3-8 116 15,1 8-56-15,4 3 108 16,-1 4-88-16,-3 0 16 15,0 4-48-15,-5 0 24 16,0 4-32-16,5 0 12 16,-1 4-20-16,-3-8 20 0,-5 3-24 15,-13-3 32-15,0 0-28 0,-12 0-4 16,-1 8-8-16,-17-8-16 16,5 0 8-1,-17 0 12-15,12 0-4 0,-3 0-28 16,7 4 12-16,1-1-20 15,8 9 16-15,0-5-16 16,13 5 16-16,17-5 28 16,5 5-8-16,16-9 64 15,9 5-40-15,12-8-152 16,1 0 64-16,4-8-160 16,-13 1 120-16,9-4 8 15,-18 3 56-15,1-7 12 16,-13 0 16-16,-9 0 8 15,0 7 0-15,-16-11 76 16,-1 11-40-16,-4-7 120 16,0 12-88-16,0-1 20 15,0 8-52-15,13-1 48 16,-5 5-48-16,13 3 0 16,9 4-20-16,4 1 16 15,5-5-20-15,3 0 12 16,-4 4-12-16,-3-7 0 15,-14 3-4-15,-13-7 36 16,-16 4-20-16,-26-5-40 16,4 1 8-16,-21 0-104 0,0 4 60 15</inkml:trace>
        </inkml:traceGroup>
        <inkml:traceGroup>
          <inkml:annotationXML>
            <emma:emma xmlns:emma="http://www.w3.org/2003/04/emma" version="1.0">
              <emma:interpretation id="{F8AC89F5-FB6E-4241-8181-3F7B749245DC}" emma:medium="tactile" emma:mode="ink">
                <msink:context xmlns:msink="http://schemas.microsoft.com/ink/2010/main" type="inkWord" rotatedBoundingBox="11351,686 11964,682 11965,739 11352,742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6182.8719">10013 206 800 0,'-21'7'296'0,"21"-7"-232"0,0 0-16 0,4 0 8 16,0 0-40-16,0 0-420 15,1 12 220-15</inkml:trace>
          <inkml:trace contextRef="#ctx0" brushRef="#br0" timeOffset="8509.5046">9911 244 364 0,'-13'-12'132'0,"13"20"-100"0,0-8-12 0,0 0 148 15,0 0-96-15,-4 0 44 16,8 0-72-16,4 0 48 16,5 0-56-16,17-8 0 15,13 8-20-15,16-4 24 16,5 1-24-16,4-9 20 16,-8 12-20-16,-5-3 0 15,-4 6-8-15,-12-3-8 16,-10-3 4-16,-7 3 4 15,-1 11-4-15,-12-11 8 16,-1 7-8-16,-8 5-80 16,4-5 40-16,5-7-452 15,8 12 268-15</inkml:trace>
        </inkml:traceGroup>
        <inkml:traceGroup>
          <inkml:annotationXML>
            <emma:emma xmlns:emma="http://www.w3.org/2003/04/emma" version="1.0">
              <emma:interpretation id="{BD45086D-235B-4D1A-95A0-A6B69F8C0F4F}" emma:medium="tactile" emma:mode="ink">
                <msink:context xmlns:msink="http://schemas.microsoft.com/ink/2010/main" type="inkWord" rotatedBoundingBox="12889,323 16527,299 16532,1184 12895,1208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8801.2761">11699 100 560 0,'-8'-15'208'0,"8"15"-164"0,-9 0-8 0,-4 7 12 16,13 5-32-16,-12 10 12 31,3 5-16-31,-12 30 20 0,0 3-20 0,-9 35 12 16,8-1-12-16,-3-10 0 16,8-9-4-16,-4-14-8 15,8-12 4-15</inkml:trace>
          <inkml:trace contextRef="#ctx0" brushRef="#br0" timeOffset="9078.516">11584 111 560 0,'34'-42'208'0,"-34"42"-164"15,51 0-8-15,-25 4 84 16,-5 4-72-16,5 11 8 15,-1 0-36-15,-3 7 16 16,-5 1-24-16,-17-1 24 16,4 4-24-16,-21 1 40 15,0-1-28-15,-26-3-120 16,5-5 52-16,-26-10-20 16,0-1 40-16,5-11-20 15,12-4 24-15,25-3-80 0,18-1 60 16,34-7-292-16,17 11 184 15</inkml:trace>
          <inkml:trace contextRef="#ctx0" brushRef="#br0" timeOffset="10324.3647">12287 228 444 0,'-9'-7'164'0,"9"7"-124"0,9 0-16 0,-5-8 60 15,0 8-52-15,5-11 16 16,-1 11-32-16,-3-8 0 15,3 8-8-15,-4-7 28 16,1 7-20-16,-10-15 40 16,1 15-32-16,-9-8 4 15,5 4-16-15,-13-11-8 16,-1 8 0-16,-16 3-4 16,8 4 0-16,-8 7-20 15,12 1 12-15,-4 3 12 16,13 8 0-16,9-4-12 15,8 4 4-15,8-4 20 16,9 4-8-16,13-7 40 16,9 3-24-16,-5-11-76 15,0-1 28-15,-4-3-124 16,-5 0 84-16,-4-7-124 16,1 3 108-16,-10-7 4 15,6-1 48-15,-6-3 36 16,5 8-4-16,-4-8 212 0,0 7-120 15,-5 0 52-15,5 8-88 0,0 0 32 16,0 4-52 0,-1-4-20-1,6 4-12-15,-1 4 8 0,0 3-8 16,-5-4 4-16,5 5-4 0,-17-5 28 16,0 9-20-16,-12-9-4 15,3 4-8-15,-4-3-24 16,9 0 12-16,-9-16-4 15,9 8 4-15,4-11 16 16,4 3-4-16,9-18-12 16,4 10 4-16,17-10 12 15,0 11-4-15,0-12-20 16,5 12 8-16,3-4-4 16,-12 12 4-16,0-8 0 15,0 11 0-15,4-8 0 16,-13 12 0-16,9 0 8 15,-9 4 0-15,9 4 16 16,-9-8-8-16,9 0-20 16,0 4 4-16,-5-4 12 15,1 0 0-15,-5-4-12 16,0 4 4-16,-12-12 12 16,-5 9-4-16,-8-1 8 15,0 4-8-15,-9 0 16 16,0 7-12-16,-8-3 4 15,4 4-4-15,-13-4-16 0,9 7 4 0,-13 0-4 16,12 1 0-16,-7-1 8 16,7 4 0-1,1-4 0-15,12 5 0 0,1-1 16 16,16 0-8-16,14-4 32 16,-1 4-24-16,0-15-92 15,9 8 40-15,0-16-140 16,0 5 100-16,-9-1 8 15,0-8 44-15,-4 5 16 16,-4-1 8-16,-13-3-12 16,0 7 8-16,-8 0 72 15,3 4-36-15,-12 0 76 16,17 4-60-16,-8 0 8 16,8 7-32-16,0-3-4 15,8 3-12-15,1-3 48 16,12-1-32-16,0-3 32 15,5 0-28-15,4-8-28 16,4 4 0-16,-4-7-88 16,-5 3 48-16,-3-8 4 15,-5 9 24-15,-9-9 12 16,5 9 0-16,-5-13-12 16,5 1 8-16,0-11 4 15,0 7 0-15,4-8 52 16,0 8-28-16,0 0 52 15,0 12-44-15,4 7-8 16,0 7-12-16,13 9 16 0,-4 3-16 16,4 11 12-1,5-4-12-15,3 8 20 0,-8-7-20 16,5-1 40-16,-1 1-28 0,-4-1-144 16,-13 1 64-16,-4-8-184 15,5 0 136-15,-22-15-348 16,0-1 256-16</inkml:trace>
          <inkml:trace contextRef="#ctx0" brushRef="#br0" timeOffset="10535.4057">14020 88 560 0,'-17'-3'208'0,"17"3"-164"0,-34-12-8 0,17 12 156 16,4 8-112-16,-17 3 36 15,-4 4-68-15,0 4-20 16,0 4-16-16,-4 0-12 16,12-1 4-16,-4 5 12 15,9-4-8-15,0-4 24 16,12-4-20-16,9-4-268 16,0 4 140-16</inkml:trace>
          <inkml:trace contextRef="#ctx0" brushRef="#br0" timeOffset="11389.6742">13939 240 580 0,'-47'0'216'0,"47"0"-168"0,-4 23-12 0,4-16 24 15,4 4-40-15,17-3 24 16,9 0-24-16,17-8 28 15,0 3-32-15,4-6 4 16,0-1-12-16,-4-4-40 16,-4 4 16-16,-14-7 4 15,-3 0 12-15,-18-8-12 16,1 7 8-16,-13-3 72 16,-1 4-36-16,-7 0 128 15,-1 7-88-15,-4 4-16 16,4 4-36-16,5-1 12 15,3 9-20-15,10 3 24 16,3-8-24-16,5 5 48 16,8-1-32-16,5-11-48 15,-1 4 8-15,5-8-208 0,4 0 120 0,-8-3-28 16,4 7 76 0,-22-8-4-16,-4 8 36 0,-8-4 0 15,0 8 12-15,-5-4 0 16,5 8 0-16,-5-8 60 15,9 11-28-15,5-3 32 16,3 3-28-16,9-7 16 16,5 7-24-16,16-7 0 15,4 0-12-15,14-8 48 16,-5-4-32-16,4 1-36 16,1 3 4-16,-9-3-52 15,-5-1 32-15,-12-7 24 16,-5 3 4-16,-8-10-8 15,-4 7 4-15,0-31 28 16,-4 8-12-16,-5-22 100 16,4 7-60-16,1 0 72 15,-1 4-68-15,-3 11 76 16,3 15-76-16,-4 12-8 16,1 11-32-16,-5 22-36 15,0 9 8-15,-5 22 40 16,1-4-16-16,-4 0-28 15,3 0 8-15,-3-3 8 16,-1-5 4-16,9-3-48 16,5-8 28-16,3-7-208 0,5-4 124 15,12-11-268-15,14-1 212 0</inkml:trace>
          <inkml:trace contextRef="#ctx0" brushRef="#br0" timeOffset="10700.3417">14063-71 1092 0,'4'-15'404'0,"-4"15"-316"0,-4 0-24 0,-5 0-24 15,9 4-36-15,-13 4-116 16,9 7 60-16</inkml:trace>
        </inkml:traceGroup>
        <inkml:traceGroup>
          <inkml:annotationXML>
            <emma:emma xmlns:emma="http://www.w3.org/2003/04/emma" version="1.0">
              <emma:interpretation id="{62364BB9-DE3C-49D7-AB8B-6A12263DB64A}" emma:medium="tactile" emma:mode="ink">
                <msink:context xmlns:msink="http://schemas.microsoft.com/ink/2010/main" type="inkWord" rotatedBoundingBox="17282,587 19263,574 19266,1063 17285,1075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13521.9603">15834 130 488 0,'-9'-8'180'0,"9"1"-140"0,9 7-12 16,-9-8 32 0,0 16-40-16,0-8 0 15,0 7-12-15,-9 12 28 0,9 4-20 0,0-4 12 16,0 8-16-16,9 3 20 16,4-4-20-16,4-7 12 15,-4 4-12-15,8-15 28 16,0-5-24-16,0-14 32 15,1 7-32 1,-14-11 4-16,14 4-12 0,-14-8 4 16,13 4-8-16,-12-1-20 15,4 9 8-15,-1 7-48 16,5 0 28-16,-8 7-20 16,8 12 28-16,0 8 36 15,4-1-8-15,9 5 28 16,-9-5-24-16,9-11 24 15,9 0-24-15,-5-15 40 16,-9-3-28-16,-4-12 32 16,-4 3-32-16,-4-7-32 15,0 4 4-15,-9-8-16 16,5 8 8-16,-1-11-8 16,1 7 8-16,4 0-36 15,8-4 28-15,13 4 16 16,0 12 4-16,17-5 12 15,0 9-8-15,5-5 24 16,-5 8-16-16,-4-4 12 16,-9 8-12-16,-4-8 20 15,-4 4-20-15,-18-4 12 16,-3 4-12-16,-18-3 12 0,1-1-16 0,-18-4-20 16,5 4 4-16,-17 1 4 15,8 3 4-15,-4 0-20 16,8 0 12-16,5 7-24 15,8 5 20-15,5 3-20 16,12 0 16-16,9 0 28 16,4 4-8-16,8 0 28 15,5 0-20-15,0-12-84 16,4 5 40-16,-4-12-140 16,0 4 96-16,-9-8-24 15,-4 0 56-15,-8-4 12 16,-5 1 16-16,-4-12-4 15,4 11 8-15,-8-11 112 16,4 4-52-16,0 0 68 16,4 4-64-16,0 3 24 15,5 1-44-15,-1 7 0 16,5 0-20-16,0 7-8 16,4 1 0-16,-4 3 4 15,4 4-4-15,-9 0 24 16,5-3-16-16,-17 10 12 15,4-3-12-15,-9 8-76 16,1-1 32-16,3-3-48 16,5-4 44-16,0-8-8 15,5 1 28-15,3-12 0 16,5 0 8-16,0-12 16 16,4 5-4-16,0-12-12 0,4 8 4 0,0-8 12 15,1 7-4-15,-1-7 8 16,5 0-8-1,-1 12 52-15,-4-5-32 0,-8-3 0 16,9 8-16-16,-14-5 12 16,1 12-12-16,-9-7-4 15,0 7 0-15,-5-8-4 16,1 8 0-16,-4 0-12 16,8 4 8-16,-5 0 12 15,10 3-4-15,-5 1-4 16,12 3 4-16,1-3 20 15,8 11-12-15,-4-12 12 16,13 9-12-16,-9-5 12 16,1 4-16-16,-5-7-4 15,-4-1 0-15,-5-7-40 16,1 8 20-16,-9-16 4 16,0 8 12-16,0-7 0 15,4-1 0-15,0 0-28 16,9 8 16-16,-5-7-12 15,5 7 12-15,4-4 8 16,0 8 4-16,5-4 0 16,3 4 0-16,1-8 24 15,-1 4-12-15,9-8 24 16,0 5-24-16,-4-5-4 0,0 4-4 16,-9-3 28-16,-4 3-16 15,-12 4-4-15,-5 0-8 0,-13-8-32 16,4 8 16-16,-8-4 4 15,4 1 8-15,-8-1 44 16,4 4-24-16,-4-11 36 16,8 11-32-16,-4-4-4 15,8 4-12-15,-8 0-8 16,9 4 4-16,-9 7 12 16,8-4-8-16,-8 9-20 15,5-1 4-15,-5 7 40 16,4 1-20-16,-4 11-20 15,4 0 4-15,9 4-16 16,4-4 8-16,12 0 36 16,6-3-16-16,7-1 72 15,5-7-48-15,8-12-216 16,-4 0 100-16</inkml:trace>
        </inkml:traceGroup>
        <inkml:traceGroup>
          <inkml:annotationXML>
            <emma:emma xmlns:emma="http://www.w3.org/2003/04/emma" version="1.0">
              <emma:interpretation id="{3CDAE48E-9D6F-4E95-974B-7F83B60C86E7}" emma:medium="tactile" emma:mode="ink">
                <msink:context xmlns:msink="http://schemas.microsoft.com/ink/2010/main" type="inkWord" rotatedBoundingBox="20256,213 23867,190 23875,1568 20265,1592"/>
              </emma:interpretation>
              <emma:one-of disjunction-type="recognition" id="oneOf6">
                <emma:interpretation id="interp6" emma:lang="" emma:confidence="1">
                  <emma:literal>nation</emma:literal>
                </emma:interpretation>
                <emma:interpretation id="interp7" emma:lang="" emma:confidence="0">
                  <emma:literal>baton</emma:literal>
                </emma:interpretation>
                <emma:interpretation id="interp8" emma:lang="" emma:confidence="0">
                  <emma:literal>ration</emma:literal>
                </emma:interpretation>
                <emma:interpretation id="interp9" emma:lang="" emma:confidence="0">
                  <emma:literal>nations</emma:literal>
                </emma:interpretation>
                <emma:interpretation id="interp10" emma:lang="" emma:confidence="0">
                  <emma:literal>whom</emma:literal>
                </emma:interpretation>
              </emma:one-of>
            </emma:emma>
          </inkml:annotationXML>
          <inkml:trace contextRef="#ctx0" brushRef="#br0" timeOffset="14753.6844">18857 297 508 0,'-17'-31'188'0,"9"28"-148"0,8-5-8 0,-4 4 132 16,-5 4-96-16,5-4 24 16,-5 8-52-16,5 8 0 15,8 3-24-15,9 11 20 16,13 1-24-16,12-1 32 16,9-3-28-16,17-16 4 15,8 1-12-15,22-12 4 16,-18 0-8-16,-12-11 52 15,-8 0-32-15,-18-8-20 16,-4 8-4-16,-21-19 36 16,-5 12-24-16,-16-13-8 15,3 5-8-15,-16-8 20 16,4 0-8-16,-25 1-20 16,12 10 4-16,-21 16-12 15,0 11 8-15,-5 11-20 16,9 12 20-16,0 7-4 15,18 0 8-15,7 1 8 16,14 3 0-16,25 0 32 16,13-11-16-16,38-5 32 15,4 9-32-15,18-12 4 16,-5-7-12-16,8-8-16 16,-12-4 4-16,0-11-4 15,-8 0 0-15,-18-16 8 16,5 9 0-16,-22-12 8 15,-8 7-4-15,-26-3 60 16,5 7-36-16,-31-3-4 0,5 10-12 0,-13 9-28 16,13 11 8-16,-21 11-24 15,8 4 20-15,-12 19 24 16,12 3-8-16,-8 35 20 16,12 0-16-16,-4 14-64 15,13-3 28-15,-4 1-104 16,21-17 76-16,-4 1-72 15,4-7 72-15,0-1-32 16,4-7 52-16,13-8-8 16,-9-4 28-16,5-10 0 15,4-13 8-15,-4-18 16 16,-9 4-4-16,-4-27 112 16,13 4-64-16,-30-16 96 15,9 5-88-15,-22-12 52 16,0 11-68-16,0-14 32 15,-4 14-44-15,8-11 0 16,14 12-20-16,16-12-44 16,9 15 20-16,29-11-376 15,1 12 212-15</inkml:trace>
          <inkml:trace contextRef="#ctx0" brushRef="#br0" timeOffset="15819.016">20075 134 476 0,'-25'-12'176'0,"25"12"-136"0,29 4-12 0,-29-4 64 15,0 8-56-15,0-1 24 16,-4 5-40-16,-4 3 16 16,3 11-20-16,-7 5 20 15,12 3-24-15,0 0 12 16,12 0-12-16,1-4 20 16,-9-3-20-16,13-16 32 15,-8 0-28-15,4-14 12 16,4-5-16-16,-4-7-32 15,8-8 8-15,-13-3-40 16,9 3 32-16,-4-7 8 16,0 3 8-16,-9 8-8 15,9 8 8-15,-9-8 48 16,5 19-24-16,-9 0 36 16,0 8-32-16,4 3 12 15,5 0-20-15,-5 1 8 16,9 3-12-16,-9-8 28 15,9 5-24-15,-1-12 40 16,1 7-32-16,4-7-40 0,13 0 8 16,0-4-68-16,8 1 40 0,9-9-36 15,-4 1 40-15,-1-4 12 16,5 3 8-16,-4-3-16 16,-1 8 16-16,-12-8 40 15,0 7-16-15,-13-3 60 16,-4 3-40-16,-5-3 12 15,-4 3-28-15,-4 1 0 16,-4 3-8-16,-17-4 20 16,-1 8-16-16,-16-4-20 15,8 4 0-15,-12 0 20 16,20 4-4-16,-3 0-28 16,12 4 8-16,9-1-4 15,8 1 8-15,17 3 24 16,5 0-8-16,0 1-4 15,3-1 0-15,1-3 12 16,0-1-8-16,0-7-72 16,-5 8 32-16,-8-16-76 15,-4 8 64-15,0-3 0 16,-5-1 28-16,-3-4-16 16,-1 8 20-16,-4-4 12 15,0 4 4-15,0-3-12 16,0 3 4-16,0 0-32 15,13 7 20-15,4 1 16 0,4 7 0 16,13-11 36-16,-4 3-20 16,12-7 32-16,10 8-32 15,-1-16-48-15,0 4 16 16,0-3-40-16,-9-1 32 16,1-7-16-16,-13 4 24 0,-5-16 44 15,5 5-16-15,-26-28 88 16,18 13-56-16,-22-35 92 15,-9 11-76-15,9-7 44 16,0 19-64-16,-13 3 24 16,-4 24-36-16,0 6-8 15,5 20-12-15,-5 27-16 16,4 6 4-16,0 24 4 16,0 0 0-16,13-5 16 15,0-3-8-15,9-11-240 16,-5 3 124-16</inkml:trace>
          <inkml:trace contextRef="#ctx0" brushRef="#br0" timeOffset="16105.2774">20974 1 592 0,'0'-22'220'0,"0"22"-172"15,34-12-12-15,-13 5 100 16,0 7-80-16,22 0 48 15,4 0-60-15,17-8 64 16,-1 1-60-16,6 3 8 0,-6-8-32 0,1 1 32 16,-13 0-32-16,5-8-12 15,-9 4-8-15,-9-12 4 16,-8 12-4-16,-13-8 60 16,0 8-36-16,-9 4 16 15,-3-1-28-15,-5 5 20 16,0 7-24-16,0 4-12 15,0 3-4-15,0 5-216 16,8 7 120-16</inkml:trace>
          <inkml:trace contextRef="#ctx0" brushRef="#br0" timeOffset="16312.3294">21625 43 456 0,'-42'38'168'0,"42"-38"-128"0,4 23-16 0,-4-16 80 16,0 8-64-16,0-3 16 15,-4 3-32-15,4 4-4 16,0-4-12-16,0-4-16 16,4 12 4-16,4-19 20 15,-3 3-8-15,-5 1 4 16,0-8-4-16,0 0-76 16,12 0 36-16,5-12-276 15,0 5 168-15</inkml:trace>
          <inkml:trace contextRef="#ctx0" brushRef="#br0" timeOffset="16932.9773">21949 134 572 0,'-4'-12'208'0,"4"12"-160"0,-26 4-12 0,5-4 128 16,12 4-96-1,-16-4 112-15,-5 4-100 0,0 0 0 16,13 3-44-16,-9 8 0 16,18-3-20-16,8 3 20 15,8-4-24-15,14 4-40 16,8 0 16-16,4-3-44 15,4-5 36-15,-8 1-36 16,0-8 32-16,-13-8 12 16,0 5 8-16,-17-9-24 15,0 5 16-15,-17-8 4 16,12 7 8-16,-3-11-20 16,4 8 12-16,8-4 12 15,9 3 0-15,4 1-4 16,8 7 4-16,1-4-4 15,-5 5 0-15,5 3 8 16,-9 7-4-16,-5-3-4 16,5 0 4-16,-4 0 4 15,4 3-4-15,-8-3-12 16,-5 0 4-16,4 0-4 16,-3 3 0-16,-5-3 32 15,4 0-12-15,-4 3-4 16,0 8-4-16,0 1-4 15,9-1 0-15,-5 4 16 16,-4 0-8-16,8-8 16 16,-3 4-16-16,3-7 48 0,9-1-28 0,-4-14 12 15,-5-1-24-15,5-3 20 16,8-1-24-16,-12-3-20 16,4 8 0-16,-13-9-12 15,8 9 8-15,-3-8 0 16,-5 7 4-16,0-3-28 15,4 7 20-15,-4-4 24 16,0 8-4-16,0 4 64 16,8 4-40-16,-3 7 16 15,-5 4-28-15,8 0 8 16,-4 0-12-16,13 0 44 16,-4 0-28-16,0-4-552 15,4 0 284-15</inkml:trace>
        </inkml:traceGroup>
      </inkml:traceGroup>
    </inkml:traceGroup>
    <inkml:traceGroup>
      <inkml:annotationXML>
        <emma:emma xmlns:emma="http://www.w3.org/2003/04/emma" version="1.0">
          <emma:interpretation id="{4211BF60-DA85-4D8D-BB49-07F75AE82FDE}" emma:medium="tactile" emma:mode="ink">
            <msink:context xmlns:msink="http://schemas.microsoft.com/ink/2010/main" type="paragraph" rotatedBoundingBox="3268,1639 13824,1390 13862,2996 3306,324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68C487D-FAA6-49C0-89DE-B421D8932089}" emma:medium="tactile" emma:mode="ink">
              <msink:context xmlns:msink="http://schemas.microsoft.com/ink/2010/main" type="line" rotatedBoundingBox="3268,1639 13824,1390 13862,2996 3306,3246"/>
            </emma:interpretation>
          </emma:emma>
        </inkml:annotationXML>
        <inkml:traceGroup>
          <inkml:annotationXML>
            <emma:emma xmlns:emma="http://www.w3.org/2003/04/emma" version="1.0">
              <emma:interpretation id="{A6FF087D-B9F5-40EB-AFB5-AFF35DD54E0B}" emma:medium="tactile" emma:mode="ink">
                <msink:context xmlns:msink="http://schemas.microsoft.com/ink/2010/main" type="inkWord" rotatedBoundingBox="3274,1889 5828,1829 5850,2778 3296,2838"/>
              </emma:interpretation>
              <emma:one-of disjunction-type="recognition" id="oneOf7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0" timeOffset="54717.6167">1824 1561 228 0,'-4'7'84'0,"13"-7"-64"0,-5 0-8 0,-4 0 128 16,0 0-80-16,4 0 88 16,5 8-84-16,-5-8 64 15,0 0-72-15,-4 0 76 16,0 4-76-16,-4 0 44 16,4 7-60-16,-4-4-4 15,4 1-20-15,4-8-12 16,4 8 0-16,9-8 4 15,9 0-4-15,21-8-12 16,4 4 4-16,26-7 20 16,4 3-8-16,8 5-4 15,-4 3 0-15,-13 0-4 16,-8 3 0-16,-21 1 0 16,-5 0 0-16,-8 0 16 15,-13-1-8-15,-4-3 84 16,-13 4-48-16,0 0-12 15,0 0-20-15,0-4 8 0,0 4-12 0,-4-1-20 16,4 5 4-16,-9-8 12 16,18 0 0-16,-18 4 8 15,9 3-8-15,0 1 8 16,0-1-8-16,-17 1-20 16,13 0 8-16,-9 3 12 15,0 0 0-15,-4 8 8 16,4 0-8-16,-12 15-28 15,4 4 12-15,-18 11-4 16,18 0 8-16,-13 4-56 16,4-3 36-16,-8-5-4 15,4-3 16-15,4-4 28 16,17-4-4-16,-17-4-20 16,13-7 4-16,0-4 12 15,5-4 0-15,-1-12 24 16,0 1-16-16,0-11-4 15,5 7-4-15,-9-23 4 16,12 12-4-16,-12-20 16 16,5 12-12-16,-10-26-12 15,5 7 0-15,-4-19 56 16,12 12-28-16,-12-12 104 16,4 12-72-16,-4-4-24 15,8 7-20-15,0 0 12 16,9 16-12-16,0-1 4 15,4 12-8-15,4 0-76 16,5 7 36-16</inkml:trace>
          <inkml:trace contextRef="#ctx0" brushRef="#br0" timeOffset="55126.7978">2863 1402 840 0,'30'-12'312'0,"-30"12"-244"0,39-3-16 0,-22-1 60 16,4 11-72-16,4 1 28 15,1 7-40-15,-9 8-16 16,-4-4-8-16,-13-4 12 16,-5 4-8-16,-20 0 40 15,-1 0-24-15,-20-4 56 16,11 8-44-16,6-12 88 16,-1 0-68-16,26-3 44 15,8-1-60-15,38-3 16 16,10-4-36-16,7 4-8 15,5 0-8-15,-4 0-156 16,-1 3 84-16,-8-3-324 16,-17 4 220-16,-4-1-532 15,0 1 396-15</inkml:trace>
          <inkml:trace contextRef="#ctx0" brushRef="#br0" timeOffset="56700.2518">4222 1542 416 0,'-17'0'152'0,"8"0"-116"0,-4 0-12 16,1 7 64-1,-1-7-52-15,-13 8 32 16,14 7-40-16,-23 23 16 15,10 4-24-15,-18 30 16 16,9-4-20-16,-21 11 0 16,4-7-8-16,-17-4 56 15,8-7-36-15,-8-4 40 0,17-12-36 0,4-11 24 32,17-4-28-32,17-18 0 0,13-9-16 0,13-18-104 15,17 0 48-15,13-23-324 16,3 1 204-16</inkml:trace>
          <inkml:trace contextRef="#ctx0" brushRef="#br0" timeOffset="56955.9344">3988 1599 572 0,'12'-15'208'0,"-12"15"-160"0,5-12-12 0,-5 12 156 16,0 0-112-16,4 0 28 15,4 0-64-15,1 0-20 16,4 12-12-16,-1-5 0 15,-3 8-8-15,12 4 8 16,-4 15-8-16,5 15 24 16,3 1-16-16,5 14-20 15,0 0 0-15,-5 8 40 16,1-15-20-16,-5-8 16 16,0 0-16-16,-4 1 20 15,-4-9-20-15,0-7 4 16,0-7-8-16,-5-8-96 15,1-4 52-15</inkml:trace>
          <inkml:trace contextRef="#ctx0" brushRef="#br0" timeOffset="57182.5339">3800 2068 820 0,'4'-23'304'0,"-4"23"-236"0,35-11-20 0,-18 7 124 16,0 4-104-16,17-4 36 16,-5 4-64-16,18-7 12 15,0 11-32-15,4 3-28 16,-4-3 4-16,0-4-272 16,-13 8 148-16,-4-16-228 15,0 8 204-15</inkml:trace>
          <inkml:trace contextRef="#ctx0" brushRef="#br0" timeOffset="57498.417">3936 1394 704 0,'-21'8'264'0,"21"-8"-208"0,0-8-12 0,-4 4 228 32,8 8-156-32,-4-4 96 0,0 0-124 0,17-4 64 15,0-3-88-15,22-4-16 16,7 3-28-16,10 0-8 15,3 8-4-15,9 0-244 16,-12 8 128-16,-5-4-456 16,-4 7 312-16</inkml:trace>
        </inkml:traceGroup>
        <inkml:traceGroup>
          <inkml:annotationXML>
            <emma:emma xmlns:emma="http://www.w3.org/2003/04/emma" version="1.0">
              <emma:interpretation id="{5AD48429-2EBC-4867-B568-D54DDA94D880}" emma:medium="tactile" emma:mode="ink">
                <msink:context xmlns:msink="http://schemas.microsoft.com/ink/2010/main" type="inkWord" rotatedBoundingBox="6759,1916 10372,1831 10401,3078 6789,3163"/>
              </emma:interpretation>
              <emma:one-of disjunction-type="recognition" id="oneOf8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0" timeOffset="58833.443">5342 2026 560 0,'-13'0'208'0,"13"0"-164"0,-9 8-8 0,5-8 144 15,8 0-104-15,-4 0 96 16,0 0-104-16,0 0 48 16,0 0-72-16,9 0 48 15,8-4-52-15,21 4 16 16,9 0-36-16,21 0 16 15,5 8-20-15,3-8 28 16,-8 4-28-16,-4-4 4 16,-8 0-12-16,-10 0 4 15,-3 0-8-15,-13-4 32 16,-9 4-20-16,-12-8 40 16,-1 4-32-16,-12-3 4 15,4 3-16-15,-4-4-24 16,-1 5 4-16,1-5-356 15,4 8 196-15</inkml:trace>
          <inkml:trace contextRef="#ctx0" brushRef="#br0" timeOffset="59735.4981">5750 1674 416 0,'-8'-3'152'0,"4"3"-116"0,-1 3-12 16,5 1 84 0,-8 8-64-16,-1 14 104 15,1 8-84-15,-9 19 76 16,0 4-80-16,-13 0 40 16,9-4-60-16,-5 0 8 15,9-8-32-15,0-3 8 16,13-8-12-16,0-8 20 15,8-3-20-15,-4-4 48 16,8-12-32-16,1-3-288 0,-1-4 140 0</inkml:trace>
          <inkml:trace contextRef="#ctx0" brushRef="#br0" timeOffset="60407.8358">6619 1773 436 0,'-13'-8'160'0,"13"8"-124"0,-12-11-8 15,3 11 116 1,5 0-84-16,-9 0 72 16,9 7-76-16,-13 5 56 15,4 3-60-15,-13 19 32 0,-3 8-48 16,-1-5 24-16,4-2-32 15,1-1 16-15,8 0-24 0,4-8 0 16,13-3-12-16,13-4 12 16,4-4-12-16,13-15-64 15,-1 0 28-15,5-8-112 16,0 1 80-16,-4-8-36 16,-4 3 56-16,-13 1 16 15,-1 7 12-15,-16 8 48 16,4 11-24-16,-8 8 88 15,-1 7-56-15,5 0 12 16,4 1-32-16,17-1 12 16,4-4-20-16,17-7 28 15,9-4-28-15,13-11 12 16,0-4-16-16,-9-11 0 16,0 0-4-16,-26-12 4 15,5 4-8-15,-21-15 16 16,-9 7-12-16,-13-22 4 15,-4 15-4-15,-17-15 36 16,17 15-20-16,-5 7-4 16,10 8-12-16,3-3-24 15,13 10 8-15,13-10-268 16,5 6 148-16,12-10-280 16,8 7 232-16</inkml:trace>
          <inkml:trace contextRef="#ctx0" brushRef="#br0" timeOffset="60784.7887">7262 1462 676 0,'21'-30'248'0,"-21"30"-192"0,39-15-16 0,-22 4 68 16,4 7-68-16,5-8 44 15,-5 9-48-15,-8 6 16 16,12 9-32-16,-21 7-28 15,-4 3 4-15,-21 13 52 16,13-1-24-16,-26 7 8 16,12-3-20-16,-7-4 12 15,3-4-16-15,0-7 4 16,5-8-4-16,0-15 4 16,4 0-8-16,4-15-12 15,5 0 4-15,8-4 4 16,4 4 0-16,13-4-20 15,4 8 12-15,17-1 108 16,14 12-52-16,7 8 8 16,-8 3-36-16,9 8-116 15,-9 4 48-15,-8 3-252 16,-1 5 164-16,-12-5-456 16,0 1 332-16</inkml:trace>
          <inkml:trace contextRef="#ctx0" brushRef="#br0" timeOffset="61369.3423">7190 2632 872 0,'0'8'324'0,"0"-8"-252"0,8-4-20 0,-3-4 48 15,-1 1-64-15,4-16 4 16,14 0-24-16,3-26 8 15,13 4-16-15,22-24-4 16,0 9 0-16,12-23-104 16,-8-1 56-16,4-18 0 15,-13 15 28-15,-3-11 4 16,-10 22 4-16,-8 8 68 16,-8 19-32-16,-5 7 84 15,0 16-60-15,-16 7 16 16,3 11-36-16,-16 27 12 15,3 7-24-15,-3 27 28 16,-5 8-32-16,-8 7-12 16,12 0-8-16,-8-7 40 15,13-8-24-15,0-12-8 16,4-6-8-16,4-13-40 16,9-3 24-16,4-19-108 15,8 0 72-15,1-23-100 16,8 1 92-16,-4-35-4 15,0 4 40-15,-9-27 0 16,0 9 16-16,-4 2 60 16,-4 16-24-16,-9 8 184 0,5 19-116 15,-9 3 92-15,8 15-104 0,-16 16 44 16,8 11-72-16,-9 26-4 16,5 8-28-16,-9 11-4 15,9 1-8-15,-9-5 12 16,9-7-12-16,-5-7-12 15,5-8 0-15,-4-8-260 16,3-4 144-16,10-10-384 16,3-5 284-16</inkml:trace>
          <inkml:trace contextRef="#ctx0" brushRef="#br0" timeOffset="61791.4644">8463 1901 976 0,'-26'-11'360'0,"26"11"-280"0,26 0-20 0,-9 0 220 16,4 0-164-16,26 0 68 16,8 8-108-16,14-8-28 15,3 0-28-15,-17 0-128 16,5 3 56-16,-22-6-480 16,-8 3 292-16</inkml:trace>
          <inkml:trace contextRef="#ctx0" brushRef="#br0" timeOffset="61639.0589">8804 1561 976 0,'12'-23'360'0,"-12"23"-280"0,5-19-20 0,-18 12 196 16,9 7-152-16,-13-4-8 15,-5 8-60-15,-20 3-24 16,12 5-8-16,-21 18-4 16,17 4 0-16,-5 19 8 15,10 4-4-15,7 11-12 16,5 0 4-16,13-8 4 15,8-3 0-15,13-15 8 16,5 0-4-16,7-8-144 16,-3-15 76-16,8-4-308 0,0 0 208 15,-17-15-348-15,4 4 288 0</inkml:trace>
        </inkml:traceGroup>
        <inkml:traceGroup>
          <inkml:annotationXML>
            <emma:emma xmlns:emma="http://www.w3.org/2003/04/emma" version="1.0">
              <emma:interpretation id="{957B0143-81C8-4207-ABFA-9E5509CFE7E8}" emma:medium="tactile" emma:mode="ink">
                <msink:context xmlns:msink="http://schemas.microsoft.com/ink/2010/main" type="inkWord" rotatedBoundingBox="10847,1460 12634,1418 12659,2489 10872,2532"/>
              </emma:interpretation>
              <emma:one-of disjunction-type="recognition" id="oneOf9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0" timeOffset="63606.2183">9958 1315 572 0,'-9'-23'208'0,"9"19"-160"0,9-3-12 0,-9 3 92 15,0 4-76-15,-9-4 52 16,9 8-64-16,-4 7-28 16,-5 8-12-16,-12 11 16 15,0 8-8-15,-22 23 4 16,5-4-4-16,-13 26-8 15,-5 0 4-15,-12 4 4 16,13-11-4-16,-5-12-12 16,18-14 4-16,3-16 20 15,18-12-8-15,13-18 4 16,12-4-4-16,17-34 20 16,13 0-16-16,9-34-20 15,8 7 0-15,-4-26-92 16,0 15 52-16,-9-3-4 15,-4 10 32-15,0-7 32 16,0 16-8-16,-13 10 72 16,1 16-44-16,-10 15 76 15,5 15-60-15,-12 19 20 16,3 11-40-16,5 15-8 0,-5 5-12 16,5 25 28-16,-4 1-20 0,8 11 4 15,4-4-12-15,-8-7-16 16,4-12 4-1,-9-11-76-15,1-11 44 0,-13-12-188 16,4-3 124-16</inkml:trace>
          <inkml:trace contextRef="#ctx0" brushRef="#br0" timeOffset="63788.2382">9506 1833 768 0,'-13'-26'284'0,"13"26"-220"0,60-23-20 0,-30 12 216 16,4 7-152-16,13-15 28 15,0 4-84-15,25 0-16 16,-8 3-20-16,-5-3-312 16,-7 8 164-16</inkml:trace>
          <inkml:trace contextRef="#ctx0" brushRef="#br0" timeOffset="64020.2034">9749 1107 1048 0,'-4'-27'388'0,"4"27"-300"0,29-26-28 0,-11 10 92 15,-6 5-96-15,31-12 32 16,8 8-52-16,21 0-12 16,1 8-16-16,8 3-192 15,-9 8 100-15</inkml:trace>
          <inkml:trace contextRef="#ctx0" brushRef="#br0" timeOffset="64388.2145">10656 1610 996 0,'-30'4'368'0,"30"-4"-284"0,64-4-24 0,-13 4 20 16,0 0-56-16,34-4 24 16,5 0-28-16,25-3-396 15,-5-1 204-15</inkml:trace>
          <inkml:trace contextRef="#ctx0" brushRef="#br0" timeOffset="64239.3191">10822 1455 904 0,'-21'-4'332'0,"21"4"-256"0,34-4-24 0,-9 0 140 16,1 8-116-16,12-4 16 15,5 4-56-15,-1-4-220 16,-3 4 100-16,3 3-592 16,1 5 372-16</inkml:trace>
        </inkml:traceGroup>
        <inkml:traceGroup>
          <inkml:annotationXML>
            <emma:emma xmlns:emma="http://www.w3.org/2003/04/emma" version="1.0">
              <emma:interpretation id="{07939B82-A5D1-453D-AD14-F4AB9B3794E5}" emma:medium="tactile" emma:mode="ink">
                <msink:context xmlns:msink="http://schemas.microsoft.com/ink/2010/main" type="inkWord" rotatedBoundingBox="13275,1839 13834,1826 13842,2151 13283,2164"/>
              </emma:interpretation>
              <emma:one-of disjunction-type="recognition" id="oneOf10">
                <emma:interpretation id="interp14" emma:lang="" emma:confidence="0">
                  <emma:literal>o</emma:literal>
                </emma:interpretation>
                <emma:interpretation id="interp15" emma:lang="" emma:confidence="0">
                  <emma:literal>O</emma:literal>
                </emma:interpretation>
                <emma:interpretation id="interp16" emma:lang="" emma:confidence="0">
                  <emma:literal>0</emma:literal>
                </emma:interpretation>
                <emma:interpretation id="interp17" emma:lang="" emma:confidence="0">
                  <emma:literal>c</emma:literal>
                </emma:interpretation>
                <emma:interpretation id="interp18" emma:lang="" emma:confidence="0">
                  <emma:literal>a</emma:literal>
                </emma:interpretation>
              </emma:one-of>
            </emma:emma>
          </inkml:annotationXML>
          <inkml:trace contextRef="#ctx0" brushRef="#br0" timeOffset="64701.5474">12082 1387 756 0,'17'-12'280'0,"-17"12"-216"0,5-7-20 0,-18 7 180 15,0 0-132-15,-21 19 68 16,0-4-92-16,-17 8 24 16,8 3-56-16,-3 1-20 15,16 10-8-15,13 5-8 16,17-4 0-16,42-8-44 15,14-3 24-15,33-12-212 16,0-4 128-16,-3-18 16 16,-10-1 56-16,-20-18 24 15,-18 3 8-15,-17-15 88 16,-16 4-48-16,-31-12 184 16,-12 5-124-16,-26 3 148 15,8 11-140-15,10 5-36 16,3 14-48-16,39 1-256 15,21 10 124-15</inkml:trace>
        </inkml:traceGroup>
      </inkml:traceGroup>
    </inkml:traceGroup>
    <inkml:traceGroup>
      <inkml:annotationXML>
        <emma:emma xmlns:emma="http://www.w3.org/2003/04/emma" version="1.0">
          <emma:interpretation id="{9048C236-BBCA-494A-B161-1D9868C45E54}" emma:medium="tactile" emma:mode="ink">
            <msink:context xmlns:msink="http://schemas.microsoft.com/ink/2010/main" type="paragraph" rotatedBoundingBox="3370,3444 14349,3294 14366,4532 3387,468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69D7FA58-94EB-490A-9B97-DD679D8F7DA9}" emma:medium="tactile" emma:mode="ink">
              <msink:context xmlns:msink="http://schemas.microsoft.com/ink/2010/main" type="line" rotatedBoundingBox="3370,3444 14349,3294 14366,4532 3387,4682"/>
            </emma:interpretation>
          </emma:emma>
        </inkml:annotationXML>
        <inkml:traceGroup>
          <inkml:annotationXML>
            <emma:emma xmlns:emma="http://www.w3.org/2003/04/emma" version="1.0">
              <emma:interpretation id="{CB3C27C6-8137-490C-93D3-B92B0058CB4B}" emma:medium="tactile" emma:mode="ink">
                <msink:context xmlns:msink="http://schemas.microsoft.com/ink/2010/main" type="inkWord" rotatedBoundingBox="3372,3588 5579,3558 5591,4497 3385,4527"/>
              </emma:interpretation>
              <emma:one-of disjunction-type="recognition" id="oneOf11">
                <emma:interpretation id="interp19" emma:lang="" emma:confidence="1">
                  <emma:literal/>
                </emma:interpretation>
              </emma:one-of>
            </emma:emma>
          </inkml:annotationXML>
          <inkml:trace contextRef="#ctx0" brushRef="#br0" timeOffset="66774.6156">1965 3363 424 0,'-17'-8'156'0,"13"8"-120"0,-9 0-8 0,9 0 148 16,4 0-100-16,-9-4 120 16,9 4-112-16,0-4 20 15,13 4-64-15,0-3 28 16,4-1-36-16,17 0-28 16,4 4-4-16,22 0 24 15,4 4-12-15,12-4-4 16,-12 15-4-16,4-7 12 15,-17-1-8-15,-8-7-12 16,-5 8 0-16,-12-8 40 16,-9 3-24-16,-9-6 0 15,-3 3-8-15,-14-8 12 16,5 4-8-16,-9 1 4 16,4 3-4-16,-8 3-32 15,9 5 12-15,-5 7 4 16,9 8 8-16,-13 18-28 15,13 5 16-15,-18 18-120 16,10 4 76-16,-10 0 12 0,9-7 28 0,-8-4 8 16,4-16 0-16,-4-14 96 15,8-12-48-15,-12-15 88 32,12 0-72-32,-13-30 44 0,5-1-60 15,-13-29 24-15,8 3-36 0,-12-11-16 16,8 15-8-16,-4 0-4 15,13 4 0-15,-9 7-12 16,9 12 8-16,-1 3-24 16,14 8 16-16,4 4-40 15,4 12 32-15,17-5-416 16,8 4 240-16</inkml:trace>
          <inkml:trace contextRef="#ctx0" brushRef="#br0" timeOffset="67059.373">2689 3101 880 0,'17'-3'328'0,"-17"3"-256"0,30 22-16 15,-18-7-8 1,5 1-36-16,5 6-20 15,-1 5 0-15,-4-1 32 16,4-3-16-16,-21 0 28 0,-8-1-24 0,-9-3 24 16,4-4-24-16,-4-7-4 15,4 3-4-15,9-7 56 16,4 4-32-16,17-12-12 16,9 4-8-16,25-4-44 15,8 4 20-15</inkml:trace>
          <inkml:trace contextRef="#ctx0" brushRef="#br0" timeOffset="68018.9608">3941 3465 852 0,'-30'-15'316'0,"30"15"-248"0,-26 0-16 0,9 0 76 16,9 0-80-16,-22 0 8 16,0 0-36-16,-21 0-12 15,9 7-4-15,-22 1-4 16,8 7 0-16,-3 4 24 15,16 4-12-15,5 7 76 16,16 4-52-16,27 4 4 16,12 0-24-16,42-12 8 15,10-3-16-15,24-16 24 16,1-7-20-16,8-19-120 16,-13 4 60-16,-12-11-20 15,-13 3 44-15,-38-7 12 16,-18 7 12-16,-29-7 16 15,-9 7-8-15,-21-7 60 16,4 11-40-16,0-4 68 16,9 12-56-16,17-1-36 15,12 5-4-15,30-1-392 16,9 5 216-16</inkml:trace>
          <inkml:trace contextRef="#ctx0" brushRef="#br0" timeOffset="67644.4533">3851 3222 872 0,'-25'-18'324'0,"25"18"-252"0,17-8-20 0,-9 0 136 15,5 5-112-15,0-13-4 16,4 9-44-16,0-4-4 16,4 7-12-16,0-4-112 15,1 8 52-15,-9-4-60 16,-1 4 64-16,-12 0 32 15,0 8 8-15,-17-4-4 16,0 3 4-16,-8 1 12 16,3 3-4-16,-7 1-4 0,3-1 4 15,-4 12-48 1,13 3 24-16,0 12-4 0,9 4 16 16,-1 30 16-1,5 0-4-15,0 22-80 0,4-7 40 0,-9-7 12 16,1-12 20-16,-14-11 4 15,1-12 0-15,-13-11 16 16,4-7-8-16,-4-9 32 16,4-6-24-16,-12-8 32 15,20-4-32-15,-7-8-4 16,7 0-8-16,1 1 56 16,21 3-32-16,0 4 24 15,13 4-32-15,17 0 52 16,12 7-40-16,18 0-8 15,-5-3-12-15,13 0 8 16,-12-1-12-16,12-7-160 16,-13 0 80-16,-4-7-236 15,-8-1 176-15,-5-7-392 16,-4 0 296-16</inkml:trace>
        </inkml:traceGroup>
        <inkml:traceGroup>
          <inkml:annotationXML>
            <emma:emma xmlns:emma="http://www.w3.org/2003/04/emma" version="1.0">
              <emma:interpretation id="{21E81942-5D48-494C-8768-5CA4B0C137C6}" emma:medium="tactile" emma:mode="ink">
                <msink:context xmlns:msink="http://schemas.microsoft.com/ink/2010/main" type="inkWord" rotatedBoundingBox="6759,3511 9949,3468 9964,4592 6774,4636"/>
              </emma:interpretation>
              <emma:one-of disjunction-type="recognition" id="oneOf12">
                <emma:interpretation id="interp20" emma:lang="" emma:confidence="1">
                  <emma:literal/>
                </emma:interpretation>
              </emma:one-of>
            </emma:emma>
          </inkml:annotationXML>
          <inkml:trace contextRef="#ctx0" brushRef="#br0" timeOffset="69491.2519">5320 3537 476 0,'-12'-19'176'0,"12"15"-136"0,4-4-12 0,-4 5 172 15,8-1-116-15,9-8 108 16,-4 9-112-16,21-5 88 16,13 4-92-16,17 1 56 15,4-5-76-15,13 8-12 16,-4-8-28-16,-1 5 8 15,-3 6-16-15,-5-3 16 16,-9 0-16-16,-16 0-204 16,-13 0 104-16</inkml:trace>
          <inkml:trace contextRef="#ctx0" brushRef="#br0" timeOffset="69752.9484">5793 3268 548 0,'0'0'204'0,"0"0"-156"0,-21 42-16 16,8-20 88 0,9 1-72-16,-13 19 104 15,0-1-88-15,-9 20 8 16,5-1-48-16,-9 12 12 0,9-11-20 0,-5-4 20 15,9-8-24-15,0-15-100 16,9-8 44-16,12-10-376 16,9-9 232-16</inkml:trace>
          <inkml:trace contextRef="#ctx0" brushRef="#br0" timeOffset="70242.2475">6449 3328 436 0,'-4'-11'160'0,"4"11"-124"0,-17 8-8 16,8-1 104 0,5 1-76-16,-9 7 60 15,0 4-72-15,-12 11 24 16,8 4-40-16,-5 12 8 15,5-1-20-15,5 8 0 16,12-4-8-16,8-11 20 16,9-4-16-16,9-15-4 15,-1-8-4-15,1-14-164 16,4-1 88-16,-5-19-60 16,-4 8 80-16,-8-15 36 15,0 7 12-15,-13 0 68 0,-4 12-36 0,-9 15 120 16,4 3-80-16,-3 8 88 15,7 12-88-15,10-1 36 16,7 5-60-16,10-12 20 16,7-4-36-16,18-19 16 15,0-4-24-15,13-14-8 16,-5-1-8-16,-12-7-40 16,-5-1 20-16,-29 1-4 15,3 11 12-15,-24-15 24 16,-10 12-8-16,1-5-12 15,4 16 0-15,-4-4-60 16,8-1 36-16,13 5-288 16,13-4 176-16</inkml:trace>
          <inkml:trace contextRef="#ctx0" brushRef="#br0" timeOffset="70590.172">7096 3037 540 0,'13'-26'200'0,"-13"26"-156"0,13-4-12 15,-5 8 104 1,1 3-80-16,8 16 60 16,0 7-72-16,0 12 40 15,0-1-48-15,-9 5 0 16,5-1-24-16,-21-3 36 0,3-8-24 0,-16-8 4 15,12-3-16-15,-16-12 20 16,8 1-20-16,-9-16 12 16,9 0-12-16,0-15-16 15,13 4 0-15,8-8-4 16,9 5 0 0,4 2-28-16,9 9 20 0,-1 7-4 15,5 7 12-15,0 5 16 16,0 3-4-16,-1 0-188 15,1 4 100-15</inkml:trace>
          <inkml:trace contextRef="#ctx0" brushRef="#br0" timeOffset="71188.8904">7143 4123 756 0,'4'8'280'0,"-4"-8"-216"0,4 0-20 15,5-8 24 1,4 1-48-16,12-12 8 16,5 0-16-16,13-19-8 15,3 4 0-15,14-34 12 16,0 7-8-16,-5-22-12 0,0 7 0 15,-3-3 4-15,-14 14 0 0,4-3 44 16,-12 15-24 0,-8 4 96-1,-1 19-64-15,-13 7 28 0,-3 12-44 0,-10 26 12 16,-3 4-28-16,-5 19 8 16,-4 3-16-16,-9 24 12 15,9-1-16-15,-4 4-12 16,17-3 0-16,-5-12 12 15,18-12-4-15,-5-14 24 16,5-5-16-16,12-22-180 16,-4 0 92-16,-4-26-124 15,8-4 116-15,0-27-52 16,-4 8 76-16,-4-12 44 16,4 12 12-16,-13-8 76 15,13 15-40-15,-12 1 200 16,3 11-132-16,-16 7 64 15,21 8-96-15,-13 15 24 16,0 7-56-16,-5 20 16 16,-3 3-32-16,3 19 28 15,-12 8-32-15,9 11 4 16,4-4-12-16,-5 1-104 16,1-8 52-16,8-16-368 15,8-10 228-15,13-24-528 16,5-7 400-16</inkml:trace>
          <inkml:trace contextRef="#ctx0" brushRef="#br0" timeOffset="71566.3566">8178 3620 1040 0,'-5'-11'384'0,"5"11"-300"0,51-4-20 16,-16 0 112 0,3 8-108-16,9-4 16 15,0 0-48-15,-1 0-200 16,1 7 88-16</inkml:trace>
          <inkml:trace contextRef="#ctx0" brushRef="#br0" timeOffset="71413.7939">8497 3404 696 0,'-13'-19'256'0,"13"19"-196"0,-8-11-20 0,3 0 244 15,1 11-164-15,-13-8 4 16,4 8-76-16,-12 0 28 15,4 8-44-15,-13 7-32 16,8 4-4-16,-4 11 8 16,9 8 0-16,4 11-12 15,8 4 4-15,14 4 20 16,12-4-8-16,8-8-136 16,5-3 72-16</inkml:trace>
        </inkml:traceGroup>
        <inkml:traceGroup>
          <inkml:annotationXML>
            <emma:emma xmlns:emma="http://www.w3.org/2003/04/emma" version="1.0">
              <emma:interpretation id="{3CD590F2-DFC4-4021-857A-A36CDA8EA593}" emma:medium="tactile" emma:mode="ink">
                <msink:context xmlns:msink="http://schemas.microsoft.com/ink/2010/main" type="inkWord" rotatedBoundingBox="11016,3339 11632,3331 11646,4301 11029,4310"/>
              </emma:interpretation>
              <emma:one-of disjunction-type="recognition" id="oneOf13">
                <emma:interpretation id="interp21" emma:lang="" emma:confidence="1">
                  <emma:literal/>
                </emma:interpretation>
              </emma:one-of>
            </emma:emma>
          </inkml:annotationXML>
          <inkml:trace contextRef="#ctx0" brushRef="#br0" timeOffset="72884.8826">9996 3416 632 0,'-55'-19'236'0,"55"19"-184"0,-56-19-16 16,31 7 96-1,8 5-80-15,-22-5 76 16,9 5-72-16,-21 7 32 15,13 4-52-15,-5 7 0 16,9 4-24-16,9 4 36 16,8 11-24-16,21 4 4 0,13 0-16 15,17-7 28-15,9-1-24 0,16-10 32 16,10-5-32-16,-1-15-12 16,0-3-8-16,-9-12 4 15,-3 4 0-15,-26-12 0 16,-9 4 0-1,-30-15 16-15,-3 8-8 16,-22-11-12-16,4 10 0 0,0-3 20 16,9 11-8-16,21-3-20 15,12 7 4-15</inkml:trace>
          <inkml:trace contextRef="#ctx0" brushRef="#br0" timeOffset="72539.3798">9770 2920 600 0,'-21'-27'224'0,"21"27"-176"0,-4-11-12 0,4 7 168 15,4 4-120-15,4-4 52 16,5 0-76-16,4-3 8 15,5 7-40-15,7-4 0 16,5 4-16-16,5-4 0 16,3 8-4-16,-8 0 20 15,-4 7-16-15,-17-11-108 16,-4 8 48-16,-22-1-40 16,0 5 48-16,-13 3-4 15,1-4 28-15,-5 23-36 16,4 12 32-16,5 18-4 15,8 4 16-15,1 8-108 16,7-4 64-16,1 4-84 16,4-12 76-16,-4 0 32 15,0-7 20-15,-9-4 32 0,4-8-12 16,-12-11 12-16,0-7-12 0,-18-1 0 16,10-7-4-16,-5-3 20 15,8-1-16-15,9-4 156 16,8 0-96-16,22-3 60 15,9 3-76-15,16-11 20 16,4 4-44-16,22-15 0 16,-8 11-20-16,12-8-60 15,4 8 24-15,-16-7-236 16,3 7 144-16,-25-4-224 16,5 8 192-16</inkml:trace>
        </inkml:traceGroup>
        <inkml:traceGroup>
          <inkml:annotationXML>
            <emma:emma xmlns:emma="http://www.w3.org/2003/04/emma" version="1.0">
              <emma:interpretation id="{EA3FA8BB-A0C4-40B3-93A2-9B1163A6CF75}" emma:medium="tactile" emma:mode="ink">
                <msink:context xmlns:msink="http://schemas.microsoft.com/ink/2010/main" type="inkWord" rotatedBoundingBox="12587,3644 14354,3620 14365,4418 12598,4442"/>
              </emma:interpretation>
              <emma:one-of disjunction-type="recognition" id="oneOf14">
                <emma:interpretation id="interp22" emma:lang="" emma:confidence="1">
                  <emma:literal/>
                </emma:interpretation>
              </emma:one-of>
            </emma:emma>
          </inkml:annotationXML>
          <inkml:trace contextRef="#ctx0" brushRef="#br0" timeOffset="73230.2167">11192 3370 852 0,'-55'11'316'0,"55"-11"-248"0,-4 8-16 0,8-4 128 16,5 0-108-16,20-1 0 15,1 5-48-15,38-8-52 16,5 0 16-16</inkml:trace>
          <inkml:trace contextRef="#ctx0" brushRef="#br0" timeOffset="73081.8222">11218 3196 1100 0,'13'-23'408'16,"-13"23"-316"-16,38-7-28 0,-17 3 176 15,1 4-144-15,8 0-12 16,4 0-52-16,4 4-52 15,-4 7 12-15</inkml:trace>
          <inkml:trace contextRef="#ctx0" brushRef="#br0" timeOffset="73542.5716">12176 3257 676 0,'-34'-38'248'0,"34"38"-192"0,-51-12-16 0,21 12 252 15,5 4-168-15,-22 7 144 16,8 8-156-16,1 8-60 16,4 3-32-16,17 4-4 15,4-3-8-15,18-5 4 16,12 1-4-16,25-9-8 16,5-2 4-16,17-9-104 15,4-3 56-15,-8-12-156 16,-9 1 112-16,-17-8 20 15,-4 0 44-15,-26-16 36 16,-8 5-4-16,-31-12 128 16,1 4-72-16,-21 0 156 15,8 11-124-15,5 8-36 16,16 7-40-16,22 8-8 0,17 4-8 0</inkml:trace>
          <inkml:trace contextRef="#ctx0" brushRef="#br0" timeOffset="73726.0348">12904 3715 1048 0,'-47'56'388'0,"47"-56"-300"0,-25 57-28 0,-1-34-4 15,1 0-44-15,-35 14-496 16,9-6 260-16</inkml:trace>
        </inkml:traceGroup>
      </inkml:traceGroup>
    </inkml:traceGroup>
    <inkml:traceGroup>
      <inkml:annotationXML>
        <emma:emma xmlns:emma="http://www.w3.org/2003/04/emma" version="1.0">
          <emma:interpretation id="{59100659-DAAC-4270-AA3D-A9382352EFF2}" emma:medium="tactile" emma:mode="ink">
            <msink:context xmlns:msink="http://schemas.microsoft.com/ink/2010/main" type="paragraph" rotatedBoundingBox="4444,4992 22051,4937 22056,6516 4449,6571" alignmentLevel="3"/>
          </emma:interpretation>
        </emma:emma>
      </inkml:annotationXML>
      <inkml:traceGroup>
        <inkml:annotationXML>
          <emma:emma xmlns:emma="http://www.w3.org/2003/04/emma" version="1.0">
            <emma:interpretation id="{63D8E9E5-23F0-4CA1-AD59-CA760FCC7BA4}" emma:medium="tactile" emma:mode="ink">
              <msink:context xmlns:msink="http://schemas.microsoft.com/ink/2010/main" type="line" rotatedBoundingBox="4444,4992 22051,4937 22056,6516 4449,6571"/>
            </emma:interpretation>
          </emma:emma>
        </inkml:annotationXML>
        <inkml:traceGroup>
          <inkml:annotationXML>
            <emma:emma xmlns:emma="http://www.w3.org/2003/04/emma" version="1.0">
              <emma:interpretation id="{55BA12D2-B61E-4C54-BE55-C6F152D20FB8}" emma:medium="tactile" emma:mode="ink">
                <msink:context xmlns:msink="http://schemas.microsoft.com/ink/2010/main" type="inkWord" rotatedBoundingBox="4444,5025 6513,5019 6516,5922 4447,5928"/>
              </emma:interpretation>
              <emma:one-of disjunction-type="recognition" id="oneOf15">
                <emma:interpretation id="interp23" emma:lang="" emma:confidence="1">
                  <emma:literal/>
                </emma:interpretation>
              </emma:one-of>
            </emma:emma>
          </inkml:annotationXML>
          <inkml:trace contextRef="#ctx0" brushRef="#br0" timeOffset="85457.9744">3000 4718 652 0,'-5'-4'244'0,"5"4"-192"0,-4 0-12 16,0 0 100 0,8 0-84-16,-4 0 84 15,0 0-80-15,0 0 76 16,0 0-80-16,0 0 44 15,0 0-60-15,4-4 16 16,9 4-36-16,13-4 16 16,4 4-20-16,16-4 8 15,5 4-12-15,26-7-8 16,-5 3 0-16,18 0 12 0,-9 4-8 16,4-3-4-16,-13 6 0 0,-12-3-24 15,-5 0 12-15,-25 0 12 16,4 8 0-16,-25-8 24 15,4 0-16-15,-5 0 32 16,-8 4-28-16,0-1-4 16,0 1-8-16,0 0-16 15,9 4 8-15,-14 3 12 16,10 0-4-16,-10 8-4 16,1 0 4-16,-9 23-4 15,5 3 0-15,-22 20-20 16,9-5 12-16,-9 12 12 15,0-11 0-15,-4-8 8 16,8-12-8-16,-3 1 8 16,12-8-8-16,-17-11 32 15,16-8-20-15,-3-8-24 16,0-3 4-16,-22-8-28 16,18 1 20-16,-22-9-12 15,17 1 12-15,-21-12 8 16,13 8 4-16,-22-23 8 15,17 8-4-15,-8-19-4 16,13 7 4-16,0-19 40 16,12 12-24-16,5-4 16 15,12 12-20-15,5-9-8 16,4 20-4-16,9 4-4 0,3 7 0 16,5 4-20-16,0 11 12 0,9 4-296 15,0 4 168-15,12 7-448 16,0 4 328-1</inkml:trace>
          <inkml:trace contextRef="#ctx0" brushRef="#br0" timeOffset="85619.902">3962 4986 1120 0,'9'31'416'0,"-9"-31"-324"0,0 26-24 0,-5-15-28 16,5 1-36-16,0 3-20 16,13 0 8-16</inkml:trace>
          <inkml:trace contextRef="#ctx0" brushRef="#br0" timeOffset="86126.2484">4741 4850 652 0,'9'-23'244'0,"-9"23"-192"0,17-7-12 15,-13 7 144 1,-4 7-108-16,-4 16 32 16,0 4-64-16,-18 26-20 0,1 3-12 15,-9 16 8-15,5-4-12 0,-14-3-4 16,18-8 0-16,-22-5-4 15,14-6 0-15,-5-8 32 16,8-8-16-16,0-11 20 16,9-8-20-16,5-14-8 15,7-1-4-15,14-19-24 16,12 4 12-16,9-23-76 31,0 1 48-31,8-23-100 0,-4 3 76 0,9-11 12 16,-13 11 28-16,4-3 16 15,-5 15 4-15,-7 3 96 16,-5 16-52-16,-4 0 104 16,-5 15-84-16,9 3 60 15,-4 9-72-15,4 10 48 16,0 5-56-16,4 18-4 16,1 11-24-16,-5 28-28 15,4-5 4-15,-4-3 32 16,-4-1-16-16,-9-3 8 15,4-4-8-15,-12-12 12 16,4 1-12-16,-8-12 16 16,3-3-16-16,-3-12-204 15,4-4 104-15</inkml:trace>
          <inkml:trace contextRef="#ctx0" brushRef="#br0" timeOffset="86310.2371">4575 5278 1068 0,'-4'-12'396'0,"4"12"-308"0,21 0-24 0,-4-3 116 15,0-1-112-15,17-4-20 16,0 5-28-16,9-5-212 16,4 8 104-16,-9-8-552 15,5 5 352-15</inkml:trace>
          <inkml:trace contextRef="#ctx0" brushRef="#br0" timeOffset="86567.4192">4639 4642 820 0,'-13'-30'304'0,"13"30"-236"0,13-23-20 16,0 12 204-1,4 7-148-15,13-11 132 16,8 7-132-16,17 0-84 16,1 5-16-16,3 3-116 15,-8 3 60-15,1 13-520 0,-6-1 312 16</inkml:trace>
        </inkml:traceGroup>
        <inkml:traceGroup>
          <inkml:annotationXML>
            <emma:emma xmlns:emma="http://www.w3.org/2003/04/emma" version="1.0">
              <emma:interpretation id="{D140FE7A-2AB1-40F3-9E8F-9F714A7D153F}" emma:medium="tactile" emma:mode="ink">
                <msink:context xmlns:msink="http://schemas.microsoft.com/ink/2010/main" type="inkWord" rotatedBoundingBox="7151,5326 7429,5325 7430,5662 7153,5663"/>
              </emma:interpretation>
              <emma:one-of disjunction-type="recognition" id="oneOf16">
                <emma:interpretation id="interp24" emma:lang="" emma:confidence="1">
                  <emma:literal/>
                </emma:interpretation>
              </emma:one-of>
            </emma:emma>
          </inkml:annotationXML>
          <inkml:trace contextRef="#ctx0" brushRef="#br0" timeOffset="87030.1538">5695 5168 1008 0,'21'0'372'0,"-21"0"-288"0,60 4-24 0,-34-4 44 15,-1 4-68-15,5-4-260 16,4 7 120-16</inkml:trace>
          <inkml:trace contextRef="#ctx0" brushRef="#br0" timeOffset="86880.268">5759 4858 1144 0,'4'-8'420'0,"-4"8"-324"0,13 4-28 16,-4-8 96-1,3 4-104-15,10-4-8 16,3 8-32-16,5-4-164 16,4 8 76-16,0-1-588 15,-4 8 364-15</inkml:trace>
        </inkml:traceGroup>
        <inkml:traceGroup>
          <inkml:annotationXML>
            <emma:emma xmlns:emma="http://www.w3.org/2003/04/emma" version="1.0">
              <emma:interpretation id="{702085DC-512A-42D0-8285-77B1673FA92B}" emma:medium="tactile" emma:mode="ink">
                <msink:context xmlns:msink="http://schemas.microsoft.com/ink/2010/main" type="inkWord" rotatedBoundingBox="8386,4980 13222,4964 13226,6247 8390,6262"/>
              </emma:interpretation>
              <emma:one-of disjunction-type="recognition" id="oneOf17">
                <emma:interpretation id="interp25" emma:lang="" emma:confidence="1">
                  <emma:literal/>
                </emma:interpretation>
              </emma:one-of>
            </emma:emma>
          </inkml:annotationXML>
          <inkml:trace contextRef="#ctx0" brushRef="#br0" timeOffset="88442.9192">6939 4895 912 0,'-9'0'340'0,"18"0"-264"0,20 0-24 16,-7-3 116 0,-1 3-104-16,17-12-8 15,5 9-36-15,12-13-260 16,5 16 128-16</inkml:trace>
          <inkml:trace contextRef="#ctx0" brushRef="#br0" timeOffset="88709.0838">7790 4850 540 0,'-21'38'200'0,"21"-38"-156"0,-9 113-12 0,5-48 96 16,4-8-76-16,-13 37 16 16,5 1-44-16,-1 11 48 15,-3-12-40-15,-1-14 144 16,-4-16-100-16,-17-14 108 16,4-16-104-16,-21-19 0 15,12-8-44-15,-16-22-8 16,12-4-16-16,-3-45-236 15,12 11 120-15</inkml:trace>
          <inkml:trace contextRef="#ctx0" brushRef="#br0" timeOffset="88860.4855">7905 4502 976 0,'4'4'360'0,"-4"-4"-280"0,-4 19-20 15,4-12-120 1,9 8 20-16,12-7-540 0,9 7 320 0</inkml:trace>
          <inkml:trace contextRef="#ctx0" brushRef="#br0" timeOffset="89369.339">8352 4797 476 0,'-13'0'176'0,"13"0"-136"0,-21 4-12 0,4 3 188 16,9 9-124-16,-26 14 140 15,4 0-132-15,-4 12 0 16,4 3-60-16,9 4 0 15,12 1-24-15,9-9 20 16,9-7-24-16,20-15 24 16,5 0-24-16,9-19-128 15,0 0 64-15,-1-19-204 16,-3 4 148-16,-10-15-52 16,-7 15 96-16,-10-16 20 15,-3 5 28-15,-9 15 84 16,0 3-40-16,-9 16 176 15,5 14-112-15,-4 5 100 16,8 7-112-16,0 4 56 16,12 0-80-16,10-8 32 15,3 0-52-15,18-15-12 0,4-3-12 16,12-16 32-16,1 0-20 0,-5-22-4 16,-4 7-12-16,-12-19-24 15,-14 7 8-15,-16-18-40 16,-1 8 28-16,-12-20-28 15,4 16 28-15,-17 7-96 16,8 7 64-16,-3 20-232 16,7 4 160-16</inkml:trace>
          <inkml:trace contextRef="#ctx0" brushRef="#br0" timeOffset="89986.0402">8561 5747 932 0,'0'23'348'0,"0"-23"-272"0,17 7-20 16,0-7 128 0,4-7-112-16,13-16 16 15,5 4-52-15,12-22-24 16,0-1-8-16,4-15 4 15,-8 12-4-15,-4-16 16 16,-1 8-12-16,-8-30-4 16,0 15 0-16,-4-23-4 0,-4 15 0 15,-5-7 32-15,5 22-16 0,-18 5 64 32,5 18-44-32,-5 4 28 15,5 11-36-15,-4 12-36 16,-9 7 4-16,0 23-8 0,0 11 4 0,-9 27 32 15,-4 3-12-15,5 9-12 16,-1-1-4-16,5-15 12 16,4-4-4-16,0-15-28 15,13-8 12-15,-5-18-188 16,14-4 108-16,3-19-108 16,5 0 112-16,0-27-4 15,4 0 52-15,-9-18 20 16,-3-1 8-16,-10-7 20 15,6 11-4-15,-14 12 140 16,4 7-80-16,-8 4 140 16,5 15-116-16,-5 4 40 15,0 7-80-15,-5 16-16 16,5 7-20-16,-8 11 8 16,4 1-12-16,-5 22 4 15,9-7-4-15,-9 7-8 16,18-4 4-16,-9-7-4 15,9-4 0-15,-1-11-152 16,1 0 84-16,-5-8-404 16,4-4 264-16</inkml:trace>
          <inkml:trace contextRef="#ctx0" brushRef="#br0" timeOffset="92357.3025">10251 4699 612 0,'0'-8'228'0,"5"1"-180"0,-5-1-12 0,0 4 124 15,8 4-96-15,-4-4 72 16,1 4-80-16,-14-3-4 15,1-1-32-15,-22 0-4 16,4 8-8-16,-21 0-8 16,5 3 4-16,-13 5-4 15,8 3 0-15,0 7-12 16,9 5 8-16,3 15 40 16,10 3-24-16,8 8 44 15,13 0-32-15,8 0 32 0,13-8-32 16,13-7-4-16,8-4-12 0,5-15 4 15,3 0-8 1,-7-8-268-16,-5-3 148 16</inkml:trace>
          <inkml:trace contextRef="#ctx0" brushRef="#br0" timeOffset="92510.7091">9868 4960 860 0,'-13'-15'320'0,"13"15"-248"0,0-4-20 0,0 0 180 16,9 8-136-16,12-8 24 16,9 4-72-16,25-4 4 15,5 1-32-15</inkml:trace>
          <inkml:trace contextRef="#ctx0" brushRef="#br0" timeOffset="93018.5604">10916 4509 912 0,'25'-7'340'0,"-25"7"-264"0,51-8-24 16,-29 4 28-1,7 4-56-15,14-3-12 16,0 6-4-16,-5-3-64 0,5 4 32 0,-14 0-148 15,-7 7 96-15,-22-3-108 16,0 3 104-16,-13-3 24 16,-4-1 36-16,-13-3 24 15,9 4 0-15,-5-1-4 16,9 1 4-16,-4 3 84 31,12 1-48-31,-3 10 8 0,3 9-28 0,-4 22 24 16,5 7-28-1,-5 20 32-15,4-5-32 0,-12 1-12 16,8-12-8-16,-16-11 64 16,7-7-32-16,-20-12 24 15,12-8-32-15,-13-3-8 16,5-11-8-16,4-5 12 16,4 1-8-16,0-8 76 15,9 3-48-15,0-3 100 16,12 0-76-16,9 0 60 15,9 4-68-15,29 4-12 16,-4-1-24-16,9-3-12 16,8 7 0-16,13-7-4 15,-13 0 0-15,8-8-328 16,-8 4 180-16</inkml:trace>
          <inkml:trace contextRef="#ctx0" brushRef="#br0" timeOffset="93440.685">11137 4755 560 0,'-30'-15'208'0,"30"15"-164"0,-21-7-8 0,8 3 224 16,0 8-148-16,-12-4 44 15,4 0-92-15,-13 0 20 16,0 7-48-16,-13 12-12 16,4 4-12-16,-8 19 60 15,8-1-40-15,22 8 24 16,8 1-36-16,39-13 0 16,12-2-12-16,22-13 20 15,4-14-16-15,8-20-64 16,-17 1 24-16,5-15-60 15,-17 3 52-15,-22-15 8 16,-4 8 16-16,-17-8 56 16,-9 8-24-16,-16-4 124 15,4 7-80-15,-13 1 76 16,17 7-80-16,-1 0 4 16,10 11-40-16,12-3-32 15,5 7 4-15,21-4-468 16,-1 8 260-16</inkml:trace>
          <inkml:trace contextRef="#ctx0" brushRef="#br0" timeOffset="93636.704">11767 5289 996 0,'-12'23'368'0,"12"-23"-284"0,-5 34-24 0,-3-15 100 16,4 0-100-16,-18 3 8 16,5 13-40-16,-21-9-596 15,4 1 304-15</inkml:trace>
        </inkml:traceGroup>
        <inkml:traceGroup>
          <inkml:annotationXML>
            <emma:emma xmlns:emma="http://www.w3.org/2003/04/emma" version="1.0">
              <emma:interpretation id="{5A2D9F91-2DB7-4ABF-A9D9-A5EE32E031F8}" emma:medium="tactile" emma:mode="ink">
                <msink:context xmlns:msink="http://schemas.microsoft.com/ink/2010/main" type="inkWord" rotatedBoundingBox="14663,5122 17685,5113 17689,6214 14666,6224"/>
              </emma:interpretation>
              <emma:one-of disjunction-type="recognition" id="oneOf18">
                <emma:interpretation id="interp26" emma:lang="" emma:confidence="1">
                  <emma:literal/>
                </emma:interpretation>
              </emma:one-of>
            </emma:emma>
          </inkml:annotationXML>
          <inkml:trace contextRef="#ctx0" brushRef="#br0" timeOffset="94337.8851">13394 4657 676 0,'-17'-15'248'0,"17"15"-192"0,-17 0-16 15,4 7 112 1,5 5-92-16,-14 18 20 16,10 8-48-16,-10 26-20 15,10-3-8-15,-6 15 28 16,10-12-16-16,-1-7 84 15,5-8-56-15,-4-15 84 16,3-4-72-16,1-11 68 0,4-4-68 16,-8-3 32-16,16-1-52 0,-8-3-28 15,13-1-8-15,17-3 0 16,4 4 0-16,21-5 8 16,1 1-4-16,20-8-356 15,-8 4 196-15,22-11-304 16,-5 0 264-16</inkml:trace>
          <inkml:trace contextRef="#ctx0" brushRef="#br0" timeOffset="94623.1438">14122 4956 664 0,'-17'-45'244'0,"17"45"-188"0,-21-34-16 0,8 22 216 16,9 5-148-16,-13 3 124 15,4 4-136-15,-8 7 4 16,4 16-60-16,-9 11-28 15,9 12-4-15,4-5 0 16,9 1-4-16,17-8-4 16,12 4 4-16,14-12-60 15,3-11 32-15,1-11-84 16,-1 4 56-16,-12-16 20 16,0 1 16-16,-21-27 16 15,-5 11 0-15,-25-30 52 16,-1 11-28-16,-12-11 52 15,4 12-44-15,9-5-8 16,13 20-12-16,16 3-336 16,13 8 176-16,22 7-572 0,4 8 400 15</inkml:trace>
          <inkml:trace contextRef="#ctx0" brushRef="#br0" timeOffset="95194.666">14488 4835 664 0,'9'0'244'0,"-9"0"-188"0,8 26-16 0,-3-3 76 16,3 4-72-16,-8 10 24 15,4 9-36-15,1-1 12 16,-1-3-24-16,-4-8 0 16,0 0-12-16,-9-19 36 15,5 8-20-15,-4-12 12 16,3-3-20-16,-3-16 0 15,8 8-8-15,-4-22 20 16,8-5-16-16,0-15-4 16,13 5-4-16,4-13-24 15,9 9 12-15,13-1-12 16,-1 16 8-16,1-1-8 16,-5 16 8-16,1 7 0 15,-1 8 4-15,-4 3 0 16,-4 8 0-16,-5-3 16 15,1 3-4-15,-9-4-64 16,0 1 32-16,4-12-60 16,-8 15 52-16,0-27 0 15,4 12 20-15,0-11 12 0,0-4 4 0,-4-4 44 16,0-4-24-16,-9-3 88 16,4 3-60-16,-12-3 32 15,4 7-48-15,-8 4 24 16,-1-1-28-16,-8 5 8 15,4 4-20-15,-8 7 36 16,4 0-28-16,-4 15 20 16,4 4-24-16,4 22-16 15,4 5-8-15,9 7 12 16,5 0-4-16,12-4 8 16,4-8-8-16,21-14-168 15,-3-4 88-15,16-16-304 16,5-7 212-16</inkml:trace>
          <inkml:trace contextRef="#ctx0" brushRef="#br0" timeOffset="95600.8337">15502 4737 716 0,'-13'-4'264'0,"13"4"-204"0,0 19-16 16,-4-8 64-1,4 8-68-15,-4 19 0 16,-1 3-24-16,-8 12 16 16,5 0-20-16,-9-3 12 15,4-5-12-15,0-3-8 16,5-16 0-16,-1-7-16 0,9-4 8 0,0-22-4 16,5-1 0-16,3-26 8 15,9 8 0-15,-4-27-12 16,8 3 8-16,5-6-16 15,4 10 12-15,-5 1 12 16,5 14 0-16,-13 5 128 16,4 11-68-16,-4 3 92 15,0 12-88-15,-17 12 56 16,9 7-72-16,-13 19 24 16,4 7-44-16,-5 12-8 15,5-4-16-15,0-4-16 16,0-7 4-16,0-8-260 15,5-8 144-15,-1-11-480 16,9-7 336-16</inkml:trace>
          <inkml:trace contextRef="#ctx0" brushRef="#br0" timeOffset="96140.266">15911 4744 756 0,'-17'-15'280'0,"17"15"-216"0,0-8-20 0,0 1 144 16,8 7-112-16,5-8 60 15,8 8-80-15,17-4 0 16,-3 8-32-16,16 4 76 15,-13 3-56-15,-4 4-20 16,4 0-16-16,-16 4 36 16,-10 0-24-16,-12 4 8 15,-4 0-16-15,-13-1 20 16,-4 5-20-16,-5 3 4 16,5 0-8-16,0 5-40 15,8-1 16-15,9 7 24 16,4-3-4-16,4 4 0 15,4-1 0-15,-3 5-24 16,3-5 12-16,-12 20 4 16,0-12 4-16,-13 16 8 15,0-5-4-15,-22-3-4 16,5-4 4-16,-13-11-16 16,5-5 8-16,-14-10 12 15,14-8-4-15,-5-19 8 16,17-8-8-16,5-26 76 15,12 4-44-15,9-16 40 16,12 5-44-16,43-12-20 16,17 11-4-16,30 1 0 15,5 10-4-15,12-3-284 16,-9 8 152-16</inkml:trace>
        </inkml:traceGroup>
        <inkml:traceGroup>
          <inkml:annotationXML>
            <emma:emma xmlns:emma="http://www.w3.org/2003/04/emma" version="1.0">
              <emma:interpretation id="{447BCA56-08F5-48B9-BBCC-180A8B002C59}" emma:medium="tactile" emma:mode="ink">
                <msink:context xmlns:msink="http://schemas.microsoft.com/ink/2010/main" type="inkWord" rotatedBoundingBox="18736,5126 22052,5116 22056,6516 18740,6526"/>
              </emma:interpretation>
              <emma:one-of disjunction-type="recognition" id="oneOf19">
                <emma:interpretation id="interp27" emma:lang="" emma:confidence="0">
                  <emma:literal>gaze</emma:literal>
                </emma:interpretation>
                <emma:interpretation id="interp28" emma:lang="" emma:confidence="0">
                  <emma:literal>gay</emma:literal>
                </emma:interpretation>
                <emma:interpretation id="interp29" emma:lang="" emma:confidence="0">
                  <emma:literal>gauze</emma:literal>
                </emma:interpretation>
                <emma:interpretation id="interp30" emma:lang="" emma:confidence="0">
                  <emma:literal>gauge</emma:literal>
                </emma:interpretation>
                <emma:interpretation id="interp31" emma:lang="" emma:confidence="0">
                  <emma:literal>gage</emma:literal>
                </emma:interpretation>
              </emma:one-of>
            </emma:emma>
          </inkml:annotationXML>
          <inkml:trace contextRef="#ctx0" brushRef="#br0" timeOffset="98248.4472">17938 4869 456 0,'-9'-26'168'0,"9"14"-128"0,9-7-16 0,-9 4 140 16,0 8-96-16,-9-16 68 15,0 8-76-15,-12-8 28 16,-9 8-52-16,-4-4-20 16,5 4-8-16,-14 3 0 15,5 5-4-15,-9 3-20 16,0 8 8-16,-8 7 40 15,8 4-20-15,13 4 24 16,12 4-20-16,18 0-8 16,17 3-4-16,12-7 12 15,10-4-8-15,7-15-56 16,1 0 24-16,8-7-68 16,-17-1 52-16,0-7-36 15,-13 7 44-15,-12 5 0 16,-9 3 20-16,-13 30 8 15,-4 12 4-15,-4 41 68 16,-1 8-36-16,1 49 24 16,13 0-36-16,-14 15 28 15,14-15-32-15,-5-15-4 16,13-23-8-16,-21-19 116 16,8-11-64-16,-17-30 40 0,9-16-56 0,-26-22-16 15,13-8-12-15,-17-22 16 16,8-1-16-16,-8-37 4 15,21 3-8-15,22-33-24 16,8 3 8-16,38 0-12 16,5 23 8-16,46-11-8 15,5 14 8-15,34-3-8 16,-5 11 8-16,9-3-168 16,-17 11 100-16,8-4-12 15,-33 11 56-15,-13-4 12 16,-18 9 16-16,-16-5 16 15,-5 8-4-15,-21-4 52 16,9 8-32-16,-14 3 0 16,-3 5-16-16,-1-5-8 15,5 16 4-15,-4-4 4 16,4 3-4-16,-13-3 8 16,0 8-8-16,-13-5-20 15,-4 5 8-15,-5-1 20 16,-3 0-4-16,-13 5-4 15,8 3 0-15,-13 3 12 16,13 5-8-16,1 3 4 16,7 16-4-16,9 7 28 15,5 0-20-15,-1 4-4 16,18 0-8-16,-1-8 20 16,14 0-12-16,-1-18 4 0,9-1-8 15,0-15-120-15,4 0 60 16,-4-15-120-16,-13 4 96 0,-5-15-48 15,1 4 72-15,-4-5 0 16,-9 1 32-16,0 0-4 16,0 11 12-16,-9 4 88 15,18 7-44-15,-9 1 104 16,12 14-76-16,-3 16 32 16,12-4-52-16,1 15 4 15,-5-4-28-15,12 0-8 16,5 1-4-16,0-12 12 15,-4-1-8-15,0-10-128 16,-9-4 68-16,5-12-72 16,-9 1 76-16,-4-16 12 15,-5 4 24-15,-8-15 28 16,5 8-8-16,-10-5 32 16,5 9-24-16,-4 3 128 15,4 11-80-15,0 8 60 16,9 8-72-16,-5 7 40 15,9 11-52-15,4-3-4 16,-5 7-20-16,18-3 40 16,-4-8-28-16,8-16-4 15,4-3-16-15,5-15-184 16,-9 4 100-16,-9-16-96 16,1 12 100-16,-13-4-40 15,-5-3 64-15,-4 3 0 0,5 0 28 16,-1 4 20-16,1 7 4 0,4 8 104 15,12 0-60-15,9 8 32 16,5-1-44-16,8 5 56 16,4 3-52-16,-13-11 20 15,5 3-40-15,-14-11 28 16,10-3-32-16,-22-1 20 16,8 8-20-16,-20-11-16 15,3 11-4-15,-16-4 4 16,8 4 0-16,-13-4 8 15,4 4-4-15,-4 8-20 16,5 3 8-16,-13 31-24 16,12-1 20-16,-4 43 4 15,-4-5 8-15,5 16 32 16,3-8-16-16,-12 19 20 16,16-4-20-16,-12 0 0 15,5-15-8-15,-18-22 56 16,4-12-36-16,-21-27 8 15,9-7-24-15,-13-19-44 16,8-7 20-16,1-35-52 16,12 0 36-16,9-22 8 15,17 7 8-15,33-7-52 16,18 11 36-16,34-12-48 16,4 12 40-16,39-11 4 15,8 11 16-15,13-4 48 16,-22 4-20-16,-17-3 60 0,-8 6-40 0,-29 1 100 15,-18 15-76 1,-13-8 36 0,-13 16-52-16,-16-4 56 0,-9 11-56 0,-9-4 8 15,1 4-28-15,-18-4 32 16,9 8-28-16,-4 4 4 16,0 7-16-16,8 8-24 15,13 3 4-15,0 16 4 16,13 7 4-16,17 12-12 15,8 0 8-15,39 7 20 16,8-7-8-16,25-8-20 16,-7-15 4-16</inkml:trace>
        </inkml:traceGroup>
      </inkml:traceGroup>
    </inkml:traceGroup>
    <inkml:traceGroup>
      <inkml:annotationXML>
        <emma:emma xmlns:emma="http://www.w3.org/2003/04/emma" version="1.0">
          <emma:interpretation id="{6EB06196-B169-4D35-8709-05BCBB032E99}" emma:medium="tactile" emma:mode="ink">
            <msink:context xmlns:msink="http://schemas.microsoft.com/ink/2010/main" type="paragraph" rotatedBoundingBox="3406,6452 10606,6767 10533,8443 3333,812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80FA1D60-3D04-4F72-98D6-5279915D536D}" emma:medium="tactile" emma:mode="ink">
              <msink:context xmlns:msink="http://schemas.microsoft.com/ink/2010/main" type="line" rotatedBoundingBox="3406,6452 10606,6767 10533,8443 3333,8128"/>
            </emma:interpretation>
          </emma:emma>
        </inkml:annotationXML>
        <inkml:traceGroup>
          <inkml:annotationXML>
            <emma:emma xmlns:emma="http://www.w3.org/2003/04/emma" version="1.0">
              <emma:interpretation id="{0ECADBEE-5E2D-4386-8A80-245E3EF7B691}" emma:medium="tactile" emma:mode="ink">
                <msink:context xmlns:msink="http://schemas.microsoft.com/ink/2010/main" type="inkWord" rotatedBoundingBox="3397,6662 5948,6774 5884,8240 3333,8128"/>
              </emma:interpretation>
              <emma:one-of disjunction-type="recognition" id="oneOf20">
                <emma:interpretation id="interp32" emma:lang="" emma:confidence="1">
                  <emma:literal/>
                </emma:interpretation>
              </emma:one-of>
            </emma:emma>
          </inkml:annotationXML>
          <inkml:trace contextRef="#ctx0" brushRef="#br0" timeOffset="117264.6692">2642 6410 384 0,'0'-8'140'0,"-4"16"-108"0,-5-8-8 0,5 7 84 15,4-3-64-15,-9 3 44 16,1 16-52-16,-18 4-12 16,5 7-12-16,-26 26 0 15,5 5-8-15,-31 22-4 16,9 0 4-16,-25 4 48 15,25-4-28-15,-8-19 52 16,21-4-44-16,-1-18 4 16,18-9-24-16,0-14-8 0,13-8 0 15,4-15-40-15,9 0 20 0</inkml:trace>
          <inkml:trace contextRef="#ctx0" brushRef="#br0" timeOffset="117791.1982">2131 7061 756 0,'-17'-19'280'0,"17"19"-216"0,55-27-20 0,-21 16 156 15,5-1-120-15,16 1 100 16,5 4-104-16,-9-1-16 16,4 8-36-16,-4 4-16 15,-4 3-4-15,-13 1-104 16,-4 3 56-16,-9-7-296 16,0 4 184-16</inkml:trace>
          <inkml:trace contextRef="#ctx0" brushRef="#br0" timeOffset="118046.8783">2382 6394 488 0,'-25'-19'180'0,"25"19"-140"0,0-22-12 15,0 10 260 1,8 5-164-16,5-8 180 16,4 3-176-16,9-3 84 15,3 0-124-15,5 4 4 0,0 3-52 0,9-7-16 16,-5 7-16-16,13-3-428 16,5 3 228-16</inkml:trace>
          <inkml:trace contextRef="#ctx0" brushRef="#br0" timeOffset="117563.5767">2518 6587 340 0,'22'-15'128'0,"-22"15"-100"0,8 0-8 0,-3-3 96 16,3 3-68-16,1-8 68 15,-1 8-64-15,1 0 4 16,3 11-32-16,-3-3 12 15,4 15-20-15,-1 11 36 16,1 0-28-16,-4 41 40 16,3-3-36-16,-3 15-32 15,4-7 0-15,-5-1 28 16,1-11-16-16,4 1 16 16,-9-13-12-16,13 1-16 15,0-11 0-15,-9-12-156 16,9-8 88-16</inkml:trace>
          <inkml:trace contextRef="#ctx0" brushRef="#br0" timeOffset="118511.2629">3634 6428 488 0,'-17'-18'180'0,"17"18"-140"0,-51 0-12 16,30 0 120-1,-1 7-88-15,-12 4 44 16,-4 5-60-16,0 18 48 16,4 0-56-16,-5 26 108 0,14 12-84 0,-9 34 72 15,8-4-76-15,-4-3-4 16,13-8-32-16,5-1 4 15,12-21-12-15,4-1-8 16,4-11 0-16,9-23-192 16,5-8 104-16,3-22-556 15,9-4 356-15</inkml:trace>
          <inkml:trace contextRef="#ctx0" brushRef="#br0" timeOffset="119043.1769">3655 6629 560 0,'-72'0'208'0,"72"0"-164"0,-30-8-8 0,22 8 164 16,8 0-116-16,17-7 0 15,0 3-52-15,21-3-40 16,9 7 4-16,4-8-396 16,0 8 220-16</inkml:trace>
          <inkml:trace contextRef="#ctx0" brushRef="#br0" timeOffset="118855.6785">3685 6822 704 0,'-4'8'264'0,"4"-8"-208"0,-26 75-12 0,14-37 44 15,3 0-56-15,-4 11 16 16,1-3-32-16,3-5 0 16,5-7-8-16,0-7-16 15,4-4 4-15,-5-16 48 16,5 1-24-16,-12-12 0 15,7 0-12-15,-8-15-8 16,13 0 4-16,-8-19 12 16,8 4-8-16,0-11-12 15,13 11 0-15,4-4 180 16,4 12-96-16,9 3 80 16,0 8-92-16,-1 11-36 15,1 4-20-15,4-4-12 0,-4 8 0 0,-4-8-28 16,-1 0 16-16,-3-3-364 15,-1-1 204-15,-13-7-396 16,5 11 324-16</inkml:trace>
          <inkml:trace contextRef="#ctx0" brushRef="#br0" timeOffset="119336.9579">4264 6410 736 0,'-4'-8'272'0,"4"8"-208"0,26 4-20 0,-9 3 416 16,4 8-260-16,9 16 216 16,4 3-240-16,0 45-68 15,-9 5-68-15,-16 40-16 16,-1-6-12-16,-33 26 44 16,-5-8-28-16,-47 8-200 15,5-23 92-15,-22-15-480 16,9-23 312-16,-4-22-648 15,16-16 504-15</inkml:trace>
        </inkml:traceGroup>
        <inkml:traceGroup>
          <inkml:annotationXML>
            <emma:emma xmlns:emma="http://www.w3.org/2003/04/emma" version="1.0">
              <emma:interpretation id="{71180A3C-B130-4AC9-9108-F9C1C67F8943}" emma:medium="tactile" emma:mode="ink">
                <msink:context xmlns:msink="http://schemas.microsoft.com/ink/2010/main" type="inkWord" rotatedBoundingBox="6640,7267 6917,7279 6901,7647 6623,7635"/>
              </emma:interpretation>
              <emma:one-of disjunction-type="recognition" id="oneOf21">
                <emma:interpretation id="interp33" emma:lang="" emma:confidence="1">
                  <emma:literal/>
                </emma:interpretation>
              </emma:one-of>
            </emma:emma>
          </inkml:annotationXML>
          <inkml:trace contextRef="#ctx0" brushRef="#br0" timeOffset="121319.6123">5180 7125 756 0,'-13'7'280'0,"13"-7"-216"0,13 8-20 0,-5-4 216 16,1 0-152-16,8-1 28 16,8 5-84-16,14-8-24 15,3 0-16-15,18 0-188 16,4 0 100-16</inkml:trace>
          <inkml:trace contextRef="#ctx0" brushRef="#br0" timeOffset="121144.0601">5239 6799 528 0,'-12'0'196'0,"-1"0"-152"0,4-3-12 15,1-5 248 1,8 8-160-16,0 0 172 0,0 0-168 0,0 0 40 31,8 8-96-31,5-5 12 0,4 5-44 16,13 0 12-1,8-1-28-15,9 8-124 0,4-11 56 0</inkml:trace>
        </inkml:traceGroup>
        <inkml:traceGroup>
          <inkml:annotationXML>
            <emma:emma xmlns:emma="http://www.w3.org/2003/04/emma" version="1.0">
              <emma:interpretation id="{1A0921E2-D266-4BDC-B406-BA52B7BD4E93}" emma:medium="tactile" emma:mode="ink">
                <msink:context xmlns:msink="http://schemas.microsoft.com/ink/2010/main" type="inkWord" rotatedBoundingBox="7916,6649 8865,6691 8795,8309 7845,8267"/>
              </emma:interpretation>
              <emma:one-of disjunction-type="recognition" id="oneOf22">
                <emma:interpretation id="interp34" emma:lang="" emma:confidence="1">
                  <emma:literal/>
                </emma:interpretation>
              </emma:one-of>
            </emma:emma>
          </inkml:annotationXML>
          <inkml:trace contextRef="#ctx0" brushRef="#br0" timeOffset="121933.1578">6930 6629 572 0,'17'-4'208'0,"-17"4"-160"0,-17 0-12 0,4 4 136 16,5 4-100-16,-14 7 44 15,1 7-72-15,-13 28 20 16,4 3-36-16,-12 26 8 15,3 4-20-15,-8 12 0 16,13-12-8-16,-12 12-8 16,7-12 4-16,-3 1 28 15,3-16-16-15,10-19 12 16,3-11-16-16,9-27 20 16,13-11-20-16,8-34-20 15,13 0 0-15,9-27-224 16,-1 5 124-16,1-28-120 15,12 1 132-15,0-12 16 16,5 5 48-16,-1 6 84 16,-3 16-28-16,-5 0 240 15,-4 26-148-15,-9 5 164 16,0 10-164-16,-4 8 68 16,5 12-112-16,-1 3 8 15,0 8-48-15,0 14-32 16,5 9 0-16,0 26 24 15,-1 8-12-15,-12 18-4 0,4 1-4 16,-9 3 20 0,5-8-12-16,-13 5-4 15,9 3-4-15,-18-7 12 0,9-8-8 0,-13-11-180 16,13-12 96-16,-12-22-368 16,12-8 248-16,-9-19-468 15,5-3 376-15</inkml:trace>
          <inkml:trace contextRef="#ctx0" brushRef="#br0" timeOffset="122156.3366">6551 7246 756 0,'-21'-11'280'0,"21"11"-216"0,0-8-20 0,4 1 332 16,4 7-216-16,14-8 144 15,3-3-176-15,26-5-8 16,5 9-72-16,12-1-24 15,0-3-12-15,-4 3-276 16,4 8 148-16</inkml:trace>
          <inkml:trace contextRef="#ctx0" brushRef="#br0" timeOffset="122609.04">7237 7647 528 0,'0'-4'196'0,"0"4"-152"0,0-3-12 0,0-1 148 15,0 4-104-15,-5-8 16 16,1 5-56-16,0-1 44 16,0 4-44-16,-5 4 36 15,13 7-40-15,-12 4 16 16,-5 8-28-16,4 3-8 15,5 1-8-15,-4-1-4 16,8 1 0-16,8-8 0 16,5-4 0-16,8-8-12 15,1-3 8-15,7-11 40 16,1-1-24-16,-9-7-20 16,1 4 4-16,-22-12 16 15,0 8-4-15,-22-12 4 16,1 4-4-16,-9 1 48 15,9 7-32-15,0-1 44 16,12 9-40-16,5-12-68 16,13 8 20-16</inkml:trace>
          <inkml:trace contextRef="#ctx0" brushRef="#br0" timeOffset="124424.4856">6577 6330 436 0,'0'-11'160'0,"0"11"-124"0,0-19-8 0,0 7 192 16,0 9-124-16,0-9 184 15,0 5-160-15,0-1 88 16,8 4-120-16,9-3 60 15,4 7-88-15,26-8-12 16,4 4-32-16,17-7 16 16,1 7-20-16,-1-7-4 15,-4 7-4-15,-18 0 28 16,-7 4-16-16,-9-3-92 16,-9 6 40-16,-13-3-376 15,1 0 228-15</inkml:trace>
        </inkml:traceGroup>
        <inkml:traceGroup>
          <inkml:annotationXML>
            <emma:emma xmlns:emma="http://www.w3.org/2003/04/emma" version="1.0">
              <emma:interpretation id="{4FFAAA8B-1E41-484E-B631-81B5E5010FA4}" emma:medium="tactile" emma:mode="ink">
                <msink:context xmlns:msink="http://schemas.microsoft.com/ink/2010/main" type="inkWord" rotatedBoundingBox="9272,6980 10594,7038 10547,8107 9225,8049"/>
              </emma:interpretation>
            </emma:emma>
          </inkml:annotationXML>
          <inkml:trace contextRef="#ctx0" brushRef="#br0" timeOffset="123316.4225">8212 7042 592 0,'-17'-27'220'0,"17"27"-172"0,8 12-12 0,-8-5 84 16,4 8-72-16,1 12 24 16,-1-1-40-16,0 8-12 15,0 0-12-15,1-11 20 16,-1 4-16-16,-4-5 4 16,4-3-8-16,-8-11 36 15,4-8-20-15,-4 0-12 16,-1-8-8-16,1-3 40 15,4-4-24-15,0 0 44 16,4-4-36-16,5-8 28 16,4 4-28-16,8-3 72 15,5 11-56-15,-1 0 4 16,1 3-28-16,-1 12 4 16,1-4-12-16,-5 1-184 15,5-1 96-15,-5-4-316 16,0 5 220-16</inkml:trace>
          <inkml:trace contextRef="#ctx0" brushRef="#br0" timeOffset="123529.0545">8352 6758 540 0,'-25'-15'200'0,"25"15"-156"0,-9-12-12 0,1 8 248 15,8 4-160-15,8-3 72 16,1 6-112-16,3-3 8 16,6 4-52-16,7-4-32 15,1 0-4-15,-1-4-272 16,13 4 144-16</inkml:trace>
          <inkml:trace contextRef="#ctx0" brushRef="#br0" timeOffset="123797.2954">8948 6561 476 0,'0'-11'176'0,"0"11"-136"0,22 3-12 16,-5 5 268-1,4-4-168-15,0 7 188 16,5 8-184-16,-5 7 20 16,0 9-88-16,-8 33-32 15,0 4-20-15,-17 15 24 16,4-8-20-16,-22-3 20 0,1-8-20 0,-34 0-36 16,4-7 12-16</inkml:trace>
          <inkml:trace contextRef="#ctx0" brushRef="#br0" timeOffset="122972.0094">8212 6644 488 0,'-39'-11'180'0,"39"11"-140"0,-29-8-12 0,7 4 172 16,10 4-116-16,-18-3 116 15,0 3-116-15,0 3 52 16,0 5-76-16,-4 7 80 16,13 4-80-16,-17 23 32 15,16 3-52-15,1 31 48 16,0 0-52-16,8 7 12 16,-4 0-32-16,8 8 0 15,-3-8-8-15,12-3-8 16,0-5 4-16,4-18-180 15,4 0 96-15,5-23-348 16,4-7 240-16</inkml:trace>
        </inkml:traceGroup>
      </inkml:traceGroup>
    </inkml:traceGroup>
  </inkml:traceGroup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32:46.823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C5EC6C6C-EB00-454D-A531-2F5F94FF481E}" emma:medium="tactile" emma:mode="ink">
          <msink:context xmlns:msink="http://schemas.microsoft.com/ink/2010/main" type="inkDrawing" rotatedBoundingBox="8012,11619 13203,11562 13204,11599 8013,11656" semanticType="underline" shapeName="Other">
            <msink:sourceLink direction="with" ref="{A0F60B8C-AD24-4335-BD74-F865CBDB513C}"/>
            <msink:sourceLink direction="with" ref="{D142C902-A4E2-417B-B0D4-3D2C92922323}"/>
          </msink:context>
        </emma:interpretation>
      </emma:emma>
    </inkml:annotationXML>
    <inkml:trace contextRef="#ctx0" brushRef="#br0">-1 72 228 0,'-9'-3'84'0,"18"3"-64"0,-5 0-8 16,-4 0 84-16,0 0-56 15,0 0 16 1,9 0-32-16,-1 0-4 0,5 0-12 16,-5 0 20-16,5 0-16 15,-4 0 12-15,3 0-12 16,5 0 28-16,-4 0-24 16,0 0 20-16,13-4-20 15,-5 4-36-15,13 0 12 16,-4 0 8-16,0-8 4 15,4 8-4-15,4 0 4 16,-4 0 4-16,4 0-4 16,-4 4-4-16,5-4 4 0,-5 0 48 15,-4 0-28-15,8-4 0 16,13 0-16-16,0-3-8 16,4 3 4-16,-3 0-16 15,7 1 8-15,1 3 4 16,-5 0 0-16,-4 3 24 0,0 1-12 15,-8 0-32-15,0 0 12 16,-5-4 28-16,4 0-12 16,1-4-8-16,17 0-4 15,3 0 20-15,10-3-8 16,-5 7-12-16,-4 0 0 16,-5 4 4-16,-3-1 0 15,-5 1 8-15,-8-4-4 0,-5 4-4 16,-4-4 4-16,4 0-4 15,5-4 0-15,-5 4 8 16,5 0-4-16,8 0-4 16,8 0 4-16,-3 0-4 15,3 0 0-15,-7 4-12 16,-10 0 8-16,9-4 4 16,-17 0 0-16,5 3 0 15,-5-3 0-15,-5 0 0 16,1 0 0-16,0-7 0 15,4 7 0-15,4 0 0 16,5-8 0-16,8 8 0 16,0 0 0-16,9 0 16 15,-13 8-8-15,0-8-12 16,-13 0 0-16,8 0 20 0,-12 0-8 16,0 0-20-16,0 0 4 15,4 0 4-15,-5 0 4 16,14-8 0-16,0 8 0 15,3-3 8-15,6-1-4 16,-6 4-4-16,6 0 4 16,-1 0-4-16,0-4 0 15,-9 4-12-15,1 4 8 16,-5-4 4-16,1 0 0 0,-1 0-12 16,9 0 8-16,4-4 12 15,4 0-4-15,9 0-4 16,4-3 4-16,5 7-24 15,-10 0 12-15,-3 0-4 16,0 0 4-16,-5 0 8 16,5 0 0-16,12-4-36 15,9-4 20-15,4 8 16 16,0 0 0-16,-8 4 12 16,-9-4-8-16,-8 4 8 15,-5-4-8-15,-17 0 8 16,-8 0-8-16,-4 0 24 15,-5-4-16-15,-4 4 12 16,-8 0-12-16,-1-4 36 16,-8 4-24-16,-4 0-12 15,-5 0-8-15,-8 0-280 16</inkml:trace>
  </inkml:traceGroup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32:48.288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B7F87EB7-8858-4836-8E8B-301B3C371E5E}" emma:medium="tactile" emma:mode="ink">
          <msink:context xmlns:msink="http://schemas.microsoft.com/ink/2010/main" type="inkDrawing" rotatedBoundingBox="7994,11734 13203,11620 13204,11696 7995,11809" semanticType="underline" shapeName="Other">
            <msink:sourceLink direction="with" ref="{A0F60B8C-AD24-4335-BD74-F865CBDB513C}"/>
            <msink:sourceLink direction="with" ref="{D142C902-A4E2-417B-B0D4-3D2C92922323}"/>
          </msink:context>
        </emma:interpretation>
      </emma:emma>
    </inkml:annotationXML>
    <inkml:trace contextRef="#ctx0" brushRef="#br0">-2 158 260 0,'0'-4'96'0,"9"4"-76"0,-1 0-4 0,1-3 60 15,-5-1-44-15,17 0 24 16,1-4-36-16,3 1 8 16,1 3-16-16,12 0 0 15,-4-3-4-15,4 7 12 16,5 0-12-16,0 0 4 16,-5 0-4-16,5 0 4 0,-5 0-8 15,-4 4-4-15,-4-1 4 16,8-3-4-16,-4 0 0 15,9-3 0 1,-1-5 0-16,18 0 0 0,4 1 0 16,-5-1 8-16,5 4-4 15,4 1-4-15,-12 3 4 16,3 0-16-16,-8 3 8 16,-8-3 20-16,0 0-8 15,8 0-4-15,0 0 0 16,8 0 4-16,5 0-4 15,0-3 16-15,9 6-12 16,-14 1-4-16,5-4 0 16,-4 0-4-16,-9 0 0 15,0-4-12-15,0 1 8 16,-8-1-4-16,8 0 0 0,-9 0 0 16,9 4 0-16,-8-3 16 15,4-1-4-15,-5 8-12 16,9-4 4-16,-12 0 12 15,3 0-4-15,-3 0-12 16,-1-8 4-16,0 8 4 16,-4-4 0-16,5-3 24 15,-1-1-12-15,9 0-4 16,4 8-4-16,0-7 4 16,4 7-4-16,1 0-4 15,3 0 4-15,-8 0-16 16,1 7 8-16,-1-3 4 15,0-8 0-15,4 4 32 0,13 0-16 16,0 0-40-16,5 0 12 16,-1 0 28-16,1 0-8 15,-10 4-8-15,1 4-4 16,-8-1-16-16,3-7 12 16,5-3 12-16,17 3 0 15,8 0-4-15,5 0 4 16,0 3 4-16,-13 1-4 15,-9 0-4-15,-4-4 4 16,0-4-4-16,5 0 0 16,-1-3-12-16,5-1 8 15,-1 8 12-15,-7-7-4 16,-10 3-4-16,-3 0 4 16,-10 0-40-16,-3 4 20 15,-13-3 24-15,-5-1-4 0,-3 4 28 16,-5 0-20-16,-5 0-12 15,-3 0-4-15,0 0 4 16,-1 0 0-16,-8 0 8 0,0 0-4 16,9 4 24-16,-1-4-16 15,-8 0 40-15,0 0-28 16,0 0-496 0,-4 18 220-1</inkml:trace>
  </inkml:traceGroup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19:32:53.715"/>
    </inkml:context>
    <inkml:brush xml:id="br0">
      <inkml:brushProperty name="width" value="0.105" units="cm"/>
      <inkml:brushProperty name="height" value="0.105" units="cm"/>
      <inkml:brushProperty name="fitToCurve" value="1"/>
    </inkml:brush>
  </inkml:definitions>
  <inkml:traceGroup>
    <inkml:annotationXML>
      <emma:emma xmlns:emma="http://www.w3.org/2003/04/emma" version="1.0">
        <emma:interpretation id="{6EAE19EF-2ED3-4C90-B3BF-B9E9391BF569}" emma:medium="tactile" emma:mode="ink">
          <msink:context xmlns:msink="http://schemas.microsoft.com/ink/2010/main" type="inkDrawing" rotatedBoundingBox="14346,17385 16347,17448 16346,17501 14344,17438" semanticType="underline" shapeName="Other">
            <msink:sourceLink direction="with" ref="{1477691F-B434-4CCF-9F62-EE80A9A9EC7F}"/>
          </msink:context>
        </emma:interpretation>
      </emma:emma>
    </inkml:annotationXML>
    <inkml:trace contextRef="#ctx0" brushRef="#br0">-1 41 80 0,'9'-4'32'0,"-18"0"-24"0,9 0-4 0,0 4 68 15,0 0-40-15,9-4 40 16,4 1-40-16,-5-1-20 0,9 4-4 15,0 0 0-15,0-4-4 16,4 4-4-16,9 0 4 16,9-4-4-1,24-3 0-15,31 7 16 16,21 7-8-16,9-7 16 0,33 0-16 16,18 15 32-16,-13-3-24 15,4-5 20-15,0-3-20 16,0 8-8-16,-38-5-4 15,-31 1-4-15,-16-5 0 16,-17-3 0-16,-25 0 0 16,-18 0 8-1,-8 0 32-15,-13 0-24 16,-13 4-4-16,-8 0-8 16,-1 0-252-16</inkml:trace>
  </inkml:traceGroup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6B76-FA24-4322-8E2F-87CCF7243CFC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13F7-5131-4BE2-A35B-1F4D01F4C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519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6B76-FA24-4322-8E2F-87CCF7243CFC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13F7-5131-4BE2-A35B-1F4D01F4C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139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6B76-FA24-4322-8E2F-87CCF7243CFC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13F7-5131-4BE2-A35B-1F4D01F4C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758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04800"/>
            <a:ext cx="7162800" cy="8763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990600" y="1955800"/>
            <a:ext cx="3505200" cy="4368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55800"/>
            <a:ext cx="3505200" cy="4368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9EDC502-C218-40BE-A971-FFB70646B2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0716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6B76-FA24-4322-8E2F-87CCF7243CFC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13F7-5131-4BE2-A35B-1F4D01F4C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171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6B76-FA24-4322-8E2F-87CCF7243CFC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13F7-5131-4BE2-A35B-1F4D01F4C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986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6B76-FA24-4322-8E2F-87CCF7243CFC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13F7-5131-4BE2-A35B-1F4D01F4C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185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6B76-FA24-4322-8E2F-87CCF7243CFC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13F7-5131-4BE2-A35B-1F4D01F4C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03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6B76-FA24-4322-8E2F-87CCF7243CFC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13F7-5131-4BE2-A35B-1F4D01F4C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879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6B76-FA24-4322-8E2F-87CCF7243CFC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13F7-5131-4BE2-A35B-1F4D01F4C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457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6B76-FA24-4322-8E2F-87CCF7243CFC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13F7-5131-4BE2-A35B-1F4D01F4C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121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6B76-FA24-4322-8E2F-87CCF7243CFC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13F7-5131-4BE2-A35B-1F4D01F4C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040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16B76-FA24-4322-8E2F-87CCF7243CFC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B13F7-5131-4BE2-A35B-1F4D01F4C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19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6.emf"/><Relationship Id="rId18" Type="http://schemas.openxmlformats.org/officeDocument/2006/relationships/customXml" Target="../ink/ink9.xml"/><Relationship Id="rId26" Type="http://schemas.openxmlformats.org/officeDocument/2006/relationships/customXml" Target="../ink/ink13.xml"/><Relationship Id="rId3" Type="http://schemas.openxmlformats.org/officeDocument/2006/relationships/image" Target="../media/image1.emf"/><Relationship Id="rId21" Type="http://schemas.openxmlformats.org/officeDocument/2006/relationships/image" Target="../media/image10.emf"/><Relationship Id="rId34" Type="http://schemas.openxmlformats.org/officeDocument/2006/relationships/customXml" Target="../ink/ink17.xml"/><Relationship Id="rId7" Type="http://schemas.openxmlformats.org/officeDocument/2006/relationships/image" Target="../media/image3.emf"/><Relationship Id="rId12" Type="http://schemas.openxmlformats.org/officeDocument/2006/relationships/customXml" Target="../ink/ink6.xml"/><Relationship Id="rId17" Type="http://schemas.openxmlformats.org/officeDocument/2006/relationships/image" Target="../media/image8.emf"/><Relationship Id="rId25" Type="http://schemas.openxmlformats.org/officeDocument/2006/relationships/image" Target="../media/image12.emf"/><Relationship Id="rId33" Type="http://schemas.openxmlformats.org/officeDocument/2006/relationships/image" Target="../media/image16.emf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29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.xml"/><Relationship Id="rId11" Type="http://schemas.openxmlformats.org/officeDocument/2006/relationships/image" Target="../media/image5.emf"/><Relationship Id="rId24" Type="http://schemas.openxmlformats.org/officeDocument/2006/relationships/customXml" Target="../ink/ink12.xml"/><Relationship Id="rId32" Type="http://schemas.openxmlformats.org/officeDocument/2006/relationships/customXml" Target="../ink/ink16.xml"/><Relationship Id="rId37" Type="http://schemas.openxmlformats.org/officeDocument/2006/relationships/image" Target="../media/image18.emf"/><Relationship Id="rId5" Type="http://schemas.openxmlformats.org/officeDocument/2006/relationships/image" Target="../media/image2.emf"/><Relationship Id="rId15" Type="http://schemas.openxmlformats.org/officeDocument/2006/relationships/image" Target="../media/image7.emf"/><Relationship Id="rId23" Type="http://schemas.openxmlformats.org/officeDocument/2006/relationships/image" Target="../media/image11.emf"/><Relationship Id="rId28" Type="http://schemas.openxmlformats.org/officeDocument/2006/relationships/customXml" Target="../ink/ink14.xml"/><Relationship Id="rId36" Type="http://schemas.openxmlformats.org/officeDocument/2006/relationships/customXml" Target="../ink/ink18.xml"/><Relationship Id="rId10" Type="http://schemas.openxmlformats.org/officeDocument/2006/relationships/customXml" Target="../ink/ink5.xml"/><Relationship Id="rId19" Type="http://schemas.openxmlformats.org/officeDocument/2006/relationships/image" Target="../media/image9.emf"/><Relationship Id="rId31" Type="http://schemas.openxmlformats.org/officeDocument/2006/relationships/image" Target="../media/image15.emf"/><Relationship Id="rId4" Type="http://schemas.openxmlformats.org/officeDocument/2006/relationships/customXml" Target="../ink/ink2.xml"/><Relationship Id="rId9" Type="http://schemas.openxmlformats.org/officeDocument/2006/relationships/image" Target="../media/image4.emf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image" Target="../media/image13.emf"/><Relationship Id="rId30" Type="http://schemas.openxmlformats.org/officeDocument/2006/relationships/customXml" Target="../ink/ink15.xml"/><Relationship Id="rId35" Type="http://schemas.openxmlformats.org/officeDocument/2006/relationships/image" Target="../media/image17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13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3.png"/><Relationship Id="rId12" Type="http://schemas.openxmlformats.org/officeDocument/2006/relationships/image" Target="../media/image13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2.png"/><Relationship Id="rId11" Type="http://schemas.openxmlformats.org/officeDocument/2006/relationships/image" Target="../media/image137.png"/><Relationship Id="rId5" Type="http://schemas.openxmlformats.org/officeDocument/2006/relationships/image" Target="../media/image131.png"/><Relationship Id="rId10" Type="http://schemas.openxmlformats.org/officeDocument/2006/relationships/image" Target="../media/image136.png"/><Relationship Id="rId4" Type="http://schemas.openxmlformats.org/officeDocument/2006/relationships/image" Target="../media/image130.png"/><Relationship Id="rId9" Type="http://schemas.openxmlformats.org/officeDocument/2006/relationships/image" Target="../media/image135.png"/><Relationship Id="rId14" Type="http://schemas.openxmlformats.org/officeDocument/2006/relationships/image" Target="../media/image1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6.xml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2.xml"/><Relationship Id="rId13" Type="http://schemas.openxmlformats.org/officeDocument/2006/relationships/image" Target="../media/image24.emf"/><Relationship Id="rId18" Type="http://schemas.openxmlformats.org/officeDocument/2006/relationships/customXml" Target="../ink/ink27.xml"/><Relationship Id="rId3" Type="http://schemas.openxmlformats.org/officeDocument/2006/relationships/image" Target="../media/image19.emf"/><Relationship Id="rId21" Type="http://schemas.openxmlformats.org/officeDocument/2006/relationships/image" Target="../media/image28.emf"/><Relationship Id="rId7" Type="http://schemas.openxmlformats.org/officeDocument/2006/relationships/image" Target="../media/image21.emf"/><Relationship Id="rId12" Type="http://schemas.openxmlformats.org/officeDocument/2006/relationships/customXml" Target="../ink/ink24.xml"/><Relationship Id="rId17" Type="http://schemas.openxmlformats.org/officeDocument/2006/relationships/image" Target="../media/image26.emf"/><Relationship Id="rId25" Type="http://schemas.openxmlformats.org/officeDocument/2006/relationships/image" Target="../media/image30.emf"/><Relationship Id="rId2" Type="http://schemas.openxmlformats.org/officeDocument/2006/relationships/customXml" Target="../ink/ink19.xml"/><Relationship Id="rId16" Type="http://schemas.openxmlformats.org/officeDocument/2006/relationships/customXml" Target="../ink/ink26.xml"/><Relationship Id="rId20" Type="http://schemas.openxmlformats.org/officeDocument/2006/relationships/customXml" Target="../ink/ink28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1.xml"/><Relationship Id="rId11" Type="http://schemas.openxmlformats.org/officeDocument/2006/relationships/image" Target="../media/image23.emf"/><Relationship Id="rId24" Type="http://schemas.openxmlformats.org/officeDocument/2006/relationships/customXml" Target="../ink/ink30.xml"/><Relationship Id="rId5" Type="http://schemas.openxmlformats.org/officeDocument/2006/relationships/image" Target="../media/image20.emf"/><Relationship Id="rId15" Type="http://schemas.openxmlformats.org/officeDocument/2006/relationships/image" Target="../media/image25.emf"/><Relationship Id="rId23" Type="http://schemas.openxmlformats.org/officeDocument/2006/relationships/image" Target="../media/image29.emf"/><Relationship Id="rId10" Type="http://schemas.openxmlformats.org/officeDocument/2006/relationships/customXml" Target="../ink/ink23.xml"/><Relationship Id="rId19" Type="http://schemas.openxmlformats.org/officeDocument/2006/relationships/image" Target="../media/image27.emf"/><Relationship Id="rId4" Type="http://schemas.openxmlformats.org/officeDocument/2006/relationships/customXml" Target="../ink/ink20.xml"/><Relationship Id="rId9" Type="http://schemas.openxmlformats.org/officeDocument/2006/relationships/image" Target="../media/image22.emf"/><Relationship Id="rId14" Type="http://schemas.openxmlformats.org/officeDocument/2006/relationships/customXml" Target="../ink/ink25.xml"/><Relationship Id="rId22" Type="http://schemas.openxmlformats.org/officeDocument/2006/relationships/customXml" Target="../ink/ink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34.xml"/><Relationship Id="rId13" Type="http://schemas.openxmlformats.org/officeDocument/2006/relationships/image" Target="../media/image36.emf"/><Relationship Id="rId3" Type="http://schemas.openxmlformats.org/officeDocument/2006/relationships/image" Target="../media/image31.emf"/><Relationship Id="rId7" Type="http://schemas.openxmlformats.org/officeDocument/2006/relationships/image" Target="../media/image33.emf"/><Relationship Id="rId12" Type="http://schemas.openxmlformats.org/officeDocument/2006/relationships/customXml" Target="../ink/ink36.xml"/><Relationship Id="rId2" Type="http://schemas.openxmlformats.org/officeDocument/2006/relationships/customXml" Target="../ink/ink31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3.xml"/><Relationship Id="rId11" Type="http://schemas.openxmlformats.org/officeDocument/2006/relationships/image" Target="../media/image35.emf"/><Relationship Id="rId5" Type="http://schemas.openxmlformats.org/officeDocument/2006/relationships/image" Target="../media/image32.emf"/><Relationship Id="rId10" Type="http://schemas.openxmlformats.org/officeDocument/2006/relationships/customXml" Target="../ink/ink35.xml"/><Relationship Id="rId4" Type="http://schemas.openxmlformats.org/officeDocument/2006/relationships/customXml" Target="../ink/ink32.xml"/><Relationship Id="rId9" Type="http://schemas.openxmlformats.org/officeDocument/2006/relationships/image" Target="../media/image34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40.xml"/><Relationship Id="rId13" Type="http://schemas.openxmlformats.org/officeDocument/2006/relationships/image" Target="../media/image42.emf"/><Relationship Id="rId18" Type="http://schemas.openxmlformats.org/officeDocument/2006/relationships/customXml" Target="../ink/ink45.xml"/><Relationship Id="rId26" Type="http://schemas.openxmlformats.org/officeDocument/2006/relationships/customXml" Target="../ink/ink49.xml"/><Relationship Id="rId3" Type="http://schemas.openxmlformats.org/officeDocument/2006/relationships/image" Target="../media/image37.emf"/><Relationship Id="rId21" Type="http://schemas.openxmlformats.org/officeDocument/2006/relationships/image" Target="../media/image46.emf"/><Relationship Id="rId7" Type="http://schemas.openxmlformats.org/officeDocument/2006/relationships/image" Target="../media/image39.emf"/><Relationship Id="rId12" Type="http://schemas.openxmlformats.org/officeDocument/2006/relationships/customXml" Target="../ink/ink42.xml"/><Relationship Id="rId17" Type="http://schemas.openxmlformats.org/officeDocument/2006/relationships/image" Target="../media/image44.emf"/><Relationship Id="rId25" Type="http://schemas.openxmlformats.org/officeDocument/2006/relationships/image" Target="../media/image48.emf"/><Relationship Id="rId2" Type="http://schemas.openxmlformats.org/officeDocument/2006/relationships/customXml" Target="../ink/ink37.xml"/><Relationship Id="rId16" Type="http://schemas.openxmlformats.org/officeDocument/2006/relationships/customXml" Target="../ink/ink44.xml"/><Relationship Id="rId20" Type="http://schemas.openxmlformats.org/officeDocument/2006/relationships/customXml" Target="../ink/ink46.xml"/><Relationship Id="rId29" Type="http://schemas.openxmlformats.org/officeDocument/2006/relationships/image" Target="../media/image50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9.xml"/><Relationship Id="rId11" Type="http://schemas.openxmlformats.org/officeDocument/2006/relationships/image" Target="../media/image41.emf"/><Relationship Id="rId24" Type="http://schemas.openxmlformats.org/officeDocument/2006/relationships/customXml" Target="../ink/ink48.xml"/><Relationship Id="rId5" Type="http://schemas.openxmlformats.org/officeDocument/2006/relationships/image" Target="../media/image38.emf"/><Relationship Id="rId15" Type="http://schemas.openxmlformats.org/officeDocument/2006/relationships/image" Target="../media/image43.emf"/><Relationship Id="rId23" Type="http://schemas.openxmlformats.org/officeDocument/2006/relationships/image" Target="../media/image47.emf"/><Relationship Id="rId28" Type="http://schemas.openxmlformats.org/officeDocument/2006/relationships/customXml" Target="../ink/ink50.xml"/><Relationship Id="rId10" Type="http://schemas.openxmlformats.org/officeDocument/2006/relationships/customXml" Target="../ink/ink41.xml"/><Relationship Id="rId19" Type="http://schemas.openxmlformats.org/officeDocument/2006/relationships/image" Target="../media/image45.emf"/><Relationship Id="rId31" Type="http://schemas.openxmlformats.org/officeDocument/2006/relationships/image" Target="../media/image51.emf"/><Relationship Id="rId4" Type="http://schemas.openxmlformats.org/officeDocument/2006/relationships/customXml" Target="../ink/ink38.xml"/><Relationship Id="rId9" Type="http://schemas.openxmlformats.org/officeDocument/2006/relationships/image" Target="../media/image40.emf"/><Relationship Id="rId14" Type="http://schemas.openxmlformats.org/officeDocument/2006/relationships/customXml" Target="../ink/ink43.xml"/><Relationship Id="rId22" Type="http://schemas.openxmlformats.org/officeDocument/2006/relationships/customXml" Target="../ink/ink47.xml"/><Relationship Id="rId27" Type="http://schemas.openxmlformats.org/officeDocument/2006/relationships/image" Target="../media/image49.emf"/><Relationship Id="rId30" Type="http://schemas.openxmlformats.org/officeDocument/2006/relationships/customXml" Target="../ink/ink5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55.xml"/><Relationship Id="rId13" Type="http://schemas.openxmlformats.org/officeDocument/2006/relationships/image" Target="../media/image57.emf"/><Relationship Id="rId18" Type="http://schemas.openxmlformats.org/officeDocument/2006/relationships/customXml" Target="../ink/ink60.xml"/><Relationship Id="rId3" Type="http://schemas.openxmlformats.org/officeDocument/2006/relationships/image" Target="../media/image52.emf"/><Relationship Id="rId21" Type="http://schemas.openxmlformats.org/officeDocument/2006/relationships/image" Target="../media/image61.emf"/><Relationship Id="rId7" Type="http://schemas.openxmlformats.org/officeDocument/2006/relationships/image" Target="../media/image54.emf"/><Relationship Id="rId12" Type="http://schemas.openxmlformats.org/officeDocument/2006/relationships/customXml" Target="../ink/ink57.xml"/><Relationship Id="rId17" Type="http://schemas.openxmlformats.org/officeDocument/2006/relationships/image" Target="../media/image59.emf"/><Relationship Id="rId25" Type="http://schemas.openxmlformats.org/officeDocument/2006/relationships/image" Target="../media/image63.emf"/><Relationship Id="rId2" Type="http://schemas.openxmlformats.org/officeDocument/2006/relationships/customXml" Target="../ink/ink52.xml"/><Relationship Id="rId16" Type="http://schemas.openxmlformats.org/officeDocument/2006/relationships/customXml" Target="../ink/ink59.xml"/><Relationship Id="rId20" Type="http://schemas.openxmlformats.org/officeDocument/2006/relationships/customXml" Target="../ink/ink61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4.xml"/><Relationship Id="rId11" Type="http://schemas.openxmlformats.org/officeDocument/2006/relationships/image" Target="../media/image56.emf"/><Relationship Id="rId24" Type="http://schemas.openxmlformats.org/officeDocument/2006/relationships/customXml" Target="../ink/ink63.xml"/><Relationship Id="rId5" Type="http://schemas.openxmlformats.org/officeDocument/2006/relationships/image" Target="../media/image53.emf"/><Relationship Id="rId15" Type="http://schemas.openxmlformats.org/officeDocument/2006/relationships/image" Target="../media/image58.emf"/><Relationship Id="rId23" Type="http://schemas.openxmlformats.org/officeDocument/2006/relationships/image" Target="../media/image62.emf"/><Relationship Id="rId10" Type="http://schemas.openxmlformats.org/officeDocument/2006/relationships/customXml" Target="../ink/ink56.xml"/><Relationship Id="rId19" Type="http://schemas.openxmlformats.org/officeDocument/2006/relationships/image" Target="../media/image60.emf"/><Relationship Id="rId4" Type="http://schemas.openxmlformats.org/officeDocument/2006/relationships/customXml" Target="../ink/ink53.xml"/><Relationship Id="rId9" Type="http://schemas.openxmlformats.org/officeDocument/2006/relationships/image" Target="../media/image55.emf"/><Relationship Id="rId14" Type="http://schemas.openxmlformats.org/officeDocument/2006/relationships/customXml" Target="../ink/ink58.xml"/><Relationship Id="rId22" Type="http://schemas.openxmlformats.org/officeDocument/2006/relationships/customXml" Target="../ink/ink6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67.xml"/><Relationship Id="rId13" Type="http://schemas.openxmlformats.org/officeDocument/2006/relationships/image" Target="../media/image69.emf"/><Relationship Id="rId18" Type="http://schemas.openxmlformats.org/officeDocument/2006/relationships/customXml" Target="../ink/ink72.xml"/><Relationship Id="rId26" Type="http://schemas.openxmlformats.org/officeDocument/2006/relationships/customXml" Target="../ink/ink76.xml"/><Relationship Id="rId39" Type="http://schemas.openxmlformats.org/officeDocument/2006/relationships/image" Target="../media/image82.emf"/><Relationship Id="rId3" Type="http://schemas.openxmlformats.org/officeDocument/2006/relationships/image" Target="../media/image64.emf"/><Relationship Id="rId21" Type="http://schemas.openxmlformats.org/officeDocument/2006/relationships/image" Target="../media/image73.emf"/><Relationship Id="rId34" Type="http://schemas.openxmlformats.org/officeDocument/2006/relationships/customXml" Target="../ink/ink80.xml"/><Relationship Id="rId42" Type="http://schemas.openxmlformats.org/officeDocument/2006/relationships/customXml" Target="../ink/ink84.xml"/><Relationship Id="rId7" Type="http://schemas.openxmlformats.org/officeDocument/2006/relationships/image" Target="../media/image66.emf"/><Relationship Id="rId12" Type="http://schemas.openxmlformats.org/officeDocument/2006/relationships/customXml" Target="../ink/ink69.xml"/><Relationship Id="rId17" Type="http://schemas.openxmlformats.org/officeDocument/2006/relationships/image" Target="../media/image71.emf"/><Relationship Id="rId25" Type="http://schemas.openxmlformats.org/officeDocument/2006/relationships/image" Target="../media/image75.emf"/><Relationship Id="rId33" Type="http://schemas.openxmlformats.org/officeDocument/2006/relationships/image" Target="../media/image79.emf"/><Relationship Id="rId38" Type="http://schemas.openxmlformats.org/officeDocument/2006/relationships/customXml" Target="../ink/ink82.xml"/><Relationship Id="rId2" Type="http://schemas.openxmlformats.org/officeDocument/2006/relationships/customXml" Target="../ink/ink64.xml"/><Relationship Id="rId16" Type="http://schemas.openxmlformats.org/officeDocument/2006/relationships/customXml" Target="../ink/ink71.xml"/><Relationship Id="rId20" Type="http://schemas.openxmlformats.org/officeDocument/2006/relationships/customXml" Target="../ink/ink73.xml"/><Relationship Id="rId29" Type="http://schemas.openxmlformats.org/officeDocument/2006/relationships/image" Target="../media/image77.emf"/><Relationship Id="rId41" Type="http://schemas.openxmlformats.org/officeDocument/2006/relationships/image" Target="../media/image83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66.xml"/><Relationship Id="rId11" Type="http://schemas.openxmlformats.org/officeDocument/2006/relationships/image" Target="../media/image68.emf"/><Relationship Id="rId24" Type="http://schemas.openxmlformats.org/officeDocument/2006/relationships/customXml" Target="../ink/ink75.xml"/><Relationship Id="rId32" Type="http://schemas.openxmlformats.org/officeDocument/2006/relationships/customXml" Target="../ink/ink79.xml"/><Relationship Id="rId37" Type="http://schemas.openxmlformats.org/officeDocument/2006/relationships/image" Target="../media/image81.emf"/><Relationship Id="rId40" Type="http://schemas.openxmlformats.org/officeDocument/2006/relationships/customXml" Target="../ink/ink83.xml"/><Relationship Id="rId5" Type="http://schemas.openxmlformats.org/officeDocument/2006/relationships/image" Target="../media/image65.emf"/><Relationship Id="rId15" Type="http://schemas.openxmlformats.org/officeDocument/2006/relationships/image" Target="../media/image70.emf"/><Relationship Id="rId23" Type="http://schemas.openxmlformats.org/officeDocument/2006/relationships/image" Target="../media/image74.emf"/><Relationship Id="rId28" Type="http://schemas.openxmlformats.org/officeDocument/2006/relationships/customXml" Target="../ink/ink77.xml"/><Relationship Id="rId36" Type="http://schemas.openxmlformats.org/officeDocument/2006/relationships/customXml" Target="../ink/ink81.xml"/><Relationship Id="rId10" Type="http://schemas.openxmlformats.org/officeDocument/2006/relationships/customXml" Target="../ink/ink68.xml"/><Relationship Id="rId19" Type="http://schemas.openxmlformats.org/officeDocument/2006/relationships/image" Target="../media/image72.emf"/><Relationship Id="rId31" Type="http://schemas.openxmlformats.org/officeDocument/2006/relationships/image" Target="../media/image78.emf"/><Relationship Id="rId4" Type="http://schemas.openxmlformats.org/officeDocument/2006/relationships/customXml" Target="../ink/ink65.xml"/><Relationship Id="rId9" Type="http://schemas.openxmlformats.org/officeDocument/2006/relationships/image" Target="../media/image67.emf"/><Relationship Id="rId14" Type="http://schemas.openxmlformats.org/officeDocument/2006/relationships/customXml" Target="../ink/ink70.xml"/><Relationship Id="rId22" Type="http://schemas.openxmlformats.org/officeDocument/2006/relationships/customXml" Target="../ink/ink74.xml"/><Relationship Id="rId27" Type="http://schemas.openxmlformats.org/officeDocument/2006/relationships/image" Target="../media/image76.emf"/><Relationship Id="rId30" Type="http://schemas.openxmlformats.org/officeDocument/2006/relationships/customXml" Target="../ink/ink78.xml"/><Relationship Id="rId35" Type="http://schemas.openxmlformats.org/officeDocument/2006/relationships/image" Target="../media/image80.emf"/><Relationship Id="rId43" Type="http://schemas.openxmlformats.org/officeDocument/2006/relationships/image" Target="../media/image84.emf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0.emf"/><Relationship Id="rId18" Type="http://schemas.openxmlformats.org/officeDocument/2006/relationships/customXml" Target="../ink/ink93.xml"/><Relationship Id="rId26" Type="http://schemas.openxmlformats.org/officeDocument/2006/relationships/customXml" Target="../ink/ink97.xml"/><Relationship Id="rId39" Type="http://schemas.openxmlformats.org/officeDocument/2006/relationships/image" Target="../media/image103.emf"/><Relationship Id="rId3" Type="http://schemas.openxmlformats.org/officeDocument/2006/relationships/image" Target="../media/image85.emf"/><Relationship Id="rId21" Type="http://schemas.openxmlformats.org/officeDocument/2006/relationships/image" Target="../media/image94.emf"/><Relationship Id="rId34" Type="http://schemas.openxmlformats.org/officeDocument/2006/relationships/customXml" Target="../ink/ink101.xml"/><Relationship Id="rId42" Type="http://schemas.openxmlformats.org/officeDocument/2006/relationships/customXml" Target="../ink/ink105.xml"/><Relationship Id="rId47" Type="http://schemas.openxmlformats.org/officeDocument/2006/relationships/image" Target="../media/image107.emf"/><Relationship Id="rId50" Type="http://schemas.openxmlformats.org/officeDocument/2006/relationships/customXml" Target="../ink/ink109.xml"/><Relationship Id="rId7" Type="http://schemas.openxmlformats.org/officeDocument/2006/relationships/image" Target="../media/image87.emf"/><Relationship Id="rId12" Type="http://schemas.openxmlformats.org/officeDocument/2006/relationships/customXml" Target="../ink/ink90.xml"/><Relationship Id="rId17" Type="http://schemas.openxmlformats.org/officeDocument/2006/relationships/image" Target="../media/image92.emf"/><Relationship Id="rId25" Type="http://schemas.openxmlformats.org/officeDocument/2006/relationships/image" Target="../media/image96.emf"/><Relationship Id="rId33" Type="http://schemas.openxmlformats.org/officeDocument/2006/relationships/image" Target="../media/image100.emf"/><Relationship Id="rId38" Type="http://schemas.openxmlformats.org/officeDocument/2006/relationships/customXml" Target="../ink/ink103.xml"/><Relationship Id="rId46" Type="http://schemas.openxmlformats.org/officeDocument/2006/relationships/customXml" Target="../ink/ink107.xml"/><Relationship Id="rId2" Type="http://schemas.openxmlformats.org/officeDocument/2006/relationships/customXml" Target="../ink/ink85.xml"/><Relationship Id="rId16" Type="http://schemas.openxmlformats.org/officeDocument/2006/relationships/customXml" Target="../ink/ink92.xml"/><Relationship Id="rId20" Type="http://schemas.openxmlformats.org/officeDocument/2006/relationships/customXml" Target="../ink/ink94.xml"/><Relationship Id="rId29" Type="http://schemas.openxmlformats.org/officeDocument/2006/relationships/image" Target="../media/image98.emf"/><Relationship Id="rId41" Type="http://schemas.openxmlformats.org/officeDocument/2006/relationships/image" Target="../media/image104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87.xml"/><Relationship Id="rId11" Type="http://schemas.openxmlformats.org/officeDocument/2006/relationships/image" Target="../media/image89.emf"/><Relationship Id="rId24" Type="http://schemas.openxmlformats.org/officeDocument/2006/relationships/customXml" Target="../ink/ink96.xml"/><Relationship Id="rId32" Type="http://schemas.openxmlformats.org/officeDocument/2006/relationships/customXml" Target="../ink/ink100.xml"/><Relationship Id="rId37" Type="http://schemas.openxmlformats.org/officeDocument/2006/relationships/image" Target="../media/image102.emf"/><Relationship Id="rId40" Type="http://schemas.openxmlformats.org/officeDocument/2006/relationships/customXml" Target="../ink/ink104.xml"/><Relationship Id="rId45" Type="http://schemas.openxmlformats.org/officeDocument/2006/relationships/image" Target="../media/image106.emf"/><Relationship Id="rId5" Type="http://schemas.openxmlformats.org/officeDocument/2006/relationships/image" Target="../media/image86.emf"/><Relationship Id="rId15" Type="http://schemas.openxmlformats.org/officeDocument/2006/relationships/image" Target="../media/image91.emf"/><Relationship Id="rId23" Type="http://schemas.openxmlformats.org/officeDocument/2006/relationships/image" Target="../media/image95.emf"/><Relationship Id="rId28" Type="http://schemas.openxmlformats.org/officeDocument/2006/relationships/customXml" Target="../ink/ink98.xml"/><Relationship Id="rId36" Type="http://schemas.openxmlformats.org/officeDocument/2006/relationships/customXml" Target="../ink/ink102.xml"/><Relationship Id="rId49" Type="http://schemas.openxmlformats.org/officeDocument/2006/relationships/image" Target="../media/image108.emf"/><Relationship Id="rId10" Type="http://schemas.openxmlformats.org/officeDocument/2006/relationships/customXml" Target="../ink/ink89.xml"/><Relationship Id="rId19" Type="http://schemas.openxmlformats.org/officeDocument/2006/relationships/image" Target="../media/image93.emf"/><Relationship Id="rId31" Type="http://schemas.openxmlformats.org/officeDocument/2006/relationships/image" Target="../media/image99.emf"/><Relationship Id="rId44" Type="http://schemas.openxmlformats.org/officeDocument/2006/relationships/customXml" Target="../ink/ink106.xml"/><Relationship Id="rId4" Type="http://schemas.openxmlformats.org/officeDocument/2006/relationships/customXml" Target="../ink/ink86.xml"/><Relationship Id="rId9" Type="http://schemas.openxmlformats.org/officeDocument/2006/relationships/image" Target="../media/image88.emf"/><Relationship Id="rId14" Type="http://schemas.openxmlformats.org/officeDocument/2006/relationships/customXml" Target="../ink/ink91.xml"/><Relationship Id="rId22" Type="http://schemas.openxmlformats.org/officeDocument/2006/relationships/customXml" Target="../ink/ink95.xml"/><Relationship Id="rId27" Type="http://schemas.openxmlformats.org/officeDocument/2006/relationships/image" Target="../media/image97.emf"/><Relationship Id="rId30" Type="http://schemas.openxmlformats.org/officeDocument/2006/relationships/customXml" Target="../ink/ink99.xml"/><Relationship Id="rId35" Type="http://schemas.openxmlformats.org/officeDocument/2006/relationships/image" Target="../media/image101.emf"/><Relationship Id="rId43" Type="http://schemas.openxmlformats.org/officeDocument/2006/relationships/image" Target="../media/image105.emf"/><Relationship Id="rId48" Type="http://schemas.openxmlformats.org/officeDocument/2006/relationships/customXml" Target="../ink/ink108.xml"/><Relationship Id="rId8" Type="http://schemas.openxmlformats.org/officeDocument/2006/relationships/customXml" Target="../ink/ink88.xml"/><Relationship Id="rId51" Type="http://schemas.openxmlformats.org/officeDocument/2006/relationships/image" Target="../media/image109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3.xml"/><Relationship Id="rId13" Type="http://schemas.openxmlformats.org/officeDocument/2006/relationships/image" Target="../media/image115.emf"/><Relationship Id="rId3" Type="http://schemas.openxmlformats.org/officeDocument/2006/relationships/image" Target="../media/image110.emf"/><Relationship Id="rId7" Type="http://schemas.openxmlformats.org/officeDocument/2006/relationships/image" Target="../media/image112.emf"/><Relationship Id="rId12" Type="http://schemas.openxmlformats.org/officeDocument/2006/relationships/customXml" Target="../ink/ink115.xml"/><Relationship Id="rId2" Type="http://schemas.openxmlformats.org/officeDocument/2006/relationships/customXml" Target="../ink/ink110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12.xml"/><Relationship Id="rId11" Type="http://schemas.openxmlformats.org/officeDocument/2006/relationships/image" Target="../media/image114.emf"/><Relationship Id="rId5" Type="http://schemas.openxmlformats.org/officeDocument/2006/relationships/image" Target="../media/image111.emf"/><Relationship Id="rId15" Type="http://schemas.openxmlformats.org/officeDocument/2006/relationships/image" Target="../media/image116.emf"/><Relationship Id="rId10" Type="http://schemas.openxmlformats.org/officeDocument/2006/relationships/customXml" Target="../ink/ink114.xml"/><Relationship Id="rId4" Type="http://schemas.openxmlformats.org/officeDocument/2006/relationships/customXml" Target="../ink/ink111.xml"/><Relationship Id="rId9" Type="http://schemas.openxmlformats.org/officeDocument/2006/relationships/image" Target="../media/image113.emf"/><Relationship Id="rId14" Type="http://schemas.openxmlformats.org/officeDocument/2006/relationships/customXml" Target="../ink/ink11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0.xml"/><Relationship Id="rId13" Type="http://schemas.openxmlformats.org/officeDocument/2006/relationships/image" Target="../media/image122.emf"/><Relationship Id="rId18" Type="http://schemas.openxmlformats.org/officeDocument/2006/relationships/customXml" Target="../ink/ink125.xml"/><Relationship Id="rId3" Type="http://schemas.openxmlformats.org/officeDocument/2006/relationships/image" Target="../media/image117.emf"/><Relationship Id="rId7" Type="http://schemas.openxmlformats.org/officeDocument/2006/relationships/image" Target="../media/image119.emf"/><Relationship Id="rId12" Type="http://schemas.openxmlformats.org/officeDocument/2006/relationships/customXml" Target="../ink/ink122.xml"/><Relationship Id="rId17" Type="http://schemas.openxmlformats.org/officeDocument/2006/relationships/image" Target="../media/image124.emf"/><Relationship Id="rId2" Type="http://schemas.openxmlformats.org/officeDocument/2006/relationships/customXml" Target="../ink/ink117.xml"/><Relationship Id="rId16" Type="http://schemas.openxmlformats.org/officeDocument/2006/relationships/customXml" Target="../ink/ink124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19.xml"/><Relationship Id="rId11" Type="http://schemas.openxmlformats.org/officeDocument/2006/relationships/image" Target="../media/image121.emf"/><Relationship Id="rId5" Type="http://schemas.openxmlformats.org/officeDocument/2006/relationships/image" Target="../media/image118.emf"/><Relationship Id="rId15" Type="http://schemas.openxmlformats.org/officeDocument/2006/relationships/image" Target="../media/image123.emf"/><Relationship Id="rId10" Type="http://schemas.openxmlformats.org/officeDocument/2006/relationships/customXml" Target="../ink/ink121.xml"/><Relationship Id="rId19" Type="http://schemas.openxmlformats.org/officeDocument/2006/relationships/image" Target="../media/image125.emf"/><Relationship Id="rId4" Type="http://schemas.openxmlformats.org/officeDocument/2006/relationships/customXml" Target="../ink/ink118.xml"/><Relationship Id="rId9" Type="http://schemas.openxmlformats.org/officeDocument/2006/relationships/image" Target="../media/image120.emf"/><Relationship Id="rId14" Type="http://schemas.openxmlformats.org/officeDocument/2006/relationships/customXml" Target="../ink/ink1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486504" y="112803"/>
              <a:ext cx="6605280" cy="60732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4264" y="99123"/>
                <a:ext cx="6629400" cy="63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28" name="Ink 127"/>
              <p14:cNvContentPartPr/>
              <p14:nvPr/>
            </p14:nvContentPartPr>
            <p14:xfrm>
              <a:off x="3972024" y="1473243"/>
              <a:ext cx="1095120" cy="567360"/>
            </p14:xfrm>
          </p:contentPart>
        </mc:Choice>
        <mc:Fallback>
          <p:pic>
            <p:nvPicPr>
              <p:cNvPr id="128" name="Ink 12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61944" y="1460643"/>
                <a:ext cx="1116720" cy="58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35" name="Ink 134"/>
              <p14:cNvContentPartPr/>
              <p14:nvPr/>
            </p14:nvContentPartPr>
            <p14:xfrm>
              <a:off x="3243744" y="913083"/>
              <a:ext cx="2506320" cy="1511280"/>
            </p14:xfrm>
          </p:contentPart>
        </mc:Choice>
        <mc:Fallback>
          <p:pic>
            <p:nvPicPr>
              <p:cNvPr id="135" name="Ink 13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32224" y="899043"/>
                <a:ext cx="2534040" cy="153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60" name="Ink 159"/>
              <p14:cNvContentPartPr/>
              <p14:nvPr/>
            </p14:nvContentPartPr>
            <p14:xfrm>
              <a:off x="292104" y="836763"/>
              <a:ext cx="2712960" cy="666360"/>
            </p14:xfrm>
          </p:contentPart>
        </mc:Choice>
        <mc:Fallback>
          <p:pic>
            <p:nvPicPr>
              <p:cNvPr id="160" name="Ink 15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4824" y="820563"/>
                <a:ext cx="2739960" cy="69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64" name="Ink 163"/>
              <p14:cNvContentPartPr/>
              <p14:nvPr/>
            </p14:nvContentPartPr>
            <p14:xfrm>
              <a:off x="66744" y="687363"/>
              <a:ext cx="9315000" cy="6172920"/>
            </p14:xfrm>
          </p:contentPart>
        </mc:Choice>
        <mc:Fallback>
          <p:pic>
            <p:nvPicPr>
              <p:cNvPr id="164" name="Ink 163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0624" y="673683"/>
                <a:ext cx="9339840" cy="619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46" name="Ink 245"/>
              <p14:cNvContentPartPr/>
              <p14:nvPr/>
            </p14:nvContentPartPr>
            <p14:xfrm>
              <a:off x="3638664" y="2598243"/>
              <a:ext cx="803880" cy="407880"/>
            </p14:xfrm>
          </p:contentPart>
        </mc:Choice>
        <mc:Fallback>
          <p:pic>
            <p:nvPicPr>
              <p:cNvPr id="246" name="Ink 245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625344" y="2580603"/>
                <a:ext cx="827280" cy="43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93" name="Ink 292"/>
              <p14:cNvContentPartPr/>
              <p14:nvPr/>
            </p14:nvContentPartPr>
            <p14:xfrm>
              <a:off x="924984" y="3534963"/>
              <a:ext cx="3559320" cy="141480"/>
            </p14:xfrm>
          </p:contentPart>
        </mc:Choice>
        <mc:Fallback>
          <p:pic>
            <p:nvPicPr>
              <p:cNvPr id="293" name="Ink 292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17784" y="3524163"/>
                <a:ext cx="3579120" cy="16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324" name="Ink 323"/>
              <p14:cNvContentPartPr/>
              <p14:nvPr/>
            </p14:nvContentPartPr>
            <p14:xfrm>
              <a:off x="1613664" y="1911723"/>
              <a:ext cx="1818720" cy="720000"/>
            </p14:xfrm>
          </p:contentPart>
        </mc:Choice>
        <mc:Fallback>
          <p:pic>
            <p:nvPicPr>
              <p:cNvPr id="324" name="Ink 323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596384" y="1896243"/>
                <a:ext cx="1849680" cy="75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326" name="Ink 325"/>
              <p14:cNvContentPartPr/>
              <p14:nvPr/>
            </p14:nvContentPartPr>
            <p14:xfrm>
              <a:off x="5047344" y="4206003"/>
              <a:ext cx="3197880" cy="123480"/>
            </p14:xfrm>
          </p:contentPart>
        </mc:Choice>
        <mc:Fallback>
          <p:pic>
            <p:nvPicPr>
              <p:cNvPr id="326" name="Ink 325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041584" y="4197003"/>
                <a:ext cx="3214440" cy="14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422" name="Ink 421"/>
              <p14:cNvContentPartPr/>
              <p14:nvPr/>
            </p14:nvContentPartPr>
            <p14:xfrm>
              <a:off x="6822864" y="4495443"/>
              <a:ext cx="1417680" cy="369720"/>
            </p14:xfrm>
          </p:contentPart>
        </mc:Choice>
        <mc:Fallback>
          <p:pic>
            <p:nvPicPr>
              <p:cNvPr id="422" name="Ink 421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810624" y="4486803"/>
                <a:ext cx="1442520" cy="38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457" name="Ink 456"/>
              <p14:cNvContentPartPr/>
              <p14:nvPr/>
            </p14:nvContentPartPr>
            <p14:xfrm>
              <a:off x="2697984" y="5962803"/>
              <a:ext cx="1176120" cy="20520"/>
            </p14:xfrm>
          </p:contentPart>
        </mc:Choice>
        <mc:Fallback>
          <p:pic>
            <p:nvPicPr>
              <p:cNvPr id="457" name="Ink 456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690424" y="5955963"/>
                <a:ext cx="1194120" cy="3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459" name="Ink 458"/>
              <p14:cNvContentPartPr/>
              <p14:nvPr/>
            </p14:nvContentPartPr>
            <p14:xfrm>
              <a:off x="8514504" y="4509123"/>
              <a:ext cx="505080" cy="1375920"/>
            </p14:xfrm>
          </p:contentPart>
        </mc:Choice>
        <mc:Fallback>
          <p:pic>
            <p:nvPicPr>
              <p:cNvPr id="459" name="Ink 458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508384" y="4499043"/>
                <a:ext cx="521640" cy="139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461" name="Ink 460"/>
              <p14:cNvContentPartPr/>
              <p14:nvPr/>
            </p14:nvContentPartPr>
            <p14:xfrm>
              <a:off x="4424184" y="5919243"/>
              <a:ext cx="935640" cy="35640"/>
            </p14:xfrm>
          </p:contentPart>
        </mc:Choice>
        <mc:Fallback>
          <p:pic>
            <p:nvPicPr>
              <p:cNvPr id="461" name="Ink 460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418064" y="5911683"/>
                <a:ext cx="95040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497" name="Ink 496"/>
              <p14:cNvContentPartPr/>
              <p14:nvPr/>
            </p14:nvContentPartPr>
            <p14:xfrm>
              <a:off x="1179504" y="5390403"/>
              <a:ext cx="1130040" cy="29880"/>
            </p14:xfrm>
          </p:contentPart>
        </mc:Choice>
        <mc:Fallback>
          <p:pic>
            <p:nvPicPr>
              <p:cNvPr id="497" name="Ink 496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172664" y="5379603"/>
                <a:ext cx="114768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502" name="Ink 501"/>
              <p14:cNvContentPartPr/>
              <p14:nvPr/>
            </p14:nvContentPartPr>
            <p14:xfrm>
              <a:off x="6652584" y="5408763"/>
              <a:ext cx="1692000" cy="351720"/>
            </p14:xfrm>
          </p:contentPart>
        </mc:Choice>
        <mc:Fallback>
          <p:pic>
            <p:nvPicPr>
              <p:cNvPr id="502" name="Ink 501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642864" y="5399403"/>
                <a:ext cx="1716840" cy="36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518" name="Ink 517"/>
              <p14:cNvContentPartPr/>
              <p14:nvPr/>
            </p14:nvContentPartPr>
            <p14:xfrm>
              <a:off x="4901544" y="5334243"/>
              <a:ext cx="801360" cy="16560"/>
            </p14:xfrm>
          </p:contentPart>
        </mc:Choice>
        <mc:Fallback>
          <p:pic>
            <p:nvPicPr>
              <p:cNvPr id="518" name="Ink 517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896504" y="5327763"/>
                <a:ext cx="814680" cy="3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606" name="Ink 605"/>
              <p14:cNvContentPartPr/>
              <p14:nvPr/>
            </p14:nvContentPartPr>
            <p14:xfrm>
              <a:off x="423864" y="5402283"/>
              <a:ext cx="206280" cy="1380960"/>
            </p14:xfrm>
          </p:contentPart>
        </mc:Choice>
        <mc:Fallback>
          <p:pic>
            <p:nvPicPr>
              <p:cNvPr id="606" name="Ink 605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14864" y="5393283"/>
                <a:ext cx="226440" cy="140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610" name="Ink 609"/>
              <p14:cNvContentPartPr/>
              <p14:nvPr/>
            </p14:nvContentPartPr>
            <p14:xfrm>
              <a:off x="48384" y="5581203"/>
              <a:ext cx="223920" cy="168480"/>
            </p14:xfrm>
          </p:contentPart>
        </mc:Choice>
        <mc:Fallback>
          <p:pic>
            <p:nvPicPr>
              <p:cNvPr id="610" name="Ink 609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2264" y="5573643"/>
                <a:ext cx="239760" cy="183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64178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6078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268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6291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322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3001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2176"/>
            <a:ext cx="7886700" cy="13255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Van der Waals Force is Very Short Range</a:t>
            </a:r>
            <a:endParaRPr lang="en-US" sz="2800" dirty="0"/>
          </a:p>
        </p:txBody>
      </p:sp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898025"/>
            <a:ext cx="2114550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1494" name="Picture 6" descr="http://inspirehep.net/record/873889/files/fig1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33374"/>
            <a:ext cx="2590800" cy="27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ECE450_dipole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9985" y="3581400"/>
            <a:ext cx="3056554" cy="23874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70740" y="1371600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Near Field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343400" y="3669268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the far field, it is small.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75226" y="6336268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Xiong </a:t>
            </a:r>
            <a:r>
              <a:rPr lang="en-US" dirty="0" err="1" smtClean="0"/>
              <a:t>Jie</a:t>
            </a:r>
            <a:r>
              <a:rPr lang="en-US" dirty="0" smtClean="0"/>
              <a:t>, 2006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62400" y="2667000"/>
            <a:ext cx="3980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Van der Waals force is a short-range </a:t>
            </a:r>
          </a:p>
          <a:p>
            <a:r>
              <a:rPr lang="en-US" dirty="0" smtClean="0"/>
              <a:t>cooperative effect.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4219575"/>
            <a:ext cx="2247900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690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04836" y="230064"/>
            <a:ext cx="7162800" cy="876300"/>
          </a:xfrm>
        </p:spPr>
        <p:txBody>
          <a:bodyPr/>
          <a:lstStyle/>
          <a:p>
            <a:r>
              <a:rPr lang="en-US" altLang="en-US" sz="2800" dirty="0"/>
              <a:t>Animation of Current Distribution on </a:t>
            </a:r>
            <a:r>
              <a:rPr lang="en-US" altLang="en-US" sz="2800" dirty="0" smtClean="0"/>
              <a:t>Car (2005)</a:t>
            </a:r>
            <a:endParaRPr lang="en-US" altLang="en-US" sz="2800" dirty="0"/>
          </a:p>
        </p:txBody>
      </p:sp>
      <p:sp>
        <p:nvSpPr>
          <p:cNvPr id="534531" name="Rectangle 1027"/>
          <p:cNvSpPr>
            <a:spLocks noGrp="1" noChangeArrowheads="1"/>
          </p:cNvSpPr>
          <p:nvPr>
            <p:ph type="body" sz="half" idx="2"/>
          </p:nvPr>
        </p:nvSpPr>
        <p:spPr>
          <a:xfrm>
            <a:off x="6945849" y="2602462"/>
            <a:ext cx="2057400" cy="19812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</a:pPr>
            <a:r>
              <a:rPr lang="en-US" altLang="en-US" sz="1800" dirty="0"/>
              <a:t>Antenna generates a circularly polarized field and current on rooftop of the car.</a:t>
            </a:r>
          </a:p>
          <a:p>
            <a:pPr>
              <a:lnSpc>
                <a:spcPct val="80000"/>
              </a:lnSpc>
            </a:pPr>
            <a:r>
              <a:rPr lang="en-US" altLang="en-US" sz="1800" dirty="0"/>
              <a:t>2 GHz antenna on a 4.25 m size car is equivalent to 100 GHz on a 8 cm board</a:t>
            </a:r>
          </a:p>
        </p:txBody>
      </p:sp>
      <p:pic>
        <p:nvPicPr>
          <p:cNvPr id="2" name="current_w_gap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321" y="1857901"/>
            <a:ext cx="6631953" cy="4333227"/>
          </a:xfrm>
          <a:prstGeom prst="rect">
            <a:avLst/>
          </a:prstGeom>
        </p:spPr>
      </p:pic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466" y="787543"/>
            <a:ext cx="875036" cy="885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11"/>
          <p:cNvSpPr txBox="1"/>
          <p:nvPr/>
        </p:nvSpPr>
        <p:spPr>
          <a:xfrm>
            <a:off x="2136559" y="1600336"/>
            <a:ext cx="721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 smtClean="0">
                <a:latin typeface="+mj-lt"/>
              </a:rPr>
              <a:t>L.J. Jiang</a:t>
            </a:r>
          </a:p>
        </p:txBody>
      </p:sp>
      <p:pic>
        <p:nvPicPr>
          <p:cNvPr id="8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9005" y="787543"/>
            <a:ext cx="816844" cy="854246"/>
          </a:xfrm>
          <a:prstGeom prst="rect">
            <a:avLst/>
          </a:prstGeom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22" y="783788"/>
            <a:ext cx="829608" cy="865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125" y="771402"/>
            <a:ext cx="730634" cy="89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288" y="771402"/>
            <a:ext cx="752829" cy="89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本框 11"/>
          <p:cNvSpPr txBox="1"/>
          <p:nvPr/>
        </p:nvSpPr>
        <p:spPr>
          <a:xfrm>
            <a:off x="1130000" y="1609058"/>
            <a:ext cx="9258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 smtClean="0">
                <a:latin typeface="+mj-lt"/>
              </a:rPr>
              <a:t>A.J. Hesford</a:t>
            </a:r>
          </a:p>
        </p:txBody>
      </p:sp>
      <p:sp>
        <p:nvSpPr>
          <p:cNvPr id="14" name="文本框 11"/>
          <p:cNvSpPr txBox="1"/>
          <p:nvPr/>
        </p:nvSpPr>
        <p:spPr>
          <a:xfrm>
            <a:off x="255154" y="1596839"/>
            <a:ext cx="8071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 smtClean="0">
                <a:latin typeface="+mj-lt"/>
              </a:rPr>
              <a:t>I.T. Chiang</a:t>
            </a:r>
          </a:p>
        </p:txBody>
      </p:sp>
      <p:sp>
        <p:nvSpPr>
          <p:cNvPr id="15" name="文本框 11"/>
          <p:cNvSpPr txBox="1"/>
          <p:nvPr/>
        </p:nvSpPr>
        <p:spPr>
          <a:xfrm>
            <a:off x="3783154" y="1608766"/>
            <a:ext cx="7945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 smtClean="0">
                <a:latin typeface="+mj-lt"/>
              </a:rPr>
              <a:t>M.S. Tong</a:t>
            </a:r>
          </a:p>
        </p:txBody>
      </p:sp>
      <p:sp>
        <p:nvSpPr>
          <p:cNvPr id="16" name="文本框 11"/>
          <p:cNvSpPr txBox="1"/>
          <p:nvPr/>
        </p:nvSpPr>
        <p:spPr>
          <a:xfrm>
            <a:off x="2871604" y="1614590"/>
            <a:ext cx="10201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 smtClean="0">
                <a:latin typeface="+mj-lt"/>
              </a:rPr>
              <a:t>M.K. Li</a:t>
            </a:r>
          </a:p>
        </p:txBody>
      </p:sp>
      <p:pic>
        <p:nvPicPr>
          <p:cNvPr id="71687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721" y="763272"/>
            <a:ext cx="734947" cy="89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文本框 11"/>
          <p:cNvSpPr txBox="1"/>
          <p:nvPr/>
        </p:nvSpPr>
        <p:spPr>
          <a:xfrm>
            <a:off x="4650519" y="1606521"/>
            <a:ext cx="7313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 smtClean="0">
                <a:latin typeface="+mj-lt"/>
              </a:rPr>
              <a:t>K. </a:t>
            </a:r>
            <a:r>
              <a:rPr lang="en-US" altLang="zh-CN" sz="1200" dirty="0" err="1" smtClean="0">
                <a:latin typeface="+mj-lt"/>
              </a:rPr>
              <a:t>Pirapa</a:t>
            </a:r>
            <a:endParaRPr lang="en-US" altLang="zh-CN" sz="1200" dirty="0" smtClean="0">
              <a:latin typeface="+mj-lt"/>
            </a:endParaRPr>
          </a:p>
        </p:txBody>
      </p:sp>
      <p:pic>
        <p:nvPicPr>
          <p:cNvPr id="71688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068" y="753929"/>
            <a:ext cx="749532" cy="903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9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552" y="753928"/>
            <a:ext cx="675121" cy="91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文本框 11"/>
          <p:cNvSpPr txBox="1"/>
          <p:nvPr/>
        </p:nvSpPr>
        <p:spPr>
          <a:xfrm>
            <a:off x="5364456" y="1613321"/>
            <a:ext cx="9012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 smtClean="0">
                <a:latin typeface="+mj-lt"/>
              </a:rPr>
              <a:t>M. </a:t>
            </a:r>
            <a:r>
              <a:rPr lang="en-US" altLang="zh-CN" sz="1200" dirty="0" err="1" smtClean="0">
                <a:latin typeface="+mj-lt"/>
              </a:rPr>
              <a:t>Delaquil</a:t>
            </a:r>
            <a:endParaRPr lang="en-US" altLang="zh-CN" sz="1200" dirty="0" smtClean="0">
              <a:latin typeface="+mj-lt"/>
            </a:endParaRPr>
          </a:p>
        </p:txBody>
      </p:sp>
      <p:sp>
        <p:nvSpPr>
          <p:cNvPr id="22" name="文本框 11"/>
          <p:cNvSpPr txBox="1"/>
          <p:nvPr/>
        </p:nvSpPr>
        <p:spPr>
          <a:xfrm>
            <a:off x="6158042" y="1614589"/>
            <a:ext cx="939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 smtClean="0">
                <a:latin typeface="+mj-lt"/>
              </a:rPr>
              <a:t>G. Sorenson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234" y="758296"/>
            <a:ext cx="728302" cy="914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文本框 11"/>
          <p:cNvSpPr txBox="1"/>
          <p:nvPr/>
        </p:nvSpPr>
        <p:spPr>
          <a:xfrm>
            <a:off x="7060929" y="1621389"/>
            <a:ext cx="7777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 smtClean="0">
                <a:latin typeface="+mj-lt"/>
              </a:rPr>
              <a:t>S. Ohnuki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974" y="762976"/>
            <a:ext cx="825978" cy="91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文本框 11"/>
          <p:cNvSpPr txBox="1"/>
          <p:nvPr/>
        </p:nvSpPr>
        <p:spPr>
          <a:xfrm>
            <a:off x="7943608" y="1626217"/>
            <a:ext cx="656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 smtClean="0">
                <a:latin typeface="+mj-lt"/>
              </a:rPr>
              <a:t>J. Xiong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8392" y="6414158"/>
            <a:ext cx="5524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 also works by Zhen Peng and Z.P. </a:t>
            </a:r>
            <a:r>
              <a:rPr lang="en-US" dirty="0" err="1" smtClean="0"/>
              <a:t>Nie’s</a:t>
            </a:r>
            <a:r>
              <a:rPr lang="en-US" dirty="0" smtClean="0"/>
              <a:t> group.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0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0359" y="2073050"/>
            <a:ext cx="7453437" cy="435133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/>
              <p14:cNvContentPartPr/>
              <p14:nvPr/>
            </p14:nvContentPartPr>
            <p14:xfrm>
              <a:off x="5676501" y="3615459"/>
              <a:ext cx="279360" cy="441720"/>
            </p14:xfrm>
          </p:contentPart>
        </mc:Choice>
        <mc:Fallback>
          <p:pic>
            <p:nvPicPr>
              <p:cNvPr id="7" name="Ink 6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71101" y="3605379"/>
                <a:ext cx="294840" cy="463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462379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881616"/>
            <a:ext cx="7886700" cy="423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27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68" name="Ink 67"/>
              <p14:cNvContentPartPr/>
              <p14:nvPr/>
            </p14:nvContentPartPr>
            <p14:xfrm>
              <a:off x="68061" y="710259"/>
              <a:ext cx="2414880" cy="1843200"/>
            </p14:xfrm>
          </p:contentPart>
        </mc:Choice>
        <mc:Fallback>
          <p:pic>
            <p:nvPicPr>
              <p:cNvPr id="68" name="Ink 67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541" y="695499"/>
                <a:ext cx="2438640" cy="186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9" name="Ink 68"/>
              <p14:cNvContentPartPr/>
              <p14:nvPr/>
            </p14:nvContentPartPr>
            <p14:xfrm>
              <a:off x="177861" y="17259"/>
              <a:ext cx="8812440" cy="2232000"/>
            </p14:xfrm>
          </p:contentPart>
        </mc:Choice>
        <mc:Fallback>
          <p:pic>
            <p:nvPicPr>
              <p:cNvPr id="69" name="Ink 68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4181" y="6819"/>
                <a:ext cx="8839440" cy="225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87" name="Ink 86"/>
              <p14:cNvContentPartPr/>
              <p14:nvPr/>
            </p14:nvContentPartPr>
            <p14:xfrm>
              <a:off x="293544" y="883203"/>
              <a:ext cx="1557360" cy="815616"/>
            </p14:xfrm>
          </p:contentPart>
        </mc:Choice>
        <mc:Fallback>
          <p:pic>
            <p:nvPicPr>
              <p:cNvPr id="87" name="Ink 8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4544" y="869525"/>
                <a:ext cx="1582920" cy="8440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72" name="Ink 271"/>
              <p14:cNvContentPartPr/>
              <p14:nvPr/>
            </p14:nvContentPartPr>
            <p14:xfrm>
              <a:off x="4060821" y="1798539"/>
              <a:ext cx="3035520" cy="1096200"/>
            </p14:xfrm>
          </p:contentPart>
        </mc:Choice>
        <mc:Fallback>
          <p:pic>
            <p:nvPicPr>
              <p:cNvPr id="272" name="Ink 271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050021" y="1785579"/>
                <a:ext cx="3060720" cy="112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30" name="Ink 329"/>
              <p14:cNvContentPartPr/>
              <p14:nvPr/>
            </p14:nvContentPartPr>
            <p14:xfrm>
              <a:off x="280461" y="1621779"/>
              <a:ext cx="1650960" cy="600480"/>
            </p14:xfrm>
          </p:contentPart>
        </mc:Choice>
        <mc:Fallback>
          <p:pic>
            <p:nvPicPr>
              <p:cNvPr id="330" name="Ink 329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72541" y="1607019"/>
                <a:ext cx="1673280" cy="62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331" name="Ink 330"/>
              <p14:cNvContentPartPr/>
              <p14:nvPr/>
            </p14:nvContentPartPr>
            <p14:xfrm>
              <a:off x="2530821" y="2553099"/>
              <a:ext cx="536760" cy="961200"/>
            </p14:xfrm>
          </p:contentPart>
        </mc:Choice>
        <mc:Fallback>
          <p:pic>
            <p:nvPicPr>
              <p:cNvPr id="331" name="Ink 330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512821" y="2541219"/>
                <a:ext cx="562680" cy="99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64" name="Ink 363"/>
              <p14:cNvContentPartPr/>
              <p14:nvPr/>
            </p14:nvContentPartPr>
            <p14:xfrm>
              <a:off x="4779021" y="2118939"/>
              <a:ext cx="2044440" cy="507960"/>
            </p14:xfrm>
          </p:contentPart>
        </mc:Choice>
        <mc:Fallback>
          <p:pic>
            <p:nvPicPr>
              <p:cNvPr id="364" name="Ink 363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770021" y="2109579"/>
                <a:ext cx="2059920" cy="52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379" name="Ink 378"/>
              <p14:cNvContentPartPr/>
              <p14:nvPr/>
            </p14:nvContentPartPr>
            <p14:xfrm>
              <a:off x="7340421" y="5512659"/>
              <a:ext cx="1436400" cy="666360"/>
            </p14:xfrm>
          </p:contentPart>
        </mc:Choice>
        <mc:Fallback>
          <p:pic>
            <p:nvPicPr>
              <p:cNvPr id="379" name="Ink 378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329621" y="5503659"/>
                <a:ext cx="1465920" cy="69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386" name="Ink 385"/>
              <p14:cNvContentPartPr/>
              <p14:nvPr/>
            </p14:nvContentPartPr>
            <p14:xfrm>
              <a:off x="3476541" y="1649139"/>
              <a:ext cx="3785400" cy="41400"/>
            </p14:xfrm>
          </p:contentPart>
        </mc:Choice>
        <mc:Fallback>
          <p:pic>
            <p:nvPicPr>
              <p:cNvPr id="386" name="Ink 385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470061" y="1637619"/>
                <a:ext cx="3803760" cy="5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445" name="Ink 444"/>
              <p14:cNvContentPartPr/>
              <p14:nvPr/>
            </p14:nvContentPartPr>
            <p14:xfrm>
              <a:off x="2151381" y="4592139"/>
              <a:ext cx="525240" cy="750240"/>
            </p14:xfrm>
          </p:contentPart>
        </mc:Choice>
        <mc:Fallback>
          <p:pic>
            <p:nvPicPr>
              <p:cNvPr id="445" name="Ink 444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137701" y="4578099"/>
                <a:ext cx="547560" cy="78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515" name="Ink 514"/>
              <p14:cNvContentPartPr/>
              <p14:nvPr/>
            </p14:nvContentPartPr>
            <p14:xfrm>
              <a:off x="128901" y="2556699"/>
              <a:ext cx="8649720" cy="3377160"/>
            </p14:xfrm>
          </p:contentPart>
        </mc:Choice>
        <mc:Fallback>
          <p:pic>
            <p:nvPicPr>
              <p:cNvPr id="515" name="Ink 514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18461" y="2539419"/>
                <a:ext cx="8672040" cy="340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518" name="Ink 517"/>
              <p14:cNvContentPartPr/>
              <p14:nvPr/>
            </p14:nvContentPartPr>
            <p14:xfrm>
              <a:off x="278301" y="3083739"/>
              <a:ext cx="1752840" cy="818280"/>
            </p14:xfrm>
          </p:contentPart>
        </mc:Choice>
        <mc:Fallback>
          <p:pic>
            <p:nvPicPr>
              <p:cNvPr id="518" name="Ink 517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65701" y="3071499"/>
                <a:ext cx="1777680" cy="843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81805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8" name="Ink 17"/>
              <p14:cNvContentPartPr/>
              <p14:nvPr/>
            </p14:nvContentPartPr>
            <p14:xfrm>
              <a:off x="3401301" y="2825259"/>
              <a:ext cx="2397960" cy="698040"/>
            </p14:xfrm>
          </p:contentPart>
        </mc:Choice>
        <mc:Fallback>
          <p:pic>
            <p:nvPicPr>
              <p:cNvPr id="18" name="Ink 17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91581" y="2815179"/>
                <a:ext cx="2415600" cy="71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3" name="Ink 22"/>
              <p14:cNvContentPartPr/>
              <p14:nvPr/>
            </p14:nvContentPartPr>
            <p14:xfrm>
              <a:off x="5000421" y="865779"/>
              <a:ext cx="2721240" cy="1575720"/>
            </p14:xfrm>
          </p:contentPart>
        </mc:Choice>
        <mc:Fallback>
          <p:pic>
            <p:nvPicPr>
              <p:cNvPr id="23" name="Ink 2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95021" y="856059"/>
                <a:ext cx="2736360" cy="159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5" name="Ink 24"/>
              <p14:cNvContentPartPr/>
              <p14:nvPr/>
            </p14:nvContentPartPr>
            <p14:xfrm>
              <a:off x="7581981" y="533499"/>
              <a:ext cx="707040" cy="1244160"/>
            </p14:xfrm>
          </p:contentPart>
        </mc:Choice>
        <mc:Fallback>
          <p:pic>
            <p:nvPicPr>
              <p:cNvPr id="25" name="Ink 2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75861" y="527379"/>
                <a:ext cx="719280" cy="125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2" name="Ink 31"/>
              <p14:cNvContentPartPr/>
              <p14:nvPr/>
            </p14:nvContentPartPr>
            <p14:xfrm>
              <a:off x="8227101" y="761019"/>
              <a:ext cx="716400" cy="514080"/>
            </p14:xfrm>
          </p:contentPart>
        </mc:Choice>
        <mc:Fallback>
          <p:pic>
            <p:nvPicPr>
              <p:cNvPr id="32" name="Ink 31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16661" y="750939"/>
                <a:ext cx="737640" cy="53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5" name="Ink 34"/>
              <p14:cNvContentPartPr/>
              <p14:nvPr/>
            </p14:nvContentPartPr>
            <p14:xfrm>
              <a:off x="5323701" y="970899"/>
              <a:ext cx="2497680" cy="1760760"/>
            </p14:xfrm>
          </p:contentPart>
        </mc:Choice>
        <mc:Fallback>
          <p:pic>
            <p:nvPicPr>
              <p:cNvPr id="35" name="Ink 34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318661" y="962979"/>
                <a:ext cx="2510640" cy="177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37" name="Ink 36"/>
              <p14:cNvContentPartPr/>
              <p14:nvPr/>
            </p14:nvContentPartPr>
            <p14:xfrm>
              <a:off x="6369141" y="1392819"/>
              <a:ext cx="884880" cy="168480"/>
            </p14:xfrm>
          </p:contentPart>
        </mc:Choice>
        <mc:Fallback>
          <p:pic>
            <p:nvPicPr>
              <p:cNvPr id="37" name="Ink 36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361941" y="1383459"/>
                <a:ext cx="901800" cy="185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4756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4483821" y="451059"/>
              <a:ext cx="3421800" cy="2895120"/>
            </p14:xfrm>
          </p:contentPart>
        </mc:Choice>
        <mc:Fallback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78781" y="440619"/>
                <a:ext cx="3438720" cy="291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0" name="Ink 9"/>
              <p14:cNvContentPartPr/>
              <p14:nvPr/>
            </p14:nvContentPartPr>
            <p14:xfrm>
              <a:off x="4712061" y="336219"/>
              <a:ext cx="3427920" cy="3022200"/>
            </p14:xfrm>
          </p:contentPart>
        </mc:Choice>
        <mc:Fallback>
          <p:pic>
            <p:nvPicPr>
              <p:cNvPr id="10" name="Ink 9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06301" y="328299"/>
                <a:ext cx="3441240" cy="30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1" name="Ink 10"/>
              <p14:cNvContentPartPr/>
              <p14:nvPr/>
            </p14:nvContentPartPr>
            <p14:xfrm>
              <a:off x="7037661" y="1124979"/>
              <a:ext cx="163800" cy="38160"/>
            </p14:xfrm>
          </p:contentPart>
        </mc:Choice>
        <mc:Fallback>
          <p:pic>
            <p:nvPicPr>
              <p:cNvPr id="11" name="Ink 10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32621" y="1116699"/>
                <a:ext cx="177480" cy="5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2" name="Ink 11"/>
              <p14:cNvContentPartPr/>
              <p14:nvPr/>
            </p14:nvContentPartPr>
            <p14:xfrm>
              <a:off x="7291461" y="1114179"/>
              <a:ext cx="95400" cy="118440"/>
            </p14:xfrm>
          </p:contentPart>
        </mc:Choice>
        <mc:Fallback>
          <p:pic>
            <p:nvPicPr>
              <p:cNvPr id="12" name="Ink 11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284261" y="1104819"/>
                <a:ext cx="11196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3" name="Ink 12"/>
              <p14:cNvContentPartPr/>
              <p14:nvPr/>
            </p14:nvContentPartPr>
            <p14:xfrm>
              <a:off x="7862421" y="223179"/>
              <a:ext cx="533880" cy="345960"/>
            </p14:xfrm>
          </p:contentPart>
        </mc:Choice>
        <mc:Fallback>
          <p:pic>
            <p:nvPicPr>
              <p:cNvPr id="13" name="Ink 12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856661" y="215619"/>
                <a:ext cx="551160" cy="36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6" name="Ink 15"/>
              <p14:cNvContentPartPr/>
              <p14:nvPr/>
            </p14:nvContentPartPr>
            <p14:xfrm>
              <a:off x="5544021" y="1821939"/>
              <a:ext cx="356040" cy="475200"/>
            </p14:xfrm>
          </p:contentPart>
        </mc:Choice>
        <mc:Fallback>
          <p:pic>
            <p:nvPicPr>
              <p:cNvPr id="16" name="Ink 15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535741" y="1812939"/>
                <a:ext cx="374760" cy="49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9" name="Ink 18"/>
              <p14:cNvContentPartPr/>
              <p14:nvPr/>
            </p14:nvContentPartPr>
            <p14:xfrm>
              <a:off x="8146101" y="255219"/>
              <a:ext cx="14040" cy="1440"/>
            </p14:xfrm>
          </p:contentPart>
        </mc:Choice>
        <mc:Fallback>
          <p:pic>
            <p:nvPicPr>
              <p:cNvPr id="19" name="Ink 18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139981" y="249819"/>
                <a:ext cx="25560" cy="1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96" name="Ink 95"/>
              <p14:cNvContentPartPr/>
              <p14:nvPr/>
            </p14:nvContentPartPr>
            <p14:xfrm>
              <a:off x="6210021" y="2119299"/>
              <a:ext cx="367920" cy="402480"/>
            </p14:xfrm>
          </p:contentPart>
        </mc:Choice>
        <mc:Fallback>
          <p:pic>
            <p:nvPicPr>
              <p:cNvPr id="96" name="Ink 95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201381" y="2109219"/>
                <a:ext cx="385560" cy="42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19" name="Ink 118"/>
              <p14:cNvContentPartPr/>
              <p14:nvPr/>
            </p14:nvContentPartPr>
            <p14:xfrm>
              <a:off x="6668661" y="4087059"/>
              <a:ext cx="414360" cy="248400"/>
            </p14:xfrm>
          </p:contentPart>
        </mc:Choice>
        <mc:Fallback>
          <p:pic>
            <p:nvPicPr>
              <p:cNvPr id="119" name="Ink 118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658221" y="4078779"/>
                <a:ext cx="438840" cy="27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21" name="Ink 120"/>
              <p14:cNvContentPartPr/>
              <p14:nvPr/>
            </p14:nvContentPartPr>
            <p14:xfrm>
              <a:off x="7714821" y="1280859"/>
              <a:ext cx="805680" cy="574560"/>
            </p14:xfrm>
          </p:contentPart>
        </mc:Choice>
        <mc:Fallback>
          <p:pic>
            <p:nvPicPr>
              <p:cNvPr id="121" name="Ink 120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704741" y="1267899"/>
                <a:ext cx="827640" cy="59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24" name="Ink 123"/>
              <p14:cNvContentPartPr/>
              <p14:nvPr/>
            </p14:nvContentPartPr>
            <p14:xfrm>
              <a:off x="7524381" y="4102179"/>
              <a:ext cx="1171440" cy="65880"/>
            </p14:xfrm>
          </p:contentPart>
        </mc:Choice>
        <mc:Fallback>
          <p:pic>
            <p:nvPicPr>
              <p:cNvPr id="124" name="Ink 123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516821" y="4089219"/>
                <a:ext cx="1193400" cy="9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27" name="Ink 126"/>
              <p14:cNvContentPartPr/>
              <p14:nvPr/>
            </p14:nvContentPartPr>
            <p14:xfrm>
              <a:off x="7502781" y="4135299"/>
              <a:ext cx="1235160" cy="33480"/>
            </p14:xfrm>
          </p:contentPart>
        </mc:Choice>
        <mc:Fallback>
          <p:pic>
            <p:nvPicPr>
              <p:cNvPr id="127" name="Ink 126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495941" y="4121979"/>
                <a:ext cx="125460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44" name="Ink 143"/>
              <p14:cNvContentPartPr/>
              <p14:nvPr/>
            </p14:nvContentPartPr>
            <p14:xfrm>
              <a:off x="1038981" y="1993659"/>
              <a:ext cx="2158920" cy="686880"/>
            </p14:xfrm>
          </p:contentPart>
        </mc:Choice>
        <mc:Fallback>
          <p:pic>
            <p:nvPicPr>
              <p:cNvPr id="144" name="Ink 143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027101" y="1977819"/>
                <a:ext cx="2183760" cy="71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53" name="Ink 152"/>
              <p14:cNvContentPartPr/>
              <p14:nvPr/>
            </p14:nvContentPartPr>
            <p14:xfrm>
              <a:off x="822981" y="3481179"/>
              <a:ext cx="7979400" cy="1363320"/>
            </p14:xfrm>
          </p:contentPart>
        </mc:Choice>
        <mc:Fallback>
          <p:pic>
            <p:nvPicPr>
              <p:cNvPr id="153" name="Ink 152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12541" y="3464619"/>
                <a:ext cx="8007120" cy="138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54" name="Ink 153"/>
              <p14:cNvContentPartPr/>
              <p14:nvPr/>
            </p14:nvContentPartPr>
            <p14:xfrm>
              <a:off x="4344141" y="3416739"/>
              <a:ext cx="174960" cy="94320"/>
            </p14:xfrm>
          </p:contentPart>
        </mc:Choice>
        <mc:Fallback>
          <p:pic>
            <p:nvPicPr>
              <p:cNvPr id="154" name="Ink 153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336581" y="3408459"/>
                <a:ext cx="190800" cy="108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47910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731181" y="103299"/>
              <a:ext cx="8027640" cy="299772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1461" y="88899"/>
                <a:ext cx="8053920" cy="302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77" name="Ink 176"/>
              <p14:cNvContentPartPr/>
              <p14:nvPr/>
            </p14:nvContentPartPr>
            <p14:xfrm>
              <a:off x="4465821" y="3697539"/>
              <a:ext cx="735480" cy="708840"/>
            </p14:xfrm>
          </p:contentPart>
        </mc:Choice>
        <mc:Fallback>
          <p:pic>
            <p:nvPicPr>
              <p:cNvPr id="177" name="Ink 17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55381" y="3685299"/>
                <a:ext cx="759960" cy="72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15" name="Ink 214"/>
              <p14:cNvContentPartPr/>
              <p14:nvPr/>
            </p14:nvContentPartPr>
            <p14:xfrm>
              <a:off x="2377101" y="3817059"/>
              <a:ext cx="856080" cy="643680"/>
            </p14:xfrm>
          </p:contentPart>
        </mc:Choice>
        <mc:Fallback>
          <p:pic>
            <p:nvPicPr>
              <p:cNvPr id="215" name="Ink 21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69541" y="3807339"/>
                <a:ext cx="875160" cy="66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69" name="Ink 268"/>
              <p14:cNvContentPartPr/>
              <p14:nvPr/>
            </p14:nvContentPartPr>
            <p14:xfrm>
              <a:off x="6426381" y="2962779"/>
              <a:ext cx="1543680" cy="1651680"/>
            </p14:xfrm>
          </p:contentPart>
        </mc:Choice>
        <mc:Fallback>
          <p:pic>
            <p:nvPicPr>
              <p:cNvPr id="269" name="Ink 26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414141" y="2949099"/>
                <a:ext cx="1562400" cy="167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99" name="Ink 298"/>
              <p14:cNvContentPartPr/>
              <p14:nvPr/>
            </p14:nvContentPartPr>
            <p14:xfrm>
              <a:off x="6701781" y="1675419"/>
              <a:ext cx="213480" cy="741600"/>
            </p14:xfrm>
          </p:contentPart>
        </mc:Choice>
        <mc:Fallback>
          <p:pic>
            <p:nvPicPr>
              <p:cNvPr id="299" name="Ink 298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690621" y="1663899"/>
                <a:ext cx="236160" cy="76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301" name="Ink 300"/>
              <p14:cNvContentPartPr/>
              <p14:nvPr/>
            </p14:nvContentPartPr>
            <p14:xfrm>
              <a:off x="5945421" y="4475499"/>
              <a:ext cx="2974680" cy="1113480"/>
            </p14:xfrm>
          </p:contentPart>
        </mc:Choice>
        <mc:Fallback>
          <p:pic>
            <p:nvPicPr>
              <p:cNvPr id="301" name="Ink 300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932461" y="4462539"/>
                <a:ext cx="3001680" cy="113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08" name="Ink 307"/>
              <p14:cNvContentPartPr/>
              <p14:nvPr/>
            </p14:nvContentPartPr>
            <p14:xfrm>
              <a:off x="1002261" y="2597739"/>
              <a:ext cx="1185480" cy="132480"/>
            </p14:xfrm>
          </p:contentPart>
        </mc:Choice>
        <mc:Fallback>
          <p:pic>
            <p:nvPicPr>
              <p:cNvPr id="308" name="Ink 307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91101" y="2586939"/>
                <a:ext cx="1209960" cy="15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309" name="Ink 308"/>
              <p14:cNvContentPartPr/>
              <p14:nvPr/>
            </p14:nvContentPartPr>
            <p14:xfrm>
              <a:off x="3783621" y="3463899"/>
              <a:ext cx="2310120" cy="1488240"/>
            </p14:xfrm>
          </p:contentPart>
        </mc:Choice>
        <mc:Fallback>
          <p:pic>
            <p:nvPicPr>
              <p:cNvPr id="309" name="Ink 308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773901" y="3450579"/>
                <a:ext cx="2333520" cy="151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310" name="Ink 309"/>
              <p14:cNvContentPartPr/>
              <p14:nvPr/>
            </p14:nvContentPartPr>
            <p14:xfrm>
              <a:off x="613101" y="4576299"/>
              <a:ext cx="3728880" cy="1839960"/>
            </p14:xfrm>
          </p:contentPart>
        </mc:Choice>
        <mc:Fallback>
          <p:pic>
            <p:nvPicPr>
              <p:cNvPr id="310" name="Ink 309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03021" y="4564059"/>
                <a:ext cx="3751200" cy="186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311" name="Ink 310"/>
              <p14:cNvContentPartPr/>
              <p14:nvPr/>
            </p14:nvContentPartPr>
            <p14:xfrm>
              <a:off x="2696781" y="5695539"/>
              <a:ext cx="1397520" cy="99360"/>
            </p14:xfrm>
          </p:contentPart>
        </mc:Choice>
        <mc:Fallback>
          <p:pic>
            <p:nvPicPr>
              <p:cNvPr id="311" name="Ink 310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686701" y="5683299"/>
                <a:ext cx="141984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336" name="Ink 335"/>
              <p14:cNvContentPartPr/>
              <p14:nvPr/>
            </p14:nvContentPartPr>
            <p14:xfrm>
              <a:off x="3711261" y="5650539"/>
              <a:ext cx="3782520" cy="1107360"/>
            </p14:xfrm>
          </p:contentPart>
        </mc:Choice>
        <mc:Fallback>
          <p:pic>
            <p:nvPicPr>
              <p:cNvPr id="336" name="Ink 335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699381" y="5639739"/>
                <a:ext cx="3803400" cy="11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339" name="Ink 338"/>
              <p14:cNvContentPartPr/>
              <p14:nvPr/>
            </p14:nvContentPartPr>
            <p14:xfrm>
              <a:off x="6052701" y="5617419"/>
              <a:ext cx="790560" cy="88920"/>
            </p14:xfrm>
          </p:contentPart>
        </mc:Choice>
        <mc:Fallback>
          <p:pic>
            <p:nvPicPr>
              <p:cNvPr id="339" name="Ink 338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046941" y="5608059"/>
                <a:ext cx="802800" cy="103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9544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2" name="Ink 21"/>
              <p14:cNvContentPartPr/>
              <p14:nvPr/>
            </p14:nvContentPartPr>
            <p14:xfrm>
              <a:off x="1793181" y="194019"/>
              <a:ext cx="843480" cy="980640"/>
            </p14:xfrm>
          </p:contentPart>
        </mc:Choice>
        <mc:Fallback>
          <p:pic>
            <p:nvPicPr>
              <p:cNvPr id="22" name="Ink 2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79501" y="179979"/>
                <a:ext cx="867960" cy="100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9" name="Ink 48"/>
              <p14:cNvContentPartPr/>
              <p14:nvPr/>
            </p14:nvContentPartPr>
            <p14:xfrm>
              <a:off x="2613621" y="279699"/>
              <a:ext cx="1300320" cy="1090440"/>
            </p14:xfrm>
          </p:contentPart>
        </mc:Choice>
        <mc:Fallback>
          <p:pic>
            <p:nvPicPr>
              <p:cNvPr id="49" name="Ink 48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97781" y="267099"/>
                <a:ext cx="1330560" cy="11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58" name="Ink 57"/>
              <p14:cNvContentPartPr/>
              <p14:nvPr/>
            </p14:nvContentPartPr>
            <p14:xfrm>
              <a:off x="4043541" y="221379"/>
              <a:ext cx="1010880" cy="882720"/>
            </p14:xfrm>
          </p:contentPart>
        </mc:Choice>
        <mc:Fallback>
          <p:pic>
            <p:nvPicPr>
              <p:cNvPr id="58" name="Ink 5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34541" y="207699"/>
                <a:ext cx="1035000" cy="90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80" name="Ink 79"/>
              <p14:cNvContentPartPr/>
              <p14:nvPr/>
            </p14:nvContentPartPr>
            <p14:xfrm>
              <a:off x="2399421" y="1468059"/>
              <a:ext cx="1634040" cy="749160"/>
            </p14:xfrm>
          </p:contentPart>
        </mc:Choice>
        <mc:Fallback>
          <p:pic>
            <p:nvPicPr>
              <p:cNvPr id="80" name="Ink 7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88261" y="1456179"/>
                <a:ext cx="1657080" cy="77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82" name="Ink 81"/>
              <p14:cNvContentPartPr/>
              <p14:nvPr/>
            </p14:nvContentPartPr>
            <p14:xfrm>
              <a:off x="3805941" y="1396059"/>
              <a:ext cx="180000" cy="173160"/>
            </p14:xfrm>
          </p:contentPart>
        </mc:Choice>
        <mc:Fallback>
          <p:pic>
            <p:nvPicPr>
              <p:cNvPr id="82" name="Ink 8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795501" y="1384899"/>
                <a:ext cx="196920" cy="19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01" name="Ink 100"/>
              <p14:cNvContentPartPr/>
              <p14:nvPr/>
            </p14:nvContentPartPr>
            <p14:xfrm>
              <a:off x="7129821" y="1343139"/>
              <a:ext cx="395640" cy="117720"/>
            </p14:xfrm>
          </p:contentPart>
        </mc:Choice>
        <mc:Fallback>
          <p:pic>
            <p:nvPicPr>
              <p:cNvPr id="101" name="Ink 100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115421" y="1332339"/>
                <a:ext cx="417600" cy="14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24" name="Ink 123"/>
              <p14:cNvContentPartPr/>
              <p14:nvPr/>
            </p14:nvContentPartPr>
            <p14:xfrm>
              <a:off x="2169021" y="2343939"/>
              <a:ext cx="99720" cy="927000"/>
            </p14:xfrm>
          </p:contentPart>
        </mc:Choice>
        <mc:Fallback>
          <p:pic>
            <p:nvPicPr>
              <p:cNvPr id="124" name="Ink 123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157861" y="2331339"/>
                <a:ext cx="123840" cy="9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30" name="Ink 129"/>
              <p14:cNvContentPartPr/>
              <p14:nvPr/>
            </p14:nvContentPartPr>
            <p14:xfrm>
              <a:off x="1247061" y="475899"/>
              <a:ext cx="736560" cy="601560"/>
            </p14:xfrm>
          </p:contentPart>
        </mc:Choice>
        <mc:Fallback>
          <p:pic>
            <p:nvPicPr>
              <p:cNvPr id="130" name="Ink 129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231581" y="462579"/>
                <a:ext cx="763920" cy="62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31" name="Ink 130"/>
              <p14:cNvContentPartPr/>
              <p14:nvPr/>
            </p14:nvContentPartPr>
            <p14:xfrm>
              <a:off x="2655741" y="1577499"/>
              <a:ext cx="900720" cy="641880"/>
            </p14:xfrm>
          </p:contentPart>
        </mc:Choice>
        <mc:Fallback>
          <p:pic>
            <p:nvPicPr>
              <p:cNvPr id="131" name="Ink 130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642781" y="1565259"/>
                <a:ext cx="927720" cy="66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32" name="Ink 131"/>
              <p14:cNvContentPartPr/>
              <p14:nvPr/>
            </p14:nvContentPartPr>
            <p14:xfrm>
              <a:off x="2424981" y="2703939"/>
              <a:ext cx="106200" cy="114120"/>
            </p14:xfrm>
          </p:contentPart>
        </mc:Choice>
        <mc:Fallback>
          <p:pic>
            <p:nvPicPr>
              <p:cNvPr id="132" name="Ink 131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412021" y="2688459"/>
                <a:ext cx="131400" cy="1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33" name="Ink 132"/>
              <p14:cNvContentPartPr/>
              <p14:nvPr/>
            </p14:nvContentPartPr>
            <p14:xfrm>
              <a:off x="2867061" y="2351139"/>
              <a:ext cx="258840" cy="845640"/>
            </p14:xfrm>
          </p:contentPart>
        </mc:Choice>
        <mc:Fallback>
          <p:pic>
            <p:nvPicPr>
              <p:cNvPr id="133" name="Ink 132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854101" y="2340699"/>
                <a:ext cx="279360" cy="86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50" name="Ink 149"/>
              <p14:cNvContentPartPr/>
              <p14:nvPr/>
            </p14:nvContentPartPr>
            <p14:xfrm>
              <a:off x="4246221" y="2182299"/>
              <a:ext cx="178920" cy="1001520"/>
            </p14:xfrm>
          </p:contentPart>
        </mc:Choice>
        <mc:Fallback>
          <p:pic>
            <p:nvPicPr>
              <p:cNvPr id="150" name="Ink 149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239381" y="2168979"/>
                <a:ext cx="200520" cy="102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56" name="Ink 155"/>
              <p14:cNvContentPartPr/>
              <p14:nvPr/>
            </p14:nvContentPartPr>
            <p14:xfrm>
              <a:off x="3809541" y="477339"/>
              <a:ext cx="723600" cy="665640"/>
            </p14:xfrm>
          </p:contentPart>
        </mc:Choice>
        <mc:Fallback>
          <p:pic>
            <p:nvPicPr>
              <p:cNvPr id="156" name="Ink 155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799461" y="464019"/>
                <a:ext cx="747360" cy="69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58" name="Ink 157"/>
              <p14:cNvContentPartPr/>
              <p14:nvPr/>
            </p14:nvContentPartPr>
            <p14:xfrm>
              <a:off x="4483821" y="2243139"/>
              <a:ext cx="306720" cy="870120"/>
            </p14:xfrm>
          </p:contentPart>
        </mc:Choice>
        <mc:Fallback>
          <p:pic>
            <p:nvPicPr>
              <p:cNvPr id="158" name="Ink 157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469061" y="2231619"/>
                <a:ext cx="330840" cy="89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60" name="Ink 159"/>
              <p14:cNvContentPartPr/>
              <p14:nvPr/>
            </p14:nvContentPartPr>
            <p14:xfrm>
              <a:off x="5092221" y="1353579"/>
              <a:ext cx="2223000" cy="565920"/>
            </p14:xfrm>
          </p:contentPart>
        </mc:Choice>
        <mc:Fallback>
          <p:pic>
            <p:nvPicPr>
              <p:cNvPr id="160" name="Ink 159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079621" y="1345299"/>
                <a:ext cx="2252520" cy="58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62" name="Ink 261"/>
              <p14:cNvContentPartPr/>
              <p14:nvPr/>
            </p14:nvContentPartPr>
            <p14:xfrm>
              <a:off x="476301" y="2896581"/>
              <a:ext cx="735480" cy="2412000"/>
            </p14:xfrm>
          </p:contentPart>
        </mc:Choice>
        <mc:Fallback>
          <p:pic>
            <p:nvPicPr>
              <p:cNvPr id="262" name="Ink 261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67661" y="2889021"/>
                <a:ext cx="752040" cy="243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66" name="Ink 265"/>
              <p14:cNvContentPartPr/>
              <p14:nvPr/>
            </p14:nvContentPartPr>
            <p14:xfrm>
              <a:off x="3090981" y="2339979"/>
              <a:ext cx="951840" cy="835962"/>
            </p14:xfrm>
          </p:contentPart>
        </mc:Choice>
        <mc:Fallback>
          <p:pic>
            <p:nvPicPr>
              <p:cNvPr id="266" name="Ink 265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079101" y="2326298"/>
                <a:ext cx="975960" cy="8622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84" name="Ink 283"/>
              <p14:cNvContentPartPr/>
              <p14:nvPr/>
            </p14:nvContentPartPr>
            <p14:xfrm>
              <a:off x="3750861" y="2223699"/>
              <a:ext cx="1612080" cy="2165082"/>
            </p14:xfrm>
          </p:contentPart>
        </mc:Choice>
        <mc:Fallback>
          <p:pic>
            <p:nvPicPr>
              <p:cNvPr id="284" name="Ink 283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740061" y="2210739"/>
                <a:ext cx="1637640" cy="21888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301" name="Ink 300"/>
              <p14:cNvContentPartPr/>
              <p14:nvPr/>
            </p14:nvContentPartPr>
            <p14:xfrm>
              <a:off x="7152501" y="3791541"/>
              <a:ext cx="319320" cy="882720"/>
            </p14:xfrm>
          </p:contentPart>
        </mc:Choice>
        <mc:Fallback>
          <p:pic>
            <p:nvPicPr>
              <p:cNvPr id="301" name="Ink 300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7144581" y="3781821"/>
                <a:ext cx="341280" cy="90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303" name="Ink 302"/>
              <p14:cNvContentPartPr/>
              <p14:nvPr/>
            </p14:nvContentPartPr>
            <p14:xfrm>
              <a:off x="1387101" y="3387939"/>
              <a:ext cx="6276600" cy="3880080"/>
            </p14:xfrm>
          </p:contentPart>
        </mc:Choice>
        <mc:Fallback>
          <p:pic>
            <p:nvPicPr>
              <p:cNvPr id="303" name="Ink 302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373781" y="3376059"/>
                <a:ext cx="6301800" cy="391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327" name="Ink 326"/>
              <p14:cNvContentPartPr/>
              <p14:nvPr/>
            </p14:nvContentPartPr>
            <p14:xfrm>
              <a:off x="1440741" y="2372379"/>
              <a:ext cx="2312640" cy="1794282"/>
            </p14:xfrm>
          </p:contentPart>
        </mc:Choice>
        <mc:Fallback>
          <p:pic>
            <p:nvPicPr>
              <p:cNvPr id="327" name="Ink 326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427421" y="2361219"/>
                <a:ext cx="2336400" cy="181264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54199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63" name="Ink 62"/>
              <p14:cNvContentPartPr/>
              <p14:nvPr/>
            </p14:nvContentPartPr>
            <p14:xfrm>
              <a:off x="6301821" y="794859"/>
              <a:ext cx="990720" cy="836640"/>
            </p14:xfrm>
          </p:contentPart>
        </mc:Choice>
        <mc:Fallback>
          <p:pic>
            <p:nvPicPr>
              <p:cNvPr id="63" name="Ink 6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85261" y="781179"/>
                <a:ext cx="1015920" cy="86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15" name="Ink 214"/>
              <p14:cNvContentPartPr/>
              <p14:nvPr/>
            </p14:nvContentPartPr>
            <p14:xfrm>
              <a:off x="6786021" y="3702219"/>
              <a:ext cx="1691280" cy="911520"/>
            </p14:xfrm>
          </p:contentPart>
        </mc:Choice>
        <mc:Fallback>
          <p:pic>
            <p:nvPicPr>
              <p:cNvPr id="215" name="Ink 21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79901" y="3691059"/>
                <a:ext cx="1708920" cy="9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17" name="Ink 216"/>
              <p14:cNvContentPartPr/>
              <p14:nvPr/>
            </p14:nvContentPartPr>
            <p14:xfrm>
              <a:off x="8441661" y="3738219"/>
              <a:ext cx="288000" cy="946800"/>
            </p14:xfrm>
          </p:contentPart>
        </mc:Choice>
        <mc:Fallback>
          <p:pic>
            <p:nvPicPr>
              <p:cNvPr id="217" name="Ink 21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435901" y="3732099"/>
                <a:ext cx="303840" cy="96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86" name="Ink 285"/>
              <p14:cNvContentPartPr/>
              <p14:nvPr/>
            </p14:nvContentPartPr>
            <p14:xfrm>
              <a:off x="6165381" y="4623099"/>
              <a:ext cx="1896480" cy="29880"/>
            </p14:xfrm>
          </p:contentPart>
        </mc:Choice>
        <mc:Fallback>
          <p:pic>
            <p:nvPicPr>
              <p:cNvPr id="286" name="Ink 285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158901" y="4614459"/>
                <a:ext cx="1917000" cy="4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87" name="Ink 286"/>
              <p14:cNvContentPartPr/>
              <p14:nvPr/>
            </p14:nvContentPartPr>
            <p14:xfrm>
              <a:off x="6176901" y="4654419"/>
              <a:ext cx="1774800" cy="45000"/>
            </p14:xfrm>
          </p:contentPart>
        </mc:Choice>
        <mc:Fallback>
          <p:pic>
            <p:nvPicPr>
              <p:cNvPr id="287" name="Ink 286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170061" y="4643619"/>
                <a:ext cx="1793160" cy="6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92" name="Ink 291"/>
              <p14:cNvContentPartPr/>
              <p14:nvPr/>
            </p14:nvContentPartPr>
            <p14:xfrm>
              <a:off x="116661" y="4756299"/>
              <a:ext cx="4148280" cy="1111680"/>
            </p14:xfrm>
          </p:contentPart>
        </mc:Choice>
        <mc:Fallback>
          <p:pic>
            <p:nvPicPr>
              <p:cNvPr id="292" name="Ink 291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6581" y="4748379"/>
                <a:ext cx="4164840" cy="11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40" name="Ink 339"/>
              <p14:cNvContentPartPr/>
              <p14:nvPr/>
            </p14:nvContentPartPr>
            <p14:xfrm>
              <a:off x="1028541" y="4843779"/>
              <a:ext cx="732960" cy="1409040"/>
            </p14:xfrm>
          </p:contentPart>
        </mc:Choice>
        <mc:Fallback>
          <p:pic>
            <p:nvPicPr>
              <p:cNvPr id="340" name="Ink 339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15941" y="4834059"/>
                <a:ext cx="751320" cy="143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351" name="Ink 350"/>
              <p14:cNvContentPartPr/>
              <p14:nvPr/>
            </p14:nvContentPartPr>
            <p14:xfrm>
              <a:off x="5102661" y="6237699"/>
              <a:ext cx="780840" cy="18360"/>
            </p14:xfrm>
          </p:contentPart>
        </mc:Choice>
        <mc:Fallback>
          <p:pic>
            <p:nvPicPr>
              <p:cNvPr id="351" name="Ink 350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093301" y="6227259"/>
                <a:ext cx="801360" cy="3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352" name="Ink 351"/>
              <p14:cNvContentPartPr/>
              <p14:nvPr/>
            </p14:nvContentPartPr>
            <p14:xfrm>
              <a:off x="5111301" y="6288459"/>
              <a:ext cx="816120" cy="44640"/>
            </p14:xfrm>
          </p:contentPart>
        </mc:Choice>
        <mc:Fallback>
          <p:pic>
            <p:nvPicPr>
              <p:cNvPr id="352" name="Ink 351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103381" y="6278739"/>
                <a:ext cx="83484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354" name="Ink 353"/>
              <p14:cNvContentPartPr/>
              <p14:nvPr/>
            </p14:nvContentPartPr>
            <p14:xfrm>
              <a:off x="2978301" y="6368379"/>
              <a:ext cx="1157760" cy="46440"/>
            </p14:xfrm>
          </p:contentPart>
        </mc:Choice>
        <mc:Fallback>
          <p:pic>
            <p:nvPicPr>
              <p:cNvPr id="354" name="Ink 353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971101" y="6357219"/>
                <a:ext cx="1176840" cy="6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355" name="Ink 354"/>
              <p14:cNvContentPartPr/>
              <p14:nvPr/>
            </p14:nvContentPartPr>
            <p14:xfrm>
              <a:off x="2979741" y="6355779"/>
              <a:ext cx="1090080" cy="32400"/>
            </p14:xfrm>
          </p:contentPart>
        </mc:Choice>
        <mc:Fallback>
          <p:pic>
            <p:nvPicPr>
              <p:cNvPr id="355" name="Ink 354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973621" y="6345339"/>
                <a:ext cx="110700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362" name="Ink 361"/>
              <p14:cNvContentPartPr/>
              <p14:nvPr/>
            </p14:nvContentPartPr>
            <p14:xfrm>
              <a:off x="524901" y="58659"/>
              <a:ext cx="8069040" cy="2931840"/>
            </p14:xfrm>
          </p:contentPart>
        </mc:Choice>
        <mc:Fallback>
          <p:pic>
            <p:nvPicPr>
              <p:cNvPr id="362" name="Ink 361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12301" y="47139"/>
                <a:ext cx="8093160" cy="295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363" name="Ink 362"/>
              <p14:cNvContentPartPr/>
              <p14:nvPr/>
            </p14:nvContentPartPr>
            <p14:xfrm>
              <a:off x="2888301" y="4167339"/>
              <a:ext cx="1865880" cy="25200"/>
            </p14:xfrm>
          </p:contentPart>
        </mc:Choice>
        <mc:Fallback>
          <p:pic>
            <p:nvPicPr>
              <p:cNvPr id="363" name="Ink 362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881461" y="4155459"/>
                <a:ext cx="188460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366" name="Ink 365"/>
              <p14:cNvContentPartPr/>
              <p14:nvPr/>
            </p14:nvContentPartPr>
            <p14:xfrm>
              <a:off x="2879301" y="4195059"/>
              <a:ext cx="1868040" cy="57600"/>
            </p14:xfrm>
          </p:contentPart>
        </mc:Choice>
        <mc:Fallback>
          <p:pic>
            <p:nvPicPr>
              <p:cNvPr id="366" name="Ink 365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872101" y="4184619"/>
                <a:ext cx="188640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371" name="Ink 370"/>
              <p14:cNvContentPartPr/>
              <p14:nvPr/>
            </p14:nvContentPartPr>
            <p14:xfrm>
              <a:off x="5164581" y="6263619"/>
              <a:ext cx="717120" cy="32400"/>
            </p14:xfrm>
          </p:contentPart>
        </mc:Choice>
        <mc:Fallback>
          <p:pic>
            <p:nvPicPr>
              <p:cNvPr id="371" name="Ink 370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158101" y="6256059"/>
                <a:ext cx="73260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372" name="Ink 371"/>
              <p14:cNvContentPartPr/>
              <p14:nvPr/>
            </p14:nvContentPartPr>
            <p14:xfrm>
              <a:off x="5242341" y="6305739"/>
              <a:ext cx="822240" cy="30960"/>
            </p14:xfrm>
          </p:contentPart>
        </mc:Choice>
        <mc:Fallback>
          <p:pic>
            <p:nvPicPr>
              <p:cNvPr id="372" name="Ink 371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237301" y="6299619"/>
                <a:ext cx="83520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373" name="Ink 372"/>
              <p14:cNvContentPartPr/>
              <p14:nvPr/>
            </p14:nvContentPartPr>
            <p14:xfrm>
              <a:off x="5590461" y="6316539"/>
              <a:ext cx="403200" cy="28800"/>
            </p14:xfrm>
          </p:contentPart>
        </mc:Choice>
        <mc:Fallback>
          <p:pic>
            <p:nvPicPr>
              <p:cNvPr id="373" name="Ink 372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584701" y="6310779"/>
                <a:ext cx="41544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376" name="Ink 375"/>
              <p14:cNvContentPartPr/>
              <p14:nvPr/>
            </p14:nvContentPartPr>
            <p14:xfrm>
              <a:off x="4994301" y="6199179"/>
              <a:ext cx="1085400" cy="74880"/>
            </p14:xfrm>
          </p:contentPart>
        </mc:Choice>
        <mc:Fallback>
          <p:pic>
            <p:nvPicPr>
              <p:cNvPr id="376" name="Ink 375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984221" y="6188739"/>
                <a:ext cx="1106640" cy="9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378" name="Ink 377"/>
              <p14:cNvContentPartPr/>
              <p14:nvPr/>
            </p14:nvContentPartPr>
            <p14:xfrm>
              <a:off x="2948061" y="6233019"/>
              <a:ext cx="1488600" cy="196920"/>
            </p14:xfrm>
          </p:contentPart>
        </mc:Choice>
        <mc:Fallback>
          <p:pic>
            <p:nvPicPr>
              <p:cNvPr id="378" name="Ink 377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941581" y="6221859"/>
                <a:ext cx="1505880" cy="21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380" name="Ink 379"/>
              <p14:cNvContentPartPr/>
              <p14:nvPr/>
            </p14:nvContentPartPr>
            <p14:xfrm>
              <a:off x="1197021" y="6183699"/>
              <a:ext cx="1127160" cy="245520"/>
            </p14:xfrm>
          </p:contentPart>
        </mc:Choice>
        <mc:Fallback>
          <p:pic>
            <p:nvPicPr>
              <p:cNvPr id="380" name="Ink 379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185141" y="6173259"/>
                <a:ext cx="1149840" cy="26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382" name="Ink 381"/>
              <p14:cNvContentPartPr/>
              <p14:nvPr/>
            </p14:nvContentPartPr>
            <p14:xfrm>
              <a:off x="3006381" y="6357219"/>
              <a:ext cx="1206360" cy="64800"/>
            </p14:xfrm>
          </p:contentPart>
        </mc:Choice>
        <mc:Fallback>
          <p:pic>
            <p:nvPicPr>
              <p:cNvPr id="382" name="Ink 381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997021" y="6345699"/>
                <a:ext cx="1226880" cy="8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384" name="Ink 383"/>
              <p14:cNvContentPartPr/>
              <p14:nvPr/>
            </p14:nvContentPartPr>
            <p14:xfrm>
              <a:off x="1166061" y="6252099"/>
              <a:ext cx="1322280" cy="161280"/>
            </p14:xfrm>
          </p:contentPart>
        </mc:Choice>
        <mc:Fallback>
          <p:pic>
            <p:nvPicPr>
              <p:cNvPr id="384" name="Ink 383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155261" y="6239859"/>
                <a:ext cx="1345320" cy="18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387" name="Ink 386"/>
              <p14:cNvContentPartPr/>
              <p14:nvPr/>
            </p14:nvContentPartPr>
            <p14:xfrm>
              <a:off x="205221" y="2307579"/>
              <a:ext cx="8803440" cy="4075920"/>
            </p14:xfrm>
          </p:contentPart>
        </mc:Choice>
        <mc:Fallback>
          <p:pic>
            <p:nvPicPr>
              <p:cNvPr id="387" name="Ink 386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99461" y="2293899"/>
                <a:ext cx="8823240" cy="409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388" name="Ink 387"/>
              <p14:cNvContentPartPr/>
              <p14:nvPr/>
            </p14:nvContentPartPr>
            <p14:xfrm>
              <a:off x="2613621" y="3584139"/>
              <a:ext cx="1418040" cy="81000"/>
            </p14:xfrm>
          </p:contentPart>
        </mc:Choice>
        <mc:Fallback>
          <p:pic>
            <p:nvPicPr>
              <p:cNvPr id="388" name="Ink 387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608581" y="3575859"/>
                <a:ext cx="1431360" cy="9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390" name="Ink 389"/>
              <p14:cNvContentPartPr/>
              <p14:nvPr/>
            </p14:nvContentPartPr>
            <p14:xfrm>
              <a:off x="2748261" y="6202059"/>
              <a:ext cx="1826640" cy="242640"/>
            </p14:xfrm>
          </p:contentPart>
        </mc:Choice>
        <mc:Fallback>
          <p:pic>
            <p:nvPicPr>
              <p:cNvPr id="390" name="Ink 389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742141" y="6195939"/>
                <a:ext cx="1842480" cy="259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68731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0" name="Ink 9"/>
              <p14:cNvContentPartPr/>
              <p14:nvPr/>
            </p14:nvContentPartPr>
            <p14:xfrm>
              <a:off x="801381" y="34899"/>
              <a:ext cx="7075440" cy="6878520"/>
            </p14:xfrm>
          </p:contentPart>
        </mc:Choice>
        <mc:Fallback>
          <p:pic>
            <p:nvPicPr>
              <p:cNvPr id="10" name="Ink 9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5181" y="21939"/>
                <a:ext cx="7107480" cy="690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46" name="Ink 145"/>
              <p14:cNvContentPartPr/>
              <p14:nvPr/>
            </p14:nvContentPartPr>
            <p14:xfrm>
              <a:off x="3352341" y="3848379"/>
              <a:ext cx="2253960" cy="61560"/>
            </p14:xfrm>
          </p:contentPart>
        </mc:Choice>
        <mc:Fallback>
          <p:pic>
            <p:nvPicPr>
              <p:cNvPr id="146" name="Ink 14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43701" y="3833619"/>
                <a:ext cx="2274120" cy="8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99" name="Ink 198"/>
              <p14:cNvContentPartPr/>
              <p14:nvPr/>
            </p14:nvContentPartPr>
            <p14:xfrm>
              <a:off x="419781" y="1348179"/>
              <a:ext cx="333720" cy="1534320"/>
            </p14:xfrm>
          </p:contentPart>
        </mc:Choice>
        <mc:Fallback>
          <p:pic>
            <p:nvPicPr>
              <p:cNvPr id="199" name="Ink 19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7181" y="1337379"/>
                <a:ext cx="358200" cy="155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16" name="Ink 215"/>
              <p14:cNvContentPartPr/>
              <p14:nvPr/>
            </p14:nvContentPartPr>
            <p14:xfrm>
              <a:off x="2863821" y="5231139"/>
              <a:ext cx="4209840" cy="468360"/>
            </p14:xfrm>
          </p:contentPart>
        </mc:Choice>
        <mc:Fallback>
          <p:pic>
            <p:nvPicPr>
              <p:cNvPr id="216" name="Ink 215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55541" y="5218179"/>
                <a:ext cx="4227840" cy="49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33" name="Ink 232"/>
              <p14:cNvContentPartPr/>
              <p14:nvPr/>
            </p14:nvContentPartPr>
            <p14:xfrm>
              <a:off x="5218581" y="5736939"/>
              <a:ext cx="1077480" cy="46800"/>
            </p14:xfrm>
          </p:contentPart>
        </mc:Choice>
        <mc:Fallback>
          <p:pic>
            <p:nvPicPr>
              <p:cNvPr id="233" name="Ink 232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208501" y="5723259"/>
                <a:ext cx="1101240" cy="6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67" name="Ink 266"/>
              <p14:cNvContentPartPr/>
              <p14:nvPr/>
            </p14:nvContentPartPr>
            <p14:xfrm>
              <a:off x="4779381" y="6178659"/>
              <a:ext cx="1144800" cy="24120"/>
            </p14:xfrm>
          </p:contentPart>
        </mc:Choice>
        <mc:Fallback>
          <p:pic>
            <p:nvPicPr>
              <p:cNvPr id="267" name="Ink 266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770021" y="6164619"/>
                <a:ext cx="116532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01" name="Ink 300"/>
              <p14:cNvContentPartPr/>
              <p14:nvPr/>
            </p14:nvContentPartPr>
            <p14:xfrm>
              <a:off x="4187181" y="6688779"/>
              <a:ext cx="805680" cy="22320"/>
            </p14:xfrm>
          </p:contentPart>
        </mc:Choice>
        <mc:Fallback>
          <p:pic>
            <p:nvPicPr>
              <p:cNvPr id="301" name="Ink 300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179621" y="6674739"/>
                <a:ext cx="819360" cy="50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30943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8" name="Ink 7"/>
              <p14:cNvContentPartPr/>
              <p14:nvPr/>
            </p14:nvContentPartPr>
            <p14:xfrm>
              <a:off x="840261" y="35979"/>
              <a:ext cx="6114960" cy="1118520"/>
            </p14:xfrm>
          </p:contentPart>
        </mc:Choice>
        <mc:Fallback>
          <p:pic>
            <p:nvPicPr>
              <p:cNvPr id="8" name="Ink 7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24781" y="21579"/>
                <a:ext cx="6142680" cy="114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8" name="Ink 27"/>
              <p14:cNvContentPartPr/>
              <p14:nvPr/>
            </p14:nvContentPartPr>
            <p14:xfrm>
              <a:off x="2768421" y="704859"/>
              <a:ext cx="1851840" cy="33840"/>
            </p14:xfrm>
          </p:contentPart>
        </mc:Choice>
        <mc:Fallback>
          <p:pic>
            <p:nvPicPr>
              <p:cNvPr id="28" name="Ink 2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55461" y="687939"/>
                <a:ext cx="188100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57" name="Ink 56"/>
              <p14:cNvContentPartPr/>
              <p14:nvPr/>
            </p14:nvContentPartPr>
            <p14:xfrm>
              <a:off x="6125061" y="313899"/>
              <a:ext cx="1460880" cy="33120"/>
            </p14:xfrm>
          </p:contentPart>
        </mc:Choice>
        <mc:Fallback>
          <p:pic>
            <p:nvPicPr>
              <p:cNvPr id="57" name="Ink 5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107781" y="300219"/>
                <a:ext cx="149724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89" name="Ink 88"/>
              <p14:cNvContentPartPr/>
              <p14:nvPr/>
            </p14:nvContentPartPr>
            <p14:xfrm>
              <a:off x="3817101" y="1668579"/>
              <a:ext cx="1040040" cy="115920"/>
            </p14:xfrm>
          </p:contentPart>
        </mc:Choice>
        <mc:Fallback>
          <p:pic>
            <p:nvPicPr>
              <p:cNvPr id="89" name="Ink 8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800541" y="1650579"/>
                <a:ext cx="107568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03" name="Ink 102"/>
              <p14:cNvContentPartPr/>
              <p14:nvPr/>
            </p14:nvContentPartPr>
            <p14:xfrm>
              <a:off x="3882621" y="980619"/>
              <a:ext cx="3166200" cy="1314360"/>
            </p14:xfrm>
          </p:contentPart>
        </mc:Choice>
        <mc:Fallback>
          <p:pic>
            <p:nvPicPr>
              <p:cNvPr id="103" name="Ink 102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867861" y="963699"/>
                <a:ext cx="3191040" cy="134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11" name="Ink 110"/>
              <p14:cNvContentPartPr/>
              <p14:nvPr/>
            </p14:nvContentPartPr>
            <p14:xfrm>
              <a:off x="912621" y="1379139"/>
              <a:ext cx="3437280" cy="589320"/>
            </p14:xfrm>
          </p:contentPart>
        </mc:Choice>
        <mc:Fallback>
          <p:pic>
            <p:nvPicPr>
              <p:cNvPr id="111" name="Ink 110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00381" y="1366179"/>
                <a:ext cx="3467160" cy="61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12" name="Ink 111"/>
              <p14:cNvContentPartPr/>
              <p14:nvPr/>
            </p14:nvContentPartPr>
            <p14:xfrm>
              <a:off x="6188421" y="417939"/>
              <a:ext cx="1231200" cy="279000"/>
            </p14:xfrm>
          </p:contentPart>
        </mc:Choice>
        <mc:Fallback>
          <p:pic>
            <p:nvPicPr>
              <p:cNvPr id="112" name="Ink 111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172941" y="403179"/>
                <a:ext cx="1265400" cy="30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25" name="Ink 124"/>
              <p14:cNvContentPartPr/>
              <p14:nvPr/>
            </p14:nvContentPartPr>
            <p14:xfrm>
              <a:off x="6163941" y="1339179"/>
              <a:ext cx="1047600" cy="36360"/>
            </p14:xfrm>
          </p:contentPart>
        </mc:Choice>
        <mc:Fallback>
          <p:pic>
            <p:nvPicPr>
              <p:cNvPr id="125" name="Ink 124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150981" y="1329819"/>
                <a:ext cx="1078920" cy="6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26" name="Ink 125"/>
              <p14:cNvContentPartPr/>
              <p14:nvPr/>
            </p14:nvContentPartPr>
            <p14:xfrm>
              <a:off x="6163941" y="1438179"/>
              <a:ext cx="1100520" cy="376560"/>
            </p14:xfrm>
          </p:contentPart>
        </mc:Choice>
        <mc:Fallback>
          <p:pic>
            <p:nvPicPr>
              <p:cNvPr id="126" name="Ink 125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149541" y="1424859"/>
                <a:ext cx="1137240" cy="406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800618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970</TotalTime>
  <Words>118</Words>
  <Application>Microsoft Office PowerPoint</Application>
  <PresentationFormat>On-screen Show (4:3)</PresentationFormat>
  <Paragraphs>20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等线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Van der Waals Force is Very Short Range</vt:lpstr>
      <vt:lpstr>Animation of Current Distribution on Car (2005)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Weng Chew</dc:creator>
  <cp:lastModifiedBy>Weng Chew</cp:lastModifiedBy>
  <cp:revision>41</cp:revision>
  <dcterms:created xsi:type="dcterms:W3CDTF">2018-08-30T17:22:35Z</dcterms:created>
  <dcterms:modified xsi:type="dcterms:W3CDTF">2018-11-27T19:46:41Z</dcterms:modified>
</cp:coreProperties>
</file>