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1" r:id="rId18"/>
    <p:sldId id="300" r:id="rId19"/>
    <p:sldId id="295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4:11.8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D44E82-074B-4411-BB70-C0C7B703C708}" emma:medium="tactile" emma:mode="ink">
          <msink:context xmlns:msink="http://schemas.microsoft.com/ink/2010/main" type="inkDrawing" rotatedBoundingBox="2533,1483 7271,1475 7272,1541 2534,1548" semanticType="underline" shapeName="Other">
            <msink:sourceLink direction="with" ref="{0686BBF1-EB1F-4F6D-85A5-84A6ABF5C18B}"/>
          </msink:context>
        </emma:interpretation>
      </emma:emma>
    </inkml:annotationXML>
    <inkml:trace contextRef="#ctx0" brushRef="#br0">-2 27 716 0,'-4'-13'264'0,"4"13"-204"0,12-11-16 0,-12 8 168 16,0 6-124-16,3-3 28 16,1 4-72-16,-4-4-20 15,0 0-12-15,0 3 8 16,8 4-12-16,4 0-4 16,-9-4 0-16,17 1 48 15,-1-1-28-15,1-3 16 16,7 7-24-16,0-7-16 15,11 0-4-15,1 0 12 16,0 0-4-16,7 7-12 16,1 0 4-16,3-4 12 15,0 1-4-15,8-4-12 16,1 3 4-16,14-6 4 16,1 3 0-16,11-4 0 15,-12 8 0-15,1-4 0 16,-12 0 0-16,4 0 8 15,-8 0-4-15,11-7-12 16,-3 7 4-16,19 0-4 16,-7 3 0-16,15-6 8 0,-16 3 0 15,24-7 16-15,-12 4-8 0,19 3-20 16,-3-4 4-16,3-3 12 16,-15 0 0-16,12 4-12 15,-13 3 4-15,13-7-4 16,-16 14 0-16,0-7 8 15,-8 3 0-15,8 1 8 16,-11-1-4-16,-1 4-12 16,1-7 4-16,-1 0 12 15,-3 4-4-15,3-4-4 16,-11 3 4-16,4-6-16 16,-5-1 8-16,1 4 12 15,-4 0-4-15,4-10 8 16,-4 20-8-16,4-10-4 15,-8 0 4-15,0-7-24 16,-8 7 12-16,4-3 12 16,-7 3 0-16,11 0-4 15,-8 0 4-15,4-7-16 16,1 7 8-16,-1 0 12 16,-4 0-4-16,-3 0-20 15,-5 0 8-15,-3 0 64 16,-4 3-28-16,-8-3 40 15,-4 4-36-15,-8-4-8 16,-3 0-16-16,-4 0 20 16,3 0-16-16,-7 0 4 15,0 0-8-15,0-4-104 0,0 4 52 16,4-3-472-16,7 3 280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7:19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E25CAF-A795-4EBA-A94A-36E60A857C7C}" emma:medium="tactile" emma:mode="ink">
          <msink:context xmlns:msink="http://schemas.microsoft.com/ink/2010/main" type="writingRegion" rotatedBoundingBox="6382,9549 7663,9549 7663,9865 6382,9865">
            <msink:destinationLink direction="with" ref="{3524136B-4C3F-45A7-90B5-1826188E608A}"/>
          </msink:context>
        </emma:interpretation>
      </emma:emma>
    </inkml:annotationXML>
    <inkml:traceGroup>
      <inkml:annotationXML>
        <emma:emma xmlns:emma="http://www.w3.org/2003/04/emma" version="1.0">
          <emma:interpretation id="{A704CF35-005C-4E8D-9A28-FFFFD5E6B0C4}" emma:medium="tactile" emma:mode="ink">
            <msink:context xmlns:msink="http://schemas.microsoft.com/ink/2010/main" type="paragraph" rotatedBoundingBox="6382,9549 7663,9549 7663,9865 6382,9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EB4C5-D176-44DD-A946-7DBEDBEB887D}" emma:medium="tactile" emma:mode="ink">
              <msink:context xmlns:msink="http://schemas.microsoft.com/ink/2010/main" type="line" rotatedBoundingBox="6382,9549 7663,9549 7663,9865 6382,9865"/>
            </emma:interpretation>
          </emma:emma>
        </inkml:annotationXML>
        <inkml:traceGroup>
          <inkml:annotationXML>
            <emma:emma xmlns:emma="http://www.w3.org/2003/04/emma" version="1.0">
              <emma:interpretation id="{582517D5-A224-444F-B3EF-101723867BEF}" emma:medium="tactile" emma:mode="ink">
                <msink:context xmlns:msink="http://schemas.microsoft.com/ink/2010/main" type="inkWord" rotatedBoundingBox="6382,9549 7663,9549 7663,9865 6382,9865"/>
              </emma:interpretation>
            </emma:emma>
          </inkml:annotationXML>
          <inkml:trace contextRef="#ctx0" brushRef="#br0">5585 8939 176 0,'4'3'64'0,"-4"-3"-48"0,-4-6-8 16,4 2 60-16,8 8-40 0,-8-4 40 15,0 0-36-15,0-4-8 16,4 4-16-16,-4-3-8 16,0-1 4-16,0 1 28 15,0 3-16-15,-4-4 40 16,8 8-32-16,-4-4-12 16,7 0-8-16,-7 0 20 15,0 0-12-15,0 0 56 16,0 0-36-16,-7-4 4 15,7 4-24-15,-4-3 0 16,4 3-4-16,-4-3 20 16,8-1-16-16,0 1-12 15,-4 3-4-15,0-4-4 16,0 8 0-16,0-4 8 16,11 0 0-16,-3 0 8 15,0 3-4-15,-1-6-4 16,5 3 4-16,0-4-16 15,3 8 8-15,5-4 12 16,-1 3-4-16,8-6 8 16,12 3-8-16,15-4-12 15,-4 1 4-15,4-1 12 16,4 8-4-16,4-4-12 16,-11 0 4-16,3-4-4 15,-8 1 0-15,1-4 16 0,-8 0-4 16,3-3 8-16,1 6-8 0,-1-6-4 15,1 7 4-15,-4-4-4 16,-1 3 0-16,-3-3 0 16,0 4 0-16,-12-4 0 15,0 7 0-15,-3-3 8 16,-5 6-4-16,-3-3-4 16,0 0 4-16,-9 0 4 15,5 3-4-15</inkml:trace>
          <inkml:trace contextRef="#ctx0" brushRef="#br0" timeOffset="663.2636">5442 9135 332 0,'15'-7'120'0,"-15"7"-92"0,16-7-8 0,-8 4 16 16,-1 3-24-16,9-3 68 15,7 6-48-15,8-3 4 16,0 0-20-16,15-3-12 16,5-1 0-16,22-3 28 15,1 0-16-15,15-3 20 16,-4 3-20-16,-4-3 8 15,-7 3-12-15,-5-7 0 16,-7 7-4-16,-7 0 20 16,-9 4-16-16,-3 0 12 15,-5 3-12-15,-7-4-8 16,0 8 0-16,-7-4-16 16,-1 0 8-16,-4 0 20 15,-7 0-8-15,-8 0 4 16,-1 0-4-16,-3 0-8 15,0 0 4-15,-7 0-192 0,3 6 104 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0:18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347DD8-DB9A-44DF-8815-3F8E698FA177}" emma:medium="tactile" emma:mode="ink">
          <msink:context xmlns:msink="http://schemas.microsoft.com/ink/2010/main" type="writingRegion" rotatedBoundingBox="12357,13520 18367,13105 18491,14902 12481,15316"/>
        </emma:interpretation>
      </emma:emma>
    </inkml:annotationXML>
    <inkml:traceGroup>
      <inkml:annotationXML>
        <emma:emma xmlns:emma="http://www.w3.org/2003/04/emma" version="1.0">
          <emma:interpretation id="{652BE246-554B-4214-9554-5B5BD4595655}" emma:medium="tactile" emma:mode="ink">
            <msink:context xmlns:msink="http://schemas.microsoft.com/ink/2010/main" type="paragraph" rotatedBoundingBox="12357,13520 18367,13105 18491,14902 12481,15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CEEFE-0F7B-4664-9197-18493038CC15}" emma:medium="tactile" emma:mode="ink">
              <msink:context xmlns:msink="http://schemas.microsoft.com/ink/2010/main" type="line" rotatedBoundingBox="12357,13520 18367,13105 18491,14902 12481,15316"/>
            </emma:interpretation>
          </emma:emma>
        </inkml:annotationXML>
        <inkml:traceGroup>
          <inkml:annotationXML>
            <emma:emma xmlns:emma="http://www.w3.org/2003/04/emma" version="1.0">
              <emma:interpretation id="{3053B0B2-BE3E-4A5F-9820-20D58A120566}" emma:medium="tactile" emma:mode="ink">
                <msink:context xmlns:msink="http://schemas.microsoft.com/ink/2010/main" type="inkWord" rotatedBoundingBox="12357,13520 13085,13469 13178,14815 12450,14865"/>
              </emma:interpretation>
            </emma:emma>
          </inkml:annotationXML>
          <inkml:trace contextRef="#ctx0" brushRef="#br0">7453 9856 340 0,'-4'4'128'16,"4"-4"-100"-16,-4 4-8 0,4-4 112 16,0 0-76-16,-9-4 60 15,18 4-72-15,-9-8 40 16,0 5-48-16,0-9 0 15,4 1-24-15,5-12 20 16,-1 8-20-16,5-15 24 16,0 7-24-16,-5-19 40 15,1 5-28-15,-5-24-12 16,5 8-8-16,-1-23-4 0,-4 8 0 16,1 0 0-16,-1 4 0 15,-4-4-12-15,0 3 8 16,4 1 4-16,0-4 0 0,1 7 0 0,-1 4 0 15,4 1 0-15,1 6 0 16,4 5 16-16,4 3-8 16,-9 5 40-16,5 2-24 15,4 9 4-15,0-1-16 16,4 5 0-16,5 3-4 16,-1 4-16-16,5 3 4 15,0 5 12-15,0 3-4 16,4 8-12-16,0 3 4 15,-8 5 20-15,-1 3-8 16,-4 0-4-16,-4 4 0 16,-8 4-4-16,-9-4 0 15,-9 3 16-15,-3 1-8 0,-10 0 16 16,1-1-16-16,-5-3-40 16,1-4 20-16,4-3-8 15,8-1 12-15,4-3 0 16,9 3 0-16,9-3-20 15,12 3 16-15,5 0 12 16,8 4 4-16,0 1-4 16,0 6 4-16,0 1-4 15,0-4 0-15,-13 4 8 16,-4-1-4-16,-8-3-4 16,-13 4 4-16,-9-8 12 15,-8-3-8-15,-9 3 4 16,-9-8-4-16,-3 5 48 0,-5-12-32 15,4 3-20-15,1-3-4 16,8 0 16-16,4-3-8 16,4-1-4-16,5 4 0 15,8-4-112-15,9-4 60 16,0 5-192-16,4-5 136 16</inkml:trace>
        </inkml:traceGroup>
        <inkml:traceGroup>
          <inkml:annotationXML>
            <emma:emma xmlns:emma="http://www.w3.org/2003/04/emma" version="1.0">
              <emma:interpretation id="{16761F77-1A31-4D8E-916E-71874C80513A}" emma:medium="tactile" emma:mode="ink">
                <msink:context xmlns:msink="http://schemas.microsoft.com/ink/2010/main" type="inkWord" rotatedBoundingBox="13996,14563 14180,14550 14200,14848 14017,14861"/>
              </emma:interpretation>
            </emma:emma>
          </inkml:annotationXML>
          <inkml:trace contextRef="#ctx0" brushRef="#br0" timeOffset="12466.4882">9161 9550 768 0,'0'0'284'0,"4"11"-220"0,0 15-20 15,-8-7 32-15,0 8-52 16,-9 3-12-16,-4 4-4 15,-4 4-212-15,-5 4 112 16,-4-8-308-16,1-4 228 16,7-11-72-16</inkml:trace>
        </inkml:traceGroup>
        <inkml:traceGroup>
          <inkml:annotationXML>
            <emma:emma xmlns:emma="http://www.w3.org/2003/04/emma" version="1.0">
              <emma:interpretation id="{E589546C-C0E6-4A3B-9FEC-50E83FDA645F}" emma:medium="tactile" emma:mode="ink">
                <msink:context xmlns:msink="http://schemas.microsoft.com/ink/2010/main" type="inkWord" rotatedBoundingBox="15126,13568 15865,13517 15972,15075 15233,15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135.7501">10230 10064 488 0,'-13'23'180'0,"17"-4"-140"0,5 0-12 0,-9-19 136 16,0 0-96-16,0-4 124 16,13-7-112-16,-5-12-40 15,1-11-24-15,-5-15-8 0,4-8-4 0,1-4-12 16,-1-22 4-16,1-15-24 16,-9-20 16-16,4 9 4 15,0 3 8-15,5 11-12 16,4 0 8-16,4 5 92 15,8 10-48-15,9 8 28 16,9 12-40-16,0 7-16 16,8 11-8-16,4 12 28 15,-4 11-16-15,0 7-4 16,-4 12-8-16,-4 12 4 16,-5 7-4-16,-13 0-4 15,-8 7 4-15,-12 4-48 16,-14-3 24-16,-8-1-80 15,-8 1 56-15,-9-12-36 16,0 4 48-16,4-11-24 16,0-5 32-16,13 1-16 0,4 7 24 15,17 1 8-15,13 3 8 16,5 8-12 0,3-1 8-16,5 12 4 15,0-3 0-15,0-1 24 0,-13 0-12 16,-13-3 40-16,-13 3-28 15,-12-3 40-15,-9-12-36 16,-12-15 84-16,-5-8-64 16,0-3-24-16,4-4-12 15,5-4-12-15,8 0 0 0,9 4-284 16,13 3 156 0,12 1-468-16</inkml:trace>
          <inkml:trace contextRef="#ctx0" brushRef="#br0" timeOffset="13394.4388">10677 8543 780 0,'-4'0'288'0,"12"-4"-224"0,1-4-20 0,3 8 40 16,5-3-56-16,5-1-12 16,-1 4-8-16,5 0-352 15</inkml:trace>
        </inkml:traceGroup>
        <inkml:traceGroup>
          <inkml:annotationXML>
            <emma:emma xmlns:emma="http://www.w3.org/2003/04/emma" version="1.0">
              <emma:interpretation id="{F48C47B3-A37F-4BEC-9CE3-5506F4F2927D}" emma:medium="tactile" emma:mode="ink">
                <msink:context xmlns:msink="http://schemas.microsoft.com/ink/2010/main" type="inkWord" rotatedBoundingBox="16280,13302 18371,13158 18477,14701 16386,14845"/>
              </emma:interpretation>
            </emma:emma>
          </inkml:annotationXML>
          <inkml:trace contextRef="#ctx0" brushRef="#br0" timeOffset="14141.9257">11333 8955 748 0,'-22'-7'276'0,"39"11"-216"0,5 7-16 16,-5-11-4-16,13 7-32 0,8-3-232 16,17-8 120-16,1 8-372 15</inkml:trace>
          <inkml:trace contextRef="#ctx0" brushRef="#br0" timeOffset="13999.5466">11409 8755 904 0,'0'-8'332'0,"0"8"-256"0,9-4-24 16,-1 4 44-16,5 0-64 16,8 0-12-16,5 0-12 15,4 4-240-15,0 4 128 16,-1-1-556-16</inkml:trace>
          <inkml:trace contextRef="#ctx0" brushRef="#br0" timeOffset="14878.3897">11976 9803 384 0,'-22'-7'140'0,"31"7"-108"0,-1-12-8 15,-8 12 92-15,9-7-68 16,-9-1 104-16,8-7-88 16,-3 0 40-16,3-12-60 15,-4-3-8-15,13-15-20 16,-8-5-20-16,0-10 0 0,-1-8-16 16,5-4 12-16,-5 0-84 0,5 4 52 15,0-16-4 1,0 5 28-16,-5 0 28 0,1 7-4 15,-1 7 92-15,5 8-52 16,8 8 32-16,5 8-48 16,4 3 60-16,12 4-52 15,1 11 36-15,4 12-44 16,4 7-8-16,-9 8-16 16,-8 7-16-16,-4 4 4 15,-13 4 12-15,-4 15-4 0,-17-4-12 16,-13 1 4-16,-13-1-104 15,-8-4 60-15,-9 1-96 16,0-8 84-16,4-12-32 16,5-3 52-16,8-4-92 15,9 0 76-15,12 0-12 16,9 0 44-16,13 8 12 16,8 11 12-16,9 0 68 15,9 7-36-15,-5 1 60 16,-9-1-56-16,-8-3 100 15,-8-4-80-15,-14-4 116 16,-7 0-96-16,-14-4 24 16,-4-3-60-16,-4-4-40 15,4-4-4-15,5 0-44 16,8-4 28-16,8-4-540 16</inkml:trace>
          <inkml:trace contextRef="#ctx0" brushRef="#br0" timeOffset="15253.8835">12964 8649 580 0,'-17'-4'216'0,"12"27"-168"0,1 18-12 0,4-14-20 15,0 3-16-15,0 4-12 16,4 8 8-16,5-4-4 15,4-1 0-15,-5-6 8 0,-4-9 0 0,-4-3 24 16,-4-7-12-16,0-8-4 16,-5-8-4-16,1-8-16 15,-5-7 8-15,4-7 28 16,5-8-12-16,4-4-12 16,4-4-4-16,9 5 56 15,13 6-28-15,8 5 112 16,4 7-76-16,9 4 44 15,0 11-60-15,-5 4 20 16,-3 4-36-16,-9 3-28 16,-9-3 0-1,0 0-72-15,-8 3 40 0,-17 1-332 16,-13-8 204-16,-9 0-304 16</inkml:trace>
          <inkml:trace contextRef="#ctx0" brushRef="#br0" timeOffset="15553.2348">12985 8528 696 0,'-17'-27'256'0,"21"23"-196"0,9-11-20 0,0 8 48 16,4-1-56-16,4-7 48 0,9-4-44 15,4-11-20-15,-4-4-8 16,-1 0-20-16,-3 3 8 0,-5-3 28 16,-4-4-12-16,-4 12 68 15,-4 3-48-15,-1 8 48 16,-4 11-44-16,5 8 8 16,4 11-28-16,-5 15-16 15,9 8-4-15,0 8-356 16,13-8 192-16,-9-1-448 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9:09.8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C9F6E6-6F91-4455-BFF2-1A83A78BE423}" emma:medium="tactile" emma:mode="ink">
          <msink:context xmlns:msink="http://schemas.microsoft.com/ink/2010/main" type="writingRegion" rotatedBoundingBox="424,10289 21664,10287 21665,19103 425,19105"/>
        </emma:interpretation>
      </emma:emma>
    </inkml:annotationXML>
    <inkml:traceGroup>
      <inkml:annotationXML>
        <emma:emma xmlns:emma="http://www.w3.org/2003/04/emma" version="1.0">
          <emma:interpretation id="{4962930B-74E8-4E9C-A3A3-5AB573805CF1}" emma:medium="tactile" emma:mode="ink">
            <msink:context xmlns:msink="http://schemas.microsoft.com/ink/2010/main" type="paragraph" rotatedBoundingBox="6603,10299 8341,10283 8346,10777 6608,107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356DDB-2F7A-4AE5-A7FA-E6C5114A13D1}" emma:medium="tactile" emma:mode="ink">
              <msink:context xmlns:msink="http://schemas.microsoft.com/ink/2010/main" type="line" rotatedBoundingBox="6603,10299 8341,10283 8346,10777 6608,10794"/>
            </emma:interpretation>
          </emma:emma>
        </inkml:annotationXML>
        <inkml:traceGroup>
          <inkml:annotationXML>
            <emma:emma xmlns:emma="http://www.w3.org/2003/04/emma" version="1.0">
              <emma:interpretation id="{D6BF4F39-9259-439B-A150-8F4BEBAA36DE}" emma:medium="tactile" emma:mode="ink">
                <msink:context xmlns:msink="http://schemas.microsoft.com/ink/2010/main" type="inkWord" rotatedBoundingBox="6603,10299 8341,10283 8346,10777 6608,10794">
                  <msink:destinationLink direction="with" ref="{02145AFD-D298-4125-880C-E46E445AA142}"/>
                </msink:context>
              </emma:interpretation>
            </emma:emma>
          </inkml:annotationXML>
          <inkml:trace contextRef="#ctx0" brushRef="#br0">3020 5348 676 0,'0'8'248'0,"0"-8"-192"0,-4 49-16 0,0-26-32 15,0-1-12-15,-5 12 20 16,1-3-8-16,-9 3 24 15,8-8-20-15,-4-3 56 16,5-4-36-16,-5-19 72 16,4 11-56-16,1-30 44 15,8 4-52-15,8-11 16 16,5-12-36-16,13 4 44 16,8 0-36-16,17-4 12 15,4 8-24-15,9 7-52 16,-4 11 20-16,-1 9-428 15,-12 3 244-15</inkml:trace>
          <inkml:trace contextRef="#ctx0" brushRef="#br0" timeOffset="-462.2142">2394 5352 488 0,'-25'7'180'0,"25"-7"-140"0,-17 50-12 0,8-20 32 15,5 4-40-15,-5 8 16 16,5 3-20-16,-9 1 0 15,9-1-8-15,-9 0-8 16,9-7 4-16,-13-11-472 31,9-8 256-31</inkml:trace>
          <inkml:trace contextRef="#ctx0" brushRef="#br0" timeOffset="-628.8594">2292 5322 768 0,'38'-8'284'0,"-38"8"-220"0,52-8-20 0,-27 5-4 16,5 3-32-16,17-4-20 16,-5 4 4-16,9-4 12 15,1 4 0-15,-6-4-124 16,-7 4 64-16,-14-3-340 15,-3 10 220-15</inkml:trace>
          <inkml:trace contextRef="#ctx0" brushRef="#br0" timeOffset="-297.4736">2573 5363 756 0,'-17'0'280'0,"17"0"-216"0,-21 38-20 0,4-11-40 16,4 3-12-16,-12 19 20 15,-1 4-4-15,5-4-4 16,8 8 0-16,0-11-128 16,5-5 68-16</inkml:trace>
          <inkml:trace contextRef="#ctx0" brushRef="#br0" timeOffset="-987.3128">1649 5348 488 0,'-13'-15'180'0,"13"15"-140"0,-13-11-12 0,5 7 64 16,8 8-56-16,-9-1 12 15,5 5-28-15,-4 7-4 16,8 4-8-16,0 8 36 16,0 3-20-16,0 4 32 15,12 0-32-15,14-4 32 16,4-3-32-16,25-12 48 16,-4-4-40-16,13-11-8 15,0-4-12-15,8-7 8 16,-8 4-12-16,-8-5-136 15,-5-3 72-15,-17-4-184 16,-4 8 136-16</inkml:trace>
          <inkml:trace contextRef="#ctx0" brushRef="#br0" timeOffset="-837.9143">1994 5306 476 0,'-30'-3'176'0,"30"3"-136"0,-21 26-12 0,8-7 76 15,5 4-64-15,-9 18 52 16,4 5-52-16,-4 14-20 15,8 1-12-15,-4 0 8 16,9-1-8-16,-4-11 4 16,8-7-4-16</inkml:trace>
        </inkml:traceGroup>
      </inkml:traceGroup>
    </inkml:traceGroup>
    <inkml:traceGroup>
      <inkml:annotationXML>
        <emma:emma xmlns:emma="http://www.w3.org/2003/04/emma" version="1.0">
          <emma:interpretation id="{E6FCFCCA-5514-4F7D-B312-A5EBB77C79C4}" emma:medium="tactile" emma:mode="ink">
            <msink:context xmlns:msink="http://schemas.microsoft.com/ink/2010/main" type="paragraph" rotatedBoundingBox="2703,12472 10849,11279 11093,12941 2947,141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B04C08-E522-477C-9AB5-669DCE693DE7}" emma:medium="tactile" emma:mode="ink">
              <msink:context xmlns:msink="http://schemas.microsoft.com/ink/2010/main" type="line" rotatedBoundingBox="2703,12472 10849,11279 11093,12941 2947,14134"/>
            </emma:interpretation>
          </emma:emma>
        </inkml:annotationXML>
        <inkml:traceGroup>
          <inkml:annotationXML>
            <emma:emma xmlns:emma="http://www.w3.org/2003/04/emma" version="1.0">
              <emma:interpretation id="{C2DC4921-F2B3-46B0-8EAD-ACD19CEED2A9}" emma:medium="tactile" emma:mode="ink">
                <msink:context xmlns:msink="http://schemas.microsoft.com/ink/2010/main" type="inkWord" rotatedBoundingBox="2715,12552 6510,11996 6741,13579 2947,141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3687.1085">-1473 7555 372 0,'5'-30'140'0,"-10"26"-112"0,-3-4-4 15,8 5 64-15,-9-1-52 16,5 4 48-16,-13 4-48 16,13 7-12-16,-13 12-12 15,0 11 0-15,-9 19-8 0,-4 15 16 16,-4 8-12-16,-13 11 24 0,-8 15-20 16,-17 0 32-16,12-7-28 15,5-12 56-15,-5-7-40 16,17-19 36-16,5-12-36 15,0-3 24-15,12-16-28 16,13-7-28-16,5-11 0 16,8-12-80-16,21-15 44 15,5-19-196-15,16-23 128 16,-3-22-360-16</inkml:trace>
          <inkml:trace contextRef="#ctx0" brushRef="#br0" timeOffset="54142.5419">-1907 8305 768 0,'-30'-12'284'0,"43"5"-220"0,-5 7-20 0,14 7 32 16,-1-7-52-16,22 0 44 15,8 0-40-15,8 4 12 0,5-4-24 16,4 0 8-16,-4-4-12 0,9 4-16 15,-10-7 0-15,-3 3-164 16,-9-4 92-16</inkml:trace>
          <inkml:trace contextRef="#ctx0" brushRef="#br0" timeOffset="54350.9965">-1613 7582 880 0,'-26'-27'328'0,"35"23"-256"0,4-11-16 15,-1 8 12-15,10-9-48 0,7-10 0 16,22-1-12 0,13 1-16-16,9 7 4 0,8 11-224 0,8 8 120 15,-4 0-508 1</inkml:trace>
          <inkml:trace contextRef="#ctx0" brushRef="#br0" timeOffset="53942.4049">-1613 7691 520 0,'13'-45'192'0,"-5"34"-152"0,5-1-8 16,-9 5 60-16,5-1-56 16,-1 4 40-16,5 1-44 15,0 3 16-15,-1 3-28 16,5 12 0-16,5 8-12 0,8 15 20 16,-1 7-16-16,-3 12-12 15,4 15-4-15,8 19 20 16,-8 15-8-16,-9 0 4 15,22-11-4-15,-22-12 4 16,5-11-8-16,-9-8 8 16,-5-11-8-16,1-7-20 0,-4-9 8 15,-5-14-200-15,-8-11 116 16,-9-12-412 0</inkml:trace>
          <inkml:trace contextRef="#ctx0" brushRef="#br0" timeOffset="54605.7156">-144 7479 580 0,'-13'-11'216'0,"13"11"-168"0,-30 8-12 0,9-1 24 16,4 5-40-16,-21 14 24 15,-1 4-24-15,-20 27 36 16,12 4-32-16,-17 26 12 16,5 7-20-16,3 39-8 0,5-8-4 15,21-19 4-15,9-12-4 16,17-18 8-16,8-4-8 16,13-19-4-1,9 0 4-15,16-19-156 16,5-4 84-16,21-22-472 0</inkml:trace>
          <inkml:trace contextRef="#ctx0" brushRef="#br0" timeOffset="54936.6625">-89 8305 788 0,'-21'68'292'0,"17"-38"-228"0,-5 8-16 0,1-19-24 16,4 0-24-16,-5 0 0 15,9-8 0-15,-4-3 132 16,4-8-72-16,0-4 28 0,-9-8-52 16,14-6-24-16,-1-13-4 15,9-14-8-15,-1-12 0 16,1-4-28-16,17 5 16 16,0 10-12-1,4 8 12-15,4 4 24 16,5 15-4-16,-1 4-12 15,-3 8 0-15,-5-5 12 16,-4 5-4-16,-1-1 8 16,-7 8-8-16,-1-7-56 15,-13 7 28-15,5-8-288 16,-13 8 172-16</inkml:trace>
          <inkml:trace contextRef="#ctx0" brushRef="#br0" timeOffset="55118.692">-8 7900 800 0,'-17'-16'296'0,"17"16"-232"0,-4-11-16 16,8 3 72-16,5 5-76 0,-1-9 0 16,14 9-28-16,7-9-48 15,1 12 20-15,9-7-264 16,3 3 156-16</inkml:trace>
          <inkml:trace contextRef="#ctx0" brushRef="#br0" timeOffset="55383.9491">427 7521 528 0,'13'-8'196'0,"-13"8"-152"0,12 27-12 0,5-4 132 16,0 7-96-16,5 23 60 15,7 0-72-15,-11 26 0 16,7 1-32-16,-12 22 4 16,-5-7-16-16,-29 7 0 15,0-11-4-15,-9-4-8 16,4-11 4-1,-25-4-172-15,13-12 92 0,-9-11-384 16,13-7 256-16</inkml:trace>
          <inkml:trace contextRef="#ctx0" brushRef="#br0" timeOffset="56164.9641">1031 8664 592 0,'-13'0'220'0,"13"0"-172"0,13-11-12 0,-5 3 32 16,1 4-44-16,4-7 16 16,8-1-24-16,-4-6-8 15,4 2-4-15,0-3 4 16,1 8-4-16,8-4-12 15,-5 4 4-15,1-1 20 16,-5 5-8-16,-8 3 60 16,8 8-40-16,-4-4 40 15,-4 7-36-15,8 8 0 16,0 4-20-16,1-4 12 16,-1 4-16-16,4-7 16 15,1-1-16-15,4-11 32 16,8 0-24-16,-8-7 4 15,-4-9-12-15,-5-3-8 16,9 4 4-16,-9-15-192 16,0 7 104-16,-12-18-352 15,8 7 244-15</inkml:trace>
          <inkml:trace contextRef="#ctx0" brushRef="#br0" timeOffset="55789.5548">1070 8399 340 0,'4'-15'128'0,"-4"15"-100"0,26-30-8 0,-14 11 96 16,1 4-68-16,8-19 88 15,-3 3-80-15,16-10 36 16,-13 10-56-16,9-3 32 15,-9 12-36-15,-8 3 24 16,8 7-28-16,0 5 16 16,-4 14-24-16,-4 9 36 15,4 2-32-15,-4 5 48 16,8-8-40-16,1 4 12 16,-1 0-28-16,-4-11 8 15,4-1-12-15,0-7 28 16,9 0-24-16,-8-7-12 15,-1-5-8-15,-8-7-48 16,4 8 24-16,-5 0-248 16,-3 3 152-16,-9 4-400 15,0 8 296-15</inkml:trace>
        </inkml:traceGroup>
        <inkml:traceGroup>
          <inkml:annotationXML>
            <emma:emma xmlns:emma="http://www.w3.org/2003/04/emma" version="1.0">
              <emma:interpretation id="{F875A6A8-8CCD-4F02-B25E-CE35961F2DC1}" emma:medium="tactile" emma:mode="ink">
                <msink:context xmlns:msink="http://schemas.microsoft.com/ink/2010/main" type="inkWord" rotatedBoundingBox="7097,11829 10849,11279 11085,12889 7333,13438">
                  <msink:destinationLink direction="with" ref="{1497A1B2-21BA-40A2-8575-93932DEA9984}"/>
                  <msink:destinationLink direction="with" ref="{0763E154-F936-410A-9F75-CE63434D789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611.9716">2351 8395 548 0,'-13'23'204'0,"4"-16"-156"0,1-3-16 0,8-4 80 16,8 8-68-16,-8-8 80 15,9-4-72-15,-1 0 44 16,14-11-48-16,3-4-24 16,5-11-16-16,8-12-4 15,-3-3 4 1,-1-8-4-16,8-15-56 15,-12 7 28-15,8-15 20 16,-8 20 4-16,-4-1 12 16,3 15-8-16,-7 1 32 15,-5 14-20-15,-4 4 40 16,-1 8-32-16,-12 11-12 16,9 8-8-16,-18 8 4 15,5 6-4-15,-4 9-4 16,-1-1 4-16,-4 9-16 15,5-1 8-15,4 0-4 16,-5 0 0-16,9-4 16 16,9-3-4-16,-9-9-4 15,4-2 4-15,4-16 4 16,5 0-4-16,-4-27-64 16,12 8 32-16,0-19-68 15,-4 4 56-15,4-11 8 16,1 7 20-16,-1-7 64 15,-12 10-28-15,12 5 68 16,-8 11-52-16,-13 8 8 0,8 7-28 16,-16 12-4-16,8 7-8 0,0 11-8 15,-5 5 4-15,-3 3 20 16,-1 0-12-16,-3 4-12 16,12-4-4-16,-9-4 4 15,1 0 0-15,8-3-132 16,0-5 72-16</inkml:trace>
          <inkml:trace contextRef="#ctx0" brushRef="#br0" timeOffset="59032.5906">3415 7869 612 0,'9'0'228'0,"-9"0"-180"16,0 0-12-16,0 0 16 15,0 0-36-15,4 0-4 16,5 0-8-16,12-11-4 16,9 11 0-16,8-8 8 15,-4-7-4-15,4-4-4 16,-4 4 4-16,-12-4-4 16,8-4 0-16,-22 4 8 15,5-3-4-15,-26 3-4 16,13 4 4-16,-21 7-16 15,-9 8 8-15,-8 15 56 16,4 0-28-16,-17 12 8 16,12-1-20-16,-12 8 0 0,17 8-4 0,-4 7 48 15,16 0-32-15,10 4-28 16,3 4 0-16,18-11 28 16,12-5-16-16,9-7 52 15,21-3-32-15,0-20 4 16,0 4-20-16,4-15-8 15,1 0 0-15,-1-11-216 16,5-1 116-16,-9-10-384 16,-9 3 268-16</inkml:trace>
          <inkml:trace contextRef="#ctx0" brushRef="#br0" timeOffset="59217.5823">3654 7260 944 0,'-30'-31'352'0,"30"31"-276"0,-4-11-20 15,8 3-12 1,4 1-36-16,14-1-4 16,8 1 0-16,8-8-76 15,4 3 40-15</inkml:trace>
          <inkml:trace contextRef="#ctx0" brushRef="#br0" timeOffset="59467.7587">4454 6991 600 0,'-8'19'224'0,"8"-19"-176"0,-17 49-12 0,4-15 0 16,4-7-28-16,-3 29 16 15,3-3-16-15,1 23 16 16,-5-12-16-16,0 12 112 16,5-8-68-16,-22-15 60 15,9-4-68-15,-14-15 60 16,6-11-64-16,-22-15 20 16,12-8-40-16,-3-38-36 15,8-4 8-15</inkml:trace>
          <inkml:trace contextRef="#ctx0" brushRef="#br0" timeOffset="60237.7709">4693 7767 476 0,'0'0'176'0,"0"0"-136"0,-9-23-12 0,9 12 100 15,0 3-76-15,0-18 8 16,0 3-40-16,-8-22 4 16,8 7-12-16,0-19-8 15,8 4 0-15,1-8-4 16,4 8 0-16,4-22 0 15,4 18 0-15,4-30 76 16,5 15-40-16,4-8 56 16,0 16-52-16,0-4 16 15,-4 19-36-15,9 3 44 16,-14 20-36-16,5 3-48 16,-9 16 8-16,-4 10 20 15,-12 12-4-15,-5 8-8 16,-5 11 0-16,-16 0-68 15,4 0 40-15,-13 0-32 16,9 0 40-16,-9-11-52 16,9-4 44-16,-1-8-12 15,14 1 28-15,4-8-8 0,8-1 12 16,9 5-8-16,8 3 8 0,5 12 36 16,3-4-16-16,1 0 36 15,0 4-28-15,-9 3 12 16,-8 1-16-16,-13-5 168 15,0-3-96-15,-30-4 16 16,0 1-60-16,-21-1-16 16,9-4-16-16,-9-11-8 15,8 0 4-15,0-8-156 16,26 1 84-16</inkml:trace>
          <inkml:trace contextRef="#ctx0" brushRef="#br0" timeOffset="59660.5733">4314 6559 964 0,'17'-49'360'0,"-17"49"-280"0,4-7-24 16,-4 3 4 0,0 8-44-16,0-1-136 15,9 1 64-15,-1 4-528 16,5 7 324-16</inkml:trace>
          <inkml:trace contextRef="#ctx0" brushRef="#br0" timeOffset="60489.5405">5561 6612 728 0,'-8'0'268'0,"8"0"-208"0,-21 27-16 16,8-4-44 0,9 3-8-16,-9 23-12 15,4 4 8-15,-3 4 8 16,7-4 4-16,-3-4 24 15,12-7-12-15,-8-8 100 16,4-11-60-16,0-16 100 16,0-7-88-16,8-23 52 15,-3-7-72-15,3-15 4 0,13-12-28 0,22-4-20 32,0 12-4-32,12 0-24 15,5 15 16-15,-1 15-92 0,-8 19 56 0,-4 19-356 16,-9 11 224-16</inkml:trace>
        </inkml:traceGroup>
      </inkml:traceGroup>
    </inkml:traceGroup>
    <inkml:traceGroup>
      <inkml:annotationXML>
        <emma:emma xmlns:emma="http://www.w3.org/2003/04/emma" version="1.0">
          <emma:interpretation id="{D6DB5E63-FE28-4FFD-9A27-7568B8D6EF7A}" emma:medium="tactile" emma:mode="ink">
            <msink:context xmlns:msink="http://schemas.microsoft.com/ink/2010/main" type="paragraph" rotatedBoundingBox="7270,13755 19079,10585 19709,12932 7899,161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9AB1CEA-8EE4-4A94-B663-629F1115771D}" emma:medium="tactile" emma:mode="ink">
              <msink:context xmlns:msink="http://schemas.microsoft.com/ink/2010/main" type="line" rotatedBoundingBox="7270,13755 19079,10585 19709,12932 7899,16102"/>
            </emma:interpretation>
          </emma:emma>
        </inkml:annotationXML>
        <inkml:traceGroup>
          <inkml:annotationXML>
            <emma:emma xmlns:emma="http://www.w3.org/2003/04/emma" version="1.0">
              <emma:interpretation id="{0959E98E-CCEF-4AA2-BEAA-5331C2487436}" emma:medium="tactile" emma:mode="ink">
                <msink:context xmlns:msink="http://schemas.microsoft.com/ink/2010/main" type="inkWord" rotatedBoundingBox="7759,13918 11184,12999 11448,13983 8023,14902">
                  <msink:destinationLink direction="with" ref="{1497A1B2-21BA-40A2-8575-93932DEA998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669.9343">3194 9122 540 0,'-73'4'200'0,"44"7"-156"0,-1 12-12 16,13-4 8-16,-9 11-28 15,14 12-4-15,-6 11-4 16,1 7 4-16,5-3-4 16,12 3-4-16,0-3 4 0,4-15 4 15,4-8-4-15,1-4-20 16,-9-7 8-16,8 0-312 16,14-12 172-16,-5-11-96 15</inkml:trace>
          <inkml:trace contextRef="#ctx0" brushRef="#br0" timeOffset="61947.1708">3368 9292 580 0,'-17'72'216'0,"13"-34"-168"0,-13 23-12 16,9-31-32-16,-5 11-8 16,4-3 40-16,-3-4-24 15,-1-7-8-15,4-4-8 16,1-8-368-16,16-19 204 16,1-15-64-16</inkml:trace>
          <inkml:trace contextRef="#ctx0" brushRef="#br0" timeOffset="61775.7152">3403 9141 808 0,'21'-27'300'0,"0"27"-232"0,17-4-20 0,-16 4-8 16,8 0-32-16,-9 0-4 15,9 4 0-15,-9 0-16 16,13 0 8-16,-4 0-60 0,-9-4 36 15,5 3-296-15,-14 1 180 16,-12 4-260-16</inkml:trace>
          <inkml:trace contextRef="#ctx0" brushRef="#br0" timeOffset="62127.7873">3569 9228 664 0,'-22'41'244'0,"10"-6"-188"0,-5 33-16 0,12-30-20 16,-3 7-20-16,8 12 0 15,-9-4 0-15,9-8 0 16,0-11 0-16,-4-7-168 15,4-8 92-15,0-4-356 16</inkml:trace>
          <inkml:trace contextRef="#ctx0" brushRef="#br0" timeOffset="62470.7609">3862 9190 476 0,'-8'4'176'0,"-1"15"-136"0,1 15-12 16,-5-4 40-16,5 15-44 15,3 1 60-15,-3 3-48 16,8-3 28-16,-9-5-36 16,9-11 80-16,0-11-60 0,0-7 108 15,0-24-16-15,9-10-72 16,-1-16 24-16,5-15-56 15,8-8-28-15,18 1-8 16,3 3-20-16,1 15 12 16,8 8 4-16,-8 8 4 15,-1 18-64-15,-12 8 36 16,8 0-192-16,-8 8 124 16,-4 3-248-1,-1 4 192-15,1-3-272 16</inkml:trace>
          <inkml:trace contextRef="#ctx0" brushRef="#br0" timeOffset="61406.6982">3019 8853 756 0,'-30'0'280'0,"22"15"-216"0,4 12-20 0,4-8-32 15,-9 19-16-15,1 3-16 16,-5 5 12-16,0-1 4 16,-12 4 4-16,8 0 24 0,0 4-12 15,8-7 68-15,0-5-48 16,22-6-12-16,9-13-12 16,12-3 8-16,12-7-8 15,18-9 16-15,13-6-16 16,4-1-108-16,-4-4 52 0,-5 1-200 15,0-5 140-15,-16-3-244 16,-22-4 200 0,-4-4-52-16</inkml:trace>
          <inkml:trace contextRef="#ctx0" brushRef="#br0" timeOffset="66029.0981">6239 8244 248 0,'-13'0'92'0,"21"3"-72"0,-16 9-4 0,8-5 96 16,0 5-64-16,-9 10 44 16,1 13-56-16,-5-1 32 15,4 0-36-15,5 7 36 16,-17 9-40-16,12 6 12 16,1 12-24-16,-5-3 8 15,-4 3-12-15,9 0-8 0,3-7 0 0,-3-12 20 16,-5-4-12-16,4-11 4 15,-3-3-8-15,3-9-24 16,5-7 8-16,0-3-188 31</inkml:trace>
        </inkml:traceGroup>
        <inkml:traceGroup>
          <inkml:annotationXML>
            <emma:emma xmlns:emma="http://www.w3.org/2003/04/emma" version="1.0">
              <emma:interpretation id="{C0D12683-ADBE-46B5-8228-BB44F5CFFB9D}" emma:medium="tactile" emma:mode="ink">
                <msink:context xmlns:msink="http://schemas.microsoft.com/ink/2010/main" type="inkWord" rotatedBoundingBox="7304,13882 16312,11464 16852,13473 7843,15891">
                  <msink:destinationLink direction="with" ref="{1497A1B2-21BA-40A2-8575-93932DEA998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729.8502">6226 8350 312 0,'-13'3'112'0,"17"-3"-84"0,-12 0-12 0,3 0 100 15,-3 0-68-15,-1-3 88 16,9-5-80-16,0 8 60 15,0-7-64-15,-4 7 32 16,-4 0-48-16,8 0 8 0,-9 0-28 16,9 0 0-16,-13 7-8 15,13-7 20-15,0 0-16 16,0 0 4-16,13 0-8 16,4 8 12-16,4-8-12 15,9 0 32-15,13-8-24 0,8 8 12 16,13-11-16-16,0 3 12 15,8 4-16-15,-4 1-4 16,-12-1 0-16,3 0 4 16,-16-4-4-16,-13 8-12 15,-1 4 4-15,-7-4 12 16,-10 4-4-16,5 0-12 16,-17-4 4-16,9 4-136 15,-18-4 72-15,1 11-216 16,-5-3 160-16</inkml:trace>
          <inkml:trace contextRef="#ctx0" brushRef="#br0" timeOffset="61119.215">2346 9005 592 0,'-17'-19'220'0,"5"3"-172"0,12-2-12 0,-5 2 100 15,5 1-80-15,-4 4 104 16,8-4-96-16,1 7 24 16,3-3-52-16,9 3-12 0,13 1-16 15,21 7 20-15,39-8-16 16,25 1 24-16,29-5-24 0,44-3 68 15,16 7-48-15,0-3-4 16,-3 4-16-16,-10-5-12 16,-16-7 4-16,-18 4 4 15,-12 0-4-15,-13 4-4 16,-30 3 4-16,-25 4 12 16,-17 0-8-16,-22 1-240 15,-17 3 124-15,-29 0-236 16,-22 3 192-16,-21 1-364 15</inkml:trace>
          <inkml:trace contextRef="#ctx0" brushRef="#br0" timeOffset="66271.2429">6030 8876 560 0,'-9'-23'208'0,"18"23"-164"0,4-7-8 16,-5 7 92-16,5 0-76 15,12-12 68-15,1 5-68 16,8-9 16-16,9 9-40 0,-5-4-28 0,0 3 0 16,5 0 8-16,-5 1-4 15,-4 3-12-15,0 0 4 16,-4 4-76-16,-9-4 44 15,1 1-196-15,-5-5 128 16,-4-3-368 0</inkml:trace>
          <inkml:trace contextRef="#ctx0" brushRef="#br0" timeOffset="66561.6233">6277 8134 624 0,'0'-11'228'0,"8"11"-176"0,5-8-16 15,0 4 96-15,4-3-80 16,13-1 96-16,4-3-88 15,17-1 8-15,9 1-44 16,-5 3-32-16,-4 1 4 0,9-1-16 16,-18 5 8-16,1-1-292 15,4 4 168-15,-5 4-396 16</inkml:trace>
          <inkml:trace contextRef="#ctx0" brushRef="#br0" timeOffset="66944.0845">7946 7952 444 0,'-30'-15'164'0,"30"15"-124"0,-42 0-16 0,12 0 0 16,9 11-20-16,-31 1 40 15,10 3-20-15,-26 8-12 16,12 3-8-16,-24 12 92 16,20 4-52-16,-21 14 52 15,9 1-56-15,-5 19-12 0,9 11-16 16,4 4-20-16,13 11 4 15,21 12 4-15,4-12 0 16,31-11 0-16,3-12 0 0,22-18 0 31,4-1 0-31,34-7 16 16,-4-4-8-16,13-11-144 16,-5-4 72-16</inkml:trace>
          <inkml:trace contextRef="#ctx0" brushRef="#br0" timeOffset="69406.7224">7763 8429 384 0,'-13'-11'140'0,"5"15"-108"0,8-4-8 16,0 0 84-16,0 0-64 15,-9 0 68-15,9 0-60 0,-4 0 4 16,4-4-32-16,0 4 48 16,4 0-40-16,13-4 36 0,4-4-36 15,1 5 24-15,12-5-28 16,-4 4-8-16,8 1-12 16,-8-1-16-16,-5 0 4 15,5 4 4-15,-9 4 0 16,1 3 8-16,3-3-4 15,-12 0-72-15,-13-4 36 16,9 11-216-16,-5 1 136 16,-8-5-352-1</inkml:trace>
          <inkml:trace contextRef="#ctx0" brushRef="#br0" timeOffset="69871.7091">8359 8187 436 0,'-8'-19'160'0,"8"15"-124"0,8 0-8 0,-4-3 116 15,5 7-84-15,-1 4 44 16,14 7-60-16,8 12 48 16,4 3-56-16,4 20 64 15,9-1-60-15,12 19-8 16,-8 1-20-16,-12 18 0 16,-1 8-8-16,-12 22 8 0,-22-3-8 15,-21-8 24-15,-26 1-16 16,-29 10-240-16,-18 4 120 15,-7-3-484-15</inkml:trace>
          <inkml:trace contextRef="#ctx0" brushRef="#br0" timeOffset="18993.1606">10812 7415 340 0,'-17'4'128'0,"17"-4"-100"0,4 0-8 0,-4 0 112 0,0 0-76 15,0 0 60-15,0 0-72 16,0 0 48-16,4-4-52 15,1 0 52-15,-5 0-56 16,4-3-8-16,4-5-16 0,1 1 16 16,-5-4-16-16,0-4 40 15,1-8-28-15,3 1 40 16,-4-8-36-16,1-8 12 16,-1-11-24-16,0-11 0 15,0-4-8-15,1 3-8 31,8 5 4-31,-1-8 4 0,5 7-4 0,-4 8 8 32,17 11-8-32,4 5-12 0,0 10 4 0,9 1 20 15,-9 10-8-15,8 5-12 16,-3 7 0-16,-5 8-16 16,-5 7 12-16,6 1-12 15,-6-1 8-15,-12 12 16 16,0-8 0-16,-17 4 16 15,0 0-12-15,-17 4 4 16,0-8-4-16,-12 4-8 16,3-12 4-16,-4-3-16 15,9 4 8-15,0-8-32 16,8 3 20-16,9 1-20 16,8 4 20-16,9 3 0 15,4 12 8-15,8 7 8 16,5 0 0-16,0 8 0 15,-9 0 0-15,-4-4 0 16,-4 4 0-16,-13-12 8 16,0-3-4-16,-17-4 40 15,0-4-20-15,-17-7 84 16,4-4-60-16,-13-8 4 16,9 4-32-16,-8-4-12 0,8-4-4 15,8 5 4-15,9-1-4 16,4 0-196-16,9 4 104 15</inkml:trace>
        </inkml:traceGroup>
        <inkml:traceGroup>
          <inkml:annotationXML>
            <emma:emma xmlns:emma="http://www.w3.org/2003/04/emma" version="1.0">
              <emma:interpretation id="{D6A8FD5C-353A-4320-BCB7-732144A0F27C}" emma:medium="tactile" emma:mode="ink">
                <msink:context xmlns:msink="http://schemas.microsoft.com/ink/2010/main" type="inkWord" rotatedBoundingBox="16036,11402 18245,10809 18636,12265 16426,128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297.9692">11046 6438 860 0,'-17'-22'320'0,"17"22"-248"0,9-4-20 15,-9 0 48 1,8 0-64-16,13-3 24 15,5-1-40-15,8-7 0 16,9 4-12-16,8 3-128 16,0 0 64-16,13-3-340 15,-5 7 220-15</inkml:trace>
          <inkml:trace contextRef="#ctx0" brushRef="#br0" timeOffset="20748.3269">12852 7472 416 0,'-5'-8'152'0,"5"8"-116"0,5 0-12 0,-5 0 108 16,0 0-76-16,0-11 60 15,0 11-72-15,0-8 24 16,4 8-40-16,0-8 44 15,0 1-40-15,-4-8 20 16,5 11-32-16,-5-19 8 16,0 12-16-16,0-19 12 15,0 11-16-15,0-19 4 16,0 8-4-16,0-16 4 16,4 5-8-16,-4-24-4 15,4 5 4-15,0-12-4 16,1 15 0-16,3-7 0 15,1 11 0-15,8 0 8 16,-5 11-4-16,10-3 32 16,3 14-20-16,14-3 48 15,-1 11-36-15,17 1 28 16,-8 7-28-16,4-1 28 16,0 9-32-16,-4 7-24 15,-4 4 0-15,-9-4 8 16,-9 11-4-16,-8 4 8 15,-8-3-8-15,-9 10 8 16,-9-3-8-16,-20 0-12 0,3 4 4 16,-12-8-68-16,-1 0 40 15,-7-7-4-15,12 3 20 0,-1-7-48 16,14 0 32-16,8-4-28 16,9 0 36-16,13 3-8 15,8 9 20-15,12 3 0 16,6 8 4-1,-1-1 8-15,0 5 0 0,-9-1 0 16,-3-3 0-16,-14 0 16 16,-4-1-8-16,-21-3 76 15,0 0-48-15,-25-4 32 16,3-3-40-16,-16-8 8 16,12-1-20-16,-3-6-8 15,11-1-4-15,10-8-148 16,12 9 80-16,17-9-324 15,13 5 216-15</inkml:trace>
        </inkml:traceGroup>
        <inkml:traceGroup>
          <inkml:annotationXML>
            <emma:emma xmlns:emma="http://www.w3.org/2003/04/emma" version="1.0">
              <emma:interpretation id="{DF62EB35-EC96-4B6D-869B-BC3B0F780C79}" emma:medium="tactile" emma:mode="ink">
                <msink:context xmlns:msink="http://schemas.microsoft.com/ink/2010/main" type="inkWord" rotatedBoundingBox="10584,13337 19197,11025 19709,12932 11096,152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168.9608">13805 6654 424 0,'-8'-15'156'0,"8"15"-120"0,4-4-8 16,-4 0 36-1,0 8-40-15,0 0 32 0,9 7-28 0,-9 8 8 16,8 4-20-16,-8 7 8 16,0 4-12-16,-8 0 0 15,8 0-4-15,-9-7 48 16,5 3-32-16,-5-19 44 15,5 5-40-15,-4-9 64 16,8-7-52-16,-9-15 20 16,18 4-40-16,-9-12-16 15,8-7-8-15,5-8 12 16,8 8-4-16,9-5-12 16,-4 13 4-16,3-1-4 15,-3 12 0-15,-1-1-20 16,1 5 16-16,-5 3 4 15,-4 4 8-15,-4 0 32 16,4 8-16-16,0-5-4 16,-4 5-8-16,-5-1 4 15,5 1-4-15</inkml:trace>
          <inkml:trace contextRef="#ctx0" brushRef="#br0" timeOffset="21574.0385">13925 6495 696 0,'0'-4'256'0,"0"4"-196"0,29-15-20 0,-16 4 48 16,0 3-56-16,0-11 32 15,4 4-36-15,-4-8 0 16,-1 4-16-16,1-11 20 16,0 7-20-16,-5-11 48 15,5 8-32-15,-9-8 4 16,5 11-20-16,-5-3 20 15,5 7-20-15,-1 0 12 16,1 7-12-16,-1 5-8 16,5 7 0-16,0 7 4 15,4 5-4-15,0 7 8 16,0 3-8-16,0 1-4 16,0 4 4-16</inkml:trace>
          <inkml:trace contextRef="#ctx0" brushRef="#br0" timeOffset="19681.9901">12051 6768 780 0,'0'-4'288'0,"0"4"-224"0,47-4-20 0,-9 0-76 16,-8 8 8-16</inkml:trace>
          <inkml:trace contextRef="#ctx0" brushRef="#br0" timeOffset="19517.5704">12106 6590 780 0,'0'-4'288'0,"0"4"-224"0,22-8-20 0,-10 4-32 16,5 4-16-16</inkml:trace>
          <inkml:trace contextRef="#ctx0" brushRef="#br0" timeOffset="113350.9989">5953 9750 320 0,'0'-7'120'0,"9"10"-96"0,4-6-4 0,-1 6 36 0,5-3-36 16,9 0 44-16,16 0-36 16,10 0 56-16,28-7-48 15,31 3 20-15,25 4-36 16,22 0 16-16,38-8-20 15,4 8 52-15,13 0-36 16,-13 0 4-16,-13-7-24 0,-29 3 56 16,-26-11-40-16,-26 4 68 15,-20 3-56-15,-27-3 36 16,-16-1-44-16,-18 9 8 16,-12-1-24-16,-13 4-88 15,-8 7 40-15,-5 8-476 16</inkml:trace>
        </inkml:traceGroup>
      </inkml:traceGroup>
    </inkml:traceGroup>
    <inkml:traceGroup>
      <inkml:annotationXML>
        <emma:emma xmlns:emma="http://www.w3.org/2003/04/emma" version="1.0">
          <emma:interpretation id="{31741845-5C13-40A6-B61B-CB3AAA4915AB}" emma:medium="tactile" emma:mode="ink">
            <msink:context xmlns:msink="http://schemas.microsoft.com/ink/2010/main" type="paragraph" rotatedBoundingBox="424,15452 21664,15450 21665,17012 425,17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FDA2A5-FE4F-4E4A-936A-0571D8958B6C}" emma:medium="tactile" emma:mode="ink">
              <msink:context xmlns:msink="http://schemas.microsoft.com/ink/2010/main" type="line" rotatedBoundingBox="424,15452 21664,15450 21665,17012 425,17015"/>
            </emma:interpretation>
          </emma:emma>
        </inkml:annotationXML>
        <inkml:traceGroup>
          <inkml:annotationXML>
            <emma:emma xmlns:emma="http://www.w3.org/2003/04/emma" version="1.0">
              <emma:interpretation id="{E56F9706-BFA7-455D-A52F-8A30378CD34D}" emma:medium="tactile" emma:mode="ink">
                <msink:context xmlns:msink="http://schemas.microsoft.com/ink/2010/main" type="inkWord" rotatedBoundingBox="424,15588 3120,15587 3121,16693 425,16694">
                  <msink:destinationLink direction="with" ref="{0763E154-F936-410A-9F75-CE63434D789D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1312.8524">-4228 10913 624 0,'-17'-46'228'0,"17"50"-176"0,0-11-16 16,0 3-16-16,-4 0-20 16,-5-4 32-16,-12 1-16 15,-9-1-24-15,0 8 4 16,-4 0-16-16,-4 0 8 0,4 4 36 15,-5 4-16-15,5-1 0 16,4 5-4-16,9 3 12 16,4 4-8-16,17 0 32 15,9-4-24-15,12 4-12 16,0 3-8-16,9 5 12 0,8-1-4 16,-12 1-4-16,-9 3 4 15,4 0 4-15,-8 5-4 16,-13-1 76-16,-13 0-44 15,0 0 32-15,-8-4-40 16,-4-3-16-16,-1-9-8 16,0-6-48-16,5-8 24 15,8-12-476 1,9-7 272-16,4-8-112 16</inkml:trace>
          <inkml:trace contextRef="#ctx0" brushRef="#br0" timeOffset="211598.272">-4266 10966 268 0,'-22'7'100'0,"35"1"-76"0,-17 3-8 16,4 1 140-16,0 3-88 15,0 8 8-15,13 3-48 16,-18 8 44-16,-3 8-40 15,8 7 48-15,-5 8-48 16,-3 11-8-16,-9-4-12 16,8-3-12-16,-3-8 4 0,-1 0 12 15,-8-12-8-15,-1-6 4 0,1-9-4 16,4-3-24-16,4-12 8 16,0-3-244-1,5-12 140-15,4-4-256 16</inkml:trace>
          <inkml:trace contextRef="#ctx0" brushRef="#br0" timeOffset="211886.0369">-4343 11102 288 0,'13'-4'108'0,"8"12"-84"15,9-4-4-15,-17-1 12 0,-5 5-20 16,5 0 48-16,0 7-32 16,-5 0 28-16,1 4-28 15,-9 7 60-15,4 1-48 16,-13 3 28-16,1 0-40 16,-1 1 8-16,-12-5-20 15,0 1-8-15,-1-5-4 0,1-6 4 16,4-9-4-16,0-3-20 15,9-12 8-15,8-11-208 16</inkml:trace>
          <inkml:trace contextRef="#ctx0" brushRef="#br0" timeOffset="212994.5074">-4020 10727 508 0,'0'-23'188'0,"0"27"-148"0,9 0-8 0,-9 3-8 16,0 1-20-16,0 7 104 16,0 8-60-16,0-1-12 15,0 5-20-15,0 3-4 16,0 4-8-16,0 0 40 0,0 0-20 16,-9 0 40-16,5 0-36 15,-13 0 48-15,9 1-44 0,-14-1 12 16,5-4-28-16,0-4-8 15,0-3-4-15,4-8 4 16,9-3-4-16,-4-9-4 16,-1-6 4-16,9-9-60 15,9-3 32-15,3-8-104 16,1-3 72-16,4-1-56 16,-4 1 68-16,8-1 20 15,-8 8 20-15,-4 1 20 16,-1 2-8-16,5 5 84 15,-13 11-48-15,0 0 56 16,0 11-56-16,0 5 4 31,0 6-28-31,-4 9-4 0,8 3-8 16,4-4-8-16,1 0 4 0,4 0 4 16,4-3-4-16,-4-8 8 15,4-4-8-15,-5-4-4 0,10-3 4 16,-5-8-48-16,4-8 24 15,0-3-100-15,-8-12 68 16,13-3-64-16,-9 3 68 16,0-11 32-16,4 8 12 15,0 7 60-15,-8-4-32 16,0 8 44-16,-5 0-40 16,1-1 64-1,-9 9-52-15,0-1-24 16,0 8-16-16,-9 0-20 15,5 4 12-15,-13 7 20 0,4 1-4 16,0 3-40-16,-4 4 20 16,9 11 12-16,-1-3 0 15,9-1 0-15,5 8 4 0,7-7-16 16,-3-5 8-16,8 5 12 16,4-16-4-16,1 4-28 15,-5-3 12-15,8-8-20 16,1-12 16-16,-9 0-96 15,4 5 60-15,-4-20-80 16,-4 12 72-16,8-20-56 16,-4 5 68-1,-8-1 12-15,-1 5 24 16,1 3 152-16,-1 4-76 16,1 7 44-16,-5 4-64 15,0 8 36-15,-4 4-28 16,0 7-24-16,-4-4 0 0,-5 4-20 15,5 0 4-15,0-7-4 16,0-4 4-16,-5 3-8 16,5-7 8-16,-5-7-28 15,5 3 12 1,0-19-36-16,4 8 24 16,4 4-12-16,9-4 16 15,4 3 0-15,8-11 4 16,10 16 8-16,-1-4 0 0,8 3 8 15,-8 0-4-15,5 1-92 16,-5-5 52-16,8 5-192 16,-12-1 128-1,4-7-148-15,4-4 140 16,-16-3 116-16,-1-5 4 16,-12 1 312-16,3 7-176 15,-7 0 40-15,-5 0-112 16,-9 11-48-1,1 4-16-15,-22 12-568 0</inkml:trace>
          <inkml:trace contextRef="#ctx0" brushRef="#br0" timeOffset="214015.094">-3228 11079 976 0,'-12'0'360'0,"16"15"-280"0,9 8-20 0,-9-12-24 16,5 4-32-16,-1 4 8 15,1 0-8-15,3 0 8 16,5 0-8-16,0-4-152 0,5-7 80 16,-5-5-88-16,0-3 92 15,4-7-28-15,0-5 52 16,1-7 16-16,-1 1 12 16,4-5 12-16,5 0 0 15,4 0 52-15,-4 1-28 16,0 7 88-16,0 3-64 15,-5 1 84-15,-3 3-76 0,-5 4 8 16,-5 1-40-16,-3-1 12 16,-1 4-20-16,-12 4 8 15,-9-1-20 1,9 1-4-16,-13 0 0 16,9-4 0-16,-14 4 16 15,10 3-8-15,-6-3-12 16,-3 4 0-16,4-1-4 15,0 5 0-15,4 3-12 16,9 0 12-16,0 0-12 16,12 4 8-16,1 0 44 15,4-4-20-15,8 0-8 16,9-3-8-16,4-5-32 16,4-7 20-16,5-4-40 15,4-3 36-15,-1-5 8 16,-3-3 8-16,-5 0 28 0,-8-4-12 15,-4-3-12-15,-1-5-4 16,-8 1 20-16,-8-1-8 16,4 4-12-16,-9 8 0 15,-8 0-4-15,-1 4 0 16,-12 18-20 0,-4 1 16-16,8 3 4 15,-8 4 16-15,0 0-4 16,4 1-4-16,4-1 4 15,-4 0-16-15,8-4 8 16,5 1-92-16,4-1 48 16,8-3-136-16,1-1 104 0,0 1-44 15,3-5 76-15,-3 1 24 32,4 4 20-32,-1-1 72 15,1 5-36-15,0-1 48 16,4 0-44-16,0 1 16 15,4-1-32-15,1-7-8 16,3 4-8-16,1-12-4 16,-1 8 0-16,-3-8 0 15,3 0 0-15,1 0 8 16,-1-3-4-16,5-16-20 16,-4 4 8-16,-1-15-68 15,5 7 44-15,4-33-188 0,-4 7 120 16,0-23 52-16,-1 12 36 0,1-8 268 15,-4 11-140-15,-14 16 132 16,6 3-144 0,-10 8 92-16,1 15-112 0,-18 12 20 15,5 7-64-15,-13 19 56 16,0 7-56 0,-13 23 20-16,9 4-40 0,-9 12 0 15,4-5-12-15,1-3 12 16,12-4-12-16,0 0-56 15,5-4 24-15,-1 0-392 16,9-11 224-16,9 0-464 16</inkml:trace>
        </inkml:traceGroup>
        <inkml:traceGroup>
          <inkml:annotationXML>
            <emma:emma xmlns:emma="http://www.w3.org/2003/04/emma" version="1.0">
              <emma:interpretation id="{371EB571-0C19-4172-8CE4-C7D34A707F7C}" emma:medium="tactile" emma:mode="ink">
                <msink:context xmlns:msink="http://schemas.microsoft.com/ink/2010/main" type="inkWord" rotatedBoundingBox="4314,15637 5583,15636 5584,16359 4315,1636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7767.1655">-632 10958 288 0,'-9'7'108'0,"9"8"-84"0,0 8-4 16,0-8 128-16,0 12-84 15,0 3 72-15,9 8-80 16,-9 3 24-16,0 1-48 16,0 0 52-16,-9-5-48 15,5-6 64-15,-5-9-60 0,1-3 8 16,-1-7-28-16,1-12 32 15,-1-8-28-15,5-7-12 16,0-12-8-16,8-3-4 16,-4-4 0-16,8 4-28 15,5 0 16-15,0 3-12 16,4 8 12-16,-4 4 24 16,12 4-4-16,-3 7 4 0,-10 4-4 15,10 0 12-15,-1 4-12 16,0 3 4-16,1-3-4 15,-14 4-40-15,13-8 16 16,-4 0-268-16,-4 0 156 16</inkml:trace>
          <inkml:trace contextRef="#ctx0" brushRef="#br0" timeOffset="88113.0896">-556 10935 540 0,'-4'-34'200'0,"12"15"-156"0,10 0-12 15,-6 8 104-15,1-4-80 16,4-4 68-16,4-4-72 15,1 0-28-15,-1 1-16 16,-4-1 0-16,0 0-4 0,0 1-4 16,-4 3 4-16,4 4 48 15,-9 7-28-15,-3 4 16 0,-5 4-24 16,8 12 28-16,-4 10-28 16,5 5-12-16,-1 7-8 15,1 0-32-15,4-4 20 16,0 8-460-1</inkml:trace>
          <inkml:trace contextRef="#ctx0" brushRef="#br0" timeOffset="88593.3664">160 11309 872 0,'-5'0'324'0,"14"0"-252"0,29-7-20 0,-12 7 32 16,4-12-56-16,21 5-56 16,13-4 16-16,-5-1-388 15,14 5 220-15,-5-1-288 0</inkml:trace>
          <inkml:trace contextRef="#ctx0" brushRef="#br0" timeOffset="88430.0549">215 11098 808 0,'9'-4'300'0,"-5"0"-232"0,17 0-20 16,-4 4 44-16,4-3-60 16,9 3-20-16,4 0-12 15,5 0-380-15,3 3 208 0,-3 5-292 16</inkml:trace>
        </inkml:traceGroup>
        <inkml:traceGroup>
          <inkml:annotationXML>
            <emma:emma xmlns:emma="http://www.w3.org/2003/04/emma" version="1.0">
              <emma:interpretation id="{8916FE1B-A6D7-43C4-84A6-F2903F875BAD}" emma:medium="tactile" emma:mode="ink">
                <msink:context xmlns:msink="http://schemas.microsoft.com/ink/2010/main" type="inkWord" rotatedBoundingBox="6247,15452 9305,15451 9306,16461 6248,1646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526.0122">1446 11030 384 0,'0'-16'140'0,"4"20"-108"0,0-11-8 0,-4 7 76 0,9 0-60 16,-5-4 104-16,-4 0-80 16,0 4 60-1,17 8 32-15,9 3-84 16,-1 8 0-16,1 4-48 0,4 7-20 16,4 0-8-16,-9 4 12 15,14 0-4-15,-10 0 8 16,1-4-8-16,-4-7-4 15,-5-4 4-15,-12-4-60 16,3-7 32-16,-12-8-404 16</inkml:trace>
          <inkml:trace contextRef="#ctx0" brushRef="#br0" timeOffset="89721.5286">1961 10950 676 0,'4'-11'248'0,"-4"11"-192"0,-4 4-16 0,0 3 156 16,-9 4-116-16,-8 8-24 15,-5 4-36-15,-8 7-8 16,0 4-8-16,-4 4-4 0,0 0 4 16,8 0-32-16,0-4 16 15,4-11-260-15,1-1 152 16</inkml:trace>
          <inkml:trace contextRef="#ctx0" brushRef="#br0" timeOffset="93278.5891">2702 11098 332 0,'0'-8'120'0,"0"8"-92"0,0 0-8 15,0 0 60-15,0 0-48 16,9-4 60-16,-9 4-56 16,4-3 72-16,0-1-60 15,1 0 44-15,-5-4-52 16,-5 5 16-16,1-1-36 15,0 0 8-15,-5 0-16 0,-4 0 0 16,-4 1-4-16,-4-1-24 16,-4 0 8-16,-5 0 20 15,0 1-4-15,-4-1-4 0,4 0 0 16,5 0-4-16,7 4 0 16,-3 0 8-16,21 0-12 31,17 4 0-31,5 11-4 0,7 8 0 15,1 7 0-15,0 8 0 16,0 3 24-16,-9 1-8 16,-8-4-28-16,-5-4 8 15,-8-4 76-15,-12 0-36 16,-10-7 72-16,-12 0-60 0,-4-16 88 16,-9-3-72-16,13-8 60 15,-9-11-64-15,14 0-20 16,3-11-20-16,13-1-80 15,5-3 36-15,8 3-276 16,8 9 168-16,26-13-536 16</inkml:trace>
          <inkml:trace contextRef="#ctx0" brushRef="#br0" timeOffset="93384.4031">2919 10746 540 0,'-12'-23'200'0,"16"19"-156"0,-17 8-12 16,5 0-468-16</inkml:trace>
          <inkml:trace contextRef="#ctx0" brushRef="#br0" timeOffset="93638.0437">3120 10912 704 0,'-30'49'264'0,"17"-14"-208"0,-13 2-12 0,18-18 36 16,-1 8-52-16,-3 3-4 15,7 0-12-15,-3 0 8 16,-1-3-12-16,1-4-12 0,-5-4 0 16,5-1 20-16,-1-2-8 0,-4-9-4 15,9-7 0 1,-13-4-172-16,8-7 92 15,-3-8-172-15,12 0 140 16,12-3-264-16</inkml:trace>
          <inkml:trace contextRef="#ctx0" brushRef="#br0" timeOffset="93983.8198">3226 11007 548 0,'-4'7'204'0,"0"-7"-156"0,-9 4-16 16,4 8 96-16,-4 6-76 15,-4 5 96-15,-4 0-88 16,13 11 24-16,-5-4-48 16,4 0-24-16,5-3-4 0,8-4 0 15,5-8-4-15,-1-8 32 0,5-3-20 16,0-8 4-16,-5-3-12 16,14-8-112-1,-5-1 56-15,-4-2-60 0,8-1 64 16,-13-4-32-16,14 12 44 15,-10-1 12 1,-3 8 8-16,-1 4 92 16,-8 0-48-16,0 12 104 15,0 3-76-15,13 4-20 16,-4 0-24-16,-9 0-16 0,17 0 4 16,4-4-92-16,9-8 48 15,4-3-328-15,9-12 204 16,16 1-248-16</inkml:trace>
          <inkml:trace contextRef="#ctx0" brushRef="#br0" timeOffset="94480.1398">4057 10973 624 0,'0'-15'228'0,"-13"15"-176"0,-4 3-16 16,12 1 148-16,-12 8-108 15,-4 7-12-15,-9 7-40 16,9 8-12-16,-5 11-4 15,1 8 12-15,4 4-12 0,8 0-12 16,-8-8 0-16,21-4 12 16,0-7-4-16,8-8 8 15,13-11-8-15,22-7-12 0,0-16 4 16,8-7-32-16,8-16 20 16,-8-15-28-16,0-10 24 15,-4-5 8-15,-8-4 12 16,-18 5 8-16,0 3-4 15,-8 0 96-15,-13 0-56 16,-4 11 24-16,-13 8-36 16,-9 8 12-16,-21 7-24 15,0 11-44-15,-8 12 12 16,-17 7 0-16,-1 8 12 16,9 4 8-16,5-4-4 15,12 0-12-15,9 3 4 16,16-3 28-16,5 0-12 15,17 0 56-15,17-4-36 0,13-3 36 16,17-1-36-16,13-3 16 16,-1-1-28-16,5-3-8 15,-4 0-8-15,-5-4-16 16,-17-4 8-16,1 0-208 16,-14-3 116-16,-3-5-348 15,-5 1 248-15,4-8-288 16</inkml:trace>
          <inkml:trace contextRef="#ctx0" brushRef="#br0" timeOffset="97661.6902">1237 10738 364 0,'9'0'132'0,"-5"8"-100"0,9-8-12 0,-5 11 60 0,1-3-48 16,-1-1 128-16,1-7-88 15,-1 8 64-15,-8-8-80 16,9 0 24-16,-1 8-48 15,-3-8 60-15,3-8-52 0,1-3 28 16,8-8-40-16,4-8-28 16,9-7 0-16,0-4 24 15,4-3-12-15,4-1-12 16,5 8-4-16,-14 4-4 16,1 3 0-16,-8 9 68 15,-5 10-32-15,0 12 16 16,-5 11-28-16,-3 8 8 15,-1 11-12-15,1 11 0 16,4 8-4-16,4 0-296 0,8-4 156 16,9-11-556-1</inkml:trace>
        </inkml:traceGroup>
        <inkml:traceGroup>
          <inkml:annotationXML>
            <emma:emma xmlns:emma="http://www.w3.org/2003/04/emma" version="1.0">
              <emma:interpretation id="{E8B66DD2-C8C2-43C5-95A5-A7B97D5B2AC9}" emma:medium="tactile" emma:mode="ink">
                <msink:context xmlns:msink="http://schemas.microsoft.com/ink/2010/main" type="inkWord" rotatedBoundingBox="9624,15649 11409,15648 11410,16631 9625,1663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5619.8223">4993 11151 540 0,'0'-16'200'0,"5"13"-156"0,-1-1-12 16,-4 0 124-16,-4-3-92 16,-1-1 88-16,1 0-88 15,-4 1-16-15,-1-1-28 0,-4 5-16 0,-12-5 0 16,4 0 4-16,-9 5-4 15,-4 3-4-15,-9 3 4 16,-4 5 48-16,5 7-28 16,-1 12 60-16,13-1-48 15,9 0-8-15,12 16-16 16,18-12 8-16,12 4-12 16,9-7 4-16,8-12-4 15,13-4-16-15,1-14 4 16,7-5-92-16,1 0 48 15,-9-7-12-15,-4-4 36 16,-13-3 4-16,-9-5 12 0,-12 12 8 16,-9-4 0-16,-8 4 0 15,-9 15 0-15,-8 8-12 16,4 7 8-16,0 4 12 16,4 3-4-16,5 5-4 15,12-1 4-15,9 1-4 16,21-5 0-16,4-14-20 15,5-4 12-15,8 0-100 16,0-12 56-16,-4-3-36 16,-5-4 48-16,-12-1-28 15,-13-6 36-15,-8-1-68 16,-9-7 56-16,-13 7-88 16,-8-3 76-16,-9 3 56 15,4 12 0 1,-12-8 104-16,8 11-56 0,-12 1 76 15,16 3-72-15,-4 0 36 16,13 8-52-16,0 0-20 16,13 3-8-16,4-7 8 15,13 4-8-15,8 0 24 16,9-4-20-16,12 0-32 16,10 0 12-16,-1 0-68 0,8 0 40 15,-8-4-36-15,0 8 40 16,-4-4 0-16,-8 3 20 15,-5 1-8-15,-4 4 8 0,-9-1 44 16,-8 5-20-16,-9-1 60 16,-13 4-40-1,-8 0 4-15,-4 0-24 0,0 1 20 16,-5-1-20-16,-8 0 4 16,0-4-8-16,4 0-8 15,5-7 4-15,8 0-104 16,12-15 56-16,14-4-288 15</inkml:trace>
          <inkml:trace contextRef="#ctx0" brushRef="#br0" timeOffset="96175.3673">6079 11014 424 0,'52'-11'156'0,"-44"11"-120"0,-12-4-8 15,0 8 72-15,-5 4-60 0,-12 3 52 16,-5 4-52-1,1 8 16-15,-1 3-36 0,5 5 8 0,8-1-16 16,13 0-16-16,4-3 0 16,22-5 20-16,8-3-8 15,4-11-64-15,9-8 28 16,8-4-76-16,-3-7 60 16,-6-5-8-16,-3-2 32 15,-9-1 12-15,-13-4 8 16,-12-4-12-16,-13 5 8 15,-13 3 180-15,-9 0-96 0,0 4 28 16,-3 3-64-16,3 5-20 16,5-4-12-16,4 3-44 15,13-3-180 1,8-4 116-16,4-4-108 16,5-4 116-1,0 0 12-15,0 1 48 16,-5-5 16-16,1 1 12 15,-9-1 132-15,0-7-72 16,0 0 36-16,-5 0-56 16,1 4 108-16,0 3-80 15,0 12 64-15,-5 8-76 16,5 14-4-16,-5 16-32 16,1 18 60-16,-5 16-48 0,9 15 84 15,-5 4-64-15,-3 7 0 0,7 11-32 16,1 1 4-1,0 3-12-15,-5-11-8 0,5-15 0 16,-5-19 12 0,5 0-8-16,-13-15-128 15,13-4 68-15</inkml:trace>
        </inkml:traceGroup>
        <inkml:traceGroup>
          <inkml:annotationXML>
            <emma:emma xmlns:emma="http://www.w3.org/2003/04/emma" version="1.0">
              <emma:interpretation id="{6038EEBD-C219-4771-AA62-426BD6ACEDFD}" emma:medium="tactile" emma:mode="ink">
                <msink:context xmlns:msink="http://schemas.microsoft.com/ink/2010/main" type="inkWord" rotatedBoundingBox="12150,15531 13355,15530 13356,17013 12151,1701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6872.4417">7165 11151 664 0,'-21'-16'244'0,"17"16"-188"15,4 0-16-15,0 0 164 0,8 0-120 16,5 0 36-16,13-3-72 16,8 3 8-16,8-4-36 15,10 4 8-15,-1 0-16 0,0 0-16 16,-9 0 0-16,-8 0-172 15,-8 0 96-15,-5 0-244 16,-12 0 184-16,-9 0-336 16</inkml:trace>
          <inkml:trace contextRef="#ctx0" brushRef="#br0" timeOffset="96995.7772">7370 10999 600 0,'-9'0'224'0,"18"8"-176"0,-13-1-12 0,-5 9 148 16,-4 6-108-16,1 9 32 16,-5 10-64-16,0 8-8 15,-1 12-24-15,-3-5-104 0,0-3 48 16</inkml:trace>
          <inkml:trace contextRef="#ctx0" brushRef="#br0" timeOffset="98652.0205">7932 11090 600 0,'-25'-11'224'0,"25"11"-176"0,-9-8-12 15,5 8 124-15,-1 0-96 16,-3 4 8-16,-1 4-44 16,1 3 0-16,-1 12-16 15,5 3-24-15,4 0 4 0,4 1 20 16,13-8-4-16,5-4-4 16,8-7 0-16,4-5-4 15,4-10 0-15,5-5-44 16,-1-3 24-16,-12-7-100 15,4-1 68-15,-4 4-36 16,-9 0 48-16,-12 8 8 0,-9 7 16 16,-9 12 56-16,-8 14-20 15,-4 20 96-15,4 30-64 16,-13 22 12-16,4 5-40 16,14-5-4-16,-1 1-12 15,0-8 12-15,0-8-12 16,-8-11 16-16,0-11-16 15,-1-12 16-15,1-18-16 16,-13-12 4-16,-4-15-4 16,-1-15 116-16,-3-19-68 15,12-12 40-15,9-7-56 16,8 4 84-16,17 0-72 16,9 7-16-16,8 5-20 0,18 2 20 15,3 5-20-15,-4 8-24 16,5-5 4-16,0 8-192 15,4 0 104-15,-13 0-348 16,-5-7 248-16,1-4-372 16</inkml:trace>
          <inkml:trace contextRef="#ctx0" brushRef="#br0" timeOffset="98907.6508">8056 10878 684 0,'-9'-45'252'0,"18"26"-192"0,3-19-20 0,1 12 76 15,4-1-72-15,4-7 8 16,9-4-32-16,0 8-28 16,0 7 0-16,0-3 32 0,0 11-16 15,-5 0 28-15,-4 3-24 16,-4 12 84-16,-8 12-52 15,-5 3 4-15,-4 0-28 16,-4 15 4-16,0 4-12 16,-1 0-324-16,5-3 168 15</inkml:trace>
        </inkml:traceGroup>
        <inkml:traceGroup>
          <inkml:annotationXML>
            <emma:emma xmlns:emma="http://www.w3.org/2003/04/emma" version="1.0">
              <emma:interpretation id="{F2A3CBB8-CFB0-4310-9D4E-44EA014D7DF2}" emma:medium="tactile" emma:mode="ink">
                <msink:context xmlns:msink="http://schemas.microsoft.com/ink/2010/main" type="inkWord" rotatedBoundingBox="13777,15660 17533,15659 17534,16593 13778,1659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0093.9301">8963 11290 508 0,'12'-18'188'0,"-3"10"-148"0,4-11-8 16,-5 12 104-16,1-5-80 15,-5 1 32-15,-4 0-52 16,-4-1 20-16,-9 1-28 15,-8 3-16-15,-13 4-8 0,4 1 4 16,0-1-4-16,0 4-4 16,0 0 4-16,1 0-24 15,7 4 12-15,14 3-40 16,8 8 28-16,8 4 24 0,9 12 0 16,9-1 0-16,4 8 0 15,4-4-4-15,0-4 0 16,-4 0 24-16,-5-7-12 15,-12 0 84-15,-13-1-52 16,-9 5 32-16,-12-12-44 16,-9-4 44-16,1-11-44 15,-6 0 4-15,1-11-24 16,5-4-76-16,7-8 32 16,14-3-604-1,21-16 352-15,21-3-52 16</inkml:trace>
          <inkml:trace contextRef="#ctx0" brushRef="#br0" timeOffset="100222.0971">9461 10742 820 0,'-34'0'304'0,"21"12"-236"0,-25 14-20 16,21-7-24-16,-5 4-24 15,5 11-328-15</inkml:trace>
          <inkml:trace contextRef="#ctx0" brushRef="#br0" timeOffset="100411.6857">9410 11101 364 0,'-21'16'132'0,"12"10"-100"0,-12 4-12 16,12-11 80-16,1 8-60 0,-1 3 88 15,5 0-72-15,0-7-8 16,-1 11-32-16,5-8-12 15,5-14 0-15,3 3-16 16,1-8 8-16,-1-7-224 16</inkml:trace>
          <inkml:trace contextRef="#ctx0" brushRef="#br0" timeOffset="101309.7828">9448 11219 676 0,'17'7'248'0,"0"1"-192"0,5-1-16 16,-14 1 68-16,1 3-68 16,-1 4 0-16,-4 4-24 15,-4-4-20-15,0-3 0 16,0 3 28-16,-4 0-12 0,4-11-32 16,0-4 12-16,0 0-104 15,9-4 60-15,8-11-48 16,4-8 60-16,9 8-16 15,8-8 36-15,5 4-8 16,4 4 16-16,4 4 80 16,0 7-40-16,0 8 8 15,-9 4-20-15,-3 3-12 16,-9 4 0-16,-9 0 4 16,-8 0-4-16,-5 0 16 0,-8 1-12 15,-4-1-20-15,0-4 4 16,-1-3-32-16,-3-5 24 15,4-3-12-15,-1-11-8 16,10 0 16 0,7-4 12-16,5-1 8 15,5 1 0-15,3-4 0 16,9-3 32-16,5-1-16 16,3 0 40-16,-3 1-32 15,-5-1-24-15,0 4 0 16,-9 4 44-16,-8-4-24 0,-4 4 24 15,-9 0-24-15,-8 0 44 16,-9 3-36-16,-4 1 4 16,-8 0-20-16,-1 7 28 15,1 8-24-15,-1 3 4 16,1 4-12-16,-1 8 36 16,5 12-20-16,4 10 32 15,8 8-32-15,5 4-12 16,8 0-8-16,9 0 12 15,12-4-8-15,14-11 4 16,12-8-4-16,9-7 12 16,3-12-12-16,1-7 16 15,-4-11-16-15,-5-8-12 16,-12-23 0-16,-18 0 20 16,5-4-8-1,-17-22-4-15,-4 11 0 16,-14-7-16-16,-3 18 8 0,-14-11 28 15,5 23-12-15,-17-4-4 16,0 7-4-16,-21 20-24 16,-9 7 12-16,0 7-12 15,0 5 8-15,13 3 0 16,9-4 4-16,12 0 44 0,8 1-24 16,18-1 88-16,13 1-56 15,21-1 48-15,21-4-52 16,17 1-4-16,4 0-20 15,1-5-20-15,-10 5 0 16,-7-1-172-16,-9-7 96 0,-13 0-144 16,-13-7 128-1,-4 7-200-15,-8-8 168 0,-9 5-388 16</inkml:trace>
          <inkml:trace contextRef="#ctx0" brushRef="#br0" timeOffset="101866.1173">11356 11079 580 0,'26'-15'216'0,"-22"3"-168"0,17-10-12 0,-12 18 164 15,-1-11-116-15,1 0 20 16,-5 3-64-16,-4-3-16 0,-4 0-16 16,-13 7-16-16,-13 5 4 0,0 6-16 15,-4 9 12-15,0-1-12 16,0 4 8-16,8 4-8 16,14 8 8-16,7 3 36 15,14 4-16-15,8 0-8 16,17 0-4-16,-4-4 12 15,0-3-4-15,-5-5 8 16,-4-7-8-16,-8 1-4 16,-8-5 4-16,-14 0 28 15,-21-3-16-15,0-1 56 16,-12-3-40-16,-9-4 4 16,0-4-24-16,-1 1 12 15,10-1-16-15,12 0-48 16,9-4 24-16,8 1-216 15,13-8 128-15</inkml:trace>
          <inkml:trace contextRef="#ctx0" brushRef="#br0" timeOffset="102077.6414">11467 10810 768 0,'-13'-34'284'0,"9"42"-220"0,0-1-20 0,-1-3 48 15,1 4-60-15,0 7-12 0,0 7-12 16,-1 1-28-16,1-8 12 16,0 12-320-16</inkml:trace>
          <inkml:trace contextRef="#ctx0" brushRef="#br0" timeOffset="102436.6424">11590 11064 364 0,'-8'15'132'0,"8"7"-100"0,0 5-12 16,0-12 148-16,0 4-96 0,-4 0 88 15,-1 11-96 1,1-7 4-16,-4 3-44 16,-1-7 12-16,1-11-20 0,-1 7-8 0,5-8-4 15,-5-22-136 1,9-4-256 0,5-11 204-16,3 4-92 15</inkml:trace>
          <inkml:trace contextRef="#ctx0" brushRef="#br0" timeOffset="102585.5314">11735 11045 736 0,'22'0'272'0,"-18"7"-208"0,-4 5-20 0,0-5 80 0,0 1-76 15,-13 3 52-15,4 0-60 16,-3-3-4 0,3 7-20-16,1-7-20 15,8 3 0-15,4-7-92 16,4 11 48-16,9-8-136 15,13-3 104-15,13 8-236 0,8-9 176 16,9-3-204 0</inkml:trace>
          <inkml:trace contextRef="#ctx0" brushRef="#br0" timeOffset="102855.2479">12255 11128 384 0,'30'-15'140'0,"-18"3"-108"0,-12 5-8 16,9-1 136-16,-9 1-92 15,-9-5 60-15,1 5-72 0,-9 7 12 31,4 0-40-31,-13 7 8 0,5 9-20 16,0 2 36-16,4 5-28 0,4 4-24 16,13 3 0-16,0 0-8 0,13 0 0 15,4-3 24-15,8-5-8 16,5-6 4-16,9-5-4 16,3-7-40-16,1-8 16 15,-5 0-84-15,0-7 60 16,-3-8-12-16,-14-8 32 15,-8 1 12-15,-5 0 8 16,-8-1 96 0,0 8-52-16,-13 0 52 15,-4 12-56-15,5-5 8 16,3 9-32-16,-4 3 0 0,5 3-8 16,8-3-24-16,8 8 8 15,5-4-112-15,8-1 68 16,1-3-216-16</inkml:trace>
          <inkml:trace contextRef="#ctx0" brushRef="#br0" timeOffset="103080.848">12515 10693 592 0,'-5'-34'220'0,"5"34"-172"0,-12 0-12 16,7 4 92-1,10 7-76-15,-10 19 68 0,5 4-68 0,-8 27 60 32,4 3-64-32,-14 23 0 0,6 4-28 0,-10 15-12 15,5-4-4-15,-4 0-172 16,8-11 92-16,-17-8-488 16,5-15 312-16</inkml:trace>
        </inkml:traceGroup>
        <inkml:traceGroup>
          <inkml:annotationXML>
            <emma:emma xmlns:emma="http://www.w3.org/2003/04/emma" version="1.0">
              <emma:interpretation id="{2ECD6EEC-97CC-4B49-9518-79F132712BDD}" emma:medium="tactile" emma:mode="ink">
                <msink:context xmlns:msink="http://schemas.microsoft.com/ink/2010/main" type="inkWord" rotatedBoundingBox="18215,15452 20616,15451 20617,16453 18216,1645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4192.0024">13213 11207 464 0,'-8'-7'176'0,"8"7"-140"0,4-8-8 0,-4 4 108 16,4 4-80-16,-4-3 48 15,4 3-60-15,1-4 36 16,-1 4-44-16,0-4 16 16,0 8-32-16,-4-4 44 15,0 0-36-15,0-4 20 16,5 4-28-16,-1-4 44 16,9 0-36-16,-9-3 20 15,0 7-28-15,0-4 0 16,1 4-12-16,3-4 12 15,1 4-12-15,-1-3 4 16,5 3-4-16,-4-4 20 16,3 4-16-16,5-4 12 15,0 0-12-15,9 0 20 16,4 4-20-16,12-3-4 16,1 3-4-16,12-8 4 15,5 8-4-15,-5-4 8 16,-4 8-8-16,-4-4-4 15,-8 0 4-15,-10-7 20 16,-3-1-12-16,-13 0 4 16,-1 8-8-16,-12-7-8 15,5 7 4-15,-10-4-4 0,5 4 0 0,-8-4-176 16,4 8 96-16</inkml:trace>
          <inkml:trace contextRef="#ctx0" brushRef="#br0" timeOffset="104451.7017">13605 10939 624 0,'-9'19'228'0,"9"-19"-176"0,-12 38-16 0,12-16 132 15,-9 1-100-15,1 15 24 16,-1 3-52-16,-4 8-28 16,5-3-4-16,-5 7 8 15,4-12-8-15,-3 1-40 16,3-4 20-16,1-4-280 16,3-11 160-16,10-16-368 0</inkml:trace>
          <inkml:trace contextRef="#ctx0" brushRef="#br0" timeOffset="105056.3327">14090 11098 716 0,'17'3'264'0,"5"1"-204"0,20-4-16 0,-20 0 44 16,16 0-56-16,4 8-12 16,5-4-12-16,-4-4-448 15,0 0 240-15,-18 0-152 16</inkml:trace>
          <inkml:trace contextRef="#ctx0" brushRef="#br0" timeOffset="104914.4553">14193 10912 464 0,'29'-26'176'0,"-7"18"-140"0,7-7-8 0,-7 15 164 15,-1-7-112-15,9 7 28 16,4 11-64-16,-4 0 8 15,0 8-32-15,-1 0 16 0,-16 4-20 16,-4-8 8-16,-9 4-12 16,-22 4 20-16,1-1-20 15,-9 1-4-15,-12 3-4 16,-5-3-4-16,0 4 0 16,4-5 8-16,9 5-4 0,5-1 32 15,11-3-20-15,6 0-4 16,7-1-8-16,14-3 20 15,12-8-12-15,9 1 12 16,8-5-12-16,5-7-132 16,0 0 68-16,-9 0-324 15,-5-7 208-15,-11-1-280 16</inkml:trace>
          <inkml:trace contextRef="#ctx0" brushRef="#br0" timeOffset="105244.2518">14273 10697 728 0,'22'-53'268'15,"-22"53"-208"-15,51-57-16 0,-30 34 88 0,13-3-80 16,-4 0-20-16,0 7-20 16,-9 0-4-16,9 7-4 15,-9 5 24-15,-12 3-16 0,4 8 40 16,-5 7-28-16,1 4 4 16,-5 8-16-16,-4 3-16 15,8 8 0-15,1 4-332 16,-5 0 184-16,13-11-416 15</inkml:trace>
          <inkml:trace contextRef="#ctx0" brushRef="#br0" timeOffset="106293.9573">15253 10969 508 0,'-21'-15'188'0,"12"7"-148"0,-4-11-8 0,-4 8 80 16,-4 0-68-16,-9 7 52 16,-4 12-56-16,-17 7 24 15,9-4-36-15,-10 12 44 0,1 3-40 0,21 8 12 16,9 0-28-1,8 4 8-15,18 0-12 0,16-4 12 16,22 0-16-16,8-11-56 16,17-12 24-16,-4-3-96 15,-5-16 68-15,-3-3 24 16,-5-8 20-16,-13-4 16 16,-8-3-4-16,-17-1 60 15,-5 1-36-15,-8-1 60 16,0 4-52-16,-8 8 44 15,-5 4-44-15,-8 7-20 16,12 12-8-16,-8 3 16 16,13 4-12-16,4 8-12 15,0 3-4-15,4 1 28 16,13-1-12-16,4-3-4 0,1-8-4 16,-1-3-16-16,9-5 8 15,-9-7-92-15,9-4 48 16,-9-3-12-16,-8-8 36 15,-4-4-56-15,-9-4 44 16,-9 0-72-16,-4-3 64 16,-4 3 20-1,13 8 16-15,-13 4 24 16,13-4-8-16,-5 3 60 16,1 5-40-16,8-1 32 15,8 1-32-15,-8-1 8 0,0 0-20 16,9 5 20-16,-9 3-24 0,0-4 24 15,4 0-24-15,-4 4-32 16,8 4 12-16,1 0 20 16,12-1-8-16,-12 5-8 15,12 0 0-15,-8-1-4 16,4 4 0-16,4-3 16 16,-8 0-4-16,0-1-4 15,-5 1 4-15,1-5 4 16,-9-3-4-16,0 0-12 15,0 8 4-15,-9-4-60 16,1-4 36-16,-5 0-4 16,4 0 16-16,-3 0 4 15,3 0 4-15,1-4 0 16,3 0 0-16,-3 4 8 0,8 0 0 16,0 0 8-16,0 0-4 15,8 8 24 1,1-4-16-16,4 3 24 0,-5 1-24 15,5-1-4-15,-13-3-4 16,8 4 4-16,-3-1-4 16,-1 1 8-16,0-1-8 15,5 5-12-15,-9-1 4 16,0 0 48-16,8 4-24 16,-4 1 24-16,-4 3-24 15,0-1 8-15,-4 5-16 16,-4 0 0-16,-5-4-4 0,-4 0 4 15,-4 0-8-15,-9-4-100 16,9-4 52-16,-9-3-148 16,0-5 108-16,9-3-208 15</inkml:trace>
        </inkml:traceGroup>
        <inkml:traceGroup>
          <inkml:annotationXML>
            <emma:emma xmlns:emma="http://www.w3.org/2003/04/emma" version="1.0">
              <emma:interpretation id="{86F330D5-4031-4CEC-A0DD-C71DE248857E}" emma:medium="tactile" emma:mode="ink">
                <msink:context xmlns:msink="http://schemas.microsoft.com/ink/2010/main" type="inkWord" rotatedBoundingBox="21089,15747 21664,15746 21665,16287 21090,1628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6804.8155">16390 10818 704 0,'30'-30'264'0,"-30"18"-208"0,-9-7-12 16,5 12 140-16,-4 3-108 16,-14 4-4-16,-7 11-44 0,-1 12-28 15,-9 11-4-15,5 8-32 0,-4-1 20 16,12 8 4-16,-3-3 12 15,-1-1 60-15,17 1-32 16,-8-1 40-16,12-4-36 16,9-6-8-16,9-1-16 15,12-12 20-15,0-7-16 16,13-3-4-16,5-16-4 16,12-4-4-16,0-14 0 15,-8-5 16-15,8-14-8 16,0-1-4-16,-9 0 0 15,-12 1-16-15,0-12 8 0,-13 4 40 16,-17 11-24-16,0 4 16 16,-13 7-16-16,-8 12-16 15,-22 8 0-15,-12 14-4 16,-5 5 0-16,-8 3 0 16,21 4 0-16,1 3 32 15,20 5-12-15,0-8 40 31,26 3-28-31,26-3 56 0,8-7-44 16,21 3 0-16,18 0-20 16,8-8-36-16,-17-3 8 15,-5-4-252-15,1 0 148 0,-22 0-580 16</inkml:trace>
        </inkml:traceGroup>
      </inkml:traceGroup>
    </inkml:traceGroup>
    <inkml:traceGroup>
      <inkml:annotationXML>
        <emma:emma xmlns:emma="http://www.w3.org/2003/04/emma" version="1.0">
          <emma:interpretation id="{B0A4C7BA-8C5E-4A8A-BE68-189517EB2844}" emma:medium="tactile" emma:mode="ink">
            <msink:context xmlns:msink="http://schemas.microsoft.com/ink/2010/main" type="paragraph" rotatedBoundingBox="694,16704 21088,17301 21024,19485 630,18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B70C41-819B-4395-9ABB-8EC4C32DEE25}" emma:medium="tactile" emma:mode="ink">
              <msink:context xmlns:msink="http://schemas.microsoft.com/ink/2010/main" type="line" rotatedBoundingBox="694,16704 21088,17301 21024,19485 630,18889"/>
            </emma:interpretation>
          </emma:emma>
        </inkml:annotationXML>
        <inkml:traceGroup>
          <inkml:annotationXML>
            <emma:emma xmlns:emma="http://www.w3.org/2003/04/emma" version="1.0">
              <emma:interpretation id="{C47FA4D1-03FA-43D0-AAF6-A4226472064C}" emma:medium="tactile" emma:mode="ink">
                <msink:context xmlns:msink="http://schemas.microsoft.com/ink/2010/main" type="inkWord" rotatedBoundingBox="673,17417 2809,17480 2794,18010 657,17948"/>
              </emma:interpretation>
              <emma:one-of disjunction-type="recognition" id="oneOf14">
                <emma:interpretation id="interp14" emma:lang="" emma:confidence="0">
                  <emma:literal>were</emma:literal>
                </emma:interpretation>
                <emma:interpretation id="interp15" emma:lang="" emma:confidence="0">
                  <emma:literal>wave</emma:literal>
                </emma:interpretation>
                <emma:interpretation id="interp16" emma:lang="" emma:confidence="0">
                  <emma:literal>wore</emma:literal>
                </emma:interpretation>
                <emma:interpretation id="interp17" emma:lang="" emma:confidence="0">
                  <emma:literal>was</emma:literal>
                </emma:interpretation>
                <emma:interpretation id="interp18" emma:lang="" emma:confidence="0">
                  <emma:literal>ware</emma:literal>
                </emma:interpretation>
              </emma:one-of>
            </emma:emma>
          </inkml:annotationXML>
          <inkml:trace contextRef="#ctx0" brushRef="#br0" timeOffset="215910.1571">-4313 12475 364 0,'-17'4'132'0,"12"15"-100"0,1 15-12 15,8-3 132-15,-12 10-88 16,16 12 72-16,-8 4-80 16,22-8 32-16,-18-3-52 15,13-9 32-15,-4-3-36 0,4-7 24 16,-5-8-28-16,1-8 16 15,0-7-24-15,0-12 8 16,0-10-16-16,-5-13-68 0,5-14 28 16,-5-1-156-16,-3 1 104 15,3 11 32-15,1 11 36 16,-1 16 124-16,5 14-60 16,0 8 84-16,4 19-76 15,-4 0 12-15,16 1-40 16,-12-1 24-16,5 0-32 15,-1-12 20-15,0 1-24 16,1-4 8-16,-1-8-16 16,-8-3 0-16,4-12-4 0,-9-3 12 15,-8-5-12-15,0-10-48 16,0-16 24-16,-8-4-172 16,-1-7 104-1,1 11 24-15,12 4 40 0,13 7 80 16,13 5-32-16,4 3 68 15,17 15-56-15,4-4 28 16,1 1-40-16,-1 7 28 16,5-12-32-16,-5 5 20 15,5-1-24-15,-18 1 0 16,-4-5-12-16,-12 1 28 16,-9 0-20-16,-17-4 12 31,4-1-16-31,-16-6-8 0,-10 3 0 15,-8 4-40-15,9 7 20 0,-13 8-20 16,4 11 20 0,5 20 8-16,8 3 8 0,0 7 0 0,4 1 0 15,4-4 0-15,5-8 0 16,0 4-20-16,4 0 12 16,4-7 12-16,5-4 0 15,-1-12 8-15,5-4-8 16,-5 1-116-16,1-23-28 15,-1-12 68 1,-3 1-16-16,-5 3 56 16,0-3 12-16,0 11 8 0,8 3 64 15,1 5-28-15,8-1 68 16,8 8-52-16,5 0 20 16,4 0-40-16,0 8-16 15,0-8-8-15,-4-4 40 16,-4 11-24-16,-5-7 8 15,-4-7-12-15,-8 7 12 16,-5-8-12-16,-8 1-4 16,-1-1 0-16,-3-3 4 15,-1 3-4-15,1 8-20 16,-1 8 8-16,5 3 12 16,8 4 0-16,5 8 8 15,8 7-8-15,0 4 8 16,0 0-8-16,0-7-4 15,4-4 4-15,0-1 12 16,-8 5-8-16,-4-12 16 0,-1-7-16 16,-8-8 4-16,9 3-4 15,-9-6-16-15,-4-5 4 16,-1-15-120-16,5-11 68 16,-4-7-164-16,4 6 124 15,4 1 20-15,1 8 48 16,7 3 64-16,10-3-16 15,-1 7 96-15,4 11-64 16,5-3 20-16,-4 11-40 16,-1 0 4-16,-3 0-20 15,-5 0 20-15,-5 7-24 0,-3-3 12 16,-1 0-12-16,-8-4 12 16,9 4-16-16,-9-4-28 15,13 0 8-15,4-8-12 16,8-3 12-16,9 3-20 15,13-3 20-15,9 0 12 16,-1-1 4-16,0 1-4 16,1 0 4-16,-14 3 4 15,-8-3-4-15,-8-1 16 16,-5 1-12-16,-17 0 84 16,-4-1-48-16,-12 1-20 15,-10 7-16-15,-7-4 8 16,-6 5-8-16,-3 3-20 15,-4 3 4-15,3 9 20 16,5 3-4-16,9 8 16 16,12 7-16-16,21 4-20 0,14 0 4 15,29 4-4-15,25 0 4 16,10-8-460-16,12 0 256 16,-5-11-408-1</inkml:trace>
        </inkml:traceGroup>
        <inkml:traceGroup>
          <inkml:annotationXML>
            <emma:emma xmlns:emma="http://www.w3.org/2003/04/emma" version="1.0">
              <emma:interpretation id="{71D40224-E43C-4E7B-AF0E-15C1D58F3066}" emma:medium="tactile" emma:mode="ink">
                <msink:context xmlns:msink="http://schemas.microsoft.com/ink/2010/main" type="inkWord" rotatedBoundingBox="5993,17450 9171,17543 9125,19137 5946,1904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4896.626">1258 12837 456 0,'-29'42'168'0,"29"-20"-128"0,-17 20-16 0,12-16 104 16,1 16-76-16,0 11-4 15,0 11-28-15,-1 1-8 16,-3-1-4-16,-1 0 12 0,-3-7-12 16,-6-16-4-1,6 5 0-15,-10-8 12 16,1-4-8-16,-4-8-100 0,-1-7 48 16,5-8-24-16,4-18 40 15,-5 3-20-15,10-15 28 16,3-15-8-16,5-11 16 15,8 3 68-15,9 0-28 16,4 5 148-16,4 6-100 16,5 5 92-16,4 15-100 15,12 3 4-15,9 8-48 16,9 4 12-16,4 3-20 0,0 1 0 16,0-8-8-16,-1 8 20 15,-11-8-16-15,-1-12-4 16,-22 8-4-16,1-11-156 15,4-4 84-15,-17-7-352 16,0-1 236-16,0-3-192 16</inkml:trace>
          <inkml:trace contextRef="#ctx0" brushRef="#br0" timeOffset="114506.6859">1233 12848 496 0,'-17'-30'184'0,"8"30"-140"0,1-4-16 16,8-3 100-16,8-1-76 15,1-7 84 1,16 11-76-16,14-3-4 0,12-1-36 16,13 8 16-16,8-7-24 0,5 3-12 15,-5 0-4-15,1 0 12 16,-5 4-4-16,-13 0 8 16,-12-3-8-16,-13 6-12 15,-13 1 4-15,-17-4-120 16,-13 8 68-16,-13-1-384 15,-8 1 244-15,0-8-72 16</inkml:trace>
          <inkml:trace contextRef="#ctx0" brushRef="#br0" timeOffset="115113.744">1467 12512 624 0,'-30'-34'228'0,"26"34"-176"0,-9-8-16 0,13 4 44 0,13 1-52 16,0 3 16 0,25 7-28-16,13 8-8 15,0-3-136-15,9 3 68 0,4 0-348 16</inkml:trace>
          <inkml:trace contextRef="#ctx0" brushRef="#br0" timeOffset="115422.0664">3026 12553 528 0,'-34'-3'196'0,"13"10"-152"0,-14 12-12 0,1 0 28 16,-21 11-40-16,-17 27 24 15,-14 7-24-15,-7 12 88 16,3 7-60-16,1 23 4 0,16-4-32 15,22 4 4-15,22-11-12 16,20-9 0-16,13-6-4 16,18-8-172-16,16-4 88 15,22-15-472 1</inkml:trace>
          <inkml:trace contextRef="#ctx0" brushRef="#br0" timeOffset="115993.5852">3000 14089 496 0,'-12'15'184'0,"-1"-27"-140"0,-4-3-16 16,8 8 108-16,1-12-80 15,-5 4 40-15,4-15-56 16,-3-8 4-16,3-8-28 15,5-10-16-15,4 3-4 0,0-15 4 16,8-4 0-16,1-19-56 16,4-7 32-16,8 11 4 15,9-8 8-15,8 12 28 0,13 7-8 16,0 16 68-16,9 7-44 16,-5 11 40-16,-4 16-40 15,-12 11 0-15,-9 11-20 16,4 12-16-16,-13 7 0 15,-13 11 12-15,-12 4-4 16,-13 8 16-16,-17-4-12 16,-4 8-48-16,-5-12 24 15,-4 0-32-15,5-11 28 16,-1 0-44-16,13-8 36 16,9-3-92-16,13-8 68 15,8 0-4-15,12 0 36 0,14 8 20 16,12 10 4-16,9 9 76 15,-4 3-44-15,3 8-4 16,-3 4-20-16,-9-12 24 16,-17-4-20-16,-4-7 128 15,-22 4-80-15,-12-12-4 16,-21 4-36-16,-10-7 0 16,-7 0-12-16,-1-5 12 15,9 1-16-15,4-11-304 16,5-9 164-16,16-21-444 15</inkml:trace>
          <inkml:trace contextRef="#ctx0" brushRef="#br0" timeOffset="116146.5148">3209 12803 832 0,'-4'-4'308'0,"12"4"-240"0,14 8-20 0,-10-4-24 16,10 3-24-16,3 8-204 16</inkml:trace>
          <inkml:trace contextRef="#ctx0" brushRef="#br0" timeOffset="116473.403">3980 12625 644 0,'21'-3'236'0,"0"14"-180"0,18 19-20 16,-18-3 88-16,-4 14-76 15,4 12 8-15,-8 19-36 16,0 11-12-16,-13 23-4 16,-13 0 4-16,-17-8-4 0,-16-7 16 15,-14-12-12-15,-17 5-4 0,-4-13 0 16,0-6-16-16,0-12 8 16,5-12-296-16,8-14 164 15,8-16-332 1</inkml:trace>
        </inkml:traceGroup>
        <inkml:traceGroup>
          <inkml:annotationXML>
            <emma:emma xmlns:emma="http://www.w3.org/2003/04/emma" version="1.0">
              <emma:interpretation id="{20AEA37B-7645-4712-A640-D48EA8CA1B8F}" emma:medium="tactile" emma:mode="ink">
                <msink:context xmlns:msink="http://schemas.microsoft.com/ink/2010/main" type="inkWord" rotatedBoundingBox="9648,17910 9907,17917 9900,18161 9641,1815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6863.4395">4631 13143 652 0,'30'8'244'0,"4"-8"-192"0,22 4-12 0,-18-1-284 15</inkml:trace>
          <inkml:trace contextRef="#ctx0" brushRef="#br0" timeOffset="116730.939">4687 12954 756 0,'21'-34'280'0,"-8"34"-216"16,17-4-20-16,-13 1 68 16,0 6-72-16,8-3 16 15,1 0-32-15,4 0-12 16,0 8-8-16</inkml:trace>
        </inkml:traceGroup>
        <inkml:traceGroup>
          <inkml:annotationXML>
            <emma:emma xmlns:emma="http://www.w3.org/2003/04/emma" version="1.0">
              <emma:interpretation id="{A416B62E-3611-42DF-994C-41A8C4B8A6C7}" emma:medium="tactile" emma:mode="ink">
                <msink:context xmlns:msink="http://schemas.microsoft.com/ink/2010/main" type="inkWord" rotatedBoundingBox="10983,17207 16401,17366 16350,19092 10933,1893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1096.2843">6246 12625 444 0,'-26'-7'164'0,"22"11"-124"0,4-1-16 16,0 5 8-16,-4 3-24 15,-1 8 16-15,1 11-16 16,-5 16 68-16,-8 14-44 15,5 16 76-15,-14 18-60 16,5 16 0-16,4-4-28 0,-5-12-4 0,5-10-8 16,0-12 20-16,0-8-16 15,9-11 12-15,-5-12-12 16,0-10-32-16,-4-1 8 16,0-15-152-16,4-7 88 15,-4-8-356 1</inkml:trace>
          <inkml:trace contextRef="#ctx0" brushRef="#br0" timeOffset="131307.8461">5964 13083 676 0,'5'-27'248'0,"3"27"-192"0,14-3-16 0,-1-5 180 0,13 8-128 15,9 0 96-15,8-4-108 16,13 4-36-16,4 0-28 15,0-4 20-15,4 1-20 0,-21-1-32 16,-4 4 8-16,-9-4-272 16,-12 0 152-16,-13-3-536 15,-9-8 372 1,-12 0 80-16</inkml:trace>
          <inkml:trace contextRef="#ctx0" brushRef="#br0" timeOffset="130826.0648">6126 12652 332 0,'-4'-12'120'0,"4"12"-92"0,-4-15-8 15,8 15 96-15,-4-7-68 0,-4-1 60 16,0 4-64-16,-1 1 84 16,-7-1-72-16,7-4 88 15,1 8-84-15,4 0 0 0,0 0-40 16,21 0 16 0,9 12-24-16,17-9-4 15,8 1 12-15,22-8-12 16,12 4 16-16,5-3-16 15,0-1-12-15,-13 0 0 16,-13 0 4-16,-17 0 0 16,-13 1 0-16,-12-1 0 15,-9 0 16-15,-9 0-8 0,-8 4-64 16,-8 0 28-16,-5 4-392 16</inkml:trace>
          <inkml:trace contextRef="#ctx0" brushRef="#br0" timeOffset="131566.4656">6378 12364 756 0,'-5'-3'280'0,"14"-1"-216"0,4 0-20 0,-1 4 164 16,5 0-124-16,9 4 96 15,12 0-100-15,18-4 24 16,3 0-60-16,1 0-16 0,4-4-16 16,0-8 16-16,0 5-16 15,-5-1-276-15,-12 5 140 0,-4 3-672 16</inkml:trace>
          <inkml:trace contextRef="#ctx0" brushRef="#br0" timeOffset="132057.2073">7970 12595 392 0,'-17'-15'148'0,"13"15"-116"0,-9-4-8 0,5 4 144 16,-9 4-96-16,-5 3 16 16,-12 1-52-16,-8 11 0 15,-9 0-20-15,0 7 20 0,-13 12-24 0,-9 8 144 16,-12 3-84-16,4 4 128 16,5 7-116-16,-1 27 56 15,17 4-80 1,18 3 0-16,12-3-36 0,21-15-12 15,22-1-8-15,21-10-24 16,13-5 12-16,13-7-252 16,4-11 144-16,-5-12-572 15,5-7 388 1,-9-1 0-16</inkml:trace>
          <inkml:trace contextRef="#ctx0" brushRef="#br0" timeOffset="133051.5474">7826 13911 540 0,'-17'30'200'0,"8"-18"-156"0,1-1-12 15,3-4 104-15,1 1-80 0,0 0 104 16,4-8-96-16,0 0 24 16,0-8-52-16,4-7-24 0,5-12-4 15,3-14 24-15,1-16-16 16,4-3 12-16,0-5-16 15,4-10 0-15,1-12-4 16,-1-12-8-16,0 1 4 16,1 7-4-16,3 12 0 15,5 15-12-15,13 3 8 16,-5 8-4-16,0 0 0 16,5 12 44-16,8 7-24 0,-4 7 16 15,-5 12-16 1,-8 15-8-16,-8 8 0 0,-13 7-4 15,-13 7 0-15,-13 1 16 16,-13 15-8-16,-8 4 24 16,0-5-20-16,-4-6-32 15,0-5 12-15,8-7 0 16,0-8 8-16,13-3-28 16,13-4 16-16,4-4-20 15,8 3 16-15,9 1-8 16,9 8 12-16,4 3 16 15,8 7 0-15,5 5-20 16,-1-1 8-16,-8 5 12 16,-8-5 0-16,-9 1 8 15,-17-5-8-15,-17 5 32 0,-13-1-20 16,-13 1 20 0,-3-5-20-16,-14-3 8 0,5-11-12 15,8 7-52-15,17-11 24 16,13 3-516-1,30-14 292-15,12-1-220 16</inkml:trace>
          <inkml:trace contextRef="#ctx0" brushRef="#br0" timeOffset="133191.419">8856 13298 704 0,'-8'27'264'0,"-5"-1"-208"0,-13 27-12 0,9-19-8 0,-21 0-28 15,0 4-152-15,4 4 76 16,-17 3-428-16</inkml:trace>
          <inkml:trace contextRef="#ctx0" brushRef="#br0" timeOffset="133738.875">9252 13003 508 0,'-34'-18'188'0,"26"18"-148"0,-14-8-8 0,10 8 96 16,-5 8-76-16,4-1 112 15,-8 4-92-15,-1 20 60 16,5 7-76-16,-4 14 68 0,8 1-72 16,5 0 8-16,8 8-36 15,8-12-12-15,5-4-8 16,17-11 4-16,8-7-4 16,9-8 8-16,0-8-8 15,8-7-48-15,-4-19 28 0,-8-4-24 16,-5-4 24-16,-8-15 28 15,-9-7-8-15,-8-8-8 16,-4-4 0-16,-9 1 4 16,-9 3 0-1,-4 4 8-15,-4 7-4 0,-4 12-4 16,0 7 4-16,-13 8-16 16,4 11 8-16,-9 8-4 15,-3 11 0-15,8 8 8 16,-5 3 0-16,18 1 8 15,0-1-4-15,12 4-12 16,1-3 4-16,25-1-4 16,4-3 0-16,9-4 16 15,4-4-4-15,17-11 24 16,9-4-16-16,-9 0-4 16,-4-4-4-16,0-4 12 15,-9 1-8-15,-13 3-48 0,-3 0 24 16,-5 4-192-16,-13 0 116 15</inkml:trace>
          <inkml:trace contextRef="#ctx0" brushRef="#br0" timeOffset="134111.4457">10079 13397 832 0,'-18'7'308'0,"10"12"-240"0,-9 23-20 0,8-23 72 0,-3 11-76 16,-10 4-20-16,-3 0-12 16,-1 8-40-16,-4 7 16 15,-4-11-320-15,-4-16 180 0,8-3-376 16</inkml:trace>
          <inkml:trace contextRef="#ctx0" brushRef="#br0" timeOffset="134263.8517">10577 13090 664 0,'-9'-26'244'0,"1"26"-188"0,-14 11-16 16,1-3 84-16,-9 18-76 0,-4 1 132 15,-4 14-104-15,4 5 16 16,8 7-52-16,14-4-8 0,12-4-20 15,12-11-8-15,14 0 0 16,12-11 4-16,13-12-4 16,5-7 8-16,3-8-8 15,-8-11-12-15,1-7 4 16,-18-5 12-16,-9-3-4 16,-12-8 8-16,-5-4-8 15,-20 5-4-15,-10 6 4 16,1 5-4-16,0 7 0 0,-5 0-12 15,13 8 8-15,9-1-400 16,17-3 216-16</inkml:trace>
          <inkml:trace contextRef="#ctx0" brushRef="#br0" timeOffset="134519.0711">10692 12795 704 0,'-30'4'264'0,"17"8"-208"0,-4 10-12 16,4-7 96-16,-4 8-84 15,-4 7 24-15,0 16-48 16,-1 18 56-16,10 8-48 16,-10 3 44-16,5 9-48 0,0-5-12 0,0-11-12 15,5-4 16-15,-1-3-16 16,4-8-20-16,-4-4 0 15,1-4-232-15,-1-3 128 16,-4-12-340 0</inkml:trace>
          <inkml:trace contextRef="#ctx0" brushRef="#br0" timeOffset="135056.4828">11109 12387 704 0,'-8'-23'264'0,"12"20"-208"0,4-1-12 16,1 8 116-16,4 7-96 16,8 19 124-16,9 31-108 15,4 26 84-15,8 7-96 0,-3 16 80 16,-9 7-84-16,-9 8 4 0,-8-8-44 15,-13-7 4-15,-30-12-16 16,-34-11-132-16,-30 0 68 16,-12-11-272-16,-18-12 180 15,-8-15-676 1,5-15 460-16,29-15 140 16</inkml:trace>
        </inkml:traceGroup>
        <inkml:traceGroup>
          <inkml:annotationXML>
            <emma:emma xmlns:emma="http://www.w3.org/2003/04/emma" version="1.0">
              <emma:interpretation id="{79A242B7-B4E6-4E78-ACA3-648EADFA7CF2}" emma:medium="tactile" emma:mode="ink">
                <msink:context xmlns:msink="http://schemas.microsoft.com/ink/2010/main" type="inkWord" rotatedBoundingBox="17018,18675 17087,18678 17078,18959 17009,1895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6967.2209">12076 13677 600 0,'-4'11'224'0,"4"12"-176"0,-13 18-12 16,9-11 0-16,-9 12-28 16,0-4 16-1,5 3-16-15,-14 12-72 0</inkml:trace>
        </inkml:traceGroup>
        <inkml:traceGroup>
          <inkml:annotationXML>
            <emma:emma xmlns:emma="http://www.w3.org/2003/04/emma" version="1.0">
              <emma:interpretation id="{98C0E249-FB8D-4558-ACA0-9FA474BE1BE5}" emma:medium="tactile" emma:mode="ink">
                <msink:context xmlns:msink="http://schemas.microsoft.com/ink/2010/main" type="inkWord" rotatedBoundingBox="18232,17217 21088,17301 21034,19144 18178,1906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7718.2178">13894 12243 664 0,'-12'-7'244'0,"12"7"-188"0,-13 19-16 0,4-4 56 16,5 4-60-16,-4 15 4 15,-5 7-24-15,0 24-20 16,-4 7 0-16,0-4 20 0,0 0-8 16,0-4-4-16,0-7 0 15,-4-8 20-15,-5-8-12 0,0-3 12 16,1-8-12-16,4-3-120 16,4-4 56-16,4-12-544 15</inkml:trace>
          <inkml:trace contextRef="#ctx0" brushRef="#br0" timeOffset="148467.4326">13988 12637 416 0,'-34'37'152'0,"30"-14"-116"0,-5 26-12 15,1-22 56-15,-1-1-48 0,1 5 4 16,3-5-20-16,10 0-4 16,8-3-4-16,-1-4-8 15,1-4 4-15,0-3 4 16,8-5-4-16,-4 1-56 16,-4-8 28-16,0-8-8 15,-5-7 20-15,1-4 8 16,-5-4 4-16,-4-7 0 15,-4-4 0-15,4 0 44 16,0 8-24-16,0-1 36 16,4 4-32-16,5 4-4 15,-1 1-12-15,5 2-16 16,0 9 4-16,4-1 4 0,-5 1 0 16,5-1 0-16,5 8 0 0,-1-4 8 15,0 4-4-15,1 0-4 16,-5 4 4-16,-5 4-24 15,-3 7 12-15,-5 8 48 16,-4 7-20-16,0 0 52 16,-4-3-40-16,0-1 12 15,4 1-28-15,0-9 0 16,4 1-8-16,4-4 4 16,1-3-8-16,4-5-4 15,0-3 4-15,4-4 12 16,4-7-8-16,0-5-12 15,5-7 0-15,-9-7 4 16,0-8 0-16,-4 11 16 16,-1 4-8-16,-3 12 16 0,-1 10-16 15,-8 13-4-15,13 2 0 16,0 5 12-16,4 0-8 16,4 3-4-16,-4 1 0 15,5-8-4-15,3-12 0 16,1 5 24-16,-5-20-12 15,-4 8 4-15,-4-11-8 16,0-8 4-16,8-15-8 16,-8-8 8-16,-5-3-8 15,1-8-4-15,3 4 4 0,-3 3 4 16,4 20-4-16,0 3-100 16,-1 16 52-16,1 7-616 15</inkml:trace>
          <inkml:trace contextRef="#ctx0" brushRef="#br0" timeOffset="147507.1803">13439 12644 580 0,'-17'-11'216'0,"17"11"-168"0,-9-8-12 0,5 8 32 16,-5 0-44-16,-3 0-28 0,-1 8 0 16,-8-1 16-16,-1-3-4 15,-3 8-20-15,-1-5 4 16,5 4 20 0,8-3-4-16,0 0-28 15,22 10 8-15,12 13 4 16,5-5 16-16,4 20-4 15,-1-12-20-15,-7 0 8 0,-5 0 12 16,-5 0 0-16,-7 7 8 16,-10-14-8-16,-12-1 84 15,-8-3-44-15,-5-4 24 16,-4-4-40-16,0-7-28 16,4-8 0-16,5-8-168 15,16-11 92-15</inkml:trace>
          <inkml:trace contextRef="#ctx0" brushRef="#br0" timeOffset="150103.1458">13247 13540 528 0,'13'-26'196'0,"-5"15"-152"0,5-8-12 0,-4 7 88 16,-5 1-72-16,-4-4 76 0,-4 7-68 15,4 8-32-15,4 8-12 16,0 7 4-16,-4 4-8 0,4 4 40 15,-4 3-24-15,0 1-12 16,13-1-8-16,-8-3 4 16,-1 3-4-16,4-7 8 15,1-8-8-15,-5 5 16 16,5-9-12-16,8-7-4 16,-13-4 0-16,13-3 4 15,-4-5-4-15,-1-6-4 16,5-1 4-16,-8 0 4 15,8-8-4-15,0 5-20 16,4-1 8-16,1-7-4 16,16 11 4-16,9 0 16 0,4 19-4 15,-4-4-28-15,0 8 12 16,4-4 40-16,-9 0-16 16,1 7-20-16,-5-7 4 15,-8 0 8-15,-9-7 0 16,-4 7 8-16,0-12-8 15,-8 5-20-15,-9-1 8 16,0-3 20-16,-9-4-4 16,-8 7-4-16,0 4 0 15,-8 8-16-15,-1 11 8 16,1 4 4-16,-1 0 0 0,-4 4-20 16,9 0 12-16,4-1 20 15,0 1-4-15,13-8-28 16,-1 4 8-16,1-4-120 15,4-7 76-15,0 11-180 16,0-19 132-16,9 0-40 16,-5 0 88-1,13-8 20-15,-4-3 24 16,4 3 72-16,4-3-32 16,9-1 104-16,8 5-76 15,1-1 20-15,-1 1-44 16,5-1-4-16,-1 1-16 15,1 3-8-15,-5 4 0 0,-4 0-16 16,-8 0 8-16,-9 0 4 16,-22 7 32-1,-3 1-16-15,-5 3 48 0,-4 1-36 16,0-1 40-16,4 0-40 16,0-3 12-16,5-4-24 15,4 3 0-15,-1-3-8 16,5-4 20-16,0 0-16 15,9-4 4-15,-1-3-8 16,5-1 4-16,4-3-8 16,-4 7-4-16,0-4 4 15,0 1-84-15,4-1 44 16,-5 1-40-16,1-5 44 16,0-3-32-16,-4-7 32 0,-1 14 28 15,1-3 4-15,-5 3 80 16,-4 8-44-16,4 8 32 15,0 3-40-15,5 4 28 16,4 4-32-16,4 0-12 16,4 0-8-16,5 0 4 15,8 0-4-15,-5-4-48 16,10-4 28-16,-5-3-208 16,0-8 124-16,-9-4-36 15,1-7 80-15,-9 3 32 16,-4-15 20-16,-5 8 4 15,1-7 0-15,-5 3 88 16,-4 0-48-16,0 15 96 16,0 4-76-16,-4 11 16 15,0 8-44-15,-1 11 24 16,1 12-32-16,0 11 20 0,0 19-24 16,4-4 8-16,0 8-16 15,-5-20 12-15,-8 5-16 16,1-20 24-16,-10-10-20 15,-7-13 4-15,7-10-8 16,-8-12-8-16,5-15 4 16,-1-15-4-16,14-15 0 15,12-11 0-15,8-8 0 16,9 3-56-16,13 9 32 16,17 14-32-16,0 0 32 0,0 5-132 15,4 6 88-15,0 12-188 16,0-3 144-1,0 3-284-15,-4-11 224 16,-5 7 72-16,-12-4 664 31,-9-26-296-15,-12 12-24-16,0 7-156 16,-9 34-56-1,0 7-128-15,4 12 52 16,4 8-256-16</inkml:trace>
          <inkml:trace contextRef="#ctx0" brushRef="#br0" timeOffset="150462.6699">15134 13499 416 0,'-13'-8'152'0,"9"16"-116"0,-9 7-12 0,4-8 12 16,1 1-24-16,-1 7-4 15,5 4-4-15,4 0 4 16,4 0-4-16,9-4-20 15,8-7 8 1,-3-1 12-16,3-7 0 0,13 0 8 16,-4-7-8-16,-5-1-4 15,1-3 4-15,-1 7-16 16,-8-11 8-16,0 11-112 16,-4-4 64-16,-4 1 4 15,-5 7 28-15,-4 0 140 0,0 0-68 16,8 0 96-16,1 11-84 15,17-3 56-15,8-8-68 16,21 7 60-16,13-3-64 16,5 0 20-16,-1 0-40 0,5-4 0 15,-9-4-16-15,-4 0-24 16,-13-7 4-16,-17 11-128 16,-4-8 76-16,-13 1-180 15,-13-5 136-15</inkml:trace>
          <inkml:trace contextRef="#ctx0" brushRef="#br0" timeOffset="150627.106">15875 13484 572 0,'-13'11'208'0,"13"4"-160"0,-8 15-12 15,8-14 48-15,0 10-52 16,0 8 104-16,8 8-80 16,-8 3 20-16,4-3-44 0,-4 7 24 0,0-11-32 15,-8-4 20-15,-5 3-24 16,-4-10-168-16,-13-4 80 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9:12.0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50DEF5-323B-45B7-A8A6-6306DE6EB43D}" emma:medium="tactile" emma:mode="ink">
          <msink:context xmlns:msink="http://schemas.microsoft.com/ink/2010/main" type="writingRegion" rotatedBoundingBox="10306,8845 21118,7545 21379,9719 10567,11019"/>
        </emma:interpretation>
      </emma:emma>
    </inkml:annotationXML>
    <inkml:traceGroup>
      <inkml:annotationXML>
        <emma:emma xmlns:emma="http://www.w3.org/2003/04/emma" version="1.0">
          <emma:interpretation id="{59FCCBE6-A323-4083-9B40-B66D8C71FB41}" emma:medium="tactile" emma:mode="ink">
            <msink:context xmlns:msink="http://schemas.microsoft.com/ink/2010/main" type="paragraph" rotatedBoundingBox="10306,8845 21118,7545 21379,9719 10567,11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ADFC9D-5BBB-44B0-A857-8A454C83FDE0}" emma:medium="tactile" emma:mode="ink">
              <msink:context xmlns:msink="http://schemas.microsoft.com/ink/2010/main" type="line" rotatedBoundingBox="10306,8845 21118,7545 21379,9719 10567,11019"/>
            </emma:interpretation>
          </emma:emma>
        </inkml:annotationXML>
        <inkml:traceGroup>
          <inkml:annotationXML>
            <emma:emma xmlns:emma="http://www.w3.org/2003/04/emma" version="1.0">
              <emma:interpretation id="{19AB05AA-BA3D-4B80-82CB-461A23F76690}" emma:medium="tactile" emma:mode="ink">
                <msink:context xmlns:msink="http://schemas.microsoft.com/ink/2010/main" type="inkWord" rotatedBoundingBox="10171,8995 13034,8311 13532,10393 10669,11077">
                  <msink:destinationLink direction="with" ref="{092707A3-0C6C-4345-89D9-FDA8C77FC1B8}"/>
                  <msink:destinationLink direction="with" ref="{A777C586-04D6-4BCE-969F-39AEF79F5C5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6938 4746 340 0,'-4'-4'128'0,"4"4"-100"0,0 0-8 15,0-3 80 1,4 3-60-16,-4-4 8 16,4 4-28-16,-4-8 68 15,5 1-52-15,-1-8 4 16,0 3-24-16,5-7-4 0,3 8-4 15,-7-15-8-15,12 3 4 0,-13-11-92 16,9 7 48 0</inkml:trace>
          <inkml:trace contextRef="#ctx0" brushRef="#br0" timeOffset="-359.1463">6993 4746 132 0,'-17'0'52'0,"17"0"-44"0,-12 0 4 0</inkml:trace>
          <inkml:trace contextRef="#ctx0" brushRef="#br0" timeOffset="1110.235">7564 4750 780 0,'51'-34'288'0,"-51"34"-224"0,30-30-20 0,-26 18 128 16,1 5-104-16,-14-8 80 15,0 7-88-15,-25-3-32 16,5 3-16-16,-31 4-40 16,9 8 16-16,-21 11-4 15,-1 8 8-15,1 15-12 16,4-4 12-16,12 15-12 15,14-3 8-15,16-5-20 16,22-7 20-16,17-11 12 16,12-4 4-16,31-27-28 15,-1 5 12-15,22-28-76 16,-14-3 52-16,18-11 12 16,-17 7 20-16,4-23 20 15,-4 12-8-15,-13-23-4 16,-8 15 0-16,-13-11 12 15,-5 19-8-15,-16 11 112 16,-1 16-68-16,-16 29-28 0,-5 12-20 16,-17 30-12-16,9 8 0 15,0 19 16-15,-1-8-4 0,-3 11-12 16,20-11 4-16,-7-7 12 16,12-8-4-16,-5-15 8 15,18-8-8-15,-4-15 8 16,4-3-8-16,16-16-144 15,-7-4 76-15,16-22-44 16,-4 4 64-16,4-16-64 16,1 4 64-16,-5 4 36 15,0 7 8-15,0 9 136 16,-17 6-72-16,0 12 24 16,4 12-52-16,-21 14 12 15,13 4-28-15,-13 4 28 16,9 0-32-16,-9-3 40 15,0-1-32-15,0-15 40 16,0 0-36-16,0-18 64 16,0-1-52-16,0-23-16 15,0 5-16-15,12-24-8 16,-3 8 0-16,8-11 0 16,-4 11 0-16,8 0-28 15,9 8 16-15,4 0-4 16,-4 11 8-16,-1 0-88 15,1 11 48-15,0-3-260 16,-4 11 172-16</inkml:trace>
          <inkml:trace contextRef="#ctx0" brushRef="#br0" timeOffset="1307.7603">8135 4364 1016 0,'0'-23'376'0,"0"23"-292"0,8-7-20 0,-4 3 68 15,5 8-84-15,8-4-20 16,9 0-16-16,8 3-384 16,0 1 204-16</inkml:trace>
          <inkml:trace contextRef="#ctx0" brushRef="#br0" timeOffset="359.1918">7206 3739 600 0,'-17'-15'224'0,"17"15"-176"0,-21-7-12 0,4 3-8 16,13 8-24-16,-35 0-12 16,10 7 4-16,-10 12 4 15,5 3 0-15,-13 8 0 16,13 0 0-16,-21 23 44 16,17 4-24-16,-22 33 60 15,17 1-44-15,-8 45 12 16,13-8-32-16,-9 39-16 15,13-24-4-15,-4 31 12 16,12-26-4-16,-4 3 16 16,13-19-12-16,-8-3 4 15,8-31-4-15,-4-8 20 16,8-18-16-16,-17-12 32 16,9-18-28-16,-22-16 56 15,13-7-40-15,-12-19 28 16,-9-4-32-16,0-23-36 15,8-4 4-15,-8-22-204 16,13 4 116-16</inkml:trace>
          <inkml:trace contextRef="#ctx0" brushRef="#br0" timeOffset="-901.6037">6615 3868 372 0,'-39'-23'140'0,"39"23"-112"0,-38-30-4 0,17 15 92 16,4 4-68-16,-18-8 8 31,6 7-36-31,-10-7 4 0,10 8-12 0,-18 4 12 16,17 10-16-16,-17 24 24 15,13 7-20-15,-17 30 12 16,17 8-12-16,-9 53 20 15,9 4-20-15,-4 45-12 16,8-23-4-16,-4 4 20 16,8-18-8-16,-8-9 60 15,9-29-40-15,-14-12 52 16,10-15-48-16,-18-12 4 16,9-14-24-16,-14-16 0 15,10-7-4-15,-5-19-40 16,9-8 16-16,-1-23-304 15,14-3 180-15</inkml:trace>
          <inkml:trace contextRef="#ctx0" brushRef="#br0" timeOffset="-571.7018">6717 3751 424 0,'-30'4'156'0,"30"-4"-120"0,-72 34-8 0,42-19-28 16,4 4-4-16,-21 3-16 15,13 1 12-15,-8 7-4 16,3 1 4-16,5 18 104 16,9 0-52-16,-5 42 80 15,13 7-72-15,-9 46 8 16,5-4-36-16,-5 31-12 31,5-12-8-31,-13 3 20 0,9-14-12 0,-14-4 68 16,5-19-48-16,-8-12 24 15,-1-18-36-15,-8-12 0 16,0-22-12-16,0-16 4 16,8-11-8-16</inkml:trace>
        </inkml:traceGroup>
        <inkml:traceGroup>
          <inkml:annotationXML>
            <emma:emma xmlns:emma="http://www.w3.org/2003/04/emma" version="1.0">
              <emma:interpretation id="{9D30D5A7-B7F4-451A-80FE-6101129B8881}" emma:medium="tactile" emma:mode="ink">
                <msink:context xmlns:msink="http://schemas.microsoft.com/ink/2010/main" type="inkWord" rotatedBoundingBox="13633,9146 16259,8830 16436,10305 13810,10620">
                  <msink:destinationLink direction="with" ref="{092707A3-0C6C-4345-89D9-FDA8C77FC1B8}"/>
                  <msink:destinationLink direction="with" ref="{A777C586-04D6-4BCE-969F-39AEF79F5C5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41.9327">9199 4610 748 0,'-21'-15'276'0,"21"15"-216"0,-4-11-16 16,8 7 76 0,4 4-76-16,22-12 0 15,4 5-28-15,9-8-20 16,8 3 0-16,9-3 12 15,-1 4-4-15,5 3-72 16,-4 8 36-16,-18 0-164 16,-8 8 112-16,-17-4-44 15,-4-1 76-15,-26 1 12 16,5 0 24-16,-22 4 20 16,9-1 0-16,-9 4 84 0,4 5-44 0,-3 10 12 15,12 4-32-15,-13 27-4 31,9 4-12-31,-1 26 4 0,9-8-8 0,1 12 16 16,3-11-12-16,-4-12 104 16,9-12-64-1,-13-10 96-15,0-8-84 0,-17-12 16 16,0-3-44-16,-17-19-4 16,4 0-16-16,-13-12 20 15,14 0-20-15,-10-14-4 16,14-1-4-16,3-15-48 15,5 8 24-15,17-16-268 16,4 9 160-16</inkml:trace>
          <inkml:trace contextRef="#ctx0" brushRef="#br0" timeOffset="3424.3889">9421 4243 964 0,'-13'-34'360'0,"13"34"-280"0,8-8-24 16,-3 1-40-1,3 7-20-15,5-12 4 16,8 5 0-16,13-5-72 16,9 9 40-16</inkml:trace>
          <inkml:trace contextRef="#ctx0" brushRef="#br0" timeOffset="3665.0289">10536 4406 612 0,'-21'-8'228'0,"21"8"-180"0,-47 11-12 0,22 1 36 15,-5 7-48-15,-21 19 0 16,0 3-16-16,-22 24 20 15,14 3-16-15,-18 22 24 16,17 1-24-16,14 4-4 16,16-8-4-16,13-7 4 15,12-16-4-15,14-11-12 16,8-12 4-16</inkml:trace>
          <inkml:trace contextRef="#ctx0" brushRef="#br0" timeOffset="3949.378">10311 4943 716 0,'-34'15'264'0,"34"-15"-204"0,-17 53-16 16,8-26 0 0,5 3-32-16,-9 0 48 0,9 1-32 15,-5-9 28-15,5 1-28 0,0-15 96 16,8-1-68-16,-4-18 72 31,4-1-72-31,0-14-4 0,5-1-32 0,4-18 4 16,8 7-12-16,5-7-16 15,3 11 0-15,5 0-16 16,5 11 12-16,-1 4-120 16,-4 8 72-16,5 3-296 15,-5 4 196-15</inkml:trace>
          <inkml:trace contextRef="#ctx0" brushRef="#br0" timeOffset="4102.4343">10366 4712 676 0,'-21'-22'248'0,"21"22"-192"0,4-16-16 16,4 9 40-1,5 7-52-15,9-4-12 16,7 4-8-16,10 0-152 15,-1 4 80-15</inkml:trace>
          <inkml:trace contextRef="#ctx0" brushRef="#br0" timeOffset="1457.6586">8697 4137 860 0,'-43'4'320'0,"43"-4"-248"0,-13 30-20 0,9-7-40 15,4-1-16-15,-4 16-456 16,8 0 252-16</inkml:trace>
          <inkml:trace contextRef="#ctx0" brushRef="#br0" timeOffset="4739.6843">11132 4474 728 0,'-12'-12'268'0,"12"12"-208"0,17-19-16 16,-4 12 88-1,-1 7-80-15,10 4 24 16,-1 3-44-16,9 24-20 16,0 3-8-16,4 30-4 0,0 4 0 0,-17 30 16 15,0 1-8-15,-26 7 16 16,-4-15-16-16,-33 0 4 16,3-16-4-16,-29-3-96 15,3-7 52-15</inkml:trace>
          <inkml:trace contextRef="#ctx0" brushRef="#br0" timeOffset="4240.8594">10834 4561 236 0,'-12'15'88'0,"12"-15"-68"0,0 19-4 0</inkml:trace>
        </inkml:traceGroup>
        <inkml:traceGroup>
          <inkml:annotationXML>
            <emma:emma xmlns:emma="http://www.w3.org/2003/04/emma" version="1.0">
              <emma:interpretation id="{15D04B6C-29AA-45AE-B886-CE821CDF6977}" emma:medium="tactile" emma:mode="ink">
                <msink:context xmlns:msink="http://schemas.microsoft.com/ink/2010/main" type="inkWord" rotatedBoundingBox="16379,8918 20401,7776 20789,9141 16767,10283">
                  <msink:destinationLink direction="with" ref="{092707A3-0C6C-4345-89D9-FDA8C77FC1B8}"/>
                  <msink:destinationLink direction="with" ref="{A777C586-04D6-4BCE-969F-39AEF79F5C5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75.3296">13262 4633 268 0,'-17'19'100'0,"17"-19"-76"0,-5 11-8 16,1-7 140 0,8 0-88-16,-4 3 132 0,0 1-116 0,0-4 76 15,0 3-96-15,0-7 100 16,0 0-92-16,0-4 96 16,9 1-96-16,-1-9 16 15,1 5-52-15,-1-16 48 16,1 0-48-16,4-30-16 15,-1 0-12-15,-3-30 0 16,-1 7-4-16,1-15-12 16,4 12 4-16,4-20 12 15,-9 24-4-15,14-5-12 16,-1 16 4-16,9-4 48 16,-5 19-24-16,18-1 16 15,-5 16-20-15,9 8-8 16,0 14-4-16,-9 12-32 15,1 8 16-15,-14 7 4 16,1 8 8-16,-22 3 8 16,-4 1-4-16,-21 7 8 15,-1-8-8-15,-8 1-48 16,1-4 28-16,-14-4-76 16,13-4 52-16,9-8-116 15,8 8 92-15,9-7-72 16,8 3 80-16,17 1 12 15,1 3 28-15,8 0-4 16,4 4 8-16,-13-4 8 16,0 4 4-16,-12-4 24 0,-1 4-12 15,-16-8 164-15,-14-3-100 0,-7-4 24 32,-1 7-60-32,-4-15-28 0,4 4-4 0,0-3-20 15,17 3 8 1</inkml:trace>
          <inkml:trace contextRef="#ctx0" brushRef="#br0" timeOffset="8601.4625">14066 3686 260 0,'0'-7'96'0,"0"7"-76"0,-4-4-4 0,0 4 60 15,8 8-44-15,-8 3 24 16,4 8-36-16,-4 19 72 16,4 7-56-16,-5 4 32 15,1 1-40-15,-9-1 36 16,13-4-36-16,-8-3 56 15,8-4-48-15,-9-12 88 16,9-3-68-16,0-12 52 16,0 1-64-16,0-16 16 15,0-4-40-15,0-7-8 16,9 0-8-16,-9-11-16 16,4 7 8-16,5-23 12 0,8 8-4 0,-9-8-28 15,5 8 12-15,0 0-12 16,4 8 12-16,0 3 16 15,0 8 0-15,4 3 32 16,0 9-20-16,5 3 40 16,-1 3-32-16,5 5 20 15,4 3-24-15,0 1 16 16,0-1-20-16,-4-7 0 16,-4 0-8-16,-9-8 12 15,0 4-12-15,-13-8-160 16,0 5 80-16,-16-13-340 15,-1 5 228-15</inkml:trace>
          <inkml:trace contextRef="#ctx0" brushRef="#br0" timeOffset="10703.1762">14109 3490 404 0,'-9'7'148'0,"9"-7"-112"0,0 8-12 0,0-4 56 16,5-1-48-16,-10 1 60 16,5 0-56-16,-4-4 56 15,8 4-56-15,-4-4 44 16,0 0-44-16,0 0 32 15,0 0-36-15,0 0 52 16,0 0-48-16,0-4 20 16,5 4-36-16,-1-8 52 15,5 5-40-15,3-13 12 16,5 5-28-16,5-12 20 16,3 4-24-16,1-7-4 15,-1 7-4-15,1-7-4 16,-5 7 0-16,-4-4 0 15,0 12 0-15,-8-1 0 16,3 5 0-16,-7 3 24 16,-1 4-12-16,-4 4 4 15,4 3-8-15,0 5 12 16,5-1-12-16,0 4-4 16,3 0 0-16,1 0 12 15,4 0-8-15,-4-3 4 16,0 3-4-16</inkml:trace>
          <inkml:trace contextRef="#ctx0" brushRef="#br0" timeOffset="11232.5821">14816 3985 880 0,'-4'-11'328'0,"4"11"-256"0,4 0-16 0,0 4 72 16,0-4-80-16,1 0-12 16,-5 4-20-16,8-4-4 15,1 0-8-15,-1 0-188 16,1 7 100-16,-5 1-520 15,13-1 336-15</inkml:trace>
          <inkml:trace contextRef="#ctx0" brushRef="#br0" timeOffset="11634.1513">15280 3800 404 0,'-4'15'148'0,"4"-15"-112"0,-13 53-12 16,9-26 20-1,4-1-28-15,0 4 56 16,4 4-40-16,5 1 64 16,-1-1-56-16,-4-12 64 15,1 1-64-15,-5-15 108 16,0-1-88-16,-5-14 0 15,1 3-36-15,-4-15 12 0,8 4-24 16,-9-19 12-16,18 11-12 0,-9-11-16 16,4 7 0-16,4-7-16 15,9 8 12 1,5-1 32-16,3 8-16 0,5 1 80 16,0 10-52-16,8-3 32 15,-4 7-40-15,13 0 0 16,-13 4-16-16,-4-4 0 15,0 8-4-15,-9-4-112 16,-8 4 56-16,4-4-348 16,-9 4 216-16</inkml:trace>
          <inkml:trace contextRef="#ctx0" brushRef="#br0" timeOffset="5847.2082">12929 3501 1008 0,'22'-34'372'0,"-22"34"-288"0,17 0-24 0,-9 0-52 16,1 4-16-16,-9 3-340 15,8 5 192-15</inkml:trace>
          <inkml:trace contextRef="#ctx0" brushRef="#br0" timeOffset="5120.7469">11618 4788 540 0,'-4'4'200'0,"4"-4"-156"0,29 7-12 15,-3-7 44 1,4 0-48-16,25-11 84 16,18 3-60-16,-1-14 44 15,5 3-56-15,-1-8-4 16,-12 8-20-16,-4-3 8 15,-18 3-16-15,-20-4 40 0,-5 4-24 0,-34 4-24 16,-5 7 0-16,-29 8-8 16,0 8 0-16,-25 11 32 15,7 4-12-15,-7 22 40 16,16 12-28-16,13 15 40 16,13 0-36-16,21 3-4 15,22-10-16-15,25-9 12 16,4-10-12-16,13-8 24 15,5-12-20-15,3-15-128 16,-3-11 64-16</inkml:trace>
          <inkml:trace contextRef="#ctx0" brushRef="#br0" timeOffset="5423.57">12099 3989 1172 0,'-4'-22'436'0,"4"22"-340"0,13-16-24 0,-1 9-52 16,5 7-24-16,18-4 4 15,3 4 0 1,17 4-476-16,1 3 260 0</inkml:trace>
          <inkml:trace contextRef="#ctx0" brushRef="#br0" timeOffset="5737.9182">12878 3887 612 0,'0'-8'228'0,"0"8"-180"0,-8 0-12 0,8 0 72 15,0 8-68-15,0 7 0 16,0 8-24-16,-4 19 8 15,-1 7-16-15,-3 19 60 16,-1 0-40-16,-8 12 84 16,9-12-60-16,-18-12 104 15,5-6-84-15,-17-20 60 16,4-11-76-16,-18-19-12 16,14-4-28-16,-9-22-116 15,13-5 52-15,4-22-412 16,18 4 256-16</inkml:trace>
          <inkml:trace contextRef="#ctx0" brushRef="#br0" timeOffset="11849.426">15352 3539 748 0,'-17'-27'276'0,"17"27"-216"0,-8-15-16 15,8 4 180 1,8 7-132-16,5-7 24 16,4 7-68-16,13-4-32 15,-4 5-8-15,8-1-20 16,12 4 8-16,-3 0-356 15,-5 7 192-15</inkml:trace>
        </inkml:traceGroup>
        <inkml:traceGroup>
          <inkml:annotationXML>
            <emma:emma xmlns:emma="http://www.w3.org/2003/04/emma" version="1.0">
              <emma:interpretation id="{086FCD82-F09C-4D7D-AB26-BC9F3B06DE3A}" emma:medium="tactile" emma:mode="ink">
                <msink:context xmlns:msink="http://schemas.microsoft.com/ink/2010/main" type="inkWord" rotatedBoundingBox="21196,8286 21207,8285 21227,8455 21216,8457"/>
              </emma:interpretation>
            </emma:emma>
          </inkml:annotationXML>
          <inkml:trace contextRef="#ctx0" brushRef="#br0" timeOffset="12044.946">16191 3304 892 0,'-4'-19'332'0,"4"19"-260"0,-4 4-20 0,4 0 132 16,4 0-112-16,-4 3-28 16,4 8-28-16,-4 8-44 15,13 7 16-15,-13 12-172 16,0 0 104-16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1:49.2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97A1B2-21BA-40A2-8575-93932DEA9984}" emma:medium="tactile" emma:mode="ink">
          <msink:context xmlns:msink="http://schemas.microsoft.com/ink/2010/main" type="inkDrawing" rotatedBoundingBox="5993,13112 10279,9982 12311,12765 8024,15895" hotPoints="11266,11377 10185,14343 7045,14673 8126,11707" semanticType="enclosure" shapeName="Ellipse">
            <msink:sourceLink direction="with" ref="{F875A6A8-8CCD-4F02-B25E-CE35961F2DC1}"/>
            <msink:sourceLink direction="with" ref="{0959E98E-CCEF-4AA2-BEAA-5331C2487436}"/>
            <msink:sourceLink direction="with" ref="{C0D12683-ADBE-46B5-8228-BB44F5CFFB9D}"/>
          </msink:context>
        </emma:interpretation>
      </emma:emma>
    </inkml:annotationXML>
    <inkml:trace contextRef="#ctx0" brushRef="#br0">595 955 124 0,'-21'-4'44'0,"17"12"-32"0,0-1-4 16,4-7-24-16,0 0 8 15,-5 0 84-15,5 0-44 16,0 0 36-16,0 0-40 15,-4 4 88-15,0 4-64 16,4 3 40-16,-4-4-56 16,-1 5 24-16,-3-1-32 15,-1 4-28-15,-3 4 0 16,3 4 8-16,-12 0-4 16,8-1 24-16,-8 5-16 0,4-1 32 15,-5 5-28 1,10-5-4-16,-5 12-8 0,-5-4 4 15,14 4-4-15,-5 4-4 0,0-1 4 16,-4 1 4-16,4 3-4 16,5 1-12-16,-5-5 4 15,-4 1 4-15,-4 0 0 16,8-1 0-16,-8 5 0 16,4-5 0-16,-5 1 0 15,10 0 16-15,-5-1-8 16,-5 1 4-16,9-1-4 0,-8-3 4 15,8 4-8-15,5 0-4 16,-5-1 4-16,5-3 4 16,3 0-4-16,1-4-4 15,-9 0 4-15,13 0-16 16,-8 4 8-16,8 0-4 16,0 7 0-16,0-3 16 15,0 3-4-15,0 1-4 16,0-1 4-16,0 1-4 15,0-5 0-15,4 1 0 16,0-4 0-16,-4 0 8 16,9-4-4-16,-5 3-4 15,0 1 4-15,5 4-16 16,-1 7 8-16,1-7 4 16,-1 3 0-16,5 4 16 0,0-7-8 15,4-8-40 1,0 0 20-16,-4-7 12 0,12 14 0 15,-3-10 0-15,-1 3 4 16,4-8 12-16,-3 1-8 16,8-1-20-16,-5 4 4 15,1-3 12-15,-5-4 0 16,0-4-4-16,-4 3 4 16,0-3 28-16,5-4-16 15,-10 0 4-15,14 1-12 16,-5-1-16-16,13-4 4 15,-12 0 12-15,7 1-4 0,5-1 8 16,5 4-8-16,-9 0 8 16,4-3-8-16,4 3 8 15,-4 0-8-15,4 0-4 16,-4 0 4-16,13-3 4 16,-13-1-4-16,9 0-12 15,-5 8 4-15,-8-11 12 16,13-1-4-16,-14 1 8 15,6 0-8-15,3-5-4 16,-8 5 4-16,4 0 4 16,4-8-4-16,-8 7-12 15,4 1 4-15,0-1 4 16,-4 1 0-16,8-1 8 16,-4 5-4-16,5-8 8 15,3 3-8-15,-4-3 8 16,-4 3-8-16,5-7-4 15,-5-3 4-15,4-1-4 0,-4 4 0 16,-4-8 16-16,13 1-8 16,-5-1 4-16,-4 1-4 15,9 3 4-15,-5-4-8 16,0-7 8-16,5 0-8 16,-9 0 32-16,9 0-20 15,-5 0-12-15,0-1-8 16,5-3 12-16,-9-7-4 15,4 7 16-15,-4 0-12 16,-4-4-4-16,0-3 0 0,4-4 4 16,4 3-4-16,-4 4-12 15,5 1 4-15,-5-1 4 16,0 0 0-16,4 4 8 16,-4 4-4-16,4-7-4 15,-4-9 4-15,5 1-4 16,3-4 0-16,1 0 8 15,-13 4-4-15,8-8-4 16,-8 4 4-16,0 3 4 16,4-6-4-16,0 2-12 15,-4-2 4-15,8 3-4 16,-4-4 0-16,9 4 16 16,-5 3-4-16,-4 5-4 15,17-8 4-15,-13 3-4 0,-3-3 0 16,3-3 0-16,-8-1 0 15,8-4 0-15,0-3 0 16,-8-1 0-16,8 1 0 16,-3-1 0-16,-6 5 0 15,14-1 0-15,-5 1 0 16,-4 3 0-16,5 0 0 16,3 8-20-16,-3-1 12 15,-5 1 20-15,8-4-4 16,-12 0-4-16,8-4 0 15,-4-7 4-15,-4 3-4 16,0-7-12-16,0-4 4 0,-5 4 12 16,1-1-4-16,8 5-12 15,-13-1 4-15,9 5 4 16,-9-1 0-16,-4 4 0 16,-4-3 0-16,8-5-12 15,-8-10 8-15,8-1 20 16,-8 0-8-16,-4-4 4 15,8 1-4-15,-4 3-8 16,8 4 4-16,-8 4-24 16,-5 7 12-16,1 4 12 15,-1 1 0-15,-4-1-12 16,5-4 4-16,-9-3 28 16,9 7-12-16,-1-4-32 15,-4 0 12-15,1 1 8 16,-5 3 4-16,0 0 8 0,0 4-8 15,-5 0-20-15,1 4 8 16,0-4 20-16,-5 11-4 16,1-4-4-16,-1 1 0 15,5 3-24-15,-5 4 12 16,1 4 12-16,-1-4 0 16,-3 4-12-16,-1-4 4 15,-4 4 20-15,0 7-8 16,0-3-4-16,0 4 0 15,0-1-4-15,4-7 0 16,0 11-12-16,-4-11 8 0,0 7 4 16,0-7 0-16,4 4 0 15,0-4 0-15,-4 3 8 16,0 1-4-16,-4 0-4 16,0-1 4-16,-5 1-4 15,1 0 0-15,-5 3 0 16,0 8 0-16,-4-11-12 15,0 3 8-15,0 4-4 16,-4 1 0-16,4-1 8 16,-1 0 0-16,1 0 8 15,0-3-4-15,0 3 8 16,4-4-8-16,1 1-12 16,-1-1 4-16,-4 1 4 15,-5-5 0-15,5 5-12 16,5 3 8-16,-10-4 12 15,5 1-4-15,4-1-4 0,1 4 4 16,-5-3 4-16,-5-1-4 16,9 1-12-16,-12 3 4 15,8 0-16-15,-5 0 12 16,5 0 20-16,-4 1-4 16,8-1-12-16,-4 0 0 15,4-3 4-15,1 3 0 16,-1 0 16-16,0 4-8 15,9 0-20-15,-22 0 4 16,0 0 12-16,5 0 0 16,-4 0-20-16,-1 0 8 0,0 0 12 15,-3-4 0-15,3 4-4 16,-8 0 4-16,0 4 4 16,8 0-4-16,1 3 8 15,-9-3-8-15,-1 0-20 16,10 0 8-16,4 3 4 15,-5 1 4-15,-8-1-12 16,8 1 8-16,1-4 12 16,3 3-4-16,-3-3-12 15,-1 4 4-15,5 3 12 16,4 0-4-16,4 1-4 16,0 3 4-16,0 0-4 15,9-7 0-15,-9 7 0 16,9 0 0-16,-13-4 8 0,13 1-4 15,-9 3-20-15,13-4 8 16,-9 4 4-16,-4 0 4 16,1 1 0-16,-1 2 0 15,-4-6-12-15,-5 3 8 16,10 4 20-16,-5-12-8 16,4 9-4-16,0 2 0 15,0-2-4-15,9-5 0 16,-13 8 0-16,4-4 0 15,9 0-12-15,-9 0 8 16,9 0 4-16,-9 1 0 16,8 3 8-16,-7-1-4 15,7 1-12-15,-7 4 4 0,-1 4 4 16,-4 3 0 0,-5 0 24-16,-3 8-12 0,-1 4 32 15,5-5-28-15,-5 5 40 16,1 4-32-16,8-9 4 15,-5 5-16-15,5 0-16 16,-4-1 0-16,8-3 12 16,0 4-4-16,-4 7 16 15,-4 4-12-15,-5-4 4 16,9 0-4-16,-4 1-52 16,8-1 28-16,9-4-464 15,-9 4 264-15,9-30-288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2:40.0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63E154-F936-410A-9F75-CE63434D789D}" emma:medium="tactile" emma:mode="ink">
          <msink:context xmlns:msink="http://schemas.microsoft.com/ink/2010/main" type="inkDrawing" rotatedBoundingBox="-95,12943 6152,10001 7428,12712 1180,15654" semanticType="callout" shapeName="Other">
            <msink:sourceLink direction="with" ref="{F875A6A8-8CCD-4F02-B25E-CE35961F2DC1}"/>
            <msink:sourceLink direction="with" ref="{E56F9706-BFA7-455D-A52F-8A30378CD34D}"/>
          </msink:context>
        </emma:interpretation>
      </emma:emma>
    </inkml:annotationXML>
    <inkml:trace contextRef="#ctx0" brushRef="#br0">414 4413 612 0,'-39'-22'228'0,"22"14"-180"0,-13-3-12 16,9-5-16-16,-9-2-20 16,-4-13 140-16,-4-10-76 15,0-16 104-15,-1-19-92 16,9-18 36-16,5-12-64 0,4-8-16 16,8-15-20-16,0-7-12 15,0-12 4-15,5 12 12 16,-1-15-8-16,5 7-20 15,4-7 4-15,8 18-12 0,10 4 8 16,7 1 24-16,9-12-4 16,9 3-20-16,12 20 4 15,5 0 4-15,-1-1 4 16,14 1 0-16,-9-4 0 16,-1 4 0-16,14 14 0 15,0 9-20-15,4 7 12 16,0 3 12-16,4 1 0 15,4 0-12-15,9 3 4 16,9 1 12-16,12 7-4 16,4 11-20-16,1 1 8 0,8 11 4 15,4-4 4-15,9 3-12 16,-9 5 8-16,-8-4 20 16,8 3-8-16,0 5-48 15,-4-1 24-15,13 8-32 16,-4 0 28-16,-1 4 0 15,9 3 12-15,-4 4 16 16,0 5-4-16,-5 2-12 16,9 1 4-16,-8 15-4 15,-13 12 0-15,-13 3 24 16,-9 7-8-16,-4 1-20 16,5 7 4-16,-1-3 20 15,-4-1-4-15,1 1-4 16,-10-4 0-16,5-4-4 15,0 7 0-15,-4-7 16 16,-5-4-8-16,-12 4 24 16,-9-4-20-16,-13 0 4 15,5 0-8-15,-9 1-8 0,0-1 4 16,-8 0 4-16,-1 0-4 16,9 0 8-16,-8 0-8 15,8 0-28-15,-8 1 12 16,-5-1 4-16,-8-8 8 15,-5 8-100-15,-8-7 56 16,-4 3-220-16,-17-3 148 16,-5 0-416-1</inkml:trace>
    <inkml:trace contextRef="#ctx0" brushRef="#br0" timeOffset="284.2564">5847 272 476 0,'-8'8'176'0,"16"-4"-136"0,9 15-12 16,0-4 4-16,4 4-24 16,1 3 112-16,12 5-68 15,-4 7 24-15,-1 4-44 16,1 0 56-16,-9 3-48 15,-12-3 80-15,-18 0-68 0,-8-4 8 16,-17 4-36-16,-8-4-4 16,-9 8-12-16,-5-5-8 15,1 5 4-15,-9-4-244 0,0 0 132 16,-8 7-512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01.0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4DE1C2-437D-404F-9922-024595E57EAB}" emma:medium="tactile" emma:mode="ink">
          <msink:context xmlns:msink="http://schemas.microsoft.com/ink/2010/main" type="inkDrawing" rotatedBoundingBox="3410,1882 8471,-622 10494,3463 5433,5969" hotPoints="9494,2614 6933,5175 4372,2614 6933,53" semanticType="9" shapeName="Circle">
            <msink:sourceLink direction="with" ref="{5D0FC7D7-D383-482D-A4AD-1F745B2B9234}"/>
            <msink:sourceLink direction="with" ref="{78C4D76F-5900-472D-83E2-6DCA8E80B488}"/>
          </msink:context>
        </emma:interpretation>
      </emma:emma>
    </inkml:annotationXML>
    <inkml:trace contextRef="#ctx0" brushRef="#br0">3210 108 464 0,'-42'-37'176'0,"42"37"-140"0,-52-31-8 16,14 20-12-1,8 11-16-15,-46-15 16 16,3 15-8-16,-46 0 24 16,17 0-20-16,-64 7 12 0,21 12-12 15,-64 12 0-15,26 3-4 0,-51 26 28 16,38-3-20-16,-42 41 4 15,42 5-12-15,-21 29 56 16,38-15-36-16,-4 50 68 16,34-12-56-16,12 61 8 15,39 7-28-15,18 65 4 16,24 15-12-16,43-23 0 16,9-8-4-16,47 27 12 15,16-30-12-15,56 19-12 16,13-20 0-16,34-33-4 15,21-27 0-15,26-49 8 16,38-19 0-16,0-56 0 16,12-12 0-16,52-46 32 15,-25-22-16-15,63-53 56 16,-38-12-40-16,51-56-16 16,-56 3-8-16,35-56-8 15,-56 11 0-15,9-53 8 16,-47 23-4-16,-21-57-80 15,-22 22 40-15,-42-48-32 16,-43 37 44-16,-42-41 44 16,-26 41-8-16,-60-30 200 15,-16 42-116-15,-48-8 208 16,-8 53-176-16,-34-7 12 16,13 37-88-16,-43 0-48 15,26 39-8-15,-34 6-204 0,29 31 116 16,-33 12-200-16,25 22 164 0,-26 12-128 15,31 10 144-15,-14 9-204 16,30 11 180-16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00.2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F76005-54B3-4248-8816-186C2CDC52FD}" emma:medium="tactile" emma:mode="ink">
          <msink:context xmlns:msink="http://schemas.microsoft.com/ink/2010/main" type="inkDrawing" rotatedBoundingBox="4885,691 9046,1109 8721,4342 4560,3924" semanticType="enclosure" shapeName="Other">
            <msink:sourceLink direction="with" ref="{5D0FC7D7-D383-482D-A4AD-1F745B2B9234}"/>
          </msink:context>
        </emma:interpretation>
      </emma:emma>
    </inkml:annotationXML>
    <inkml:trace contextRef="#ctx0" brushRef="#br0">2021 50 488 0,'-55'-42'180'0,"55"42"-140"0,-81-11-12 0,30 11-32 15,9 0-4-15,-52 15 40 16,0 12-20-16,-42 18 0 15,4 8-8-15,-43 26 64 16,31 5-36-16,-52 48-12 16,34 4-12-16,-13 54 36 15,30-9-24-15,5 69 68 16,33-19-48-16,44 49-8 16,29-15-20-16,63 38 0 0,35-42-8 15,47-68 16 1,4-15-12-16,89-42 68 15,1-37-44-15,93-58 16 16,-21-26-32-16,102-60 132 16,-26-12-80-16,43-45 32 15,-43 7-60-15,-3-29-16 16,-65 14-12-16,-34-34 0 16,-51 23-8-16,-51-27 32 0,-38 20-20 15,-51-39-4-15,-31 19-8 0,-58-22-112 16,-1 19 60-16,-72-23-192 15,8 37 136-15,-34-3-200 16,9 27 172-16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2:59.7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30A84A-AFEF-4464-BBA1-FEFA995CB8FD}" emma:medium="tactile" emma:mode="ink">
          <msink:context xmlns:msink="http://schemas.microsoft.com/ink/2010/main" type="inkDrawing" rotatedBoundingBox="4522,2139 7031,735 8284,2972 5775,4377" semanticType="enclosure" shapeName="Other">
            <msink:sourceLink direction="with" ref="{5D0FC7D7-D383-482D-A4AD-1F745B2B9234}"/>
          </msink:context>
        </emma:interpretation>
      </emma:emma>
    </inkml:annotationXML>
    <inkml:trace contextRef="#ctx0" brushRef="#br0">1761 96 444 0,'-72'-34'164'0,"72"34"-124"0,-73-38-16 16,31 23 24-1,-5 8-32-15,-42 3 100 16,8 4-64-16,-30 15 20 0,13 4-40 16,-34 19-12-1,9 7-12-15,-35 42-16 0,30 4 4 0,-29 49 20 16,33 8-8-16,-4 49 4 15,30-8-4-15,30 57 28 16,30-19-20-16,68 38 12 16,12-34-16-16,65-15 12 15,12-46-16-15,64-38-4 16,5-37 0-16,59-42 20 16,-26-30-12-16,47-50 56 15,-21-14-36-15,0-50 12 16,-38 0-28-16,-5-42 36 15,-29 16-28-15,-30-50 4 16,-30 20-16-16,-35-50 0 16,-28 19-4-16,-52-15-200 15,-13 34 104-15,-68-4 152 16,-4 38-32-16,-56 16 36 16,5 29-44-16,-17 31-32 15,16 23 4-15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01.7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D43C8B-3379-41DC-81FB-6D3D388F9506}" emma:medium="tactile" emma:mode="ink">
          <msink:context xmlns:msink="http://schemas.microsoft.com/ink/2010/main" type="inkDrawing" rotatedBoundingBox="3799,-209 10948,919 10124,6133 2975,5004" semanticType="enclosure" shapeName="Other">
            <msink:sourceLink direction="with" ref="{5D0FC7D7-D383-482D-A4AD-1F745B2B9234}"/>
            <msink:sourceLink direction="with" ref="{78C4D76F-5900-472D-83E2-6DCA8E80B488}"/>
            <msink:destinationLink direction="with" ref="{54C78E4E-5271-4865-84BB-416589B2E2D2}"/>
          </msink:context>
        </emma:interpretation>
      </emma:emma>
    </inkml:annotationXML>
    <inkml:trace contextRef="#ctx0" brushRef="#br0">3562 232 684 0,'-94'-64'252'0,"94"64"-192"0,-63-42-20 16,24 23-12 0,5 4-24-16,-42-11-124 15,-1 7 64-15,-38-4-164 16,13 12 124-16,-47-1 40 0,12 9 32 15,-54 14 24-15,25 8 0 0,-51 34 76 16,29 4-40-16,-42 26 4 16,34 12-24-16,-38 33-12 15,47-7 0-15,-26 38 92 16,43-7-52-16,-1 37 16 16,35-7-36-16,8 52-4 15,26 31-12-15,25-19-24 16,26 27 8-16,26-8 12 15,38 11 0-15,16-7 8 0,35-12-8 16,34-3 16-16,26-12-12 16,16-11 4-16,18-4-4 15,29-19 28-15,9-22-20 16,30-27 48-16,21-19-36 0,25-19 56 16,26-30-48-16,0-35-8 31,-8-3-16-31,76-56 8 15,-25-9-12-15,46-48 4 16,-42-1-4-16,34-52 4 16,-55 7-8-16,25-61 52 15,-51 20-32-15,13-73 16 16,-34 23-24-16,-5-75 20 16,-38 10-24-16,18-93 68 0,-39 10-48 15,-30 1 4-15,-56 41-20 16,-37 8-72-16,-56 22 28 0,-51 20-472 15,-47 18 276-15,-68 38-288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2:59.2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4E9176-44C2-4B04-8487-B8AB3C5977CB}" emma:medium="tactile" emma:mode="ink">
          <msink:context xmlns:msink="http://schemas.microsoft.com/ink/2010/main" type="inkDrawing" rotatedBoundingBox="5919,1323 7641,2238 6848,3729 5126,2814" hotPoints="7235,2479 6319,3395 5403,2479 6319,1563" semanticType="enclosure" shapeName="Circle">
            <msink:sourceLink direction="with" ref="{5D0FC7D7-D383-482D-A4AD-1F745B2B9234}"/>
          </msink:context>
        </emma:interpretation>
      </emma:emma>
    </inkml:annotationXML>
    <inkml:trace contextRef="#ctx0" brushRef="#br0">1246 289 372 0,'-94'-4'140'0,"94"4"-112"0,-85 23-4 15,38-8 100 1,5 4-72-16,-39 19 96 16,8 4-88-16,-20 26 96 15,16 4-92-15,-8 45-4 16,17-7-36-16,17 34 0 15,21-4-12-15,17 38 0 16,17-12-4-16,43-3 4 16,9-27-8-16,54-18-4 15,-3-24 4-15,55-33 4 0,-9-16-4 16,43-37 8-16,-22-12-8 16,22-34-28-16,-30 0 12 0,-12-34 12 15,-27 12 4-15,-25-27 32 16,-21 11-20-16,-30-19 92 15,-21 16-60-15,-34-23-24 16,-13 11-12-16,-38-11-4 16,-1 15-4-16,-33 3-12 15,8 20 4-15,-8 7-24 16,20 16 16-16,1 7-224 16,21 11 128-16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24.9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24136B-4C3F-45A7-90B5-1826188E608A}" emma:medium="tactile" emma:mode="ink">
          <msink:context xmlns:msink="http://schemas.microsoft.com/ink/2010/main" type="inkDrawing" rotatedBoundingBox="4208,9744 8928,9671 8931,9831 4210,9903" semanticType="underline" shapeName="Other">
            <msink:sourceLink direction="with" ref="{62E25CAF-A795-4EBA-A94A-36E60A857C7C}"/>
          </msink:context>
        </emma:interpretation>
      </emma:emma>
    </inkml:annotationXML>
    <inkml:trace contextRef="#ctx0" brushRef="#br0">0 193 312 0,'4'-10'112'0,"3"6"-84"0,1-3-12 0,4 4 56 15,-5 0-44-15,1-1 24 16,-4 1-32-16,4-1 0 16,7 1-12-16,-3-1 20 15,-1-3-16-15,13 1 32 16,-1 2-28-16,-4-3-4 16,8 0-8-16,1 7-4 15,2 0 0-15,-2 0 24 16,10 0-12-16,-11 0 12 15,8 0-12-15,4 0 0 0,-4 0-4 16,-4 0 4-16,7 0-8 0,-3 0-12 16,12 0 4-16,-9-3 28 15,9 3-12-15,-1 0-12 16,5 0-4-16,-1 0-4 16,0 0 0-16,1 0 8 15,-1 0 0-15,-4 0 16 16,1 0-8-16,-5 0-4 15,1 0 0-15,7 3-16 16,8-3 8-16,1 4 28 16,2-1-12-16,1 1-32 15,0-1 12-15,0-3 28 16,0 7-12-16,0-7-8 16,0 0-4-16,-4 0-4 15,0 0 0-15,-7 3 16 16,-1-3-4-16,0 4-4 0,-3-4 4 15,3 0 4-15,-4 3-4 16,-3-3-4-16,3 0 4 16,-3 0 4-16,3 0-4 15,1 0 8-15,3 4-8 16,1-1-4-16,-1-3 4 16,0 0 12-16,-3 7-8 15,-1-7 16-15,1 4-16 16,-5-1-4-16,5 0 0 15,-5 1-4-15,1-4 0 0,3 0 8 16,1 0-4-16,-1 0-4 16,1 0 4-16,-1 0-4 15,1 0 0-15,-1-4 0 16,-3 4 0-16,-5 0 0 16,-3 0 0-16,0-3-20 15,-4 3 12-15,0 0 4 16,0-3 4-16,0 3 16 15,-4-7-8-15,4 3-12 16,4 1 0-16,0 3 4 16,-1-7 0-16,1 7 8 15,0-7-4-15,4 7-12 16,-4-3 4-16,-4 3 4 16,0 0 0-16,-4 0 0 15,0 0 0-15,0 0 8 16,0 0-4-16,0 0-12 0,0-4 4 15,-4 1 12-15,1-1-4 16,-1 1-12-16,0-1 4 16,-4 1 20-16,5-1-8 15,-5 1-12-15,4 0 0 16,-3-1 4-16,3 1 0 16,0-1-12-16,0 1 8 15,4-1 12-15,-3-2-4 16,-1 2-4-16,4-3 4 15,0 4 4-15,0-1-4 16,-4-3-4-16,1 4 4 16,-5 0 4-16,-4-1-4 0,1 1 76 15,3-1-44-15,-7-3 4 16,-1 4-24-16,-3-1-20 16,12-2 0-16,-9 6 12 15,1-4-4-15,-4 1 8 16,3-4-8-16,-3 3-12 15,4 4 4-15,-5 0 4 16,1-3 0-16,-4-1 16 16,-4 4-8-16,0 0-4 15,8 4 0-15,-12-1-156 16,-8 4 84-16,-15 10-536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08.9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157727-8506-4A98-9DF9-61642A410151}" emma:medium="tactile" emma:mode="ink">
          <msink:context xmlns:msink="http://schemas.microsoft.com/ink/2010/main" type="inkDrawing" rotatedBoundingBox="6259,2586 11706,3341 11697,3411 6250,2656" shapeName="Other">
            <msink:destinationLink direction="from" ref="{494E78C6-1A41-4F35-9165-B64215B3BC25}"/>
          </msink:context>
        </emma:interpretation>
      </emma:emma>
    </inkml:annotationXML>
    <inkml:trace contextRef="#ctx0" brushRef="#br0">14 17 332 0,'-13'-8'120'0,"9"8"-92"0,4-4-8 0,0 0 124 16,0 8-84-16,0-4 20 16,0 0-48-16,0 4-4 15,4 0-16-15,-4-4 44 16,0 0-28-16,4 4 48 16,5-1-44-16,-9 1 20 15,4 0-32-15,5-4 36 16,3 8-32-16,5-8 12 15,-8 0-20-15,12 0 8 16,1 0-12-16,7-4 0 16,5 8-4-16,9-1-16 0,4 9 4 15,8-5 4-15,5 5 0 0,29-1 0 16,1 0 0-16,33 8-12 16,-4 0 8-16,43 0 12 15,-4 4-4-15,50 3 16 16,-12 5-12-16,39 3 40 15,-23 3-24-15,52 9 20 16,-29-4-24-16,41-5-8 16,-33 13-8-16,30-9 20 15,-39-7-12-15,13-11 4 16,-34 0-8-16,17-1 48 16,-39 1-32-16,-3-4 8 15,-31-4-20-15,-8-3-16 16,-25 3 0-16,-18-4 12 15,-16-3-4-15,-18 3-4 16,-17 4 4-16,-12-7 20 16,-13-1-12-16,-9-7 4 15,-4 4-8-15,-8-8 4 16,-1 4-8-16,-12-4-20 16,4 4 8-16,-4-7-260 15,-1 3 148-15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10.1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4E78C6-1A41-4F35-9165-B64215B3BC25}" emma:medium="tactile" emma:mode="ink">
          <msink:context xmlns:msink="http://schemas.microsoft.com/ink/2010/main" type="inkDrawing" rotatedBoundingBox="6617,2521 9735,5673 9192,6210 6074,3058" semanticType="callout" shapeName="Other">
            <msink:sourceLink direction="from" ref="{54157727-8506-4A98-9DF9-61642A410151}"/>
            <msink:sourceLink direction="to" ref="{5C7025F2-29B7-4B75-95E4-3414230FF7C0}"/>
          </msink:context>
        </emma:interpretation>
      </emma:emma>
    </inkml:annotationXML>
    <inkml:trace contextRef="#ctx0" brushRef="#br0">0 22 208 0,'5'-11'76'0,"3"7"-60"0,1 4-4 15,-5-8 136-15,4 8-84 0,1-3 36 16,4 3-60-16,-5-4-4 16,5 8-24-16,-5-4 44 15,5 7-28-15,-4 4 40 16,8 5-40-16,0 6 4 15,0 1-20-15,13 11 12 16,8 8-16-16,5 3-12 16,-1 4 0-16,18 12 12 15,-1-4-4-15,18 11 8 16,0 0-8-16,16 23 16 16,1-8-12-16,8 19-4 15,0-7 0-15,13 15-32 16,-8-8 16-16,16 19 24 15,-16-11-8-15,8 7 8 16,-13-18-4-16,17 7-8 16,-12-16 4-16,-1 9 92 15,-12-5-52-15,4 9 44 16,-13-13-52-16,13-6 24 16,-13-9-32-16,0 12-8 15,-4-15-12-15,-9 8 28 16,-12-12-20-16,-5 4 4 15,-8-15-12-15,-13-8-8 16,-8-4 4-16,-9-11 20 16,-4-3-12-16,-5-16 24 15,-8 0-24-15</inkml:trace>
    <inkml:trace contextRef="#ctx0" brushRef="#br0" timeOffset="359.403">2973 2482 632 0,'-13'0'236'0,"13"0"-184"0,4 16-16 0,-4-9-36 16,4 4-8-16,-4 16 48 15,5 7-20-15,-1 15 8 16,0-7-16-16,0 18 36 15,1 5-24-15,12-1 12 16,-13-3-20-16,13-5 20 16,4-6-24-16,-8-5-4 15,4-7-4-15,-13-8 64 16,13-7-36-16,-17-8 148 16,0-4-104-16,-21-7-24 15,0 0-32-15,-18-8-20 16,-3 4 4-16,-18-4 4 15,9 4-4-15,-13-3-124 16,5 6 64-16,-14 1-604 16,9 4 364-16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12.3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D8A18C-A76E-42A4-9754-716093D12A9A}" emma:medium="tactile" emma:mode="ink">
          <msink:context xmlns:msink="http://schemas.microsoft.com/ink/2010/main" type="inkDrawing" rotatedBoundingBox="2887,3045 3040,3581 2602,3706 2449,3169" semanticType="callout" shapeName="Other"/>
        </emma:interpretation>
      </emma:emma>
    </inkml:annotationXML>
    <inkml:trace contextRef="#ctx0" brushRef="#br0">431-3 476 0,'-34'0'176'0,"34"0"-136"0,-60 0-12 0,39 0 32 15,0 7-40-15,-26 1 52 16,13-1-40-16,-9 1 100 15,5 3-76-15,-13 4-8 16,30 0-28-16,-9 4-16 16,9 0 0-16,12-4-4 15,9 12 0-15,17 7 24 16,17 0-12-16,9 11 12 16,4 8-12-16,16 0 20 15,1 4-20-15,13 4-296 16,4-12 156-16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12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02C387-08D9-4948-91F9-348B5F86ACF2}" emma:medium="tactile" emma:mode="ink">
          <msink:context xmlns:msink="http://schemas.microsoft.com/ink/2010/main" type="inkDrawing" rotatedBoundingBox="2605,3304 5771,2652 5782,2706 2616,3358" shapeName="Other"/>
        </emma:interpretation>
      </emma:emma>
    </inkml:annotationXML>
    <inkml:trace contextRef="#ctx0" brushRef="#br0">3159 6 456 0,'4'0'168'0,"-4"0"-128"0,0-7-16 0,-4 7 124 15,4 0-88-15,-8 0 72 16,-1 0-76-16,-16 3-12 16,-1 5-28-16,-29 0 8 15,-1 14-16-15,-37 1 4 16,16 3-4-16,-51 8-8 16,9 1 4-16,-56 6 48 15,18-3-28-15,-52 0 24 16,30 4-28-16,-42-1 44 15,29-3-36-15,-38 0 4 16,30 0-20-16,-4-8 12 16,42 0-16-16,4-7 4 15,35 0-4-15,8-1-16 16,26-6 4-16,25-9 4 16,21 12 0-16,13-11-168 0,18 7 92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11.3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C78E4E-5271-4865-84BB-416589B2E2D2}" emma:medium="tactile" emma:mode="ink">
          <msink:context xmlns:msink="http://schemas.microsoft.com/ink/2010/main" type="inkDrawing" rotatedBoundingBox="3948,5530 5950,2729 6243,2939 4241,5739" semanticType="callout" shapeName="Other">
            <msink:sourceLink direction="with" ref="{4ED43C8B-3379-41DC-81FB-6D3D388F9506}"/>
            <msink:sourceLink direction="with" ref="{FFE40926-49E1-4B26-8F86-5ED7C584D56C}"/>
          </msink:context>
        </emma:interpretation>
      </emma:emma>
    </inkml:annotationXML>
    <inkml:trace contextRef="#ctx0" brushRef="#br0">1835 19 228 0,'-13'-8'84'0,"13"5"-64"0,-4-1-8 0,-5 0 72 15,9 8-48-15,-8 0 12 16,-1 7-28-16,-8-3 24 16,4 7-28-16,-12 11 56 15,8 1-40-15,-17 18-8 16,8 1-12-16,-21 18 96 15,9-4-60-15,-22 39 8 16,5-8-36-16,-22 37 24 16,9-6-28-16,-21 25-12 15,8-11-8-15,-25 20 64 16,16-20-32-16,-12 12 16 16,13-16-28-16,-1 0-8 15,9-18-4-15,5 3 20 16,16-14-12-16,-21-9 32 15,26-11-28-15,-9-3-4 16,13-8-8-16,-5-4-24 16,14-7 12-16,-1-24-156 15,18 1 92-15,3-19-200 16,10-11 152-16</inkml:trace>
    <inkml:trace contextRef="#ctx0" brushRef="#br0" timeOffset="255.678">-52 2354 364 0,'-21'0'132'0,"21"0"-100"0,-21 23-12 0,8-4 140 15,13 0-92-15,-21 19 104 16,12 11-96-16,-12 4 36 16,12 4-64-16,-3-12 56 15,3 4-64-15,5-14 52 16,4-9-52-16,0-11 8 15,4 4-32-15,9-11 0 16,4-8-8-16,13-8-16 16,8-3 4-16,13-12-120 15,5 4 68-15,7-23-472 16,-3 5 292-16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2:58.7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0FC7D7-D383-482D-A4AD-1F745B2B9234}" emma:medium="tactile" emma:mode="ink">
          <msink:context xmlns:msink="http://schemas.microsoft.com/ink/2010/main" type="writingRegion" rotatedBoundingBox="5778,1958 6697,1958 6697,2923 5778,2923">
            <msink:destinationLink direction="with" ref="{7C4E9176-44C2-4B04-8487-B8AB3C5977CB}"/>
            <msink:destinationLink direction="with" ref="{4ED43C8B-3379-41DC-81FB-6D3D388F9506}"/>
            <msink:destinationLink direction="with" ref="{5B30A84A-AFEF-4464-BBA1-FEFA995CB8FD}"/>
            <msink:destinationLink direction="with" ref="{D6F76005-54B3-4248-8816-186C2CDC52FD}"/>
            <msink:destinationLink direction="with" ref="{424DE1C2-437D-404F-9922-024595E57EAB}"/>
          </msink:context>
        </emma:interpretation>
      </emma:emma>
    </inkml:annotationXML>
    <inkml:traceGroup>
      <inkml:annotationXML>
        <emma:emma xmlns:emma="http://www.w3.org/2003/04/emma" version="1.0">
          <emma:interpretation id="{B001CA83-A662-479C-98BA-8D6B8810091E}" emma:medium="tactile" emma:mode="ink">
            <msink:context xmlns:msink="http://schemas.microsoft.com/ink/2010/main" type="paragraph" rotatedBoundingBox="5778,1958 6697,1958 6697,2923 5778,2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E2A73E-AF16-467D-8400-EB6D901417A0}" emma:medium="tactile" emma:mode="ink">
              <msink:context xmlns:msink="http://schemas.microsoft.com/ink/2010/main" type="line" rotatedBoundingBox="5778,1958 6697,1958 6697,2923 5778,2923"/>
            </emma:interpretation>
          </emma:emma>
        </inkml:annotationXML>
        <inkml:traceGroup>
          <inkml:annotationXML>
            <emma:emma xmlns:emma="http://www.w3.org/2003/04/emma" version="1.0">
              <emma:interpretation id="{FFE40926-49E1-4B26-8F86-5ED7C584D56C}" emma:medium="tactile" emma:mode="ink">
                <msink:context xmlns:msink="http://schemas.microsoft.com/ink/2010/main" type="inkWord" rotatedBoundingBox="5778,1958 6697,1958 6697,2923 5778,2923">
                  <msink:destinationLink direction="with" ref="{54C78E4E-5271-4865-84BB-416589B2E2D2}"/>
                </msink:context>
              </emma:interpretation>
            </emma:emma>
          </inkml:annotationXML>
          <inkml:trace contextRef="#ctx0" brushRef="#br0">1131 732 404 0,'-30'-7'148'0,"30"7"-112"0,-21 7-12 0,8-3 56 16,5 3-48-16,-18 1-4 15,5 7-16-15,-18 8 32 16,5 3-20-16,-12 24 64 15,11-5-48-15,-7 31 88 16,8 3-72-16,4 16-8 16,13-4-32-16,13 0 8 15,12-4-16-15,18 3-4 0,21-18 0 16,4-26 12 0,8-1-8-16,26-37 4 15,5-8-4-15,12-31-40 16,0 1 16-16,5-23-56 15,-22 8 40-15,-17-27-12 16,-13 11 28-16,-33-22 0 16,-10 15 8-16,-33-19 60 15,-9 22-28-15,-29 5 68 16,3 15-52-16,-7 7-24 0,7 11-16 0,5 8-240 16,17 12 132-16</inkml:trace>
          <inkml:trace contextRef="#ctx0" brushRef="#br0" timeOffset="-418.6502">1216 993 300 0,'-4'-19'112'0,"4"16"-88"0,0-9-8 0,0 5 72 15,0 7-52-15,-4-8 84 16,-1 1-68-16,-7-1 36 15,-1 4-52-15,-8 4 8 16,8 8-28-16,-13 11-24 16,5 3 0-16,-9 12 4 15,5 4 4-15,-5 15 68 16,13 0-36-16,4 8 40 16,9-4-40-16,8-8-8 15,9-4-16-15,4-11-16 16,8-3 4-16,5-20 28 15,4-3-12-15,9-16 4 16,-1-3-8-16,1-16 4 16,-1 1-8-16,-7-20-20 15,-6 5 8-15,-12-20 20 16,-8 12-4-16,-13-4-4 16,-13 11 0-16,-5 8 48 15,-7 15-28-15,-6 12 16 16,-3 7-24-16,4 7-16 15,9 8-4-15,-1-3-4 16,13 3 0-16,0-4-152 16,9 0 88-16,8-11-340 15,5 4 228-15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48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8-1 528 0,'-12'0'196'0,"12"0"-152"0,0 0-12 0,0 0 148 16,0 0-104-16,0 0 32 16,4 0-64-16,4 0 16 15,14 0-32-15,-1 0 16 16,0 0-24-16,9 0 0 15,0 0-12-15,0 0 4 16,-1 0-8-16,-3 0-620 16,0 0 340-16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3:09.3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891300-A34F-4DB6-A3FC-792865D20266}" emma:medium="tactile" emma:mode="ink">
          <msink:context xmlns:msink="http://schemas.microsoft.com/ink/2010/main" type="writingRegion" rotatedBoundingBox="1298,2130 23373,1679 23711,18203 1636,18654"/>
        </emma:interpretation>
      </emma:emma>
    </inkml:annotationXML>
    <inkml:traceGroup>
      <inkml:annotationXML>
        <emma:emma xmlns:emma="http://www.w3.org/2003/04/emma" version="1.0">
          <emma:interpretation id="{7DFF1E6C-4A6A-4839-88E7-917019B68B65}" emma:medium="tactile" emma:mode="ink">
            <msink:context xmlns:msink="http://schemas.microsoft.com/ink/2010/main" type="paragraph" rotatedBoundingBox="9051,2700 14884,882 15907,4164 10074,59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523654F-913E-49C4-A53E-989B547D9F52}" emma:medium="tactile" emma:mode="ink">
              <msink:context xmlns:msink="http://schemas.microsoft.com/ink/2010/main" type="line" rotatedBoundingBox="9051,2700 13037,1458 13488,2902 9502,4145"/>
            </emma:interpretation>
          </emma:emma>
        </inkml:annotationXML>
        <inkml:traceGroup>
          <inkml:annotationXML>
            <emma:emma xmlns:emma="http://www.w3.org/2003/04/emma" version="1.0">
              <emma:interpretation id="{AF80C3C1-40F4-4306-9285-2B70907B9CC3}" emma:medium="tactile" emma:mode="ink">
                <msink:context xmlns:msink="http://schemas.microsoft.com/ink/2010/main" type="inkWord" rotatedBoundingBox="11337,2428 12571,2043 12897,3087 11663,34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 24 476 0,'-21'-4'176'0,"21"4"-136"0,0-4-12 0,0 1 136 15,0 3-96-15,0-8 44 16,8 8-68-16,5-7 4 16,0 10-32-16,13 1 8 15,-1 4-12-15,5 3-16 16,8 8 0-16,-12 0 12 16,4 4-4-16,-9-1 16 15,4 1-12-15,-12-4 68 16,0 0-44-16,-13-4 92 15,0 4-68-15,-9 4 0 16,-3-4-36-16,-10-4 4 16,5 4-12-16,-17-4-32 15,4 4 8-15,-12 0-444 16,4 0 248-16</inkml:trace>
          <inkml:trace contextRef="#ctx0" brushRef="#br0" timeOffset="10886.3745">301 104 768 0,'17'-12'284'0,"-17"12"-220"0,-4 4-20 15,4 0 68 1,4 0-72-16,1-1-28 15,-1 5-8-15,0-1 4 16,5 1-4-16,-1-4 8 16,1 3-8-16,-5-7 8 0,0 0-8 0,-4-3 16 15,4 3-12-15,-4-4-4 16,0 4 0-16</inkml:trace>
          <inkml:trace contextRef="#ctx0" brushRef="#br0" timeOffset="9820.4697">991-1058 436 0,'-8'-4'160'0,"8"4"-124"0,-9-8-8 16,5 4 132-16,8 8-92 0,-8-4 36 15,4 4-64-15,-9 4-4 16,1 7-24-16,-5 7 0 16,4 5-4-16,1 7 12 15,8 4-12-15,8 3-4 16,1 1 0-16,4-8 12 16,4 0-8-16,-4-7 4 15,8-5-4-15,-13-3-16 16,5-4 4-16,-4-7-136 15,-9-4 72-15</inkml:trace>
        </inkml:traceGroup>
        <inkml:traceGroup>
          <inkml:annotationXML>
            <emma:emma xmlns:emma="http://www.w3.org/2003/04/emma" version="1.0">
              <emma:interpretation id="{64E0C231-9205-49AA-9677-2845BFB3D0A7}" emma:medium="tactile" emma:mode="ink">
                <msink:context xmlns:msink="http://schemas.microsoft.com/ink/2010/main" type="inkWord" rotatedBoundingBox="12411,1938 13118,1717 13341,2430 12633,26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85.6258">940-812 488 0,'0'-19'180'0,"0"19"-140"0,13 0-12 0,-5 0 136 15,1 0-96-15,4 0 88 16,8 7-92-16,-13 1 4 15,14 7-44-15,-18-4 4 16,13 4-16-16,-17-3 0 16,8 3-4-16,-8-8 12 15,5 5-12-15</inkml:trace>
          <inkml:trace contextRef="#ctx0" brushRef="#br0" timeOffset="9489.088">953-1214 392 0,'-9'-7'148'0,"9"14"-116"0,0-3-8 0,0-4 64 16,0 0-52-16,9 4 56 16,-1 3-52-16,14 5 16 15,-1-1-36-15,30 1 8 16,0-1-16-16,21 0 0 15,-3 1-4-15,7-1 4 16,-8 0-8-16,-8-3-12 16,-5-1 4-16,-12-3 12 15,-9 4-4-15,-13-8 140 16,-4 0-80-16,-12-4 28 16,-1 0-56-16,-8 0 4 15,4 4-24-15,-9-7-24 16,5 7 0-16,0-4 20 0,4 8-4 0,-5-4-4 15,1 4 0-15,-9-1-24 16,5 5 12-16,-14 0 4 16,10 3 4-16,-14 0 24 15,5 1-12-15,-13 7-4 16,8 3-4-16,-4 12-40 16,5 0 20-16,-1 8-4 15,14 0 12-15,-1 3 16 16,8 1-4-16,5-5-12 15,5-7 4-15,-1-7 20 16,5-1-8-16,-5-3-12 16,4-4 0-16,-12-8 20 15,4 1-8-15</inkml:trace>
        </inkml:traceGroup>
        <inkml:traceGroup>
          <inkml:annotationXML>
            <emma:emma xmlns:emma="http://www.w3.org/2003/04/emma" version="1.0">
              <emma:interpretation id="{78C4D76F-5900-472D-83E2-6DCA8E80B488}" emma:medium="tactile" emma:mode="ink">
                <msink:context xmlns:msink="http://schemas.microsoft.com/ink/2010/main" type="inkWord" rotatedBoundingBox="9051,2700 10731,2177 11105,3377 9426,3901">
                  <msink:destinationLink direction="with" ref="{4ED43C8B-3379-41DC-81FB-6D3D388F9506}"/>
                  <msink:destinationLink direction="with" ref="{424DE1C2-437D-404F-9922-024595E57EAB}"/>
                </msink:context>
              </emma:interpretation>
              <emma:one-of disjunction-type="recognition" id="oneOf2"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54543.856">-746-498 260 0,'-5'-34'96'0,"5"34"-76"0,-8-57-4 0,8 30 44 15,0 8-36 1,-13-11 8-16,5 4-20 0,-22-1-16 16,4 12 0-16,-25 0 4 15,4 4 0-15,-38 3-12 16,9 4 8-16,-48 12 12 16,9 3-4-16,-34 16-20 15,21-1 8-15,-29 16 12 16,25-4 0-16,4 11 104 15,30 0-60-15,9 31 24 16,21-1-40-16,21 38-4 16,17 1-16-16,26 29 0 15,16-10-4-15,31 10 12 16,12-22-12-16,39-30 24 16,0-20-20-16,29-37 24 15,-8-15-24-15,30-53 40 31,-9-12-28-31,13-45-4 0,-13 4-12 0,1-50-16 16,-27 8 4-16,-16-19 4 16,-17 23 0-16,-35-4 8 15,-12 23-4-15,-38 4-4 16,-5 22 4-16,-30 12-16 16,-4 18 8-16,-16 24-4 15,3 18 0-15,-21 27-264 16,9 14 144-16</inkml:trace>
        </inkml:traceGroup>
      </inkml:traceGroup>
      <inkml:traceGroup>
        <inkml:annotationXML>
          <emma:emma xmlns:emma="http://www.w3.org/2003/04/emma" version="1.0">
            <emma:interpretation id="{A2575B65-A845-4D9A-BDF2-675351ABC155}" emma:medium="tactile" emma:mode="ink">
              <msink:context xmlns:msink="http://schemas.microsoft.com/ink/2010/main" type="line" rotatedBoundingBox="12342,3368 15618,2935 15821,4472 12545,4905"/>
            </emma:interpretation>
          </emma:emma>
        </inkml:annotationXML>
        <inkml:traceGroup>
          <inkml:annotationXML>
            <emma:emma xmlns:emma="http://www.w3.org/2003/04/emma" version="1.0">
              <emma:interpretation id="{0F18B512-E763-421D-9AD9-6992A30BEE7A}" emma:medium="tactile" emma:mode="ink">
                <msink:context xmlns:msink="http://schemas.microsoft.com/ink/2010/main" type="inkWord" rotatedBoundingBox="12342,3368 15618,2935 15821,4472 12545,490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84.352">966 1705 372 0,'0'7'140'0,"0"-7"-112"0,-9 0-4 0,9-4 136 15,0 4-92-15,-8-7 80 16,8-1-88-16,-5-14 56 15,5-1-64-15,0-11-12 16,9 0-24-16,-1-15-4 16,1 7-4-16,-1-26-8 15,5 0 4-15,-4-19-16 16,3 15 8-16,1-12 4 16,0 16 0-16,4-7 0 15,0 25 0-15,4-10 0 16,5 11 0-16,8-4 8 15,0 11-4-15,13-7 52 16,4 18-32-16,-9 1 8 16,1 11-20-16,0 8-16 0,-14 11 0 0,1 4 4 15,0 7 0-15,-26 8 8 16,5 4-4-16,-30-1 16 16,4 5-12-16,-13-1-4 15,0-3 0-15,-8-4 20 16,4-4-12-16,-1-3-56 15,10-1 20-15,8 4 4 16,8 0 8-16,14 8 4 16,7 0 0-16,14 11-12 15,4 3 12-15,0 5 12 16,4 0 0-16,-9-4-4 16,5-1 4-16,-26-6 4 15,1-5-4-15,-18-3 24 16,-4-4-16-16,-26-8 4 15,1 1-8-15,-14-12 4 16,14 0-8-16,-5-4-4 16,17-4 4-16,4-7-76 15,14 0 40-15</inkml:trace>
          <inkml:trace contextRef="#ctx0" brushRef="#br0" timeOffset="5900.1739">1251 191 548 0,'-9'-8'204'0,"9"8"-156"0,0 0-16 16,-8 0 160-1,16 0-112-15,-8 0 56 16,0 0-80-16,0 0-16 15,9 0-24-15,12-4 8 16,5 4-16-16,12-4 24 16,5 1-20-16,8-9-4 15,-9 12-4-15,9-7-4 0,-8 7 0 0,-5-4 8 32,-8 4-4-32,-17 0-4 0,0 8 4 15</inkml:trace>
          <inkml:trace contextRef="#ctx0" brushRef="#br0" timeOffset="6247.5979">2141 758 736 0,'8'-7'272'0,"-8"7"-208"0,26-4-20 15,-13 0 20 1,4 8-44-16,4-4 0 16,5 0-12-16,8 8 4 15,0-8-8-15,0 7-116 0,-4 1 60 0</inkml:trace>
          <inkml:trace contextRef="#ctx0" brushRef="#br0" timeOffset="6395.1736">2060 978 632 0,'13'4'236'0,"-13"-4"-184"0,42 0-16 0,-16-4 16 16,4 4-36-16,16-11 20 16,1 3-20-16</inkml:trace>
          <inkml:trace contextRef="#ctx0" brushRef="#br0" timeOffset="7460.5218">2669 1553 508 0,'-4'4'188'0,"4"-4"-148"0,4 0-8 0,-4-4 124 31,4 4-92-31,0-11 8 0,1 3-44 0,-1-14 36 16,4 3-36-16,5-19 20 15,-4 8-28-15,-1-35-16 16,-4 8-8-16,5-30 28 16,8 12-12-16,-13-12-32 15,13 15 12-15,-4-4-8 16,8 15 8-16,1-3 44 16,7 19-24-16,1-5 112 15,4 13-68-15,5 6 20 16,3 12-44-16,1 12-12 15,-5 7-12-15,-4 0-16 16,-4 11 4-16,-9 4 28 16,-4 12-12-16,-17-4 24 15,-8-5-24-15,-13 9-64 16,4-4 24-16,-18-1-148 16,6-3 100-16,-14 0-136 15,22-4 124-15,-9-7-12 16,17 7 60-16,-4-4-36 15,17 1 44-15,9 3 16 16,3 0 12-16,5 0 48 16,9 4-24-16,0 4 52 15,-1 0-40-15,-8-1 36 16,-4 5-36-16,-13-5 80 0,0 1-64 16,-26-4-4-16,-3 4-28 0,-10-4 8 15,9-4-16-15,1-8-4 16,3-3 0-16,-4-8-4 15,13 4 0-15,4-11-132 16,13 4 72-16</inkml:trace>
          <inkml:trace contextRef="#ctx0" brushRef="#br0" timeOffset="7851.0613">3486 751 560 0,'17'-15'208'0,"-17"15"-164"0,9 11-8 0,-5-3 12 16,0-1-32-16,5 8 40 15,0 4-32-15,-5 4-4 16,0 3-12-16,0 9-8 16,1-9 4-16,-1 4-4 15,4-3 0-15,-8-8 8 16,0 0-4-16,0-8 24 15,0 0-16-15,-4-14 12 16,4-1-12-16,-4-15 88 16,4 4-52-16,0-19 20 15,8 7-36-15,1-11 48 16,8 8-44-16,4-4 36 16,0 4-40-16,5 3 68 0,0 12-52 15,3 0 0-15,1 7-28 0,-4 5-12 16,-5 6-4-16,-4 1 20 15,0 4-12-15,-4-1-4 16,4 1-4-16,-4-1-384 16,4 5 208-16</inkml:trace>
          <inkml:trace contextRef="#ctx0" brushRef="#br0" timeOffset="8210.669">3687 440 756 0,'8'-22'280'0,"-8"22"-216"0,13-15-20 15,4 3 100 1,-4 8-88-16,4-11 48 15,-5 0-60-15,10-8-16 16,-1 8-16-16,0-7 8 16,5 6-12-16,-9-6 48 15,0 3-28-15,0 0-4 16,4 4-16-16,1-8 20 16,-1 12-16-16,-8 3 12 0,-1 4-12 15,-3 8-24-15,12 7 4 16,-12 12 20-1,4 0-4-15,4 3 16 0,-5 5-16 0,-3-1-620 16,4-4 336-16</inkml:trace>
        </inkml:traceGroup>
      </inkml:traceGroup>
    </inkml:traceGroup>
    <inkml:traceGroup>
      <inkml:annotationXML>
        <emma:emma xmlns:emma="http://www.w3.org/2003/04/emma" version="1.0">
          <emma:interpretation id="{434E4AAD-A98B-4D35-9284-7DF802BABDE9}" emma:medium="tactile" emma:mode="ink">
            <msink:context xmlns:msink="http://schemas.microsoft.com/ink/2010/main" type="paragraph" rotatedBoundingBox="5526,6034 16668,4927 16981,8073 5839,91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BDEDA8-DAA3-4BF5-AB41-DF14FDDCD2C9}" emma:medium="tactile" emma:mode="ink">
              <msink:context xmlns:msink="http://schemas.microsoft.com/ink/2010/main" type="line" rotatedBoundingBox="5526,6034 14488,5144 14666,6931 5704,7821"/>
            </emma:interpretation>
          </emma:emma>
        </inkml:annotationXML>
        <inkml:traceGroup>
          <inkml:annotationXML>
            <emma:emma xmlns:emma="http://www.w3.org/2003/04/emma" version="1.0">
              <emma:interpretation id="{DE6C5120-7F07-40C4-92D2-E29264C86740}" emma:medium="tactile" emma:mode="ink">
                <msink:context xmlns:msink="http://schemas.microsoft.com/ink/2010/main" type="inkWord" rotatedBoundingBox="5561,6385 6602,6281 6710,7362 5668,7466"/>
              </emma:interpretation>
            </emma:emma>
          </inkml:annotationXML>
          <inkml:trace contextRef="#ctx0" brushRef="#br0" timeOffset="24049.9319">-5298 3616 312 0,'8'-53'112'0,"-8"53"-84"0,17-38-12 0,-8 19 84 15,4 8-60-15,-5-15 96 16,5 7-76-16,-13-8 32 16,4 8-52-16,-8 0 20 15,0 8-32-15,-9 3-28 16,0 8 0-16,-21 15 0 15,4 12 0-15,-21 30-12 16,8 7 8-16,-16 23 12 16,8-4-4-16,-13 1-4 15,9-12 4-15,-9-16 12 16,8 1-8-16,1-27 92 16,21 8-52-16,-4-19-4 15,12-4-28-15,9-15-4 16,8-7-4-16,14-12-52 15,7-4 28-15,18-26-128 16,4 4 80-16,9-35-96 16,0 23 92-16,3-15 8 15,1 12 36-15,0-12 16 16,0 19 8-16,0 0 32 16,-5 15-16-16,1 0 56 0,-5 15-40 15,-4 5 56-15,0 10-52 0,0 12 0 31,-4 11-20-31,4 27 32 0,-4 3-24 0,4 31-4 16,0 3-12-16,5 16 28 16,-5-8-20-16,4 0 4 15,5-4-12-15,-9-11-8 16,-5-8 4-16,-3-14 4 16,-5-9-4-16,-12-14 32 15,-1-8-20-15,-8-19 4 16,0 0-12-16</inkml:trace>
          <inkml:trace contextRef="#ctx0" brushRef="#br0" timeOffset="24248.4598">-5694 4014 768 0,'-22'-35'284'0,"22"35"-220"0,30 0-20 16,-9 0-20-1,9 0-24-15,13 0 0 16,8 0 0-16,13-7 8 16,-5 7-4-16,5 0-116 15,-4 7 60-15,-17-7-164 16,-1 0 120-16</inkml:trace>
          <inkml:trace contextRef="#ctx0" brushRef="#br0" timeOffset="24442.4763">-5537 3275 840 0,'-8'-30'312'0,"8"30"-244"0,12-23-16 0,1 16-40 16,9 7-16-16,16-8 12 15,4 8-4-15,22-3-12 16,0 6 4-16,13 1 12 15,-5 4-4-15</inkml:trace>
        </inkml:traceGroup>
        <inkml:traceGroup>
          <inkml:annotationXML>
            <emma:emma xmlns:emma="http://www.w3.org/2003/04/emma" version="1.0">
              <emma:interpretation id="{5C7025F2-29B7-4B75-95E4-3414230FF7C0}" emma:medium="tactile" emma:mode="ink">
                <msink:context xmlns:msink="http://schemas.microsoft.com/ink/2010/main" type="inkWord" rotatedBoundingBox="7094,6484 9395,6256 9512,7443 7212,7672">
                  <msink:destinationLink direction="to" ref="{494E78C6-1A41-4F35-9165-B64215B3BC25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696.1509">-3880 3321 488 0,'-43'-15'180'0,"43"15"-140"0,-47 34-12 16,13-4-4-1,0 4-20-15,-25 42-20 16,-1 3 8-16,-4 27 56 16,13-3-24-16,-4 14-12 0,20-15-4 15,10 0-8-15,16-11 0 16,5-8 16-16,8-14-8 0,18-20-172 15,3-15 92 1</inkml:trace>
          <inkml:trace contextRef="#ctx0" brushRef="#br0" timeOffset="24995.9487">-3859 3998 644 0,'-26'16'236'0,"26"-16"-180"0,-29 64-20 0,16-30-8 15,9 4-24-15,-9 0 8 16,9 0-8-16,-5-16-4 16,5 1 4-16,4-27 64 15,4-7-36-15,0-23 24 16,9 3-36-16,0-18-8 16,4 4-8-16,8-12-4 15,1 12 0-15,4-8 32 16,0 15-16-16,4 4 20 15,0 15-20-15,0 4 0 16,-4 7-8-16,-1 1-16 16,1 3 4-16,-4-8 4 15,-1 12 0-15,-8-7-256 16,-4 7 140-16</inkml:trace>
          <inkml:trace contextRef="#ctx0" brushRef="#br0" timeOffset="25132.8127">-3808 3726 728 0,'-13'-23'268'0,"13"23"-208"0,22-11-16 0,-14 3-24 16,9 8-20-16,13-7 32 15,8 7-16-15,1-4-376 16,3 4 196-16</inkml:trace>
          <inkml:trace contextRef="#ctx0" brushRef="#br0" timeOffset="25386.9891">-3352 3366 488 0,'8'-19'180'0,"-8"19"-140"0,34-7-12 0,-8 11 64 16,-5 3-56-16,13 12 48 15,5 8-48-15,3 26 60 16,-4 3-56-16,-4 35 28 15,1 0-40-15,-18 15 0 16,0-8-16-16,-17 5 12 16,-5-13-16-16,-20 1 32 15,-9-15-24-15,-17-4-4 16,4-23-8-16,-17-7-216 16,21-16 116-16</inkml:trace>
          <inkml:trace contextRef="#ctx0" brushRef="#br0" timeOffset="25793.2661">-2765 4032 580 0,'-29'-15'216'0,"29"15"-168"0,38 0-12 16,-4 0-12-1,4 0-20-15,26-3-20 16,-4 10 8-16</inkml:trace>
          <inkml:trace contextRef="#ctx0" brushRef="#br0" timeOffset="25658.2314">-2722 3855 560 0,'-4'-34'208'0,"4"34"-164"0,21-19-8 0,-8 7 120 16,8 5-92-16,9-8 36 15,0 7-60-15,8-7-24 16,5 15-8-16,-1 0-8 16,1 7 0-16,-5 9-220 15,-4-1 120-15</inkml:trace>
          <inkml:trace contextRef="#ctx0" brushRef="#br0" timeOffset="27173.3481">-2714 3503 320 0,'-8'-31'120'0,"8"31"-96"0,8-26-4 0,1 11 16 15,-1 7-24-15,5-11 56 16,9 4-36-16,-1-4 4 16,0 8-24-16,9-1 20 15,0 5-20-15,0-1-4 16,-1 8-4-16,-3 0-4 15,4 15 0-15,-9-3 8 16,9 3-4-16,-9 4 8 16,0 4-8-16,-4-5 16 15,5 1-12-15,-5-7-4 16,4-1 0-16,-4-11 72 16,4 0-40-16,-4-11 12 15,0-1-28-15,0-10-20 16,5 7-4-16</inkml:trace>
        </inkml:traceGroup>
        <inkml:traceGroup>
          <inkml:annotationXML>
            <emma:emma xmlns:emma="http://www.w3.org/2003/04/emma" version="1.0">
              <emma:interpretation id="{96BFA583-CBEE-4030-9A78-82211946A0AD}" emma:medium="tactile" emma:mode="ink">
                <msink:context xmlns:msink="http://schemas.microsoft.com/ink/2010/main" type="inkWord" rotatedBoundingBox="9829,5606 13432,5249 13596,6899 9993,725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169.815">-1594 4135 392 0,'9'-12'148'0,"-9"12"-116"0,21-22-8 16,-8 6 128 0,4 9-88-16,9-16 36 15,3 0-60-15,10-11-32 16,3 8-8-16,18-19 16 15,-5 3-8-15,5-26 4 16,-9 19-4-16,4-27 4 16,-8 19-8-16,-4-7-12 15,-9 11 4-15,-9 4 12 16,-3 14-4-16,-10 5-4 0,5 11 4 0,-12 15 48 16,-5 8-28-16,-9 15 32 15,-4 8-28-15,5 14 0 16,4 5-16-16,-5-1-16 15,1 1 0-15,8-9 28 16,8-6-12-16,-8-12 12 16,13-4-12-16,-5-11 12 15,9-4-16-15,-4-19 4 16,8 0-4-16,1-19-8 16,8 8 4-16,-9-16-48 15,0 8 24-15,0 0-20 16,-4 12 24-16,-12 3 8 15,12 8 8-15,-17 11 0 16,0 12 0-16,-9 18 60 16,9 5-32-16,0 10 8 15,0 5-24-15,13-5-8 16,-4-3 0-16,12-8 20 16,-4 1-12-16,0-12-180 15,8-4 92-15,1-11-528 16,4-4 336-16</inkml:trace>
          <inkml:trace contextRef="#ctx0" brushRef="#br0" timeOffset="29516.2888">-227 3548 624 0,'26'8'228'0,"-26"-8"-176"0,64 11-16 0,-30-11 8 16,0 4-32-16,13-12-12 15,-1 4-4-15,1-7 12 16,-4 0-4-16,-9-8 16 15,0 4-12-15,-13-12-4 16,-4 8 0-16,-21-7-4 16,-4 7 0-16,-22-4 0 15,0 8 0-15,-25 7-12 16,8 8 8-16,-26 15-4 16,18 8 0-16,-13 15 68 15,25 4-32-15,-4 18-4 16,22-11-12-16,12 12 8 15,13-12-12-15,9-7-4 16,16-1 0-16,26-14 12 16,0-12-8-16,13-4 4 15,0-7-4-15,4-8-148 16,-4 1 76-16,-4-9-352 16,-5 5 232-16</inkml:trace>
          <inkml:trace contextRef="#ctx0" brushRef="#br0" timeOffset="29914.1387">476 2787 436 0,'0'4'160'0,"0"-4"-124"0,21 53-8 0,-17-15 16 15,5-4-28-15,-1 30-4 16,-3-3-8-16,-14-1 12 16,9-10-8-16,-13-9 128 15,1-3-72-15,-14-11-12 16,9-9-32-16,-21-14-16 16,12 0 0-16</inkml:trace>
          <inkml:trace contextRef="#ctx0" brushRef="#br0" timeOffset="29988.3372">382 2325 488 0,'4'-53'180'0,"-4"53"-140"0</inkml:trace>
          <inkml:trace contextRef="#ctx0" brushRef="#br0" timeOffset="38435.3731">995 3624 476 0,'-8'3'176'0,"8"-3"-136"15,-4-3-12-15,-1-1 56 16,10 4-52-16,-5-4 92 16,0-3-68-16,-5-5 60 15,5 8-64-15,-4-7 4 16,8-8-32-16,-8-11 24 16,4 7-32-16,-4-15-12 15,4 4-8-15,0-23 12 16,4 4-4-16,0-22-12 15,1 10 4-15,-5-18-4 16,4 19 0-16,4-1 24 0,-8 16-8 0,0 4-4 16,5 11 0-16,-1 0 4 15,-4 11-4-15,0 0-4 16,0 12 4-16,13 0 12 16,-5 3-8-16,-8 0-12 15,21 5 0-15,-12-1 4 16,12 4 0-16,1 0 8 15,-1 7-4-15,-13 5-4 16,5 3 4-16,-13 4-4 16,4 4 0-16,-12 3 0 15,-1 1 0-15,-3-5 0 16,3 1 0-16,-8-4-20 16,4 0 12-16,9-4-4 15,0-7 4-15,4 3-20 16,4 0 16-16,13 1 12 15,4 3 4-15,13 4-4 16,0-4 4-16,1 11-24 16,-1-3 12-16,-17 3 32 15,0 1-16-15,-26-4 0 16,5 3-4-16,-26 1 12 16,-4-5-8-16,-9-3 24 15,9 0-20-15,-4-7 4 16,8-1-8-16,0-11-32 15,13 0 12-15</inkml:trace>
          <inkml:trace contextRef="#ctx0" brushRef="#br0" timeOffset="38958.7909">1583 2746 392 0,'-13'-4'148'0,"13"4"-116"0,-4 15-8 16,4-8 76 0,4 12-60-16,-4 15 8 15,9 4-28-15,-5 12 4 16,0-5-12-16,1 4 20 15,-5-7-20-15,0-8 84 16,8-4-52-16,-8-11 120 0,0 4-92 16,-8-23-16-16,8-4-36 0,-5-26-8 15,10 3-4-15,-5-22 12 16,17 7-12-16,0-14-4 16,4 6 0-16,9 1-24 15,-1 15 12-15,10 8 84 16,-1 10-44-16,0 1-8 15,-3 12-16-15,-10 3 8 16,1 3-8-16</inkml:trace>
        </inkml:traceGroup>
        <inkml:traceGroup>
          <inkml:annotationXML>
            <emma:emma xmlns:emma="http://www.w3.org/2003/04/emma" version="1.0">
              <emma:interpretation id="{B74B7013-F05C-4624-8A4B-FA889BAF5A0E}" emma:medium="tactile" emma:mode="ink">
                <msink:context xmlns:msink="http://schemas.microsoft.com/ink/2010/main" type="inkWord" rotatedBoundingBox="14435,6369 14608,6351 14612,6391 14438,640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747.2397">2852 3287 840 0,'0'-15'312'0,"0"15"-244"0,17-8-16 0,-4 1 112 16,0 3-100-16,8-8 8 16,4 12-44-16,14-7 0 15,3 7-16-15</inkml:trace>
        </inkml:traceGroup>
      </inkml:traceGroup>
      <inkml:traceGroup>
        <inkml:annotationXML>
          <emma:emma xmlns:emma="http://www.w3.org/2003/04/emma" version="1.0">
            <emma:interpretation id="{DABEFC63-8659-4862-BC0B-5E630767AC88}" emma:medium="tactile" emma:mode="ink">
              <msink:context xmlns:msink="http://schemas.microsoft.com/ink/2010/main" type="line" rotatedBoundingBox="10358,7201 16716,6094 17041,7959 10683,9067"/>
            </emma:interpretation>
          </emma:emma>
        </inkml:annotationXML>
        <inkml:traceGroup>
          <inkml:annotationXML>
            <emma:emma xmlns:emma="http://www.w3.org/2003/04/emma" version="1.0">
              <emma:interpretation id="{1D28E494-1EA4-4FD7-AE6B-AF4BE04898AA}" emma:medium="tactile" emma:mode="ink">
                <msink:context xmlns:msink="http://schemas.microsoft.com/ink/2010/main" type="inkWord" rotatedBoundingBox="13881,6588 16716,6094 17041,7959 14206,8453"/>
              </emma:interpretation>
            </emma:emma>
          </inkml:annotationXML>
          <inkml:trace contextRef="#ctx0" brushRef="#br0" timeOffset="44530.0804">2439 4275 696 0,'-17'-76'256'0,"17"76"-196"0,17-34-20 0,-4 23 200 16,8 3-140-16,17-3 168 15,5 7-152-15,16 0 48 16,5 8-96-16,0 0-40 16,-4 3-16-16,-1-3-4 15,-7 0-4-15,-6-4-224 16,-3 0 124-16,-9-8-316 16,0 1 232-16,-8-12-348 15,-5 0 300-15</inkml:trace>
          <inkml:trace contextRef="#ctx0" brushRef="#br0" timeOffset="44333.5159">2652 3597 352 0,'-21'19'132'0,"21"-19"-104"0,0 61-8 16,0-23 148-16,0-1-96 0,0 32 44 16,0-1-72-16,-5 22-24 15,5-6-12-15,0-1 8 16,-8-7-8-16,8-8-12 15,-5-11 0-15,-3-8-92 16,-1-11 48-16</inkml:trace>
          <inkml:trace contextRef="#ctx0" brushRef="#br0" timeOffset="44125.5861">2537 3503 676 0,'-9'-19'248'0,"9"19"-192"0,5 0-16 0,3 0 136 16,5 3-104-16,21 1 60 15,4 8-76-15,30-9 0 16,1 9-32-16,20-12-12 16,0 0-8-16,5-4 4 15,-9 0-4-15,-4 0-92 16,-26 8 52-16</inkml:trace>
          <inkml:trace contextRef="#ctx0" brushRef="#br0" timeOffset="45023.351">4151 3188 612 0,'-43'-22'228'0,"43"22"-180"0,-68-4-12 0,30 11 44 16,4 9-52-16,-30 21 104 15,13 5-76-15,-22 41 56 16,14 8-68-16,-5 30 84 16,17 8-72-16,9 15-20 0,21-12-20 15,12 5-16-15,14-16 4 0,8-19-172 16,4-19 92-16,13-11-620 16,5-11 384-16</inkml:trace>
          <inkml:trace contextRef="#ctx0" brushRef="#br0" timeOffset="45579.8306">4049 5039 320 0,'-13'19'120'0,"13"-19"-96"0,-13 15-4 0,4-7 96 16,5 0-68-16,-4-8 156 15,8 0-112-15,-5-12 16 16,10 5-64-16,-5-24 16 16,8 5-32-16,1-31 28 15,-1-4-32-15,-4-22-4 16,5 0-12-16,4-34-8 16,0 11 4-16,-5-15-16 15,5 22 8-15,0-11 100 16,4 19-52-16,4 4 104 15,9 19-84-15,-9 4 60 16,5 19-72-16,-1 3-20 16,1 19-20-16,-1 4-12 15,-3 19 4-15,-5 0-4 0,-5 12 0 16,-7-1 24-16,-1 8-12 0,-13 7-128 16,1 1 64-16,-9-4-116 15,8-4 100-15,1-4-156 16,8 4 128-16,4-4 4 15,0 7 56-15,18-3 32 16,12 8 4-16,-5 3 0 16,10-3 4-16,-5 7-4 15,-4-4 0-15,-22 0 120 16,-4 1-64-16,-16 3 48 16,-10-8-60-16,-20-3 48 15,12 0-56-15,-17-12 20 16,22 0-36-16,-5-11-16 15,8 0-8-15,-7-4-92 16,20 4 48-16</inkml:trace>
          <inkml:trace contextRef="#ctx0" brushRef="#br0" timeOffset="45943.7989">4172 3563 1144 0,'-9'-4'420'0,"9"4"-324"0,5-7-28 0,3 7 140 16,9 0-128-16,9-4-32 15,4-4-32-15,12 1-36 16,1 7 12-16,12-4-480 15,1 8 268-15</inkml:trace>
          <inkml:trace contextRef="#ctx0" brushRef="#br0" timeOffset="46224.5461">4973 3302 716 0,'8'-11'264'0,"-8"11"-204"0,43 37-16 16,-14-6 196-16,1 7-140 0,17 45 160 16,4-4-148-16,0 35 4 15,-12-4-68-15,-22 7-12 16,-5-15-24-16,-33 0 44 15,-4-11-28-15,-27-4-32 16,-3-11 0-16,-9-8-8 16,13-7 4-16</inkml:trace>
        </inkml:traceGroup>
        <inkml:traceGroup>
          <inkml:annotationXML>
            <emma:emma xmlns:emma="http://www.w3.org/2003/04/emma" version="1.0">
              <emma:interpretation id="{5A23BEBC-EE68-4CDF-B822-98C659222A59}" emma:medium="tactile" emma:mode="ink">
                <msink:context xmlns:msink="http://schemas.microsoft.com/ink/2010/main" type="inkWord" rotatedBoundingBox="10380,7326 13595,6766 13830,8113 10615,867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676.0176">-533 4570 528 0,'-26'8'196'0,"18"-8"-152"0,-14 15-12 0,18-8 116 15,-4 12-88-15,3 8 72 16,5 3-76-16,13 12 24 16,8-5-48-16,13 13 8 15,9-5-24-15,12-15 28 16,9 4-28-16,9-18 12 16,-14 6-16-16,5-10-24 15,-9-5 4-15,-8-7-260 16,-13 0 148-16</inkml:trace>
          <inkml:trace contextRef="#ctx0" brushRef="#br0" timeOffset="41827.4203">-312 4721 540 0,'-21'8'200'0,"21"-8"-156"16,-13 64-12-16,13-18 96 15,0-5-76-15,0 27 52 16,4 8-64-16,5 0-12 15,4-8-16-15,-5 0-12 16,5-11 4-16</inkml:trace>
          <inkml:trace contextRef="#ctx0" brushRef="#br0" timeOffset="42009.9262">-35 4827 832 0,'42'-22'308'0,"-42"22"-240"0,73 0-20 0,-35-8 0 16,-4 16-36-16,17-16-4 15,0 8-4-15,-4 0-16 16,0 0 8-16</inkml:trace>
          <inkml:trace contextRef="#ctx0" brushRef="#br0" timeOffset="42187.879">50 5005 624 0,'-13'57'228'0,"13"-57"-176"0,13 76-16 0,-13-42 88 15,4 0-76-15,-4 8 16 16,5-1-40-16,-5 1-4 15,0-1-12-15</inkml:trace>
          <inkml:trace contextRef="#ctx0" brushRef="#br0" timeOffset="42409.552">280 4873 832 0,'4'22'308'0,"-4"-22"-240"0,0 57-20 0,0-26 20 16,4 3-48-16,-4 7-8 16,5 5-8-16,-10-5-16 15,5 1 8-15,0-8-128 16,0-7 72-16,0-9-444 16,-4-2 280-16</inkml:trace>
          <inkml:trace contextRef="#ctx0" brushRef="#br0" timeOffset="42727.2438">787 4778 528 0,'-22'49'196'0,"22"-49"-152"0,0 80-12 15,0-42 8 1,5 0-28-16,-1 3 32 16,-4 8-28-16,4-15 32 15,9 4-32-15,-13-15 20 16,8 0-20-16,-8-19 160 16,0-1-100-16,-4-18 68 15,0-4-84-15,-5-19 52 16,9 1-60-16,5-28-20 0,-1 5-20 15,9-9-36-15,12 13 12 0,14-5-4 16,-5 20 8-16,8 6-56 16,1 13 36-16</inkml:trace>
          <inkml:trace contextRef="#ctx0" brushRef="#br0" timeOffset="40294.8443">-1147 4229 372 0,'-21'-7'140'0,"21"7"-112"0,-17-8-4 16,9 8 144 0,8 0-96-16,-9-4 60 0,9 4-76 15,-4-3 44-15,8 3-56 0,0-4 4 16,1 8-28-16,-1-8 16 15,9 4-24-15,8 4 32 16,4 3-28-16,18 5 84 16,0-1-56-16,42-4 40 15,4 5-48-15,65-12 52 16,-1 4-52-16,77-12 56 16,-17 4-56-16,59-15-8 15,-25 4-16-15,34-8 8 16,-42 8-12-16,-5-11 4 15,-38 11-4-15,-13 0-8 16,-38 3 4-16,-18 5 4 16,-33 3-4-16,-22 0 8 15,-20 8-8-15,-18 0 68 16,-5 3-40-16,-29 8-12 16,9-3-12-16,-18 3-8 15,9 0 0-15,-17 0-292 16,9-4 160-16</inkml:trace>
        </inkml:traceGroup>
      </inkml:traceGroup>
    </inkml:traceGroup>
    <inkml:traceGroup>
      <inkml:annotationXML>
        <emma:emma xmlns:emma="http://www.w3.org/2003/04/emma" version="1.0">
          <emma:interpretation id="{72470CB3-11CD-4A21-874C-BB591BABC1FE}" emma:medium="tactile" emma:mode="ink">
            <msink:context xmlns:msink="http://schemas.microsoft.com/ink/2010/main" type="paragraph" rotatedBoundingBox="2692,7885 19924,8078 19900,10218 2668,10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AE0521-4356-415E-8B70-BE16BB94E880}" emma:medium="tactile" emma:mode="ink">
              <msink:context xmlns:msink="http://schemas.microsoft.com/ink/2010/main" type="line" rotatedBoundingBox="2692,7885 19924,8078 19900,10218 2668,10024"/>
            </emma:interpretation>
          </emma:emma>
        </inkml:annotationXML>
        <inkml:traceGroup>
          <inkml:annotationXML>
            <emma:emma xmlns:emma="http://www.w3.org/2003/04/emma" version="1.0">
              <emma:interpretation id="{D60CE71A-666C-43EE-9AC4-E88D09835E03}" emma:medium="tactile" emma:mode="ink">
                <msink:context xmlns:msink="http://schemas.microsoft.com/ink/2010/main" type="inkWord" rotatedBoundingBox="2689,8154 3687,8165 3674,9251 2677,924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469.7476">-8675 5327 184 0,'0'-11'68'0,"-9"11"-52"0,1-4-4 0,8 8 56 16,-4-1-40-16,-5 5 68 16,1 3-56-16,-5 12 80 15,4 11-68-15,5 12 36 16,-4 18-52-16,-1 8 32 16,-8 4-36-16,4 3-20 0,-8-7-4 15,4-8 0-15,-9-7-4 0,5-12 84 16,4-7-44-16,4-11-4 15,5-8-24-15,8-8 16 16,8-11-20-16,9-11-296 16,9-8 156-16</inkml:trace>
          <inkml:trace contextRef="#ctx0" brushRef="#br0" timeOffset="67920.6002">-8730 5861 664 0,'12'0'244'0,"10"0"-188"0,20 0-16 0,-8 0-12 0,13 0-24 16,8 0-12-16,1 0 4 16,-1 0 4-16,-8 3 0 15,0 1 0-15,-13 0 0 0,-9 4-220 16</inkml:trace>
          <inkml:trace contextRef="#ctx0" brushRef="#br0" timeOffset="67709.1869">-7943 5240 496 0,'13'-57'184'0,"-13"57"-140"0,4 12-16 16,-4-9-24-16,-8 16-8 15,-1 8 48-15,-8 14-24 16,0 16 44-16,-4 19-36 0,0 7-4 16,-1 8-16-1,5-12 4-15,5-10-8 0,-10-5 16 0,1-4-12 16,-5 1 4-16,-8-8-4 15,13-8 4-15,-4-3-8 16,8-4-188-16,-1-15 100 16</inkml:trace>
          <inkml:trace contextRef="#ctx0" brushRef="#br0" timeOffset="68190.7184">-8620 5149 560 0,'-13'-53'208'0,"26"49"-164"0,17 1-8 0,-9-1 56 15,18 0-56-15,12 4 12 16,4-4-28-16,13 0 24 16,5-3-28-16,-9-1 12 0,8 1-16 15,-4-1-8 1,-4 8 0-16,-9 0 4 15,5 4-4-15</inkml:trace>
        </inkml:traceGroup>
        <inkml:traceGroup>
          <inkml:annotationXML>
            <emma:emma xmlns:emma="http://www.w3.org/2003/04/emma" version="1.0">
              <emma:interpretation id="{DAE004D8-7954-462B-A22D-A83195967010}" emma:medium="tactile" emma:mode="ink">
                <msink:context xmlns:msink="http://schemas.microsoft.com/ink/2010/main" type="inkWord" rotatedBoundingBox="4491,8854 5127,8861 5122,9251 4486,924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8639.6632">-7078 6069 332 0,'-5'19'120'0,"5"-19"-92"0,-4 23-8 0,0-20 112 15,4 5-76-15,-9-8 120 16,9 0-100-16,0-15 24 15,9 3-60-15,-1-18-24 16,5 7-8-16,9-14 16 16,7 2-12-16,1-10-32 15,4 3 12-15,-4-7 0 16,8 11 8-16,-12 4 8 16,4 15-4-16,-9 12-4 15,0 11 4-15,-4 11 40 16,-4 4-24-16,4 7 8 15,-4 1-16-15,4-5-8 16,0-3 0-16,0-4 40 16,4-3-24-16,1-8 8 15,7-1-16-15,10-10 12 16,-5-1-16-16,4-11-108 16,-4 4 52-16</inkml:trace>
        </inkml:traceGroup>
        <inkml:traceGroup>
          <inkml:annotationXML>
            <emma:emma xmlns:emma="http://www.w3.org/2003/04/emma" version="1.0">
              <emma:interpretation id="{2A0B96AA-F9EB-4C53-B4F8-D7669A0181A2}" emma:medium="tactile" emma:mode="ink">
                <msink:context xmlns:msink="http://schemas.microsoft.com/ink/2010/main" type="inkWord" rotatedBoundingBox="6173,8394 8741,8422 8729,9465 6161,943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9226.7224">-5243 5626 684 0,'-26'-23'252'0,"26"23"-192"0,-8-15-20 0,-1 11 92 15,18-3-80-15,4-5-20 16,4 5-20-16,17-4 4 16,17 3-8-16,9-3-4 15,3 3 0-15,10-3-4 16,-5 7 0-16,0-4 0 15,-4 5 0-15,-9-5 0 16,-12 8 0-16,-13-8 8 16,-5 8-4-16,-16 0 32 15,4 4-20-15,-22 8-12 16,5 3-8-16,-18 23-4 16,5 3 0-16,-21 24 0 15,8-1 0-15,-12 15 8 16,8-7 0-16,-5 8 0 15,10-12 0-15,-6-4 0 16,10-3 0-16,-5-16 68 16,13-11-36-16,-8-15 84 15,8-4-64-15,-5-22 36 16,1-1-52-16,-9-33-12 16,9-5-12-16,-9-14 8 0,4 7-12 15,-12-12-20-15,8 12 4 0,-8-7 12 16,4 10 0-16,-4 1-12 15,8 15 4-15,4 0-224 16,5 11 120-16,12 5-420 16,18 18 296-16</inkml:trace>
          <inkml:trace contextRef="#ctx0" brushRef="#br0" timeOffset="69631.5121">-3701 5702 632 0,'-47'30'236'0,"47"-30"-184"0,-90 61-16 0,35-35 44 15,8 1-52-15,-34 14 32 16,9 1-32-16,-1-1-8 16,18 5-12-16,12-12-16 15,14-8 4-15,12-3-128 0,12-11 72 16,22-12-480 0</inkml:trace>
          <inkml:trace contextRef="#ctx0" brushRef="#br0" timeOffset="69448.8147">-4289 5653 624 0,'25'7'228'0,"-25"-7"-176"0,47 49-16 15,-21-22-16 1,4-5-20-16,21 13-12 16,-4-9 8-16,12 8 28 15,-3-7-12-15,-5-1-4 16,-5-3-4-16,-11-4 12 15,-6 0-8-15</inkml:trace>
          <inkml:trace contextRef="#ctx0" brushRef="#br0" timeOffset="70096.5358">-3058 5600 736 0,'17'-4'272'0,"-17"4"-208"0,-30 38-20 16,13-12-36-16,-13 12-12 15,-17 11 28-15,-21 4-12 16,0 8 24-16,0 3-24 15,8 0 12-15,9-3-12 0,4 0 28 16,9-16-24-16,8-11 32 16,13-11-32-16,0-8 56 15,13-15-40-15,8-12-8 16,9-14-12-16,12-16 8 16,18-7-12-16,8-8-180 15,13 4 96-15,0-7-36 0,-5-1 68 16,-3 4 28-16,-10 8 12 15,-7 15 20 1,-5 4-8 0,-13 7 24-16,0 16-20 0,1 18 40 15,-9 19-28-15,4 16 12 16,-13 3-20-16,0 8-8 16,9 7-4-16,0 8 28 0,-1-4-16 15,1-4-12-15,0-11-8 16,-9-11 12-16,-4-4-4 15,-4-4 40-15,-13-8-20 16,-13-10-488-16,-4-13 252 16,-21-6-236-16</inkml:trace>
          <inkml:trace contextRef="#ctx0" brushRef="#br0" timeOffset="70263.0104">-3484 5925 788 0,'4'-8'292'0,"21"5"-228"0,18 3-16 16,-17 0 0-16,12 0-36 16,9 3 12-16,0 5-12 15,-1-4 0-15,10 3-4 16,-9-3-200-16,-5 0 104 0</inkml:trace>
          <inkml:trace contextRef="#ctx0" brushRef="#br0" timeOffset="70508.1309">-3280 5444 600 0,'-17'-41'224'0,"17"41"-176"0,0-27-12 0,0 16 148 15,0 3-108-15,13-7 84 16,8 4-92-16,5-1 0 15,12 9-44-15,13-5-4 16,0 4-12-16,5 0 12 16,-1 4-12-16,-4 0 4 15,-8 4-4-15,-22 0-236 16,4 7 124-16</inkml:trace>
        </inkml:traceGroup>
        <inkml:traceGroup>
          <inkml:annotationXML>
            <emma:emma xmlns:emma="http://www.w3.org/2003/04/emma" version="1.0">
              <emma:interpretation id="{1E537395-0E1F-45D8-90DC-D0CFD3C1995D}" emma:medium="tactile" emma:mode="ink">
                <msink:context xmlns:msink="http://schemas.microsoft.com/ink/2010/main" type="inkWord" rotatedBoundingBox="9703,8665 14371,8718 14354,10155 9687,1010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1673.0088">-1892 6360 488 0,'0'-22'180'0,"0"22"-140"0,26 0-12 0,-9-4 4 15,4 4-24-15,9 0 48 16,0 0-28-16,4-8-4 16,8 8-16-16,10 0-8 15,-6 8 4-15,5-4 4 16,-4-1-4-16,-4-3-4 16,-1 0 4-16,-7 0 4 15,-1 0-4-15,-5 4-80 16,-3 4 40-16</inkml:trace>
          <inkml:trace contextRef="#ctx0" brushRef="#br0" timeOffset="81431.8674">-1862 6039 236 0,'0'-16'88'0,"0"16"-68"0,0-3-4 16,0-5 112 0,0 8-72-16,0 0 24 15,0 0-48-15,0 0-12 16,4 0-12-16,1-7 36 15,-1 14-20-15,13-7 40 16,4 0-36-16,13 0 20 16,-4 0-28-16,17 0 0 15,4-4-12-15,9 4-16 16,-1 0 4-16,-3 0 4 16,-1 4 0-16,-8 0 16 15,-9 3-8-15,-8 1-12 16,-9 0 0-16,-17 3-480 0,-4 4 264 15</inkml:trace>
          <inkml:trace contextRef="#ctx0" brushRef="#br0" timeOffset="81973.3083">-891 6269 632 0,'-17'-30'236'0,"17"30"-184"0,17 0-16 0,-4-4-36 15,4 4-8-15,17-3 4 16,4 3 4-16,13-4 24 16,0 4-12-16</inkml:trace>
          <inkml:trace contextRef="#ctx0" brushRef="#br0" timeOffset="82286.6407">127 6198 280 0,'-26'60'104'0,"26"-60"-84"0,-4 110 0 15,0-65 76 1,4 5-56-16,-5 18 16 15,5 0-32-15,-8 7 84 16,-1-6-60-16,-12-1 64 0,4-11-60 0,-21-8 84 16,-1-11-76-16,-16-12 52 31,8-7-68-31,-12-19-4 0,7 0-24 0,-7-30-4 16,12-4-4-16,-4-19-580 15,17 3 316-15</inkml:trace>
          <inkml:trace contextRef="#ctx0" brushRef="#br0" timeOffset="82406.1333">84 5846 716 0,'38'-50'264'0,"-38"50"-204"16,13 12-16-16</inkml:trace>
          <inkml:trace contextRef="#ctx0" brushRef="#br0" timeOffset="83187.7883">552 6943 248 0,'-4'8'92'0,"4"-8"-72"0,13 26-4 0,-9-22 16 15,5 4-20-15,-5-8 136 16,0 3-80-16,5-6 24 15,-1 3-56-15,-3-8 20 16,3 1-28-16,-4-16 0 16,1 8-16-16,-1-19 0 15,0 7-4-15,0-22-8 16,1 7 4-16,-1-11-4 16,4 4 0-16,-12-4 0 15,4 4 0-15,4-15-12 16,-4 11 8-16,5-12 4 15,12 8 0-15,-9-3-12 16,5 11 8-16,4-8 72 16,0 11-36-16,0 1 24 15,9 7-36-15,-1 4 8 16,5 11-16-16,-4 1 20 16,3 10-20-16,10 1-20 15,-14 7 0-15,1 4 4 16,4 8 4-16,-13 3 0 15,0 4 0-15,-17 8 24 16,-5 0-12-16,-16 3-4 16,4 8-4-16,-25-7 4 0,12-5-4 15,-9-6-20-15,14-1 8 16,-5-8-68-16,13 5 44 0,4-5-4 16,13 5 20-16,9 3 4 15,8 4 4-15,13 3 0 16,8 1 0-16,-8 4 8 15,4-1 0-15,-9 1 0 16,-3-5 0-16,-10 1 112 16,-7-4-60-16,-22-4 24 15,0 0-44-15,-26-3-12 16,5-1-12-16,-18-11 12 16,14 0-12-16,-5-4-4 15,13 4 0-15,-4-15-16 16,12 7 8-16,9 1-260 15,13-1 144-15</inkml:trace>
          <inkml:trace contextRef="#ctx0" brushRef="#br0" timeOffset="83713.2775">731 5781 384 0,'-12'-15'140'0,"12"15"-108"0,0-15-8 16,0 7 164 0,0 5-108-16,4-5 88 15,4 4-96-15,9-7 44 16,9 7-72-16,8-7-12 16,4 3-20-16,9-3-20 15,0 7 4-15,8-4 12 16,-4 5-4-16,-4-1-12 15,-4 4 4-15,-9-4 40 16,-4 8-24-16,-13-4-88 16,-4 0 40-16</inkml:trace>
          <inkml:trace contextRef="#ctx0" brushRef="#br0" timeOffset="84662.0533">1519 5963 364 0,'-4'-11'132'0,"4"11"-100"0,13-8-12 0,-5 4 96 15,1 8-68-15,3-4 88 16,5 8-80-16,1 3 8 16,3 12-40-16,0 3 4 15,5 4-16-15,3 16-8 16,6-5 0-16,-6 1 20 16,1-8-12-16,-4 0-20 15,-1 0 0-15</inkml:trace>
          <inkml:trace contextRef="#ctx0" brushRef="#br0" timeOffset="84910.7151">1958 5974 404 0,'-9'-15'148'0,"9"15"-112"0,-30 23-12 16,5-4 92-1,4 0-68-15,-22 19 44 16,9 3-56-16,-13 12 0 16,9 4-24-16,-5-4 12 15,9-11-16-15,-4-1 4 0,8-3-4 0,0-11-360 16,9-9 196-16</inkml:trace>
          <inkml:trace contextRef="#ctx0" brushRef="#br0" timeOffset="85337.8527">2605 5830 528 0,'-4'-19'196'0,"4"19"-152"0,-17 16-12 0,-5-5-8 15,1 8-20-15,-17 11 60 16,4 8-36-16,-13 19 24 15,4 0-32-15,-4 11-8 16,13-8-8-16,0-3 4 16,13-12-4-16,0-10 84 0,-1-9-44 15,10-18 32-15,7-8-44 16,5-16-20 0,5 1-4-16,3-19 0 15,5-4-4-15,8-22-36 16,5 11 16-16,4-12-144 15,-1 4 88-15,5-3-20 16,-4 14 52-16,4 5 28 16,-8 10 8-16,-1 12 80 15,1 12-40-15,-5 11 76 16,1 7-64-16,-1 16 52 16,0 7-56-16,5 15 16 0,4 4-40 15,-1 4 8-15,-3 11-16 0,-5-4 12 16,9-11-16-16,-17 4 16 15,4-16-16-15,-13-6 16 16,-4-13-16-16</inkml:trace>
          <inkml:trace contextRef="#ctx0" brushRef="#br0" timeOffset="85517.3284">2222 6114 736 0,'8'-19'272'0,"-8"19"-208"16,26-11-20-16,-9 0 8 15,4 7-36-15,9-11 20 16,4 11-20-16,4 0 0 16,5 4-8-16</inkml:trace>
          <inkml:trace contextRef="#ctx0" brushRef="#br0" timeOffset="85804.0919">2332 5634 548 0,'-8'-19'204'0,"8"19"-156"0,25-8-16 0,-7 4 88 15,3 8-72-15,21-8 88 16,5 4-80-16,9-3 16 16,-1 3-40-16,0-4-12 15,-4 4-12-15,-4 0-40 16,-4 0 16-16</inkml:trace>
        </inkml:traceGroup>
        <inkml:traceGroup>
          <inkml:annotationXML>
            <emma:emma xmlns:emma="http://www.w3.org/2003/04/emma" version="1.0">
              <emma:interpretation id="{4528A694-1CD0-4849-8B14-B2090D505C04}" emma:medium="tactile" emma:mode="ink">
                <msink:context xmlns:msink="http://schemas.microsoft.com/ink/2010/main" type="inkWord" rotatedBoundingBox="14981,9750 15018,9751 15016,9925 14980,992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8426.3869">3431 6629 912 0,'0'11'0'0,"-4"5"-4"0,0-9 60 16,8 8-32-16,-8 12-20 15,-1 3-4-15,-7 4 8 16,-1 0-4-16</inkml:trace>
        </inkml:traceGroup>
        <inkml:traceGroup>
          <inkml:annotationXML>
            <emma:emma xmlns:emma="http://www.w3.org/2003/04/emma" version="1.0">
              <emma:interpretation id="{B27F8BB1-1C28-4F15-B366-189185462DA7}" emma:medium="tactile" emma:mode="ink">
                <msink:context xmlns:msink="http://schemas.microsoft.com/ink/2010/main" type="inkWord" rotatedBoundingBox="16677,8042 19924,8078 19903,9942 16656,990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9115.7198">5126 6784 840 0,'-26'-22'312'0,"26"22"-244"0,-4 11-16 0,0-7-20 16,8-4-28-16,-8 0 8 15,0 7-8-15,-5-14 128 16,5-1-68-16,-1-18 24 16,5 7-52-16,5-27-12 15,3 8-16-15,5-30 4 16,8 8-8-16,1-31-12 16,-1 11 4-16,0-14 4 15,9 14 0-15,-9-3-12 16,1 11 8-16,3 4-4 15,1 11 0-15,12-7 8 16,0 15 0-16,5-1 8 16,0 16-4-16,-5 12-4 15,0 10 4-15,-4 12-24 16,-4 12 12-16,-13 7 4 16,-4 3 4-16,-13 5 8 15,0-1-4-15,-17-3-12 16,4 0 4-16,-8-8 12 15,8 0-4-15,-4-7-64 16,4-1 32-16,0-7-76 16,9 4 60-16,4-4-8 15,9 7 32-15,3 5-4 16,10 7 12-16,-5 11 16 16,4 8 0-16,-8 11-4 0,0 8 4 15,-13-12 92-15,0-3-52 16,-13-12 112-16,0-3-84 0,-13-16 8 15,1 0-48-15,-9-14 12 16,4-5-24-16,0-11-8 16,13 0-8-16,0-7-76 15,13 3 40-15</inkml:trace>
          <inkml:trace contextRef="#ctx0" brushRef="#br0" timeOffset="110184.0615">5449 5289 780 0,'22'-49'288'0,"-22"49"-224"0,42-15-20 16,-12 11-40-1,0 4-12-15,21 0-120 16,0 4 72-16,13 3-472 0,-4 1 292 0</inkml:trace>
          <inkml:trace contextRef="#ctx0" brushRef="#br0" timeOffset="109926.8775">6054 6016 652 0,'9'-8'244'0,"-9"8"-192"0,17 0-12 0,0 0-20 16,0 0-20-16,13-3 16 15,-1 3-8-15,5-8-204 16,1 8 104-16</inkml:trace>
          <inkml:trace contextRef="#ctx0" brushRef="#br0" timeOffset="109763.4424">6173 5811 704 0,'-8'-11'264'0,"8"11"-208"0,8-15-12 15,1 7 44 1,4 8-56-16,4-11-4 16,4 11-16-16,9-4-20 15,4 4 4-15,-4-4 28 16,12 4-12-16,-12-3 4 16,0 3-8-16</inkml:trace>
          <inkml:trace contextRef="#ctx0" brushRef="#br0" timeOffset="111413.8564">6680 6648 416 0,'-13'15'152'0,"13"-15"-116"0,-4 4-12 0,0-4 84 16,8 0-64-16,-4-4 112 15,4 4-84-15,1-7-20 16,3-1-32-16,1-11 28 16,-1 0-24-16,1-15 12 15,-1 4-20-15,5-31 0 16,0 4-8-16,-1-33-16 15,6 10 4-15,-6-18 4 16,5 18 0-16,-4-18 0 16,4 22 0-16,0-7 32 15,0 18-16-15,13 1 64 16,-9 11-44-16,13 4 36 16,9 15-40-16,4 7 24 15,0 12-28-15,-5 8-16 16,-3 10-8-16,-5 9-16 15,-5-1 8-15,-12 8 28 16,-4 4-12-16,-26 3 4 16,9 1-8-16,-26-1-16 15,1-3 4-15,-14-4-136 16,5 0 72-16,-13-8-64 16,8 1 72-16,13-9-88 15,0 5 84-15,18 3 12 16,-1 1 32-16,9 7 16 15,8-1 4-15,9 17 24 0,-5-9-12 16,5 12 24-16,8 0-24 16,-21-8 84-16,9 0-52 0,-18-11 84 15,-4 0-72-15,-16-7 16 16,3-5-40-16,-12-11 12 16,8 1-24-16,0-16 0 15,9 3-12-15</inkml:trace>
          <inkml:trace contextRef="#ctx0" brushRef="#br0" timeOffset="111818.4331">7715 5539 320 0,'-4'8'120'0,"4"-8"-96"0,4 45-4 16,0-22 132 0,0-1-88-16,1 12 60 15,-1 1-68-15,-4-1-16 16,4 0-24-16,-8-4 32 16,0-4-24-16,-5-7 76 15,9 0-56-15,-17-7 48 16,13-5-52-16,-5-18 16 15,1 7-36-15,4-19-16 16,4 4-8-16,8-18 28 0,5 2-12 0,8-6-32 16,9 7 12-16,4 4 20 15,4 7-8 1,1 4 44-16,-5 11-24 0,4 8 20 16,-4 4-24-16,0 0 8 15,-8 7-16-15,-5-3 12 16,0 3-16-16,-8-7-284 15,0 4 148-15</inkml:trace>
          <inkml:trace contextRef="#ctx0" brushRef="#br0" timeOffset="112097.175">7906 5316 548 0,'5'-23'204'0,"-5"23"-156"0,34-19-16 16,-17 8 16-1,0 7-32-15,13-11 64 16,-1 0-44-16,1-16 12 16,0 5-32-16,0-16 44 15,4 1-32-15,-13-1 12 16,9 8-24-16,-9 4 64 15,1 11-48-15,-5 11 24 16,4 8-36-16,0 23 16 16,1 3-20-16</inkml:trace>
        </inkml:traceGroup>
      </inkml:traceGroup>
    </inkml:traceGroup>
    <inkml:traceGroup>
      <inkml:annotationXML>
        <emma:emma xmlns:emma="http://www.w3.org/2003/04/emma" version="1.0">
          <emma:interpretation id="{2BBB4F07-85AD-49D4-95A2-B4ED49BB644E}" emma:medium="tactile" emma:mode="ink">
            <msink:context xmlns:msink="http://schemas.microsoft.com/ink/2010/main" type="paragraph" rotatedBoundingBox="9842,10917 14451,10507 14589,12054 9979,124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5A43D98-F21D-4C2D-83CA-7A5DB9F141FE}" emma:medium="tactile" emma:mode="ink">
              <msink:context xmlns:msink="http://schemas.microsoft.com/ink/2010/main" type="line" rotatedBoundingBox="9842,10917 14451,10507 14589,12054 9979,12464"/>
            </emma:interpretation>
          </emma:emma>
        </inkml:annotationXML>
        <inkml:traceGroup>
          <inkml:annotationXML>
            <emma:emma xmlns:emma="http://www.w3.org/2003/04/emma" version="1.0">
              <emma:interpretation id="{CE0B4E56-EB6D-462C-A4FE-3DABBF0E6AE7}" emma:medium="tactile" emma:mode="ink">
                <msink:context xmlns:msink="http://schemas.microsoft.com/ink/2010/main" type="inkWord" rotatedBoundingBox="9846,10961 11921,10776 12055,12279 9979,1246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7192.6014">-1717 8007 892 0,'-9'0'332'0,"31"7"-260"0,-1-3-20 0,9 0 20 15,-9 0-52-15,17 0 16 16,5-1-20-16,8 1-124 15,0 0 60-15,0 0-460 16</inkml:trace>
          <inkml:trace contextRef="#ctx0" brushRef="#br0" timeOffset="117029.1647">-1683 7848 600 0,'-13'-11'224'0,"13"14"-176"0,0-3-12 15,21-3 8 1,1-1-12-16,8 0-20 16,12 0-4-16,-4 4-4 15,5 0-164-15</inkml:trace>
          <inkml:trace contextRef="#ctx0" brushRef="#br0" timeOffset="117404.8189">-1036 7999 860 0,'-13'-4'320'0,"18"4"-248"0,-5 0-20 15,21 0-28 1,9-3-104-16,21-5 44 16,-13 1-516-1,13 7 308-15</inkml:trace>
          <inkml:trace contextRef="#ctx0" brushRef="#br0" timeOffset="117658.8956">-244 8079 364 0,'-17'-8'132'0,"17"8"-100"0,-13 15-12 0,5 4 112 16,8 4-76-16,-13 22 76 15,0 8-76-15,-4 12-4 16,5 3-32-16,-14-4 76 16,5-11-52-16,-13 4 84 15,4-8-72-15,-17-11 44 16,-4 0-60-16,0-19-4 16,-5-12-20-16,5-14-64 15,9-20 24-15,12-7-692 0</inkml:trace>
          <inkml:trace contextRef="#ctx0" brushRef="#br0" timeOffset="117779.7255">-312 7840 1016 0,'0'-22'376'0,"0"22"-292"0,9 3-20 16,-9 1-116-1,0 4 16-15</inkml:trace>
          <inkml:trace contextRef="#ctx0" brushRef="#br0" timeOffset="118408.8373">3 9199 612 0,'-8'-4'228'0,"-1"4"-180"0,9-7-12 0,0 3 88 15,0-4-76-15,-4-3 88 16,-5-8-80-16,1-4 44 16,4-3-60-16,4-8-12 0,4-15-16 0,4-12 0 15,1-3-8-15,4-12-20 16,-1-7 8-16,1 3-84 15,0-3 52-15,0 0-40 32,0-1 48-32,-1-3 28 15,1 12 4-15,0 7 0 16,4 11 4-16,0-4 100 16,0 23-56-16,4 1 24 15,5 10-40-15,-1 4-32 16,1 12 0-16,-5 0 0 15,0 11 0-15,-3 3 0 16,-1 9 0-16,-13 3 8 16,0 4-4-16,-17 7-12 15,5 5 4-15,-18-12-48 0,5 3 24 16,-9-3-20-16,9-4 28 0,4-3-8 16,8-1 16-16,14 8-8 15,7-8 8-15,14 12 0 16,4 4 4-16,4-1 8 15,4 8 0-15,-8-11-12 16,-5 3 8-16,-20-11 160 16,-1 8-84-16,-21-12 52 15,-4 1-76-15,-30-5 20 16,4-7-40-16,0-7-8 16,9-12-12-16,8-8-60 0,17-3 28 15,21 4-316-15,18 7 188 0</inkml:trace>
        </inkml:traceGroup>
        <inkml:traceGroup>
          <inkml:annotationXML>
            <emma:emma xmlns:emma="http://www.w3.org/2003/04/emma" version="1.0">
              <emma:interpretation id="{67E8DBD4-2A13-4BAF-8EC8-F54B9BF88E83}" emma:medium="tactile" emma:mode="ink">
                <msink:context xmlns:msink="http://schemas.microsoft.com/ink/2010/main" type="inkWord" rotatedBoundingBox="12303,10698 14451,10507 14532,11418 12384,1160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8769.8018">774 7961 632 0,'-13'-15'236'0,"13"15"-184"0,-4 0-16 15,0 0 28 1,8 8-44-16,-4 15-8 15,0-5-8-15,0 24-4 16,8-8 0-16,-3 8 32 16,3-1-16-16,1-6 108 15,-1-9-68-15,-8-3 108 0,4-4-92 16,-8-12 60-16,4 1-76 0,-4-23-20 16,0 0-24-16,-1-20-12 15,10 9 4-15,-1-16 4 16,9 1-4-16,0 7-48 15,8 7 28-15,4 1 4 16,1 18 8-16,-1 0-8 16,1 8 8-16,-5 8 20 15,1 0-8-15,-10-1-4 16,5-3 0-16,-8 11-4 16,4 0 0-16</inkml:trace>
          <inkml:trace contextRef="#ctx0" brushRef="#br0" timeOffset="119072.1329">770 7810 508 0,'-9'-23'188'0,"9"23"-148"0,13-15-8 15,-5 4 44 1,9 3-48-16,5-11 16 16,3 4-28-16,1-11-8 15,-1 7-4-15,-3-4 28 16,-5 4-16-16,-4-4 76 16,-1 12-56-16,-7-4 84 0,3 15-68 0,-8 7-8 15,0 5-28-15,0 3-12 16,4 11 0-16,5 1-4 15,4-4 0-15</inkml:trace>
          <inkml:trace contextRef="#ctx0" brushRef="#br0" timeOffset="119459.7899">1894 7954 756 0,'-34'-8'280'0,"34"8"-216"0,-56 23-20 0,22-4 32 15,9-4-52 1,-26 15 8-16,8 1-20 15,-8-1-16-15,8 0 0 0,-3-7-268 16,12 0 144-16,-9-8-368 16</inkml:trace>
          <inkml:trace contextRef="#ctx0" brushRef="#br0" timeOffset="119268.1333">1494 7867 444 0,'12'0'164'0,"-12"0"-124"16,34 26-16-16,-21-14 0 15,0 3-20-15,4 11-12 16,4-3 4-16,1 11 20 16,-1 0-8-16</inkml:trace>
          <inkml:trace contextRef="#ctx0" brushRef="#br0" timeOffset="120918.231">1592 8120 424 0,'0'-11'156'0,"0"11"-120"0,4-4-8 16,-4 0 124-1,0 8-88-15,4-4 132 16,0 4-112-16,1-4 12 16,3 8-56-16,1 3-16 15,3 4-16-15,5 4 4 16,0 0-8-16</inkml:trace>
          <inkml:trace contextRef="#ctx0" brushRef="#br0" timeOffset="119925.4355">2750 7799 800 0,'-13'3'296'0,"13"-3"-232"0,-47 0-16 0,17 8 8 0,-12 11-40 16,-9 7 4-16,-5 12-12 16,5 11-8-16,9 1 4 15,3-5-4-15,9 1 0 0,13-16 8 16,5-4-4-16,-1-7 60 15,4-11 36 1,5-12-52-16,4-7-24 16,9-12-16-16,3-11-20 15,5-4 8-15,5-4-112 16,3-7 64-16,-3 4-48 16,-1 11 56-1,-4 0 16-15,4 11 16 0,-4 0 56 16,5 8-24-16,-5 0 96 15,4 11-64-15,4 4 28 16,1 4-44-16,4 11 12 16,4 8-28-16,4 7 8 15,0 12-16-15,9 18-8 16,-4-3 0-16,-5 0 12 16,-8 0-8-16,0-8 4 15,-13-4-4-15,-9-11-252 0,-8-3 132 16,-8-9-640-1</inkml:trace>
          <inkml:trace contextRef="#ctx0" brushRef="#br0" timeOffset="120124.8976">2324 8120 832 0,'-9'-37'308'0,"9"37"-240"0,9-19-20 16,-1 11 80-1,9 0-80-15,9-3 44 16,12 7-56-16,5 1-12 16,0 6-12-16,8-3-116 15,-5 8 56-15,-7-1-324 16,-5 5 208-16</inkml:trace>
          <inkml:trace contextRef="#ctx0" brushRef="#br0" timeOffset="120440.1432">2379 7481 872 0,'0'-15'324'0,"0"15"-252"0,43-19-20 16,-13 7 48-1,-1 5-64-15,14-5 4 16,8 9-24-16,9-1-180 15,-5 8 92-15</inkml:trace>
        </inkml:traceGroup>
      </inkml:traceGroup>
    </inkml:traceGroup>
    <inkml:traceGroup>
      <inkml:annotationXML>
        <emma:emma xmlns:emma="http://www.w3.org/2003/04/emma" version="1.0">
          <emma:interpretation id="{A20FCCD0-1E37-43F8-9FA6-1212AA844132}" emma:medium="tactile" emma:mode="ink">
            <msink:context xmlns:msink="http://schemas.microsoft.com/ink/2010/main" type="paragraph" rotatedBoundingBox="2776,11907 20798,11589 20835,13728 2814,140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AE1F36-D93B-48FC-83D4-D69F6076AD9C}" emma:medium="tactile" emma:mode="ink">
              <msink:context xmlns:msink="http://schemas.microsoft.com/ink/2010/main" type="line" rotatedBoundingBox="2776,11907 20798,11589 20831,13502 2810,13821"/>
            </emma:interpretation>
          </emma:emma>
        </inkml:annotationXML>
        <inkml:traceGroup>
          <inkml:annotationXML>
            <emma:emma xmlns:emma="http://www.w3.org/2003/04/emma" version="1.0">
              <emma:interpretation id="{594D3EF4-674B-41EB-9BFD-91212D5D6C63}" emma:medium="tactile" emma:mode="ink">
                <msink:context xmlns:msink="http://schemas.microsoft.com/ink/2010/main" type="inkWord" rotatedBoundingBox="2777,11951 3734,11935 3755,13147 2798,1316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7072.0209">-7977 9142 632 0,'0'-22'236'0,"5"22"-184"16,3-4-16-16,-8 4-28 0,0 0-12 15,0 4 28 1,0 7-12-16,0 16 92 0,0 10-56 16,-4 16 20-16,-5 12-36 15,1 7-4-15,-9 3-16 16,0-3 0-16,0-4-4 0,-9 0-8 16,9-3 4-16,4-1 4 15,-4-3-4-15,4-12-12 16,-4-7 4-16,5-5-76 15,3-10 44-15,-4-8-584 16</inkml:trace>
          <inkml:trace contextRef="#ctx0" brushRef="#br0" timeOffset="126801.6611">-8594 9218 404 0,'-13'-19'148'0,"17"19"-112"0,-4 4-12 16,0-4-12-16,0 0-12 16,0 8 88-16,0 3-48 15,-4 8 88-15,4 11-72 16,0 12 52-16,-4 11-64 0,0 7 32 15,-5 5-44-15,0-5 24 0,-3-7-28 16,-10-4 52-16,5 1-44 16,-4-9-8-16,0 1-16 15,8-8 0-15,-8 0-8 16,4-8-4-16,17-3 4 16,-5-4-4-16,-3-4 0 15,38-22-160 1,4-5-544-1</inkml:trace>
          <inkml:trace contextRef="#ctx0" brushRef="#br0" timeOffset="127405.7674">-8552 9695 684 0,'-8'-19'252'0,"21"23"-192"0,12-4-20 0,-8 4-32 16,5-8-12-16,7 4 64 0,1 0-32 15,4-4 32-15,-4 0-32 16,4 0-8-16,-4 1-12 0,0 3-16 16,0 3 4-16,-9-3-444 31</inkml:trace>
          <inkml:trace contextRef="#ctx0" brushRef="#br0" timeOffset="127582.9931">-8296 8957 748 0,'-21'-34'276'0,"21"26"-216"0,4-3-16 0,4 11 76 16,1 0-76-16,4-8 88 16,4 1-76-16,4-1 8 15,13-3-40-15,4-1-20 0,5 1-8 16,8 0 20-16,9-1-8 15,-5 9-408-15,5 3 216 16,-9-8-392 0</inkml:trace>
        </inkml:traceGroup>
        <inkml:traceGroup>
          <inkml:annotationXML>
            <emma:emma xmlns:emma="http://www.w3.org/2003/04/emma" version="1.0">
              <emma:interpretation id="{A4522E48-BEFA-4586-9DF4-7BD18A74E799}" emma:medium="tactile" emma:mode="ink">
                <msink:context xmlns:msink="http://schemas.microsoft.com/ink/2010/main" type="inkWord" rotatedBoundingBox="4279,12666 4751,12658 4756,12915 4283,1292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8243.3481">-7295 9756 748 0,'-9'-4'276'0,"26"8"-216"0,9-8-16 15,3 4 56-15,14 0-64 16,8 4-12-16,9-4-16 16,-1 3-20-16,-3 5 8 15,-9-4-376-15,-1 7 208 0,-7 0-248 16</inkml:trace>
          <inkml:trace contextRef="#ctx0" brushRef="#br0" timeOffset="128053.7452">-7036 9559 664 0,'-17'-19'244'0,"13"26"-188"0,8-10-16 0,-4 3 56 0,9 0-60 16,4 0 32-16,8 0-40 15,4 0 0-15,5-4-16 16,0 11-148-16,4 5 72 0</inkml:trace>
        </inkml:traceGroup>
        <inkml:traceGroup>
          <inkml:annotationXML>
            <emma:emma xmlns:emma="http://www.w3.org/2003/04/emma" version="1.0">
              <emma:interpretation id="{B1D253DB-6B44-4DB8-A2E7-028763687AF2}" emma:medium="tactile" emma:mode="ink">
                <msink:context xmlns:msink="http://schemas.microsoft.com/ink/2010/main" type="inkWord" rotatedBoundingBox="5914,11852 7373,11826 7402,13478 5943,1350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0194.7118">-5230 9033 364 0,'-17'-4'132'0,"17"4"-100"0,-9 15-12 15,1 0 200 1,8 8-124-16,-9 34 140 16,-4 3-136-16,5 39-8 0,-1-5-56 15,5-11 8-15,-13-7-24 16,4-15 72-16,-4-12-56 16,-8-7 100-16,-5-8-76 0,-8-12-20 0,4-7-24 15,-5-11-32-15,-3-11 8 16,-1-8-428-16,13-12 240 15,9-34-440 1</inkml:trace>
          <inkml:trace contextRef="#ctx0" brushRef="#br0" timeOffset="130304.5063">-5447 8764 1152 0,'8'-30'428'0,"1"26"-332"0,-5 0-28 0,4 4-204 16,1 4 60-16,4 11-728 0</inkml:trace>
          <inkml:trace contextRef="#ctx0" brushRef="#br0" timeOffset="130916.1309">-4872 9850 496 0,'0'4'184'0,"-9"-4"-140"0,5-4-16 15,-5 4 144-15,9-7-100 16,0-1 68-16,0-7-80 16,-8-4 0-16,8-8-36 15,0-3 4-15,8-15-16 0,-8-12-16 0,0-11 0 16,4-12 4-16,5-7 0 15,0 8-28-15,3-1 16 16,-7 8-4-16,12 4 8 16,-9 8 16-1,13 3-4-15,1 0 120 16,-1 16-68-16,9-1 40 16,0 12-56-16,-1 7-4 15,5 8-24-15,5 11 0 16,-9 8-4-16,-9 7-8 15,0 0 4-15,-12 16 28 16,-5-1-16-16,-17 5 4 16,0-5-12-16,-21 5 4 0,5-9-8 15,-1-3-12-15,0-4 4 16,13 0 12-16,4-7-4 16,17 3-56-16,13 1 20 31,-4-1 16-31,17 4 16 15,0 4 4-15,4 4-12 16,-9 0 4-16,-12-1 12 16,-4 1-4-16,-18-8 60 15,1 4-36-15,-35 0 60 0,0 0-52 16,1-4-8-16,4-7-16 16,4-5-36-1,8 5 12-15,5-4-364 0,8-4 204 0,4 7-572 16</inkml:trace>
          <inkml:trace contextRef="#ctx0" brushRef="#br0" timeOffset="132732.0628">-5447 9638 372 0,'8'-19'140'0,"-8"23"-112"0,0-19-4 0,0 15 84 16,0-8-64-16,0-3 104 15,-8 7-84-15,8-3 84 16,-5-1-84-16,5 8 64 16,0 0-72-16,0 0-12 0,5-7-28 15,3 7 40-15,13 7-28 16,1-7 4-16,25 0-20 15,8 8 56-15,26-12-40 16,4 0 16-16,26-3-28 16,-5-5 0-1,5 1-8-15,4-1-24 16,-4 5 8-16,-18-1 32 16,-12 5-16-16,-17-5 0 15,-13 8-4-15,-17-4 20 16,-4 4-12-16,-21-7 12 15,3 7-12-15,-12-4-8 16,0 4 0-16,-12-4-252 16,3 12 136-16,-12-5-528 15,12 9 360-15</inkml:trace>
          <inkml:trace contextRef="#ctx0" brushRef="#br0" timeOffset="133406.9719">-5256 10335 456 0,'-25'11'168'0,"16"0"-128"0,1 1-16 0,8-5 104 15,0-7-76-15,0 0 76 16,8 0-72-16,5-3 32 15,4-1-52-15,4-11-36 0,9-4-4 16,4-4 16-16,9-4-4 16,4-14-4-16,-5-1 0 15,-8 1-16-15,5-5 8 0,-14 5 12 16,-4-1-4-16,-12 8-12 16,4 7 4-16,-13 5 4 15,0 6 0-15,0 9-12 16,-13 7 8-16,13 7 64 15,-9 12-32-15,1 4 8 16,4 7-24-16,-5 1 0 16,9-1-4-16,0 0-8 15,-4-3 4-15,12-1 4 16,5-7-4-16,-4-4 16 16,-5-3-12-16,13-9-12 15,-4-10 0-15,4-1-16 16,-4-3 12-16,8-8-4 15,0-8 4-15,0-3-36 16,1-8 24-16,-10 4-4 0,10 4 16 16,-14 4 24-16,1 3-8 15,4 8 92-15,-5 3-52 16,-8 5 32-16,0 3-48 16,0 12 0-16,0 7-20 15,-8 7-8-15,-5 9 0 16,13 3 28-16,-9 0-16 15,1 0 4-15,4-8-12 16,4-3 4-16,0-4-8 16,0 0-12-16,8-4 4 15,1-11 28-15,-5-4-12 16,4 0-84-16,5-4 40 0,-4-4-396 16,-9 1 236-1</inkml:trace>
        </inkml:traceGroup>
        <inkml:traceGroup>
          <inkml:annotationXML>
            <emma:emma xmlns:emma="http://www.w3.org/2003/04/emma" version="1.0">
              <emma:interpretation id="{8810664B-F3B1-49E6-9472-7C2BF5EE1A31}" emma:medium="tactile" emma:mode="ink">
                <msink:context xmlns:msink="http://schemas.microsoft.com/ink/2010/main" type="inkWord" rotatedBoundingBox="7933,12045 11294,11986 11319,13416 7958,13475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4881.5896">-2880 8911 508 0,'-21'0'188'0,"0"0"-148"0,-1 4-8 15,1 8 16-15,-17 3-32 0,-5 7-12 16,-8 1-8-16,-21 11 84 16,-5 0-48-16,1 16 192 0,3 14-124 15,9 19 104 1,5 12-116-16,16-1 24 0,0-3-68 15,22 0 4-15,13 4-32 16,3-1-24-16,10-3 0 16,12-11 32-16,4-8-16 15,5-12-8-15,8-7-4 16,17-19-312-16,8 0 168 16</inkml:trace>
          <inkml:trace contextRef="#ctx0" brushRef="#br0" timeOffset="135403.4916">-2662 9324 728 0,'-13'-45'268'0,"13"45"-208"0,-9-12-16 16,5 12 64-16,-13 8-68 15,-4 11 36-15,-1 19-44 16,1 7-20-16,0 19-4 15,-1-3 8-15,14 0-8 0,8-5 16 16,8-7-16-16,5-11 16 16,17 0-16-16,0-15 16 15,4 0-16 1,13-16 24-16,-5 1-20 16,9-16 4-16,-8 8-8 0,0-15-16 15,-14 4 4-15,-7-16 28 16,-1 1-12-16,-21-16 12 15,-13 8-12-15,-4-8-32 16,-4 8 8-16,-13 4-4 16,-4 11 8-16,-26 4-20 15,4 15 16-15,-4 8-4 16,13 10 8-16,8-2-12 16,14-5 12-16,-1 12 4 0,17-4 4 15,5-4 44-15,8-8-24 16,8 5 44-16,13-5-36 15,1-7-4-15,7-7-16 0,14 3 12 32,-13 4-12-32,4-8-4 15,4 8 0-15,-16 0-4 16,7-7 0-16,-16 7 8 16,4 0-4-16,-13-8-232 15,-4 8 124-15</inkml:trace>
          <inkml:trace contextRef="#ctx0" brushRef="#br0" timeOffset="135692.4431">-2726 9309 548 0,'0'-15'204'0,"0"15"-156"0,21-27-16 0,-4 12 80 15,-4 4-68-15,8-12 16 16,9 8-36-16,-9-8 40 16,0 8-36-16,1 0 20 15,-1 4-28-15,-4-1 44 16,-4 8-36-16,4 4 20 16,-13 8-28-16,5 0 28 15,-1 3-32-15,1 12 4 16,3 3-12-16,1 1-280 15,-4 7 148-15</inkml:trace>
          <inkml:trace contextRef="#ctx0" brushRef="#br0" timeOffset="136066.6609">-1581 9237 548 0,'0'-4'204'0,"0"4"-156"0,0-4-16 0,-4 4 168 15,-5 4-116-15,1 8 8 16,4 6-52-16,-26 20 24 15,13 8-36-15,-26 29-4 16,1 1-16-16,-10-8 20 16,1-11-16-16,0 0-4 15,-13-4-4-15,5-8 12 0,-5-7-8 16,21-8 4-16,-4-11-4 16,13-7-8-16,13-12 4 15,13-12-60-15,16-10 32 16,13-9-192-16,22-10 120 0,17-20-436 15</inkml:trace>
          <inkml:trace contextRef="#ctx0" brushRef="#br0" timeOffset="136412.1641">-1943 9619 788 0,'-13'-15'292'0,"26"15"-228"0,4-11-16 0,-4 15 124 16,8-4-104-16,18-4 36 16,3 8-64-16,9-4-24 15,5 7-8-15,12 5-184 0,4 3 96 16</inkml:trace>
          <inkml:trace contextRef="#ctx0" brushRef="#br0" timeOffset="136260.2597">-1675 9233 528 0,'30'-38'196'0,"-30"38"-152"0,22-11-12 16,-10 7 168 0,-3 4-116-16,-1 8 72 0,1 7-92 15,4 15 44-15,-5 16-64 16,13 14 4-16,1 5-28 15,-1 3 4-15,0-4-12 0,9-11-8 16,-9-4 0-16,1-3 4 16,-5-9-4-16,-13-2 24 15,-17-9-16-15,0 1-240 16,-16-9 120-16,-1-6-484 16</inkml:trace>
          <inkml:trace contextRef="#ctx0" brushRef="#br0" timeOffset="136711.4626">-1049 9763 644 0,'0'0'236'0,"0"-7"-180"0,-8 7-20 16,-13 3 148-16,-1 5-108 15,-8 3 68-15,1 8-84 16,-5 4-8-16,4 7-32 16,9 4 4-16,8 0-12 0,21 0-8 15,14-3 0-15,7-5 4 16,5-3-4-16,9-12-4 16,8-7 4-16,-8-8-16 15,-5-3 8-15,0-5-40 16,-16-7 24-16,-10-3-108 0,-12-5 72 15,-8-3-196-15,-5 0 144 16,5-1-420 0</inkml:trace>
          <inkml:trace contextRef="#ctx0" brushRef="#br0" timeOffset="136952.1276">-1036 9525 632 0,'-30'3'236'0,"26"-6"-184"0,-13 14-16 0,4 4 204 16,5 8-140-16,-1 7 12 0,-4 12-68 16,1 7 24-16,-5 19-40 15,4 12-4-15,9 3-16 0,-5-11 12 16,9-4-12-16,-8-8 4 16,-5-10-4-16,0-9 4 15,-4-7-8-15,9-7-232 16,-5-12 124-16,0-4-600 15,4-3 392 1,18-16 112-16</inkml:trace>
          <inkml:trace contextRef="#ctx0" brushRef="#br0" timeOffset="137132.1058">-640 9759 676 0,'-8'-15'248'0,"20"11"-192"0,5-3-16 0,5 7 100 16,8-8-84-16,4 4 48 15,12 1-60-15,1-1 4 16,4 0-32-16,9 0-132 0,-9-3 64 16</inkml:trace>
        </inkml:traceGroup>
        <inkml:traceGroup>
          <inkml:annotationXML>
            <emma:emma xmlns:emma="http://www.w3.org/2003/04/emma" version="1.0">
              <emma:interpretation id="{668C5184-4EC9-40D1-8C98-8FBE7DCDB3ED}" emma:medium="tactile" emma:mode="ink">
                <msink:context xmlns:msink="http://schemas.microsoft.com/ink/2010/main" type="inkWord" rotatedBoundingBox="11905,12169 15487,12106 15513,13596 11932,1365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7673.0457">697 9623 612 0,'-17'-23'228'0,"0"23"-180"0,-4-11-12 0,4 11 28 16,-13-8-44-16,5 8 96 16,-22 8-64-16,4 3 28 15,1 5-44-15,-1 2 76 0,22 5-64 16,-9 0-24-16,17 0-12 15,13 3-12-15,13-3 0 0,12-4 16 16,18-4-8-16,12-4 4 16,13-7-4-16,-4-4 4 15,-4 0-8-15,-17-4 16 16,-9-3-12-16,-5-9 4 16,-20 5-4-16,-18-4-148 15,5-4 76-15,-13-4-388 16</inkml:trace>
          <inkml:trace contextRef="#ctx0" brushRef="#br0" timeOffset="137910.8402">591 9184 684 0,'-17'4'252'0,"4"7"-192"0,-8 23-20 16,4-4 112-16,4 20-92 0,9 18 64 15,-5 11-72-15,1 5-20 16,-1 10-20 0,-4 1 8-16,13-8-12 0,0-4 16 0,0-11-16 15,-4-8-4-15,-4-11 0 16,-1-15 12-16,5-11-8 16,-5-8-144-16,1-27-464 31</inkml:trace>
          <inkml:trace contextRef="#ctx0" brushRef="#br0" timeOffset="138190.0718">523 9165 476 0,'17'-30'176'0,"-17"30"-136"0,42-27-12 15,-25 16-12 1,5 7-16-16,7-7 96 16,1 3-52-16,4-3 96 15,0 3-80-15,-4 1 88 16,0 7-88-16,-9 4 88 16,1 7-88-16,-14 4-12 15,9 0-28-15,-17 8-16 16,4 0 0-16,-4 3-340 0,0 4 184 0,-12-7-460 15</inkml:trace>
          <inkml:trace contextRef="#ctx0" brushRef="#br0" timeOffset="138977.4802">1549 9188 424 0,'-9'-8'156'0,"9"8"-120"0,0 0-8 16,-12 15 88-16,-5 4 28 15,-5 15-72-15,-7 23 64 16,-1 11-84-16,-17 19 28 0,9-15-48 15,-1 4-8-15,1-12-16 16,0-3 72-16,8-12-44 16,4-7 56-16,-4-12-52 0,13-11 16 15,5-8-36-15,3-15 0 16,5-18-12-16,8-1-8 16,17-11 4-16,5-11-148 15,8-20 80-15,9-10-228 16,3-13 164-16,1 5-48 15,0 7 104-15,4 5 52 16,-4 10 16-16,-13 12 148 16,9 3-80-16,-14 12 132 15,1 15-112-15,-4 8-4 16,-1 11-52-16,5 15 52 16,0 15-44-16,0 12 0 15,0 15-20-15,-1 11 8 16,1 4-16-16,-4-4 4 15,-9-7-4-15,-4-8 4 16,-9-8-8-16,-8-3-268 0,-9-8 148 16,-17 4-564-1</inkml:trace>
          <inkml:trace contextRef="#ctx0" brushRef="#br0" timeOffset="139144.4245">1230 9589 932 0,'-13'-53'348'0,"17"57"-272"0,17-12-20 0,1 4-48 15,16 1-16-15,9-1 56 0,17 4-24 16,0 7-12-16,16 1-4 16,1 0-272-16,9 11 144 0</inkml:trace>
          <inkml:trace contextRef="#ctx0" brushRef="#br0" timeOffset="140463.433">2349 9778 372 0,'0'-7'140'0,"5"10"-112"0,3-6-4 16,-8 3 76-16,0-4-60 15,0 0 80-15,0-3-68 16,0 3 36-16,0 0-52 16,-8 0 44-16,8-3-48 15,-5 3 4-15,-3-4-24 0,-1 4 28 16,1 1-24-16,-5-1 4 16,5-4-12-16,3 5 12 15,-3-1-12-15,-1 0 4 16,-3 0-4-16,-5 0 12 15,4 4-12-15,4 0-12 16,-4 4 0-16,1 4-4 16,-5-1 0-16,8 5 52 0,-12-1-24 15,8 4 24-15,5 4-24 16,-1 4 28-16,-4 3-32 16,5 8 12-16,3 4-16 15,5 4-8-15,5 0 0 16,3-1-4-16,9-7 0 15,5 0 0-15,-1-3 0 16,4-9 8-16,1-10-4 16,4-1 8-16,0-7-8 15,-1-4-12-15,1-4 4 16,0-7 12-16,0-5-4 0,-9 1-4 16,0-4 4-16,-4 1 4 15,5-5-4-15,-9 0 8 16,-5-3-8-16,1-1-12 15,-9 4 4-15,0-3-4 16,-9 3 0-16,9 4 24 16,-4 0-8-16,-5 0-12 15,1 4 0-15,-1 0 12 16,-4 4-4-16,5-1-20 16,-1 5 8-16,-3-1 12 15,3 1 0-15,-4-1 16 16,1 1-12-16,-5 3-20 15,8 0 4-15,-4 0-4 16,0 0 4-16,5 4 24 16,-1 0-8-16,1 0-40 0,-5 0 20 15,0 0-68-15,-4 0 44 16,5 4-28-16,-5 4 40 16,-5-4-32-16,1-4 32 15,8 3 12-15,-4 1 8 16,4 0 4-16,1-4 0 15,-5 4-28-15,8-1 16 16,-4 5 12-16,-8-4 4 16,8 3-20-16,-4 1 8 15,9 0-4-15,3-1 4 16,-3 4 16-16,8-3-4 16,0 3-4-16,13 1 4 0,-9-5 84 15,0 5-48-15,13-1 16 16,-4-3-32-16,0-1 40 15,12 5-36-15,-3-5-16 16,-1 1-4-16,0-5 8 16,9-3-8-16,-4-3 4 15,-1-1-4-15,-4-4 4 16,-8 1-8-16,4-1 32 16,-13 4-20-16,5 1 12 15,-9-1-16-15,0 0-52 16,0 0 24-16,0 4-272 15,0 0 160-15,0 0-516 16,0 0 360 0,13 0 108-16</inkml:trace>
          <inkml:trace contextRef="#ctx0" brushRef="#br0" timeOffset="140884.6064">2886 9006 788 0,'13'-4'292'0,"0"8"-228"0,25 15-16 16,-13-4 176-16,22 23-132 15,13 23 200-15,12 29-164 16,1 16 88-16,3 0-128 15,-12 8 4-15,-25 3-52 0,-10-7 0 16,-29-4-24-16,-29-4 20 16,-27-7-24-16,-38-4-284 15,5-8 144-15,-17 4-900 16,-14-11 572-16,10-4 72 16</inkml:trace>
          <inkml:trace contextRef="#ctx0" brushRef="#br0" timeOffset="142869.7194">3921 10138 976 0,'-13'-34'360'0,"9"34"-280"0,-1 7-20 0,5-7 36 16,-8 15-64 0,-5 12-12-16,0 3-12 15,-4 4-8-15,5 8-248 0,-10 3 136 16</inkml:trace>
        </inkml:traceGroup>
        <inkml:traceGroup>
          <inkml:annotationXML>
            <emma:emma xmlns:emma="http://www.w3.org/2003/04/emma" version="1.0">
              <emma:interpretation id="{2515D6F1-E2F4-4A74-BC60-F26E6CA6616D}" emma:medium="tactile" emma:mode="ink">
                <msink:context xmlns:msink="http://schemas.microsoft.com/ink/2010/main" type="inkWord" rotatedBoundingBox="17064,11861 20801,11795 20819,12793 17081,1285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3301.4609">5828 9233 768 0,'-4'-41'284'0,"0"33"-220"0,-13-11-20 15,4 4-20-15,-12 7-24 16,-9-7 24-16,-9 4-12 16,-4 3-4-16,5 5-4 15,-1-1-16-15,13 4 8 0,5 0 12 16,12 7-4-16,9 5-36 0,16 7 16 15,10 7 16-15,12 8 0 16,4 4-8-16,5 4 4 16,-5 3 4-16,-8-3 0 15,-13-8 8-15,-17-8-4 16,-13 8-4-16,-13-11 4 16,-8 4 4-16,0-20-4 15,4 1-28-15,5-16 12 16,12-7-436-1</inkml:trace>
          <inkml:trace contextRef="#ctx0" brushRef="#br0" timeOffset="143574.1301">6127 9006 572 0,'-13'-7'208'0,"13"7"-160"0,-13 15-12 16,0-4 68-16,0 8-64 15,5 19 16-15,-1 11-32 16,1 27-4-16,-1 7-12 16,5 0 4-16,-4-11-8 0,-1-4-4 15,5-15 4-15,-5-3-4 16,-3-13 0-16,-1-6 16 16,0-9-8-16,-4-7 32 15,17-7-24-15,-13-12-84 16,13-7 36-16,13-16-140 0,-5-10 96 15,1-20-332 1</inkml:trace>
          <inkml:trace contextRef="#ctx0" brushRef="#br0" timeOffset="143781.6812">6092 9165 444 0,'22'-42'164'0,"-5"35"-124"0,4-1-16 0,-8 8 96 16,0 4-72-16,-1 4 52 15,5 7-60-15,0 15 52 16,1 19-56-16,-6-7 20 15,-3 11-36-15,-9-4 16 16,-4 0-20-16,-5 1 20 0,-8-16-24 16,-4 3-4-16,-5-14-4 0,-4-8 28 15,5-7-16-15,-9-16-84 16,8-14 36 0,9-9-376-16,17-10 224 15,17-16-196-15</inkml:trace>
          <inkml:trace contextRef="#ctx0" brushRef="#br0" timeOffset="144712.569">6663 8753 768 0,'26'-35'284'0,"-26"35"-220"0,-5 12-20 16,5-1-32-16,-8 8-16 16,-5 11 92-16,-12 16-48 15,3 7-16-15,-3 0-16 16,-1 7-8-16,5-3 0 0,0 0 16 15,-1 0-8-15,5-16 68 0,-4 1-44 16,4-8 4-16,0-4-20 16,0-11 24-16,4-7-24 15,5-9-4-15,3-10-8 16,10-12-4-16,3-8 0 16,9-7-124-16,9 0 68 15,3 8 20-15,1-1 28 16,0 5-4-16,-4 3 8 15,-5 11 4-15,-4 0 0 16,-4 8 60-16,-13 8 4 16,-5 11-32-16,1 4-8 15,0 11-16-15,0-8 4 16,8 12-8-16,4-4-28 16,9-4 12-16,13-3 48 15,4-4-16-15,9-8-8 16,4-4-8-16,0-11-40 15,-5-7 20-15,-3-9 4 16,-5-6 12-16,-9-5-12 16,-8-3 8-16,-8-4 12 15,-14 0-4-15,-7 7 8 16,-1 1-8-16,-4 7-12 16,-9 4 4-16,5 3-4 15,4 9 0-15,0 6 0 16,0 13 0-16,4-1-12 15,9 11 12-15,4 1 4 0,4 3 4 16,0 4 0-16,5-8 0 16,4 1 0-16,4-1 0 15,4-7 24-15,0 0-12 16,1-4-4-16,-1-7-4 16,0-4-76-16,5-8 40 15,-1-7-32-15,5-12 40 16,0-7-44-16,0-1 40 15,0 5 16-15,-5 3 8 16,-4 8 4-16,-4 4 0 16,5 11 96-16,-18 3-52 15,-4 13 68-15,-4 6-60 0,-1 5-40 16,-3-1-8-16,-1-3 12 16,1-4-8-16,4-4 24 15,-1-4-20-15,1-7 12 16,0-4-12-16,0-7 20 15,4-8-20-15,8-1-12 16,1-6-4-16,12-9-16 16,4 1 12-16,5-4-208 15,4 0 120-15,0 8-128 16,5-9 128-16,-1 5-172 16,5 0 156-1,-5 3 8-15,0 1 64 16,-4-1 132-16,-4 5-48 15,-4 3 152-15,-5 4-112 16,-4-1-36-16,-8 13-32 0,-9 3-96 16</inkml:trace>
          <inkml:trace contextRef="#ctx0" brushRef="#br0" timeOffset="145643.5582">7566 9245 780 0,'-4'3'288'0,"-1"12"-224"0,5 8-20 0,0-11 4 15,-4-1-36-15,4 0 56 16,0 1-36-16,4-1 4 16,5 0-24-16,4-11 0 0,4-3-4 15,8-5-148-15,1-3 76 0,4-8-80 16,-1-4 84-16,5 0 40 16,5 1 16-16,-5-1-12 15,-4 4 8-15,-1 4 64 16,1 0-28-16,-8 3 148 15,-10 9-100-15,-3-1 40 16,-9 4-72-16,0 0 20 16,-4 7-36-16,-5 1-16 15,-4 3-8-15,-12 1 12 16,3-1-8-16,-7 0-4 16,-5 1 0-16,4-1-4 15,4 0 0-15,9 4 0 16,13 1 0-16,12-1-12 15,18-4 8-15,12-3-4 16,18-1 0-16,8-3-64 16,4-8 40-16,0-3-12 0,4-5 24 15,-4 1 20-15,-12-4 4 16,-1 0-12-16,-17-4 4 16,-12 4 48-16,-13 0-24 15,-13-4 24-15,-9 3-24 16,-12 5 0-16,-9 4-12 15,0-1-24-15,-12 4 8 16,12 4 20-16,0 4-4 16,0 4-12-16,5 3 0 15,12 4-32-15,4 4 20 0,9 4 4 16,9-1 12-16,4-3 8 16,4-4-4-16,4 1-4 15,0-5 4-15,1-4-120 16,-1-3 64-16,-8 0-92 15,4-4 80-15,-5 0-56 16,-3 0 72-16,-9-4 4 16,-4 4 28-16,-1 0-4 15,1 4 8-15,4 4 104 16,0 7-48-16,9 4 88 16,12 3-76-16,5 1-20 15,8 4-20-15,12-12 20 16,6-4-20-16,-1 0 4 15,4-7-12-15,0-11 4 16,1-8-8-16,-1-4-12 16,-4-12 4-16,9-7 28 0,4-7-12 15,-5-4-12-15,1-8-4 16,-13-3 4-16,-5-9 0 16,1-3 88-16,-13 4-48 15,-13 19 148-15,-13 11-104 16,-13 16 32-16,-16 29-68 15,-18 20 60 1,-8 18-60-16,-4 19 20 0,0 16-40 16,12 11 0-16,22 3-16 15,-5 5 0-15,18-16-4 16,3-11-148-16,10-11 76 0,7-12-580 16,1-8 356-16</inkml:trace>
        </inkml:traceGroup>
      </inkml:traceGroup>
      <inkml:traceGroup>
        <inkml:annotationXML>
          <emma:emma xmlns:emma="http://www.w3.org/2003/04/emma" version="1.0">
            <emma:interpretation id="{77EB7909-D47D-4471-990D-1EAE0278EE55}" emma:medium="tactile" emma:mode="ink">
              <msink:context xmlns:msink="http://schemas.microsoft.com/ink/2010/main" type="line" rotatedBoundingBox="17864,13237 20762,12958 20826,13628 17928,13906"/>
            </emma:interpretation>
          </emma:emma>
        </inkml:annotationXML>
        <inkml:traceGroup>
          <inkml:annotationXML>
            <emma:emma xmlns:emma="http://www.w3.org/2003/04/emma" version="1.0">
              <emma:interpretation id="{29F601CE-0B00-4D68-A0BA-95505EC981BD}" emma:medium="tactile" emma:mode="ink">
                <msink:context xmlns:msink="http://schemas.microsoft.com/ink/2010/main" type="inkWord" rotatedBoundingBox="17864,13237 20762,12958 20826,13628 17928,1390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7310.0398">6544 10456 808 0,'4'-34'300'0,"-4"26"-232"0,4-7-20 0,-4 4 108 15,-4 3-96-15,-4 1 0 16,-5-1-36-16,-8 4-32 16,-9 4 0-16,-4 12 32 0,0-5-16 15,0 8 52-15,8 12-32 16,5-5 12-16,8 5-24 16,13-1-8-16,17 5-4 0,13-12 4 15,21-4-4-15,13-4 8 16,21-11-8-16,-4-4-100 15,0-7 52-15,-5-4-24 16,-8-4 40-16,-12-4 32 16,-14 1 0-16,-16-1-8 15,-18 0 0-15,-16 8 100 16,-9 4-52-16,-4 11 44 16,-1 7-52-16,1 5-12 15,4 10-12-15,8 5 8 16,14 3-12-16,8 0-4 15,8-7 0-15,4-8 4 32,5 0-4-32,4-11-12 0,0-12 4 15,-12-3-68-15,-5-8 40 0,-13-3 20 16,-8-5 12-16,-9 1-24 0,-4-5 12 16,-13 1-20-16,4 7 16 15,1 8 16-15,4 4 4 16,4 3-20-16,12 4 8 15,5 4-24-15,13 0 20 16,17 4 24-16,12 0-8 16,14 0-16-16,-1 0 4 15,5-1 20-15,4 1-4 16,-9-4-4-16,-8-4 0 16,-5 4-4-16,-3 0 0 0,-9 0 8 15,-5-3-4-15,-4 3-12 16,-4-4 4-16,-4 4-4 15,0 0 0-15,-4 0 16 16,-9 0-4-16,4 15-12 16,-8-4 4-16,-5 12 12 15,1 0-4-15,-5 7 16 16,0-4-12-16,0 1-28 16,0-1 8-16,5-3 24 15,4-4-8-15,-1 0-8 16,5-8 0-16,9-3 12 15,4-1-4-15,4-10-28 16,0-9 12-16,8-7-128 16,1-7 80-16,-1 3-56 15,-3-3 68-15,-5-1 36 16,-5-3 8-16,-3 11 84 0,-5-7-44 16,1 10 136-16,-5 9-96 15,4-5-16 1,0 12-40-16,5 0 4 0,-1 0-16 15,5 12 4-15,4-5-4 16,4 12 4-16,5 12-8 16,-1-5-4-16,1-3 4 15,-1 3 12-15,-3-3-8 16,-10-4-4-16,-7-4 0 16,3-7 12-16,-16-8-8 15,8 0-56-15,-5-8 24 0,1-3-16 16,0-8 24-16,0-8-60 15,8-3 40-15,0 0-28 16,5 3 40-16,3 5 12 16,10 3 8-16,3 3 108 15,18 5-56-15,-1 4 44 16,22-1-56-16,13 4-28 16,17 4-8-16,4 4 0 15,-5 4 0-15,-3-5 8 16,-14-6-4-16,-16-1 8 15,-13 4-8-15,-13-4 8 16,-17-7-8-16,-13 7-20 16,-4-8 8-16,-17 1-4 15,-17 0 4-15,-4 3 0 16,-9 4 0-16,0 8 8 0,0 4 0 16,0 3-20-16,5 12 12 15,12 3-12-15,4 5 8 16,9 6 24-16,17 1-4 15,13-4 4-15,4-7-4 16,9-8-8-16,-1-8 4 16,1-7-112-16,-1-12 60 15,-3 1-156-15,-1-16 116 16,5 4-120-16,-1-15 120 16,-4 0-104-1,9-11 108-15,0-16-72 0,0-18 92 16,-5-9-4-16,5 13 44 15,-4 14 480-15,-18 16-248 16,1 15 68-16,-9 18-164 16,0 24 44-16,-9 25-92 15,1 20 40-15,-18 7-64 0,9 1-20 16,4-1-12-16,5-3 8 16,-1-8-8-16,5-19 16 31,8 7-16-31,5-14-292 0,-1-16 152 15,5-3-660-15</inkml:trace>
          <inkml:trace contextRef="#ctx0" brushRef="#br0" timeOffset="147448.4082">9180 9884 1224 0,'-13'-41'456'0,"13"41"-356"0,-13-4-28 0,13 4-36 15,-17 4-36-15,4 3-36 16</inkml:trace>
        </inkml:traceGroup>
      </inkml:traceGroup>
    </inkml:traceGroup>
    <inkml:traceGroup>
      <inkml:annotationXML>
        <emma:emma xmlns:emma="http://www.w3.org/2003/04/emma" version="1.0">
          <emma:interpretation id="{C79DD844-62A5-4CA7-BB73-80933944E1FD}" emma:medium="tactile" emma:mode="ink">
            <msink:context xmlns:msink="http://schemas.microsoft.com/ink/2010/main" type="paragraph" rotatedBoundingBox="2675,14114 7214,13706 7305,14721 2766,15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990486-C5FB-4F1A-BDCC-3953553BBED6}" emma:medium="tactile" emma:mode="ink">
              <msink:context xmlns:msink="http://schemas.microsoft.com/ink/2010/main" type="line" rotatedBoundingBox="2675,14114 7214,13706 7305,14721 2766,15129"/>
            </emma:interpretation>
          </emma:emma>
        </inkml:annotationXML>
        <inkml:traceGroup>
          <inkml:annotationXML>
            <emma:emma xmlns:emma="http://www.w3.org/2003/04/emma" version="1.0">
              <emma:interpretation id="{34A00705-E9F6-4A2F-AF68-3A3B9929B8A8}" emma:medium="tactile" emma:mode="ink">
                <msink:context xmlns:msink="http://schemas.microsoft.com/ink/2010/main" type="inkWord" rotatedBoundingBox="2676,14130 3614,14046 3704,15045 2766,1512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9141.4883">-7972 11281 892 0,'21'-15'332'16,"-13"7"-260"-16,-8 1-20 0,0 3 212 0,-8 0-156 16,-5-3 8-16,-13 3-68 15,-8 4-44-15,-8 4-4 16,-5 3 8-16,-17-7-4 0,-4 0 8 15,-4-7-8-15,-1-5-12 16,5-7 4-16,8 0 12 16,14-3-4-16,3 3-4 15,9 0 4-15,8 4-16 16,5 3 8-16,8 8-16 16,1 8 12-16,-1 11-12 31,4 12 8-31,-3 33-8 0,-1 20 8 15,-4 7 24-15,0-8-4 0,8-3-4 16,-4-11 0-16,1-9-4 0,12-6 0 16,-9-9 0-16,9-7 0 15,0-7 8-15,0-1-4 16,9-7-4-16,-1 0 4 16,5-4-4-16,0 0 0 15,12 0-12-15,5 1 8 16,-4-5 12-16,12 4-4 15,4-11-4-15,1 0 4 16,0-1-4-16,-9 1 0 0,-4-4-56 16,-1 4 32-16,1-4-244 15,-9 0 148-15,-4 0-336 16,-4 0 256 0,0 0-224-16</inkml:trace>
          <inkml:trace contextRef="#ctx0" brushRef="#br0" timeOffset="149340.8795">-8645 11614 840 0,'-22'-8'312'0,"22"5"-244"0,9 3-16 15,4 0 68-15,12-4-76 16,18 4 24-16,12 0-36 15,5 4-32-15,-1-1 0 16,5-3-124-16,-13 0 68 0,1 0-692 16</inkml:trace>
          <inkml:trace contextRef="#ctx0" brushRef="#br0" timeOffset="149563.472">-8479 10982 984 0,'0'-11'368'16,"13"11"-288"-16,4-4-20 0,-5 4 72 0,18 0-84 16,0 0-28-16,8 4-16 15,1 7-4-15,-1 0 0 16,5 1-636-16,3 3 348 15,-3 4-176-15</inkml:trace>
        </inkml:traceGroup>
        <inkml:traceGroup>
          <inkml:annotationXML>
            <emma:emma xmlns:emma="http://www.w3.org/2003/04/emma" version="1.0">
              <emma:interpretation id="{97E11E48-1C12-4B2B-99D0-281F1CBC4E35}" emma:medium="tactile" emma:mode="ink">
                <msink:context xmlns:msink="http://schemas.microsoft.com/ink/2010/main" type="inkWord" rotatedBoundingBox="4219,14680 4731,14634 4756,14909 4244,1495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1753.9737">-7291 11796 872 0,'-47'-8'324'0,"43"8"-252"0,-1 0-20 0,5 0 148 15,13 0-120-15,9 0-16 16,16 0-40-16,13 0-20 16,13 0 0-16,-5 4-112 0,14-4 60 15,-9 0-456 1,0 0 280-16,4-4-240 16</inkml:trace>
          <inkml:trace contextRef="#ctx0" brushRef="#br0" timeOffset="151591.5122">-7168 11599 736 0,'-12'-11'272'0,"12"7"-208"0,-5-4-20 16,5 4 292-16,0-3-192 16,9-1 128-16,-1 1-160 15,5 3-28-15,4-4-52 16,4 8-40-16,9 0 4 0,0 8 0 15,0-1 4-15,4 12-388 16,-4-3 212-16,-9 2-616 16</inkml:trace>
        </inkml:traceGroup>
        <inkml:traceGroup>
          <inkml:annotationXML>
            <emma:emma xmlns:emma="http://www.w3.org/2003/04/emma" version="1.0">
              <emma:interpretation id="{6526364E-9B5D-4DB2-8834-056D60EFF8EE}" emma:medium="tactile" emma:mode="ink">
                <msink:context xmlns:msink="http://schemas.microsoft.com/ink/2010/main" type="inkWord" rotatedBoundingBox="5268,13881 7214,13706 7301,14673 5355,14848"/>
              </emma:interpretation>
            </emma:emma>
          </inkml:annotationXML>
          <inkml:trace contextRef="#ctx0" brushRef="#br0" timeOffset="152819.2956">-6273 11092 768 0,'-13'-15'284'0,"9"15"-220"0,4-4-20 0,8 0 100 16,5 0-88-16,8-7-4 15,13 7-32-15,9-4-16 16,16 1 0-16,9-1-4 0,9 5 0 16,-9 3 0-16,0 0 0 15,-12 0 16-15,-9-4-8 0,-13 4 4 16,-9 0-4-16,-8-4 100 15,-17 4-60-15,-4 0-28 16,-5 4-16-16,-3-4 12 16,-5 7-8-16,0 1-12 15,-5 7 0-15,5 8-24 16,-8 18 16-16,3 16 4 16,-3 8 8-16,4-5 16 15,-1 1-8-15,1-5-12 16,-5-14 0-16,1-4 12 15,-5-12-4-15,-4-7 32 16,4-7-20-16,0 3 76 16,1-15-56-16,3-8 32 15,5-22-40-15,0-8 44 16,3-7-40-16,1-8-8 0,5-4-12 16,-1 4 0-16,4 4-8 15,1 11-20-15,-5 8 8 16,5 7-144-16,3 12 80 15,5 7-444-15,9 4 288 16</inkml:trace>
          <inkml:trace contextRef="#ctx0" brushRef="#br0" timeOffset="153243.4518">-5030 11012 684 0,'-9'-4'252'0,"-20"12"-192"0,7 7-20 0,5 0 172 15,-13 8-124-15,-8 15 16 16,-4 15-60-16,-10 0-32 15,1 0-4-15,9 0 8 0,3-4-8 16,5-11-20-16,9-4 4 16,4-8-496-1,8-7 272-15,17-11-220 16</inkml:trace>
          <inkml:trace contextRef="#ctx0" brushRef="#br0" timeOffset="153063.9564">-5520 11027 664 0,'9'8'244'0,"12"7"-188"0,13 15-16 16,-4-7 172-16,13 4-124 15,12 7 28-15,4 3-72 16,10-2-20-16,-6-1-12 16,-7-12 8-16,-5 1-12 0,-13-12-64 15,-12 1 28-15,-9-20-324 16,-4 1 196-16,-13-5-376 15</inkml:trace>
          <inkml:trace contextRef="#ctx0" brushRef="#br0" timeOffset="182966.457">-4941 11262 340 0,'-8'0'128'0,"8"0"-100"0,0 0-8 16,0 0 60-16,0 0-48 15,0 0 60-15,0 0-56 16,0 0 100-16,0 0-80 16,0 0 4-1,0 0-32-15,0 0-16 16,0 8 28-16,0-8-24 0,0 7 40 0,0-7-32 15,0 0 32-15,13 0 0 16,8 0-36 0,9 0-8-1,0 0 4-15,4 0-8 16,0 0-28-16,0 0 8 16,0 0 12-16,-4 0 4 15,-5 0 8-15,-4 0-8 16,-4 0-4-16,-4 0 4 15,-4-7 20-15,-9 7-12 16,0 0 24-16,4 0-24 16,-4 0-4-16,0 0-4 0,0 0 4 15,0 0-4-15,0 0-12 16,0 0 4-16,0 0 4 16,0 0 0-16,0 0 0 15,0 0 0-15,0 0 8 16,0 0-4-16,0 0 8 15,0 0-8-15,0 0-4 16,0 0 4-16,-4 0-24 16,0 7 12-16,-5-7 4 15,0 0 4-15,1 0 8 16,-1 0-4-16,-3 0-4 16,-1 0 4-16,0 0 4 15,0 0-4-15,1 4-12 16,-1 4 4-16,0-8 12 0,0 7-4 15,0-7 8-15,1 0-8 16,-1 0-4-16,4 0 4 16,1 0 20-16,-1 0-12 15,5-7 4-15,4 7-8 16,0 0 12-16,4-12-12 16,5 5 4-16,4-1-4 15,8 0-16-15,9 1 4 16,0 7 12-16,4-4-4 15,0-3-28-15,-4 7 12 16,-5-8 24-16,-4 8-8 16,-4 0 44-16,-8-8-24 0,-9 8 92 15,0-7-64-15,-4 7 28 16,-1-12-44-16,1 12-4 16,4-7-20-16,-4 7-24 15,4 0 4-15,0 0 4 16,13 0-8-1,8 0-156 1,-8 0 88-16,-5 7-856 16</inkml:trace>
          <inkml:trace contextRef="#ctx0" brushRef="#br0" timeOffset="153483.0983">-4847 11020 600 0,'-8'4'224'0,"8"7"-176"16,-22 8-12-16,14 4 132 0,3 11-100 16,-3 7 52-16,4 27-72 15,-1 1-24-15,1-5-16 16,0-4 8-16,4-7-8 0,0-11 32 15,-4-8-24-15,4-4-4 16,0-11-8-16,0-11-436 16,12-8 236-16,10-8-276 15</inkml:trace>
          <inkml:trace contextRef="#ctx0" brushRef="#br0" timeOffset="153856.5912">-4868 11118 924 0,'-13'-23'340'0,"26"23"-260"0,12 0-28 15,-12-3 0-15,13 3-40 16,12-8 24-16,9 8-24 16,4 8-108-16,0-8 48 15,-8 3-700-15</inkml:trace>
          <inkml:trace contextRef="#ctx0" brushRef="#br0" timeOffset="154054.1169">-4792 10717 956 0,'-21'-38'352'0,"30"31"-272"0,3-5-24 0,5 5 16 16,5-9-52-16,12 5-20 16,13 0 0-16,4 3 16 15,-4 8-8-15,4 12-488 16,0 10 264-16,-13-3-288 15</inkml:trace>
          <inkml:trace contextRef="#ctx0" brushRef="#br0" timeOffset="153679.12">-4344 10899 768 0,'-5'41'284'0,"-8"-22"-220"0,5 23-20 0,4-8 56 15,-1 8-64-15,-7 26 24 16,12 11-40-16,-9 1 0 16,9-16-12-16,0-3 12 0,0-12-12 15,-8-11-100-15,-5-16 48 16,0 5-668-16</inkml:trace>
        </inkml:traceGroup>
      </inkml:traceGroup>
    </inkml:traceGroup>
    <inkml:traceGroup>
      <inkml:annotationXML>
        <emma:emma xmlns:emma="http://www.w3.org/2003/04/emma" version="1.0">
          <emma:interpretation id="{72179576-E4A7-44BA-9DD0-16E55A6BD741}" emma:medium="tactile" emma:mode="ink">
            <msink:context xmlns:msink="http://schemas.microsoft.com/ink/2010/main" type="paragraph" rotatedBoundingBox="5299,14465 17685,13879 17764,15563 5378,161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6F5150-232C-4EDD-952E-A5E5078769BB}" emma:medium="tactile" emma:mode="ink">
              <msink:context xmlns:msink="http://schemas.microsoft.com/ink/2010/main" type="line" rotatedBoundingBox="5299,14465 17685,13879 17764,15563 5378,16149"/>
            </emma:interpretation>
          </emma:emma>
        </inkml:annotationXML>
        <inkml:traceGroup>
          <inkml:annotationXML>
            <emma:emma xmlns:emma="http://www.w3.org/2003/04/emma" version="1.0">
              <emma:interpretation id="{8CE26D26-F1CF-4084-80C6-79968769128B}" emma:medium="tactile" emma:mode="ink">
                <msink:context xmlns:msink="http://schemas.microsoft.com/ink/2010/main" type="inkWord" rotatedBoundingBox="5322,14966 7105,14881 7158,15997 5375,16081"/>
              </emma:interpretation>
            </emma:emma>
          </inkml:annotationXML>
          <inkml:trace contextRef="#ctx0" brushRef="#br0" timeOffset="154726.5301">-6261 11913 404 0,'9'-11'148'15,"-1"7"-112"-15,5 0-12 0,-9 0 108 0,-4 4-76 16,5-3 112-16,-1-1-96 16,-4 4 96-16,0 0-96 15,0 0 96-15,0 0-96 0,0 0 24 16,0 0-56-16,0 0 12 15,8 0-32-15,9 0 28 16,9 4-32-16,17-4 40 16,25 0-32-16,30 0-12 15,17-8-8-15,21 0-24 32,0 5 12-32,39-1 20 0,-1 0-4 15,-16-3-100-15,-9-1 48 16,-21 4 0-16,-26-7 28 15,-21 3 28-15,-26-7-4 0,-17 4 4 0,-16 3-4 16,-14-7-16-16,-8 7 4 16,-25 5-268-16,-1 3 144 15</inkml:trace>
          <inkml:trace contextRef="#ctx0" brushRef="#br0" timeOffset="155013.2935">-5831 12318 560 0,'-21'53'208'0,"13"-11"-164"15,-5 26-8-15,9-30 92 0,-5 3-76 16,1 1 96-16,-1-4-88 15,-4-4 60-15,-8-11-68 16,-9-4 68-16,-8-1-68 0,-5-6-8 16,5-16-28-16,0-7-4 15,4-4-4-15,8-16-332 16,9-10 176-16,21-12-520 16</inkml:trace>
          <inkml:trace contextRef="#ctx0" brushRef="#br0" timeOffset="155133.8813">-5622 11868 904 0,'-4'0'332'0,"4"3"-256"0,-9 13-24 0,1-5-16 16,-5 12-32-16,13 11-760 16</inkml:trace>
          <inkml:trace contextRef="#ctx0" brushRef="#br0" timeOffset="155642.3163">-5503 12246 496 0,'9'-7'184'0,"-5"7"-140"0,-4-8-16 15,0 8 196-15,-4 0-128 16,-5 0 44-16,1 15-88 16,-9-3 32-16,-5 10-48 15,1-3 68-15,4 15-56 0,-4-4 8 16,8 5-32-16,13-1-12 16,9-8-8-16,8-3 12 15,0-4-8-15,8-19 4 16,5-8-4-16,4 1-8 15,0-12 4-15,-4 4-60 0,-5-12 32 16,-7 12-52-16,-6-4 44 16,-12 4-56-16,-4 3 52 15,-9 12 0-15,-4 0 20 16,4 12 48-16,5 3-20 16,4 4 24-16,12 4-20 15,9-4 20-15,9 3-24 16,8-10 24-16,8-12-24 15,1-12 4-15,0 5-8 16,-9-12 12-16,0-4-12 16,-9 0 4-16,-12-3-4 0,-4-4 4 15,-9-1-8-15,-9-3-80 16,-8 0 40-16,0 0-356 16,0 19 216-16</inkml:trace>
          <inkml:trace contextRef="#ctx0" brushRef="#br0" timeOffset="156077.5052">-5401 12893 572 0,'-4'23'208'0,"17"-19"-160"0,8-4-12 15,-4-4 128-15,9-7-96 0,8-4-8 16,13-4-40-16,0-15-16 16,16-8 0-16,-7-7 4 15,-1-4-4-15,-12 0-12 0,-1-4 4 16,-8-4-68-16,-8 1 40 16,-5 3-32-16,-12 4 40 15,-9 8 56-15,0 11-16 16,-4 3 108-16,-1 12-68 15,1 12 36-15,0 11-52 16,0 7 12-16,8 8-32 16,-4 4 8-16,4 3-16 15,0 1 0-15,5-1-4 0,-1-3 20 16,1-4-16-16,-1-8 12 16,-3-3-12-16,7-12-8 15,-3-4-256 1,4-7 136-16,-1-4-244 15</inkml:trace>
          <inkml:trace contextRef="#ctx0" brushRef="#br0" timeOffset="156186.295">-4694 12205 716 0,'9'0'264'0,"-9"-4"-204"0,8 15-16 16,-3 0 160-16,3 12-120 16,5 11 52-16,4 12-76 15,4 3-28-15,5 0-20 16,-1-4-88-16,1-7 40 0,-5-11-788 15</inkml:trace>
        </inkml:traceGroup>
        <inkml:traceGroup>
          <inkml:annotationXML>
            <emma:emma xmlns:emma="http://www.w3.org/2003/04/emma" version="1.0">
              <emma:interpretation id="{103BA509-7024-49E4-97DA-D480C8C7D7B2}" emma:medium="tactile" emma:mode="ink">
                <msink:context xmlns:msink="http://schemas.microsoft.com/ink/2010/main" type="inkWord" rotatedBoundingBox="7816,14533 8465,14503 8492,15084 7843,1511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4830.6568">-3740 11993 520 0,'-4'-12'192'0,"21"8"-152"0,-13-11-8 16,13 8 96-16,-4-5-76 16,4-7-12-16,4 0-24 15,1-3-16-15,-1-1 4 0,9 4 4 0,0 0-4 16,-5 0-4-16,-8 8 4 15,4 0 28-15,1 3-16 16,-10 16 120-16,-3 3-80 16,0 4 76-16,-9 8-76 15,12 0-12-15,-3-1-28 16,4 1 24-16,4-4-24 16,4-4 12-16,0-7-16 15,9-8 0-15,-9-4-4 16,9-8-8-16,-9 5 4 15,9-5-288-15,-8-6 156 0,-10 2-564 16</inkml:trace>
          <inkml:trace contextRef="#ctx0" brushRef="#br0" timeOffset="164425.0777">-3672 11705 392 0,'0'-15'148'0,"9"7"-116"0,-1-7-8 15,-8 4 152-15,9 3-100 16,-5-3 120-16,-4-4-112 16,4 3 64-16,-4-3-88 15,9 0 48-15,-1 4-64 0,-3-5-4 16,7-6-24-16,1 3-12 15,4 0 0-15,5 0-4 16,-1 0 0-16,4 4 0 16,1 0 0-16,-1 0-12 15,-3 3 8-15,-1 9 4 16,0 3 0-16,1 3-20 16,-14 5 12-16,5 11 12 15,-13 7 0-15,8-3-4 16,-8-4 20-16,0 0-12 15,9-8-12-15,-5 1 0 16,5-5 20-16,-1-3-8 16,5 0-12-16,-4-4 0 15,3 0 20-15,10 0-8 16,-5-4-20-16,4 0 4 16,9 4 4-16,-9-4 4 15,0 8-160-15,1-4 88 16,-14 0-456-16</inkml:trace>
        </inkml:traceGroup>
        <inkml:traceGroup>
          <inkml:annotationXML>
            <emma:emma xmlns:emma="http://www.w3.org/2003/04/emma" version="1.0">
              <emma:interpretation id="{04252598-C670-48E2-9ED8-29183095E06D}" emma:medium="tactile" emma:mode="ink">
                <msink:context xmlns:msink="http://schemas.microsoft.com/ink/2010/main" type="inkWord" rotatedBoundingBox="9207,14280 14395,14034 14461,15430 9273,15675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7397.1286">-776 11569 528 0,'-21'0'196'0,"12"-4"-152"0,-8 4-12 0,9 0 72 16,-5 7-64-16,-4 5 60 15,-9-1-56-15,1 8 120 16,-1 4-92-16,1 3 64 0,8 1-80 16,4 3-12-16,0 0-28 15,4 1 8-15,9-5-16 0,0-3-4 16,13 0 0-16,4-8-4 16,5-4 0-16,7-3-20 15,-7-8 12-15,7-4-164 16,-3-4 96-16,-5 1-128 31,5 3 116-31,-13 0 8 0,-5 4 52 16,1 8 28-16,-5 7 0 15,4 4 116-15,5 11-64 16,9-4 68-16,7 1-68 0,22-4-4 16,1-4-28-16,7-8-12 15,-4-11-4-15,5-11-4 16,-9-8 0-16,-17-8 24 15,-4-7-12-15,-13-4 12 16,-4-3-12-16,-22-9 64 0,5 5-44 16,-13 0-12-16,4 3-12 15,5 0 0-15,-1 4-4 16,9 12-100-16,9 7 52 16,4 4-508-1</inkml:trace>
          <inkml:trace contextRef="#ctx0" brushRef="#br0" timeOffset="169457.1438">897 11111 632 0,'47'-8'236'0,"-34"-3"-184"0,8 3-16 0,-21 8 148 16,0 0-108-16,5-4 32 15,-10 1-64-15,1-1 8 16,-17 8-32-16,-13-4-8 0,-17 0-8 15,-9 0-4-15,-4 0 8 16,-4 0-4-16,0 0-12 16,4-4 4-16,4-4 20 15,14 1-8-15,7-5-4 16,9 5 0-16,5-1 4 16,8 8-4-16,4 0-20 15,5 11 8-15,-1 16 4 16,0 22 4-16,-3 16 16 31,-1 3-8-31,-4 23 16 16,0-4-16-16,-9 15 32 0,1 4-24 15,-5 0 40-15,4-15-32 16,1-8-24-16,4-11 0 0,4-12 8 16,-5-10-4-16,5-16 8 0,9 0-8 15,-1-8-4-15,5-3 4 16,4-4 4-16,4-4-4 15,5-4-12-15,3-3 4 16,1 7 20-16,17-7 0 16,4-8-8-1,9 0-4-15,4 0 0 16,-5-8 4-16,5 4-4 16,4 4-4-16,0 0 4 15,-8 0-16-15,-9 4 8 0,-4 0-216 16,-9 0 120-16,-4-1-456 15,-13 9 312 1,-4-5-128-16</inkml:trace>
          <inkml:trace contextRef="#ctx0" brushRef="#br0" timeOffset="170369.9368">1306 11644 464 0,'9'-15'176'0,"-14"15"-140"0,5-11-8 0,0 7 92 0,-4 0-72 16,-4-7 8-16,-1 0-36 15,-4-1 32-15,-4 5-28 16,0-1 76-16,-4 0-56 0,0 5 32 16,-5 3-44-16,-4 0-8 15,1 3-16-15,-5 1 12 16,-1 8-12-16,-3 3 48 15,-4 4-28-15,-1 3 92 16,5 5-68-16,-5 7 28 16,13 8-44-16,9 7-24 15,8 0-4-15,13 0-8 16,4-7 0-16,13 3 16 16,13-14-8-16,4-9 16 0,9-7-16 15,8-7-4-15,9-8 0 16,-9-4-48-16,0-3 24 15,0-5-12-15,-17-3 20 16,-4 0 0-16,-17-4 4 16,4-4 24-16,-17-7-8 15,0 4-4-15,0-5 0 16,0 1-4-16,-9 4 0 16,5 3 0-16,-5-4 0 15,1 5-64-15,-5 3 36 16,-13 4-104-16,1 7 76 15,-5 4-20-15,0 4 48 0,-4 8-20 16,4 3 28-16,1-3 0 16,-1 7 12-16,0-8 16 15,9 1-4-15,8 3-12 16,4 1 4-16,-3-1 84 16,12 0-48-16,12 1 44 15,-3-5-44-15,4 1-8 16,4-4-16-16,4-4 12 15,0 0-12-15,9-4 4 16,-4-4-4-16,4 5 4 16,-1-1-8-16,1 0-124 15,-17-4 64-15,4 5-252 16,-13-1 172-16</inkml:trace>
          <inkml:trace contextRef="#ctx0" brushRef="#br0" timeOffset="170721.4232">1029 11447 548 0,'-8'-34'204'16,"21"27"-156"-16,-5-12-16 0,5 11 132 0,0-11-96 15,8 1-28-15,0-1-24 16,5-8 8-16,-5 16-12 16,5-4 84-16,-5 15-52 0,0 0 92 15,1 7-76-15,-1 1 88 16,-4 11-88-16,-4-4 0 15,-1 0-40-15,1 4 16 16,-4 0-24-16,-1 0-180 16,-3-4 92-16</inkml:trace>
          <inkml:trace contextRef="#ctx0" brushRef="#br0" timeOffset="172186.7175">2060 11383 464 0,'8'-23'176'0,"1"23"-140"0,-1-3-8 16,-3-5 108-16,-5 1-80 15,4 7 4 1,-4 15 36-16,-4 4-56 16,-5 22 84-16,-8 12-68 0,-13 8 16 15,-12 11-40-15,-5 15 32 16,-4 0-36-16,-5-4 64 16,5-3-52-16,5-16 44 15,3-11-48-15,5-15 8 16,12-8-28-16,-4-11 20 0,13-8-24 15,13-11-4-15,4-19-4 16,9-15-24-16,12-15 12 16,9-11-200-16,12-16 116 15,9 4-192-15,5-4 160 16,3 4-8-16,1 0 80 16,-9 0 32-16,-4 12 16 15,-5 7 20-15,-3 11-8 16,-5 12 104-16,-9 4-64 15,-3 18 68-15,-10 8-64 16,5 15 76-16,0 19-72 0,-8 12 24 16,4 3-44-16,0 0 12 15,-1 12-28-15,1-5 0 16,4 5-12-16,-8-4 12 16,3-4-12-16,-3-4 4 15,4-8-4-15,-13 1 4 16,-9-8-8-16,1 4-380 15,3-19 204-15</inkml:trace>
          <inkml:trace contextRef="#ctx0" brushRef="#br0" timeOffset="172383.7313">1851 11716 768 0,'0'-26'284'0,"9"26"-220"0,25-12-20 0,-13 12 128 16,17 0-104-16,5 4-8 16,8 0-40-16,4 4 12 15,14 3-20-15,-5-4-252 0,8 12 132 16,-4-3-548 0</inkml:trace>
          <inkml:trace contextRef="#ctx0" brushRef="#br0" timeOffset="173012.4431">2720 11913 548 0,'-13'0'204'0,"13"11"-156"0,-21 8-16 16,12-7 132-16,-12 14-96 15,0 4 60-15,-1 8-72 16,-7 4 20 0,7 3-44-16,5-11 16 0,5 1-28 0,12-1-8 15,0-8-8-15,8-3 4 16,13-4-4-16,9-12-4 16,4-3 4-16,5-4 12 15,-5-4-8-15,8-7-4 16,-3-4 0-16,-10-4-4 15,-7-11 0-15,-1-8 0 16,-8-8 0-16,-13 1 0 0,-5-4 0 16,-3-1 8-16,-9 9-4 15,-4 3-12-15,-1 8 4 16,-3 7 4-16,-5 19 0 16,0 0-12-16,0 16 8 15,-8 7-24-15,4 0 16 16,0 7-32-16,4-3 28 15,0-4 16-15,9 0 0 16,0-4 0-16,4-4 4 16,8-3 4-16,9 14-4 0,9-6 128 15,8-1-68-15,4 4-4 16,0-4-36-16,9 4 0 16,13-12-12-16,-1 1-8 15,-3-1 0-15,-10-3-4 16,5-4 0-16,-4-4 16 15,-17-3-8-15,4-1 24 16,-4 1-20-16,-13-5-20 16,0 1 0-16,-9 0-260 15,5-1 148-15,4 1-632 16,4 11 420 0,13-8 132-16</inkml:trace>
          <inkml:trace contextRef="#ctx0" brushRef="#br0" timeOffset="166333.7744">-2335 11747 756 0,'-17'-16'280'0,"17"13"-216"0,9 3-20 0,-9 0 120 16,17-8-100-16,4 8 44 16,5-8-64-16,25-7-8 15,0 8-20-15,9-1-4 0,3 1-4 16,-3 3 4-16,-9 0-8 15,5 4-328-15,-18-4 176 16,0 12-496 0</inkml:trace>
          <inkml:trace contextRef="#ctx0" brushRef="#br0" timeOffset="166632.5157">-1368 11599 520 0,'-30'23'192'0,"17"3"-152"0,-4 27-8 16,17-7 140-16,-12 25-100 16,7 9 52-16,5 3-76 15,0-11-24-15,0-8-16 16,-4-11 52-16,-4-7-32 0,-9-12 104 15,-9-8-76-15,-4-7 64 0,-8-11-68 16,-9-8 16-16,-8-11-40 16,-5-8-28-16,5-15 0 15,-1-16-228-15,10-18 120 16,11-15-692 0</inkml:trace>
        </inkml:traceGroup>
        <inkml:traceGroup>
          <inkml:annotationXML>
            <emma:emma xmlns:emma="http://www.w3.org/2003/04/emma" version="1.0">
              <emma:interpretation id="{5EC22684-4BC0-49B2-AF66-CB96080BEC7E}" emma:medium="tactile" emma:mode="ink">
                <msink:context xmlns:msink="http://schemas.microsoft.com/ink/2010/main" type="inkWord" rotatedBoundingBox="14679,14151 17691,14008 17764,15563 14753,1570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5294.7549">3976 11323 704 0,'-34'-12'264'0,"21"20"-208"0,-12 7-12 0,16 4 132 0,-4 15-104 16,1 11 52-16,3 12-76 16,1 15 28-16,-1 23-44 15,-4 7 8-15,5 4-24 0,-5-8-8 16,-8-11-4-16,-5-11 12 16,1-4-8-16,-5-8-20 15,0-15 4-15,0-7-408 16,0-4 224-16</inkml:trace>
          <inkml:trace contextRef="#ctx0" brushRef="#br0" timeOffset="175068.9739">3968 11595 488 0,'-13'-11'180'0,"4"7"-140"0,-25 0-12 16,17 12 136-16,-17 3-96 16,-4 12 52-16,-9 11-72 15,0 11 124-15,13 8-96 16,9 0 8-16,12 4-48 0,13-8-16 15,8 4-12-15,14-15 12 16,20-11-12-16,9-8-4 16,9-8 0-16,-13-11-4 15,4-11 0-15,-4-8 0 16,-18-4 0-16,6-11 8 0,-27-8-4 16,-8-3-64-16,-8 7 32 15,-5 4-60-15,-4 4 52 16,4 7-360-16,-8 8 216 15,-1 7-276 1</inkml:trace>
          <inkml:trace contextRef="#ctx0" brushRef="#br0" timeOffset="176995.6889">3763 11205 612 0,'-4'-15'228'0,"4"11"-180"0,4-7-12 16,5 3 140-16,3 1-104 16,6-5-20-16,3-3-32 15,9 0-28-15,4-4 4 16,4 0 12-16,0 0-4 0,1 0-4 16,-5 1 4-16,-13 2-16 15,-4 1 8-15,-4 8 116 16,-5 3-60-16,-3 4 52 0,-5 0-64 15,4 11 24-15,-4 1-36 16,4 3-8-16,0 4-12 16,9 3-8-16,-4-3 4 15,-1-4-400-15,5 8 216 16</inkml:trace>
          <inkml:trace contextRef="#ctx0" brushRef="#br0" timeOffset="177486.2002">4853 11224 528 0,'-8'-4'196'0,"8"8"-152"0,-4 4-12 16,-5 7 148-16,-12 11-104 15,-1 16 24-15,-7 15-60 16,-5 3 0-16,-9 1-24 16,0 3 0-16,1 4-8 0,-5-11 12 15,9 4-12-15,-13-20 40 16,8 1-24-16,0-12-4 16,5-7-12-16,17-12 20 15,-1-11-16-15,1-11-12 16,21-12-4-16,9-7-120 0,16-12 68 15,22-7-252-15,8-11 172 16,14-9-148 0,-10-6 164-1,14-9 60-15,-10 13 44 0,-7 6 208 16,-9 12-104-16,-13 15 148 16,-9 16-132-16,-3 10 96 15,-5 20-116-15,-5 18 52 16,-3 16-76-16,-1 19 0 0,5 3-36 15,0 0-12-15,0 1-8 16,4-9 28-16,0-3-16 0,-9-7-12 16,-3-5-8-1,-10-3-312-15,-12-7 168 0</inkml:trace>
          <inkml:trace contextRef="#ctx0" brushRef="#br0" timeOffset="177638.2203">4577 11591 852 0,'21'-3'316'0,"4"6"-248"0,9-3-16 16,-4 4 4-16,9 4-40 16,7-1-4-16</inkml:trace>
          <inkml:trace contextRef="#ctx0" brushRef="#br0" timeOffset="178015.7247">5356 11834 580 0,'-26'0'216'0,"22"0"-168"0,-17 7-12 0,12 5 156 15,-12 10-112-15,0-3 100 16,-1 15-104-16,14-4-52 16,-5 12-16-16,13-8 8 0,13 0-8 15,8-3 4-15,9-5-4 0,12-7 20 16,-3-8-16-16,3-7-4 16,1-8-4-16,-13-7-40 15,0-4 20-15,-9-8 4 16,-13-3 12-16,-3-1 0 15,-14 4 0-15,-4 1-12 16,-8 7 8-16,8 3 12 16,-8 5-4-16,4 3-64 15,4 4 32-15,5 0-288 16,16-4 176-16</inkml:trace>
          <inkml:trace contextRef="#ctx0" brushRef="#br0" timeOffset="178236.8294">5479 11694 280 0,'-38'-19'104'0,"25"7"-84"0,-8 1 0 0,21 7 260 15,-13 0-156-15,5 8 48 16,3 0-104-16,-7 11-16 16,12 8-32-16,0 18 92 0,-9 9-60 15,18 22 48-15,-9 15-60 16,-9-12-4-16,5 1-20 15,4-12-4-15,-9 1-4 16,-4-5 4-16,5-3-8 16,-13-8 16-16,-1-7-12 0,5-8-304 15,5-11 164-15</inkml:trace>
          <inkml:trace contextRef="#ctx0" brushRef="#br0" timeOffset="178837.9113">5624 11201 612 0,'-8'-49'228'0,"12"38"-180"0,4-4-12 0,1 0 124 16,8 3-96-16,8-3 28 15,14 4-56-15,12-1-24 16,4 9-4-16,-4 3-20 0,5 7 8 0,-10 5 4 16,-7 3 0-16,-9 4 0 15,-5-4 0-15,-8-4 140 16,-8 0-76-16,3 1 72 15,-3 3-80-15,-9 4-4 16,0 11-32-16,0 16-4 16,0 22-8-16,9 7-8 15,-9 9 4-15,-5 33 4 16,1 16-4-16,8-5 24 16,5-18-16-16,-9-15 92 15,-9-12-56-15,5-11 12 16,0-15-36-16,-9-8 76 15,-8-15-56-15,-9-15-20 16,-4-4-16-16,-17-8-460 16,-9-7 248-16</inkml:trace>
          <inkml:trace contextRef="#ctx0" brushRef="#br0" timeOffset="173511.8062">3142 11811 684 0,'-9'-8'252'0,"9"8"-192"0,-4-7-20 16,4 3 332 0,0 8-212-16,0-4 112 15,13 0-160-15,-5 0-40 16,13 0-44-16,1 0-20 15,7 0-4-15,5 0-84 16,5 4 44-16,-5-4-400 16,4-4 240-16</inkml:trace>
          <inkml:trace contextRef="#ctx0" brushRef="#br0" timeOffset="174709.017">3329 11637 416 0,'8'-12'152'0,"-8"12"-116"0,0-7-12 16,0 7 120-16,0 0-84 15,0 0 108-15,0 7-96 16,-4 5 96-16,-9 7-96 0,-8 15 32 0,4 11-60 16,0 8-32-16,4 4-12 15,-8-4 16-15,12 0-8 16,-8-8 16-16,5-3-16 15,12-8 4-15,-9-11-4 16,5-8-340-16,4-4 180 16</inkml:trace>
        </inkml:traceGroup>
      </inkml:traceGroup>
    </inkml:traceGroup>
    <inkml:traceGroup>
      <inkml:annotationXML>
        <emma:emma xmlns:emma="http://www.w3.org/2003/04/emma" version="1.0">
          <emma:interpretation id="{DAEE1F1F-C56B-4220-91F0-ADF7E28D5159}" emma:medium="tactile" emma:mode="ink">
            <msink:context xmlns:msink="http://schemas.microsoft.com/ink/2010/main" type="paragraph" rotatedBoundingBox="19194,15268 23642,15099 23669,15794 19221,159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251EC6E-E6EE-4E48-9634-63A3553C570D}" emma:medium="tactile" emma:mode="ink">
              <msink:context xmlns:msink="http://schemas.microsoft.com/ink/2010/main" type="line" rotatedBoundingBox="19194,15268 23642,15099 23669,15794 19221,15962"/>
            </emma:interpretation>
          </emma:emma>
        </inkml:annotationXML>
        <inkml:traceGroup>
          <inkml:annotationXML>
            <emma:emma xmlns:emma="http://www.w3.org/2003/04/emma" version="1.0">
              <emma:interpretation id="{55157250-0412-4AA0-A638-C39A77D0AA89}" emma:medium="tactile" emma:mode="ink">
                <msink:context xmlns:msink="http://schemas.microsoft.com/ink/2010/main" type="inkWord" rotatedBoundingBox="19194,15268 23642,15099 23669,15794 19221,15962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1191.9926">8038 12246 476 0,'22'-23'176'0,"-14"12"-136"0,5-8-12 16,0 4 108-16,4 0-80 0,-9 4 92 15,5 3-84-15,0-7 12 16,4 11-44-16,-9 8-20 0,5 19-8 16,-13 11 4-16,-8 19-4 15,3 22 8-15,-12 20-8 16,-12 3-180-16,-1-3 100 15,-4-12-300 1</inkml:trace>
          <inkml:trace contextRef="#ctx0" brushRef="#br0" timeOffset="212407.6648">7634 12420 572 0,'-17'-30'208'0,"25"30"-160"0,5 0-12 16,4 0-12-16,-4 4-20 15,4 0 8-15,17-1-8 16,0 1-28-16,26 0 12 16,4 0 32-16,-5-4-12 0,14-4-16 15,-14 0 0-15,5 4 12 16,0 0 0-16,8 0-4 0,-12 15 4 15,0 4-24 1,-9 4 12-16,0 11 4 0,-4 0 4 16,0 11-12-16,-13-10 8 15,-5 6 12-15,-7-11-4 16,-5-3 8-16,-4-4-8 16,-13-4 8-16,0-4-8 15,-13-4 24-15,4 0-16 16,-8-3 32-16,4-4-28 15,1 0-4-15,3-8-8 16,9 0 12-16,0-7-8 16,9-1-12-16,-5-7 0 0,13-3 12 15,-4-5-4-15,8-11 8 16,0 0-8-16,-4-7-20 16,5 3 8-16,-1 8 12 15,9 0 0-15,4 0-4 16,8 11 4-16,5 5 40 15,-4 6-24-15,8 8 8 16,0 8-16-16,4 0-8 16,-8 4 0-16,-13-1 4 15,5 1-4-15,-14-5 16 16,1 1-12-16,-14-4 40 16,1 0-24-16,-4 0 4 15,-9 0-16-15,0 0-8 16,-5-4 0-16,-3 1 4 15,-9-1-4-15,4 0-28 0,-8 4 12 16,0 4 4-16,-9 7 8 16,8 4 24-16,-7 4-12 15,7 4 12-15,1 4-12 16,0-1-8-16,12-3 0 16,-4-1-4-16,13 1 0 15,13-4 0-15,-4-4 0 16,12-3-132-16,0-9 72 15,1-3-144-15,-1-3 116 16,-8-13-56 0,12-2 84-16,-3-5-36 0,-1 0 56 15,0 4 172-15,0 8-72 16,-12 3 132-16,4 4-112 16,-1 8 40-16,6 8-72 15,-6-1 0 1,5 4-28-16,-8-4-4 0,4 1-8 0,-13-1 4 15,4 1-8-15,4-5-4 16,1 1 4-16,-1-8 4 16,-8-4-4-16,5-4-80 15,3-3 40-15,1-12-64 16,-5 1 56-16,0-1 20 16,1 8 20-16,3 0 100 15,-8 11-52-15,4 0 60 16,-4 4-60-16,9 8 4 15,8 7-28-15,-13 0 4 16,13-4-12-16,-4 4 0 0,0-3-4 16,4-5 28-16,-9 1-20 15,-4-8-12-15,14-12-8 16,-10 1-68-16,-4-8 40 16,9-7-32-16,4-8 40 15,-4-4-112-15,12 4 76 16,-8 7 36-16,0 4 16 15,5 8 44-15,-1 12-20 16,0 6 92-16,-4 12-60 16,5 12 20-16,-14 7-36 15,5 8 4-15,-9-1-20 0,9-3 0 16,-9-4-8-16,5-3 4 16,-5-5-8-16,-4-7-300 15,9-11 160-15</inkml:trace>
          <inkml:trace contextRef="#ctx0" brushRef="#br0" timeOffset="212708.0127">10185 12322 508 0,'-5'-19'188'0,"1"19"-148"0,-4 0-8 15,8 0 104-15,-5 0-80 16,-3 0 40-16,4 0-56 15,-9 4-32-15,0 3-8 16,0 5 0-16,-4 3 0 0,13 4 0 16,-5 7 0-16,9 1 0 0,0 3 0 15,9 0 0-15,4-3 0 16,4-5 0-16,-13 1 0 16,9-8 0-16,-13-3 0 15,0-1 16-15,0 0-8 16,-13-7-204-16,0 0 104 15,-8 0-200 1,-5-4 164-16,1-4-52 16</inkml:trace>
          <inkml:trace contextRef="#ctx0" brushRef="#br0" timeOffset="213983.9064">10295 12352 476 0,'0'0'176'0,"0"8"-136"0,5 7-12 16,-5 0 136-16,12 8-96 16,1 7 96-16,4 8-96 15,9 3 4-15,-9 1-48 16,13-8-12-16,-5 0-8 0,-8-3 20 15,9-9-12-15,-5-3 32 16,-12-11-28-16,-5-1 12 16,-4-14-16-16,13-5-24 0,-13-10 4 15,12-20-252-15,-12-3 144 16,13 3-68-16,4 4 108 16,-4 4 44-16,4 15 24 15,0-4 156-15,-4 12-80 16,4 3 88-16,-4 8-92 15,12 4 48-15,-12 4-68 16,8 3 4-16,5 1-28 16,-9-5-4-16,8 4-8 15,-8-11 12-15,9 0-12 16,-13 0-4-16,4-3 0 0,-13-9 12 16,4-7-8-16,-3-3-4 15,-5-5 0-15,0-3-24 16,-5 3 12-16,5 5 4 15,-12 3 4-15,12 7-44 16,-13 9 24 0,0 3-4-16,9 15 16 0,-9 7 16 15,13 9-4-15,0 7-20 16,0 7 8-16,13 0 4 16,0 1 4-16,4-12 16 15,-5-8-8-15,5 1-4 16,1-12 0-16,11-7 28 15,-3-8-16-15,-1-15-48 16,5-4 16-16,-13-19-68 16,13-4 48-16,-4-3 8 15,3 11 16-15,-16 3 12 0,4 12 0 16,-8 4 24-16,-1 8-12 16,5 7 40-16,0 3-28 15,-9 9 4-15,9 3-16 16,0 0 0-16,-13-4-4 15,4-3 28-15,0 0-20 16,-4-8-4-16,0 0-8 16,4 0-4-16,1-8 0 15,7-3 8-15,1-4-4 16,4-1-64-16,13-10 32 16,0-1-48-16,8-3 40 0,-4 7 20 15,9 5 12-15,-5-1-8 16,-4 3 8-16,5 5 20 15,-18 4-8-15,4-1 120 16,-12 0-72-16,-9 1 48 16,-4-1-60-16,0 4-8 15,-8 4-20-15,-1 0-28 16,-3 4 4-16,7 8 4 16,-3 3 4-16,4 4-20 15,4 7 12-15,0 1 12 16,12-1 0-16,5 8 8 15,-4 0-8-15,4 4-12 16,0-11 4-16,9-8 12 16,-26-4-4-16,0-4 24 15,0-7-16-15,-13-8-92 0,0-4 44 16,9-3-88-16,-9-4 72 16,13 0-96-16,0-4 84 15,0 8 4-15,17-5 36 16,9 9 8-16,4 7 8 15,12-8 0-15,-12 4 0 16,21 1 8-16,-4-1 0 16,0-4 32-16,-5 1-16 15,-12-5 76-15,0-3-56 16,-4 0 56-16,-22 4-52 16,-4-4-12-16,-13 0-16 15,-8 3 8-15,-18-3-12 0,10 7-20 16,-14 8 4-16,13 8-12 15,17 11 8-15,9 4 16 16,8 18 0-16,30 5-188 16,1 3 100-16,11 4-520 15</inkml:trace>
        </inkml:traceGroup>
      </inkml:traceGroup>
    </inkml:traceGroup>
    <inkml:traceGroup>
      <inkml:annotationXML>
        <emma:emma xmlns:emma="http://www.w3.org/2003/04/emma" version="1.0">
          <emma:interpretation id="{33123CEC-00C6-4B72-8FC3-51495A6F0184}" emma:medium="tactile" emma:mode="ink">
            <msink:context xmlns:msink="http://schemas.microsoft.com/ink/2010/main" type="paragraph" rotatedBoundingBox="1591,16462 22928,16026 22973,18218 1636,18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BFC051-2110-40AB-A9DB-FA4790B0E3EB}" emma:medium="tactile" emma:mode="ink">
              <msink:context xmlns:msink="http://schemas.microsoft.com/ink/2010/main" type="line" rotatedBoundingBox="1591,16462 22928,16026 22973,18218 1636,18654"/>
            </emma:interpretation>
          </emma:emma>
        </inkml:annotationXML>
        <inkml:traceGroup>
          <inkml:annotationXML>
            <emma:emma xmlns:emma="http://www.w3.org/2003/04/emma" version="1.0">
              <emma:interpretation id="{EDC477F0-FEEE-4203-A70E-2CBD68129EAB}" emma:medium="tactile" emma:mode="ink">
                <msink:context xmlns:msink="http://schemas.microsoft.com/ink/2010/main" type="inkWord" rotatedBoundingBox="1601,16971 2052,16962 2073,18031 1623,18041"/>
              </emma:interpretation>
              <emma:one-of disjunction-type="recognition" id="oneOf29">
                <emma:interpretation id="interp33" emma:lang="" emma:confidence="0">
                  <emma:literal>&lt;</emma:literal>
                </emma:interpretation>
                <emma:interpretation id="interp34" emma:lang="" emma:confidence="0">
                  <emma:literal>(</emma:literal>
                </emma:interpretation>
                <emma:interpretation id="interp35" emma:lang="" emma:confidence="0">
                  <emma:literal>'</emma:literal>
                </emma:interpretation>
                <emma:interpretation id="interp36" emma:lang="" emma:confidence="0">
                  <emma:literal>•</emma:literal>
                </emma:interpretation>
                <emma:interpretation id="interp37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276049.3924">-9535 13840 144 0,'-9'11'52'0,"-12"8"-40"0,0 19 0 16,8-8 16-16,-17 16-16 15,9-1 48-15,-18 0-32 16,1 1 48-16,-4-5-44 16,3-3 20-16,1 4-32 0,4 0 52 15,0-16-40-15,8 1-8 16,5-9-12-16,8 5-12 15,13-8 4-15,0-3-4 16,13 3 0-16,8 4 8 16,9 15-4-16,4 0 16 15,4 11-12-15,1 12 4 16,-1-4-4-16,0-4 4 16,1-3-8-16,-9-8-4 15,-5-4 4-15,-4-8 12 0,5 8-8 16,-9-11-424-16</inkml:trace>
        </inkml:traceGroup>
        <inkml:traceGroup>
          <inkml:annotationXML>
            <emma:emma xmlns:emma="http://www.w3.org/2003/04/emma" version="1.0">
              <emma:interpretation id="{14833531-1DD5-4A6D-BE8E-C69066A9926D}" emma:medium="tactile" emma:mode="ink">
                <msink:context xmlns:msink="http://schemas.microsoft.com/ink/2010/main" type="inkWord" rotatedBoundingBox="2240,16727 3114,16709 3137,17855 2263,1787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3590.9744">-8564 13999 476 0,'0'-19'176'0,"8"19"-136"0,5-4-12 15,-5 4 152-15,5-11-104 16,0 3 24-16,0-3-60 16,0-1 0-16,-5 1-24 15,1-1-8-15,-9 5-4 0,-13 3 12 16,-13-4-8-16,-12 8-20 16,-9 0 4-16,-13 4-12 15,-3 4 8-15,-10-8 16 16,1 4 0-16,4-1-28 0,8 5 12 15,9 0 12-15,17 3 4 16,4 0-12-16,22 5 4 16,8 14-16-16,17 8 12 15,4 0 12-15,13 8 0 16,0 3-4-16,0 8 4 16,0 4 4-16,0 3-4 15,-4-3-12-15,-4 0 4 16,-9-8 20-16,-5-4-8 15,-7-11-12-15,-5-3 0 16,-9-1 108-16,-4-8-56 0,-12-7 68 16,-9-7-64-16,-5-5 32 15,-3-10-48-15,-5-1 24 16,0-4-32-16,0-3-16 16,5-4-8-16,-1-1-4 15,9 5 0-15,4-4 8 16,9 0-4-16,4-1-168 15,4 1 88-15,5-4-368 16,3-4 252-16,14-11-268 16</inkml:trace>
          <inkml:trace contextRef="#ctx0" brushRef="#br0" timeOffset="243894.6515">-8888 13627 540 0,'4'-31'200'0,"-8"31"-156"0,-5 0-12 0,9 0 192 15,0 0-128-15,0 0 52 16,0 0-88-16,13 4-36 0,9 0-16 16,3-4-8-16,9 0 0 0,17-4 24 15,9 4-12-15,4 0-672 16,0 8 356 0,-5 3 16-16</inkml:trace>
        </inkml:traceGroup>
        <inkml:traceGroup>
          <inkml:annotationXML>
            <emma:emma xmlns:emma="http://www.w3.org/2003/04/emma" version="1.0">
              <emma:interpretation id="{41C72684-8983-4D58-9FA8-AD9941742274}" emma:medium="tactile" emma:mode="ink">
                <msink:context xmlns:msink="http://schemas.microsoft.com/ink/2010/main" type="inkWord" rotatedBoundingBox="2875,16748 3348,16739 3381,18337 2908,18347"/>
              </emma:interpretation>
              <emma:one-of disjunction-type="recognition" id="oneOf31">
                <emma:interpretation id="interp39" emma:lang="" emma:confidence="1">
                  <emma:literal>}</emma:literal>
                </emma:interpretation>
                <emma:interpretation id="interp40" emma:lang="" emma:confidence="0">
                  <emma:literal>y</emma:literal>
                </emma:interpretation>
                <emma:interpretation id="interp41" emma:lang="" emma:confidence="0">
                  <emma:literal>)</emma:literal>
                </emma:interpretation>
                <emma:interpretation id="interp42" emma:lang="" emma:confidence="0">
                  <emma:literal>,</emma:literal>
                </emma:interpretation>
                <emma:interpretation id="interp4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77101.2492">-8573 13624 196 0,'-4'4'72'0,"4"-4"-56"0,0 0-4 15,0 0 56-15,0 0-40 16,8 3 40-16,1 5-36 16,-1 0 0-16,1 7-20 15,4 4-8-15,-1 3 0 0,1 9-16 16,0 7 8-16,4 7 12 15,4-3-4-15,-4 3-12 16,5 0 4-16,-1 1 12 16,-4-1-4-16,4-3 8 15,5-4-8-15,-9-4-12 16,4 0 4-16,-4-4 28 16,0-3-12-16,-4-8-4 15,-9 0-4-15,9-4-24 16,-9 0 12-16,-4-4 12 15,-4-3 0-15,4-1 8 0,0 1-8 16,0-1-12-16,-4 1 4 16,4-8 12-16,0 0-4 15,0 0-12-15,0 0 4 16,-9 4 20-16,9-4-8 16,0 0-12-16,-4 7 0 15,0-3 4-15,-1 0 0 16,-3 0 0-16,4-4 0 15,-1 4 0-15,-3-1 0 16,4 5-12-16,-5-4 8 16,1 3 12-16,-5 5-4 15,4 3-12-15,-12 4 4 16,0 7 4-16,-1 8 0 16,1 8 44-16,-9 11-24 15,1-4 52-15,3 4-40 0,0 4 36 16,1 3-36-16,4 5 8 15,-1-1-24-15,1-3 0 16,0-5-8-16,4-3 12 0,0-3-12 16,0-5-452-1</inkml:trace>
        </inkml:traceGroup>
        <inkml:traceGroup>
          <inkml:annotationXML>
            <emma:emma xmlns:emma="http://www.w3.org/2003/04/emma" version="1.0">
              <emma:interpretation id="{30D23853-0025-42FB-ABD6-57FAB8702446}" emma:medium="tactile" emma:mode="ink">
                <msink:context xmlns:msink="http://schemas.microsoft.com/ink/2010/main" type="inkWord" rotatedBoundingBox="3350,17252 3592,17247 3597,17507 3355,1751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44346.2917">-8219 14390 612 0,'-13'-15'228'0,"26"15"-180"0,8-4-12 0,-4-4 0 0,13 8-28 16,12-3-56-16,14-1 24 15,7 4-464-15</inkml:trace>
          <inkml:trace contextRef="#ctx0" brushRef="#br0" timeOffset="244227.3644">-8151 14162 768 0,'-17'-26'284'0,"21"26"-220"0,4 0-20 0,1 0-20 15,4-4-24-15,8 0 16 16,5 4-8-16,3 4-392 16</inkml:trace>
        </inkml:traceGroup>
        <inkml:traceGroup>
          <inkml:annotationXML>
            <emma:emma xmlns:emma="http://www.w3.org/2003/04/emma" version="1.0">
              <emma:interpretation id="{FE324BCD-BCC1-4ECC-956A-3A0D5F0B08AA}" emma:medium="tactile" emma:mode="ink">
                <msink:context xmlns:msink="http://schemas.microsoft.com/ink/2010/main" type="inkWord" rotatedBoundingBox="3758,16982 4049,16977 4070,18037 3780,18043"/>
              </emma:interpretation>
              <emma:one-of disjunction-type="recognition" id="oneOf33">
                <emma:interpretation id="interp45" emma:lang="" emma:confidence="0">
                  <emma:literal>!</emma:literal>
                </emma:interpretation>
                <emma:interpretation id="interp46" emma:lang="" emma:confidence="0">
                  <emma:literal>f</emma:literal>
                </emma:interpretation>
                <emma:interpretation id="interp47" emma:lang="" emma:confidence="0">
                  <emma:literal>¥</emma:literal>
                </emma:interpretation>
                <emma:interpretation id="interp48" emma:lang="" emma:confidence="0">
                  <emma:literal>k</emma:literal>
                </emma:interpretation>
                <emma:interpretation id="interp49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74836.5969">-7815 14324 392 0,'-4'-7'148'0,"12"7"-116"0,1-4-8 0,-1 4 108 15,5 0-76-15,4 0-12 16,0 0-28-16,0 4-16 15,0-1 4-15,0 1 4 0,5 4-4 16,-10-4-100-16,5-1 52 16</inkml:trace>
          <inkml:trace contextRef="#ctx0" brushRef="#br0" timeOffset="275329.3883">-7717 14498 164 0,'9'0'60'0,"3"4"-44"0,-7 0-8 16,3 3 32-16,1 1-24 16,-5 3 32-16,4 4-32 15,-3 1-4-15,-5 3-8 16,4 7-4-16,-17 4 0 0,5-3 8 16,-1 7-4-16,-4-8 8 15,-4-3-8-15,4 0-4 16,1-8 4-16,-5 4 64 15,8-4-36-15,-4-4 48 16,1-3-44-16,3 0 24 16,1-5-32-16,8-3 8 15,17 4-20-15,-5-4 44 16,10 0-32-16,3 4 12 16,5 3-24-16,0-3-8 15,-9 0-4-15,-4 0 12 0,-4 3-8 0,-5-3-12 16,-3 4 0-16,-10-1-40 15,-3 1 24-15,-5-1-460 16</inkml:trace>
          <inkml:trace contextRef="#ctx0" brushRef="#br0" timeOffset="274578.6567">-7542 13881 268 0,'0'-15'100'0,"4"15"-76"0,-4-4-8 0,0 1 60 16,0-1-44-16,0 4 60 16,0 0-56-16,0 0 20 15,0 7-36-15,0 12 16 16,0 15-20-16,-4 8 8 16,-5 7-12-16,1-3 0 15,-1-5-4-15,1-7-8 0,-5 4 4 16,0-4 28-16,0-7-16 0,0-5 4 15,9-3-12-15,-9-3-464 16</inkml:trace>
        </inkml:traceGroup>
        <inkml:traceGroup>
          <inkml:annotationXML>
            <emma:emma xmlns:emma="http://www.w3.org/2003/04/emma" version="1.0">
              <emma:interpretation id="{AC347AC6-68C1-4391-8015-E7F4E5DEF12F}" emma:medium="tactile" emma:mode="ink">
                <msink:context xmlns:msink="http://schemas.microsoft.com/ink/2010/main" type="inkWord" rotatedBoundingBox="4213,16730 6791,16677 6815,17819 4236,17872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45091.8925">-6580 14029 424 0,'13'-11'156'0,"-5"-1"-120"0,1-3-8 15,-5 11 176-15,-8 1-116 16,0-1-8-16,-14 0-52 16,-7 8-20-16,-9 3-4 15,-13 5 4-15,0 3-4 0,-4-4-64 16,-13-3 32-16,0 0 12 15,0-12 12-15,13 4-8 16,9 0 8-16,12 0 4 0,4 4 0 16,9 11 8-16,9 8-4 15,-5 3 24 1,9 8-16-16,0 27 4 16,-5 15-8-16,-4 0 12 15,-4-4-12-15,0-3-4 16,-8-9 0-16,3-3 12 0,5-15-8 15,-4-11 104-15,0-9-64 16,8-6 24-16,4-5-40 16,5-11-20-16,13-8-8 15,8-11-4-15,13 4 0 0,12 0 0 16,1 0 0 0,8 7-12-16,0 1 8 0,4 7 4 15,-4 11 0-15,-4-3 0 16,0-1 0-16,-13 1-64 15,-8-1 36-15,-5 1-200 16,-8 0 128-16,-13-8-416 16</inkml:trace>
          <inkml:trace contextRef="#ctx0" brushRef="#br0" timeOffset="245262.5235">-7163 14428 832 0,'-26'-30'308'0,"26"30"-240"0,9 0-20 16,3 0 36-16,10 0-56 0,3-4 40 16,9 4-36-16,9 0 0 15,4 0-20-15,-5-4-156 0,1 0 76 16,-5-3-648 0</inkml:trace>
          <inkml:trace contextRef="#ctx0" brushRef="#br0" timeOffset="245455.5331">-7057 13805 716 0,'-8'-53'264'0,"29"38"-204"0,13-16-16 16,-17 16 140-16,8-4-108 15,5 0 16-15,13-4-56 16,-5 8-16-16,5 4-12 15,-5 3-368-15,-8 8 196 0,0 15-392 16</inkml:trace>
          <inkml:trace contextRef="#ctx0" brushRef="#br0" timeOffset="245682.1961">-6486 14109 476 0,'29'23'176'0,"-7"0"-136"0,16 7-12 0,-12-7 12 16,3 11-28-16,1 0 4 16,4 12-8-16,-4-4 12 15,-4-1-12-15,-1 1-260 16,-8-8 140-16,-4-11-152 15</inkml:trace>
          <inkml:trace contextRef="#ctx0" brushRef="#br0" timeOffset="245862.8788">-6112 14185 664 0,'-17'8'244'0,"9"-1"-188"0,-13 20-16 16,8-8 112-16,-13 15-92 15,1 16-16-15,-9 6-28 16,-5-2-16-16,1 3 4 16,0-16-356-16,12 1 192 15,5-23-280-15</inkml:trace>
          <inkml:trace contextRef="#ctx0" brushRef="#br0" timeOffset="246212.8271">-5822 14096 520 0,'-17'19'192'0,"17"-4"-152"0,-13 15-8 0,13-7 60 16,-13 11-56-16,5 15-4 15,-5 16-20-15,-4-12 16 16,17 0-16-16,-4 0-136 15,-1-8 68-15,-3-7-396 16</inkml:trace>
          <inkml:trace contextRef="#ctx0" brushRef="#br0" timeOffset="246491.5754">-5877 14350 632 0,'4'-12'236'0,"17"9"-184"0,22-5-16 0,-18 4 16 16,18-3-36-16,4-1 20 16,0 4-20-16,-5 0-272 15,-4 1 140-15,1 3-284 16</inkml:trace>
          <inkml:trace contextRef="#ctx0" brushRef="#br0" timeOffset="246777.5204">-5745 13880 696 0,'-5'-34'256'0,"18"23"-196"0,8-8-20 16,-4 8 128-16,5-1-100 15,8-3 44-15,12 0-68 16,1 4 4-16,8-1-32 16,-9 5-8-16,1-1-4 0,-9 8 12 15,-8 0-8-15,-14 0-108 0,-12 0 52 16,-4 8-392 0,-9 3 240-16,1 4-236 15</inkml:trace>
          <inkml:trace contextRef="#ctx0" brushRef="#br0" timeOffset="246319.6287">-5426 13956 540 0,'0'23'200'16,"0"3"-156"-16,-13 31-12 0,13-27 132 0,-13 16-96 15,5 18-8-15,-9 23-40 16,13 4 4-16,-5-4-16 16,5-8 4-16,8-14-4 0,-12-12-208 15,-1-4 108-15</inkml:trace>
          <inkml:trace contextRef="#ctx0" brushRef="#br0" timeOffset="248534.9723">-5017 13615 464 0,'4'-15'176'15,"-21"19"-140"-15,8-4-8 0,9 0 64 0,5 8-56 16,-1 7-4-16,9 7-20 16,-9 9 0-16,5-1-8 15,-1 0 24-15,-4 4-16 0,5-3-4 16,-9-5-4-16,8-7-128 16,-8-4 68-16,9-7-364 15</inkml:trace>
          <inkml:trace contextRef="#ctx0" brushRef="#br0" timeOffset="248785.7091">-4945 13681 540 0,'-30'38'200'0,"26"-16"-156"0,0 16-12 15,0-15 28-15,-5 3-40 0,9 1-8 16,-8-8-8-16,8-4 4 15,0-8-4 1,-9-10 60-16,5-5-36 0,4-11 76 0,4-7-56 16,-4-5 52-16,4 1-56 15,5 4 16-15,4 7-40 16,4 4-8-16,12 3-8 16,10 8-4-16,12 4 0 15,8 8-768 1</inkml:trace>
        </inkml:traceGroup>
        <inkml:traceGroup>
          <inkml:annotationXML>
            <emma:emma xmlns:emma="http://www.w3.org/2003/04/emma" version="1.0">
              <emma:interpretation id="{EEB7A7E1-CFC0-4F56-951D-BC3700D2D577}" emma:medium="tactile" emma:mode="ink">
                <msink:context xmlns:msink="http://schemas.microsoft.com/ink/2010/main" type="inkWord" rotatedBoundingBox="7877,17240 8391,17229 8395,17416 7881,17427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50662.4525">-3706 14301 312 0,'9'0'112'0,"-9"0"-84"0,4 4-12 0,-4-4 40 16,0 0-36-16,0 0 60 0,0 0-44 15,0 0 64 1,0 0-60-16,0 0 28 0,0 0-40 16,9-4-16-16,3 1-8 15,-3-5 4-15,-1-3-4 0,5-1 8 16,4 1-8-16,0-4-12 15,0 0 4-15,0 0-4 16,0-1 0-16,-4 5 24 16,0 4-8-16,-5 3 16 15,1 4-16-15,-9 0 68 16,4 11-44-16,0 0 4 16,5 5-20-16,-1-1-20 15,5-4 0-15,0-3 12 16,4-1-4-16,4-7 8 15,5-4-8-15,-1-3 8 0,1-4-8 16,0-5 40-16,-1-3-20 16,1 1-4-1,-9-1-12-15,0 3-8 0,-5 1 4 16,-3 4-4-16,-5 3 0 16,-4 8-132-16,9 4 72 15,-1 4-532 1</inkml:trace>
        </inkml:traceGroup>
        <inkml:traceGroup>
          <inkml:annotationXML>
            <emma:emma xmlns:emma="http://www.w3.org/2003/04/emma" version="1.0">
              <emma:interpretation id="{6CE124B8-A050-4C12-B5CF-AA1BCCA0F4DD}" emma:medium="tactile" emma:mode="ink">
                <msink:context xmlns:msink="http://schemas.microsoft.com/ink/2010/main" type="inkWord" rotatedBoundingBox="9078,16309 12658,16236 12703,18428 9123,1850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51219.287">-2454 14018 664 0,'-38'-19'244'0,"38"19"-188"0,0 0-16 0,0 0 164 15,13 0-120-15,4 0-16 0,17 7-44 16,17-7-28-16,38-7 0 16,35-1 20-16,16-11-8 0,14-4-4 15,16 1 0-15,-13 3-4 16,-12 4 0-16,-21 0-168 15,-26 3 92-15,-26 8-180 16,-25 4 144-16,-26 4-332 16</inkml:trace>
          <inkml:trace contextRef="#ctx0" brushRef="#br0" timeOffset="251593.2398">-2339 14252 488 0,'13'-11'180'0,"0"11"-140"0,8-8-12 0,-8 16 56 16,8-4-52-16,-4 11-4 15,0 4-16-15,0 3 0 16,-13 5-8-16,5 3 8 0,-22 1-8 16,0-1 16-16,1-4-12 15,-10-3 120-15,-7-8-72 16,-6-4 60-16,6-3-72 0,7-4 60 16,10-4-64-16,3 0-8 15,22 0-20-15,8 0-12 16,9 7 4-16,21-7 12 15,17-7-8-15,0 3-20 16,9-4 4-16,-9-3-348 16,-4 0 196-16</inkml:trace>
          <inkml:trace contextRef="#ctx0" brushRef="#br0" timeOffset="250951.7169">-1845 13533 600 0,'-17'0'224'0,"9"0"-176"0,-14 27-12 16,18-8 16-16,-13 7-36 15,4 16 12-15,5 11-16 16,3-4-208-16</inkml:trace>
          <inkml:trace contextRef="#ctx0" brushRef="#br0" timeOffset="252276.7136">-1790 14279 580 0,'-17'11'216'0,"13"12"-168"0,-17 22-12 16,8-14 68-16,0 6-64 15,-4 5 8-15,5-4-28 0,-1 0-4 16,0-12-8-16,0-3 4 0,13-8-8 16,-13-4 16-16,9-3-12 15,4-12 4-15,9-7-4 16,-5-12-40-16,9-11 16 15,4-8-152-15,8-3 92 16,1 0-56-16,-1 3 80 16,1 12 116-16,0 3-32 15,-5 8 140-15,-4 12-96 16,-4 10 44-16,-5 16-72 0,-4 12 28 16,1 10-44-16,-10 12 0 15,-3 8-20-15,-1-1 0 16,-3-3-4-16,-10 0 4 15,-3-4-8-15,-1-4 32 16,5 4-20-16,0 4-32 16,-1-4 8-16,10 7 0 15,3-7 8-15,5 4-28 16,8-4 16-16,5-4 4 16,3-11 8-16,1-7 16 15,0-9-8-15,4-3 16 16,4-11-16-16,-4-8-436 15,0-15 236-15,9-12-280 16</inkml:trace>
          <inkml:trace contextRef="#ctx0" brushRef="#br0" timeOffset="252704.487">-716 13488 540 0,'-13'-23'200'0,"4"15"-156"0,5-7-12 0,4 11 88 16,0 1-72-16,0 3 32 16,0 7-44-16,-4 8-24 15,-1 16-4-15,-3 14 24 0,-1 23-16 16,5 15 12-16,-4 5-16 16,3-1 0-16,-3-12-4 0,-1-7 12 15,-3-7-12-15,-5-8 4 16,0-4-4-16,4-7 4 15,0-8-8-15,9-11-408 16</inkml:trace>
          <inkml:trace contextRef="#ctx0" brushRef="#br0" timeOffset="253169.511">76 13571 508 0,'8'-23'188'0,"-8"23"-148"0,-8-4-8 16,-1-3 132-16,5 7-96 15,-13 0-8-15,-5 0-40 16,-12 7-8-16,-12-3-4 16,-6 8-16-16,1-5 4 0,5 1 4 0,-1-4 0 15,4-4 8-15,13 0-4 16,9 0-12-16,0 0 4 15,8 3-4-15,4 5 0 16,1 11-20-16,8 15 16 16,0 19 12-16,0 19 4 15,0 3-12-15,-9 9 4 16,-3-12 4-16,3-12 0 16,1-3 8-16,-5-12-4 15,0-3 104-15,0-8-60 0,5-11 52 16,-1-8-60-16,5-4 8 15,0-11-32-15,4 0-8 16,4-7-4-16,9-1-24 16,4 1 12-16,0-5 12 15,4 12 0-15,9-7-12 16,4 7 4-16,4-4-40 16,5-4 24-16,-1 5-388 15,1-1 224 1,-5 4-232-16</inkml:trace>
          <inkml:trace contextRef="#ctx0" brushRef="#br0" timeOffset="253343.8905">-380 13972 644 0,'-38'-57'236'0,"55"50"-180"0,8-5-20 0,-8 9 16 16,5 3-36-16,12-4 40 15,8 8-32-15,9-1-12 16,0 1-8-16,-4 0-620 16</inkml:trace>
          <inkml:trace contextRef="#ctx0" brushRef="#br0" timeOffset="253548.4689">-274 13488 488 0,'17'-19'180'0,"-4"7"-140"0,8-7-12 16,1 8 92-16,16 0-72 16,0-1 8-16,5 5-36 15,0 3-304-15,-5 15 156 16,-4-3-196-16</inkml:trace>
          <inkml:trace contextRef="#ctx0" brushRef="#br0" timeOffset="253815.1783">352 13442 352 0,'-21'-7'132'0,"13"18"-104"0,-9 4-8 0,12 4 60 16,-3 4-48-16,3 11 24 16,-3 15-36-16,-1 23-8 15,1 23-8-15,-5 7 20 16,0-8-12-16,-4-6 4 16,-4-5-8-16,4-8-16 15,4-3 4-15,-4-7 40 16,-8-8-24-16,8-20 0 0,4-10-8 15,-4-8-112 1</inkml:trace>
          <inkml:trace contextRef="#ctx0" brushRef="#br0" timeOffset="254269.1766">599 13139 592 0,'22'-15'220'0,"-18"27"-172"0,9-1-12 0,-5 0 100 15,1 16-80-15,-1 3-12 16,1 4-28-16,-9 4 4 16,0-4-12-16,0-4 24 0,-5-3-20 15,1-1 84-15,-4-10-52 16,-1-1-12-16,5-8-20 16,4-7 24-16,13 0-20 15,17 0-48-15,12 0 16 16,5 0-192-16,0 4 116 15</inkml:trace>
          <inkml:trace contextRef="#ctx0" brushRef="#br0" timeOffset="256265.5762">1025 14786 684 0,'4'-38'252'0,"5"31"-192"0,16 7-20 15,-7 3 12-15,-6 12-36 16,1 8 12-16,-13 19-16 16,-8 22 28-16,-14 12-24 15,-8 7-156-15,-12-7 76 0,-9 0-320 16,-9-16 216 0,-4-7-92-16</inkml:trace>
        </inkml:traceGroup>
        <inkml:traceGroup>
          <inkml:annotationXML>
            <emma:emma xmlns:emma="http://www.w3.org/2003/04/emma" version="1.0">
              <emma:interpretation id="{D3E11CFE-2263-4600-B671-CD2FFE91A805}" emma:medium="tactile" emma:mode="ink">
                <msink:context xmlns:msink="http://schemas.microsoft.com/ink/2010/main" type="inkWord" rotatedBoundingBox="13563,16898 15825,16852 15848,17982 13587,18029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56552.3843">2239 14260 540 0,'0'23'200'0,"4"7"-156"0,-12 34-12 0,-5-18-16 15,4 22-16-15,-12 4 0 16,-5-4 0-16,5-8 16 16,0-7-8-16,-1-3-12 0,-3-13 0 0,-1-3-68 15,1-7 40-15,-1-12-172 16</inkml:trace>
          <inkml:trace contextRef="#ctx0" brushRef="#br0" timeOffset="256776.5128">2230 14180 496 0,'64'-41'184'0,"-43"37"-140"0,9-4-16 15,-8 8 100-15,7 4-76 16,-7 7 8-16,-5 5-40 15,-5 10 4-15,-12 8-12 16,-8 4 20-16,-1 4-20 0,-8-1 12 0,-8-3-12 16,-9-4 0-16,4-7-4 15,0-5 12-15,9-3-12 16,-9-11-116-16,9-12 56 16,8 0-508-1</inkml:trace>
          <inkml:trace contextRef="#ctx0" brushRef="#br0" timeOffset="257003.4498">2988 13775 444 0,'-4'-19'164'15,"0"19"-124"-15,-5 19-16 0,5-4 88 0,-9 20-68 16,0 25 0-16,-4 4-28 15,-4-3-4-15,0 7-4 16,-5-7-8-16,1-1 4 0,-1-3 4 16,-4 0-4-16,0-4 16 15,1-8-12-15,7-3-108 16,1-12 52-16</inkml:trace>
          <inkml:trace contextRef="#ctx0" brushRef="#br0" timeOffset="257777.9713">3159 14237 424 0,'0'-15'156'0,"0"11"-120"0,0-7-8 0,-9 7 88 16,9-4-68-16,-4 5 8 15,0-1-36-15,-9 4-12 16,4 0-4-16,-4 7-16 0,5 1 8 15,-13 7-4-15,-1 4 0 16,18 0 32-16,-13 0-12 16,9 0 12-16,-5 4-12 15,4-8-8-15,5 7 0 16,0-10-4-16,8-1 0 0,0-3-176 16,13-12 96-1,-4-11-144-15,8 0 128 16,1 0-24-16,-5-12 72 15,-5 4 196-15,5 12-80 16,-4-4 112-16,0 11-104 16,8 4 12-16,-4 4-52 15,5 11-12-15,-1-4-16 16,13 8 4-16,-8-4-8 16,8 1 24-16,-5-1-16 0,-7-4-40 15,-1-7 16-15,0-4-140 16,1 0 84-1,-1 0-12-15,-17-12 48 16,13 1 8-16,-8-4 16 16,-1 0 24-16,-8 3-8 0,13 5 172 15,-13-1-96 1,4 8 24-16,0 8-64 16,-4 7 24-16,0 4-36 0,0 4-8 15,0-8-16-15,0 15 28 0,-4-7-20 16,4-4 4-16,-4-4-12 15,4-4 12-15,-13-3-12 16,13-4 4-16,-8-4-4 16,3-4 4-16,5-8-8 15,5-6-20-15,3-9 8 16,5-3 12-16,-5-1 0 16,14 5-28-16,-1 7 12 0,-12 0-12 15,8 8 12-15,0 3 0 16,-9 8 4-16,1 12 8 15,3 6 0-15,-12 5 68 16,-12 7-36-16,3 1-4 16,5 3-16-16,-13-4 8 15,8 4-12-15,-3-11 4 16,12-4-4-16,-9 0-96 16,9-8 52-16,0-3-192 15</inkml:trace>
          <inkml:trace contextRef="#ctx0" brushRef="#br0" timeOffset="258246.2166">3997 14301 456 0,'0'-7'168'0,"9"7"-128"0,12 0-16 0,-12 0 112 16,12-4-80-16,0 0 4 16,13 1-36-16,-12-5 0 15,-5-3-12-15,-9 3 0 0,1 0-4 16,-9 1 4-16,-9 3-8 16,-8 0-4-16,-8 4 4 15,-5-3-16-15,-8-1 8 0,-5 4 4 16,0 4 0-16,14 3 44 15,7 4-24-15,18 8 8 16,4 4-16-16,17 4 28 16,13 3-24-16,0 0 20 15,12-3-20-15,-3-5 8 16,3-6-12-16,1-9-332 16,8 1 172-16,0-8-308 15</inkml:trace>
        </inkml:traceGroup>
        <inkml:traceGroup>
          <inkml:annotationXML>
            <emma:emma xmlns:emma="http://www.w3.org/2003/04/emma" version="1.0">
              <emma:interpretation id="{9D00FB25-DBA5-466A-95E7-5C631D9D07B9}" emma:medium="tactile" emma:mode="ink">
                <msink:context xmlns:msink="http://schemas.microsoft.com/ink/2010/main" type="inkWord" rotatedBoundingBox="16241,17296 18338,17253 18344,17561 16247,17604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59672.1957">4692 14218 340 0,'-18'-15'128'0,"23"11"-100"0,-5 0-8 0,0 4 168 16,-5 4-108-16,1 4 0 16,0 7-48-16,0 4 16 15,-1 4-32-15,5 3 12 0,5 1-16 16,7-1 12-16,6-7-16 16,-1-4 4-16,0-7-4 15,4-8 12-15,9-8-12 16,-9-3 16-16,-8-4-16 0,4 0-100 15,-4-4 48-15,-5 0-112 16,-4 0 88-16,1 7 4 16,-5 5 40-16,0 7 0 15,0 0 12 1,0 11 124-16,0 8-64 16,4 4 132-16,9 7-100 15,4-7 32-15,4 3-68 16,9-7 36-16,4-4-44 0,8-7 16 15,5-12-32-15,-4-3 8 16,-5-5-16-16,-8-3 0 16,-13 4-4-16,-4-12 4 15,-9 0-8-15,-4 4-136 16,0-7 76-16,-4-1-80 0,-1 8 80 16,5 4 40-16,9 8-8 15,8-1 20 1,4 8-8-16,9 4 4 15,4 0 16-15,5 0-4 16,3-4 32-16,9 0-20 16,5-4-4-16,3 0-8 15,-3 0 12-15,-10-3-8 16,-7-1 4-16,-14 0-4 16,-12 1 4-16,-4-1-8 15,-18 1-4-15,-8-1 4 16,-9 1-60-16,-3 3 32 0,-1 8 4 15,4 3 8-15,1 1 4 16,3 3 0-16,5 8 0 16,5 0 0-16,3 4 0 15,9-1 0-15,0 1 16 16,9-4-4-16,3-4 8 16,10-3-8-16,3-9 24 15,1-3-16-15,-1-3 4 16,-8-5-8-16,0 0-216 15,-4-3 112-15,-9 0-104 16,-4-4 116 0,0-1-32-16,0 1 68 15,-4 0 132-15,0 4-44 16,4 3 140-16,0 4-104 0,0 4 60 16,8 4-76-16,5 4 64 15,0 3-72 1,4 0 8-16,9 1-36 0,3-1-4 0,5 1-12 15,1-5 28-15,-1-3-20 16,-9-4 20-16,-12 0-20 16,4-4-8-16,-4 0-4 15,-9-3-4-15,-4-5 0 16,0 1-80-16,-4 3 44 16,4 5-12-16,0 3 28 15,0 0-4-15,0 7 12 0,4 8 24 16,0 8-4-16,0 4 92 15,9 3-52-15,0 0-12 16,0-3-24-16,0-5 8 16,12-3-12-16,-4-11 40 15,5-8-24-15,-5-4 4 16,1-7-16-16,-14-1 0 16,5-7-4-16,0 1-8 15,-5-5 4-15,1-4-84 16,-1 1 44-16,-8-4-12 15,0 3 28-15,0 8 4 16,9 4 8-16,-5 4-12 16,0 3 12-16,0 8 48 15,9 0-20-15,4 8 16 16,5-1-20-16,12 1 20 0,0-1-24 16,8 1 4-16,9-1-8 15,0-3 12-15,1-4-12 16,-1 0 24-16,-4 0-20 15,-18 0-4-15,-3-7-4 16,-5-1 4-16,-8-3-4 16,-9-4 16-16,-12-4-12 15,-5 4-20-15,-4 3 4 16,-9 5-24-16,-3-1 20 16,7 8 56-16,-3 4-20 15,-1 7 0-15,22 16-16 16,8-1 12-16,9 8-12 15,12 8 16-15,10 0-16 0,-1-12 40 16,8 0-24-16,1-3-964 16</inkml:trace>
        </inkml:traceGroup>
        <inkml:traceGroup>
          <inkml:annotationXML>
            <emma:emma xmlns:emma="http://www.w3.org/2003/04/emma" version="1.0">
              <emma:interpretation id="{BA140AAF-1EBF-4ACF-A4FC-3F1598A56FB0}" emma:medium="tactile" emma:mode="ink">
                <msink:context xmlns:msink="http://schemas.microsoft.com/ink/2010/main" type="inkWord" rotatedBoundingBox="20707,16656 22940,16611 22947,16959 20714,17005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15711.6513">9384 13783 540 0,'17'30'200'0,"-4"-11"-156"0,4 0-12 0,-4-11 28 16,17-1-40-16,-5-3 16 16,5-8-20-16,-13-3 0 15,8 3-8-15,-8-15 20 16,1-8-16-16,-6-3-56 0,-3-4 20 15,-5 0-148-15,9-8 96 16,0 8-36-16,8 4 64 16,0 7 92-16,13 4-24 15,9 8 164-15,12 0-104 16,-8 7 36-16,8 0-68 16,-8 4-28-16,4-4-12 15,-17 1 36-15,-4-1-24 0,-4 0 96 16,-22 4-64-16,-4 0-16 15,-4 0-20-15,-22 0-104 16,-4 0 52-16,-4 0-176 16,-8 0 120-16,-1 0-64 15,5 4 92-15,8 3 44 16,9-3 16-16,8 7 60 16,4 1-32-16,9-1 60 0,13 4-48 15,13-3-8-15,-5 7-16 16,5-4 8-16,3 0-12 15,1-11-4-15,-4-1 0 16,-9 1 12-16,0-4-8 16,-9 0-108-16,-3-7 52 15,3 3-148 1,-16-15 112-16,8 4-68 16,-5 0 88-16,-3 3 140 15,8 1-36-15,-9 7 112 16,9 0-88-16,0 4 60 0,17 4-72 15,-12 4 16-15,20-1-40 16,-8 1-16-16,13-1-8 16,-4-3 4-16,-1 0-4 0,-4 0 16 15,-8-4-12-15,0 0-4 16,0 0 0-16,-13 0-40 16,0-4 20-16,0 0-72 15,0-7 48-15,-9 7 8 16,9 4 20-16,-4 4 92 15,4-4-48-15,0 11 96 16,13 4-72-16,-9 4-28 16,22 4-16-16,-5 0 12 15,4-1-12-15,5-6 4 16,0-5-8-16,0-7 4 16,-9-4-8-16,-4-4 8 0,-4-7-8 15,-9-5-4-15,-4-3 4 16,-4-3-136-16,-5-1 72 15,9 0-84-15,0 1 84 16,0 7 32-16,9 3 20 16,-5 5 128-1,22 7-64-15,-5 3 84 16,5 5-80-16,16-4 12 16,1 3-40-16,4 5 24 15,8-9-32-15,13-3 4 0,-8-3-16 16,-14-1 20-16,-3-4-20 0,-26-3 24 15,-4 3-24-15,-13-3 4 16,-13-4-8-16,-4 0-8 16,-13 7 4-16,0 1-32 15,5 3 16-15,8 8-20 16,0 3 16-16,8 5 0 16,5-1 8-16,8 4-12 15,22 4 12-15,4 0 40 16,-1-4-20-16,27 0-28 15,-9-7 8-15,12 3 8 16,9-11 4-16,-21 0 16 16,-8-11-12-16,-10 3 16 15,1-3-16-15,-17-4-4 16,4 0 0-16,-13-1-24 16,9 5 12-16,-13 3 4 15,13 5 4-15,-13 3 88 0,0 0-48 16,0 7-8-1,0 5-20-15,13 3-64 0,-9 4 28 16,9 0-800 0</inkml:trace>
          <inkml:trace contextRef="#ctx0" brushRef="#br0" timeOffset="214526.4751">9124 13662 312 0,'0'-23'112'0,"0"23"-84"0,0-4-12 16,0 4 144-16,0 0-92 15,0 12 52-15,0 7-72 16,0 7 28-16,0 8-44 16,13-4 0-16,4 4-20 15,0-3 0-15,0-5-4 0,-8-7 12 16,8-7-12-16,-4-9 4 16,4-6-4-16,-5-5-288 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5:37.1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 30 1432 0,'-4'-30'532'0,"4"33"-412"0,9 9-36 16,-9-12-64-16,0 0-28 15,-5-4-692-15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9:21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AA3535-CB0A-4264-8EF5-58E8E031BFD9}" emma:medium="tactile" emma:mode="ink">
          <msink:context xmlns:msink="http://schemas.microsoft.com/ink/2010/main" type="inkDrawing" rotatedBoundingBox="1408,1395 11972,1281 11973,1363 1409,1476" semanticType="underline" shapeName="Other">
            <msink:sourceLink direction="with" ref="{87C44BDB-8C59-4134-9E3A-8BFA0E6875AF}"/>
          </msink:context>
        </emma:interpretation>
      </emma:emma>
    </inkml:annotationXML>
    <inkml:trace contextRef="#ctx0" brushRef="#br0">0 150 372 0,'4'-8'140'0,"0"8"-112"0,1-4-4 0,-5 1 84 15,4 3-64-15,0-8 88 16,0 4-76-16,1-3 8 16,3 7-40-16,1-8 4 15,-1 8-16-15,9-7-8 16,0 7 0-16,9-4 4 15,4 4-4-15,8-4-4 16,4 0 4-16,10 0 12 16,7 8-8-16,1-4 16 15,4 8-16-15,8-8 24 16,-8 4-20-16,17-4-12 16,-9 0-4-16,18 0 20 0,-5 0-8 15,13 0 16-15,-9 0-16 0,13-4 32 16,-12-4-24-16,20 1 4 15,1 3-12-15,8 0-24 16,-21 4 8-16,13-7 20 16,-9 10-4-16,13-3-12 15,-13 4 0-15,13-4 12 16,-12 4-4-16,3-8-12 16,-8 4 4-16,21-4 12 15,-17-3-4-15,13 3-12 16,-8 4 4-16,8-8 20 15,-9 5-8-15,22-5-12 16,-13 8 0-16,0-4 4 16,-13 4 0-16,9-7 8 15,-13 7-4-15,21-4-20 16,-12 8 8-16,7-4 20 16,-11 4-4-16,12-4 4 15,-9 0-4-15,13 0-32 16,-8 0 12-16,8-8 12 15,-12 8 4-15,12-8 8 16,-17 8-8-16,17-3-12 16,-16 6 4-16,7-3 4 15,-12 0 0-15,13-3 0 16,-9 3 0-16,22 0 16 0,3-8-8 16,-29 8-20-16,0 0 4 0,4 0 12 15,-16 0 0 1,7 0-20-16,-16 0 8 0,12 0 4 15,-8 4 4 1,4 0 8 0,-4-1-4-16,9-6 8 0,-5 6-8 0,9-3-20 15,-5 0 8-15,9 0 12 16,-13 4 0-16,5-4-12 16,-5 0 4-16,4 0 20 15,-4 0-8-15,18 0-12 16,-14-4 0-16,13 4 4 15,-8 8 0-15,17-12 24 16,-18 4-12-16,31 4-12 16,-9-8-4-16,17 4 4 15,-30 0 0-15,21-4 24 16,-8 1-12-16,17 3 24 16,-17-8-24-16,9 4-12 15,-18 4-4-15,14-4 64 16,-27 1-32-16,5-1 60 15,-13 4-52-15,0 0 12 16,-12 7-32-16,-5-3 28 16,-13 0-28-16,-12-4 20 15,-5 0-20-15,-8 0-16 16,-9 0-4-16,-8 0 20 16,0 0-8-16,-9-4-224 15,0 0 120-15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26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7959DD-0AB1-45C4-8FC7-58911DA5D64E}" emma:medium="tactile" emma:mode="ink">
          <msink:context xmlns:msink="http://schemas.microsoft.com/ink/2010/main" type="inkDrawing" rotatedBoundingBox="4403,16557 10791,16627 10789,16721 4402,16651" semanticType="underline" shapeName="Other">
            <msink:sourceLink direction="with" ref="{6DDFADCD-3E3C-40BF-A0C4-484AA041B5C0}"/>
          </msink:context>
        </emma:interpretation>
      </emma:emma>
    </inkml:annotationXML>
    <inkml:trace contextRef="#ctx0" brushRef="#br0">-1 61 176 0,'-4'-14'64'0,"16"7"-48"0,3 0-8 15,-3 7 44-15,3-3-32 16,-3-4 112-16,7 0-72 16,1 0 64-16,3 7-72 15,0-7-4-15,0 7-28 16,8 0-20-16,0 0-4 15,-3 4 20-15,-1 3-8 16,0-4-12-16,4-3 0 0,-4 0 4 16,15 0 0-16,1 0 8 15,3 0-4-15,1 0-4 16,11 0 4-16,-4 4-24 16,12 3 12-16,-8-1 4 15,-4-2 4-15,4 3 0 16,0-4 0-16,4 4 0 15,8 0 0-15,0 0 8 16,-5-4-4-16,17 4 8 16,3-3-8-16,4-1 8 15,15-6-8-15,9-1 8 16,7 11-8-16,0-7 40 0,4 0-20 16,3-3-40-16,1 6 8 0,-4 4 28 15,-4-4-12-15,4-3 0 16,7 0-4-16,-11 4-4 15,0-1 0-15,0-10 24 16,8 0-12-16,0 7 4 16,11 4-8-16,-23-8 12 31,4 8-12-31,31-1-20 0,0 4 4 16,-27-7 20-1,8 4-4-15,27-4-20 0,-1 3 4 16,-7-3 12-16,0-3 0 15,0 3-4-15,4 7 4 16,-19-14 4-16,-1 3-4 0,-3-3-4 0,-8 0 4 16,-12 4 4-16,-12 0-4 15,-14-1-4-15,-13 1 4 16,-15-1 4-16,-11-3-4 16,-9 4 8-16,-3 0-8 15,-23-1-36-15,-4-6 16 16,-8 10-232-1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9:24.9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59DED5-AA89-437A-8DDE-EF512419CEAF}" emma:medium="tactile" emma:mode="ink">
          <msink:context xmlns:msink="http://schemas.microsoft.com/ink/2010/main" type="inkDrawing" rotatedBoundingBox="3696,2873 3925,5681 3848,5687 3619,2879" semanticType="verticalRange" shapeName="Line">
            <msink:sourceLink direction="with" ref="{B284269B-74C5-495E-A544-2BDE518DF561}"/>
            <msink:sourceLink direction="with" ref="{B0F76533-3FBC-4807-9BA4-ECAB7F394767}"/>
          </msink:context>
        </emma:interpretation>
      </emma:emma>
    </inkml:annotationXML>
    <inkml:trace contextRef="#ctx0" brushRef="#br0">0 136 340 0,'17'-30'128'0,"-17"30"-100"0,13-19-8 0,-9 8 96 15,0 7-68-15,-4-11 88 16,0 7-80-16,-4-7 36 16,0 4-56-16,-1-1 68 15,10 5-56-15,-5-1-8 16,0 4-24-16,0 4-28 15,0 8 4-15,-5 7-4 16,10 8 4-16,-10 15 16 16,5 7-4-16,-8 19 24 15,12 1-16-15,0 29 24 16,5-3-24-16,4 38 4 16,8-12-8-16,0 35-16 15,-4-8 4-15,0 15 20 16,5-23-8-16,-10 15 32 15,1-26-24-15,-4 11 40 16,-1-18-32-16,1-1 12 16,3-7-20-16,-7-8-8 15,3-19-4-15,-8 4 12 16,0-15-8-16,0 0-4 16,0-8 0-16,4-7-16 15,-8-11 8-15,4-5 20 16,0-7-8-16,0-11 4 15,0 4-4-15,-4-12-8 16,8 4 4-16,-4-12-40 16,4 8 20-16,1-11-56 15,3 0 40-15,1-8-56 0,4 4 52 0,-5-4-108 16,1 4 84-16,-1 0-336 16,1 4 220-16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29:14.3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A95654-8A01-45FE-8AFE-426ECA1646EE}" emma:medium="tactile" emma:mode="ink">
          <msink:context xmlns:msink="http://schemas.microsoft.com/ink/2010/main" type="writingRegion" rotatedBoundingBox="1915,290 24477,125 24552,10280 1989,10445"/>
        </emma:interpretation>
      </emma:emma>
    </inkml:annotationXML>
    <inkml:traceGroup>
      <inkml:annotationXML>
        <emma:emma xmlns:emma="http://www.w3.org/2003/04/emma" version="1.0">
          <emma:interpretation id="{D2CE63A6-B699-4D65-BDCE-DA4E05688593}" emma:medium="tactile" emma:mode="ink">
            <msink:context xmlns:msink="http://schemas.microsoft.com/ink/2010/main" type="paragraph" rotatedBoundingBox="1937,142 12161,374 12128,1817 1904,1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C44BDB-8C59-4134-9E3A-8BFA0E6875AF}" emma:medium="tactile" emma:mode="ink">
              <msink:context xmlns:msink="http://schemas.microsoft.com/ink/2010/main" type="line" rotatedBoundingBox="1937,142 12161,374 12128,1817 1904,1584">
                <msink:destinationLink direction="with" ref="{11AA3535-CB0A-4264-8EF5-58E8E031BFD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873253-9A9F-447A-BBB7-202082E87FB8}" emma:medium="tactile" emma:mode="ink">
                <msink:context xmlns:msink="http://schemas.microsoft.com/ink/2010/main" type="inkWord" rotatedBoundingBox="1933,344 4742,408 4726,1126 1916,10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151-6 748 0,'-22'0'276'0,"22"0"-216"0,-29 42-16 0,16-16 112 15,4 5-96-15,-12 10-8 16,8-3-32-16,-4 11-8 16,4-7-4-16,5 0-120 15,4-1 60-15,-1-7-84 16,10-7 76-16,-5-4-108 15,4-5 92-15</inkml:trace>
          <inkml:trace contextRef="#ctx0" brushRef="#br0" timeOffset="-177.6422">138-13 728 0,'-21'-27'268'0,"21"27"-208"0,-30 0-16 0,13 0-36 15,12 0-12-15,-12 0-200 16,9 8 112-16</inkml:trace>
          <inkml:trace contextRef="#ctx0" brushRef="#br0" timeOffset="-330.0225">-620-112 352 0,'-4'-11'132'0,"4"15"-104"0,-5-1-8 0,1 5 36 15,0 3-36-15,-5 20-8 16,1 3-8-16,-13 19 12 15,4 0-8-15,4 3 24 16,0-3-20-16,-8-3 56 16,8-5-36-16,-8-3 36 15,4-4-36-15,0-8 52 16,8-7-48-16,-4-4 0 16,5-4-20-16,8-4-4 15,8 0-4-15,14 1 20 16,7-1-16-16,10 4 12 15,-1 0-12-15,9 0 0 16,-5 4-4-16,10-3 4 16,-6-1-8-16,-3-8-48 15,-5 1 28-15</inkml:trace>
          <inkml:trace contextRef="#ctx0" brushRef="#br0" timeOffset="991.7014">461 176 540 0,'30'-19'200'0,"-30"19"-156"0,-4 8-12 15,0-5 104 1,8 1-80-16,-17 7 4 16,5 8-36-16,-18 8-16 15,5-1-4-15,-5 1-4 0,9-1 0 0,0-3 0 16,9-4 0 0,-1-4 8-16,5-7-4 0,0-8-12 15,4 7 4-15,-5-14 20 16,10-1-8-16,-5-3 4 15,8 3-4-15,1-7-32 16,-1 4 12-16,5-4-32 16,0 3 28-16,4 1-4 15,4 7 12-15,-4 0 16 16,4 8-4-16,-3 4 32 16,-1 3-20-16,-5 4 20 15,1 4-20-15,0 0 20 16,0 4-24-16,-1-1-20 15,10 1 0-15,-9-4 20 16,8 0-4-16,0-8-4 16,9 1 0-16,0-16-48 15,4 4 24-15,-4-15 16 16,-1 3 4-16,1-14-16 16,-9 3 8-16,1-7 20 15,-1 7-4-15,-12-3 60 16,-5 7-40-16,-8 0 76 15,-5 8-56-15,-4-1 8 16,-4 8-32-16,-4 4-12 16,0 4-8-16,-1 4-24 15,1 3 12-15,0 4 12 16,4 4 0-16,4 0-28 0,4 0 12 0,14 0-4 16,3 0 8-16,26-8 0 15,0-3 0-15,26-12 0 16,-5 4 0-16,18-8-28 15,-1 1 20-15,1-8-12 16,-14 3 16-16,-8-7-28 16,-8 12 24-16,-13-8 24 15,-9 7-4-15,-13-7-8 16,-3 7 0-16,-14-3-4 16,5 4 0-16,-9-1 8 15,9 8 0-15,-9 0 0 16,9 8 0-16,0-5-28 15,8 5 16-15,4-1 4 16,5 1 8-16,0 0 8 16,4-1-4-16,0-3 16 15,4 4-12-15,1-8-128 16,-1 3 68-16,-4-3-80 16,8 4 76-16,-3-4 4 15,3 0 32-15,-3 0 20 16,-1 0 4-16,-8 0 96 15,4 0-56-15,-5 0 112 16,1 8-84-16,4-1 40 16,-8 1-64-16,8-1 36 15,0 5-48-15,4-5 44 16,9 1-48-16,4-8 36 16,-4 0-36-16,12-11 0 15,-12 3-20-15,9-7 0 0,-14 3-4 0,5-3 4 16,-5 4-8-16</inkml:trace>
        </inkml:traceGroup>
        <inkml:traceGroup>
          <inkml:annotationXML>
            <emma:emma xmlns:emma="http://www.w3.org/2003/04/emma" version="1.0">
              <emma:interpretation id="{3AA12AC7-C961-4644-B285-679582C86E30}" emma:medium="tactile" emma:mode="ink">
                <msink:context xmlns:msink="http://schemas.microsoft.com/ink/2010/main" type="inkWord" rotatedBoundingBox="5578,224 8543,292 8518,1390 5553,13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02.5603">2842 93 280 0,'-26'-99'104'0,"26"99"-84"0,30-64 0 16,-4 37 64-1,3 12-48-15,23-4 136 0,7 4-96 16,9 11 88-16,0 12-96 0,-8 18 36 15,0 5-60-15,-9 14 92 16,-4 4-80-16,-9 1 20 16,-4-1-44-16,-13-8 4 15,-4-3-20-15,-21-4 20 16,4-3-24-16,-21-9-4 16,-1 1-4-16,-20-4-172 15,4-4 92-15,-18-7-104 16,5-5 108-16,-4-3 36 15,16 0 24-15</inkml:trace>
          <inkml:trace contextRef="#ctx0" brushRef="#br0" timeOffset="1173.6853">3315-153 488 0,'-5'-19'180'0,"5"19"-140"0,-4 0-12 0,-5 3 20 16,5 13-32-16,-13 14-32 15,0 8 8-15</inkml:trace>
          <inkml:trace contextRef="#ctx0" brushRef="#br0" timeOffset="2793.0314">3706 479 520 0,'26'-4'192'0,"-26"4"-152"0,51-11-8 0,-21-1 8 16,-9 5-28-16,0-16 48 15,9 4-32-15,0-15-24 16,4 4-4-16,-4-12 44 16,-9 19-24-16,0-3 44 15,1 14-36-15,-1 5 28 16,-8 7-28-16,-9 19 60 16,0-4-48-16,-4 34 28 15,9-3-40-15,-5 29 8 16,0-7-20-16,1 8 0 15,3-8-8-15,-12-3 12 16,8-12-12-16,-17-8-12 16,13-11 0-16,-17-11-136 15,13-8 72-15,-5-23-56 16,-3 1 72-16,3-35-104 16,9 1 88-16,0-28-48 15,0 5 68-15,13-8 52 16,8 12 0-16,13-1 76 15,0 12-48-15,9 3 136 16,0 12-92-16,-1 4 132 16,-4 11-120-16,-8-4 48 15,-4 16-80-15,-9 7-24 16,0 7-20-16,-9 1 0 16,1 11-8-16,-9-4 24 15,4 4-16-15,-8-4 4 16,4 8-8-16,-9-12 4 0,5-3-8 15,-4-1 16-15,8 1-12 16,-9-16-12-16,5 1 0 0,0-1-24 16,4 8 16-16,0-11-120 15,8 3 76-15,5-7-84 16,4 8 80-16,4-1 24 16,5 0 20-16,-1-3 8 15,5 3 0-15,-4 8 24 16,-5 0-8-16,-8 0 48 15,-1 8-28-15,-3-4 64 16,4 11-52-16,-5-7-8 16,1-1-20-16,4 4-12 15,-1-3 4-15,1-8 12 16,4 8-8-16,0-8-72 16,0 7 32-16,5-14-112 15,-5 3 84-15,-9-11-20 16,1 3 52-16,-9-10 16 15,0 3 8-15,-9 0 72 16,5 4-36-16,-9 3 112 16,9 1-84-16,0-4-16 15,8 7-28-15,4 1-16 16,9 7 4-16,13-8-16 16,4 4 8-16,17-7 4 15,5 0 0-15,-5-5 8 16,0 5-4-16,-4-8-12 0,0 8 4 15,-13-20 12-15,-5 9-4 0,-12-12 16 16,0 7-12-16,-4 1 68 16,-4-5-44-16,-9 16 60 15,0 12-56-15,-4 10-32 16,-1 16-8-16,-3 11 0 16,-1 4 4-16,5 7 0 15,4 1 0-15,4-1-12 16,5-7 8-16,8-4 4 15,4-11 0-15,13-8-12 16,4 0 8-16,14-11-76 16,-1-1 44-16,4-10-20 15,0 3 32-15,-4-19-32 16,1 4 36-16,-27-7 32 16,-8 3-4-16,-17-3 132 15,-4 11-76-15,-17-1 128 16,4 16-108-16,-13 4-12 15,13 11-48-15,8 4-32 16,13 4 0-16,18 4-4 16,12 3 4-16,13-11-116 15,4-4 68-15</inkml:trace>
          <inkml:trace contextRef="#ctx0" brushRef="#br0" timeOffset="1653.461">4111-218 684 0,'0'0'252'0,"0"0"-192"0,-39 27-20 0,18-1-48 16,0 8-4-16,-30 23-180 16,8 7 104-16</inkml:trace>
          <inkml:trace contextRef="#ctx0" brushRef="#br0" timeOffset="3398.5711">3259 202 456 0,'0'-15'168'0,"0"15"-128"0,0-7-16 0,0 3 96 31,0 8-72-31,-8-8 76 0,3 4-68 16,-12 0-12-16,13 4-28 0,-4 7 8 15,-1 4-16-15,5 0 16 16,0 4-16-16,-1 0-4 15,10 0 0-15,-5-4 4 16,4 0-4-16</inkml:trace>
        </inkml:traceGroup>
        <inkml:traceGroup>
          <inkml:annotationXML>
            <emma:emma xmlns:emma="http://www.w3.org/2003/04/emma" version="1.0">
              <emma:interpretation id="{2F5FA5FA-5DEA-49DB-91F9-CAF7B7ADFD93}" emma:medium="tactile" emma:mode="ink">
                <msink:context xmlns:msink="http://schemas.microsoft.com/ink/2010/main" type="inkWord" rotatedBoundingBox="9588,396 12159,455 12128,1817 9557,1758"/>
              </emma:interpretation>
              <emma:one-of disjunction-type="recognition" id="oneOf2">
                <emma:interpretation id="interp2" emma:lang="" emma:confidence="0">
                  <emma:literal>way</emma:literal>
                </emma:interpretation>
                <emma:interpretation id="interp3" emma:lang="" emma:confidence="0">
                  <emma:literal>may</emma:literal>
                </emma:interpretation>
                <emma:interpretation id="interp4" emma:lang="" emma:confidence="0">
                  <emma:literal>tray</emma:literal>
                </emma:interpretation>
                <emma:interpretation id="interp5" emma:lang="" emma:confidence="0">
                  <emma:literal>my</emma:literal>
                </emma:interpretation>
                <emma:interpretation id="interp6" emma:lang="" emma:confidence="0">
                  <emma:literal>ray</emma:literal>
                </emma:interpretation>
              </emma:one-of>
            </emma:emma>
          </inkml:annotationXML>
          <inkml:trace contextRef="#ctx0" brushRef="#br0" timeOffset="4161.7329">7053-10 312 0,'9'-22'112'0,"-13"3"-84"0,8 4-12 0,-4 11 196 15,0 8-120-15,-4 11 68 16,-5-4-92-16,-8 23-40 15,0 4-16-15,-13 19 12 16,5-4-12-16,-5 7 4 16,4 1-8-16,1-4-16 15,12-8 4-15,-4-7 20 16,8-8-8-16,-3-15 32 16,7-12-24-16,1-14 12 15,8-9-16-15,5-10-24 16,4-8 4-16,8-15-4 15,4 3 4-15,9-18-28 16,1 3 20-16,3-7-12 16,0 19 16-16,1 7 104 0,-1 12-48 0,0 19 44 15,-8 3-52-15,-4 23 8 16,-1 8-28-16,-4 19 0 16,1 7-8-16,-1 0 4 15,-4 4-8-15,0 4 16 16,4-12-12-16,-4 1-72 15,-4-5 32-15,-13-7-224 16,0-3 140-16,-25-12-248 16,3-1 208-16</inkml:trace>
          <inkml:trace contextRef="#ctx0" brushRef="#br0" timeOffset="5870.8911">6917 305 612 0,'-55'-46'228'0,"55"46"-180"0,-13-23-12 0,13 16 124 16,4 7-96-16,9 0-28 15,8-8-20-15,26 5 0 16,0 3-8-16,17 3-12 16,-5 5 0-16,14-8 12 15,3 0-4-15,-3 0-4 16,3 0 4-16,-12 0 4 16,-8 0-4-16,-10 0-4 15,-7 0 4-15,-14 0 12 16,1 7-8-16,-13 5-4 15,-5-1 0-15,-4 12-24 16,5 7 12-16,-5 16 12 0,0-1 0 16,-4 4-4-16,13 0 4 0,-4-7-16 15,-1-4 8-15,-3-8 20 16,3-7-8-16,-8-16 84 16,0-3-48-16,0-15 4 15,0 3-28-15,0-14 24 16,0-1-28-16,0-19-24 15,13 8 4-15,4-11 0 16,4 11 4-16,9 0-28 16,-9 7 16-16,9 4 12 15,-4 8 4-15,-1 4-12 16,-4 7 4-16,-8 4 4 16,-4 8 0-16,-9 7 8 15,8 0-4-15,-16 8-4 16,8 7 4-16,-9 4-4 15,9 0 0-15,-8 8-12 16,16-8 8-16,-8-4 12 16,0 0-4-16,9-7 8 15,-9 0-8-15,0-12 16 16,4-3-12-16,-4-16 40 16,4 8-24-16,1-19 40 15,3 12-36-15,1-27-4 16,3 3-16-16,1-14-8 15,13 3 4-15,-5-7-16 16,5 15 8-16,3-8-4 0,10 16 0 16,-10-1-12-16,6 12 12 15,-6-4-4-15,1 12 4 0,4-1 8 16,-4 8 0-16,0-4 8 16,-9 8-4-16,0-4 8 15,1 8-8-15,-14-4 8 16,13 3-8-16,-8-3-12 15,0 0 4-15,0-1 12 16,0 5-4-16,-1-8 8 16,-3 4-8-16,8-4-4 15,-4 0 4-15,-5 0-24 16,1 4 12-16,-9-4 20 16,0 0-4-16,0 0-4 15,0 0 0-15,-5 0 4 16,5 3-4-16,-12 1 8 15,12 0-8-15,-13 0-20 16,4 3 8-16,-3-3 12 16,3 4 0-16,-8-5-20 15,4 5 8-15,5 0 4 16,4-1 4-16,-5 1-20 16,9-1 12-16,0 1-12 15,9 3 8-15,-9-3 36 16,4-1-16-16,-4-3-8 15,4 4-4-15,-8 3-68 16,4 4 40-16,-9-3-32 16,5 3 40-16,-9-4-8 0,9 4 20 15,-9-3 8-15,9-1 4 0,-5-4-28 16,9 5 16-16,5-5-4 16,3 5 8-16,9-8 16 15,-4-1-4-15,4-6 16 16,4 3-12-16,1-8-4 15,3 4 0-15,-4-11-4 16,5 4 0-16,-13-8 24 16,8 7-12-16,-4-10-12 15,0 3-4-15,-8-8 12 16,-1 8-4-16,-4-3-12 16,1 10 4-16,-1-3-16 15,0 8 12-15,0 7 20 16,1 7-4-16,3 16-40 15,1-12 20-15,4 20 56 16,4-5-24-16,8 4 28 16,1-3-28-16,-1-5 0 15,1-3-12-15,-5-7 4 16,5 3-8-16,-5-11 16 16,-4-4-12-16,-4-12-20 15,-1 5 4-15,1-20-76 16,4 5 48-16,-8-5-40 15,4 1 44-15,-1-5 20 16,1 20 8-16,-4-4 20 16,-1 7-8-16,-4 8 40 15,5 8-24-15,4-8 12 0,-1 19-20 16,1-12-8 0,0 12-4-16,4-11 4 0,0 3-4 0,4-15 16 15,1 4-12-15,-1-11-4 16,0 3 0-16,-4-10 4 15,5-5-4-15,-14-4-48 16,5 5 28-16,-5-5-16 16,5 8 20-16,-4 0 0 15,-9 12 4-15,0-1 44 16,8 8-24-16,-8 11 8 16,0 8-12-1,4 19 48-15,5 4-32 0,-5 22 0 16,5 1-16-16,-9 18 36 15,0-15-20-15,-9 27 4 16,1-12-16-16,-9 8 12 16,4-8-16-16,-8-7 16 15,8-16-16-15,-4-11 16 16,8-7-16-16,-3-8 4 16,-1 0-4-16,0-19 20 15,4-3-16-15,-3-16-4 16,7 0-4-16,-3-19-332 15,-5 1 180-15</inkml:trace>
        </inkml:traceGroup>
      </inkml:traceGroup>
    </inkml:traceGroup>
    <inkml:traceGroup>
      <inkml:annotationXML>
        <emma:emma xmlns:emma="http://www.w3.org/2003/04/emma" version="1.0">
          <emma:interpretation id="{39559E2A-2CDD-4A50-BB70-536BC4A4B36F}" emma:medium="tactile" emma:mode="ink">
            <msink:context xmlns:msink="http://schemas.microsoft.com/ink/2010/main" type="paragraph" rotatedBoundingBox="5990,1906 20840,1798 20851,3346 6001,34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84269B-74C5-495E-A544-2BDE518DF561}" emma:medium="tactile" emma:mode="ink">
              <msink:context xmlns:msink="http://schemas.microsoft.com/ink/2010/main" type="line" rotatedBoundingBox="5990,1906 20840,1798 20851,3346 6001,3454">
                <msink:destinationLink direction="with" ref="{D159DED5-AA89-437A-8DDE-EF512419CE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3F8E02-84B9-4D08-AF63-78E018D280B4}" emma:medium="tactile" emma:mode="ink">
                <msink:context xmlns:msink="http://schemas.microsoft.com/ink/2010/main" type="inkWord" rotatedBoundingBox="5990,1906 8288,1890 8298,3250 6000,326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4886.4895">3596 1756 528 0,'-22'-11'196'0,"14"7"-152"0,8 0-12 16,0 1 44-1,0 6-48-15,0-6 40 16,8 3-36-16,9-4-8 15,5 8-16-15,16-4 28 16,4 0-20-16,18 0-4 0,0-4-8 16,-5 0 4-16,5 4-4 15,-1-4 8-15,-12 8-8 0,-13-4 16 16,0 0-12-16,-12 0-12 16,-5 4 0-16,-13 0 28 15,-4 3-12-15,-13-3-92 16,0 0 44-16,-12-4-132 15,3 0 96-15,-3 0-132 16,-1 3 116-16,-8 1 16 16,9 0 44-16,-14 4 40 15,14-1-8-15,-9 8 8 16,8 4-4-16,9 8 56 16,4 7-36-16,-8 18 60 15,21 5-52-15,0 15 28 16,4-4-36-16,-8 15-16 15,13-4-8-15,-18 4 56 16,5-11-32-16,-13 0 60 16,0-12-52-16,-17-7 80 15,4-7-64-15,-13-9 44 16,5-6-56-16,-5-12-12 16,1-8-16-16,-5-15 8 15,13 0-12-15,-9-18 32 16,5-1-24-16,0-7 20 15,8 7-20-15,0-11-16 16,13 4-4-16</inkml:trace>
          <inkml:trace contextRef="#ctx0" brushRef="#br0" timeOffset="105174.0919">3506 1440 676 0,'-13'-7'248'0,"13"7"-192"0,5 3-16 0,-5-3 84 16,8 4-76-16,9-4 68 15,4 4-64-15,18-4-28 16,-1 0-16-16,13-4-8 16,9 4 0-16,-1-4 0 15,5 1 0-15</inkml:trace>
          <inkml:trace contextRef="#ctx0" brushRef="#br0" timeOffset="105454.8193">4681 1467 488 0,'-8'-16'180'0,"8"16"-140"0,-4 4-12 0,-1 0 40 16,1 0-44-16,-17 0 8 16,4 7-20-16,-22 12 12 15,10 3-16-15,-27 27 4 16,9 8-4-16,-12 26 28 15,8 0-20-15,-5 15 40 16,14-11-32-16,-1 11 20 16,18-11-24-16,3 0 8 15,14-16-16-15,4-3-16 16,8-11 0-16,4-8 20 16,5-11-8-16</inkml:trace>
          <inkml:trace contextRef="#ctx0" brushRef="#br0" timeOffset="105829.9611">4562 2140 424 0,'0'8'156'0,"0"-8"-120"0,0 61-8 15,-4-27 44 1,0 0-44-16,-5 15-4 15,9 4-12-15,-4 0 32 16,4-8-20-16,-9-11 64 16,9-3-48-16,-4-12 88 15,8-4-72-15,-8-15 44 0,4 0-60 0,0-27 16 16,4 1-36-16,5-24-8 16,8 9-8-16,0-12-4 15,4 11 0-15,5-3 52 16,4 11-28-16,-1 3 52 15,5 9-44-15,1 3-8 16,-6 7-12-16,-3 1-12 16,-1 7 4-16,-8-3 4 15,1 7-4-15,-6-4-36 16,1 4 16-16,-9-4-424 16,1 0 240-16</inkml:trace>
          <inkml:trace contextRef="#ctx0" brushRef="#br0" timeOffset="106117.7847">4579 1951 592 0,'-4'0'220'0,"4"0"-172"0,0-7-12 16,4 3 180-1,5 8-124-15,3-8 52 0,6 4-84 0,3-4-28 16,4 0-20-16,5-3-20 16,0 7 4-16,4-8-40 15,0 4 24-15,0-7-432 16,0 3 248-16</inkml:trace>
          <inkml:trace contextRef="#ctx0" brushRef="#br0" timeOffset="106673.182">5201 1735 456 0,'-13'-7'168'0,"13"7"-128"0,0 0-16 0,-4 0 184 16,0 4-120-16,-9 3 44 15,9 5-80-15,-5 14-20 16,9-3-20-16,-8 11-12 16,8 0 4-16,-5 0-24 15,10-8 12-15</inkml:trace>
          <inkml:trace contextRef="#ctx0" brushRef="#br0" timeOffset="107032.1375">5354 1637 436 0,'13'-11'160'0,"-13"11"-124"0,21 0-8 0,-8 3 72 16,0 5-60-16,4 18 52 15,0 5-52-15,4 18 52 16,0 4-56-16,-3 30 12 16,-1-7-32-16,-9 19 20 15,-4-5-24-15,-16 13 4 16,3-5-8-16,-12 0-16 15,-9-14 4-15,-13-5 20 16,5-11-8-16,-17-11-4 16,12-4 0-16</inkml:trace>
        </inkml:traceGroup>
        <inkml:traceGroup>
          <inkml:annotationXML>
            <emma:emma xmlns:emma="http://www.w3.org/2003/04/emma" version="1.0">
              <emma:interpretation id="{78E3C2F4-8F7F-4C20-8A8B-C84F7EC045AC}" emma:medium="tactile" emma:mode="ink">
                <msink:context xmlns:msink="http://schemas.microsoft.com/ink/2010/main" type="inkWord" rotatedBoundingBox="8764,2646 9094,2644 9097,2970 8767,297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7738.2581">6018 2477 560 0,'-8'8'208'0,"8"-8"-164"0,43 11-8 0,-22-11 136 16,9 4-100-16,12-8 16 15,5 4-52-15,0-4-8 16,-9 4-16-16</inkml:trace>
          <inkml:trace contextRef="#ctx0" brushRef="#br0" timeOffset="107606.9116">6104 2190 872 0,'-13'-8'324'0,"13"8"-252"0,4-8-20 16,5 8 40-1,-1 0-60-15,13 0 16 16,9 0-32-16,4 0 0 16,-4 0-8-16,8 8-104 0,-3 3 52 0,-14-3-440 15,-4 7 268-15</inkml:trace>
        </inkml:traceGroup>
        <inkml:traceGroup>
          <inkml:annotationXML>
            <emma:emma xmlns:emma="http://www.w3.org/2003/04/emma" version="1.0">
              <emma:interpretation id="{B02F7433-5382-4883-AF44-B4A3E9AC4B0D}" emma:medium="tactile" emma:mode="ink">
                <msink:context xmlns:msink="http://schemas.microsoft.com/ink/2010/main" type="inkWord" rotatedBoundingBox="9975,2088 11633,2076 11641,3180 9983,319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0008.8111">7228 2345 624 0,'-4'-8'228'0,"4"8"-176"0,29 0-16 0,-12 0 104 16,5 0-84-16,8-7-12 16,-1 7-28-16,5 0 4 15,5-4-12-15,-5-4-4 16,0 8 0-16,-9-4-200 15,1 4 108-15</inkml:trace>
          <inkml:trace contextRef="#ctx0" brushRef="#br0" timeOffset="109809.5155">7377 2110 632 0,'-30'-7'236'0,"17"7"-184"0,1-4-16 0,-1 0 52 31,8 4-56-31,-3-4 40 0,4-3-40 0,4-1 0 16,0 0-20-16,0-3 12 15,8 4-16-15,14-9-20 16,-1 9 4-16,17-5 4 16,0 5 4-16,9 7-20 15,-13 7 12-15,5 9 32 16,-5 6-16-16,-13 5-16 15,-4-1 0-15,-17 8 40 16,0 0-20-16,-25 4-8 16,12-4-8-16,-26 0 4 15,14-3 0-15,-13-5 16 16,12 1-8-16,-4-5 16 16,9 5-16-16,0-4 24 15,8-4-20-15,4 7-4 16,14-3-4-16,-1-4 12 15,17 3-8-15,5-10-4 16,8 3 0-16,-4-4-4 16,-1-3 0-16,5-1 8 15,-4 1-4-15,-8-8-188 16,-1 0 100-16</inkml:trace>
          <inkml:trace contextRef="#ctx0" brushRef="#br0" timeOffset="110245.4404">7385 1932 488 0,'-21'-41'180'0,"21"41"-140"0,4-50-12 15,1 24 120 1,3 7-88-16,5-15 52 16,8 4-64-16,0-4 44 15,1 11-52-15,8-4-12 16,4 12-16-16,0 0 8 16,-4 11-12-16,-5 8 24 15,-4 4-20-15,-8 11-4 16,-4 7-4-16,-9 8 4 15,4 0-4-15</inkml:trace>
          <inkml:trace contextRef="#ctx0" brushRef="#br0" timeOffset="112811.6981">8109 1785 488 0,'-25'-38'180'0,"25"38"-140"0,0-15-12 16,4 7 84-1,5 4-68-15,8-7 16 16,8 7-36-16,13 0-12 16,1 4-8-16,8 4-16 0,-5 0 8 15,-8 7 4-15,9 4 0 0,-18 1 8 16,-3 2-4-16,-22 5 8 16,0-4-8-16,-22-4-124 15,5 4 64-15,-21 0-100 16,4-4 88-16,0 0-28 15,4 0 56-15,0 12 60 16,9 3-12-16,4 12 72 16,13 0-44-16,4 11 0 15,8 0-20-15,-4 7 8 16,13-7-16-16,-8 0-20 16,4-8 4-16,-17-3 20 15,-1-4-4-15,-16-8-12 16,4 1 0-16,-17-13-112 15,8-2 64-15,-12-16 12 16,8 0 24-16,0-12 32 16,13 5-8-16,0 3 156 15,9 4-92-15,12 7 24 16,9 5-56-16,17 7 16 16,4 7-28-16,8 1-8 15,5-1-12-15,4-3 4 16,0 0-8-16,0-8 16 15,-4 0-12-15,-4-15-12 16,-5 0 0-16,5-19 20 16,-5 4-8-16,-4-23 4 15,-4 4-4-15,4-27 12 16,-4 5-12-16,4-13-12 0,-4 9 0 16,0-4 28-16,-1 11-12 0,-12-4 112 15,0 15-72-15,-8-7 60 16,-9 4-68-16,0-1 32 15,0 4-44-15,-9 1 60 16,-3 14-52-16,3-7 36 16,-4 19-44-16,1 0-36 15,3 15 0-15,-8 15-16 16,4 4 8-16,-8 15 0 16,8 8 4-16,-8 11 8 15,4-4 0-15,4 4 0 16,-4 0 0-16,8 8-12 15,5-1 8-15,13 4 12 16,4-3-4-16,16-16-12 16,5 1 4-16,18-12 20 15,-6 0-8-15,5-15-356 16,-4 0 192-16</inkml:trace>
        </inkml:traceGroup>
        <inkml:traceGroup>
          <inkml:annotationXML>
            <emma:emma xmlns:emma="http://www.w3.org/2003/04/emma" version="1.0">
              <emma:interpretation id="{9C025783-3B86-44B4-B2CC-3B3A4B1E7588}" emma:medium="tactile" emma:mode="ink">
                <msink:context xmlns:msink="http://schemas.microsoft.com/ink/2010/main" type="inkWord" rotatedBoundingBox="12112,1893 15374,1869 15385,3386 12123,340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6280.0407">11490 2171 728 0,'-34'-23'268'0,"34"23"-208"0,-34-8-16 15,13 5 88 1,8 3-80-16,-21 3-4 16,13 5-28-16,-5 7-40 15,9 4 8-15,-8 4 4 16,3 3 8-16,10 8-20 15,3 0 12-15,5 0-4 16,8-3 4-16,0-1-12 0,5-4 12 0,8-3 32 16,-4-4-16-16,4-8-72 15,0 1 36-15,0-16-16 16,0-4 24-16,-4-22 12 16,4 4 8-16,-17-24 24 15,8 9-12 1,-16-16 12-16,3 8-12 0,-12-12-8 15,5 8 0-15,-6-7 92 16,14 14-52-16,-4-7 52 16,3 12-56-16,5-1 24 15,17 8-36-15,1 0 28 16,16 7-32-16,17 1-12 16,0 11-8-16,4-4-24 15,5 15 12-15,-1 8 32 16,-16 3-16-16,-5 9-8 15,-4-1-4-15,-12 11 4 16,-10 4 0-16,-7-3-320 16,-5-4 176-16</inkml:trace>
          <inkml:trace contextRef="#ctx0" brushRef="#br0" timeOffset="116550.1637">12121 1690 580 0,'-26'-8'216'0,"26"8"-168"0,-47 8-12 0,22 0 92 16,3 7-76-1,-16 11 24-15,8 4-44 0,-12 20-12 16,12-1-12-16,-4 15-8 16,8 1 4-16,1 3-16 15,8-4 8-15,4 8-16 16,9-12 12-16,4 1 12 15,8-8 0-15,1-8-4 16,3-7 4-16,5-7 4 16,0-9-4-16,5-3-424 15,3-7 228-15</inkml:trace>
          <inkml:trace contextRef="#ctx0" brushRef="#br0" timeOffset="116781.918">12006 2121 664 0,'-17'-30'244'0,"17"30"-188"0,4-11-16 0,-4 3 172 16,4 8-124-16,0-4 36 15,9 8-76-15,0 8-36 16,8 3-12-16,9 7 8 16,4 1-4-16,0 0-4 15,4 11 4-15,-8-8-4 16,0 1 0-16,-4-12 8 15,-5 8-4-15,-13-12-188 16,1-3 100-16,-9-8-316 16,0 7 224-16</inkml:trace>
          <inkml:trace contextRef="#ctx0" brushRef="#br0" timeOffset="116945.8556">12295 2068 704 0,'-13'-15'264'0,"13"15"-208"0,9-7-12 0,-9 11 96 16,0 7-84-16,-9 4 32 15,-3 12-52-15,-10 3 40 16,1 4-44-16,-13 8-32 16,4 3-4-16,-4-3 8 15,13-1 0-15,-1-11-64 16,10-7 32-16</inkml:trace>
          <inkml:trace contextRef="#ctx0" brushRef="#br0" timeOffset="113937.2374">10085 1504 520 0,'0'-11'192'0,"0"11"-152"0,0-11-8 16,-4 7 160 0,4 4-112-16,-4-4 44 15,4 0-72-15,-5-3-12 16,1 7-24-16,-4-4-12 16,8 4 0-16,-5-4-16 0,5 8 8 15,-4-4-16-15,4 0 12 0,-4-4 32 16,4 4-16-16,-4-7-8 15,-1 3-4-15,-3-4 12 16,8 5-4-16,-9-5-4 16,9 8 4-16,-8-4-24 15,3 4 12-15,-7-4 20 16,-1 8-4-16,-13-4 4 16,14 8-4-16,-5-8-16 15,-5 4 4-15,1-4 12 16,0 3-4-16,-9-3-4 15,9 0 4-15,-9 0-16 16,0 0 8-16,9-3 4 16,-1 3 0-16,10-4 68 15,3 4-36-15,-8-4-12 16,13 4-12-16,-5-4 0 16,9 8-4-16,0-4-20 15,0 8 8-15,-12 7-12 16,12 4 8-16,-18 15 36 15,6 7-16-15,-10 24-28 16,10 3 12-16,-10 19 0 16,5-4 8-16,0 0-12 15,5-7 8-15,-6 4 4 16,10-16 0-16,-9 12 0 16,8-8 0-16,-8 11 16 15,5-18-8-15,-5 3-12 0,8-7 0 0,-4 0-4 16,0-8 0-16,5 0 24 15,4-7-8-15,-1-4 16 16,10-8-16-16,-1-7 68 16,4 3-44-16,5-15 84 15,-4 1-64-15,-1-8 16 16,5-1-36-16,0-3-56 16,0 0 12-16,-1 0 36 15,5 0-12-15,0 0-28 16,5 4 8-16,-1-4 0 15,5 4 8-15,-1-8 0 16,5 12 0-16,0-4 8 16,0-1-4-16,-9 1-116 15,0 0 60-15,0 0-252 16,-8 3 168-16</inkml:trace>
          <inkml:trace contextRef="#ctx0" brushRef="#br0" timeOffset="115333.9064">10541 1705 580 0,'0'-15'216'0,"-5"11"-168"0,5 4-12 0,-4 4 48 15,0 4-52-15,-9 22 4 16,0 4-20-16,-16 26-12 16,-1 9 0-16,-17 14-4 15,4-4 0-15,-16 5 24 16,12-12-12-16,-4-8 48 16,8-11-32-16,-8-12 64 15,17-14-52-15,4-23 0 16,13-4-24-16,13-31-12 15,17 1 0-15,8-19-4 16,9 4 0-16,12-24-196 16,-3 5 108-16,12-15 0 15,-4 14 56-15,-5 1 32 16,1 15 0-16,-13 3 20 16,-1 12-12-16,-7 8 128 15,-1 11-72-15,-4 11-4 16,-4 11-36-16,-5 24 20 15,5 10-28-15,0 20 4 0,4 3-12 0,0 1 12 16,0-1-12-16,0 4-20 16,4-7 4-16,-12-1 20 15,4-7-4-15,-13-4-28 16,8-7 8 0,-21-8-180-16,9-4 104 0</inkml:trace>
          <inkml:trace contextRef="#ctx0" brushRef="#br0" timeOffset="115515.8909">10102 2174 832 0,'-21'-18'308'0,"21"18"-240"0,13 3-20 0,-5-3 72 16,13 0-76-16,18 4 36 15,3 4-48-15,14 3-8 16,3 0-16-16,14-3 4 15,-9 3-8-15,8 1-224 16,-8-1 124-16</inkml:trace>
          <inkml:trace contextRef="#ctx0" brushRef="#br0" timeOffset="115799.1455">10818 2375 488 0,'0'8'180'0,"0"-8"-140"0,0 15-12 16,-5 4 84-1,5-4-68-15,-8 11 8 0,-1 1-32 0,-8 7 16 16,13 8-24-16,-13-8 12 16,13 0-12-16,-5-8-16 15,13 1 0-15,9-12 4 16,8 0 0-16,9-15 0 16,4 7 0-16,0-22 8 15,0 4-4-15,-8-12 24 16,0 4-16-16,-18-15 76 15,1 0-52-15,-18 0 56 16,-4 0-52-16,-8 4 24 16,4 11-36-16,0 0-16 15,4 11-8-15</inkml:trace>
          <inkml:trace contextRef="#ctx0" brushRef="#br0" timeOffset="124176.9235">12355 1940 476 0,'-9'7'176'0,"18"-7"-136"0,-1 0-12 0,-8 0 64 16,0 0-56-1,0 0 48-15,0 0-48 0,0 4 68 16,0 4-56-16,0-1 0 15,0 1-28-15,0-1-12 16,13 5-4-16,-13-1 12 16,0 0-8-16,9 1-216 15,-1-1 116-15</inkml:trace>
          <inkml:trace contextRef="#ctx0" brushRef="#br0" timeOffset="117165.4384">12427 1747 788 0,'17'-4'292'0,"-17"4"-228"0,34 34-16 16,-12-8 124-1,3 9-104-15,1 21-8 16,3 1-40-16,-7 23-8 15,-1-5-4-15,-34 16 20 16,13-4-16-16,-34-4 4 16,13-7-8-16,-39-8-32 0,18-7 12 15</inkml:trace>
        </inkml:traceGroup>
        <inkml:traceGroup>
          <inkml:annotationXML>
            <emma:emma xmlns:emma="http://www.w3.org/2003/04/emma" version="1.0">
              <emma:interpretation id="{2F854CF1-8051-4F14-B3AB-40CFBE91F342}" emma:medium="tactile" emma:mode="ink">
                <msink:context xmlns:msink="http://schemas.microsoft.com/ink/2010/main" type="inkWord" rotatedBoundingBox="15815,2145 17044,2136 17050,3024 15822,303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8039.591">13960 1667 788 0,'-8'0'292'0,"8"0"-228"0,-17 49-16 0,0-14-44 15,8 2-12-15,-17 24 40 16,5 3-20-16,-9 8 0 16,5-4-8-16,-9-3-32 15,17-9 16-15,-5-6 56 16,5-13-20-16,-4-10 104 16,4-4-72-16,0-23 12 15,4 0-44-15,9-23-4 16,4 4-12-16,4-23 20 15,9 1-16-15,4-27-4 16,13 7-4-16,-9-15-24 16,13 12 12-16,-8 3-24 15,12 16 20-15,-8 11 32 16,-5 15-12-16,-3 30 60 0,-1 5-36 0,-4 29 36 16,0 4-36-1,-4 12-8-15,4-1-16 0,0-3 4 16,0-4-8-16,0-7 8 15,4-5-8-15,-12-11-188 16,-5-3 100-16,-12-16-448 16,-1-3 296-16</inkml:trace>
          <inkml:trace contextRef="#ctx0" brushRef="#br0" timeOffset="118173.0692">13683 2061 892 0,'-38'-8'332'0,"38"8"-260"0,21 0-20 0,-8 0 28 15,4 4-56-15,13 0 44 16,0 3-40-16,12 1 4 16,1 3-20-16,8 5-580 15,0-1 312-15</inkml:trace>
          <inkml:trace contextRef="#ctx0" brushRef="#br0" timeOffset="118344.4054">14292 2296 820 0,'-17'22'304'0,"17"-22"-236"0,4 53-20 16,-8-26-36-1,4-1-16-15,-4 8 28 16,4 0-12-16,-4-3 4 0,-1-1-8 0</inkml:trace>
          <inkml:trace contextRef="#ctx0" brushRef="#br0" timeOffset="117411.6324">13083 2110 780 0,'-21'-4'288'0,"21"4"-224"0,8 0-20 0,-4-3 68 16,5 3-72-16,8-4 44 15,8 8-48-15,14-8-12 16,3 4-12-16,9-4 8 15,13 4-12-15,-13-4-4 16,-4 8 0-16,-21-4-412 16,-1 0 224-16</inkml:trace>
          <inkml:trace contextRef="#ctx0" brushRef="#br0" timeOffset="117603.4117">13309 1781 592 0,'-13'7'220'0,"13"-7"-172"0,0 46-12 16,-9-12 164 0,1 4-116-16,-5 18 52 15,-4 1-76-15,-9 8-64 0,9-5 0 0,-4 5 4 32,13-13 4-32,-5-10-12 0,13 0 4 0,0-23-312 15,0-4 168-15</inkml:trace>
        </inkml:traceGroup>
        <inkml:traceGroup>
          <inkml:annotationXML>
            <emma:emma xmlns:emma="http://www.w3.org/2003/04/emma" version="1.0">
              <emma:interpretation id="{07856B99-5471-4161-89B4-31B9FB8D366A}" emma:medium="tactile" emma:mode="ink">
                <msink:context xmlns:msink="http://schemas.microsoft.com/ink/2010/main" type="inkWord" rotatedBoundingBox="17431,1962 20841,1938 20848,2834 17438,28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1931.0921">16379 1520 600 0,'-4'-8'224'0,"4"8"-176"0,0 4-12 0,-9 0 140 15,9-4-104-15,-4 11 8 16,-1 4-52-16,-3 8-16 16,8 0-8-16,-9 7-60 15,9 0 32-15</inkml:trace>
          <inkml:trace contextRef="#ctx0" brushRef="#br0" timeOffset="122151.1758">16477 2065 800 0,'0'-12'296'0,"0"12"-232"0,42 4-16 16,-20-4 36-1,-1 0-56-15,13 0-12 16,4 8-8-16,9-5-352 0,-4 5 188 0</inkml:trace>
          <inkml:trace contextRef="#ctx0" brushRef="#br0" timeOffset="122765.3502">17201 2068 476 0,'4'-18'176'0,"-4"18"-136"0,13-8-12 0,-13 0 92 16,4 8-72-16,-4-7 96 16,0-1-84-16,-4 1 0 15,-1 7-40-15,-3-4-4 16,-1 4-8-16,-8-4-16 16,9 8 4-16,-9 0 4 15,8 7 0-15,-4-7 8 16,9 3-4-16,-4-3-20 15,3 4 8-15,-3-4 12 16,8 3 0-16,-9 1 16 16,5 3-12-16,-9 4-12 15,9 0 0-15,-9 0 4 16,5 4 0-16,-1-3 0 16,5 2 0-16,0-2 0 15,4-1 0-15,4-8-12 16,5 1 8-16,3-8 4 15,10 0 0-15,3-8-12 16,1 1 8-16,4-8-16 0,-1 3 12 0,1-10 32 16,-4 3-16-16,-5-19 0 15,-4-4-4-15,-4-18 12 16,-5 3-8-16,-8-11 24 16,9 15-20-1,-9-15 112-15,0 18-72 0,0 9 40 16,4 10-52-16,-4 5 12 15,4 11-32-15,1 7-16 16,-1 12-8-16,-4 15 20 16,0 11-8-16,-9 19 24 15,1 4-20-15,-9 15 12 16,0-7-12-16,-5 3 12 16,10-3-16-16,-10-12-20 15,14-3 4-15,-5-9 4 16,9-2 4-16,0-9 0 15,8-7 0-15,4-11-396 16,9-5 216-16</inkml:trace>
          <inkml:trace contextRef="#ctx0" brushRef="#br0" timeOffset="122962.7537">17520 2072 800 0,'-13'8'296'0,"13"-8"-232"0,-8 26-16 15,-1-11 116 1,9-3-100-16,-4 14-8 16,4-3-36-16,-9 4-16 15,18 3 0-15,-9-4-16 0,4 1 8 0,0-8 12 16,5-4-4-16,-5-8-284 16,0 1 152-16</inkml:trace>
          <inkml:trace contextRef="#ctx0" brushRef="#br0" timeOffset="123231.0142">17899 1474 840 0,'51'-7'312'0,"-51"7"-244"0,60 26-16 0,-31-3 104 16,-16 3-96-16,9 31 36 15,-10 7-56-15,-12 24 20 16,-4-1-32-16,-26 7-16 16,5-3-8-16,-9 4-4 15,-9-8 0-15,-8 0-352 16,0-15 192-16</inkml:trace>
          <inkml:trace contextRef="#ctx0" brushRef="#br0" timeOffset="118877.3485">14961 2087 612 0,'0'-15'228'0,"0"15"-180"0,-4-15-12 16,-5 4 160-1,0 7-116-15,-12 0 36 16,0 4-68-16,-22 8-20 15,14 7-16-15,-18 8-20 16,13-1 4-16,4 5 12 16,9 3-4-16,8-3 16 15,13-1-12-15,13-11-40 16,4 0 20-16,8-11 36 16,9-4-12-16,0-15 8 15,5 4-12-15,-10-16 12 0,1 8-12 16,-13-22 4-16,0 3-4 0,-8-27 48 15,-9 5-32-15,-5-20 32 16,5 16-28-16,-12-4 96 16,12 15-68-16,0 4-8 15,12 15-28-15,1 0-16 16,9 11 0-16,7 4-16 16,1 11 8-16,4 1 12 15,0 14-4-15,0 1 8 16,-4 7-8-16,-9 8-284 15,1-1 152-15</inkml:trace>
          <inkml:trace contextRef="#ctx0" brushRef="#br0" timeOffset="119132.5324">15727 1641 840 0,'-30'-15'312'0,"30"15"-244"0,-12-4-16 15,-1 0 136 1,0 8-112-16,-21 0 68 16,0 7-84-16,-17 19-52 15,8 4-8-15,-12 19-20 16,12 4 8-16,-3 7 36 16,11 1-16-16,10-1 0 0,12-3-4 0,0-1-4 15,22-7 0-15,-1-4 0 16,9-11 0-16,0 0-364 15,9-11 200-15</inkml:trace>
          <inkml:trace contextRef="#ctx0" brushRef="#br0" timeOffset="121341.0347">15821 1891 496 0,'0'-12'184'0,"0"8"-140"0,0 1-16 15,0-1 136 1,0 8-96-16,4-4 44 15,9 7-68-15,-5 8 80 16,10 4-68-16,3 8-8 16,9 3-32-16,-9 4-4 15,9-4-4-15,-9 1-8 16,-8-5 4-16,0-3 12 16,-1 0-8-16,-3-4 4 15,-5-1-4-15</inkml:trace>
          <inkml:trace contextRef="#ctx0" brushRef="#br0" timeOffset="121523.5065">16089 1906 572 0,'0'3'208'0,"0"-3"-160"0,-21 19-12 0,12-3 92 16,-8 2-76-16,-8 9-12 15,8-1-24-15,-13 1-24 16,9 3 4-16</inkml:trace>
        </inkml:traceGroup>
      </inkml:traceGroup>
    </inkml:traceGroup>
    <inkml:traceGroup>
      <inkml:annotationXML>
        <emma:emma xmlns:emma="http://www.w3.org/2003/04/emma" version="1.0">
          <emma:interpretation id="{D090CDE2-3C14-4C80-8031-B0687A3980C1}" emma:medium="tactile" emma:mode="ink">
            <msink:context xmlns:msink="http://schemas.microsoft.com/ink/2010/main" type="paragraph" rotatedBoundingBox="4121,4480 24312,2158 24637,4984 4446,7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71254A-86CE-45C9-8A45-62C36B0129AC}" emma:medium="tactile" emma:mode="ink">
              <msink:context xmlns:msink="http://schemas.microsoft.com/ink/2010/main" type="inkBullet" rotatedBoundingBox="4393,6847 6622,6591 6674,7049 4446,7305"/>
            </emma:interpretation>
            <emma:one-of disjunction-type="recognition" id="oneOf9">
              <emma:interpretation id="interp13" emma:lang="" emma:confidence="0">
                <emma:literal>-</emma:literal>
              </emma:interpretation>
            </emma:one-of>
          </emma:emma>
        </inkml:annotationXML>
        <inkml:trace contextRef="#ctx0" brushRef="#br0" timeOffset="317849.3395">1645 6395 444 0,'-8'-19'164'0,"8"19"-124"0,30 7-16 15,-9 1 0-15,30-4-20 16,21-4-4-16,39 0 4 15,47 0 20-15,25 7-12 16,38-7 56-16,-4 8-36 0,-4 7 4 16,0-4-24-16,-21 1-8 15,-26-1 0-15,-34 1 4 0,-17-1-4 16,-30 0 16-16,-25 1-12 16,-31 10-284-1,-20 5 148-15,-26-1-176 16</inkml:trace>
      </inkml:traceGroup>
      <inkml:traceGroup>
        <inkml:annotationXML>
          <emma:emma xmlns:emma="http://www.w3.org/2003/04/emma" version="1.0">
            <emma:interpretation id="{B0F76533-3FBC-4807-9BA4-ECAB7F394767}" emma:medium="tactile" emma:mode="ink">
              <msink:context xmlns:msink="http://schemas.microsoft.com/ink/2010/main" type="line" rotatedBoundingBox="4550,4431 24312,2158 24594,4615 4833,6888">
                <msink:destinationLink direction="with" ref="{D159DED5-AA89-437A-8DDE-EF512419CE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DFE95D-DF73-46AC-9E5E-989DBAB76F1C}" emma:medium="tactile" emma:mode="ink">
                <msink:context xmlns:msink="http://schemas.microsoft.com/ink/2010/main" type="inkWord" rotatedBoundingBox="4550,4431 6084,4255 6298,6118 4765,6295">
                  <msink:destinationLink direction="with" ref="{0D6EBFE4-CFF4-455C-88B1-AEDBD2ACFAEB}"/>
                </msink:context>
              </emma:interpretation>
            </emma:emma>
          </inkml:annotationXML>
          <inkml:trace contextRef="#ctx0" brushRef="#br0" timeOffset="162894.3084">2855 4328 384 0,'-9'-23'140'0,"9"23"-108"0,9-7-8 16,-9 3-4 0,0 8-16-16,-9-4-12 15,9 7 4-15,-8 9 72 16,-5 3-36-16,-8 26 68 15,-1 0-60-15,-8 27 88 16,1 0-72-16,-14 30-8 16,-4 1-32-16,-17 18-4 15,13-15-4-15,-21-4 20 16,16-11-16-16,-16-12 84 0,21-14-52 16,-13-9 24-16,13-10-40 0,0-8-8 15,21-8-12-15,-4-11-8 16,13-8 4-16,-5-11-112 15,13 0 60-15,9-26-236 16,8 11 160-16</inkml:trace>
          <inkml:trace contextRef="#ctx0" brushRef="#br0" timeOffset="163442.4123">2518 5108 1016 0,'-42'-34'376'0,"42"34"-292"0,0 7-20 0,8 1-64 15,5 3-12-15,17 4-12 16,4 4 12-16,21-11 24 15,-4 3-4-15,34-11-20 16,-12 4 4-16,8-11-100 16,-9-1 56-16</inkml:trace>
          <inkml:trace contextRef="#ctx0" brushRef="#br0" timeOffset="163663.9976">2565 4033 780 0,'-30'-46'288'0,"30"46"-224"0,-4-30-20 16,13 19-20-16,8 3-24 0,12-11 16 15,14 8-8-15,29-12 24 16,1 8-20-16,20-4-4 15,1 4-4-15,4-4-40 16,-13 8 20-16,9-1-240 16,-5 1 140-16</inkml:trace>
          <inkml:trace contextRef="#ctx0" brushRef="#br0" timeOffset="163210.293">2867 4222 560 0,'39'-45'208'0,"-39"45"-164"0,42-8-8 16,-29 8-12-1,13 4-20-15,-9 4-12 16,4 3 4-16,-4 15 12 16,4 8-4-16,1 27 24 15,-1 3-16-15,4 20 48 16,-8-5-32-16,9 31 12 15,-5-8-24-15,-4 23 20 16,5-8-24-16,-5 1-12 16,0-20-4-16,-9-3 20 15,9-12-8-15,-4-11 24 16,4-12-20-16,0-7-12 0,0-11-4 16,0-15-224-16,0-5 120 0</inkml:trace>
        </inkml:traceGroup>
        <inkml:traceGroup>
          <inkml:annotationXML>
            <emma:emma xmlns:emma="http://www.w3.org/2003/04/emma" version="1.0">
              <emma:interpretation id="{2ACFC5D2-1ACD-4B5A-80C4-24175FF99E12}" emma:medium="tactile" emma:mode="ink">
                <msink:context xmlns:msink="http://schemas.microsoft.com/ink/2010/main" type="inkWord" rotatedBoundingBox="6435,4710 10353,4259 10580,6227 6661,6677">
                  <msink:destinationLink direction="with" ref="{0D6EBFE4-CFF4-455C-88B1-AEDBD2ACFAEB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7567.392">5103 5112 496 0,'-26'-15'184'0,"22"7"-140"0,0 0-16 0,0 5 196 15,8 3-128-15,-4-4 120 16,8 4-124-16,5-4 4 16,4 8-56-16,13-4-8 15,0 7-20-15,8 1-8 16,5 3 0-16</inkml:trace>
          <inkml:trace contextRef="#ctx0" brushRef="#br0" timeOffset="167761.8867">5163 5388 880 0,'-22'-8'328'0,"22"8"-256"0,17 4-16 0,-12-4-8 15,3 4-36-15,9 0-20 16,9 3 0-16,3-3-12 15,6 0 8-15,11-8-264 16,5 4 148-16</inkml:trace>
          <inkml:trace contextRef="#ctx0" brushRef="#br0" timeOffset="163947.2501">4371 4173 332 0,'-56'-8'120'0,"56"8"-92"0,-93 34-8 16,46-3-8-1,8 3-12-15,-25 30 220 16,1 12-120-16,-1 18 36 15,8 1-80-15,14 26-8 16,8-3-28-16,21 6 16 16,-4-10-24-16,21-4-4 15,13-16-4-15,5-10-4 16,3-16 0-16,5-11-124 0,4-12 68 16</inkml:trace>
          <inkml:trace contextRef="#ctx0" brushRef="#br0" timeOffset="164277.1282">4217 5025 728 0,'-42'11'268'0,"42"-11"-208"0,-30 83-16 0,17-41-24 16,5-4-20-16,-9 11 0 15,8-4 0-15,-4-7 0 16,5-4 0-16,-5-11 16 15,9 0-8-15,-5-16 84 16,9 1-48-16,0-16 4 16,4 1-28-16,9-16-12 15,4 0-4-15,9-18-4 16,4 7 0-16,12-8-20 16,1 12 12-16,12-1 12 15,-8 9 0-15,-4-1 32 16,-9 12-20-16,-9-5 20 15,-4 9-20-15,-4-4 36 16,-4 7-28-16,-8-8-56 16,7 9 16-16</inkml:trace>
          <inkml:trace contextRef="#ctx0" brushRef="#br0" timeOffset="164462.7311">4153 4851 736 0,'-29'-31'272'0,"29"31"-208"0,8-11-20 0,9 7-24 15,0 4-20-15,21-4 0 16,9 4 0-16,9 0 0 16,-1 4 0-16</inkml:trace>
          <inkml:trace contextRef="#ctx0" brushRef="#br0" timeOffset="164726.8237">4818 4389 560 0,'0'4'208'15,"0"-4"-164"-15,21 60-8 0,-4-18 120 16,4-1-92-16,1 46 60 16,-1-3-68-16,-8 41-24 15,-5-1-20-15,-21 13 16 16,1-20-16-16,-31 8 4 16,0-23-8-16,-33-3 12 0,3-16-12 15,-20-19-188 1,8-11 96-16</inkml:trace>
          <inkml:trace contextRef="#ctx0" brushRef="#br0" timeOffset="169848.1957">5716 5808 392 0,'17'4'148'0,"-17"-4"-116"0,-8 4-8 0,3-1 152 16,1 1-100-16,0 4 84 15,-5-1-92-15,-3-3 68 16,12 0-76-16,-9 0 56 15,1 0-64-15,3-4 24 16,5 3-44-16,0 1 0 16,0 0-20-16,13-4 12 15,4 4-16-15,26-1 24 16,-1 1-20-16,52-4 12 16,8 4-12-16,56-12 36 0,4-3-24 15,38-4-4-15,-9 7-12 0,14-3 12 16,-31 3-12-16,-3-3-12 15,-31 4 0-15,-16-9 4 16,-26 9 0-16,-26-1 104 16,-17 4-56-16,-16-3 44 15,-10 3-56-15,-20-3-20 16,4 3-8-16,-13-8-292 16,0 9 156-16,-13-9-484 15,9 5 340-15</inkml:trace>
          <inkml:trace contextRef="#ctx0" brushRef="#br0" timeOffset="168408.866">5972 5259 780 0,'-5'8'288'0,"5"-8"-224"0,26 0-20 0,-13 0 56 16,-5 15-64-16,14-7-12 15,3 3-16-15,1-4-20 16,3 9 8-16,1-16-172 16,4 11 96-16</inkml:trace>
          <inkml:trace contextRef="#ctx0" brushRef="#br0" timeOffset="168241.0831">6070 5131 736 0,'-30'-16'272'0,"30"16"-208"0,-4-7-20 0,-5 3 36 16,18 8-52-16,-5-8-36 16,13 4 0-16,4 4-16 15,13 3 12-15,4 9-8 16,1 3 8-16,-5 3-8 16,-4 9 8-16,-9-1 16 15,0-4 0-15,-33 5 8 16,12-5-8-16,-35 1 8 15,14-1-8-15,-21-3 8 16,3 3-8-16,1-11 40 16,12-3-20-16,-3-5 76 15,20 1-56-15,9-1-56 0,9 1 4 0,20-8 8 16,5 0 0-16,9 8 0 16,8-8 4-16,0 3-156 15,-8 5 84-15,-13-8-332 16,-1 4 220-16</inkml:trace>
          <inkml:trace contextRef="#ctx0" brushRef="#br0" timeOffset="168635.3609">6142 4888 664 0,'17'-45'244'0,"-17"45"-188"0,34-34-16 16,-25 15 76-1,12 11-72-15,-8-18 24 0,12 11-36 16,-12 0 12 0,0 7-24-16,4 8-28 0,-4 4 4 0,-5 7-16 15,5 8 8-15,-13 11 8 16,8 8 4-16,5 8-152 15,-4-9 84-15</inkml:trace>
          <inkml:trace contextRef="#ctx0" brushRef="#br0" timeOffset="169276.6589">6883 4574 736 0,'4'-4'272'0,"-4"4"-208"0,4 0-20 0,-4 4-36 16,9 4-12-16,-1 3 4 15,5 0 0-15,0-3 8 16,4 0-4-16,0-8-20 16,0 11 8-16,-8-11-32 15,-5 0 24-15,-13 0-40 16,5 8 36-16,-13-1-20 15,0 1 24-15,-9 7 8 16,9 4 8-16,-8 15-20 16,8 4 12-16,0 22-12 15,4 5 8-15,5 3-20 0,8-8 20 16,-5-7-12-16,5-7 12 16,-8-16 60-1,-1-4-24-15,-12-3 8 0,4-4-20 0,-9-15-8 16,5 0 0-16,-9-16 4 15,9 5-4-15,0-8 8 16,12 3-8-16,-4-3 8 16,18 8-8-16,12 3 8 15,4 4-8-15,22 0 24 16,-1 7-16-16,22-7-4 16,4 0-4-16,-4-7-24 15,-4-1 12-15,-1-11 12 16,-3-3 0-16,-14-9 8 15,-3 9-8-15,-5-20 8 16,-9 8-8-16,-12-8 76 16,-5 1-44-16,-12-12 24 15,0 7-40-15,-9 1 140 16,5 3-88-16,-14 12 76 16,14 15-88-16,-13 18-56 15,12 13-8-15,-4 25-12 16,-4 12 8-16,4 19-20 15,13-4 16-15,0 4-64 16,9-4 40-16,12-3-240 16,1-16 156-16</inkml:trace>
        </inkml:traceGroup>
        <inkml:traceGroup>
          <inkml:annotationXML>
            <emma:emma xmlns:emma="http://www.w3.org/2003/04/emma" version="1.0">
              <emma:interpretation id="{3D3B13C3-217B-4909-AE8F-AC8FDF373BD7}" emma:medium="tactile" emma:mode="ink">
                <msink:context xmlns:msink="http://schemas.microsoft.com/ink/2010/main" type="inkWord" rotatedBoundingBox="10984,5051 12540,4872 12667,5977 11111,615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2882.8574">8748 4828 560 0,'-13'-4'208'0,"13"4"-164"0,0 38-8 0,0-4 76 16,0 4-68-16,-4 30 16 15,4 0-36 1,-9 15-20-16,5-3-8 16,-13-1-16-16,0-11 12 0,-8 1 76 15,3-16-40-15,-12-12 72 16,9-11-60-16,-14-11-8 15,10-15-20-15</inkml:trace>
          <inkml:trace contextRef="#ctx0" brushRef="#br0" timeOffset="172683.23">8288 5051 860 0,'-8'-15'320'0,"8"15"-248"0,4 0-20 0,0 0 136 15,5 0-112-15,3-4-4 16,10 4-44-16,12-4-36 16,0 8 0-16</inkml:trace>
          <inkml:trace contextRef="#ctx0" brushRef="#br0" timeOffset="173632.2917">9016 5600 364 0,'-4'8'132'0,"4"-8"-100"0,4 0-12 0,-8-8 228 15,4 8-140-15,-4-19 116 16,-5 8-132-16,1-20 48 15,8 5-80-15,-5-23-24 16,5 7-24-16,0-30-28 16,5 8 8-16,-1-27 4 15,5 11 4-15,3-7 16 16,5 15-8-16,0-3 76 16,5 14-48-16,-1-3 128 15,0 11-92-15,-4 4 80 16,5 15-88-16,-5 11-32 15,0 12-20-15,-5 11-32 16,5 7 12-16,-8 12-4 16,4 0 4-16,-9 7 8 15,0 5 0-15,-12-5-12 16,3 5 8-16,-12 3-112 16,5-4 64-16,-14-7-120 15,5-1 96-15,-5-10-76 16,9-1 88-16,0-7-64 15,13 0 72-15,4-4-40 16,4 0 56-16,5 3 12 16,3 9 16-16,6 3 56 15,-1 8-24-15,-5 3 104 0,1 1-68 16,-9-1 124 0,1-3-100-16,-14-1 76 0,1-3-92 0,-18 0-4 15,5 4-40-15,-13-12-12 16,4 1-4-16,-4-16-84 15,13 4 44-15</inkml:trace>
          <inkml:trace contextRef="#ctx0" brushRef="#br0" timeOffset="173016.638">8765 4529 1016 0,'9'-12'376'0,"-9"12"-292"0,8 4-20 0,-4 4-168 16,1 7 44-16</inkml:trace>
          <inkml:trace contextRef="#ctx0" brushRef="#br0" timeOffset="173916.0456">9600 4608 676 0,'0'-19'248'0,"0"19"-192"0,0 23-16 0,-9-4 76 16,9 4-72-16,-21 18 0 16,8 1-28-16,-4 11-20 15,4-4 0-15,1-3 4 16,7-9 0-16,-3-10 76 16,8-12-40-16,0-15 128 15,8-4-92-15,1-22 36 16,8 7-64-16,-4-23 36 15,4 1-44-15,8-16 0 16,1 8-24-16,21-8-8 16,-1 15 0-16,1 12-24 15,0 15 12-15</inkml:trace>
        </inkml:traceGroup>
        <inkml:traceGroup>
          <inkml:annotationXML>
            <emma:emma xmlns:emma="http://www.w3.org/2003/04/emma" version="1.0">
              <emma:interpretation id="{CAA96D37-00E6-4DF6-9C61-06136B2E768F}" emma:medium="tactile" emma:mode="ink">
                <msink:context xmlns:msink="http://schemas.microsoft.com/ink/2010/main" type="inkWord" rotatedBoundingBox="14079,3891 14510,3841 14568,4342 14136,439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5650.464">11754 3371 424 0,'-12'0'156'0,"12"0"-120"0,0 30-8 16,0-4 28-1,0 1-36-15,0 22 16 0,-9 4-20 0,5 11 8 16,4-3-12-16,-9-4 12 15,9-4-16-15,-8-4 4 16,8-7-4-16</inkml:trace>
          <inkml:trace contextRef="#ctx0" brushRef="#br0" timeOffset="125438.9021">11350 3662 560 0,'13'11'208'0,"12"-7"-164"0,18 4-8 0,-13-5-20 16,4 1-16-16,17-4 16 15,0 0-8-15,8-4-4 16,-3 4 0-16</inkml:trace>
        </inkml:traceGroup>
        <inkml:traceGroup>
          <inkml:annotationXML>
            <emma:emma xmlns:emma="http://www.w3.org/2003/04/emma" version="1.0">
              <emma:interpretation id="{C0E45E61-1B85-4B3B-90B8-5DF80A8D554F}" emma:medium="tactile" emma:mode="ink">
                <msink:context xmlns:msink="http://schemas.microsoft.com/ink/2010/main" type="inkWord" rotatedBoundingBox="15772,4159 15826,4153 15827,4164 15773,417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5966.8066">13023 3696 944 0,'-8'-8'352'0,"8"8"-276"0,13 8-20 16,-9-8 24 0,4 0-56-16,5-8 8 15,4 8-20-15</inkml:trace>
        </inkml:traceGroup>
        <inkml:traceGroup>
          <inkml:annotationXML>
            <emma:emma xmlns:emma="http://www.w3.org/2003/04/emma" version="1.0">
              <emma:interpretation id="{5761D857-7CD0-4372-9B2B-073DA1D30359}" emma:medium="tactile" emma:mode="ink">
                <msink:context xmlns:msink="http://schemas.microsoft.com/ink/2010/main" type="inkWord" rotatedBoundingBox="16313,4103 16361,4098 16363,4119 16315,412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6085.6448">13564 3635 800 0,'-8'-3'296'0,"8"3"-232"0,21 15-16 0,-8-15-24 16,4 0-24-16</inkml:trace>
        </inkml:traceGroup>
        <inkml:traceGroup>
          <inkml:annotationXML>
            <emma:emma xmlns:emma="http://www.w3.org/2003/04/emma" version="1.0">
              <emma:interpretation id="{56B4EE24-6EBE-4466-850F-74EED54D1D38}" emma:medium="tactile" emma:mode="ink">
                <msink:context xmlns:msink="http://schemas.microsoft.com/ink/2010/main" type="inkWord" rotatedBoundingBox="16938,4104 16965,4101 16968,4118 16940,412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6221.5327">14190 3632 984 0,'-4'0'368'0,"4"0"-288"0,-4 3-20 0,4 1 44 16,8 0-68-16,1-4-120 15,3 4 44-15</inkml:trace>
        </inkml:traceGroup>
        <inkml:traceGroup>
          <inkml:annotationXML>
            <emma:emma xmlns:emma="http://www.w3.org/2003/04/emma" version="1.0">
              <emma:interpretation id="{4C8B876F-A88E-44D0-B7C0-931B23DBC993}" emma:medium="tactile" emma:mode="ink">
                <msink:context xmlns:msink="http://schemas.microsoft.com/ink/2010/main" type="inkWord" rotatedBoundingBox="18094,3759 19791,3564 19898,4498 18201,469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7749.5106">15378 3613 372 0,'-4'-4'140'0,"4"4"-112"0,4 4-4 16,-4-4 76-16,0 0-60 0,0 0 116 31,0 0-88-31,0 0 44 0,0 0-64 16,0 0 72-16,0 0-68 0,0 0 8 16,0 0-36-16,0 0 40 15,0 0-36-15,4 0-16 16,9 0-4-16,-4-4 24 15,12 4-16-15,9-4 40 16,0 0-32-16,8-3 12 16,0 3-20-16,1-7-8 15,-5 11-4-15,-5-8 4 16,1 8-4-16,-9 0-4 16,-3 0 4-16,-10-7 12 15,-4 14-8-15,-8-7-28 16,4 0 8-16,-4-7-364 15,0 7 204-15</inkml:trace>
          <inkml:trace contextRef="#ctx0" brushRef="#br0" timeOffset="128023.7391">15608 3393 548 0,'-13'0'204'0,"13"0"-156"0,0 19-16 16,-4-4 88 0,0 8-72-16,-5 4 60 0,9 10-64 15,-8 1-4-15,-1 4-24 0,-4 3 8 16,9-3-16-16,-9-4 4 16,9-4-4-16,-4-8-24 15,8 1 8-15,-9-8 12 16,9 0 0-16,-4-12-92 15,4-3 52-15,4-8-324 16,5 0 200-16</inkml:trace>
          <inkml:trace contextRef="#ctx0" brushRef="#br0" timeOffset="128665.8897">16336 3336 436 0,'0'-7'160'0,"0"7"-124"0,-4 0-8 16,0-4 140-1,8 4-96-15,-8-4 44 0,4 1-72 0,-13 3-8 16,13 3-20-16,-21 12 24 16,8 4-24-16,-25 15 32 15,8 8-32-15,-17 15-12 16,4 0-8-16,-12 3 28 15,12-3-12-15,-8-8-20 16,13-7 0-16,-5-8 12 16,22-8 0-16,4-10-4 15,8-5 4-15,9-19-32 16,5 1 16-16,12-20 24 16,4 1-8-16,13-23-44 15,0 7 24-15,5-15-40 16,-5 12 32-16,4-20 0 15,-4 16 16-15,-4-19 24 16,0 19-8-16,-5-4 84 16,1 11-48-16,-9 8 92 15,-4 11-76-15,-1 12 24 16,-3 7-48-16,8 16 20 16,-4 10-28-16,-5 12 16 15,5 8-24-15,-5 7 8 16,5 0-16-16,-4 4-24 15,-1 0 4-15,5-7 32 16,0-5-16-16,-9-6-72 16,5-5 36-16,-9-11-292 15,4 0 180-15</inkml:trace>
          <inkml:trace contextRef="#ctx0" brushRef="#br0" timeOffset="128821.3994">16098 3564 820 0,'-17'-19'304'0,"17"19"-236"0,12 0-20 0,-3 0 80 16,0 0-80-16,12 0 52 15,9 0-60-15,8 0-20 16,5 3-12-16</inkml:trace>
          <inkml:trace contextRef="#ctx0" brushRef="#br0" timeOffset="129386.6889">16613 3666 520 0,'-9'11'192'0,"9"-11"-152"0,-21 38-8 16,0-19 124-1,12 11-92-15,-12 4 8 16,4 0-44-16,-4 0-16 16,8 0-8-16,-4-7-4 15,8-1 0-15,1-10 32 16,4-1-16-16,-1-12 84 0,10 1-56 0,-5-11-4 16,8-1-24-16,-4-11 40 15,5 0-28-15,-1-15 20 16,5 8-28-16,-4-12-8 15,4 4-8-15,-9 0 40 16,4 11-24-16,1 4 0 16,-5 8-12-16,-4 11-16 15,0 11 4-15,0 12-16 16,4 3 12-16,1 5 4 16,7 3 4-16,1-4-12 15,0-4 8-15,0-3 12 16,4-4-4-16,-5-4 32 15,1-3-20-15,-4-9 56 16,4-3-40-16,-5-7 56 16,1-1-52-16,-1-14 44 15,1 3-44-15,-5-19 16 16,4 4-32-16,-3-12 0 16,-1 12-12-16,4-4-8 15,-3 12 4-15,-5 3-16 16,17 4 8-16,-13 15-260 15,0 4 144-15,5 4-348 16,-1 11 264-16</inkml:trace>
          <inkml:trace contextRef="#ctx0" brushRef="#br0" timeOffset="129540.6273">16822 3832 488 0,'0'4'180'0,"0"-4"-140"0,25 4-12 0,-21 0 136 16,9-1-96-16,4 1 88 15,-4 4-92-15,8-8-32 16,-4 0-20-16,-8 0-4 16,21 0-4-16</inkml:trace>
          <inkml:trace contextRef="#ctx0" brushRef="#br0" timeOffset="129716.5514">17107 3726 820 0,'-4'0'304'0,"4"0"-236"0,0 15-20 0,-9-3 132 16,9 3-108-16,-8 19 24 15,8 4-56-15,-13 4-44 16,4-5 0-16,9-3-72 16,-12 0 44-16,12-7-480 15,0-4 280-15</inkml:trace>
        </inkml:traceGroup>
        <inkml:traceGroup>
          <inkml:annotationXML>
            <emma:emma xmlns:emma="http://www.w3.org/2003/04/emma" version="1.0">
              <emma:interpretation id="{4D75BCDE-74A8-4E66-A158-4D5B4B99D156}" emma:medium="tactile" emma:mode="ink">
                <msink:context xmlns:msink="http://schemas.microsoft.com/ink/2010/main" type="inkWord" rotatedBoundingBox="20084,3453 24403,2956 24570,4401 20250,489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2839.4638">19389 3522 780 0,'9'-8'288'0,"-9"8"-224"0,17-11-20 0,-21 0 172 16,4 7-128-16,-9-7 52 15,-4 3-80-15,-16-3-48 16,12 7-8-16,-26 4-24 16,13 7 12-16,-12 9-12 15,7 2 8-15,10 9-8 16,8-1 8-16,4 1 0 15,13-4 4-15,4-8 0 16,13 4 0-16,9-19 8 16,4 0 0-16,0-15 16 15,8-1-8-15,-8-6-4 16,0 3 0-16,-5-11-4 16,-4 7 0-16,5-15 16 15,-9 8-8-15,-4-16 16 16,4 5-16-16,0-9 48 15,-4 16-28-15,-13 0 72 16,12 15-52-16,-16 16-36 16,4 10-8-16,-8 20 4 15,-1 3-4-15,-12 15-12 16,8 1 4-16,-4 18 12 16,4-7-4-16,0 0-72 15,5-4 36-15</inkml:trace>
          <inkml:trace contextRef="#ctx0" brushRef="#br0" timeOffset="133385.2804">19543 3726 476 0,'0'0'176'0,"0"0"-136"0,-9-3-12 0,9 3 136 15,0 7-96-15,-4 1 36 16,-5 3-64-16,1 8-4 15,-5 0-24-15,0 7-16 16,9 1 0-16,-4-4-4 16,8-4 0-16,0-8 0 15,12 0 0-15,-7-15 24 16,7 4-8-16,-3-15 60 16,-1 4-40-16,-8-12 52 15,13 8-48-15,-13-11 56 16,13 3-52-16,-13-7-32 15,0 7-8-15,13 0 8 16,-9 12 0-16,-4-1-28 16,0 12 12-16,0 12 4 15,0 3 8-15,-4 11 44 16,8 9-24-16,-4-1 16 16,8-4-20-16,-3-4 28 15,7 1-28-15,-7-8 20 16,8-4-20-16,-13-7 20 15,12-5-24-15,-3-6 24 16,-5 3-24-16,0-16 24 0,5 1-24 0,-5-15 4 16,-4 7-8-1,0-11 28-15,0 8-20 0,0-5-24 16,0 9 4-16,0 3-264 16,17 7 148-16,-17 5-216 15,13 7 192-15</inkml:trace>
          <inkml:trace contextRef="#ctx0" brushRef="#br0" timeOffset="133534.2265">19794 3753 520 0,'8'-4'192'0,"-8"4"-152"0,9-4-8 0,-9 4 60 16,0 4-56-16,13-4-20 15,-1 0-16-15,-3 0 0 16,-1 8 0-16,1-8-232 16,-5 3 128-16</inkml:trace>
          <inkml:trace contextRef="#ctx0" brushRef="#br0" timeOffset="133710.1941">19905 3711 580 0,'0'-7'216'0,"0"7"-168"0,4 11-12 15,-4-3 180 1,4-1-124-16,-8 8 112 16,4 4-116-16,-13 8 4 0,9-1-52 15,-9 4-36-15,0 1-4 0,9-9 8 16,-5-3-4-16,9-3-180 16,0-5 100-16</inkml:trace>
          <inkml:trace contextRef="#ctx0" brushRef="#br0" timeOffset="134106.0693">20156 2947 676 0,'13'3'248'0,"-13"-3"-192"0,34 46-16 15,-34-12 120 1,25 4-96-16,-25 22 72 16,17 1-80-16,-17 15-20 0,0-5-24 0,-21 13 0 15,0-5-8 1,-26-3-4-16,13-8 4 0,-26-11 4 16,18-12-4-16,-10-3-224 15,6-12 124-15</inkml:trace>
          <inkml:trace contextRef="#ctx0" brushRef="#br0" timeOffset="131265.2329">17690 3488 384 0,'0'-4'140'0,"0"4"-108"0,5-11-8 15,-5 7 100 1,0 4-72-16,-5-8 52 15,5 5-64-15,-8-5 68 16,8 4-60-16,-9-3 28 16,-3 3-44-16,-6-4-20 15,-3 8-4-15,0-3 8 16,0 3-8-16,-9 3-4 16,9 5 0-16,-9 7-4 0,4 4 0 0,-4 11 0 15,13 4 0-15,-4 8 24 16,21 0-12-16,0-1-12 15,9-3-4-15,3-8-4 16,5-7 0 0,5-8 16-16,-1-3-4 0,0-16 8 15,-8 4-8-15,-4-15 8 16,8 3-8-16,-17-14 84 16,4-1-44-16,-4-18-12 15,0 3-20-15,8-15-12 16,-8 12 4-16,9-23 12 15,-5 11-8-15,-4-19-4 16,9 12 0-16,-1-4 48 16,-4 19-28-16,5 0 60 15,-1 11-48-15,5 0 56 16,-4 19-56-16,-1 0-32 16,-4 11-8-16,14 1-8 15,-6 14 4-15,10 5 16 16,-1 3-4-16,9 11 8 15,-1-3-8-15,-7 4-372 16,8-1 200-16</inkml:trace>
          <inkml:trace contextRef="#ctx0" brushRef="#br0" timeOffset="131578.101">18461 3056 560 0,'-4'-7'208'0,"4"7"-164"0,-21 0-8 0,3 0 84 16,10 7-72-16,-18 5 88 16,5 10-80-16,-26 12 24 15,17 8-44-15,-25 11 12 16,8-4-28-16,-8 19 28 15,8 1-32-15,9 10-24 16,16-3 4-16,14-4-8 16,8-8 4-16,13-7 0 15,12-8 0-15,5-15-36 16,0-7 24-16,4-20-424 16,9 5 244-16</inkml:trace>
          <inkml:trace contextRef="#ctx0" brushRef="#br0" timeOffset="131991.9943">18585 3393 768 0,'-9'0'284'0,"9"0"-220"0,-17 12-20 0,4-1 84 15,0 8-80-15,-12 11 24 16,-1 8-40-16,-8 4 12 16,4-1-24-16,1 1-36 15,16-4 8-15,-8-12-212 16,4-7 124-16</inkml:trace>
          <inkml:trace contextRef="#ctx0" brushRef="#br0" timeOffset="131836.8918">18346 3412 508 0,'-8'-26'188'0,"8"26"-148"16,-9-4-8-16,5 0 168 15,8 8-116-15,-4 3 20 16,9 5-64-16,-1 11 16 0,5 3-28 0,4 12 8 15,8 4-20-15,1 3-8 16,4 0-4-16,-5-3-4 16,-3-8 0-16,-5-7-44 15,-5-5 24-15</inkml:trace>
          <inkml:trace contextRef="#ctx0" brushRef="#br0" timeOffset="132374.7332">18700 3620 872 0,'8'0'324'0,"-8"0"-252"0,30 0-20 0,-5-3 84 15,-8 3-84-15,13-4 8 16,0 0-40-16,8-4-400 15,-4 8 208-15</inkml:trace>
          <inkml:trace contextRef="#ctx0" brushRef="#br0" timeOffset="132181.0084">18746 3102 892 0,'5'-19'332'0,"-5"19"-260"0,0 7-20 0,-5 5 28 15,5 3-56-15,-8 8-12 16,8 7-4 0,-4 8-20-16,-1 0 8 0,-3 3-392 15,8-3 216-15</inkml:trace>
          <inkml:trace contextRef="#ctx0" brushRef="#br0" timeOffset="135631.2263">20637 2719 540 0,'-17'-7'200'0,"17"7"-156"0,17 0-12 0,-8-4 44 16,-5 4-48-16,17 0-4 16,-12 0-12-16,16 0-20 15,1 0 4-15,-5 0 12 16,9 0-4-16,-5 0-4 15,-8 0 4-15,5-4 4 16,-14 4-4-16,5-3 104 16,-13 3-60-16,0-4 0 15,0 8-32-15,0-1-28 16,0 9 4-16,0 7-4 16,0 3 4-16,0 35 16 15,0-4-4-15,-13 38 32 16,9 0-20-16,-13 19 12 15,8-8-16-15,-8 11 36 16,5-14-24-16,-1 7-4 16,13-15-12-16,-9-12 36 15,1-11-20-15,4-15 12 16,4-7-20-16,-13-12-8 16,0-4-4-16,-4-7-4 0,-9-4 0 0,-3-4 8 15,3 0-4-15,-4-8-4 16,9 5 4-16,-5-12-24 15,1 0 12-15</inkml:trace>
          <inkml:trace contextRef="#ctx0" brushRef="#br0" timeOffset="136141.6993">21242 3367 520 0,'0'-31'192'0,"0"31"-152"0,38-18-8 0,-34 10 104 16,1 4-80-16,-5-11 76 15,0 7-76-15,-5 1 4 16,-8-1-36-16,-12 16 4 15,8 7-16-15,-17 0 20 16,4 12-20-16,0-1 4 16,9 8-8-16,4-3-8 15,4-1 4-15,9-7-16 16,8-1 8-16,5-7 20 16,8 1-8-16,-5-16 40 0,10-12-24 0,-1-3-12 31,0 0-8-31,-8-12 4 0,4 1-4 0,-4-23 8 15,0 7-8-15,-13-26 24 16,12 7-16-16,-7-14 12 16,7 14-12-16,6 1 80 15,3 22-48-15,-17 4-32 16,13 15-8-16,9 11 4 16,-1 8-4-16,-4 11-4 15,1 8 4-15,-5 8 12 16,-4-1-8-16,-9 5-72 15,0 3 32-15,-8 0-516 16,4-4 304-16</inkml:trace>
          <inkml:trace contextRef="#ctx0" brushRef="#br0" timeOffset="136487.1589">21587 3072 540 0,'-9'-12'200'0,"9"12"-156"0,13-7-12 16,-13 3 96-16,0 8-76 15,0-1 60-15,0 1-68 16,-13 19-12-16,0 3-20 0,-16 20 60 15,7-1-40-15,-16 8 16 16,8-4-32-16,13 1 28 16,4-5-28-16,0 4 4 15,9-7-12-15,4-4-8 16,4-8 4-16,5-7 20 16,4 3-12-16,-9-18-188 15,0 3 92-15,-8-15-336 16,4 4 236-16</inkml:trace>
          <inkml:trace contextRef="#ctx0" brushRef="#br0" timeOffset="136685.858">21433 3302 664 0,'-4'-3'244'0,"4"3"-188"0,30 7-16 16,-13 1 68-1,-4 3-68-15,4 4 44 16,-5 4-48-16,1 4-12 16,4 0-12-16,0-1-20 15,5 5 4-15,-10-8-4 16,-3-4 0-16</inkml:trace>
          <inkml:trace contextRef="#ctx0" brushRef="#br0" timeOffset="136863.1639">21591 3340 632 0,'-13'8'236'0,"13"-8"-184"0,-4 15-16 0,-5-4 44 15,9 1-52-15,-4 7-4 16,0 3-12-16,-5 5-20 16,9 3 4-16,-4-3 4 15,4-1 0-15,-8-7-168 16,8 4 92-16</inkml:trace>
          <inkml:trace contextRef="#ctx0" brushRef="#br0" timeOffset="137089.9061">21659 3185 716 0,'4'4'264'0,"-4"-4"-204"15,39 41-16-15,-31-18 140 16,13 4-108-16,-16 14 68 16,7 1-84-16,-24 19 8 15,-1 3-36-15,-17 8-4 16,13-8-16-16,-9 0-104 16,5-14 48-16,-21-5-516 15,3-11 304-15</inkml:trace>
        </inkml:traceGroup>
      </inkml:traceGroup>
    </inkml:traceGroup>
    <inkml:traceGroup>
      <inkml:annotationXML>
        <emma:emma xmlns:emma="http://www.w3.org/2003/04/emma" version="1.0">
          <emma:interpretation id="{EBDD5667-7F0E-4D21-97DE-2CE595314C5B}" emma:medium="tactile" emma:mode="ink">
            <msink:context xmlns:msink="http://schemas.microsoft.com/ink/2010/main" type="paragraph" rotatedBoundingBox="3512,8962 7157,9222 7059,10588 3415,10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B14C94-C8BD-4340-B539-E7753E71AFB3}" emma:medium="tactile" emma:mode="ink">
              <msink:context xmlns:msink="http://schemas.microsoft.com/ink/2010/main" type="inkBullet" rotatedBoundingBox="3512,8962 5120,9077 5023,10443 3415,10328"/>
            </emma:interpretation>
          </emma:emma>
        </inkml:annotationXML>
        <inkml:trace contextRef="#ctx0" brushRef="#br0" timeOffset="226506.5933">1156 9139 496 0,'-13'-26'184'0,"13"26"-140"0,0-27-16 0,0 12 164 15,4 7-112-15,0-11 124 16,1 8-116-16,3-12-16 15,13 8-48-15,-4-8-8 16,5 8-8-16,-1-7-8 16,0 3 4-16,9-12-68 15,-9 9 36-15,9-16-40 16,0 4 36-16,0-8 12 16,-5 8 8-16,-3-4 20 15,-1 12-4-15,-13-5 68 16,1 9-40-16,-9-5 92 15,0 12-68-15,-13 4 16 16,0 7-40-16,-12 19-20 16,-5 12-8-16,-13 48 12 15,9 9-8-15,-34 37 24 16,9 0-20-16,-39 26 12 0,4-7-12 16,9-18 160-16,8-20-96 15,18-23 52-15,8-18-80 16,12-19 12-16,9-12-40 0,26-45 16 15,21-27 0-15,13-30-24 16,17-15-172 0,4 0 88-16,21-38-52 15,1 15 72-15,3-11 28 16,-3 23 20-16,-18 7-8 16,5 23 8-16,-18 0 12 15,1 26-4-15,-13 0 32 16,-9 20-20-16,0 3-12 15,-4 4-8-15,-4 3-4 16,4 8 0-16,-4 4 8 16,0 8 0-16,-5 7 8 15,9 4-4-15,-4 11 24 16,0 4-16-16,4 19 32 16,-4 4-28-16,-1 11 12 15,5-3-16-15,-4 10 0 16,0-6-4-16,0 6-8 15,-1-3 4-15,1 4-16 16,0-4 8-16,-4-8 20 16,-1-11-8-16,5-7-12 15,-5-5 0-15,-3-3 20 16,-1-8-8-16,-4-3-12 16,4-1 0-16,-8-7 12 15,4 0-4-15,-4-11-92 16,-1 7 52-16,-12-11-288 0,0 3 180 0,-13-14-336 15,9 3 276-15</inkml:trace>
        <inkml:trace contextRef="#ctx0" brushRef="#br0" timeOffset="226761.7711">934 9377 788 0,'-21'-34'292'0,"21"34"-228"0,13-7-16 0,-1-1 52 15,10 8-64-15,8-7 144 16,4 7-100-16,8-4 44 16,5 4-76-16,4-4-8 15,0 4-24-15,0-4 8 16,0 4-16-16,0-3-12 16,-4-1 0-16,0-4 20 15,0 1-8-15,-13-1 4 16,-4 4-4-16,-9-11-32 15,-4 8 12-15,-13-12-340 16,1 7 196-16</inkml:trace>
        <inkml:trace contextRef="#ctx0" brushRef="#br0" timeOffset="229223.5898">2011 9669 372 0,'0'-8'140'0,"0"8"-112"0,0 0-4 0,0-3 144 16,5 3-96-16,-5-4-20 16,0 8-32-16,0-4 16 15,0 0-20-15,0 3 40 16,0 9-32-16,0 7 56 16,4 3-44-16,-4 9 36 15,0-1-40-15,0 4 24 16,0-4-28-16,-4 1 60 15,4-5-48-15,-9-3 8 16,9-4-28-16,-4-12 24 16,8 1-28-16,0-16 20 15,5 1-20-15,4-16-8 16,4 4-4-16,0-15-16 16,0 7 8-16,0-10-32 15,4 10 20-15,-4-3-12 16,5 11 16-16,-5 8 16 15,0 7 0-15,-5 8 40 16,5 3-20-16,-4 4 32 16,0 8-32-16,-5 0 4 0,5 4-16 0,-13-4 0 15,5 4-4-15,-10-8 4 16,5 0-8-16,-4-4-4 16,4 1 4-16,-4-9-112 15,4 1 60-15</inkml:trace>
      </inkml:traceGroup>
      <inkml:traceGroup>
        <inkml:annotationXML>
          <emma:emma xmlns:emma="http://www.w3.org/2003/04/emma" version="1.0">
            <emma:interpretation id="{97446390-976B-47E0-8E8E-AD78BB45BA58}" emma:medium="tactile" emma:mode="ink">
              <msink:context xmlns:msink="http://schemas.microsoft.com/ink/2010/main" type="line" rotatedBoundingBox="5625,9459 7132,9566 7080,10304 5572,10197"/>
            </emma:interpretation>
          </emma:emma>
        </inkml:annotationXML>
        <inkml:traceGroup>
          <inkml:annotationXML>
            <emma:emma xmlns:emma="http://www.w3.org/2003/04/emma" version="1.0">
              <emma:interpretation id="{9A3B13A4-D4C0-478C-B6A8-D84F27789A8A}" emma:medium="tactile" emma:mode="ink">
                <msink:context xmlns:msink="http://schemas.microsoft.com/ink/2010/main" type="inkWord" rotatedBoundingBox="5578,9880 5771,9614 5901,9709 5708,997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9614.1289">2872 9400 924 0,'-34'12'340'0,"34"-12"-260"0,0 7-28 0,4-3 52 16,4 0-68-16,18 3 4 15,-1 5-24-15,18-9-224 16,0 1 116-16</inkml:trace>
          <inkml:trace contextRef="#ctx0" brushRef="#br0" timeOffset="229466.2363">2965 9226 872 0,'0'-15'324'0,"0"15"-252"0,17-11-20 0,-8 7 136 15,4 4-112-15,4-4 8 16,0 8-56-16,0-4-16 16,4 7-8-16,0-3-412 15,1 8 224-15</inkml:trace>
        </inkml:traceGroup>
        <inkml:traceGroup>
          <inkml:annotationXML>
            <emma:emma xmlns:emma="http://www.w3.org/2003/04/emma" version="1.0">
              <emma:interpretation id="{1E72C68F-6DD7-487A-A205-363E56FE47A7}" emma:medium="tactile" emma:mode="ink">
                <msink:context xmlns:msink="http://schemas.microsoft.com/ink/2010/main" type="inkWord" rotatedBoundingBox="6357,9511 7132,9566 7080,10304 6304,10249"/>
              </emma:interpretation>
            </emma:emma>
          </inkml:annotationXML>
          <inkml:trace contextRef="#ctx0" brushRef="#br0" timeOffset="230561.2944">3830 9294 548 0,'-22'-4'204'0,"22"4"-156"0,5 4-16 0,-10-4 168 15,5 0-116-15,-4 0 44 16,8 0-76-16,1 4-4 15,3 4-28-15,9-5 24 16,0 5-28-16,5-4 4 16,3 3-12-16,9-11-8 15,5 4 4-15,3-7 4 16,1 3-4-16,-1-7-4 16,1 3 4-16,-9-7-4 15,-4 4 0-15,-5-4 16 16,-3 3-8-16,-14-3-12 15,1 4 0-15,-9-4 12 16,4 7-4-16,-8-7-4 16,-1 7 4-16,-3-7-16 15,4 8 8-15,-9-9 20 16,0 9-8-16,-13-8 4 16,9 7-4-16,-12-3-24 15,7 3 8-15,-12 1-4 16,9 7 4-16,-9-4 0 15,8 4 0-15,-8 4 8 16,13 3 0-16,-13 1 16 16,4-1-8-16,-8 5-20 15,12-1 4-15,-8 4 12 16,4 4 0-16,-4-4 24 0,4 4-16 0,-4 4 40 16,9 3-28-16,-5 8 12 15,13 1-20-15,0 14-8 16,8 0-4-16,5 8-4 15,4-4 0-15,9-4 0 16,3-4 0-16,10-3 16 16,-1-8-8-16,9-4 16 15,8 1-16-15,-4-9 24 16,4-3-20-16,18-11-4 16,-9-1-4-16,8-10 12 15,0 3-8-15,5-8-12 16,-5 4 0-16,-4-3 12 15,-4-1-4-15,-8-3 16 16,-14 3-12-16,1-3-92 16,-5 3 48-16,-8-7-208 15,-5 4 136-15,-8-4-296 16,0 3 228-16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4:31.8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6EBFE4-CFF4-455C-88B1-AEDBD2ACFAEB}" emma:medium="tactile" emma:mode="ink">
          <msink:context xmlns:msink="http://schemas.microsoft.com/ink/2010/main" type="inkDrawing" rotatedBoundingBox="4723,6537 7102,6598 7101,6654 4722,6594" semanticType="underline" shapeName="Other">
            <msink:sourceLink direction="with" ref="{A8DFE95D-DF73-46AC-9E5E-989DBAB76F1C}"/>
            <msink:sourceLink direction="with" ref="{2ACFC5D2-1ACD-4B5A-80C4-24175FF99E12}"/>
          </msink:context>
        </emma:interpretation>
      </emma:emma>
    </inkml:annotationXML>
    <inkml:trace contextRef="#ctx0" brushRef="#br0">0 43 332 0,'4'-22'120'0,"4"22"-92"0,9-4-8 16,-12 4-20-16,12 0-4 16,-4 0 4-16,8 0 0 15,9-4 16-15,21 0-8 16,21-3 40-16,9 7-24 15,30 0 4-15,29 0-16 0,22 3 0 16,8 13-4 0,1-13-16-16,3 9 4 0,-8-1 4 15,-12 0 0-15,-10-7 60 16,-3-4-32-16,-13 0 16 16,-22 0-28-16,-12-4 8 15,-22 8-12-15,-21 0 0 16,-12 0-4-16,-14 0 4 15,-12-1-8-15,-17 5-64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2:05.1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CFEB70-1686-4A14-9179-5E233FDC5EA0}" emma:medium="tactile" emma:mode="ink">
          <msink:context xmlns:msink="http://schemas.microsoft.com/ink/2010/main" type="writingRegion" rotatedBoundingBox="8525,6314 22062,4776 22790,11183 9253,12721"/>
        </emma:interpretation>
      </emma:emma>
    </inkml:annotationXML>
    <inkml:traceGroup>
      <inkml:annotationXML>
        <emma:emma xmlns:emma="http://www.w3.org/2003/04/emma" version="1.0">
          <emma:interpretation id="{8C440BA6-990D-4530-8D09-31785D655C47}" emma:medium="tactile" emma:mode="ink">
            <msink:context xmlns:msink="http://schemas.microsoft.com/ink/2010/main" type="paragraph" rotatedBoundingBox="8525,6314 19446,5074 19628,6677 8707,7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45670-D784-4822-8812-E6D7D406D5B6}" emma:medium="tactile" emma:mode="ink">
              <msink:context xmlns:msink="http://schemas.microsoft.com/ink/2010/main" type="line" rotatedBoundingBox="8525,6314 19446,5074 19628,6677 8707,7918"/>
            </emma:interpretation>
          </emma:emma>
        </inkml:annotationXML>
        <inkml:traceGroup>
          <inkml:annotationXML>
            <emma:emma xmlns:emma="http://www.w3.org/2003/04/emma" version="1.0">
              <emma:interpretation id="{D64F77C6-91CC-4959-BD02-DCEEBE51CDE7}" emma:medium="tactile" emma:mode="ink">
                <msink:context xmlns:msink="http://schemas.microsoft.com/ink/2010/main" type="inkWord" rotatedBoundingBox="8555,6579 9802,6437 9891,7216 8643,7358"/>
              </emma:interpretation>
            </emma:emma>
          </inkml:annotationXML>
          <inkml:trace contextRef="#ctx0" brushRef="#br0">5916 6103 372 0,'-17'-7'140'0,"17"7"-112"0,-25 11-4 0,12-3 84 15,9 7-64-15,-18 11 104 16,14 8-84-16,-1 12 68 16,9-1-76-16,9 1 32 15,12-5-52-15,9-3 8 16,8-8-28-16,26-11-8 16,-8 0-4-16,16-11-4 15,-12-1 0-15,3-10-36 16,-3-5 20-16,-17 1-232 15,-1-5 136-15</inkml:trace>
          <inkml:trace contextRef="#ctx0" brushRef="#br0" timeOffset="213.7731">6108 6141 560 0,'-26'27'208'0,"26"-27"-164"0,-29 87-8 0,20-42 128 31,9 1-96-31,-17 22 52 0,13 0-72 0,-9 8-16 16,4-8-20-16,1-4-12 16,8-11 4-16,-4-11-16 15,8-8 8-15,-4-15-16 16,8-4 12-16,5-27-392 16,4-3 220-16</inkml:trace>
          <inkml:trace contextRef="#ctx0" brushRef="#br0" timeOffset="525.602">6487 6209 540 0,'-30'53'200'0,"30"-53"-156"0,-34 106-12 16,17-64 96-1,13 0-76-15,-13 11 8 16,12 3-40-16,-12-10-28 15,9-5 0-15,4-10 4 0,4-5 4 16,-9-18-256-16,18-1 140 0</inkml:trace>
          <inkml:trace contextRef="#ctx0" brushRef="#br0" timeOffset="350.759">6415 6270 860 0,'51'-15'320'0,"-51"15"-248"0,34 0-20 0,-9 0-12 16,-3 4-32-16,3-4 4 16,13 0-4-16,-4 0-60 15,-4 0 28-15</inkml:trace>
          <inkml:trace contextRef="#ctx0" brushRef="#br0" timeOffset="709.719">6572 6304 892 0,'0'34'332'0,"0"-34"-260"0,-4 83-20 0,0-45 64 16,-1 0-76-16,-7 15-16 16,-1-4-16-16,-4 4-8 15,17-7 0-15,-9-5-240 16,9-7 132-16,0-7-440 16,9-12 308-16</inkml:trace>
          <inkml:trace contextRef="#ctx0" brushRef="#br0" timeOffset="1082.4825">6938 6330 600 0,'17'-15'224'0,"-17"15"-176"0,0 19-12 0,0-7 132 15,5 7-100-15,-10 18 80 16,1 5-88-16,-9 7-24 16,5-3-20-16,-5-5 12 15,4-3-16-15,-3-8 40 16,3-3-28-16,5-16 56 15,-5-3-44-15,9-20 0 16,0 1-20-16,13-23-4 16,-4 0-4-16,16-23-16 15,1 8 4-15,4-8 4 16,4 12 0-16,4 3 8 16,0 16-4-16</inkml:trace>
        </inkml:traceGroup>
        <inkml:traceGroup>
          <inkml:annotationXML>
            <emma:emma xmlns:emma="http://www.w3.org/2003/04/emma" version="1.0">
              <emma:interpretation id="{1ED14D51-AF2F-4E8C-8727-59A2022024A9}" emma:medium="tactile" emma:mode="ink">
                <msink:context xmlns:msink="http://schemas.microsoft.com/ink/2010/main" type="inkWord" rotatedBoundingBox="10611,6077 11049,6028 11132,6764 10695,68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21.95">7913 5801 832 0,'-8'7'308'0,"8"-7"-240"0,0 27-20 0,4-16 20 15,9 0-48-15,8 1 0 16,1 3-12-16,16-11 12 15,4 3-12-15,10-11 4 16,-6 4-4-16,1-11 20 16,-4 0-16-16,-9-8-4 15,-4 0-4-15,-18-8 28 16,-3 8-16-16,-18-18 32 16,1 10-32-16,-18-11 76 15,9 4-56-15,-21 0 48 16,8 8-48-16,-17 14 16 15,13 12-32-15,-8 23-16 16,3 11-8-16,-7 23-4 16,16 3 0-16,4 16 0 15,9-8 0-15,4 8 16 16,22-8-4-16,4 0-12 16,8-11 4-16,9-8 4 15,8-11 0-15,5-12-72 16,-1-3 40-16,1-15-136 15,4-1 92-15</inkml:trace>
        </inkml:traceGroup>
        <inkml:traceGroup>
          <inkml:annotationXML>
            <emma:emma xmlns:emma="http://www.w3.org/2003/04/emma" version="1.0">
              <emma:interpretation id="{3924A158-9335-4555-9840-83D5C247B4E7}" emma:medium="tactile" emma:mode="ink">
                <msink:context xmlns:msink="http://schemas.microsoft.com/ink/2010/main" type="inkWord" rotatedBoundingBox="12310,5965 15225,5634 15398,7157 12483,74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79.7904">12236 5865 880 0,'-9'11'328'0,"9"-11"-256"0,-21 31-16 0,-1-1 20 16,10-4-52-16,-18 39 8 15,0 3-20-15,-17 19-8 16,17-4 0-16,-16-7-16 16,16-12 8-16,-4-11 12 15,12-11-4-15,-3-16 8 16,8-3-8-16,4-19-28 16,4 0 12-16,5-31 12 15,4 1 4-15,13-31-20 0,8 0 8 16,13-26-32-1,0 11 24-15,18-15-12 0,-1 15 16 16,-9 15 88-16,5 15-44 0,-4 8 96 16,-5 15-72-16,-8 19 68 15,-5 19-68-15,1 15 32 16,-13 8-52-16,-1 19 0 16,1-1-24-16,4 5-44 15,-8-9 20-15,4-10-208 16,-5-12 120-16</inkml:trace>
          <inkml:trace contextRef="#ctx0" brushRef="#br0" timeOffset="11545.4646">12027 6190 1016 0,'-34'-26'376'0,"34"26"-292"0,4 4-20 0,5-4 60 15,8 7-80-15,12 1 80 16,14-1-72-16,8 1-8 15,17 0-28-15,-8-1-424 16,-5 1 220-16</inkml:trace>
          <inkml:trace contextRef="#ctx0" brushRef="#br0" timeOffset="8905.3599">10413 5414 496 0,'-9'-7'184'0,"9"3"-140"0,9 0-16 16,-9 1 188-1,0 6-124-15,-4-3 68 16,4 0-92-16,-9 0-20 16,1 4-32-16,-18 0-12 15,5 3 0-15,-26 1-4 0,17 0 0 16,-17-5 0-16,9 5 0 0,-13-8 0 16,21 4 0-16,-12-4 0 31,7 4 0-31,-3-1-12 15,8 5 8-15,9 3 4 0,4 8 0 0,-9-4 8 16,14 12-4-16,-10 7-28 16,18 0 12-16,-13 23-4 15,13 3 8-15,-9 16 8 16,9-4 0-16,-5 19-12 16,5-8 8-16,-9 15 4 15,9-11 0-15,-13 1 0 16,4-9 0-16,-8-7 8 15,8-11-4-15,-4-5-4 16,9-7 4-16,3 1 4 16,5-9-4-16,9-3 24 15,4-4-16-15,-1-7 40 16,5-5-28-16,0-6 32 16,5-1-32-16,-5-8-12 15,4 5-8-15,0-5-32 16,1 1 16-16,3 3 32 15,1 4-12-15,4 0-16 16,-1-3 0-16,1-5-156 16,0 9 92-16</inkml:trace>
          <inkml:trace contextRef="#ctx0" brushRef="#br0" timeOffset="9419.5158">10596 6043 684 0,'-21'-4'252'0,"21"4"-192"0,-17 19-20 0,0 4 68 15,4 3-68-15,-25 23-8 16,-1 4-20-16,-12 12-20 16,0-1 4-16,-21-7 48 15,21-8-24-15,0-15 68 16,12-4-48-16,9-14 20 16,13-9-40-16,13-22-16 15,13-4-8-15,20-30-24 16,10 0 16-16,20-23-164 15,-8 4 100-15,18-12-32 16,-14 16 64-16,-8-1 36 16,0 16 8-16,-13 8 64 15,-13 14-36-15,0 19 156 16,-4 12-104-16,-12 23 48 16,-1 11-80-16,-8 26 0 15,4 8-28-15,-5 15-12 16,10-4-4-16,-5-3 4 0,8-16-4 0,-8-7-48 15,0-12 28-15,0-7-200 16,-4-4 120-16</inkml:trace>
          <inkml:trace contextRef="#ctx0" brushRef="#br0" timeOffset="9580.4447">10196 6323 996 0,'-30'-19'368'0,"30"19"-284"0,4 4-24 0,1-4 108 16,16 4-104-16,9-4 80 16,12 0-84-16,14 0-24 15,-1 0-20-15,9 0-252 16,0 0 128-16,4 0-564 16,-4 3 376-16</inkml:trace>
          <inkml:trace contextRef="#ctx0" brushRef="#br0" timeOffset="9902.8132">10843 6573 716 0,'-30'7'264'0,"30"-7"-204"0,-25 19-16 0,16-4 72 16,5 0-72-16,-9 8 0 15,9 0-28-15,0 3-12 16,8 1 0-16,0-4-4 16,17-8 0-16,5-8 16 15,0 5-8-15,3-24-20 16,14 12 4-16,-13-15-12 16,4 4 8-16,-17-12 24 15,0 4-4-15,-17-4-4 16,0 5 0-16,-21-5 64 15,4 4-36-15,-13 8 24 16,8 7-36-16</inkml:trace>
          <inkml:trace contextRef="#ctx0" brushRef="#br0" timeOffset="10752.425">11384 6323 560 0,'-9'4'208'0,"9"-4"-164"0,0 0-8 0,5 0 188 16,-1 3-128-16,4-3 32 15,9 0-76-15,17-3 64 16,9 3-64-16,12-8-16 16,1 4-24-16,3-7 0 15,-8 3-8-15,-4 1-92 16,-8 3 52-16,-10 0-252 15,-12 4 160-15</inkml:trace>
          <inkml:trace contextRef="#ctx0" brushRef="#br0" timeOffset="10962.3556">11627 6001 652 0,'-5'4'244'0,"5"-4"-192"0,-12 23-12 0,3 3 144 15,5 4-108-15,-9 23 52 16,0 0-80-16,-8 19-8 16,4-7-24-16,-4-5-4 15,12-11-4-15,-4-3-24 16,5-8 8-16,-5-12-268 16,9-3 148-16</inkml:trace>
          <inkml:trace contextRef="#ctx0" brushRef="#br0" timeOffset="11683.424">12593 6262 728 0,'-17'31'268'0,"17"-31"-208"0,-4 68-16 0,-5-34 108 31,9 0-92-31,-17 8 28 0,13-1-52 0,-13 1-48 16,9-4 4-16,-5-8-168 15,9-4 100-15</inkml:trace>
        </inkml:traceGroup>
        <inkml:traceGroup>
          <inkml:annotationXML>
            <emma:emma xmlns:emma="http://www.w3.org/2003/04/emma" version="1.0">
              <emma:interpretation id="{C1843025-887D-4C59-ADC3-54DA067EC683}" emma:medium="tactile" emma:mode="ink">
                <msink:context xmlns:msink="http://schemas.microsoft.com/ink/2010/main" type="inkWord" rotatedBoundingBox="15579,5607 19456,5166 19627,6671 15750,7111"/>
              </emma:interpretation>
              <emma:one-of disjunction-type="recognition" id="oneOf2">
                <emma:interpretation id="interp2" emma:lang="" emma:confidence="0">
                  <emma:literal>cos to</emma:literal>
                </emma:interpretation>
                <emma:interpretation id="interp3" emma:lang="" emma:confidence="0">
                  <emma:literal>Cos to</emma:literal>
                </emma:interpretation>
                <emma:interpretation id="interp4" emma:lang="" emma:confidence="0">
                  <emma:literal>and</emma:literal>
                </emma:interpretation>
                <emma:interpretation id="interp5" emma:lang="" emma:confidence="0">
                  <emma:literal>case</emma:literal>
                </emma:interpretation>
                <emma:interpretation id="interp6" emma:lang="" emma:confidence="0">
                  <emma:literal>cord</emma:literal>
                </emma:interpretation>
              </emma:one-of>
            </emma:emma>
          </inkml:annotationXML>
          <inkml:trace contextRef="#ctx0" brushRef="#br0" timeOffset="21681.7674">14803 5589 664 0,'4'-8'244'0,"14"4"-188"0,-14-3-16 0,-4 3 100 15,4 0-84-15,-4-7 24 16,4-1-48-16,-8-7 92 16,4 8-68-16,-8-12 20 15,3 4-44-15,-12-3-12 16,0-5-12-16,-13 1 4 16,5 11-8-16,-13-4 60 15,3 4-36-15,-7 15 40 16,8 7-36-16,-9 16-44 15,13 3 4-15,1 12 0 16,7 4 8-16,10-1 0 16,12 1 0-16,8-12 0 15,9-3 0-15,13-20 0 16,4-3 0-16,9-19 16 16,-1 0-8-16,5-15-56 15,-4-1 24-15,-5-10-24 16,-4 3 28-16,-9-11-24 15,-3 3 24-15,-9-14 8 16,-5 3 12-16,-8 4 8 16,0 11-4-16,0 8 112 15,-8 15-64-15,8 8 16 16,0 7-44-16,-9 19 24 16,18 12-32-16,-18 14 4 0,9 1-12 15,-4 19 4 1,4-8-8-16,-9 7-4 15,1-11 4-15,-5 4-16 0,4-7 8 16,-3-12 28-16,7-4-12 0,-7-11-120 16,3-4 60-16,1-7-448 15,3-4 272-15</inkml:trace>
          <inkml:trace contextRef="#ctx0" brushRef="#br0" timeOffset="21877.7892">14986 5657 756 0,'-12'11'280'0,"12"-11"-216"0,0 19-20 0,0-4 84 16,0 0-80-16,-5 16-28 16,1 3-16-16,-4 0-4 15,16-4 0-15,-8-7 0 16,0-1 0-16,0-3 0 15,0-4 0-15</inkml:trace>
          <inkml:trace contextRef="#ctx0" brushRef="#br0" timeOffset="22761.9914">15523 5282 560 0,'0'-19'208'0,"0"19"-164"0,-13-23-8 0,5 12 232 15,8 7-152-15,-22-11 88 16,10 4-120-16,-18 3 40 15,8 4-72-15,-16 8 16 16,8 4-40-16,-4 7 28 16,17 8-32-16,-8 7-24 15,8 0 0-15,8 4 8 16,9 0-4-16,9 0-4 16,8 0 4-16,8-7 4 15,1-4-4-15,12-12-36 16,0 4 16-16,13-15-144 15,-8 0 88-15,8-15-84 16,-13 11 92-16,5-19-48 16,-13 8 68-16,-9-11 32 15,0 11 8-15,-12 3 172 16,-5-3-92-16,-8 11 148 16,0-3-128-16,-5 14-4 15,1 5-56-15,-1 7-24 16,9 11-8-16,0-4-24 0,9 1 12 0,3-4 32 15,5-4-16 1,5-12-36-16,3-7 16 0,1-7-132 16,4 7 84-16,-1-16-64 15,1 5 72-15,-4-12 28 16,-18 4 16-16,-8-7-4 16,0 3 8-16,-17-3-16 15,5-1 12-15,-10 5 108 16,9 10-52-16,-4 1 60 15,5 3-64-15,3 1-12 16,5 3-20-16,0 0-36 16,4 4 12-16,8-4 12 15,9 8 4-15,9-4-4 16,-1 0 4-16,9 0-4 16,5 0 0-16,3 0 0 15,-3 0 0-15,-5 0 0 16,-5 4 0-16,-7-4 0 15,8 15 0-15,-18-4 0 16,10 5 0-16,-14 10-12 16,1-3 8-16,-5 3 4 15,4 5 0-15,-8-13 0 16,9 9 0-16,-18-12 32 16,9 0-16-16,-21-7-40 15,8 3 12-15,-25-11-104 16,8 8 64-16,-4-16-56 15,4 8 64-15,9-15-164 0,0 4 116 0</inkml:trace>
          <inkml:trace contextRef="#ctx0" brushRef="#br0" timeOffset="23123.4909">16528 5293 676 0,'30'-19'248'0,"-30"19"-192"0,0 4-16 0,-9-8 224 16,9 4-152-16,-13-3 80 15,5 3-116-15,-13 3-24 16,8 5-32-16,-4 3-24 16,4 8 0-16,4 4-4 15,9 3 0-15,0 5 0 16,13-1 0-16,13-7-12 16,-1-1 12-16,14-10 20 15,-5-5-4-15,13-10-40 16,-5-1 20-16,-12-11 12 15,4 3 0-15,-13-10 12 16,-12 3-8-16,-9-12-12 16,-9 9 4-16,-21-9 12 15,9 5-4-15,-13-1 16 16,13 12-12-16,-9 0-40 16,17 8 20-16,-4-1-8 15,17 8 12-15,9-4-152 16,12 8 88-16,0-8-296 15,1 0 204-15</inkml:trace>
          <inkml:trace contextRef="#ctx0" brushRef="#br0" timeOffset="23361.6545">16715 4922 800 0,'-4'-19'296'0,"4"19"-232"0,4-3-16 0,-4 3 184 16,9 7-136-16,-18 12 60 16,5 4-92-16,-13 22 24 15,13 5-52-15,-22 21 44 16,13 5-48-16,-17 26-16 16,1-7-8-16,7 7-20 15,1-15 8-15,8 0-136 16,13-19 72-16</inkml:trace>
          <inkml:trace contextRef="#ctx0" brushRef="#br0" timeOffset="12072.0132">12968 6312 800 0,'4'34'296'0,"-4"-34"-232"0,4 26-16 0,5-15 44 15,12 1-60-15,1-8-12 16,-1 3-12-16,17-14-8 15,5-5 0-15,-5-3 16 16,0-8-8-16,-8-7-4 16,-4 4 0-16,-22-12 28 15,0 4-16-15,-21 0-4 16,0 11-8-16,-17 8 128 16,4 15-72-16,-12 15 88 15,3 8-84-15,-3 26 12 16,12 0-44-16,4 12 24 15,9-5-32-15,13-3-4 0,13-3-12 16,8-9-16 0,8-7 4-16,1-11 12 0,4-12-4 0,12-3-256 15,-12-8 136-15,13-11-376 16,-14 3 276-16</inkml:trace>
          <inkml:trace contextRef="#ctx0" brushRef="#br0" timeOffset="13093.2283">13705 5358 496 0,'0'-8'184'0,"0"8"-140"0,4-7-16 0,-4-1 128 15,4 8-92-15,-4-4 116 16,4 4-104-16,-8 8 60 16,4 3-80-16,-4 31 40 15,4 3-56-15,-9 20-12 16,5 3-16-16,-9 4 16 15,13-4-16-15,-21-4 100 16,8-15-60-16,-12-11 12 16,3-4-40-16,-12-11-4 15,5-4-12-15,-14-8 4 16,9-3-8-16,-4-12-188 16,8-4 100-16,8-22-520 15,10 0 336-15</inkml:trace>
          <inkml:trace contextRef="#ctx0" brushRef="#br0" timeOffset="12568.9194">13509 5437 248 0,'-5'0'92'0,"5"0"-72"0,5-4-4 16,-1 1-20-16,0 6 0 0,-4-6 4 16,5 3 0-16,-5-4 0 15,0 8 0-15,-5-4-64 16,5 0 36-16,-4 0 20 16,8 0 8-16,-4 0-16 15,0 0 8-15,0 0-32 16,0 0 24-16,5 0-12 15,-1 0 16-15,-4 0 16 16,0 0 0-16,-4-4 16 16,4 4-12-16,-5-4 4 15,1 8-4-15,0-8-16 16,8 4 4-16</inkml:trace>
          <inkml:trace contextRef="#ctx0" brushRef="#br0" timeOffset="13216.5562">13602 5055 1328 0,'0'-8'492'0,"0"8"-380"0,-4 0-32 0,4 0 8 16,4 8-64-16,5-8-44 16,-5 7 8-16</inkml:trace>
          <inkml:trace contextRef="#ctx0" brushRef="#br0" timeOffset="14728.5945">13926 6285 600 0,'-13'4'224'0,"13"-12"-176"0,0 8-12 16,0-7 132-1,0 7-100-15,0-19 88 16,5 7-92-16,-5-14 48 0,4 3-68 0,-4-15 68 16,0 4-64-16,0-15 8 15,0 7-32-15,0-22 32 16,4 7-32-16,-4-26 12 15,9 7-20-15,-9-11 52 16,17 15-36-16,0-3-8 16,0 22-12-16,8-8 52 15,9 8-36-15,0 8 40 16,5 11-36-16,-10 3-8 16,1 20-16-16,-4 3 12 15,-1 12-12-15,-8 4-4 16,0 7 0-16,-17 8 12 15,-4-4-8-15,-17 7-20 16,4-3 4-16,-13-4-92 16,4 3 52-16,-3-6-100 15,3 2 84-15,5-18-48 16,8 8 64-16,9-8-44 16,8 0 52-16,13 0 28 15,4 8 12-15,5 7-24 16,-1 7 12-16,-3 1-4 15,-1 4 8-15,-8-5 68 16,-5 5-32-16,-12-4 156 16,0-1-104-16,-22-7-16 15,5 1-40-15,-17-1 0 16,4-8-16-16,-13-7-4 16,8 4 0-16,14-8-268 15,8-3 144-15,13-8-340 0,16-4 260 0</inkml:trace>
        </inkml:traceGroup>
      </inkml:traceGroup>
    </inkml:traceGroup>
    <inkml:traceGroup>
      <inkml:annotationXML>
        <emma:emma xmlns:emma="http://www.w3.org/2003/04/emma" version="1.0">
          <emma:interpretation id="{E1907765-274B-4A66-95C3-ED8423657D19}" emma:medium="tactile" emma:mode="ink">
            <msink:context xmlns:msink="http://schemas.microsoft.com/ink/2010/main" type="paragraph" rotatedBoundingBox="13860,8148 22286,6954 22605,9208 14180,104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BAC214-5F56-4E80-A99A-21EF88A5B4F1}" emma:medium="tactile" emma:mode="ink">
              <msink:context xmlns:msink="http://schemas.microsoft.com/ink/2010/main" type="line" rotatedBoundingBox="13860,8148 22286,6954 22605,9208 14180,10402"/>
            </emma:interpretation>
          </emma:emma>
        </inkml:annotationXML>
        <inkml:traceGroup>
          <inkml:annotationXML>
            <emma:emma xmlns:emma="http://www.w3.org/2003/04/emma" version="1.0">
              <emma:interpretation id="{EBD19218-4F0A-4113-BF21-357FD96FC69E}" emma:medium="tactile" emma:mode="ink">
                <msink:context xmlns:msink="http://schemas.microsoft.com/ink/2010/main" type="inkWord" rotatedBoundingBox="18304,7546 18921,7458 19041,8301 18424,8389"/>
              </emma:interpretation>
            </emma:emma>
          </inkml:annotationXML>
          <inkml:trace contextRef="#ctx0" brushRef="#br0" timeOffset="35793.1023">15893 7413 892 0,'9'-23'332'0,"-9"23"-260"0,4-26-20 0,-4 7 160 16,0 8-128-16,-4-16 28 15,0 8-68-15,-13-4-8 16,4 4-24-16,-13-3 28 15,9 14-24-15,-13 4 56 16,5 12-40-16,-13 11 28 16,8 4-32-16,-4 14 44 15,8 1-40-15,5 8-24 16,8-1-8-16,9-3 8 16,12-4-4-16,5-8-4 15,8-4 4-15,5-26-92 16,4 0 48-16,0-19-108 15,4-3 84-15,-9-20-60 16,1 1 76-16,-14-24 4 16,1 16 28-16,-13-15 20 15,4 3 0-15,-12 4 128 16,4 12-68-16,-5 7 92 16,9 15-88-16,0 20 4 15,0 10-48-15,-4 23 56 16,4 4-44-16,-4 19 0 15,4 4-20-15,-9 19-4 16,5-8-4-16,-5 0-8 0,5-7 4 16,4-12-136-16,9-7 72 0</inkml:trace>
          <inkml:trace contextRef="#ctx0" brushRef="#br0" timeOffset="36217.2295">16013 7591 880 0,'-43'23'328'0,"43"-23"-256"0,-26 60-16 0,14-37 124 16,7 3-108-16,-3 1-12 16,8 11-36-16,0-12-20 15,8 1 0-15,1-12 4 16,-1 0-4-16,1-11-4 15,4-4 4-15,-5-12 12 16,1 1-8-16,-5-15 4 16,0 3-4-16,-4-15 12 15,5 4-12-15,-5-8-12 16,4 8 0-16,0 8-16 16,0 3 12-16,1 15-12 15,-1 8 8-15,4 8 68 16,5 19-28-16,4 7 68 15,0 0-56-15,4-4 52 16,1 0-52-16,8-7 32 16,-5 0-40-16,-4-12 68 15,-4-3-52-15,0-12 28 0,1 0-44 0,-10-15-20 16,5 4-4-16,-13-19-96 16,4 0 48-16</inkml:trace>
        </inkml:traceGroup>
        <inkml:traceGroup>
          <inkml:annotationXML>
            <emma:emma xmlns:emma="http://www.w3.org/2003/04/emma" version="1.0">
              <emma:interpretation id="{914E6C92-93A8-4381-AA7E-E7D565FF2738}" emma:medium="tactile" emma:mode="ink">
                <msink:context xmlns:msink="http://schemas.microsoft.com/ink/2010/main" type="inkWord" rotatedBoundingBox="16870,8023 19535,7645 19628,8305 16963,868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455.8642">16494 7716 820 0,'8'11'304'0,"-8"-11"-236"16,17-11-20-16,-8 7 160 15,4 4-124-15,4-4-16 16,0 0-44-16,4-3-372 16,4-1 192-16</inkml:trace>
          <inkml:trace contextRef="#ctx0" brushRef="#br0" timeOffset="36603.2812">16839 7602 1092 0,'-30'8'404'0,"30"-8"-316"0,0 15-24 0,-4-4 28 16,4 12-64-1,-9 7-4-15,9 12-12 0</inkml:trace>
          <inkml:trace contextRef="#ctx0" brushRef="#br0" timeOffset="34516.1472">14463 7523 652 0,'-17'-19'244'0,"17"19"-192"0,0 0-12 0,0 7 156 16,0 5-116-16,0 22 176 16,0 7-144-16,8 24 0 15,1 3-68-15,-9 11-12 16,4-3-20-16,-13 0 20 16,5-8-20-16,-13-11 120 15,4-8-76-15,-17-19 24 16,1-7-48-16,-14-19-40 15,5-8 4-15,-13-30-432 16,12 0 240-16</inkml:trace>
        </inkml:traceGroup>
        <inkml:traceGroup>
          <inkml:annotationXML>
            <emma:emma xmlns:emma="http://www.w3.org/2003/04/emma" version="1.0">
              <emma:interpretation id="{3479F98C-1F46-4BB5-90DE-153788EFD67E}" emma:medium="tactile" emma:mode="ink">
                <msink:context xmlns:msink="http://schemas.microsoft.com/ink/2010/main" type="inkWord" rotatedBoundingBox="13860,8148 21450,7072 21653,8500 14063,9577"/>
              </emma:interpretation>
            </emma:emma>
          </inkml:annotationXML>
          <inkml:trace contextRef="#ctx0" brushRef="#br0" timeOffset="35252.1625">14820 8204 352 0,'-25'64'132'0,"25"-64"-104"0,-9 31-8 0,5-24 44 16,4 5-40-16,-4-9 296 15,4 1-172-15,-5-8 32 16,10 4-108-16,-5-7 32 16,8-1-60-16,-4-11 40 15,1 4-48-15,-1-19 44 16,4 0-48-16,1-23 4 15,-5 8-24-15,5-27 0 16,-1 8-4-16,5-34-32 16,13 15 12-16,-5-15-12 15,0 19 12-15,-4-8 36 16,9 23-16-16,-5 3 148 16,0 20-84-16,1-4 100 15,3 11-96-15,-3 4 20 16,12 15-56-16,-5 0-24 15,1 11-8-15,4 4-20 0,-4 8 8 0,0 0 20 16,-9 7-8-16,-8 5-108 16,-5 2 52-16,-20 1-148 15,3 8 112-15,-25-4-112 16,4 3 112-16,-4 1 16 16,17-5 44-16,-4 1 8 15,4 0 8-15,17 3 16 16,8 5-4-16,14 6-4 15,7-3 4-15,10 0-4 16,-1 1 0-16,-8-1 88 16,0 0-48-16,-22-12 116 15,1-3-88-15,-31 0 28 16,-3-4-56-16,-22-3 12 16,9 3-32-16,-13-11-16 15,12 3-8-15,1-11 20 16,17 4-8-16,8-7-240 15,9-1 124-15</inkml:trace>
          <inkml:trace contextRef="#ctx0" brushRef="#br0" timeOffset="34639.8532">14390 7220 1320 0,'-8'-8'488'0,"8"8"-380"0,12 0-28 16,-12 8-56-1,0-8-28-15,9 8-172 0,-1 7 96 16</inkml:trace>
          <inkml:trace contextRef="#ctx0" brushRef="#br0" timeOffset="39576.7872">17609 7489 372 0,'-8'-12'140'0,"16"5"-112"0,5-5-4 16,0 1 144 0,-5 11-96-16,1-19 104 15,4 8-100-15,-5-8 48 16,1 8-72-16,-9-8 4 0,4 3-32 0,-8-2 12 15,0 2-20-15,-9-3-8 16,4 4-4-16,-12-4 12 16,4 8-8-16,-21 0 40 15,8 7-24-15,-17 8 56 16,9 3-44-16,-5 16 56 16,9 3-56-16,4 12 0 15,13 0-20-15,13 4-28 16,8-4 4-16,17-4 32 15,9-4-16-15,17-19-16 16,0 4 0-16,8-22 20 16,-4 3-4-16,5-7-56 15,-14-8 24-15,1-4-8 16,-9-3 20-16,-17-5 8 16,4 9 4-16,-16-5 8 15,-5 12-4-15,-13 0 8 16,0 11-8-16,-4 8-4 15,13 7 4-15,-5 4-16 16,1 8 8-16,-1 0 4 16,18 7 0-16,3-7 8 15,-3-4-4-15,8 3 8 16,4-10-8-16,1-5-4 16,-1-3 4-16,0-8-16 15,0 4 8-15,-4-7-68 0,1-1 40 16,-6-11-48-16,1 0 44 0,-9-15 4 15,18 8 16-15,-18-8 12 16,13 15 4-16,-4-4-20 16,-1 12 12-16,5-1-12 15,1 5 8-15,-1-1 88 16,-5 4-44-16,14 4 28 16,-9 4-40-16,8-4 28 15,-8 8-32-15,9 3 12 16,-9 4-16-16,-4 4-8 15,0 4 0-15,-9 0 4 16,13-1-4-16,-17 1 24 16,0-4-16-16,-17 4 4 15,0-8-8-15,-9-8-16 16,-4 1 4-16,-4-4 4 16,-4 3 0-16,13-14-12 15,3 7 8-15,-3-4-92 16,25-4 48-16,12-7-160 15,6 0 112-15,24-11-164 16,1 7 148-16,8-4 44 16,0 8 44-16,0 0 40 15,0 3-8-15,-13 5 172 16,-8 7-96-16,-26 4 148 16,14 7-132-16,-36 8 80 15,14 7-100-15,-13 8-36 16,4 4-28-16,1-4-16 0,12 0 4 15,4 0-4-15,17 1 0 16,13-13 8-16,5-3-4 0,7-11 16 16,-3-8-12-16,0-8-4 15,-9 1 0-15,-5-20 20 16,-3 1-12-16,-17-8-20 16,-5-1 0-16,-17-14 12 15,-4 15 0-15,-9 0 8 16,9 11-8-16,-8 1-4 15,12 7 4-15,13-1-280 16,9 5 152-16,8 0-248 16,0 3 212-16,12-7-160 15,10 7 184-15,-14-7 80 16,-3 4 40-16,3-8 280 16,-21 8-140-16,-4-8 168 15,0 4-168-15,-17-1 100 16,5 9-128-16,-5 3 76 15,0 8-104-15,-9 19-32 16,9 7-24-16,-4 27 20 16,4 7-16-16,12 19-12 15,5-3-8-15,-4 3 4 16,8-7 0-16,-8-12-196 16,-4-7 108-16</inkml:trace>
          <inkml:trace contextRef="#ctx0" brushRef="#br0" timeOffset="32249.2423">11861 8011 600 0,'8'-30'224'0,"-8"30"-176"0,13-27-12 16,-4 12 16 0,3 8-36-16,-7-9 56 15,-1 5-40-15,-4 4 108 16,0 3-80-16,-13 15 44 16,5 8-60-16,-22 26 12 0,-4 8-36 0,-26 23 8 15,9-4-16-15,-30 4 56 16,13-8-40-16,-13-8 60 31,13-7-52-31,0-15 12 0,21-7-32 0,4-16 0 16,18-4-8-16,12-22 4 15,17-4-8-15,26-35-64 16,4 5 32-16,17-31-76 16,5 4 60-16,3-7 0 15,-3 14 28-15,-1 9 20 16,-8 14 0-16,-5 8 32 15,-12 11-20-15,-4 12 108 16,-1 15-68-16,1 22 108 16,-9 12-92-16,0 26 40 15,8 8-64-15,5 8-16 16,0-8-20-16,4-4-12 16,0-8 4-16,-4-7 4 15,-4-7-4-15,-9-8-4 16,0-4 4-16,-26-12-392 15,1-3 212-15</inkml:trace>
          <inkml:trace contextRef="#ctx0" brushRef="#br0" timeOffset="32386.1341">11414 8461 1028 0,'-17'-11'380'0,"17"11"-296"0,25 8-20 0,-4-5 40 15,5 5-68-15,21-4-4 16,0 3-20-16,21-3-56 15,0-4 28-15</inkml:trace>
          <inkml:trace contextRef="#ctx0" brushRef="#br0" timeOffset="32849.3678">12350 8465 932 0,'-51'23'348'0,"51"-23"-272"0,-21 30-20 0,13-7-12 15,-5 0-36-15,-4 15-4 16,13-1 0-16,-14 5-16 16,18-4 8-16,-8-8 20 15,8-3-8-15,-4-16 60 16,8-3-40-16,-4-12-4 16,0-4-12-16,-4-11-12 15,4 0 4-15,0-11-4 16,4 4 0-16,4-8-36 15,-8 7 20-15,9-3 16 16,-9 7 0-16,13 4-16 16,-5 8 8-16,5 7 40 15,4 12-20-15,-4 10-8 16,8 5-8-16,-4 7 28 16,4 5-12-16,1-1 4 15,-9 3-8-15,4-6 48 0,4-5-32 16,-8-11 24-16,4-7-28 15,-5-12-16-15,-3 0-8 16,4-18 72-16,-5 3-36 0,-8-27 4 16,13 8-20-16,-13-7-12 15,9 11 0-15,-1 0 4 16,-4 7-4-16,5 5-36 16,-1 7 16-16,5-1-372 15,-4 13 212-15</inkml:trace>
          <inkml:trace contextRef="#ctx0" brushRef="#br0" timeOffset="33017.3133">12798 8567 860 0,'8'0'320'0,"-8"0"-248"0,30 12-20 15,-17-5-40 1,4-7-16-16,4 0-4 15,9 8 0-15,-9-16-284 16,13 8 160-16</inkml:trace>
          <inkml:trace contextRef="#ctx0" brushRef="#br0" timeOffset="33164.7056">13083 8549 1204 0,'-30'22'448'0,"30"-22"-348"0,0 57-32 0,0-27-44 15,0 4-28-15,0 12 4 16,0-5 0-16,9-3-160 16,-1 0 88-16</inkml:trace>
        </inkml:traceGroup>
        <inkml:traceGroup>
          <inkml:annotationXML>
            <emma:emma xmlns:emma="http://www.w3.org/2003/04/emma" version="1.0">
              <emma:interpretation id="{F88C9CFD-1962-4639-B407-4F208D0441E0}" emma:medium="tactile" emma:mode="ink">
                <msink:context xmlns:msink="http://schemas.microsoft.com/ink/2010/main" type="inkWord" rotatedBoundingBox="16223,8670 22405,7793 22605,9208 16424,10084"/>
              </emma:interpretation>
            </emma:emma>
          </inkml:annotationXML>
          <inkml:trace contextRef="#ctx0" brushRef="#br0" timeOffset="33785.5602">13649 8268 1172 0,'-30'19'436'0,"30"-19"-340"0,-8 16-24 15,8-1-16-15,8-4-44 0,14-3-4 16,-1 11-4-16,17-12 20 15,9 1-12 1,13-16-4-16,4 8-4 0,-5-11-16 31,1-1 8-31,-18-10 20 0,-16 7-8 0,-22-12-12 32,-8 4 0-32,-30-7 12 0,-9 7-4 0,-12 8-4 15,4 8 4-15,-17 14 20 16,4 16-12-16,4 15 40 15,5 7-28-15,8 16 40 16,22-1-36-16,-5 24 4 16,30-13-20-16,4 5-16 15,9 0 0-15,8-16 28 16,5-10-12-16,16-20 4 16,-3-7-8-16,12-20-104 15,-9-6 52-15,18-24-244 16,-9 1 160-16</inkml:trace>
          <inkml:trace contextRef="#ctx0" brushRef="#br0" timeOffset="40446.1592">19317 7409 852 0,'13'-19'316'0,"-13"19"-248"0,17-15-16 0,4 8 68 16,0 3-76-16,9-4 24 16,0 4-36-16,4-3-32 15,-4 7 0-15,4-8 8 16,-4 8-4-16,-5-7 8 15,1 7-8-15,-18-4 112 16,5 4-64-16,-13 4 24 16,0 7-44-16,-4 23-20 15,-5 8-8-15,1 45 84 16,-5 4-48-16,-17 53 8 16,17-1-28-16,-4 16-12 15,9-19-4-15,-5-3 12 16,9-28-8-16,-9-3 120 15,13-15-72-15,-13-23 24 0,9-18-48 16,-13-24 32-16,-4-3-36 0,-13-27-4 16,-5-4-16-16,-20-14-104 15,3 3 52-15,-7-8-280 16,3 1 180-16</inkml:trace>
        </inkml:traceGroup>
      </inkml:traceGroup>
    </inkml:traceGroup>
    <inkml:traceGroup>
      <inkml:annotationXML>
        <emma:emma xmlns:emma="http://www.w3.org/2003/04/emma" version="1.0">
          <emma:interpretation id="{2EB3222F-7D2A-4332-BF2E-E150DE8056AE}" emma:medium="tactile" emma:mode="ink">
            <msink:context xmlns:msink="http://schemas.microsoft.com/ink/2010/main" type="paragraph" rotatedBoundingBox="10677,9913 20923,9708 20958,11464 10712,11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DE7930-2F12-4151-A43D-EC1F012043C0}" emma:medium="tactile" emma:mode="ink">
              <msink:context xmlns:msink="http://schemas.microsoft.com/ink/2010/main" type="line" rotatedBoundingBox="10677,9913 20923,9708 20958,11464 10712,11669"/>
            </emma:interpretation>
          </emma:emma>
        </inkml:annotationXML>
        <inkml:traceGroup>
          <inkml:annotationXML>
            <emma:emma xmlns:emma="http://www.w3.org/2003/04/emma" version="1.0">
              <emma:interpretation id="{3AA02B24-9AF3-4CA3-8F50-7055163755DC}" emma:medium="tactile" emma:mode="ink">
                <msink:context xmlns:msink="http://schemas.microsoft.com/ink/2010/main" type="inkWord" rotatedBoundingBox="10683,10191 12727,10150 12755,11570 10711,116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069.9084">8999 10312 236 0,'13'-11'88'0,"-13"11"-68"0,17-19-4 0,-17 12 52 16,13 3-40-16,-5-4 24 16,-3 1-32-16,3-9 80 15,1 9-56-15,-9-4 48 16,8 3-52-16,-8 0 52 15,4 5-56-15,-4-5 36 16,0 4-40-16,0-3 44 16,0-1-44-16,0 4 12 15,0 8-28-15,0-4 0 16,0 0-8-16,-4 0-8 16,4 0 4-16,-8 0-24 15,16 0 12-15,-8 0 4 16,0 11 4-16,0 1 0 15,0 3 0-15,-8 4 16 16,8 4-8-16,-17 3 48 16,12 1-28-16,-3 3 12 15,-1 0-24-15,-3 4 36 16,3 4-28-16,-8-4 20 16,8 0-24-16,-8 8 28 15,9-8-32-15,-5-4 12 16,9 0-16-16,-5-3 12 0,9 3-16 0,-4-11-4 15,4 4 0 1,-4-12-4-16,8 4 0 0,-8-7 8 16,4-4-4-16,-4-4-4 15,4 7 4-15,-5-7-76 16,5 0 40-16</inkml:trace>
          <inkml:trace contextRef="#ctx0" brushRef="#br0" timeOffset="78955.1783">9421 10619 364 0,'-4'-8'132'0,"4"8"-100"0,-5 0-12 0,1-7 88 15,8 14-64-15,-4-14 68 16,0 7-60-16,0 0 32 16,5-8-48-16,-5 8 24 15,0 0-32-15,0-4 16 16,0 8-24-16,0-8 28 16,4 4-32-16,-4-7 20 15,4 7-20-15,0 0 8 16,5 0-12-16,-1 0 20 15,5 0-20-15,-4-8 4 16,3 16-8-16,1-8 28 16,4 0-20-16,-4 0 12 15,4 0-16-15,0 0 0 16,4 0-4-16,5 0 4 16,4 0-8-16,0 0 24 15,4 0-16-15,0-8 4 16,-5 1-8-16,1-1 12 15,0 1-12-15,0 3 4 0,-5 4-4 16,-3-15 20 0,-5 15-16-16,-4-8-12 0,-1 8-4 0,-3 0 4 15,-1 0 0-15,-8-7 0 16,0 14 0-16,0-7 8 16,9 0-4-16,-5-7 8 15,5 7-8-15,-9 0-4 16,0 0 4-16,0 0-4 15,4 0 0-15,-4-4 0 16,4 4 0-16,-8-8 16 16,4 8-8-16,-4 0-12 15,4-7 0-15,-9-1-84 16,5 8 48-16,-9 0-188 16,9 0 128-16</inkml:trace>
          <inkml:trace contextRef="#ctx0" brushRef="#br0" timeOffset="79481.8646">9783 10392 384 0,'0'-8'140'0,"0"8"-108"0,0-7-8 0,-4 7 92 15,4 0-68-15,-5 0 76 16,5 0-68-16,-4 7 24 16,0 5-48-16,-5 3 44 15,5 0-44-15,-9 8 28 16,5-1-32-16,-9 9 44 15,4 3-40-15,-8 7 48 16,8-7-48-16,-4 0 12 16,8 1-28-16,-4-1-8 15,5-12-4-15,-1 5-4 16,5-12 0-16,-4 4 8 16,8-4-4-16,-9-4-4 15,9-3 4-15,-4 0-136 16,8-1 72-16</inkml:trace>
          <inkml:trace contextRef="#ctx0" brushRef="#br0" timeOffset="115814.4579">8395 10119 560 0,'59'-64'208'0,"-59"64"-164"0,43-53-8 16,-26 27-20-1,4 7-16-15,-8-19 24 16,12 7-12-16,-12-10 100 16,0 11-60-16,-13-8 108 15,4 11-88-15,-17 1 8 16,1 11-48-16,-18 11-40 0,0 11 4 0,-21 1 0 16,4 7 4-16,-17-4-12 15,9 5 8-15,-13-5 12 16,12 4-4-16,-3-4-12 15,12 5 4-15,0 2 12 16,17 5-4-16,5 26 8 16,8 4-8-16,8 31-20 15,5 6 8-15,12 28 40 16,1-5-20-16,-5 1-28 16,5-8 8-16,-9-11 80 15,0-12-40-15,0-15 52 0,-4-7-48 16,-1-12 44-16,1-8-48 0,0-7-24 15,8-7-8-15,9-4 24 16,17-4-12-16,12-4 12 16,9 0-12-16,13-4-16 15,9-3 0-15</inkml:trace>
        </inkml:traceGroup>
        <inkml:traceGroup>
          <inkml:annotationXML>
            <emma:emma xmlns:emma="http://www.w3.org/2003/04/emma" version="1.0">
              <emma:interpretation id="{08990F4D-7034-4FF5-BF25-4CC49B09F91C}" emma:medium="tactile" emma:mode="ink">
                <msink:context xmlns:msink="http://schemas.microsoft.com/ink/2010/main" type="inkWord" rotatedBoundingBox="13180,9863 15816,9810 15849,11456 13213,1150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4930.0735">11541 9733 424 0,'0'-7'156'0,"0"7"-120"0,5-12-8 0,-1 5 60 16,0 7-52-16,-4-12 32 16,4 9-40-16,-4-5 44 15,0 4-40-15,0 1 4 16,0 3-24-16,0-4 0 16,5 0-4-16,-5 0-16 15,4 4 4-15,0 0 20 16,0 8-8-16,1-1 32 15,-1 5-24-15,-4 7 76 16,0 7-56-16,0 8 40 16,4 4-44-16,-4 7 0 15,5-3-20-15,-14 7 0 16,9 0-4-16,-4 1 20 16,-5-5-16-16,1-15 56 15,3 1-36-15,-16-12 28 16,4 3-32-16,-8-14 28 15,8-1-32-15,-18-22-24 0,14 8 0 16,-9-20 24-16,9 1-12 0,4-1-40 16,0-3 16-16,4-4-156 15,5 7 92-15</inkml:trace>
          <inkml:trace contextRef="#ctx0" brushRef="#br0" timeOffset="85148.1535">11661 9389 788 0,'0'-12'292'0,"0"12"-228"0,12-3-16 15,-3-1 44 1,-9 4-60-16,8-4-28 15,1 4-8-15,-9 0-212 16,0 0 120-16</inkml:trace>
          <inkml:trace contextRef="#ctx0" brushRef="#br0" timeOffset="87635.294">12223 9737 476 0,'0'-4'176'0,"0"4"-136"0,-5 0-12 16,1 0 100 0,0 4-76-16,-5 0 52 15,1 3-64-15,-13 5 60 0,-1 3-60 16,-3 0 64-16,4 0-64 16,-9 4 8-16,4 0-28 0,-8-4 16 15,9 4-24-15,-10 0-12 16,10-4-4-16,-1-3 4 15,9-5 0-15</inkml:trace>
          <inkml:trace contextRef="#ctx0" brushRef="#br0" timeOffset="87364.5748">11937 9718 364 0,'-4'-15'132'0,"4"15"-100"0,-4 0-12 15,0 0 96 1,4-8-68-16,-5 5 112 16,1-5-88-16,-4-7 60 15,8 15-76-15,-5-8 32 16,10 8-52-16,-5-7 8 16,0 14-28-16,0-7 0 0,8 16-8 15,1-1 48-15,8 4-32 0,0-1 52 16,4 5-44-16,5 0-8 15,3 0-12-15,1-1 24 16,-4 5-20-16,-1-4 12 16,-3-5-16-16,-1-2-8 15,-8-1 0-15,-5-4 20 16,5 0-12-16,-9-7-4 16,0 0-4-16,-4-4 4 15,0 0-4-15,0-4-124 16,0 0 64-16</inkml:trace>
          <inkml:trace contextRef="#ctx0" brushRef="#br0" timeOffset="88398.0251">12666 10577 392 0,'-9'-15'148'0,"9"11"-116"0,0-3-8 16,0 7 100-16,4-4-72 15,1 0 84-15,3 1-76 16,9-1 20-16,4 0-44 15,9 4 40-15,9 0-44 0,-1 0 4 16,4 0-24-16,-7 0-24 31,3 0 4-31,-4 0 4 16,0 0 4-16,-8 0 8 16,-1 0-4-16,-8 0-4 0,-4 0 4 15</inkml:trace>
          <inkml:trace contextRef="#ctx0" brushRef="#br0" timeOffset="88580.5107">12955 10381 424 0,'-4'11'156'0,"4"-11"-120"0,-30 26-8 0,22-7 148 16,3 0-100-16,-3 12 96 15,-5 3-104-15,-4 3 36 16,8 5-60-16,-12 0 4 16,13-4-32-16,-5-8-16 15,9 0-4-15,-5-7-48 16,9 0 24-16,0-12-320 16,9-4 192-16</inkml:trace>
          <inkml:trace contextRef="#ctx0" brushRef="#br0" timeOffset="81327.2926">10579 10570 392 0,'-4'0'148'0,"4"0"-116"0,0 0-8 0,0 7 76 16,4-7-60-16,0 8 60 15,1-1-56-15,3 5 4 16,1-5-28-16,3 9 24 16,1-5-28-16,4-4 4 15,0 9-12-15,5-16-8 16,-1 11 4-16,4-11-4 16,5 0 0-16,-4-8 16 15,-1 5-8-15,1-9-12 16,-1 8 0-16,-3-11 4 15,-1 12 0-15,-4-13 16 16,0 9-8-16,-8-5 4 16,3-3-4-16,-3 0-8 15,-9 8 4-15,4-5 4 0,0-3-4 16,-4 4 16-16,0 3-12 0,-4-7 4 16,0 8-4-16,0-5-16 15,4 5 4-15,-5-1-4 16,1 8 0-16,-4-8 16 15,3 1-4-15,-8 3 8 16,9 4-8-16,-9 0 16 16,5-7-12-16,-5 7-4 15,5 0 0-15,-9-8-16 16,4 16 8-16,-4-16 20 16,8 8-8-16,-8 0-4 15,9 0 0-15,-9 0-16 16,4 0 8-16,-4 0-4 15,4 0 0-15,-4 0 16 16,4 8-4-16,-4-1-12 16,5-7 4-16,-6 4 4 15,10 3 0-15,-9-7 0 16,8 8 0-16,-8 0 0 16,9-1 0-16,-9 5 8 15,8-5-4-15,-8 1-20 16,9-1 8-16,-5 5 40 15,4 3-20-15,-3-8 16 16,3 12-16-16,-4-4-8 16,5 0 0-16,-1 4-4 15,5 0 0-15,-4 0 32 0,3 4-16 0,-3-8 40 16,8 12-32 0,-4-12-4-16,4 7-12 0,-5-6 12 15,10 3-12-15,-5-4 4 16,4 0-4-16,0-4 4 15,5 4-8-15,-5-3 16 16,0 3-12-16,0-8-4 16,9 5 0-16,0-5 20 15,4 5-12-15,0-5 24 16,0 1-24-16,4-1 4 16,1 1-8-16,-1 3-32 15,0 1 12-15,0-5 12 16,5 5 4-16,0-9 8 15,-1 5-8-15,-4-1-4 16,5 1 4-16,0-4 4 16,-1 3-4-16,-4-3-4 15,1 0 4-15,-5-4-4 16,4 4 0-16,0-8 16 16,1 4-8-16</inkml:trace>
        </inkml:traceGroup>
        <inkml:traceGroup>
          <inkml:annotationXML>
            <emma:emma xmlns:emma="http://www.w3.org/2003/04/emma" version="1.0">
              <emma:interpretation id="{F4F41FAE-91F6-418B-8FDE-E37A1B839798}" emma:medium="tactile" emma:mode="ink">
                <msink:context xmlns:msink="http://schemas.microsoft.com/ink/2010/main" type="inkWord" rotatedBoundingBox="16395,9924 19324,9865 19356,11496 16427,1155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9737.0191">14876 9737 384 0,'0'0'140'0,"0"0"-108"0,0 15-8 0,0-7 120 15,0 3-84-15,0 23 72 16,4 0-76-16,-4 15-4 15,4 1-32-15,-4 6 32 16,0 1-28-16,-8-4 76 16,-1-7-56-16,-12-1 56 15,0-11-56-15,-14-11-4 16,6-4-24-16,-14-12 16 16,5-3-20-16,-5-15 4 15,9-4-8-15,4-23-404 16,13 0 220-16</inkml:trace>
          <inkml:trace contextRef="#ctx0" brushRef="#br0" timeOffset="89861.8823">14897 9446 904 0,'17'-19'332'0,"-17"19"-256"0,13 3-24 15,-13 1-140 1,0 0 36-16</inkml:trace>
          <inkml:trace contextRef="#ctx0" brushRef="#br0" timeOffset="91717.3661">15059 9786 464 0,'-5'-15'176'0,"5"15"-140"0,0-4-8 0,0-3 128 16,5 7-92-16,-5-8 36 15,8 1-60-15,-3-9 20 16,12 13-32-16,-5-5-8 15,1 8-12-15,0-7 4 16,0 7-8-16,-1 0-4 16,1 7 4-16,-9 1 12 15,5 3-8-15,-9 4-12 16,0 4 0-16,-4 0 4 16,4 0 0-16,-9-4 8 15,1 4-4-15,-5-8 16 16,4 5-12-16,-3-5-12 15,3 4 0-15,-4-7 28 16,5-1-12-16,4-3 12 16,4 0-12-16,0-4 12 15,4 0-16-15,17-4 4 16,0 0-4-16,5-3-8 16,4 3 4-16,-5-4-192 15,9 8 104-15</inkml:trace>
          <inkml:trace contextRef="#ctx0" brushRef="#br0" timeOffset="91978.0595">15463 9703 592 0,'13'-8'220'0,"-13"8"-172"0,17 16-12 0,-4-9 112 15,0 1-88-15,4 14 44 16,8-6-60-16,5-5 20 15,0 8-36-15,0-8-28 16,-1 4 0-16,-7 0 16 16,8-3-8-16,-18-5 24 15,10 1-20-15,-14-4-20 16,-8 3 0-16,0-3-200 16,0 0 116-16,-4-4-236 15,4 4 184-15</inkml:trace>
          <inkml:trace contextRef="#ctx0" brushRef="#br0" timeOffset="92245.8585">15723 9677 560 0,'-13'7'208'0,"13"-7"-164"0,9 0-8 16,-9 8 120-1,0-8-92-15,-5 11 116 16,5-3-104-16,-12 10 24 0,12 1-60 16,-13 0 12-1,-4 0-32-15,-4-4 28 0,12 12-32 0,-12-8-4 16,0 0-8-16,-1-4 12 16,9 4-8-16,-8-12-172 15,13 1 92-15,-1-4-272 16,9 0 192-16</inkml:trace>
          <inkml:trace contextRef="#ctx0" brushRef="#br0" timeOffset="93132.7847">16157 10755 560 0,'-12'-15'208'0,"29"11"-164"0,17-7-8 0,-13 7 32 16,9-11-44-16,8 7 16 16,9-7-24-16,4 0-8 15,4 4-4-15,-4-1 12 0,-8 9-8 0,-13-1-292 31,0 4 152-31</inkml:trace>
          <inkml:trace contextRef="#ctx0" brushRef="#br0" timeOffset="93346.8558">16392 10415 540 0,'0'15'200'0,"0"-15"-156"0,-9 60-12 15,5-26 104 1,8 0-80-16,-8 27 92 0,0-4-84 16,-1-4 20-16,-3 0-48 15,3-4 4-15,1-7-24 16,-4-8 8-16,-1-4-12 0,5-7-228 16,0-4 120-16,8-4-528 15</inkml:trace>
          <inkml:trace contextRef="#ctx0" brushRef="#br0" timeOffset="89104.1846">13662 10642 632 0,'0'11'236'0,"0"-11"-184"0,26 11-16 0,-5-11 8 15,4 0-32-15,14-7 84 16,12-1-52-16,17-11-20 16,0 8-16-16,13-8 0 15,-17 8-4-15,-5-8 8 16,-7 7-8-16,-14-6 16 15,-8 2-12-15,-13-3 4 16,-4 4-4-16,-26-4-8 16,0 8 4-16,-25 0-4 15,4 3 0-15,-26 4-28 16,9 8 16-16,-13 4 12 16,4 3 4-16,1 8 40 15,12 7-20-15,-4 9-4 16,21-1-12-16,0 11 80 15,13 4-44-15,4 8 4 16,13 0-28-16,9-4 4 16,4-4-12-16,12-4 0 15,9-7-4-15,17-8 28 16,5-3-20-16,12-8-4 16,4 0-8-16,-8-12-24 15,-8-3 12-15,-5-11-172 0,-9-1 100 0</inkml:trace>
        </inkml:traceGroup>
        <inkml:traceGroup>
          <inkml:annotationXML>
            <emma:emma xmlns:emma="http://www.w3.org/2003/04/emma" version="1.0">
              <emma:interpretation id="{18901242-C980-41C5-BC94-0233C6098221}" emma:medium="tactile" emma:mode="ink">
                <msink:context xmlns:msink="http://schemas.microsoft.com/ink/2010/main" type="inkWord" rotatedBoundingBox="19900,10362 20936,10341 20957,11437 19921,1145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4046.8159">18154 9877 464 0,'0'-7'176'16,"5"14"-140"-16,7 16-8 0,-3-4 64 0,-9 22-56 16,0 16 76-16,-9 11-64 15,-3 12 20-15,12-8-40 16,-9-12 60-16,-4-11-48 0,-4-7 88 15,-4-12-72-15,-4-11 36 16,-1-11-56-16,-4-8-20 16,-4-11-8-16,4-12-396 15,13-19 212-15</inkml:trace>
          <inkml:trace contextRef="#ctx0" brushRef="#br0" timeOffset="93742.9083">17158 10634 592 0,'0'4'220'0,"26"7"-172"0,8 1-12 0,-9-5-32 15,14-3-8-15,12-4 20 0,8-4-8 16,-3-3 48-16,3-5-28 16,-8-7-4-16,0 8-16 0,-12-4 12 15,-5-4-12-15,-21 0-4 16,-1-4 0-16,-24 1 4 16,-1 6-4-16,-21 1-4 15,-13 4 4-15,-13 7 20 16,-8 8-12-16,0 4 84 15,4 10-52-15,9 13 76 16,8 7-68-16,17 7 16 16,13 8-36-16,17-4 12 15,13-3-24-15,12-1-8 16,14-3-8-16,8-4 40 16,12-8-24-16,14-7 8 0,-10-12-16 15,1 0-132-15,4-3 68 16,1-8-448-16,7-12 276 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2:35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BE8CD1-2245-468D-9353-11EF2C235013}" emma:medium="tactile" emma:mode="ink">
          <msink:context xmlns:msink="http://schemas.microsoft.com/ink/2010/main" type="writingRegion" rotatedBoundingBox="19398,6735 24291,4365 24739,5291 19846,7660"/>
        </emma:interpretation>
      </emma:emma>
    </inkml:annotationXML>
    <inkml:traceGroup>
      <inkml:annotationXML>
        <emma:emma xmlns:emma="http://www.w3.org/2003/04/emma" version="1.0">
          <emma:interpretation id="{3051B972-C443-4825-8FB5-17920F61FE12}" emma:medium="tactile" emma:mode="ink">
            <msink:context xmlns:msink="http://schemas.microsoft.com/ink/2010/main" type="paragraph" rotatedBoundingBox="19398,6735 24291,4365 24739,5291 19846,7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029740-6B29-40B5-85B1-535B68B13966}" emma:medium="tactile" emma:mode="ink">
              <msink:context xmlns:msink="http://schemas.microsoft.com/ink/2010/main" type="line" rotatedBoundingBox="19398,6735 24291,4365 24739,5291 19846,7660"/>
            </emma:interpretation>
          </emma:emma>
        </inkml:annotationXML>
        <inkml:traceGroup>
          <inkml:annotationXML>
            <emma:emma xmlns:emma="http://www.w3.org/2003/04/emma" version="1.0">
              <emma:interpretation id="{3808A798-FC9B-4C3A-B368-94244F31C925}" emma:medium="tactile" emma:mode="ink">
                <msink:context xmlns:msink="http://schemas.microsoft.com/ink/2010/main" type="inkWord" rotatedBoundingBox="19452,6846 19896,6631 20090,7033 19647,7248"/>
              </emma:interpretation>
            </emma:emma>
          </inkml:annotationXML>
          <inkml:trace contextRef="#ctx0" brushRef="#br0">17064 6221 600 0,'-12'-19'224'0,"12"19"-176"0,0 11-12 0,0 0 176 16,4 8-124-16,0 15 96 15,0 8-104-15,-4 7-12 16,0-3-40-16,0 7-16 15,0-12-8-15,0 5 20 16,-4-8-12-16,0-4-4 16,4-4-4-16,-4-7-384 15,4-4 208-15</inkml:trace>
          <inkml:trace contextRef="#ctx0" brushRef="#br0" timeOffset="-180.517">16788 6516 684 0,'-22'-4'252'0,"22"8"-192"0,0 0-20 15,5-4 100 1,3 0-84-16,9 0 120 0,26 7-100 0,-5-14 48 16,13 3-68-16,4-4-8 15,5 8-28-15,4-7-20 16,-4-1-4-16,-18 1 12 16,1 3-4-16,-26-4-224 15,4 5 124-15,-29-1-484 16,8-4 324-16</inkml:trace>
        </inkml:traceGroup>
        <inkml:traceGroup>
          <inkml:annotationXML>
            <emma:emma xmlns:emma="http://www.w3.org/2003/04/emma" version="1.0">
              <emma:interpretation id="{EA5DF9D4-1D71-41BB-B691-AD3AD40BCFE0}" emma:medium="tactile" emma:mode="ink">
                <msink:context xmlns:msink="http://schemas.microsoft.com/ink/2010/main" type="inkWord" rotatedBoundingBox="20680,6849 20914,6736 21007,6929 20773,7042"/>
              </emma:interpretation>
            </emma:emma>
          </inkml:annotationXML>
          <inkml:trace contextRef="#ctx0" brushRef="#br0" timeOffset="195.5434">17950 6365 1100 0,'-8'15'408'0,"8"-15"-316"0,0 15-28 0,0-4-16 16,4 4-40-16,0-3 4 15,9-1-4-15,0-7-360 16,4 0 196-16</inkml:trace>
          <inkml:trace contextRef="#ctx0" brushRef="#br0" timeOffset="358.2514">18231 6448 716 0,'0'0'264'0,"0"0"-204"0</inkml:trace>
        </inkml:traceGroup>
        <inkml:traceGroup>
          <inkml:annotationXML>
            <emma:emma xmlns:emma="http://www.w3.org/2003/04/emma" version="1.0">
              <emma:interpretation id="{17A3198A-591B-4DFA-A91F-930662046AC8}" emma:medium="tactile" emma:mode="ink">
                <msink:context xmlns:msink="http://schemas.microsoft.com/ink/2010/main" type="inkWord" rotatedBoundingBox="21841,6664 21895,6638 21906,6662 21853,6688"/>
              </emma:interpretation>
            </emma:emma>
          </inkml:annotationXML>
          <inkml:trace contextRef="#ctx0" brushRef="#br0" timeOffset="434.4541">19142 6175 1308 0,'-21'0'484'0,"21"0"-376"16,-21 23-28-16,17-15-36 15,4 3-40-15</inkml:trace>
        </inkml:traceGroup>
        <inkml:traceGroup>
          <inkml:annotationXML>
            <emma:emma xmlns:emma="http://www.w3.org/2003/04/emma" version="1.0">
              <emma:interpretation id="{363F0CA2-E78F-4487-9B84-48B9E2FA5234}" emma:medium="tactile" emma:mode="ink">
                <msink:context xmlns:msink="http://schemas.microsoft.com/ink/2010/main" type="inkWord" rotatedBoundingBox="23300,4845 24291,4365 24665,5139 23675,5619"/>
              </emma:interpretation>
            </emma:emma>
          </inkml:annotationXML>
          <inkml:trace contextRef="#ctx0" brushRef="#br0" timeOffset="-62846.7508">20880 4586 508 0,'0'0'188'0,"0"0"-148"0,30-16-8 16,-18 9 124-16,-7 3-92 15,-10-7 52 1,5 3-68-16,-12 1-24 0,-1 3-16 0,-4 4-20 16,-9 7 8-16,-8 5 4 15,4 3 0-15,-8 8-12 16,8-1 8-16,17 5-16 16,5-1 12-16,8-3-4 15,4 0 4-15,9-8 16 16,4 0-4-16,9-11 8 15,-5-4-8-15,4-12-4 16,5 1 4-16,-13-12 4 16,-4 4-4-16,0-22 16 15,0 3-12-15,-9-23 16 16,9 8-16-16,-5-15 4 16,-4 19-4-16,-8-8 72 15,4 16-44-15,0 3 56 16,4 15-52-16,1 8 24 15,3 7-36-15,-8 8 28 16,13 12-32-16,-9 3-4 16,26 8-12-16,-5 3 12 15,5 4-12-15,4-7-128 16,-4-4 68-16,8-8-564 16,-8 1 340-16</inkml:trace>
          <inkml:trace contextRef="#ctx0" brushRef="#br0" timeOffset="-62588.567">21310 4211 436 0,'-9'-8'160'0,"9"8"-124"0,13-4-8 0,-13 4 184 16,0 4-120-16,-17 4 96 16,4 7-108-16,-17 19 0 15,1 11-48-15,-10 8-12 16,18 4-12-16,-9-4-8 15,17-7 4-15,1-1-16 16,3-3 8-16,9-8 12 16,9-8-4-16,-5-7-4 15,17-4 4-15,-4-7-120 16,0-4 64-16,0-8-340 16,9 4 216-16</inkml:trace>
          <inkml:trace contextRef="#ctx0" brushRef="#br0" timeOffset="-62158.9592">21284 4521 612 0,'0'-23'228'0,"0"23"-180"0,30-7-12 16,-30-1 168 0,0 16-120-16,-4-16 36 15,8 5-72-15,9-9-12 0,4 1-20 0,0 3-12 16,-4 4 0-16,12-7-24 16,5 7 12-16,-4 1 12 15,-9 6 0-15,0 5 32 16,-17-1-20-16,4 5 20 15,4 7-20-15,-20 7 28 16,-1-3-28-16,-4 0-24 16,13-4 4-16,-18 3 16 15,5-3-4-15,13-4-12 16,-5 1 0-16,9-9-4 16,9 4 0-16,-9-7 8 15,13 4 0-15,-9-8 8 16,0 4-4-16,-4-4-36 15,13 3 16-15,4-3-188 16,9 0 112-16</inkml:trace>
          <inkml:trace contextRef="#ctx0" brushRef="#br0" timeOffset="-61962.4365">21314 4593 540 0,'-17'-7'200'0,"17"7"-156"0,17-4-12 15,-4 0 176 1,-9 4-120-16,-4 0-16 16,9 4-48-16,12-4 8 15,4 4-20-15,5-1 12 16,0 1-12-16,-4-4-192 0,8 4 96 0,-9-12-292 16,1 5 212-16</inkml:trace>
          <inkml:trace contextRef="#ctx0" brushRef="#br0" timeOffset="-61659.5865">21702 4256 624 0,'-13'0'228'16,"13"0"-176"-16,17 8-16 0,-4 3 168 16,-9 4-120-16,9 12 116 15,-5 7-116-15,-4 8 108 16,13 3-112-16,-17 0 40 16,9 5-72-16,-18-9-24 15,9 1-16-15,-17-4 0 16,5 0-4-16,-22-4 16 15,-5-4-12-15,9 4-224 16,5-11 120-16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3:05.9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D325C8-BD27-4CF8-93FB-8BA2D7640EC1}" emma:medium="tactile" emma:mode="ink">
          <msink:context xmlns:msink="http://schemas.microsoft.com/ink/2010/main" type="writingRegion" rotatedBoundingBox="7319,8410 9276,7927 9525,8937 7568,9420"/>
        </emma:interpretation>
      </emma:emma>
    </inkml:annotationXML>
    <inkml:traceGroup>
      <inkml:annotationXML>
        <emma:emma xmlns:emma="http://www.w3.org/2003/04/emma" version="1.0">
          <emma:interpretation id="{5E866573-DDBD-4BFB-AE1F-4B86D7CBAEBB}" emma:medium="tactile" emma:mode="ink">
            <msink:context xmlns:msink="http://schemas.microsoft.com/ink/2010/main" type="paragraph" rotatedBoundingBox="7319,8410 9276,7927 9525,8937 7568,9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1C5B1-C45A-4AC4-83C0-DA0EE990FB01}" emma:medium="tactile" emma:mode="ink">
              <msink:context xmlns:msink="http://schemas.microsoft.com/ink/2010/main" type="line" rotatedBoundingBox="7319,8410 9276,7927 9525,8937 7568,9420"/>
            </emma:interpretation>
          </emma:emma>
        </inkml:annotationXML>
        <inkml:traceGroup>
          <inkml:annotationXML>
            <emma:emma xmlns:emma="http://www.w3.org/2003/04/emma" version="1.0">
              <emma:interpretation id="{ADF085D4-909C-44A5-9025-BCA73BC3695E}" emma:medium="tactile" emma:mode="ink">
                <msink:context xmlns:msink="http://schemas.microsoft.com/ink/2010/main" type="inkWord" rotatedBoundingBox="7319,8410 9276,7927 9525,8937 7568,9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5009 8178 540 0,'13'-16'200'0,"-13"16"-156"0,13 12-12 15,-9-1 132 1,0 4-96-16,1 23 112 16,-1 4-100-16,-4 11 28 0,0 0-64 15,-4 0 20-15,4-8-36 0,-13 1 72 16,4-9-56-16,-16-2 12 15,3-9-32-15,-20-7-4 16,8 0-12-16,-17-15 20 16,12-4-16-16,-3-15-428 15,8 7 228-15</inkml:trace>
          <inkml:trace contextRef="#ctx0" brushRef="#br0" timeOffset="176.9001">4950 7860 1048 0,'8'-19'388'0,"-8"19"-300"0,9 4-28 0,-1-1-64 15,-4 1-12-15,14 4-356 16,-6 3 204-16</inkml:trace>
          <inkml:trace contextRef="#ctx0" brushRef="#br0" timeOffset="676.29">5367 7985 644 0,'0'11'236'0,"0"-11"-180"0,-9 34-20 0,5-11 104 31,8-1-84-31,-8 16 48 15,4 0-60-15,-8 8 12 0,3-1-36 0,-3-3 36 16,4-8-32-16,-5-8-4 16,9-3-12-16,-8-8 28 15,8-4-20-15,0-18 56 16,4-1-40-16,-4-18-32 16,4 3-4-16,0-19 8 15,9 5 0-15,-4-9-20 16,3 8 8-16,1-3 4 15,4 10 4-15,-4 1 0 16,4 11 0-16,0 4-12 16,0 7 8-16,4 5 28 15,9 3-12-15,-8 3 12 16,7 9-12-16,1 3 0 16,-4 8-4-16,-1 3 4 15,1 1-8-15,-9-1 8 16,4 4-8-16,-12 1-4 15,-5-1 4-15,-17 4 28 16,9-4-16-16,-17 1 4 16,4-5-12-16,-9-7-16 15,13 0 4-15,-4-8 20 16,9 4-8-16,-1-11-4 16,5 0 0-16,4-15-148 15,4-1 80-15,5-10-344 16,3 6 228-16</inkml:trace>
          <inkml:trace contextRef="#ctx0" brushRef="#br0" timeOffset="1166.0997">6006 7898 416 0,'0'-8'152'0,"0"8"-116"0,0-11-12 0,0 3 128 15,0 8-88-15,0-4 124 16,0 4-108-16,-9-4 84 15,9 4-96-15,-8 4 36 16,8 8-60-16,-13 3 36 16,4 7-44-16,9 12 16 15,0 1-32-15,9 6 16 16,-1 1-20-16,14-1 0 16,3 1-8-16,5-8 20 15,8-7-16-15,5-12-4 16,8 0-4-16,0-15 12 15,5 0-8-15,-5-15 4 0,0 0-4 16,-4-16 12 0,-13 5-12-16,4-8-12 0,-12 4 0 0,-5-5 20 15,9 9-8-15,-18-4-48 16,1 7 24-16,-9 0-244 16,9 12 144-16</inkml:trace>
          <inkml:trace contextRef="#ctx0" brushRef="#br0" timeOffset="1658.9107">6389 7633 404 0,'-9'0'148'0,"9"0"-112"0,0 11-12 15,0-7 172 1,0-1-112-16,-4 5 80 15,8 3-96-15,-8 8 24 0,4 4-52 0,-4 11 84 16,0 4-72 0,-5 7 64-16,1 5-64 0,-5 18 4 15,13 0-32-15,-13 15 12 16,5-7-20-16,-9 0 20 16,4-8-24-16,-9-8-4 15,14-11-4-15,-13-3-4 16,12-8 0-16,-12-4 8 15,8-8-4-15,0-3-336 16,5-4 180-16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3:52.2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95ADCC-1B8B-4D32-A23E-C1DAC0F46773}" emma:medium="tactile" emma:mode="ink">
          <msink:context xmlns:msink="http://schemas.microsoft.com/ink/2010/main" type="writingRegion" rotatedBoundingBox="21396,9372 25274,13029 22376,16103 18497,12446"/>
        </emma:interpretation>
      </emma:emma>
    </inkml:annotationXML>
    <inkml:traceGroup>
      <inkml:annotationXML>
        <emma:emma xmlns:emma="http://www.w3.org/2003/04/emma" version="1.0">
          <emma:interpretation id="{B0C24EED-DB6C-47B0-93F3-86358D1969B0}" emma:medium="tactile" emma:mode="ink">
            <msink:context xmlns:msink="http://schemas.microsoft.com/ink/2010/main" type="paragraph" rotatedBoundingBox="21396,9372 25274,13029 24282,14081 20403,10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B76A1-D566-48E5-AE89-008AA7F4C93A}" emma:medium="tactile" emma:mode="ink">
              <msink:context xmlns:msink="http://schemas.microsoft.com/ink/2010/main" type="line" rotatedBoundingBox="21396,9372 25274,13029 24282,14081 20403,10425"/>
            </emma:interpretation>
          </emma:emma>
        </inkml:annotationXML>
        <inkml:traceGroup>
          <inkml:annotationXML>
            <emma:emma xmlns:emma="http://www.w3.org/2003/04/emma" version="1.0">
              <emma:interpretation id="{BB238C5A-3CE9-432A-BB76-6C9CC2AE7FDE}" emma:medium="tactile" emma:mode="ink">
                <msink:context xmlns:msink="http://schemas.microsoft.com/ink/2010/main" type="inkWord" rotatedBoundingBox="21396,9372 25274,13029 24282,14081 20403,10425"/>
              </emma:interpretation>
            </emma:emma>
          </inkml:annotationXML>
          <inkml:trace contextRef="#ctx0" brushRef="#br0">21748 12023 696 0,'-4'-30'256'0,"13"26"-196"0,16-3-20 0,-12 3-32 15,0 0-12-15,4 0 4 16,0 4 0-16,-4 4-12 16,4 4 8-16,-5-1 12 0,1-7-4 15,-9 4-12-15,9-4 4 16,-13 0 92-16,9 0-48 15,-9 0 44-15,0 0-48 16,0 15-12-16,0 12 48 16,0 14-40-16,-9 8 64 15,5 8-56-15,-9 23 72 16,-12 29-64-16,3 13 0 16,-3-1-28-16,-1-8-12 15,5-3-4-15,0 4 48 16,12-8-28-16,1-8 16 15,-5-15-24-15,13-15-8 16,-13-18-4-16,9-9 92 16,-9-10-52-16,-4-9 36 15,0-10-48-15,-13-1-28 16,-8 0-4-16,-35-3-548 16,-29 7 300-16</inkml:trace>
          <inkml:trace contextRef="#ctx0" brushRef="#br0" timeOffset="-541.0019">20854 11758 852 0,'30'-22'316'0,"8"25"-248"0,22 9-16 0,-22-1 192 15,-4 12-144-15,5 15 64 16,-5 15-96-16,-4 15 4 16,-13 4-40-16,-9 0-4 0,-16-8-16 15,-9-7 12-15,-18-4-16 16,-16-4-12-16,5-7 0 15,-1-1-296-15,8-11 164 16,5-7-536 0,9-8 376-16,12-7-84 0</inkml:trace>
          <inkml:trace contextRef="#ctx0" brushRef="#br0" timeOffset="-10103.008">20156 10638 1152 0,'0'0'428'0,"0"0"-332"0,-13 7-28 0,0 1-688 0,-4 3 324 15,0-11-200-15</inkml:trace>
          <inkml:trace contextRef="#ctx0" brushRef="#br0" timeOffset="-12906.5461">18193 9400 964 0,'0'-26'360'0,"0"26"-280"0,8 15-24 0</inkml:trace>
          <inkml:trace contextRef="#ctx0" brushRef="#br0" timeOffset="-12339.4567">18427 9627 592 0,'0'-7'220'0,"0"-1"-172"0,0 1-12 16,0-1 84 0,0 4-72-16,0-3 60 15,9 3-64-15,-1-4-28 16,9 12-16-16,0-8 8 16,4 8-4-16,1 0 52 15,7 3-32-15,-7 5 8 16,-1-1-20-16,-8 1 0 0,0-1-4 0,-13 4 4 15,-5 0-8-15,-16 0 16 16,4-3-12-16,-4-1-20 16,-1 0 4-16,5 1-68 15,5-1 44-15,12 0 4 0,8 1 16 16,9 3 4-16,13 4 0 16,4 0 16-16,-4 0-4 15,0 0-12-15,-5 0 4 16,-8-1 12-16,-8-2-4 15,-18-1 60-15,-12 0-36 16,-17 0 24-16,-5 0-32 16,5-3 28-16,-5-5-32 0,9 1 12 15,4-5-16-15,9-3-16 16,12 0 0-16,9-3 4 16,13-1 0-16,4-4-168 15,9 1 92-15,-1-1-236 16,-3 1 180-16</inkml:trace>
          <inkml:trace contextRef="#ctx0" brushRef="#br0" timeOffset="-11888.2642">19185 9718 748 0,'-13'-19'276'0,"13"19"-216"0,-4 0-16 15,0 0 244-15,-9 4-168 16,-8 4 72-16,-1-1-112 15,-3 8-28-15,-5 4-32 16,0 0-24-16,0 0 0 0,1 4 4 16,-1-4 0-16,-9 0-300 15,10 3 164-15,-1-3-528 16</inkml:trace>
          <inkml:trace contextRef="#ctx0" brushRef="#br0" timeOffset="-12052.7007">18951 9658 808 0,'-5'-19'300'0,"10"26"-232"0,-5 1-20 0,4 3 36 15,9 1-56-15,4 6 40 16,4-2-36-16,9 2-8 16,4 1-16-16,9 0 4 0,-1 0-8 15,-8 0 8-15,-8-4-8 16,4-3-232-16,-18-1 124 15,-7-3-264 1,-10-5 208-16,-7-3-208 0</inkml:trace>
        </inkml:traceGroup>
        <inkml:traceGroup>
          <inkml:annotationXML>
            <emma:emma xmlns:emma="http://www.w3.org/2003/04/emma" version="1.0">
              <emma:interpretation id="{D605EEEC-F9B7-4797-9808-563A9A7AF694}" emma:medium="tactile" emma:mode="ink">
                <msink:context xmlns:msink="http://schemas.microsoft.com/ink/2010/main" type="inkWord" rotatedBoundingBox="21963,10867 22307,11191 21909,11613 21565,11289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10388.265">18853 10854 1028 0,'-30'-23'380'0,"30"15"-296"0,0 5-20 15,-4 3-20-15,-5-4-36 16,9 4-64-16</inkml:trace>
          <inkml:trace contextRef="#ctx0" brushRef="#br0" timeOffset="-10220.8205">19517 10755 956 0,'-13'-19'352'0,"26"19"-272"0,-13-3-24 0,4-1-20 16,9 0-32-16,0-4-584 15</inkml:trace>
        </inkml:traceGroup>
      </inkml:traceGroup>
    </inkml:traceGroup>
    <inkml:traceGroup>
      <inkml:annotationXML>
        <emma:emma xmlns:emma="http://www.w3.org/2003/04/emma" version="1.0">
          <emma:interpretation id="{EC9E680E-A727-4879-BCB5-700AB72A44A9}" emma:medium="tactile" emma:mode="ink">
            <msink:context xmlns:msink="http://schemas.microsoft.com/ink/2010/main" type="paragraph" rotatedBoundingBox="19230,12640 22204,11533 22649,12729 19675,138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24513A-E016-4E54-B37D-7C7A797DFEC3}" emma:medium="tactile" emma:mode="ink">
              <msink:context xmlns:msink="http://schemas.microsoft.com/ink/2010/main" type="line" rotatedBoundingBox="19230,12640 22204,11533 22649,12729 19675,13836"/>
            </emma:interpretation>
          </emma:emma>
        </inkml:annotationXML>
        <inkml:traceGroup>
          <inkml:annotationXML>
            <emma:emma xmlns:emma="http://www.w3.org/2003/04/emma" version="1.0">
              <emma:interpretation id="{FD293243-F7CE-4A44-B3A1-C75E654BD404}" emma:medium="tactile" emma:mode="ink">
                <msink:context xmlns:msink="http://schemas.microsoft.com/ink/2010/main" type="inkWord" rotatedBoundingBox="19230,12640 22204,11533 22649,12729 19675,138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74.9977">16915 12765 444 0,'-12'0'164'0,"20"8"-124"0,-4-1-16 16,1 1 104-16,3 3-76 15,-4-3 52-15,5-1-64 16,4 5 32-16,4-9-40 16,8 5 24-16,9-8-28 0,9-4-16 15,4 0-8-15,0-3-16 16,-1-1 8-16,-7-3 20 16,-5 3-8-16,-4-7 4 0,-9 0-4 15,-13-8 12-15,-3 8-12 16,-10-7 16-16,-16-5-16 15,-9 4-12-15,-8 1 0 16,-13 7 4-16,4 3 0 16,0 8 0-16,5 4 0 15,-14 8-12-15,18 0 8 16,-9-1 28-16,5 16-12 16,7-4 40-16,6 7-28 15,-10 5 20-15,18 3-24 16,4 3 72-16,4-3-56 0,13 1 12 15,13-1-28-15,4 0 24 16,9-4-28-16,8-4 4 16,4 1-12-16,0-4 20 15,1-8-16-15,-5-4-56 16,-5 1 20-16,1-5-156 16,-4 4 100-16,-5-7-188 15,0-4 156-15,-4 0-188 16,0-4 172-1,1-3-216-15</inkml:trace>
          <inkml:trace contextRef="#ctx0" brushRef="#br0" timeOffset="-3840.5067">17520 12311 548 0,'-9'38'204'0,"14"-23"-156"0,-10 8-16 15,-3-12 80-15,8 0-68 16,-9 1 88-16,9-5-76 16,-17-3 0-16,13 4-36 15,-21-8-20-15,8-8-4 0,-9 8 20 16,-4-11-8-16,0-4-4 16,-12-8 0-16,16 4-156 31,-4 4 84-31,9-12-516 0</inkml:trace>
          <inkml:trace contextRef="#ctx0" brushRef="#br0" timeOffset="-3691.6111">17511 11789 880 0,'-8'-4'328'0,"4"8"-256"0,-1-4-16 0,5 0-32 16,0 0-24-16,0 0-336 15,9 11 184-15,8 0-344 16</inkml:trace>
          <inkml:trace contextRef="#ctx0" brushRef="#br0" timeOffset="-3273.2787">18231 11811 300 0,'13'0'112'0,"-5"-7"-88"0,-8 3-8 16,0 4 196-16,0-8-120 16,0 8 60-16,-8-7-88 15,8 7-12-15,-13 0-32 0,0 7 16 0,-8-3-24 16,-9 8 56-16,-8 10-36 16,-5 16 20-16,9 11-32 15,-4 16 96-15,4 7-64 16,8-1 28-16,9-2-44 15,9-5-4-15,4-4-20 16,16-7-8-16,-3-3 0 16,-1-9-16-16,18-7 8 15,-9-7-296-15,4-12 164 16</inkml:trace>
          <inkml:trace contextRef="#ctx0" brushRef="#br0" timeOffset="-2762.4685">18116 11985 464 0,'-17'8'176'0,"17"11"-140"0,-4 11-8 15,-5-7 128-15,9 19-92 16,-4 3 16-16,4-7-44 15,0 0 0-15,4-4-20 16,-8-8 72-16,8-3-52 0,9-12-4 16,-13 4-20-16,0-7 0 15,13-12 8 1,-5-7-8-16,1-8-8 0,-9-15 0 16,13-4-60-16,-13-11 32 15,0 7-52-15,0 8 44 16,4 8 24-16,-4 7 8 15,4 11-32-15,5 8 16 16,-1 15 120-16,5 12-56 16,0 7 36-16,4 0-48 15,0 0 40-15,0 0-44 16,4-11 28-16,0-8-32 16,-8-4 28-16,4-3-32 15,5-16 48 1,-14-3 32-16,5-19-56 0,-9-4-8 15,-4-8-24-15,0-4-12 16,-4-7 0-16,0 12-16 16,-5 7 8-16,9 7-48 15,0 20-336 1,13 14 212-16</inkml:trace>
          <inkml:trace contextRef="#ctx0" brushRef="#br0" timeOffset="-2595.5245">18512 12069 644 0,'-4'0'236'0,"8"0"-180"0,13-8-20 16,-4 8 36-16,8 0-48 16,5 0-12-16,12-7-4 0,0-1-108 15,1-3 56-15,3 11-352 16</inkml:trace>
          <inkml:trace contextRef="#ctx0" brushRef="#br0" timeOffset="-2147.1508">18840 11879 124 0,'-8'0'44'16,"16"0"-32"-16,5 0-4 0,-5 0 56 0,1-3-36 16,-5-1 120-16,-4 0-80 15,4 0 88-15,1 1-88 16,-10-1 20-16,5 0-52 15,0 4 76-15,0-4-64 16,0 4 20-16,0 0-36 16,0 8 24-16,0 3-32 0,0 0 48 15,5 5-40-15,-5 2 72 16,0 5-56-16,8 0-8 0,-4 3-24 16,-4 1 16-16,0-12-20 15,0 8-4-15,0-4-4 16,0-4 12-16,0-4-8 15,0-11-12-15,-4 0 0 16,4 0-244-16,-8-4 136 16,8-3-360-1,12-1 264-15</inkml:trace>
          <inkml:trace contextRef="#ctx0" brushRef="#br0" timeOffset="-1815.2205">19164 11667 632 0,'8'4'236'0,"9"8"-184"0,5 10-16 16,-5-7 184-16,-5 12-128 15,10 15 52-15,-10 14-84 16,10 5-20-16,-10-1-24 16,-12-7 24-16,-8 0-24 0,-18-3-4 0,-12-5-8 15,-9-7 4-15,0-4-4 16,-4-4-256-16,0-7 136 15,9 0-580 1</inkml:trace>
          <inkml:trace contextRef="#ctx0" brushRef="#br0" timeOffset="-901.6546">19700 11739 496 0,'-34'-11'184'0,"34"15"-140"0,-8-8-16 0,-1 4 120 16,9 0-88-1,-13 0 96-15,-4 4-88 0,0 7 36 16,-8 12-60-16,3 3 80 0,1 12-68 16,0 15 52-16,0 8-64 15,8 7 4-15,9 0-28 16,-1-11-12-16,10-4-4 15,3-8 20-15,9-7-12 0,-4-11-4 16,17-5-4-16,-9-3-312 16,9-11 168-16,12-4-616 15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4:01.7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44C81D-2777-49F9-9970-AF3563E49322}" emma:medium="tactile" emma:mode="ink">
          <msink:context xmlns:msink="http://schemas.microsoft.com/ink/2010/main" type="writingRegion" rotatedBoundingBox="3639,13363 18293,13433 18268,18780 3613,18710"/>
        </emma:interpretation>
      </emma:emma>
    </inkml:annotationXML>
    <inkml:traceGroup>
      <inkml:annotationXML>
        <emma:emma xmlns:emma="http://www.w3.org/2003/04/emma" version="1.0">
          <emma:interpretation id="{CFD6EE6B-513B-4AC5-9BAF-A432588F260C}" emma:medium="tactile" emma:mode="ink">
            <msink:context xmlns:msink="http://schemas.microsoft.com/ink/2010/main" type="paragraph" rotatedBoundingBox="5862,13374 18293,13433 18285,15255 5853,15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AD2173-9053-4BB4-9816-209946367C49}" emma:medium="tactile" emma:mode="ink">
              <msink:context xmlns:msink="http://schemas.microsoft.com/ink/2010/main" type="line" rotatedBoundingBox="5862,13374 18293,13433 18285,15255 5853,15195"/>
            </emma:interpretation>
          </emma:emma>
        </inkml:annotationXML>
        <inkml:traceGroup>
          <inkml:annotationXML>
            <emma:emma xmlns:emma="http://www.w3.org/2003/04/emma" version="1.0">
              <emma:interpretation id="{8A90FBC4-2B48-49E7-A6DE-914365F5DAA2}" emma:medium="tactile" emma:mode="ink">
                <msink:context xmlns:msink="http://schemas.microsoft.com/ink/2010/main" type="inkWord" rotatedBoundingBox="5860,13724 6393,13726 6391,14195 5858,141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3178 13658 800 0,'-55'-15'296'0,"46"23"-232"0,-3-8-16 0,12 0 20 0,17 11-48 15,8-3 8-15,9-1-16 16,9 5 12-16,12-1-16 16,13-3-72-16,5-5 32 0,-1 1-312 15,-4 0 188-15,9 0-284 16</inkml:trace>
          <inkml:trace contextRef="#ctx0" brushRef="#br0" timeOffset="-168.448">3212 13363 1164 0,'-8'-68'428'0,"-5"53"-332"0,13 0-24 0,0 11 72 15,13 0-92-15,-5 0-20 16,1 4-20-16,12 4-12 16,17 8 0-16,5 10-56 0,8 5 32 15,0 3-428-15,0 4 248 16,-12 8-516 0</inkml:trace>
        </inkml:traceGroup>
        <inkml:traceGroup>
          <inkml:annotationXML>
            <emma:emma xmlns:emma="http://www.w3.org/2003/04/emma" version="1.0">
              <emma:interpretation id="{DE9877E9-63FB-4B6B-B596-1C0EE06A6FE8}" emma:medium="tactile" emma:mode="ink">
                <msink:context xmlns:msink="http://schemas.microsoft.com/ink/2010/main" type="inkWord" rotatedBoundingBox="6900,13648 8619,13656 8614,14708 6895,14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.6888">4503 13182 820 0,'-22'-4'304'0,"18"8"-236"0,-13 18-20 0,4-3 72 16,-4 15-76-16,-4 15 36 15,-9 20-48-15,0-5-20 16,-4-7-4-16,0-4 0 0,4-8-4 16,5-3 8-16,3-1-8 15,1-7 8-15,4-11-8 16,4 4-168-16,5-12 88 15,4-4-544 1</inkml:trace>
          <inkml:trace contextRef="#ctx0" brushRef="#br0" timeOffset="718.688">4728 13628 788 0,'-13'-4'292'0,"5"1"-228"0,4-5-16 0,-1 4 212 16,5 4-152-16,0-4 44 15,9 1-88-15,12-1-52 16,9 8-8-16,8-4-4 0,9 0 0 15,13 0 8-15,-9 7-4 16,0-3-64-16,0 0 32 0,-17 0-164 16,-4-4 108-16,-9-4-168 31,1 8 144-31,-14-4-336 0,-8 0 252 16,-8 7-72-16</inkml:trace>
          <inkml:trace contextRef="#ctx0" brushRef="#br0" timeOffset="1106.7885">4984 13378 444 0,'0'-7'164'0,"-9"3"-124"0,9-7-16 0,0 7 168 16,0-4-112-16,0 1 108 15,-8-1-108-15,8 4 28 16,-5 19-20-16,-3 12-48 16,-5 15 12-16,0 7-32 0,-4 0 0 15,0-7-12-15,-4 3 4 16,0 12-8-16,-9-8-144 16,9-4 76-16,-1-3-684 15</inkml:trace>
          <inkml:trace contextRef="#ctx0" brushRef="#br0" timeOffset="2622.4574">5554 13549 260 0,'0'-27'96'0,"0"23"-76"0,0-7-4 16,0 3 168-16,0-3-104 16,0 0 88-16,0 3-96 15,-4 8 52-15,-4 8-72 16,-1 11 68-16,-4 7-68 16,5 4 8-16,8 5-36 0,0-5-4 15,0 0-12-15,8-3-16 16,14-5 4-16,-1-7 28 15,9-3-12-15,4-12 4 16,13-8-8-16,-5-3-148 0,1-8 76 16,-5-4-24-16,-12-7 48 15,-1-8 20-15,-12 8 8 16,-13 7 12-16,0 0 0 16,0 20 52-16,-13 14-28 15,-4 8 112-15,-13 15-76 16,9 15 36-16,0 15-56 15,-1 8-4-15,10 4-24 16,-1-4-8-16,0 0 0 16,-8-15 4-16,0-8-4 15,-9-7 16-15,-4-8-12 16,-5-8 4-16,-3-7-4 0,-1-8 12 16,5-3-12-16,4-4-12 15,17-8 0-15,4-7-312 16,4-12 168-16</inkml:trace>
        </inkml:traceGroup>
        <inkml:traceGroup>
          <inkml:annotationXML>
            <emma:emma xmlns:emma="http://www.w3.org/2003/04/emma" version="1.0">
              <emma:interpretation id="{EAFB69F1-A960-40F8-8382-BC25E1B6B405}" emma:medium="tactile" emma:mode="ink">
                <msink:context xmlns:msink="http://schemas.microsoft.com/ink/2010/main" type="inkWord" rotatedBoundingBox="9085,13389 11158,13399 11151,14784 9079,147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34.1567">6325 13681 652 0,'30'8'244'0,"4"-8"-192"0,13-8-12 0,-22 1 76 15,14-1-72-15,16-3-20 16,13-1-12-16,-12 1-112 16</inkml:trace>
          <inkml:trace contextRef="#ctx0" brushRef="#br0" timeOffset="3044.3942">6674 13393 592 0,'-30'-3'220'0,"22"22"-172"0,-1 18-12 0,5-14 172 0,-13 7-120 15,4 8 8 1,5 4-56-16,-5 0-20 0,-4-1-12 15,13 1-16-15,-5-4 4 0,1-8-76 16,3-4 44-16,5-10-384 16</inkml:trace>
          <inkml:trace contextRef="#ctx0" brushRef="#br0" timeOffset="3447.7083">7045 13568 756 0,'-9'0'280'0,"18"7"-216"0,4 5-20 16,-13-5-20-16,8 4-24 0,-4 1 16 15,13 3-8-15,5-8-160 16,12-3 80-16,-5-4-112 16,1-4 104-16,9-3 16 15,-14-4 40-15,1-1 44 16,-14-3-12-16,1-4 36 15,-13 0-28-15,-4 4 120 16,-9 8-80-16,-4 14 104 16,0 12-96-16,4 8 76 15,-8 18-80-15,13 27 12 0,-5 22-40 16,4 5-20-16,5-8-8 0,8-12-4 16,-12-11 0-16,-1-11 24 15,-4-11-12-15,-8-16 128 16,-9-4-76-16,-8-14 4 15,0-12-40-15,-9-8-8 16,4-15-12-16,-8-11 4 31,13 0-8-31,0-34-160 0,8-8 84 16,13 5-588-16</inkml:trace>
          <inkml:trace contextRef="#ctx0" brushRef="#br0" timeOffset="3718.7454">7645 12924 676 0,'21'8'248'0,"-21"11"-192"0,22 0-16 0,-14-8-20 15,5 0-20-15,-4 4 32 16,3-3-16-16,-3-1 4 15,-18 0-12-15,5-3 72 0,-13 0-44 16,-4-5-12-16,-1-3-16 16,1 0 52-16,13-3-32 15,-5-1 32-15,26 0-32 16,16 4-16-16,10 0-8 0,12 4-172 16,4 0 92-16</inkml:trace>
          <inkml:trace contextRef="#ctx0" brushRef="#br0" timeOffset="3954.8738">8160 13560 956 0,'-12'-19'352'0,"24"15"-272"0,10 4-24 16,-1-3 40-16,13-1-64 15,9 4-28-15,8 7-8 0,0-10-572 16</inkml:trace>
          <inkml:trace contextRef="#ctx0" brushRef="#br0" timeOffset="4112.2921">8399 13450 748 0,'-34'31'276'0,"21"-5"-216"0,-8 16-16 0,16-16 12 16,-3 4-40-16,4 12-68 16</inkml:trace>
        </inkml:traceGroup>
        <inkml:traceGroup>
          <inkml:annotationXML>
            <emma:emma xmlns:emma="http://www.w3.org/2003/04/emma" version="1.0">
              <emma:interpretation id="{D69A67CE-B945-4C3A-A0A8-518A5C1797B1}" emma:medium="tactile" emma:mode="ink">
                <msink:context xmlns:msink="http://schemas.microsoft.com/ink/2010/main" type="inkWord" rotatedBoundingBox="11544,13414 13399,13423 13392,15034 11537,15025"/>
              </emma:interpretation>
              <emma:one-of disjunction-type="recognition" id="oneOf3">
                <emma:interpretation id="interp3" emma:lang="" emma:confidence="0">
                  <emma:literal>31.4 g</emma:literal>
                </emma:interpretation>
                <emma:interpretation id="interp4" emma:lang="" emma:confidence="0">
                  <emma:literal>31... y</emma:literal>
                </emma:interpretation>
                <emma:interpretation id="interp5" emma:lang="" emma:confidence="0">
                  <emma:literal>pt.. y</emma:literal>
                </emma:interpretation>
                <emma:interpretation id="interp6" emma:lang="" emma:confidence="0">
                  <emma:literal>3.4 g</emma:literal>
                </emma:interpretation>
                <emma:interpretation id="interp7" emma:lang="" emma:confidence="0">
                  <emma:literal>3th... y</emma:literal>
                </emma:interpretation>
              </emma:one-of>
            </emma:emma>
          </inkml:annotationXML>
          <inkml:trace contextRef="#ctx0" brushRef="#br0" timeOffset="4732.6502">9229 13587 808 0,'-42'-50'300'0,"33"28"-232"0,-4-5-20 0,9 16 36 16,-4-1-56-16,8 5 84 15,-13 3-60-15,13 12-52 16,-4 7-4-16,8 7-4 0,9 5 8 16,4-4 8-16,8-1-4 15,5-6-180-15,8-5 100 16,1-4-160-16,3-3 136 16,5-4 24-16,-9 0 48 15,-4-4-84-15,-12 1 60 16,-10-1-56-16,-12 4 64 15,-8 11 100-15,-9 12-28 16,-13 11 180-16,-8 30-116 16,-5 35 132-16,-4 18-124 15,13-3-36-15,4-8-40 16,9-8 68-16,0-3-48 0,-9-20 76 16,9-14-68-16,0-19 116 15,-22-24-60 1,-8-21-56-16,-9-24 8 15,5-7-44-15,4-15-4 16,0-12-8-16,21-3-4 16,17-19 0-16,13 7-176 15,21 0 96-15,18 8-444 16,29 8 292-16,4 3-348 16</inkml:trace>
          <inkml:trace contextRef="#ctx0" brushRef="#br0" timeOffset="5484.4384">9740 12992 1028 0,'9'-26'380'0,"-1"22"-296"0,5-11-20 0,-4 15 52 0,12 4-76 15,-8 3-28-15,8 5-8 16,4 6-4-16,-16 5 0 16,-1 4 24-16,-8-1-12 0,-8 4-84 15,-9 1 40-15,-4-9-44 16,-9 1 44-16,0-8-24 16,9-3 32-16,-1-5-52 15,14-3 44-15,16 7-20 16,14-3 32-16,-1 7 0 15,9 4 12-15,4 7-12 16,0 5 12-16,-9-5 4 16,-7 1 4-16,-18-5 200 15,-18-3-108-15,-7-3 44 16,-9-5-84-16,-9-4-12 16,1-3-24-16,3 0-20 0,10-4 0 15,12 0-488-15,17 0 264 16,21-4-372-1</inkml:trace>
          <inkml:trace contextRef="#ctx0" brushRef="#br0" timeOffset="5490.9537">10115 13817 832 0,'25'-7'308'0,"1"-1"-240"0,21 4-20 16,-17 1 44-16,17-5-60 15,4 1-12-15,8-5-12 16,1 5-36-16,-1-1 16 0,-7 0-416 16,-10 5 232-16,-16 6-236 15</inkml:trace>
          <inkml:trace contextRef="#ctx0" brushRef="#br0" timeOffset="5644.4142">10464 13594 788 0,'-34'-4'292'0,"34"12"-228"0,-4 18-16 0,0-7 20 16,-5 15-48-16,-4 16 68 15,9 3-48-15,-9 11-16 16,0 0-16-16,5-3 0 0,-1-1-4 0,1-10-284 15,-1-9 152-15</inkml:trace>
        </inkml:traceGroup>
        <inkml:traceGroup>
          <inkml:annotationXML>
            <emma:emma xmlns:emma="http://www.w3.org/2003/04/emma" version="1.0">
              <emma:interpretation id="{AB334F3F-2878-4263-9EF5-8CA9B259E52F}" emma:medium="tactile" emma:mode="ink">
                <msink:context xmlns:msink="http://schemas.microsoft.com/ink/2010/main" type="inkWord" rotatedBoundingBox="14182,14176 14230,14176 14230,14232 14182,14232"/>
              </emma:interpretation>
            </emma:emma>
          </inkml:annotationXML>
          <inkml:trace contextRef="#ctx0" brushRef="#br0" timeOffset="5885.5777">11426 13704 1308 0,'0'4'484'0,"13"7"-376"0,0 0-28 0,-4-3-460 16,-5-1 192-16,4 9-612 15</inkml:trace>
        </inkml:traceGroup>
        <inkml:traceGroup>
          <inkml:annotationXML>
            <emma:emma xmlns:emma="http://www.w3.org/2003/04/emma" version="1.0">
              <emma:interpretation id="{016D2323-A427-4529-AC62-2E14EE890298}" emma:medium="tactile" emma:mode="ink">
                <msink:context xmlns:msink="http://schemas.microsoft.com/ink/2010/main" type="inkWord" rotatedBoundingBox="14749,14164 14809,14164 14809,14191 14749,14190"/>
              </emma:interpretation>
            </emma:emma>
          </inkml:annotationXML>
          <inkml:trace contextRef="#ctx0" brushRef="#br0" timeOffset="6045.0646">11993 13711 1112 0,'0'-19'412'0,"17"31"-320"0,13-5-28 0,-18 1-536 15</inkml:trace>
        </inkml:traceGroup>
        <inkml:traceGroup>
          <inkml:annotationXML>
            <emma:emma xmlns:emma="http://www.w3.org/2003/04/emma" version="1.0">
              <emma:interpretation id="{D3973D9E-162D-4620-8CB8-9DDD017BF651}" emma:medium="tactile" emma:mode="ink">
                <msink:context xmlns:msink="http://schemas.microsoft.com/ink/2010/main" type="inkWord" rotatedBoundingBox="15452,14126 15521,14127 15521,14157 15451,14156"/>
              </emma:interpretation>
            </emma:emma>
          </inkml:annotationXML>
          <inkml:trace contextRef="#ctx0" brushRef="#br0" timeOffset="6220.0135">12695 13674 1256 0,'13'-19'464'0,"4"30"-360"0,9 0-28 16,-13-3-244-16</inkml:trace>
        </inkml:traceGroup>
        <inkml:traceGroup>
          <inkml:annotationXML>
            <emma:emma xmlns:emma="http://www.w3.org/2003/04/emma" version="1.0">
              <emma:interpretation id="{EB61A05D-D4ED-4DF2-801F-ACF330580AB9}" emma:medium="tactile" emma:mode="ink">
                <msink:context xmlns:msink="http://schemas.microsoft.com/ink/2010/main" type="inkWord" rotatedBoundingBox="16455,13588 18292,13597 18285,15255 16447,15246"/>
              </emma:interpretation>
              <emma:one-of disjunction-type="recognition" id="oneOf4">
                <emma:interpretation id="interp8" emma:lang="" emma:confidence="0">
                  <emma:literal>NT</emma:literal>
                </emma:interpretation>
                <emma:interpretation id="interp9" emma:lang="" emma:confidence="0">
                  <emma:literal>N.,</emma:literal>
                </emma:interpretation>
                <emma:interpretation id="interp10" emma:lang="" emma:confidence="0">
                  <emma:literal>N,</emma:literal>
                </emma:interpretation>
                <emma:interpretation id="interp11" emma:lang="" emma:confidence="0">
                  <emma:literal>N r,</emma:literal>
                </emma:interpretation>
                <emma:interpretation id="interp12" emma:lang="" emma:confidence="0">
                  <emma:literal>N.</emma:literal>
                </emma:interpretation>
              </emma:one-of>
            </emma:emma>
          </inkml:annotationXML>
          <inkml:trace contextRef="#ctx0" brushRef="#br0" timeOffset="7113.7809">14471 13613 372 0,'-17'-15'140'0,"17"7"-112"0,-4 1-4 0,0 7 100 0,-1 0-72 16,-3 0 52-16,-1 7-64 16,1-7 40-16,3 8-44 15,-3-1 8-15,-1 1-28 16,1 3 36-16,-1 8-28 0,-3 19 40 15,-1 15-36-15,-8 23 20 16,-1 18-28-16,-12 12-8 16,0 4-8-16,-4 4-4 15,-1-1 0-15,10-10 0 16,-14-13 0-16,5-6 52 16,-13-28-28-16,0-10 104 15,8-16-72-15,0-11 56 16,-3-19-68-16,12-23 48 15,-5-26-52-15,14-11-12 0,8-12-16 16,4-4 0-16,13 8-8 16,13 11-20-16,4 4 8 15,12 8-12-15,6 3 8 16,7 4-124-16,13 8 76 16,1 7-284-16,12 8 192 15,-4-8-504 1</inkml:trace>
          <inkml:trace contextRef="#ctx0" brushRef="#br0" timeOffset="7808.7076">14850 13318 520 0,'-8'-8'192'0,"8"4"-152"0,-5 8-8 16,5-4 104-16,-4 8-80 15,0 3 48-15,0 8-60 16,-5 8 48-16,0 7-56 0,-3-4-24 0,3-4-12 16,1 1 52-16,-1-8-28 15,1-4 60-15,3-4-48 16,1-3 28-16,8-12-36 16,1-3-8-16,3-9-12 15,5-10-16-15,0-4 4 16,-1-4 28-16,1-4-12 15,0 0-32-15,-4 4 12 16,-1 7 0-16,1 1 8 16,-5 14-28-16,0 9 16 15,5 10 4-15,-5 16 8 0,0 7-20 16,9 4 12-16,4 8 40 16,-4 0-20-16,8-8 44 15,-4-8-32-15,0-11 56 16,-8-7-44-16,3-8 80 15,-3-4-64-15,-5-15 8 16,0-7-36-16,-8-5-4 16,4-7-12-16,0 1 12 15,0-1-12-15,0 4-312 16,0 7 168-16,9 16-416 16</inkml:trace>
          <inkml:trace contextRef="#ctx0" brushRef="#br0" timeOffset="7918.5001">15246 13269 716 0,'17'-4'264'0,"0"0"-204"0,4-4-16 0,-8 5 8 15,0 3-36-15,4-4-32 16</inkml:trace>
          <inkml:trace contextRef="#ctx0" brushRef="#br0" timeOffset="8072.3372">15536 13125 652 0,'-5'0'244'0,"5"0"-192"16,-8 19-12-16,4-4 92 15,4 8-80-15,-9 11-12 16,5 7-24-16,-5 12-136 0</inkml:trace>
          <inkml:trace contextRef="#ctx0" brushRef="#br0" timeOffset="6648.7963">14113 13636 840 0,'-17'-15'312'0,"17"11"-244"0,0 0-16 15,0 4 68-15,-4 8-76 16,0-1 8-16,0 4-32 16,4 8-4-16,0 4-8 15,8 4 4-15,5-1-8 0,4 1-4 16,0-5 4-16,4 1-208 15,-4-4 112-15,0-4-384 16</inkml:trace>
        </inkml:traceGroup>
      </inkml:traceGroup>
    </inkml:traceGroup>
    <inkml:traceGroup>
      <inkml:annotationXML>
        <emma:emma xmlns:emma="http://www.w3.org/2003/04/emma" version="1.0">
          <emma:interpretation id="{1FE2D6FF-5D11-4794-B2B8-57CCEF0F88D4}" emma:medium="tactile" emma:mode="ink">
            <msink:context xmlns:msink="http://schemas.microsoft.com/ink/2010/main" type="paragraph" rotatedBoundingBox="6910,15612 10294,15075 10473,16204 7088,167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D824E6-E5C5-4C4F-87F9-743EFD30DB6A}" emma:medium="tactile" emma:mode="ink">
              <msink:context xmlns:msink="http://schemas.microsoft.com/ink/2010/main" type="line" rotatedBoundingBox="6910,15612 10294,15075 10473,16204 7088,16740"/>
            </emma:interpretation>
          </emma:emma>
        </inkml:annotationXML>
        <inkml:traceGroup>
          <inkml:annotationXML>
            <emma:emma xmlns:emma="http://www.w3.org/2003/04/emma" version="1.0">
              <emma:interpretation id="{9082F5E5-4B5C-460A-88A8-0532B643B313}" emma:medium="tactile" emma:mode="ink">
                <msink:context xmlns:msink="http://schemas.microsoft.com/ink/2010/main" type="inkWord" rotatedBoundingBox="6939,15796 7321,15736 7381,16116 6999,1617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767.9888">4256 15604 832 0,'-30'-8'308'0,"30"12"-240"0,8-4-20 0,1 4 108 0,4-4-96 0,8 4 28 16,9 0-52-16,-1 3-12 15,6-3-16-15,-6 7-148 0,14-3 76 16,-13-1-376-1,8-7 240-15,-4 8-252 16</inkml:trace>
          <inkml:trace contextRef="#ctx0" brushRef="#br0" timeOffset="14589.1372">4332 15354 548 0,'4'-11'204'15,"-8"3"-156"-15,0-3-16 0,4 7 168 16,4 0-116-16,-4 1 72 0,9-1-92 15,-5 0 36-15,9-4-60 16,0 8-4-16,8 8-20 0,0 0-4 16,9 3-4-16,0 4 4 15,4 0-8-15,0 4-400 16,-9-4 220-16,-3 12-392 16</inkml:trace>
        </inkml:traceGroup>
        <inkml:traceGroup>
          <inkml:annotationXML>
            <emma:emma xmlns:emma="http://www.w3.org/2003/04/emma" version="1.0">
              <emma:interpretation id="{10460BB4-AA35-4C9F-B9EA-89E44B2AF6B7}" emma:medium="tactile" emma:mode="ink">
                <msink:context xmlns:msink="http://schemas.microsoft.com/ink/2010/main" type="inkWord" rotatedBoundingBox="7703,15486 10294,15075 10473,16204 7882,16614"/>
              </emma:interpretation>
            </emma:emma>
          </inkml:annotationXML>
          <inkml:trace contextRef="#ctx0" brushRef="#br0" timeOffset="15156.7366">5576 14942 652 0,'-9'15'244'0,"1"7"-192"0,-14 16-12 16,14-4 68-16,-1 8-68 15,-12 7-8-15,8 4-20 16,-8 0 0-16,0 0-8 16,-1-7-12-16,1-9 4 0,4-3-68 0,4-11 40 15,5-4-560 1</inkml:trace>
          <inkml:trace contextRef="#ctx0" brushRef="#br0" timeOffset="15282.0726">5784 15203 780 0,'-21'-23'288'0,"25"23"-224"0,5 0-20 0,-1 0 48 0,14-4-60 15,-1-3 32-15,0 3-36 16,17 0-16-16,5 4-8 15,8 0-236-15,-8 8 128 0,8-1-492 16</inkml:trace>
          <inkml:trace contextRef="#ctx0" brushRef="#br0" timeOffset="15766.9706">6742 15097 644 0,'-17'11'236'0,"5"4"-180"0,-14 27-20 0,18-16 52 15,3 8-56-15,-8 27 32 16,5 0-36-16,-5-1-16 0,5 1-8 15,-5-1-4-15,-4 1 0 0,-4-4 8 16,-9-8-4-16,8-8 68 16,-12-6-40-16,-4-13 84 15,-4-10-64-15,7-12 124 16,-3-12-100-16,8-10-28 16,9-13-28-16,8-2-8 31,5 3-8-31,21-12-424 0,4 1 228 15,17-8-496-15</inkml:trace>
          <inkml:trace contextRef="#ctx0" brushRef="#br0" timeOffset="15670.137">6568 15063 684 0,'-30'-23'252'0,"21"31"-192"0,-3 3-20 16,3-4 84-16,-4 9-76 15,-4 3 52-15,5 7-60 16,-1 4-28-16,4 1-12 16,1-5 0-16,16-3 0 0,1-4-12 0,4-8 8 15,8-7-208-15,0-4 116 16,9-8-120-16,0-3 124 15,4-4-100 1,-4-4 108-16,-1-8-168 16</inkml:trace>
          <inkml:trace contextRef="#ctx0" brushRef="#br0" timeOffset="16224.3178">7053 14741 572 0,'-21'-15'208'0,"12"11"-160"0,-3 8-12 0,3 7 84 16,1 8-72-16,-5 4 44 15,0 7-56-15,-4-3 0 16,-4-1-24-16,8-3 12 0,-8-4-16 16,4-4 32-16,0-4-24 15,4-3 20-15,0-8-20 16,5-4 0-16,3-4-8 0,1-7-8 15,8-7 4-15,1-9-4 16,3-10 0-16,5 3-36 16,-5 8 20-16,1 7-4 15,-1 8 12-15,5 11 8 16,0 15 0-16,-5 16 68 16,5 7-36-16,9 0 24 15,3 0-36-15,1 0 16 16,-1-4-20-16,5-7 44 15,0-8-32-15,0-7 20 16,-5-8-28-16,-4-8 72 16,-8-3-56-16,0-4-12 15,-4-8-16-15,-5-7 0 16,-4-12-4-16,0 0-212 16,0 8 112-16,4 8-332 0,5 7 240 15</inkml:trace>
          <inkml:trace contextRef="#ctx0" brushRef="#br0" timeOffset="16990.8566">5082 15835 464 0,'-5'0'176'0,"10"0"-140"0,3-4-8 0,-8 4 92 16,9-4-72-16,-9 4 88 15,0 0-80-15,0 0 44 16,0 0-60-16,4-4 60 0,-4 4-60 16,0-3 64-16,0-1-64 15,-4 4 72-15,-5 0-64 16,9 0 44-16,0-4-52 15,0 4-20-15,0 0-12 0,0 0-8 16,0 0 0 0,13 4 8-16,4 3-4 0,9 1 16 15,12 0-12-15,26 3-12 16,38-3 0-16,34-1 12 16,18-11-4-16,41-11 16 15,14 0-12-15,17-4-4 16,-1 0 0-16,-16-3 4 15,-5-9-4-15,-25 9-4 16,-21 3 4-16,-26 7 84 16,-26-3-48-16,-21 8 0 15,-21 3-24-15,-17 4-4 16,-26 11-12 0,-12 4-4-16,-13-3 4 15,-5 3 0-15,-4 0-344 0,-4-4 188 16</inkml:trace>
        </inkml:traceGroup>
      </inkml:traceGroup>
    </inkml:traceGroup>
    <inkml:traceGroup>
      <inkml:annotationXML>
        <emma:emma xmlns:emma="http://www.w3.org/2003/04/emma" version="1.0">
          <emma:interpretation id="{A6188475-B018-4251-B538-5BF0E7BACC43}" emma:medium="tactile" emma:mode="ink">
            <msink:context xmlns:msink="http://schemas.microsoft.com/ink/2010/main" type="paragraph" rotatedBoundingBox="8302,16504 9520,16689 9390,17552 8172,173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5275356-8C92-4B85-8F4E-3A4071436BBE}" emma:medium="tactile" emma:mode="ink">
              <msink:context xmlns:msink="http://schemas.microsoft.com/ink/2010/main" type="line" rotatedBoundingBox="8302,16504 9521,16689 9390,17552 8172,17368"/>
            </emma:interpretation>
          </emma:emma>
        </inkml:annotationXML>
        <inkml:traceGroup>
          <inkml:annotationXML>
            <emma:emma xmlns:emma="http://www.w3.org/2003/04/emma" version="1.0">
              <emma:interpretation id="{423D8350-F5D4-49A1-9B68-4CA26BD6FFB6}" emma:medium="tactile" emma:mode="ink">
                <msink:context xmlns:msink="http://schemas.microsoft.com/ink/2010/main" type="inkWord" rotatedBoundingBox="8302,16504 9521,16689 9390,17552 8172,1736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923.3546">5567 16274 684 0,'-30'4'252'0,"22"3"-192"0,-9 16-20 0,8 0 112 15,1 15-92-15,3 3-16 16,1 5-28-16,0-5-24 15,0-3 4-15,-1 0 40 0,5 0-24 0,0-12-8 16,0-7-8-16,0 0-180 16,0-4 96-16</inkml:trace>
          <inkml:trace contextRef="#ctx0" brushRef="#br0" timeOffset="18073.1708">5831 16403 1060 0,'21'-38'392'0,"-8"26"-304"0,8-3-28 16,-12 11 68-16,12-7-84 15,-4 4-20-15,9 3-12 16,4 0-532-16</inkml:trace>
          <inkml:trace contextRef="#ctx0" brushRef="#br0" timeOffset="18268.6043">6397 16285 704 0,'-21'19'264'0,"13"-4"-208"0,-14 8-12 0,14-8 28 16,8 8-48-16,0 0-12 15,8-4-4-15,5-4 0 16,8-4-4-16,1-3-92 0,8-16 52 15,-1-3-244 1</inkml:trace>
          <inkml:trace contextRef="#ctx0" brushRef="#br0" timeOffset="18491.1954">6764 16217 748 0,'-13'0'276'0,"4"19"-216"0,-12 15-16 0,8 0 84 0,-4 15-80 16,5 20 68-16,3 14-64 15,5-7-28-15,-1-5-16 16,1-6-20-16,-4-5 8 0,-5-3 28 16,-8-4-12-16,4-11 4 15,-17-1-8-15,-5-7-16 16,1-7 4-16,0-12 4 16,-5-15 0-16,5-15-108 15,8-12 60-15,0-10-712 16</inkml:trace>
        </inkml:traceGroup>
      </inkml:traceGroup>
    </inkml:traceGroup>
    <inkml:traceGroup>
      <inkml:annotationXML>
        <emma:emma xmlns:emma="http://www.w3.org/2003/04/emma" version="1.0">
          <emma:interpretation id="{43C5D062-FB6E-47B4-B912-B231C04544CB}" emma:medium="tactile" emma:mode="ink">
            <msink:context xmlns:msink="http://schemas.microsoft.com/ink/2010/main" type="paragraph" rotatedBoundingBox="3634,17456 10151,17595 10125,18784 3609,18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4035DD-4623-4A5B-A90C-4AAD5C75D9FB}" emma:medium="tactile" emma:mode="ink">
              <msink:context xmlns:msink="http://schemas.microsoft.com/ink/2010/main" type="line" rotatedBoundingBox="3634,17456 10151,17595 10125,18784 3609,18646"/>
            </emma:interpretation>
          </emma:emma>
        </inkml:annotationXML>
        <inkml:traceGroup>
          <inkml:annotationXML>
            <emma:emma xmlns:emma="http://www.w3.org/2003/04/emma" version="1.0">
              <emma:interpretation id="{B872BB4F-BC42-4F94-B473-AD4CFAE542B7}" emma:medium="tactile" emma:mode="ink">
                <msink:context xmlns:msink="http://schemas.microsoft.com/ink/2010/main" type="inkWord" rotatedBoundingBox="3634,17456 5764,17501 5739,18667 3610,1862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7468.5518">1547 17167 464 0,'-8'-41'176'0,"8"37"-140"0,4 0-8 0,-4 0 56 16,0 0-52-16,-4 4 92 0,0 4-68 16,-5 11-52-16,-8 19-8 15,-4 12 4 1,-1 7 4-16,-16 15-4 15,0 4 4-15,-22 19-4 0,-4 7 0 16,-4-15 16-16,-4-7-8 16,8-12 76-16,0-14-48 15,9-12 12-15,12-12-28 0,18-11-4 16,8-34-16 0,25-15-4-16,13-23-48 15,18-7 24-15,7 0-152 16,14-1 100-16,-5-3-64 15,5-7 84-15,-17-1 36 16,-5 8 16-16,-4 3 120 16,-4 9-60-16,-9 14 96 0,0 8-88 15,-4 15 0-15,0 4-40 16,1 22 24-16,-1 20-28 16,0 14 20-16,0 20-20 15,0-4 20-15,4 3-24 16,0 9 4-16,1 6-8 15,-1-3 4-15,0-4-8 16,-4-11 8-16,-4-4-8 16,-5-4 32-16,-8-15-20 15,-4-11-4-15,-4 7-8 16,-5-15-340-16,0 4 184 16,-8-19-352-1</inkml:trace>
          <inkml:trace contextRef="#ctx0" brushRef="#br0" timeOffset="37649.8921">1177 17697 840 0,'-43'-42'312'0,"52"39"-244"0,-5-1-16 16,34 0 4 0,-4-3 48-16,5-1-52 15,3 0-52-15,1 1-4 16,4 3 40-16,-5 4-16 0,-8 0-152 15,-4 0 72-15,-8 4-320 16,-14 7 212-16</inkml:trace>
          <inkml:trace contextRef="#ctx0" brushRef="#br0" timeOffset="37876.461">1236 17110 676 0,'-12'-45'248'0,"16"34"-192"0,-8-4-16 0,12 11 120 15,9-4-96-15,0-7 16 16,9 7-44-16,4 5 0 0,8-1-20 16,9 4 0-16,8 0-8 0,13 4-316 15,0 3 172-15,9 1-424 16</inkml:trace>
          <inkml:trace contextRef="#ctx0" brushRef="#br0" timeOffset="38144.3544">2437 17069 444 0,'-25'0'164'0,"3"7"-124"0,-16 5-16 16,17 3 44-16,-13 11-44 16,-13 8 24-16,-8 16-28 15,3 18 52-15,1 7-40 16,-8 16 80-16,8 12-60 16,12-1 0-16,14-4-32 0,4-11-12 0,16-11-4 15,5-4 12-15,5-12-8 16,12-7-100-16,0-3 48 15,4-24-544 1</inkml:trace>
          <inkml:trace contextRef="#ctx0" brushRef="#br0" timeOffset="38486.903">2216 17856 592 0,'-13'38'220'0,"13"-4"-172"0,-8 15-12 16,8-30-20-16,0 8-16 16,0-1 16-16,0-7-8 15,4-4 4-15,0-3-4 16,-4-12 12-16,0-4-12 0,0-4 4 16,0-7-4-16,4-11 4 15,1-20-8-15,-1-3-20 16,4-4 8-16,5 4-24 15,4 0 20-15,9 14 12 16,4 9 4-16,-1 7 32 16,1 0-20-16,4 19-4 15,0 0-8-15,-4 11-4 16,-4-3 0-16,-9 0-132 0,-9 3 72 16</inkml:trace>
          <inkml:trace contextRef="#ctx0" brushRef="#br0" timeOffset="38659.8769">2373 17523 696 0,'-29'-8'256'0,"33"8"-196"0,9 0-20 0,-9 0-12 0,13 0-24 16,4 0 16-16,9 0-12 15,13 4-152-15,8-8 76 16,-9 8-428-16</inkml:trace>
          <inkml:trace contextRef="#ctx0" brushRef="#br0" timeOffset="38971.8084">2667 17228 332 0,'5'-8'120'0,"3"8"-92"0,13-7-8 0,-8 14 132 16,8 1-88-16,9 22 96 15,9 8-92-15,7 11 28 16,1 23-56-16,-13 15 20 16,-8 11-32-16,-5-3 0 0,-8-4-16 15,-17-15 28-15,-22-1-24 16,-17-6 4-16,-12-1-12 16,-4-15-120-16,3 0 60 15</inkml:trace>
        </inkml:traceGroup>
        <inkml:traceGroup>
          <inkml:annotationXML>
            <emma:emma xmlns:emma="http://www.w3.org/2003/04/emma" version="1.0">
              <emma:interpretation id="{0DB545B2-109D-41D3-9ED8-6563989163BA}" emma:medium="tactile" emma:mode="ink">
                <msink:context xmlns:msink="http://schemas.microsoft.com/ink/2010/main" type="inkWord" rotatedBoundingBox="6607,18220 6891,18226 6884,18580 6600,1857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2755.0084">3843 18102 600 0,'12'-4'224'0,"-3"4"-176"0,8 0-12 0,-9-7 184 16,14 7-128-16,3-8-8 15,14 1-56-15,-10 3-12 16,14-4-8-16,-9 8-288 0,13 0 152 15</inkml:trace>
          <inkml:trace contextRef="#ctx0" brushRef="#br0" timeOffset="42606.1124">3889 17818 612 0,'-25'-15'228'0,"29"8"-180"0,-4-5-12 0,-4 8 132 0,0-7-100 15,4 3 36-15,8 1-64 16,5 7-32 0,8-4 4-16,9 8-12 0,8-4 20 15,-4 15-12-15,9 0 4 16,-13-3-4-16,-5 3-84 16,1 0 40-16,-22 4-328 15</inkml:trace>
        </inkml:traceGroup>
        <inkml:traceGroup>
          <inkml:annotationXML>
            <emma:emma xmlns:emma="http://www.w3.org/2003/04/emma" version="1.0">
              <emma:interpretation id="{5097A82A-72C5-4192-8520-6E742713016C}" emma:medium="tactile" emma:mode="ink">
                <msink:context xmlns:msink="http://schemas.microsoft.com/ink/2010/main" type="inkWord" rotatedBoundingBox="7458,18053 7843,18061 7828,18735 7444,1872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3130.111">4703 17875 600 0,'12'-8'224'0,"6"12"-176"0,7 0-12 0,1-4 16 0,-1 0-36 16,22 11-4-16,-9-3-8 15,9 15 4-15,-4-4-4 16,-5 3 8-16,-8-3-8 0,-9 8-12 16,-17-5 4-16,-12 1 20 15,-18 4-8-15,-12-1 4 16,-9 4-4-16,0-7-16 15,5 7 4-15,-1-7 4 16,13-8 0-16,5 0 0 16,12-3 0-16,5-5 0 0,8-7 0 15,12-3 52-15,10-1-28 16,3 0-12 0,5-4-4-16,4 5 0 0,0 3-4 15,-4 0 8-15,-5 0-8 16,-8 0-232-16,-4 0 124 15</inkml:trace>
          <inkml:trace contextRef="#ctx0" brushRef="#br0" timeOffset="43313.5421">4690 18136 664 0,'0'0'244'16,"0"-4"-188"-16,17-3-16 0,0-1 120 0,4 8-96 15,9-4 0-15,8 4-40 16,1 0-8-16,-1 4-8 16,-4-4-128-16,-4 8 64 0,-9-4-288 15</inkml:trace>
          <inkml:trace contextRef="#ctx0" brushRef="#br0" timeOffset="43691.5745">4877 17826 540 0,'5'-30'200'0,"3"14"-156"0,1-10-12 15,-1 15 132-15,1-5-96 0,3-3 8 16,-7 1-48-16,3-5-8 16,5 4-12-16,-5 0 36 0,-3 4-20 15,-1 3 4-15,4 1-16 16,-3 7 20-16,-5 4-20 15,0 8 12-15,0 11-12 16,4 7-8-16,9 5 0 16,-13-5 12-16,8 8-8 15,-8-4 24-15,0-3-20 16,0-4-240-16,0-8 120 16,0-8-512-16</inkml:trace>
        </inkml:traceGroup>
        <inkml:traceGroup>
          <inkml:annotationXML>
            <emma:emma xmlns:emma="http://www.w3.org/2003/04/emma" version="1.0">
              <emma:interpretation id="{B7E77271-1C0B-46A7-8962-EB25290EF4B3}" emma:medium="tactile" emma:mode="ink">
                <msink:context xmlns:msink="http://schemas.microsoft.com/ink/2010/main" type="inkWord" rotatedBoundingBox="8238,17615 10149,17656 10130,18569 8219,1852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6040.5382">5469 17928 548 0,'-4'11'204'0,"4"-18"-156"0,4 7-16 16,5 0 96-16,3-8-76 15,14-3-4-15,0 0-28 16,12-16-16-16,22-3 0 16,-9-12-4-16,-5-7 0 0,-3 11 0 15,-5-4 0-15,-8 1 0 16,-9-1 0-16,-4 8 0 16,-8 0 0-16,-5 0 0 15,-4 11 0-15,0-7 0 16,-4 19 0-16,-5-1 52 0,9 5-28 15,-4 7-20-15,4 7-4 16,0 1-8-16,0 7 0 16,4 4 16-16,-4 0-4 15,5 4-4-15,-1 3 4 16,-4-7 12-16,0 4-8 16,0-4 4-16,0-8-4 15,4 0-24-15,-4-3 8 16,9-8 20-16,-1-4-4 15,5-11-92-15,-4-4 48 16,8 0 0-16,-5-7 24 0,-3-5 4 16,4 20 0-16,-5-4 44 15,-4 7-24 1,-4 23 112-16,-4 12-4 16,4-1-64-16,0 5-28 15,0-1-20-15,13 0 8 16,4-15-8-16,13 0 16 15,4-11-16-15,-4-8-380 16,8-7 200-16,-4-4-352 16</inkml:trace>
          <inkml:trace contextRef="#ctx0" brushRef="#br0" timeOffset="47185.023">5682 18004 404 0,'-13'0'148'0,"9"0"-112"0,0 7-12 0,4-7 108 15,-9 0-76-15,5 0 68 16,0 0-72-16,0 0 84 16,4 0-76-16,0 0 32 0,0 0-52 15,8 4 12-15,5 11-32 16,0-11 60-16,12 7-44 15,13-3 0-15,14 3-20 16,28-11 32-16,44-4-24 16,21-3 4-16,29-12-16 15,14 0 0 1,3 0-4-16,-29 0 20 0,-17 0-16 0,-22 8-4 16,-25 7-4-16,-25-3-4 15,-26 3 0-15,-18 4 16 16,-20 0-8-16,-13 4 4 15,-13 7-4-15,-9 8-228 16,-4-8 124-16,-4 16-468 16,-4-8 316-1,-22 0-136-15</inkml:trace>
          <inkml:trace contextRef="#ctx0" brushRef="#br0" timeOffset="46701.2348">6427 17273 592 0,'5'-15'220'0,"3"11"-172"0,13 8-12 0,-8-4 144 15,4 0-104-15,4 0 8 16,9 4-56-16,4-4-8 16,5 0-12-16,-5 0 4 0,-4 4-8 15,-5-4-56-15,-8-4 28 16,-17 4-84-16,0 0 56 16,-13 0-24-16,-12 7 40 15,-1-3-4-15,-4 4 24 16,1 7-8-16,-1 4 12 15,4 4 0-15,9 7 4 16,-4 4 44-16,8 0-24 0,5 4 24 16,8 3-20-1,0-6 44-15,0-9-32 16,0 4-4-16,0-7-16 0,0-4 20 16,-9 0-16-16,-4-4 4 15,-8-7-8-15,8-8-24 16,-4-4 8-16,-4-11-12 15,8-4 8-15,-4 0 0 16,4 0 4-16,5 11 24 16,8-3-8-16,17 11 60 15,4 0-40-15,13 0 32 16,5 0-32-16,3 0-16 16,14 0-8-16,12-8 12 15,-9-3-8-15,5 0 4 16,-4-1-4-16,-5-3-8 0,-8 0 4 15,-17 0 12-15,-9-8-8 16,-8 0 4-16,0-7-4 16,-9-11 4-1,-4-9-8-15,-4 1-12 0,-5 4 4 16,1 11 56-16,8 11-28 16,-5 8 24-16,1 15-28 15,0 22-16-15,0 16-8 16,4 8 20-16,0-1-8 15,4 1-4-15,0-5 0 16,5-3 20-16,3 0-12 16,-3 0-136-16,-1-8 68 0,-3-3-536 15,-1-5 328 1,-8-3-72-16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4:54.7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83F620-A284-4364-B19F-6DBA53B43B50}" emma:medium="tactile" emma:mode="ink">
          <msink:context xmlns:msink="http://schemas.microsoft.com/ink/2010/main" type="writingRegion" rotatedBoundingBox="13684,16584 21025,15400 21513,18427 14172,19611"/>
        </emma:interpretation>
      </emma:emma>
    </inkml:annotationXML>
    <inkml:traceGroup>
      <inkml:annotationXML>
        <emma:emma xmlns:emma="http://www.w3.org/2003/04/emma" version="1.0">
          <emma:interpretation id="{C5836EAC-EBE4-4FCB-AA05-F71562DFA53E}" emma:medium="tactile" emma:mode="ink">
            <msink:context xmlns:msink="http://schemas.microsoft.com/ink/2010/main" type="paragraph" rotatedBoundingBox="13890,16551 21025,15400 21236,16706 14100,17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AD200A-16AE-456F-BB68-C34C1EF728FC}" emma:medium="tactile" emma:mode="ink">
              <msink:context xmlns:msink="http://schemas.microsoft.com/ink/2010/main" type="inkBullet" rotatedBoundingBox="13970,17048 14598,16946 14691,17526 14064,17628"/>
            </emma:interpretation>
          </emma:emma>
        </inkml:annotationXML>
        <inkml:trace contextRef="#ctx0" brushRef="#br0">11452 16539 548 0,'-9'0'204'0,"9"0"-156"0,9 4-16 16,-9 11 72-16,-9 11-64 16,9 12 80-16,-8 8-68 15,-5 3 36-15,5 4-52 16,-5 0 16-16,4 4-32 0,-3-4 8 16,-1 0-16-16,-4-4 20 15,8-4-20-15,-3-11-20 16,-1-7 0-16,4-12-376 15,9-15-176 1</inkml:trace>
        <inkml:trace contextRef="#ctx0" brushRef="#br0" timeOffset="166.9435">11712 16838 1048 0,'8'-4'388'0,"5"4"-300"0,4 0-28 0,-4 0-12 16,8 0-40-16,9 0 16 15,13 0-16-15,-1 0-320 0</inkml:trace>
      </inkml:traceGroup>
      <inkml:traceGroup>
        <inkml:annotationXML>
          <emma:emma xmlns:emma="http://www.w3.org/2003/04/emma" version="1.0">
            <emma:interpretation id="{6D6D61AD-DDD8-4E7E-9996-D78B0C867982}" emma:medium="tactile" emma:mode="ink">
              <msink:context xmlns:msink="http://schemas.microsoft.com/ink/2010/main" type="line" rotatedBoundingBox="15104,16355 21025,15400 21236,16706 15314,17661">
                <msink:destinationLink direction="with" ref="{8D923DCC-3F6C-4A13-9A29-14DBE9EB84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E14B68-11B7-4E78-9E97-9DF672BD8550}" emma:medium="tactile" emma:mode="ink">
                <msink:context xmlns:msink="http://schemas.microsoft.com/ink/2010/main" type="inkWord" rotatedBoundingBox="15104,16355 21025,15400 21236,16706 15314,176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83.5601">12512 16804 872 0,'-17'-4'324'0,"30"8"-252"0,-9-8-20 15,9-4 84-15,8 1-84 16,22 3 24-16,8-3-44 15,17-5-12-15,9-3-12 16,-18 4-8-16,10-1 4 0,-18-7 4 16,0 1-4-16,-13 10-4 0,-4-11 4 15,-21 8 12-15,-13-1-8 16,-4-3-20-16,-18 4 4 16,-7-4 20-16,-10 11-4 15,-3 8-20-15,-9-1 4 16,-5 20-12-16,-3 7 8 15,8 5 8-15,-1 6 4 16,6 1 24-16,29 7-12 16,-1 4-12-16,23 0-4 15,16-4 20-15,30-7-8 0,13-8 4 16,4-11-4-16,-4-8-24 16,0-4 8-16,-4-3-356 15,-1-8 196-15</inkml:trace>
          <inkml:trace contextRef="#ctx0" brushRef="#br0" timeOffset="1546.2109">13389 16066 540 0,'-4'4'200'0,"13"11"-156"0,-5 11-12 16,-4 1 88-16,9 3-72 16,-9 8 16-16,0 0-40 15,-9-1 56-15,5 1-44 16,-13-4 64-16,4-3-60 0,-17-9 52 15,0-3-52-15,-12-4-28 16,-1-3-12-16,5-8 8 16,4-12-4-16,4 0-300 15,9-18 160-15,21 3-456 16</inkml:trace>
          <inkml:trace contextRef="#ctx0" brushRef="#br0" timeOffset="1643.5454">13407 15854 676 0,'0'-19'248'0,"8"19"-192"0,5 4-16 0,-5-1-64 16</inkml:trace>
          <inkml:trace contextRef="#ctx0" brushRef="#br0" timeOffset="2226.0935">13841 15892 912 0,'-34'-19'340'0,"34"26"-264"0,-9-3-24 16,1 11-36-16,4 0-20 15,4 12 12-15,-9 14-4 16,9-6-4-16,-9 6 4 16,9-7-76-16,-8-7 40 0,4-1 12 15,-5-11 16-15,1 1-8 16,3-13 8-16,-3 9-16 15,8-12 12-15,0-4-4 16,-9-7 4-16,9-1 8 16,9-7 0-16,-9-15 0 15,0-7 0-15,8-1 0 0,-8 0 0 16,0 8-12-16,13 8 8 16,-13 3 28-16,9 15-12 15,-5 8 68-15,4 19-48 16,1 8 68-16,0 14-60 15,3 1 8-15,10 0-28 16,-5-8-4-16,4 0-8 16,0-8 20-16,0-3-16 15,1-8 4-15,-1-11-8 16,-8-4 108-16,12 0-64 16,-3-11 52-16,-10-12-64 15,10-4 24-15,-5-18-36 0,-4-16-16 16,-5-10-8-16,5 6-16 15,-5 8 8-15,1 12 4 16,-1 11 0-16,-3 4-12 16,3 18 8-16,-8 5-296 15,0 7 164-15,13 11-396 16,-5 4 300-16</inkml:trace>
          <inkml:trace contextRef="#ctx0" brushRef="#br0" timeOffset="3048.4414">14497 16827 612 0,'0'-16'228'0,"0"16"-180"0,4-15-12 15,0 4 116-15,5-4-92 16,-5-12 80-16,4-18-80 16,5-8 56-16,4-11-64 15,0-12-20-15,5-4-20 0,-1 1 0 0,-4-20-8 16,0 1-12-16,8-4 4 15,-7 0 12-15,3 15-4 16,13 18-20-16,-4 13 8 16,8 10 92-16,-4 12-44 15,-4 8 0-15,4 11-24 16,4 11-20-16,-16 8 0 16,-10 11 20-16,-3 4-8 15,-9 15 16-15,-21 4-16 16,-1-1-40-16,-20 1 20 0,3-4-132 15,1-3 84-15,8-9-144 16,5-7 116-16,12-3-80 16,13-5 96-16,13 5 20 15,8 3 32-15,5 0 16 16,3 4 4-16,1 7 44 16,-4 1-24-16,-5 3 52 15,-8-7-40-15,-13-4 160 16,-13-4-104-16,-17-4 20 15,-4 4-64-15,-8-11-28 16,-1-4-8-16,5 0 0 16,8 0-4-16,26-11-152 15,21 0-308 1</inkml:trace>
          <inkml:trace contextRef="#ctx0" brushRef="#br0" timeOffset="2447.1861">14680 15577 892 0,'4'-30'332'0,"-8"23"-260"0,-1-12-20 0,1 11 152 15,-4 8-124-15,-9 0 0 16,-13 15-48-16,-13 12-48 15,-8 14 8-15,9 28-8 0,-1 21 8 16,0 1 16-16,14-8-4 16,20-7 8-16,1-4-8 15,12-11-160-15,9-8 84 16,12-8-464 0,14-3 296-16,3-4-184 15</inkml:trace>
          <inkml:trace contextRef="#ctx0" brushRef="#br0" timeOffset="3498.3717">15387 15876 852 0,'46'-30'316'0,"-33"19"-248"0,-9-8-16 0,1 8 76 16,-5-5-80-16,-5-2-12 15,-7-5-20-15,-1 4-16 16,-17 8 4-16,-12 7-48 0,3 11 24 16,-12 8-28-16,9 12 28 15,-10 7-8-15,14-4 16 16,13 8 0-16,12-4 4 0,9 4 16 15,12-11-4 1,9-9 8-16,9-2-8 16,8-9 8-16,4-7-8 0,5 0-64 15,-5-15 32-15,-4 0-32 16,-8-8 36-16,-1-7 12 16,-12-12 8-16,-5-7 4 15,1-8 0-15,-1 1 8 16,-3 3-4-16,-1 7 68 15,9 8-40-15,-5 12 76 16,5 11-8 0,-4 11-52-16,3 15 52 15,-12 12-60-15,-8 15 80 16,-5 15-68-16,0 7-28 16,-8 1-12-16,-5-1-12 15,5-3 0-15,4-8 32 0,-4-11-16 16,4-4-252-16,4-3 128 15</inkml:trace>
          <inkml:trace contextRef="#ctx0" brushRef="#br0" timeOffset="3683.879">15587 15990 840 0,'17'-26'312'0,"0"18"-244"0,13-11-16 0,-9 11 128 0,9 1-108 16,8-1 8-16,5 1-52 15,-5-5 8-15,0 9-20 16,-12-1-272-16,-9 4 140 0</inkml:trace>
          <inkml:trace contextRef="#ctx0" brushRef="#br0" timeOffset="6333.6226">15702 15740 508 0,'0'-7'188'0,"8"3"-148"0,-4 4-8 0,-4 0 44 16,9-8-48-16,0 8 8 0,-5-7-24 16,0-1 44-16,0 4-28 15,1-3 56-15,-5-1-48 0,0 1 44 16,-5-1-44-16,-3 4 8 15,-5 1-28-15,0-1 0 16,-4 4-8-16,0 7-8 16,0 5 4-16,-4 10-4 15,-5 9 0-15,9 7 24 16,4 3-12-16,5 1-4 16,8-4-4-16,4-1-4 15,5-6 0-15,4-9 32 16,-1-3-16-16,10-11 4 15,3-12-12-15,5-3 4 0,0-1-8 16,0-11-4-16,-1 0 4 16,-3-7 4-16,-9 7-4 15,-4-8-4-15,-9 8 4 16,-4 4 4-16,-4 8-4 16,-5 7 24-16,1 3-16 15,-1 9 4-15,5 7-8 16,0-8-24-16,4 4 8 15,4 0 12-15,4-3 0 16,5-1-4-16,4 0 4 16,9-7 12-16,-5-4-8 15,0-4-4-15,1-7 0 16,-1 3-16-16,-4 1 8 0,0-4 12 16,-4-5-4-16,4-6 8 15,-4-5-8-15,-1 1-20 16,1 3 8-16,-4 4-4 15,3 4 4-15,1 0-12 16,4 11 12-16,-8 0 4 16,12 8 4-16,-4 0-20 15,4 15 12-15,-4-4 4 16,0 8 4-16,-4-8 0 16,0 4 0-16,-4 0 16 15,-1 3-8-15,-4 1 4 16,-4 0-4-16,0-4-8 15,-8 7 4-15,-5-11-4 16,0 8 0-16,-4-12-56 16,0 8 32-16,4-11-8 0,5-8 20 15,-1 0-8-15,9-4 8 16,13-11 0-16,4 0 4 16,9-12-88-16,8 5 48 15,4-9-56-15,9 1 60 16,4-4 32-16,0 4 8 15,-4 7-4-15,-13 4 4 16,-8 4 116-16,-9 7-60 16,-9 5 76-16,-12 10-72 15,-9 12-4-15,-8 7-32 0,0 5-4 16,-1-1-8-16,9 0 12 16,9 1-12-16,8-5-28 15,9-3 8-15,13-4 12 16,8-12 4-16,8-3-28 15,5-8 12-15,-8-3-64 16,-5-1 40-16,-9-7 0 16,1-8 20-16,-13 1 12 15,-9-9 4-15,-8-3 16 16,-5-4-8-16,1 4-20 16,-1 4 4-16,5 4 12 15,-1-1 0-15,10 4-100 16,3 1 52-16,5 3-140 15,-4 0 104-15,-5 4-16 16,-4 0 56-16,0-4 44 0,0-4 0 16,-9 4 0-1,-3-4 0-15,-6 1 100 0,6 10-56 16,3-7 132-16,-4 12-104 16,5 7-8-16,-13 7-44 15,4 20 56-15,4-1-48 16,-9 23 60-16,5 20-56 15,0 6-16-15,5 5-12 16,3-5 8-16,1-14-8 16,-1-4 4-16,1-8-4 15,-1-7 28-15,1-12-20 16,-5-4-164-16,0-3 80 16,0-4-352-16,0-4 232 0,5-3-276 15</inkml:trace>
          <inkml:trace contextRef="#ctx0" brushRef="#br0" timeOffset="6927.7953">16954 15933 572 0,'0'-7'208'0,"0"3"-160"0,0 0-12 0,0 4 68 15,0 0-64-15,4-4 88 16,-4 4-72-16,4-3 44 15,-4 3-60-15,4-4 16 0,1 0-36 16,-5 4 36-16,4-4-32 16,-4 4-4-16,8-4-12 15,1 4 36-15,-1 0-20 16,5 0-4-16,9-3-12 16,3-1 20-16,9 0-16 0,9-4 24 15,-1 1-24 1,-3 3 4-16,-5 0-8 0,-4 1 4 15,-9-1-8-15,-4 0 52 16,-4 0-32-16,-5 0 44 16,-8 1-40-16,0-1-16 15,0 0-4-15,-8-4-8 16,8 8 0-16,0 0-12 16,0 0 8-16,-9 0-200 15,5 0 112-15,0 0-192 16,-1 0 160-16,-3 0-200 15,-1 0 184-15</inkml:trace>
          <inkml:trace contextRef="#ctx0" brushRef="#br0" timeOffset="7220.3598">17158 15608 600 0,'0'0'224'0,"0"7"-176"0,-8 5-12 0,-1 3 124 0,0 8-96 16,-8 11 52-16,0 7-68 15,-4 5 12-15,0 3-40 16,0-4 0-16,12-3-12 0,-4 0 4 16,13-12-8-16,-4-4 16 15,0-3-12-15,4-8-216 16</inkml:trace>
          <inkml:trace contextRef="#ctx0" brushRef="#br0" timeOffset="7609.7063">17490 15555 496 0,'-4'-4'184'0,"4"15"-140"0,0 1-16 0,0 3 172 0,0 8-116 16,0 3 64-16,8 8-88 15,5 4 8-15,9 0-36 16,-1 0-4-16,9-8-16 0,12-4 0 16,9-3-4-16,9-12 20 15,4 1-16-15,-13-8 4 16,4-4-8-16,-16-8 12 16,-1-11-12-16,-4 4-4 15,-4-12 0-15,-9 5-92 16,0-1 48-16,-8 0-348 15,-4 4 216-15</inkml:trace>
          <inkml:trace contextRef="#ctx0" brushRef="#br0" timeOffset="7840.135">17827 15536 560 0,'0'-15'208'0,"0"18"-164"0,0 5-8 0,-9 0 172 16,9 7-120-16,-13 15 52 16,5 15-80-16,-9 16 16 15,12 7-44-15,-7 0-8 0,3-3-16 16,1-1 4-16,8-19-8 16,-9 5-92-16,5-16 52 15,0-8-456-15</inkml:trace>
          <inkml:trace contextRef="#ctx0" brushRef="#br0" timeOffset="8091.5122">18282 15392 768 0,'9'-30'284'0,"4"52"-220"0,8 5-20 16,-4-4 180-16,-13 11-132 16,13 11 80-16,-17 23-104 15,0 16 36-15,0 6-64 16,-8-3 24-16,-1-3-36 0,-4-12 0 16,-8-4-16-16,-5-11-76 0,-3-1 32 15,-5-10-752 1</inkml:trace>
        </inkml:traceGroup>
      </inkml:traceGroup>
    </inkml:traceGroup>
    <inkml:traceGroup>
      <inkml:annotationXML>
        <emma:emma xmlns:emma="http://www.w3.org/2003/04/emma" version="1.0">
          <emma:interpretation id="{30317E25-0428-4007-9D94-DDF6E3C488EC}" emma:medium="tactile" emma:mode="ink">
            <msink:context xmlns:msink="http://schemas.microsoft.com/ink/2010/main" type="paragraph" rotatedBoundingBox="14005,18127 20616,17788 20657,18576 14046,18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C3442-356B-4EAE-8009-CC30B50DED3B}" emma:medium="tactile" emma:mode="ink">
              <msink:context xmlns:msink="http://schemas.microsoft.com/ink/2010/main" type="inkBullet" rotatedBoundingBox="14016,18330 15009,18280 15033,18748 14040,18799"/>
            </emma:interpretation>
          </emma:emma>
        </inkml:annotationXML>
        <inkml:trace contextRef="#ctx0" brushRef="#br0" timeOffset="10003.316">11444 17928 528 0,'0'-53'196'0,"0"45"-152"0,9-7-12 16,-9 12 116-16,13 3-88 16,-13 7 52-16,0 23-64 15,-9 8 28-15,-4 3-44 16,-4 5-28-16,0-1-4 0,0 0 24 16,-12 0-12-16,7 1 12 15,1-9-12-15,4-3-8 16,4-4 0-16,5-15-296 0,8-3 160 15,12-5-396 1</inkml:trace>
        <inkml:trace contextRef="#ctx0" brushRef="#br0" timeOffset="10194.823">11768 18135 932 0,'4'-11'348'0,"13"3"-272"0,17-7-20 0,-8 8 156 0,12-1-128 16,13 0-16-16,5 1-44 15,-5 3-12 1,4 4-4-16,9 0-236 0,-13 4 124 16,0 3-724-16</inkml:trace>
      </inkml:traceGroup>
      <inkml:traceGroup>
        <inkml:annotationXML>
          <emma:emma xmlns:emma="http://www.w3.org/2003/04/emma" version="1.0">
            <emma:interpretation id="{010FBD24-E4AA-45FD-88B6-F2DA817087DC}" emma:medium="tactile" emma:mode="ink">
              <msink:context xmlns:msink="http://schemas.microsoft.com/ink/2010/main" type="line" rotatedBoundingBox="15493,18050 20616,17788 20657,18576 15534,18839"/>
            </emma:interpretation>
          </emma:emma>
        </inkml:annotationXML>
        <inkml:traceGroup>
          <inkml:annotationXML>
            <emma:emma xmlns:emma="http://www.w3.org/2003/04/emma" version="1.0">
              <emma:interpretation id="{9A7954A3-5641-4480-8955-14EA389755C2}" emma:medium="tactile" emma:mode="ink">
                <msink:context xmlns:msink="http://schemas.microsoft.com/ink/2010/main" type="inkWord" rotatedBoundingBox="15493,18050 17703,17937 17741,18686 15532,187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91.405">13496 17716 352 0,'-9'34'132'0,"9"-7"-104"0,0 10-8 0,0-14 24 0,-8 7-28 15,4-3 4-15,-1-1-12 16,-3-3 56-16,4-4-36 16,-13-8 16-16,8-7-28 15,-12-4 0-15,8 0-8 16,-4-7-412-16,8-8 220 16,1-8 48-16</inkml:trace>
          <inkml:trace contextRef="#ctx0" brushRef="#br0" timeOffset="12309.7223">13649 17561 652 0,'13'-23'244'0,"-13"19"-192"0,9 1-12 0,-9 3 32 15,0 0-48-15,12 3-28 16,-3 1 0-16,12 8-580 16</inkml:trace>
          <inkml:trace contextRef="#ctx0" brushRef="#br0" timeOffset="12969.5192">14062 17602 416 0,'-8'-7'152'0,"8"7"-116"0,0 0-12 0,0 0 92 0,-4 0-68 16,-5 0 16-16,9-4-40 15,-9 4 4 1,-3 0-16-16,3 0 12 0,-21 4-16 0,9 3 68 15,-9 5-44-15,-4 7 48 16,-4 7-44-16,4 8 60 16,0 8-56-16,8 7 0 15,13 4-24-15,5-7-4 16,16-5-4-16,5-7 12 16,17-7-12-16,8-8-232 15,9-8 120-15,4 4-504 16</inkml:trace>
          <inkml:trace contextRef="#ctx0" brushRef="#br0" timeOffset="10642.729">12769 18124 508 0,'-4'3'188'0,"16"-3"-148"0,10 0-8 0,-5 0 124 16,8 0-92-16,9 0 28 16,5-3-56-16,-5-5-24 15,12 1-4-15,-3-5-8 0,4 1 0 16,-13 0 24-16,-8-1-12 16,-1 1-4-16,-16 0-4 15,-9-1 12-15,-9-3-8 16,-8 8 4-16,-4-8-4 15,-9 0-16-15,-4 11 4 16,-13 0 84-16,13 4-48 16,-4 8 16-16,4 11-28 0,-5-1 4 15,14 1-12-15,-1 11 12 16,13 1-16-16,9 6 24 16,13 1-20-16,8 0-4 15,12-4-4-15,6-8 20 16,11-3-12-16,-3-8 24 15,4-8-24-15,0-7-276 16,-9-4 140-16,-4-3-556 16</inkml:trace>
          <inkml:trace contextRef="#ctx0" brushRef="#br0" timeOffset="13539.758">14258 18223 548 0,'-4'8'204'0,"-5"-1"-156"0,9-3-16 0,-8 0 96 16,8-4-76-16,-9 0 40 15,9 0-52-15,0 0 48 16,-4-4-52-16,-4-3-24 0,8-1-12 16,-9-3 8-16,9-12-4 15,0 4 8-15,0-7-8 0,9-9 8 16,-1-6-8-16,5-16-12 15,4 4 4-15,4-4-4 16,1-3 0-16,3 11 8 16,1 3 0-16,3 12 120 15,5-4-64-15,-4 19-4 16,-4 8-32-16,-1 7-8 16,-12 15-4-16,0 5 20 15,-13 6-16-15,-13 1 4 16,-8 15-8-16,0 0-216 15,-9-12 112-15,0 8-184 16,4-15 164-16,1 4-96 16,12-12 124-1,0-3-84 1,18-1 100-16,16-7 36 16,0 0 188-16,5 0-76 0,-5 8 104 15,-8 3-104-15,8-3 48 16,-8 3-72-1,-17 1 120-15,-5-5-60 0,-4 8-56 16,-4-11-16-16,-4-4-28 16,0 8-16-16,8-4 0 15,4-8-224-15,1-4 120 16</inkml:trace>
          <inkml:trace contextRef="#ctx0" brushRef="#br0" timeOffset="14020.9534">14927 17754 540 0,'4'-4'200'0,"-4"0"-156"0,0 4-12 16,0-3 52-16,0-5-52 16,0 8 16-16,-4-4-32 15,-5-3-8-15,9-1-4 16,-8 4-4-16,-5 0 0 0,4 4-20 15,-12 8 12-15,0 3 92 16,-9 16-44-16,-4-4 60 16,4 11-56-16,0-8 16 15,18 4-40-15,-1-7 8 16,13-4-16-16,4-8-8 0,17-11 0 16,9-3 12-16,8-12-8 15,-3-1-56-15,-1-6 24 16,-9-5-60-16,1 1 48 15,-5-1 8-15,-13-3 16 16,1 0 4-16,0 3 0 16,-9 1 8-16,-9-1 0 15,9 8 16-15,0 4-8 16,-4 7 120-16,4 1-72 16,-5 18 16-16,-3 8-48 15,4 11 4-15,-5 5-16 16,9 2 12-16,-8 1-16 0,8 0 16 15,0-4-16-15,0-7-28 16,8-5 8-16,-8-3-452 16,13-4 252-16</inkml:trace>
        </inkml:traceGroup>
        <inkml:traceGroup>
          <inkml:annotationXML>
            <emma:emma xmlns:emma="http://www.w3.org/2003/04/emma" version="1.0">
              <emma:interpretation id="{4A2C91AA-B72E-4E6A-871B-D97C6D583E62}" emma:medium="tactile" emma:mode="ink">
                <msink:context xmlns:msink="http://schemas.microsoft.com/ink/2010/main" type="inkWord" rotatedBoundingBox="18041,18063 19229,18088 19221,18470 18033,18445"/>
              </emma:interpretation>
              <emma:one-of disjunction-type="recognition" id="oneOf2">
                <emma:interpretation id="interp2" emma:lang="" emma:confidence="0">
                  <emma:literal>and</emma:literal>
                </emma:interpretation>
                <emma:interpretation id="interp3" emma:lang="" emma:confidence="0">
                  <emma:literal>are</emma:literal>
                </emma:interpretation>
                <emma:interpretation id="interp4" emma:lang="" emma:confidence="0">
                  <emma:literal>ard</emma:literal>
                </emma:interpretation>
                <emma:interpretation id="interp5" emma:lang="" emma:confidence="0">
                  <emma:literal>aid</emma:literal>
                </emma:interpretation>
                <emma:interpretation id="interp6" emma:lang="" emma:confidence="0">
                  <emma:literal>ad</emma:literal>
                </emma:interpretation>
              </emma:one-of>
            </emma:emma>
          </inkml:annotationXML>
          <inkml:trace contextRef="#ctx0" brushRef="#br0" timeOffset="16317.6825">15421 17799 184 0,'0'-7'68'0,"0"7"-52"0,0 0-4 15,0 0 4-15,0 0-12 16,0 0-4-16,0 0 4 16,0 0 4-16,4-4-4 15,-4 4 68-15,0 0-40 16,0 0 4-16,4-4-20 15,-4 4 8-15,4-4-16 16,-4 4-12-16,9 0 0 16,-9 0 56-16,0 0-28 15,0 0 104-15,0 0-72 16,0-3 36-16,0 3-52 16,0-4-16-16,0 0-12 15,4 0-12-15,0 4 4 16,-4-4-4-16,0 4 0 0,5-7 52 0,-5 7-28 15,0-4 32-15,0 0-28 16,0 1 8-16,-5-5-20 16,5 4 8-16,-4 0-12 15,0-7-16-15,-5 11 0 16,1-8 12-16,-5 5-4 16,0-5-4-16,-4 8 4 15,-4 8 40-15,0-1-24 16,4 5 24-16,0-1-24 15,0 15 16-15,8-3-20 0,9 0 8 16,0 0-12 0,17-1-8-16,4-7 0 0,1-7 4 15,12 3-4-15,-4-11 16 16,-1-3-12-16,1-5 4 16,0 4-4-16,-9-3-40 15,-8-5 16-15,-4-3-20 16,-5 11 20-16,-4-7-16 15,-9 0 16-15,1-1 8 16,-5 5 8-16,0 7 0 16,5 0 0-16,4 7 8 15,-1 1-4-15,10 3-12 16,7 1 4-16,5-5 20 16,-4 1-8-16,13-4-4 15,-9-4 0-15,4-12 12 16,0 12-8-16,-4-4-4 0,-4-3 0 15,0-1-4-15,-5 4 0 16,1-3 16-16,-1-1-8 16,-3 1-12-16,-5-5 0 15,4 5-4-15,0-1 0 16,-4-3 0-16,0 7 0 16,0 0 0-16,4 1 0 15,5 3 8-15,-1 3 0 16,1 5-20-16,0 3 12 15,3-3 20-15,1-1-4 16,-4-3 4-16,-5 11-4 0,4-7 4 16,-3 3-8-1,-1-3-12-15,0 3 4 16,0 1-68-16,-4-5 40 0,9-7-48 16,8 11 44-16,-4-11 12 15,4 0 12-15,-4 0 4 16,-1-11 0-16,1 11 8 15,0 0 0-15,-5 0 8 16,1-4-4-16,-9 4-4 16,-4 4 4-16,-5-4 12 15,-4 11-8-15,1-7 24 16,-5 0-20-16,-9 4-4 16,5 3-4-16,-1 0 12 15,10 1-8-15,-1-5 4 16,4 1-4-16,1 3-8 15,8-7 4-15,8 0 4 0,5-8-4 16,4 0-4-16,4 4 4 16,1 0 12-16,8-7-8 15,-5 3 4-15,5 0-4 16,0 4-16-16,0 4 4 16,-1-4-4-16,-3-4 0 15,-1 0 8-15,5-3 0 16,-8-1 8-16,7 1-4 15,1-1-20-15,-9-3 8 16,1-1-4-16,8-3 4 16,-18 11 24-16,5-11-8 0,-12 8-4 15,-1-1 0-15,-4 0 4 16,-4 1-4-16,-1 3-12 16,-12-3 4-16,5 3 12 15,-6 4-4-15,-3 4-12 16,8 3 4-16,-8 1 4 15,8 7 0-15,9-4 16 16,8 8-8-16,9 0 24 16,0 0-20-16,12-8 4 15,10-7-8-15,-6-4-8 16,14-4 4-16,-9-7-4 16,4 0 0-16,-4-1 8 15,-8-3-4-15,-5 4-4 16,-21-4 4-16,0-1-4 15,-8 1 0-15,-9 0-12 0,0-4 8 16,0-3 12-16,4-5-4 16,0 4-12-16,5 4 4 15,3 4-4-15,-3 0 0 16,3 4 88-16,5 3-48 16,0-3 60-16,0 11-52 15,-4 0 40-15,0 11-44 16,-5 8 44-16,1 11-48 15,-1 8-8-15,1 0-12 16,-5 8 0-16,13-5-8 16,0-3 16-16,0 0-12 0,4-8-312 15,1-7 168 1,-1-4-532 0,13-8 228-16</inkml:trace>
        </inkml:traceGroup>
        <inkml:traceGroup>
          <inkml:annotationXML>
            <emma:emma xmlns:emma="http://www.w3.org/2003/04/emma" version="1.0">
              <emma:interpretation id="{700575AA-141B-4482-AFC8-51F33FCE5B73}" emma:medium="tactile" emma:mode="ink">
                <msink:context xmlns:msink="http://schemas.microsoft.com/ink/2010/main" type="inkWord" rotatedBoundingBox="19469,18034 20126,18090 20093,18472 19436,18416"/>
              </emma:interpretation>
              <emma:one-of disjunction-type="recognition" id="oneOf3">
                <emma:interpretation id="interp7" emma:lang="" emma:confidence="0">
                  <emma:literal>+4</emma:literal>
                </emma:interpretation>
                <emma:interpretation id="interp8" emma:lang="" emma:confidence="0">
                  <emma:literal>€4</emma:literal>
                </emma:interpretation>
                <emma:interpretation id="interp9" emma:lang="" emma:confidence="0">
                  <emma:literal>t4</emma:literal>
                </emma:interpretation>
                <emma:interpretation id="interp10" emma:lang="" emma:confidence="0">
                  <emma:literal>£4</emma:literal>
                </emma:interpretation>
                <emma:interpretation id="interp11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6515.3916">16694 17777 728 0,'13'-8'268'0,"-5"4"-208"0,1 0-16 15,8 4 152-15,4-7-116 16,9 7-16-16,-5-8-40 15,1 8-12-15,-1 0-4 16,1 0-32-16,-5-3 12 0,-4 3-348 0,-8 0 200 16</inkml:trace>
          <inkml:trace contextRef="#ctx0" brushRef="#br0" timeOffset="16714.4209">16834 17678 540 0,'-12'-23'200'0,"3"20"-156"0,5 3-12 0,4 0 88 15,0 11-72-15,-13 4 0 16,5 15-32-16,-5 5 24 16,0 2-24-16,9 5-4 0,4-8-8 15,0 4 4-15,8-12-4 0,14-7-152 16,7-7 80-16,5-12-440 16</inkml:trace>
          <inkml:trace contextRef="#ctx0" brushRef="#br0" timeOffset="16923.0507">17035 17708 704 0,'-30'-3'264'0,"30"6"-208"0,-9 5-12 16,13 3 44-16,1 5-56 16,3 2 92-16,5 5-68 15,4-4-8-15,9-4-32 16,3 0 16-16,10-3-20 0,-1-8-4 15,5-4-4-15,-5-4 20 16,0-8-12-16,-12 1-180 16,-5 0 92-16,-8-4-264 0,-13-1 192 15,-4-3-300 1</inkml:trace>
          <inkml:trace contextRef="#ctx0" brushRef="#br0" timeOffset="17088.3314">17230 17614 612 0,'-8'-8'228'0,"8"8"-180"0,0 4-12 0,0-4 80 15,0 11-72-15,0 12 168 16,0 11-120-16,0 4 0 16,0 0-52-16,0 11-12 0,0-7-16 15,0-4 12-15,0-4-16 16,0-8-152-16,0-3 76 16,4-12-528-16,9 4 332 15,0-15-56-15</inkml:trace>
        </inkml:traceGroup>
        <inkml:traceGroup>
          <inkml:annotationXML>
            <emma:emma xmlns:emma="http://www.w3.org/2003/04/emma" version="1.0">
              <emma:interpretation id="{64759469-C934-436C-BE3A-A88C0A450552}" emma:medium="tactile" emma:mode="ink">
                <msink:context xmlns:msink="http://schemas.microsoft.com/ink/2010/main" type="inkWord" rotatedBoundingBox="20530,18126 20633,18121 20657,18576 20554,18582"/>
              </emma:interpretation>
              <emma:one-of disjunction-type="recognition" id="oneOf4">
                <emma:interpretation id="interp12" emma:lang="" emma:confidence="1">
                  <emma:literal>)</emma:literal>
                </emma:interpretation>
                <emma:interpretation id="interp13" emma:lang="" emma:confidence="0">
                  <emma:literal>}</emma:literal>
                </emma:interpretation>
                <emma:interpretation id="interp14" emma:lang="" emma:confidence="0">
                  <emma:literal>]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7281.9392">17822 17652 832 0,'9'0'308'0,"-1"11"-240"0,18 16-20 16,-18-5 96-16,1 16-88 15,-9 11 16-15,0 4-48 16,0 0-4-16,0 4-12 16,-21-8-340-16,-5 0 180 0,-12 1-468 15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5:04.2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923DCC-3F6C-4A13-9A29-14DBE9EB8466}" emma:medium="tactile" emma:mode="ink">
          <msink:context xmlns:msink="http://schemas.microsoft.com/ink/2010/main" type="inkDrawing" rotatedBoundingBox="13088,17901 21519,17817 21520,17869 13089,17954" semanticType="underline" shapeName="Other">
            <msink:sourceLink direction="with" ref="{6D6D61AD-DDD8-4E7E-9996-D78B0C867982}"/>
          </msink:context>
        </emma:interpretation>
      </emma:emma>
    </inkml:annotationXML>
    <inkml:trace contextRef="#ctx0" brushRef="#br0">8 98 416 0,'-9'-7'152'0,"5"7"-116"15,8 0-12-15,1-4 136 0,-5 4-92 16,12 0 0-16,-3-4-44 16,4 4 56-16,-1-3-48 15,1 3 32-15,4 0-36 0,0 0 28 16,0 0-32-16,0 0 20 15,5 0-24-15,7 3 8 16,10-3-16-16,8 4 12 16,8 0-16-16,9 3 16 15,12 1-16-15,1-8 16 16,8 0-16-16,18-4 16 16,20 0-16-16,22 8 32 15,8-15-24-15,30 7 40 16,22-3-32-16,3-1 20 0,31 0-24 15,3 5 0-15,27-1-12 16,-1 4 4-16,30 0-8 16,4-4-12-16,48 0 4 15,-10-7 4-15,18 7 0 16,12-3 24-16,-3 10-12 16,20-10 24-16,-25-1-24 15,0 1 4-15,-30-1-8 16,-68 8 12-1,4 4-12-15,1-4-12 16,-31-4 0-16,-55 4 4 16,-8 8 0-16,-30-1 16 0,-30-3-8 15,-26 4 4-15,-38-8-4 16,-25 7-140-16,-14-7 76 16,-37 0-484-16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28.5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4570C0-BE48-4A7F-87AA-3B129A27B67B}" emma:medium="tactile" emma:mode="ink">
          <msink:context xmlns:msink="http://schemas.microsoft.com/ink/2010/main" type="inkDrawing" rotatedBoundingBox="3824,10214 7308,9866 7313,9916 3829,10265" shapeName="Other"/>
        </emma:interpretation>
      </emma:emma>
    </inkml:annotationXML>
    <inkml:trace contextRef="#ctx0" brushRef="#br0">0 358 320 0,'20'-6'120'0,"-9"6"-96"0,1 0-4 0,-4 0 36 16,0 0-36-16,3 6 0 15,1-6-12-15,-1 0 28 16,5 0-20-16,-1 0 56 15,1 0-40-15,3 0 20 16,4 0-32-16,8 0 8 16,4 0-16-16,0-6-8 15,4-1 0-15,7 3-4 0,8-3 0 16,8 1 16-16,4-1-8 16,0 0-20-16,4 3 4 15,-1 1 4-15,5 3 4 0,-8-4 8 16,3 1-4-16,5-4-4 15,3 0 4-15,5-3-16 16,3-4 8-16,-4 0 40 16,0-3-24-16,8 0 16 15,12 3-16-15,-4 0-16 16,4 1 0-16,-9-1 12 16,1 0-4-16,4 4-12 15,4 3 4-15,-4 0 12 16,7 4-4-16,-3 3-4 15,-5-4 4-15,5 1 4 16,4-4-4-16,-5 0-4 16,-3-3 4-16,-8-4 40 15,-15 4-24-15,-5-1 16 16,1 1-20-16,-8 0 0 16,-16 3-8-16,-15 0-8 0,-11 3 4 15,-13 4-32-15,-10 4 16 16,-13 3-408-1,-3 3 228-15,-1-7-88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4:49.3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41FE63-ACC7-4A99-AF90-5ECCA3490C8D}" emma:medium="tactile" emma:mode="ink">
          <msink:context xmlns:msink="http://schemas.microsoft.com/ink/2010/main" type="writingRegion" rotatedBoundingBox="8494,18488 12152,16411 12721,17412 9062,19489"/>
        </emma:interpretation>
      </emma:emma>
    </inkml:annotationXML>
    <inkml:traceGroup>
      <inkml:annotationXML>
        <emma:emma xmlns:emma="http://www.w3.org/2003/04/emma" version="1.0">
          <emma:interpretation id="{F92CC3C4-9C6E-4034-AAA4-056AAE31497B}" emma:medium="tactile" emma:mode="ink">
            <msink:context xmlns:msink="http://schemas.microsoft.com/ink/2010/main" type="paragraph" rotatedBoundingBox="8494,18488 12152,16411 12721,17412 9062,19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D9E925-2CEF-43B0-80E9-BCC6D8A224DC}" emma:medium="tactile" emma:mode="ink">
              <msink:context xmlns:msink="http://schemas.microsoft.com/ink/2010/main" type="line" rotatedBoundingBox="8494,18488 12152,16411 12721,17412 9062,19489"/>
            </emma:interpretation>
          </emma:emma>
        </inkml:annotationXML>
        <inkml:traceGroup>
          <inkml:annotationXML>
            <emma:emma xmlns:emma="http://www.w3.org/2003/04/emma" version="1.0">
              <emma:interpretation id="{92645EB5-1F6C-4E98-A6F7-139F78D29DA8}" emma:medium="tactile" emma:mode="ink">
                <msink:context xmlns:msink="http://schemas.microsoft.com/ink/2010/main" type="inkWord" rotatedBoundingBox="8595,18666 9571,18112 9940,18763 8965,19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5938 18148 528 0,'-22'3'196'0,"14"12"-152"0,-1 4-12 0,5-3 60 0,0 2-56 16,4 5 56-16,8 4-52 15,5-1 60-15,17 4-60 16,0-7 28-16,21-4-40 0,13-8 0 15,-1-11-16-15,-3-3 0 16,0-9-4-16,-9 9-52 16,-17-9 28-16,-13-3-164 15,0 7 100-15,-21-3-176 16</inkml:trace>
          <inkml:trace contextRef="#ctx0" brushRef="#br0" timeOffset="201.0474">6146 18148 488 0,'-8'7'180'0,"-1"12"-140"0,5 23-12 0,-5-12 92 15,9 12-72-15,-8 11 16 16,-5 0-40-16,13 0 4 16,-8-4-16-16,8-11 0 0,0-4-4 15,0-8-16-15,0-7 4 16,0 0-516-1,8-8 284-15</inkml:trace>
          <inkml:trace contextRef="#ctx0" brushRef="#br0" timeOffset="384.5238">6393 18227 852 0,'39'-15'316'0,"-14"15"-248"0,13-4-16 16,-25 4 4-16,13 0-40 15,8 0 12-15,0 0-16 16,4 0 12-16,-12-4-16 16,4 4-152-16,-22 0 76 0,1 0-228 15,-9 0 168-15,-17 8-320 16</inkml:trace>
          <inkml:trace contextRef="#ctx0" brushRef="#br0" timeOffset="591.7965">6470 18257 580 0,'-13'31'216'0,"5"-5"-168"0,3 16-12 15,-3-12 100-15,8 0-80 0,-9 4 32 16,9-3-52-16,0-1-12 16,0-4-16-16,0-7 12 0,0 0-12 15,0-7-372 1</inkml:trace>
          <inkml:trace contextRef="#ctx0" brushRef="#br0" timeOffset="828.2035">6551 18276 684 0,'-9'0'252'0,"9"8"-192"0,0 15-20 0,0-5 156 0,0 9-116 15,-4-1 12-15,-5 9-56 16,9-13-8-16,5 12-16 15,-1-11-236-15,5-12 120 16,8-3-536-16</inkml:trace>
          <inkml:trace contextRef="#ctx0" brushRef="#br0" timeOffset="1052.898">6836 18219 728 0,'-13'46'268'0,"13"-20"-208"0,5 16-16 16,3-19 28-16,-4-1-48 0,5 5 0 15,4-4-16-15,-5-4-8 16,1-4 4 0,-9-15 28-16,0 3-16 0,-5-3 12 0,1-11-16 15,0 0-8-15,0-8 0 16,-1-11-4-16,10-8 0 15,3-4-12-15,9 12 8 16,4-4-16-16,9 3 12 16,4 5 4-16,5 7 4 15,-5 15 8-15,-9 4-4 16,1 4-240-16,-5-4 128 0</inkml:trace>
        </inkml:traceGroup>
        <inkml:traceGroup>
          <inkml:annotationXML>
            <emma:emma xmlns:emma="http://www.w3.org/2003/04/emma" version="1.0">
              <emma:interpretation id="{3E2A51C4-C289-4D28-9E70-6CCC6D6AA080}" emma:medium="tactile" emma:mode="ink">
                <msink:context xmlns:msink="http://schemas.microsoft.com/ink/2010/main" type="inkWord" rotatedBoundingBox="10053,17603 12152,16411 12721,17412 10622,186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87.9401">8531 16456 808 0,'-17'-16'300'0,"17"16"-232"0,8 8-20 0,-8 3-176 15,9 5 60-15,12-1-500 16</inkml:trace>
          <inkml:trace contextRef="#ctx0" brushRef="#br0" timeOffset="3859.0572">9042 17436 488 0,'-9'15'180'0,"1"-19"-140"0,-9 1-12 16,17-5 32-16,-4 4-40 16,-1-7 16-16,-8-4-20 15,9-16 20-15,4-6-24 16,-4-16-4-16,17-16-4 0,-9 1-24 16,-4-7 12-16,9 3-56 15,-1 0 32-15,1-4 76 0,3 8-20 16,5 4 108-1,5 3-76-15,-5 4 124 0,4 8-100 16,0 7 24-16,5 16-64 16,-1 11-24-16,-3 15-8 15,-10 11-28-15,5 12 12 16,-12 3 32-16,-18 12-16 16,4 4-8-16,-16 3-4 15,-5-7 20-15,0-8-8 16,-12-3-4-16,8-8 0 15,8-8-148-15,9-3 80 0,4-5-132 16,30 1 68 0,5 0 64-16,3 4 28 15,5-1 28-15,-5 5 16 16,-3 3-4-16,-5 0 76 16,-9 4-44-16,-8 0 144 15,-8 3-100-15,-13-3 8 16,-14 0-52-16,-3 0 8 15,-4-4-24-15,-1-3 8 16,9-5-16-16,8-7-96 16,9-7 48-16,5-5-428 15</inkml:trace>
          <inkml:trace contextRef="#ctx0" brushRef="#br0" timeOffset="4174.1104">9353 16573 540 0,'8'30'200'0,"1"-11"-156"0,-1 15-12 15,1-11 80-15,4-4-68 0,-1 0 0 16,-7 3-28-16,3-6-12 15,-4-5 0-15,1-3 72 0,-5-8-40 0,0 0 12 16,0-8-28-16,-5-3-12 16,5-12-4-16,5-11 4 15,12 0-4-15,-5-8-20 16,18 8 8 0,9 0-4-16,12 8 4 0,-9 7 24 15,-8 11-8-15,-4 12-116 16,4 7 56-16</inkml:trace>
          <inkml:trace contextRef="#ctx0" brushRef="#br0" timeOffset="2870.9317">7994 17027 880 0,'-64'-45'328'0,"60"41"-256"0,0 4-16 0,4 0 28 16,13 0-56-16,12 0-36 16,18 4 0-16,12 3 28 15,9 1-12-15,0-1-308 0,-4 1 164 16</inkml:trace>
          <inkml:trace contextRef="#ctx0" brushRef="#br0" timeOffset="2672.2531">7692 17508 664 0,'-34'11'244'0,"38"-3"-188"0,0 3-16 0,1 1 56 16,7 3-60-1,5-4-12-15,13 8-16 0,4-4 0 16,5-15-4-16,8 0 16 0,4-8-12 16,-5-3 4-16,-3-4-4 15,-5 4 20-15,-12-1-16 16,-9-3-12-16,-13 0-4 16,-12 4 12-16,-14-1-4 15,-7 5-72-15,-14 7 36 16,-4 0-12-16,5 19 24 0,-9-4 4 15,4 15 8-15,8 8 52 16,10 19-24-16,11 7 52 16,14-3-40-16,13-1-8 15,16-3-12-15,5-12 16 16,8-11-16-16,5-11-12 16,8-4-4-16,0-11 28 15,0-8-12-15,0-8-188 16,-12 1 92-16</inkml:trace>
          <inkml:trace contextRef="#ctx0" brushRef="#br0" timeOffset="3181.1547">8633 16906 496 0,'-4'11'184'0,"8"8"-140"0,5 19-16 16,-9-11 108 0,0 7-80-16,-5 23 76 0,-3 7-76 15,-5 4-12-15,-4-11-28 16,-4-4 68-16,-9-8-48 15,0 1 4-15,-8-16-24 0,-1-7-4 16,-7-12-4-16,3-11 4 16,5-8-8-16,8-18-204 15,9-23 108-15,8-27-528 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5:32.2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B2B77C-1156-4124-B01B-611BCFADE9AD}" emma:medium="tactile" emma:mode="ink">
          <msink:context xmlns:msink="http://schemas.microsoft.com/ink/2010/main" type="inkDrawing" rotatedBoundingBox="2604,1980 6445,1964 6446,2035 2605,2051" semanticType="underline" shapeName="Other">
            <msink:sourceLink direction="with" ref="{F8B7F776-FE3A-47E6-AADB-384E78BD59D1}"/>
          </msink:context>
        </emma:interpretation>
      </emma:emma>
    </inkml:annotationXML>
    <inkml:trace contextRef="#ctx0" brushRef="#br0">0 41 436 0,'0'0'160'0,"-5"0"-124"0,14 0-8 0,-9 0 80 15,0 0-64-15,8 0 52 16,1 0-56-16,12 0 60 15,9 7-60-15,25-7 64 16,5 0-64-16,63-3 28 16,-3 6-40-16,80-3 8 15,-4 12-20-15,80-5 8 16,-7 1-12-16,42-8 44 16,-22 0-28-16,30 0 92 15,-46 0-68-15,0-4 4 16,-44 0-36-16,-24 0 40 15,-39-3-32-15,-30-1 4 16,-34 8-20-16,-29-7 12 16,-14 3-16-16,-37-7-20 15,-14 3 4-15,-29-3-356 16,0 7 196-16,-30 0-256 16,4 8 244-16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01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F0CE41-78FD-4188-B202-E6187B75C626}" emma:medium="tactile" emma:mode="ink">
          <msink:context xmlns:msink="http://schemas.microsoft.com/ink/2010/main" type="inkDrawing" rotatedBoundingBox="12675,2363 21307,2249 21307,2317 12676,2432" semanticType="underline" shapeName="Other">
            <msink:sourceLink direction="with" ref="{046C7637-334A-4178-A712-9001DBF67217}"/>
            <msink:sourceLink direction="with" ref="{4FC17B29-84A8-41B8-869A-A7811DEDA4D4}"/>
            <msink:sourceLink direction="with" ref="{17B21C23-0188-413F-B0EF-1D20E44237FD}"/>
          </msink:context>
        </emma:interpretation>
      </emma:emma>
    </inkml:annotationXML>
    <inkml:trace contextRef="#ctx0" brushRef="#br0">78 182 404 0,'-30'-8'148'0,"30"8"-112"0,-13 0-12 16,1 0 144 0,12 0-96-16,-9-4 140 15,9 4-124-15,-8-7 116 16,8 3-116-16,-9-7 96 0,9 7-104 0,0-4 12 15,9 8-56-15,-1-7-12 16,5 3-16 0,8 0-24-16,5 4 8 0,16-4-4 15,-8 8 4-15,26-4 16 16,0 0-4-16,16 0-20 16,1 0 8-16,29 0 12 15,1-4 0-15,38 4 8 16,-9 8-8-16,51-1-4 15,-12 1 4-15,72-8-4 16,-26 4 0-16,56-12 8 16,-17 12-4-16,72-8-4 15,-30-3 4-15,81-5 116 16,-42 1-64-16,81-8-40 16,-43 8-12-16,68 3 88 15,-43 1-48-15,52 3 44 16,-39 4-52-16,69 0-12 0,-26 4-12 15,-69-4-108-15,-33-8 52 16,-56-3-472-16,-46-5 280 16,-48-10-592-16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5:26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A4C503-115D-41B2-AD25-9232318AD8B7}" emma:medium="tactile" emma:mode="ink">
          <msink:context xmlns:msink="http://schemas.microsoft.com/ink/2010/main" type="writingRegion" rotatedBoundingBox="2607,186 20927,167 20936,8957 2616,8976"/>
        </emma:interpretation>
      </emma:emma>
    </inkml:annotationXML>
    <inkml:traceGroup>
      <inkml:annotationXML>
        <emma:emma xmlns:emma="http://www.w3.org/2003/04/emma" version="1.0">
          <emma:interpretation id="{CEFBCA5D-5A17-4D4D-9E45-77DC7D0B6E8C}" emma:medium="tactile" emma:mode="ink">
            <msink:context xmlns:msink="http://schemas.microsoft.com/ink/2010/main" type="paragraph" rotatedBoundingBox="3008,185 20927,167 20929,2346 3010,2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F4430-E4AB-469F-8FE5-7DC54AA7FF26}" emma:medium="tactile" emma:mode="ink">
              <msink:context xmlns:msink="http://schemas.microsoft.com/ink/2010/main" type="inkBullet" rotatedBoundingBox="3009,777 3963,776 3964,1374 3010,1375"/>
            </emma:interpretation>
          </emma:emma>
        </inkml:annotationXML>
        <inkml:trace contextRef="#ctx0" brushRef="#br0">200 20 644 0,'0'-19'236'0,"4"19"-180"0,-4-3-20 0,-4 3 192 31,4 3-132-31,-4 5-28 16,-1 7-44-16,-12 27-4 0,5 7-12 0,-14 11-20 15,9 1 4-15,-4 3 4 16,4-3 4-16,-5-4 8 16,10-4-4-16,-5-12 8 15,8-7-8-15,-4-11 16 16,5 4-12-16</inkml:trace>
        <inkml:trace contextRef="#ctx0" brushRef="#br0" timeOffset="462.6281">524 399 592 0,'-13'-4'220'0,"13"4"-172"0,0 8-12 0,0-8 244 16,0 0-160-16,8 0 84 15,5 0-120-15,8-4 4 16,9 4-52-16,21-4-4 16,-12 4-20-16,7-4 12 15,6 4-16-15,-6-4-20 16,1 8 4-16,0-4-376 16,-4 4 212-16</inkml:trace>
      </inkml:traceGroup>
      <inkml:traceGroup>
        <inkml:annotationXML>
          <emma:emma xmlns:emma="http://www.w3.org/2003/04/emma" version="1.0">
            <emma:interpretation id="{5D4F1E68-6E7F-4888-923D-D466EED0395C}" emma:medium="tactile" emma:mode="ink">
              <msink:context xmlns:msink="http://schemas.microsoft.com/ink/2010/main" type="line" rotatedBoundingBox="4439,184 20927,167 20929,2346 4442,2363">
                <msink:destinationLink direction="with" ref="{8B77CF2B-9318-479E-9936-08E82C06B728}"/>
                <msink:destinationLink direction="with" ref="{1240EB66-61DD-48A7-A292-95196957A5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B7F776-FE3A-47E6-AADB-384E78BD59D1}" emma:medium="tactile" emma:mode="ink">
                <msink:context xmlns:msink="http://schemas.microsoft.com/ink/2010/main" type="inkWord" rotatedBoundingBox="4439,184 6769,181 6771,1619 4441,1621">
                  <msink:destinationLink direction="with" ref="{15B2B77C-1156-4124-B01B-611BCFADE9A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83.5623">1456 403 684 0,'-25'26'252'0,"25"-26"-192"0,8 23-20 16,5-12-12-1,8 1-24-15,9-5 60 16,0 4-36-16,21-14 8 16,-4-5-24-16,12-7 0 0,-8 0-4 0,1-12-16 15,-6 5 4-15,-7-5 20 16,-9 8-8-16,-18-7 4 16,-3 7-4-16,-22-4-16 15,0 8 4-15,-21-8 20 16,0 16-8-16,-13 10 92 15,5 5-52-15,-14 15 32 16,5 7-48-16,0 12-8 16,9 3-16-16,8 8-8 15,12-4 4-15,14 8-4 16,3-4 0-16,14 0 8 16,12-4-4-16,18-7-20 15,-1-8 8-15,13-11 40 16,9-4-20-16,-1-12-196 15,5 1 100-15</inkml:trace>
          <inkml:trace contextRef="#ctx0" brushRef="#br0" timeOffset="1364.8197">2423-264 540 0,'8'-11'200'0,"-8"11"-156"0,5 0-12 0,-5 0 28 15,4 8-40-15,-4 11 104 16,4 11-68-16,-8 11 12 16,4 5-44-16,-4 14 4 15,-1 1-16-15,-3 3-8 16,4-7 0-16,-9-4 12 16,0-11-8-16,-13-8 60 15,1 0-40-15,-18-19 8 16,5 4-24-16</inkml:trace>
          <inkml:trace contextRef="#ctx0" brushRef="#br0" timeOffset="1500.2023">2453-529 904 0,'8'-22'332'0,"-8"22"-256"0,9 4-24 0,-9-4-16 16,4 7-32-16</inkml:trace>
          <inkml:trace contextRef="#ctx0" brushRef="#br0" timeOffset="2038.6359">2947-468 704 0,'-30'8'264'0,"30"-8"-208"15,-34 34-12-15,21-8 36 16,4 1-52-16,-8 14-4 16,0 1-12-16,5 0-12 15,7-1 4-15,-3-7 4 16,8 0-4-16,-4-11-12 16,4-4 4-16,-5-8 40 15,10-3-24-15,-5-8 0 16,0-8-8-16,0-3 4 15,0 0-4-15,-5-12-28 0,5 0 12 16,-13-18 12 0,13 6 4-16,-12-2-12 0,12 6 4 0,0 5 64 15,0 11-32-15,4 15-4 16,4 7-12-16,5 20 24 16,0 7-20-16,13 7-4 15,-5 5-8-15,0-1 4 16,5 1-4-16,-9-8 16 15,0-8-12-15,4-7 76 16,0-4-48-16,-8-16 136 16,4 1-96-16,-8-19 116 15,3 0-112-15,-7-19 12 16,3 0-52-16,-8-27 0 16,4 8-24-16,-4-11-16 15,5 11-4-15,-1 0-16 16,5 19 12-16,-5 3-164 15,4 9 96-15,-3 14-268 16,3 12 192-16,-8 7-528 16,4 4 380-16</inkml:trace>
          <inkml:trace contextRef="#ctx0" brushRef="#br0" timeOffset="3427.8577">3717-328 280 0,'9'0'104'0,"-9"0"-84"0,8-4 0 0,-8 1 144 16,9 3-92-16,-9-4 96 15,4 4-100-15,-4-8 108 16,9 1-100-16,-9 3 48 16,0-4-68-16,-9-7-16 15,9 15-24-15,-13-15 8 16,5 15-16-16,-13-4-20 16,-1 4 4-16,-3 4 4 15,3 7 4-15,-16 8 44 16,8 12-24-16,-17 6 16 15,22 1-20-15,-5 4 8 16,13-1-12-16,4-6-8 16,13-1 0-16,13-4-4 15,4-7 0-15,17-12 16 0,4 0-8 0,5-14-4 16,-5 3 0-16,-4-12-4 16,-4 1 0-16,-8-8 24 15,-1 4-12 1,-13 0 4-16,-8 3-8 0,0-10-60 15,-8 3 28-15,-1-4-172 16,9 8 104-16,0-23-404 16,0 19 272-16</inkml:trace>
          <inkml:trace contextRef="#ctx0" brushRef="#br0" timeOffset="3602.8214">3760-585 788 0,'-13'-12'292'0,"13"12"-228"0,-25 4-16 0,12 4 160 15,4 3-124-15,-8 23 44 16,9 0-76-16,-9 19-4 16,8 4-28-16,-4 11-4 15,1-4-8-15,-1 1 12 16,13-12-12-16,-13 0-84 16,5-8 44-16,-9 1-344 15,4-5 212-15</inkml:trace>
        </inkml:traceGroup>
        <inkml:traceGroup>
          <inkml:annotationXML>
            <emma:emma xmlns:emma="http://www.w3.org/2003/04/emma" version="1.0">
              <emma:interpretation id="{99468044-3677-40BF-B302-4431D903055F}" emma:medium="tactile" emma:mode="ink">
                <msink:context xmlns:msink="http://schemas.microsoft.com/ink/2010/main" type="inkWord" rotatedBoundingBox="8293,1923 8655,1922 8656,2358 8294,23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73.1967">5289 1508 892 0,'-5'15'332'0,"5"-15"-260"0,22 23-20 15,-5-20 152 1,0 13-124-16,17-9-16 0,0 1-40 16,17-8-20-16,-4 0 0 0</inkml:trace>
          <inkml:trace contextRef="#ctx0" brushRef="#br0" timeOffset="18499.7371">5395 1160 736 0,'-8'-12'272'0,"12"12"-208"0,4-4-20 0,-3 4 124 15,7 4-100-15,5-4 24 16,5 4-52-16,7-4-8 16,1 8-20-16,4-1-16 15,0 1 0-15,0-1 28 16,-4 5-12-16</inkml:trace>
        </inkml:traceGroup>
        <inkml:traceGroup>
          <inkml:annotationXML>
            <emma:emma xmlns:emma="http://www.w3.org/2003/04/emma" version="1.0">
              <emma:interpretation id="{EF5EA13B-EEE2-40D3-BE55-EE3D73400B6D}" emma:medium="tactile" emma:mode="ink">
                <msink:context xmlns:msink="http://schemas.microsoft.com/ink/2010/main" type="inkWord" rotatedBoundingBox="10272,286 12564,284 12566,2046 10274,20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319.1574">7294 895 704 0,'-21'0'264'0,"21"0"-208"0,-9 7-12 16,9-3 88-1,17 4-80-15,0-1 16 16,5 1-44-16,16-4-12 16,0-1-8-16,13-6 20 15,-4-1-12-15,4-8-4 0,-4 9-4 0,-4-13 12 16,-5 1-8 0,-12-4-4-16,-1 8 0 0,-12-12 12 15,-4 8-8-15,-14-4-4 16,-3-3 0-16,-13-5-4 15,3 8 0-15,-11-4 0 16,7 12 0-16,-7 3-20 16,7 8 12-16,-12 4-12 15,9 11 8-15,-9 19 36 16,4 4-16-16,-13 27 44 16,9-5-28-16,-4 5 64 15,12-5-48-15,9-3 0 16,9-4-24-16,16-8 16 15,9-7-20-15,30-15-12 16,8-4-4-16,14-15-16 16,-1-1 12-16,4-10-288 15,-4-1 164-15,-8-3-280 16,-13 3 232-16</inkml:trace>
          <inkml:trace contextRef="#ctx0" brushRef="#br0" timeOffset="21677.1015">8546 274 756 0,'9'0'280'0,"-9"0"-216"0,25 11-20 0,-12-3 48 16,4-1-60-16,9 5 4 15,-1-1-20-15,1 8-12 16,3 0 0-16,-12-4-4 16,-4 12 0-16,-13-5 16 15,-4 1-8-15,-22 0-12 16,1-1 0-16,-13-3 28 15,8-3-12-15,0-5 48 16,13 0-32-16,8-7-4 16,9 0-16-16,22-8-8 15,12 4 4-15,21-15-16 16,5 4 8-16,12-16-172 16,1 4 96-16,12-11-32 15,-9 8 68-15,-3-12 28 16,-1 11 12-16,-8-7 28 15,-21 12-12-15,-26-12 128 16,4 7-76-16,-8-7 32 16,-13 4-56-16,-17-1 48 15,8 9-52-15,-16 3 108 16,3 7-84-16,-8 9-8 16,9 10-32-16,0 12-16 0,8 4 0 15,5 7-32-15,12 4 16 0,13-4 12 16,4-7 4-16,18 0 8 15,3-4-8-15,1-15-4 16,8-4 4-16,-13-8-92 16,5 0 48-16,-14-7-28 15,-7 0 40-15,-22-11 24 16,0 7 4-16,-22-15 12 16,5 7-8-16,-8-7-4 15,4 8 4-15,4-5-4 16,12 12 0-16,14-7-152 15,8 3 84-15,8-3-60 16,1 7 76-16,-5-8 16 16,1 8 24-16,-14-3 36 15,-4 10-12-15,-12-3 180 16,-1 4-104-16,-12 3 136 16,4 4-124-16,-13 12 88 15,9 7-108-15,-13 15-16 16,4 8-40-16,-4 34-16 15,17 4-4-15,-9 19-16 16,22-8 8-16,-4-4-120 16,8-15 68-16,0 0-364 15,0-19 232-15</inkml:trace>
          <inkml:trace contextRef="#ctx0" brushRef="#br0" timeOffset="20912.7541">8491 145 996 0,'-9'-4'368'0,"9"4"-284"15,13-7-24-15,0 7 80 16,4 0-88-16,13-8 24 16,8 8-44-16,9-3-32 15,0 3 0-15,-1-8 16 16,1 16-8-16,-13-8 4 15,-4 0-4-15,-9-4-260 16,-3 8 136-16,-14-4-384 16,0 3 280-16</inkml:trace>
          <inkml:trace contextRef="#ctx0" brushRef="#br0" timeOffset="20626.8209">8789-445 444 0,'-13'-15'164'0,"13"15"-124"0,-13-16-16 0,9 13 132 16,4 6-92-16,-4 13-16 15,0-5-32-15,-5 19-32 16,0 8 8-16,-3 15 12 15,7-11 0-15,-7-1 32 16,3 5-20-16,-4-20 64 16,9 1-44-16,-4-8 44 15,3-4-44-15,-3-4-28 16,4-3-8-16,-1-16 24 16,10 8-12-16,-5-19-12 15,8 0-4-15,-4-22 12 16,9 10-4-16,-4-14-4 15,3 15 4-15,-7-8 12 16,3 11-8-16,-4 8 92 16,5 1-52-16,-9 18 56 15,4 18-60-15,0 13-4 16,5-1-24-16,4 4 8 16,8 8-16-16,0-8-4 15,1 4 0-15,-1-16 4 16,4-3-4-16,-3-7 8 15,-1-1-8-15,-4-19 24 16,-4 1-16-16,-5-16 68 16,5 0-48-16,-13-18-4 15,4-5-16-15,-8-10 0 16,0 6-8-16,-5-3-4 0,9 16 4 16,-8 6-24-16,12 16 12 0,-4 8-92 15,13 10 52-15,-9 9-328 16,13 7 208-16</inkml:trace>
          <inkml:trace contextRef="#ctx0" brushRef="#br0" timeOffset="19844.7167">8252-14 548 0,'-8'-19'204'0,"8"19"-156"0,0-11-16 0,0 7 116 16,0 8-88-16,-4-4 96 15,4 4-88-15,-5 11 20 16,10 8-52-16,-5 30 20 15,0 7-28-15,-5 16-8 16,5 0-12-16,-13-5-8 16,9-6 4-16,-17-8 4 15,-5-8-4-15,-12-11 8 16,4-8-8-16,-9-11 16 0,9-15-12 0,0-23-312 16,9 0 168-16</inkml:trace>
          <inkml:trace contextRef="#ctx0" brushRef="#br0" timeOffset="19970.4185">8274-438 1080 0,'0'0'400'0,"0"0"-312"0,0 27-24 0,0-16-8 16,8 1-44-16</inkml:trace>
        </inkml:traceGroup>
        <inkml:traceGroup>
          <inkml:annotationXML>
            <emma:emma xmlns:emma="http://www.w3.org/2003/04/emma" version="1.0">
              <emma:interpretation id="{046C7637-334A-4178-A712-9001DBF67217}" emma:medium="tactile" emma:mode="ink">
                <msink:context xmlns:msink="http://schemas.microsoft.com/ink/2010/main" type="inkWord" rotatedBoundingBox="13006,374 16473,371 16475,2079 13008,2083">
                  <msink:destinationLink direction="with" ref="{60F0CE41-78FD-4188-B202-E6187B75C62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256.8017">11378 202 1224 0,'-13'-11'456'0,"13"11"-356"0,-4 0-28 15,8 0 68 1,5 0-92-16,8 0-28 0,8 7-16 15</inkml:trace>
          <inkml:trace contextRef="#ctx0" brushRef="#br0" timeOffset="23642.7729">12102 81 288 0,'-13'-8'108'0,"13"8"-84"0,0 0-4 0,0-7 108 15,0 14-72-15,0-7 84 16,8 8-80-16,-8-1 100 16,0 12-88-16,-4 15 60 15,4 8-76-15,-13 22 4 16,1 5-36-16,-10 6 4 16,14-7-16-16,-26 1 56 15,17-9-40-15,-26-3 120 16,5-12-80-16,-5-14 12 15,5-9-48-15,-5-18-40 0,14-4 4 16</inkml:trace>
          <inkml:trace contextRef="#ctx0" brushRef="#br0" timeOffset="23767.1024">11893-89 984 0,'21'-4'368'0,"-21"4"-288"0,9-8-20 0</inkml:trace>
          <inkml:trace contextRef="#ctx0" brushRef="#br0" timeOffset="24770.0529">12677-245 464 0,'0'-15'176'0,"0"15"-140"0,0-26-8 16,0 22 152-1,4 0-104-15,-4-3 96 16,0 3-104-16,-4 8 28 15,4 3-56-15,-17 16-24 16,12 3-8-16,-16 8-20 0,4 8 8 16,-4-4 4-16,8-4 0 0,0-4 0 31,5-3 0-31,3-8-12 16,5-4 8-16,5-11 20 0,3-4-8 0,1-16-12 15,3 5 0-15,-3-15-32 16,4 7 20-16,0-15-28 15,-1 3 24-15,-3-10 8 16,-1 3 12-16,-8 4-12 16,9 7 8-16,-5 12 72 15,5 8-36-15,-9 10 84 16,4 9-64-16,0 18-8 16,9 8-28-16,4-8 8 15,0 0-16-15,4-7 16 16,1 0-16-16,-1-4 4 15,0-4-4-15,-4-8 12 16,0-3-12-16,-8-8 24 16,8 1-20-16,-13-16 4 15,0 4-8-15,-4-19-8 16,5 7 4-16,-5-15-4 16,0 5 0-16,0-9 8 15,8 12-4-15,1 4-20 16,-1 7 8-16,1 4-4 15,-1 12 4-15,-4 7-36 16,1 7 24-16</inkml:trace>
          <inkml:trace contextRef="#ctx0" brushRef="#br0" timeOffset="25549.6931">12528 323 592 0,'-5'4'220'0,"5"-4"-172"0,0 0-12 0,5 0 128 16,7 4-96-16,5-1 60 15,5 5-72-15,-1 0-16 16,5-1-24-16,-5 5-4 16,-4 6-4-16,-13 1 12 15,-4 4-12-15,-21 0-20 16,4 0 4-16,-22-5 20 16,5 1-4-16,-17-3-12 15,17-5 0-15,4-4 12 16,9 9-4-16,13-16 68 15,8 7-40-15,12-7 16 16,14 0-32-16,12-7-8 16,9 7-4-16,-4-4-48 0,-1 0 24 15</inkml:trace>
          <inkml:trace contextRef="#ctx0" brushRef="#br0" timeOffset="25132.0821">12391 141 996 0,'-12'-3'368'0,"12"3"-284"0,-5-4-24 0,1 0 176 15,8 8-140-15,5-4 0 16,4 0-64-16,16 0 4 16,10 0-20-16,12-4 8 15,0 4-12-15,4-4 0 16,-4 4-4-16,0-3-8 16,-12 3 4-16,-9-4 12 15,-5 8-8-15,-8-8-4 16,0 4 0-16,-13-4-200 15,5 4 108-15</inkml:trace>
          <inkml:trace contextRef="#ctx0" brushRef="#br0" timeOffset="26254.6614">13464-199 560 0,'-34'-34'208'0,"34"34"-164"0,-8-12-8 0,-5 5 260 16,5 7-168-16,-14-4 196 16,14 8-188-16,-5 7-40 15,13 12-64-15,-13 3 4 16,5 8-24-16,-14 31 12 16,14 3-12-16,-9 19-16 15,4 4 0-15,-8-4-60 16,4-8 36-16,-9-11-348 15,9-11 204-15</inkml:trace>
          <inkml:trace contextRef="#ctx0" brushRef="#br0" timeOffset="26045.7324">13379-14 696 0,'-4'-11'256'0,"4"11"-196"0,4-8-20 16,-8 1 188-1,0 7-132-15,-5-8 76 16,1 4-100-16,-14-3-56 15,1 14-16-15,-17 1-20 16,8 7 8-16,-4 8 24 16,8 7-4-16,1 4-28 15,12 0 8-15,9 8 12 0,8-8 4 0,17-8 16 16,5 1-12-16,12-16-4 16,1 1 0-16,-1-20 12 15,0 8-8-15,-12-11-72 16,-1 7 32-16,-16-19-76 15,-1 8 64-15,-16-8-80 16,-1 4 72-16,-4-7-52 16,5 3 60-16</inkml:trace>
          <inkml:trace contextRef="#ctx0" brushRef="#br0" timeOffset="22037.0577">10731-59 644 0,'-13'-8'236'0,"13"8"-180"0,-43 8-20 0,9-4 168 16,9 7-120-16,-39 27 124 16,4 3-120-16,-29 43 72 15,8 7-96-15,-13 41 116 16,13 1-100-16,13 18 32 15,17-7-68-15,25-4-24 16,22-27-12-16,17-3-20 16,13-23 8-16</inkml:trace>
          <inkml:trace contextRef="#ctx0" brushRef="#br0" timeOffset="22998.7898">10756 861 704 0,'4'19'264'0,"5"-1"-208"0,16 5-12 0,-7-11 52 15,3-1-60-15,13-4 24 16,13 1-40-16,17-12 8 15,4 0-16-15,4-7-16 16,-8 0 0-16,-13-8 20 16,0 0-8-16,-25-4 16 15,-1 8-16-15,-25-8 24 16,-8 4-20-16,-35-11-4 16,5 11-4-16,-26-7-4 15,9 11 0-15,-9 3 16 16,8 12-8-16,-7 12-20 15,20 6 4-15,0 24 20 0,14 4-4 0,7 14 60 16,9 1-40-16,22 7 8 16,8-4-24-16,13-7-16 15,4-8 0-15,8-7 40 16,10-16-24-16,11-7 8 16,-7 0-12-16,8-11-8 15,-13-5 4-15,0-6-332 16,-4 3 180-16</inkml:trace>
          <inkml:trace contextRef="#ctx0" brushRef="#br0" timeOffset="31343.664">11288 198 560 0,'0'-7'208'0,"5"7"-164"0,-1-8-8 0,0 8 120 15,0 0-92-15,1 0 96 16,3 8-92-16,1-1 64 16,4 1-76-16,8 7 40 15,-8-4-56-15,16-3 40 16,-7 11-44-16,7-8 8 15,6 0-28-15,-6-3 20 16,1 0-24-16,-9-5 4 16,1-3-8-16,-5 0 28 15,-4 0-20-15,-13 0-4 16,8 0-8-16,-16-7-112 16,8 7 60-16,-9-8-676 0,9 8 400 0</inkml:trace>
        </inkml:traceGroup>
        <inkml:traceGroup>
          <inkml:annotationXML>
            <emma:emma xmlns:emma="http://www.w3.org/2003/04/emma" version="1.0">
              <emma:interpretation id="{4FC17B29-84A8-41B8-869A-A7811DEDA4D4}" emma:medium="tactile" emma:mode="ink">
                <msink:context xmlns:msink="http://schemas.microsoft.com/ink/2010/main" type="inkWord" rotatedBoundingBox="16878,1708 17210,1707 17211,1745 16879,1746">
                  <msink:destinationLink direction="with" ref="{60F0CE41-78FD-4188-B202-E6187B75C626}"/>
                </msink:context>
              </emma:interpretation>
            </emma:emma>
          </inkml:annotationXML>
          <inkml:trace contextRef="#ctx0" brushRef="#br0" timeOffset="27206.1124">13894 967 800 0,'-8'-8'296'15,"8"4"-232"-15,-13 0-16 0,9 1 336 16,8 3-220-16,-4-4 100 16,0 4-156-16,13-4-44 15,4 4-40-15,13-4 16 16,8 4-24-16,5-3-4 15,-5 3-8-15,-4-4 20 0,4 8-12 0,-12-4-12 16,-5 7-4-16,-12-7-40 16,-1 4 24-16,-8-4-292 15,0 0 172-15,5 0-680 16,3 0 456-16</inkml:trace>
        </inkml:traceGroup>
        <inkml:traceGroup>
          <inkml:annotationXML>
            <emma:emma xmlns:emma="http://www.w3.org/2003/04/emma" version="1.0">
              <emma:interpretation id="{17B21C23-0188-413F-B0EF-1D20E44237FD}" emma:medium="tactile" emma:mode="ink">
                <msink:context xmlns:msink="http://schemas.microsoft.com/ink/2010/main" type="inkWord" rotatedBoundingBox="17648,248 20927,245 20929,1905 17650,1908">
                  <msink:destinationLink direction="with" ref="{60F0CE41-78FD-4188-B202-E6187B75C62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606.2597">14657 777 652 0,'-17'-3'244'0,"17"3"-192"0,12 18-12 0,-3-10 68 16,8 3-68-16,9-3 80 15,3 3-68-15,10-11 8 16,3 4-36-16,18-15 24 15,-1-1-32-15,5-10 12 16,-4 3-16-16,-17-4 12 16,-9 8-16-16,-9-8 60 15,-12 4-40-15,-26-7-4 16,5 7-12-16,-26-8 8 16,4 12-12-16,-21 4 84 15,8 7-48-15,-4 8 40 16,9 7-48-16,-5 19-20 0,9 8-8 15,4 15 16-15,9 0-12 0,4 12-20 16,9-1 0-16,8-15 20 16,12 4-4-16,14-19-4 15,4 0 0-15,17-15-32 16,-1-4 16-16,14-7-188 16,-5-4 108-16,1 0-436 15,-5-1 296-15</inkml:trace>
          <inkml:trace contextRef="#ctx0" brushRef="#br0" timeOffset="28329.0778">15679 13 496 0,'4'-8'184'0,"-4"8"-140"0,0 27-16 16,-4-8 188-1,-1 11-124-15,-16 27 24 16,8-1-68-16,-4 13-4 0,5-5-28 15,-6-7 80-15,6-8-52 0,-5-11 32 16,4-4-44-16,-8-11 44 16,8-8-44-16,-8-15-16 15,8 0-8-15,0-23-460 16,9-4 248-16</inkml:trace>
          <inkml:trace contextRef="#ctx0" brushRef="#br0" timeOffset="28449.8987">15551-237 1152 0,'-9'-11'428'0,"9"11"-332"0,-4 11-28 0,8-11-48 16,5 0-24-16</inkml:trace>
          <inkml:trace contextRef="#ctx0" brushRef="#br0" timeOffset="29739.8745">16164-358 496 0,'0'-12'184'0,"0"12"-140"16,4-3-16-16,-4 6 64 16,0 9-56-16,-4 11 12 15,0 7-28-15,-9 8-20 16,0 3-4-16,1 1 20 16,3-4-8-16,0-8-12 15,9 0 0-15,-4-11-4 16,4-4 0-16,0-11 60 15,4-4-28-15,-4-11 24 16,5-1-28-16,-5-10 8 0,8-1-16 0,-3-15-8 16,-1 8 0-16,0-16 4 15,0 9-4-15,1-9 8 16,-1 8-8-16,-4 1 8 16,4 10-8-16,0 8 76 15,5 8-44-15,-5 7 84 16,0 12-68-16,1 14 36 15,3 9-52-15,1 6 24 16,3 1-32-16,1 0-28 16,0 0 0-16,0-8 0 15,4-3 0-15,-4-8 24 16,4 0-12-16,-5-12 56 16,5 1-36-16,-4-16 56 15,0 4-52-15,0-18 56 16,-1-5-56-16,-3-15-8 15,0 8-16-15,-1-15 8 16,1 4-12-16,-5-12-12 16,9 15 0-16,-13 8-4 15,8 19 0-15,1-4 0 16,-5 12 0-16,4 14-64 16,1 5 40-16,4 3-224 15,-5 7 140-15,-8 5-440 16,0 15 308-16</inkml:trace>
          <inkml:trace contextRef="#ctx0" brushRef="#br0" timeOffset="30371.5619">16075 240 612 0,'-17'4'228'0,"17"-4"-180"0,4 7-12 16,-4-7 220-16,0 0-148 0,0 4 28 16,4 7-84-16,9 1 20 15,0 3-40-15,-1 0 8 16,1 4-24-16,4-4 0 16,5 4-8-16,-14-8 4 15,13 4-8-15,-21 1 16 16,13-1-12-16,-26-4 24 15,13 4-20-15,-21-3 4 16,13 3-8-16,-9-4-16 16,8 4 4-16,5-7-4 15,4 3 0-15,4-11 8 16,9 4 0-16,8-4 32 16,0 0-16-16,18-4-68 15,-5 0 28-15,4-3-388 16,-4 7 228-16</inkml:trace>
          <inkml:trace contextRef="#ctx0" brushRef="#br0" timeOffset="30046.1916">16024 100 716 0,'-13'0'264'0,"13"0"-204"0,13 0-16 0,-18 0 272 16,5 0-180-16,5 0 52 16,3 7-112-16,5-7 76 15,8 0-88-15,9 0 76 16,4 0-80-16,4-7-12 16,13 7-32-16,-4 0 24 15,-8 0-24-15,-5 0-4 16,0 0-8-16,-13 0-112 15,0 0 60-15,-12 0-216 16,-5 0 144-16,-8 0-340 16,0 0 260-16</inkml:trace>
          <inkml:trace contextRef="#ctx0" brushRef="#br0" timeOffset="32592.727">17135-135 632 0,'4'-7'236'0,"-4"3"-184"0,0-8-16 15,0 5 104 1,0 7-84-16,-4-8 32 15,0 4-52-15,-9-7-4 16,4 7-20-16,-12-3-16 16,4 7 0-16,-17 4 28 15,4 3-12-15,-8 12 56 16,4 4-36-16,4 7 48 0,4 8-48 16,14-4-16-16,12 4-8 15,21 0-8-15,9-4 0 0,17-12 16 16,-1-3-8-16,14-11 24 15,-9-4-20-15,-4-12 4 16,0 4-8-16,-26-11-16 16,-4 4 4-16,-17-12-24 15,-4 8 16-15,-13-11-224 16,0 7 128-16,-4-4-544 16,8 4 364-16</inkml:trace>
          <inkml:trace contextRef="#ctx0" brushRef="#br0" timeOffset="32774.9703">17241-407 612 0,'-46'-31'228'0,"46"31"-180"0,-26 8-12 0,9-1 212 16,8 12-144-16,-12 8 72 16,13 11-104-16,-5 11-32 15,9 8-24-15,-5 22 12 16,9-3-16-16,-4 11-20 15,4-8 0-15,-13 1-40 16,5-12 28-16</inkml:trace>
          <inkml:trace contextRef="#ctx0" brushRef="#br0" timeOffset="33159.6402">17752-275 996 0,'30'0'368'0,"-30"0"-284"0,64 57-24 0,-43-27 108 16,1 4-104-16,-10 49 116 15,5 8-104-15,-29 34 48 16,-1-4-68-16,-34 12-24 15,5-12-20-15,-31 11 24 16,1-29-20-16,-18-1-180 16,5-19 88-16</inkml:trace>
        </inkml:traceGroup>
      </inkml:traceGroup>
    </inkml:traceGroup>
    <inkml:traceGroup>
      <inkml:annotationXML>
        <emma:emma xmlns:emma="http://www.w3.org/2003/04/emma" version="1.0">
          <emma:interpretation id="{9A10B96F-B2D8-4619-93FE-758D60F21DAF}" emma:medium="tactile" emma:mode="ink">
            <msink:context xmlns:msink="http://schemas.microsoft.com/ink/2010/main" type="paragraph" rotatedBoundingBox="3093,2545 5760,2102 5918,3051 3251,3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DB452F-6C0D-442A-B17A-F85FD2A9C89E}" emma:medium="tactile" emma:mode="ink">
              <msink:context xmlns:msink="http://schemas.microsoft.com/ink/2010/main" type="line" rotatedBoundingBox="3093,2545 5760,2102 5918,3051 3251,3494">
                <msink:destinationLink direction="with" ref="{1240EB66-61DD-48A7-A292-95196957A5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348875-B766-4906-93A6-A8F1CCCE43D4}" emma:medium="tactile" emma:mode="ink">
                <msink:context xmlns:msink="http://schemas.microsoft.com/ink/2010/main" type="inkWord" rotatedBoundingBox="3093,2545 5760,2102 5918,3051 3251,349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794.51">383 1777 704 0,'-38'-50'264'0,"38"50"-208"0,-4-3-12 0,-5 6 44 16,9 5-56-16,-13 15 112 16,5 3-84-16,-9 23-16 15,4-3-28-15,0 14-4 16,-4-3-8-16,4 4 40 15,-4-5-20-15,0 1 12 16,9-15-20-16,-9 0-8 16,8-8-4-16</inkml:trace>
          <inkml:trace contextRef="#ctx0" brushRef="#br0" timeOffset="6140.9308">643 2060 736 0,'-17'0'272'0,"17"0"-208"0,8 0-20 0,-8 0 124 31,9 4-100-31,4-8 80 0,8 4-88 16,9-3 4-16,4-1-40 0,4-4-32 16,5 8 4-16,-9-3 28 15,0 3-16-15,-9-4-8 16,-3 8-4-16,-10-1-92 15,1 1 48-15</inkml:trace>
          <inkml:trace contextRef="#ctx0" brushRef="#br0" timeOffset="6527.4585">1358 2095 664 0,'9'34'244'0,"-9"-34"-188"0,38 26-16 16,-17-18 76-1,1 3-72-15,12-7 36 16,0 0-48-16,4-4 0 16,0 0-20-16,-8-8 0 15,-4 4-4-15,-9-7 4 16,-4 0-8-16,-13-8-4 0,-5 7 4 0,-16-10 4 15,4 6-4-15,-21-3 8 16,8 4-8-16,-21 0-12 31,8 11 4-31,-8 8 84 0,9 19-48 0,-1 11 0 16,9 4-20-16,8 15 8 16,18 0-12-16,8 0-12 15,13-4 0-15,12-7 28 16,5-5-12-16,17-6-12 15,0-5-4-15,8-11-128 16,-4 1 72-16</inkml:trace>
          <inkml:trace contextRef="#ctx0" brushRef="#br0" timeOffset="9052.4735">2206 1773 392 0,'0'-19'148'0,"0"19"-116"0,4-15-8 15,0 7 152 1,0 8-100-16,-4 0 84 16,9 8-92-16,-5 11 80 15,5 3-88-15,-9 12 8 16,0 1-44-16,0 6-12 15,0-3-8-15,-9 0 48 16,5-4-28-16,-17-8 52 0,4 1-44 16,-17-4-8-16,-1-4-12 0,-7-12-132 15,8-3 64-15</inkml:trace>
          <inkml:trace contextRef="#ctx0" brushRef="#br0" timeOffset="9055.9815">2172 1599 728 0,'17'-15'268'0,"-17"15"-208"0,12 0-16 0,-3 0 20 15,-1 0-44-15</inkml:trace>
          <inkml:trace contextRef="#ctx0" brushRef="#br0" timeOffset="9062.4988">2721 1618 600 0,'-13'3'224'0,"13"-3"-176"0,-4 0-12 0,0 0-8 16,4 4-24-16,-5 4 24 15,1-1-16-15,-4-7 4 16,8 8-8-16,-9-8 28 15,5 4-20-15,-13 3 40 16,4 8-32-16,-17 1 48 16,13-5-40-16,-13 12 20 0,9 3-32 15,-5-3 16-15,9 3-20 0,5-3 0 16,12 4-8-16,8-12 12 16,5 0-12-16,21-8 4 15,4 1-4-15,9-8-24 16,0 0 8-16,-4-8 32 15,-1-7-16-15,-12 8 8 16,-4-1-8-16,-14 1-8 16,-3-5 4-16,-13 1-4 15,-1 3 0-15,-7-3 0 16,-1 3 0-16,-4 5 16 16,4 3-8-16,0-8-224 15,9 8 120-15,8-8-328 16,5 1 240-16</inkml:trace>
          <inkml:trace contextRef="#ctx0" brushRef="#br0" timeOffset="9066.5104">2793 1621 364 0,'-4'-19'132'0,"4"19"-100"0,-13-15-12 16,5 4 68-1,8 3-52-15,-9-7 156 16,9 8-112-16,-8-8 64 15,8 7-84-15,-5 0 64 16,5 8-72-16,-4 4 52 16,4 4-60-16,-8 3 76 15,3 8-68-15,-7 11 36 0,3 4-52 0,-12 19 0 16,-1-3-24-16,-7 10 12 16,3 8-16-16,1 0-56 15,8-7 24-15,0-8-360 16,8-8 212-16</inkml:trace>
        </inkml:traceGroup>
      </inkml:traceGroup>
    </inkml:traceGroup>
    <inkml:traceGroup>
      <inkml:annotationXML>
        <emma:emma xmlns:emma="http://www.w3.org/2003/04/emma" version="1.0">
          <emma:interpretation id="{B58B2675-B99E-4C52-9319-CEA04155B272}" emma:medium="tactile" emma:mode="ink">
            <msink:context xmlns:msink="http://schemas.microsoft.com/ink/2010/main" type="paragraph" rotatedBoundingBox="10100,2394 20373,2557 20345,4307 10072,41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9F690E-17DE-44D1-AC36-6ADA36A2FE78}" emma:medium="tactile" emma:mode="ink">
              <msink:context xmlns:msink="http://schemas.microsoft.com/ink/2010/main" type="line" rotatedBoundingBox="10100,2394 20373,2557 20345,4307 10072,4144">
                <msink:destinationLink direction="with" ref="{8B77CF2B-9318-479E-9936-08E82C06B728}"/>
                <msink:destinationLink direction="with" ref="{1240EB66-61DD-48A7-A292-95196957A5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510013-92DE-4950-98A4-BAB2CC8893B7}" emma:medium="tactile" emma:mode="ink">
                <msink:context xmlns:msink="http://schemas.microsoft.com/ink/2010/main" type="inkWord" rotatedBoundingBox="10100,2394 11690,2419 11665,4038 10074,40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863.4191">7086 2795 612 0,'0'7'228'0,"0"-7"-180"0,0 0-12 0,0 0 176 31,4 12-124-31,13-9 0 0,4 5-56 0,17-16-4 16,5 8-16-16,17-7-16 16,4-1 0-16,-13-7 4 15,0-4 0-15,-9 0 0 16,1 8 0-16,-18-4 32 15,1 4-16-15,-17-5 56 16,-5 5-40-16,-13-8 4 16,1 8-24-16,-18-12-8 15,5 8 0-15,-17 0 4 16,-1 3-4-16,-8 1-12 16,13 11 4-16,-13 4 12 15,13 7-4-15,-12 12-28 16,12 3 12-16,-5 16 40 15,14 0-16-15,-5 18 16 16,9-3-16-16,8 11 0 16,9-4-4-16,16-7 12 15,14-4-12-15,25-7 16 16,0-5-16-16,21-10 24 16,-8-5-20-16,0-18-64 15,-8-5 24-15,-10-3-244 16,-3 0 152-16</inkml:trace>
          <inkml:trace contextRef="#ctx0" brushRef="#br0" timeOffset="37067.1478">8018 2231 488 0,'-8'45'180'0,"8"-45"-140"0,0 72-12 15,0-45 48 1,0-1-48-16,-5 4 40 15,5 1-36-15,-8-9 112 16,-1 1-76-16,-8-8 44 16,4-3-64-16,-12-9-16 15,4 1-20-15,-5-15-432 16,5-1 228-16</inkml:trace>
          <inkml:trace contextRef="#ctx0" brushRef="#br0" timeOffset="37187.015">7988 1883 1068 0,'-4'-8'396'0,"4"8"-308"0,-17 15-24 0,13-11-44 15,8 4-24-15</inkml:trace>
          <inkml:trace contextRef="#ctx0" brushRef="#br0" timeOffset="37741.6098">8648 1686 696 0,'9'-46'256'0,"-9"46"-196"0,-9 0-20 0,1 0 216 16,4 0-148-16,-13 8 96 15,4 11-116-15,-9 7-24 16,5 5-40-16,-12 14-24 16,16 0-4-16,-8 20 12 15,4-1-4-15,-5 8-12 16,9-8 4-16,1-3-92 16,7-4 48-16,-12-8-204 15,9-11 136-15,-9 0-236 16,8-12 200-16</inkml:trace>
          <inkml:trace contextRef="#ctx0" brushRef="#br0" timeOffset="37531.0499">8401 1939 364 0,'0'-7'132'0,"0"7"-100"0,-8 4-12 0,8-8 104 16,8 4-72-16,-8-4 8 16,0 4-40-16,-8-4 24 15,8 4-28-15,-4-4 4 16,-1 4-12-16,-16 4 48 15,8 8-32-15,-12-1 68 16,8 12-52-16,-5-1 64 16,5 5-64-16,5 7 8 15,7 0-28-15,14-8-4 16,12-3-8-16,17-11 4 16,9 3-8-16,13-23 8 0,8 4-8 15,-8-11-48-15,-9 4 28 0,-17-8-32 16,-13 4 28-16,-8-4-104 15,-13 4 68-15,-17-4-364 16,0 4 236-16</inkml:trace>
          <inkml:trace contextRef="#ctx0" brushRef="#br0" timeOffset="37969.7173">8159 2462 892 0,'-5'-12'332'0,"5"12"-260"0,0 0-20 0,5 0 80 15,7 0-84-15,10-7 32 16,12 3-44-16,13-7 4 16,4 7-24-16,8-8-8 15,-3 9-4-15,-1-1-60 16,-8 4 32-16,-17 4-368 16,-5 11 216-16</inkml:trace>
          <inkml:trace contextRef="#ctx0" brushRef="#br0" timeOffset="38239.5253">8295 2534 820 0,'13'0'304'0,"-13"0"-236"0,4 11-20 0,0-7 124 15,5 0-104-15,3 7 24 16,10-7-52-16,-5 11-28 15,4-8-4-15,-8 12-8 16,0-7 0-16,-18 7 44 16,-3 0-24-16,-13 7-36 15,4-3 8-15,-5 3-8 16,9-7 8-16,5-4-12 16,4 0 12-16,16-7 4 0,5 0 4 0,18-12 16 15,7 4-8-15</inkml:trace>
        </inkml:traceGroup>
        <inkml:traceGroup>
          <inkml:annotationXML>
            <emma:emma xmlns:emma="http://www.w3.org/2003/04/emma" version="1.0">
              <emma:interpretation id="{AFD96FBC-30FA-4A44-A2A2-B190EB3B3B94}" emma:medium="tactile" emma:mode="ink">
                <msink:context xmlns:msink="http://schemas.microsoft.com/ink/2010/main" type="inkWord" rotatedBoundingBox="12640,2769 13298,2779 13276,4132 12618,41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8626.43">10288 2015 488 0,'-13'-8'180'16,"13"8"-140"-16,-34-7-12 0,17 7 188 15,8 4-124-15,-20-1 156 16,3 9-140-16,-25 14 60 16,8 8-100-16,-33 31 60 15,20 3-72-15,-20 38-4 16,8 7-32-16,-5 31 84 16,26-15-56-16,9 7-24 15,21-18-12-15,17-1-12 0,13-11 0 16,21-19-80-16,4-11 44 0</inkml:trace>
        </inkml:traceGroup>
        <inkml:traceGroup>
          <inkml:annotationXML>
            <emma:emma xmlns:emma="http://www.w3.org/2003/04/emma" version="1.0">
              <emma:interpretation id="{9029EB90-B24E-4044-A4B6-F011885586A4}" emma:medium="tactile" emma:mode="ink">
                <msink:context xmlns:msink="http://schemas.microsoft.com/ink/2010/main" type="inkWord" rotatedBoundingBox="13884,2564 16300,2603 16276,4144 13859,410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968.7118">11621 2295 1144 0,'-9'-15'420'0,"9"15"-324"0,-4 0-28 0,4 0 156 16,4 0-136-16,0-4-44 15,9 4-32-15,4-4-32 16,13 8 12-16,8-8-532 16,1 1 292-16</inkml:trace>
          <inkml:trace contextRef="#ctx0" brushRef="#br0" timeOffset="40236.0906">12234 2113 644 0,'4'-7'236'0,"-4"7"-180"0,0 7-20 16,0 1 96-1,0 15-80-15,-4 15 68 16,4 7-68-16,-5 16-28 0,-3-5-16 0,-1 5-28 16,-3-4 12-16,-1-4 120 15,4-4-64-15,-12-11 72 16,0-8-68-16,-18-11-12 16,18-8-24-16,-13-14-4 15,9-1-4-15</inkml:trace>
          <inkml:trace contextRef="#ctx0" brushRef="#br0" timeOffset="40401.4363">12289 1886 1080 0,'-4'-7'400'0,"4"7"-312"0,0 4-24 0,0-4-32 15,4 7-32-15,13 1-484 16,0 3 264-16</inkml:trace>
          <inkml:trace contextRef="#ctx0" brushRef="#br0" timeOffset="39601.4142">10884 2802 664 0,'-21'-7'244'0,"21"7"-188"0,-5 7-16 16,5-7 164-1,9 8-120-15,-1 11 28 16,9-4-68-16,17-4 24 16,9 1-36-16,29-9 8 15,-3 5-24-15,11-16-16 16,-3 5-4-16,-4-5 20 0,-10-7-8 0,-12 0 16 15,-8 3-16-15,-17-6 24 16,-9 6-20-16,-9-10-4 16,-8 6-4-16,-17-10-4 15,-8 11 0-15,-22-12-12 16,8 12 8-16,-24 4 4 16,11 7 0-16,-11 12-12 15,7 7 8-15,-12 19-4 16,17 0 0-16,-9 15-20 15,9 4 16-15,9 15 68 16,16-7-32-16,13 3 12 16,18-3-24-16,24-12 56 15,10 4-40-15,37-15-4 16,-3-4-12-16,16-8-72 16,-12-7 32-16,-5-8-296 15,-12-3 180-15</inkml:trace>
          <inkml:trace contextRef="#ctx0" brushRef="#br0" timeOffset="42229.6623">12451 2439 1008 0,'-21'-8'372'0,"21"8"-288"0,8-3-24 0,13-1 160 16,-12 8-132-16,34-8 52 15,8 4-80-15,34-4-4 16,-9 8-32-16,18-8-4 16,8 0-12-16,-4 8 4 15,-13 0-8-15,-16-4-108 16,-14 11 56-16,-21-3-260 16,-13-1 168-16,-29 1-516 15,-9-1 364-15</inkml:trace>
          <inkml:trace contextRef="#ctx0" brushRef="#br0" timeOffset="41993.4146">12881 1962 580 0,'0'-15'216'0,"0"15"-168"0,0-11-12 16,0 3 136 0,0 8-100-16,-9-8 44 0,9 1-72 0,-4-4-16 15,-4 11-16 1,-9-8 0 0,4 8-8-16,-8 8 68 15,-1-5-40-15,5 12 48 0,-4 12-44 0,8-4 16 16,5 3-32-16,8 12-8 15,21-15-8-15,0-1 12 16,9 1-8-16,0-19 16 16,12-4-16-16,-3-8 4 15,-5 5-4-15,-9-13-96 16,-12 5 52-16,-4-8-148 16,-9 4 104-16,-17-8 0 15,12 4 52-15,-12-11 16 16,5 7 12-16,-5-11 8 15,12 8-4-15,-12-1 60 16,17 12-36-16,-4 0 76 16,8 11-56-16,-4 8 88 15,0 11-76-15,-4 19 16 16,4 0-44-16,-8 23 4 16,-1-4-20-16,0 11-8 15,1 5-4-15,-5-9-244 16,5-7 132-16</inkml:trace>
          <inkml:trace contextRef="#ctx0" brushRef="#br0" timeOffset="42516.2183">12749 2549 728 0,'-4'0'268'0,"4"0"-208"0,21 7-16 16,-8 1 184-1,8-1-132-15,-4 12 44 16,13-3-88-16,4 10-12 15,-4-3-24-15,-9 3-12 16,-8 1 0-16,-13-5 28 16,-4 5-16-16,-26-1-4 15,9-3-8-15,-22-4 12 16,9-4-8-16,4-3 60 16,13-1-40-16,9-4-4 0,12 1-12 15,17-4 8-15,13 0-12 0,21-8 16 16,-3 4-16-16,7-8-348 15,5 8 188-15</inkml:trace>
        </inkml:traceGroup>
        <inkml:traceGroup>
          <inkml:annotationXML>
            <emma:emma xmlns:emma="http://www.w3.org/2003/04/emma" version="1.0">
              <emma:interpretation id="{DD4AA3AE-F17C-4D2A-A939-892CE4E40BC5}" emma:medium="tactile" emma:mode="ink">
                <msink:context xmlns:msink="http://schemas.microsoft.com/ink/2010/main" type="inkWord" rotatedBoundingBox="16687,3759 17096,3765 17096,3790 16686,3783"/>
              </emma:interpretation>
            </emma:emma>
          </inkml:annotationXML>
          <inkml:trace contextRef="#ctx0" brushRef="#br0" timeOffset="42771.4116">13677 2980 956 0,'13'4'352'0,"-13"-4"-272"0,72 8-24 15,-25-5 128 1,-4 5-112-16,16-8 0 15,-3 4-48-15,3-4-648 16,1 4 336-16</inkml:trace>
        </inkml:traceGroup>
        <inkml:traceGroup>
          <inkml:annotationXML>
            <emma:emma xmlns:emma="http://www.w3.org/2003/04/emma" version="1.0">
              <emma:interpretation id="{9EC519E4-90A6-4467-A8E2-CBAF71EFC903}" emma:medium="tactile" emma:mode="ink">
                <msink:context xmlns:msink="http://schemas.microsoft.com/ink/2010/main" type="inkWord" rotatedBoundingBox="17787,2738 18889,2756 18866,4197 17764,417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3552.761">14908 3026 548 0,'-21'-4'204'0,"21"4"-156"0,-13 0-16 0,13 0 264 16,0 0-168-16,0 7 72 15,4 1-120-15,9 3 0 16,4 1-48-16,26-5-4 16,3 1-16-16,18-4-8 15,-4-4 0-15,4 0 12 16,-9 0-8-16,-12-8 16 15,-5 8-16-15,-25-15 16 16,-5 11-16-16,-38-11-100 16,1 0 48-16,-39 4-132 15,4 3 100-15,-17 4 8 16,0 4 44-16,4 8 184 16,18-1-88-16,7 24 12 15,23-1-56-15,16 15 28 16,13 5-32-16,21 6-12 15,13-3-8-15,30-7 4 16,9-8-4-16,12-16 24 16,0-3-16-16,-9-15-304 15,-12-4 160-15</inkml:trace>
          <inkml:trace contextRef="#ctx0" brushRef="#br0" timeOffset="44093.236">15840 2219 736 0,'13'19'272'0,"-13"-19"-208"0,5 61-20 0,-1-27 124 31,-4 4-100-31,0 15 8 0,0 0-48 0,-4 7-16 16,-1-7-8-16,-16-3 84 16,0-9-48-16,-18-10 0 15,10-5-24-15,-18-15-12 16,8-3 0-16,-3-23-332 16,12-4 180-16</inkml:trace>
          <inkml:trace contextRef="#ctx0" brushRef="#br0" timeOffset="44215.0613">15879 1992 1092 0,'-9'-15'404'0,"9"15"-316"0,0 8-24 0,0-8-16 16,0 7-40-16</inkml:trace>
        </inkml:traceGroup>
        <inkml:traceGroup>
          <inkml:annotationXML>
            <emma:emma xmlns:emma="http://www.w3.org/2003/04/emma" version="1.0">
              <emma:interpretation id="{81037BC5-F7FC-47FC-AC30-2ED41E752A35}" emma:medium="tactile" emma:mode="ink">
                <msink:context xmlns:msink="http://schemas.microsoft.com/ink/2010/main" type="inkWord" rotatedBoundingBox="19585,2779 20369,2792 20345,4307 19561,429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5882.1932">16777 2004 904 0,'-4'0'332'0,"4"0"-256"0,-13 22-24 15,5-3 108 1,8 8-100-16,-13 14-24 16,0 1-24-16,-12 11-12 15,-1 0 0-15,-4-11 8 16,9-4-4-16,-5-1-12 15,-3-10 4-15</inkml:trace>
          <inkml:trace contextRef="#ctx0" brushRef="#br0" timeOffset="46148.2338">16760 2439 976 0,'17'0'360'0,"-17"0"-280"0,17 23-20 0,-12-8 56 16,3 0-76-16,-16 15 8 16,8-3-28-16,-13 7-4 15,4 0-8-15,-12-4-32 16,8 0 12-16,-4-7-20 16,4-4 16-16,9-8 0 15,8-3 8-15,9-12 0 16,4 4 0-16,13-4 16 15,0 4-4-15,0-3-80 16,-5 3 40-16</inkml:trace>
          <inkml:trace contextRef="#ctx0" brushRef="#br0" timeOffset="46823.4187">17050 2060 872 0,'42'-26'324'0,"-20"26"-252"0,16 11-20 0,-12 4 148 15,3 12-120-15,10 37 36 16,-1 1-68-16,-8 60 96 15,-5-1-84-15,-16 35 36 16,-9-18-56-16,-30 17-16 31,-4-17-12-31,-47-1 16 0,0-19-16 0,-34-12-296 16,13-21 156-16</inkml:trace>
        </inkml:traceGroup>
      </inkml:traceGroup>
    </inkml:traceGroup>
    <inkml:traceGroup>
      <inkml:annotationXML>
        <emma:emma xmlns:emma="http://www.w3.org/2003/04/emma" version="1.0">
          <emma:interpretation id="{56D06831-3973-409C-B48E-AC9C0E355476}" emma:medium="tactile" emma:mode="ink">
            <msink:context xmlns:msink="http://schemas.microsoft.com/ink/2010/main" type="paragraph" rotatedBoundingBox="2573,5051 18526,4612 18584,6700 2630,7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182D63-9E72-4E7C-95F0-630C03F9D714}" emma:medium="tactile" emma:mode="ink">
              <msink:context xmlns:msink="http://schemas.microsoft.com/ink/2010/main" type="line" rotatedBoundingBox="2573,5051 18526,4612 18584,6700 2630,7139"/>
            </emma:interpretation>
          </emma:emma>
        </inkml:annotationXML>
        <inkml:traceGroup>
          <inkml:annotationXML>
            <emma:emma xmlns:emma="http://www.w3.org/2003/04/emma" version="1.0">
              <emma:interpretation id="{3CBD57D1-FBFD-4A73-B754-EFD0D2B070D2}" emma:medium="tactile" emma:mode="ink">
                <msink:context xmlns:msink="http://schemas.microsoft.com/ink/2010/main" type="inkWord" rotatedBoundingBox="2573,5051 4711,4992 4769,7080 2630,713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2195.9007">592 4782 416 0,'21'-19'152'0,"-4"19"-116"0,4-8-12 0,-8 1 172 16,-4 7-112-16,3-8 52 16,-3 5-76-16,-9-13 60 15,0 9-68-15,0-8 36 16,0 11-52-16,-17-11 0 16,4 0-24-16,-8 3 0 15,0-3-4-15,-9 0 28 16,0 4-20-16,-4-8-40 15,-4 11 12-15,-5-7 12 16,13 0 0-16,-4 4 12 16,17-5-8-16,-8 9-12 15,7-1 4-15,1-3 4 16,5 11 0-16,-1-8-28 16,9 16 16-16,-9 3-12 0,9 12 12 15,-13 30 24-15,12 4-4 16,-12 18-20-16,4 9 4 0,-16 3 4 15,7 4 4-15,-7-1 16 16,7-14-8-16,-3-8-4 16,3-7 0-16,1-20 4 15,13-6-4-15,-1-13-4 16,1-3 4-16,16-11 4 16,5 3-4-16,8-7 40 15,5 0-20-15,8-1-24 16,8 5 0-16,-3 0 0 15,-5-1 0-15,0 1 8 16,-4 7-4-16,-5-15 8 16,1 7-8-16,-9-7-4 15,-4 0 4-15,-1-7-180 16,-3-1 96-16</inkml:trace>
          <inkml:trace contextRef="#ctx0" brushRef="#br0" timeOffset="72421.6131">85 5085 872 0,'-17'0'324'0,"17"0"-252"0,17 0-20 0,-4-8 112 16,8 8-100-16,22-4 36 31,3-3-60-31,14-1-16 15,-5 1-12-15,-3-1 8 0,-1 8-12 0,4-7-64 32,-17 7 28-32,9 7-356 0,-13 1 208 0</inkml:trace>
          <inkml:trace contextRef="#ctx0" brushRef="#br0" timeOffset="72931.374">915 5210 624 0,'-21'0'228'16,"21"0"-176"-16,-38 15-16 0,16-4 104 16,10 4-84-16,-18 4-20 15,9 12-24-15,-13 6 20 16,8 5-16-16,5 7 64 15,4-7-44-15,12 11-8 16,10-12-16-16,12-6 44 16,4-13-32-16,22-3 24 15,-5 4-28-15,9-16-8 16,4-3-8-16,-4-15 20 16,-5 3-12-16,-12-7-4 15,-4 4-4-15,-18-19 12 0,1 11-8 16,-22-4 24-16,-4-4-20 0,-13 1-20 15,0 11 0-15,-12-4 4 16,12 11 4-16,-13 1-36 16,22 7 20-16,-9 0-92 15,9 7 60-15,4-7-4 16,4 15 32-16,9-7 4 16,4-4 8-16,4 3 8 15,9 1 0-15,0 11 104 16,4-12-56-16,4 1 32 15,4 7-44-15,1-7 4 16,4-5-24-16,-5 5-24 16,1-8 0-16,-9 0 20 15,-4 0-4-15</inkml:trace>
          <inkml:trace contextRef="#ctx0" brushRef="#br0" timeOffset="74283.6242">-234 4309 580 0,'-5'-27'216'0,"5"27"-168"0,9-15-12 0,-9 15 84 15,4 0-72-15,-4 0 24 16,0 8-40-16,0-1-20 15,0-3-8-15,-4 26 12 16,4 4-8-16,-4 27-4 16,-1-4 0-16,-3 37 20 15,4 5-12-15,-9 22 12 16,0-4-12-16,-4 20 12 16,4-20-16-16,-12 8-12 15,12-23 0-15,-4-11 12 16,8-4-4-16,-3-23-12 15,7-11 4-15,-3-4 4 0,8-14 0 16,8-5-652-16,5-7 356 16</inkml:trace>
          <inkml:trace contextRef="#ctx0" brushRef="#br0" timeOffset="74747.3518">1707 4403 624 0,'0'-7'228'0,"0"7"-176"0,-4-4-16 16,0 0 168-1,4 8-120-15,-4-4 20 16,4 4-64-16,-5 3 8 16,5 5-28-16,-4 14 52 15,4 8-40-15,-4 23 12 16,4 7-28-16,-9 31 52 15,5 0-36-15,-4 37 12 16,-1-3-28-16,-12 22 8 16,4-11-12-16,-17 19-8 0,8-19 0 0,1-3 12 15,-5-12-8-15,4-12 4 16,9-26-4 0,-4-15 20-16,8-23-16 0,5-7-108 15,-1-16 48-15,9-10-348 16,0-9 216-16</inkml:trace>
        </inkml:traceGroup>
        <inkml:traceGroup>
          <inkml:annotationXML>
            <emma:emma xmlns:emma="http://www.w3.org/2003/04/emma" version="1.0">
              <emma:interpretation id="{F6C4E4C1-0B33-435F-B3E8-D4EA56E511BD}" emma:medium="tactile" emma:mode="ink">
                <msink:context xmlns:msink="http://schemas.microsoft.com/ink/2010/main" type="inkWord" rotatedBoundingBox="6006,5907 6386,5897 6398,6359 6018,637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6810.2662">3006 5490 800 0,'9'7'296'0,"-9"-7"-232"0,38 12-16 0,-8-5 8 16,0 1-40-16,25 3 20 16,5 4-20-16,16 0-16 15,1 1-4-15</inkml:trace>
          <inkml:trace contextRef="#ctx0" brushRef="#br0" timeOffset="76644.2662">3079 5183 788 0,'-22'-30'292'0,"22"26"-228"0,0-3-16 16,5 3 160-16,-1 8-124 0,4-8 36 31,5 0-72-31,17-4-36 0,8 8-12 0,13-3 24 16,5 6-12-16,3 5 4 15,-3 3-8-15</inkml:trace>
        </inkml:traceGroup>
        <inkml:traceGroup>
          <inkml:annotationXML>
            <emma:emma xmlns:emma="http://www.w3.org/2003/04/emma" version="1.0">
              <emma:interpretation id="{69896FD3-DD49-4ADF-BB03-9E78ED1F6B34}" emma:medium="tactile" emma:mode="ink">
                <msink:context xmlns:msink="http://schemas.microsoft.com/ink/2010/main" type="inkWord" rotatedBoundingBox="7527,5293 9313,5244 9358,6874 7572,692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7124.576">4744 4536 716 0,'-35'-27'264'0,"35"27"-204"0,-4 4-16 0,0 15 44 16,0 4-56-16,-9 37 48 15,4 5-44-15,-8 37 44 16,5 0-48-16,-10 27-32 16,5-12-4-16,0 1 8 15,4-16 0-15,-4-11 16 16,9-16-12-16,4-14-4 16,4-16 0-16</inkml:trace>
          <inkml:trace contextRef="#ctx0" brushRef="#br0" timeOffset="77542.3003">5693 4748 956 0,'9'-23'352'0,"-9"23"-272"16,4-11-24-16,-13 11 68 15,5 7-80-15,-13-3-28 16,4 0-12-16,-17 0 4 15,1 3-4-15,-14-7 8 16,5 8-8-16,-18-8-4 16,10 7 4-16,-27-10-16 15,18 3 8-15,-9-8 12 16,17 4-4-16,-4 4-12 16,17 4 4-16,4 15-32 15,9 4 20-15,0 22-12 0,8 8 16 0,0 23 16 16,4-4 0-16,1 7 8 15,8-3-8-15,-9 0-4 16,5-8 4-16,-9-8-16 16,5-7 8-16,-9-11 48 15,8-4-24-15,-12-12 16 16,13-7-20-16,-1 0 44 16,9-7-32-16,17-5-16 15,-4 4-4-15,17-3-8 16,8 3 0-16,17-7 0 15,5 4 0-15,-5-8 8 16,5 4-4-16,-5-4-204 16,-8 3 108-16</inkml:trace>
          <inkml:trace contextRef="#ctx0" brushRef="#br0" timeOffset="77710.7671">5003 5244 872 0,'-8'-8'324'0,"8"8"-252"0,4 15-20 16,0-3 104-1,9 3-96-15,4 0 20 16,9 0-48-16,16 0-20 16,1 4-8-16</inkml:trace>
          <inkml:trace contextRef="#ctx0" brushRef="#br0" timeOffset="77964.5715">5553 5630 944 0,'-30'26'352'0,"30"-26"-276"0,-17 34-20 0,17-15 32 16,4 4-60-16,9 0-12 16,4 3-8-16,4-7 60 15,5-4-36-15,3-11 68 16,1-4-60-16,9-11 0 15,-5-1-24-15,-13-7 16 16,-4 4-20-16,-17-7-4 16,-9 6-4-16,-8-6-48 15,-4 7 24-15,-4-1-180 16,-1 5 112-16,13-8-532 16,9 8 344-16</inkml:trace>
          <inkml:trace contextRef="#ctx0" brushRef="#br0" timeOffset="78245.8724">6281 4570 924 0,'0'-11'340'0,"0"11"-260"0,4 15-28 16,0 0 36-16,1 8-60 0,3 30 16 15,1 7-28-15,-14 39 36 16,5-5-28-16,-4 46 4 16,-4-7-16-16,-14 18 0 15,1-18-4-15,-9 7 20 16,0-27-16-16,1-7 12 16,7-23-12-16,1-14-52 15,4-16 24-15,4-16-552 16,5-10 312-16</inkml:trace>
        </inkml:traceGroup>
        <inkml:traceGroup>
          <inkml:annotationXML>
            <emma:emma xmlns:emma="http://www.w3.org/2003/04/emma" version="1.0">
              <emma:interpretation id="{E252A4C0-D759-433E-BF19-279D39DAAF7C}" emma:medium="tactile" emma:mode="ink">
                <msink:context xmlns:msink="http://schemas.microsoft.com/ink/2010/main" type="inkWord" rotatedBoundingBox="10897,5168 11879,5141 11900,5921 10918,5948">
                  <msink:destinationLink direction="with" ref="{B89157BE-9AF3-4BF1-9900-05C5EBF1161B}"/>
                  <msink:destinationLink direction="with" ref="{36D227EE-B1DB-4E7A-A7DD-85B9761D5A78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2886.2334">8308 4684 684 0,'-5'-16'252'0,"14"5"-192"16,-5 0-20-16,-4 3 56 15,0 4-60-15,0-7 4 16,0 0-24-16,-4-5 32 15,0 5-24-15,-18-4-12 16,5 7-8-16,-21-3-16 16,8 7 8-16,-21-3 4 15,9 7 0-15,-5-4 0 16,13 4 0-16,0 0 8 16,8 0-4-16,13 8-28 0,13-1 12 0,13 8 4 15,8 4 8-15,13 15-28 16,5 0 16-16,3 8 12 15,-3 0 4-15,-5-1 8 16,0 1-8-16,-17-4 120 16,0-4-68-16,-26-4 112 15,1-7-96-15,-35-4 8 16,5 0-48-16,-18-4 24 16,10-8-32-16,-5-7-12 15,16 0-8-15,6-15-16 16,12 8 8-16,8-20-236 15,9 12 132-15</inkml:trace>
          <inkml:trace contextRef="#ctx0" brushRef="#br0" timeOffset="83261.1012">8725 4491 508 0,'-30'26'188'0,"30"-26"-148"0,-30 61-8 0,13-27 52 16,9 3-52-16,-9 13 84 16,4 3-64-16,-4 0 80 15,4-4-76-15,-4-4 44 16,9-7-60-16,-9-4-4 16,4-7-20-16,-4-5 8 15,8 1-16-15,1-8-108 16,4 0 52-16,8-15-340 15,4-7 212-15</inkml:trace>
          <inkml:trace contextRef="#ctx0" brushRef="#br0" timeOffset="83023.9519">8644 4385 912 0,'4'-16'340'0,"-4"16"-264"16,5 0-24-16</inkml:trace>
          <inkml:trace contextRef="#ctx0" brushRef="#br0" timeOffset="83622.3053">8853 4721 840 0,'0'19'312'0,"0"-19"-244"0,-39 46-16 15,22-20 76 1,5 5-80-16,-5 6 16 15,4 1-40-15,0-4-4 16,9 0-12-16,-9-11-16 16,13 0 4-16,0-8 20 15,8-4-8-15,-3-7 4 16,3-4-4-16,1-8-96 16,-1 1 52-16,5-8-112 0,0 0 84 15,-5-8 4-15,14 4 36 16,-10 0 8-16,1 4 8 15,-9 4 132-15,1 11-72 16,-5 7 132-16,4 5-104 0,-4 6 68 16,0 5-88-16,0 0-4 15,0 3-36-15,0-3-12 16,4 0-4-16,-4-8-48 16,0 0 24-16,9-4-388 15,-1-3 224-15,1 0-488 16,-5-8 380-16</inkml:trace>
        </inkml:traceGroup>
        <inkml:traceGroup>
          <inkml:annotationXML>
            <emma:emma xmlns:emma="http://www.w3.org/2003/04/emma" version="1.0">
              <emma:interpretation id="{CA01D9C1-849E-45A5-9465-ACA710289A42}" emma:medium="tactile" emma:mode="ink">
                <msink:context xmlns:msink="http://schemas.microsoft.com/ink/2010/main" type="inkWord" rotatedBoundingBox="12560,4922 13190,4905 13224,6139 12594,6157">
                  <msink:destinationLink direction="with" ref="{B89157BE-9AF3-4BF1-9900-05C5EBF1161B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4494.4434">9615 4737 832 0,'-34'3'308'0,"34"-3"-240"0,0 0-20 0,0 0 204 16,0 0-148-16,0 0 72 15,13 0-104-15,16-3 20 16,1-1-52-16,21-4 12 16,13 4-32-16,9-3 0 15,-14 7-12-15,5-4 12 16,-13 8-12-16,0-4-56 16,-12 0 24-16,-18 0-140 15,-8 4 92-15,-5-4-356 16,-8 3 240-16</inkml:trace>
          <inkml:trace contextRef="#ctx0" brushRef="#br0" timeOffset="84192.6253">9764 4176 684 0,'0'-7'252'0,"0"7"-192"0,4 26-20 15,-4-7 84 1,0 4-76-16,-4 11 32 16,4 0-44-16,-9 8-4 15,1-4-20-15,-1 3 28 0,-3-3-24 0,-10-4 64 16,22 0-44-16,-17-11 0 15,13-4-20-15,-4-15-4 16,-1-1-4-16,9-18-24 16,9 0 8-16,-1-23 20 15,5 4-4-15,-5-19 4 16,5 8-4-16,-4-8 20 16,3 11-16-16,-3 4 112 15,-1 16-72-15,-3 14-4 16,-1 12-28-16,0 18 48 15,5 5-40-15,-1 11-28 16,5 0-4-16,8 0 0 16,1-1 4-16,16-10 16 15,-4-1-8-15,9-10 16 16,-14-5-16-16,10-15 16 16,-9 0-16-16,-5-15 24 15,-8 4-20-15,-4-19 100 16,-5 0-60-16,1-19 4 15,-5 8-36-15,-4-8-12 16,4 19-4-16,-4-4-16 16,5 11 8-16,7 16-84 15,-3 7 48-15,0 8-336 16,3 7 208-16</inkml:trace>
          <inkml:trace contextRef="#ctx0" brushRef="#br0" timeOffset="84877.9617">9572 4930 904 0,'0'11'332'0,"0"-11"-256"0,22 0-24 0,-1 0 44 15,-4 8-64-15,17-1 16 16,-4 8-32-16,8 0-8 16,0 4-4-16,-12 4 4 15,4 0-4-15,-30 3 24 16,0 4-16-16,-30 1-40 16,4 3 16-16,-20-4 0 15,16-3 12-15,-13-8 32 16,18-1-16-16,-1-6 108 15,18 3-68-15,8-7 12 16,8 3-44-16,22-4 24 16,8 1-32-16,5 0 4 15,-1-1-12-15,1-3-8 16,4 4 4-16,-17-5-136 16,-5 9 72-16,-8-12-232 15,-12 0 164-15</inkml:trace>
        </inkml:traceGroup>
        <inkml:traceGroup>
          <inkml:annotationXML>
            <emma:emma xmlns:emma="http://www.w3.org/2003/04/emma" version="1.0">
              <emma:interpretation id="{0DDF6F94-BC4E-47F6-B26A-8B932A778D7D}" emma:medium="tactile" emma:mode="ink">
                <msink:context xmlns:msink="http://schemas.microsoft.com/ink/2010/main" type="inkWord" rotatedBoundingBox="13669,4998 18533,4864 18578,6476 13713,6610">
                  <msink:destinationLink direction="with" ref="{B89157BE-9AF3-4BF1-9900-05C5EBF1161B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9943.1405">12958 4729 624 0,'12'-15'228'0,"-12"15"-176"0,9-15-16 0,-9 7 236 16,4 4-156-16,-8-11 104 15,4 8-128-15,-9-9 56 16,5 5-88-16,-9-8 48 15,5 8-64-15,-13-8 4 16,4 4-28-16,-13 0 40 16,4 7-32-16,-8 8-4 15,4 0-16-15,-17 19 4 16,9 7-8-16,-9 16 40 16,9 15-20-16,4 3-12 0,8 1-8 15,9-4-4 1,13-8 0-16,8-4 32 0,13-3-16 0,9-15 12 15,4-5-16-15,4-14-8 16,0-8 0-16,0-8 20 16,0 4-12-16,-4-14-4 15,-5 2-4-15,-3-14-24 16,-5 7 12-16,4-3-12 16,-13 7 8-16,-8-4 0 15,0 16 4-15,-8 7 0 16,4 7 0-16,-13 12-12 15,12-4 12-15,-7 8 12 16,7 0 0-16,5-8-4 16,0 4 4-16,5-8-4 15,12 1 0-15,0-9-56 16,0 1 32-16,4-4-84 16,5 0 56-16,-5-4-88 15,4 1 80-15,-3-5-24 16,3 0 48-16,-12-7 40 15,0 4 0-15,-9-12 20 16,5 4-16-16,-9-3 84 16,0 3-48-16,-9-4 48 15,5 4-52-15,0-4 24 16,-5 8-36-16,-4 0 8 16,5 7-20-16,3-3-24 0,1 4 0 15,4-1-12-15,9 8 8 0,4 0 8 16,8 0 4-1,13 0-44-15,0 0 24 0,4 8-48 16,1 3 40 0,-5 0-20-16,0 1 28 0,-4 3 8 15,-5 4 12-15,-12 0 0 16,0-4 0-16,-13 7 0 16,0-3 0-16,-13 0 0 15,4 0 0-15,-12 0 0 16,4 0 0-16,0-4 8 15,0 4-4-15,-4-8-28 16,4 5 12-16,-5-13-48 16,10 1 32-16,3-8-80 15,9 4 56-15,4-11-68 16,9 3 64-16,13-7-108 16,8 4 88-16,13-12-120 15,-1 8 112-15,14-19-56 16,-5 8 80-16,5-12 72 15,0-4-8-15,-14 8 280 16,-3 8-156-16,-22 7 184 16,1 3-180-16,-35 16 40 15,4 16-104-15,-21 3 12 16,9 7-44-16,-13 16-24 16,17-8-4-16,4 7 0 15,13-7-4-15,13-3-28 16,8-5 12-16,22-7-40 0,4-8 32 15,12-3-36-15,1-8 32 0,-13 0-44 16,-5-11 40-16,-20-4 8 16,-5-4 8-16,-21-15-60 15,-1 7 40-15,-16-22-12 16,4 7 24-16,4-7-68 16,0 4 52-16,13-8-172 15,13 11 116-15,0-7-8 16,12 11 56-16,1 0 24 15,0 8 8-15,-5 0 180 16,-4 7-96-16,-13-4 204 16,-4 12-156-16,-13 0 72 15,1 7-108-15,-14 12 64 16,5 8-84-16,-18 33 28 16,5 12-52-16,-12 34 12 15,3 3-32-15,-4 24 28 16,13-9-32-16,0 5 20 15,13-16-20-15,-1-14-36 16,14-12 12-16,-9-16-220 16,8-10 128-16,5-20-312 15,8-7 232-15,5-23-384 16,8-3 320-16</inkml:trace>
          <inkml:trace contextRef="#ctx0" brushRef="#br0" timeOffset="90128.5141">14235 4835 1112 0,'-8'-19'412'0,"8"19"-320"0,0 0-28 0,4 0 240 15,4 0-180-15,9 0-24 16,9 8-64-16,12-1-20 16,5 5-8-16,8-12-16 15,0 7 4-15,-4 1-268 16,-9-1 144-16</inkml:trace>
          <inkml:trace contextRef="#ctx0" brushRef="#br0" timeOffset="90339.5898">14465 4559 832 0,'0'-27'308'0,"0"27"-240"0,9 12-20 0,-18 3 160 16,9 7-124-16,-8 28 108 15,3 3-112-15,-7 7 12 16,7 1-56-16,-3-5-4 16,8-6-20-16,4-1-68 15,5-8 28-15,3-10-324 16,10-5 196-16,3-11-400 16,1-3 312-16</inkml:trace>
          <inkml:trace contextRef="#ctx0" brushRef="#br0" timeOffset="90708.3857">14784 4718 912 0,'0'-34'340'0,"0"34"-264"0,-8 11-24 0,8 0 116 16,0 4-104-16,-13 16 104 15,13 3-92-15,-8 7-32 16,12-3-28-16,4-4 4 16,9-3-12-16,22-9 4 15,-5-7-4-15,25-7 4 16,-3 0-8-16,-5-16-36 15,0 4 16-15,-13-15-196 16,-8 0 116-16,-17-18-284 16,0-1 212-16,-18-15-140 15,-3 3 180-15,-9-6 40 16,4 6 56-16,0 5 324 16,5 11-160-16,-1 8 108 15,5 14-140-15,0 16 68 16,4 7-100-16,-4 27 116 15,4 8-104-15,-13 18 92 16,4 0-96-16,-12 8-16 16,4-7-36-16,-13 6 12 15,17-10-24-15,-8-4-188 16,4-4 92-16,13-15-412 16,8-12 272-16</inkml:trace>
          <inkml:trace contextRef="#ctx0" brushRef="#br0" timeOffset="86249.2833">11322 4275 580 0,'-25'-23'216'0,"16"-3"-168"0,-12 10-12 16,0 9 136 0,4 11-100-16,-30-1 96 15,4 5-100-15,-16 26 4 0,3 8-48 0,-16 41 12 16,4 12-20-16,-4 33-16 16,16-7-4-16,14 19 12 15,16-11-4-15,22-4 8 16,17-15-8-16</inkml:trace>
          <inkml:trace contextRef="#ctx0" brushRef="#br0" timeOffset="87270.1096">11012 5823 800 0,'-17'-8'296'0,"17"8"-232"0,-5-26-16 16,-3 11 88 0,16 3-84-16,-8-18 96 15,5 4-88-15,-5-35 16 16,8 0-44-16,5-41-20 15,4 4-8-15,8-27-4 16,1 19 0-16,17-15 16 16,-1 19-8-16,14-1 68 0,-5 28-44 0,0 7 128 15,0 26-88-15,-4 8-16 16,-9 26-36-16,-12 8 4 16,-5 12-16-16,-21 18-4 15,0 4 0-15,-30 4-164 16,9 0 88-16,-9-4-128 15,0-8 112-15,-4-3-184 16,13-4 152-16,-1-12-108 16,22 1 132-16,5-8 32 15,12 8 40-15,4 11 12 16,0-4 4-16,9 11 104 16,-9-7-52-16,1 4 124 15,-14 3-96-15,-8 1 184 16,0-5-140-16,-30 1 76 15,9-4-112-15,-34-4-36 16,16 0-28-16,-16-7-4 16,13-4-8-16,12-8-204 15,17 0 108-15,26-7-316 16,17 3 232-16,38-11-264 16,4 0 252-16,35-7-84 31,-14 3 164-31,1-7 832 15,-9 7-388-15,26-18 124 16,-9 7-280-16,-55-8-16 16,-17 12-96-16,-35-1-24 15,-3 9-28-15,-35 10-12 0,1 12 0 0,-18 15-104 16,13 16 56-16,9 7-68 16,12 3 64-16,14-3 4 15,12-4 28 1,12-4 4-16,14 1 4 0,8-12 16 15,0-1-4-15,9-10-36 16,3-4 16-16,-7-12-64 16,-5 1 44-16,-4-20 16 15,-5 4 16-15,-4-26 20 16,-3 0-8-16,-6-27 40 16,-3 4-24-16,-5-18 120 15,0 14-80-15,1 0 104 16,-1 8-96-16,0 19 32 15,5 15-60-15,-1 15 4 16,1 11-32-16,-14 31 36 16,1 7-28-16,-9 35 12 15,1 3-20-15,-14 23 20 16,0-4-24-16,-3 4-40 16,12-16 16-16,0-10-148 15,8-9 88-15,-4-10-188 16,9-12 148-16,0-11-196 15,8-8 176-15,0-8-216 16,9-3 196-16</inkml:trace>
          <inkml:trace contextRef="#ctx0" brushRef="#br0" timeOffset="87752.1645">12438 4990 664 0,'0'-4'244'0,"0"4"-188"15,0-3-16-15,0-1 164 16,4 4-120-16,-4-4 72 16,0 4-92-16,0-4 72 15,0 0-80-15,-4-7 44 16,4 11-60-16,0 0 8 15,9 0-32-15,-1 0 0 16,9 0-8-16,13-7-8 16,8 10 4-16,9-6 4 15,0 3-4-15,0-4 8 16,0 4-8-16,-9-4-4 0,-4 8 4 16,-13-8-4-16,1 4 0 0,-10-8-44 15,-7 16 24-15,-10-16-292 16,5 8 172-16</inkml:trace>
          <inkml:trace contextRef="#ctx0" brushRef="#br0" timeOffset="87993.5347">12723 4653 832 0,'-8'4'308'0,"8"-4"-240"0,-4 30-20 0,-1-11 80 16,1 4-80-16,-4 15 60 16,-1 0-64-16,-8 7 24 15,9 4-40-15,-14-3 8 16,10-1-20-16,-10 4 8 16,5-7-12-16,-4-4-8 15,8-8 0-15,-4-3-60 16,4-5 32-16</inkml:trace>
          <inkml:trace contextRef="#ctx0" brushRef="#br0" timeOffset="90934.6105">15453 4305 1048 0,'4'-4'388'0,"-4"4"-300"0,30 49-28 0,-21-11 68 15,8 4-84-15,-5 41 124 16,1 4-96-16,-17 23 0 15,0-8-44-15,-22 8 20 16,5-15-32-16,-39 3-180 16,9-11 88-16,-34 0-608 15,0-19 380-15</inkml:trace>
        </inkml:traceGroup>
      </inkml:traceGroup>
    </inkml:traceGroup>
    <inkml:traceGroup>
      <inkml:annotationXML>
        <emma:emma xmlns:emma="http://www.w3.org/2003/04/emma" version="1.0">
          <emma:interpretation id="{5DAE368E-88A4-4E26-BE72-AEFCDC345A7A}" emma:medium="tactile" emma:mode="ink">
            <msink:context xmlns:msink="http://schemas.microsoft.com/ink/2010/main" type="paragraph" rotatedBoundingBox="12220,6857 18924,7070 18860,9089 12156,88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A3AC96-2A1E-41F9-A7C5-3B94110287D3}" emma:medium="tactile" emma:mode="ink">
              <msink:context xmlns:msink="http://schemas.microsoft.com/ink/2010/main" type="line" rotatedBoundingBox="12220,6857 18924,7070 18860,9089 12156,8876"/>
            </emma:interpretation>
          </emma:emma>
        </inkml:annotationXML>
        <inkml:traceGroup>
          <inkml:annotationXML>
            <emma:emma xmlns:emma="http://www.w3.org/2003/04/emma" version="1.0">
              <emma:interpretation id="{61110884-6C4A-4798-95A1-0EC388566002}" emma:medium="tactile" emma:mode="ink">
                <msink:context xmlns:msink="http://schemas.microsoft.com/ink/2010/main" type="inkWord" rotatedBoundingBox="12217,6971 13301,7005 13278,7731 12194,7696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4718.1092">10181 6675 872 0,'-4'22'324'0,"4"-22"-252"0,-30 27-20 16,13-8 172-1,9 0-132-15,-14 3 44 16,5 5-84-16,0-8-4 16,9-4-28-16,-1-8-20 15,18-3-4-15,4-11-24 16,4 3 16-16,12-15-100 16,1 0 60-16,0-8-48 15,-4 9 60-15,-1 2 20 16,-4 9 16-16,-8 7 80 0,0 11-40 0,-22 12 84 15,9 3-68-15,-8 5 124 16,-1-1-100-16,-3-4 28 16,7 1-64-16,-3-12-16 15,8-7-12-15,0 3-204 16,4-7 104-16,5-19-572 16,3 15 368-16</inkml:trace>
          <inkml:trace contextRef="#ctx0" brushRef="#br0" timeOffset="94055.4063">9926 6372 624 0,'-22'-19'228'0,"10"15"-176"0,-10-4-16 16,5 1 96-1,9 7-80-15,-22-8 16 16,0 12-44-16,-12-15 4 16,3 11-16-16,-7-4 20 0,7 0-20 0,-12-3 32 15,13 7-28-15,-5-4 4 16,13 4-12-16,1 4-24 15,7 3 8-15,5 8-12 16,9 4 8-16,16 15-20 16,14 0 20-16,3 12-12 15,5-1 12-15,0 4 24 16,0-3-4-16,-5-5 40 16,-4-3-24-16,-12-4 128 15,-1 0-84-15,-20-3 12 16,-1-5-44-16,-30-11-8 15,5 0-16-15,-26-11 20 16,9 0-20-16,-5-15-20 16,13-1 0-16,5-14-188 15,16-1 104-15</inkml:trace>
          <inkml:trace contextRef="#ctx0" brushRef="#br0" timeOffset="94179.7371">9730 6209 384 0,'-9'0'140'0,"9"0"-108"0,-12 19-8 16,7-12-180-1,5 1 80-15</inkml:trace>
          <inkml:trace contextRef="#ctx0" brushRef="#br0" timeOffset="94386.2871">9883 6516 892 0,'-13'56'332'0,"13"-56"-260"0,-17 61-20 0,5-38 0 16,7 3-40-16,-7 8-12 16,3 0-4-16,-4 0 4 15,5-7 0-15,-1-5-144 16,5 5 80-16,-5-19-308 15,9 3 208-15</inkml:trace>
        </inkml:traceGroup>
        <inkml:traceGroup>
          <inkml:annotationXML>
            <emma:emma xmlns:emma="http://www.w3.org/2003/04/emma" version="1.0">
              <emma:interpretation id="{61295740-C903-4EA8-AA2D-40CC1EE7DFDD}" emma:medium="tactile" emma:mode="ink">
                <msink:context xmlns:msink="http://schemas.microsoft.com/ink/2010/main" type="inkWord" rotatedBoundingBox="13753,6906 15864,6973 15799,8992 13689,892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6613.2394">12021 6341 1016 0,'-51'-26'376'0,"51"26"-292"0,-68-4-20 16,29 8 148 0,9 3-128-16,-25 28 20 15,8-5-64-15,-8 42-28 16,8 3-4-16,4 24-20 15,14-1 8-15,3 16-148 0,13-4 84 16,9 7-492-16,13-15 312 16</inkml:trace>
          <inkml:trace contextRef="#ctx0" brushRef="#br0" timeOffset="97123.5787">11889 8185 704 0,'-13'-19'264'0,"13"19"-208"0,-4-15-12 0,-5 3 132 16,9 5-104-16,-8-12 148 16,-1 0-124-16,-4-15 64 15,9 4-92-15,4-31 8 16,4 8-44-16,14-30-4 15,-1 7-16-15,12-41-24 16,1 7 4-16,8-30-76 16,-3 7 48-16,-1-3 12 15,-5 26 20-15,1-15 28 16,0 23-12-16,0 4 100 16,4 26-60-16,0 4 72 15,4 22-68-15,-8 5 40 16,0 14-56-16,-5 8-28 15,1 12-12-15,-5 14 16 16,-8 8-8-16,-13 12-4 0,-8 3 0 16,-18 8-208-16,5 4 112 15,-9-4-164-15,9-4 144 0,-5-8-136 16,13-3 140-16,1-4-104 16,7-4 124-16,10 0 52 15,3 4 28-15,5 0-24 16,8 4 16-16,-4 3 40 15,4 4-12-15,-8-3 104 16,0-4-64-16,-22-1 204 16,1 5-140-16,-18-8 112 15,1 0-132-15,-9-8-4 16,4 4-56-16,-8-7-8 16,12-1-16-16,5-14-120 15,12 3 56-15,18-4-356 16,8-7 224-16</inkml:trace>
          <inkml:trace contextRef="#ctx0" brushRef="#br0" timeOffset="97539.2804">12753 6864 832 0,'34'-15'308'0,"-34"15"-240"0,9-8-20 16,-9-3 256 0,4-1-176-16,-8-10 80 15,4 6-120-15,-13-6-20 16,5 7-40-16,-14 0-24 15,1 7-8-15,-9 12-32 16,9 7 20-16,-22 16-40 16,13 3 36-16,1 4 8 0,12-4 8 0,8 0-8 31,9-3 8-31,17-4-16 0,4-4 12 0,9-12-24 16,0-3 20-16,4-12-84 15,-4 1 56-15,-5-20-4 16,1 5 28-16,-9-24 20 15,-4 5 0-15,-5-28 40 16,1 5-20-16,-5-12 144 16,5 12-92-16,-9 7 180 15,8 16-148-15,-8 10 12 16,4 12-72-16,-4 23-48 16,9 15-4-16,-18 23 0 15,9 15 4-15,-12 14 16 16,3 1-8-16,-4 4-276 15,-4-8 144-15,0-3-328 16,9-9 256-16,-9-3-496 16,8-7 388-16</inkml:trace>
          <inkml:trace contextRef="#ctx0" brushRef="#br0" timeOffset="95985.9687">10726 6686 1060 0,'5'0'392'0,"-5"0"-304"0,29 0-28 0,-7 0 180 16,-1 7-144-16,17-14 24 15,5 7-72-15,12-4-12 16,1 4-24-16,-10 0-164 16,6 4 80-16,-23 0-500 15,-3 3 320-15</inkml:trace>
          <inkml:trace contextRef="#ctx0" brushRef="#br0" timeOffset="96262.2022">10752 6996 820 0,'42'15'304'0,"-42"-15"-236"0,43 8-20 15,-17-4 36 1,-5 11-56-16,4 0 24 0,5 4-32 0,-13 0-8 15,-4 11-8 1,-13-3-16 0,-8-1 8-16,-18 12-4 0,-4-12 0 0,-4 5 120 15,4-12-60-15,1 7 148 16,11-7-116-16,10 0-20 16,8 0-40-16,17-8 44 15,9 1-40-15,20-9-4 16,5 1-12-16,22-8-292 15,-5 4 152-15</inkml:trace>
          <inkml:trace contextRef="#ctx0" brushRef="#br0" timeOffset="95773.5541">11178 6175 944 0,'-5'-30'352'0,"5"30"-276"0,0-4-20 16,-4 4 208 0,4 7-156-16,-8 9-16 15,3 2-60-15,-7 9-8 16,-1 3-12-16,-4 12 0 15,0-1-4-15,4 9-340 0,5-5 180 16</inkml:trace>
        </inkml:traceGroup>
        <inkml:traceGroup>
          <inkml:annotationXML>
            <emma:emma xmlns:emma="http://www.w3.org/2003/04/emma" version="1.0">
              <emma:interpretation id="{4E4A84B6-55C9-471F-952A-0140CE27AA05}" emma:medium="tactile" emma:mode="ink">
                <msink:context xmlns:msink="http://schemas.microsoft.com/ink/2010/main" type="inkWord" rotatedBoundingBox="16330,7177 18918,7259 18890,8166 16301,8084"/>
              </emma:interpretation>
              <emma:one-of disjunction-type="recognition" id="oneOf19">
                <emma:interpretation id="interp19" emma:lang="" emma:confidence="1">
                  <emma:literal>+4)</emma:literal>
                </emma:interpretation>
                <emma:interpretation id="interp20" emma:lang="" emma:confidence="1">
                  <emma:literal>+ 4)</emma:literal>
                </emma:interpretation>
                <emma:interpretation id="interp21" emma:lang="" emma:confidence="0">
                  <emma:literal>x 4)</emma:literal>
                </emma:interpretation>
                <emma:interpretation id="interp22" emma:lang="" emma:confidence="0">
                  <emma:literal>X 4)</emma:literal>
                </emma:interpretation>
                <emma:interpretation id="interp23" emma:lang="" emma:confidence="0">
                  <emma:literal>y 4)</emma:literal>
                </emma:interpretation>
              </emma:one-of>
            </emma:emma>
          </inkml:annotationXML>
          <inkml:trace contextRef="#ctx0" brushRef="#br0" timeOffset="98955.3297">14686 6962 1092 0,'0'-7'404'0,"0"7"-316"0,-8-8-24 0,8 4 212 16,8 8-164-16,14-4-8 15,-14 0-68-15,14 0-16 16,7 4-12-16,1-4-16 16,4 4 4-16,-4-4-16 15,0 0 12-15,-9 0-428 16,0 0 240-16</inkml:trace>
          <inkml:trace contextRef="#ctx0" brushRef="#br0" timeOffset="99115.4224">14853 6716 808 0,'-9'4'300'0,"9"-4"-232"0,-4 53-20 0,4-27 108 16,-9 1-96-16,1 11 0 16,4 3-36-16,-5 12-8 15,9-7-8-15,-9-1-360 16,9-3 196-16</inkml:trace>
          <inkml:trace contextRef="#ctx0" brushRef="#br0" timeOffset="99460.9115">15253 6675 404 0,'-9'-16'148'0,"9"16"-112"0,0-3-12 0,0-1 180 16,0 8-116-16,0-1 52 16,9 1-80-16,-9 0 76 15,0 7-76-15,-9 4 96 16,9 1-92-16,-4 6 96 16,8 1-96-16,-4 3 60 15,5 1-72-15,-1-1 4 16,4 1-32-16,5-1 4 15,8-3-16-15,1 0 0 16,3-8-4-16,1-11-8 16,4 3 4-16,-5-10-104 15,1 3 56-15,-5-12-280 16,0 5 180-16,-8-20-300 16,-4 4 252-16</inkml:trace>
          <inkml:trace contextRef="#ctx0" brushRef="#br0" timeOffset="99646.6958">15479 6557 696 0,'-22'15'256'0,"22"-15"-196"0,-13 53-20 15,5-22 200 1,-1-1-140-16,-8 19 64 16,0 0-96-16,5 8-20 0,7 0-32 0,-3 3-4 31,8-7-4-31,0-11-96 0,4-4 52 0,5-15-448 15,8-4 268-15</inkml:trace>
          <inkml:trace contextRef="#ctx0" brushRef="#br0" timeOffset="99850.4517">15823 6478 912 0,'13'0'340'0,"-13"0"-264"0,26 56-24 0,-9-14 240 16,-4 4-172-16,-13 22 260 16,8 4-216-16,-16 15 8 15,-1 0-104-15,-25 0-12 16,4-8-32-16,-29-7-100 16,7-8 40-16,-20-14-572 15,4-12 336-15</inkml:trace>
          <inkml:trace contextRef="#ctx0" brushRef="#br0" timeOffset="98694.6207">13486 6788 996 0,'0'-26'368'0,"0"26"-284"0,-5-34-24 0,1 18 108 15,4 9-104-15,-4-5 16 16,0 9-44-16,-9 6-36 16,4 5 0-16,-12 15 8 15,8 3-4-15,-17 8 24 16,18 0-16-16,-14-3 32 15,13-1-28-15,1-4-4 16,3 1-8-16,1-8-4 16,16 0 0-16,1-12-80 15,12 1 44-15,9-12-136 16,4 0 96-16,-4-11-124 16,-1 0 116-16,1-11 16 15,-9 7 40-15,-8-4 116 16,-4 8-44-16,-9 3 176 15,0 9-124-15,0 6 52 16,0 5-84-16,-9 3-28 16,9 4-24-16,9 4 0 15,-5 0-8-15,13 0-20 16,13-7 8-16,-9-9-12 16,9 5 8-16,-13-8-96 15,4 0 56-15,-4-11-48 16,-4 3 60-16,-13-15-60 15,4 12 60-15,-4-16-16 16,0 9 32-16,0-5 12 16,9 4 12-16,-1 4-20 0,9 11 12 15,5 4 76-15,8 4-40 0,-5 3 52 16,1 8-44-16,-1 4 68 16,1 0-56-16,-9-4 20 15,0 4-40-15,-9-3 36 16,5 6-36-16,-13-7-4 15,0 4-16-15,-13-4-32 16,-4 4 12-16,-4-7-120 16,0-1 76-16,-1-7-56 15,5 0 64-15,5-8 0 16,-1 4 28-16,4-8-56 16,22 1 40-16,-4-5-8 15,12 5 24-15,9-8 12 16,4 3 8-16,4-3 0 15,-8 4 0-15,4-4 16 16,-4 3-8-16,0-3 68 16,-9 8-44-16,-13-5 4 15,5 5-20-15,-13 3 16 16,0 4-20-16,-8 0 12 16,3 7-12-16,-3 5 12 15,-1 7-16-15,9 7 40 16,0-3-24-16,9 0-32 15,4 3 4-15,4-7 28 16,12-4-16-16,6-7 28 16,3-4-24-16,4-12-12 15,-7 4-4-15,-6-15 12 0,1 12-4 16,-9-12-12-16,-4 4 4 16,-17-16-92-16,0 9 48 0,-17-16-100 15,9 8 84-15,-5-16-32 16,5 8 56-16,3-11-28 15,5 7 36-15,0-7 20 16,13 15 8-16,-13 0 136 16,9 8-72-16,-9-1 140 15,4 12-112-15,-13 0 72 16,5 7-92-16,-13 12 80 16,4 11-88-16,-8 23 32 15,0 4-52-15,-1 14 64 16,1 13-56-16,0 6-24 15,12 1-16-15,-3 19 16 16,3-16-12-16,-8-3 12 16,13-12-12-16,-5-7-200 15,1-8 100-15,3-15-324 16,-3-15 228-16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27.7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B1B7AD-29C0-44DB-82FA-A0DE2BD324AF}" emma:medium="tactile" emma:mode="ink">
          <msink:context xmlns:msink="http://schemas.microsoft.com/ink/2010/main" type="inkDrawing" rotatedBoundingBox="1533,3736 1843,268 1918,274 1609,3743" shapeName="Other"/>
        </emma:interpretation>
      </emma:emma>
    </inkml:annotationXML>
    <inkml:trace contextRef="#ctx0" brushRef="#br0">331 395 476 0,'-17'-61'176'0,"17"43"-136"0,0-32-12 0,0 20 40 31,0 7-44-31,0-18 104 0,0 7-72 0,-4-4 28 16,4 11-48-16,0-3 12 15,0 11-28-15,0 8 0 16,0-1-12-16,-9 12-32 16,18 12 12-16,-9 29 40 15,8 12-16-15,-4 65 52 16,5 3-36-16,-22 110 40 16,0 0-40-16,-25 109 12 15,4-14-24-15,-9 56 20 16,5-53-24-16,0-11 4 15,12-60-8-15,-4-27 4 16,9-46-8-16,-9-22 16 16,22-34-12-16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28.3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5521C6-E4D5-4F9D-8D58-DA56E2655E9A}" emma:medium="tactile" emma:mode="ink">
          <msink:context xmlns:msink="http://schemas.microsoft.com/ink/2010/main" type="inkDrawing" rotatedBoundingBox="6902,3690 7357,158 7451,171 6996,3702" semanticType="strikethrough" shapeName="Other"/>
        </emma:interpretation>
      </emma:emma>
    </inkml:annotationXML>
    <inkml:trace contextRef="#ctx0" brushRef="#br0">486 82 520 0,'-21'-46'192'0,"21"31"-152"0,-9-4-8 0,9 16 148 15,0 3-104-15,-4 3 24 16,4 13-60-16,-9 52 72 16,13 15-64-16,-8 106 32 15,0 4-48-15,-22 140-8 16,1-15-16-16,-30 76 28 16,3-42-20-16,-7-27 4 15,12-60-12-15,-4-19 80 0,17-53-44 16,-5-7-4-16,10-38-24 15,12-24-168-15,12-29 80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28.9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77CF2B-9318-479E-9936-08E82C06B728}" emma:medium="tactile" emma:mode="ink">
          <msink:context xmlns:msink="http://schemas.microsoft.com/ink/2010/main" type="inkDrawing" rotatedBoundingBox="9407,4587 9979,169 10045,178 9474,4595" semanticType="verticalRange" shapeName="Line">
            <msink:sourceLink direction="with" ref="{5D4F1E68-6E7F-4888-923D-D466EED0395C}"/>
            <msink:sourceLink direction="with" ref="{4B9F690E-17DE-44D1-AC36-6ADA36A2FE78}"/>
          </msink:context>
        </emma:interpretation>
      </emma:emma>
    </inkml:annotationXML>
    <inkml:trace contextRef="#ctx0" brushRef="#br0">592 83 384 0,'-17'-57'140'0,"4"42"-108"0,5 12-8 0,-1-5 76 16,9 8-60-16,0 8 52 15,-4-5-52-15,-9 39 104 16,13 7-84-16,-8 65 88 31,3 11-84-31,-25 113 4 16,1 4-44-16,-31 144 12 16,17-22-20-16,-25 82 0 0,17-52-8 0,4-19 12 15,13-69-12-15,-4-29 60 16,17-54-40-16,-13-22 68 15,17-46-56-15,-5-8-16 16,14-33-16-16,-1 3-36 16,5-22 16-16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29.6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40EB66-61DD-48A7-A292-95196957A5E6}" emma:medium="tactile" emma:mode="ink">
          <msink:context xmlns:msink="http://schemas.microsoft.com/ink/2010/main" type="inkDrawing" rotatedBoundingBox="21797,4102 22186,377 22369,396 21980,4121" semanticType="verticalRange" shapeName="Line">
            <msink:sourceLink direction="with" ref="{5D4F1E68-6E7F-4888-923D-D466EED0395C}"/>
            <msink:sourceLink direction="with" ref="{5ADB452F-6C0D-442A-B17A-F85FD2A9C89E}"/>
            <msink:sourceLink direction="with" ref="{4B9F690E-17DE-44D1-AC36-6ADA36A2FE78}"/>
          </msink:context>
        </emma:interpretation>
      </emma:emma>
    </inkml:annotationXML>
    <inkml:trace contextRef="#ctx0" brushRef="#br0">260 82 444 0,'38'-61'164'0,"-38"61"-124"0,56-22-16 15,-39 22-28 1,4 0-4-16,-12 0 12 0,-5 7 0 0,4 8 120 16,-3 4-68-16,-5 27 128 15,0 3-104-15,-5 76 76 16,-3 7-92-16,-9 103 28 16,-9 0-52-16,-20 117 20 15,-1-12-32-15,-21 77 16 16,21-50-24-16,0-23-256 15,17-64 128-15,9-38 24 16,4-48 52-16,-9-13-220 16,13-37 140-16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6:58.5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157BE-9AF3-4BF1-9900-05C5EBF1161B}" emma:medium="tactile" emma:mode="ink">
          <msink:context xmlns:msink="http://schemas.microsoft.com/ink/2010/main" type="inkDrawing" rotatedBoundingBox="10455,6346 18708,6655 18704,6753 10451,6444" semanticType="underline" shapeName="Other">
            <msink:sourceLink direction="with" ref="{E252A4C0-D759-433E-BF19-279D39DAAF7C}"/>
            <msink:sourceLink direction="with" ref="{CA01D9C1-849E-45A5-9465-ACA710289A42}"/>
            <msink:sourceLink direction="with" ref="{0DDF6F94-BC4E-47F6-B26A-8B932A778D7D}"/>
            <msink:destinationLink direction="with" ref="{36D227EE-B1DB-4E7A-A7DD-85B9761D5A78}"/>
          </msink:context>
        </emma:interpretation>
      </emma:emma>
    </inkml:annotationXML>
    <inkml:trace contextRef="#ctx0" brushRef="#br0">82 3 592 0,'-25'-3'220'0,"25"6"-172"0,-9-3-12 16,1 0 136 0,8 0-100-16,-9 0 68 15,5 0-80-15,-9 0 64 16,9 8-72-16,-5-8 28 16,9 4-48-16,0 0 16 15,9-1-28-15,-1 1 8 16,5 0-16-16,8 0 20 15,9 0-20-15,21-1 4 16,5 1-8-16,37 0 28 16,1 3-20-16,68 1 20 0,4-4-20 15,81 0 96-15,-17-1-60 0,102-3 4 16,-13 4-36-16,111-8 16 16,-21 12-24-16,85 0-4 15,-47 3-4-15,81 0 4 16,-68 1-4-16,47 10 32 15,-73 5-20-15,18-4 84 16,-73 7-56-16,0-4 12 16,-64 1-32-16,-30-5 4 15,-51 1-16-15,-38-15 0 16,-43 3-4-16,-38-3 28 16,-25-8-20-16,-35 0-12 15,-17-8-8-15,-25-3-400 16,-4 3 216-16,-18-3-456 15,1 7 360-15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7:07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D227EE-B1DB-4E7A-A7DD-85B9761D5A78}" emma:medium="tactile" emma:mode="ink">
          <msink:context xmlns:msink="http://schemas.microsoft.com/ink/2010/main" type="inkDrawing" rotatedBoundingBox="10063,7914 10497,5032 10580,5045 10147,7927" semanticType="callout" shapeName="Other">
            <msink:sourceLink direction="with" ref="{B89157BE-9AF3-4BF1-9900-05C5EBF1161B}"/>
            <msink:sourceLink direction="with" ref="{E252A4C0-D759-433E-BF19-279D39DAAF7C}"/>
          </msink:context>
        </emma:interpretation>
      </emma:emma>
    </inkml:annotationXML>
    <inkml:trace contextRef="#ctx0" brushRef="#br0">407 26 860 0,'-17'-30'320'0,"17"30"-248"15,13 11-20-15,-21-3-56 16,8-1-8-16,-9 20 48 16,5 3-16-16,-17 53 68 15,4 8-48-15,-18 87 116 0,-3 0-88 16,-13 83 44-1,13-19-64-15,-5 35 0 0,9-35-28 0,0 4 4 16,17-46-12-16,-9-7 0 16,14-37-4-16,-1-13 12 15,4-21-12-15,9-13-400 16,5-25 216-16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27.1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62E008-4BA5-4B4B-8D95-DF2FF657586E}" emma:medium="tactile" emma:mode="ink">
          <msink:context xmlns:msink="http://schemas.microsoft.com/ink/2010/main" type="inkDrawing" rotatedBoundingBox="4449,16353 11250,16320 11251,16515 4449,16548" semanticType="underline" shapeName="Other">
            <msink:sourceLink direction="with" ref="{6DDFADCD-3E3C-40BF-A0C4-484AA041B5C0}"/>
          </msink:context>
        </emma:interpretation>
      </emma:emma>
    </inkml:annotationXML>
    <inkml:trace contextRef="#ctx0" brushRef="#br0">0 203 496 0,'35'-18'184'0,"-16"12"-140"0,4-19-16 0,-11 19 64 15,11-1-56-15,-4-4 56 16,16-2-52-16,-4-1 16 15,0 7-36-15,8-3 0 0,7-1-12 16,12 1-8-16,16 3 4 16,19 0-4-16,15 4 0 15,8-4 0-15,35-3 0 16,27-4 16-16,20 3-8 16,26 8 24-16,24 0-20 0,23 3-12 15,19 0-4-15,16 10 20 16,31 7-8-16,0-7-4 15,23 11 0-15,-12-4-4 16,1 0 0-16,-5-6-12 16,-26 6 8-16,-13-20 12 15,-34-1-4-15,-27-3-4 16,-11-3 4-16,-40 0 4 16,-26-4-4-16,-44 0 8 15,-22 7-8-15,-24-3 16 16,-30 3-12-16,-28 7-136 15,-19 0-132 1,-19 3 132-16,-28 11-300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7:07.8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14119B-4914-43CB-A0DC-4675F86314F4}" emma:medium="tactile" emma:mode="ink">
          <msink:context xmlns:msink="http://schemas.microsoft.com/ink/2010/main" type="inkDrawing" rotatedBoundingBox="19614,8342 19786,5474 19856,5478 19684,8346" shapeName="Line"/>
        </emma:interpretation>
      </emma:emma>
    </inkml:annotationXML>
    <inkml:trace contextRef="#ctx0" brushRef="#br0">226 101 464 0,'-25'-26'176'0,"12"18"-140"0,0 0-8 0,13 1 108 16,0-1-80-16,-8-7 180 16,8 4-132-16,-5-1 144 15,5 5-140-15,0 7 84 16,5 7-108-16,-5 31 104 16,12 8-108-16,-12 60 40 15,9 3-72-15,-22 81-8 16,9-1-24-16,-22 95 16 15,13-19-20-15,-16 53-12 16,-1-27-4-16,9 8-224 16,8-45 120-16,-8 3-348 15,3-41 256-15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01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B6477A-B8BC-4D3E-9125-F38DDF0FC117}" emma:medium="tactile" emma:mode="ink">
          <msink:context xmlns:msink="http://schemas.microsoft.com/ink/2010/main" type="inkDrawing" rotatedBoundingBox="11847,5748 21233,6046 21230,6124 11844,5826" semanticType="underline" shapeName="Other">
            <msink:sourceLink direction="with" ref="{0C835F5F-0531-494A-8FB3-EB71E84BC9BC}"/>
            <msink:sourceLink direction="with" ref="{1CE4819E-56F2-42C2-988F-D72D87BB3658}"/>
            <msink:sourceLink direction="with" ref="{CC37CF88-FF9C-44FF-9FE1-88922E0CA378}"/>
            <msink:sourceLink direction="with" ref="{D73A4F91-5EB5-429D-B24C-712B497D2F15}"/>
            <msink:sourceLink direction="with" ref="{4559384A-7AEC-4438-B657-04A980EE353D}"/>
          </msink:context>
        </emma:interpretation>
      </emma:emma>
    </inkml:annotationXML>
    <inkml:trace contextRef="#ctx0" brushRef="#br0">10 15 496 0,'-8'-4'184'0,"8"4"-140"0,0-4-16 0,-4 0 100 16,8 8-76-16,-4-4 24 16,0 0-44-16,0-4 4 15,0 4-20-15,0-3 28 16,17 3-28-16,-4 0 56 15,8 3-40-15,9-3-8 16,4 4-12-16,26-4-12 16,3 0 4-16,35-4-16 15,0 16 8-15,47-8 4 16,0 7 0-16,59 0 16 16,-12 4-8-16,80-3-4 15,-20 7 0-15,80-4 72 16,4 0-40-16,124-7 32 0,47-5-40 15,12 5 104-15,56-4-72 16,26 0 152-16,37 7-120 16,5 4-12-16,22 12-48 0,-27 3-20 15,1 8-8-15,-30 3-92 16,-34 1 48-16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1:00.1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999529-E27C-4B22-BFC8-8B7229D84A46}" emma:medium="tactile" emma:mode="ink">
          <msink:context xmlns:msink="http://schemas.microsoft.com/ink/2010/main" type="writingRegion" rotatedBoundingBox="2862,1190 7654,-768 8251,692 3459,2651"/>
        </emma:interpretation>
      </emma:emma>
    </inkml:annotationXML>
    <inkml:traceGroup>
      <inkml:annotationXML>
        <emma:emma xmlns:emma="http://www.w3.org/2003/04/emma" version="1.0">
          <emma:interpretation id="{BB2D410D-BC05-4028-A068-12867EE5A4A6}" emma:medium="tactile" emma:mode="ink">
            <msink:context xmlns:msink="http://schemas.microsoft.com/ink/2010/main" type="paragraph" rotatedBoundingBox="2862,1190 7654,-768 8251,692 3459,2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CA9A46-17EA-4768-AA76-2F33177CF492}" emma:medium="tactile" emma:mode="ink">
              <msink:context xmlns:msink="http://schemas.microsoft.com/ink/2010/main" type="line" rotatedBoundingBox="2862,1190 7654,-768 8251,692 3459,2651"/>
            </emma:interpretation>
          </emma:emma>
        </inkml:annotationXML>
        <inkml:traceGroup>
          <inkml:annotationXML>
            <emma:emma xmlns:emma="http://www.w3.org/2003/04/emma" version="1.0">
              <emma:interpretation id="{5F6E3A2E-FCFA-47FF-B487-87EA4707379F}" emma:medium="tactile" emma:mode="ink">
                <msink:context xmlns:msink="http://schemas.microsoft.com/ink/2010/main" type="inkWord" rotatedBoundingBox="2862,1190 6415,-262 7013,1199 3459,26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-5621 154 756 0,'-38'-7'280'0,"38"14"-216"0,4 1-20 0,1-8-48 15,3 7-8-15,13 5 4 16,5 3 8-16,17-11 24 16,8-1-12-16,25-18 32 15,5 4-28-15,13-12-4 16,-9 4-8-16,0-7 56 15,-12 3-32-15,-14-4 40 16,-12 5-36-16,-9-9 52 0,-8 5-48 0,-17-8 20 16,-5 4-36-16,-8-4 8 31,-12 11-16-31,-18-7-16 0,9 7 0 0,-35 4 20 16,14 8-8-16,-22 7-28 15,13 11 8-15,-17 12 4 16,16 4 8-16,-3 15-28 15,12 3 16-15,-3 16-12 16,12-4 12-16,4 8-8 16,13-1 8-16,8 9-8 15,13-9 8-15,18-3 0 16,8-12 4-16,21-11 8 16,0-3 0-16,21-16 16 15,-8 0-8-15,8-11 16 16,-8-4-16-16,-13-8-48 15,0 4 24-15,-12-7-164 16,-5 7 100-16</inkml:trace>
          <inkml:trace contextRef="#ctx0" brushRef="#br0" timeOffset="541.4678">-4164-1159 580 0,'-5'-4'216'0,"5"4"-168"0,5-4-12 0,-5 0 4 16,0 8-28-16,0 0-4 16,8 3-4-16,-8 12 28 15,0 8-16-15,0 15 20 16,-4 7-20-16,-5 23 0 16,18 3-8-16,-9 5 4 15,0-12-8-15,-9 0 8 16,1-11-8-16,-18-4 120 15,1-4-68-15,-14-11 120 16,5-4-100-16,-12-15 48 16,7-4-68-16,-8-23-8 15,9 1-28-15,-4-31-144 0,20 4 68 0</inkml:trace>
          <inkml:trace contextRef="#ctx0" brushRef="#br0" timeOffset="246.1449">-5003-932 1016 0,'-21'-23'376'0,"21"23"-292"0,12 0-20 0,-12 0-4 15,13 0-44-15,8 0-12 16,9 4-8-16,8-4-136 15,5 0 72-15</inkml:trace>
          <inkml:trace contextRef="#ctx0" brushRef="#br0" timeOffset="1232.3053">-3692-304 592 0,'-12'4'220'0,"12"-4"-172"0,-22 0-12 15,14-8 100 1,8 1-80-16,-9-16 68 16,9 0-72-16,-4-22 16 15,8 3-40-15,1-33-16 16,7 6-8-16,5-29-16 0,0 15 8 16,5-19 4-16,-1 18 0 0,4 1 60 15,1 22-32-15,0-10 104 16,-5 18-76-16,0 0 80 15,0 11-76-15,-4 8-4 16,5 11-36-16,-9 12-20 16,4-1-4-16,-9 24-4 15,1-1 0-15,-14 8-116 16,1 4 68-16,-9-4-112 16,9 3 100-16,-4-6-92 15,3-1 92-15,-3 0-64 16,8-8 76-16,0 1-32 15,8 3 52-15,1 1 4 16,4 3 16-16,-1 4 56 16,5 0-20-16,-8 3 44 15,4 5-36-15,-13-1 72 16,0 1-52-16,-13-1 44 16,0 1-52-16,-17-4-4 15,5-1-20-15,-9-7 8 16,8-3-16-16,-4-8-48 15,13-4 24-15</inkml:trace>
          <inkml:trace contextRef="#ctx0" brushRef="#br0" timeOffset="679.3353">-4130-1549 956 0,'-9'-8'352'0,"9"8"-272"0,0 12-24 0,0-5-72 15,0 12-4-15,13 0-532 16,8 4 304-16</inkml:trace>
          <inkml:trace contextRef="#ctx0" brushRef="#br0" timeOffset="1474.999">-3078-1704 768 0,'-13'15'284'0,"13"-15"-220"0,-4 83-20 0,-1-38 24 16,1 5-48-16,-9 18 8 15,13-4-16-15,-8 8 0 16,8-8-4-16,-9 1-16 16,18-5 4-16,-18-7-92 15,5-4 48-15,0-14-268 16,-1-5 176-16</inkml:trace>
          <inkml:trace contextRef="#ctx0" brushRef="#br0" timeOffset="1833.0425">-2849-1315 624 0,'-4'8'228'0,"4"-8"-176"0,-13 30-16 16,5-11 72-1,4 0-68-15,-5 11-8 16,5 1-20-16,-5-1-20 16,5 0 4-16,0-7 12 15,8 0-4-15,-4-12 16 16,4 0-12-16,-4-14 84 16,0-1-48-16,0-7 4 0,5-1-28 15,-5-11 4-15,0 1-12 16,0-20-8-16,4 8 0 0,0-15 72 15,13 11-40-15,0-7 12 16,5 10-28-16,-1-6 68 16,4 14-52-16,5 1-4 15,0 11-20-15,0 0-20 16,-5 11 4-16,-3-4-236 16,-1 8 132-16,-4 0-476 15,0 4 328-15</inkml:trace>
          <inkml:trace contextRef="#ctx0" brushRef="#br0" timeOffset="1987.4532">-2614-1704 652 0,'-13'-19'244'0,"13"19"-192"0,4-4-12 0,0 0 172 16,1 4-124-16,3-7 80 15,9 3-100-15,5-4-52 16,-1 4-16-16,9-7-144 15,4 11 76-15</inkml:trace>
          <inkml:trace contextRef="#ctx0" brushRef="#br0" timeOffset="2273.3978">-2363-1239 892 0,'21'0'332'0,"-21"0"-260"0,39-11-20 0,-18 3 36 15,0 8-60-15,17-7-12 16,-3-5-8-16,7 5-272 16,1-1 144-16</inkml:trace>
        </inkml:traceGroup>
        <inkml:traceGroup>
          <inkml:annotationXML>
            <emma:emma xmlns:emma="http://www.w3.org/2003/04/emma" version="1.0">
              <emma:interpretation id="{14F7255B-D29D-48EE-A0E0-CC76093B1F0E}" emma:medium="tactile" emma:mode="ink">
                <msink:context xmlns:msink="http://schemas.microsoft.com/ink/2010/main" type="inkWord" rotatedBoundingBox="6962,391 7961,-17 8239,662 7240,1070"/>
              </emma:interpretation>
              <emma:one-of disjunction-type="recognition" id="oneOf1">
                <emma:interpretation id="interp1" emma:lang="" emma:confidence="0">
                  <emma:literal>ire,</emma:literal>
                </emma:interpretation>
                <emma:interpretation id="interp2" emma:lang="" emma:confidence="0">
                  <emma:literal>ire',</emma:literal>
                </emma:interpretation>
                <emma:interpretation id="interp3" emma:lang="" emma:confidence="0">
                  <emma:literal>iris,</emma:literal>
                </emma:interpretation>
                <emma:interpretation id="interp4" emma:lang="" emma:confidence="0">
                  <emma:literal>irk,</emma:literal>
                </emma:interpretation>
                <emma:interpretation id="interp5" emma:lang="" emma:confidence="0">
                  <emma:literal>i...</emma:literal>
                </emma:interpretation>
              </emma:one-of>
            </emma:emma>
          </inkml:annotationXML>
          <inkml:trace contextRef="#ctx0" brushRef="#br0" timeOffset="2598.7085">-1682-1364 676 0,'-4'34'248'0,"4"-34"-192"0,-17 53-16 15,8-26 40 1,5-12-52-16,-4 11-4 16,8 5-12-16,-9-12 32 15,9 7-20-15,-4-18 100 0,4 7-68 0,-4-15 48 16,-1 0-64-16,-3-23 8 15,-1 12-32-15,1-19 20 16,4 14-24-16,-1-14-4 16,10 0-4-16,3 3-4 15,5 8 0-15,4-11 0 32,4 26 0-32,0-18 0 0,5 14 0 0,0 4-64 15,3 4 36-15,1-7-332 16,0-5 200-16</inkml:trace>
          <inkml:trace contextRef="#ctx0" brushRef="#br0" timeOffset="2796.8074">-1597-1708 1100 0,'-4'-8'408'0,"4"8"-316"0,-4 0-28 0,8 0 0 16,5 0-48-16,3 0-24 15,1 0 4-15,8 0-336 16,1 8 188-16</inkml:trace>
          <inkml:trace contextRef="#ctx0" brushRef="#br0" timeOffset="2945.8273">-1260-1776 860 0,'-4'11'320'0,"4"-11"-248"0,-9 30-20 0,5-11 32 16,8 8-56-16,-4-5-12 16,4 9-8-16</inkml:trace>
          <inkml:trace contextRef="#ctx0" brushRef="#br0" timeOffset="3188.7688">-843-1746 852 0,'-8'19'316'0,"8"-19"-248"16,-5 57-16-16,1-27 48 16,0 8-64-16,-5 34 4 15,-3-12-24-15,7 12-20 16,1-4 0-16,0-3-208 16,4-12 116-16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40.7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43BECB-696D-4730-9D58-69F7A4F190CA}" emma:medium="tactile" emma:mode="ink">
          <msink:context xmlns:msink="http://schemas.microsoft.com/ink/2010/main" type="writingRegion" rotatedBoundingBox="17874,7991 20162,7510 20382,8556 18094,9037"/>
        </emma:interpretation>
      </emma:emma>
    </inkml:annotationXML>
    <inkml:traceGroup>
      <inkml:annotationXML>
        <emma:emma xmlns:emma="http://www.w3.org/2003/04/emma" version="1.0">
          <emma:interpretation id="{AA53DB6A-AB8B-4D7B-8557-FC423014FFF2}" emma:medium="tactile" emma:mode="ink">
            <msink:context xmlns:msink="http://schemas.microsoft.com/ink/2010/main" type="paragraph" rotatedBoundingBox="17874,7991 20162,7510 20382,8556 18094,9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DF3B6-483E-4CF0-8999-4AD0AAB25052}" emma:medium="tactile" emma:mode="ink">
              <msink:context xmlns:msink="http://schemas.microsoft.com/ink/2010/main" type="line" rotatedBoundingBox="17874,7991 20162,7510 20382,8556 18094,9037"/>
            </emma:interpretation>
          </emma:emma>
        </inkml:annotationXML>
        <inkml:traceGroup>
          <inkml:annotationXML>
            <emma:emma xmlns:emma="http://www.w3.org/2003/04/emma" version="1.0">
              <emma:interpretation id="{24D7CDBC-24D0-4AEB-BFC7-51835945B6B3}" emma:medium="tactile" emma:mode="ink">
                <msink:context xmlns:msink="http://schemas.microsoft.com/ink/2010/main" type="inkWord" rotatedBoundingBox="17901,8122 18569,7982 18683,8524 18015,86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9092 6350 340 0,'21'-22'128'0,"-21"22"-100"0,34-31-8 16,-17 12 24-1,4 4-28-15,1-15 84 0,-1 7-56 16,0-11 12-16,5 15-32 0,-5 0 24 16,0-3-32-16,-4 6 4 15,5 5-12-15,-5-4 36 16,0 15-20-16,-5 8 12 15,1 3-20-15,-4 12 0 16,3 11-8-16,-7 0-8 16,3-8 4-16,-3 8 4 15,3-7-4-15,-4-4 76 16,5-5-44-16,-5-6 4 16,5-1-24-16,-5-15 68 15,4 4-48-15,5-15 24 16,0 4-40-16,4-19-28 15,4 3 4-15,1-7 0 16,-1 4 4-16,-4-4 8 16,0 7-4-16,-4 4 8 15,-1 5-8-15,-7-5-20 16,-1 19 8-16,-13 4-304 16,5 4 172-16</inkml:trace>
          <inkml:trace contextRef="#ctx0" brushRef="#br0" timeOffset="343.5816">9113 6680 364 0,'0'15'132'0,"0"-15"-100"0,13-12-12 0,-5 5 132 15,5 3-88 1,4-11 16-16,4 0-44 0,1-12-16 15,-1 8-12-15,9-3-16 16,-9 3 4-16,0-4 4 16,1 8 0-16,3 0 0 15,-4 11 0-15,-4 0 32 16,-4 8-16-16,-9 0 48 16,1 7-36-16,-1 4 28 15,9 4-28-15,-5 0 8 16,-4 0-20-16,14-8 52 15,-1 1-36-15,4-12 36 16,0-4-36-16,9-11 0 16,0 0-20-16,8-12 0 15,5 4-4-15</inkml:trace>
        </inkml:traceGroup>
        <inkml:traceGroup>
          <inkml:annotationXML>
            <emma:emma xmlns:emma="http://www.w3.org/2003/04/emma" version="1.0">
              <emma:interpretation id="{E963E680-8D2A-49CF-8C29-E9EBF7B9DF1F}" emma:medium="tactile" emma:mode="ink">
                <msink:context xmlns:msink="http://schemas.microsoft.com/ink/2010/main" type="inkWord" rotatedBoundingBox="19559,7636 20162,7510 20382,8556 19779,8682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!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033.8072">10897 6574 676 0,'-21'0'248'0,"21"0"-192"0,-22 0-16 0,18-4 144 16,4 4-108-16,-4-4 104 15,4 4-104-15,4-4-32 16,9 4-28-16,21-11-4 16,9 11-8-16,25 0-4 15,4 7 4-15,5-7 20 16,-5 4-12-16,-8 0-40 16,-13 4 16-16,-12-5-192 15,-5 1 112-15,-17 0-416 16,-5 4 280-16</inkml:trace>
          <inkml:trace contextRef="#ctx0" brushRef="#br0" timeOffset="809.7182">10927 5953 488 0,'0'-23'180'0,"0"23"-140"0,0-15-12 0,0 4 76 16,8 7-64-16,-3-15 116 16,3 8-88-16,5-8 12 15,4 4-48-15,9-12-4 16,-1 8-16-16,5-7 0 16,4 7-4-16,0-15-16 15,-4 11 4-15,0-7 12 16,-9 7-4-16,-4-7 52 15,-4 11-32-15,-5-4 32 16,5 12-28-16,-13-1-28 16,0 12 0-16,0 4-44 15,0 4 24-15,-4 14 16 16,4 5 4-16,-9 14 0 16,5 1 4-16,-9 22-16 15,13-3 8-15,-4 19 20 16,0-5-8-16,-5 8 16 15,9-14-16-15,-8-1 16 16,3-8-16-16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1:06.0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9295E8-4994-48BD-A751-4987EEF426E9}" emma:medium="tactile" emma:mode="ink">
          <msink:context xmlns:msink="http://schemas.microsoft.com/ink/2010/main" type="writingRegion" rotatedBoundingBox="8747,1068 21581,-808 21842,977 9008,2853"/>
        </emma:interpretation>
      </emma:emma>
    </inkml:annotationXML>
    <inkml:traceGroup>
      <inkml:annotationXML>
        <emma:emma xmlns:emma="http://www.w3.org/2003/04/emma" version="1.0">
          <emma:interpretation id="{5E42493A-AC3E-450A-8183-93207780D6AA}" emma:medium="tactile" emma:mode="ink">
            <msink:context xmlns:msink="http://schemas.microsoft.com/ink/2010/main" type="paragraph" rotatedBoundingBox="8747,1068 21581,-808 21842,977 9008,2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5692F8-C783-4C74-A8CB-29412994666B}" emma:medium="tactile" emma:mode="ink">
              <msink:context xmlns:msink="http://schemas.microsoft.com/ink/2010/main" type="line" rotatedBoundingBox="8747,1068 21581,-808 21842,977 9008,2853"/>
            </emma:interpretation>
          </emma:emma>
        </inkml:annotationXML>
        <inkml:traceGroup>
          <inkml:annotationXML>
            <emma:emma xmlns:emma="http://www.w3.org/2003/04/emma" version="1.0">
              <emma:interpretation id="{D3D3D1D6-C9CA-4FB6-A6C6-517577D5A025}" emma:medium="tactile" emma:mode="ink">
                <msink:context xmlns:msink="http://schemas.microsoft.com/ink/2010/main" type="inkWord" rotatedBoundingBox="11554,1029 12583,878 12694,1634 11665,1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2674-822 1008 0,'-8'-23'372'0,"8"23"-288"0,42-23-24 16,-16 12-16-1,0 7-36-15,16-11-12 0,5 7 0 16</inkml:trace>
          <inkml:trace contextRef="#ctx0" brushRef="#br0" timeOffset="269.739">3671-1084 612 0,'8'-7'228'0,"-8"7"-180"0,5 23-12 0,-5-1 36 16,4 8-48-16,-8 31-12 16,4 3-4-16,-13 23 0 15,0 4-4-15,-17 0-4 16,9-8 4-16,-13-11 84 15,4-4-48-15,-21-18 160 16,4-1-112-16,-8-30 48 16,8-8-80-16,-4-30-16 15,13-3-24-15,-1-35-224 16,18 8 116-16,12-57-572 16,9 0 368-16</inkml:trace>
        </inkml:traceGroup>
        <inkml:traceGroup>
          <inkml:annotationXML>
            <emma:emma xmlns:emma="http://www.w3.org/2003/04/emma" version="1.0">
              <emma:interpretation id="{F775BD9B-0F81-45E7-8CC1-990926159050}" emma:medium="tactile" emma:mode="ink">
                <msink:context xmlns:msink="http://schemas.microsoft.com/ink/2010/main" type="inkWord" rotatedBoundingBox="12416,531 15190,126 15389,1492 12616,18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9.9363">3518-1409 788 0,'0'-30'292'0,"0"30"-228"0,12 18-16 16,-3-6-132-1,-1-8 36-15</inkml:trace>
          <inkml:trace contextRef="#ctx0" brushRef="#br0" timeOffset="913.6948">3982-349 444 0,'-9'22'164'0,"9"-22"-124"0,0 0-16 0,-4-3 156 15,4 3-104-15,-9-12 52 16,5 1-80-16,-9-19 44 15,9 3-52-15,-9-22 8 16,9 15-32-16,-9-42-16 16,9 12-4-16,0-35-32 15,4 12 20-15,4-15 32 16,9 15-8-16,12 4 36 16,1 15-28-16,8-4 120 15,4 19-80-15,1-4 136 16,3 15-108-16,-3 16-12 15,-1 3-48-15,-13 16-44 16,9 10 12-16,-16 12 0 16,-6 8 8-16,-12 7-72 15,0 1 40-15,-12-1-100 0,-10-3 72 16,-8 3-84-16,9-11 80 16,-9 0-48-16,13-4 68 0,9 0-32 15,8-7 44-15,13 3 12 16,8 0 8-1,4 8 20-15,1 4-4 0,-1 3 24 16,1 5-16-16,-13 3 32 16,0-4-28-16,-18-4 120 15,1 1-80-15,-21-8 48 16,-1 0-60-16,-17-8-16 16,5-3-16-16,0-8-12 15,8 0 4-15</inkml:trace>
          <inkml:trace contextRef="#ctx0" brushRef="#br0" timeOffset="1229.8083">4693-1424 840 0,'-4'0'312'0,"4"0"-244"0,-13 45-16 0,4-22 4 15,9 0-40-15,-13 11-24 16,9 3 4-16,0 1 8 16,8 0 0-16,-4-8-4 15,9-3 4-15,-5-8 12 16,5-12-8-16,-1-7 120 16,1-3-72-16,3-16 76 0,1 4-76 0,4-19 24 15,4 3-48-15,13-10-36 16,1 10 0-16,3-3-16 15,-4 12 8-15,0 3-160 16,-4 19 96-16,0 7-376 16,-5 8 252-16</inkml:trace>
          <inkml:trace contextRef="#ctx0" brushRef="#br0" timeOffset="3108.3364">5574-1159 592 0,'-21'-12'220'0,"21"12"-172"0,0-3-12 16,8-1 120 0,5 8-92-16,9-8 52 15,-1 4-68-15,26 0 0 0,-5-4-28 16,14 0-12-1,-5 4-4-15,0-4 12 0,-4 8-8 0,-13-4-136 16,-4 4 72-16,-18-4-324 16,1 0 212-16</inkml:trace>
          <inkml:trace contextRef="#ctx0" brushRef="#br0" timeOffset="3290.32">5808-1455 756 0,'-12'8'280'0,"12"-8"-216"0,-22 23-20 0,10-4 92 16,3 7-84-16,-8 12 16 15,9 4-44-15,-5 11 4 16,9-4-16-16,-1 4-8 16,10-8 0-16,-10-3-164 15,18-8 88-15</inkml:trace>
          <inkml:trace contextRef="#ctx0" brushRef="#br0" timeOffset="3561.6218">6379-1216 736 0,'-4'-8'272'0,"4"8"-208"0,0 19-20 15,-13 4 0 1,13 3-32-16,-13 35 12 0,5 7-12 0,-14 19 20 16,14 8-20-16,-5-8 12 15,13-11-12-15,-17-4-24 16,13-12 4-16,-13-15 152 16,0-10-76-16,-9-17 0 15,9-2-44-15,-13-24-76 16,5 0 24-16</inkml:trace>
        </inkml:traceGroup>
        <inkml:traceGroup>
          <inkml:annotationXML>
            <emma:emma xmlns:emma="http://www.w3.org/2003/04/emma" version="1.0">
              <emma:interpretation id="{BB4A606F-613C-4975-8F38-6A87BEB678ED}" emma:medium="tactile" emma:mode="ink">
                <msink:context xmlns:msink="http://schemas.microsoft.com/ink/2010/main" type="inkWord" rotatedBoundingBox="15252,450 17008,194 17202,1522 15446,17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02.5695">6349-1519 1216 0,'0'0'448'0,"0"0"-348"0,13 8-28 0,-13-5-48 16,9 9-28-16,-5 3-76 15,0 0 44-15</inkml:trace>
          <inkml:trace contextRef="#ctx0" brushRef="#br0" timeOffset="6347.2077">6779-236 352 0,'5'4'132'0,"-14"0"-104"0,5 0-8 0,0-4 156 16,8 0-100-16,-4-4 112 16,0 0-108-16,0-7 56 15,0 3-80-15,0-7 32 16,4 4-52-16,0-20 24 15,1 12-32-15,-1-22 8 16,0 7-20-16,-4-23 0 16,0 11-8-16,0-25 4 15,4 6-8-15,-4-26-12 16,5 12 4-16,-1-12 20 16,4 15-8-16,1-3 32 15,8 18-24-15,4-7 76 16,1 11-56-16,7 1 56 15,1 18-52-15,8 4 40 16,-3 15-44-16,-1 4-28 16,0 11-8-16,-5 11-8 15,-3 5 0-15,-17 7 24 0,-5 0-8 16,-21 7-12 0,0 1 0-16,-17 3-128 0,8 0 72 15,-12-7-120-15,4 0 104 0,-5-8-68 16,18-4 84-16,4-3-48 15,9-1 64-15,8 1 20 16,12-1 20-16,1 5-8 16,8 3 8-16,1 0 20 15,3 4-8-15,-8 4 40 16,0-1-24-16,-12-3 136 16,-1 0-88-16,-17-4 12 15,0 0-48-15,-12-3-16 16,3 3-12-16,-7-7-24 15,7-1 8-15,5-11-232 16,13 4 128-16,17-15-508 16,12 0 348-16</inkml:trace>
          <inkml:trace contextRef="#ctx0" brushRef="#br0" timeOffset="6648.9691">7567-1284 684 0,'-17'-12'252'0,"17"12"-192"0,4 27-20 15,-8-16 48 1,4 8-56-16,-8 19 76 16,-1 7-60-16,5 12-24 15,8 0-16-15,0 4-8 16,9-5 0-16,0-10 16 0,0-8-8 0,-5-12 112 16,1-7-68-16,-5-15 120 15,-4-4-96-15,0-23-4 16,0 0-44-16,4-26-16 15,-4 4-8-15,0-16 4 16,4 12-4-16,9 0 8 16,0 7-8-16,4 8-4 15,4 11 4-15,5 1 12 16,-1 7-8-16,-3 3-56 16,-1 8 24-16</inkml:trace>
          <inkml:trace contextRef="#ctx0" brushRef="#br0" timeOffset="6892.4017">7559-1473 780 0,'0'-27'288'0,"0"27"-224"0,-5-15-20 15,10 7 144 1,7 5-112-16,5-1 8 16,5-4-56-16,-1-3-8 15,9 11-12-15,-5-12-112 16,5 12 56-16,-4-3-404 16,-1 6 252-16</inkml:trace>
          <inkml:trace contextRef="#ctx0" brushRef="#br0" timeOffset="7103.3728">8116-1689 1040 0,'-4'-12'384'0,"4"12"-300"0,4 0-20 0,-8 0 96 16,4 12-100-16,-4-1-68 15,4 16 0-15,-9 3-192 16,1 12 112-16,-9-1-304 16,4 1 220-16</inkml:trace>
        </inkml:traceGroup>
        <inkml:traceGroup>
          <inkml:annotationXML>
            <emma:emma xmlns:emma="http://www.w3.org/2003/04/emma" version="1.0">
              <emma:interpretation id="{535365C5-EC2F-4D6D-8C2F-3526BDF035AA}" emma:medium="tactile" emma:mode="ink">
                <msink:context xmlns:msink="http://schemas.microsoft.com/ink/2010/main" type="inkWord" rotatedBoundingBox="8810,1503 18147,138 18344,1488 9008,28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03.3977">8449-1095 520 0,'0'0'192'0,"0"0"-152"0,-5-4-8 16,1-3 88 0,8 14-72-16,-8-7 76 0,4 0-68 0,-8 0 84 15,8 0-80-15,0 4 32 16,0 4-52-16,-9-1 56 16,9 8-56-16,-4-3 28 15,8-1-40-15,-4-7 44 16,0 0-40-16,0-4-8 15,0 0-12-15,0 0-12 16,0 0 4-16,0-4-296 16,9 0 160-16</inkml:trace>
          <inkml:trace contextRef="#ctx0" brushRef="#br0" timeOffset="8976.1317">8815-1322 560 0,'25'-4'208'0,"-25"4"-164"0,-17 38-8 16,17-15 84 0,5-1-72-16,-10 20 24 15,5 0-40-15,-4 7-12 16,0-7-12-16,4-1 80 0,0-7-44 0,0-7 24 15,-9-5-40-15,5-10 36 16,-5-1-36-16,1-11 4 16,4-4-20-16,-5-15 12 15,9 0-16-15,4-18 16 16,5 6-16-16,8-10-12 16,0 7 0-16,9 0 4 15,-1 7 0-15,1 1 16 16,4 10-8-16,-5-2 16 15,5 10-16-15,-5 0 4 16,1 5-4-16,-9-1-236 16,0 8 124-16</inkml:trace>
          <inkml:trace contextRef="#ctx0" brushRef="#br0" timeOffset="9503.0409">8934-1470 768 0,'-8'4'284'0,"8"-4"-220"0,4 4-20 0,-4-8 120 16,4 4-100-16,0-11 60 16,9 3-68-16,0-11 12 15,0 0-40-15,4-7 36 16,4 3-36-16,0-19 40 16,5 8-40-16,-5-7-4 15,0 14-16-15,-4-7 28 16,5 8-20-16,-10 3 56 15,1 12-40-15,-4-1-16 16,4 12-8-16,-5 12 24 16,5 7-16-16,0 3 4 15,-1 5-12-15,1 7-32 16,4-8 12-16</inkml:trace>
          <inkml:trace contextRef="#ctx0" brushRef="#br0" timeOffset="-1607.3485">81 464 704 0,'-21'12'264'0,"21"-12"-208"0,0-12-12 0,0 1 140 15,13 7-108-15,-5-15 16 16,13 4-56-16,9-11-16 16,4 3-12-16,5-3-16 15,-5 7 4-15,-4 3-4 16,-1 9 0-16,-7 11-20 16,-5 7 16-16,-5 8 32 15,-3 7-12-15,-9-3 72 16,4 4-48-16,5-8 4 15,8 0-20-15,-4-12 40 16,-5-3-28-16,13-12-16 16,5 1-4-16,-1-16 0 15,5 4-4-15,0-15-28 16,4 4 12-16,-8-12-240 16,-1 12 136-16</inkml:trace>
          <inkml:trace contextRef="#ctx0" brushRef="#br0" timeOffset="-2014.3109">0 165 728 0,'9'-30'268'0,"-1"11"-208"0,5-7-16 0,0 14 28 16,-5 1-48-16,14-12 24 15,-1 8-28-15,0 0 0 16,1 4-12-16,-1 7-8 15,0 8 4-15,0 11-16 16,1 4 8-16,-18 3 12 16,17 5-4-16,-4-4 76 15,-4-1-44-15,-13-3 40 16,13-4-44-16,4-11 80 16,4-4-64-16,9-11 48 15,0 0-56-15,-9-12-12 16,13 8-16-16,-4-8 0 15,0 4-8-15,-9 0-64 16,-8 4 32-16,-5 4-236 16,5 7 148-16,-4 0-240 15,-1 4 200-15</inkml:trace>
          <inkml:trace contextRef="#ctx0" brushRef="#br0" timeOffset="-197.6795">2163 128 768 0,'-29'-8'284'0,"16"8"-220"0,4 0-20 16,9 0 136-1,5 8-108-15,7-8-20 16,1 11-32-16,34-3-36 15,0-5 8-15,25-10 20 16,5 7-4-16,12-15 16 16,-8-4-16-16,0 0-12 15,-9 7 0-15,-20-7 48 0,-18 8-24 0,-22-8 0 16,-12 8-12-16,-38-12-40 16,0 8 16-16,-35-8-20 15,10 4 20-15,-27 8 8 16,18 11 8-16,-13 8 44 15,21 7-24-15,4 19-28 16,22 7 4-16,4 24 8 16,17-1 0-16,17 8 8 15,8-8-8-15,35 1 32 16,-1-12-20-16,18-12 20 16,4-7-20-16,12-18 8 15,5-1-12-15,0-19-140 16,-8 4 72-16</inkml:trace>
        </inkml:traceGroup>
        <inkml:traceGroup>
          <inkml:annotationXML>
            <emma:emma xmlns:emma="http://www.w3.org/2003/04/emma" version="1.0">
              <emma:interpretation id="{3D423EBD-4BB7-454B-BEFA-C2240DFDAF32}" emma:medium="tactile" emma:mode="ink">
                <msink:context xmlns:msink="http://schemas.microsoft.com/ink/2010/main" type="inkWord" rotatedBoundingBox="18605,688 21733,231 21812,774 18685,1231"/>
              </emma:interpretation>
              <emma:one-of disjunction-type="recognition" id="oneOf4">
                <emma:interpretation id="interp4" emma:lang="" emma:confidence="0">
                  <emma:literal>t....</emma:literal>
                </emma:interpretation>
                <emma:interpretation id="interp5" emma:lang="" emma:confidence="0">
                  <emma:literal>t...</emma:literal>
                </emma:interpretation>
                <emma:interpretation id="interp6" emma:lang="" emma:confidence="0">
                  <emma:literal>to...</emma:literal>
                </emma:interpretation>
                <emma:interpretation id="interp7" emma:lang="" emma:confidence="0">
                  <emma:literal>f....</emma:literal>
                </emma:interpretation>
                <emma:interpretation id="interp8" emma:lang="" emma:confidence="0">
                  <emma:literal>f'...</emma:literal>
                </emma:interpretation>
              </emma:one-of>
            </emma:emma>
          </inkml:annotationXML>
          <inkml:trace contextRef="#ctx0" brushRef="#br0" timeOffset="63894.2272">9743-1034 384 0,'-8'-27'140'0,"8"23"-108"0,4-3-8 0,0 3 76 15,9 4-60-15,12-8 104 16,5 8-80-16,21-7-4 15,0 7-36-15,13-8-8 16,-4 8-8-16,4-4 4 16,-9 4-8-16,-8-7-12 15,-4 7 4-15,-14 0 48 16,-3 0-24-16</inkml:trace>
          <inkml:trace contextRef="#ctx0" brushRef="#br0" timeOffset="64105.7892">10126-1318 476 0,'-17'-23'176'0,"17"23"-136"0,-8 4-12 16,4 3 56-1,4 8-52-15,-9 12 60 0,0 11-56 16,5-4-16-16,0 8-12 0,-9 7 0 15,9-4-4-15,-9 1 16 16,9-5-12-16,-9-3 24 16,5-8-20-16</inkml:trace>
          <inkml:trace contextRef="#ctx0" brushRef="#br0" timeOffset="64288.8505">10816-1178 684 0,'-8'-15'252'0,"8"15"-192"0,0 15-20 0,-13-11-32 16,13 3-12-16,0 8 4 16,0 4 0-16,0 4-44 15,21-8 24-15</inkml:trace>
          <inkml:trace contextRef="#ctx0" brushRef="#br0" timeOffset="64407.1738">11238-1171 384 0,'-13'0'140'0,"13"0"-108"0,0 23-8 16,4-12-84-1,13 1 28-15</inkml:trace>
          <inkml:trace contextRef="#ctx0" brushRef="#br0" timeOffset="64527.486">12145-1212 832 0,'-5'-4'308'0,"5"4"-240"0,5 7-20 0,-5-3-16 16,0 4-28-16</inkml:trace>
          <inkml:trace contextRef="#ctx0" brushRef="#br0" timeOffset="64651.3149">12907-1216 1112 0,'-13'-4'412'0,"13"4"-320"0,-13 8-28 0,9-1-404 15,-4 8 172-15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1:33.3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E52065-C403-4C57-9960-33131EE71F14}" emma:medium="tactile" emma:mode="ink">
          <msink:context xmlns:msink="http://schemas.microsoft.com/ink/2010/main" type="writingRegion" rotatedBoundingBox="2781,2972 21830,3229 21799,5540 2750,5284"/>
        </emma:interpretation>
      </emma:emma>
    </inkml:annotationXML>
    <inkml:traceGroup>
      <inkml:annotationXML>
        <emma:emma xmlns:emma="http://www.w3.org/2003/04/emma" version="1.0">
          <emma:interpretation id="{033B971D-4330-41A8-B303-5490D8427E98}" emma:medium="tactile" emma:mode="ink">
            <msink:context xmlns:msink="http://schemas.microsoft.com/ink/2010/main" type="paragraph" rotatedBoundingBox="2781,2972 21830,3229 21799,5540 2750,5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FB2C25-9837-47A9-A4E4-5F0FC3AD08CD}" emma:medium="tactile" emma:mode="ink">
              <msink:context xmlns:msink="http://schemas.microsoft.com/ink/2010/main" type="line" rotatedBoundingBox="2781,2972 21830,3229 21799,5540 2750,5284"/>
            </emma:interpretation>
          </emma:emma>
        </inkml:annotationXML>
        <inkml:traceGroup>
          <inkml:annotationXML>
            <emma:emma xmlns:emma="http://www.w3.org/2003/04/emma" version="1.0">
              <emma:interpretation id="{678174C0-5701-431C-90C6-18A0C8A81371}" emma:medium="tactile" emma:mode="ink">
                <msink:context xmlns:msink="http://schemas.microsoft.com/ink/2010/main" type="inkWord" rotatedBoundingBox="2738,4749 2897,3547 2921,3550 2763,4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-5995 1594 540 0,'4'-11'200'0,"-4"7"-156"0,-4 8-12 15,-1 7 88 1,5 1-72-16,-8 29-12 16,4 1-20-16,-9 34-4 15,4-1-8-15,-3 28 16 16,3-5-12-16,-8 19 4 15,0-14-4-15,0-1 4 16,13-11-8-16,-13-8 8 0,4-23-8 16,9-7 16-16,4 4-12 15,0-15-248-15,4-8 128 0</inkml:trace>
        </inkml:traceGroup>
        <inkml:traceGroup>
          <inkml:annotationXML>
            <emma:emma xmlns:emma="http://www.w3.org/2003/04/emma" version="1.0">
              <emma:interpretation id="{000971CD-CD9C-4785-8BE2-595CE42D4AF2}" emma:medium="tactile" emma:mode="ink">
                <msink:context xmlns:msink="http://schemas.microsoft.com/ink/2010/main" type="inkWord" rotatedBoundingBox="3349,3686 5782,3436 5916,4732 3482,49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0.5793">-3113 1536 372 0,'-8'-19'140'0,"8"19"-112"0,-4-15-4 15,-1 3 128 1,10 8-88-16,-10-7 80 15,5 7-84-15,-4 1 12 16,8 3-40-16,-4 11-4 0,5 4-16 16,-5 27 12-1,4 7-16-15,-13 34 4 0,5 0-4 16,-13 39 36 0,4-1-20-16,-16 15 4 0,-6-15-16 0,14-7-16 15,0-20 0 1,-9-7 48-16,9-11-24 0,4-15 0 15,4-12-12-15,4-15-8 16,5-11 4-16,4-16-224 16,13-3 120-16</inkml:trace>
          <inkml:trace contextRef="#ctx0" brushRef="#br0" timeOffset="-2250.1463">-5416 2109 488 0,'-9'-34'180'0,"9"34"-140"0,9-15-12 0,-5 4 56 15,5 7-52-15,-5-7 60 16,0 3-56-16,5 0 36 16,-5 8-40-16,-4 8-20 15,0 11-4-15,0 22-8 16,4 16 0-16,-8 11 8 16,4 1-4-16,-9-1-4 15,1-4 4-15,-5-15 92 16,5-11-52-16,-10-8 112 15,10-11-84-15,-5-19 24 16,5-7-56-16,3-20-24 16,10-7-8-16,-5-23 0 15,12 4-4-15,-3-15-12 16,8 11 4-16,4 8-4 16,5 4 0-16,4 11-36 15,-1 15 24-15,1 7-12 0,4 12 20 16,0 0 8-16,5 8 4 0,-14 0 60 15,9-1-32-15,-4-7-4 16,0 0-12-16,-5-7 16 16,-3-1-16-16,-5-7-268 15,-4 11 140-15</inkml:trace>
          <inkml:trace contextRef="#ctx0" brushRef="#br0" timeOffset="-2009.0051">-5203 1731 912 0,'-9'-8'340'15,"9"8"-264"-15,4-7-24 0,1-1 196 16,3 8-148-16,5-8 4 15,8 5-64-15,9-13-20 16,0 16-12-16,4-7-140 16,4 7 76-16,1 4-360 15,-1 3 232-15</inkml:trace>
          <inkml:trace contextRef="#ctx0" brushRef="#br0" timeOffset="-1766.359">-4910 2386 800 0,'13'-4'296'0,"-13"4"-232"0,17 0-16 0,0-4 80 16,0 4-80-16,9-8 8 15,4 8-36-15,12-3-20 16,1 3-4-16,4-4-24 16,-5 8 16-16</inkml:trace>
          <inkml:trace contextRef="#ctx0" brushRef="#br0" timeOffset="-1240.2633">-4156 1905 956 0,'-30'-15'352'0,"30"15"-272"16,13 15-24-16,-13-15 92 15,0 4-92-15,13-8 4 16,0 4-36-16</inkml:trace>
          <inkml:trace contextRef="#ctx0" brushRef="#br0" timeOffset="-1395.2484">-4075 2105 696 0,'-25'23'256'0,"25"-23"-196"0,-13 61-20 16,4-31 12-1,9 4-36-15,-4 11 12 16,8-3-16-16,-4 7 0 0,13-11-4 0,-9-8 28 31,5-7-20-31,-9-8 120 0,4 0-80 0,-8-15 68 16,4 0-72-16,-4-19-20 15,-1 1-20-15,1-20 0 16,4 0-8-16,-4-11-4 31,8 7 4-31,0 0 28 0,9 8-16 0,4 0 12 16,9 12-16-16,-1-1 20 15,5 11-20-15,-4 1-12 16,3 7-4-16,-7 1-224 16,-1 3 120-16</inkml:trace>
          <inkml:trace contextRef="#ctx0" brushRef="#br0" timeOffset="-1044.0819">-3632 1583 880 0,'0'19'328'0,"0"-19"-256"0,-9 53-16 0,5-27-32 15,8 1-24-15,-8 11 0 16,4 0 0-16,0 0-388 15,4-1 212-15</inkml:trace>
        </inkml:traceGroup>
        <inkml:traceGroup>
          <inkml:annotationXML>
            <emma:emma xmlns:emma="http://www.w3.org/2003/04/emma" version="1.0">
              <emma:interpretation id="{20E67F4E-4EBA-496D-B6A2-AC181771C328}" emma:medium="tactile" emma:mode="ink">
                <msink:context xmlns:msink="http://schemas.microsoft.com/ink/2010/main" type="inkWord" rotatedBoundingBox="6316,4227 6886,4235 6880,4696 6309,46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61.0495">-2512 2546 612 0,'-9'-19'228'16,"9"12"-180"-16,5-12-12 0,-5 4 88 15,8 7-76-15,1-15 44 16,3 5-56-16,1-13 16 16,4 9-32-16,5-9 0 15,-1 12-12-15,0-7 12 16,5 11-12-16,-1 0 24 15,1 7-20-15,-5 0 32 16,5 8-28-16,-9 8 48 16,-5 3-36-16,-3 4 48 15,4 4-44-15,-5 0 20 16,1 0-32-16,-5 0 0 0,0 4-12 0,1-8-16 16,3 0 4-1,-4-3 4-15,1-1 0 0,-1-4 16 16,0 5-8-16,5-16-4 15,-1 4 0-15,1-8-4 16,-1 1 0-16,5-8-72 16,0 3 40-16,-1-10-180 15,1 7 116-15,-4-8-280 16,-1 8 208-16</inkml:trace>
          <inkml:trace contextRef="#ctx0" brushRef="#br0" timeOffset="1607.9775">-2572 2698 664 0,'-21'7'244'0,"21"-7"-188"0,0 0-16 15,0 0 100 1,8-7-84-16,10-5 4 15,3 1-36-15,9-8-24 16,4 4-4-16,0-4 4 16,0 8 0-16,0-1 0 15,0 5 0-15,-13 3-12 0,-4 4 8 16,-8 7 48 0,4 9-24-16,-5 3 24 15,5-1-24-15,-5 1 28 0,1 0-32 0,4-4 12 16,4 1-16-16,4-13 12 15,5 1-16-15,3-8-100 16,5 1 48-16,9-9-288 16,0 1 184-16</inkml:trace>
        </inkml:traceGroup>
        <inkml:traceGroup>
          <inkml:annotationXML>
            <emma:emma xmlns:emma="http://www.w3.org/2003/04/emma" version="1.0">
              <emma:interpretation id="{FAF8F97A-8270-4126-B532-094DF5433BE6}" emma:medium="tactile" emma:mode="ink">
                <msink:context xmlns:msink="http://schemas.microsoft.com/ink/2010/main" type="inkWord" rotatedBoundingBox="7747,4567 8038,4114 8252,4250 7960,47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85.3578">-877 2164 520 0,'-17'34'192'0,"17"-34"-152"16,-17 72-8-16,4-34 72 16,9 3-64-16,-13 12 0 15,8 4-24-15,-8-11 8 16,5-1-16-16,-5-7 92 16,4-8-52-16,4-3 64 0,5-8-60 0,-5-12 60 15,9-3-64-15,-8-15 28 16,8 3-44-16,0-26-8 15,4 7-16-15,0-22 4 16,14 4-8-16,-1-12-28 16,0 12 12-16,12 3 32 15,-3 12-12-15,-1 7 60 16,5 8-36-16,0 4 48 16,-4 11-48-16,3 0 4 15,1 7-24-15,-4-7-8 16,-1 4 0-16,1-8-76 15,4 0 40-15</inkml:trace>
        </inkml:traceGroup>
        <inkml:traceGroup>
          <inkml:annotationXML>
            <emma:emma xmlns:emma="http://www.w3.org/2003/04/emma" version="1.0">
              <emma:interpretation id="{385104CC-EB90-4B3B-A4A3-381217A17C7A}" emma:medium="tactile" emma:mode="ink">
                <msink:context xmlns:msink="http://schemas.microsoft.com/ink/2010/main" type="inkWord" rotatedBoundingBox="8737,4494 8920,4497 8919,4552 8736,4549"/>
              </emma:interpretation>
            </emma:emma>
          </inkml:annotationXML>
          <inkml:trace contextRef="#ctx0" brushRef="#br0" timeOffset="2512.7734">-149 2580 904 0,'-8'-15'332'0,"8"15"-256"0,-9-4-24 0,9 1 272 16,4 3-188-16,5-4 36 16,8 0-104-16,13-4-12 15,4 5-32-15,8-1 4 16,5-4-16-16</inkml:trace>
        </inkml:traceGroup>
        <inkml:traceGroup>
          <inkml:annotationXML>
            <emma:emma xmlns:emma="http://www.w3.org/2003/04/emma" version="1.0">
              <emma:interpretation id="{59E9CA65-1506-468E-965E-8622FC1C701A}" emma:medium="tactile" emma:mode="ink">
                <msink:context xmlns:msink="http://schemas.microsoft.com/ink/2010/main" type="inkWord" rotatedBoundingBox="9825,3807 11387,3828 11376,4656 9814,46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23.7104">941 2281 384 0,'-4'0'140'0,"4"0"-108"0,4 19-8 0,-4-7 128 15,5 3-88-15,-10 7 8 16,5 9-44-16,-4 3 8 15,0 4-20-15,0-4 0 16,4 0-8-16,-5-8 72 16,5 1-44-16,-4-8 40 15,4 0-44-15,-4-8 36 16,4 0-40-16,-4-7 4 16,4 0-20-16,0-8-8 15,8 4 0-15,-4-11 12 16,5 3-8-16,-1-11-12 15,1 8 0-15,-1-12 4 16,5 4 0-16,-4-3-12 16,3 3 8-16,-3-4 12 15,4 8-4-15,-5-4 32 16,1 4-20-16,4 0 32 16,-1 3-32-16,5 1 32 15,0 3-32-15,0-3 40 16,5 3-32-16,3 5 40 15,1 3-36-15,-1 0 4 0,5 3-20 16,-9-3 12-16,1 8-16 16,-14-4 4-16,1 0-4 0,-9-1-392 15,0 1 208-15</inkml:trace>
          <inkml:trace contextRef="#ctx0" brushRef="#br0" timeOffset="4973.5396">1086 2084 496 0,'-8'4'184'0,"8"-4"-140"0,-5-4-16 0,5 1 164 16,9 3-112-16,-5-4 108 15,0 0-108-15,5-11 28 16,4 4-64-16,-1-12-8 16,5 8-20-16,-4-12-20 15,4 5 0-15,5-9-4 16,-10 9 0-16,1-5 32 16,0 8-12-16,0 4 40 15,-9 11-28-15,0 8-12 16,9 4-8-16,-13 3 20 15,0 15-12-15,4-10 12 16,5 6-12-16,-1-10 20 0,5 3-20 0</inkml:trace>
          <inkml:trace contextRef="#ctx0" brushRef="#br0" timeOffset="5168.5912">1567 2508 676 0,'5'-3'248'0,"-5"3"-192"0,12 11-16 0,-12-7-12 16,0 0-24-16,-8-4-20 16,8 0 8-16,8 0-304 15,-3 7 172-15</inkml:trace>
          <inkml:trace contextRef="#ctx0" brushRef="#br0" timeOffset="5511.3826">2053 2357 508 0,'-9'4'188'0,"9"-4"-148"0,-13 30-8 15,5-11 88 1,4 4-72-16,-9 7 32 15,0 4-44-15,-4 0-12 16,9 0-16-16,-5-7 20 16,9-1-16-16,-9-7 48 0,8 0-32 15,-7-8 72 1,7 1-52-16,-12-12 28 0,13 0-44 0,4-12 24 16,0 1-28-16,4-12 16 15,5 1-24-15,8-12-36 16,4 7 8-16,9-3 44 15,4 7-16-15,-4-3-8 16,0 10-8-16,-5 1 12 16,1 12-8-16,-9 3 4 15,0 7-4-15,-4-3 4 16,-5 0-8-16</inkml:trace>
          <inkml:trace contextRef="#ctx0" brushRef="#br0" timeOffset="7120.7746">1955 2202 456 0,'-4'0'168'0,"4"0"-128"0,4 0-16 0,-4 0 168 16,0 0-112-16,4 0 64 16,5 7-84-16,3-7 64 15,10 8-72-15,-1-8 80 16,4 0-76-16,1 0 16 15,0 0-40-15,-1 0-4 16,-4 4-16-16,-4-4-16 16,0 0 0-16,-8 0-148 15,4 4 84-15</inkml:trace>
          <inkml:trace contextRef="#ctx0" brushRef="#br0" timeOffset="7284.2056">2483 2001 932 0,'-4'8'348'0,"4"-8"-272"0,-13 30-20 16,4-11 16 0,9 7-52-16,-8 12 0 0,-1 0-12 0</inkml:trace>
        </inkml:traceGroup>
        <inkml:traceGroup>
          <inkml:annotationXML>
            <emma:emma xmlns:emma="http://www.w3.org/2003/04/emma" version="1.0">
              <emma:interpretation id="{0C835F5F-0531-494A-8FB3-EB71E84BC9BC}" emma:medium="tactile" emma:mode="ink">
                <msink:context xmlns:msink="http://schemas.microsoft.com/ink/2010/main" type="inkWord" rotatedBoundingBox="11958,3543 14869,3582 14845,5345 11934,5306">
                  <msink:destinationLink direction="with" ref="{F2B6477A-B8BC-4D3E-9125-F38DDF0FC11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585.5577">3705 2622 728 0,'-13'-8'268'0,"13"8"-208"0,13 0-16 15,-5-3 108 1,9 3-92-16,13-8 108 16,9 0-96-16,12 1 32 15,0 3-60-15,0 0-40 16,-4 4-8-16,-5 0-80 15,-8 8 48-15,-8-4-312 16,-5 3 192-16</inkml:trace>
          <inkml:trace contextRef="#ctx0" brushRef="#br0" timeOffset="9357.4433">4212 2028 704 0,'8'-12'264'0,"-8"12"-208"0,-8 12-12 0,-1-5 96 16,5 8-84-16,-9 16-4 15,0 7-32-15,-8 11-8 16,13 4-4-16,-5 0-8 15,4 0 4-15,1-4-16 16,8-7 8-16,-9-5-340 16,1-3 188-16</inkml:trace>
          <inkml:trace contextRef="#ctx0" brushRef="#br0" timeOffset="11831.543">5029 1982 444 0,'-4'-7'164'0,"0"-1"-124"0,-1 1-16 0,1 3 112 15,8 8-80-15,-4 3 4 16,9 8-36-16,-9 12 20 16,0-1-28-16,-4 23 12 15,-1-7-16-15,1 7-8 16,4 4 0-16,-4-11 4 16,4-8-4-16,-9-4 104 15,9-3-60-15,-12-12 32 16,12-4-44-16,0-11-4 15,0-3-20-15,-9-16 0 16,18 3-4-16,-9-18 4 16,0 4-8-16,12-12 8 15,1 8-8-15,4-7-28 16,0 14 12-16,5 1 40 16,-1 11-16-16,4-4 44 15,1 11-32-15,-5 1-24 16,1 7 0-16,-10-4 16 15,10 8-8-15,-14-4-4 16,9 0 0-16</inkml:trace>
          <inkml:trace contextRef="#ctx0" brushRef="#br0" timeOffset="12371.9577">5732 1668 728 0,'17'-34'268'0,"-17"34"-208"0,34-19-16 16,-17 15 88-16,4 4-80 15,1 8-12-15,-1 3-24 16,0 12-24-16,0 3 4 0,-21 5 20 16,0 3-8-16,-21 0 16 15,0-8-16-15,-13 8-20 16,4-7 4-16,0-4 40 15,9-4-20-15,4-4 16 16,13-4-16-16,8-7 0 16,17 7-4-16,9-7 28 15,0 0-20-15</inkml:trace>
          <inkml:trace contextRef="#ctx0" brushRef="#br0" timeOffset="9977.1393">3773 2766 632 0,'9'0'236'0,"-9"0"-184"0,29 0-16 0,-12 0 72 15,5 7-68-15,3 1-36 16,5 7-4-16,0 4-4 16,-5 0 4-16,-12 11 16 15,0-3-8-15,-22 7 4 16,1 4-4-16,-22-1-8 15,0-2 4-15,-8-5 4 16,4-4-4-16,0-7 68 16,13 0-40-16,4-7 48 15,12-5-44-15,14-7 16 16,8 4-32-16,8-8-8 16,18 4-8-16,0-4-16 15,-5 4 8-15,-4 0 28 16,-4 8-12-16,-9-4-32 15,0-1 12-15,-12-3-36 0,-9 8 28 0,0-8-64 16,-4 0 44-16</inkml:trace>
          <inkml:trace contextRef="#ctx0" brushRef="#br0" timeOffset="12912.4598">4544 2683 416 0,'-9'0'152'0,"9"0"-116"0,-13 3-12 0,13-3 152 15,0 4-100-15,-8-4 24 16,16 0-60-16,1 0 72 16,4 4-64-16,21-8 84 15,4 4-76-15,26-7 112 16,17 3-92-16,34-8 92 16,-4 1-92-16,33-4-60 15,-20 7-12-15,-1 1-8 16,-16 7 4-16,-13-4 16 15,-9 4-8-15,-13-4-20 16,-17 8 4-16,-12-4 12 16,-9 4 0-16,-13-4 8 15,1 0-8-15,-10-4-92 16,1 4 52-16,-4-4-228 16,-1 8 148-16,-12-4-404 15,0 4 288-15</inkml:trace>
          <inkml:trace contextRef="#ctx0" brushRef="#br0" timeOffset="13431.2845">4782 3027 424 0,'-13'34'156'0,"13"-34"-120"0,13 49-8 0,-13-26 96 16,9 3-72-16,-9 9 24 16,0-1-44-16,0 0 40 15,4-4-40-15,-4-7 72 16,4-1-56-16,-4-10 88 16,0-1-76-16,-4-11 16 15,0 0-44-15,-5-11-12 16,9-1-12-16,-4-10-8 15,4 3 4-15,4-8-4 16,9 5 0-16,4-5-20 16,4 8 12-16,9-4 120 15,-4 12-64-15,12-4 100 16,-4 7-88-16,4 1-28 16,-8 3-20-16,4 0-24 0,5 8 8 15,-18-4-224-15,0 4 120 16</inkml:trace>
          <inkml:trace contextRef="#ctx0" brushRef="#br0" timeOffset="8714.3888">3053 2652 456 0,'0'-7'168'0,"0"3"-128"0,-4 0-16 0,-4 0 200 15,16 8-128-15,-4-4 32 16,5 0-76-16,8 0 28 16,8 0-44-16,18 0 0 15,0 0-24-15,16 0 0 16,-8 4-4-16,0-4-8 16,-4 0 4-16,-4 0 12 15,-9 0-8-15,-4 0-4 16,-13 0 0-16,-13 0-120 15,0 0 64-15,-8 0-224 16,4 0 152-16</inkml:trace>
          <inkml:trace contextRef="#ctx0" brushRef="#br0" timeOffset="9102.4255">3369 2471 392 0,'-5'-8'148'0,"5"8"-116"0,-4-4-8 0,0 0 100 15,8 8-72-15,-8-4 68 16,4 0-68-16,-9 0 48 16,5 4-56-16,-9 4-20 15,5 7-16-15,-5 4 24 16,4 3-16-16,-12 5-4 16,8 7-8-16,-8 8 20 15,4-1-12-15,-4 5 4 16,16-5-8-16,-7-3-16 15,7-4 4-15,-3-11 4 16,8-4 0-16,0-4-56 16,4-4 32-16</inkml:trace>
          <inkml:trace contextRef="#ctx0" brushRef="#br0" timeOffset="12046.1178">5442 1850 716 0,'-4'-8'264'0,"4"8"-204"0,0 4-16 0,-4-4 44 16,4 8-56-16,-5 3-28 16,-3 12-8-16,8-4 16 15,0 7-4-15</inkml:trace>
        </inkml:traceGroup>
        <inkml:traceGroup>
          <inkml:annotationXML>
            <emma:emma xmlns:emma="http://www.w3.org/2003/04/emma" version="1.0">
              <emma:interpretation id="{1CE4819E-56F2-42C2-988F-D72D87BB3658}" emma:medium="tactile" emma:mode="ink">
                <msink:context xmlns:msink="http://schemas.microsoft.com/ink/2010/main" type="inkWord" rotatedBoundingBox="15678,4568 15993,4573 15993,4600 15677,4595">
                  <msink:destinationLink direction="with" ref="{F2B6477A-B8BC-4D3E-9125-F38DDF0FC117}"/>
                </msink:context>
              </emma:interpretation>
            </emma:emma>
          </inkml:annotationXML>
          <inkml:trace contextRef="#ctx0" brushRef="#br0" timeOffset="14672.6273">6792 2618 540 0,'0'0'200'0,"-4"-4"-156"0,-5 1-12 16,5-1 140-1,8 8-100-15,-4-4 32 16,0 0-60-16,5 0 8 15,3 3-32-15,9 1 44 16,9 0-36-16,4-4 12 16,-1 0-24-16,5-4-8 15,-4 4-4-15,4-4 56 16,-8 4-32-16,-5-3 68 16,-4 3-56-16,-8-4 88 15,3 8-72-15,-7-8 36 0,-1 4-56 16,-8-4-12-16,4 8-12 0,-5-4 0 15,5 4-8-15,-4-4-48 16,8 0 28-16,-4 0-76 16,0 0 52-16,0 0-96 15,0 0 76-15,0 0-76 16,5 3 76-16,-1 1-100 16,0 0 92-16,-4 0-156 15,0 0 128-15</inkml:trace>
        </inkml:traceGroup>
        <inkml:traceGroup>
          <inkml:annotationXML>
            <emma:emma xmlns:emma="http://www.w3.org/2003/04/emma" version="1.0">
              <emma:interpretation id="{CC37CF88-FF9C-44FF-9FE1-88922E0CA378}" emma:medium="tactile" emma:mode="ink">
                <msink:context xmlns:msink="http://schemas.microsoft.com/ink/2010/main" type="inkWord" rotatedBoundingBox="16832,3787 17803,3800 17781,5486 16809,5473">
                  <msink:destinationLink direction="with" ref="{F2B6477A-B8BC-4D3E-9125-F38DDF0FC11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010.9809">8312 2637 572 0,'-17'11'208'0,"17"-11"-160"0,-30 35-12 0,13-13 68 16,9 1-64-16,-22 15 8 15,9 0-28-15,-22 7 40 16,5-3-32-16,-5-4 48 16,9-1-44-16,-4-6 28 15,12-1-32-15,1-7 0 16,12-4-16-16,-4-4 28 16,17 0-24-16,17-4 40 15,0 1-32-15,21-5 40 16,9 5-36-16,9-5 4 15,3 1-20-15,-3-5-8 16,-5 1 0-16,0-4-32 16,-9 4 16-16,-3-8-196 15,-18 4 112-15,0-4-232 16,-12 1 184-16</inkml:trace>
          <inkml:trace contextRef="#ctx0" brushRef="#br0" timeOffset="15632.9649">7946 2527 624 0,'-8'8'228'0,"8"-8"-176"0,29 0-16 0,1 4 124 15,4-1-96-15,30-3 52 16,9 0-68-16,24-3 0 16,1 3-28-16,5 0-4 15,-10 0-8-15,-12 0-52 16,-8 3 28-16</inkml:trace>
          <inkml:trace contextRef="#ctx0" brushRef="#br0" timeOffset="16207.1266">8283 2913 716 0,'-13'12'264'0,"13"-12"-204"0,-17 57-16 0,4-27 80 15,4 0-76-15,-12 12 60 16,0 3-64-16,0 8-12 16,-5-4-20-16,0 4 8 15,5-7-12-15,0-1 24 16,4-7-20-16,0-8-92 15,8-7 44-15</inkml:trace>
          <inkml:trace contextRef="#ctx0" brushRef="#br0" timeOffset="16559.4761">8521 2982 548 0,'-13'3'204'0,"13"-3"-156"0,-17 65-16 0,13-35 88 16,-5 0-72-16,1 16 68 15,-1 3-64-15,5 8-4 16,4-4-28-16,0 0 4 16,9-8-12-16,-14-7 36 15,5-8-24-15,0-11 120 16,0-8-80-16,0-18 24 15,0-4-52-15,0-20 12 16,0 1-28-16,9-19-8 0,-1 7-8 16,14-7-16-16,7 7 8 0,14 1 84 31,8 10-48-31,-4 5 44 0,0 7-44 0,-9 4 0 16,-4 15-20-16,-8 0-208 15,4 7 104-15,-9 1-448 16,-4 7 304-16</inkml:trace>
          <inkml:trace contextRef="#ctx0" brushRef="#br0" timeOffset="15458.4008">8640 1831 736 0,'0'-4'272'0,"0"4"-208"0,-17 8-20 0,9 3 80 16,-1 8-76-1,1 11-12-15,-5 4-20 0,0 16-4 16,0-1-8-16,9 4 8 16,4 0-8-16,-4-4-20 15,4-4 8-15</inkml:trace>
        </inkml:traceGroup>
        <inkml:traceGroup>
          <inkml:annotationXML>
            <emma:emma xmlns:emma="http://www.w3.org/2003/04/emma" version="1.0">
              <emma:interpretation id="{D73A4F91-5EB5-429D-B24C-712B497D2F15}" emma:medium="tactile" emma:mode="ink">
                <msink:context xmlns:msink="http://schemas.microsoft.com/ink/2010/main" type="inkWord" rotatedBoundingBox="18136,4630 19046,3677 19935,4524 19024,5478">
                  <msink:destinationLink direction="with" ref="{F2B6477A-B8BC-4D3E-9125-F38DDF0FC117}"/>
                </msink:context>
              </emma:interpretation>
            </emma:emma>
          </inkml:annotationXML>
          <inkml:trace contextRef="#ctx0" brushRef="#br0" timeOffset="25256.4968">10906 2679 624 0,'0'-4'228'16,"0"4"-176"-16,-9 4-16 0,1 0 228 15,8-1-152-15,0-3 52 16,0 4-96-16,-5-4 0 15,10 11-36-15,-5-11 12 16,0 4-24-16,0-4 0 16,0 0-12-16,0 0-8 15,0 0 4-15,0 0 4 16,0 0-4-16</inkml:trace>
          <inkml:trace contextRef="#ctx0" brushRef="#br0" timeOffset="23331.0888">10109 2478 384 0,'-21'27'140'0,"21"-27"-108"0,-26 53-8 0,14-23 64 16,3 0-52-16,-8 8 32 15,9 4-40-15,-5-8 72 16,9-4-56-16,-5-11 112 16,9 4-88-16,0-23 80 15,4 0-84-15,1-23 12 16,3 4-44-16,1-15 24 15,-1 4-32-15,5-12-4 16,4 8-12-16,4-4-8 16,1 8 4-16,3 3 20 15,1 12-12-15,-1 4 32 16,1 11-28-16,-1 4 12 16,1 3-16-16,-5 1-8 15,-4 3 0-15,0-3 4 16,4-1-4-16,-4-7-72 15,5 0 36-15,-9-7-444 16,-1 3 260-16</inkml:trace>
          <inkml:trace contextRef="#ctx0" brushRef="#br0" timeOffset="22955.0343">10160 1869 572 0,'-29'-19'208'0,"24"15"-160"0,-24 0-12 0,11 8 76 15,6 4-68-15,-22 11-28 16,0-1-12-16,-26 24-4 16,9 0 0-16,-17 41-20 15,12-4 12-15,-8 24 12 16,22-9 0-16,-1 16 96 16,9-12-56-16,21 5-36 15,1-9-8-15,12 1 4 16,17-19 0-16,-4-12-48 15,12-19 28-15,5-14-492 16,4-12 280-16</inkml:trace>
          <inkml:trace contextRef="#ctx0" brushRef="#br0" timeOffset="23666.6663">10220 2213 768 0,'-17'-7'284'0,"17"7"-220"0,4-19-20 0,0 11 188 15,5 4-136-15,0-11 16 16,-1 4-68-16,9-12-12 16,4 12-20-16,1-12-16 15,-1 4 0-15,0-4 12 16,1 5-4-16,-5-5 52 15,-5 15-32-15,1-11 112 16,-9 12-76-16,-4-1-16 16,9 8-28-16,-9 8-16 15,0 3 4-15,0 4-16 16,13 8 8-16,-5 3 12 16,5 5-4-16,-5-9-256 15,14 1 136-15</inkml:trace>
        </inkml:traceGroup>
        <inkml:traceGroup>
          <inkml:annotationXML>
            <emma:emma xmlns:emma="http://www.w3.org/2003/04/emma" version="1.0">
              <emma:interpretation id="{4559384A-7AEC-4438-B657-04A980EE353D}" emma:medium="tactile" emma:mode="ink">
                <msink:context xmlns:msink="http://schemas.microsoft.com/ink/2010/main" type="inkWord" rotatedBoundingBox="20226,3208 21830,3229 21807,4947 20203,4925">
                  <msink:destinationLink direction="with" ref="{F2B6477A-B8BC-4D3E-9125-F38DDF0FC117}"/>
                </msink:context>
              </emma:interpretation>
            </emma:emma>
          </inkml:annotationXML>
          <inkml:trace contextRef="#ctx0" brushRef="#br0" timeOffset="26634.0151">12106 1891 632 0,'13'-3'236'0,"-13"3"-184"0,30 19-16 0,-13-4 124 16,0 4-96-16,9 22 44 15,3 5-64-15,-12 29-24 16,0 5-12-16,-21 18 16 15,4 1-12-15,-30 3-12 16,5-11-4-16,-30 3-60 16,8-10 36-16,-21-5-92 15,8-18 64-15,-12-20-296 16,25-10 192-16</inkml:trace>
          <inkml:trace contextRef="#ctx0" brushRef="#br0" timeOffset="26234.8144">11940 2130 652 0,'0'-8'244'0,"0"8"-192"0,0 4-12 0,-8 0 180 15,8 3-128-15,-9 12-20 16,5 4-44-16,-4 7-16 16,3 4-4-16</inkml:trace>
          <inkml:trace contextRef="#ctx0" brushRef="#br0" timeOffset="27040.1723">12490 1346 736 0,'25'-49'272'0,"-25"49"-208"0,47-23-20 0,-30 12 272 16,4 11-180-16,1-7 80 15,7 7-128-15,-3 7 8 16,0-3-56-16,-5 7-4 16,0 8-24-16,-17-4-8 15,9 12 0-15,-26-4 20 16,9 3-12-16,-13 1 24 15,-4-5-24-15,4 1-32 16,4 0 12-16,13-12-8 16,0 4 8-16,17-7 0 15,9 7 0-15,12-15 16 16,0 4-4-16,1-4-124 16,-5 7 64-16,-9-7-552 15,5 4 340-15</inkml:trace>
          <inkml:trace contextRef="#ctx0" brushRef="#br0" timeOffset="25703.3448">11412 2535 372 0,'0'4'140'0,"0"-4"-112"0,-12 34-4 0,-5-12 100 15,17 1-72-15,-22 11 40 16,22 4-52-16,-21 0-32 16,12 0-8-16,-3-4 24 15,12-8-12-15,-9-7 92 16,9-4-56-16,0-15-4 15,0 0-28-15,-8-15-4 16,16 4-4-16,-8-16-8 16,0-3 4-16,9-8 20 15,3 8-12-15,5-4 4 16,-4 7-8-16,9 1 36 16,-1 11-20-16,-4 0 84 0,4 11-60 15,-8 0 4-15,8 8-32 16,-4 0 4-16,5 3-12 0,-5-3-68 15,0 4 28-15</inkml:trace>
          <inkml:trace contextRef="#ctx0" brushRef="#br0" timeOffset="25964.6362">11455 2274 852 0,'0'-4'316'0,"0"4"-248"0,0 8-16 0,-9-8 68 16,18 0-76-16,-1 0 0 15,5 7-28-15,4 4-4 16,5-3-4-16,-10 0-156 15,10-1 80-15,7-7-588 16,-7 0 364-16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3:08.2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9EE19F-D3CA-4946-97E5-857582AA2638}" emma:medium="tactile" emma:mode="ink">
          <msink:context xmlns:msink="http://schemas.microsoft.com/ink/2010/main" type="writingRegion" rotatedBoundingBox="12477,12343 11870,15346 10577,15085 11185,12081"/>
        </emma:interpretation>
      </emma:emma>
    </inkml:annotationXML>
    <inkml:traceGroup>
      <inkml:annotationXML>
        <emma:emma xmlns:emma="http://www.w3.org/2003/04/emma" version="1.0">
          <emma:interpretation id="{FD2411C8-9975-4268-9D0A-7CCB2CB8BDB8}" emma:medium="tactile" emma:mode="ink">
            <msink:context xmlns:msink="http://schemas.microsoft.com/ink/2010/main" type="paragraph" rotatedBoundingBox="12477,12343 11870,15346 10577,15085 11185,12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A5CE57-9916-4C21-BC94-3C2CDE73A7FE}" emma:medium="tactile" emma:mode="ink">
              <msink:context xmlns:msink="http://schemas.microsoft.com/ink/2010/main" type="line" rotatedBoundingBox="12477,12343 11870,15346 10577,15085 11185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AA058F0C-E621-4342-8338-D25927480E9F}" emma:medium="tactile" emma:mode="ink">
                <msink:context xmlns:msink="http://schemas.microsoft.com/ink/2010/main" type="inkWord" rotatedBoundingBox="12477,12343 12206,13685 10913,13424 11185,12081">
                  <msink:destinationLink direction="with" ref="{71939A91-B36B-432C-ADCB-CEB22FAAB958}"/>
                </msink:context>
              </emma:interpretation>
            </emma:emma>
          </inkml:annotationXML>
          <inkml:trace contextRef="#ctx0" brushRef="#br0">5140-663 508 0,'-4'-15'188'0,"13"4"-148"0,-9-5-8 0,0 13 132 15,0-5-96-15,0 1 44 16,0 3-68-1,-9 26-52-15,9 9 4 0,-13 10-4 16,13 16 24-16,-4 19-8 16,-4 3-4-16,8 1 0 15,0-4-4-15,-9-8 0 0,9-15 8 16,-13-8-4 0,5-15-292-16,-1-7 156 0</inkml:trace>
          <inkml:trace contextRef="#ctx0" brushRef="#br0" timeOffset="375.6033">4774-682 268 0,'0'-4'100'0,"13"8"-76"0,-5 0-8 15,14 0 52-15,8-1-40 16,8 9 52-16,13 3-48 16,21 0 64-16,9 12-56 15,0 7 64-15,-4 15-64 0,-5 4 20 16,-4 7-40-16,-12 9 8 16,-18-13-16-16,-8 5 20 0,-30-4-20 15,-17-12 12-15,-13-7-12 16,-13-4 12-16,-20-4-16 15,-18-7-12-15,8-8 0 16,1-3 72-16,-5-9-36 16,13-6 24-16,13-13-36 15,9 9 8-15,16-12-16 0,9-4-132 16,17-15 68 0,9-11-492-16</inkml:trace>
          <inkml:trace contextRef="#ctx0" brushRef="#br0" timeOffset="734.5928">5711-1106 496 0,'21'-41'184'0,"-8"33"-140"0,17 0-16 16,-22 1 92-16,26-1-72 16,5 5 112-16,-1 3-88 15,-4 7 24-15,9 4-56 0,-13 5 4 16,-1 3-28-16,-12-1 0 0,-12 5-8 16,-10-4 64-16,-16 0-40 15,-9 0-20-15,-4 0-12 16,-8-4 80-16,12 0-48 15,-4 0 0-15,17 0-20 16,12 4-20-16,27 0 4 16,12 0 12-16,25 4-4 15,1 7-160-15,4 4 84 16,0 0-712 0</inkml:trace>
        </inkml:traceGroup>
        <inkml:traceGroup>
          <inkml:annotationXML>
            <emma:emma xmlns:emma="http://www.w3.org/2003/04/emma" version="1.0">
              <emma:interpretation id="{0A5D8696-31B3-4A90-9F67-0D37DADD9940}" emma:medium="tactile" emma:mode="ink">
                <msink:context xmlns:msink="http://schemas.microsoft.com/ink/2010/main" type="inkWord" rotatedBoundingBox="11957,14590 11807,15334 10812,15133 10963,14389"/>
              </emma:interpretation>
            </emma:emma>
          </inkml:annotationXML>
          <inkml:trace contextRef="#ctx0" brushRef="#br0" timeOffset="2566.3044">4885 1010 424 0,'8'-15'156'0,"-3"11"-120"0,12-3-8 16,-9 3 104-16,5 4-76 16,0 0 24-16,4 4-48 15,8 11 68-15,1 4-56 16,-1 3 40-16,5 5-48 0,4 14 44 15,0-6-48-15,5 14 20 16,3-8-32-16,1 12 16 16,4 4-20-16,-5 4-8 15,1-4-4-15,-1 3 20 16,-3-11-12-16,-18-7-12 16,9-8-4-16,-17 0 20 0,-5-7-8 15,1 3-4-15,-14-7 0 16,1-5 12-16,-4-2-8 15,8-1-160-15,0 0 80 16,4-8-412 0</inkml:trace>
          <inkml:trace contextRef="#ctx0" brushRef="#br0" timeOffset="2178.2021">5072 1260 416 0,'34'-15'152'0,"-21"15"-116"0,8-12-12 15,-8 12 128-15,0 0-88 16,-5 0-28-16,1 8-20 15,-9 3 52-15,-9 4-36 16,-8 4 48-16,-12 12-44 0,-1 3 0 16,-13 4-24-16,1 7-8 15,-22 0 0-15,4-3 4 0,-4-4-4 16,5 7-12 0,-1-18 4-16,17-4 20 0,1-8-8 15,4-8 4-15,16-7-4 16,9-11-192-16,13-8 100 15,5-11-440 1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48.5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1FA7C0-3AEF-4BC0-9545-C1DA339E6060}" emma:medium="tactile" emma:mode="ink">
          <msink:context xmlns:msink="http://schemas.microsoft.com/ink/2010/main" type="inkDrawing" rotatedBoundingBox="7254,16494 15525,16852 15519,16969 7249,16612" shapeName="Other">
            <msink:destinationLink direction="with" ref="{C762CA9D-BF84-4C66-8290-7D11F55C2E9D}"/>
            <msink:destinationLink direction="with" ref="{FD6227F6-D411-44D0-B345-8B05458F93EA}"/>
            <msink:destinationLink direction="to" ref="{AB1FDCB7-73A3-4D03-B827-70AA4FC93D88}"/>
          </msink:context>
        </emma:interpretation>
      </emma:emma>
    </inkml:annotationXML>
    <inkml:trace contextRef="#ctx0" brushRef="#br0">21 34 312 0,'-21'0'112'0,"21"-7"-84"0,4-1-12 0,-4 8 136 16,-4 0-88-16,8-4 52 16,-4 4-68-16,-4-3 56 15,8-1-64-15,-8 0 88 16,8 0-72-16,-4 4 52 0,9 0-64 16,-9 0-28-16,13 4-16 15,-5 4 8-15,9-1-4 16,4-3-4-16,9 0 4 15,9-8 4-15,7 0-4 16,14 4-12-16,8-4 4 0,5 1 12 16,7 3-4-16,10-4-4 15,16-4 4-15,22 4 12 16,8 8-8-16,9 0-4 16,21 4 0-16,17-1-4 15,5 5 0-15,29-5-12 16,9 4 8-16,16 1 28 15,22-5-12-15,0 5 56 16,26-1-36-16,-1 0-16 16,26 1-8-16,-12-5 36 15,8 12-24-15,0-4 0 16,12 4-12-16,-25 0-16 16,9 4 4-16,-13 7 12 15,-13-7-4-15,-13 3 8 16,-8 1-8-16,-13-8-4 15,-17-4 4-15,-13-4 4 0,-30-7-4 16,-17-4 8-16,-25 0-8 16,-21-7 8-16,-18-5-8 15,-25 5-64-15,-26-8 32 16,-25-4-348-16,-21-4 204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1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62CA9D-BF84-4C66-8290-7D11F55C2E9D}" emma:medium="tactile" emma:mode="ink">
          <msink:context xmlns:msink="http://schemas.microsoft.com/ink/2010/main" type="inkDrawing" rotatedBoundingBox="15119,17005 19585,15392 19649,15567 15182,17180" semanticType="callout" shapeName="Other">
            <msink:sourceLink direction="with" ref="{861FA7C0-3AEF-4BC0-9545-C1DA339E6060}"/>
            <msink:sourceLink direction="with" ref="{FAF77CE9-0C06-461A-9296-326996921576}"/>
          </msink:context>
        </emma:interpretation>
      </emma:emma>
    </inkml:annotationXML>
    <inkml:trace contextRef="#ctx0" brushRef="#br0">0 1505 248 0,'9'0'92'0,"4"-7"-72"0,-1 3-4 0,1-4 36 0,8 4-32 16,5 1 8-16,4-1-16 15,8 0-8 1,5 0 0-16,8-3 28 0,4-1-16 16,0 4 48-16,5 1-36 15,0-5 40-15,4-3-40 16,8-8 20-16,22-4-28 16,8-4 72-16,9-3-56 15,12-4 56-15,5-4-52 16,25-7-12-16,9-4-16 0,4-16 8 15,9-7-12-15,12-15-4 16,-8-4 0-16,12-3 40 16,14 7-24-16,-18-4 96 15,1 4-64-15,-5 4 64 16,4 3-64-16,-12 8 24 0,-14 8-44 16,-3 3-20-16,-13 16-4 15,-13 11 0-15,-17 11-4 16,-22 4 8-16,-20 8-8 15,-14 3-276-15,-25 8 148 16,-17 12-600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49.4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661F79-2A37-4161-9121-80AA3E8568D8}" emma:medium="tactile" emma:mode="ink">
          <msink:context xmlns:msink="http://schemas.microsoft.com/ink/2010/main" type="inkDrawing" rotatedBoundingBox="7200,17386 13652,17890 13645,17983 7192,17479" semanticType="callout" shapeName="Other">
            <msink:destinationLink direction="to" ref="{AB1FDCB7-73A3-4D03-B827-70AA4FC93D88}"/>
          </msink:context>
        </emma:interpretation>
      </emma:emma>
    </inkml:annotationXML>
    <inkml:trace contextRef="#ctx0" brushRef="#br0">102 102 436 0,'-17'-12'160'0,"9"5"-124"0,8-1-8 0,-5 5 104 16,-3-5-76-16,-5 0 40 16,9-3-56-16,-9 0 48 15,9 3-52-15,-9-3 72 0,9 7-60 16,-1 0-8-16,1 0-24 0,0 1-20 16,12 6-8-1,5 5 8-15,4-4 8 16,0 3 0-16,5 1-28 15,-1-1 12-15,9 1 12 16,8 0 4-16,13-1-4 16,17 1 4-16,5-1-4 15,3-3 0-15,9 4 8 16,13-1-4-16,17-7 16 16,22 4-12-16,12 0-4 15,17 11 0-15,30 0-4 16,21 4 0-16,17-4 8 15,17 12-4-15,30-1 8 16,17 4-8-16,13-3-12 16,13-1 4-16,4 12 20 0,-9-4-8 15,-4-7-4-15,-17 3 0 16,-17-11-4-16,-8 0 0 16,-35 0-20-16,-29-19 12 15,-22 4 20-15,-4-1-4 16,-34-3-4-16,-29 4 0 15,-27 0 4-15,-20 0-4 16,-22 0 8-16,-21 3-60 16,-22-3 24-1,-16 4-464-15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27.3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D0C302-6919-4806-B986-E7B9446C7722}" emma:medium="tactile" emma:mode="ink">
          <msink:context xmlns:msink="http://schemas.microsoft.com/ink/2010/main" type="inkDrawing" rotatedBoundingBox="7538,16775 11115,16553 11116,16576 7540,16799" semanticType="underline" shapeName="Other">
            <msink:sourceLink direction="with" ref="{94315349-85C3-4D2E-8DEA-4EB95EA740B2}"/>
            <msink:sourceLink direction="with" ref="{9E7D92C2-59E3-4959-8E3C-6A913652410D}"/>
            <msink:sourceLink direction="with" ref="{895762A0-EEFB-4DB8-932B-2705B81FDDE6}"/>
          </msink:context>
        </emma:interpretation>
      </emma:emma>
    </inkml:annotationXML>
    <inkml:trace contextRef="#ctx0" brushRef="#br0">0 217 312 0,'190'-14'112'0,"-94"14"-84"0,94-3-12 16,-62-4 100-16,65-3-68 15,24-4 44-15,39 4-56 0,11-11-20 16,4 4-8-16,-12 3 24 16,-3-7-16-16,-24 4 20 15,-27 0-20-15,-15 3-8 16,-20 4-4-16,-23 3 4 0,-23 4-4 15,-19-8-80-15,-24 4 40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2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6227F6-D411-44D0-B345-8B05458F93EA}" emma:medium="tactile" emma:mode="ink">
          <msink:context xmlns:msink="http://schemas.microsoft.com/ink/2010/main" type="inkDrawing" rotatedBoundingBox="13689,17751 20077,19028 20009,19373 13620,18096" semanticType="callout" shapeName="Other">
            <msink:sourceLink direction="with" ref="{861FA7C0-3AEF-4BC0-9545-C1DA339E6060}"/>
            <msink:sourceLink direction="with" ref="{FAF77CE9-0C06-461A-9296-326996921576}"/>
          </msink:context>
        </emma:interpretation>
      </emma:emma>
    </inkml:annotationXML>
    <inkml:trace contextRef="#ctx0" brushRef="#br0">0-1 312 0,'17'0'112'0,"-17"0"-84"0,13 0-12 16,0 4 64-16,4-4-48 15,4 3 32-15,0-3-36 16,9 0 36-16,4-3-36 16,0-1 20-16,5 4-28 15,7 0 28-15,14 0-32 16,0 11-12-16,4-3-8 16,8 7 4-16,9-4 0 0,8-3 16 15,18-1-8-15,12 1 48 0,22 7-28 16,20-7 20-16,27 3-28 15,8 19 16-15,-1 4-20 16,18 4-8-16,13 8-4 16,-5-1-16-16,14 4 8 15,-5 4 12-15,17-4-4 16,0 8 76-16,0-4-44 16,12 0 40-16,5 8-44 15,5 7 16-15,-1 11-28 16,9-3 8-16,4 11-16 15,-26-7-8-15,-12 7 0 0,-26 0-128 16,-34 4 68-16,-25 11-656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8.0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80D4CB-3E5E-481E-BF3E-EE3D18D45312}" emma:medium="tactile" emma:mode="ink">
          <msink:context xmlns:msink="http://schemas.microsoft.com/ink/2010/main" type="writingRegion" rotatedBoundingBox="17369,11434 22186,10896 22501,13714 17684,14252"/>
        </emma:interpretation>
      </emma:emma>
    </inkml:annotationXML>
    <inkml:traceGroup>
      <inkml:annotationXML>
        <emma:emma xmlns:emma="http://www.w3.org/2003/04/emma" version="1.0">
          <emma:interpretation id="{44A39A10-0E11-41CC-9AE5-84F6D92B98DF}" emma:medium="tactile" emma:mode="ink">
            <msink:context xmlns:msink="http://schemas.microsoft.com/ink/2010/main" type="paragraph" rotatedBoundingBox="17355,11443 21060,10973 21289,12775 17584,13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9C506D-C12A-4BB5-A80D-92973F5F169B}" emma:medium="tactile" emma:mode="ink">
              <msink:context xmlns:msink="http://schemas.microsoft.com/ink/2010/main" type="line" rotatedBoundingBox="17355,11443 21060,10973 21289,12775 17584,13245"/>
            </emma:interpretation>
          </emma:emma>
        </inkml:annotationXML>
        <inkml:traceGroup>
          <inkml:annotationXML>
            <emma:emma xmlns:emma="http://www.w3.org/2003/04/emma" version="1.0">
              <emma:interpretation id="{D0D42006-14D3-42F8-9253-CEBC8BF9C1C9}" emma:medium="tactile" emma:mode="ink">
                <msink:context xmlns:msink="http://schemas.microsoft.com/ink/2010/main" type="inkWord" rotatedBoundingBox="17355,11443 21060,10973 21289,12775 17584,132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13146-1454 684 0,'8'-42'252'0,"5"35"-192"0,8-1-20 15,-8 1-20-15,13-9-20 16,-5 5 0-16,0-4 0 16,9-4 16-16,0 4-8 0,-5-8-4 15,-3 1 0-15,-5-1 4 0,-9 0-4 16,-8 0-4-16,-12 1 4 15,-10-1-4-15,-12 8 0 16,-8 3-28-16,-9 12 16 16,4 8 84-16,4 11-40 15,5 11 36-15,8 12-40 16,9 7 28-16,21 0-32 16,12 4-12-16,5 0-8 15,18-11 20-15,7-8-12 16,-4 0 12-16,1 0-12 15,-1-11-60-15,5-8 24 0,-14-4-472 16,18-3 272 0,-4-12-156-16</inkml:trace>
          <inkml:trace contextRef="#ctx0" brushRef="#br0" timeOffset="192.5112">13589-1579 788 0,'-17'27'292'0,"17"-20"-228"0,-5 8-16 15,5 0-8-15,-12 4-32 0,3 0-4 16,5 8 0-16,4-5-244 16</inkml:trace>
          <inkml:trace contextRef="#ctx0" brushRef="#br0" timeOffset="7.5204">13644-1939 652 0,'-51'0'244'0,"42"8"-192"0,-8 7-12 16,5 0-532-16,-1 8 260 16,9 4 56-16</inkml:trace>
          <inkml:trace contextRef="#ctx0" brushRef="#br0" timeOffset="-1927.5393">11238-1727 424 0,'-30'-64'156'0,"30"64"-120"0,9 19-8 0,-9 0-52 0,0 30 8 16,-4 16 24-16,8 14-4 15,4 8 44-15,1 4-24 16,-1 7-4-16,-3-11-12 16,-1-11 36-16,-4-12-20 15,-4-22 100-15,-5-15-68 16,-4-20 4-16,5-33-40 16,-1-16-48-16,5-15 16 15,4-15-228-15,9-37 132 16,8-20-260-16</inkml:trace>
          <inkml:trace contextRef="#ctx0" brushRef="#br0" timeOffset="-1627.1761">11528-2041 508 0,'68'-41'188'0,"-34"37"-148"0,17 8-8 15,-17 7 28-15,4 4-40 0,1 15-20 16,-1-3 0-16,-8 3 36 16,-9 0-24-16,-12 5 8 0,-22-5-12 15,-8 0-8-15,-9-3 4 16,-21-1-84-16,0-7 44 15,-9-4-64 1,-4-3 56-16,9-5-4 16,4 4 28-16,4 1 64 15,4 7-20-15,18 11 112 16,8 12-76-16,4 7 80 16,13 4-80-16,13 0 4 15,8 0-40-15,4-8 4 0,10-3-16 16,-6-8-8-16,5-4 0 0,9-3 12 15,0-5-8-15,3 1-364 16,-3 4 192 0,-5-8-240-16</inkml:trace>
          <inkml:trace contextRef="#ctx0" brushRef="#br0" timeOffset="-1372.4997">12124-1310 288 0,'-9'-30'108'0,"14"3"-84"0,-14 1-4 16,-4 7 92-16,-4-4-64 16,-8 8 104-16,-1 3-88 15,-4 9-4-15,1 6-36 16,-10 13 28-16,9 2-28 0,5 5-12 16,4 4-8-16,4 3 4 0,8-7-4 15,9-1 8-15,9 1-8 16,8-4 8-16,4-4-8 15,0-3-80-15,9-9 40 16,0-6-180 0,-5-5 120-1,1-7-248-15</inkml:trace>
          <inkml:trace contextRef="#ctx0" brushRef="#br0" timeOffset="-456.6486">12252-1386 464 0,'8'-15'176'0,"-4"15"-140"15,9 0-8-15,-4 0 32 0,3 8-40 16,1-1-8-16,4 1-8 16,-4 3 4-16,4-11-4 15,-4 15 16-15,0-15-12 16,-1 0-4-16,1 0 0 0,-4-7 12 16,3-1-8-16,1-11-64 0,-4 4 28 15,-1-4-40 1,5 4 36-16,0 7 20 0,-9-3 8 15,5 11 20-15,-1 4-8 16,1 11 120-16,-5 4-72 16,0-4-12-16,0 8-28 15,-4-4 4-15,0 0-12 16,0 3-12-16,0-7 0 16,9 4 4-16,-5 0 0 15,-4 8 8-15,0 7-4 16,0 15-12-16,-4 19 4 0,-5 15 4 15,9 1 0-15,-4-1 8 16,-4-7-4-16,-5-4-12 16,-4-1 4-16,-9-14 28 31,-4 4-12-31,-8-8-4 16,4-8-4-16,-17-7-4 0,8-11 0 15,-3-20 8-15,3-18-4 16,0-19 104-16,1-16-60 15,3-7-12-15,18-7-20 0,13-20-24 16,16-11 4-16,26 0 4 16,13-3 0-16,25 7-144 15,18 11 80-15,12 4-200 16,-4 4 144-16,-13 0-28 16,-8 0 88-16,-13-8 52 15,-17 0 8-15,-9 4 4 16,-8 4 0-16,-9 8 188 15,-17 7-104-15,0 7 116 16,1 12-120-16,-5 8 44 16,0 7-72-16,0 4-8 15,-5 3-28-15,5 1-20 0,5 3-4 16,-5 8-16-16,0 0 12 16,0 12 12-16,0 10 0 15,-5 12 32-15,1 16-20 16,0 6 32-16,4 9-32 15,0 3 20-15,0-8-20 0,0-3-8 16,0-15-4-16,0 0 12 16,0-16-8-16,0 8 24 15,0-11-20-15,4-4-356 16,0-8 188-16,14 0-392 16</inkml:trace>
          <inkml:trace contextRef="#ctx0" brushRef="#br0" timeOffset="-1210.5674">12098-1371 520 0,'-8'-7'192'0,"8"14"-152"0,-4 12-8 0,-1-7 36 0,5 6-44 16,0 1 0-16,0 0-16 15,5 0-8-15,3 4 4 16,1-12 4-16,-5 4-4 0,0-7-4 16,9-8 4-16,0 0-200 15,-1-8 108 1,1-10-272-16</inkml:trace>
          <inkml:trace contextRef="#ctx0" brushRef="#br0" timeOffset="1449.2599">13934-1711 288 0,'-13'-19'108'0,"9"26"-84"0,4 1-4 15,-5 3 76-15,1 4-56 16,4 4 72-16,0 12-64 15,0-1 28-15,9 8-44 16,3-1 36-16,-12 1-40 16,5-7 28-16,3-5-28 15,-8-7 0-15,0-4-16 0,0-3 12 16,-8-5-16-16,8-3 4 16,0-8-4-16,-5-3 4 15,5-9-8-15,5-6-144 0,7-5 76 16,5 4-16-1,0 1 48-15,5-1 8 0,8 12 16 16,-9-4 8-16,4-4 0 16,1 11 8-16,-5-3-4 15,-4-1 60-15,-8 1-36 16,4-4 40-16,-1 0-36 16,-12 3-20-16,-8-3-4 15,8-4 0-15,-4 4-4 16,-9 4 8-16,9 3-8 15,-5 1-20-15,5 7 8 16,-1-8 4-16,1 8 4 16,0-7 8-16,4 7-4 0,-4-8-12 15,4 4 4-15,-9-3 12 16,5-1-4-16,-5 0 8 16,5 5-8-16,-13-5-4 15,-4 1-8 1,0 3 4-16,-5 4 4 15,9 0 0-15,-9 0 0 16,9 4 0-16,0 3 0 16,0 12 0-16,-4-4 0 15,17 12 0-15,-5-1-12 16,1 8 8-16,8-7 20 16,8 3-8-16,1-3 4 15,-5 3-4-15,13-8-8 0,4-3 4 16,-8-7 12-16,8-5-8 15,5-7-172-15,-9 0 92 16,0-7-20-16,-4-8 60 16,8 3 28-16,-12 5 4 15,-1 7-16-15,-4 3 8 16,9 20 84-16,-9 23-44 16,5 3 52-16,-5 11-48 15,-4 12 8-15,0 15-28 16,0 8 8-16,0 0-12 15,-4-8 0-15,-9-19-4 16,-12-11 4-16,-5-12-8 0,-9-15 84 16,1-11-44-16,-13 0 4 15,4-23-28 1,0-15 16-16,13-15-24 0,4-19 4 16,13-19-8-16,17-3-24 15,17-5 8-15,22 5-40 16,20-9 28-16,10-10-224 15,-1-20 136-15,8-3-128 16,10 7 136 0,7 0-108-16,-12 0 120 15,-9 12 300-15,-8 15-112 16,-8 7 172-16,-18 23-156 16,-4 19 36-16,-8 8-88 15,-5 10-4-15,-8 9-36 16,-1 22 12-16,1 4-20 0,-4 15-16 15,-1 8-4-15,5-1 12 0,-9 5-4 16,1-1 8-16,-5 8-8 16,0 4 8-16,0-4-8 15,0 4 8-15,0-4-8 16,-5-4 8-16,1-11-8 16,0-12 16-16,-5-11-12 15,9-7 32-15,0-16-24 16,0-11-4-16,17-18-8 15,-4-5-60-15,8 0 32 16,-4 1 4-16,5 10 8 16,-9 5 80-16,8 7-36 0,-8 11 68 15,-5 1-60-15,5 7 36 16,-5 15-44-16,-3 4-8 16,-1 7-16-16,4 12 20 15,-3 8-16-15,7 3-364 16,1-4 188-16</inkml:trace>
        </inkml:traceGroup>
      </inkml:traceGroup>
    </inkml:traceGroup>
    <inkml:traceGroup>
      <inkml:annotationXML>
        <emma:emma xmlns:emma="http://www.w3.org/2003/04/emma" version="1.0">
          <emma:interpretation id="{983F3580-D415-4EC4-AA72-FAD129617487}" emma:medium="tactile" emma:mode="ink">
            <msink:context xmlns:msink="http://schemas.microsoft.com/ink/2010/main" type="paragraph" rotatedBoundingBox="18243,13254 22397,12789 22501,13714 18346,14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093C8-870B-4A54-9ECC-F00FCF13A406}" emma:medium="tactile" emma:mode="ink">
              <msink:context xmlns:msink="http://schemas.microsoft.com/ink/2010/main" type="line" rotatedBoundingBox="18243,13254 22397,12789 22501,13714 18346,14178"/>
            </emma:interpretation>
          </emma:emma>
        </inkml:annotationXML>
        <inkml:traceGroup>
          <inkml:annotationXML>
            <emma:emma xmlns:emma="http://www.w3.org/2003/04/emma" version="1.0">
              <emma:interpretation id="{FAF77CE9-0C06-461A-9296-326996921576}" emma:medium="tactile" emma:mode="ink">
                <msink:context xmlns:msink="http://schemas.microsoft.com/ink/2010/main" type="inkWord" rotatedBoundingBox="18250,13318 19345,13195 19441,14056 18346,14178">
                  <msink:destinationLink direction="with" ref="{FD6227F6-D411-44D0-B345-8B05458F93EA}"/>
                  <msink:destinationLink direction="with" ref="{C762CA9D-BF84-4C66-8290-7D11F55C2E9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0.119">12392 446 520 0,'0'-4'192'0,"9"-7"-152"0,-1 0-8 0,-4-1 124 16,1-3-92-16,3 0 28 0,1-4-56 15,-9-4 20 1,-5-3-28-16,-3-4-36 0,-9-1 4 0,-9 5-8 16,-12 3 4-16,0 4 0 15,-9 8 0-15,4 7 8 16,-4 12 0-16,5 7 60 15,4 15-32-15,8 8 8 16,13 3-24-16,12 5 0 16,14-1-4-16,8-3 12 15,4-4-12-15,9-15 4 16,4-8-4-16,4-8 4 16,5-14-8-16,4-5-144 15,-9-10 76-15,-4-16-140 16,-4-11 116-16,-13-12-108 15,-4-11 112-15,-5 8-124 16,5 3 120 0,-4-15 228-16,-1 8-72 0,5 8 168 15,4 11-136-15,4 7 80 16,1 15-100-16,-1 16-12 16,0 15-40-16,-4 15 44 0,-8 11-40 15,-5 12 12-15,-4 7-28 16,-4 4 20-16,-9 7-24 15,0 9 4-15,0-5-8 16,-4 0 4-16,-4-7-8 16,0-8 24-16,0-7-16 15,3-12-120-15,1-3 60 0,5-16-292 16,3-15 192-16,5-18-332 16</inkml:trace>
          <inkml:trace contextRef="#ctx0" brushRef="#br0" timeOffset="2339.0962">12729-84 840 0,'-47'4'312'0,"42"15"-244"0,-7 7-16 16,3-7-20-16,1 12-28 15,3 14-4-15,5 16 4 16,13-1-480-16,8 1 260 15,1-8-152-15</inkml:trace>
          <inkml:trace contextRef="#ctx0" brushRef="#br0" timeOffset="2650.9255">13125 189 736 0,'-5'-27'272'0,"1"20"-208"0,-9-1-20 0,0 8 124 16,-8 0-100-16,-4 0 8 15,-5 15-48-15,4 4-36 16,5 15 4-16,12 15 0 0,9 1 4 0,17 3-20 16,9-4 12-16,8 0 4 15,4-11 4-15,-8-8 16 16,-8-3-8-16,-10-12 24 15,-12 4-20-15,-17-12 24 16,-21-7-24-16,-13 0-4 16,-5 4-4-16,-3-8-24 15,4-3 12-15,12-16-472 16</inkml:trace>
        </inkml:traceGroup>
        <inkml:traceGroup>
          <inkml:annotationXML>
            <emma:emma xmlns:emma="http://www.w3.org/2003/04/emma" version="1.0">
              <emma:interpretation id="{FB5BE9D5-FF93-4FEF-A899-60D0AB85CA59}" emma:medium="tactile" emma:mode="ink">
                <msink:context xmlns:msink="http://schemas.microsoft.com/ink/2010/main" type="inkWord" rotatedBoundingBox="19355,13485 22437,13140 22478,13506 19395,13850"/>
              </emma:interpretation>
              <emma:one-of disjunction-type="recognition" id="oneOf2">
                <emma:interpretation id="interp2" emma:lang="" emma:confidence="0">
                  <emma:literal>and</emma:literal>
                </emma:interpretation>
                <emma:interpretation id="interp3" emma:lang="" emma:confidence="0">
                  <emma:literal>one</emma:literal>
                </emma:interpretation>
                <emma:interpretation id="interp4" emma:lang="" emma:confidence="0">
                  <emma:literal>me</emma:literal>
                </emma:interpretation>
                <emma:interpretation id="interp5" emma:lang="" emma:confidence="0">
                  <emma:literal>we</emma:literal>
                </emma:interpretation>
                <emma:interpretation id="interp6" emma:lang="" emma:confidence="0">
                  <emma:literal>once</emma:literal>
                </emma:interpretation>
              </emma:one-of>
            </emma:emma>
          </inkml:annotationXML>
          <inkml:trace contextRef="#ctx0" brushRef="#br0" timeOffset="2893.5709">13627-383 488 0,'-43'-4'180'0,"26"46"-140"0,-4 38-12 0,13-28 48 15,-1 9-48-15,1 11 16 16,-1 15-28-16,9 4 0 15,4 7-8-15,1-14 20 0,-10-16-16 16,1-8-4-16,-9-18-4 16,5-8-180-16,-9-15 96 15,-5-4-320 1</inkml:trace>
        </inkml:traceGroup>
        <inkml:traceGroup>
          <inkml:annotationXML>
            <emma:emma xmlns:emma="http://www.w3.org/2003/04/emma" version="1.0">
              <emma:interpretation id="{E43880ED-5D29-444D-9751-BA4A3DA690ED}" emma:medium="tactile" emma:mode="ink">
                <msink:context xmlns:msink="http://schemas.microsoft.com/ink/2010/main" type="inkWord" rotatedBoundingBox="19624,13099 19897,13069 19995,13948 19723,1397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56.3159">13107 147 496 0,'-12'-26'184'0,"12"18"-140"0,8-11-16 15,5 15 84-15,13-3-68 16,8 3-20-16,17-4-12 16,17 1-24-16,4-1 8 15,9-3 12-15,4 3-4 0,0 1 8 16,-4-1-8-16,-17 4-12 16,-8-3 4-16,-14-5 12 15,-3 1-4-15,-18-4 16 16,-17 4-12-16,-8-5 4 31,0 9-4-31,-13 3 4 0,-1 4-8 16,-3 4-36-16,-4 3 16 0,3 1 24 15,-3 3-4 1,4 8 20-16,-5 0-16 0,-4 4-12 16,0 0 0-16,1 3 12 15,7-3-4-15,5 3-12 0,0-10 4 16,9-1-48-16,8-8 24 15,8-7-64-15,13-4 52 16,5-3 0-16,17-1 24 16,-1 1 4-16,1-1 4 15,8 4 120-15,0 4-60 16,-4 0 16-16,-9 0-44 16,-4 0-4-16,-8 4-12 15,-9 0 4-15,0-4-8 0,-9 4 16 16,1-4-12-16,-9 0-12 15,0 0 0-15,0-4 12 16,0-4-4-16,0 1-4 16,4-5 4-16,0-3-24 15,5 4 12-15,8 3 4 16,4 1 4-16,1 7 52 16,7-12-28-16,10 12 8 15,-1 0-20-15,-4 0-8 16,0 4 0-16,-4 0 12 15,-5 0-8-15,-3 3 16 16,-1-7-16-16,-4 8-4 16,-4-8 0-16,-5-8-4 15,5 1 0-15,0-5-44 0,4-3 24 16,8 0-36-16,5-11 32 16,0 11 12-16,0-1 8 15,0 5 28-15,8 0-12 16,-4 3 48-16,-4 8-32 15,-5 0 4-15,-7 0-20 16,3 0 20-16,-13 0-20 16,-8 0 32-16,-8 11-28 15,-5 5 4-15,-4-9-12 16,-4 5-8-16,8 3 4 16,4-8 4-16,1-7-4 15,21 4-4-15,4 0 4 0,13-4-16 16,29-4 8-16,18 4-4 15,4 4 0-15,17-4 16 16,0-8-4-16,-9 4-12 16,-4-3 4-16,-8-16 12 15,-18 12-4-15,-7-1-4 16,-18-3 4-16,-17-4 28 16,-5-7-16-16,-24-1-4 15,-10 5-8-15,-16 3-24 16,4 4 12-16,-4-1-4 15,-5 9 4-15,13 7 88 16,0 11-48-16,26 16-36 16,17-1 0-16,17 8 16 15,29-7-8-15,18 7 8 16,17-4-4-16,-5 0 4 0,1-3-8 16,-5-12-64-16,4-7 32 15,-4-8-128-15,-21 0 84 16,-9-4-280-1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5.1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F40C5A-F3E8-4EEB-BA26-A15EFBE28FCE}" emma:medium="tactile" emma:mode="ink">
          <msink:context xmlns:msink="http://schemas.microsoft.com/ink/2010/main" type="inkDrawing" rotatedBoundingBox="16467,15023 16470,14780 16491,14781 16488,15024" shapeName="Other"/>
        </emma:interpretation>
      </emma:emma>
    </inkml:annotationXML>
    <inkml:trace contextRef="#ctx0" brushRef="#br0">22 7 548 0,'-12'-8'204'0,"3"16"-156"0,9 0-16 0,0 3-16 16,0 4-16-16,0 8-12 16,0 7 8-16,0 12-128 15,0 15 72-15,9-8-296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0.7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1FDCB7-73A3-4D03-B827-70AA4FC93D88}" emma:medium="tactile" emma:mode="ink">
          <msink:context xmlns:msink="http://schemas.microsoft.com/ink/2010/main" type="inkDrawing" rotatedBoundingBox="6736,17722 7014,16149 7324,16204 7046,17776" semanticType="callout" shapeName="Other">
            <msink:sourceLink direction="to" ref="{61661F79-2A37-4161-9121-80AA3E8568D8}"/>
            <msink:sourceLink direction="to" ref="{861FA7C0-3AEF-4BC0-9545-C1DA339E6060}"/>
          </msink:context>
        </emma:interpretation>
      </emma:emma>
    </inkml:annotationXML>
    <inkml:trace contextRef="#ctx0" brushRef="#br0">1023 2846 340 0,'-5'0'128'0,"10"-8"-100"15,-18 8-8-15,13 0 112 0,-9 0-76 16,9 0 84-16,-12 0-80 15,3 0-24-15,5 0-20 16,0 0-24-16,-1 4 4 16,5-4 4-16,-8 8 0 0,16 3 0 0,-8 0 0 15,-8 8 24 1,8 8-12 0,-22 26 68-16,14 11-48 15,-13 16 16-15,4 22-32 0,-5 15 20 16,1 16-24-16,0-12 4 0,4 0-8 15,-5-4 48-15,5-7-32 16,5-19 24-16,3 0-28 16,1-27 16-16,3-15-20 15,1-11 8-15,0-11-12 16,0-16 28-16,-1-15-24 16,-3-22-40-16,-1-24 12 0,1-14-104 15,-1-19 64-15,13-8-160 16,-4-19 116-16,9-11-128 15,0-8 128 1,8 8-148-16,4-4 140 16,0 19 36-1,5 4 40-15,-1-4 228 0,5 15-112 16,-4 19 92-16,-1 16-108 16,-16 10 60-16,12 12-76 15,-13 11 48-15,1 8-60 16,-5 8 40-16,-4 7-48 0,-4 15 8 15,-5 15-28-15,1 16 20 16,-1 10-24-16,-3 20 24 16,-10 4-24-16,5 18 24 0,-4 19-24 15,0 12 32-15,-5-8-28 16,1-11 4-16,-1-4-12 16,5-8 4-16,0-11-8 15,3-15 32-15,1-15-20 16,5-15 20-16,3-12-20 15,1-11 36-15,3-23-28 16,5-22-4-16,5-24-12 16,-1-14-172-16,4-31 88 15,1-30-312-15,-1-15 216 16,1-3-204 0,-1 10 216-16,-3 23 276 15,-5 20-52-15,-5 21 200 0,5 20-152 16,0 26 72-16,0 23-112 15,0 35 104-15,5 18-100 16,3 18-12-16,5 28-40 0,4 14 12 16,0 5-24-16,4-5 4 15,1-3-8-15,3 4-404 16,1-5 220-16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5.4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3521F8-1D5A-40F1-B071-1965CE9E6E9C}" emma:medium="tactile" emma:mode="ink">
          <msink:context xmlns:msink="http://schemas.microsoft.com/ink/2010/main" type="inkDrawing" rotatedBoundingBox="15891,18115 15980,17450 16043,17459 15955,18124" semanticType="callout" shapeName="Other">
            <msink:sourceLink direction="with" ref="{028FE6A8-1A71-4E04-9AE8-6151EDD5B42D}"/>
          </msink:context>
        </emma:interpretation>
      </emma:emma>
    </inkml:annotationXML>
    <inkml:trace contextRef="#ctx0" brushRef="#br0">101 0 392 0,'-22'71'148'0,"10"-36"-116"0,-10 17-8 16,14-10 172-16,-5-4-112 16,-4 11-16-16,9 4-44 0,8 0 0 15,0 4-16-15,0 15-284 16,8-4 148-16,5 8-212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3:09.7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939A91-B36B-432C-ADCB-CEB22FAAB958}" emma:medium="tactile" emma:mode="ink">
          <msink:context xmlns:msink="http://schemas.microsoft.com/ink/2010/main" type="inkDrawing" rotatedBoundingBox="10568,13838 14166,13884 14164,13997 10566,13951" semanticType="strikethrough" shapeName="Other">
            <msink:sourceLink direction="with" ref="{AA058F0C-E621-4342-8338-D25927480E9F}"/>
          </msink:context>
        </emma:interpretation>
      </emma:emma>
    </inkml:annotationXML>
    <inkml:trace contextRef="#ctx0" brushRef="#br0">4297 378 332 0,'0'0'120'0,"9"0"-92"0,-1 0-8 16,-3 0 184-16,3 11-116 0,5-7 28 15,-5 4-72 1,14-1-8-16,-5 1-24 0,4 3 88 0,0 1-52 16,9-5 40-16,4 1-52 15,9-1 0-15,8 1-24 16,0-1 12-16,13 5-16 15,12-5 24-15,27-7-20 16,37 0 48-16,26 4-32 16,26-4 20-16,25 8-28 15,9-5 0-15,25-6-12 16,-13 6 12-16,-3-6-12 16,-5-1 24-16,-26-7-20 0,-25-5-12 15,-17 9-4-15,-18-8 12 16,-16 11-4-16,-13-4-4 15,-26 8 4-15,-25 0-288 16,-30 12-468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4:55.2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91EA9E-3934-486C-AAC1-6A551D050A36}" emma:medium="tactile" emma:mode="ink">
          <msink:context xmlns:msink="http://schemas.microsoft.com/ink/2010/main" type="writingRegion" rotatedBoundingBox="16198,15879 16253,15879 16253,16110 16198,16110"/>
        </emma:interpretation>
      </emma:emma>
    </inkml:annotationXML>
    <inkml:traceGroup>
      <inkml:annotationXML>
        <emma:emma xmlns:emma="http://www.w3.org/2003/04/emma" version="1.0">
          <emma:interpretation id="{B11FF8A1-76F5-4506-85DA-1691829DA1E2}" emma:medium="tactile" emma:mode="ink">
            <msink:context xmlns:msink="http://schemas.microsoft.com/ink/2010/main" type="paragraph" rotatedBoundingBox="16198,15879 16253,15879 16253,16110 16198,16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28C37-CB01-4ADD-81C9-C6080C8165B2}" emma:medium="tactile" emma:mode="ink">
              <msink:context xmlns:msink="http://schemas.microsoft.com/ink/2010/main" type="line" rotatedBoundingBox="16198,15879 16253,15879 16253,16110 16198,16110"/>
            </emma:interpretation>
          </emma:emma>
        </inkml:annotationXML>
        <inkml:traceGroup>
          <inkml:annotationXML>
            <emma:emma xmlns:emma="http://www.w3.org/2003/04/emma" version="1.0">
              <emma:interpretation id="{028FE6A8-1A71-4E04-9AE8-6151EDD5B42D}" emma:medium="tactile" emma:mode="ink">
                <msink:context xmlns:msink="http://schemas.microsoft.com/ink/2010/main" type="inkWord" rotatedBoundingBox="16198,15879 16253,15879 16253,16110 16198,16110">
                  <msink:destinationLink direction="with" ref="{1C3521F8-1D5A-40F1-B071-1965CE9E6E9C}"/>
                </msink:context>
              </emma:interpretation>
            </emma:emma>
          </inkml:annotationXML>
          <inkml:trace contextRef="#ctx0" brushRef="#br0">52 0 664 0,'-47'72'244'0,"47"-27"-188"0,-4 24-16 0,0-24-576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6:26.7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5D58F1-01E9-481B-9FE3-6E7ABA26D99B}" emma:medium="tactile" emma:mode="ink">
          <msink:context xmlns:msink="http://schemas.microsoft.com/ink/2010/main" type="inkDrawing" rotatedBoundingBox="4495,11806 5066,9178 6141,9411 5569,12040" semanticType="verticalRange" shapeName="Other">
            <msink:sourceLink direction="with" ref="{AFE45512-5071-4B03-821A-028E58DE4485}"/>
            <msink:destinationLink direction="from" ref="{CAE4BB6D-C942-4FC5-8D7F-C7A1512FF2C1}"/>
            <msink:destinationLink direction="to" ref="{CAE4BB6D-C942-4FC5-8D7F-C7A1512FF2C1}"/>
          </msink:context>
        </emma:interpretation>
      </emma:emma>
    </inkml:annotationXML>
    <inkml:trace contextRef="#ctx0" brushRef="#br0">1159 168 540 0,'-17'-42'200'0,"17"42"-156"0,-8 0-12 0,4-4-8 16,-1 4-20-16,-12-7 40 16,5 3-20-16,-18-7 40 15,8 7-36-15,-16-11 12 16,-4 7-24-16,-10-7 0 15,10 7-8-15,-18-3-16 16,9 7 4-16,-8-7 4 16,12 11 0-16,-4-8 8 15,17 1-4-15,-1-1-4 16,10 8 4-16,-1 4 4 16,14 0-4-16,-5 3-12 15,8 8 4-15,-4 12 4 16,9 7 0-16,-9 27-12 15,5-1 8-15,-9 35-4 16,8 3 0-16,-12 35 16 16,8 3-4-16,-12 38 8 0,-1 15-8 15,-8-11-4-15,4-19 4 16,5-11-4-16,-9-16 0 16,4-11 24-16,-4-11-12 0,4-8 40 15,-4-18-28-15,12-9 12 16,5-7-20-16,9-11 8 15,8-8-12-15,4-3 0 16,9-5-4-16,0 1-8 16,8 0 4-16,0-16 48 15,1 8-28-15,-10-7 8 0,14-4-20 16,-5-5 56-16,1-2-40 16,12 3-4-16,4-12-12 15,13 8 32-15,21 0-20 16,22-11 12-16,8 4-20 15,13 3-80-15,22 8 36 16,16 11-844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6:37.3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1D8F54-56C2-4C11-AFA8-29A5BFA48600}" emma:medium="tactile" emma:mode="ink">
          <msink:context xmlns:msink="http://schemas.microsoft.com/ink/2010/main" type="writingRegion" rotatedBoundingBox="2933,13971 10783,12759 10973,13984 3122,15196"/>
        </emma:interpretation>
      </emma:emma>
    </inkml:annotationXML>
    <inkml:traceGroup>
      <inkml:annotationXML>
        <emma:emma xmlns:emma="http://www.w3.org/2003/04/emma" version="1.0">
          <emma:interpretation id="{A7728F0A-6CA5-457D-AB6F-90F5F715614A}" emma:medium="tactile" emma:mode="ink">
            <msink:context xmlns:msink="http://schemas.microsoft.com/ink/2010/main" type="paragraph" rotatedBoundingBox="2933,13971 10783,12759 10973,13984 3122,15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6420F-84EB-42A0-8AD0-F5AE96BFBBAF}" emma:medium="tactile" emma:mode="ink">
              <msink:context xmlns:msink="http://schemas.microsoft.com/ink/2010/main" type="line" rotatedBoundingBox="2933,13971 10783,12759 10973,13984 3122,15196"/>
            </emma:interpretation>
          </emma:emma>
        </inkml:annotationXML>
        <inkml:traceGroup>
          <inkml:annotationXML>
            <emma:emma xmlns:emma="http://www.w3.org/2003/04/emma" version="1.0">
              <emma:interpretation id="{C4EEFC39-B4C8-4B28-A7FB-5E3DC0B4E2A1}" emma:medium="tactile" emma:mode="ink">
                <msink:context xmlns:msink="http://schemas.microsoft.com/ink/2010/main" type="inkWord" rotatedBoundingBox="2941,14019 5038,13695 5166,14524 3069,14848"/>
              </emma:interpretation>
              <emma:one-of disjunction-type="recognition" id="oneOf0">
                <emma:interpretation id="interp0" emma:lang="" emma:confidence="0">
                  <emma:literal>k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-3185 1385 572 0,'-21'-61'208'0,"13"46"-160"0,16-4-12 0,1 8 84 0,12-8-72 15,22-11-12-15,20-12-20 16,27-7-24-16,46-12 4 16,34-3 12-16,22 3-4 0,8 12 8 15,-4 15-8-15,-17 0-80 16,-13 0 40-16,-17 11-64 16,-30 4 56-16,-29 4-172 15,-31 0 120 1,-25 0-204-16</inkml:trace>
          <inkml:trace contextRef="#ctx0" brushRef="#br0" timeOffset="211.0605">-1639 386 508 0,'-47'-61'188'0,"39"46"-148"0,8 11-8 16,13 4 36-16,16 8-44 0,18 11 132 16,17 11-88-16,4 19 4 15,0 4-44-15,1 0-8 0,-10-4-12 16,-12-7 4-16,-13-12-8 15,-8-3 76-15,-18-1-44 16,-12 1 4-16,-17-1-24 16,-9 4-108-16,-13 8 48 15,-4 4-288-15,-8 3 184 16,12-3-300 0</inkml:trace>
        </inkml:traceGroup>
        <inkml:traceGroup>
          <inkml:annotationXML>
            <emma:emma xmlns:emma="http://www.w3.org/2003/04/emma" version="1.0">
              <emma:interpretation id="{729ACB20-51CA-46EE-816F-F1FAC7D65F13}" emma:medium="tactile" emma:mode="ink">
                <msink:context xmlns:msink="http://schemas.microsoft.com/ink/2010/main" type="inkWord" rotatedBoundingBox="6195,13522 6958,13405 7035,13907 6272,1402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11321.9253">60 56 216 0,'0'-15'80'0,"0"19"-60"0,0 0-8 16,0-4-24-16,0 15 4 15,9-4 108-15,-1 19-52 16,-3 12 32-16,3 7-44 16,-4 4 12-16,1 8-28 0,-5-4 44 15,-5-4-36-15,-3-8 48 16,-9-11-44-16,8-7 80 15,-4-5-60-15,-4-10 16 16,5-12-36-16,-1-8 12 0,4-18-24 16,14-8 0-16,3-12-12 15,9-3-16-15,4-4 4 16,14 4-4-16,7 3 0 16,5 5 60-16,8-1-28 15,-4-3 52-15,1 11-44 16,-6 3 56-16,1 9-52 15,-8 3 12-15,-1 7-32 0,-4 8 0 16,-4 8-8-16,-9 4-24 16,0 3 8-16,1 1 32 15,-1-1-16-15,0 0 8 16,-4 1-8-16,-4-5-156 16,-4-3 80-16</inkml:trace>
        </inkml:traceGroup>
        <inkml:traceGroup>
          <inkml:annotationXML>
            <emma:emma xmlns:emma="http://www.w3.org/2003/04/emma" version="1.0">
              <emma:interpretation id="{5A4A6180-101B-43A3-8380-E41932476AFC}" emma:medium="tactile" emma:mode="ink">
                <msink:context xmlns:msink="http://schemas.microsoft.com/ink/2010/main" type="inkWord" rotatedBoundingBox="7708,13234 10783,12759 10973,13984 7897,1445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1731.2919">4152-387 488 0,'0'-26'180'0,"9"26"-140"15,12-8-12-15,1 5 40 0,-1-1-44 16,9 4 16-16,4 4-24 16,4-4 8-16,13 3-12 15,-8-3-16-15,8 0 0 0,-13 0-68 16,-12 0 40-16,-5 4-244 15</inkml:trace>
          <inkml:trace contextRef="#ctx0" brushRef="#br0" timeOffset="-201297.0183">4412-330 436 0,'-13'0'160'0,"5"15"-124"0,-5 8-8 16,13-8 132-16,0 12-92 16,0 3 0-1,9 8-44-15,-5 11-8 0,13 0-8 16,-4 0-40-16</inkml:trace>
          <inkml:trace contextRef="#ctx0" brushRef="#br0" timeOffset="-201505.9676">4336-356 352 0,'-17'34'132'0,"4"-12"-104"0,4 16-8 0,9-11 68 15,-8 14-52-15,3-3-4 16,-3 0-20-16,8 0 8 16,-9-4-12-16,5-4-4 15,-4-7 0-15,-1 0-48 0</inkml:trace>
          <inkml:trace contextRef="#ctx0" brushRef="#br0" timeOffset="-201929.742">3735-523 196 0,'17'-19'72'0,"-4"15"-56"0,4-7-4 16,-4 7 128-16,0-3-80 15,4-5 20-15,4 1-48 16,0 3-4-16,9 1-16 16,-9 3 0-16,9 0-4 15,-9 4 20-15,13 4-16 16,-4 7 40-16,0 8-28 16,-9 8 4-16,-4 7-16 15,-12 11 12-15,-10 8-16 16,1 0 4-16,-13-3-4 15,-17-5 12-15,-4 0-12 0,-13-7 48 16,8-8-28-16,5-7 4 16,4-8-20-16,12-3-8 0,1-5 0 15,4 1-4-15,13 3 0 16,4-3-20-16,12-1 12 16,1 5 12-16,17-5 0 15,0 1 60-15,8-1-36 16,-4 1 8-16,17 0-24 15,-8-1-8-15,-5 1 0 16,5-5-120-16,-9 1 64 16,-4-4-268-1,0-4 176-15,-1 1-164 16</inkml:trace>
          <inkml:trace contextRef="#ctx0" brushRef="#br0" timeOffset="-210487.9906">1657-72 320 0,'-8'-8'120'0,"8"16"-96"0,8-8-4 0,-8 0 184 15,-8 0-116-15,8 0 36 16,-5-8-76-16,-3 8 32 16,8 0-44-16,0 0 24 0,0 0-32 15,8 8-8-15,-3 3-12 16,12-4 12-16,-5 9-12 16,18 3-4-16,0-4 0 15,21 4-4-15,4-4 0 16,5 11 0-16,0 1 0 15,-5-1 0-15,-8 1 0 16,0-5 0-16,0 1 0 0,-13-4 8 16,-13 0-4-16,0 0-4 15,1-4 4-15,-14 0 4 16,1 4-4-16,-9-4-20 16,-9 8 8-16,1 0 20 15,-5-1-4-15,-9 5 4 16,-7 3-4-16,-1-3-16 15,-21 3 4-15,-13 0 20 16,0-3-8-16,-4-1 4 16,4-7-4-16,0-4 4 15,4 0-8-15,18-3 8 16,-1-8-8-16,14 3-4 16,7-3 4-16,5-4-16 15,13 0 8-15,8-4-192 16,5 4 108-16,21-4-484 15</inkml:trace>
          <inkml:trace contextRef="#ctx0" brushRef="#br0" timeOffset="-209784.5974">2419-31 416 0,'-8'8'152'0,"8"-8"-116"0,0-8-12 15,0 8 120-15,8 8-84 16,5-8 44-16,13 7-60 16,-1 1-24-16,14-8-12 15,3 7 36-15,9 5-24 0,0-1 8 16,0 4-16-16,5 0-16 16,3 4 0-16,-8-3 4 15,1 2 0-15,-1-2 0 16,-9 3 0-16,9-4 8 15,-12 4-4-15,-5-4-4 0,-4 0 4 16,-9 0 12-16,0 0-8 16,0-4-40-16,-12 1 20 15,4-5 36-15,-13 1-12 16,0 0 0-16,-5-1-8 16,-3 1-4-16,-9 3 0 15,4 0 0-15,-8 5 0 16,-9 6-12-16,9 5 8 15,-9 7 20-15,-4 15-8 16,-4-4-4-16,-5 1 0 16,0-1-24-16,1-3 12 15,-5-4 64-15,4 0-28 0,9-8 16 16,-4-4-28-16,8 1-8 16,9-12-4-16,0-7 12 15,12 3-8-15,-4-11-28 16,13 0 8-16,-8-8-408 15,8 1 228 1,0-1-200-16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57.99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8T19:41:30.447"/>
    </inkml:context>
  </inkml:definitions>
  <inkml:traceGroup>
    <inkml:annotationXML>
      <emma:emma xmlns:emma="http://www.w3.org/2003/04/emma" version="1.0">
        <emma:interpretation id="{492C9260-184B-4FC4-9C54-C1D53EC992B9}" emma:medium="tactile" emma:mode="ink">
          <msink:context xmlns:msink="http://schemas.microsoft.com/ink/2010/main" type="writingRegion" rotatedBoundingBox="8028,10757 12366,9689 12584,10571 8245,11639"/>
        </emma:interpretation>
      </emma:emma>
    </inkml:annotationXML>
    <inkml:traceGroup>
      <inkml:annotationXML>
        <emma:emma xmlns:emma="http://www.w3.org/2003/04/emma" version="1.0">
          <emma:interpretation id="{504ADCDD-C2DB-4487-AF09-09D64AD3EAB1}" emma:medium="tactile" emma:mode="ink">
            <msink:context xmlns:msink="http://schemas.microsoft.com/ink/2010/main" type="paragraph" rotatedBoundingBox="8028,10757 12366,9689 12584,10571 8245,11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8D5E7-9840-4277-BE03-DF1AB276A4FA}" emma:medium="tactile" emma:mode="ink">
              <msink:context xmlns:msink="http://schemas.microsoft.com/ink/2010/main" type="line" rotatedBoundingBox="8028,10757 12366,9689 12584,10571 8245,11639"/>
            </emma:interpretation>
          </emma:emma>
        </inkml:annotationXML>
        <inkml:traceGroup>
          <inkml:annotationXML>
            <emma:emma xmlns:emma="http://www.w3.org/2003/04/emma" version="1.0">
              <emma:interpretation id="{ED64E1F8-664D-4BD6-B23E-698A9C440A9C}" emma:medium="tactile" emma:mode="ink">
                <msink:context xmlns:msink="http://schemas.microsoft.com/ink/2010/main" type="inkWord" rotatedBoundingBox="8028,10757 11255,9962 11444,10730 8217,11525"/>
              </emma:interpretation>
            </emma:emma>
          </inkml:annotationXML>
          <inkml:trace contextRef="#ctx0" brushRef="#br0">-860 8811 632 0,'-13'-16'236'0,"13"16"-184"0,9-3-16 0,-5-5 104 16,0 8-84-16,13 0 24 15,5-7-48-15,20-1-12 16,9 8-12-16,35-4 12 16,-1 4-12-16,38-4 40 15,-8 4-24-15,17-3-4 16,-8 6-12-16,8-3-8 16,-26 0 4-16,5-3-4 15,-26 3 0-15,9 0 8 16,-26 0-4-16,-13 0-80 15,-8 0 40-15,-21-4-364 16,-1 4 220-16</inkml:trace>
          <inkml:trace contextRef="#ctx0" brushRef="#br0" timeOffset="518.4278">-238 9140 392 0,'-9'38'148'0,"9"-38"-116"0,-21 60-8 0,21-29 64 15,0-1-52-15,-13 8 32 16,5 0-40-16,8-8 88 16,-13 0-64-16,4-15 136 15,1 0-108-15,4-15 36 16,-5-3-72-16,9-24 36 15,0 1-44-15,0-16 8 16,9 4-28-16,-5-7-16 16,4 7-4-16,14-4 64 15,-1 12-32-15,9 0 8 0,0 11-24 16,12 0-16-16,-4 7 0 16,18 1-508-16,-5 7 280 15</inkml:trace>
          <inkml:trace contextRef="#ctx1" brushRef="#br0">452 8758 0,'0'0'0</inkml:trace>
          <inkml:trace contextRef="#ctx0" brushRef="#br0" timeOffset="846.3438">1746 8231 716 0,'4'-15'264'0,"-4"15"-204"0,-8-11-16 0,-5 15-16 16,5 3-24-16,-18 5 8 16,0 3-8-16,-16 4-4 15,4 3 4-15,-22-3 12 16,9 4-8-16,-13-4-12 16,4 4 0-16,1-8 108 15,12 0-56-15,4 0 60 16,14-3-64-16,-1-5 16 15,21 8-40-15,9 4-28 16,9 4 4-16,21 3 8 16,4 1 0-16,17 7-12 15,0 8 4-15,8-8-172 16,-8 7 96-16,9-14-400 0,-9 3 268 16</inkml:trace>
          <inkml:trace contextRef="#ctx0" brushRef="#br0" timeOffset="1160.2658">2402 8194 788 0,'-13'-8'292'0,"13"8"-228"0,-25 11-16 0,8-3-16 15,-1 0-28-15,-24 3-4 16,12 4 4-16,-12-4 4 15,7 1-4-15,-11-1 32 16,12 0-20-16,-9-3 32 16,9 3-32-16,-9-3 56 15,9 0-40-15,0-1 36 16,9 1-36-16,3-1-28 16,14 5-4-16,4-1 0 15,12 0 0-15,13 1 32 16,5 3-16-16,21 0-12 15,0 0-8-15,8 0-84 16,0 4 48-16</inkml:trace>
        </inkml:traceGroup>
        <inkml:traceGroup>
          <inkml:annotationXML>
            <emma:emma xmlns:emma="http://www.w3.org/2003/04/emma" version="1.0">
              <emma:interpretation id="{B32D9407-1A21-4231-A96A-B588A43D9BC1}" emma:medium="tactile" emma:mode="ink">
                <msink:context xmlns:msink="http://schemas.microsoft.com/ink/2010/main" type="inkWord" rotatedBoundingBox="12111,9995 12423,9918 12584,10571 12272,10648"/>
              </emma:interpretation>
            </emma:emma>
          </inkml:annotationXML>
          <inkml:trace contextRef="#ctx0" brushRef="#br0" timeOffset="7014.8599">3483 8016 768 0,'0'-8'0'0,"9"-3"-4"16,-5-1 164 0,-4 9-88-16,0-9 140 15,9 5-124-15,-9-1 48 16,4 4-80-16,0 4-32 15,5 8-16-15,-5 15-28 16,5 3 12-16,-9 20 12 16,0 7 0-16,0 11-4 0,-9 4 4 15,-4-7 12-15,-4-5-8 16,-4-3-4-16,0-3 0 16,-1-5 4-16,1 0-4 0,0-3-4 0,12-8 4 15,1-7-68 1,4-1 36-16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5:45.1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E2137E-7622-4C32-8489-49A191DA5C94}" emma:medium="tactile" emma:mode="ink">
          <msink:context xmlns:msink="http://schemas.microsoft.com/ink/2010/main" type="writingRegion" rotatedBoundingBox="17124,5625 23949,5415 23983,6503 17158,6713"/>
        </emma:interpretation>
      </emma:emma>
    </inkml:annotationXML>
    <inkml:traceGroup>
      <inkml:annotationXML>
        <emma:emma xmlns:emma="http://www.w3.org/2003/04/emma" version="1.0">
          <emma:interpretation id="{026FE0FF-5C76-47A0-8219-29DDEDF2288F}" emma:medium="tactile" emma:mode="ink">
            <msink:context xmlns:msink="http://schemas.microsoft.com/ink/2010/main" type="paragraph" rotatedBoundingBox="17124,5625 23949,5415 23983,6503 17158,6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5663F0-4B45-4978-8304-C1F2F44D2C8C}" emma:medium="tactile" emma:mode="ink">
              <msink:context xmlns:msink="http://schemas.microsoft.com/ink/2010/main" type="line" rotatedBoundingBox="17124,5625 23949,5415 23983,6503 17158,6713"/>
            </emma:interpretation>
          </emma:emma>
        </inkml:annotationXML>
        <inkml:traceGroup>
          <inkml:annotationXML>
            <emma:emma xmlns:emma="http://www.w3.org/2003/04/emma" version="1.0">
              <emma:interpretation id="{59141B27-BDC8-4DD6-86A1-1378B84CA0B7}" emma:medium="tactile" emma:mode="ink">
                <msink:context xmlns:msink="http://schemas.microsoft.com/ink/2010/main" type="inkWord" rotatedBoundingBox="17124,5630 20318,5531 20351,6615 17158,67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16246 5243 944 0,'-4'24'352'0,"4"-24"-276"0,-15 38-20 0,7-27-4 16,8 9-40-16,-4-9 12 15,-4 2-12-15,1 1-8 16,7 0 0-16</inkml:trace>
          <inkml:trace contextRef="#ctx0" brushRef="#br0" timeOffset="313.3334">16618 5202 736 0,'7'-17'272'0,"-7"17"-208"0,-3-7-20 0,-5 4 72 16,4 6-72-16,-19-3 0 15,3 7-28-15,-11 0-12 16,8 7 0-16,-4-1-4 16,12 5 0-16,3 2 0 15,4 1 0-15,16-1 0 16,4 5 0-16,7-5-20 16,4-3 12-16,0 4 12 15,5-4 0-15,-9-10-12 16,-4 7 4-16,-15-4 92 15,0 4-48-15,-23 0-8 16,0 3-20-16,-16-10 8 16,4 10-12-16,-7-17-4 0,11 7 0 0,11-7-40 15,1 0 20-15</inkml:trace>
          <inkml:trace contextRef="#ctx0" brushRef="#br0" timeOffset="-163.9364">16339 4906 1204 0,'4'-10'448'0,"-12"10"-348"0,0 0-32 15,5 0 12 1,6 0-60-16,-6 0 0 16,3 7-12-16</inkml:trace>
          <inkml:trace contextRef="#ctx0" brushRef="#br0" timeOffset="629.1758">16927 5323 788 0,'-23'-7'292'0,"23"7"-228"0,-11 17-16 0,3-10 36 16,4 3-56-16,-8 4-28 15,8 0-4-15,1 3 0 16,6 0 4-16,1 0 16 15,4 4-8-15,4-7-12 16,3-1 0-16,5-6 28 16,-1 0-12-16,0-10 4 15,4-1-8-15,-7-6 4 16,-1 3-8-16,-7-7 8 16,0 4-8-16,-12-11-12 15,4 8 4-15,-8-8-16 16,1 7 12-16,10-6-364 15,5 6 200-15</inkml:trace>
          <inkml:trace contextRef="#ctx0" brushRef="#br0" timeOffset="1620.4173">17493 4972 736 0,'-35'-25'272'0,"35"25"-208"0,-8 0-20 0,4 4 80 15,0 6-76-15,-3 14-36 16,-1 4-12-16,0 23 4 16,4 1 0-16,-4 3-4 15,5 7 4-15,-9-10 4 16,8-8-4-16,-8-2 8 16,9-4-8-16,-13-11 8 15,4-10-8-15,-11 1-336 16,8-8 180-16,-12-7-240 15,7-3 228-15,-3-13 48 16,4 2 72-16,-1-16 324 16,13 3-152-16,7-18 56 15,11 4-108-15,12-6-4 16,8 6-40-16,16-7 76 16,-1 24-60-16,1-3 100 15,-1 18-84-15,-7 2 16 16,-4 11-48-16,-8 10 40 15,-4 11-40-15,-7-1 20 16,-5 11-32-16,-7 0 16 16,8-7-20-16,-16 3-16 0,8-6-4 0,-4-11 20 15,0 0-8-15,4-10 24 16,-1-3-20-16,1-11 4 16,4 3-8-16,8-13-8 15,-5 0 4-15,12-11-4 16,8 1 0-16,4-8-12 15,4 4 8-15,19-10-16 16,-8 17 12-16,-3 0-4 16,-5 10 4-16,-11 0-12 15,-4 14 12-15,-7 7 20 16,-5 14-4-16,-11 6 32 16,-4 1-24-16,-11 3 20 15,-1 0-20-15,0 0 0 16,5-4-8-16,-1-3-8 15,4 1 4-15,4-8-60 16,8 0 32-16,3-7-228 16,5-3 140-16,-1-7-180 15,1 4 164-15,-9-15-72 16,1 1 112-16,-8-11 112 16,0 8-8-16,-8-12 176 15,5 8-104-15,3-3 108 16,3 6-112-16,1-3-24 15,8 3-40-15,7-3 4 16,-3 3-16-16,15 0-12 16,-8 7 0-16,8-10 12 15,0 17-4-15,-4-10-12 0,0 10 4 0,-4-7 12 16,1 7-4-16,-5-4-4 16,-4 8 4-16,-3 3-4 15,0-4 0-15,-5 18 0 16,5 3 0-16,-12 14 24 15,0 0-12-15,-8 20 24 16,1 4-24-16,-9 7-4 16,4 0-4-16,-7 0 4 15,4-8-4-15,-9-9-4 16,9-4 4-16,-8-13 28 16,7-8-16-16,-3-13-164 15,3-4 80-15,-3-20-248 16,7-4 176-16</inkml:trace>
          <inkml:trace contextRef="#ctx0" brushRef="#br0" timeOffset="1822.3733">18267 5323 624 0,'46'-38'228'0,"-46"38"-176"0,74-28-16 16,-35 28 168 0,-1 7-120-16,13 0 132 15,-1 10-124-15,-8 4 8 16,-3 3-60-16,-12 7-8 15,-7 0-20-15,-16 7 0 16,-4-7-4-16,-20-4 12 16,5-3-12-16,-20-7 24 15,0-3-20-15,0-14-296 0,4-3 156 0</inkml:trace>
          <inkml:trace contextRef="#ctx0" brushRef="#br0" timeOffset="2088.2806">18913 5415 840 0,'-7'7'312'0,"7"-7"-244"15,-4 4-16-15,0-4 76 16,8 7-80-16,-4-7-12 16,4 7-20-16</inkml:trace>
          <inkml:trace contextRef="#ctx0" brushRef="#br0" timeOffset="1983.8031">19111 4985 1164 0,'-12'-10'428'0,"12"10"-332"0,-12 10-24 0,-3-3-40 16,3 4-32-16,-15 6 0 16,16 0 0-16,-13 17-240 15,13-3 132-15</inkml:trace>
          <inkml:trace contextRef="#ctx0" brushRef="#br0" timeOffset="2297.6452">19393 5274 860 0,'-27'-10'320'0,"27"10"-248"0,-35 21-20 0,16-8 192 15,4 8-144-15,-13 0 20 16,13 3-72-16,7 0-24 15,8 3-12-15,12-2 8 16,7 6-12-16,16-11-48 16,4-3 24-16</inkml:trace>
        </inkml:traceGroup>
        <inkml:traceGroup>
          <inkml:annotationXML>
            <emma:emma xmlns:emma="http://www.w3.org/2003/04/emma" version="1.0">
              <emma:interpretation id="{0BC1AD27-5B18-49C9-BAB0-21B0F3332807}" emma:medium="tactile" emma:mode="ink">
                <msink:context xmlns:msink="http://schemas.microsoft.com/ink/2010/main" type="inkWord" rotatedBoundingBox="21411,5493 23949,5415 23970,6104 21433,6182"/>
              </emma:interpretation>
              <emma:one-of disjunction-type="recognition" id="oneOf1">
                <emma:interpretation id="interp1" emma:lang="" emma:confidence="0">
                  <emma:literal>edhs</emma:literal>
                </emma:interpretation>
                <emma:interpretation id="interp2" emma:lang="" emma:confidence="0">
                  <emma:literal>ed him</emma:literal>
                </emma:interpretation>
                <emma:interpretation id="interp3" emma:lang="" emma:confidence="0">
                  <emma:literal>ed hen</emma:literal>
                </emma:interpretation>
                <emma:interpretation id="interp4" emma:lang="" emma:confidence="0">
                  <emma:literal>edh</emma:literal>
                </emma:interpretation>
                <emma:interpretation id="interp5" emma:lang="" emma:confidence="0">
                  <emma:literal>ed Am</emma:literal>
                </emma:interpretation>
              </emma:one-of>
            </emma:emma>
          </inkml:annotationXML>
          <inkml:trace contextRef="#ctx0" brushRef="#br0" timeOffset="3330.6372">20493 5151 664 0,'7'-25'244'0,"1"25"-188"0,-4-10-16 15,-4 7 48 1,0 6-56-16,0 7-4 15,0-3-16-15,0 24-20 16,0 0 4-16,0 14-4 16,0-4 0-16,-4 4 8 15,4-14 0-15,-8 0 132 16,1-7-72-16,7-10 108 0,0 0-96 0,0-8-4 16,7-6-40-16,1-13-16 15,-4-1-8-15,12-17-4 16,3 3 0-16,0-16-20 15,8 2 12-15,-7-9-32 16,7 6 24-16,-8 7 4 16,1 11 12-16,-9 13-36 15,-3 14 20-15,-16 21 32 16,8 6-8-16,-4 14-8 16,-3 1-4-16,-9-1 12 15,12 0-4-15,-4-6 24 16,8-8-16-16,0-6 12 15,0-1-12-15,-7-13 28 16,14-3-24-16,-7-8-4 16,8 1-8-16,-4-7-24 15,4-1 12-15,0-16-172 16,3 3 100-16,5-18-48 16,3 4 76-16,-7-3 20 15,7 7 20-15,0 3 28 16,-3 14-8-16,3 10 92 15,1 10-52-15,-9 14 32 16,-3 4-48-16,0 10 8 16,-8 0-24-16,0 0-8 15,0 0-4-15,-8-4 20 16,8 1-12-16,0-4-32 16,8-3 12-16</inkml:trace>
          <inkml:trace contextRef="#ctx0" brushRef="#br0" timeOffset="4052.0562">21166 5199 704 0,'0'-14'264'0,"0"14"-208"0,12 14-12 0,-4-14 80 16,-4 3-76-16,7 1 76 16,1-1-68-16,-1-3-4 15,13 0-32-15,-5-7-20 16,4 0-4-16,-7-7 28 15,-5 8-12-15,-7-12-4 16,0 8-4-16,-19-4 4 16,3 4-4-16,-23 7-20 15,12 6 8-15,-12 4 4 16,8 7 4-16,-4 10-28 16,12 3 16-16,3 8 12 15,12 2 4-15,8-6 8 16,15 0-8-16,16-10 24 15,8 0-16-15,27-11 4 16,7 0-8-16,8-17-8 16,-11 1 4-16,11-12 28 15,-15 5-16-15,-12-15-24 16,-8 4 4-16,-15-14 28 16,-8 7-16-16,-23-14-8 15,3 11-4-15,-18 0 4 0,-12 10 0 16,-1 10-12-16,1 14 8 0,-8 20-16 15,4 8 12-15,0 10-4 16,15 3 4-16,-3 0 24 16,3 1-8-16,20-8 16 15,4-6-16-15,3-8-12 16,8-3 0-16,8-13-236 16,0-1 132-16,4-16-132 15,4 2 140-15,-4-20-144 16,-4 4 140-16,-8-28 44 15,-4 3 36-15,-3-20 252 16,-5 10-124-16,-3-17 144 16,0 7-144-16,-8 3 164 15,8 10-148-15,-16 18 52 16,8 13-100-16,-8 25-92 16,0 17 4-16,-3 30-16 15,-5 8 20-15,-3 24 24 16,7 6-4-16,-3 4 16 15,3-6-16-15,1-8 24 16,7-10-20-16,4-14-64 16,4-10 24-16,-1-18-356 15,17-2 208-15</inkml:trace>
          <inkml:trace contextRef="#ctx0" brushRef="#br0" timeOffset="4906.8345">22339 4779 612 0,'-23'10'228'0,"23"-10"-180"0,-23 21-12 0,7-4-8 16,12-3-24-16,-7 17-12 16,3 7 4-16,0 6 20 15,8-2-8-15,-7 6-4 16,7-10 0-16,7-4-16 15,1-3 8-15,-8-7 40 16,0-3-24-16,0-7 0 16,0-4-8-16,0-7-4 15,0 1 0-15,0-15-64 16,4 5 36-16,4-12 12 16,3 1 12-16,1-3 36 15,3 2-16-15,-3-2 144 16,0 6-88-16,-8-3 92 15,7 10-96-15,-3 7-16 16,0 0-32-16,-8 0-24 16,3 14 0-16,-3-1 4 15,0-2 0-15,0 2 16 16,0 1-8-16,0-3-56 16,4 2 24-16,0-9-32 15,8 3 32-15,3-11 20 16,-3 1 4-16,11-8-8 0,-3 11 4 0,-1-6 20 15,8 6-8-15,-12 0-12 16,1 6 0-16,7-2-4 16,-7 3 0-16,7 0 16 15,-8-1-4-15,5-2 8 16,-1-1-8-16,-7-3-4 16,3 0 4-16,-15-3 4 15,23 3-4-15,-19-7-12 16,12 4 4-16,-9-8 28 15,9 4-12-15,-16-3 40 16,15 7-28-16,-7-1 32 16,-4 8-32-16,12 3-12 15,-9 3-8-15,5 0 28 16,-8 4-16-16,11 0 48 16,-3-1-36-16,3-6 4 15,-3 4-20-15,0-8 20 16,-1 1-20-16,1-4 4 15,-8 3-8-15,7-6-16 16,-7-1 4-16,0-6-76 16,0-1 44-16,0-2-4 15,7 6 24-15,-11-4 4 16,12 8 4-16,-8 3 32 16,4 7-12-16,-5 3 48 15,-3 4-32-15,8 0 20 16,-4 0-28-16,8-4 8 0,3 4-16 15,-15-8-120-15,16 1 56 0,-9-7-780 16,-3 4 456-16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38.6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24B2C0-B37E-47C2-936E-EBD42424F5AE}" emma:medium="tactile" emma:mode="ink">
          <msink:context xmlns:msink="http://schemas.microsoft.com/ink/2010/main" type="writingRegion" rotatedBoundingBox="6915,6710 18225,6084 18374,8780 7064,9407"/>
        </emma:interpretation>
      </emma:emma>
    </inkml:annotationXML>
    <inkml:traceGroup>
      <inkml:annotationXML>
        <emma:emma xmlns:emma="http://www.w3.org/2003/04/emma" version="1.0">
          <emma:interpretation id="{41B9B8CD-8BFC-4B45-82D5-65F1C3EBE948}" emma:medium="tactile" emma:mode="ink">
            <msink:context xmlns:msink="http://schemas.microsoft.com/ink/2010/main" type="paragraph" rotatedBoundingBox="6915,6710 18225,6084 18374,8780 7064,9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FFEC4-4AD8-4999-8BD5-2AAEACE8D813}" emma:medium="tactile" emma:mode="ink">
              <msink:context xmlns:msink="http://schemas.microsoft.com/ink/2010/main" type="line" rotatedBoundingBox="6915,6710 18225,6084 18374,8780 7064,9407"/>
            </emma:interpretation>
          </emma:emma>
        </inkml:annotationXML>
        <inkml:traceGroup>
          <inkml:annotationXML>
            <emma:emma xmlns:emma="http://www.w3.org/2003/04/emma" version="1.0">
              <emma:interpretation id="{85BF747D-8E65-42A4-BFDF-C225828FF7D4}" emma:medium="tactile" emma:mode="ink">
                <msink:context xmlns:msink="http://schemas.microsoft.com/ink/2010/main" type="inkWord" rotatedBoundingBox="6967,7750 8432,7256 8671,7963 7205,8458">
                  <msink:destinationLink direction="with" ref="{A8AA89CC-C797-42F7-9E8C-566E36AE690B}"/>
                </msink:context>
              </emma:interpretation>
            </emma:emma>
          </inkml:annotationXML>
          <inkml:trace contextRef="#ctx0" brushRef="#br0">6869 5026 736 0,'13'-19'272'0,"-13"19"-208"0,12 11-20 0</inkml:trace>
          <inkml:trace contextRef="#ctx0" brushRef="#br0" timeOffset="767.126">7256 5900 392 0,'-21'4'148'0,"21"-4"-116"0,-4-8-8 0,4 1 64 15,4 7-52-15,0-19 40 16,0 7-44-16,1-7 8 16,-1 4-24-16,5-11 28 15,-9 7-28-15,0-23 12 16,4 8-16-16,-4-23 0 16,0 4-4-16,0-19-16 15,8 8 4-15,1-12 4 16,4 16 0-16,8-5-12 15,0 16 8-15,9 0 40 16,0 11-24-16,4 0 52 16,0 16-36-16,-4 3 12 15,-5 11-24-15,-8 4-24 16,0 12 0-16,-8 3 20 16,-5 4-4-16,-12 1 4 15,3-1-4-15,-12 0-40 16,0 0 16-16,-4-4-152 15,8 1 92-15,-4-5-80 0,9 1 88 16,8-4-44-16,8 3 68 16,1 1 48-1,8 3 0-15,0 4 84 0,4 4-52 0,0 4 84 16,1 0-68-16,-5-1 72 16,-5 5-72-16,-12-8 80 15,5 0-76-15,-18-4 8 16,4 4-40-16,-16-8-12 15,-1 0-8-15,-8-7 20 16,0 0-12-16,4-4-4 16,9 0-4-16,0-4-76 15,21 4 40-15,0-4-260 16,8 1 160-16</inkml:trace>
        </inkml:traceGroup>
        <inkml:traceGroup>
          <inkml:annotationXML>
            <emma:emma xmlns:emma="http://www.w3.org/2003/04/emma" version="1.0">
              <emma:interpretation id="{95D5DDFB-52ED-4549-B1FB-D0069F7BB95E}" emma:medium="tactile" emma:mode="ink">
                <msink:context xmlns:msink="http://schemas.microsoft.com/ink/2010/main" type="inkWord" rotatedBoundingBox="9656,7195 10798,7131 10831,7720 9689,7783">
                  <msink:destinationLink direction="with" ref="{A8AA89CC-C797-42F7-9E8C-566E36AE690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9674.864">-915 4829 528 0,'4'-8'196'0,"-4"8"-152"0,0-4-12 16,0 4 60 0,4 8-56-16,-4 3 32 0,4 4-40 15,-8 12-8-15,4-1-12 0,-4 5 20 16,4-5-16-16,-4 5 4 16,-1-9-8-16,1-3-8 15,4 0 4-15,-8-7-280 16,3-1 152-16</inkml:trace>
          <inkml:trace contextRef="#ctx0" brushRef="#br0" timeOffset="-9142.1514">-609 4564 300 0,'0'-15'112'0,"0"15"-88"0,17-12-8 15,-4 5 152 1,-4 7-96-16,3-8 96 0,10 4-100 0,-10-3 12 16,10 7-48-16,3 0 56 15,1 4-48-15,-5-1 0 16,5 9-24-16,-9-1 8 15,0 0-16-15,-4 1 4 16,-1 3-4-16,-7 0 12 16,-1 0-12-16,-8 0 16 15,-9 4-16-15,-4-4 4 16,4 4-4-16,-8-4-8 16,4 1 4-16,0-5-16 15,8 0 8-15,9-3-16 16,4-1 12-16,13-3 12 15,5 4 0-15,3-4 16 16,1 3-12-16,-5 1-40 16,-4-1 20-16</inkml:trace>
        </inkml:traceGroup>
        <inkml:traceGroup>
          <inkml:annotationXML>
            <emma:emma xmlns:emma="http://www.w3.org/2003/04/emma" version="1.0">
              <emma:interpretation id="{9EACCE0D-E0B3-43E1-AAC0-2DBDCBCAA2E8}" emma:medium="tactile" emma:mode="ink">
                <msink:context xmlns:msink="http://schemas.microsoft.com/ink/2010/main" type="inkWord" rotatedBoundingBox="11836,7138 11955,7131 11986,7685 11867,7692">
                  <msink:destinationLink direction="with" ref="{A8AA89CC-C797-42F7-9E8C-566E36AE690B}"/>
                </msink:context>
              </emma:interpretation>
            </emma:emma>
          </inkml:annotationXML>
          <inkml:trace contextRef="#ctx0" brushRef="#br0" timeOffset="-11734.4512">-3044 6566 260 0,'-9'-8'96'0,"9"8"-76"0,-4-7-4 0,8-1 0 15,-4 5-12-15,9-13 104 16,-1 5-60-16,-4-12 104 16,1 4-88-16,-1-11 84 15,4 3-84-15,-3-10 40 16,-1 2-64-16,4-10-20 16,1 3-12-16,-1-15-20 15,5 12 8-15,-4-19 28 16,4 18-12-16,-1-18 12 15,1 14-12-15,0-18 56 16,0 15-40-16,-1-19 24 16,1 12-32-16,4-9 52 15,0 5-40-15,0-4 4 16,5 18-24-16,3-10 12 16,5 18-16-16,8-7 24 15,-8 15-20-15,13 0-12 16,-9 7-4-16,4 1 12 15,5 3-4-15,-14 4-12 16,1 11 4-16,0 1 12 16,4-1-4-16,-13 16-28 15,9-1 12-15,-8 1 4 16,-1 3 8-16,-13 4 16 16,-8 4-8-16,-8 4 4 15,8 4-4-15,-21-5 12 16,-1-3-12-16,-20 4-4 0,12-4 0 0,0-4-4 15,0-3 0 1,0-5-20-16,13 8 12 0,0-11-32 16,9 0 24-16,16-4-4 15,1 4 12-15,8-4 0 16,8 7 0-16,1 1 0 16,4-1 0-16,0 12 16 15,-1 4-4-15,1-4-12 16,-4 8 4-16,-1 3 12 15,-3-4-4-15,-5 1-4 16,-5-1 4-16,-7 1-4 16,-5-1 0-16,-5 1 16 15,-3-4-8-15,-18-1 4 16,5-6-4-16,-22 3-16 16,1-4 4-16,-18-8 40 15,5 5-24-15,-9-12 52 16,13 7-36-16,-4-14 28 15,16 7-28-15,1-4-16 16,12-4-8-16,5-7-4 16,8 0 0-16,1 4-20 15,3 3 12-15,5 0-40 16,8 8 28-16</inkml:trace>
        </inkml:traceGroup>
        <inkml:traceGroup>
          <inkml:annotationXML>
            <emma:emma xmlns:emma="http://www.w3.org/2003/04/emma" version="1.0">
              <emma:interpretation id="{9078F389-58B1-4659-9ACB-99AF24DE183C}" emma:medium="tactile" emma:mode="ink">
                <msink:context xmlns:msink="http://schemas.microsoft.com/ink/2010/main" type="inkWord" rotatedBoundingBox="13080,9074 13153,9002 13163,9012 13091,90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5.3182">4250 7032 976 0,'-30'30'0'0,"-12"12"-4"16</inkml:trace>
        </inkml:traceGroup>
        <inkml:traceGroup>
          <inkml:annotationXML>
            <emma:emma xmlns:emma="http://www.w3.org/2003/04/emma" version="1.0">
              <emma:interpretation id="{17FE24EF-2D48-4ABA-ABD3-E2CF9E7926DE}" emma:medium="tactile" emma:mode="ink">
                <msink:context xmlns:msink="http://schemas.microsoft.com/ink/2010/main" type="inkWord" rotatedBoundingBox="14481,6291 18225,6084 18351,8370 14607,85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287.1266">-1924 5805 236 0,'-5'-4'88'0,"5"4"-68"0,0 0-4 0,0-3 168 16,0 3-104-16,0-4 116 16,0 0-112-16,0-3 44 15,5 7-72-15,-1-4 56 16,0 4-64-16,5-8-8 16,8 16-24-16,12-16 32 15,10 16-24-15,25-8 32 16,-1 11-32-16,44-22 84 15,4 11-60-15,33-15-24 16,-12 7-12-16,13-11 12 16,-17 12-12-16,0-1-12 15,-18-3-4-15,-12-5 20 16,-25 16-8-16,-9-15 40 16,-18 4-24-16,-20 3 48 15,-5 1-40-15,-12-5-16 16,-9 5-8-16,-9-8 0 15,5 15-4-15,-13-8-224 16,-4 8 124-16</inkml:trace>
          <inkml:trace contextRef="#ctx0" brushRef="#br0" timeOffset="-7699.4892">-1558 6006 300 0,'0'11'112'0,"0"-11"-88"0,0 30-8 16,0-11 136 0,8 12-88-16,-8 3 44 15,0 7-64-15,0 1 12 16,0 7-36-16,-8-7 28 15,8-8-32-15,-5-8 84 16,-3 1-56-16,-1-4-4 16,-3-4-24-16,-1-4 8 15,9-8-16-15,-9-7 16 16,9 8-16-16,4-23-12 0,4 7 0 16,0-11 12-1,13-3-4-15,0-13-12 0,-4 9 4 0,8-16-16 16,9 8 12-16,4-4 48 15,-4 8-20-15,13-4 52 16,-5 8-40-16,4-1 80 16,1 12-60-16,-5-4 16 15,-4 19-36-15,-4 0-4 16,0 4-16-16,0 3 0 16,-9 8-4-16,9-3 20 15,-9 3-16-15</inkml:trace>
          <inkml:trace contextRef="#ctx0" brushRef="#br0" timeOffset="-10043.8457">-1507 5065 320 0,'4'4'120'0,"-4"-4"-96"0,-4 0-4 0,-5 8 88 15,9 7-64-15,-4 8 112 16,0 7-84-16,-9 12 32 15,9-1-60-15,-5 9 20 16,5-5-36-16,-9-3 60 16,9-8-48-16,-5-8 44 15,9-3-48-15,-4-11 120 16,4-12-84-16,-4-12-36 16,4-3-20-16,0-19-8 15,4 4-4-15,0-12-12 16,5 4 4-16,-1 0 12 15,1 8-4-15,4-1-36 0,4 9 16 16,4-1-4-16,0 8 12 0,9 3 44 16,4 9-24-1,0-1 16-15,-4 4-16 0,0 0-8 16,-5 4 0-16,-3-4 20 16,-5 3-12-16,-4-3 12 15,-5 4-12-15,-12-4-120 16,0 4 56-16,-5 0-472 15,1 0 288-15</inkml:trace>
          <inkml:trace contextRef="#ctx0" brushRef="#br0" timeOffset="-3738.0205">1222 5226 340 0,'0'-4'128'0,"0"4"-100"0,13-7-8 0,-13 3 60 16,9 4-48-16,-1-4 32 15,-4 4-36-15,5-7-8 16,4 7-12-16,-13-4 4 16,0 8-8-16,0-1 40 15,0 1-20-15,-13 0-4 16,4 7-12-16,-12 4 12 15,0 4-12-15,-17 4-4 16,3 4 0-16,-16-1 4 16,22-3-4-16,-14 0-12 15,9-5 4-15,-13 1-16 16,22 0 12-16,-14-4 12 16,18 4 0-16,0-3 8 15,4 2-8-15,4-10-12 16,4 7 4-16,1-15-4 0,3 12 0 15,-3-12 16-15,16 0-4 16,-8 0 8-16,0 0-8 0,0 0-12 31,0 0 4-31,0 0 4 0,0 0 0 0,0 0 8 16,0 0-4-16,0 0 16 16,0 0-12-16,0 0 40 15,0 0-24-15,0 0 4 16,0 0-16-16,0 0-8 15,0 0 0-15,0-4 28 16,0 4-16-16,0-8-4 16,0 16-8-16,0-8-24 15,9 4 12-15,-5 3 12 16,13 8 0-16,5 4 24 16,3 4-16-16,5 3 12 15,0 1-12-15,4-8 0 16,-4 3-4-16,-1-3 4 15,-3 4-8-15,-5-15 8 16,1 3-8-16,-10-3 24 16,1-1-16-16,-4-7 12 15,-1 8-12-15,-8-16-32 16,4 8 8-16</inkml:trace>
          <inkml:trace contextRef="#ctx0" brushRef="#br0" timeOffset="-3211.0063">1895 5230 496 0,'0'-11'184'0,"0"11"-140"0,4 3-16 0,-8 1 120 15,4 4-88-15,-21 3 8 16,4 8-40-16,-17 7 0 16,4 5-16-16,-17 3 0 15,5-4-4-15,-18 0-8 16,9 4 4-16,-13-7 4 16,9 3-4-16,-1-7 40 15,14-4-20-15,-5-4 20 16,21 0-24-16,9-4-8 15,9 1-8-15,16-1 56 16,9 1-32-16,13 6 24 16,13-6-32-16,-1 3-8 15,1 0-8-15,-5-11 4 16,0 19-4-16,-3-16 24 16,-6 5-16-16,-7-5-20 15,-1 1 0-15,-8-8 20 16,-1 11-4-16,-3-3 4 15,0-8-4-15</inkml:trace>
          <inkml:trace contextRef="#ctx0" brushRef="#br0" timeOffset="-2894.6654">3049 5169 208 0,'4'-7'76'0,"-4"7"-60"0,0 0-4 0,0 0 216 15,0 0-128-15,-4 0 64 16,4 7-96-16,-4 8 68 16,0 4-80-16,-5 19 104 15,1 8-88-15,-5 14 24 16,9 1-56-16,-9 7-24 15,9-7-8-15,-5-5 0 16,5-10-4-16,-5-1 32 16,5-7-20-16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6:39.3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AA89CC-C797-42F7-9E8C-566E36AE690B}" emma:medium="tactile" emma:mode="ink">
          <msink:context xmlns:msink="http://schemas.microsoft.com/ink/2010/main" type="inkDrawing" rotatedBoundingBox="5309,5906 13495,6375 13335,9173 5148,8704" semanticType="enclosure" shapeName="Other">
            <msink:sourceLink direction="with" ref="{85BF747D-8E65-42A4-BFDF-C225828FF7D4}"/>
            <msink:sourceLink direction="with" ref="{95D5DDFB-52ED-4549-B1FB-D0069F7BB95E}"/>
            <msink:sourceLink direction="with" ref="{9EACCE0D-E0B3-43E1-AAC0-2DBDCBCAA2E8}"/>
            <msink:sourceLink direction="with" ref="{76419A02-A1FF-4C1D-B32D-AEDE4C0610E6}"/>
          </msink:context>
        </emma:interpretation>
      </emma:emma>
    </inkml:annotationXML>
    <inkml:trace contextRef="#ctx0" brushRef="#br0">315 460 384 0,'4'-61'140'0,"-4"54"-108"0,0-5-8 16,0 12-12-16,0 0-12 16,-4 4-12-16,-5 7 8 15,-3 5 12-15,-10 2-4 16,5 5-20-16,-4 15 8 16,0 11 4-16,-5 19 4 0,5 8-12 15,-9 0 8-15,0-1 12 16,5 5-4-16,-1 3-4 15,1 19 4-15,3-3-16 16,14-12 8-16,8-4 12 16,0-15-4-16,21-3 8 15,0 7-8-15,9-12-12 16,4-3 4-16,9 0 20 16,4-4-8-16,8-8-4 15,9 0 0-15,4-3 4 16,9 0-4-16,-5 3 8 15,1-3-8-15,3-8 8 0,5-4-8 16,9-3 8-16,12 3-8 16,-4 0-4-16,4 0 4 15,0-3-40-15,9-1 20 16,8 1 32-16,4 3-8 16,9 1 8-16,5 3-8 15,8 0-16-15,12 0 4 16,1-4 4-16,-1 4 0 15,14-4 0-15,7-3 0 16,-3 3 0-16,21-3 0 16,0-12 16-16,0 4-8 15,8 0-4-15,5 3 0 16,-5-3-4-16,0-4 0 16,1 1 0-16,8-5 0 0,-5 0 0 15,-3 4 0-15,-9 1 0 16,-9-5 0-16,0-4-20 15,5 5 12-15,-13-1 56 16,-9-3-24-16,-4-4 16 16,-4-1-24-16,-26-3-8 15,5-3-4 1,-22-5 12-16,0-7-8 0,-12 0 16 16,12-4-16-16,-17-4 24 15,-8-3-20-15,-5-12 4 0,-8-8-8 16,-4-7 4-16,-9-3-8 15,-8-5-4-15,-9-3 4 0,-9 3 4 16,-12 4-4-16,-13 0 40 16,-8-7-20-1,-9-8 56-15,-5-7-44 0,-3-5 12 16,-1-6-32-16,1 14-8 16,-1 0-4-16,-3 16 12 15,3-8-8-15,-4 3-12 16,0-3 0-16,5-4-4 15,-9 8 0-15,0-1 32 16,-4 1-12-16,-5 7-40 16,-4 4 16-16,-17 4 0 15,5 4 12-15,-14 3-20 16,-3 4 12-16,-1 0-4 16,1 1 4-16,-1-5 24 15,0 0-8-15,9 1-20 0,-4-1 4 16,0-11-4-16,-1 4 4 15,-3 0 44-15,-10-1-24 16,1 9-28-16,-13-1 8 16,1 8 0-16,-14 0 8 15,4 7-20-15,-3-3 12 16,-18 4-24-16,-12-5 20 16,-1 9-20-16,-4-1 16 15,5-4 8-15,-9 1 8 16,-4-1-12-16,-1 5 8 15,1-5 12-15,-9 5-4 16,-8 6-12-16,0 5 4 16,-9 0-16-16,-8 11 12 0,12-4 32 31,13 4-16-31,-38 4 0 16,8 3-4-16,-25 5-32 0,-4 7 16 15,-5-4 12-15,-4 7 4 16,18 1 8-1,7 4-8-15,-38 3-4 0,5 0 4 16,17-7 4 0,3 7-4-16,-37 0-12 0,-17 8 4 15,8 8 12-15,-9-1-4 16,-8 8-20-16,-8 11 8 16,-22 5-100-16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38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419A02-A1FF-4C1D-B32D-AEDE4C0610E6}" emma:medium="tactile" emma:mode="ink">
          <msink:context xmlns:msink="http://schemas.microsoft.com/ink/2010/main" type="writingRegion" rotatedBoundingBox="5378,7618 8321,6093 8798,7012 5854,8538">
            <msink:destinationLink direction="with" ref="{A8AA89CC-C797-42F7-9E8C-566E36AE690B}"/>
          </msink:context>
        </emma:interpretation>
      </emma:emma>
    </inkml:annotationXML>
    <inkml:traceGroup>
      <inkml:annotationXML>
        <emma:emma xmlns:emma="http://www.w3.org/2003/04/emma" version="1.0">
          <emma:interpretation id="{B0EF3248-A1E0-47C7-81A9-3F1F17A2A79E}" emma:medium="tactile" emma:mode="ink">
            <msink:context xmlns:msink="http://schemas.microsoft.com/ink/2010/main" type="paragraph" rotatedBoundingBox="5378,7618 8321,6093 8798,7012 5854,8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A8A08-09C3-4338-BCDD-0EB6E6B3E7B2}" emma:medium="tactile" emma:mode="ink">
              <msink:context xmlns:msink="http://schemas.microsoft.com/ink/2010/main" type="line" rotatedBoundingBox="5378,7618 8321,6093 8798,7012 5854,8538"/>
            </emma:interpretation>
          </emma:emma>
        </inkml:annotationXML>
        <inkml:traceGroup>
          <inkml:annotationXML>
            <emma:emma xmlns:emma="http://www.w3.org/2003/04/emma" version="1.0">
              <emma:interpretation id="{6847E15C-6724-43AB-B465-9E0EFB4C6703}" emma:medium="tactile" emma:mode="ink">
                <msink:context xmlns:msink="http://schemas.microsoft.com/ink/2010/main" type="inkWord" rotatedBoundingBox="5378,7618 6559,7006 7036,7925 5854,8538"/>
              </emma:interpretation>
            </emma:emma>
          </inkml:annotationXML>
          <inkml:trace contextRef="#ctx0" brushRef="#br0">6869 5245 340 0,'0'-8'128'0,"0"8"-100"0,0 19-8 16,0-7 132 0,0 10-88-16,0 16 52 15,0 8-68-15,0 7 12 32,0-4-40-32,-9-4 52 0,9-7-40 0,-17-8 80 15,9-3-60-15,-18-12-8 16,5 0-28-16,-13-11-12 0,8-4 0 0</inkml:trace>
        </inkml:traceGroup>
        <inkml:traceGroup>
          <inkml:annotationXML>
            <emma:emma xmlns:emma="http://www.w3.org/2003/04/emma" version="1.0">
              <emma:interpretation id="{5E8C6F30-1C0A-4A79-800B-731210E71E9D}" emma:medium="tactile" emma:mode="ink">
                <msink:context xmlns:msink="http://schemas.microsoft.com/ink/2010/main" type="inkWord" rotatedBoundingBox="7151,7107 8488,6414 8655,6737 7319,7430"/>
              </emma:interpretation>
            </emma:emma>
          </inkml:annotationXML>
          <inkml:trace contextRef="#ctx0" brushRef="#br0" timeOffset="1435.095">8142 5120 572 0,'-17'-11'208'0,"17"11"-160"0,4 0-12 16,-4-4-32 0,0 4-8-16,-4-4 56 15,0 4-28-15,-5 0 24 16,1 4-28-16,-9-4-16 0,8 8-8 15,-12-1 12-15,4 8-4 0,-13-3 8 16,9-1-8 0,-9 0-4-16,9 4 4 15,-5-3-4 1,9-1 0-16,-4-3 16 0,8-1-8 0,4-7-4 16,9 4 0-16,13-4-16 15,8 0 8-15,14 0 12 16,7 8-4-16,9-5-12 15,0 5 4-15,5-4 20 16,-1 3-8-16,-8-7-20 16,-5 4 4-16,-12-8 128 15,-8 4-68-15,-18-7 88 16,0-1-80-16,-21-7 32 16,4 11-56-16,-17-18 8 15,9 10-28-15,-9-3-36 16,9 0 12-16,0 4-8 15,8 7 8-15</inkml:trace>
          <inkml:trace contextRef="#ctx0" brushRef="#br0" timeOffset="-688.5567">5779 6108 696 0,'-13'8'256'16,"13"-8"-196"-16,21 19-20 0,-4-19-20 16,5 0-20-16,12-4 52 15,8-4-28-15,9-15 8 16,0 5-20-16,9-9-16 15,-9-3 0-15,0-4 28 16,-8 0-12-16,-9 0-20 16,-9 0 0-16,-8-1 32 15,-4 13-16-15,-17-5-8 16,-5 8-4-16,-16 4 4 16,-1 4 0-16,-21 7-12 15,5 8 8-15,-22 7 4 0,4 8 0 16,-16 15 0-16,16 4 0 0,-8 23 0 15,21-1 0-15,5 12 44 16,7-4-24 0,27 0 16-16,8-7-20 0,26 3-8 15,8-11-4-15,21-4 4 16,5-3-4-16,12-8 8 16,0-8-8-16,5-11 32 15,-13 0-20-15,0-15-384 16,-9-1 200-16</inkml:trace>
          <inkml:trace contextRef="#ctx0" brushRef="#br0" timeOffset="-18796.123">8240 4174 216 0,'434'34'80'0,"-246"-4"-60"0,110 31-8 0,-124-35-4 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6:36.5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E4BB6D-C942-4FC5-8D7F-C7A1512FF2C1}" emma:medium="tactile" emma:mode="ink">
          <msink:context xmlns:msink="http://schemas.microsoft.com/ink/2010/main" type="inkDrawing" rotatedBoundingBox="2354,9889 4028,9222 4283,9863 2610,10530" semanticType="callout" shapeName="Other">
            <msink:sourceLink direction="from" ref="{085D58F1-01E9-481B-9FE3-6E7ABA26D99B}"/>
            <msink:sourceLink direction="to" ref="{085D58F1-01E9-481B-9FE3-6E7ABA26D99B}"/>
          </msink:context>
        </emma:interpretation>
      </emma:emma>
    </inkml:annotationXML>
    <inkml:trace contextRef="#ctx0" brushRef="#br0">18 632 540 0,'-21'-53'200'0,"21"41"-156"0,0-7-12 0,4 12-16 16,1-5-16-16,-1 1 52 15,0-8-28-15,0-11 8 16,9-4-20-16,0-4 36 0,4-4-24 0,17 1-4 16,13-1-12-16,17-3-8 15,38-1 4-15,13 8-4 16,17 4 0-16,13 0 0 15,4 8 0-15,-9 7 0 16,-8 7 0-16,-17 5-72 16,-25 3 40-16,-14 0-128 15,-20 1 88-15</inkml:trace>
    <inkml:trace contextRef="#ctx0" brushRef="#br0" timeOffset="226.958">1087-231 652 0,'-51'-50'244'0,"43"35"-192"0,8 0-12 0,8 11 24 16,13 4-44-16,22 4-20 15,17 11 0-15,29 8-8 16,-4 4 0-16,0 3 8 0,1 0 0 16,-14-3 0-16,-17 7 0 15,-21-8 32-15,-29 4-16 16,-27 12-4-16,-25 15-8 15,-25 19 4-15,-26 22-4 16,-13 12-380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42:50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4D8E4C-33AC-463B-8F98-77C537C66BF3}" emma:medium="tactile" emma:mode="ink">
          <msink:context xmlns:msink="http://schemas.microsoft.com/ink/2010/main" type="writingRegion" rotatedBoundingBox="5634,10071 8573,8062 9703,9715 6764,11724"/>
        </emma:interpretation>
      </emma:emma>
    </inkml:annotationXML>
    <inkml:traceGroup>
      <inkml:annotationXML>
        <emma:emma xmlns:emma="http://www.w3.org/2003/04/emma" version="1.0">
          <emma:interpretation id="{0D9D64E0-445C-4F5A-83FA-8A99441FA100}" emma:medium="tactile" emma:mode="ink">
            <msink:context xmlns:msink="http://schemas.microsoft.com/ink/2010/main" type="paragraph" rotatedBoundingBox="5787,9779 7246,9104 7736,10165 6277,10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E45512-5071-4B03-821A-028E58DE4485}" emma:medium="tactile" emma:mode="ink">
              <msink:context xmlns:msink="http://schemas.microsoft.com/ink/2010/main" type="line" rotatedBoundingBox="5787,9779 7246,9104 7736,10165 6277,10839">
                <msink:destinationLink direction="with" ref="{085D58F1-01E9-481B-9FE3-6E7ABA26D99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DC139B-E7D9-4BBA-AC66-ED759855520C}" emma:medium="tactile" emma:mode="ink">
                <msink:context xmlns:msink="http://schemas.microsoft.com/ink/2010/main" type="inkWord" rotatedBoundingBox="5787,9779 7246,9104 7736,10165 6277,108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-1852 7588 664 0,'-17'-19'244'0,"17"19"-188"0,0 0-16 0,0 0 120 16,0 0-96-16,8-4 16 16,5 1-44-16,17-5-16 15,4 0-12-15,9-3 12 16,3 3-12-16,1-3 4 15,-4 7-4-15,-5 1-8 16,1 3 4-16,-14 0-208 16,-4 3 112-16</inkml:trace>
          <inkml:trace contextRef="#ctx0" brushRef="#br0" timeOffset="362.3204">-1563 7558 716 0,'0'-31'264'0,"0"31"-204"0,0 16-16 0,0-1-36 15,5 4-12-15,-10 3 20 16,5 5-8-1,-8 7-4-15,8 4 0 0,-4 7-148 16,8-3 80-16</inkml:trace>
          <inkml:trace contextRef="#ctx0" brushRef="#br0" timeOffset="197.0642">-1750 7543 464 0,'-17'19'176'0,"17"-19"-140"0,-8 41-8 16,3-22 48-1,5 4-48-15,-8 3 24 16,8 1-32-16,-4-1-8 16,8 1-8-16,-4-1 12 15,4-3-8-15,0-4-4 16,1-4 0-16</inkml:trace>
          <inkml:trace contextRef="#ctx0" brushRef="#br0" timeOffset="-241.5134">-2269 7418 236 0,'21'56'88'0,"-21"-25"-68"0,17 22-4 0,-17-23 104 15,8 4-68-15,-8 0 52 16,-4 0-64-16,-9 4 68 16,-8-4-60-16,-9 0 36 15,-8 4-48-15,-9-11 8 16,0-5-28-16,-4-7-8 0,4-3-4 15,5-8 4-15,8-4-4 16,4-4-4-16,9 0 4 16,4 0-16-16,8 0 8 0,9 1 12 15,9-1-4-15,-1 0 8 16,5 0-8-16,4 4 32 16,4 4-20-16,0 4 12 15,5 7-16-15,4 0 0 16,4 8-4-16,4-4-8 15,9 3 4-15,0-10 4 16,4 3-4-16,-8-15-4 16,-1 0 4-16,-3-4-216 15,3-4 116-15</inkml:trace>
          <inkml:trace contextRef="#ctx0" brushRef="#br0" timeOffset="687.7978">-2780 8383 632 0,'-56'-19'236'0,"48"23"-184"0,-5-4-16 15,13 0 116-15,0-4-92 16,8 0 72-16,14 0-76 15,20-3 56-15,31-1-60 16,25 1 16-16,21-1-40 0,21-3 0 0,14-1-16 16,-27 5-16-1,1 7 0 1,0-4 20-16,-17 4-8 0,-5-4-12 16,-16 4 0-16,-18 0-172 15,-8 4 96-15</inkml:trace>
        </inkml:traceGroup>
      </inkml:traceGroup>
    </inkml:traceGroup>
    <inkml:traceGroup>
      <inkml:annotationXML>
        <emma:emma xmlns:emma="http://www.w3.org/2003/04/emma" version="1.0">
          <emma:interpretation id="{A8884102-CAE7-4325-8AA9-B933F769B1D9}" emma:medium="tactile" emma:mode="ink">
            <msink:context xmlns:msink="http://schemas.microsoft.com/ink/2010/main" type="paragraph" rotatedBoundingBox="6208,10910 9146,8901 9703,9715 6764,11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09DEEE-0C7D-4AF1-A52A-68320C8A2BA7}" emma:medium="tactile" emma:mode="ink">
              <msink:context xmlns:msink="http://schemas.microsoft.com/ink/2010/main" type="inkBullet" rotatedBoundingBox="6208,10910 6762,10531 7319,11345 6764,11724"/>
            </emma:interpretation>
          </emma:emma>
        </inkml:annotationXML>
        <inkml:trace contextRef="#ctx0" brushRef="#br0" timeOffset="964.2244">-1988 8788 392 0,'4'34'148'0,"-8"-11"-116"16,-9 15-8-16,4-20 92 0,-12 13-68 16,-4 10 52-16,-10 1-60 15,-7 3 68-15,-5 1-60 16,-4-5 44-16,4 1-52 16,5-19-4-16,3-4-20 0,-3-4 8 15,8-8-16-15,8-7-304 16,9-7 164-16,4-1-348 15</inkml:trace>
        <inkml:trace contextRef="#ctx0" brushRef="#br0" timeOffset="1408.4751">-2210 8625 352 0,'17'-19'132'0,"-17"12"-104"0,9-1-8 0,-1 8 96 0,1 4-68 16,-1-4 32-16,5 4-44 15,0 3 56 1,0 5-52-16,4-1 52 0,0 8-52 15,0 4 32-15,4 3-40 0,0 4 8 32,1 4-24-32,-5 8 8 15,4-4-12-15,-4 0 12 16,4 0-16-16,1-1 16 16,-1 5-16-16,-4 4 4 15,0-1-4-15,-9 4 20 16,5 0-16-16,-9 1-20 15,5-9 0-15,-9 1 20 16,4-1-4-16,-8-6 16 0,8-5-16 16,-4-7 4-16,17-5-4 0,-4-10-8 15,4 0 4-15,-4-12-224 16,8 4 120 0</inkml:trace>
      </inkml:traceGroup>
      <inkml:traceGroup>
        <inkml:annotationXML>
          <emma:emma xmlns:emma="http://www.w3.org/2003/04/emma" version="1.0">
            <emma:interpretation id="{7D1760BC-B53A-43F5-B2E4-005B14630B03}" emma:medium="tactile" emma:mode="ink">
              <msink:context xmlns:msink="http://schemas.microsoft.com/ink/2010/main" type="line" rotatedBoundingBox="8022,9803 9208,8992 9678,9679 8492,10490"/>
            </emma:interpretation>
          </emma:emma>
        </inkml:annotationXML>
        <inkml:traceGroup>
          <inkml:annotationXML>
            <emma:emma xmlns:emma="http://www.w3.org/2003/04/emma" version="1.0">
              <emma:interpretation id="{1A84AF3B-C801-4EDB-8DE1-10C9FF1650DF}" emma:medium="tactile" emma:mode="ink">
                <msink:context xmlns:msink="http://schemas.microsoft.com/ink/2010/main" type="inkWord" rotatedBoundingBox="8263,10195 8387,9473 9091,9594 8968,103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38.0927">-617 8190 436 0,'-9'4'160'0,"9"-4"-124"15,-4 0-8-15,0 0 124 0,8 0-88 0,0-4 104 16,5 4-92-16,4-4 36 16,8 4-64-16,-4 0-8 15,-4 8-24-15,4-1-20 16,4 1 0-16,9 3-16 15,-5 4 12-15,9 0-444 16,5 4 244-16</inkml:trace>
          <inkml:trace contextRef="#ctx0" brushRef="#br0" timeOffset="6168.2511">-481 7611 332 0,'0'-38'120'0,"0"38"-92"15,17-15-8-15,-13 3 52 16,9 9-44-16,4-9 120 16,4 5-80-16,9 10-16 15,-8 5-32-15,16 7-8 16,-4 8-4-16,9 3 48 0,8 1-32 0,0 11 8 15,0 3-20 1,0 16-8-16,0-4 0 0,-21 4 48 16,4 3-28-16,-17-7 24 15,-4 0-28-15,-13-3 16 16,-5-5-20-16,-20-7 72 16,4-8-52-16,-31-3 56 15,18-5-52-15,-17-18-4 16,9 4-20-16,-9-16-4 15,12 4-4-15,-3-15-8 16,8 4 4-16,-5-7-4 16,18 10 0-16,0-10-20 15,4 10 12-15,4-3-276 16,4 8 152-16,9-5-400 16,0 8 296-16</inkml:trace>
          <inkml:trace contextRef="#ctx0" brushRef="#br0" timeOffset="5731.4864">-370 7785 196 0,'13'-8'72'0,"-13"8"-56"0,8-4-4 15,1 1 40 1,-1-1-32-16,5-4 16 16,4 5-20-16,-4-9 64 15,-1 8-48-15,-3-7 120 0,-1 4-84 16,-3-5 80-1,3 5-84-15,-8-5 28 16,0 8-52-16,-8-3 4 0,8 7-28 0,0 0-8 16,0 4-4-16,-9 7-4 15,5 8 0-15,-9 7 0 16,9 5 0-16,-9 7 0 16,13-1 0-16,-17 1 16 15,17 0-8-15,-13-4 4 16,5-4-4-16,-5-7-16 15,5 0 4-15,-1-8 4 16,-4-4 0-16</inkml:trace>
        </inkml:traceGroup>
        <inkml:traceGroup>
          <inkml:annotationXML>
            <emma:emma xmlns:emma="http://www.w3.org/2003/04/emma" version="1.0">
              <emma:interpretation id="{9DA8A071-A36B-4097-8FDA-638D50A369B6}" emma:medium="tactile" emma:mode="ink">
                <msink:context xmlns:msink="http://schemas.microsoft.com/ink/2010/main" type="inkWord" rotatedBoundingBox="9126,9181 9270,9082 9483,9393 9338,9492"/>
              </emma:interpretation>
            </emma:emma>
          </inkml:annotationXML>
          <inkml:trace contextRef="#ctx0" brushRef="#br0" timeOffset="6587.0035">256 7217 496 0,'0'-23'184'0,"0"23"-140"0,21-19-16 0,-4 12 144 16,-4 3-100-16,-5 0 60 16,14 4-76-16,-5 0-8 15,4 8-28-15,-4-1-12 16,4 9-4-16,-12-5 12 15,8 4-8-15,-13 4 24 16,0-4-20-16,-12 4 4 16,-9 4-8-16,0-4-8 15,4 3 4-15,-4-6 40 16,4 2-24-16,5-2 8 16,8 3-16-16,8-8 0 15,5 4-4-15,8-4-8 16,18 1 4-16,-5-1-16 15,4 0 8-15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38:37.4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84F698-7D94-424A-81B5-DAF8EDCAC900}" emma:medium="tactile" emma:mode="ink">
          <msink:context xmlns:msink="http://schemas.microsoft.com/ink/2010/main" type="writingRegion" rotatedBoundingBox="3194,17157 13415,17068 13428,18520 3207,18609"/>
        </emma:interpretation>
      </emma:emma>
    </inkml:annotationXML>
    <inkml:traceGroup>
      <inkml:annotationXML>
        <emma:emma xmlns:emma="http://www.w3.org/2003/04/emma" version="1.0">
          <emma:interpretation id="{DF97A1A8-1484-4F23-99E2-C88816A44426}" emma:medium="tactile" emma:mode="ink">
            <msink:context xmlns:msink="http://schemas.microsoft.com/ink/2010/main" type="paragraph" rotatedBoundingBox="3194,17157 13415,17068 13428,18520 3207,18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92394-322C-4B77-981D-31D1DA85946A}" emma:medium="tactile" emma:mode="ink">
              <msink:context xmlns:msink="http://schemas.microsoft.com/ink/2010/main" type="line" rotatedBoundingBox="3194,17157 13415,17068 13428,18520 3207,18609"/>
            </emma:interpretation>
          </emma:emma>
        </inkml:annotationXML>
        <inkml:traceGroup>
          <inkml:annotationXML>
            <emma:emma xmlns:emma="http://www.w3.org/2003/04/emma" version="1.0">
              <emma:interpretation id="{CD66D68E-1187-43BC-AABE-1360D628367A}" emma:medium="tactile" emma:mode="ink">
                <msink:context xmlns:msink="http://schemas.microsoft.com/ink/2010/main" type="inkWord" rotatedBoundingBox="3197,17409 7000,17376 7005,18005 3202,180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1159 10 444 0,'-9'-53'164'0,"5"38"-124"0,4 7-16 0,0 8 132 16,0 0-92-16,-4 8 0 0,-1 15-40 15,-3 7 36-15,-1 11-32 16,-8 5 4-16,5 11-20 0,3-4-8 16,-8-12 0-16,4-7 4 15,5-3-4-15,3-12 8 16,1-1-8-16,0-10 24 16,4-8-16-16,8 0-12 15,1-11-4-15,4-20 4 16,8-3 0-16,0-11-64 15,-4-16 36-15,5 8-40 16,3 8 36-16,-8 7 0 16,0 12 20-16,-4 10 24 15,-4 16-4-15,-5 19 76 16,-4 15-48-16,-4 8 4 16,-5 3-24-16,5 5 8 15,0-9-16-15,4-7 4 0,0-3-4 16,4-9-8-1,0-3 4-15,9-4 12 0,0-7-8 16,4-8-40-16,4-11 20 16,0-8-112-16,1-8 68 15,7-11-124-15,-3-3 100 16,-9 3-20 0,0 4 56-16,0 11 80 15,-4 12-16-15,-9 7 108 16,-4 8-72-16,-4 22 56 15,-5 5-68-15,1 3 4 0,8-4-28 16,-9 8 4-16,9-8-12 0,9-3-8 16,3-5 0-16,6-7-68 15,11-7 36-15,5-8-244 16,9 0 152 0,8-11-232-16</inkml:trace>
          <inkml:trace contextRef="#ctx0" brushRef="#br0" timeOffset="811.2045">1870 97 696 0,'-21'-15'256'0,"8"30"-196"0,-9 0-20 16,5-4 68-16,0 20-68 15,-4-5 8-15,4 8-28 16,0 0-4-16,4 0-8 16,9-3-16-16,8-5 4 0,9-7 20 15,8-4-8-15,9-7-28 16,0 3 8-16,4-11-152 0,-4-11 88 15,-5 11-100-15,-3-8 104 16,-14-14 0-16,5-5 44 16,-22-7 0-1,-3-15 16-15,-5 7 36 16,4 1-16-16,-8 6 140 16,8 9-80-16,13 7 24 15,0 4-56-15,13 7-40 16,8 8 0-16,9 0 0 15,4 8 4-15,17-8 16 16,-4 7-8-16,-5-7-4 16,1 8 0-16,-13-4-112 0,-1-4 60 15,-3 0-32-15,-9 7 44 16,-4-7 24-16,-5 8 8 16,-8 7 12-16,-8-4-4 15,4 12 52-15,-1 11-32 16,5 8 32-16,5-8-28 15,7-8 0-15,-7 9-16 16,12-9-16-16,4-7 0 0,-8 0 28 31,4-8-12-31,-5 1 4 16,1-5-8-16,-4 1-8 0,-1-16 4 16,1 1-4-16,-9-5 0 15,4-10 0-15,0-13 0 16,9-10 8-16,-9-4-4 0,5 7-4 15,4 8 4-15,-1 8-24 16,5 3 12-16,5 8 4 16,3 15 4-16,-3 7 0 15,7 8 0-15,14 12 8 16,0 3-4-16,-1 1 8 16,1-1-8-16,-1-7 8 15,5-8-8-15,-4-8 8 0,-9-3-8 16,0-8-4-16,-9-7 4 15,1-12 4-15,-22-7-4 16,-8 7 8-16,-5 0-8 16,-8 5-4-16,0 6 4 0,0 8-4 15,5 12 0-15,-10 11-12 16,5 7 8-16,13 1 20 16,0-1-8-16,-1 1-4 15,5-4 0-15,0-8-92 16,5 0 48-16,3-4-304 15,1-7 192 1,12-4-136-16</inkml:trace>
          <inkml:trace contextRef="#ctx0" brushRef="#br0" timeOffset="-899.5409">81 44 444 0,'-29'-45'164'0,"29"45"-124"0,4 0-16 15,-4 0-20-15,0 11-8 16,-13 8 12-16,13 11-4 15,-4 8 16-15,-5 4-12 16,1 3 4-16,3-7-4 16,-3 0 28-16,-1-19-20 15,9 0 84-15,0-4-56 16,0-15 40-16,0-4-48 16,22-11 0-16,-5-15-24 15,8-5-16-15,1-6 0 0,8 3 12 0,-4 0-4 16,4 8-20-16,-4 7 8 15,-9 8-4-15,0 7 4 16,1 5 8-16,-5 6 0 16,-5 1 0-16,1 0 0 15,-4 0-56-15,12-4 32 16</inkml:trace>
          <inkml:trace contextRef="#ctx0" brushRef="#br0" timeOffset="-569.6238">592 176 416 0,'17'4'152'0,"-4"-11"-116"0,8-5-12 16,-8 5 48-16,9-5-44 16,3-3-36-16,1 0 0 15,-1-4 8-15,-8 0 4 16,-4 0-4-16,-13 4 4 15,-4-4 12-15,-9 12-8 16,-8-1 4-16,-9 4-4 16,-4 12 12-16,-5 7-12 15,1 8 32-15,4 7-24 16,9 8 4-16,-5 7-12 16,17-3 12-16,13-4-12 15,4 0-4-15,17-4 0 0,14-8 4 0,7-3-4 16,1-4-12-16,8-4 4 15,4-11-268 1</inkml:trace>
          <inkml:trace contextRef="#ctx0" brushRef="#br0" timeOffset="1337.7284">2930 335 332 0,'9'19'120'0,"8"-15"-92"0,8 0-8 15,-8 4 24-15,13 3-28 16,8-4 4-16,13-7-12 15,5 0 4-15,8-7-8 0,-9 3-80 16,-4-11 40-16,-8-4 4 16,-5-19 20-16,0 0 20 15,-8-7-4-15,-4-16 112 16,-5-7-64-16,-4 0-4 16,-4 8-28-16,-5 10 28 15,-8 12-24-15,9 12 84 16,-13 7-60-16,4 19-12 15,-9 19-24-15,1 15 24 16,-1 15-20-16,1 16 40 0,-1 3-32 16,-4-4-12-16,1-3-8 15,3-12 12-15,5-11-8 16,-9-8 4-16,13-4-4 0,-9-14 12 16,9-12-12-16,0-8-4 15,13-18 0-15,9-8-4 16,-10-4 0-16,14 0-44 15,8 4 24-15,4 15-20 16,5 11 24-16,-1 20-8 16,-8 10 12-16,-4 13 16 15,-8 2 0-15,-14 1 76 16,-12 0-44-16,4-4 84 16,-17-4-68-16,0-3 0 15,-5-4-32-15,1-8 4 16,0-8-12-16,-9-7 12 15,9-3-16-15,4-5-108 16,12-7 52-16,10-12-316 0,12-7 204 16,13-4-300-1</inkml:trace>
        </inkml:traceGroup>
        <inkml:traceGroup>
          <inkml:annotationXML>
            <emma:emma xmlns:emma="http://www.w3.org/2003/04/emma" version="1.0">
              <emma:interpretation id="{BEDDE4F2-55D6-40E5-A0E3-D9FC59243969}" emma:medium="tactile" emma:mode="ink">
                <msink:context xmlns:msink="http://schemas.microsoft.com/ink/2010/main" type="inkWord" rotatedBoundingBox="7295,17121 7823,17117 7830,17895 7302,179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37.7603">4191-391 624 0,'-13'-34'228'0,"17"45"-176"0,-8 12-16 0,0-4 72 16,-5 15-68-1,-4 7 80-15,5 16-68 0,-5 11-36 0,0 12-12 16,5 7 32-16,3 0-24 0,1-15 0 16,8-8-8-16,-8-7-92 15,4-12 48-15,0-11-320 16</inkml:trace>
          <inkml:trace contextRef="#ctx0" brushRef="#br0" timeOffset="1893.241">4348 176 364 0,'4'16'132'0,"1"-13"-100"0,-1 9-12 15,-4-12 104-15,0 0-72 16,8 0 16-16,5 4-44 16,4-8-12-16,9-8-8 0,-1-3 12 15,5 0-8-15,-4-4-4 0,-5-4 0 16,-4 1-4-16,-13-1 0 16,-4 8 132-16,-8-4-72 15,-14 4 72-15,-3 7-76 16,-9 8 56-16,-4 8-60 15,-1 11 68-15,9 3-68 16,5 9-36-16,8 3-12 16,13 0 4-16,16-4-4 15,14 0 16 1,16-3-12-16,5-8-56 0,0 4 24 0,0-16-516 16,8 5 296-1,-8-5-220-15</inkml:trace>
        </inkml:traceGroup>
        <inkml:traceGroup>
          <inkml:annotationXML>
            <emma:emma xmlns:emma="http://www.w3.org/2003/04/emma" version="1.0">
              <emma:interpretation id="{30587A23-68A2-4E48-A77F-427588801E50}" emma:medium="tactile" emma:mode="ink">
                <msink:context xmlns:msink="http://schemas.microsoft.com/ink/2010/main" type="inkWord" rotatedBoundingBox="8906,17308 9694,17301 9700,17964 8912,179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55.7796">6090 173 476 0,'13'-23'176'0,"-5"15"-136"0,1-3-12 0,-1 7 64 16,-4-3-56-16,-4-1 48 16,0-3-48-16,0-1 32 15,0 5-36-15,-12-1-20 0,-10 1-4 16,-8-1-8-16,-8 4 0 0,-4 1-12 15,-1 3 8-15,13 3 12 16,0 5-4-16,9 7-28 16,8 4 12-16,13 4-4 15,13 11 8-15,8 11 0 16,18-7 0-16,-5-4 16 16,-4-4-4-16,-1-3-4 15,-7-4 4-15,-14-4 48 16,-16-1-28-16,-14-2 52 15,-7-5-44-15,-14-3 28 16,-8-8-32-16,-9 0-16 16,5-4-8-16,12 0-60 15,18-4 32-15,25-11-648 16</inkml:trace>
          <inkml:trace contextRef="#ctx0" brushRef="#br0" timeOffset="4685.6262">6430 97 520 0,'-42'4'192'0,"25"22"-152"0,-9 5-8 0,18-9 52 0,-14 5-52 16,10 3 16-16,3 0-32 16,5-3-16-16,4-4-4 15,4-8 28-15,9-4-12 0,-5-3-12 16,5-1-4-16,-4-7-180 15,12-4 96-15,-4-3-216 16</inkml:trace>
          <inkml:trace contextRef="#ctx0" brushRef="#br0" timeOffset="4479.5478">6494-232 684 0,'-64'-12'252'0,"35"20"-192"0,-10 11-20 0,22-4-20 16</inkml:trace>
        </inkml:traceGroup>
        <inkml:traceGroup>
          <inkml:annotationXML>
            <emma:emma xmlns:emma="http://www.w3.org/2003/04/emma" version="1.0">
              <emma:interpretation id="{6B402052-A71B-4B0D-BE95-F7B9BDCA8615}" emma:medium="tactile" emma:mode="ink">
                <msink:context xmlns:msink="http://schemas.microsoft.com/ink/2010/main" type="inkWord" rotatedBoundingBox="9746,17243 13416,17211 13428,18520 9757,18552"/>
              </emma:interpretation>
              <emma:one-of disjunction-type="recognition" id="oneOf3">
                <emma:interpretation id="interp3" emma:lang="" emma:confidence="0">
                  <emma:literal>yurt</emma:literal>
                </emma:interpretation>
                <emma:interpretation id="interp4" emma:lang="" emma:confidence="0">
                  <emma:literal>yurts</emma:literal>
                </emma:interpretation>
                <emma:interpretation id="interp5" emma:lang="" emma:confidence="0">
                  <emma:literal>yard</emma:literal>
                </emma:interpretation>
                <emma:interpretation id="interp6" emma:lang="" emma:confidence="0">
                  <emma:literal>yarn</emma:literal>
                </emma:interpretation>
                <emma:interpretation id="interp7" emma:lang="" emma:confidence="0">
                  <emma:literal>yearn</emma:literal>
                </emma:interpretation>
              </emma:one-of>
            </emma:emma>
          </inkml:annotationXML>
          <inkml:trace contextRef="#ctx0" brushRef="#br0" timeOffset="5344.3786">6626 44 696 0,'9'-15'256'0,"-5"19"-196"0,5 3-20 0,-5 1 68 16,4 3-68-16,-3 4 28 15,-5 4-40-15,0 4-16 16,4 0-8-16,-4 3 4 0,0-3-4 16,0 3-20-16,8 1 8 15,1-8-128-15,4-4 76 16,-1-4-100-16,5-3 92 16,5-12-12-16,3-11 52 15,1-8 24-15,-1-11 4 16,1 0 12-16,-5 0-8 15,-8 7 76-15,-4 5-44 16,-1 10 68-16,-8 16-36 16,-4 19-36-16,-9 19 64 15,-4 18-60-15,0 1-12 16,0 22-16-16,0 27 0 16,4-8-4-16,9-4-28 15,0-11 12-15,-1-11-92 16,1-15 56-16,-4-16-84 15,-9-11 76-15,0-11 12 16,-9-16 24-16,-8-10 8 16,-4-16 4-16,4-27 16 15,4-18-4-15,8-8-12 16,14 0 4-16,21 4-16 16,25 4 12-16,22-1 4 15,21 1 4-15,12 0-12 0,1 11 8 16,0 3 4-16,-9 5 0 15,-21 11 44-15,-18 11-24 16,-12 8 52-16,-16 15 76 16,-10 8-80-1,-8 14-4-15,-4 16-44 16,0-8-4-16,8-3-8 16,4 7 4-16,1-7-8 15,12-5 16-15,0-7-12 16,5-3-4-16,0-12 0 0,-1 0-112 15,-4-4 60-15,1-7-184 16,-5-12 132-16,-9 4-236 16</inkml:trace>
          <inkml:trace contextRef="#ctx0" brushRef="#br0" timeOffset="5960.9033">7474 123 572 0,'-5'-11'208'15,"18"11"-160"-15,4 8-12 0,-4 3 120 0,8-3-92 16,5 11 28-16,8-4-56 15,8-4 4-15,5-3-24 16,4-1 8-16,1 1-12 0,3-12 28 16,-8-7-24-16,-9-5-4 15,-8-6-8-15,0-9-60 16,-9-10 32-16,-4-5-32 16,-4-10 32-16,0-5 20 15,-1-7 4-15,-3-4-8 0,-5 27 4 16,5 11 40-16,-9 18-24 15,0 16 24-15,0 16-20 16,-5 14 72-16,-3 15-52 16,8 16 4-16,4-1-24 15,5 9 16-15,8-1-20 16,8-8 4-16,5-11-8 16,4-7-128-16,4-12 64 15,1-11-232-15,-5-11 160 16,-4-16-136-1,-5-14 152-15,-8-9 0 16,-8-10 64-16,-9-5 32 0,-5 5 12 16,1 7 240-16,0 7-128 15,4 12 52-15,4 7-92 16,5 16-16-16,-1 11-32 16,9 4 32-16,5 3-28 0,-1 0 40 15,0 1-36-15,5-4-4 16,-5-1-16-16,0-6 20 15,-8-9-16-15,-4 1 24 16,-9-8-24-16,4-12-20 16,-4-7 0-16,4-7 4 15,0-12 4-15,9-7 8 16,0-1-4-16,12 1-20 16,1 15 8-16,4-1 56 15,0 9-24-15,4 3-28 16,0 11 0-16,8 0 28 15,5 8-16-15,-13 8-256 16,0 3 136-16,-12 1-388 16,-10-1 280-16,-3 4 24 15</inkml:trace>
          <inkml:trace contextRef="#ctx0" brushRef="#br0" timeOffset="6083.7299">8921-107 600 0,'-8'0'224'0,"8"7"-176"0,0 8-12 0,0 0-8 15,0 8-24-15,8 4 16 16,9 3-12-16,9 0-320 16,12 0 168-16,5-7-152 0</inkml:trace>
          <inkml:trace contextRef="#ctx0" brushRef="#br0" timeOffset="6711.6767">9237-58 520 0,'4'-15'192'0,"21"15"-152"0,18 7-8 0,-13 1 8 15,25 3-28-15,18 4-4 16,12-7-4-16,4 11 4 15,-4-8-4-15,-8 1 16 0,-5-9-12 16,-12-3-4-16,-17-3 0 16,-14-5 12-16,-7 0-8 15,-18 1 60-15,-8 3-40 0,-5 4 8 16,1 8-24-16,-5 7-24 16,4 4 4-16,5 3 4 15,4 1 4-15,4 0 0 16,5 3 0-16,4-11 16 15,8-3-8-15,9-5 16 16,-1 1-16-16,1-8 4 16,0-4-4-16,-4 0 4 15,-5 1-8-15,-4-5 16 16,-13 0-12-16,-8 1-4 16,-9 7 0-16,-8 7 40 15,-9 16-24-15,-4 15 44 16,-4 7-36-16,-1 12-4 15,1 8-16-15,-5 6-8 16,5-2 4-16,4-1 4 0,-4-8-4 16,-9-11-212-16,4-3 112 15</inkml:trace>
          <inkml:trace contextRef="#ctx0" brushRef="#br0" timeOffset="6279.7518">9505-232 728 0,'0'-27'268'0,"0"27"-208"0,0 4-16 16,0 7-8-16,0 8-28 15,0 15 32-15,-9 16-24 16,1 18 12-16,4 0-16 16,4 7-68-16,0-3 28 0,4-7-444 15,4-16 256 1,5-4-68-16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8:57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02CD1A-3DEA-43FB-8D76-8A50D781FC28}" emma:medium="tactile" emma:mode="ink">
          <msink:context xmlns:msink="http://schemas.microsoft.com/ink/2010/main" type="inkDrawing" rotatedBoundingBox="16289,11842 19957,11746 19965,12033 16296,12129" semanticType="underline" shapeName="Other">
            <msink:sourceLink direction="with" ref="{9373E9D1-7761-41B5-8B84-572F8FA6D7DB}"/>
          </msink:context>
        </emma:interpretation>
      </emma:emma>
    </inkml:annotationXML>
    <inkml:trace contextRef="#ctx0" brushRef="#br0">15476 11176 156 0,'-4'-7'56'0,"4"7"-44"0,-4-4-4 16,4 4 60-16,-4 0-40 15,-4-3 8-15,5 3-24 0,-5 0-16 16,-4 3 0-16,1 1 12 16,-1-1-4-16,0 4-12 15,1 0 4-15,-1 0 12 16,4 0-4-16,1 0 32 15,3-4-20-15,0 4 32 16,4 0-32-16,4 0 4 16,0 0-12-16,3 3-8 15,1 0 4-15,4 1-16 16,-1-1 8-16,1 0 12 16,11 1-4-16,-7-1-12 0,11 0 4 15,0-3 28-15,4-3-12 16,4-4 4-16,3-4-8 15,1 1-16-15,8-4 4 16,-9 0 4-16,13-7 0 16,-1 4 0-16,-4-7 0 15,12 6 8-15,-7 4-4 16,-1 1-12-16,-3-5 4 16,-1 4-4-16,-7 0 0 15,7 4 0-15,-3 3 0 16,-1-7 16-16,-3 4-4 15,-4-1-4-15,4 4 4 16,-5 0-4-16,-3 7 0 16,4 0 0-16,-8-4 0 15,-3 11-12-15,-5-3 8 16,-4 2 12-16,-7 1-4 0,-4 0 8 16,-4 3-8-16,-4 0 8 15,-4-3-8-15,-3 0 16 16,3-4-12-16,0-3 4 15,1-4-4-15,3-3 36 16,0 0-20-16,4-3 4 16,0 0-16-16,4-4-8 15,3 0 0-15,1-4-32 16,0 1 16-16,0 0 24 16,11-4-8-16,-4 0-8 0,13 4 0 15,6 0 20-15,1-1-8 16,12 1-20-16,-5 0 4 15,1 3 20-15,-1-4-4 16,-3 8-12-16,4-7 0 16,-1-1 12-16,5 4-4 15,-1 7-4-15,1-3 4 16,-1 3 4-16,1-3-4 16,-5 3-4-16,-3 3 4 15,3 0-4-15,1 1 0 16,0-1 0-16,-1-3 0 15,1 0 0-15,7 0 0 16,-3 0 0-16,3 4 0 16,0-4 0-16,1 0 0 15,-5 3 0-15,0 1 0 0,-3-4 8 16,3 0-4-16,-3 0-12 16,0 3 4-16,-1-3 4 15,5 0 0-15,-1 0 8 16,4 7-4-16,9-4-12 15,-1 8 4-15,0-1 12 16,4-3-4-16,-8 0-12 16,0-4 4-16,-4-3 12 15,1-3-4-15,-5-4-4 16,-3 0 4-16,-5 0 64 16,-3 0-36-16,-4-3 16 0,-8-4-32 15,1 4 0-15,-5-4-8 16,-4-7 12-16,-3 11-12 0,0-10-4 15,-5 2 0-15,1-2-4 16,0 9 0-16,-4-2 0 16,-4-5 0-16,0 5 8 15,0-1-4-15,-16 14-344 32,-3-4-20-32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1:49.7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62F8B0-CA48-4FBD-83EC-FE3E31648039}" emma:medium="tactile" emma:mode="ink">
          <msink:context xmlns:msink="http://schemas.microsoft.com/ink/2010/main" type="writingRegion" rotatedBoundingBox="25028,12273 24514,16065 23624,15944 24137,12152"/>
        </emma:interpretation>
      </emma:emma>
    </inkml:annotationXML>
    <inkml:traceGroup>
      <inkml:annotationXML>
        <emma:emma xmlns:emma="http://www.w3.org/2003/04/emma" version="1.0">
          <emma:interpretation id="{9D228F04-DBF3-43D0-B446-C1F09F70AC55}" emma:medium="tactile" emma:mode="ink">
            <msink:context xmlns:msink="http://schemas.microsoft.com/ink/2010/main" type="paragraph" rotatedBoundingBox="25028,12273 24514,16065 23624,15944 24137,12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5DF7FC-CC5F-4F57-B1FB-D4E1B987C042}" emma:medium="tactile" emma:mode="ink">
              <msink:context xmlns:msink="http://schemas.microsoft.com/ink/2010/main" type="line" rotatedBoundingBox="25028,12273 24514,16065 23624,15944 24137,12152"/>
            </emma:interpretation>
          </emma:emma>
        </inkml:annotationXML>
        <inkml:traceGroup>
          <inkml:annotationXML>
            <emma:emma xmlns:emma="http://www.w3.org/2003/04/emma" version="1.0">
              <emma:interpretation id="{E813C770-B8F6-4145-9557-042976B43629}" emma:medium="tactile" emma:mode="ink">
                <msink:context xmlns:msink="http://schemas.microsoft.com/ink/2010/main" type="inkWord" rotatedBoundingBox="24946,12262 24796,13371 24231,13295 24381,12185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602-2563 312 0,'4'-13'112'0,"15"13"-84"0,1-4-12 15,-9 4-4-15,5 0-12 16,7 0 52-16,0 4-28 15,-3-1 32-15,7 4-28 16,-4 0 16-16,-7 7-24 16,3-1 8-16,-11 11-16 15,-1 4 0-15,-14 3-4 16,3 3-8-16,-19 4 4 16,-5 0 4-16,-2 0-4 15,2 0 24-15,1-11-16 16,4-3-20-16,8 4 0 15,3-11 12-15,12-3 0 0,12 3 8 16,7-10-8-16,16 0-4 16,4 0 4-16,3 0-16 15,1-1 8-15,-5 5 12 0,-3-1-4 16,-19 0 16-16,11 4-12 16,-12 0 24-16,-7 3-20 15,-16 0 32-15,4 4-28 16,-11 0 20-16,-8-1-20 15,7 4-24-15,1 0 0 16,3 4 4-16,4 0 4 16,16-4 8-1,-4 0-4-15,11-4-4 16,9 4 4-16,-1 1-16 16,-4-5 8-16,5 1 20 0,-9-1-8 15,-3 1-20-15,-5 0 4 16,-7-1 4-16,-7 8 4 0,-5-11 68 15,-3 11-36-15,3-11 40 16,0-3-40-16,12 3-8 16,0 4-16-16,0-4-8 15,12-4 4-15,11-2-252 16,0 3 136-16</inkml:trace>
        </inkml:traceGroup>
        <inkml:traceGroup>
          <inkml:annotationXML>
            <emma:emma xmlns:emma="http://www.w3.org/2003/04/emma" version="1.0">
              <emma:interpretation id="{83E48598-0FAE-4AB1-823B-D779E0A79286}" emma:medium="tactile" emma:mode="ink">
                <msink:context xmlns:msink="http://schemas.microsoft.com/ink/2010/main" type="inkWord" rotatedBoundingBox="24678,14854 24514,16065 23624,15944 23788,1473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146.3221">-2 94 496 0,'0'-17'184'0,"0"10"-140"0,0-4-16 16,12 5 40-16,3-1-44 15,9-4 24-15,7-2-28 16,19 2-8-16,4 4-8 16,0 4-4-16,12-1 0 0,0 11 16 15,-16 7-8-15,5-7-4 16,-17 10 0-16,1-3 20 0,-24 3-12 15,9 11 12-15,-24 3-12 16,-24 7 36-16,-3 3-24 16,-15 7-4-16,-20 0-12 15,-4 0 20-15,0 1-16 16,0-5 32 0,12-9-28-16,12-1 12 0,7-13-16 15,15-1-32-15,13-6 8 16,18-4-12-16,16-3 12 15,24 0-44-15,3 0 28 16,23-3 8-16,-11-1 8 16,0 0 12-16,-12 1 0 0,-4-1-12 15,-19 8 8-15,-3 2 20 16,-17 8-8-16,-15 7 32 16,-7 3-24-16,-20 3 4 15,-4 7-12-15,-4-6 20 16,-15-1-16-16,15 0 12 15,1-6-12-15,-1 0-8 16,23-4 0-16,5-4-24 16,22 1 12-16,16 0-56 15,12-8 32-15,15 5-28 16,-3 2 36-16,7-3 20 16,4-3 4-16,-8 0 0 15,-15 3 4-15,-12-3 28 16,0 0-16-16,-16-1 100 15,-11 1-64-15,-11 3 12 0,-5-3-40 16,-7 0 4-16,8-4-16 16,3 1-288-16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3:59.85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8T18:44:28.885"/>
    </inkml:context>
  </inkml:definitions>
  <inkml:traceGroup>
    <inkml:annotationXML>
      <emma:emma xmlns:emma="http://www.w3.org/2003/04/emma" version="1.0">
        <emma:interpretation id="{A903F982-0C92-4A65-945B-7517F93A3B8B}" emma:medium="tactile" emma:mode="ink">
          <msink:context xmlns:msink="http://schemas.microsoft.com/ink/2010/main" type="writingRegion" rotatedBoundingBox="-11,432 22503,212 22687,19073 172,19293"/>
        </emma:interpretation>
      </emma:emma>
    </inkml:annotationXML>
    <inkml:traceGroup>
      <inkml:annotationXML>
        <emma:emma xmlns:emma="http://www.w3.org/2003/04/emma" version="1.0">
          <emma:interpretation id="{30DDFE43-3412-4660-A1B6-23F941489243}" emma:medium="tactile" emma:mode="ink">
            <msink:context xmlns:msink="http://schemas.microsoft.com/ink/2010/main" type="paragraph" rotatedBoundingBox="791,342 15028,299 15031,1388 794,1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B704ED-3475-46EB-A0CC-48CE297BF148}" emma:medium="tactile" emma:mode="ink">
              <msink:context xmlns:msink="http://schemas.microsoft.com/ink/2010/main" type="line" rotatedBoundingBox="791,342 15028,299 15031,1388 794,1431"/>
            </emma:interpretation>
          </emma:emma>
        </inkml:annotationXML>
        <inkml:traceGroup>
          <inkml:annotationXML>
            <emma:emma xmlns:emma="http://www.w3.org/2003/04/emma" version="1.0">
              <emma:interpretation id="{1751EC3B-512E-4F4A-8DFC-C377629A4111}" emma:medium="tactile" emma:mode="ink">
                <msink:context xmlns:msink="http://schemas.microsoft.com/ink/2010/main" type="inkWord" rotatedBoundingBox="791,604 1383,602 1384,903 792,9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26 488 0,'-12'-7'180'0,"12"7"-140"0,0 0-12 0,-7 0 92 16,14 0-72-16,-7 0 44 16,0 0-56-16,0 0 32 15,8 0-36-15,-4 0 8 16,11 0-24-16,-3-3 8 15,7 3-12-15,8-4 0 16,8 1-4-16,-4-4-8 16,8 7 4-16,-4-4 4 15,-4 8-4-15,-4 3 16 16,0-4-12-16,-8 11 60 16,1-7-40-16,-20 10 40 15,0 0-36-15,-8 4-8 16,0 3-16-16,0 0-24 15,8-3 8-15,4-1 4 16,0-2 4-16,4-8 0 16,4 0 0-16,3-10 0 15,4-3 0-15,1-4-12 16,3 3 8 0,-4-2 4-16,1 6 0 0,-9 0-12 15,1 10 8-15,-4-10 12 16,-1 14-4-16,-7-1 8 15,4 1-8-15,-4-3 8 16,4 6-8-16,0-10-4 16,0-1 4-16,0-6 12 15,0 11-8-15,-1-22-20 16,9 11 4-16,0-6-32 0,3 6 24 16,-11-7-348-16,4 7 204 0</inkml:trace>
        </inkml:traceGroup>
        <inkml:traceGroup>
          <inkml:annotationXML>
            <emma:emma xmlns:emma="http://www.w3.org/2003/04/emma" version="1.0">
              <emma:interpretation id="{A90A729F-C1EB-471D-A9AF-DD84F24ADDC6}" emma:medium="tactile" emma:mode="ink">
                <msink:context xmlns:msink="http://schemas.microsoft.com/ink/2010/main" type="inkWord" rotatedBoundingBox="2864,382 6733,370 6736,1105 2866,11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696.4136">2084-57 592 0,'-4'-18'220'0,"4"21"-172"0,-5-6-12 0,1-1 76 16,8 8-68-16,-4-4 52 16,0 0-56-16,0 0-12 15,9 3-16-15,-5 5 32 16,5-1-20-16,-1-7 48 16,1 12-40-16,8-12 48 15,8 0-48-15,9-8-24 16,5 8-8-16,16-4 8 15,0 1-4-15,9-5-12 16,0 8 4-16,-4-4 12 16,-9 4-4-16,0-3-12 15,-4 6 4-15,-5-3 28 16,-8 4-12-16,-4 0-20 16,0 7 0-16,-17-3 4 15,8 3 4-15,-12 1 8 16,3-1-4-16,-12 0-12 15,9 4 4-15,-9-3 20 16,0 3-8-16,0 4 4 16,-9 0-4-16,1 7-16 15,-5 5 4-15,-17 6 4 16,17 1 0-16,-16 8 0 0,7-1 0 16,-7-3 16-16,16-4-8 15,-8-8-12-15,3-4 0 0,-3-7 20 16,0 0-8-16,0-11 4 15,12-4-4-15,-16-16 12 16,8 5-12-16,-13-20 32 16,4 4-24-16,-12-11 84 15,8 4-56-15,-13-4 56 16,5 4-56-16,-4-4 32 16,12 15-44-16,0-12-8 15,9 16-16-15,-5-4-32 16,13 8 12-16,1 0-12 15,3 3 12-15,5-3-196 16,8 7 116-16,5-4-288 16,3 5 212-16</inkml:trace>
          <inkml:trace contextRef="#ctx0" brushRef="#br0" timeOffset="30163.6554">3349 57 748 0,'-30'0'276'0,"30"0"-216"0,-22 11-16 0,5-3 120 16,0 3-100-16,-17 4 104 15,4 4-92-15,-12 8-8 16,8-1-40-16,-9 1-16 16,9 3-8-16,-4-3-4 15,12-1 0-15,-3-7-168 16,16-4 92-16,0-7-392 15,9-1 260-15</inkml:trace>
          <inkml:trace contextRef="#ctx0" brushRef="#br0" timeOffset="29954.4242">3029 31 624 0,'13'7'228'0,"-13"-7"-176"0,17 42-16 0,-4-23 80 16,4 3-72-16,4 9 16 15,0-1-36-15,1 0-12 16,3 1-8-16,1-1 4 15,-1-4-4-15,-8-3 8 16,0 0-8-16,-4-12-116 16,4 0 60-16</inkml:trace>
          <inkml:trace contextRef="#ctx0" brushRef="#br0" timeOffset="30718.3307">3642-26 788 0,'5'0'292'0,"-5"0"-228"0,12 7-16 0,1-10 52 16,8 3-64-16,14-4-4 16,7 4-20-16,18 0-12 15,-9-8 4-15,4-3 4 16,5 11-4-16,-9-12-12 16,0 9 4-16,-21 3 72 15,0 0-36-15,-9 0 120 16,-8 7-84-16,-5 1 100 15,-8-4-96-15,-8-4 16 16,3 7-52-16,-3 8-32 16,8-3-4-16,0-5-44 15,0 8 24-15,-9-7 32 16,18 11-4-16,-18-4 8 16,5 12-8-16,-4 3-24 15,-1 0 8-15,-8 12 4 16,4 3 4-16,-8 1 8 15,8-1-4-15,-4-7-4 16,4-4 4-16,1-8-4 16,3 1 0-16,1-20 32 15,8 1-16-15,-9-16-4 16,1 5-8-16,-9-24 4 0,8 1-4 16,-21-20-4-16,5 8 4 0,-31-11 4 15,18 8-4-15,-17-1 16 16,16 12-12-16,-3 3 4 15,12 8-4-15,9 0-24 16,8 12 8-16,13-1-40 16,8 8 28-16,14 0-372 15,7 8 216-15</inkml:trace>
          <inkml:trace contextRef="#ctx0" brushRef="#br0" timeOffset="31373.5746">4954 4 860 0,'-17'-15'320'0,"17"15"-248"0,-13 0-20 0,5 4 200 15,-1 7-148-15,-17 4 88 16,1 4-108-16,-22 15-24 15,13 0-36-15,-17 12-8 16,4 3-8-16,-13 4-24 16,9-4 8-16,-4 0-92 15,17-7 52-15,-1-16-172 16,14 1 124-16,12-20-388 16,13-7 272-16</inkml:trace>
          <inkml:trace contextRef="#ctx0" brushRef="#br0" timeOffset="31140.9555">4422 49 756 0,'-9'4'280'0,"9"-4"-216"0,0 8-20 0,4-8 112 16,5 4-96-16,-1 3 44 15,5 5-60-15,8 6 48 16,1 5-56-16,-1 4-8 16,5 7-16-16,-5 0 0 15,4 0-8-15,-3-8 8 16,-1 1-8-16,-4-4 16 16,4-5-12-16,-8-6-268 15,4-5 144-15</inkml:trace>
          <inkml:trace contextRef="#ctx0" brushRef="#br0" timeOffset="31859.3645">5627-159 808 0,'17'-7'300'0,"-17"7"-232"0,0 7-20 0,-5-3 152 16,1 7-120-16,-9 12 28 15,1 4-64-15,-14 14-8 16,1 1-24-16,-10 11 0 15,6 4-4-15,-10-1 4 16,18-6-8-16,0-1-12 16,-1-11 4-16,-7 0 20 15,12-8-8-15,-5-7-4 16,10-1 0-16,-1-10 4 16,4-1-4-16,1-19-28 15,16 1 12-15,5-23-144 16,8 3 84-16,9-18-92 15,8 3 96-15,5-7-12 16,0 11 52-16,-1-4 24 16,-3 8 4-16,-5 4 72 15,-5 7-40-15,1 4 112 16,-8 8-84-16,-1 3 56 16,-4 8-72-16,-4 8 16 15,8 7-40-15,9 8 8 16,-9 0-16-16,0 7-16 0,1 4 0 0,-1 4 20 15,4 3-8-15,-12 5-12 16,0-5 0-16,-4-3 28 16,3 4-12-16,-3-12 4 15,-9 0-8-15,0-7-164 16,0 0 84-16</inkml:trace>
          <inkml:trace contextRef="#ctx0" brushRef="#br0" timeOffset="32463.4716">5414-231 664 0,'-9'-3'244'0,"9"3"-188"0,-4 0-16 0,0 0 180 16,8 0-128-16,-4 0 104 16,0 0-112-16,4 0 40 15,5 7-68-15,8-3 20 16,4 0-44-16,17-4 36 15,5 0-40-15,8 0-4 16,0 0-16-16,0 0-24 16,-4 0 8-16,-4 0-232 15,-9 4 128-15</inkml:trace>
          <inkml:trace contextRef="#ctx0" brushRef="#br0" timeOffset="32071.4289">5444 303 976 0,'4'-11'360'0,"-4"11"-280"0,30-12-20 0,-13 1 100 16,4 7-100-16,13-7 8 15,9 3-40-15,3-3-8 16,-3 7-12-16,-9-3-156 16,4 3 80-16</inkml:trace>
        </inkml:traceGroup>
        <inkml:traceGroup>
          <inkml:annotationXML>
            <emma:emma xmlns:emma="http://www.w3.org/2003/04/emma" version="1.0">
              <emma:interpretation id="{9D3F7993-9A05-4FF1-9EF3-BC8F617A993F}" emma:medium="tactile" emma:mode="ink">
                <msink:context xmlns:msink="http://schemas.microsoft.com/ink/2010/main" type="inkWord" rotatedBoundingBox="7386,648 7765,647 7766,935 7387,9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410.0115">6593 307 716 0,'9'0'264'0,"-9"0"-204"0,30 7-16 0,-13-3 96 16,4-4-84-16,17 0-28 15,1 8-24-15,3-8-68 16,5 4 36-16</inkml:trace>
          <inkml:trace contextRef="#ctx0" brushRef="#br0" timeOffset="33255.5971">6717 106 508 0,'-9'-7'188'0,"5"7"-148"0,0-4-8 0,-5 4 116 16,9 0-88-16,-4 0 96 16,4-8-88-16,-4 1 64 15,4-1-76-15,-5 1 84 16,10 3-80-16,-5-4 32 15,0 8-52-15,4-4 12 16,13 4-32-16,4-7-8 16,5 7-8-16,8 0-16 15,4 7 8-15,5 1 4 16,-5 0 0-16,-8-1-292 16,-4 5 160-16,-18 6-404 15,-4 1 300-15</inkml:trace>
        </inkml:traceGroup>
        <inkml:traceGroup>
          <inkml:annotationXML>
            <emma:emma xmlns:emma="http://www.w3.org/2003/04/emma" version="1.0">
              <emma:interpretation id="{FCD632CB-35E1-42EE-98F5-D57A5C52DAA8}" emma:medium="tactile" emma:mode="ink">
                <msink:context xmlns:msink="http://schemas.microsoft.com/ink/2010/main" type="inkWord" rotatedBoundingBox="8323,451 12619,438 12622,1395 8326,1408"/>
              </emma:interpretation>
            </emma:emma>
          </inkml:annotationXML>
          <inkml:trace contextRef="#ctx0" brushRef="#br0" timeOffset="36124.2736">10366 68 800 0,'43'-11'296'0,"-43"11"-232"0,8-11-16 0,-8 11 132 15,0 11-108-15,-8 0 8 16,-5 8-52-16,-8 8-8 15,-1 3-12-15,-16 12 4 16,17-1-8-16,-9 1-4 16,9-4 4-16,-9-8 4 15,13 0-4-15,0-11-4 16,4 0 4-16,0-11 48 16,5-4-28-16,-1-12-12 15,9 0-4-15,4-14-28 16,5 3 12-16,12-15-84 15,9 4 52-15,4-12-108 16,4 12 84-16,5-8-4 16,-13 11 40-16,0 1 52 15,-9 7-12-15,0 4 112 16,9 11-68-16,-17-4 92 16,-5 8-88-16,5 8 24 15,-4 3-48-15,3 8 12 0,-3 8-28 0,8 11-16 31,-4-1-8-31,-1 16 4 0,-3-3 0 0,4-1 16 16,-5-4-8-16,1-7-12 16,-1-4 0-16,-8-4-104 15,0-3 60-15,-8-8-252 16,8-4 164-16,0-4-396 16,-9 1 300-16</inkml:trace>
          <inkml:trace contextRef="#ctx0" brushRef="#br0" timeOffset="36289.7145">10196 413 964 0,'-30'-19'360'0,"30"19"-280"0,-4-8-24 0,4 5 216 16,4-1-160-16,4-4-16 15,10 4-64-15,7-7-40 16,5 7 0-16,4-3-276 15,4 3 152-15</inkml:trace>
          <inkml:trace contextRef="#ctx0" brushRef="#br0" timeOffset="36708.8283">10200 27 756 0,'-8'-8'280'0,"8"8"-216"0,8-11-20 0,-8 3 200 16,0 8-144-16,0-7 144 16,9-1-140-16,-5 1 68 15,13 3-100-15,-4-4 52 16,8 4-72-16,9-3-28 15,0 7-16-15,12-12 8 16,-4 12-8-16,5-7-304 16,-9 7 164-16,4-8-348 15,5 16 276-15</inkml:trace>
          <inkml:trace contextRef="#ctx0" brushRef="#br0" timeOffset="37055.7526">11009-162 748 0,'30'0'276'0,"-30"0"-216"0,38 3-16 0,-21 9 136 16,0 3-108-16,0 15 112 16,0 4-104-16,0 15-8 15,5 4-44-15,-10 19-8 16,1 0-12-16,-17 4 20 16,0-8-16-16,-22 4 4 15,5-15-8-15,-26-1-96 16,4-10 52-16,-16-8-164 15,12-4 112-15</inkml:trace>
          <inkml:trace contextRef="#ctx0" brushRef="#br0" timeOffset="37255.2829">11533 254 872 0,'13'-11'324'0,"-13"11"-252"0,55-4-20 0,-25 0 136 15,0 4-112-15,4-8 40 16,13 5-68-16,-5-5-56 16,1 4 4-16</inkml:trace>
          <inkml:trace contextRef="#ctx0" brushRef="#br0" timeOffset="34126.9149">7556-26 852 0,'-26'-12'316'16,"26"12"-248"-16,9-7-16 0,-5-1 32 16,9 8-56-16,8-4 32 15,9 1-32-15,17-9 8 16,-1 12-20-16,14-3 0 15,0 3-8-15,8 0 4 16,-4 3-8-16,0 1-4 0,-9 0 4 16,-4-4 64-16,-8 4-36 0,-5-4 84 15,-8 3-64-15,-9-3 52 16,-8 0-60-16,0 0-20 16,4 0-16-16,-9-3-8 15,5 3 0-15,-13-4 8 16,8 4-4-16,-8-4-12 15,5 4 4-15,-5-4 12 16,0 4-4-16,0 0 16 16,0 8-12-16,-5-4-12 15,-3-1 0-15,-1 1 4 16,5 4 0-16,-13 3-28 16,9 8 16-16,-14 4-32 15,10 3 28-15,-18 12-28 16,8 4 24-16,-7 15-36 15,7-4 36-15,-12 7 8 16,0-7 8-16,0 4 4 16,13-15 0-16,-13-5 16 15,17-6-8-15,-5-9 4 16,5 1-4-16,0-12 12 16,9-3-12-16,-9-16 16 15,8 1-16-15,-12-16 48 16,8 0-28-16,-17-18 40 15,9-5-40-15,-9-14 20 16,9 14-28-16,0-10 80 16,4 18-56-16,0 0-32 15,8 11-8-15,1-3-24 0,8 11 12 0,0 8-76 16,8 0 48-16,5 3-312 16,4 4 192-16</inkml:trace>
          <inkml:trace contextRef="#ctx0" brushRef="#br0" timeOffset="34787.6717">8910-140 540 0,'4'-7'200'0,"-4"7"-156"0,-4-8-12 0,0 4 104 16,8 8-80-16,-8-4 76 15,4 0-76-15,-9 0 32 16,5 0-52-16,-18 0 68 16,10 8-56-16,-14-1 8 15,9 5-32-15,-13 3-12 16,5 0-8-16,-14 11-4 15,10 12 0-15,-10 11 24 16,9 4-12-16,-4 16 4 16,9-1-8-16,-1 26 4 15,18-10-8-15,4-5-4 16,12-7 4-16,5-11 4 16,12-8-4-16,1-12-48 15,4-3 28-15,-5-11-200 16,5-9 120-16,0-2-312 15,-5-5 232-15</inkml:trace>
          <inkml:trace contextRef="#ctx0" brushRef="#br0" timeOffset="35417.3465">8991 34 840 0,'0'-15'312'0,"0"15"-244"0,-9 8-16 0,9-8 112 16,9 0-100-16,-1-12 0 16,14 9-40-16,-1-5 12 15,9 8-24-15,12-8-12 16,9 5-4-16,5-5-4 15,3 8 0-15,5 0 8 16,-9 4 0-16,-3-4 16 16,-1 4-8-16,-13-1 16 15,-8 1-16-15,-9-4 104 16,-4 4-64-16,-4-8 96 16,-5 4-84-16,-8-4-12 15,0 8-28-15,-4-4-8 16,0 8-4-16,-5-1-32 15,1 9 12-15,-9 6-12 16,0 1 12-16,-13 15 8 16,9 3 4-16,-22 20-12 15,13 0 8-15,-12 3-24 16,8-7 16-16,0-1 24 0,8-6-8 0,-4-12 0 16,13-4 0-16,-4-12 20 15,12-7-12-15,-3-15-4 16,12-3-4-16,-9-24-4 15,9 4 0-15,-4-22-20 16,-9-8 12-16,-4-11-32 16,4 3 24-16,-8 1 16 15,4 10 0-15,-4 5 20 16,8 11-12-16,-8 4 48 16,12 7-28-16,-4 8-4 15,9 7-16-15,4 8-24 16,4 8 8-16,9-4-180 15,4 7 100-15</inkml:trace>
          <inkml:trace contextRef="#ctx0" brushRef="#br0" timeOffset="35614.8722">9719 227 1204 0,'0'8'448'0,"0"-8"-348"0,0 8-32 16,0-8 72 0,0 0-92-16,8 0-28 15,1 3-16-15,-1-3-244 16,-3 0 132-16,3 0-608 0,5 8 400 0</inkml:trace>
        </inkml:traceGroup>
        <inkml:traceGroup>
          <inkml:annotationXML>
            <emma:emma xmlns:emma="http://www.w3.org/2003/04/emma" version="1.0">
              <emma:interpretation id="{0059DFEF-B499-454F-B640-A58C4B691643}" emma:medium="tactile" emma:mode="ink">
                <msink:context xmlns:msink="http://schemas.microsoft.com/ink/2010/main" type="inkWord" rotatedBoundingBox="13075,305 15028,299 15031,1223 13077,12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261.7386">13977-15 600 0,'4'0'224'0,"-4"0"-176"0,0-7-12 16,0 3 124-16,0 8-96 0,-4-8 72 15,4 4-80-15,-8 0 32 16,-1 7-52-16,-8 5 0 16,4 7-24-16,-17 7 0 15,1 4-4-15,-18 16 4 16,0 3-8-16,-4 8-4 15,8-4 4-15,-8 4 4 16,4-12-4-16,0-3 40 16,13-8-20-16,0-12 4 15,13 1-16-15,0-8 12 16,12-3-16-16,1-9-108 16,8-3 52-16,4-15-228 15,9 8 156-15</inkml:trace>
          <inkml:trace contextRef="#ctx0" brushRef="#br0" timeOffset="39966.112">13662 314 572 0,'-30'-11'208'0,"30"11"-160"0,0-4-12 16,-4 1 164-1,-5 6-116-15,5-3 108 0,4 0-112 0,13 0 28 16,0 0-64-16,8 0 64 16,0 0-60-16,9-3 64 15,0 3-64-15,8 0-16 16,1-4-20-16,-1 0 8 15,-4 0-12-15,-4-3 4 16,-5 3-4-16,-3-4-164 16,-5 8 84-16,-5-7-384 15,5 3 252-15</inkml:trace>
          <inkml:trace contextRef="#ctx0" brushRef="#br0" timeOffset="38360.3422">12346-102 456 0,'-13'-4'168'0,"13"4"-128"0,0 4-16 15,-4-4 88 1,4 4-68-16,-4-4 80 16,4 4-72-16,-13-1 124 15,13 1-100-15,0-4 88 16,0 0-96-16,0 0 36 16,0 0-60-16,0 0-8 15,13 8-20-15,-5-4-12 16,14 3 0-16,3-3-24 15,9 0 12-15,5-1 20 0,3 9-4 16,5-12-12-16,0 4 0 0,0-1-4 16,-5 9 0-16,-8-12 24 15,-4 7-8-15,-9-3-12 32,1 0 0-32,-9-4 12 0,-1 0-4 0,-3 0-4 15,-1 4 4-15,1-4 4 16,-1 0-4-16,-8 0-4 15,5 0 4-15,-5 0-16 16,0 0 8-16,-5 7 4 16,5 1 0-16,-8 11 0 15,4 0 0-15,-13 11-20 16,12 0 12-16,-16 23 4 16,0 4 4-16,-9 11 0 15,9-4 0-15,-5 1 16 16,5-8-8-16,0-12-12 15,8-7 0-15,0-12 56 16,4-7-28-16,-3-11 112 16,7-4-76-16,-7-16 132 15,3-3-108-15,-8-26 40 16,4 3-76-16,-8-23-32 16,4 4-16-16,-9-11 0 15,14 11 0-15,-18 1 52 16,13 10-28-16,-4 1-20 15,4 11-4-15,-5 3 0 0,5 13 0 0,-4-1-12 16,8 11 8 0,0 0-24-16,-4 5 16 0,17-1-240 15,0 8 136-15,0-4-296 16,17 7 236-16</inkml:trace>
          <inkml:trace contextRef="#ctx0" brushRef="#br0" timeOffset="38776.448">12921-147 808 0,'-8'0'300'0,"8"0"-232"0,17-4-20 0,-13-4 80 16,4 8-80-16,5 0 44 15,4 0-56-15,9 0 16 16,-1 8-32-16,-3-4-16 16,-5 11-8-16,-5 4 20 15,1-4-8-15,-13 8 40 16,4-5-24-16,-16-2 32 15,3 3-32-15,-8-4 48 16,4-4-40-16,1-3 12 0,3 11-28 0,13-12-24 16,5 1 0-16,8-5 20 15,8-3-4-15,9 0-48 16,0 0 24-16,9-3-280 16,0-1 164-16</inkml:trace>
          <inkml:trace contextRef="#ctx0" brushRef="#br0" timeOffset="41031.4243">13713-253 384 0,'-13'0'140'0,"13"0"-108"0,13-4-8 0,-13 0 120 16,4 4-84-16,1-4 44 16,-1 4-60-16,-4-3 72 15,4-1-64-15,-4 0 28 16,0 4-48-16,0-4 36 15,4 4-40-15,-4-4 84 16,0 8-64-16,5-4 64 16,3 0-60-16,5-4 4 15,4 4-32-15,8-3 32 16,1-5-32-16,12 0 40 16,5 8-36-16,4-3-4 15,0 6-16-15,-5-3-8 16,-8 8 4-16,-8 0 20 15,-1-5-12-15,-8 1-4 16,5 0-4-16,-14-4 4 16,5 4-4-16,-13-4-56 15,4 0 28-15,-4 0-296 16,0 0 176-16,0 0-460 16,0 0 340-16</inkml:trace>
          <inkml:trace contextRef="#ctx0" brushRef="#br0" timeOffset="39621.6968">13820 23 444 0,'8'-11'164'15,"-8"11"-124"-15,13-8-16 0,-5 4 124 16,1 8-88-16,-1-12 88 15,5 5-84-15,0-5 56 16,0 4-68-16,-1 1 32 16,6 3-48-16,-6-4 24 0,1 4-32 15,-4 4 28-15,3 3-32 0,-3 4-12 16,-1 5-8-16,-3 6 28 16,3 1-16-16,5 15 12 15,0 0-16 1,4 11-16-16,0 4 0 0,0 4 28 15,4-4-12-15,0-4-12 16,9-4-4-16,-17-3 12 16,8 0-4-16,-4-16 16 15,-8 1-12-15,-5-12 4 16,5 0-4-16,-9-4-96 16,4-11 52-16</inkml:trace>
        </inkml:traceGroup>
      </inkml:traceGroup>
    </inkml:traceGroup>
    <inkml:traceGroup>
      <inkml:annotationXML>
        <emma:emma xmlns:emma="http://www.w3.org/2003/04/emma" version="1.0">
          <emma:interpretation id="{03A28B5A-CA26-4883-931E-BD9A430E02A2}" emma:medium="tactile" emma:mode="ink">
            <msink:context xmlns:msink="http://schemas.microsoft.com/ink/2010/main" type="paragraph" rotatedBoundingBox="0,1691 22012,1431 22050,4600 37,4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69D630-3A6D-43E8-9D52-81EE568593AE}" emma:medium="tactile" emma:mode="ink">
              <msink:context xmlns:msink="http://schemas.microsoft.com/ink/2010/main" type="line" rotatedBoundingBox="0,1691 22012,1431 22033,3179 20,3439"/>
            </emma:interpretation>
          </emma:emma>
        </inkml:annotationXML>
        <inkml:traceGroup>
          <inkml:annotationXML>
            <emma:emma xmlns:emma="http://www.w3.org/2003/04/emma" version="1.0">
              <emma:interpretation id="{9E52298D-D267-48A4-A190-A87E9A396E15}" emma:medium="tactile" emma:mode="ink">
                <msink:context xmlns:msink="http://schemas.microsoft.com/ink/2010/main" type="inkWord" rotatedBoundingBox="0,1720 4394,1668 4410,2966 15,30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368.2067">1590 1567 184 0,'0'-15'68'0,"4"15"-52"16,-4-7-4-16,0-1 160 15,0 8-96-15,0-11 68 16,0 11-84-16,0-8 44 15,0 8-60-15,0-7 40 16,0 7-48-16,0-8 16 16,0 8-32-16,0 0 16 15,0 0-20-15,0 0 52 16,0 0-36-16,0 0 36 16,0 0-36-16,0 0 24 0,0 0-28 0,9 0 0 15,-9 0-16-15,4-4 44 16,9 4-28-16,8 0-60 15,13 4 20-15,-4-4 8 16,8 8 4-16,18-8-8 16,-10 7 4-16,14-7 4 15,0 8 0-15,3-8 8 16,-3 0-4-16,-9-4-4 16,5 4 4-16,-10-4-4 15,-7 4 0-15,-9-4 32 16,-5 1-16-16,-4-1 4 15,-4 4-12-15,-8-4 4 16,4 4-8-16,-9 0-12 16,0 0 4-16,0 0 12 15,1 8-4-15,-5-8-12 16,0 0 4-16,0 0 12 16,0 0-4-16,0 0-4 15,0 0 4-15,0 0 4 16,0 0-4-16,-5 0 8 15,5 7-8-15,-8 1-12 16,4 3 4-16,-13 12-4 16,17-4 0-16,-22 11-12 15,14 4 12-15,-13 11-4 16,4 1 4-16,-9 7-12 16,5 0 12-16,-9 0-24 0,9-4 20 0,-5 0 12 15,9-7 4-15,-4 0-12 16,8-8 4-16,-4-8 4 15,13-3 0-15,-13-4 16 16,17-12-8-16,-13-7 24 16,4 0-20-16,-12-11 4 15,13-4-8-15,-22-19 28 16,13 11-20-16,-17-19 40 16,4 5-32-16,-4-20 48 15,-5 15-40-15,-3-11 36 16,12 4-36-16,-4 7 96 15,8 8-72-15,1 0-16 16,8 8-24-16,0-5-24 16,4 20 4-16,9-12-4 15,-5 16 0-15,5-5-20 16,4 5 16-16,-4-1-152 16,8 8 88-16</inkml:trace>
          <inkml:trace contextRef="#ctx0" brushRef="#br0" timeOffset="75803.8646">2497 1416 560 0,'-9'0'208'0,"9"0"-164"0,-4-4-8 0,8 0 56 16,5 4-56-16,4 0 4 15,-1 0-24-15,5 0 24 16,5 4-24-16,-1-4 32 16,5 4-32-16,-5 0 40 15,-4 7-32-15,-4 0 40 16,-1 1-36-16,-12 3 40 15,0 4-40-15,-12 0 12 16,-1 3-24-16,-8 1 0 16,4-8-8-16,-9 4 28 15,9-4-20-15,4-7 4 16,9 3-12-16,8-3 56 16,5-1-36-16,8-7 8 15,4 0-24-15,9 0-8 16,0-3 0-16,8-1-48 15,0 4 24-15,9-4-256 16,0 8 152-16</inkml:trace>
          <inkml:trace contextRef="#ctx0" brushRef="#br0" timeOffset="76316.2273">3498 1465 560 0,'-13'-4'208'0,"13"4"-164"0,-30 19-8 0,13-11 68 16,4 11-64-16,-17 3 28 16,9 13-40-16,-9 29-8 15,5-4-12-15,-26 16 4 16,12-4-8-16,-20 8 24 16,16-12-16-16,-21 0 48 15,17-8-32-15,-8-3 84 16,25-11-64-16,0-12 40 15,9-8-52-15,4-18 24 16,13-8-32-16,12-23-52 16,14-4 12-16,7-26-280 15,10 4 160-15,8-26-236 16,-9 10 212-16,-4-10 24 16,9 10 80-16,-14 1 108 15,-7 15-28-15,3 3 212 16,-12 16-132-16,0 0 108 15,8 15-124-15,-12 3 32 16,-1 12-76-16,5 8 56 16,4 3-64-16,4 12-8 15,0 7-20-15,1 15 0 16,-1 5-8-16,9 6-4 16,-9 1 4-16,0 8 4 15,1-9-4-15,-9 13-4 0,-1-9 4 16,-3-3 4-16,-1-4-4 0,-8-12-12 15,5-6 4-15,-5-13-224 16,0-3 120-16</inkml:trace>
          <inkml:trace contextRef="#ctx0" brushRef="#br0" timeOffset="76511.2471">3012 2067 852 0,'-8'-8'316'0,"8"8"-248"0,21 0-16 0,-4 0 32 16,4 8-56-16,13-8 52 15,5 4-48-15,7-4-16 16,1 4-8-16,-4-4-64 16,-5 3 32-16,-4-6-296 15,-4-1 176-15</inkml:trace>
          <inkml:trace contextRef="#ctx0" brushRef="#br0" timeOffset="76838.6195">3050 1408 540 0,'-12'-22'200'0,"12"22"-156"0,-5-8-12 0,5 4 104 16,9 4-80-16,-1-4 156 16,1 1-120-16,4-1 52 15,8 8-84-15,13-4 44 16,4 3-60-16,9-3 40 16,4 0-48-16,5-3 16 15,-5 3-32-15,8-4-16 16,-16 8-8-16,0-4 20 15,-9 0-8-15,-13-4 24 16,0 0-20-16,-12-7-100 16,-5 11 44-16,-4-12-572 15,0 5 340-15</inkml:trace>
          <inkml:trace contextRef="#ctx0" brushRef="#br0" timeOffset="165417.6245">1530 1155 592 0,'13'-15'0'0,"0"-1"-4"15,-9 5 52 1,0 11-28-16,-4-15 52 0,5 15-40 15,-14-8 20 1,5 5-32-16,-13 3-8 0,0 3-8 0,-17 16-16 16,8 0 8-16,-16 0-4 15,3 4 0-15,-12 3 16 16,13 1-4-16,-9-12-4 16,13 8 4-16,-9-12 4 15,14 8-4-15,-10-8-4 16,18 4 4-16,-9-7 4 15,17 0-4-15,1-5 40 16,3 5-20-16,5-8-4 16,4 4-12-16,-4 0-16 15,8 3 4-15,-8 1-4 16,4 3 0-16,-5 4 16 16,5 0-4-16,-8 4-12 15,8 4 4-15,0 3-4 16,4 5 0-16,-4 10 16 15,4 5-4-15,-8 14-20 16,8-3 8-16,-4 7 20 16,0-3-4-16,-8-4-4 15,8-4 0-15,-17-4 4 16,4-7-4-16,-8-4 8 16,8-8-8-16,-8-4-12 15,8-3 4-15,0-4 20 0,4-4-8 16,5-7-4-16,4-5 0 0,0-3 20 15,9 0-12-15,-1-3 24 16,5 3-24-16,8-4-20 16,9 0 0-16,4 0 12 15,5 4 0-15,7 0-12 16,10 4 4-16,-1 0 12 16,-4 0-4-16,0-4-12 15,-4 0 4-15,-9 0 20 16,-3 3-8-16,-10-3-40 15,-4 8 20-15</inkml:trace>
          <inkml:trace contextRef="#ctx0" brushRef="#br0" timeOffset="193283.0872">-786 1423 236 0,'0'0'88'0,"0"0"-68"0,-4 16-4 0,8-13 0 16,4 5-12-16,5 0 60 16,4 14-36-16,0 5 40 15,4-5-36-15,1 16 24 16,3 0-28-16,1 11 0 16,-5 1-16-16,0 3 12 15,1-8-16-15,-5 0 24 16,4-7-20-16,0-4 12 15,-4-7-12-15,-4-4 20 16,13-1-20-16,-5-7-12 16,0 1-4-16,-4-9 20 15,5 4-8-15,-5-11 16 16,0 4-16-16,-9-8 40 16,5 4-24-16,-5-15 32 15,5 4-32-15,-4-19 32 16,4 3-32-16,4-26 20 15,0 4-24-15,4-23 8 16,0 11-16-16,0-7-16 16,-4 15 0-16,5 0 4 15,3 12 0-15,-8-1 8 16,0 16-4-16,-4-1-4 16,4 8 4-16,-4 8-32 0,-5 7 16 15,5 8-84-15,-4 3 56 0,-5 5-284 16,13 3 180-16</inkml:trace>
          <inkml:trace contextRef="#ctx0" brushRef="#br0" timeOffset="192066.3511">189 1840 184 0,'8'-4'68'0,"-8"4"-52"0,13-4-4 0,-9 0 56 15,1 8-40-15,-1-8 32 16,0 1-32-16,-4 3 16 16,0 0-24-16,0 0 44 15,0 0-36-15,0 0-4 16,0 0-16-16,0 3-8 16,9 5 4-16,-1-4 20 15,9 7-12-15,0-11-12 16,0 8-4-16,9-1 28 15,8-7-12-15,-4 0 12 16,4 0-12-16,4 0 0 16,5 0-4-16,-1 4-24 15,1 4 8-15,-5 3 20 16,-8 4-4-16,-9 0 4 16,-4 0-4-16,-4-3-8 15,-4-1 4-15,-5-3-16 16,4 3 8-16,-3-7-4 15,3 3 0-15,1-10-64 16,-9 3 40-16,4-8-112 16,5 8 84-16</inkml:trace>
          <inkml:trace contextRef="#ctx0" brushRef="#br0" timeOffset="192591.2476">559 1719 164 0,'0'0'60'0,"0"0"-44"0,0 3-8 0,0-3 88 15,5 8-56-15,3 0 16 16,9 3-32-16,-4 0 24 16,4 1-32-16,-4 3 32 15,4 0-32-15,-4 0 12 16,8 4-16-16,-8-4 0 15,-5 4-4-15,1-4 4 16,3 0-8-16,-7-3 24 16,-1 3-16-16,0-4 12 15,5 4-12-15,-9-3 12 16,4-1-16-16,-4-3-12 16,4-1 0-16,-4-3 12 0,0 0-4 0,-8 3 8 15,8 1-8-15,-22 0 24 16,1-1-16-16,-17 4-4 15,8 1-4-15,-21 3 12 16,17 4-8-16,-9-8-4 16,13 4 0-16,1 0-68 15,16-3 36-15</inkml:trace>
        </inkml:traceGroup>
        <inkml:traceGroup>
          <inkml:annotationXML>
            <emma:emma xmlns:emma="http://www.w3.org/2003/04/emma" version="1.0">
              <emma:interpretation id="{9A229840-4356-40F4-B8B2-5F3AB42EC4FE}" emma:medium="tactile" emma:mode="ink">
                <msink:context xmlns:msink="http://schemas.microsoft.com/ink/2010/main" type="inkWord" rotatedBoundingBox="4763,2015 8367,1973 8383,3340 4779,33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8685.8486">3979 1802 488 0,'0'-4'180'0,"-5"8"-140"0,5-8-12 16,0 0 128-1,0 8-92-15,0-4 80 16,0 0-84-16,0-4 108 15,0 4-92-15,0-3 24 16,5 3-60-16,-1-4 20 16,5 8-32-16,3-4 0 0,10 0-16 0,12 0-8 15,4 0 0 1,13 0-24-16,0 0 12 0,5 0 20 16,-5 0-4-16,0 0-4 15,-4 0 0-15,-9-4 4 16,-8 4-4-16,-13-4 8 15,4 4-8-15,-12-8-152 16,-5 1 80-16</inkml:trace>
          <inkml:trace contextRef="#ctx0" brushRef="#br0" timeOffset="78990.5104">4285 1488 488 0,'0'-4'180'0,"0"4"-140"0,-8 8-12 0,-1-5 48 15,5 9-48-15,-9 7 52 16,5 7-48-16,-9 16 36 15,8 3-36-15,-8 8 0 16,9 0-20-16,-5 0 36 16,9-4-24-16,-5-7 12 15,9-4-20-15,-8-8 8 16,8 0-12-16,-5-11-8 0,5 0 0 0</inkml:trace>
          <inkml:trace contextRef="#ctx0" brushRef="#br0" timeOffset="79541.4753">4813 1613 384 0,'-17'-15'140'0,"17"15"-108"0,-8 0-8 0,-5 0 120 15,9 0-84-15,-13 3 64 16,8 13-72-16,-12-1 4 16,8 11-32-16,-8 16 24 15,4-8-32-15,-4 15 4 16,12 4-12-16,-4 4-8 16,5-12 4-16,-1-3-24 15,9-8 12-15,4-8 20 16,9-3-4-16,4-19 4 15,9 0-4-15,4-16 4 16,-1 5-8-16,1-20 16 16,0 1-12-16,-9-8 4 15,1 7-4-15,-14-3 12 0,-4 19-12 16,-8 3 32-16,4 16-24 0,-4 18 12 16,4 1-16-16,8 7-24 15,5 7 4-15,17-7 12 16,4 8 0-16,13-19 8 15,0-1-8-15,4-14 32 16,0 3-20-16,-4-22 12 16,-5 3-16-16,-12-7 64 15,-4-4-44-15,-13-11 24 16,-1 7-36-16,-20-22 8 16,4 7-16-16,-14-7-8 15,6 7 0-15,-5 4-68 16,8 11 36-16,5-3-340 15,8 10 204-15</inkml:trace>
          <inkml:trace contextRef="#ctx0" brushRef="#br0" timeOffset="80547.6529">5192 2763 436 0,'-12'0'160'0,"12"0"-124"0,25-22-8 0,-12 7 124 16,0 11-88-16,12-27 72 15,-3 1-80-15,20-23 32 16,1 4-52-16,16-30-28 15,1 7-8-15,4-19 16 16,-5 4-8-16,5-8-12 16,-13 19 0-16,0-3 56 15,-8 15-28-15,-9 7 140 16,-8 15-92-16,-9 4 56 16,0 16-72-16,-9 6 44 15,5 9-56-15,-17 22-20 16,4 4-16-16,-9 23-28 15,1 3 12-15,-9 8 4 16,8-4 4-16,-4 0-12 16,5-7 8-16,4-4-16 15,8-8 12-15,0-7 4 16,0-4 4-16,1-12-56 16,-1 1 32-16,4-16-32 15,9-3 32-15,1-16-60 16,-1 1 48-16,0-19-28 15,4 3 40-15,-4-19 36 16,4 8-4-16,-4 0-8 16,0 12-4-16,-4 3 136 15,0 11-72-15,-9 12 64 16,0 11-72-16,-8 16-4 0,4 11-28 16,-8 18-4-16,-1 5-8 15,1 3-8-15,3 0 4 0,-3 0-16 16,8-7 8-16,0-4-148 15,4-4 84-15</inkml:trace>
          <inkml:trace contextRef="#ctx0" brushRef="#br0" timeOffset="79902.4364">5371 1484 464 0,'-13'-34'176'0,"13"34"-140"0,5-11-8 16,-1 3 76-1,9 4-64-15,8-3-36 16,5 3-4-16,3 8 48 16,1 3-24-16,4 8-12 15,-4 4-4-15,-17 12-8 16,4 3 0-16,-21 4 8 0,-5-1-4 0,-16-3 8 16,3 0-8-16,-20-7-20 15,3-4 8-15,1-16 32 16,12-3-16-16,-3-19 16 15,12-4-12-15,8-15 28 16,9 7-24-16,13-7 40 16,4 12-32-16,13 3 84 15,8 11-60-15,5 12-12 16,-5 11-24-16,-8 12 0 16,0 3-8-16,-9 8-4 15,-8 0 4-15,-5-1-164 16,1-3 88-16</inkml:trace>
          <inkml:trace contextRef="#ctx0" brushRef="#br0" timeOffset="81016.9685">6278 2033 652 0,'-8'-11'244'0,"8"11"-192"0,29-8-12 0,-11 4 156 16,-1 8-116-16,8-4 72 15,5 0-88-15,4 0-28 16,4 8-20-16,-4-5-32 16,0 5 8-16,-8-4-244 15,-5-1 140-15</inkml:trace>
          <inkml:trace contextRef="#ctx0" brushRef="#br0" timeOffset="80824.3855">6593 1704 800 0,'-8'-27'296'0,"8"27"-232"0,0-11-16 0,-4 7 168 16,-1 4-128-16,-8 0-8 15,1 7-52-15,-14 9-20 16,9 3-4-16,-13 15-24 16,5 0 12-16,-1 11-24 15,5 1 20-15,-5 3-4 16,9 0 8-16,0 4 0 15,9-4 0-15,8 4-12 16,4-7 12-16,5-9-24 16,8-3 20-16</inkml:trace>
          <inkml:trace contextRef="#ctx0" brushRef="#br0" timeOffset="83175.1885">7283 1677 444 0,'4'-23'164'0,"1"20"-124"0,-5-13-16 16,0 9 124-1,4 7-88-15,0-8 36 16,0 1-56-16,-4 3 20 0,5 4-32 15,-10 0-8 1,5 4-12-16,-8 18 20 0,-1 5-16 0,-12 22 12 16,4 8-12-16,-21 15-44 15,8 0 20-15,-13-4-8 16,5 0 12-16,-5-11 8 16,14-4 0-16,-5-12 44 15,4-3-24-15,8-19 52 16,14-7-40-16,4-24 12 15,12 1-28-15,9-23-24 16,5 3 0-16,3-18 12 16,5 4 0-16,0-27-56 15,4 11 28-15,-9-7 28 16,1 11 0-16,-9-7 0 16,0 22 0-16,-4 1 72 15,4 11-40-15,-4 7 56 16,4 8-52-16,-5 3 16 15,5 12-36-15,0 4-16 16,5 4-8-16,3 18 12 16,1-3-4-16,4 19-4 15,-1 3 4-15,1 8-4 16,-4 0 0-16,-5 8-12 16,-8-5 8-16,0 5 12 15,4-4-4-15,-17-4-4 16,12-4 4-16,-12-8 4 15,0-6-4-15,0-9-204 16,0-7 108-16</inkml:trace>
          <inkml:trace contextRef="#ctx0" brushRef="#br0" timeOffset="83416.2819">7019 2082 704 0,'-17'-19'264'0,"17"19"-208"0,17 0-12 0,-4-7 88 16,4 7-80-16,13 0 76 15,4-8-72-15,13 8-40 16,-1 0-12-16,1 0 4 16,0 4-4-16,-9 0-64 15,1 3 32-15,-9-3-164 16,-9 4 108-16,0-8-424 15,-4 0 284-15</inkml:trace>
          <inkml:trace contextRef="#ctx0" brushRef="#br0" timeOffset="83747.6627">7087 1382 736 0,'-8'-8'272'0,"8"8"-208"0,0 4-20 0,4 0 72 15,5 0-72-15,8-4 68 16,4 3-60-16,13-6 4 15,4 3-32-15,13 0 4 16,0 0-16-16,1-4 12 16,-1 4-16-16,-5-4-4 15,-7 4 0-15,-9 0 4 16,-5-4-4-16,-12 0-284 16,0 1 152-16</inkml:trace>
        </inkml:traceGroup>
        <inkml:traceGroup>
          <inkml:annotationXML>
            <emma:emma xmlns:emma="http://www.w3.org/2003/04/emma" version="1.0">
              <emma:interpretation id="{1E36C380-56B8-4F96-9BFE-ED149BBDC9A2}" emma:medium="tactile" emma:mode="ink">
                <msink:context xmlns:msink="http://schemas.microsoft.com/ink/2010/main" type="inkWord" rotatedBoundingBox="8879,1786 14126,1724 14144,3240 8897,3302">
                  <msink:destinationLink direction="with" ref="{77E43D27-AF04-4B1D-B136-E3CCF582307F}"/>
                  <msink:destinationLink direction="with" ref="{92F04F23-0376-4169-BF0F-88D3997AC1B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2903.5667">12474 2536 560 0,'-4'-7'208'0,"4"7"-164"0,12 7-8 0,-3-18 56 16,4 3-56-16,12-11-4 15,9 1-20-15,5-17 8 16,3 5-12-16,9-19-4 16,-8 7 0-16,0-18 4 15,-1 11-4-15,-4-12 8 16,-4 8-8-16,5-19 24 16,-9 12-16-16,-5-16 76 15,1 15-52-15,-5-3 40 16,5 15-44-16,-9 3 44 15,4 12-44-15,-8 8-24 16,4 11-8-16,-17 3 0 16,4 12 0-16,-4 12 0 15,0 10 0-15,-4 12 24 16,-5 8-12-16,-4 7-4 16,1 0-4-16,3 1 4 15,1-5-4-15,8-7-4 16,-9-4 4-16,18-11-16 15,-1-1 8-15,1-10 20 16,3-5-8-16,10-10-56 16,-1-5 24-16,-4-15-32 15,9 4 32-15,3-19-8 16,1 8 20-16,-17-19 24 16,4 7-4-16,-4-11 24 15,0 12-20-15,-5-5 12 16,1 16-12-16,-5 0 100 0,4 22-64 15,-12 12 0-15,0 7-32 0,0 20 16 16,-5 3-20-16,-4 11-12 16,13 4-4-16,-12-3 4 15,12-1 0-15,-5-3 8 16,10-8-4-16,-10-8-80 16,10 1 40-16,-1-8-240 15,0 0 152-15,0-8-396 16,9-3 292-16</inkml:trace>
          <inkml:trace contextRef="#ctx0" brushRef="#br0" timeOffset="87844.1018">10519 1423 476 0,'-8'0'176'0,"8"0"-136"0,0 8-12 0,0-8 64 16,0 11-56-16,-4 12 24 15,4-4-40-15,-9 23 0 16,9-1-12-16,-4 16-16 15,8 11 4-15,-4 4 4 16,0-8 0-16,-4 1 44 16,8-8-24-16,-12-1 88 15,3-10-60-15,-3-5 40 16,4-3-52-16,-5-7 60 16,5-1-56-16,-9-19 64 15,9 4-64-15,-13-15 52 16,4-7-52-16,-13-8 16 0,1 3-36 0,-13-18 0 15,8 7-12 1,-9-7-16-16,10 4 4 0,-1-5-180 16,4 9 96-16,1-9-356 15,12 9 248-15</inkml:trace>
          <inkml:trace contextRef="#ctx0" brushRef="#br0" timeOffset="87483.6443">10174 1461 728 0,'-29'-19'268'0,"29"19"-208"0,0-7-16 16,0 3 176 0,8 4-128-16,5-8 24 15,8 8-68-15,18-15 40 16,3 8-52-16,14-5-8 0,3 5-16 0,5-1 0 15,4-3-8-15,0 3 16 16,-17 8-12-16,0 0-12 16,-12 4 0-16,-9-4-68 15,-9 4 40-15,-17 0-188 16,5 3 120-16</inkml:trace>
          <inkml:trace contextRef="#ctx0" brushRef="#br0" timeOffset="88387.0465">10226 1162 496 0,'-5'8'184'0,"5"-8"-140"0,5-15-16 0,-5 15 120 16,0 0-88-16,0 0 64 16,0 0-72-16,0 0 40 15,8 0-52-15,1 0 60 16,3 7-60-16,5-7 36 15,0 8-44-15,13-16 8 16,9 8-24-16,7 0 0 16,14 4-8-16,-13-4 4 15,0 0-8-15,-13 0 8 16,4 4-8-16,-17 0 16 16,1-1-12-16,-14-3-72 15,-4 0 32-15</inkml:trace>
          <inkml:trace contextRef="#ctx0" brushRef="#br0" timeOffset="90896.2436">11052 1863 704 0,'-26'-19'264'0,"13"11"-208"0,13-7-12 16,-4 15 124-1,4 0-100-15,4-8 60 16,5 8-72-16,12-3 0 16,9 3-32-16,13-4 32 15,3 4-32-15,14-4-24 16,-5 8 0-16,1-4 0 0,-1 4 0 0,-17-4 8 16,-4 3-4-16,-8-6-108 15,-5-1 56-15</inkml:trace>
          <inkml:trace contextRef="#ctx0" brushRef="#br0" timeOffset="91133.8605">11316 1526 496 0,'-22'-12'184'0,"22"12"-140"0,-12 0-16 0,7 0 128 16,5 0-92-16,-4 8 36 15,4 3-60-15,-4 16 12 16,8 7-32-16,-8 7 8 16,4 5-16-16,-9 3 20 15,5-4-20-15,-4 1-12 16,3 3-4-16,-7-7 28 16,3-8-12-16,0-8-152 15,9-7 72-15</inkml:trace>
          <inkml:trace contextRef="#ctx0" brushRef="#br0" timeOffset="91432.7491">11822 1745 464 0,'5'15'176'0,"-5"-15"-140"0,-9 50-8 0,9-16 20 15,0 3-32-15,0 32 32 16,0-1-32-16,0 23-12 16,-8-8-8-16,-9 8 72 15,0-12-36-15,-13-3 148 16,8-19-104-16,-16-12 84 16,8-3-96-16,-16-16 20 15,3 4-48-15,-4-18-12 16,9-5-16-16,-1-14-140 15,14-5 76-15,8-33-420 16,8 0 264-16</inkml:trace>
          <inkml:trace contextRef="#ctx0" brushRef="#br0" timeOffset="91554.9801">11839 1431 852 0,'17'-30'316'0,"-17"30"-248"0,5 0-16 16,3 0-48-1,1 7-12-15,-1 1-216 16,1 3 124-16</inkml:trace>
          <inkml:trace contextRef="#ctx0" brushRef="#br0" timeOffset="92198.1908">12274 1730 416 0,'-17'-11'152'0,"17"11"-116"0,0-4-12 0,-4 0 84 16,4 8-64-16,-5-4 80 15,1 7-72-15,-9 1 8 16,5 3-36-16,-14 12 4 16,5 4-16-16,-8 7 0 15,8 0-4-15,0-4 20 16,4-3-16-16,9-5-20 15,8 1 0-15,9-8 20 16,8 0-4-16,0-11-20 16,9 0 4-16,0-8-48 15,4 4 28-15,-4-11-20 16,-5 3 28-16,-8-3 20 16,-4 3 0-16,-9 4 12 15,1 4-8-15,-10 0 68 0,1 8-40 0,0 0 32 16,8 7-36-16,5-4-16 15,3 0-8-15,10-7 20 16,8 0-12-16,8-12-4 16,0 5-4-16,5-13 4 15,-9 9-4-15,0-8-4 16,-4 3 4-16,-13-3 20 16,0 8-12-16,-9-5-12 15,1-3-4-15,-18-4 12 16,5 4-4-16,0-4 16 15,8 4-12-15,-4-11-72 16,9 10 32-16,-1-3-252 16,5 12 160-16</inkml:trace>
          <inkml:trace contextRef="#ctx0" brushRef="#br0" timeOffset="86299.495">8096 2033 780 0,'13'-8'288'0,"-13"8"-224"0,22 4-20 0,-1 0 84 31,-4-4-80-31,17 7-20 0,4 1-16 0,-4 0-4 16,5-5-4-16,3 5-124 31,-12 7 64-31</inkml:trace>
          <inkml:trace contextRef="#ctx0" brushRef="#br0" timeOffset="86114.0017">8148 1802 560 0,'-9'-8'208'0,"9"5"-164"0,-8-5-8 0,8 4 100 16,8 4-80-16,-8-4 48 16,21 4-60-16,-12-3 36 15,12 10-44-15,9-7 16 16,4 4-32-16,-4 4 16 15,8-1-20-15,-4 1-16 16,-4-1-4-16,8 1 20 16,-16-1-8-16,-1 1-100 15,-13 0 48-15,-3-5-440 16,3 5 268-16</inkml:trace>
          <inkml:trace contextRef="#ctx0" brushRef="#br0" timeOffset="86528.1021">8786 1919 956 0,'0'4'352'0,"0"-4"-272"0,13 4-24 0,-4-4 76 16,8 0-84-16,8 0 0 16,5 0-32-16,0 0-12 15,4 0 0-15,0 0-104 16,-4 7 56-16</inkml:trace>
          <inkml:trace contextRef="#ctx0" brushRef="#br0" timeOffset="87213.8564">8893 2555 652 0,'-5'15'244'0,"5"-15"-192"0,18-7-12 16,-6 7 92-16,1-8-80 0,17-3 40 16,8-4-52-16,1-19-24 15,3 7-8-15,1-18-20 16,-1 3 8-16,5-15 12 15,-4 4-4-15,-1-7 8 16,1 11-8-16,-5-20-4 16,-8 13 4-16,-9-9 12 15,1 16-8-15,-14-4 4 16,13 11-4-16,-12 1 72 16,4 11-44-16,-5 3-4 15,1 12-20-15,-5 4-20 16,0 11 4-16,-4 11-4 15,0 12 0-15,-4 11-12 16,0 7 12-16,-5 9 4 16,1-5 4-16,3 0-12 15,1-7 8-15,13-7 4 16,-5-5 0-16,9-11 8 16,8-3-4-16,9-16-4 15,4-4 4-15,0-11-32 0,-4 0 16 0,-5-15-12 16,9 0 12-16,-8-15-8 15,-5 4 8-15,-4-5 24 16,-4 16-4-16,-4 0 84 16,-1 11-48-16,-8 5 40 15,4 6-48-15,-8 20 0 16,4 7-24-16,-4 19-8 16,4 4 0-16,-4 11-16 15,-1 0 8-15,-3 0 12 16,8-7-4-16,0-8-20 15,4-4 8-15,-4-7-76 16,0 0 48-16,0-8-164 16,0-4 116-16,-4-7-308 15,4 0 220-15</inkml:trace>
        </inkml:traceGroup>
        <inkml:traceGroup>
          <inkml:annotationXML>
            <emma:emma xmlns:emma="http://www.w3.org/2003/04/emma" version="1.0">
              <emma:interpretation id="{14FC88D8-FF5F-4C65-BBA4-F5026FA46CEF}" emma:medium="tactile" emma:mode="ink">
                <msink:context xmlns:msink="http://schemas.microsoft.com/ink/2010/main" type="inkWord" rotatedBoundingBox="14462,1909 16542,1884 16553,2794 14473,2819">
                  <msink:destinationLink direction="with" ref="{77E43D27-AF04-4B1D-B136-E3CCF582307F}"/>
                  <msink:destinationLink direction="with" ref="{92F04F23-0376-4169-BF0F-88D3997AC1B7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6989.3293">15519 1537 332 0,'-9'-8'120'0,"9"8"-92"0,-21-7-8 0,12-1 112 16,-4 8-76-16,-8-7 40 16,0 7-56-16,-17-8 56 15,8 8-56-15,-17-4 44 16,9 4-48-16,-14 0 60 16,23 8-56-16,-14-4 44 15,9 7-48-15,-13 8 68 16,17 4-56-16,5 11-24 15,8 0-16-15,13 7-8 16,8 1 0-16,26 0 8 16,4-1-4-16,25-10 8 15,5-5-8-15,9-14-4 16,-5-1 4-16,-4-11 4 16,-5 4-4-16,-8-19 24 15,-8 3-16-15,-9-18 100 16,-9 3-60-16,-12-14 48 15,0 7-60-15,-4-12 40 16,-9 12-44-16,-9 0 8 16,5 8-28-16,-13 3-24 15,4 8 0-15,4 3-76 16,5 9 48-16,-4-1-328 0,8 4 200 16</inkml:trace>
          <inkml:trace contextRef="#ctx0" brushRef="#br0" timeOffset="96476.7959">15242 1333 820 0,'0'-23'304'0,"0"23"-236"0,42-11-20 15,-12 3-8 1,8 8-32-16,5-8-4 16,17 8 0-16,-5 0-4 15,-4 8 0-15,0-8-12 16,0 8 8-16,-17-12 12 15,-4 8-4-15,-21-4 8 16,4 0-8-16,-26 0-116 16,4 0 60-16,-21 0-32 15,5 7 48-15,-22 4-4 0,13 5 24 0,-4 18 0 32,4 7 8-32,-18 35-12 0,23 4 12 0,-1 14-156 15,9-7 92-15,-1-4-8 16,9-14 52-16,-8-5 80 15,4-11-28-15,-4-8 36 16,4-3-32-16,-9-12-8 16,-4-3-12-16,1-12 72 15,7-4-44-15,-7-7 144 16,16 4-100-16,-4-16 68 16,13 4-84-16,8-3-16 15,4 7-32-15,22-8-4 16,13 1-4-16,8-1 12 15,0 8-12-15,4 0-20 16,1 4 4-16,-5 0-84 16,-9-1 52-16,-3-3-172 15,-5 4 120-15,-9-8-184 16,5 1 152-16</inkml:trace>
          <inkml:trace contextRef="#ctx0" brushRef="#br0" timeOffset="93219.4071">13845 1651 704 0,'13'-31'264'0,"-13"31"-208"0,13-22-12 15,-13 10 124 1,4 8-100-16,-8-11 88 16,4 8-92-16,-9-1 12 15,1 4-44-15,-9 8-12 16,0 4-12-16,-13 7-24 16,8 8 8-16,-7 11 12 15,7 7 0-15,1 5-36 16,8-5 16-16,5-3 32 0,8 4-8 15,8-8 0 1,5 0-4-16,8-19-16 0,5 8 8 0,4-12-156 16,-1 1 88-16,1-9-236 15,0 1 176-15</inkml:trace>
          <inkml:trace contextRef="#ctx0" brushRef="#br0" timeOffset="93417.9351">13709 1813 704 0,'4'-7'264'0,"-4"7"-208"0,17-8-12 0,-8 8 36 16,-1 0-52-16,9-7 32 15,9-1-32-15,8 0-28 16,0 5 0-16,4-5-184 15,-4 4 96-15</inkml:trace>
          <inkml:trace contextRef="#ctx0" brushRef="#br0" timeOffset="95891.1857">14369 1378 580 0,'-21'-4'216'0,"12"-3"-168"0,-4-5-12 15,5 5 200 1,8 7-136-16,0-8 108 16,0 8-120-16,8-7-40 0,5 7-28 0,17-4-20 15,12 4 4-15,27-8-16 16,-1 4 8-16,13 4 4 16,-9 0 0-16,0 8 0 15,-8-4 0-15,-8-4 0 16,-14 4 0-16,-12-4 8 15,-4 3-4-15,-18-3 24 16,1 4-16-16,-18-4-4 16,5 0-4-16,-9 0-4 15,9 4 0-15,-9 0-20 16,4 7 12-16,-8 4 4 16,9 4 4-16,-13 23-20 15,8-1 12-15,-8 35-12 16,4 4 8-16,-9 10 8 15,5-14 4-15,-5 0-12 16,9-8 8-16,-4-11-24 16,0-8 16-16,-1-7 40 15,14-8-16-15,-14-15 0 16,14-4-8-16,-13-15 20 16,8-4-12-16,-17-15 12 15,22 0-12-15,-27-26 0 16,10 7-4-16,-5-30 12 15,-4 3-12-15,-4-18 16 16,4 11-16-16,-17-7-12 16,21 18 0-16,-13 1 48 15,13 14-24-15,9 1 16 0,0 14-20 0,12 1-24 16,9 7 0-16,0 8-120 16,9 8 72-16,12 3-332 15,0 8 220-15</inkml:trace>
        </inkml:traceGroup>
        <inkml:traceGroup>
          <inkml:annotationXML>
            <emma:emma xmlns:emma="http://www.w3.org/2003/04/emma" version="1.0">
              <emma:interpretation id="{891DAF0D-E626-4F2B-969B-0BD568158A0E}" emma:medium="tactile" emma:mode="ink">
                <msink:context xmlns:msink="http://schemas.microsoft.com/ink/2010/main" type="inkWord" rotatedBoundingBox="17204,1488 22012,1431 22030,2892 17221,2949">
                  <msink:destinationLink direction="with" ref="{B623EA0C-D069-4EF3-9D1E-D4412E449675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9075.7083">16434 1764 716 0,'-8'-11'264'0,"3"11"-204"0,10 0-16 0,-1-8 64 16,4 16-68-16,14-8 16 15,3 0-32-15,22 0 12 16,0 0-20-16,8 0 0 16,1 0-8-16,-5 0-8 15,-9 0 4-15,-3 0 4 16,-10-8-4-16,-3 8 16 15,-5 0-12-15,-17 0-92 16,1-7 48-16,-10-5-616 16,-3 5 360-16</inkml:trace>
          <inkml:trace contextRef="#ctx0" brushRef="#br0" timeOffset="99309.3305">16694 1454 664 0,'-9'-4'244'0,"9"4"-188"0,0 8-16 16,-4-1 32-1,4 8-48-15,-4 16 44 16,4 3-40-16,-4 19-4 16,-5 0-16-16,-4 7 4 15,9-7-8-15,-9 4 16 16,5-15-12-16,-5 3 4 15,4-11-4-15,-3-7-84 16,7-1 40-16</inkml:trace>
          <inkml:trace contextRef="#ctx0" brushRef="#br0" timeOffset="99870.8702">17307 1405 652 0,'-13'-19'244'0,"13"19"-192"0,0-4-12 0,0 0 144 16,0 8-108-16,9-4-12 16,4 0-40-16,12 0 32 15,9 4-28-15,17-4 4 16,0 3-20-16,17-3 0 15,1 4-4-15,3-4 4 16,-8 0-8-16,0 0 16 16,0 4-12-16,-18 0 84 15,-7 0-48-15,-5-4 76 16,-17 0-68-16,-9 0 44 16,1 0-56-16,-13 0-20 15,-1 7-12-15,-12 4 0 16,9 8-4-16,-18 15-28 15,1 8 12-15,-14 22-12 0,10 5 12 0,-22 6-8 16,25-7 8-16,-17-7 16 16,18-8 0-16,-5-11-12 15,13-5 4-15,-4-10-4 16,8-1 0-16,0-18 44 16,5 0-24-16,-1-8 68 15,5-8-44-15,-9-18 20 16,5 3-36-16,-14-23 8 15,10 9-16-15,-14-28-8 16,5 8 0-16,-13-11-4 16,8 11 0-16,-4 1-12 15,13 18 8-15,-4 4 4 16,12 15 0-16,1 0-232 16,8 11 128-16</inkml:trace>
          <inkml:trace contextRef="#ctx0" brushRef="#br0" timeOffset="100981.3342">18793 1000 372 0,'-4'-8'140'0,"4"8"-112"0,4 0-4 15,-4 0 144 1,0 0-96-16,0 4 52 15,0 0-76-15,-8-1 20 16,3 1-40-16,-16 7 28 16,8 5-32-16,-12 6 20 0,8 5-24 0,-22 11 16 15,10 3-20-15,-14 16 36 16,9 7-28-16,-9 27-24 16,9 4 0-1,0 15-8-15,13-12 0 0,4 0 16 16,13-14-4-1,12-5 8-15,1-11-8 0,12-3 16 16,5-9-12-16,12-3 4 16,-8-18-4-16,4-1-128 15,-4-8 64-15,-1-7-260 16,-7 4 176-16</inkml:trace>
          <inkml:trace contextRef="#ctx0" brushRef="#br0" timeOffset="101597.6013">18946 1405 652 0,'-25'-35'244'0,"25"35"-192"0,8-15-12 16,-3 4 68-1,-1 7-68-15,9-3 60 16,4 3-56-16,21-4-4 16,-4 4-24-16,26-3-4 15,-1 7-4-15,5 0-8 0,-4 4 4 0,-5 3-16 16,-4 1 8-16,-12-4 12 16,-5-1-4-16,-13-3 148 15,-4 0-84-15,-13 0 68 16,1 0-76-16,-14 0-24 15,5 0-24-15,-9 4-28 16,9 4 8-16,-13 3-12 16,-5 4 8-16,1 16 0 15,4 3 4-15,-17 22 0 16,4 5 0-16,0 11 0 16,-4 4 0-16,0-8 8 15,13-8 0-15,-9-11 8 16,13-11-4-16,0-7 8 15,4-9-8-15,1-10 52 16,3-1-32-16,-4-15 32 16,9-3-28-16,-5-16-8 15,5 0-12-15,-9-22 4 16,1-1-8-16,-10-22 40 16,10 11-20-16,-10-11 20 15,5 15-24-15,0-3 44 16,4 14-36-16,-4 0 40 15,13 12-40-15,-9 4-16 16,9 10-4-16,-4 1-28 16,12 11 12-16,0 4-40 0,9 4 28 15,8 8-444 1,-4 3 256-16</inkml:trace>
          <inkml:trace contextRef="#ctx0" brushRef="#br0" timeOffset="101778.5957">19530 1579 892 0,'13'0'332'0,"-13"0"-260"0,12 7-20 0,-12-7 240 16,0 0-172-16,0 0-40 16,9 8-52-16,-5-1-8 15,0 1-12-15,1-4-348 16,3 0 188-16</inkml:trace>
          <inkml:trace contextRef="#ctx0" brushRef="#br0" timeOffset="102301.9881">20028 1412 924 0,'0'-11'340'0,"0"11"-260"0,30 4-28 15,-30-1 88 1,0 5-88-16,-9 7-48 16,9 4-4-16,-21 15-24 15,8 8 12-15,-17 11 8 0,9 0 4 16,-9-4 0-16,9-4 0 0,0-3 0 16,4-8 0-16,-5-8-12 15,10-7 8-15,3-7 56 16,-4-5-28-16,13-10 24 15,0-5-28-15,0-11-8 16,17 0-8-16,0-19 4 16,5 4-4-16,16-19 8 15,-8 4-8-15,12-8 16 16,-7 8-12-16,3-4 4 16,-4 11-4-16,-4 1 56 15,0 14-36-15,-9 1 52 16,0 11-48-16,-8-1-16 15,12 16-8-15,-12 8 16 16,4 3-12-16,-4 16 12 16,-9 3-12-16,13 16-24 15,-8 3 4-15,4 11 20 16,4 5-4-16,-13-5-12 16,4-7 0-16,-3-7 12 15,-5-5-4-15,0-7-12 16,0-7 4-16,0-8-156 15,0 0 88-15,-5-12-376 16,5-3 248-16</inkml:trace>
          <inkml:trace contextRef="#ctx0" brushRef="#br0" timeOffset="102483.4716">19943 1613 1008 0,'-4'-15'372'0,"4"15"-288"0,25-12-24 0,-4 8 80 15,1 4-88-15,8-3 8 16,4-1-40-16,4-4-28 16,-4 5 0-16,-4-5-260 15,0 8 148-15,-1-11-632 16,-7 11 420-16</inkml:trace>
          <inkml:trace contextRef="#ctx0" brushRef="#br0" timeOffset="102755.1934">20020 1034 644 0,'12'-23'236'0,"-12"23"-180"0,13-8-20 15,-9 1 308 1,9 7-196-16,0-8 180 16,-5 8-192-16,14-7-36 15,7-1-64-15,10-3-16 16,-9 11-12-16,12-15-8 16,-8 15 4-16,13-8-400 0,-4 8 216 15</inkml:trace>
          <inkml:trace contextRef="#ctx0" brushRef="#br0" timeOffset="103336.9596">20867 856 332 0,'8'-8'120'0,"-8"8"-92"0,22-4-8 0,-14 1 184 16,1-1-116-16,4-4 60 15,-1 8-84-15,10 0 76 16,-1 4-80-16,17 19 96 16,1-1-92-16,7 43 8 15,5 3-48-15,-12 34 56 16,-14 0-44-16,-20 31-8 15,-10-8-16-15,-29 3 8 16,-4-18-12-16,-26-4 24 16,0-15-20-16,-25-8 12 15,12-11-12-15</inkml:trace>
        </inkml:traceGroup>
      </inkml:traceGroup>
      <inkml:traceGroup>
        <inkml:annotationXML>
          <emma:emma xmlns:emma="http://www.w3.org/2003/04/emma" version="1.0">
            <emma:interpretation id="{F1C3DEBA-35A8-424B-BD5B-E6E8364D5973}" emma:medium="tactile" emma:mode="ink">
              <msink:context xmlns:msink="http://schemas.microsoft.com/ink/2010/main" type="line" rotatedBoundingBox="241,2658 7802,3733 7624,4981 64,3906"/>
            </emma:interpretation>
          </emma:emma>
        </inkml:annotationXML>
        <inkml:traceGroup>
          <inkml:annotationXML>
            <emma:emma xmlns:emma="http://www.w3.org/2003/04/emma" version="1.0">
              <emma:interpretation id="{A5477E41-BB94-47AD-8A6E-20A5D837E021}" emma:medium="tactile" emma:mode="ink">
                <msink:context xmlns:msink="http://schemas.microsoft.com/ink/2010/main" type="inkWord" rotatedBoundingBox="211,2876 1687,3086 1625,3527 148,3317"/>
              </emma:interpretation>
            </emma:emma>
          </inkml:annotationXML>
          <inkml:trace contextRef="#ctx0" brushRef="#br0" timeOffset="194152.9658">-539 2491 488 0,'0'-8'180'0,"0"8"-140"0,8 0-12 0,1-7 20 16,-9 14-32-16,13-7 12 16,4 0-16-16,4 0 0 15,0 4-4-15,9-4 12 16,-9 0-12-16,5-4 4 15,-1 1-4-15,-3-5-16 16,-1 0 4-16,-17-7 12 16,9 8-4-16,-13-12-12 15,0 7 4-15,-17-7-40 16,4 8 24-16,-12-4 8 16,3 7 8-16,-7 1-8 15,7 3 8-15,-8 4 4 16,9 4 0-16,-4 0-12 0,3 7 8 15,1 8 12-15,4-4-4 0,-4 12-12 16,8-5 4-16,-4 5 4 16,8-1 0-16,5 4 8 15,-4-3-4 1,8-1-20-16,0 1 8 0,8-4 20 16,1-4-4-16,3 7-4 15,1-11 0-15,4 0-40 16,5 1 20-16</inkml:trace>
          <inkml:trace contextRef="#ctx0" brushRef="#br0" timeOffset="194536.5383">-126 2529 228 0,'-17'-8'84'0,"17"8"-64"0,-13 8-8 0,4-5 84 32,9 5-56-32,-8 3 28 0,4 5-40 0,-9 2 28 15,9 5-32-15,-1-4 4 16,10 4-16-16,-5 0 12 16,8-1-16-16,1-3 4 15,3 0-4-15,10-8-96 16,8 1 52-16</inkml:trace>
          <inkml:trace contextRef="#ctx0" brushRef="#br0" timeOffset="195370.2568">27 2623 416 0,'0'-30'152'0,"0"30"-116"0,0 0-12 0,4 0-4 15,1 4-16-15,-1-4 8 32,9 0-8-32,-1 0 8 0,5 4-8 0,5-8 16 15,-1 4-12-15,9-8 4 16,4 4-4-16,4-7-8 15,-8 7 4-15,0-3 4 16,0 3-4-16,-9 0-12 16,0 4 4-16,-8 0 20 15,-4 8-8-15,-9 3 24 16,4 4-20-16,-8 4 4 16,-1 4-8-16,-3 0-8 15,4-1 4-15,-1 1-4 16,10-4 0-16,-5 0 0 15,8-4 0-15,1-4-12 16,-1-3 8-16,5-8 4 16,0 8 0-16,-1-20-12 15,1 8 8-15,-9-11-60 16,5 4 36-16,-9-12-40 16,4 8 36-16,-4-4 20 15,9 4 8-15,-1 0-16 16,1 7 12-16,4 1-4 0,4 7 4 15,4-4 24-15,4 8-8 16,-3 3-4-16,3 1 0 0,-3-1 4 16,-1 1-4-16,-4 3-12 15,4 4 4-15,-8-7 48 16,0 7-24-16,-5-3 0 16,5-1-12-16,-13-4-24 15,8 1 8-15,-8-8 40 16,0 0-20-16,0-8 60 15,0 5-40-15,-4-9 64 16,4 5-56-16,-4-8 8 16,8 3-28-16,5-7 4 15,4 4-12-15,8 0 0 16,4 4-4-16,9-1-16 16,0 9 4-16</inkml:trace>
          <inkml:trace contextRef="#ctx0" brushRef="#br0" timeOffset="194708.4939">146 2374 464 0,'-17'0'176'0,"17"0"-140"0,-12 30-8 0,7-11-32 15,5 3-4-15,0 13 20 16,-4-1-4-16,0 7-20 16,8-3 4-16,-4-4 12 15,4 0 0-15</inkml:trace>
        </inkml:traceGroup>
        <inkml:traceGroup>
          <inkml:annotationXML>
            <emma:emma xmlns:emma="http://www.w3.org/2003/04/emma" version="1.0">
              <emma:interpretation id="{93FB2C28-970A-4F29-A3ED-A1ACB4FB2610}" emma:medium="tactile" emma:mode="ink">
                <msink:context xmlns:msink="http://schemas.microsoft.com/ink/2010/main" type="inkWord" rotatedBoundingBox="3076,3061 5849,3456 5672,4704 2899,430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4479.5016">4520 2885 644 0,'17'-19'236'0,"-17"19"-180"0,25-16-20 0,-8 9 184 16,0 3-128-16,9-3 96 15,4 3-108-15,8 0-36 16,0 4-28-16,9 0-32 16,0 4 8-16,12-4-232 15,-7 7 128-15,11 1-560 16,-3-1 376-16</inkml:trace>
          <inkml:trace contextRef="#ctx0" brushRef="#br0" timeOffset="123996.5892">5001 3165 756 0,'0'-16'280'0,"0"16"-216"0,-9-7-20 0,5-1 84 15,4 5-80-15,-13-9-12 16,5 5-20-16,-9-5-24 16,0 5 4-16,-17-5-4 15,8 5 0-15,-17-1 16 16,5 8-4-16,-9-7 8 16,13 7-8-16,-8-8 60 15,12 8-36-15,0-8 68 16,13 8-56-16,-4-7-16 15,8 7-16-15,0-4-28 16,9 4 12-16,0-4 12 16,8 8 0-16,-4 4-20 15,0 3 8-15,0 12-12 16,4 3 8-16,-4 16 0 16,0 0 4-16,0 11 0 15,0 0 0-15,0 7 16 16,0 1-4-16,-4-1 16 15,4-7-12-15,-4-4-4 16,4-3 0-16,-5-12-4 16,5-4 0-16,-4-7 8 0,0-4-4 15,0-8 8-15,4 1-8 16,-5-12-12-16,5 3 4 16,-4-3 12-16,4 0-4 0,-4 0-12 15,8 0 4-15,0 4 4 16,5 4 0-16,4 3 8 15,-1 0-4-15,10 1 8 16,-10-1-8-16,10-3 16 16,3 3-12-16,9-7-40 15,-4 3 20-15,4-7-220 16,-4 0 132-16,0-3-236 16,0-1 192-16</inkml:trace>
          <inkml:trace contextRef="#ctx0" brushRef="#br0" timeOffset="124209.3264">4554 3501 736 0,'-5'-11'272'0,"5"11"-208"0,-4 0-20 15,8 0 108 1,9 0-92-16,4 0 96 15,0 0-88-15,9-4-8 16,-1 4-36-16,5-3-16 16,4 3-4-16,0-4-180 15,-4 4 96-15</inkml:trace>
          <inkml:trace contextRef="#ctx0" brushRef="#br0" timeOffset="122555.2238">2229 3112 424 0,'-9'-19'156'0,"9"19"-120"0,0 7-8 0,0-14 140 16,0 7-96-16,-4 0 104 16,4-8-100-16,-9 1 48 15,9 7-72-15,-4 0 16 16,4 0-40-16,-4 0-8 16,4 0-12-16,-4-4-8 15,8 8 4-15,4-8 4 16,5 4-4-16,17-4 32 15,-5 4-20-15,27-4-4 16,-1-3-8-16,17-1-4 16,-4 8 0-16,17-4 0 15,-13 8 0-15,4-8 8 16,-8 4-4-16,0-4-12 16,-9 4 4-16,-8-7 28 15,0 3-12-15,-17-3 12 16,-5 7-12-16,-8 0 28 15,-4 0-24-15,-9 0 4 16,1 0-12-16,-5 0-24 16,0 3 8-16,-5-3 4 15,1 8 4-15,-4-1 0 16,3 9 0-16,-8 3 0 16,5 3 0-16,-13 5 0 15,4 7 0-15,-13 15-20 16,9-7 12-16,-9 18 12 15,8-3 0-15,-7 11-4 0,7-7 4 16,1-5-16-16,4-3 8 0,0-7 12 16,4-8-4-16,-8-8 16 15,8-3-12-15,-8-12-12 16,4 4 0-16,-13-16 20 16,9-3-8-16,-18-11 4 15,10-4-4-15,-14-19 4 16,9-4-8-16,-9-23 52 15,18 8-32-15,-9-19 68 16,4 8-52-16,4-4 44 16,5 11-48-16,-9-11 8 15,9 19-28-15,0-4-8 16,12 11-4-16,-12 8-16 16,12 4 8-16,-3 11-48 15,3 4 24-15,5-4-92 16,4 19 68-16,8-8-240 15,9 8 164-15,5 0-508 16,7 0 356-16</inkml:trace>
          <inkml:trace contextRef="#ctx0" brushRef="#br0" timeOffset="122767.7892">3208 3263 716 0,'9'23'264'0,"-9"-23"-204"0,12 22-16 0,-3-14 124 16,-1 3-100-16,1-3-28 15,-1 3-24-15,1-3-16 16,-1 3 0-16,-3-3-44 16,3-1 24-16,5 1-532 15,4 0 304-15</inkml:trace>
          <inkml:trace contextRef="#ctx0" brushRef="#br0" timeOffset="123397.9861">3825 3509 652 0,'-55'-15'244'16,"55"15"-192"-16,-17-4-12 0,13 0 200 16,4 8-140-16,0-8 72 15,4 4-100-15,9-3-24 16,4 6-28-16,13-3-8 16,8 0-4-16,13-11-84 15,0 11 40-15,13-11-304 16,-4 3 188-16</inkml:trace>
          <inkml:trace contextRef="#ctx0" brushRef="#br0" timeOffset="123231.6193">4166 3168 644 0,'-8'-11'236'0,"8"11"-180"0,-5-11-20 16,1 7 116-1,0 4-92-15,-9-4 8 16,5 4-40-16,-14-4 0 16,9 8-16-16,-16 4 12 0,7 3-16 0,-16 4 32 15,4 4-24-15,0 4 12 16,-4 7-16-16,-1 8 36 16,9 4-24-16,5 11-4 15,4-4-12-15,12 8-16 16,18-4 4-1,-1-4 28-15,9-8-12 0,4-7-12 16,5-7-4-16,4-8-16 16,4-4 12-16,0-11-288 15,-9-4 164-15,1-12-404 16,-5 1 300-16</inkml:trace>
        </inkml:traceGroup>
        <inkml:traceGroup>
          <inkml:annotationXML>
            <emma:emma xmlns:emma="http://www.w3.org/2003/04/emma" version="1.0">
              <emma:interpretation id="{0B330249-1A43-4220-BB57-4D6588B3D065}" emma:medium="tactile" emma:mode="ink">
                <msink:context xmlns:msink="http://schemas.microsoft.com/ink/2010/main" type="inkWord" rotatedBoundingBox="6358,3770 6738,3824 6691,4158 6311,410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4924.0575">5550 3471 756 0,'-30'8'280'0,"30"-8"-216"0,0 11-20 0,0-7 200 16,9 0-144-16,4-1 28 16,8 1-76-16,9-4-40 15,-1 4-12-15,14-4-132 16,8 4 72-16,0-4-364 15,0 0 236-15</inkml:trace>
          <inkml:trace contextRef="#ctx0" brushRef="#br0" timeOffset="124734.0509">5631 3180 716 0,'0'4'264'0,"0"-4"-204"0,34-4-16 0,-25 4 80 15,12 4-76-15,0-1-12 16,9 5-20-16,4-4-16 16,4-1 4-16,-4 1-128 15,5 8 68-15,-9-5-392 16,-9 5 248-16</inkml:trace>
        </inkml:traceGroup>
        <inkml:traceGroup>
          <inkml:annotationXML>
            <emma:emma xmlns:emma="http://www.w3.org/2003/04/emma" version="1.0">
              <emma:interpretation id="{85A8DA35-DAE9-4655-AEC6-C0FB72AAFD1A}" emma:medium="tactile" emma:mode="ink">
                <msink:context xmlns:msink="http://schemas.microsoft.com/ink/2010/main" type="inkWord" rotatedBoundingBox="7387,3718 7796,3776 7648,4818 7238,4760"/>
              </emma:interpretation>
            </emma:emma>
          </inkml:annotationXML>
          <inkml:trace contextRef="#ctx0" brushRef="#br0" timeOffset="125588.3926">6576 3316 676 0,'-8'-4'248'0,"8"4"-192"0,-5 12-16 0,5-9 32 15,5 5-48-15,-1 3 44 16,5 4-40-16,3 1-24 16,10 3-4-16,3-4 16 15,5-8-8-15,13 1 16 16,-5-1-16-16,4-7 24 15,-3 0-20-15,-1-3 24 16,-8-1-24-16,-9-8 56 16,0 1-36-16,-8-8-8 15,0 4-12-15,-9-11 8 16,5 3-12-16,-13-7-4 16,4 7 0-16,-9-7-16 15,1 11 8-15,-5-4 12 16,4 12-4-16,-12-1-4 15,4 5 4-15,-13-5 4 16,9 8-4-16,-13 4-4 16,8 0 4-16,-4 4-4 15,9 4 0-15,-4-1 0 16,8 9 0-16,-5-1 0 0,14 4 0 16,-1 0-12-16,5-1 8 0,0 9-4 15,8-1 0-15,-8 9 24 16,8 2-8-16,-13 9-12 15,9 7 0-15,-4 0 4 16,4 0 0-16,-4 7 0 16,4-7 0-16,-4 4 0 15,12-8 0-15,-12 4 16 16,0-7-8-16,-1 3-20 16,10-4 4-16,-10-3 20 15,1-4-4-15,-9-8 60 16,13-3-40-16,-17-8 112 15,5-4-80-15,-14-15 80 16,9 0-80-16,0-15-24 16,0-1-20-16,0-14-164 15,8 4 80-15</inkml:trace>
        </inkml:traceGroup>
      </inkml:traceGroup>
    </inkml:traceGroup>
    <inkml:traceGroup>
      <inkml:annotationXML>
        <emma:emma xmlns:emma="http://www.w3.org/2003/04/emma" version="1.0">
          <emma:interpretation id="{83960765-9084-44A5-92B8-6005550D9E37}" emma:medium="tactile" emma:mode="ink">
            <msink:context xmlns:msink="http://schemas.microsoft.com/ink/2010/main" type="paragraph" rotatedBoundingBox="381,4944 22548,4746 22567,6949 401,7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2C499-50EF-437A-9FED-2FEF43B417A6}" emma:medium="tactile" emma:mode="ink">
              <msink:context xmlns:msink="http://schemas.microsoft.com/ink/2010/main" type="line" rotatedBoundingBox="381,4944 22548,4746 22567,6949 401,7147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6E3614-637D-4B6E-A71E-B183628DAA90}" emma:medium="tactile" emma:mode="ink">
                <msink:context xmlns:msink="http://schemas.microsoft.com/ink/2010/main" type="inkWord" rotatedBoundingBox="382,5103 2443,5085 2454,6279 393,629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7574.6733">968 5284 288 0,'-4'-4'108'0,"4"4"-84"0,-4 0-4 15,-1 0 32 1,10 0-32-16,-1 0-20 16,0 0 0-16,0 0 24 15,5 4-12-15,4 0 12 16,8 0-12-16,-4 0-8 16,4 3 0-16,9 1 28 0,4 3-16 0,-4-3-12 15,13-1-8-15,-5 1 12 16,5 3-4-1,-1-3-12-15,1 7 4 0,8-8 4 16,-9-3 0 0,1 0 24-16,0 0-12 0,-9 0-4 15,-5-1-4-15,-7-3-4 16,-5 4 0-16,-5-4 16 16,-3 4-8-16,-13-4-4 15,4 4 0-15,-9 0-4 16,5 3 0-16,-9 1-12 15,0 3 8-15,-8 0 12 16,8 1-4-16,-12 3 16 16,4 0-12-16,-14 4-12 15,10 0 0-15,-13 0-4 16,8 4 0-16,-21-12 24 16,12 12-8-16,-7-8-20 15,11 4 4-15,-7-8 12 16,12 0 0-16,0-7 8 15,9 0-8-15,-9-8 104 16,17 4-60-16,-4-11 44 16,5-1-56-16,-5-10 44 15,8-1-48-15,-4-11 12 16,5 7-28-16,-5-10 44 16,4 6-32-16,-3-3 4 0,3 12-20 15,1-5-16-15,-1 8 0 16,9 0-16-16,4 12 12 0,1 3-296 15,3 11 168-15</inkml:trace>
          <inkml:trace contextRef="#ctx0" brushRef="#br0" timeOffset="186585.9639">270 5451 260 0,'0'0'96'0,"0"0"-76"0,-4 4-4 16,4-4 24-16,0 0-24 15,-5 3 20-15,1 1-20 16,4 0 20-16,-8 0-24 15,3 0 56-15,5-4-36 16,0 0-16-16,0 0-8 16,0 0 8-16,0 0-8 15,0 7-20-15,5 1 4 16,3-1 20-16,5 1-4 0,4-1-12 16,4 1 0-16,13 0 20 15,13-1-8-15,0 1 4 16,13-5-4-16,-5 1 4 15,4 0-8-15,5-4 8 16,0 0-8-16,-4-4 16 16,-1 0-12-16,-16-3 24 15,8-1-20-15,-21-3 40 16,4 7-28-16,-13-7-12 16,1 7-8-16,-5-4 4 15,-9 8-4-15,-8-3 8 16,0 3-8-16,0-4 8 15,0 4-8-15,0-4-4 16,0 0 4-16,-8-3-16 16,8 7 8-16,-9-8-84 15,9 8 48-15</inkml:trace>
          <inkml:trace contextRef="#ctx0" brushRef="#br0" timeOffset="196781.1237">-84 4573 416 0,'-4'-8'152'0,"4"8"-116"0,-17-11-12 0,13 3 32 16,0 8-36-16,-13-7 0 15,-5 7-12-15,-3-8-8 16,-1 8 4-16,-16-8-32 15,12 5 16-15,0-5 24 16,4 4-8-16,-3 1 0 16,12 6 0-16,-5-3-16 15,18 8 8-15,-4-4 4 16,16 7 0-16,-4 4-20 16,18 4 12-16,-5 8-4 15,12-1 4-15,1 12 8 16,4 0 0-16,-8 3 8 15,4-3-4-15,-9-4-4 16,0 8 4-16,-12-16 28 16,-1 5-16-16,-16-12 20 15,3 0-20-15,-16-12 8 0,4 8-12 16,-13-7-8-16,5-1 0 0,-9-7 4 16,4 4-4-16,0-8-4 15,9 4 4-15,8-3-48 16,5-1 24-16</inkml:trace>
          <inkml:trace contextRef="#ctx0" brushRef="#br0" timeOffset="198477.0556">232 4698 28 0,'-9'-8'12'0,"9"8"-8"0,0-4-4 16,-4 0 4-1,4 4-4-15,-9-7 140 16,5 3-76-16,-9-3 28 16,9 7-56-16,-9-8-12 15,0 8-16-15,-8-4 4 16,13 8-8-16,-14-4-4 15,14 8 4-15,-14-1 28 16,10 4-16-16,-10 5 4 16,10 3-12-16,-5-4 36 15,4 7-20-15,-4-3 4 0,8 8-16 0,5-5 12 32,4 5-16-32,4-8-4 0,9 7 0 0,4-10-4 15,0 6 0-15,9-18 16 16,3 4-8-16,10-12 4 15,3 4-4-15,5-12-32 16,-4 1 12-16,-5-8 12 16,0 4 4-16,-8-8-4 15,-4 8 4-15,-5-4 12 16,-4 4-8-16,-4-4 16 16,0 4-16-16,-9 0-4 15,4 4 0-15,-8-5-4 16,5 9 0-16,-10-4 8 15,5 7-4-15,-8-4-4 16,4 4 4-16,-9-3-16 16,4 7 8-16,-8-4 4 15,5 8 0-15,-10-4 0 16,10 7 0-16,-10 1 0 16,9 3 0-16,-8 4-12 15,4 1 8-15,0-1 12 16,9 0-4-16,-1 0 8 15,5 0-8-15,0-4-28 16,8 1 12-16,-4-5 4 16,8 5 8-16,1-12-28 15,4 4 16-15,-5-8-76 16,5 4 52-16,-5-4-12 0,1 4 28 0,-1 0 4 16,1 4 8-16,-1 0 44 15,1 7-24-15,4 4 36 16,4 0-32-16,8 0-4 15,5 4-8-15,8-7 4 16,1 3-4-16,-1-11-12 16,-4-1 4-16,0-10 4 15,0 3 0-15,-8-11-12 16,-1 0 8-16,-3-16-4 16,-5 5 0-16,-4-12 0 15,4 4 0-15,-5-15 16 16,1 11-4-16,-4-7 8 15,3 10-8-15,1-2 32 16,0 6-20-16,-5 5 64 16,5 7-44-16,-4 4 28 15,-1 7-36-15,-8 1-8 16,5 7-12-16,-10 0 4 16,1 7-8-16,-5 1-4 15,9 7 4-15,-8-4 12 16,4 4-8-16,-5 1-4 15,9-1 0-15,-8 4-4 16,8 0 0-16,-9 7 8 16,5 1-4-16,-9 7-12 15,5 3 4-15,-9 5 28 16,8 0-12-16,-4 3-12 0,5-3-4 16,-1-4 20-16,9-1-8 0,0-10-12 15,5-1 0-15,7-10 12 16,10-5-4-16,-1-15-20 15,9-3 8-15,-1-9 12 16,6 1 0-16,3-7-12 16,-8 3 4-16,0-4 12 15,-5 4-4-15,-4-4-12 16,1 4 4-16,-5-7 20 16,4 15-8-16,-17-12 16 15,0 11-16-15,-4-10-20 16,5 10 4-16,-5 5 4 15,0-5 4-15,-5 5 0 16,5 3 0-16,-17 0 0 16,5 8 0-16,-18 0 0 15,13 3 0-15,-9 1 16 16,5 7-8-16,-9-3-12 16,9 3 0-16,0-4 4 15,-1 4 0-15,14-3-12 16,-5-1 8-16,9 0-24 15,8 1 16-15,9-5-4 16,0 1 8-16,4-1 16 16,4 1-4-16,4-1-12 15,1 5 4-15,0-5 4 16,-5 1 0-16,-4-4 0 16,0 3 0-16,-4-7-12 0,-1 8 8 0,-3-8-16 15,-9 0 12-15,0 0-24 16,0 0 20-16,0-8-4 15,0 8 8-15,0-15-12 16,8 11 12-16,-3-3 12 16,12 7 0-16,-9-8 16 15,5 1-12-15,0-1 16 16,4 4-16-16,-13-3 16 16,13 7-16-16,-17-15 16 15,4 15-16-15,-8-12 4 16,4 12-4-16,0-7 12 15,-8 3-12-15,-1-7 32 16,9 11-24-16,9-19 56 16,-1 11-40-16,13-7 12 15,9 0-28-15,13-4 0 16,-1 4-8-16</inkml:trace>
        </inkml:traceGroup>
        <inkml:traceGroup>
          <inkml:annotationXML>
            <emma:emma xmlns:emma="http://www.w3.org/2003/04/emma" version="1.0">
              <emma:interpretation id="{3B0D6CC5-D0EB-43F4-B40F-66CEC7B3C33B}" emma:medium="tactile" emma:mode="ink">
                <msink:context xmlns:msink="http://schemas.microsoft.com/ink/2010/main" type="inkWord" rotatedBoundingBox="3142,5329 5784,5305 5798,6879 3156,690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0079.5503">4869 5277 684 0,'0'3'252'0,"0"-3"-192"0,25 19-20 0,-20-11 144 16,16 3-108-16,-8-3 16 16,-1 3-56-16,1-3 44 15,0-1-44-15,-9 1-16 16,5 0-12-16,-9-8 8 15,4 3-8-15,-4-3-188 16,0 0 96-16,4 0-476 16,0 0 312-16</inkml:trace>
          <inkml:trace contextRef="#ctx0" brushRef="#br0" timeOffset="166891.0458">3263 4747 236 0,'9'-8'88'0,"-9"8"-68"0,0 0-4 0,0 0 0 15,0 0-12-15,0 0 40 16,0 4-20-16,-13-4 32 16,5 4-32-16,-14-4 20 15,5 0-24-15,-17-4-8 16,4 4-8-16,-25-4 12 16,8 8-8-16,-17-12-4 15,5 8 0-15,-14-7 4 16,22 3-4-16,-4 0 8 15,17 12-8-15,-14-8-4 16,18 0 4-16,5 0-4 16,-1 0 0-16,0 7-12 15,17 1 8-15,-8-8 4 16,12 8 0-16,-3 3 0 16,3-4 0-16,1 1 16 15,8 7-8-15,-5 4-28 16,5 8 8-16,-8 7 24 0,8 7-8 15,-9 16-8-15,9 4 0 0,-13 3 4 16,9-3 0-16,-4 7 0 16,3 4 0-16,-3 11-12 15,4-4 8-15,-1 5 12 16,1-9-4-16,-4-7-4 16,3-7 4-16,-3-12 4 15,8-3-4-15,-4-8-12 16,4-4 4-16,0-8 28 15,8 1-12-15,-4-5-12 16,-4-3-4-16,0 0 12 16,0-4-4-16,0-3-12 15,0 3 4-15,-4-4 12 16,0 0-4-16,0-3-12 16,4 3 4-16,0-3 12 15,4 0-4-15,-4-5 16 16,8 1-12-16,1 4-12 15,-1-1 0-15,-3-3-16 16,3 0 12-16,5-4 12 16,-5 4 0-16,-8-4 84 15,0 0-44-15,0 0-32 16,13 0-8-16,0 7 4 16,0-7-4-16,12 0-4 15,5 8 4-15,17-12 28 16,4 4-16-16,13-8 20 0,0 5-20 0,4 3-24 15,0 0 0-15,-8 0 12 16,-5 7 0-16,-17-7 16 16,-4 0-12-16,-16 0 4 15,-1 8-4-15,-13-8 4 16,0 0-8-16,-8 0-36 16,4 0 16-16,-4-8-276 15,4 8 160-15</inkml:trace>
          <inkml:trace contextRef="#ctx0" brushRef="#br0" timeOffset="149548.638">3651 4894 372 0,'-13'-7'140'0,"9"7"-112"0,0 4-4 0,-1-4 92 15,5 0-68-15,-4 0 120 16,4 0-92-16,-8-4 84 16,3 4-92-16,-3-8 72 15,8 8-80-15,-9-4 76 16,5 8-80-16,-5-4 36 16,9 0-56-16,-4-7 16 15,4 7-32-15,0-4-8 16,9 8-8-16,4-8-32 15,4 4 16-15,25 0-12 16,5 0 12-16,17 0 8 16,4 7 4-16,21-3 0 15,-8 0 0-15,4-4 8 16,-4 4-4-16,0-8-4 16,-13 4 4-16,-4-4 28 15,-8 0-16-15,-14-7 12 16,1 11-16-16,-13-11 0 15,-1 11-4-15,-16-8 4 16,4 8-8-16,-8-4-12 16,-5 8 4-16,-4-4 4 15,0 0 0-15,-4 4 0 16,4 4 0-16,0 3 0 16,-9 0 0-16,1 1 8 15,-1-1-4-15,-4 0-12 16,9 4 4-16,-13 8-4 0,9 4 0 0,-18 11 8 15,5 3 0-15,-5 8-20 16,1-3 12-16,-14 14 4 16,5 1 4-16,-4 11 0 15,0-8 0-15,4 4 0 16,0-11 0-16,-9-4 8 16,13-11-4-16,0-4 16 15,9-4-12-15,-13-12-12 16,17-3 0-16,-4-4 20 15,8 1-8-15,-8-9-4 16,-1 8 0-16,5-15-16 16,4 0 8-16,5-15 20 15,-1 4-8-15,-3-20 4 16,3 5-4-16,1-23-8 16,-1 11 4-16,-12-23-16 15,8 8 8-15,-13-15 20 16,1 11-8-16,-1-14 4 15,5 10-4-15,-9-11-16 16,9 15 4-16,-9-3 12 16,9 14-4-16,-5-3-20 15,9 15 8-15,-4 4 20 16,4 11-4-16,0-4-4 16,8 12 0-16,1 3-40 15,4 8 20-15,-1 8 4 16,5-1 12-16,0 12-284 0,9 4 156 15,4-4-416-15,4 4 308 16</inkml:trace>
          <inkml:trace contextRef="#ctx0" brushRef="#br0" timeOffset="502497.4769">3566 6049 104 0,'8'-8'36'0,"1"8"-28"0,-1-11 0 15,-3 3 72-15,3 8-44 16,5-7 24-16,-9 7-40 15,-4 0 0-15,9 0-12 16,-1 0 4-16,-8 7-8 16,9 1-4-16,3-4 4 15,10 3-16-15,-1-7 8 16,0 8 20-16,18-8-8 16,12 0-20-16,4 0 4 15,17-8 20-15,9 8-4 16,0-7-12-16,4 7 0 0,-21 0 4 15,4 0 0-15,-16 0-12 16,-14 0 8-16,-4-4 4 16,-9 8 0-16,-3-4 8 15,-5 0-4-15,-4 0 16 16,-5 0-12-16,1 0-128 16,-5 7 68-16,0 8-88 15</inkml:trace>
          <inkml:trace contextRef="#ctx0" brushRef="#br0" timeOffset="502891.0236">3825 6276 228 0,'30'8'84'0,"0"-16"-64"0,25 0-8 0,-16 1 40 15,12 7-32-15,13-12 60 16,4 12-44-16,-4-7-16 16,0-1-12-16,-13 8 0 15,-4-7-4-15,-5 7 8 16,-8 0-8-16,-8 0-4 16,-1 0 4-16,-8 0-112 15,-4 15 60-15,0 0-192 16</inkml:trace>
        </inkml:traceGroup>
        <inkml:traceGroup>
          <inkml:annotationXML>
            <emma:emma xmlns:emma="http://www.w3.org/2003/04/emma" version="1.0">
              <emma:interpretation id="{28F5362D-6644-454C-AD2C-BFDFE7315786}" emma:medium="tactile" emma:mode="ink">
                <msink:context xmlns:msink="http://schemas.microsoft.com/ink/2010/main" type="inkWord" rotatedBoundingBox="6140,5145 12678,5086 12694,6848 6156,690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5479.9943">8914 5246 540 0,'-13'-7'200'0,"13"-1"-156"0,0 1-12 0,0 3 236 16,0 4-152-16,5-4 52 16,3 4-100-16,13-4 28 15,5 4-56-15,16-3 24 16,5 6-36-16,13-6-8 15,-5-1-12-15,5 0 4 16,-9 0-8-16,0-3-12 16,-4 3 4-16,-13 0-4 15,-4 12 0-15,-13-12-276 16,0 4 156-16</inkml:trace>
          <inkml:trace contextRef="#ctx0" brushRef="#br0" timeOffset="155721.7444">9199 4902 644 0,'-8'-11'236'0,"8"11"-180"0,4 19-20 16,-8-12 72 0,4 12-68-16,0 23-16 15,4-1-16-15,0 12 16 16,1-3-12-16,-5 6 4 15,0-3-8-15,-5 4-8 0,5-4 4 16,-4-4 4-16,0-3-4 0,0-1 8 16,4-11-8-16,-5-7-92 15,5-5 52-15</inkml:trace>
          <inkml:trace contextRef="#ctx0" brushRef="#br0" timeOffset="156291.4454">9796 4970 736 0,'-5'-19'272'0,"5"19"-208"0,0-4-20 0,5 1 64 16,12 3-68-16,4-8 16 15,13 4-32-15,17-7 12 16,0 3-20-16,9-3 0 16,-1 3-8-16,-8 1 4 15,-4 7-8-15,-4-4 16 16,-9 0-12-16,-9 0 84 16,-3 4-48-16,-9-3 92 15,-1 3-76-15,-7-4-28 16,-1 8-20-16,-8-1-12 15,4 9 0-15,-13 7-20 16,4 11 12-16,-8 12 4 0,4-1 4 16,-8 20-20-16,4-12 12 15,-8 15 12-15,8-11 0 16,-9 4-20-16,0 0 8 0,5-15 20 16,4-1-4-16,4-7 24 15,5-11-20-15,-5-12 4 16,5-3-8-16,-5-16 12 15,4 1-12-15,-12-16-4 16,0 0 0-16,-9-18-4 16,4 7 0-16,-12-16 16 15,8 9-8-15,-12-16 60 16,12 12-40-16,0-5 8 16,9 16-24-16,-1 0-8 15,18 8 0-15,-4-1-24 16,16 12 12-16,5 0-252 15,8 11 144-15</inkml:trace>
          <inkml:trace contextRef="#ctx0" brushRef="#br0" timeOffset="156845.9199">10732 4713 892 0,'0'-23'332'0,"0"23"-260"0,34-8-20 0,-12 5 64 16,-1 3-76-16,22-4-8 15,-1 4-20-15,18-4-12 16,-1 4 4-16,9-7 4 16,-4 3-4-16,-4-4-4 15,-9 8 4-15,-13-11 12 16,-4 11-8-16,-12-4-92 15,-9 4 48-15,-22-4-96 16,0 4 76-16,-16-4-76 16,4 8 72-16,-9 11-40 15,9 1 60-15,-9 18 12 16,8 3 16-16,-3 32 12 16,4 6 0-1,-1 12-176-15,5-3 96 0,-4-5 12 16,4-15 44-16,-9 1 20 15,5-8 4-15,-13-16 16 16,13 1-8-16,-26-8 16 16,4-11-16-16,-8-12-4 15,17 0 0-15,-8-11 4 16,3 4-4-16,9-4 192 16,9 0-108-16,13 0 36 15,8 8-76-15,17-1 76 16,17 5-68-16,17-1 0 15,17 4-36-15,4-7-12 16,-8-1-4-16,9 1 4 0,-5 3-4 16,-4-11-36-1,-9 0 16-15,-8-11-240 0,-13 7 140 0</inkml:trace>
          <inkml:trace contextRef="#ctx0" brushRef="#br0" timeOffset="157221.5623">11209 5061 496 0,'-34'-30'184'0,"34"30"-140"0,-25-8-16 0,8 4 172 16,8 8-116-16,-21-4 72 15,0 4-92-15,-12 3 8 16,4 9-40-16,-9 3 12 15,8 7-24-15,5-7 0 16,9 7-12-16,12-3-8 16,13 0 4-16,17-4-4 15,9 0 0-15,16-8 24 16,9 0-12-16,9-11 4 16,-5 0-8-16,13-7-8 15,-12-1 4-15,-5-7 20 16,-13 4-12-16,-17-16 120 15,-8 12-76-15,-13-8 104 16,-8 5-96-16,-14-9 40 16,1 12-60-16,-4-8-40 0,3 8-8 15,1-4-60-15,12 4 32 0</inkml:trace>
          <inkml:trace contextRef="#ctx0" brushRef="#br0" timeOffset="159113.5131">11724 4637 404 0,'5'-11'148'0,"-5"11"-112"0,-13 0-12 0,13 0 12 16,8 0-24-16,-3 0 48 15,-5 3-32-15,13 1 28 16,-5 8-28-16,1 7 8 16,8 3-20-16,-5 24 20 15,10 3-24-15,-1 23-4 16,-4-4-4-16,-4 11 4 15,8-7-4-15,-21 4-4 16,9-8 4-16,-31 8 20 16,1-8-12-16,-17 4-4 15,4-8-4-15,-22 4 20 16,5-7-12-16,-13 7-20 16,9-15 0-16</inkml:trace>
          <inkml:trace contextRef="#ctx0" brushRef="#br0" timeOffset="151740.9736">5878 4580 496 0,'-9'-7'184'0,"1"-1"-140"0,-5-7-16 0,9 7 120 16,-5 5-88-16,-12-1-16 15,0 8-28-15,-18 7-16 16,10-3 4-16,-22 18 4 16,8 8-4-16,-21 42 32 15,13-1-20-15,-9 39 48 16,18-4-36-16,12 30 12 15,4-8-24-15,22 8 8 16,8-18-12-16,22-9 12 16,4-18-16-16,12-12 32 15,5-11-24-15,4-12-4 16,-4-10-8-16,4-13-16 16,-4-10 8-16</inkml:trace>
          <inkml:trace contextRef="#ctx0" brushRef="#br0" timeOffset="152146.0903">6517 5125 416 0,'-5'-7'152'0,"5"7"-116"0,9 45-12 0,-5-15 92 15,0 4-68-15,-4 31-12 16,0 3-20-16,-4 19 40 15,0-4-32-15,-9 1 132 16,0-5-88-16,-12-15 76 16,-1-7-84-16,-12-11 100 15,8-9-88-15,-12-6-4 16,7-5-40-16,-7-11 0 16,8 1-16-16,-4-20-88 15,8-4 44-15,4-26-440 16,9 4 260-16</inkml:trace>
          <inkml:trace contextRef="#ctx0" brushRef="#br0" timeOffset="152268.4114">6487 4875 808 0,'13'-18'300'0,"-13"18"-232"0,8 3-20 0</inkml:trace>
          <inkml:trace contextRef="#ctx0" brushRef="#br0" timeOffset="153138.7244">6913 5084 456 0,'4'-4'168'0,"-4"4"-128"0,4-4-16 0,-4 0 88 15,0 8-68-15,-4-4 24 16,4 0-36-16,-4 4-12 15,-1 7-12-15,-3 4 20 16,4 4-16-16,-9 4-4 16,4 3-4-16,-3 1 4 15,7 7-4-15,-3-4-12 16,8-3 4-16,0-4 12 16,8-1-4-16,1-7 8 15,8 1-8-15,4-13 16 16,0 1-12-16,5-11-4 15,0-1 0-15,3-7-16 16,1 0 8-16,-9-8 12 16,-4 4-4-16,-8 0-4 15,4 12 4-15,-9-1 64 16,0 8-36-16,-4 11-28 16,0 4-8-16,9 8 8 0,4 4 0 15,8-1-4-15,9-3 4 0,4-4 4 16,4-4-4-16,5-7-4 15,-1-5 4 1,-3-10 20-16,-1-1-12 0,-8-11 120 16,-5 4-76-16,-8-15 76 15,-4 7-76-15,-9-11-4 16,1 8-32-16,-5-9-20 16,0 9-4-16,0-4-16 15,8 11 12-15</inkml:trace>
          <inkml:trace contextRef="#ctx0" brushRef="#br0" timeOffset="503913.7444">7287 5992 260 0,'-4'-7'96'0,"4"7"-76"0,4 0-4 0,-4 0 36 16,0 0-32-16,9 0-8 0,8 0-8 16,4-4-4-16,5 4 0 15,21-4 32-15,17 4-16 16,4 0 4-16,17 0-12 15,4-4 12-15,13 0-12 16,9 1 16-16,-9 3-16 16,-12 0-4-16,-14 0 0 15,-3 0 4-15,-14 0-4 16,-7-8 8-16,-10 4-8 16,-12 0 8-16,0 4-8 15,-9 0-4-15,-8 4 4 16,-5 4-24-16,-8-1 12 15,-8 5-340-15</inkml:trace>
          <inkml:trace contextRef="#ctx1" brushRef="#br0">7696 6280 0,'0'0'0,"0"0"16,0 0-16,0 0 15,0 0 1,0 0 0,0 0-16,26-84 15,-31 77-15,1-4 16,8-8 0,-8 7-16,-13 12 15,9 0 1,8 0-16,-9 4 0,9-4 15,-13-11 17,5-1-17,-13 12 1,12-11 0,-21 3-16,13 27 15,13-38 1,30-22-1</inkml:trace>
          <inkml:trace contextRef="#ctx0" brushRef="#br0" timeOffset="504300.7742">7594 5848 268 0,'30'-7'100'0,"-9"10"-76"0,9-3-8 0,-5 0 88 0,18 0-60 16,17 0 8-16,21 0-32 15,21 0 40-15,-9 0-32 16,10 4 4-16,-18-4-20 16,-4 0 12-16,0 4-16 15,-18-4 4-15,-3 0-4 16,-17 0-8-16,-14 0 4 15,-24 11-224 1,-10 8-100-16</inkml:trace>
          <inkml:trace contextRef="#ctx0" brushRef="#br0" timeOffset="153612.9998">8084 4921 528 0,'0'-4'196'0,"0"4"-152"0,-9 30-12 16,-4-7 44-1,13 4-48-15,-21 14 24 16,4 8-32-16,-13 12 8 16,9 0-16-16,-5 3 12 15,-3-4-16-15,-5-7 24 16,8-3-20-16,-4-9 40 0,5-7-28 16,-9-11 12-16,17-8-20 0,0-15 0 15,12 0-8-15,14-26-24 16,-1-1 8-16,14-26-128 15,7 8 76-15,18-27-92 16,-4 11 88-16,16-14 52 16,-12 10 8-16,0 5 96 15,-4 18-48-15,-1 8 172 16,-12 15-120-16,-9 8 64 16,1 11-96-1,-14 22 0-15,9 9-40 0,-4 10-12 16,0 5-8-1,4 3-4-15,8 0 0 0,1 0 8 16,-1-3-4-16,1-8-12 16,-5-4 4-16,-4-12-164 15,5 1 92-15,-22-11-260 16,0-1 188-16</inkml:trace>
          <inkml:trace contextRef="#ctx0" brushRef="#br0" timeOffset="158091.2952">7896 4679 520 0,'-4'-4'192'0,"0"4"-152"0,0-8-8 16,-1 8 148-1,10 0-104-15,-10-7 104 16,5 14-104-16,-4-14 72 16,0 7-84-16,0 0 20 15,4 0-48-15,0 0 4 16,4 0-24-16,4-8 20 16,9 8-24-16,13-11 32 0,4 7-28 0,13-7 12 15,0 7-16 1,0-4 0-16,0 8-4 0,-18-3-16 15,10 6 4-15,-18-3 12 16,0 0-4-16,-12 0-160 16,-5 0 84-16,-4 0-376 15,0 0 248-15</inkml:trace>
          <inkml:trace contextRef="#ctx0" brushRef="#br0" timeOffset="153799.4953">8037 5273 676 0,'-30'-8'248'0,"30"8"-192"0,0 0-16 16,0-7 164 0,9 14-120-16,12-7 64 15,0 0-88-15,9-7-8 0,0 7-32 0,4 0-40 16,-4 0 12-16,-9 0-352 15,9 0 200-15</inkml:trace>
        </inkml:traceGroup>
        <inkml:traceGroup>
          <inkml:annotationXML>
            <emma:emma xmlns:emma="http://www.w3.org/2003/04/emma" version="1.0">
              <emma:interpretation id="{292A84C8-2890-48FB-9838-B5BBA9481BD7}" emma:medium="tactile" emma:mode="ink">
                <msink:context xmlns:msink="http://schemas.microsoft.com/ink/2010/main" type="inkWord" rotatedBoundingBox="13250,5695 13713,5691 13715,5879 13252,5883"/>
              </emma:interpretation>
            </emma:emma>
          </inkml:annotationXML>
          <inkml:trace contextRef="#ctx0" brushRef="#br0" timeOffset="159789.9261">12465 5152 860 0,'-8'-8'320'0,"8"8"-248"0,4-7-20 0,0-1 136 15,5 8-112-15,8-7 24 16,4-1-60-16,13-3-28 16,0 7-4-16,9-4 16 15,4 8-12-15,-5-4-40 16,-3 8 16-16,-9 0-376 15,-1 4 212-15</inkml:trace>
          <inkml:trace contextRef="#ctx0" brushRef="#br0" timeOffset="160070.1371">12487 5262 756 0,'-5'7'280'0,"5"-7"-216"0,13 0-20 0,-4 0 180 16,-1 4-132-1,14-4 60-15,7 0-88 0,10-4-4 16,3-3-36-16,1 3-20 16,-1 4-8-16,10 0-216 15,-6 4 120-15,1-1-268 16,0 5 208-16</inkml:trace>
        </inkml:traceGroup>
        <inkml:traceGroup>
          <inkml:annotationXML>
            <emma:emma xmlns:emma="http://www.w3.org/2003/04/emma" version="1.0">
              <emma:interpretation id="{8018BF72-8C26-4DBF-8907-5FD53CD4B20A}" emma:medium="tactile" emma:mode="ink">
                <msink:context xmlns:msink="http://schemas.microsoft.com/ink/2010/main" type="inkWord" rotatedBoundingBox="14366,4819 16236,4802 16251,6461 14381,647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521.0495">14199 5122 612 0,'-18'-4'228'16,"18"4"-180"-16,9 7-12 0,-5-7 124 16,1 4-96-16,3-4 72 15,9 0-80-15,9 0 48 16,8 0-60-16,25-7 48 16,9 3-52-16,35-8 52 15,-5 9-56-15,21-13 12 16,-13 9-32-16,9-4-16 15,-17 3-4-15,-4 0 20 0,-13 8-8 16,-13-3-4-16,-17 6 0 0,-17-3 12 16,-4 0-8-16,-9-3-72 31,-12 3 32-31,-5-4-384 0,4 4 232 0</inkml:trace>
          <inkml:trace contextRef="#ctx0" brushRef="#br0" timeOffset="162279.582">14509 5663 424 0,'-17'-12'156'0,"17"12"-120"0,0 8-8 16,0-12 132 0,0 4-92-16,0-4 60 15,0 8-72-15,0-8 88 16,0 4-80-16,0-3 96 15,0 3-96-15,0-4 68 16,9 8-76-16,4-4 48 0,8 3-60 0,13-3 84 31,4 4-72-31,22-8-8 16,-5 4-32-16,13-3-4 0,-4-1-4 16,-4-11 12-16,-9 15-12 0,-13-8-116 15,-4 4 56-15,-12-3-420 16,3 7 264-16</inkml:trace>
          <inkml:trace contextRef="#ctx0" brushRef="#br0" timeOffset="161950.2064">15037 5345 540 0,'-8'-8'200'0,"8"8"-156"0,-9-7-12 0,5 3 192 15,4 4-128-15,-13-4 68 16,1 4-96-16,-14-4-4 16,5 1-40-16,-9-1-12 15,0 8-8-15,-12-4-16 16,7 7 8-16,-11 1 20 15,12 7-8-15,-18 8 24 16,23-1-20-16,-10 12 40 0,9 0-28 0,5 12-4 31,8-5-12-31,4 5-8 0,13-5 4 0,9 1-4 16,16-4 0-16,18-8 0 16,4-3 0-16,4-8 16 15,-4-4-8-15,-1 4-12 16,-3-8 0-16,-9-7-112 15,-8 11 64-15,-5-11-104 16,-13 0 92-16,-8-8-172 16,5 4 132-16</inkml:trace>
          <inkml:trace contextRef="#ctx0" brushRef="#br0" timeOffset="161113.9693">14569 4535 528 0,'-13'0'196'0,"13"0"-152"0,17 11-12 0,-8-11 96 16,8 4-76-16,17 0 84 15,4-4-76-15,9 0 20 16,0 4-44-16,4-4-4 16,0 0-20-16,-8-4 12 15,-1 0-16-15,-12-7 48 16,-4 3-28-16,-14-11 72 16,1 8-52-16,-13-16 0 15,0 5-28-15,-4-16-4 16,0 4-8-16,-9-8-8 15,0 12 4-15,-8-4-24 16,4 11 12-16,-9 0-4 16,1 8 4-16,-1 4 0 15,1 11 0-15,-10 7 0 16,10 5 0-16,-5 10 0 16,5 5 0-16,-5 11-12 15,8 3 12-15,1 9 12 16,13-5 0-16,-5 12-20 15,9-8 8-15,-5 4 20 0,5-4-4 16,-5 8-12-16,9-15 0 0,-4-1 12 16,8-7-4-16,-4-7 8 15,5-1-8-15,-5-11-328 16,8-7 176-16</inkml:trace>
          <inkml:trace contextRef="#ctx0" brushRef="#br0" timeOffset="160586.007">13594 4739 860 0,'-17'-15'320'0,"17"15"-248"0,0-4-20 0,0 1 180 15,0 6-136-15,4-3 16 16,9 4-68-16,8 4 12 15,5-8-28-15,3 0-16 16,6 3-8-16,7-3-148 16,1 0 80-16,12-7-404 15,-4 7 260-15</inkml:trace>
        </inkml:traceGroup>
        <inkml:traceGroup>
          <inkml:annotationXML>
            <emma:emma xmlns:emma="http://www.w3.org/2003/04/emma" version="1.0">
              <emma:interpretation id="{EA15C35C-8ED2-4C64-9EBF-7B739A08055E}" emma:medium="tactile" emma:mode="ink">
                <msink:context xmlns:msink="http://schemas.microsoft.com/ink/2010/main" type="inkWord" rotatedBoundingBox="17408,6759 17653,6757 17656,6993 17411,699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2251.07">16860 6151 104 0,'-51'76'36'0,"51"-76"-28"0,-43 53 0 0,18-31-4 15,8-3-4-15,-17 4 96 16,8-4-52-16,-4-4 80 16,13-3-72-16</inkml:trace>
        </inkml:traceGroup>
        <inkml:traceGroup>
          <inkml:annotationXML>
            <emma:emma xmlns:emma="http://www.w3.org/2003/04/emma" version="1.0">
              <emma:interpretation id="{5855B7B6-6CE5-4330-B386-2FE9D4DC0525}" emma:medium="tactile" emma:mode="ink">
                <msink:context xmlns:msink="http://schemas.microsoft.com/ink/2010/main" type="inkWord" rotatedBoundingBox="19304,4902 20773,4889 20786,6274 19316,6288">
                  <msink:destinationLink direction="with" ref="{9E4AAC73-14B7-421F-821D-3737C9975808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4396.2113">18891 4364 528 0,'0'-22'196'0,"0"22"-152"0,0 4-12 0,0-4 96 15,13 0-76-15,-5 0 24 16,5 0-44-16,4-4 24 15,4 4-32-15,9-4 64 16,-8 0-48-16,12 0 28 16,4 1-40-16,-4-5 16 15,4 8-24-15,5-8-8 16,-13 8-8-16,4-7-4 16,-4 3 0-16,-1-3 8 15,1 3-4-15,-8 4-188 16,-1 4 100-16</inkml:trace>
          <inkml:trace contextRef="#ctx0" brushRef="#br0" timeOffset="174760.6802">19930 5364 496 0,'17'4'184'0,"-17"-4"-140"16,26 30-16-16,-18-11 40 15,1 0-44-15,-14 11-20 16,1 8-4-16,-17 0 8 16,8 3-4-16,-29 5 16 15,12-5-12-15</inkml:trace>
          <inkml:trace contextRef="#ctx0" brushRef="#br0" timeOffset="173691.8749">18976 4804 236 0,'-4'-4'88'0,"4"4"-68"0,0-4-4 16,-9 0 24-1,9 8-24-15,-8-4 12 16,8 8-16-16,-13 7 20 16,5 4-20-16,-14 18 32 15,1 5-28-15,-17 15 48 16,8 0-36-16,-13 7-4 16,9-7-16-16,-13 7 4 15,13-7-8-15,-8-4 52 16,12-8-32-16,0-7 24 15,17-11-28-15,-4-12 52 16,13 4-40-16,-4-23 12 0,16-4-28 16,5-22-16-16,0 4-4 0,16-24-32 15,-7 13 20-15,8-16-108 16,-1 7 68-16,1-18-36 16,-8 11 52-1,7-12 8-15,-7 12 16 16,12-3 64-16,-13 14-24 15,9-3 24-15,-9 11-28 0,0-1 16 16,9 9-20-16,-13 0 0 16,13 7-8-16,-17 0 20 15,8 7-16-15,-12 1 24 16,12 3-24-16,-8 1 4 16,4 3-8-16,-5 0 4 15,1 8-8-15,4 4-4 16,-4 3 4-16,4 8 12 15,-4 7-8-15,0 16-12 16,4-4 0-16,-5 22 28 16,1 5-12-16,0 3-4 15,0-11-4-15,4 7 4 16,0-3-4-16,-4 3 8 16,-5-4-8-16,1 1 8 15,3 0-8-15,-3-12-4 16,4-8 4-16,-9-6 40 15,0-9-24-15,-4-3 0 0,0-4-12 16,-4-12-16-16,4-7 4 16</inkml:trace>
          <inkml:trace contextRef="#ctx0" brushRef="#br0" timeOffset="173976.6331">18614 5182 540 0,'-8'-11'200'0,"8"11"-156"0,38-4-12 0,-25 0 80 15,8 8-68-15,18-4 88 16,3 4-76-16,9-4 8 15,-8 3-40-15,4-3 4 16,-1 4-16-16,-7-4-16 16,3 0 0-16,-8-4-48 15,-4 4 24-15,-8-3-168 16,-5 3 104-16</inkml:trace>
        </inkml:traceGroup>
        <inkml:traceGroup>
          <inkml:annotationXML>
            <emma:emma xmlns:emma="http://www.w3.org/2003/04/emma" version="1.0">
              <emma:interpretation id="{F9E690AF-BB5A-4129-B60C-341E4324198D}" emma:medium="tactile" emma:mode="ink">
                <msink:context xmlns:msink="http://schemas.microsoft.com/ink/2010/main" type="inkWord" rotatedBoundingBox="21715,5041 22550,5033 22561,6219 21725,6227">
                  <msink:destinationLink direction="with" ref="{9E4AAC73-14B7-421F-821D-3737C9975808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6093.1864">21276 4857 320 0,'-13'-19'120'0,"13"19"-96"0,-13-12-4 0,0 5 104 16,13 7-72-16,-8-8 104 15,-5 4-92-15,-12-3 8 16,12-1-48-16,-4 1 4 16,4 7-16-16,-17 0 0 15,17 7-4-15,-12-7-16 16,4 12 4-16,-5 3 40 15,9 11-24-15,-9 4-20 16,9 1 4-16,0 7 16 16,5 3-4-16,-1 1 16 15,9-4-16-15,4 0 24 16,4-4-20-16,13 0 4 16,8-4-8-16,18-4-8 15,4 1 4-15,21-8 4 16,-8 0-4-16,12-8 16 15,-12-3-12-15,-1-12 4 16,-3 4-4-16,-14-15 12 16,-12 0-12-16,0-19-12 15,-13 7 0-15,-4-7-4 16,-1 0 0-16,-16-15 32 16,4 11-12-16,-21-7 4 0,4 7-8 15,-13-4 20-15,13 16-16 0,-13-12 24 16,5 15-24-16,-1 0-20 15,-4 4 0-15,13 4 12 16,4 0 0-16,9 0 8 16,4 7-8-16,4-3-72 15,9 7 36-15</inkml:trace>
          <inkml:trace contextRef="#ctx0" brushRef="#br0" timeOffset="175476.5854">20999 4542 548 0,'-9'-41'204'0,"9"41"-156"0,30-23-16 0,-17 12 8 16,4 7-28-16,4-7 84 15,1 3-52-15,12 0 4 16,-5 5-28-16,10 3-20 15,-1 7-4-15,-4-3 4 16,5 4 0-16,-10 3 16 16,1 4-8-16,-13-7 4 15,13 3-4-15,-17 4-8 16,-5-7 4-16,-3 11-4 16,3 0 0-16,-8 15-20 15,0 0 12-15,-8 19 4 16,8 0 4-16,-5 15-80 15,-3 0 44-15,-9 0-56 16,-9 4 52-16,9-8-84 16,-4-7 68-16,-17 4-8 15,8-8 40-15,-9 0-40 0,5-8 36 16,-4-11 24-16,8-4 4 16,0-11 12-16,13-4-8 0,-8-7 140 15,8 0-80-15,4-8 8 16,0 3-44-16,-4-3 64 15,17 4-56-15,-13-4 32 16,9 4-40-16,0 0 0 31,8 7-16-31,0-3 28 0,9 3-24 0,4 0 20 16,17 5-20-16,5-1-8 16,12 0-4-16,-4-4 4 15,-1 4-4-15,10-7 16 16,-14 3-12-16,-12-7 16 15,8 7-16-15,-16-18 4 16,3 7-4-16,-12-8-8 16,0 4 4-16,-13-7-180 15,4 4 96-15,-8-9-400 16,4 5 268-16</inkml:trace>
          <inkml:trace contextRef="#ctx0" brushRef="#br0" timeOffset="176731.8842">21450 4470 372 0,'0'0'140'0,"0"0"-112"0,5-11-4 0,-5 7 64 16,8 8-52-16,-4-4 48 15,13 4-48-15,-4-4 16 16,0 7-32-16,0-10 52 16,4 3-40-16,0 0 12 15,21 3-28-15,-8-3 20 16,0 4-24-16,-1-4 4 15,-11 4-8-15,11-8-16 16,-16 4 4-16,0-4 20 16,-13 8-8-16,0-8-136 15,0 4 72-15</inkml:trace>
        </inkml:traceGroup>
      </inkml:traceGroup>
    </inkml:traceGroup>
    <inkml:traceGroup>
      <inkml:annotationXML>
        <emma:emma xmlns:emma="http://www.w3.org/2003/04/emma" version="1.0">
          <emma:interpretation id="{757C30C0-35AE-4ABC-B29B-D1A6EDEE6997}" emma:medium="tactile" emma:mode="ink">
            <msink:context xmlns:msink="http://schemas.microsoft.com/ink/2010/main" type="paragraph" rotatedBoundingBox="3179,7149 20824,7199 20819,8889 3175,88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D66217-DFF2-479A-85C1-54E5AA609690}" emma:medium="tactile" emma:mode="ink">
              <msink:context xmlns:msink="http://schemas.microsoft.com/ink/2010/main" type="line" rotatedBoundingBox="3179,7149 20824,7199 20819,8889 3175,8839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00AECA-7150-4153-82BE-84CB9060EE14}" emma:medium="tactile" emma:mode="ink">
                <msink:context xmlns:msink="http://schemas.microsoft.com/ink/2010/main" type="inkWord" rotatedBoundingBox="3179,7238 6413,7247 6409,8534 3175,852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16829.6927">4158 7010 260 0,'0'0'96'0,"0"0"-76"0,0 38-4 0,0-27 52 15,0 12-40-15,0 4 84 16,0-1-60-16,0 16 16 16,0 7-36-16,0 8 24 15,0-8-32-15,-13 12 20 16,9-12-24-16,-5-8 8 16,5 1-16-16,-5-15 0 15,9-1-4-15,-8-3 4 16,8-12-8-16,-5-3-4 15,10-8 4-15,-5-8-68 16,8 4 36-16,1-11-208 16,8-4 132-16</inkml:trace>
          <inkml:trace contextRef="#ctx0" brushRef="#br0" timeOffset="217475.5254">4196 7468 132 0,'30'-11'52'0,"-30"11"-44"0,55-8 4 16,-29 8 156-1,-1 0-92-15,14-3 104 16,-1 3-104-16,9-4 4 15,0 8-48-15,-5-4 24 16,1 0-32-16,-5-8-4 0,0 8-12 16,-4 0-8-16,-4-8 4 0,-9 5 4 15,1-5-4-15</inkml:trace>
          <inkml:trace contextRef="#ctx0" brushRef="#br0" timeOffset="217789.8613">4273 6681 456 0,'0'-11'168'0,"0"11"-128"0,21 3-16 16,-8-3 80 0,4 0-64-16,8-3 52 15,5 3-52-15,13-8-4 16,-1 0-20-16,14 1-4 15,-5-1-4-15</inkml:trace>
          <inkml:trace contextRef="#ctx0" brushRef="#br0" timeOffset="217182.7467">4801 6882 248 0,'0'0'92'0,"0"0"-72"0,8 7-4 15,-8 1 44 1,0-4-36-16,0 11 52 15,0-8-44-15,0 12 36 0,0-4-36 0,0 12 60 16,0-1-52-16,0 5 20 16,0 3-40-16,0 7 16 15,0 8-20-15,0 12 52 16,4 3-36-16,-4 8-24 16,9-4-8-16,-9 1 24 15,4-9-12-15,-4-3-4 16,0-12-4-16,-4-11 4 15,4-3-4-15,-9-9-36 16,5 1 16-16</inkml:trace>
          <inkml:trace contextRef="#ctx0" brushRef="#br0" timeOffset="218133.8072">5456 7109 528 0,'-4'-8'196'0,"4"8"-152"0,13 0-12 15,-5-7 36 1,5 14-44-16,13-7 8 16,4 0-20-16,8 0 0 15,0 8-4-15</inkml:trace>
          <inkml:trace contextRef="#ctx0" brushRef="#br0" timeOffset="216103.3026">2382 7900 332 0,'0'0'120'0,"0"0"-92"0,4 4-8 0,-4-4 16 16,0 0-24-16,4 3 56 15,1 1-36-15,-1-4 4 16,0 4-24-16,0-4 36 16,1 4-24-16,12-4-12 15,-4 0-8-15,8-4 20 16,-4 4-12-16,4-4-12 15,0 0-4-15,5-3 4 16,0-1 0-16,-1-7 8 16,5 7-4-16,-5-10 8 15,-3 6-8-15,8-7-12 16,-9 4 4-16,13-4 4 16,-4 4 0-16,0-8 0 15,8 8 0-15,-4-11 8 16,-4-1-4-16,17 1-4 15,-13 3 4-15,0-7-16 16,0-1 8-16,0-3 12 16,-9 4-4-16,-3-8-20 15,7 12 8-15,-3-8 20 16,-5 7-4-16,1-3-4 16,-10 7 0-16,10-3-4 0,-1 3 0 15,-4-3 0-15,-4 7 0 0,0 0 0 16,4 7 0-16,-9 1 24 15,5 3-12-15,-13 1 4 16,13 3-8-16,-13 0-8 16,0 4 4-16,0-4 4 15,0 4-4-15,0-3-12 16,0 6 4-16,0-3 4 16,0 4 0-16,-13 0 8 15,13 4-4-15,-13 3-12 16,5 8 4-16,-1 7 4 15,1 1 0-15,-5 11-12 16,4 0 8-16,-4 7 12 16,5 0-4-16,-5 1-12 15,22-5 4-15,-18-3 4 16,5-4 0-16,8-7 8 16,5-4-4-16,-1-8 8 15,5-4-8-15,4-11-4 16,0 0 4-16,4-11 4 15,5-1-4-15,-1-14-56 16,5 3 28-16,0-15-8 16,4 4 20-16,-4-11-28 15,-5 11 24-15,-3-8-4 16,-1 12 12-16,0-4 16 16,-8 7-4-16,-4 1 16 15,-1 11-12-15,-8-4 40 0,0 7-24 0,0 1 4 16,0 7-16-16,-4-3 0 15,4 7-4-15,-4-4-8 16,4 4 4-16,0 0 12 16,0 4-8-16,-9-1-12 15,5 5 0-15,-5 3 20 16,1 5-8-16,-5 10 4 16,5 1-4-16,-5 10 20 15,4 1-16-15,-4 11 48 16,9 1-32-16,0-1 12 15,0-4-24-15,4-7 8 16,4-4-12-16,0-7-8 16,9-1 0-16,-4-11 4 15,3 0-4-15,-7-7-80 16,-1 3 40-16</inkml:trace>
        </inkml:traceGroup>
        <inkml:traceGroup>
          <inkml:annotationXML>
            <emma:emma xmlns:emma="http://www.w3.org/2003/04/emma" version="1.0">
              <emma:interpretation id="{CB674C8C-51CF-4C5B-9A1B-1B039BCF2C50}" emma:medium="tactile" emma:mode="ink">
                <msink:context xmlns:msink="http://schemas.microsoft.com/ink/2010/main" type="inkWord" rotatedBoundingBox="7252,7161 10372,7170 10368,8327 7249,831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9368.7729">7560 7177 384 0,'21'-15'140'0,"-21"15"-108"0,73 7-8 16,-52 1 84-1,9-1-64-15,0 5 80 16,8 7-72-16,-4 3 36 15,8 9-52-15,10 3 16 16,-1 0-32-16,-9 0 16 16,9 4-20-16,-12-12 8 15,-5 1-12-15,-4-12-8 16,-9 0 0-16,-13-11 4 0,-8 0-4 0</inkml:trace>
          <inkml:trace contextRef="#ctx0" brushRef="#br0" timeOffset="219630.9666">8220 7101 436 0,'-9'0'160'0,"9"0"-124"0,-21 8-8 0,0-1 8 15,12 5-24-15,-25 3 84 16,13 11-52-16,-17 8 48 15,-5 0-52-15,0 16 32 16,5-1-40-16,-17 4 36 16,16-8-40-16,-12 4 20 15,17-7-28-15,-8-8-8 16,3-7-8-16,5-8-4 16,13-1 0-16,0-10-212 15,17-4 116-15</inkml:trace>
          <inkml:trace contextRef="#ctx0" brushRef="#br0" timeOffset="219092.535">6457 7075 416 0,'55'-8'152'0,"-55"8"-116"0,81 0-12 16,-34 0 12-16,0 0-24 0,21-8 32 15,0 8-28 1,13-7 12 0,-4 7-16-16,-5-4 20 0,-8 0-20 0,-9-7 4 15,-8 11-8-15,-8-8 20 16,-10 8-16-16,-7 0 48 15,-5 0-32-15,-9-7 12 16,-4 7-24-16,-8 0 0 16,4 7-8-16,-8 1-8 15,3 3 4-15,-7-3-4 16,7 7 0-16,-7 0 0 16,3-3 0-16,-8 10 0 15,4 5 0-15,-4 7 8 16,0 0-4-16,-4 15 8 15,12 0-8-15,-20 4-4 16,16 8 4-16,-8-1-4 16,4-7 0-16,-9-7 16 15,13-5-8-15,-8-10 16 16,8-5-16-16,0-7 16 16,5-4-16-16,-13-15 24 15,12-3-20-15,-12-20 24 16,8 4-24-16,-17-23 4 15,17 4-8-15,-16-18-8 16,7 3 4-16,-16-4 20 16,8 11-12-16,-12-7 48 15,8 16-32-15,-18-5 12 0,18 8-24 16,-8 7 20-16,8 5-24 0,4 3 24 16,9 4-24-16,-1 3-32 15,14 8 12-15,4 4 0 16,8 0 8-16,9 0-28 15,4 8 16-15,8 0-208 16,1 7 124-16</inkml:trace>
          <inkml:trace contextRef="#ctx0" brushRef="#br0" timeOffset="220246.1038">9144 6840 60 0,'4'-8'24'0,"-4"8"-20"0,-21 8 0 0,12 3 208 16,-3 4-116-16,-10 16 140 16,-3 3-136-16,-18 19 0 15,9-4-60-15,-17 19 16 16,4 0-28-16,-8 8 16 16,8-12-24-16,-4-3 72 15,13 3-56-15,-1-22 48 16,14-4-48-16,-1-12 8 15,9-7-28-15,0-8 0 16,13 1-8-16,0-20-16 16,8 1 4-16,9-24-48 15,4 5 24-15,8-23-196 16,14 3 124-16,-1-18-100 16,4 15 116-16,1-16 56 15,0 24 20-15,-1-20 64 16,1 12-32-16,-5 4 112 15,0 3-76-15,-3 8 64 16,-1 4-72-16,-5 7 16 16,1 12-40-16,-17 7 8 15,8 8-20-15,-12 11 8 16,8 4-12-16,-4 3 36 16,-1 12-24-16,1 0 32 0,0 8-32 0,0 0 20 15,4 7-24-15,-5 4 28 16,6-4-32-16,-1 12 20 15,0-5-20-15,0-3 0 16,4-3-8-16,-4-9-8 16,0-7 4-16,-4 0 4 15,4-11-4-15,-4-8-36 16,-1-3 16-16,-7-9-224 16,-1 1 132-16</inkml:trace>
          <inkml:trace contextRef="#ctx0" brushRef="#br0" timeOffset="220578.0739">8731 7328 528 0,'4'-15'196'0,"-4"15"-152"0,30 0-12 15,-9-4 16 1,5 8-32-16,12-4 92 16,5 0-60-16,8 8 12 15,-4-1-36-15,0-3-4 16,-1 0-12-16,-7-4 4 0,-9 7-8 0,-9-7 8 16,0 0-8-16,-8-7-20 15,-5-1 8-15,-3-7-156 16,-1 8 92-16</inkml:trace>
          <inkml:trace contextRef="#ctx0" brushRef="#br0" timeOffset="221086.9509">8774 6617 268 0,'0'-4'100'0,"0"4"-76"0,4 0-8 0,4 0 168 16,-8 0-104-16,13 0 64 16,-4 0-84-16,20 0 20 15,5 4-48-15,13-1 0 16,-4 1-20-16,29-4 20 16,-8 0-20-16,17-7 12 15,0 3-12-15,-4-4 20 16,-18 8-20-16,1-7 24 15,-9 3-24-15,-21-4 32 16,-5 1-28-16,-16-1 12 16,-1 4-16-16,-16 1-32 15,8 3 8-15</inkml:trace>
        </inkml:traceGroup>
        <inkml:traceGroup>
          <inkml:annotationXML>
            <emma:emma xmlns:emma="http://www.w3.org/2003/04/emma" version="1.0">
              <emma:interpretation id="{006499AF-57B2-4C1B-A408-A49EA7938775}" emma:medium="tactile" emma:mode="ink">
                <msink:context xmlns:msink="http://schemas.microsoft.com/ink/2010/main" type="inkWord" rotatedBoundingBox="11143,8539 11441,8540 11440,8862 11142,8862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2018.9978">10464 8119 260 0,'9'-26'96'0,"-9"26"-76"0,17-23-4 16,-9 8 104-1,9 4-68-15,0-12 140 16,0 4-112-16,0-4 44 15,9 4-76-15,-13 0-8 16,8 12-24-16,-4 7-12 16,-13 7 0-16,-8 16 4 15,4 7-4-15,-34 12-4 16,8 3 4-16,-21 1-32 16,9-4 16-1,-9-8-20-15,13-8 16 0,-8-11-256 0,16-3 152 16</inkml:trace>
        </inkml:traceGroup>
        <inkml:traceGroup>
          <inkml:annotationXML>
            <emma:emma xmlns:emma="http://www.w3.org/2003/04/emma" version="1.0">
              <emma:interpretation id="{D27702BA-1B3E-4D9A-98A6-48DC6EE44487}" emma:medium="tactile" emma:mode="ink">
                <msink:context xmlns:msink="http://schemas.microsoft.com/ink/2010/main" type="inkWord" rotatedBoundingBox="13284,7245 15574,7251 15571,8539 13280,853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2723.3743">12721 7377 260 0,'13'-30'96'0,"-13"30"-76"0,25-11-4 15,-16 3-8 1,-1 8-8-16,-3-7 0 15,3-1 0-15,-8 4 104 16,4 1-56-16,-4-1-28 16,0 4-16-16,-4 7 4 15,4 5-4-15,-13 14 24 16,0 12-16-16,-12 19 12 16,4 0-12-16,-9 7 0 15,0-4-4-15,-4-7 36 16,4-7-20-16,-4-8 76 0,13-8-56 0,-5-11 84 15,13-4-72-15,1-15-20 16,12-4-20-16,8-18-4 16,5-1-8-16,13-26-64 15,3 3 32-15,5-26-136 16,5 12 88-16,-9-8-8 16,-1 11 52-16,-7 4 28 15,-1 11 4-15,0 1 28 16,-4 14-16-16,5 4 40 15,-1 4-28-15,0 4 40 16,5 8-36-16,-1 7-4 16,1 4-16-16,-1 7-16 15,5 4 4-15,-4 12 40 16,-5 7-24-16,9 7 8 16,0 8-12-16,-5 16 20 15,5-5-16-15,4 1 40 16,0-1-28-16,-4-7-12 15,0-7-8-15,-5 3 20 16,1-7-12-16,-5-4 12 16,0-8-12-16,-4-7 12 15,-4-5-16-15,-9-14-4 16,5 0 0-16</inkml:trace>
          <inkml:trace contextRef="#ctx0" brushRef="#br0" timeOffset="232948.9855">12576 7748 508 0,'-8'-11'188'0,"8"11"-148"0,29 0-8 0,-7-4 72 16,3 4-64-16,18-4 80 15,4 4-68-15,4-3-8 16,0 3-28-16,0-4-4 15,-4 0-4-15,-5-3 4 16,-8 7-8-16,1-8 8 16,-6 0-8-16</inkml:trace>
          <inkml:trace contextRef="#ctx0" brushRef="#br0" timeOffset="233270.3401">12649 7029 508 0,'4'-19'188'0,"-4"19"-148"0,34 4-8 0,-21-8 88 32,8 4-72-32,9-4 44 0,4 4-56 0,4 0-36 15,5 4-4-15,-5-4 16 16,5 0-4-16,-5 0 4 16,-4 0-4-16,9-7-8 15,-14 3 4-15</inkml:trace>
          <inkml:trace contextRef="#ctx0" brushRef="#br0" timeOffset="233548.5805">13781 6666 488 0,'13'-19'180'0,"-13"19"-140"0,4-4-12 16,-8 4 84-1,4 8-68-15,-4 3-20 16,-9 8-12-16,0 15-4 16,9 8-4-16,-13 11-4 15,13 3 4-15</inkml:trace>
          <inkml:trace contextRef="#ctx0" brushRef="#br0" timeOffset="234360.8283">14407 7419 320 0,'-8'-4'120'0,"8"4"-96"0,4 0-4 16,-4-7 104-1,4 3-72-15,-4 4 52 16,4 0-64-16,-4-8 16 16,0 8-36-16,0 0-8 15,5 0-8-15,3-7-4 16,5 7 0-16,8-4 24 15,5 0-12-15,8-7 24 16,4 11-24-16,5-8 4 0,-5 8-8 16,-4 0-16-16,-4 0 4 15,-4 0 12-15,-1 0-4 0,-12 8 8 16,0-8-8-16</inkml:trace>
          <inkml:trace contextRef="#ctx0" brushRef="#br0" timeOffset="234662.1083">14433 7688 332 0,'0'0'120'0,"0"0"-92"0,8 7-8 15,5-7 96 1,-4 0-68-16,8-7 68 16,4 7-64-16,4-4 16 15,5 0-40-15,0 0-16 16,4 4-8-16,0-11 4 16,-4 11-4-16,-4-4 8 15,-5 8-8-15,-4-8-12 16,0 4 4-16,-9-3-112 15,-3 3 64-15</inkml:trace>
        </inkml:traceGroup>
        <inkml:traceGroup>
          <inkml:annotationXML>
            <emma:emma xmlns:emma="http://www.w3.org/2003/04/emma" version="1.0">
              <emma:interpretation id="{13C4A8EE-1238-4F4B-B42B-1A082954E382}" emma:medium="tactile" emma:mode="ink">
                <msink:context xmlns:msink="http://schemas.microsoft.com/ink/2010/main" type="inkWord" rotatedBoundingBox="16553,7447 20823,7459 20820,8507 16550,8495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37827.4519">17132 7464 236 0,'-4'0'88'0,"4"0"-68"0,0 0-4 0,0 0 104 15,0 0-68-15,-4 0 60 16,4 0-68-16,-4-7 32 15,-1 3-44-15,1-3-8 16,4 7-16-16,-4-8-16 16,4 8 4-16,-4 0 20 15,-1 8-8-15,-3-8 24 16,8 0-20-16,-9 0 32 16,9 0-28-16,-4 0 32 15,8 0-32-15,-4 0 12 16,0 0-16-16,5 0-8 15,7 7 0-15,5-7 28 16,9 4-16-16,12-8 4 16,5 4-12-16,12-7-8 15,-4-1 4-15,9 0 12 16,-5 8-8-16,-4-7 4 16,-4 3-4-16,-8-4 4 15,-10 1-8-15,-7-1 60 0,-5 8-36 16,-13-7-4-16,0-1-12 0,-8 1-12 15,0 7 4-15,-13 0-40 16,4 0 20-16,-4 0-424 16,8 0 240-16</inkml:trace>
          <inkml:trace contextRef="#ctx0" brushRef="#br0" timeOffset="238101.2554">17401 7173 320 0,'4'8'120'0,"-4"-8"-96"0,4 34-4 16,-4-12 96-1,0 9-68-15,0 14 44 16,9-3-56-16,-9 14 0 15,4 5-24-15,-4-8 0 16,4-4-4-16,1-3 12 16,-1-8-12-16,-8-8 16 15,4-4-16-15,-9-3 24 16,9-4-20-16</inkml:trace>
          <inkml:trace contextRef="#ctx0" brushRef="#br0" timeOffset="238803.1676">18163 7033 464 0,'-21'-27'176'0,"21"27"-140"0,-9-22-8 0,5 10 108 16,8 9-80-16,-4-5 104 15,9 4-96-15,3 0-28 16,10 8-24-16,12-4 12 16,0 8-12-16,21-4-4 15,1-1-4-15,12-3-4 16,0 4 0-16,0-4 0 15,-8 4 0-15,-5 0 0 16,-8-4 0-16,-13 0 0 16,0 0 0-16,-13 0 24 15,0-8-12-15,-12 8-4 16,-5 0-4-16,-8-7-4 16,4 7 0-16,-9 0-12 15,9 0 8-15,-8 7-4 16,-1 1 0-16,-8-1 16 15,5 12-4-15,-14 4-20 0,9-4 8 16,-13 30 4-16,5-7 4 0,-5 33-20 16,4-3 12-16,1 15 4 15,3-7 4-15,5-4 16 16,9-8-8-16,-5-15-4 16,9-8 0-16,-5-7-16 15,9-8 8-15,-8-11 28 16,4-7-12-16,-9-16 12 15,0 0-12-15,-8-22 0 16,4-1-4-16,-17-30-8 16,8 4 4-16,-16-22-4 15,7 3 0-15,-11 3 8 16,12 5-4-16,-9 4-4 16,9 10 4-16,0 5-24 15,8 15 12-15,1 3 12 16,16 8 0-16,-4 4-12 15,13 4 4-15,5 11-4 16,8 7 0-16</inkml:trace>
          <inkml:trace contextRef="#ctx0" brushRef="#br0" timeOffset="235860.2757">16306 7226 228 0,'0'-11'84'0,"0"11"-64"0,-4-4-8 15,-4 4 28 1,8 0-24-16,-9 4 20 15,5 3-20-15,-22 8-24 16,5 8 0-16,-9 19 32 16,5 3-16-16,-27 12 60 0,14 11-36 0,-13-4 48 15,8-3-48-15,-8-8 48 16,22-8-48-16,-14-7 48 16,22-4-48-16,-9-11 36 15,17 0-36-15,-8-12-28 16,12 0-4-16,-3-14 0 15,3-1 0-15,9-11 8 16,9 0-4-16,-5-16-108 16,13 1 56-16,4-23-164 15,0 8 116-15,13-20-4 16,-4 12 56-16,13-7 24 16,-13 10 8-16,12-3 72 15,-12 16-32-15,0 3 96 16,0 3-72-16,-1 5 56 15,-7 7-64-15,8 0 16 16,-5 8-40-16,-8-1 0 16,13 5-12-16,-9-1-8 15,1 8 4-15,-1 8 4 16,0 3-4-16,0 12-12 16,9 3 4-16,-8 16 28 15,-1 3-12-15,9 8 40 16,-9 8-28-16,9-4 12 15,12 3-20-15,-12-7 8 16,0 0-12-16,4-4-8 16,-4-7 0-16,-9-8 4 15,0-7-4-15,-8-5 24 0,4-3-16 0,-17-11 12 16,0-8-12-16</inkml:trace>
          <inkml:trace contextRef="#ctx0" brushRef="#br0" timeOffset="236170.4374">16038 7654 372 0,'30'-19'140'0,"-30"19"-112"0,51 0-4 0,-30 0 76 16,9 7-60-16,13-7 28 15,-1 4-40-15,-3-4-8 16,-5 4-12-16,-5-4 4 16,10 4-8-16,-9-8 16 15,-5 0-12-15,-8-7-232 16,4 3 120-16</inkml:trace>
          <inkml:trace contextRef="#ctx0" brushRef="#br0" timeOffset="236613.2255">16047 6965 352 0,'-5'7'132'0,"5"-7"-104"0,9-19-8 16,-1 16 132 0,1 3-88-16,4-8 8 15,8 4-44-15,9-7 36 16,0 7-36-16,8-7 12 15,4 3-24-15,10-7-8 16,-6 8-4-16,6-9 4 16,-6 9-4-16,-3-1-12 15,0 5 4-15,-5 3 12 16,-17-4-4-16,0 4-28 0,-12 7 12 0</inkml:trace>
          <inkml:trace contextRef="#ctx0" brushRef="#br0" timeOffset="240468.7967">19083 7389 300 0,'0'0'112'0,"0"0"-88"0,0 7-8 16,0-7 56-16,0 0-44 0,0 0 40 16,4 8-36-16,0-8 60 15,0 7-52-15,1 5 20 16,3 3-40-16,1 0 8 16,4 4-16-16,-5 4-8 15,5-4 0-15,-5 3 12 16,9-3-8-16,-4-4 60 15,4 4-40-15,0-7 16 16,0-1-28-16,5-3-8 16,-5-1-4-16,8-7 4 15,1 0-4-15,-1 0-12 16,1 4 4-16,-5-4 4 16,0 4 0-16,-4-8 8 15,13 0-4-15,-4-7-4 16,-9 3 4-16,8-3 4 15,1 3-4-15,-5-7-4 16,9 11 4-16,0-7 4 16,0 4-4-16,4-9 40 15,4 9-20-15,5-8-4 16,-5 0-12-16,-4 3 28 16,0 5-20-16,-13-9 12 15,5-2-16-15,-5 10 56 16,-4 0-40-16,-8 1-4 15,-9 3-12-15,0-4-12 16,12 8 4-16,-12-7 4 0,9 7-4 16,-5 0-20-16,1 0 8 15,-5-8-32-15,8 16 24 0</inkml:trace>
          <inkml:trace contextRef="#ctx0" brushRef="#br0" timeOffset="239196.2154">19266 7048 476 0,'17'-15'176'0,"-17"15"-136"0,34-15-12 0,-17 7 40 15,0 4-44-15,13-3 60 16,0 3-48-16,16-7 44 15,-3 7-44-15,8-7 0 16,-4 3-24-16,4-3 0 16,0 7-4-16,-4-7 4 15,-9 7-8-15,-8-8 16 16,-4 9-12-16,-5-9-4 16,-8 9 0-16,-13-9 4 15,8 8-4-15,-16-3-100 16,3 7 52-16,-12-4-60 15,5 8 60-15,-10-4-32 16,5 0 44-16,-12 4-88 16,7 3 68-16</inkml:trace>
          <inkml:trace contextRef="#ctx0" brushRef="#br0" timeOffset="239582.7176">19551 7234 260 0,'-8'64'96'0,"8"-64"-76"0,-5 113-4 0,-3-60 0 16,8-3-12-16,0 6-4 16,-4 1 4-16,-1-8 28 15,5-3-16-15,-8-8 48 16,4-4-36-16,-5-8-4 16,1-3-16-16,-14-4 4 15,9-4-8-15,-12-4-20 16,4-3 8-16,-1-8 64 15,1 4-28-15,4-8 104 16,0 4-76-16,4-4 64 16,5 0-68-16,-1-3 24 15,5 7-44-15,-5-4-8 16,9 4-16-16,5-4 12 16,7 8-12-16,14-4 48 15,4 4-28-15,12-4 20 16,9 4-28-16,5-4 0 15,3 0-12-15,-3-4-8 16,-9 4 4-16,-5-4 20 16,-12 4-12-16,-13-4-108 15,-8 0 48-15</inkml:trace>
        </inkml:traceGroup>
      </inkml:traceGroup>
    </inkml:traceGroup>
    <inkml:traceGroup>
      <inkml:annotationXML>
        <emma:emma xmlns:emma="http://www.w3.org/2003/04/emma" version="1.0">
          <emma:interpretation id="{D49C1A0C-11FD-4CAA-A7D8-8771B4613A51}" emma:medium="tactile" emma:mode="ink">
            <msink:context xmlns:msink="http://schemas.microsoft.com/ink/2010/main" type="paragraph" rotatedBoundingBox="3259,9143 13855,9019 13870,10323 3274,104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64B860-ED0B-4745-93B3-5C8FD129E0D5}" emma:medium="tactile" emma:mode="ink">
              <msink:context xmlns:msink="http://schemas.microsoft.com/ink/2010/main" type="line" rotatedBoundingBox="3259,9143 13855,9019 13870,10323 3274,10446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84C3B6-EA5C-4A97-9D32-3C7E59350454}" emma:medium="tactile" emma:mode="ink">
                <msink:context xmlns:msink="http://schemas.microsoft.com/ink/2010/main" type="inkWord" rotatedBoundingBox="3259,9143 7235,9096 7248,10209 3272,10256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49806.9046">4924 8926 372 0,'-4'-8'140'0,"4"8"-112"0,-4-4-4 0,-1 0 76 16,1 8-60-16,-9 0 16 16,0 7-32-16,-8 8 40 15,4 8-36-15,-17 7 40 16,13 4-40-16,-13 15 20 15,8 0-28-15,-8 11-8 16,13-11-8-16,-9 8 12 16,9-5-8-16,-5-14 32 15,5 0-24-15,0-16 20 16,12 1-20-16,1-20 8 16,3-3-12-16,10-19 0 15,3 0-4-15,5-27-52 16,4 8 28-16,0-15-104 15,4 0 68-15,-4-4-20 16,5 11 44-16,-5-15 16 16,0 19 8-16,-5-3 28 15,5 7-12-15,-4 3 48 16,4 12-32-16,-4-11 72 16,4 15-52-16,0-4 8 15,0 8-32-15,4 3 4 0,1 8-16 16,-1 0-8-16,0 8 0 0,1-1 4 15,-1 8-4-15,0 4-12 16,5 0 4-16,-1 12 40 16,1-1-24-16,-1 15-8 15,-3 1-8-15,-1 10 4 16,4 1 0-16,-3 4 8 16,-1-4-4-16,-8-4 16 15,4-8-12-15,-9-11-4 16,1-4 0-16,-1-7-32 15,1 0 16-15,-9-8-296 16,4-4 172-16</inkml:trace>
          <inkml:trace contextRef="#ctx0" brushRef="#br0" timeOffset="250305.7329">4592 8831 384 0,'17'-23'140'0,"-17"23"-108"0,21 8-8 0,-8-16 92 16,0 8-68-16,4-4 104 16,4 4-88-16,5 0 24 15,3 0-52-15,6-7-32 16,3 3-4-16,0-4 8 15,-4 8-4-15,5-7-204 16,-5 7 108-16</inkml:trace>
          <inkml:trace contextRef="#ctx0" brushRef="#br0" timeOffset="250019.4704">4656 9380 540 0,'-17'-19'200'0,"17"19"-156"0,8-15-12 16,1 3 104 0,-1 9-80-16,9-9 92 15,5 5-84-15,12-1-16 16,0-3-28-16,8-1-16 16,5 9 0-16,-4-5 4 15,-5 4-4-15,-4 0-196 16,-4 4 104-16</inkml:trace>
          <inkml:trace contextRef="#ctx0" brushRef="#br0" timeOffset="248516.4365">2595 8907 288 0,'-9'-4'108'0,"9"11"-84"0,0-10-4 0,0 3 128 16,-4 0-84-16,0 3 52 15,0-6-68-15,-1 3 44 16,5-8-52-16,5 4 8 16,-5 4-32-16,0-4-8 0,0 4-4 15,0 0 12-15,0 0-8 16,4-3-12-16,-4 3 0 0,0 7 4 15,0-7 0-15,8 8 24 16,1-1-12-16,4-3 4 16,4 4-8-16,12-8-16 15,14 0 4-15,4 0 12 32,4 0-4-32,13 0-4 15,-5 0 4-15,10 0-4 16,-14 4 0-16,-4-8-12 15,-4 4 8-15,-9-4 20 16,-4 4-8-16,-8-4-12 16,-5 4 0-16,-4-4 12 15,-4 4-4-15,-5-3 24 0,5-1-16 16,-9-4-12-16,1 8-4 0,-5-4 4 16,0 4 0-16,0-7 8 15,0 7-4-15,-5 0-4 16,5 0 4-16,-4 7-4 15,0 1 0-15,-5 3-20 16,5-3 12 0,-9 11 4-16,9-4 4 0,-13 12 8 15,0-5-4 1,-4 12-12-16,-1 0 4 0,-7 16 4 16,7-5 0-16,-3 8 0 15,4 0 0-15,-5 0 0 16,9-4 0-16,-4-3 0 15,8-5 0-15,-13-3 8 16,14-8-4-16,-1-3-4 16,-8-4 4-16,3-8 4 15,6-4-4-15,-5-11 8 0,0-4-8 16,-5-11 16-16,-3-8-12 16,4-7 24-16,-9-8-20 15,4-3 12-15,1-9-12 0,-1 1 28 16,5-4-24-16,-5 4 12 15,1 4-16-15,-1 7 20 16,1-4-20-16,-1 12 4 16,0 7-8-16,5 4-32 15,0 4 12-15,8 4 4 16,5-1 8-16,3 9-20 0,10-1 12 16,7 8-40-16,10 7 28 15,7 0-336-15,10 4 196 16</inkml:trace>
          <inkml:trace contextRef="#ctx0" brushRef="#br0" timeOffset="249147.1512">4141 9043 364 0,'-9'0'132'0,"9"0"-100"0,-8 0-12 0,-1 0 88 16,5 0-64-16,-13 4 60 15,0 7-60-15,-13 4 16 16,9 4-40-16,-22 4 28 16,9-1-32-16,-17 9 56 15,4-1-40-15,-8 4 12 16,8-4-28-16,-13 4 8 16,9 1-12-16,0-9-8 15,13 4 0-15,-1-11-16 16,14-4 8-16</inkml:trace>
          <inkml:trace contextRef="#ctx0" brushRef="#br0" timeOffset="248876.9629">3553 9050 456 0,'-9'-7'168'0,"9"7"-128"0,5 0-16 16,-1 0 80 0,4 7-64-16,14 1 72 15,8 7-64-15,-1 4 20 16,5 4-40-16,5 7 0 15,3 4-16-15,5 4 12 16,-4 4-16-16,-5-5 4 16,0 1-4-16,-8-7 12 15,4-5-12-15,-12-3-4 16,-1 0 0-16,-4-8-40 16,0 0 20-16,-4-15-320 15,4 0 184-15</inkml:trace>
          <inkml:trace contextRef="#ctx0" brushRef="#br0" timeOffset="250589.0593">5486 8539 496 0,'-8'-18'184'0,"8"18"-140"0,8-16-16 0,-8 16 120 16,4 0-88-16,1-3 80 15,-1 6-80-15,-4-3-48 16,0 16-12-16,-4 2 12 16,4 9-4-16,-5 7-92 15,1 8 48-15,-4-1-316 16,-1 1 196-16</inkml:trace>
          <inkml:trace contextRef="#ctx0" brushRef="#br0" timeOffset="254296.8538">5963 9421 260 0,'-4'0'96'0,"4"0"-76"0,0 4-4 15,0-4 148 1,0 0-92-16,0 0 88 16,0 0-96-16,8 0 20 15,9 4-48-15,13-8 32 16,4 4-40-16,9-7-16 16,-1 7-4-16,5-4-8 0,-4 4 0 0,-9-4 8 15,0 8-4-15,-8-4-4 16,-1 0 4-16,-8 0-48 15,0 0 24-15</inkml:trace>
          <inkml:trace contextRef="#ctx0" brushRef="#br0" timeOffset="253894.4304">6095 9141 416 0,'-4'-4'152'0,"4"4"-116"0,4 4-12 16,0-4 48-1,5 0-44-15,4-4 32 16,4 4-32-16,4-3 44 15,5 3-40-15,3-4 64 16,5 0-56-16,0 0-8 16,1 4-20-16,-1-3 0 15,-5 6-8-15,-3-3-4 16,-1 4 4-16,-16-4 4 16,0 0-4-16,-9 4-116 15,0 3 60-15,-5 1-384 0,1 0 240 0</inkml:trace>
          <inkml:trace contextRef="#ctx0" brushRef="#br0" timeOffset="251038.6897">6121 9198 704 0,'-9'-8'264'0,"9"8"-208"0,30-3-12 0,-9-1-16 16,1 8-24-16,20-4-4 16,1 0 4-16</inkml:trace>
          <inkml:trace contextRef="#ctx0" brushRef="#br0" timeOffset="250845.6673">6210 9062 676 0,'4'-12'248'0,"-4"12"-192"0,22-11-16 0,-5 7 12 32,0 8-36-32,4-4 4 0,5 0-12 0,3 0-104 15,1 8 52-15</inkml:trace>
        </inkml:traceGroup>
        <inkml:traceGroup>
          <inkml:annotationXML>
            <emma:emma xmlns:emma="http://www.w3.org/2003/04/emma" version="1.0">
              <emma:interpretation id="{4E374ED3-992D-42A0-B429-40DA2138D1E5}" emma:medium="tactile" emma:mode="ink">
                <msink:context xmlns:msink="http://schemas.microsoft.com/ink/2010/main" type="inkWord" rotatedBoundingBox="7786,9130 10361,9100 10374,10236 7799,10266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51928.5608">8020 9028 476 0,'8'-4'176'0,"-8"4"-136"0,22 19-12 15,-1-4 92 1,-4 0-72-16,8 12 52 16,5 3-60-16,21 8 40 0,-8 11-44 15,8-11 0-15,0 3-24 16,-8-10 20-16,-13-5-20 15,-1-7-120-15,-7-7 60 0</inkml:trace>
          <inkml:trace contextRef="#ctx0" brushRef="#br0" timeOffset="252123.0737">8514 9020 684 0,'-13'8'252'0,"13"-8"-192"0,-43 26-20 0,14-11 84 16,7 4-76-16,-29 15 16 16,4 4-40-16,-16 11-12 15,11 1-8-15,-3 3 12 16,8-4-8-16,13-4-64 16,4-11 28-16</inkml:trace>
          <inkml:trace contextRef="#ctx0" brushRef="#br0" timeOffset="251639.2911">7002 9024 540 0,'-4'-15'200'0,"4"15"-156"0,17 4-12 0,0-4-16 15,8 0-16-15,14 0 8 16,-1 0-4-16,13-4 8 16,5 0-8-16,7 0 24 15,1 4-16-15,-4-4 24 16,-5 8-24-16,-8-8 40 15,-13 4-28-15,-4 0 32 16,0 4-32-16,-17 0-4 16,4 0-12-16,-9-4-8 15,5 0 4-15,-9 0-16 16,0 0 8-16,-8 4 4 16,4 3 0-16,0 1 0 15,0 3 0-15,-13 0 8 16,5 5-4-16,-18 6-20 15,18 5 8-15,-26 18 12 16,21 4 0-16,-8 23-12 0,-1 8 4 16,10-12 12-16,-5-7-4 15,4-12-12-15,0-8 4 16,0-10 12-16,0-9-4 0,1-7 16 16,-5-7-12-16,4-12 120 15,-4-15-72-15,-4-15 84 16,4-19-80-16,-13-7-4 31,8 3-36-31,-7-15-12 0,7 15-4 16,-7-3-4-16,3 14 0 0,-8 5 0 31,8 10 0-31,1 5-20 0,4 7 12 0,-1 0-4 16,9 11 4-16,1 5-144 15,7 6 84-15</inkml:trace>
          <inkml:trace contextRef="#ctx0" brushRef="#br0" timeOffset="253166.9128">8897 8581 612 0,'-4'-19'228'0,"4"19"-180"0,8-7-12 16,-3-1 160-1,-1 8-116-15,4 0 72 16,5-8-88-16,0 5 8 15,12 3-40-15,9-8-12 16,5 1-12-16,8-1 20 16,4 4-16-16,0-3-20 15,-4 3 0-15</inkml:trace>
          <inkml:trace contextRef="#ctx0" brushRef="#br0" timeOffset="252629.4212">9276 8782 716 0,'9'-19'264'0,"-9"19"-204"0,0 19-16 16,-9-4-36-1,0 8-12-15,-12 14 12 16,4 5-4-16,-13 11 52 16,9-4-32-16,-9 8 0 0,5-12-16 15,-5 12 64-15,4-8-40 0,5-11 24 16,0-7-36-16,8-1 16 16,0-11-20-16,0-8-8 0,5-3-4 15,-1-12 12-15,9-7-8 16,9-8 4-16,-1-15-4 15,5-1-32-15,4-2 12 16,-4-1-32 0,17 4 28-16,0-8 4 15,-5 8 12-15,1-8 8 16,4 8-4-16,-1-4-12 16,5 12 4-16,-4 7 40 15,-4 8-24-15,-1 11 24 16,1 7-20-16,-5 16 28 15,5 3-28-15,-1 12-4 16,1 8-8-16,8 14 12 0,-4 1-8 16,-5-1 4-16,-3 5-4 15,-5-12 12-15,-9-8-12 16,-4-3-48-16,-4-12 24 0,-12 0-360 16,-10-3 208-16,-3-8-420 15</inkml:trace>
          <inkml:trace contextRef="#ctx0" brushRef="#br0" timeOffset="252796.8653">9012 9221 944 0,'-4'-38'352'0,"4"38"-276"0,13-4-20 0,-5 0-40 16,13 1-20-16,9-5 12 15,4 4-4-15,5-3 8 16,3-1-8-16,-4 4-292 15,-4 4 156-15</inkml:trace>
        </inkml:traceGroup>
        <inkml:traceGroup>
          <inkml:annotationXML>
            <emma:emma xmlns:emma="http://www.w3.org/2003/04/emma" version="1.0">
              <emma:interpretation id="{35CF1FCB-8914-4606-9825-3AE9A0ABA572}" emma:medium="tactile" emma:mode="ink">
                <msink:context xmlns:msink="http://schemas.microsoft.com/ink/2010/main" type="inkWord" rotatedBoundingBox="11044,9067 13855,9034 13870,10323 11059,10355"/>
              </emma:interpretation>
              <emma:one-of disjunction-type="recognition" id="oneOf25">
                <emma:interpretation id="interp25" emma:lang="" emma:confidence="0">
                  <emma:literal>MTT</emma:literal>
                </emma:interpretation>
                <emma:interpretation id="interp26" emma:lang="" emma:confidence="0">
                  <emma:literal>MFT</emma:literal>
                </emma:interpretation>
                <emma:interpretation id="interp27" emma:lang="" emma:confidence="0">
                  <emma:literal>MT</emma:literal>
                </emma:interpretation>
                <emma:interpretation id="interp28" emma:lang="" emma:confidence="0">
                  <emma:literal>Met</emma:literal>
                </emma:interpretation>
                <emma:interpretation id="interp29" emma:lang="" emma:confidence="0">
                  <emma:literal>utt</emma:literal>
                </emma:interpretation>
              </emma:one-of>
            </emma:emma>
          </inkml:annotationXML>
          <inkml:trace contextRef="#ctx0" brushRef="#br0" timeOffset="256112.9644">10860 9739 508 0,'4'4'188'0,"-4"-4"-148"0,22-4-8 15,-10 1 8 1,5 3-28-16,9-12 56 15,-5 1-36-15,22-12 12 16,-5 4-28-16,5-22 8 16,8 6-12-16,13-25-8 15,-9 3 0-15,5-19 4 16,-5 8-4-16,-8 0-12 16,-9 11 4-16,-8-3 12 15,0 18-4-15,-17 8 60 16,-1 4-36-16,-3 7 52 0,-1 12-48 0,-8 3-40 15,0 8 0 1,-8 12 20-16,-1 7-8 0,-3 7 8 16,3 4-4-16,5 12-8 15,4-8 4-15,0 8-4 16,0-8 0-16,4-8 8 16,13 1-4-16,-8-20 24 15,8 5-16-15,8-16 12 16,-3 0-12-16,-1-19-8 15,9 1 0-15,-9-20-16 16,9 8 8-16,-9-12-60 16,-8 9 36-16,4-9 4 15,-9 12 12-15,-3 0 20 16,3 15-4-16,-8 8 24 16,0 7-16-16,-8 12 4 15,3 11-8-15,-3 7 28 16,-1 8-20-16,5 4-4 15,4 4-8-15,0-1-4 16,13 1 0-16,-9-4 8 16,5-4-4-16,3-8 16 15,1 1-12-15,-4-8-20 16,12 0 4-16,-4-12-376 16,4-3 212-16</inkml:trace>
          <inkml:trace contextRef="#ctx0" brushRef="#br0" timeOffset="256897.582">12138 9137 572 0,'0'-7'208'0,"0"7"-160"0,21-8-12 16,-4 5 68 0,0 3-64-16,13-8 80 15,12 8-68-15,-3-4-16 16,3 4-24-16,5-4 16 16,-4 8-16-16,-1-4-12 15,1 4-4-15,-13 0-68 16,-1 0 40-16</inkml:trace>
          <inkml:trace contextRef="#ctx0" brushRef="#br0" timeOffset="256385.7206">12231 8903 320 0,'-4'-4'120'0,"4"4"-96"0,17 4-4 0,-13 3 132 16,1 5-88-16,-10 10 36 15,5 5-60-15,-4 7 64 16,0 4-56-16,-9 11 20 16,4-4-40-16,-8 8 8 15,9-3-20-15,-1-1 0 16,5-4-8-16,-9-7 12 16,5-8-12-16,-1-14-144 15,9-5 72-15</inkml:trace>
          <inkml:trace contextRef="#ctx0" brushRef="#br0" timeOffset="257465.5926">12291 8483 416 0,'-4'-8'152'0,"4"8"-116"0,0-4-12 15,0 1 136 1,8 3-92-16,-4-4 52 15,1 0-72-15,-1-4 0 16,0 8-28-16,5-7 16 16,8 7-24-16,0-8 12 0,0 8-12 0,13 0 0 15,-1 4-4-15,27 0-16 16,-1 3 4-16,22-7 4 16,-1 8 0-16,5-8-12 15,-8 4 8-15,-9-8 20 16,-9 4-8-16,-21-4 76 15,-4 4-48-15,-13-4 4 16,-4 1-24-16,-13-1-100 16,0 4 48-16,-9 4-572 15,1 3 336-15</inkml:trace>
          <inkml:trace contextRef="#ctx0" brushRef="#br0" timeOffset="256640.8997">12853 8691 456 0,'-9'-4'168'0,"9"4"-128"0,0 38-16 16,-4-12-20-1,0 1-8-15,-5 15 92 0,9 3-48 0,-8 12 52 16,-1-8-52-16,-3 12-4 16,3 3-20-16,-4-4-4 15,-4 5-4-15,4-5-8 16,-4-10 4-16,-4-1 12 16,8-8-8-16,1-10-136 15,3-1 72-15</inkml:trace>
          <inkml:trace contextRef="#ctx0" brushRef="#br0" timeOffset="255392.8476">10260 9236 352 0,'4'0'132'0,"-4"0"-104"0,13 4-8 15,-9-4 112 1,4 3-76-16,5-3 92 15,0 0-84-15,4-3-4 16,0 3-40-16,4 0 32 16,5 0-28-16,8-4 4 15,-4 4-16-15,4-4-16 16,0 0 0-16,4-3 20 16,-4 7-8-16,-4-8-12 15,0 8 0-15,-9-4 12 16,1 4-4-16</inkml:trace>
          <inkml:trace contextRef="#ctx0" brushRef="#br0" timeOffset="255095.5561">10285 9115 476 0,'9'-12'176'0,"-9"12"-136"0,12-18-12 15,-3 10 128 1,4 8-92-16,8-8 36 15,5 8-60-15,8-3-16 0,-5-5-12 0,6 0 8 16,3 12-12-16,4-8 4 16,-3 4-4-16,-9-3-16 15,-1 6 4-15</inkml:trace>
        </inkml:traceGroup>
      </inkml:traceGroup>
    </inkml:traceGroup>
    <inkml:traceGroup>
      <inkml:annotationXML>
        <emma:emma xmlns:emma="http://www.w3.org/2003/04/emma" version="1.0">
          <emma:interpretation id="{699F1FE3-3A56-4D70-A6CF-4C02C4A1D991}" emma:medium="tactile" emma:mode="ink">
            <msink:context xmlns:msink="http://schemas.microsoft.com/ink/2010/main" type="paragraph" rotatedBoundingBox="4068,10600 13957,10487 13976,12211 4087,12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A08A66-7F0B-40E2-91E1-9349508A47A1}" emma:medium="tactile" emma:mode="ink">
              <msink:context xmlns:msink="http://schemas.microsoft.com/ink/2010/main" type="line" rotatedBoundingBox="4068,10600 13957,10487 13976,12211 4087,12324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A718D9-FC04-4AFF-8AAE-4A14134ADBEB}" emma:medium="tactile" emma:mode="ink">
                <msink:context xmlns:msink="http://schemas.microsoft.com/ink/2010/main" type="inkWord" rotatedBoundingBox="4071,10890 5232,10877 5244,11923 4083,1193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63938.2786">3676 10364 580 0,'-4'-4'216'0,"8"4"-168"0,5 0-12 15,4 0 68-15,12 0-4 16,1-4-48-16,16-3 36 16,9-5-56-16,18 1-16 0,12-4-8 15,-5 0 0 1,5 7-4-16,0-3-4 15,-4 7 4-15,-5 4-156 16,-12 4 84-16</inkml:trace>
          <inkml:trace contextRef="#ctx0" brushRef="#br0" timeOffset="263660.0365">3774 11057 528 0,'-29'-38'196'0,"37"30"-152"0,9-3-12 0,-8 3 52 16,3 1-52-16,10-1 48 15,-1 4-44-15,5 0-12 16,8 8-12-16,-5-4-12 0,10 4 4 15,3 0 12-15,5-4-8 16,4 0 4-16,0 0-4 16,0 0-200-16,-4 0 104 15</inkml:trace>
          <inkml:trace contextRef="#ctx0" brushRef="#br0" timeOffset="263094.5325">4106 10576 372 0,'-8'-30'140'0,"8"26"-112"0,4-8-4 0,-4 9 4 0,0-1-20 16,0-4 92-16,-4 4-52 15,0 1 12-15,-1 3-36 16,-3 3 32 0,-5 9-32-16,-4 11 4 0,-4 11-16 15,-5 11 20-15,-8 23-20 0,-13 0 4 16,-12 0-8-16,-1-3-8 16,-12 3 4-16,-5 0 40 15,0-7-24-15,9-5 52 16,4-6-40-16,18-13-8 15,-1-10-12-15,17-12 0 16,4-7-8-16,18-12-12 16,8-15 4-16,17-15-112 0,13-8 64 15,12-7-216 1</inkml:trace>
          <inkml:trace contextRef="#ctx0" brushRef="#br0" timeOffset="263365.1545">3915 10576 404 0,'30'-49'148'0,"-22"37"-112"0,5-14-12 0,-5 18 100 16,1 1-72-16,4-5 8 16,0 5-40-16,-1 3 32 15,1 4-28-15,4 7 48 0,0 9-40 16,0 10 4-16,4 16-24 0,5 11 44 16,0 7-28-16,8 8 20 15,4-3-28-15,0-5-8 16,-4 1-8-16,0-1 4 15,-4 1-4-15,-8-8 8 16,3-4-8-16,-12-7 16 16,-5-4-12-16,5-8-92 15,-13-3 48-15,0-9-308 16,-13-2 192 0,-4-1-248-16</inkml:trace>
        </inkml:traceGroup>
        <inkml:traceGroup>
          <inkml:annotationXML>
            <emma:emma xmlns:emma="http://www.w3.org/2003/04/emma" version="1.0">
              <emma:interpretation id="{999188F0-0406-41E2-9EDF-3CA9D88C87E7}" emma:medium="tactile" emma:mode="ink">
                <msink:context xmlns:msink="http://schemas.microsoft.com/ink/2010/main" type="inkWord" rotatedBoundingBox="6621,11132 7356,11124 7361,11602 6627,11610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4445.3149">5895 10621 728 0,'-26'27'268'0,"18"-8"-208"0,4 15-16 0,-5-15-24 0,5 7-20 15,0 4-160-15,-5 1 88 16,9-9-288 0,4 5 200-16,1-4-56 0</inkml:trace>
          <inkml:trace contextRef="#ctx0" brushRef="#br0" timeOffset="264760.6532">6563 10568 528 0,'-8'-34'196'0,"-5"27"-152"0,5-1-12 15,-18 8-8 1,-4 0-28-16,-12 8 0 0,-1 7-4 16,5 4 0-16,4 11 24 15,8 4-8-15,9 8-20 16,13-1 4-16,12 9 4 15,5-13 4-15,4-6-12 16,13 3 8-16,-9-8 4 16,-8 1 0-16,-4-8 16 15,3 0-8-15,-24-4 16 16,-18-4-16-16,0-3 32 16,-4 3-24-16,-9-7 12 0,-3-8-16 15,3 4-236-15</inkml:trace>
        </inkml:traceGroup>
        <inkml:traceGroup>
          <inkml:annotationXML>
            <emma:emma xmlns:emma="http://www.w3.org/2003/04/emma" version="1.0">
              <emma:interpretation id="{D875F95D-EFAC-478A-9A4E-D88369859D6D}" emma:medium="tactile" emma:mode="ink">
                <msink:context xmlns:msink="http://schemas.microsoft.com/ink/2010/main" type="inkWord" rotatedBoundingBox="8438,10550 10029,10532 10040,11531 8449,1154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65931.7677">8522 10602 560 0,'17'-34'208'0,"-25"30"-164"0,-1-3-8 15,9 3 24-15,-12 0-40 16,-1 4 52-16,-4 4-40 16,-13 7 12-16,9 8-28 15,-1 12-36-15,1 3 12 0,0 4 0 0,12-1 8 16,-4 1 0-16,5-7 0 15,16-5 0-15,5-3 0 16,9-12 32-16,-5-3-16 16,4-8-12-16,0 0-8 15,0-8 12-15,1 1-4 16,-22-9 8-16,0-2-8 16,0-5-12-16,-13 4 4 15,-4-8 12-15,4 12-4 16,5 4-36-16,8 3 16 0,8 1-400 15,13-5 228 1,22-3-96-16</inkml:trace>
          <inkml:trace contextRef="#ctx0" brushRef="#br0" timeOffset="266376.9518">8569 10720 548 0,'0'-68'204'0,"13"52"-156"0,8-10-16 0,0 11 80 16,9 0-68-16,0-4 88 15,21 4-76-15,0 3 0 16,5 1-36-16,3 3-4 0,14 1-8 15,8-1-412-15,12 4 220 16,1 4-216-16</inkml:trace>
          <inkml:trace contextRef="#ctx0" brushRef="#br0" timeOffset="266257.1344">8974 10307 424 0,'-22'-15'156'0,"14"19"-120"0,-22 0-8 16,26 3-16-16,-5 8-12 16,1 4 52-16,3 11-28 15,-3 16 16-15,8 14-24 16,0 5 8-16,0-1-12 16,-9 0-8-16,9-7 0 0,-21-8 12 15,0-7-8-15,0-4-20 0,-9-8 4 16,-4-7-224-1,-5-8 124-15,10-7-172 16</inkml:trace>
          <inkml:trace contextRef="#ctx0" brushRef="#br0" timeOffset="265678.5949">7769 10455 280 0,'8'-15'104'0,"-8"15"-84"0,0-4 0 16,0 4 100-16,0 0-68 15,-8 19-12 1,8 11 12-16,-22 8-36 16,14 7 32-16,-14 4-32 15,10-3 40-15,3-4-32 16,-12-8 40-16,12-8-36 16,5-7 20-16,-4-4-28 0,8-7 8 0,0-8-16 15,12-8 0-15,18-11-4 16,-9-3-16-16,9-9 4 15,9-7-112-15,-5 1 64 16,8-1-16-16,-3 4 44 16,-5 7 24-16,-5 4 0 15,-7 8 64-15,8 8-36 16,-22 3 52-16,5 11-48 16,-13 12 28-16,-13 12-32 15,13 7-16-15,-8 7-8 16,-5 0 4-16,4 1-4 0,-4-5-12 15,5-3 4-15,-1-11 20 16,-3-5-8-16,12-3 4 16,0 0-4-16,0-7 4 15,0-5-8-15,8 1-188 16,5-8 100-16</inkml:trace>
          <inkml:trace contextRef="#ctx1" brushRef="#br0" timeOffset="92561.5861">7671 9944 0</inkml:trace>
        </inkml:traceGroup>
        <inkml:traceGroup>
          <inkml:annotationXML>
            <emma:emma xmlns:emma="http://www.w3.org/2003/04/emma" version="1.0">
              <emma:interpretation id="{4D392AA2-0797-42FD-8B98-16FC25CAF54E}" emma:medium="tactile" emma:mode="ink">
                <msink:context xmlns:msink="http://schemas.microsoft.com/ink/2010/main" type="inkWord" rotatedBoundingBox="10782,10745 13959,10709 13976,12211 10799,12247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67639.9992">11345 10167 840 0,'-51'-42'312'0,"39"46"-244"0,-10 8-16 16,22-1-40-16,-8 4-16 15,-1 4-356-15</inkml:trace>
          <inkml:trace contextRef="#ctx0" brushRef="#br0" timeOffset="267388.3286">10136 10406 424 0,'-8'-8'156'0,"-1"8"-120"16,9 4-8-16,-4 0 44 0,-5 7-44 15,-8 12 32-15,0 11-32 16,0 7 0-16,4 1-16 15,1 3 0-15,3 1-4 16,1-5-8-16,-1-10 4 0,5-5 12 16,0-3-8-16,4-4-12 15,8-4 0-15,1-7 20 16,8-16-8-16,4 0-108 16,9-11 52-16,4-11-164 15,4-8 116 1,-4 0-24-16,-4 1 72 0,0 3 188 15,-9 7-76-15,-8 8 140 16,0 4-120-16,-13 11 4 16,-5 8-52-16,-3 11-16 15,-1 12-12-15,1-1-8 0,4 4 4 16,4 4 4-16,8 1-4 16,5-9-12-16,12-7 4 15,1-4-32-15,8-11 20 16,4-8-108-16,-4-3 68 15,-4-5 8-15,-4-7 28 16,-5-3 24-16,0-5 0 0,1-7-4 16,-1-8 4-16,-4 8-16 15,4 4 8-15,-4 7 64 16,-4 4-32-16,0 4 40 16,0 11-36-16,-5 8 36 15,1 8-40-15,-5 10-4 16,-4 12-16-16,-4 4 4 15,-1 0-8-15,1 0 8 16,-4-4-8-16,3-8-4 16,-3 1 4-16,4-12 72 15,-5-7-40-15,5-8 4 16,0-8-24-16,4-15-4 16,4-3-4-16,4-8 4 15,9-12-8-15,9 1-64 16,0 3 32-16,8 4 4 0,4 4 12 15,0 15 4-15,-8 12 0 16,0 7 16-16,-13 7-4 16,-9 12 52-16,-3 12-32 15,-10 7 8-15,-3-4-20 16,-1 0 28-16,1 0-24 16,-1-4-4-16,5-3-8 15,4-12-280-15,9 4 152 16</inkml:trace>
          <inkml:trace contextRef="#ctx0" brushRef="#br0" timeOffset="268814.1223">11184 10390 676 0,'-39'19'248'0,"39"0"-192"0,-8 11-16 15,4-11-20-15,-5 15-20 0,9-7 0 16,4 3 0-16,9 4 8 16,4-15-4-16,9-4-4 0,8-3 4 15,8-5-104-15,9-18 56 16,9 3 12-16,-5-7 16 16,1 4 8-16,-5-12 0 15,0 0 8-15,-4-3 0 16,-9 7 8-16,-12-4-4 15,-9 12 24-15,-9-4-16 16,-8 7 32-16,-4 8-28 16,-9 0 20-16,-8 0-20 0,4 8 28 15,0-8-28-15,0 7 20 16,4 1-20-16,-4-4-16 16,4 3-4-16,0 1 4 15,5 3 0-15,-1 4 8 16,5 8-4-16,0 11-12 15,0 8 4-15,-1 7-16 16,1 19 12-16,-4 4 12 16,-9 11 0-16,4 16 8 15,4 3-8-15,1 0-12 16,4-11 4-16,-1-15 4 16,5-16 0-16,0-11 0 15,0-7 0-15,5-8 68 16,3-7-36-16,1-12-4 31,8 4-16-31,0-15 8 0,8-1-12 16,-8-18-4-16,4 0 0 0,-12-38-136 15,12 0 72-15,-12-23-76 16,-1 8 80 0,-12-7 40-16,4 10 12 0,-8-3 24 15,-1 19-12-15,-8-8 16 16,4 12-16-16,-4-16 60 15,4 12-40-15,5 11-4 16,4 8-12-16,4 3-12 16,8 5 4-16,9 10-16 0,9 5 8 15,4 3-4-15,4 4 0 0,8 0 8 16,9 0 0-16,5-4 8 16,3-7-4-16,-3 7 16 15,-5-4-12-15,-13-7-12 16,-12 8 0-16,-5-12 12 15,-8-4-4 1,-5 8-4-16,-4-12 4 16,-4 12-4-16,0-4 0 15,5 12 0-15,-5-1-36 16,0 16 20-16,4 11 16 16,4 3 0-16,1 5 0 15,4-1 4-15,0-3-16 16,-1 0 8-16,1-8 12 15,4-4-4-15,-4-3 24 16,0-1-16-16,-1-7 4 0,1-7-8 16,0-1 12-16,8-7-12 15,-8-4-56-15,0-4 24 16,4-3-96-16,0-4 68 16,-4 3 16-16,-1 8 20 15,1 12 24-15,0-1-4 16,0 8 84-1,4 8-44-15,4 11-32 16,9 0-8-16,4-4 20 16,9 0-12-16,3 0 4 15,10-7-8-15,-5-8 12 0,0 0-12 0,-4-8 4 16,-9 0-4-16,-8-3 4 16,-13 0-8-16,0-4 8 15,-9-4-8-15,-3-4 8 16,-10 0-8-16,5 0-20 15,-8-3 8-15,4 11 12 16,-13-4 0-16,8 11 24 16,-4 1-16-16,1 7 4 15,-1 7-8-15,4 8-8 16,-3 4 4-16,7 4 12 16,14 0-8-16,8 0-12 15,4-1 0-15,9-3 28 16,8-4-12-16,9-3-56 15,4-5 20-15,5 5-296 16,-1-5 176 0,0 1-268-16</inkml:trace>
        </inkml:traceGroup>
      </inkml:traceGroup>
    </inkml:traceGroup>
    <inkml:traceGroup>
      <inkml:annotationXML>
        <emma:emma xmlns:emma="http://www.w3.org/2003/04/emma" version="1.0">
          <emma:interpretation id="{BB907115-C731-4A7E-9650-EB8F90715C07}" emma:medium="tactile" emma:mode="ink">
            <msink:context xmlns:msink="http://schemas.microsoft.com/ink/2010/main" type="paragraph" rotatedBoundingBox="3655,12073 21464,11594 21515,13491 3706,13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02EEBA-944C-4A24-9D32-658593D0B1D9}" emma:medium="tactile" emma:mode="ink">
              <msink:context xmlns:msink="http://schemas.microsoft.com/ink/2010/main" type="line" rotatedBoundingBox="3655,12073 21464,11594 21515,13491 3706,13969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FE7F92-778D-44D5-B21F-1FAAB1C3EEF6}" emma:medium="tactile" emma:mode="ink">
                <msink:context xmlns:msink="http://schemas.microsoft.com/ink/2010/main" type="inkWord" rotatedBoundingBox="3665,12419 6300,12348 6326,13311 3691,1338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29573.1894">5273 11965 132 0,'-13'0'52'0,"13"23"-44"0,-21 18 4 16,4-7 148-16,-4 12-88 15,0-1 96-15,-9 4-100 16,4 8 28-16,-12 4-56 15,8-1 84-15,-4-3-72 16,-4-8 72-16,-5-7-68 16,13-8 32-16,5-4-52 0,3-11-12 15,5-7-12-15,9-9 8 16,4-14-12-16,12-15 16 16,9-20-16-16,4-7-292 15,9-4 152-15,9 4-96 16,3-7 132-1,-12-5 48-15,13-7 28 0,-1 12 72 16,-12 11-28-16,0 7 140 16,-9 12-92-16,9 11 32 15,-9 15-64-15,0 15 12 16,1 16-32-16,-1 22 52 0,0-3-40 16,9 7-16-16,0 7-8 15,0 4 8-15,12 5-8 16,-20-5 4-16,-1-3-4 15,0-8 4-15,-12-8-8 16,-9-3 8-16,-13-8-8 16,-8-4-232-16,-9-11 124 0</inkml:trace>
          <inkml:trace contextRef="#ctx0" brushRef="#br0" timeOffset="329755.5848">4933 12347 716 0,'29'-11'264'0,"1"11"-204"0,21-4-16 15,-21 8-36-15,-9 0-12 16,22 3 28-16,0 1-12 16,-5-1-196-16,4 1 96 15,1 0-388-15</inkml:trace>
          <inkml:trace contextRef="#ctx0" brushRef="#br0" timeOffset="330072.4283">4971 11806 528 0,'0'-19'196'0,"4"15"-152"0,5-3-12 15,-1 3 60-15,5 0-56 16,8 0 12-1,5 4-28-15,16-3-4 0,10-1-8 16,3 0-8-16,4 0 4 16,1 4-392-16</inkml:trace>
          <inkml:trace contextRef="#ctx0" brushRef="#br0" timeOffset="328687.2657">2880 12143 216 0,'0'-15'80'0,"0"11"-60"0,0-7-8 15,0 11 100-15,9-4-64 16,-9 0 16-16,8 0-40 15,-4 0 24-15,-4-3-32 16,9 3 48-16,-9-3-36 16,13 3 28-16,-5 0-28 15,1 0 0-15,-1-3-16 16,14-1 28-16,7 4-24 16,1-3 40-1,4-1-32-15,22-3-4 0,7 3-12 0,14-7-8 16,8 4 4-16,5 3 4 15,-5 1-4-15,-4 3-4 0,-13-4 4 16,-4 4-16-16,-13-3 8 16,-4 3 12-16,-9 0-4 15,-4 0-12-15,-8 4 4 16,-14 0 20-16,-3 0-8 16,-9 0-4-16,-4 8 0 15,-1 3-16-15,-7 5 8 16,3 10 4-16,-4 1 0 15,-8 3-12-15,-4 4 8 0,3 8 12 16,-3-1-4-16,-1 1-12 16,5 3 4-16,-9-7 12 15,9 4-4-15,-9-1-4 16,-4 1 4-16,4-12-4 16,-13 1 0-16,14-1 8 15,-10-4-4-15,-3-7 32 16,8-7-20-16,0-5-4 15,0-7-8-15,-1-19 72 16,6-3-40-16,-1-13-4 16,-4-6-20-16,4-1 8 15,0 1-12-15,0 3 40 16,9 4-24-16,0 3-24 16,0 1 0-16,8 11-8 15,4 4 0-15,13 7 8 16,9 8-28-16,4 4 16 15,17 8-436 1,9-1 248-16,12 0-184 16</inkml:trace>
          <inkml:trace contextRef="#ctx0" brushRef="#br0" timeOffset="329094.8932">4622 12124 540 0,'-13'8'200'0,"4"-5"-156"0,-12 12-12 15,4 1 36-15,-13 6-44 16,-12 1 24-16,-1 15-28 15,-16-4 0-15,3 8-12 0,-16 3-8 16,-1 0 4-16,1 5 4 16,21-5-4-16,0-15 8 15,8-7-8-15</inkml:trace>
          <inkml:trace contextRef="#ctx0" brushRef="#br0" timeOffset="328886.2749">4004 12147 592 0,'9'3'220'0,"8"20"-172"0,17 7-12 0,-13-14-40 0,13 6-4 16,5 5 20-16,3 11-4 15,9-4-4-15,-8 0 0 16,8 0 4-16,-13-4-4 0,5-7 16 16,-13-4-12-16,-9-8-144 15,9-15 72-15</inkml:trace>
        </inkml:traceGroup>
        <inkml:traceGroup>
          <inkml:annotationXML>
            <emma:emma xmlns:emma="http://www.w3.org/2003/04/emma" version="1.0">
              <emma:interpretation id="{94DEEB6F-C920-4B85-A038-5A44E896F11C}" emma:medium="tactile" emma:mode="ink">
                <msink:context xmlns:msink="http://schemas.microsoft.com/ink/2010/main" type="inkWord" rotatedBoundingBox="7375,12610 8277,12586 8290,13066 7388,13090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30564.852">6593 12306 280 0,'0'-8'104'0,"-4"8"-84"0,4 0 0 16,0 0 152-16,0 0-96 15,0 0 24-15,4-4-60 16,13 0 44-16,-4 4-48 16,17-3 80-16,13-1-64 15,16 0-36-15,14 4-12 0,12 0-4 16,-4-4 0-16,-1 1 32 15,-7-1-16-15,-1 0-12 16,-21 0-8-16,-8 0-208 16,-13 4 116-16</inkml:trace>
          <inkml:trace contextRef="#ctx0" brushRef="#br0" timeOffset="330894.4242">7053 11995 456 0,'26'-4'168'0,"-9"4"-128"0,25 4-16 0,-20 0 52 16,7 7-48-16,10 1-12 0,3 7-8 16,9 3 0-16,5 1-4 15,-18 0 8-15,-8-8-8 0,-9 0 8 16,1 0-8-16,-22 0 120 15,-9 4-68 1,-4-7 24-16,-8 3-48 0,-9 4-4 16,-8 3-16-1,4 1 0-15,-5 4-4 16,5-1-8-16,-4 4 4 0,4-7 20 16,4 0-12-16,0 0-196 15,1-5 96-15,-6 5-456 16</inkml:trace>
        </inkml:traceGroup>
        <inkml:traceGroup>
          <inkml:annotationXML>
            <emma:emma xmlns:emma="http://www.w3.org/2003/04/emma" version="1.0">
              <emma:interpretation id="{9C8D8A34-6BE9-44CF-805D-F1179003C71E}" emma:medium="tactile" emma:mode="ink">
                <msink:context xmlns:msink="http://schemas.microsoft.com/ink/2010/main" type="inkWord" rotatedBoundingBox="8945,12246 11399,12180 11442,13762 8988,13828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32608.8308">9382 11885 268 0,'0'0'100'0,"5"12"-76"0,3 11-8 0,1-5 68 16,4 13-48-16,8 10 40 15,9 1-44-15,-1 3 24 16,5-3-28-16,5 0-8 16,-9-4-12-16,4-4 12 15,-5-8-12-15,-7-3 16 16,-14-8-16-16,14-4-348 16</inkml:trace>
          <inkml:trace contextRef="#ctx0" brushRef="#br0" timeOffset="332804.8144">9766 12033 392 0,'-22'34'148'0,"5"-7"-116"0,-17 11-8 16,17-16 32-16,-4 5-36 15,-13 3 8-15,-4 8-16 16,4 0 0-16,-5 0-4 15,-3-8-140-15,-1-7 76 16,13-5-244-16</inkml:trace>
          <inkml:trace contextRef="#ctx0" brushRef="#br0" timeOffset="333088.5691">10332 11851 260 0,'-17'4'96'0,"4"19"-76"0,-8 19-4 0,21-12 8 16,-17 8-16-16,4 15 60 16,-8 3-40-16,0-6-4 15,-1-5-12-15,9-3 76 16,-4-8-44-16,-4-4 4 0,8-3-28 15,-8-1 4-15,4-11-12 16,4-3 12-16,5-12-16 16,4-8-4-16,4-11 0 15,12-7-92-15</inkml:trace>
          <inkml:trace contextRef="#ctx0" brushRef="#br0" timeOffset="333470.208">10072 12200 728 0,'-4'-42'268'0,"4"42"-208"0,17-8-16 0,4 16-44 0,9-8-8 16,4 0 12-16,5-8 0 16,3 12 8-16,9-4-8 15,-8-4-336-15</inkml:trace>
          <inkml:trace contextRef="#ctx0" brushRef="#br0" timeOffset="333727.328">10289 11621 424 0,'17'-27'156'0,"-8"27"-120"0,12-4-8 0,1 4 88 16,3-4-68-16,9 1 44 16,0-1-56-16,9 4 0 15,4 0-24-15,4 4-176 16</inkml:trace>
          <inkml:trace contextRef="#ctx0" brushRef="#br0" timeOffset="333284.0891">10468 11802 488 0,'22'-15'180'0,"-14"15"-140"0,5 4-12 16,-5 3 40-16,1 12-44 16,-5 8 60-16,5 11-48 15,-1 15 20-15,5 7-36 16,-5-3 16-16,5-4-20 0,-4-4 8 16,-1 0-12-16,1-3 0 0,4-5-4 15,-9-3 20-15,-8-7-16 16,-5-5-120-16,-4-3 60 15</inkml:trace>
          <inkml:trace contextRef="#ctx0" brushRef="#br0" timeOffset="331915.4408">8194 13222 332 0,'0'-23'120'0,"9"15"-92"0,-5-7-8 0,5 8 104 16,3-5-72-16,-3-3 60 15,0 0-68-15,-5-4-12 16,4 0-20-16,1 0 24 16,4-3-20-16,-13-1 4 0,8-4-12 15,-8-3-8-15,0 0 4 16,9-4 4-16,-5-12-4 16,-4-11-12-16,0-14 4 15,0 2 28 1,8 5-12-16,1-15-32 0,-1 10 12 15,1 9-8-15,12 3 8 16,-4 0 8-16,13-3 0 16,4 7 44-16,4 0-24 0,5 4 8 15,8 7-16-15,4 12 12 16,5 7-16-16,-9 8-4 16,-8 15 0-16,-1 7-4 15,-3 20 0-15,-10 3 8 16,-7 0-4-16,-9 12 8 15,-13-8-8-15,-13-4 32 16,-9 1-20-16,-16-5-4 16,-4-3-8-16,-1-4 4 15,-8-4-4-15,13-4-48 0,4-3 28 16,4-4-60-16,8-4 44 16,14 0-12-16,8 0 28 15,8 0-8-15,14 7 12 16,8 5-8-16,12 7 8 15,1 3 8-15,-5 9 4 16,5-5-12-16,-18 1 8 16,-12-1 28-16,-5-3-12 15,-16-4 100-15,-13 0-60 16,-22-4-16-16,-8-4-20 16,0-3-4-16,0-5-8 15,0-3 8-15,0-3-8 0,8-5-276 16,5-7 148-16,4 0-308 15</inkml:trace>
          <inkml:trace contextRef="#ctx0" brushRef="#br0" timeOffset="332232.7853">8573 11696 496 0,'9'-15'184'0,"21"15"-140"0,4-15-16 0,-17 15 56 16,17-8-52-16,17 5-4 15,0 3-16-15,9 0-352 16,21 0 184-16,-5 3-88 16</inkml:trace>
        </inkml:traceGroup>
        <inkml:traceGroup>
          <inkml:annotationXML>
            <emma:emma xmlns:emma="http://www.w3.org/2003/04/emma" version="1.0">
              <emma:interpretation id="{AA7BE131-6D11-47E0-BC75-CD1A15FC5A8E}" emma:medium="tactile" emma:mode="ink">
                <msink:context xmlns:msink="http://schemas.microsoft.com/ink/2010/main" type="inkWord" rotatedBoundingBox="12324,13406 12412,13404 12414,13507 12327,1351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34169.1716">11618 12798 832 0,'-21'38'308'0,"12"-16"-240"0,-21 5-20 0,5-8-264 15</inkml:trace>
        </inkml:traceGroup>
        <inkml:traceGroup>
          <inkml:annotationXML>
            <emma:emma xmlns:emma="http://www.w3.org/2003/04/emma" version="1.0">
              <emma:interpretation id="{AAAFC4D1-98F1-4F34-B6BF-B11446D7F483}" emma:medium="tactile" emma:mode="ink">
                <msink:context xmlns:msink="http://schemas.microsoft.com/ink/2010/main" type="inkWord" rotatedBoundingBox="13971,12107 16281,12045 16306,12948 13995,13011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36077.8015">15331 11742 508 0,'4'-15'188'0,"-4"18"-148"0,-8 1-8 15,-1 4-28-15,-12 7-8 16,-17 19 28-16,-5 19-12 15,-8 19 12-15,-8 11-12 16,3-7 12-16,5-12-16 16,13-7 68-16,4-8-44 0,4-15 68 15,13-7-60-15,-4-5 80 16,8-14-68-16,13-12 8 16,0-7-36-16,13-8-4 15,8-8-12-15,4-11-32 16,9-22 12-16,1-12-208 15,7-7 124-15,5 7-24 16,-4 7 72-16,-1 12 24 0,1 12 12 16,-9 10 36-16,-4 12-12 15,-9 8 56 1,0 11-36-16,-4 23 12 16,0 18-28-16,-4 20 28 15,0 11-28-15,0 0-4 16,4-8-8-16,0-7 4 0,0-4-4 15,-5-8 24-15,-3-7-16 16,-5-4-120-16,-8-15 60 16,-17 4-512-1</inkml:trace>
          <inkml:trace contextRef="#ctx0" brushRef="#br0" timeOffset="336244.2449">14897 12010 800 0,'17'-11'296'0,"17"11"-232"0,17-4-16 16,-21 8 8-16,17 0-40 15,4 3 20-15,0 5-20 16,-4-1-332-16,-13-7 168 16,-9 3-344-16</inkml:trace>
          <inkml:trace contextRef="#ctx0" brushRef="#br0" timeOffset="336423.2772">15063 11492 880 0,'34'-19'328'0,"4"11"-256"0,30-7-16 0,-25 11 20 16,12 8-52-16,5 0-12 15,4 4-4-15,0 7-800 16</inkml:trace>
          <inkml:trace contextRef="#ctx0" brushRef="#br0" timeOffset="335471.2263">13185 11798 364 0,'0'-7'132'0,"9"7"-100"0,3-4-12 0,1 4 104 15,8-4-72-15,5 0-12 0,12 1-24 16,9-1-16-16,8-4 4 15,5-3 40-15,12 3-24 16,5-3-8-16,8 0-8 16,0 3 4-16,-4 1-4 15,-12 3-4-15,-14 0 4 0,-8 0-16 16,-13 0 8-16,-13 4 92 16,-8 0-48-16,-13 0 0 15,-13 4-24-15,-4 4-20 16,-4 3 0-16,-5 8-4 15,-4 11 0-15,1 8 0 16,-5 11 0-16,4 4 8 16,0 4 0-16,-8 15 0 15,8-4 0-15,4-3-12 16,1-5 8-16,3-11 20 16,1-7-8-16,0-8 4 0,8-7-4 15,-4-16 20-15,4-7-16 16,-4-8 24-16,-4-15-24 15,8-8-20-15,0-10 0 16,-4-13 20-16,-13-22-4 16,9-3-12-16,-9-1 0 0,5 12 28 15,-5 11-12-15,0 4 76 16,5 11-52-16,8 11 92 16,4 4-72-16,4 8-36 15,9 8-16-15,9 7-4 16,8 11 0-16,4 4-80 15,5 12 44-15,-1 11-692 16,5-12 404 0,0-3 112-16</inkml:trace>
          <inkml:trace contextRef="#ctx0" brushRef="#br0" timeOffset="335581.984">14250 12147 840 0,'12'-34'312'0,"-3"45"-244"0,4-3-16 0,-5-1-180 16,5-7 60-16,-13 0-492 15</inkml:trace>
        </inkml:traceGroup>
        <inkml:traceGroup>
          <inkml:annotationXML>
            <emma:emma xmlns:emma="http://www.w3.org/2003/04/emma" version="1.0">
              <emma:interpretation id="{E0A3881E-A684-42F9-AB36-A148DC5F0908}" emma:medium="tactile" emma:mode="ink">
                <msink:context xmlns:msink="http://schemas.microsoft.com/ink/2010/main" type="inkWord" rotatedBoundingBox="16966,12356 17894,12331 17907,12820 16979,12844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36874.942">16208 12177 728 0,'-12'-27'268'0,"3"24"-208"0,5-5-16 0,4 4 96 16,8-3-84-16,5-1 24 15,13-3-48-15,16-4-12 16,31 7-12-16,25-7 4 0,12-4-8 16,-3 11 8-16,-5-3-8 15,-8 4 8-15,-9-1-8 16,-26 4-256-16,-33-7-420 31</inkml:trace>
          <inkml:trace contextRef="#ctx0" brushRef="#br0" timeOffset="337125.1352">16558 11749 612 0,'34'-7'228'0,"0"3"-180"0,17 4-12 16,-17 4 80-16,17 3-72 15,0 8 24-15,4-3-36 16,5 18-12-16,0-4-12 15,-9 9-8-15,-13-9 4 0,-17 4-16 16,-12 4 8-16,-22-3 56 16,-12 7-28-16,-22 3 16 15,-9-11-24-15,-3-3-8 16,-9 3-4-16,4-7-332 0,4 0 180 16,13 3-344-1</inkml:trace>
        </inkml:traceGroup>
        <inkml:traceGroup>
          <inkml:annotationXML>
            <emma:emma xmlns:emma="http://www.w3.org/2003/04/emma" version="1.0">
              <emma:interpretation id="{104577E6-AF04-4368-9DE8-032D4D9DC74D}" emma:medium="tactile" emma:mode="ink">
                <msink:context xmlns:msink="http://schemas.microsoft.com/ink/2010/main" type="inkWord" rotatedBoundingBox="18795,11666 21464,11594 21511,13343 18842,13415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38491.687">18052 12809 332 0,'-4'-8'120'0,"4"16"-92"0,8-8-8 0,-8 0 176 16,0 0-112-16,0 0 52 15,5-4-76-15,-5 0-20 0,4 1-24 16,-4-9 52-16,0 1-40 0,0-4 8 15,4 0-24-15,1-12 12 16,-1 1-16-16,-4-8 24 16,13-4-20-16,-1-8 24 15,1-7-24-15,-4-11 24 16,-1 7-24-16,5 8-12 16,0-12-4-16,4 1 4 15,4-16 0-15,-8 4 0 16,0 4 0-16,8-4 8 15,0 12-4-15,5 7-28 16,8 3 12-16,4 9 4 16,5 7 8-16,3 7-12 15,-3 8 8-15,0 12-4 16,-5 7 0-16,-8 7 8 16,-9 12 0-16,-8 4 0 0,-13 11 0 15,-9 4 16-15,-12 4-8 16,-13 3 16-16,0-7-16 15,0-4-4-15,4-8 0 16,9 5-104-16,8-9 56 16,13 5-44-16,13-8 52 15,12 4 4-15,9 3 16 16,0 4 12-16,5 1 4 16,-18-5-12-1,9 1 8-15,-17-1 28 0,-13-3-12 16,-22-4 144-16,-12-8-84 15,-17 0 12-15,-8 1-48 16,7-16 8-16,1 0-24 0,9-3 0 16,8-1-12-16,8-7-68 15,22 0 32-15,4-4-524 16,13 0 300 0,8-11-104-16</inkml:trace>
          <inkml:trace contextRef="#ctx0" brushRef="#br0" timeOffset="338738.8446">18355 11522 612 0,'8'-19'228'0,"13"4"-180"0,13 0-12 0,-12 11 104 15,8-3-84-15,12-9 60 16,9 9-72-16,0 3-20 16,5-4-16-16,-5 8-8 0,0 12 0 15,-9-8-124-15,-3-1 68 16,-9 13-472 0</inkml:trace>
          <inkml:trace contextRef="#ctx0" brushRef="#br0" timeOffset="338930.6031">19036 11901 820 0,'-13'-19'304'0,"17"26"-236"0,5 12-20 15,-1-11-16-15,-3-1-28 16,7 1-116-16</inkml:trace>
          <inkml:trace contextRef="#ctx0" brushRef="#br0" timeOffset="339665.0983">19819 11810 372 0,'-59'83'140'0,"29"-34"-112"0,0 31-4 16,13-39 40-16,-8 5-40 15,8-8 88-15,4-4-64 16,-4-4 20-16,8-4-36 16,-8-7 4-16,13-3-20 15,4-5 80-15,0-7-52 0,0-4-4 16,0-4-24-16,0-7-4 16,4-8-4-16,13-12-140 15,0-3 76-15,-8-7-124 16,21-16 104-16,-5-7 20 0,9-5 36 15,-4 5-28 1,4 3 28-16,0 5 8 16,4 7 8-16,1 7 48 15,-1 4-24-15,-4 8 36 16,-8 3-32-16,12 5 40 16,-8 3-36-16,-5 7 48 15,-8-3-44-15,0 8-16 16,0 7-8-16,-4 3 8 0,-4 5-8 15,-1-1-20-15,9 9 4 16,-4 3 84-16,0 7-44 0,0-3 16 16,-1 11-28-16,1 15 16 15,0 4-24-15,-4 4 12 16,3 11-12-16,-3-8-8 16,-5-3 0-16,-4-8-16 15,0-14 8-15,0-1 20 16,-4-12-8-16,-17-3-284 15</inkml:trace>
          <inkml:trace contextRef="#ctx0" brushRef="#br0" timeOffset="339906.8132">19658 11969 464 0,'-5'-27'176'0,"10"31"-140"0,24 0-8 0,-3-4 12 15,8 0-28-15,4-4 120 16,9 4-76-16,13 0 4 16,-5-4-36-16,0 4-16 15,-8 0-4-15,-8 0-24 16,-5 0 12-16,-9-4-364 15</inkml:trace>
          <inkml:trace contextRef="#ctx0" brushRef="#br0" timeOffset="340311.3066">19990 11034 540 0,'0'-19'200'0,"0"19"-156"0,8-8-12 0,1 8 124 15,12 0-92-15,0 0 44 16,22 0-64-16,-1 0-24 16,27 0-12-16,7-7 8 0,5 7-8 15,-4 0 4-15,-18 0-4 16,1 0 20-16,-17 0-16 15,-5 0-12-15,-17 0-4 16,-8 0-296-16,-13 0 164 16</inkml:trace>
        </inkml:traceGroup>
      </inkml:traceGroup>
    </inkml:traceGroup>
    <inkml:traceGroup>
      <inkml:annotationXML>
        <emma:emma xmlns:emma="http://www.w3.org/2003/04/emma" version="1.0">
          <emma:interpretation id="{531D6E85-49A2-40C0-BD48-9435DD55F1D1}" emma:medium="tactile" emma:mode="ink">
            <msink:context xmlns:msink="http://schemas.microsoft.com/ink/2010/main" type="paragraph" rotatedBoundingBox="1106,13916 22258,13672 22292,16600 1140,16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AEA6A0-72B8-475D-ACE7-D390A2A748AE}" emma:medium="tactile" emma:mode="ink">
              <msink:context xmlns:msink="http://schemas.microsoft.com/ink/2010/main" type="line" rotatedBoundingBox="1106,13916 22258,13672 22275,15159 1123,15403">
                <msink:destinationLink direction="with" ref="{C367D46E-73C4-426D-A41B-6ABDA7663D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ADDB41-E319-4862-B8AF-ED8DD1FD93BF}" emma:medium="tactile" emma:mode="ink">
                <msink:context xmlns:msink="http://schemas.microsoft.com/ink/2010/main" type="inkWord" rotatedBoundingBox="1110,14243 3328,14217 3336,14903 1118,14928">
                  <msink:destinationLink direction="from" ref="{C7DD2899-7CB0-49DB-82B2-ADF87E558742}"/>
                  <msink:destinationLink direction="with" ref="{73BF15F8-BE67-437E-A5A2-4C40FB91C209}"/>
                </msink:context>
              </emma:interpretation>
              <emma:one-of disjunction-type="recognition" id="oneOf37">
                <emma:interpretation id="interp41" emma:lang="" emma:confidence="0">
                  <emma:literal>an</emma:literal>
                </emma:interpretation>
                <emma:interpretation id="interp42" emma:lang="" emma:confidence="0">
                  <emma:literal>are</emma:literal>
                </emma:interpretation>
                <emma:interpretation id="interp43" emma:lang="" emma:confidence="0">
                  <emma:literal>£</emma:literal>
                </emma:interpretation>
                <emma:interpretation id="interp44" emma:lang="" emma:confidence="0">
                  <emma:literal>t</emma:literal>
                </emma:interpretation>
                <emma:interpretation id="interp4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38698.9796">955 13646 196 0,'-4'-16'72'0,"4"20"-56"0,0-4-4 15,0 0 64-15,-4 4-44 16,-5 4 92-16,-3 3-68 16,-5 0 0-16,-5 4-36 15,1-3 60-15,-5 3-48 16,-3 4 16-16,-5 4-32 16,-9-5 0-16,0 9-8 15,-16-4 12-15,3 3-12 16,5-11 48-1,0 12-28-15,0 7 12 0,9-8-24 16,12 5 36-16,8-5-28 16,14 1-12-16,8-12-8 15,8 11 28-15,14-7-16 0,3-4 4 0,5 12-12 16,0-12 4-16,0 11-8 16,0-10 8-16,-5 3-8 15,-4 3-4-15,5-3 4 16,-1-4 12-16,-8-7-8 15,-4 3-64-15,-4 4 28 16,-5-7-208-16,0 0 132 16,1-5-364-1</inkml:trace>
          <inkml:trace contextRef="#ctx0" brushRef="#br0" timeOffset="637978.3147">398 14107 208 0,'4'-11'76'0,"0"15"-60"0,0-4-4 0,1-4 84 16,-10-4-56-16,10 1 28 15,3-1-40-15,-8-7 80 16,9 4-60-16,3-4 32 0,-3 7-48 16,4-11-8-16,-1 4-16 15,10 7 4-15,3 5-8 16,-12-5-4-16,17 0 4 0,-9 1 4 15,9 7-4-15,-9 7 8 16,13-7-8-16,13 8 8 16,0-8-8-16,21 11 32 15,5-11-20-15,16 0 20 16,0 0-20-16,9-3 0 16,9-5-8-16,4-7-8 15,-1 7 4-15,-3 1-4 16,-18 3 0-16,-12 4 0 15,-13 0 0-15,-9 0 0 16,-8 0 0-16,-5 0 0 0,-3 0 0 16,-9 4 24-16,-1-4-12 15,-3 4 24-15,-1-4-24 16,5 3 40-16,4 1-28 16,0 0-4-16,5-4-12 15,-1 0 12-15,-4 4-12 16,0 3-20-16,-4-3 4 15,4 4 12 1,-4-8 16-16,-9 0-8 16,-4 0 12-16,-4 0-16 0,-5-4-56 15,-12-8 24-15,-4 1-296 16,-9 4 176-16</inkml:trace>
        </inkml:traceGroup>
        <inkml:traceGroup>
          <inkml:annotationXML>
            <emma:emma xmlns:emma="http://www.w3.org/2003/04/emma" version="1.0">
              <emma:interpretation id="{83B2DAE0-C3BA-46D7-A2A4-5748527E1FB1}" emma:medium="tactile" emma:mode="ink">
                <msink:context xmlns:msink="http://schemas.microsoft.com/ink/2010/main" type="inkWord" rotatedBoundingBox="3814,14002 6202,13975 6214,15007 3826,15035">
                  <msink:destinationLink direction="with" ref="{73BF15F8-BE67-437E-A5A2-4C40FB91C209}"/>
                </msink:context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83547.4745">3033 13426 260 0,'-4'0'96'0,"8"0"-76"0,-4-8-4 0,0 8 156 15,-4 4-32 1,4-4-68-16,-4 0 56 15,4 0-76-15,0 0 88 16,0 0-80-16,0 0-12 0,0 0-28 16,0 0-24-16,0 8 0 15,0-8 40-15,0 0-24 16,0 0 52-16,-4 4-36 16,4-4 20-16,0 0-28 15,0 0 16-15,0 0-20 16,8 0 20-16,1 3-24 15,3 1 4-15,5 0-8 0,9 0-16 16,4-4 4-16,12 0 4 16,5 0 0-16,17-4 16 15,9 0-8-15,3-7-4 16,1 3 0-16,-1-3 4 16,-3 7-4-16,-9-7-20 15,-13 3 8-15,-9 8 12 16,-3 0 0-16,-14 4 8 15,1 4-8-15,-5-8 16 16,-4 0-12-16,0 3-20 16,-4-3 4-16,-5 0 20 15,1 4-4-15,0-4 4 16,-1 0-4-16,1-7-8 16,-5 7 4-16,0-8 4 0,-4 8-4 15,0 0-20-15,-4 0 8 16,0 0 12-16,-1 4 0 15,1-4 8-15,0 4-8 16,-5-1-4-16,1 9 4 16,-1-9-24-16,1 5 12 15,-1 0 12-15,-8 11-8 16,0 3 0 0,-4 8-16-16,-9 8 12 15,9 8 4-15,-1 11 4 16,-7 7 0-16,-1 4 0 0,4-4 8 15,1-3-4-15,-5-1 8 16,0-10-8-16,0-9-4 16,5-10 4-16,-1-5 4 15,1-3-4-15,-1-8 8 16,1-11-8-16,-5-8 8 16,-4-7-8-16,4-12-4 15,-4-15 4-15,-5-15 4 16,-7-4-4-16,3-7-12 15,5 0 4-15,-1 7-4 16,5 0 0-16,5 15 24 16,3-3-8-16,5 7 60 15,8 8-40-15,4 7 16 32,9 4-28-32,5 0-24 0,12 4 0 0,-5 4 20 15,10 3-4-15,-1 4-64 16,5 8 28-16,-1 0-368 15,1 4 220-15,4 3-492 16</inkml:trace>
          <inkml:trace contextRef="#ctx0" brushRef="#br0" timeOffset="383804.658">4234 13699 956 0,'-13'15'352'0,"18"4"-272"0,-5 3-24 16,0-10-20-16,-5 3-32 15,5 0-100-15,5 4 52 16,3-4-692-16</inkml:trace>
          <inkml:trace contextRef="#ctx0" brushRef="#br0" timeOffset="384432.5547">5218 13623 384 0,'0'-15'140'0,"-4"18"-108"0,-1 1-8 0,5 4 40 15,-8 3-40-15,-5 8 176 16,-4 8-112-16,-8 18 24 0,-5 12-68 16,-9 3 24-16,-3 1-36 15,-5-1 88-15,-4-7-68 0,0-11 92 16,0 0-84-16,0-1 0 16,4-10-40-16,8-9-4 15,5-3-8-15,13-4 4 16,4-7-8-16,4-8 16 15,5-8-12-15,16-3-100 16,1-12 48-16,12-3-132 16,17-8 100-16,5-15-44 15,8-12 72-15,4-3 16 16,-4-1 20-16,-4 9 12 16,-8 3 0-16,-1 15 32 15,-12 7-16-15,-5 9 92 0,0 7-60 16,-4 3 32-16,-4 8-48 15,0 12 24 1,4 7-28-16,-4 12 28 0,4 18-32 16,0 4 32-16,0 16-32 15,0-1 12-15,4 0-20 16,-4-7 0-16,-4 4-8 16,4-5-16-16,-9-3 4 15,-3-11 48 1,3 4-24-16,1-12-52 15,-9-8 16-15,0-7-316 16,0-11 184-16,0-8-580 0</inkml:trace>
          <inkml:trace contextRef="#ctx0" brushRef="#br0" timeOffset="385006.9083">4945 13494 676 0,'-4'-15'248'0,"13"23"-192"0,-1-12-16 15,1 4 260-15,-1 4-172 16,9-4 12-16,5 0-88 16,3 0-36-16,9 0-8 15,0 0 16-15,5 0-12 0,7 0-12 16,1 3-4-16,9 1-348 16,-1 0 192-16,5 7-508 15</inkml:trace>
          <inkml:trace contextRef="#ctx0" brushRef="#br0" timeOffset="384645.6209">4979 14141 768 0,'-25'-15'284'0,"33"15"-220"0,-8 0-20 16,0 0 4-16,9 4-36 16,4-4 76-16,8 0-52 15,5 8-12-15,8-8-16 16,4 3 0-16,0-3-4 0,1 0-248 16,-5-7 132-16,0-1-464 15</inkml:trace>
        </inkml:traceGroup>
        <inkml:traceGroup>
          <inkml:annotationXML>
            <emma:emma xmlns:emma="http://www.w3.org/2003/04/emma" version="1.0">
              <emma:interpretation id="{0FDA7433-C522-4DC5-938C-C1828F63C07C}" emma:medium="tactile" emma:mode="ink">
                <msink:context xmlns:msink="http://schemas.microsoft.com/ink/2010/main" type="inkWord" rotatedBoundingBox="6792,14268 7122,14264 7126,14576 6795,14580">
                  <msink:destinationLink direction="with" ref="{73BF15F8-BE67-437E-A5A2-4C40FB91C209}"/>
                </msink:context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85573.6349">6001 13903 600 0,'5'0'224'0,"3"0"-176"0,18 11-12 15,-5-3 116-15,9-1-92 0,4 5 44 16,8-5-60-16,1 1-24 16,-5-1-12-16,1 1-336 15</inkml:trace>
          <inkml:trace contextRef="#ctx0" brushRef="#br0" timeOffset="385381.0774">6129 13676 788 0,'-17'-15'292'0,"17"15"-228"0,4 0-16 15,-4 0 52-15,13 0-64 16,8 0-4-16,9 7-20 16,4-7 0-16,9 8-8 15,-9 3-312-15,4-3 172 0</inkml:trace>
        </inkml:traceGroup>
        <inkml:traceGroup>
          <inkml:annotationXML>
            <emma:emma xmlns:emma="http://www.w3.org/2003/04/emma" version="1.0">
              <emma:interpretation id="{C97C245E-7AFB-468B-9820-1BF79AC22E27}" emma:medium="tactile" emma:mode="ink">
                <msink:context xmlns:msink="http://schemas.microsoft.com/ink/2010/main" type="inkWord" rotatedBoundingBox="7749,14108 10844,14072 10857,15174 7762,15210">
                  <msink:destinationLink direction="with" ref="{73BF15F8-BE67-437E-A5A2-4C40FB91C209}"/>
                </msink:context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87286.9584">6960 13854 768 0,'0'-4'284'0,"17"4"-220"0,8 4-20 16,-8-4 84-16,17 0-80 15,5 0-20-15,3-4-16 16,18 0-216-16,-5 0 112 15,5 1-508-15</inkml:trace>
          <inkml:trace contextRef="#ctx0" brushRef="#br0" timeOffset="387585.7539">7709 13963 436 0,'-47'88'160'0,"47"-43"-124"0,-13 23-8 0,1-22 44 16,12 10-44-16,-5 5 164 0,-3-1-104 15,-1-7 28-15,-3 0-68 16,-10-15 96-16,1-4-84 15,-9-15 72-15,-8-7-76 0,4-9-32 16,-9-10-12-16,-4-12-76 16,5-11 36-16,-1-20-444 15,13-18 256-15</inkml:trace>
          <inkml:trace contextRef="#ctx0" brushRef="#br0" timeOffset="388083.0774">7594 13574 800 0,'-26'-23'296'0,"35"27"-232"0,-18-4-16 16,9 0-24-16,0 0-24 15,9 7-20-15</inkml:trace>
          <inkml:trace contextRef="#ctx0" brushRef="#br0" timeOffset="388726.4345">8288 13615 80 0,'-21'0'32'0,"12"0"-24"0,-21 8-4 16,9-1 288-16,-9 9-160 15,-4 10 64-15,-4 12-120 16,-5 4 96-16,9-1-96 15,-4 5 4-15,17-5-44 16,-1 1-8-16,14-4-16 0,4-8-8 16,8-7 0-16,17-4-24 15,9-8 12-15,8-7-128 16,5-8 76-16,8-7-84 16,-8-12 84-16,-14 8-20 15,1 3 44 1,-8-10 48-16,-10 14-4 0,-3-3 160 15,-9 18-96-15,-9 5 112 16,1 10-104-16,4 5-24 16,8-1-36-16,4 8-16 15,14-7 0-15,16-4 20 16,-4-1-12-16,17-18 4 16,-8 4-8-16,-5-16-8 15,5-3 4-15,-14-12 4 16,1 0-4-16,-21-18-4 15,-5 3 4-15,-8-23-4 16,-1 16 0-16,-7-8 8 16,3 15-4-16,5 4-28 0,8 8 12 15,5 7-224-15,12 3 128 16,9 9-456-16</inkml:trace>
          <inkml:trace contextRef="#ctx0" brushRef="#br0" timeOffset="389401.2612">8441 14467 528 0,'-4'4'196'0,"-4"11"-152"0,8-8-12 16,0-7 220-16,0 0-144 15,12-15 28-15,5 4-92 16,5-12-28-16,12-3-12 0,4-1-4 16,13-7 16-16,0-4-8 15,5 4-28-15,3 4 8 16,-8-8-20-16,5-11 16 16,-14-8-8-16,-3-11 12 15,-5-4 16-15,-13 0 0 16,-4 8 32-16,4 7-20 0,-8 12 32 15,-4 11-32-15,-9 7 92 16,8 4-60-16,-8 8-4 16,0 8-28-16,0 7-28 15,-8 11 4-15,8 8-4 16,0 11 4-16,0 8 0 16,-9 11 0-16,5 0 16 15,-5 8-4-15,1-8-4 16,8-7 4-16,-9-8 4 15,9-4-4-15,-4-7 8 16,4-12-8-16,4 1-48 16,13-12 28-16,-4-12-140 15,8-14 88-15,1-19-152 16,7-16 120-16,-3-7-108 16,8-4 120-16,-4 15 64 15,-9 4 16-15,0 12 260 16,1 6-140-16,-14 13 140 15,-3 3-144-15,-10 19 20 16,-3 7-76-16,-5 16 8 0,-4 23-40 16,4 7 0-16,5 7-12 15,-1 1-8-15,5-8 4 16,4-4-4-16,-9-4 0 16,9-11-44-16,0-7 24 15,-8-4-240-15,8-5 144 16</inkml:trace>
          <inkml:trace contextRef="#ctx0" brushRef="#br0" timeOffset="389912.1286">10051 13524 592 0,'-13'-34'220'0,"13"34"-172"0,-17-7-12 16,9 3 12-16,-14 0-32 16,1 0 76-16,0 1-56 15,-9 3-12-15,-4 7-16 16,-4 1 68-16,8 3-40 0,-13 8 68 16,1 4-64-16,-1 18 64 0,0 12-64 15,5 8 36-15,8 7-44 16,13 4 0-1,13-4-20-15,21-7 0 0,4-8-4 16,9-8 28-16,13-7-20 16,-5-12-244-16,0-7 124 15,-4-7-320-15,-4-12 236 16,-8 0-268 0</inkml:trace>
          <inkml:trace contextRef="#ctx0" brushRef="#br0" timeOffset="389913.6337">9566 13846 728 0,'12'-4'268'0,"10"8"-208"0,-1-4-16 16,0 0 152-16,5 0-116 16,4 0 20-16,8 0-60 15,4 0-28-15,10 0-4 16,3 0-300-16,5-4 160 0</inkml:trace>
        </inkml:traceGroup>
        <inkml:traceGroup>
          <inkml:annotationXML>
            <emma:emma xmlns:emma="http://www.w3.org/2003/04/emma" version="1.0">
              <emma:interpretation id="{615E783C-EC59-4746-96AC-B30A90F1FB35}" emma:medium="tactile" emma:mode="ink">
                <msink:context xmlns:msink="http://schemas.microsoft.com/ink/2010/main" type="inkWord" rotatedBoundingBox="11434,13797 12151,13789 12163,14780 11445,14788">
                  <msink:destinationLink direction="with" ref="{73BF15F8-BE67-437E-A5A2-4C40FB91C209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90694.9297">10843 13320 728 0,'-17'-30'268'0,"26"26"-208"0,25 0-16 0,-17 0-16 16,4-3-24-16,13-1 60 16,4 1-36-16,5 3-4 0,8 0-12 15,9 0 0-15,-9 1-8 0,0-1-4 16,-9 4 4-16,-8-4-4 16,-4 0 0-16,-17 0 16 15,-9-3-8-15,-8-1-4 16,-9 1 0-16,-4-1-16 15,-8 1 8-15,8 3-112 16,-5 8 64-16,1-1-48 16,-5 5 56-16,1 3 0 15,4 12 24-15,-1 3 4 16,1 16 8-16,4 7 8 16,4 8 0-16,-8 7 8 15,4 12-4-15,0 11-4 16,4 4 4-16,0-4-180 15,1-11 96-15,-5-12-120 16,-9-15 116-16,0-7 8 16,-3-12 48-16,-10-3 36 15,-3-12-4-15,3 0 88 16,5-7-48-16,5-8 136 16,3-8-100-16,9 8 168 15,4-8-144-15,5 8 48 16,3-7-88-16,5 7 60 15,13 7-72-15,0 1-16 0,4-8-24 16,4 11 52-16,5-11-36 16,8 8 52-16,8 0-48 0,-3-1 12 15,16-7-28-15,-4 4-8 16,-4 0-4-16,4-4-4 16,0 0 0-16,-4 0 0 15,-4 0 0-15,-13 0-12 16,-9 3 8-16,0-3-156 15,-12 0 88-15,3 0-272 16,-3-3 196-16,-5 3-420 16</inkml:trace>
          <inkml:trace contextRef="#ctx0" brushRef="#br0" timeOffset="391518.6199">11094 13566 364 0,'-13'-8'132'0,"22"8"-100"0,-13-3-12 0,4 3 140 0,0 0-92 15,-5 0 36-15,1-4-64 16,0 0-24-16,4 0-8 16,-17 4 0-16,8 0-4 0,-8-3 16 15,-4-1-12-15,4 4 60 16,-21 0-12-1,-5 0-28-15,5 0 44 16,0 4-40-16,3-1 4 16,6 1-24-16,3 7 12 15,13-3-16-15,-8 3-4 16,8 5 0-16,5-9 4 16,3 12-4-16,1-4-4 15,0 4 4-15,4 4 4 16,0-4-4-16,4-4-4 15,5 11 4-15,4-10 4 0,-1 2-4 16,5 5-4-16,5-4 4 16,3-8-4-16,5 5 0 15,4-5 0-15,-4-3 0 16,8 3 8-16,0-4-4 16,-3 1 8-16,-1-8-8 15,0 0-4-15,0-4 4 16,-4-3-4-16,-1 3 0 15,-3-4-20-15,-5-3 12 16,0 0 20-16,1-1-4 16,-5-3-4-16,-4 0 0 0,-1-4 48 15,-3 4-28-15,-1 0 8 16,1 3-20-16,-9 1-8 16,0 0 0-16,-4-1 4 15,-1 1-4-15,-3 0 8 16,-1-1-8-16,-3 1 32 15,-1 0-20-15,-4-1 20 16,4 1-20-16,-4-4-8 16,0 3-4-16,0 1-4 15,4 0 0-15,-8 3 0 16,-5 0-20 0,5 5 12-16,4 3-376 15,4 0 212-15,-4 7-452 16</inkml:trace>
        </inkml:traceGroup>
        <inkml:traceGroup>
          <inkml:annotationXML>
            <emma:emma xmlns:emma="http://www.w3.org/2003/04/emma" version="1.0">
              <emma:interpretation id="{8FAD7BBD-0D4C-4433-919B-58406603ACCB}" emma:medium="tactile" emma:mode="ink">
                <msink:context xmlns:msink="http://schemas.microsoft.com/ink/2010/main" type="inkWord" rotatedBoundingBox="12859,14865 12935,14864 12938,15167 12862,15168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13545.4642">12129 14259 752 0,'9'22'0'0,"-5"24"-4"0,-4-12 8 16,-4 8-4-16,-5 7 0 15,-12 11 0-15,-18-10-204 16</inkml:trace>
        </inkml:traceGroup>
        <inkml:traceGroup>
          <inkml:annotationXML>
            <emma:emma xmlns:emma="http://www.w3.org/2003/04/emma" version="1.0">
              <emma:interpretation id="{DFB3C022-1433-4E33-98D0-0ABCACEA398A}" emma:medium="tactile" emma:mode="ink">
                <msink:context xmlns:msink="http://schemas.microsoft.com/ink/2010/main" type="inkWord" rotatedBoundingBox="13735,13804 16835,13768 16852,15221 13751,15257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14414.494">12947 13714 372 0,'4'-4'140'0,"0"4"-112"0,-4-4-4 0,4 4 56 15,5-4-48-15,-1 1 60 16,1-1-56-16,-5 0 56 15,5 0-56-15,3 0 28 16,-3 1-36 0,17-1-8-16,3 0 4 0,10 0-12 15,12 0-8-15,13 1 0 16,-5-1-4-16,1 0 0 0,-1 4 8 16,-3-4-4-16,-14 1-12 15,-8-1 4-15,-4 0 20 16,-8-4-8-16,-5 5 60 15,-5-1-40-15,-7 0-12 16,-1 0-8-16,-8 0-8 16,-1 4 0-16,-3 0 0 15,4 4 0-15,-5-4 0 16,-4 4 0-16,5 0 0 16,-5 3 0-16,0 1-12 15,0 3 8-15,-4 8 4 16,-4 8 0-16,-4 11 0 15,-5 11 0-15,-4 8-12 16,0 7 8-16,0-4 20 0,0-3-8 16,4-8-20-16,4-3 4 15,1-4 12-15,-1-8 0 16,5-8-4-16,0-7 4 16,-1-11 4-16,5-12-4 15,4-8 8-15,1-3-8 16,3-11 8-16,-8-16-8 15,9 1-4-15,-1-5 4 16,1-11-4-16,-1 4 0 16,5-3 8-16,4 6-4 0,-4 9-12 15,-1-5 4-15,5 12-4 16,0 8 0-16,0 3 16 16,0 4-4-16,5 8-28 15,3 7 12-15,1 4-364 16,3 4 204-1,14 3-220-15</inkml:trace>
          <inkml:trace contextRef="#ctx0" brushRef="#br0" timeOffset="414789.454">14335 13259 404 0,'-9'-3'148'0,"9"-1"-112"0,-13 0-12 0,5 4 48 15,-1 8-44-15,-12 3-4 16,-9 8-12-16,-8 7-20 15,-9 9 4-15,-4 2 40 16,-4 5-24-16,4 11 44 16,0 19-32-16,4 19 4 15,8 15-16-15,5-4-16 0,4-4 0 16,9 5 12-16,4 3-4 0,9 0 16 16,12-8-12-16,13-11-4 15,-4-23 0-15,17-3-252 16,-1-19 136-1,-3-16-220-15</inkml:trace>
          <inkml:trace contextRef="#ctx0" brushRef="#br0" timeOffset="415435.1705">14130 13611 268 0,'0'-7'100'0,"5"7"-76"0,-1 7-8 0,-4-7 168 15,0 0-104-15,13 0 12 16,4-3-56-16,8 3 0 15,9 0-20-15,5-4-8 16,12-4-4-16,17 1 12 0,4-1-8 16,1 1-20-16,-5-1 4 15,-4 4 20-15,-13 0-4 0,-17 1 32 16,-9-5-24 0,-8 4 92-16,-12 1-60 0,-10-1-24 31,1 4-12-31,-13 4 4 0,-4 3-8 15,0 4-28-15,-1 8 8 16,-3 8 12-16,-1 11 4 16,1 11-20-16,-5 12 8 0,0 10 4 15,0 1 4-15,0-11 0 16,1-1 0-16,3-10 8 16,0-5-4-16,1-3 8 15,-1-12-8-15,5 0 16 16,0-15-12-16,-1-3-4 15,5-12 0-15,5-12 12 16,3-6-8-16,1-1 4 16,3-19-4-16,-3-15 4 0,4-4-8 15,-5-4 8-15,1-3-8 16,-1 7 52-16,1 8-32 16,-1 4 16-16,1 7-24 15,3 8 36-15,1 7-28 16,0 8-32-16,4 7 4 15,8 12-212-15,5 3 120 16,4 9-536 0</inkml:trace>
          <inkml:trace contextRef="#ctx0" brushRef="#br0" timeOffset="415588.5879">14765 13717 780 0,'0'4'288'0,"8"-4"-224"16,1 4-20-16,-9-4-100 0,0 0 20 15,8 8-560-15</inkml:trace>
          <inkml:trace contextRef="#ctx0" brushRef="#br0" timeOffset="416065.8564">15455 13536 704 0,'8'-34'264'0,"-12"41"-208"0,0-3-12 15,-1 7-36-15,-7 1-12 16,-5 14-4-16,-9 8 0 0,-8 23 0 16,-9 15 0-16,-3 11 44 0,3-11-24 15,0-11-8-15,1-8-8 16,8-8 4-16,0-11 0 15,8-3 0-15,1-9 0 16,8-7 24-16,0-11-12 16,12-8-4-16,5-7-4 15,9-4-48-15,4-19 24 16,12-19-188-16,13-12 116 16,5-3-56-1,8 0 84-15,0 0 40 0,0 8 16 16,-4 7 148-16,0 15-76 15,-9 7 44-15,-8 9-64 16,-4 3 56-16,-5 7-60 16,-4 9-24-16,-4 10-16 15,-5 8 8-15,-3 19-4 0,-1 8-12 16,4 11 4-16,1 11 28 16,-5 8-12-16,0-7-4 15,-4-9-4-15,0-3 12 16,0-7-8-16,-12-12-40 15,3-8 20-15,-8-3-412 16,-4-4 232 0,-9 0-80-16</inkml:trace>
          <inkml:trace contextRef="#ctx0" brushRef="#br0" timeOffset="416234.8077">15097 13805 664 0,'13'-8'244'0,"8"8"-188"0,17-11-16 0,-12 11 24 16,8 0-44-16,4 0-8 15,5-8-8-15,-9 8-568 16,0-8 308-16,-8-3 68 16</inkml:trace>
          <inkml:trace contextRef="#ctx0" brushRef="#br0" timeOffset="416432.3373">15114 13316 756 0,'9'-38'280'0,"16"31"-216"0,18-20-20 16,-18 20 24-16,9-1-48 15,13-3 0-15,4 3-12 16,0 1-228-16</inkml:trace>
          <inkml:trace contextRef="#ctx0" brushRef="#br0" timeOffset="416801.8138">15821 13165 288 0,'17'4'108'0,"0"-1"-84"16,4 9-4-16,-4 3 164 0,5 11-104 16,3 12 44-16,9 8-72 15,-8 18 32-15,-1 12-48 16,-8 22-28-16,-12 12-8 16,-10 3 16-16,-12-14-8 0,-17-5 16 15,-30 1-16-15,0 4 16 16,1-5-16-16,-18-7-84 15,8-7 44-15,1-12-508 16</inkml:trace>
        </inkml:traceGroup>
        <inkml:traceGroup>
          <inkml:annotationXML>
            <emma:emma xmlns:emma="http://www.w3.org/2003/04/emma" version="1.0">
              <emma:interpretation id="{CAD686ED-BFA0-4FE9-BB8A-7603D3B84186}" emma:medium="tactile" emma:mode="ink">
                <msink:context xmlns:msink="http://schemas.microsoft.com/ink/2010/main" type="inkWord" rotatedBoundingBox="17231,13779 22258,13721 22273,14983 17245,15041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19116.6083">17584 13577 260 0,'-9'23'96'16,"9"-23"-76"-16,-12 53-4 0,3-11 124 15,5 7-80-15,-13 19-8 16,8 8-32-16,-4-4-32 15,9-4 4-15,-13 0 120 0,0-7-64 16,-13-8 80-16,-4-8-72 16,-8-7 12-16,-1-12-36 15,-17-11-4-15,1-7-16 0,8-12 12 16,8-11-16-16,9-8-152 16,4-3 76-16</inkml:trace>
          <inkml:trace contextRef="#ctx0" brushRef="#br0" timeOffset="418851.2648">17086 13710 728 0,'-26'-15'268'0,"30"19"-208"0,1-8-16 15,3 4 36-15,9-4-52 16,9 0-12-16,8 0-8 0,13 1-196 15</inkml:trace>
          <inkml:trace contextRef="#ctx0" brushRef="#br0" timeOffset="419298.7061">17605 13237 612 0,'-4'-27'228'0,"8"42"-180"0,-4 1-12 0,0-1-8 16,4 4-24-16,-4-4-240 15,-4 7 128-15,17 1-236 16</inkml:trace>
          <inkml:trace contextRef="#ctx0" brushRef="#br0" timeOffset="419938.5551">17822 13505 332 0,'-13'0'120'0,"9"4"-92"0,-4 11-8 0,3-15 16 16,1 8-24-16,0 7 40 16,0 4-28-16,-1 0 32 15,5 7-32-15,0 5 12 16,0 3-20-16,5 0-8 15,3 0-4-15,1-8 4 16,3-3-4-16,-3-4 8 16,12-4-8-16,-8-7 16 15,4-4-12-15,0-8-4 0,0-8 0 16,-4-10-48-16,4-1 24 16,-4-3-28-16,-5-1 28 15,1 8 20-15,-5 4 0 16,5 7 56-16,-1 12-32 15,5 8 52-15,4 6-44 16,4 9-8-16,9-4-12 16,0-4-12-16,-5-4 4 15,9-8 20-15,-4-7-12 0,-4-7 24 16,4-12-24-16,-13-8 4 16,-5-7-8-16,-3 0 20 15,-5-4-16-15,0-3 12 16,-4-1-12-16,-4 8-24 15,4 7 4-15,4 5-12 16,5 7 8-16,4 3-564 16</inkml:trace>
          <inkml:trace contextRef="#ctx0" brushRef="#br0" timeOffset="418096.7582">16443 13691 144 0,'0'-8'52'0,"4"1"-40"0,0-5 0 0,0 9 36 16,5-1-28 0,-5-4 24-16,0 8-24 15,1-7-28-15,-1 7 4 0,-4 0-176 16</inkml:trace>
          <inkml:trace contextRef="#ctx0" brushRef="#br0" timeOffset="418751.1094">16506 13733 488 0,'-29'-8'180'0,"29"8"-140"0,4 0-12 0,-4 0 76 15,13 0-64-15,-1 8 160 16,10-8-112-16,8 7-68 15,8-3-16-15,0 4-4 0,1-1 4 16,-1 1-136-16,0-1 76 0,-4-3-448 16</inkml:trace>
          <inkml:trace contextRef="#ctx0" brushRef="#br0" timeOffset="418347.9266">16485 13630 444 0,'-4'-7'164'0,"4"7"-124"0,0-8-16 0,0 8 132 0,0 0-92 16,0 0 72-16,0 0-80 16,0 0 4-16,4-7-36 15,5 7-12-15,3 0-8 0,1 0 12 16,9 0-8-16,3 0-12 15,5-4 0-15,4 4 12 16,4-4-4-16,1 4-12 16,-10 0 4-16,1 4-104 15,4-4 60-15,-8 4-360 16</inkml:trace>
          <inkml:trace contextRef="#ctx0" brushRef="#br0" timeOffset="422011.6033">17933 14418 280 0,'21'-12'104'0,"-12"9"-84"0,16-9 0 0,-8 5 4 15,-4-5-16-15,8 1 48 16,9-4-28-16,0-4 12 15,0-4-24-15,4 0-16 16,4-3-4-16,-8-4 40 16,13-4-24-16,-5-8 16 15,-4-7-16-15,0-8 28 16,-4-4-24-16,0-7 20 16,0 0-20-16,-1 8 8 15,-7 7-12-15,-5 7 20 0,0 5-20 16,-5 10 32-16,1 5-28 15,-4 3 40-15,-1 4-32 0,-3 8-4 16,-1 3-12-16,-4 1-32 16,0 7 12-16,0 7 4 15,0 8 8-15,-4 4 8 16,4 4-4-16,-5 15 32 16,1 3-20-16,4 1 20 15,4 4-20-15,-4-9 0 16,0-3-8-16,5-7 4 15,3-4-8-15,5-8 16 16,4-11-12-16,0-8-4 16,0-11 0-16,8-8 12 15,1-4-8-15,0-7-108 16,-5-7 52-16,-4-1-68 0,0 8 68 16,-9 8 48-1,-3-1 4-15,-5 12-4 0,0 7-4 16,-5 8 28-16,1 15-12 15,-9 4 40-15,5 12-28 16,-1 7-4-16,14 11-12 16,-10-8 4-16,1 1-8 15,4-8 16-15,0 0-12 16,0 0-4-16,4-11 0 16,-8-4-400-1,0-12 216-15,12 9-124 16</inkml:trace>
          <inkml:trace contextRef="#ctx0" brushRef="#br0" timeOffset="422656.8086">19049 13653 540 0,'-13'-11'200'0,"17"11"-156"15,13 0-12-15,0 0 28 0,9 0-40 16,12 0 0-16,9 4-12 16,4-1-288-16,0 1 152 15,0 4-168-15</inkml:trace>
          <inkml:trace contextRef="#ctx0" brushRef="#br0" timeOffset="422284.3192">19364 13434 248 0,'-26'-16'92'0,"22"20"-72"0,-9-11-4 16,5 10 80-16,-5 1-56 16,-4 4 16-16,0 7-32 15,-4 0 92-15,-1 4-64 16,1 11 4-16,0 4-36 0,-5 8 48 16,9 7-36-16,9 0-8 15,-1 1-12-15,18-9 8 0,3-3-12 16,5-11-56-16,5-5 24 15</inkml:trace>
          <inkml:trace contextRef="#ctx0" brushRef="#br0" timeOffset="423151.6251">19790 13403 436 0,'-17'-3'160'0,"17"-5"-124"0,0 0-8 0,0 8 72 16,12 0-60-16,1-3 44 15,4-1-48-15,4 0 8 16,5 4-28-16,17-4 8 16,12-3-12-16,5 3-8 15,3-4 0-15,6 1 4 16,-1-1-4-16,-9 1 8 0,1 3-8 0,-9 0-12 15,-17 0 4-15,-4 0 12 16,-9 4-4-16,-12 0 68 16,-9 0-40-16,0 8-4 15,-9 0-16-15,1 3-20 16,-5 4 4-16,0 0-4 16,-4 4 0-16,0 8 0 15,0 3 0-15,-4 8 16 16,-1 11-4-16,-3 8 8 15,4 7-8-15,-1 0-12 16,-3 8 4-16,3-7 12 16,-3-12-4-16,8-4 16 15,-9-4-12-15,9-14-12 16,-8-12 0-16,12-4 4 16,-4-8 0-16,-4-7 16 15,-1-7-8-15,1-12 4 0,0-8-4 16,-1-11 4-16,-3 1-8 15,-1-13-4-15,1-6 4 16,4 3 4-16,-1 0-4 16,1 3 104-16,4 9-60 15,4 7 8-15,0 7-36 16,5 4 4-16,4 5-12 16,-1 2-24-16,5 5 4 15,9 11-408-15,-1 0 224 16,18 8-332-16</inkml:trace>
          <inkml:trace contextRef="#ctx0" brushRef="#br0" timeOffset="424413.1622">21080 13502 144 0,'-17'0'52'0,"8"0"-40"0,-12-8 0 16,17 8 36-16,-13 4-28 0,-5-4 80 15,10 0-56-15,-18-4 76 16,9 12-68-16,-5-8 44 16,-8 3-56-16,4 5 60 15,5 0-60-15,-1 7 36 16,5 0-44-16,-1 4 16 16,10 4-28-16,12 3 0 0,8 1-12 15,9 3 20-15,9-11-16 16,8 3 32-16,21-10-28 15,1-12-12-15,7-4-8 16,1-4-76-16,-4-7 44 16,-13-4-12-16,-13-3 28 0,-13-1 32 15,-17-4-8-15,-16 1 20 16,-1-1-16-16,-8 5 32 16,-5 7-24-16,0 3-4 15,5 5-8-15,4 7-164 16,13 0 88-16,12 11-420 15</inkml:trace>
          <inkml:trace contextRef="#ctx0" brushRef="#br0" timeOffset="423470.064">20799 13206 488 0,'-13'-22'180'0,"26"14"-140"0,4-3-12 15,-9 3 100-15,9 8-76 16,0-7 60-16,13 7-68 16,13-8-4-16,16 8-24 15,14-4-12-15,-5 4 0 0,0 0 4 0,-4-3-4 16,-9 3 8-16,-12-4-8 15,-9 0-4-15,-17 0 4 16,-4 0-192-16,-18 1 104 16,-12 3-192-1,-12 7 152-15,-10 5-156 16</inkml:trace>
          <inkml:trace contextRef="#ctx0" brushRef="#br0" timeOffset="423827.0134">20990 13509 92 0,'-12'57'32'0,"7"-23"-24"0,10 12 0 0,3-16 92 16,-8 4-56-16,0 8 16 16,-4-8-36-16,0 0-12 0,-5-4-8 15,-4-4-4-15,1-3 0 16,-5-4-168-16,-5 0 92 16,1 4 28-16,4-4 36 15,-4-4 160-15,4-4-80 16,4 0 88-16,0-3-92 15,13 3 48-15,0 1-68 16,0-1 48-16,9-3-52 16,3-1 60-16,10 1-60 15,7-1 72-15,14-3-64 16,17-8-16-16,12 4-20 0,-4 0 8 16,0 0-12-16,-4-3-4 15,-8 3 0-15,-10 3 48 0,-16 1-28 16,0-4 0-1,0 0-8-15,-17 0-8 16,-1 0 20-16,-3-4-16 16,-9 4-180-16,-9-3 92 15</inkml:trace>
        </inkml:traceGroup>
      </inkml:traceGroup>
      <inkml:traceGroup>
        <inkml:annotationXML>
          <emma:emma xmlns:emma="http://www.w3.org/2003/04/emma" version="1.0">
            <emma:interpretation id="{03EA6A53-BFF2-4935-B52F-949312E80AD1}" emma:medium="tactile" emma:mode="ink">
              <msink:context xmlns:msink="http://schemas.microsoft.com/ink/2010/main" type="line" rotatedBoundingBox="3997,15395 11357,15777 11297,16933 3937,16551">
                <msink:destinationLink direction="with" ref="{73BF15F8-BE67-437E-A5A2-4C40FB91C2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67AD61-527A-4512-A7DA-2B608B094151}" emma:medium="tactile" emma:mode="ink">
                <msink:context xmlns:msink="http://schemas.microsoft.com/ink/2010/main" type="inkWord" rotatedBoundingBox="3997,15395 6907,15546 6851,16636 3941,16485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48104.9252">3331 14823 364 0,'-4'-8'132'0,"4"8"-100"0,0-7-12 0,0 3 68 15,0 8-52-15,-8-4 12 16,16 0-28-16,-8 0 24 15,0 0-28-15,0-4 32 16,0 4-32-16,0-4 20 16,4 4-20-16,-4-4 0 15,0 8-8-15,-4 0 4 16,4 3-8-16,-13 8-4 16,5 4 4-16,-9 12-4 15,13-1 0-15,-13 8 16 16,8 3-8-16,-12-3-4 15,17 0 0-15,-13-8 28 16,17 1-16-16,-9-9 32 16,5-3-32-16,-5-3 32 15,9-5-32-15,-8-4 20 0,8 5-20 16,-5-8-8-16,5-1-4 16,5-3 48-16,3 4-28 0,5 0 8 15,8 4-20 1,5-5 0-16,-1 5-4 0,5-1-8 15,4 1 4-15,-4-4-4 16,0 0 0-16,0-4 0 16,-9 0 0-16,0 0 0 15,-4 0 0-15,0-4-476 16,0 4 260-16</inkml:trace>
          <inkml:trace contextRef="#ctx0" brushRef="#br0" timeOffset="450035.5163">3966 15057 508 0,'-9'-15'188'0,"9"15"-148"0,-21-4-8 15,13 1 96 1,3 3-76-16,-3-4-4 16,-1 4-28-16,-3-4-16 15,12 8 0-15,-22-4 4 16,22 4-4-16,-21-4-4 15,12 7 4-15,-12 8-4 16,0 4 0-16,-5 8 60 16,5 3-32-16,-4 4 24 0,7 4-32 0,6-4-28 15,7-4 4-15,14-7 16 16,4 0-4-16,12-8-4 16,9 0 0-16,0-15 4 15,5 0-4-15,-5-11-4 16,-4-1 4-16,-22-10 4 15,9 3-4-15,-21-15 8 16,0 7-8-16,-9-11-4 16,0 8 4-16,-4 0-16 15,4 7 8-15,1 4-16 16,7 8 12-16,10 3-76 16,7 4 48-16,1-3-240 15,8 7 152-15</inkml:trace>
          <inkml:trace contextRef="#ctx0" brushRef="#br0" timeOffset="450039.9344">4371 15001 384 0,'-22'15'140'0,"22"-15"-108"0,-13 45-8 16,5-22 48-16,8 0-44 0,-9 7-4 15,9 4-12-15,-8 0 32 16,4-4-20-16,-9-7 48 16,9 0-40-16,-9-4 56 15,4 0-52-15,-8-8 0 16,13-4-20-16,-13-7 16 15,17 4-20-15,-9-8-4 16,9 4-4-16,-4-11-4 16,8 0 0-16,1-12 16 15,8 4-8-15,-1-11-4 16,1 7 0-16,8-3 28 16,1 3-16-16,-5-4 48 15,4 12-36-15,-4-4 4 16,0 8-20-16,-4 0 20 15,4 7-20-15,-4 0-4 16,-1 8-4-16,1 0-16 16,0 7 8-16,0-3-268 15,4-1 144-15</inkml:trace>
          <inkml:trace contextRef="#ctx0" brushRef="#br0" timeOffset="450045.5848">4635 15254 384 0,'12'4'140'0,"-12"-4"-108"0,30-8-8 15,-13 5 84-15,4 6-64 0,9-6-8 16,0-1-24-16,4-4-12 16,0 5 4-16,-17-9-4 15,4 8 0-15,-8-7 88 16,-4 7-48-16,-9-11 8 15,0 4-28-15,-9-8 16 16,5 4-24-16,-9-12 4 16,0 8-8-16,-4-7 48 15,5 7-32-15,-5-4 8 16,0 12-20-16,0-1 20 16,8 9-20-16,-8 6 40 15,4 9-28-15,-4 7 4 16,4 7-16-16,-4 4-8 15,9 5 0-15,-5 2-4 16,0 1 0-16,5-4 0 16,4 0 0-16,4-3 8 15,0-5-4-15,17-3-12 16,4-4 4-16,9-8-224 16,4 4 120-16</inkml:trace>
          <inkml:trace contextRef="#ctx0" brushRef="#br0" timeOffset="450050.8583">5175 15091 320 0,'-12'-15'120'0,"12"12"-96"0,-5 3-4 0,5 0 60 16,0 0-48-16,0 3 24 16,-8 20-36-16,4-4 72 15,-5 23-56-15,-4-1 40 16,5 1-44-16,-1-1 44 16,-4-14-44-16,5-1 36 0,-1 5-36 15,1-12 0-15,-1-4-20 0,5-8 12 16,0-3-16-16,4-4 40 15,0 0-24-15,8-4 4 16,1-3-16-16,8-16-8 16,4-3 0-16,5-8-104 15,-5-8 56-15,5 0-16 16,-1 8 36-16,5 8 4 16,0 3 12-16,-5 4 140 15,-3 4-72-15,-1 15 64 16,-4 8-72-16,-4-1 48 15,-5 20-56-15,-4-5 16 16,-4 12-40-16,0 0-16 16,0-7-8-16,0 3 28 15,-4-11-12-15,0 0-84 16,-5 0 40-16,1-4-300 16,-1-4 188-16,9-3-468 15</inkml:trace>
          <inkml:trace contextRef="#ctx0" brushRef="#br0" timeOffset="450743.6991">5686 15069 372 0,'5'-19'140'0,"-1"15"-112"0,4-7-4 15,-3 7 172-15,3-4-112 16,-4 1 80-16,9-1-96 16,4 1 68-16,-4-1-76 15,8 4 48-15,5 0-64 0,-1 4 68 16,-8 0-64-16,5 4-8 15,-5 4-24-15,0 3 8 16,-4 1-16-16,-5 3 32 16,-8 4-24-16,0 0 12 15,-8 7-16-15,-5 1 0 16,-9-1-4-16,-3 4-8 0,-9 1 4 16,4-5-92-16,0-3 48 15,5-4-28-15,-1-4 40 16,18 0-28-16,8 0 32 15,4-4 0-15,4 1 16 16,14 7-20-16,-1 3 16 16,0 1 4-16,1 7 8 15,-1 8 16-15,-4 4-8 16,0 7-28-16,-9 8 8 16,1 0-4-16,4-4 8 15,-13 3 8-15,-13-3 0 16,-4-7 0-16,-9-8 0 15,-12-8 0-15,-5-7 0 0,-8-8 16 16,4-8-8-16,1-7 112 16,3-11-68-16,9 0 120 15,8-4-96-15,14-4-20 16,20-4-36-16,18-7-32 16,12 3 4-16,5 1-4 15,21-1 4-15,-5 1 24 16,5-5-8-16,-13 1 4 15,0-4-4-15,0-4-84 16,0 0 40-16,-8 1-408 16,-5 2 244-16</inkml:trace>
        </inkml:traceGroup>
        <inkml:traceGroup>
          <inkml:annotationXML>
            <emma:emma xmlns:emma="http://www.w3.org/2003/04/emma" version="1.0">
              <emma:interpretation id="{F7BC33B9-4798-49E0-AFC6-93305430A24D}" emma:medium="tactile" emma:mode="ink">
                <msink:context xmlns:msink="http://schemas.microsoft.com/ink/2010/main" type="inkWord" rotatedBoundingBox="8016,15637 11356,15811 11297,16933 7958,16760"/>
              </emma:interpretation>
              <emma:one-of disjunction-type="recognition" id="oneOf46">
                <emma:interpretation id="interp54" emma:lang="" emma:confidence="0">
                  <emma:literal>gauge</emma:literal>
                </emma:interpretation>
                <emma:interpretation id="interp55" emma:lang="" emma:confidence="0">
                  <emma:literal>gange</emma:literal>
                </emma:interpretation>
                <emma:interpretation id="interp56" emma:lang="" emma:confidence="0">
                  <emma:literal>gage</emma:literal>
                </emma:interpretation>
                <emma:interpretation id="interp57" emma:lang="" emma:confidence="0">
                  <emma:literal>gangs</emma:literal>
                </emma:interpretation>
                <emma:interpretation id="interp58" emma:lang="" emma:confidence="0">
                  <emma:literal>gouge</emma:literal>
                </emma:interpretation>
              </emma:one-of>
            </emma:emma>
          </inkml:annotationXML>
          <inkml:trace contextRef="#ctx0" brushRef="#br0" timeOffset="452302.8792">7756 15436 392 0,'4'-8'148'0,"5"1"-116"0,12-5-8 15,-13 9 172-15,1-1-112 16,-5-8 72-16,5-3-92 0,-9 0 16 15,0-8-44-15,-9-3-4 0,-12-1-20 16,-9-3 28-16,-4 4-24 16,-9 3 20-16,-8 4-20 15,0 19 20-15,4-4-24 16,5 8-4-16,12 7-4 16,9 1-24-16,12 3 12 15,13 11 20-15,9-7-4 16,13 8-224-16,-1-4 120 15,-3-5-212-15,7 5 176 16,-7 4-40-16,-14 7 100 16,-12 15 44-16,-13 23 20 15,-13 15 8-15,0 11 0 16,-12-7-12-16,12-15 8 16,-4 0 4-16,13-12 0 15,-1-19 176-15,5-11-96 16,-4-11 240-16,0-8-180 15,4-7 64-15,0-8-116 16,0-8 60-16,-5-7-84 16,9-4 20-16,-4-7-48 0,0-5 12 15,17-22-28-15,9-3-8 16,8-9-8-16,21-3-104 16,18-4 56-16,33 8-32 15,-4 7 40-15,9 12 4 16,-9 7 20-16,5 8-52 0,-14 3 32 15,-8 4-80-15,-8 4 60 16,-9 4-112-16,-13 8 88 16,1-1-12-16,-5 1 48 15,4 3-16-15,-8 0 32 16,0 0 20-16,-5 0 4 16,5-3 0-16,-13-1 4 15,4-3 40 1,-8-4 108-16,4 3-80 15,-13-3 0-15,5-7-44 16,-9 3-16-16,0 0-8 0,-9 0 12 16,5 0-8-16,-13 4-12 15,9 3 0-15,-14 1 4 16,1 7 0-16,0 1 0 16,-9 3 0-16,-4 7-12 15,-4 8 8-15,8 4 28 16,-4 4-12-16,4 3 12 15,9 1-12-15,12-1-16 16,5-7 0-16,8 4-4 16,5-4 0-16,3-8 32 15,10 1-12-15,3-5-48 16,1-3 20-16,-5-4-96 31,5 0 64-31,-1-4-64 0,5-7 64 16,-9-4-12-16,9 0 36 0,-9-8 24 15,-4 0 0 1,-4 4-8-16,4-4 4 0,-13 5 100 16,5 6-52-16,-1 5 60 15,-8 3-60-15,0 4-20 16,9 7-16-16,-5 5 8 0,-12 7-8 16,8 0 24-16,0 3-20 15,-5 1-4-15,-3 0-4 16,8-1-4-16,-9-3 0 15,18 0 0-15,4-4 0 16,-5 1-80-16,5-9 44 0,4-3-92 16,4-8 72-16,9 0-16 15,-9-7 44-15,9-4-4 16,-8-8 20-16,-1-7 0 16,0 0 4-16,0-1-12 15,1 1 12-15,-5 4 120 16,-9 3-64-16,9 8 64 15,-8 7-68-15,-9 1 24 16,0 7-40-16,0 11 44 16,0 8-40-16,0 4-8 15,0-1-12-15,0-3 0 16,0 4-8-16,0-4-4 16,0-4 4-16,8 0 4 15,1-7-4-15,-5-1-4 16,5 1 4-16,3-8-216 0,5 0 116 15,-4 0-288 1</inkml:trace>
          <inkml:trace contextRef="#ctx0" brushRef="#br0" timeOffset="453148.6285">8791 15277 416 0,'0'15'152'0,"8"-15"-116"0,1 11-12 0,-5 5 136 15,4-1-92-15,5 4-8 16,4 7-40-16,4-3-16 15,14 3 0-15,-6-7-4 0,22 0 0 16,-16-4-144-16,3-7 80 0,0-4-36 16,0-8 60-1,1-4 16-15,-1-3 12 16,0-4 28-16,-3-4-8 16,-6-15 76-16,10-4-48 15,-10 0 76-15,-3 8-64 16,-9 3 72-16,-4 1-68 15,-5 3 96-15,1 4-84 16,-18 4 32-16,-3 4-56 0,-10-1 28 16,-8 9-36-16,-8 3-28 15,0 3-4-15,-1 5 0 16,5 3 0-16,5 4 0 16,7 4 0-16,10 4 0 15,7 4 0-15,5-9-20 16,13 1 12-16,8 0-48 15,9-4 28-15,0-3-64 0,0-5 52 16,-5 1-52-16,-3 3 52 16,-5-3-48-16,-9 3 48 15,-8 4-40-15,-13 8 44 16,-8 15-16-16,-4 11 32 16,-5 12 8-16,-4 22 12 15,4 0 0-15,0-15 0 16,17 1-12-16,-4-5 8 15,9-22 12-15,-5-8-4 16,9-4 112-16,-5-15-64 16,-8-7 68-16,-8-8-68 0,-14 0 32 15,1-8-48-15,-9-7-12 16,-4 4-12-16,4-24 32 16,5-2-20-16,12-9-24 15,8-7 0-15,22 0 0 16,30 0 0-16,9 12-12 15,20-1 8 1,1 12-16-16,12-1 12 0,9 5 4 16,9 3 4-16,-1 4 8 15,0 4-4-15,-8-4-4 16,9 12 4-16,-14-9 12 16,-7 1-8-16,3-4 4 15,-4 0-4-15,-4-3-8 16,-4-5 4-16,-14 5 12 15,-3-5-8-15,-9 4 84 16,-8 8-48-16,-9-4 76 0,-5 4-68 16,-7 0 28-1,3 7-48-15,-8-3 8 16,-8 4-24-16,-5-5-8 16,-8 1-4-16,-5-1 4 15,-4 1-4-15,0 4-12 0,5 3 4 16,-1 8 4-16,1-1 0 15,8 16-36-15,4 4 20 16,9 11-4-16,12 0 12 16,14 0-12-16,16-4 12 0,17 1 4 15,9 3 4-15,4 0 24 16,5-4-12-16,-5-7-196 16,0-8 96-16,0-7-508 15,-4-5 328 1,-13-3-128-16</inkml:trace>
        </inkml:traceGroup>
      </inkml:traceGroup>
    </inkml:traceGroup>
    <inkml:traceGroup>
      <inkml:annotationXML>
        <emma:emma xmlns:emma="http://www.w3.org/2003/04/emma" version="1.0">
          <emma:interpretation id="{EADAA8BF-FBDF-4604-B1B9-DFEC5C77D348}" emma:medium="tactile" emma:mode="ink">
            <msink:context xmlns:msink="http://schemas.microsoft.com/ink/2010/main" type="paragraph" rotatedBoundingBox="3318,16505 13826,16751 13790,18279 3282,18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00D096-0CCA-4EB9-8543-628CAE4B96D5}" emma:medium="tactile" emma:mode="ink">
              <msink:context xmlns:msink="http://schemas.microsoft.com/ink/2010/main" type="line" rotatedBoundingBox="3318,16505 13826,16751 13790,18279 3282,18034"/>
            </emma:interpretation>
          </emma:emma>
        </inkml:annotationXML>
        <inkml:traceGroup>
          <inkml:annotationXML>
            <emma:emma xmlns:emma="http://www.w3.org/2003/04/emma" version="1.0">
              <emma:interpretation id="{27769F69-19FE-4D3C-9D91-070F82E88BBF}" emma:medium="tactile" emma:mode="ink">
                <msink:context xmlns:msink="http://schemas.microsoft.com/ink/2010/main" type="inkWord" rotatedBoundingBox="3309,16859 5578,16912 5558,17747 3290,17694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87680.5898">4456 16447 320 0,'-9'-8'120'0,"9"16"-96"0,-13-1-4 15,9-3 36-15,-4 11-36 16,-9 12 0-16,-13 10-12 16,-4 5 20-16,-9 11-16 15,-8 8 24-15,-4 3-24 16,4-4-4-16,-1 5-4 16,6-8-16-16,3-4 8 15,-4-8 40-15,5-7-24 16,12-12 16-16,9-7-16 15,3-23-16 1,18-7 12-16,18-12-8 16,3-18-120-16,13-1 64 0,4-11-268 15</inkml:trace>
          <inkml:trace contextRef="#ctx0" brushRef="#br0" timeOffset="488298.0222">4111 16412 372 0,'4'4'140'0,"5"-8"-112"0,8 8-4 0,-5 0 172 15,5-4-112-15,5 0 72 16,7 0-92-16,10-4 36 16,12-3-60-16,4-8 16 0,1 3-36 15,7 1 0-15,10-4-12 16,4-4-428-1,3 11 228-15,-11 1-212 16</inkml:trace>
          <inkml:trace contextRef="#ctx0" brushRef="#br0" timeOffset="487969.0326">4162 16852 312 0,'8'-8'112'0,"5"8"-84"0,4 0-12 0,-8 8 92 15,8-8-64-15,8 0 24 16,9 0-36-16,0 0-12 16,9 0-12-16,-5 0 4 15,1-8-8-15,-10 8-92 16</inkml:trace>
          <inkml:trace contextRef="#ctx0" brushRef="#br0" timeOffset="487781.0347">4298 16454 332 0,'9'-23'120'0,"-1"16"-92"0,1-1-8 0,-9 8 60 16,8 8-48-16,1-1 40 16,-1 5-40-16,5-1 24 15,0 12-28-15,0 3 0 16,-1 8-16-16,5 0 36 0,0 4-24 16,-4 4 12-16,0 0-20 0,-5 7-8 15,5-8-4-15,0 12 12 16,4-11-8-16,-8 0-4 31,3-1 0-31,-7-7 4 0,-1-11-4 16,-4-4-64-16,0 4 32 15,0-12-480-15</inkml:trace>
          <inkml:trace contextRef="#ctx0" brushRef="#br0" timeOffset="486478.5781">2518 16356 300 0,'-4'-23'112'0,"21"19"-88"0,0-3-8 16,-13 3 64-16,5 0-48 16,-5 0 68-16,0 4-60 15,-4 0 36-15,0 0-44 16,0 0 24-16,0 0-28 0,0 0 0 15,0 0-16-15,9 4 0 0,-1 0-4 16,5-4-8-16,8 0 4 16,5 0-4-16,12 4 0 15,5-4 0-15,12 3 0 16,5 1 16-16,4 0-8 16,4-4 16-16,-4 0-16 15,-13 0 4-15,-13 0-4 16,-4-4-16-1,-4-3 16-15,-9 7-8 16,-4 0-8-16,-8-8 4 16,-1 8 12-16,1 0-4 0,-9 0-12 15,0 0 4-15,0 0 4 16,0 0 0-16,0 0 0 16,0 0 0-16,0 0 8 15,-4 8-12 1,-1 7 0-16,-3-4 12 15,-13 8-4-15,-1-4-4 16,-3 19 4-16,3 0-4 16,-7 12 0-16,-1 3 8 15,-4 0-4-15,4 0-12 16,-4 8 4-16,4 0 4 16,-8 0 0-16,8-4 0 15,4-8 0-15,9-3-12 16,-4-8 8-16,0-12 4 0,-1-10 0 15,14 3 0-15,-5-11 0 16,-4-12 8-16,4-7-4 16,-4-8-4-16,5-7 4 15,-10-4-4-15,5 0 0 16,4-4 0-16,-8 0 0 16,8 0 32-16,-4-3-16 15,5-1 12-15,-1 0-16 16,0 1 72-16,0 3-48 15,9 8 12-15,4 7-28 16,-4 4-20-16,-1 4-4 16,10 7-4-16,-1 1 0 0,-4 7 8 15,9 7 0-15,-1 1-256 16,1-4 140-16</inkml:trace>
          <inkml:trace contextRef="#ctx0" brushRef="#br0" timeOffset="486928.8028">3280 16272 340 0,'9'0'128'0,"4"0"-100"0,4 8-8 0,-5-8 36 16,6 8-36-16,3 3-8 16,0 0-8-16,5 1-4 15,-5 3 0-15,-8-4 8 16,-5 4-4-16,-12 0 24 15,-9 4-16-15,-4 8 32 16,-4-8-28-16,-5-4 64 16,5 8-44-16,4-12 36 0,4 4-40 15,5-4-8-15,12-3-16 16,9-8 36-16,4 0-20 0,8-4 4 16,5 0-16-16,0-3 0 15,4 7-4-15,-4 0-8 16,-9 0 4-16,0 7-304 15,-4-3 164 1,5-4-244-16</inkml:trace>
        </inkml:traceGroup>
        <inkml:traceGroup>
          <inkml:annotationXML>
            <emma:emma xmlns:emma="http://www.w3.org/2003/04/emma" version="1.0">
              <emma:interpretation id="{43FC930F-70CA-41C0-B3DA-3435600B7C1F}" emma:medium="tactile" emma:mode="ink">
                <msink:context xmlns:msink="http://schemas.microsoft.com/ink/2010/main" type="inkWord" rotatedBoundingBox="6081,17096 9836,17184 9813,18186 6057,18098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89147.7892">5286 16882 384 0,'-8'0'140'0,"12"0"-108"0,-4 0-8 0,0 0 76 16,0 0-60-16,0 0 36 15,0 0-44 1,21 0 44-16,9 0 0 15,8 0-40-15,9-4-8 0,13 0-20 16,-9 0-8-16,0 1 4 16,-9 3 12-16,-8-4-8 15,-8 4-4 1,-5-4 16-16,-12 4-12 16,-9 0-4-1,0 0-100-15,-4 0 52 16</inkml:trace>
          <inkml:trace contextRef="#ctx0" brushRef="#br0" timeOffset="489410.0279">5567 16647 332 0,'4'8'120'0,"-4"-8"-92"0,0 15-8 16,-4 0 68-16,0 8-52 15,0 7 56-15,-5 8-52 16,1 7 16-16,-1 4-36 0,5-3 8 16,-9 3-16-16,4-11 12 15,9-4-16-15,0-8-232 16,5-3 120-16,-1-15-212 15</inkml:trace>
          <inkml:trace contextRef="#ctx0" brushRef="#br0" timeOffset="490264.8997">6176 16742 372 0,'0'-15'140'0,"0"11"-112"0,0-4-4 0,0 4 48 15,0-3-44-15,-4 3 40 16,-1 0-36-16,-3 4 16 0,-5 4-28 15,-4 7 28-15,-4 8-32 16,0 12 12-16,-1 7-16 16,5 3 0-16,0 1-4 0,9-1-16 15,3-3 4-15,5-4 20 16,9-7-8-16,8-12 4 16,-4-4-4-16,8-11 12 15,9 0-12-15,-5-11-20 16,1-4 4-16,-5-4-40 15,-4 0 28-15,-8 4 8 16,-5 7 8-16,-4 5-8 16,-4 10 8-16,0 8-4 15,4 8 0-15,4 3 0 16,9 1 0-16,4-1 24 16,12 1-8-16,10-8 4 15,-1-8-4-15,9-11 12 0,0-7-12 16,-13-9 16-16,-4-2-16 15,-13-1 4 1,0 0-4-16,-13-12 136 16,-4-3-80-16,-9-3 0 15,-3-1-40-15,-1 0-8 16,4 11-8-16,1 5-24 0,21-1-272 16,4 4 156-1,17 4-360 1</inkml:trace>
          <inkml:trace contextRef="#ctx0" brushRef="#br0" timeOffset="491264.0731">6636 17495 392 0,'-13'15'148'0,"13"-11"-116"0,4 3-8 16,-4-7 76-16,9 4-60 15,4-4 16-15,8 0-32 16,-4-7 68-16,13-8-56 16,0-8 4-16,4 4-24 15,8-8 16-15,5-7-20 0,4-3 4 16,5-13-8-16,-5-10-8 16,-5-12 4-16,-3-8 4 15,-5 1-4-15,-4 11 8 0,-12 7-8 16,-5 16-12-16,-4 11 4 15,-9 3 4-15,0 12 0 16,-8 12 0-16,-5 11 0 16,1 15 8-16,-5 15-4 15,-4 11-12-15,0 4 4 16,4 4 20-16,0 0-8 16,5-11-4-16,-1-8 0 15,9-4 12-15,0-3-8 16,5-12 4-16,-1-8-4 15,9-14-8-15,4-8 4 16,0-8-68-16,4-7 36 0,0-12-40 16,1-11 36-16,3 0 12 15,-4 0 8-15,-4 8-8 16,-4 11 12-16,-4 7 108 16,-5 8-52-16,-4 8 16 15,-4 15-40-15,-5 15 48 16,-4 11-40-16,5 15-8 15,-1 8-12-15,5 0 0 16,0-4-8-16,8-3 8 16,5-4-8-16,3-12-160 15,5-7 84-15,5-12-500 16</inkml:trace>
          <inkml:trace contextRef="#ctx0" brushRef="#br0" timeOffset="490606.8378">6819 16564 340 0,'26'-15'128'0,"-9"15"-100"0,8 7-8 16,-12 1 52-16,4-1-44 15,0 12-20-15,-4 4-8 16,-5 4 8-16,-3-1-4 16,-10-3 24-16,-8-4-16 15,-4 0 12-15,-8-4-12 16,-5 0 12-16,-4-11-16 16,0-4 40-16,4-4-24 15,9-11 32-15,4-8-32 0,13 4-24 16,8 0 0-16,9 0-20 0,8 0 12 15,9 8 48-15,4 11-20 16,4 8 16-16,-4-1-20 16,0 12 8-16,-4-4-12 15,-4 12 0-15,-9 7-4 16,-5-8-272 0</inkml:trace>
          <inkml:trace contextRef="#ctx0" brushRef="#br0" timeOffset="491624.5387">7607 17079 800 0,'-22'-27'296'0,"35"27"-232"0,0-4-16 16,0-3 8-16,8 7-40 16,5 0 20-16,8-4-20 15,0 4 0-15,8 0-8 16,5 0-448-16,13-8 244 16,4 1-224-16</inkml:trace>
          <inkml:trace contextRef="#ctx0" brushRef="#br0" timeOffset="491466.658">7824 16738 580 0,'-17'-8'216'0,"17"12"-168"0,-4 0-12 0,-5 0 84 16,-8 7-72-16,-4 8-20 16,4 4-16-16,-9 11-12 15,1 11 0-15,-1 4 0 0,18 4 0 16,3 0-12-16,14-3 8 15,4-9 20-15,-1-7-8 16,18-7-40-16,-8 3 20 0,7-3-360 16,-7-16 204-1,-1 4-132 1</inkml:trace>
          <inkml:trace contextRef="#ctx0" brushRef="#br0" timeOffset="492199.2985">8642 16761 444 0,'4'-12'164'0,"0"5"-124"0,-4-5-16 0,0 12 184 16,0-3-120-16,0-1 8 16,0 4-56-16,-4 4-20 15,-9 3-12-15,-4 12-16 0,0 11 4 16,-13 16 12-16,-8 18-4 15,-9 16-4-15,0-5 4 16,5-14 12-16,-1-8-8 16,13-11-4-16,0-8 0 0,9-8-24 15,0-7 12-15,12-11 32 16,-4-5-16-16,13-6-8 16,13-9-4-16,4-14 4 15,5-16 0-15,12-7 8 16,4-15-4-16,5-12-4 15,8 4 4-15,0-4-4 16,0 12 0-16,0 11-20 16,0 7 12-16,-8 9 4 15,-1 6 4-15,-12 12 52 16,0 12-28-16,0 11 32 16,-9 7-28-16,0 12 8 15,0 11-20-15,1 15 28 16,-1 12-28-16,-4 3-4 15,0 0-8-15,4 1 12 0,1-5-8 16,-9-11 40-16,-5-7-24 16,-8-8-48-16,-8-4 12 15,-10-7-360-15,-7-8 204 16</inkml:trace>
          <inkml:trace contextRef="#ctx0" brushRef="#br0" timeOffset="492769.3223">8437 16632 300 0,'-4'-8'112'0,"-5"8"-88"0,9-11-8 0,0 7 108 16,13 4-72-16,-4-4 104 16,-1-3-92-16,1-1 60 15,-5 1-72-15,4 7 40 16,1 0-52-16,-5-8 8 0,-4 8-32 0,9 8 20 16,-1-8-24-16,5 0 4 15,8 7-8-15,9-3 36 16,8-4-20-16,5-4 4 15,8 4-16-15,-4-3-8 16,-4-1 0-16,-9 0 12 16,-9 4-8-16,-4-4 16 15,-8 4-16-15,-4 0 4 16,-9 0-4-16,-5 4 28 16,1 4-20-16,-4-8-288 15,-1 3 148-15,5 9-516 16</inkml:trace>
          <inkml:trace contextRef="#ctx0" brushRef="#br0" timeOffset="492328.6372">8475 17082 652 0,'-8'-7'244'0,"16"3"-192"0,5-4-12 0,4 5 84 0,5-1-76 16,12-4 8-16,4 1-36 16,9 3 4-16,0 0-12 15,-1 4-396-15</inkml:trace>
          <inkml:trace contextRef="#ctx0" brushRef="#br0" timeOffset="563260.9834">8650 17022 92 0,'4'0'32'0,"1"-4"-24"0,-5 0 0 15,4 4 28-15,4 0-20 0,1-4 12 16,-5 1-16-16,0-1 88 15,-4 4-52-15,5 0 4 16,-1-4-32-16,0 4-4 16,5 0-8-16,-1 0-16 15,1 0 4-15,-1 0 20 16,1 0-8-16,-1 0-4 16,1 0 0-16,-1 0 4 15,1 0-4-15,-9 0 16 16,4 0-12-16,5 0 24 15,-1 0-20-15,-4-4 24 0,1 1-24 16,-5 3-12-16,0 0-4 16,0 0-16-16,0 0 12 15,0 0 40-15,0 0-20 16,0 0-8-16,0 0-8 16,0 0 12-16,0 0-4 15,0 7-144-15</inkml:trace>
        </inkml:traceGroup>
        <inkml:traceGroup>
          <inkml:annotationXML>
            <emma:emma xmlns:emma="http://www.w3.org/2003/04/emma" version="1.0">
              <emma:interpretation id="{264F653E-B30E-4283-9633-499D2E1C9734}" emma:medium="tactile" emma:mode="ink">
                <msink:context xmlns:msink="http://schemas.microsoft.com/ink/2010/main" type="inkWord" rotatedBoundingBox="10584,17519 10906,17526 10899,17839 10576,17831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93684.7315">9783 17226 592 0,'0'-11'220'0,"17"3"-172"0,-4 8-12 0,-1-3 180 15,10-5-124-15,7 4 0 16,5 4-60-16,5 0-12 15,3 0-12-15,5 4-192 0,-8 0 100 16,-10 0-412 0</inkml:trace>
          <inkml:trace contextRef="#ctx0" brushRef="#br0" timeOffset="493508.7734">9821 16942 600 0,'-8'-15'224'16,"8"11"-176"-16,0 4-12 0,0 0 60 0,4-3-60 15,4 3 48-15,1 0-48 16,4-4 8-16,4 4-28 16,4 0 8-16,9 0-12 0,4 7-8 15,0-3 0-15,-4 4 12 16,-5-1-8-16,-8 5-160 16,-12 3 80-16,-5 4-516 15</inkml:trace>
        </inkml:traceGroup>
        <inkml:traceGroup>
          <inkml:annotationXML>
            <emma:emma xmlns:emma="http://www.w3.org/2003/04/emma" version="1.0">
              <emma:interpretation id="{8B33F36E-CBC3-40AA-A660-5744921C0035}" emma:medium="tactile" emma:mode="ink">
                <msink:context xmlns:msink="http://schemas.microsoft.com/ink/2010/main" type="inkWord" rotatedBoundingBox="11725,16702 13826,16751 13795,18091 11693,18042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94378.0751">10911 16961 716 0,'4'-7'264'0,"9"3"-204"0,-4 0-16 15,3 4 88-15,6-4-80 16,-1 1 8-16,8-1-40 16,5-4-12-16,0 1-4 15,0-1-4-15,4 4 0 0,-5 1 8 16,1-1-4-16,-4 4-284 0,-5 0 152 16,0 4-416-1</inkml:trace>
          <inkml:trace contextRef="#ctx0" brushRef="#br0" timeOffset="495224.0341">10967 17419 392 0,'-18'8'148'0,"40"-1"-116"0,-9-3-8 15,-1-4 172 1,10-4-112-16,3-3 8 16,1-4-52-16,4-5-12 0,4-3-16 15,8-7-8-15,5-1 0 0,-4-7-4 16,8-7 0-16,0-8 8 16,-4-12-4-16,-5-7 8 15,-3 0-8-15,-1-4 8 16,-8 19-8-16,-9 4 96 15,-4 7-56-15,-4 15 24 16,-5 1-36-16,-8 11-32 16,0 11 0-16,-4 12-8 15,0 14 0-15,-9 5 16 16,4 22-4-16,5 0 8 0,0-3-8 16,4-5-4-16,0-7 4 15,4-7 4-15,0 3-4 16,5-15 8-16,4-11-8 15,4-4 8-15,4-11-8 16,0-12-4-16,1-4 4 16,-1-7 20-16,0-7-12 15,-4-1-12-15,-4 1-4 16,0 10-16-16,-5 9 12 16,1 3-12-16,-9 11 8 15,0 12 44-15,-9 15-20 16,1 15 24-16,-1 15-20 0,5 8-8 15,4-8-4-15,9-11 20 16,-1 7-12-16,5-18 12 16,0-8-12-16,4-4-296 15,4-15 152-15,0-19-512 16</inkml:trace>
          <inkml:trace contextRef="#ctx0" brushRef="#br0" timeOffset="495562.544">12261 16545 632 0,'17'-30'236'0,"-13"30"-184"0,26-8-16 16,-17 4 140-16,4-3-104 16,8 7 16-16,14 0-52 0,3-8-24 15,9 8-8-15,1 0 20 0,7 0-12 16,-8 0 4-16,-8 4-8 15,-9 0 4-15,-9-4-8 16,-12-4 16-16,-13 4-12 16,-8 0-172-16,-14 4 92 15,1 0-132-15,0-4 116 16,-9 3-132 0,9 1 128-16,-1 4 32 15,10-8 40-15,-5 7 20 16,4 1 0-16,4-1 60 0,1 12-32 15,-1-11 84-15,-3 11-60 16,7 3 44-16,-3 5-56 16,-5 3 8-1,5 8-32-15,-10 26-8 0,10 8-4 16,4 4-4-16,4 0 0 16,4-8 8-16,4-11-4 15,-3-12-4-15,-1-11 4 0,-4-4 116 16,0-7-64-16,-4-8 112 15,-5-7-96-15,-4-1 24 16,-4-3-56-16,0-8 56 16,-8-3-56-16,-5 3 20 15,0-3-40-15,0-5 0 16,-4 1-12-16,0-1 12 16,0-3-12-16,9 0-4 0,8 4 0 15,4-1-4-15,4-3 0 16,5-4-56-1,4 0 32-15,9 1-412 0,3-1 240 16,-3 0-448 0</inkml:trace>
          <inkml:trace contextRef="#ctx0" brushRef="#br0" timeOffset="495952.0973">12299 16333 780 0,'-8'-19'288'0,"8"8"-224"0,13-8-20 16,-13 7 180-16,8 1-132 16,9-4 36-16,-4 0-80 15,0 0 52-15,17-1-60 16,8 1-8-16,13 0-20 0,13 4 52 16,8-4-36-16,1 11 24 15,-5 8-32-15,-4-4 8 16,-13 0-16-16,0 0 12 15,-17 0-16-15,-4 0 4 0,-9 3-4 16,-4 5-604-16,-4 7 324 16,-22 0-444-1</inkml:trace>
        </inkml:traceGroup>
      </inkml:traceGroup>
    </inkml:traceGroup>
    <inkml:traceGroup>
      <inkml:annotationXML>
        <emma:emma xmlns:emma="http://www.w3.org/2003/04/emma" version="1.0">
          <emma:interpretation id="{9D08E3D6-8E62-4FF1-9BC8-E79C572577A2}" emma:medium="tactile" emma:mode="ink">
            <msink:context xmlns:msink="http://schemas.microsoft.com/ink/2010/main" type="paragraph" rotatedBoundingBox="4001,18153 14074,18055 14084,19157 4012,19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6B0717-9714-4F6D-ACCB-4D6F0DB282A1}" emma:medium="tactile" emma:mode="ink">
              <msink:context xmlns:msink="http://schemas.microsoft.com/ink/2010/main" type="line" rotatedBoundingBox="4001,18153 14074,18055 14084,19157 4012,19255"/>
            </emma:interpretation>
          </emma:emma>
        </inkml:annotationXML>
        <inkml:traceGroup>
          <inkml:annotationXML>
            <emma:emma xmlns:emma="http://www.w3.org/2003/04/emma" version="1.0">
              <emma:interpretation id="{54794607-E38C-45CE-B0A0-A502094B85C0}" emma:medium="tactile" emma:mode="ink">
                <msink:context xmlns:msink="http://schemas.microsoft.com/ink/2010/main" type="inkWord" rotatedBoundingBox="4002,18169 5815,18151 5825,19129 4011,19147">
                  <msink:destinationLink direction="to" ref="{C7DD2899-7CB0-49DB-82B2-ADF87E558742}"/>
                </msink:context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39822.2609">4017 17635 280 0,'9'-19'104'0,"-5"12"-84"0,4-5 0 15,1 8 32-15,4-7-32 16,-1 7 24-16,1 0-24 16,4 1 0-16,0 3-12 15,0 3 4-15,0 5-8 16,-4 3-4-16,0 5 4 15,-5-9 4-15,-3 12-4 16,-5-4-4-16,-9-3 4 16,-4 10 20-16,1-3-12 15,-5-4 56-15,4-11-36 16,0 11-24-16,4 0-8 0,1-7 8 16,4-8-4-16,4 0 16 15,0 0-12-15,8 0 32 16,5 0-24-16,4 0 12 15,4-8-16-15,1-3 20 0,-1 7-20 16,0 4-4-16,5-4-4 16,-9-7 20-1,8 22-12-15,5-7-164 16,4-4 84-16,0 0-364 16</inkml:trace>
          <inkml:trace contextRef="#ctx0" brushRef="#br0" timeOffset="540475.0294">4703 17593 372 0,'-5'-19'140'0,"5"16"-112"0,0-5-4 15,0 8 76-15,5-4-60 16,3 1-16-16,9-1-16 16,4 0 8-16,9 4-8 15,9 0-12-15,-1 0 0 16,0 4 12-16,-4 0-4 16,0-4 8-16,-8 3-8 0,-5-3-4 15,-8 0 4-15,-13 0-24 16,-4 4 12-16,-5-4-68 15,-8 8 44-15,-4-1-24 16,-5 5 36-16,1-1 20 16,-1 8 0-16,5-8-16 15,0 12 8-15,-1 3-12 16,5 5 8 0,-4 7 0-16,8 3 4 0,1 1 16 15,-6 0-4-15,6 7 8 16,-1-4-8-16,0 1 8 0,0-1-8 15,1 0 8-15,-1-7-8 16,-4 0 8-16,0 0-8 16,0-12-4-16,0 5 4 15,0-9 4-15,0-3-4 16,0-4-4-16,4 1 4 16,-8-5-4-16,-1 4 0 15,14-7 0-15,-5-5 0 16,4 9 0-16,9-5 0 15,0-7 44-15,-4 12-24 16,4-12 36-16,13 4-32 16,0-1 12-16,4-3-20 15,4 8 8-15,13-16-12 16,4 8 36-16,14-7-24 16,-10 3-4-16,9-4-12 0,-12 1-8 15,-5-5 4-15,-5 9 4 0,-16-5-4 16,-4 1 16-16,3 3-12 15,-12 0 24-15,-4 4-20 16,-4 4-164-16,-5 3 84 16,4 1-364-1</inkml:trace>
          <inkml:trace contextRef="#ctx0" brushRef="#br0" timeOffset="538980.0201">3263 17680 184 0,'-8'0'68'0,"16"8"-52"0,-16-8-4 16,8 0 40-16,-4 4-32 15,4-4 60-15,-5 4-44 16,5-4 12-16,0 0-32 16,0 0 0-16,0 0-8 15,0 0 12-15,0 0-12 16,0 0 4-16,0 0-4 16,0 0-16-16,0 0 4 15,0 3 4-15,-4 1 0 16,4-4 16-16,0 0-8 15,0 0 16-15,0 0-16 16,0 0-4-16,0 0 0 16,9 8 4-16,-5-4-4 0,13-1-4 15,-4-3 4-15,8 0-16 16,0 0 8-16,9 4 4 16,13 4 0-16,-5-8 0 15,9 7 0-15,0-7 8 16,-1 0-4-16,-3 0 8 15,-9 0-8-15,0 0-20 16,-4 0 8-16,-9 4 12 16,-4-4 0-16,-4 0 8 15,-4 8-8-15,3-1-4 16,-3-3 4-16,4-4 4 0,-5 8-4 16,1-8-12-16,-1 0 4 15,-8 0 20-15,9 3-8 16,-9-3 4-16,0 0-4 15,0 0-8-15,4-3 4 16,-4 3-4-16,0 0 0 16,0 0-12-16,0 0 8 15,0 0-4-15,0 0 0 16,0 0 8-16,0 0 0 16,0 0 0-16,0 0 0 15,0 0 16-15,0 0-8 16,0 0-4-16,-4 7 0 15,-1-3-24-15,5-4 12 16,0 0 12-16,-4 0 0 16,0 4 16-16,0-1-12 0,4-3-12 15,0 4 0-15,-5 0-24 16,1 0 16 0,-4 3 4-16,3 5 8 15,-3-1 0-15,4-3 16 16,-1-1-8-16,1 1 4 15,-4 3-4-15,3-11-8 16,1 8 4-16,-4-1 4 16,-1-3-4-16,1 7-20 15,-5-3 8-15,4 0 12 16,1-1 0-16,-5 1-20 0,0 3 8 16,0 0 12-16,1 1 0 15,3-5 8-15,-4 12-8 16,-4-11-20-16,9 3 8 15,-5 8 12-15,0 0 0 16,-4-4 8-16,9 4-8 16,-9 4 8-16,-5 0-8 15,14-1-28-15,-13 5 12 16,12-1 4-16,-4 1 8 16,-8-5 0-16,12 5 0 15,9-1-12-15,-8-3 8 16,-5-4 20-16,5 8-8 15,-5-9-12-15,13 1 0 16,-9 0 12-16,9 0-4 16,-8 0-20-16,4-7 8 15,4-5 4-15,-9 12 4 0,9-8 16 16,0-3-8-16,-8 0-12 16,8-8 0-16,0 11 12 15,0-11-4-15,0 0 8 16,0 0-8-16,-5 4-12 15,5-4 4-15,0 0 4 16,0-4 0-16,-8 4-20 16,8 0 12-16,-9 0 20 15,9 0-4-15,0 0-4 16,-4-4 0-16,4 4-4 0,0 0 0 16,0-7 8-16,0 7-4 15,0-4-12-15,0 0 4 16,0-4 28-16,0 1-12 15,0-1 24-15,0-7-24 16,0 4 12-16,-9-4-12 16,9-1-8-16,0-2 0 15,0-1 4-15,0 0-4 0,0-4 8 16,-8 0-8-16,8 1-4 16,0-9 4-16,-9 9-16 15,9-5 8-15,-12 4 12 16,12 1-4-16,0-5-12 15,-9 8 4-15,9 0 20 16,-8 0-8-16,8 0-4 16,-5 1 0-16,1 2-4 15,-9 1 0-15,5 0 8 0,8-4-4 16,-9 12 24-16,-3-5-16 16,12 8-4-16,-5 1-4 15,5-1-16-15,-4 0 8 16,0 0-4-16,4 1 0 15,-9 3 8-15,9-4 0 16,0 4 8-16,0 0-4 16,13 4-4-16,-4-1 4 15,8 1-296 1,4 0 160-16,9 3-168 16</inkml:trace>
          <inkml:trace contextRef="#ctx0" brushRef="#br0" timeOffset="543333.8811">4813 17908 208 0,'0'0'76'0,"5"7"-60"0,-5-7-4 0,0 0 40 0,0 0-32 16,0 0 16-16,0 0-20 16,0 0 36-16,-5 0-28 15,1 0-12-15,0 0-8 16,-9 0 20-16,5 0-12 15,-1 0-4-15,-4 0-4 16,5 0 48-16,-5 0-28 16,0 4 0-16,5-8-16 15,-5 4-8-15,4-4 4 16,1 4-4-16,-1 0 0 16,-3 4 0-16,3 0 0 15,-4 0 8-15,1-1-4 16,-1 1-12-16,0 0 4 15,4 0-4-15,1-4 0 0,-1 4 8 16,1-1 0 0,-1 5-12-16,1 0 8 0,-5-1 12 15,0 1-4-15,1-1 8 16,-1 1-8-16,4-1-12 16,5-3 4-16,0 8 4 15,-5-5 0-15,9 1 0 16,0-1 0-16,0-3 0 15,0-4 0-15,0 11 8 16,0-3-4-16,4 0 16 16,1-1-12-16,-1 1 24 0,0-1-20 15,5 1-20-15,-5 3 0 16,5 1 4-16,3-9 4 16,-3 9 8-16,-1-5-4 15,1 1-4-15,-1-4 4 16,5-1-4-16,0-3 0 15,-5 0 8-15,1 0-4 16,-1 0 8-16,5 0-8 16,0-3 8-16,-4-1-8 15,3-4 8-15,1 8-8 16,4-4 16-16,0-3-12 16,0-1 4-16,0 1-4 15,0-1-8-15,0 1 4 0,-4-1 12 16,4-3-8-16,-4 3-20 15,0 1 4-15,-5-1-12 16,1 8 8-16,3-11 24 0,-3 3-4 16,-1 0-4-16,1-3 0 15,0 11-4-15,-1-4 0 16,-4-11 44-16,5 11-24 16,-5-3 36-16,-4-1-32 15,0 1-4-15,0-1-12 16,0 1 28-16,0-5-20 15,0 5 32-15,-4 7-32 16,4-8 12-16,-4 0-16 16,-1 5-16-16,1-5 0 15,0 8 4-15,0-7 0 0,-5 7 24 16,0-8-12-16,-3 4 12 16,-1 0-12-16,0 1 0 15,-4 3-4-15,4 0-8 16,-4 0 4-16,5 0-4 15,3 3 0-15,1 1 8 16,3 8-4-16,1-5-300 16,13 12 160-16,-1 4-352 15</inkml:trace>
        </inkml:traceGroup>
        <inkml:traceGroup>
          <inkml:annotationXML>
            <emma:emma xmlns:emma="http://www.w3.org/2003/04/emma" version="1.0">
              <emma:interpretation id="{946A6BF6-F31B-4021-AEE5-26220F502094}" emma:medium="tactile" emma:mode="ink">
                <msink:context xmlns:msink="http://schemas.microsoft.com/ink/2010/main" type="inkWord" rotatedBoundingBox="6552,18179 10082,18144 10093,19196 6562,19231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54123.4655">6619 17934 260 0,'-4'-15'96'0,"4"15"-76"0,-5-11-4 0,5 11 52 0,0-8-40 16,-4 8 32-16,4-4-32 15,-4 0 16-15,0-7-24 16,-1 11 0-16,5 0-12 15,-12 0-8-15,3 0 4 16,0 8 12-16,1-1-8 16,4-3-12-16,-13 11 0 15,4 0-4-15,0 0 0 16,0 4 32-16,5 8-12 16,4-1-20-16,4 5 0 15,-5-1 32-15,10 0-16 16,3-3 8-16,5-5-8 15,-9-3 4-15,5-4-8 0,3-7 8 16,1-8-8-16,0 0-4 16,0-8 4-16,4-3 12 15,0-8-8-15,0-4-4 16,-4 1 0-16,-1-1-24 16,-3 4 12-16,4 4 4 15,-9 11 4-15,-4 4-20 16,-4 12 12-16,4 10 4 15,0 5 4-15,8-1-28 16,9 12 16-16,5-11 12 16,3-5 4-16,5-7 16 0,4 4-12 15,-4-19 16-15,0 0-16 16,-5-7-12-16,-4-8 0 16,1-8 20-16,-5-7-8 15,-4-4 4-15,-5-4-4 16,-4-4 12-16,-4 0-12 15,0 5 32-15,0 3-24 16,0-1 20-16,0 9-20 0,0 3 8 31,5 8-12-31,3 8 0 0,5 3-4 16,4 4-208-16,-9 4 108 16,5 3-308-16</inkml:trace>
          <inkml:trace contextRef="#ctx0" brushRef="#br0" timeOffset="555209.3424">7100 18612 332 0,'9'-19'120'0,"-1"19"-92"0,9-15-8 0,-8 7 24 16,3-3-28-16,5-12-4 0,0-7-8 16,0-1 20-16,1-3-12 15,3-7 4-15,4-1-8 16,5-7 12-16,4-16-12 15,0 9-12-15,5-1 0 16,3 8 20-16,-12-1-8 16,0 1-4-16,-5 11 0 15,-3 4-16-15,-5 4 8 16,-9 11 4-16,5 8 0 16,-13 11 24-16,-9 11-12 15,1 8 4-15,-5 0-8 16,0 19 4-16,-12-4-8 15,4 8 24-15,4-1-16 16,8-3-20-16,1-8 0 16,8 8 32-16,0-11-16 0,8-5 8 15,5-6-8-15,0-9 4 16,-1-7-8-16,5-4-4 0,5-11 4 16,-1-4 4-16,9-7-4 15,-5-5-28-15,1-3 12 16,-1 0-20-16,1 4 16 15,-9-8 16-15,-4 15 4 16,-5-3-20-16,-3 7 8 16,-5 4 56-16,8 7-24 15,-8-3 0-15,-8 11-16 16,8 11 4-16,-13 4-8 0,4 4 16 16,1 0-12-16,-5 12 4 15,0 3-4-15,-4-4 12 16,4 12-12-16,1-8 16 31,3 0-16-31,1-4-4 16,3 4 0-16,5-7-252 0,5-8 136 15,7-4-244-15</inkml:trace>
          <inkml:trace contextRef="#ctx0" brushRef="#br0" timeOffset="554549.0864">7168 17677 176 0,'13'-27'64'0,"-13"8"-48"0,4-3-8 0,5 6 0 15,8 5-8-15,-9-8 16 16,5 15-8-16,-4 8 16 16,3 7-16-16,-12 16 68 0,0 3-44 15,0 8 32-15,0 11-36 16,-8-7 16-16,-1-8-24 16,5 0 8-16,-13 0-16 15,4-15 20-15,-4 0-20 16,0-8 24-16,4-3-24 15,1-16-4 1,3-7-4-16,5-11-4 16,8-1-12-16,5 5 8 15,-1 3-16-15,5-4 12 16,4 12 20-16,-9 11-4 16,5 0-4-16,4 11 0 15,-4 4 12-15,0 4-8 16,0 4 24-16,-1 3-20 15,1 1-172-15,0 3 88 16,4 4-240-16</inkml:trace>
          <inkml:trace contextRef="#ctx0" brushRef="#br0" timeOffset="555585.1728">8165 17911 184 0,'8'-19'68'0,"-8"19"-52"0,9-11-4 0,-9 11 108 16,-9-4-68-16,9 4 84 15,-8 0-76-15,-5 0 20 16,0 0-44-16,-4 4 4 16,-4 11-24-16,-1-3 0 15,-7 3-8-15,7 4 12 16,-7 3-12-16,16-3-12 0,-4 12 0 16,4-5 20-16,9 8-8 15,-1-4-12-15,14 4 0 16,-1-3 40-16,5-1-24 0,4 0-8 15,-4-7-8-15,8-4-68 16,1-8 40-16,-1 4-288 16,-4-11 180-1,-4-4-76-15</inkml:trace>
          <inkml:trace contextRef="#ctx0" brushRef="#br0" timeOffset="555768.2339">7986 18055 476 0,'0'-23'176'0,"13"20"-136"0,-5-9-12 0,5 9 56 15,8-9-52-15,9 8-20 16,12 1-12-16,5 3 8 16,4 3-4-16,5 1-80 15,-5 8 40-15,9-5-372 16</inkml:trace>
          <inkml:trace contextRef="#ctx0" brushRef="#br0" timeOffset="552868.0218">5780 18070 300 0,'-9'-11'112'0,"5"11"-88"0,0-4-8 16,4 4 48-16,4-4-40 15,0 1 52 1,5-5-16-16,0 8-32 0,3 0-8 15,1 8-12 1,0-1-8-16,0-7 4 0,4 4 12 16,4-4-8-16,0 0-4 15,1 0 0-15,7-4-4 16,10-3 0-16,-10 7 0 16,1 0 0-16,-4 0-12 15,-1 0 8-15,-3 0 4 16,-10-8 0-16,1 8 16 15,-4 0-8-15,-1 0 60 16,-4-4-40-16,-4 4-4 0,0 0-12 16,0 0-12-16,-4 4 4 15,4-4-60-15,0 11 32 0,-8-3-252 16,3 0 152 0,5-1-124-16</inkml:trace>
          <inkml:trace contextRef="#ctx0" brushRef="#br0" timeOffset="553260.5654">6048 17824 236 0,'0'0'88'0,"5"0"-68"0,-5 4-4 15,0 11-20-15,-9 12 44 16,5 3-20-16,-13 8 44 15,4-4-36-15,0-4 28 16,5 16-28-16,-14-1 16 0,10-7-24 16,-1 0 0-16,9-8-12 15,4 0 12-15,0-7-12 16,0-4 4-16,0-8-4 16,0 1-260-16,8-5 136 15,1 1-96-15</inkml:trace>
          <inkml:trace contextRef="#ctx0" brushRef="#br0" timeOffset="557605.8162">9021 17926 300 0,'-5'-7'112'0,"5"3"-88"0,-8 0-8 15,3 4 4-15,1-3-16 16,-9 3-4-16,1 0 4 16,-5 0-4-16,0 0 0 15,0 3 44-15,-5-3-24 16,5 4 8-16,4 0-16 0,-8 0 28 16,0-1-24-16,0 1 32 15,-1 0-32-15,5 0 4 16,0 3-12-16,0 1 12 15,0 0-12-15,4 3-12 16,-4 0 0-16,5 8 4 16,3-4 0-16,1 4 44 15,3 4-24-15,5 0-8 16,13-1-8-16,8-3 4 16,9 0-4-16,4 0-4 0,5-4 4 15,3-11 4-15,1 7-4 16,-9-3 24-16,4-8-16 0,-4 0-12 15,-8 0-4-15,-1-8 4 16,1 5 0-16,-5-5 0 16,-4 8 0-16,4-4 8 15,-12-3-4-15,4-1-4 16,-9-3 4-16,5-1 4 16,-9-3-4-16,0 0-4 15,0 4 4-15,0-4-4 16,0 0 0-16,-5-1 8 15,1-3-4-15,0 8-20 16,4-12 8-16,-9 8 4 16,5 8 4-16,0-5 0 15,-1 1 0-15,5 3 0 16,-8-3 0-16,-1 7 52 16,-3 0-28-16,-1 1 16 0,4 3-24 15,-12 0 8-15,8-4-12 16,1 4-24-16,-1 0 4 15,4 0 20-15,5 0-4 16,-5 0-20-16,5 0 4 16,0 0 32-16,4 0-16 15,0 0-8-15,0 0-4 16,0 0 4-16,0 0 0 16,8 4-220-16,1-1 120 15,-9-3-332 1</inkml:trace>
          <inkml:trace contextRef="#ctx0" brushRef="#br0" timeOffset="556515.8716">8965 17923 300 0,'-21'53'112'0,"21"-31"-88"0,0 16-8 0,-9-15 48 0,1 7-40 16,4 4 8-16,-13 4-20 15,4-8 28-15,-9 5-24 16,5-9 32-16,0-3-32 16,0-16-4-16,0 12-8 15,0-11 4-15,0-4-4 16,4-4-4-16,5 0 4 16,-5-4 28-16,5 4-16 15,8 0 32-15,0 0-32 16,4 0-24-16,13 7 4 15,0-3 28-15,17-4-16 16,0 0 16-16,4 11-12 0,5-11 12 16,-5 4-16-16,5 0 16 15,-9 7-16-15,-4-3-48 16,0 0 24-16,-9-5-148 16,0 9 92-16,-4-9-188 15,-4 5 148-15,0-4-64 16</inkml:trace>
          <inkml:trace contextRef="#ctx0" brushRef="#br0" timeOffset="671250.1736">8859 17775 72 0,'4'0'24'0,"0"4"-16"0,-8-4-4 16,4 0 52-16,0 0-32 15,0 0 44-15,8 0-40 16,-8 0 4-16,5-4-20 0,-5 4 28 15,4-4-24 1,-4 4-4-16,4-3-8 0,-4 3-16 16,4-8 8-16,-4 8 20 15,0 0-8-15,0 0-4 16,5 0 0-16,-5 0 28 16,0 0-16-16,0 0 40 15,0 0-32-15,0 0 4 16,0 0-16-16,4-4 20 15,-4 4-20-15,0 0 12 16,4 0-12-16,-4 0 0 16,0 0-4-16,0 0-16 15,5 0 4-15,-5 0 4 0,0 0 0 16,0 0 8-16,0 0-4 16,0 0 8-16,0 0-8 15,0 0 24-15,0 0-16 16,0 0-20-16,0 12 0 15,0-5 4-15,0-7 4 16,0 11 8-16,4-3-4 16,-4 3 8-1,0 5-8-15,-4-5-4 16,4 0-8-16,0 4 4 16,0-3-4-16,0-1 0 15,0 0 16-15,0-3-4 16,-5 3-12-16,10-3 4 0,-5 3 4 15,0 1 0-15,0-1 0 16,-5 0 0-16,1 1 16 16,4-5-8-16,-4 8-12 15,4-3 0 1,-9-1 12-16,9 0-4 0,0-3-64 16,9 0 32-16,-9-8-324 15</inkml:trace>
          <inkml:trace contextRef="#ctx0" brushRef="#br0" timeOffset="556189.504">8901 17590 496 0,'0'-19'184'0,"5"11"-140"0,3 8-16 16,1-4-4-16,3 4-20 16,10 0 16-16,7 0-12 15,6 0-20-15,3 0 4 16,4-3 20-16,5 3-4 16,-4 0 4-16,-9 0-4 0,-4 0 4 15,-9 3-8-15,-8-3 16 0,-13 0-12 16,-9 4-12-16,-4 11 0 15,-4-3-148 1,-4-1 84-16,-4 8-288 16</inkml:trace>
        </inkml:traceGroup>
        <inkml:traceGroup>
          <inkml:annotationXML>
            <emma:emma xmlns:emma="http://www.w3.org/2003/04/emma" version="1.0">
              <emma:interpretation id="{9EF8F650-0C16-42AB-9657-B9A2673F0740}" emma:medium="tactile" emma:mode="ink">
                <msink:context xmlns:msink="http://schemas.microsoft.com/ink/2010/main" type="inkWord" rotatedBoundingBox="9697,18328 9750,18327 9753,18588 9700,18589"/>
              </emma:interpretation>
              <emma:one-of disjunction-type="recognition" id="oneOf53">
                <emma:interpretation id="interp65" emma:lang="" emma:confidence="1">
                  <emma:literal>}</emma:literal>
                </emma:interpretation>
                <emma:interpretation id="interp66" emma:lang="" emma:confidence="0">
                  <emma:literal>)</emma:literal>
                </emma:interpretation>
                <emma:interpretation id="interp67" emma:lang="" emma:confidence="0">
                  <emma:literal>]</emma:literal>
                </emma:interpretation>
                <emma:interpretation id="interp68" emma:lang="" emma:confidence="0">
                  <emma:literal>1</emma:literal>
                </emma:interpretation>
                <emma:interpretation id="interp69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671983.6242">8914 17737 320 0,'-4'-4'120'0,"8"1"-96"0,5 3-4 0,-9 0 24 16,0 0-28-16,0-8 40 0,0 8-32 16,0 0 4-16,0 0-16 15,0 0 36-15,0 0-24 16,0 0 4-16,0 0-16 15,0 0-8-15,4 0 0 16,-4 0 20-16,0 0-12 16,8 8-4-16,1-5-4 15,-5 5 12-15,-4-8-8 16,4 11-4-16,1 5 0 0,-5-9-4 16,0 4 0-16,0 5 0 15,-5 3 0-15,1-4 8 16,0 0-4-16,0-4-12 15,-1 8 4-15,1-4 12 16,-4 0-4-16,-1 0 8 0,5-3-8 16,0-1-20-16,4 1 8 15,0-1-208 1,4-4 120-16,-4-3-216 16</inkml:trace>
        </inkml:traceGroup>
        <inkml:traceGroup>
          <inkml:annotationXML>
            <emma:emma xmlns:emma="http://www.w3.org/2003/04/emma" version="1.0">
              <emma:interpretation id="{362A35A0-FC9A-463A-B3F9-76B686C7BE34}" emma:medium="tactile" emma:mode="ink">
                <msink:context xmlns:msink="http://schemas.microsoft.com/ink/2010/main" type="inkWord" rotatedBoundingBox="11069,18525 11387,18522 11390,18766 11071,18770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558317.3768">10277 18101 416 0,'29'0'152'0,"-16"3"-116"0,21 1-12 16,-8 0-4-16,-1 4-16 15,9-5 32-15,5 12-20 16,-1-3-172-16,0-5 84 16,5-3-196-16</inkml:trace>
          <inkml:trace contextRef="#ctx0" brushRef="#br0" timeOffset="558125.8679">10311 17945 424 0,'0'-15'156'0,"4"11"-120"0,0-3-8 0,-4 7 60 16,9 0-52-16,8 0-20 16,4 0-16-16,5 0 0 15,-5 4 0-15,4-1 0 16,1 1 0-16,0 4 16 16,-9-1-8-16,-5 1-196 15</inkml:trace>
        </inkml:traceGroup>
        <inkml:traceGroup>
          <inkml:annotationXML>
            <emma:emma xmlns:emma="http://www.w3.org/2003/04/emma" version="1.0">
              <emma:interpretation id="{9E8AB865-42C1-4AE6-A286-BA3DBAA886D2}" emma:medium="tactile" emma:mode="ink">
                <msink:context xmlns:msink="http://schemas.microsoft.com/ink/2010/main" type="inkWord" rotatedBoundingBox="11895,18076 14074,18055 14082,18911 11903,18932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560664.5461">12925 17491 392 0,'0'-19'148'0,"0"15"-116"0,-8-3-8 15,8 3 48-15,-4 0-44 16,-5 4 40-16,0 4-36 15,-8 7-8-15,-8 12-16 16,-9 19 20-16,-9 15-16 16,-8 15 24-16,-4-12-24 0,4 8-4 0,4-7-4 15,9-1 4-15,-1-7-4 16,9-15 16 0,9 8-12-16,-4-20 4 15,12 4-4-15,9-11-68 16,-1 0 32-16</inkml:trace>
          <inkml:trace contextRef="#ctx0" brushRef="#br0" timeOffset="560841.0482">13283 17756 392 0,'0'-15'148'0,"-9"7"-116"0,5-3-8 16,4 11 40-16,-8-4-40 15,-1 1 24-15,-4-9-28 16,-4 12 0-16,-4-7-12 15,-4 7 12-15,-1 7-12 16,0 1-4-16,5 3 0 16,-4 8 40-16,3 11-24 15,1 1-8-15,-9 6-8 0,5-2-4 16,-5 2 0-16,9 1 0 0,-1 4 0 16,5 3 8-16,9 1-4 15,8-5-12-15,8-3 4 16,14 0 4-16,-5-8 0 15,4-3 24-15,0-8-12 16,0-4-40-16,1-8 16 16,-9-3-176-1,4-4 108-15,-9 0-268 16</inkml:trace>
          <inkml:trace contextRef="#ctx0" brushRef="#br0" timeOffset="561128.2793">12930 18002 372 0,'-9'-7'140'0,"22"7"-112"0,-5 0-4 15,1 3 64-15,4 1-52 16,4-4 12-16,4 0-28 16,5 0 16-16,3 0-24 15,10 0 24-15,-5 0-24 0,4 8 24 16,-8-8-24-16,-5 0-296 16,1 4 156-16,-13 3-152 15</inkml:trace>
          <inkml:trace contextRef="#ctx0" brushRef="#br0" timeOffset="559139.5631">11116 18040 528 0,'-9'-11'196'0,"13"11"-152"0,-8-8-12 0,4 8 72 0,9 0-64 16,-1-4-8 0,9 4-20-16,13-3 8 0,8-9-12 15,1 12-4-15,3-4 0 16,1 1 12-16,-5-1-8 15,-8-4 16-15,-9 8-16 0,-4-4-4 16,-4 1 0-16,-5 3 4 16,-8-4-4-16,0 4-4 15,-4 4 4-15,-4 3-60 16,-1 1 32-16,1-1-368 16,3 5 216-1,1-1-96-15</inkml:trace>
          <inkml:trace contextRef="#ctx0" brushRef="#br0" timeOffset="560058.9366">12006 17862 260 0,'12'12'96'0,"5"-5"-76"0,9 1-4 0,-5-1 0 15,9-3-12-15,4 7 24 16,4-11-16-16,5 4 12 16,4-4-12-16,-13-4-16 15,-4-7 0-15,-9 7 40 0,-8-11-24 16,-5 8 68-16,1-9-44 16,-9-3 0-16,-4-3-20 15,-1 3 8-15,-3 0-16 16,-1-4-4-16,1 4 0 15,-5-3 4-15,-4 3-4 16,0 3-12-16,0 5 4 16,-4 0-4-16,-1 7 0 15,-3 0 16-15,3 8-4 16,-3 4-12-16,-1 3 4 16,1 0-16-16,3 8 12 15,1 8 12-15,-4-1 0 16,3 8 16-16,-3-3-12 15,-1-9-28-15,1 16 8 16,-5-4 12-16,4 0 4 0,1 0-20 16,3 4 8-16,5 8 12 15,0-5 0-15,9 1 32 16,-1-1-20-16,1-6-4 16,4-9-8-16,-1 1 12 15,10-12-8-15,-5 4 16 16,0-12-16-16,0-7 16 15,8 0-16-15,5-7-144 16,4-12 72-16,8 4-288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3:52.30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8T18:34:44.542"/>
    </inkml:context>
  </inkml:definitions>
  <inkml:traceGroup>
    <inkml:annotationXML>
      <emma:emma xmlns:emma="http://www.w3.org/2003/04/emma" version="1.0">
        <emma:interpretation id="{2D043CCF-D9CE-4ECD-A17D-AC739B57E0AD}" emma:medium="tactile" emma:mode="ink">
          <msink:context xmlns:msink="http://schemas.microsoft.com/ink/2010/main" type="writingRegion" rotatedBoundingBox="418,622 23655,-14 24145,17850 908,18487"/>
        </emma:interpretation>
      </emma:emma>
    </inkml:annotationXML>
    <inkml:traceGroup>
      <inkml:annotationXML>
        <emma:emma xmlns:emma="http://www.w3.org/2003/04/emma" version="1.0">
          <emma:interpretation id="{1F90BC4B-6C86-4E8A-B8B1-67EEE08F4730}" emma:medium="tactile" emma:mode="ink">
            <msink:context xmlns:msink="http://schemas.microsoft.com/ink/2010/main" type="paragraph" rotatedBoundingBox="941,324 18210,399 18204,1679 935,1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F1F8D5-40C9-4F20-9531-D1363DE7C6C4}" emma:medium="tactile" emma:mode="ink">
              <msink:context xmlns:msink="http://schemas.microsoft.com/ink/2010/main" type="line" rotatedBoundingBox="941,324 18210,399 18204,1679 935,1603"/>
            </emma:interpretation>
          </emma:emma>
        </inkml:annotationXML>
        <inkml:traceGroup>
          <inkml:annotationXML>
            <emma:emma xmlns:emma="http://www.w3.org/2003/04/emma" version="1.0">
              <emma:interpretation id="{E11A8970-EE8C-48C8-9D9B-5D95A9DD914A}" emma:medium="tactile" emma:mode="ink">
                <msink:context xmlns:msink="http://schemas.microsoft.com/ink/2010/main" type="inkWord" rotatedBoundingBox="939,730 1946,734 1945,980 938,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95 320 0,'-12'-7'120'0,"12"7"-96"0,-7-6-4 0,3 2 88 16,4 8-64-16,-4-8 88 15,4 1-76-15,8-8-8 16,3 4-32-16,16-3-20 16,8 0 0-16,16-4 12 15,3 7-4-15,4 4-12 16,-4-4 4-16,-4 3-4 16,-7 8 0-16,-8 3 32 15,-8-4-12-15,-15 11 32 16,-5 3-28-16,-14 4 20 15,-1-4-20-15,-12 7 8 16,13-3-12-16,-5 6-16 16,12-10 0-16,16-6 12 15,3 2-4-15,27-13-20 16,16 0 8-16,8-10 4 16,4 0 4-16,-9-1 0 15,-7 5 0-15,-15 2 8 16,-12 4-4-16,-12 4 76 15,-11 9-44-15,-4-2-4 16,4 2-20-16,-1 1-20 0,5 3 4 0,7-6-76 16,8-1 44-16</inkml:trace>
        </inkml:traceGroup>
        <inkml:traceGroup>
          <inkml:annotationXML>
            <emma:emma xmlns:emma="http://www.w3.org/2003/04/emma" version="1.0">
              <emma:interpretation id="{0686BBF1-EB1F-4F6D-85A5-84A6ABF5C18B}" emma:medium="tactile" emma:mode="ink">
                <msink:context xmlns:msink="http://schemas.microsoft.com/ink/2010/main" type="inkWord" rotatedBoundingBox="2768,504 6941,522 6938,1175 2765,1156">
                  <msink:destinationLink direction="with" ref="{77D44E82-074B-4411-BB70-C0C7B703C70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757.6816">2031-39 496 0,'0'-14'184'0,"-7"8"-140"0,7-5-16 15,-4 4 108 1,4 7-80-16,-4-3 76 15,4-7-76-15,-4 3 40 16,8 0-56-16,-8 0 16 16,4 7-36-16,-4-3-28 15,4 6 4-15,-4 4-8 16,0 7 4-16,-3 13 24 0,-1 8-8 16,-8 9 4-16,9 4-4 15,-13 11-8-15,5-8 4 0,-5-3 4 16,9-3-4-16,-5-4-20 15,9-3 8-15,-1-14 12 16,0 0 0-16,0-6 8 16,8-8-8-16,-7-10 16 15,7 0-12-15,-8-10-28 16,8-4 8-16,0-14-32 16,0 8 28-16,-8-11-48 15,12 3 36-15,-4-10 24 16,4 4 4-16,0-11 20 15,4 11-12-15,3-11-4 16,8 7 0-16,5-3-4 16,-1 7 0-16,8-1 32 15,4 8-16-15,0 10-4 16,-1 0-8-16,1 6 4 16,0 11-4-16,-4 4-12 15,0 6 4-15,-8 4 4 16,-3 3 0-16,-5-3 8 15,-7 3-4-15,-12 0 8 16,4 0-8-16,-15 0 8 16,3 1-8-16,-11-5-80 15,11 1 40-15,-15-4-40 16,4 1 44-16,-8-4 20 0,4 0 8 0,-4-7 12 31,11 3-4-31,-7-3 24 0,12 0-16 0,-5 0 40 16,9 0-28-16,-5 0-4 15,9 3-12-15,-1 4 12 16,8 4-12-16,4 6-4 16,3 3 0-16,17 11 28 15,3 0-16-15,0-7 32 16,8 4-32-16,3-1-12 16,1-9-8-16,-4-1 40 15,-4 0-24-15,-4-7 52 16,0 1-36-16,-8-1 12 15,-3 0-24-15,-8-3 0 16,-1 3-8-16,-7-3-32 16,0 4 12-16,-3-5-276 15,3 5 156-15</inkml:trace>
          <inkml:trace contextRef="#ctx0" brushRef="#br0" timeOffset="16033.5745">2720 312 456 0,'16'-4'168'16,"-16"4"-128"-16,15-13-16 0,-11 13 112 16,4-4-80-16,-4-3 40 15,0 7-56-15,0-13 72 16,3 9-60-16,-7-6 36 15,0 6-52-15,-4-6 16 16,1 3-32-16,-5-3 28 16,8 6-32-16,-12 1 32 15,4-4-32-15,-11 0 32 16,8 7-32-16,-17 0 4 16,5 7-12-16,-8 0-8 0,4 10 4 15,-8-3 20-15,12 3-12 0,-4 0-4 16,11 1-4-16,1-8-16 15,11 7 8-15,4-10-4 16,8 3 0 0,0-6-36-16,7-1 24 0,-3-6-124 15,3 3 80-15,1-7-88 16,-1 3 88-16,-3-3 8 16,3 1 32-16,-11-1 24 15,4 7 4-15,-4-7 16 16,3 14-12-16,-3-7 104 15,4 7-64-15,4 6-12 16,7-2-20-16,0-4-16 16,9 6 4-16,18-13-4 15,-7 0 0-15,19-7-88 16,4 4 48-16,0-7-72 16,-8 3 64-16,8-7 4 15,-8 7 28-15,-11-7 20 16,-1 8 0-16,-11-12 96 15,-8 5-56-15,-3-8 80 16,-5 7-72-16,-7-10 44 16,0 7-56-16,-8-4 24 15,4 4-36-15,-8 0-16 16,4 7-8-16,-8 3 4 16,4 0-4-16,-11 7-12 15,3 7 4-15,-15 0 12 0,4 6-4 16,-16 1-28-16,8 3 12 15,4 4 12 1,7 0 4-16,1-1-12 0,11 1 4 0,5-1-24 16,10-2 16-16,9-5-12 15,3 1 12-15,4-7-108 16,4-4 68-16,4-6-104 16,0 3 92-16,-4-10-60 15,1 3 76-15,-1-10 24 16,-4 6 16-16,0-20 16 15,0 11-4-15,-3-21 40 16,-1 6-20-16,-3-27 12 16,-1 14-20-16,-7-14-16 15,3 14-4-15,-7 0 92 16,4 17-48-16,-8 0 132 16,4 14-96-16,-8 0 60 15,4 6-76-15,-8 22-16 16,4-4-28-16,-7 27 8 15,3 0-16-15,-7 11-4 16,7 7 0-16,-4-1-16 16,4-3 8-16,1-3-4 15,3-4 0-15,-4-3-64 16,4-7 40-16,-4-7-200 16,5 0 132-16</inkml:trace>
          <inkml:trace contextRef="#ctx0" brushRef="#br0" timeOffset="16335.3775">3657 205 976 0,'-27'17'360'0,"27"-17"-280"0,-15 31-20 0,3-17 152 15,8 3-128-15,-7 1-44 16,3-5-28-16,0 1-152 15,8 3 72-15</inkml:trace>
          <inkml:trace contextRef="#ctx0" brushRef="#br0" timeOffset="16214.608">3843-180 1040 0,'-15'-3'384'0,"15"3"-300"0,-20 14-20 0,9-4 40 15,7 0-68-15,-12 7-120 16,1 1 44-16</inkml:trace>
          <inkml:trace contextRef="#ctx0" brushRef="#br0" timeOffset="16799.6126">4199 222 652 0,'-15'-13'244'0,"15"13"-192"0,-12-11-12 0,-3 5 56 15,11 6-60-15,-12-4 12 16,5 8-28-16,-9-1-20 15,13 7-4-15,-21 4 12 16,5 7-4-16,-8-1 40 16,16 4-20-16,-8-3 4 15,11 6-16-15,-4-2-16 16,1-1 0-16,7-7 4 16,8-3 0-16,4-11-132 15,12 0 72-15,-5-9-232 16,5-1 164-16,-5-4-20 15,5-2 88-15,-5-1 56 16,1 7 4-16,-8 0 216 16,0 7-120-16,-4 4 120 15,4 6-124-15,-1 4-40 16,1-1-32-16,12 5-28 16,3-8 4-16,20-3 4 15,0 0 0-15</inkml:trace>
          <inkml:trace contextRef="#ctx0" brushRef="#br0" timeOffset="17400.2268">4311 205 944 0,'-7'-24'352'0,"7"24"-276"0,0 0-20 16,11 0 60-16,5 0-76 15,3 0 44-15,0 0-48 0,12-3 0 16,4 3-24-16,12-4-8 16,-9-6 0-16,9 3 4 15,-1-3-4-15,1-4-72 16,-8 4 36-16,-1-11-128 16,-3 7 88-16,-4-6-124 15,-4 3 112-15,-7-4-108 16,7 4 108-16,-8 0 52 15,8 6 24-15,-15 1 116 16,3 3-60-16,-11-3 200 16,12 6-136-16,-16-3 88 15,7 7-116-15,-14 0-48 16,7 4-20-16</inkml:trace>
          <inkml:trace contextRef="#ctx0" brushRef="#br0" timeOffset="17069.8304">4644 198 520 0,'16'-58'192'0,"-16"58"-152"0,0-62-8 0,0 38 160 16,0 10-112-16,0-6 88 16,8 2-96-16,-8 1 96 15,0 4-96-15,0-1-4 16,0 7-40-16,-4 0 28 15,4 4-32-15,-8 3-12 16,4 3-8-16,-8 4-16 16,1 3 8-16,-12 7 4 15,11 4 0-15,-7 10-44 16,3 0 24-16,-7 10-136 16,7-3 88-16,-3 7-128 15,7-8 112-15,5-2-152 16,7-4 132-16</inkml:trace>
          <inkml:trace contextRef="#ctx0" brushRef="#br0" timeOffset="18315.8207">4931 250 1112 0,'-27'3'412'0,"27"-3"-320"15,-16 18-28-15,12-12 284 16,4 5-204-16,-7-4-48 16,7 3-64-16,-8 0-48 15,16 4 8-15,-1-4-188 16,5 1 104-16,3-4-180 15,9-1 156-15,3-6-184 16,4 0 172-16,-4-6 28 16,0 2 64-16,-8-6 44 0,1 3-4 15,-9-7 184-15,-3 7-100 0,-4-3 128 16,0 7-124-16,-4-8 60 16,0 11-88-16,-4 0-52 15,4 4-12-15,0 6-12 16,4 7 4-16,0 0-12 15,7 1 12-15,1 2 4 16,7-3 4-16,4-10-64 16,1 4 36-16,3-8-76 15,0 0 60-15,-4-6 28 16,0 0 12-16,-7-8-4 16,-5 4 4-16,-7-10 20 15,0 3-8-15,-8-3 24 16,0 3-20-16,-3-3 12 15,3 4-12-15,-8-1 12 16,4 3-16-16,-7 1 48 16,7 10-28-16,-7-7-32 15,3 14 0-15,-3-7 36 16,3 0-20-16,0 0-20 16,5 4 4-16,-5-4 8 15,8 3 0-15,0-3-20 16,4 0 8-16,4-3 4 15,4 3 4-15,7-4 8 0,5-3-4 16,11-3-12-16,0 10 4 0,7-17-4 16,5 10 0-16,0 0 8 15,-5 7 0-15,1 0-12 16,0 0 8-16,-12 0 4 16,0 3 0-16,-12 1 60 15,1 6-32-15,-8 4 40 16,-1-7-36-16,-3 7-28 15,0 3-4-15,0 0 0 16,0 4 0-16,0-1-12 16,0-3 8-16,-8-3 4 15,11-4 0-15,1-3 0 16,0 0 0-16,0-14 0 16,-4 7 0-16,7-13 0 15,-3 9 0-15,11-16 8 16,-11 9-4-16,7-9-28 15,5-1 12-15,3 0-4 16,0 4 8-16,-3-10 0 16,3 20 0-16,-4-4 96 15,-3 11-48-15,-5 7 72 16,-3 7-64-16,8 3-8 16,-1 0-24-16,-7 8-28 15,11-5 4-15,-3 1-128 16,-5-1 76-16</inkml:trace>
        </inkml:traceGroup>
        <inkml:traceGroup>
          <inkml:annotationXML>
            <emma:emma xmlns:emma="http://www.w3.org/2003/04/emma" version="1.0">
              <emma:interpretation id="{CD0CCBF2-5AB1-41EE-A5A0-7474EBD87855}" emma:medium="tactile" emma:mode="ink">
                <msink:context xmlns:msink="http://schemas.microsoft.com/ink/2010/main" type="inkWord" rotatedBoundingBox="7831,693 9734,701 9731,1575 7827,15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557.8744">6893 295 572 0,'0'7'208'0,"-3"-1"-160"0,6-2-12 15,-3-1 24-15,0 1-40 16,4-4 80-16,4 0-56 0,4-7 48 16,3 0-52-16,8-10 16 15,4 3-36-15,8-10 16 16,4 3-20-16,0-10-8 15,-4 7-4-15,-1-17 12 16,1 14-8-16,-11-8-4 16,-1 11 0-16,-8-7 28 15,-3 11-16-15,-8 2 48 16,0 12-36-16,-8-1-24 16,0 7-4-16,-4 10-20 15,4 0 12-15,-7 11-4 16,7 6 4-16,-4 15-20 15,8 6 16-15,-8 10-108 16,8 11 64-16,-7 13-132 16,-1-2 104-16,-8 2 32 15,9-6 32-15,-9-11 20 16,4-13 0-16,-3-8 8 16,7-6-4-16,-7-10 40 15,7-4-20-15,4-14 64 16,4-3-48-16,12-17 28 15,-5-1-40-15,17-20-16 16,-1 4-8-16,-4-25-4 16,5 4 0-16,-9-17-12 15,0 10 8-15,-11-7 28 0,0 14-12 0,-12 3 32 16,1 11-28-16,-9 3 48 31,9 14-36-31,-9-8 48 0,4 15-44 0,-3-4-16 16,7 4-8-16,0-4 0 15,5 7-4-15,3-3-12 16,7 3 4-16,-3-3-4 16,4 3 0-16,-4-3 16 15,4 6-4-15,-8-13-4 16,0 7 4-16,-4-4 12 16,4 7-8-16,-4-3-20 15,4 6 4-15,-4 1-4 16,8 3 4-16,0 0 16 15,3 3-4-15,9-3-20 16,3 0 8-16,1-3 20 16,3 3-4-16,0-7-12 15,4 7 0-15,0-3 12 16,0 3-4-16,-3-4-4 16,-1 8 4-16,4-4-16 15,-8 10 8-15,1-10 12 16,-1 7-4-16,-7 0 8 15,3-4-8-15,4 1-4 16,-7-1 4-16,4-6 64 16,-5 3-36-16,1-7-4 15,3 0-16-15,-7 0 8 0,4 7-12 16,-5-7 4-16,-7 7-4 0,0 0-8 16,0 0 4-16,0 7-4 15,0 0 0-15,-11 7 24 16,7 3-12-16,-8-3-20 15,4 10 0-15,-3 0 20 16,-1-4-4-16,5 4-4 16,-1 0 0-16,-4 1 12 15,12-5-8-15,-8-3 4 16,8 4-4-16,-11-4 4 16,11-7-8-16,-4-3 8 15,4 4-8-15,-4-11 8 16,4 0-8-16,-8-11 8 15,8 4-8-15,-4-10-4 16,8 0 4-16,-4-4-4 16,8 4 0-16,-4-3 0 15,4 9 0-15,-1-13-12 16,1 14 8-16,-4-11 12 16,4 11-4-16,0 0-4 15,-1-4 4-15,5 0-4 16,-8 11 0-16,3-11-20 15,9 11 12-15,-4-11 4 16,3 14 4-16,4-7-12 16,5 0 8-16,7 4 4 15,-4 3 0-15,0-7-12 0,0 0 8 16,-4 0 20-16,0 4-8 0,-3-1 4 16,-5 4-4-16,-7-3-8 15,0 3 4-15,-8-4-16 16,4 4 8-16,-8 4 4 15,4 6 0-15,-8 4-12 16,0 3 8-16,-3 0 4 16,3 0 0-16,-4 1 0 15,8 2 0-15,1 1-12 16,3 3 8-16,3-4 4 16,5-2 0-16,0-1 8 15,3 0-4-15,1-7-4 16,7 1 4-16,5-11-16 15,-1 3 8-15,-4-10-48 16,1 0 24-16,-1-10 16 16,0 3 8-16,-3-10-8 15,-5 7 8-15,-7-7-4 16,8 7 0-16,-12-4 16 16,0 11-4-16,-8-4 8 15,4 7-8-15,-3-6-12 16,3 9 4-16,-8 4-4 15,8 0 0-15,-7-7 8 16,7 7 0-16,-4-3 8 16,8 3-4-16,4-7-20 15,4 7 8-15,3-14 4 16,9 11 4-16,-1-14-12 0,4 10 8 16,4-7 20-16,0 4-8 0,8-4-28 15,-8 7 8-15,0 0 24 16,4 7-8-16,-15 0-16 15,7 4 4-15,-7 6 4 16,-5 7 4-16,-3 4 0 16,0 3 0-16,3 0-20 15,-7 3 12-15,0-3 32 16,8 0-16-16,-12-3 8 16,0-4-8-16,0 0-8 15,0 1 4-15,0-8 4 16,0 0-4-16,-8-6-4 15,16-1 4-15,-8-6 12 16,0-1-8-16,0-9-4 16,7 2 0-16,5-13 4 15,3 7-4-15,5-7-12 16,-1 3 4-16,0-3-16 16,5 10 12-16,-9 4-12 15,5 3 8-15,-5 7 16 16,1 7 0-16,-1 3-12 15,-15 8 4-15,0-1 12 16,8 3-4-16,-8-2 8 16,0 2-8-16,0-3 8 15,0-3-8-15,4-3-4 16,3-5 4-16,5-6 20 16,-4 0-12-16,11-13-20 0,-3 2 0 15,3-16-136-15,4 3 76 0,0-11-56 16,1 11 72-16,-9 11 16 15,1 9 24-15,-9 11 160 16,-3 7-80-16,-8 13 112 16,0 4-100-16,-3 7 108 15,3 3-108-15,-4-3-4 16,8-4-48-16,-4-6-16 16,4-7-8-16,4-15-312 15,4 1 168-15</inkml:trace>
        </inkml:traceGroup>
        <inkml:traceGroup>
          <inkml:annotationXML>
            <emma:emma xmlns:emma="http://www.w3.org/2003/04/emma" version="1.0">
              <emma:interpretation id="{5BDB08C7-18F1-41A3-B71A-67F1D0A46052}" emma:medium="tactile" emma:mode="ink">
                <msink:context xmlns:msink="http://schemas.microsoft.com/ink/2010/main" type="inkWord" rotatedBoundingBox="10560,721 13223,733 13222,1053 10558,10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249.5249">10002 68 384 0,'19'-14'140'0,"-19"14"-108"0,8-7-8 0,-8 7 92 16,8 0-68-16,-16-10 120 15,8 10-92-15,-15-4 32 16,11 1-64-16,-23-7 36 16,7 6-44-16,-7 1-28 15,0-4-8-15,-19 0 8 16,7 7-4-16,-8 0-4 16,16 0 4-16,-3 7 28 15,10 0-16-15,9 10-32 16,7 0 8-16,12 4 8 15,12 3 4-15,7 7-4 16,4-11 4-16,4 4 12 16,0 4-8-16,-12-11 4 15,8 4-4-15,-19-4 36 16,4 0-20-16,-12 0 56 16,0-6-44-16,-20-4 44 15,1-1-44-15,-12-2 0 0,-4-4-24 16,0-7 12-16,4 4-16 0,4-11-20 15,8 14 4-15,-1-14-48 16,13 14 28-16,7-7-248 16,7-3 152-16</inkml:trace>
          <inkml:trace contextRef="#ctx0" brushRef="#br0" timeOffset="56795.3813">10161 88 756 0,'19'-17'280'0,"-19"17"-216"0,-8 0-20 0,8-3 136 15,0 3-108-15,-4-4-12 16,-3 4-36-16,-1 0 16 16,-4 4-24-16,-3-1 4 15,3 8-12-15,-7 2-8 16,7 1 4-16,-11 3-16 15,11 4 8-15,1-4 20 16,3 0-8-16,0-3-4 16,8 0 0-16,8-7-4 15,11 3 0-15,1-10-20 16,3 3 12-16,4-3-128 16,4 0 76-16,0-7-48 15,-4 4 64-15,-8-7 32 16,-3-1 12-16,-12-9-16 0,-4 6 8 15,-8-7 84-15,-4 8-44 0,-15-1 104 16,16 7-76-16,-16 0-20 16,15 7-24-16,-3 0-16 15,7 7 4-15,8 0 4 16,8 3-4-16,11-3-4 16,0 3 4-16,1-6-4 15,7 6 0-15,8-10-116 16,-4 4 64-16,7-8-48 15,-3 4 56 1,-4-10 32-16,0 3 12 16,0-10-8-16,-8 3 4 0,-3-3 28 15,-5 3-12-15,-3 4 84 16,-1 3-52-16,-7 7-12 16,0 3-20-16,-8 8 0 15,0 6-8-15,-3 0 8 16,7 4-8-16,-12-4-12 15,16 0 4-15,-8-3 12 16,4 0-4-16,4-8-12 16,4 1 4-16,7-7-112 15,4 0 64-15,9-13-48 16,2 2 56-16,1-9-36 16,0 2 44-16,-3 1 28 15,-1 0 8-15,-12 7 44 16,1 10-20-16,-9 7 100 15,-3 3-68-15,-8 7 12 0,4 7-44 16,-4-7-20-16,4-3-8 0,4 0 4 16,4 3 0-16,4-7 8 15,3-3-4-15,8-7-20 16,4 0 8-16,-3-7-76 16,3 4 48-16,-4-14-56 15,0 0 52-15,-3-8 4 16,-1 5 20-16,-4-4 20 15,-3 13 0-15,-4 1 76 16,0 10-44-16,-5 0 68 16,5 10-64-16,-8 4 0 15,0 3-24-15,0-3-4 16,0 7-4-16,-4-11 20 16,4 11-16-16,-7-18 4 15,7 11-8-15,-4-11 12 16,4 4-12-16,-4-7 16 15,0 0-16-15,0-7-28 16,8-3 8-16,0 0 4 16,4-7 8-16,-1-11 8 15,5 7-4-15,7-6-4 16,1 6 4-16,3-3-32 16,4 10 16-16,0-3 4 15,0 10 8-15,4-6 0 16,-12 6 0-16,1 7 8 15,-1-7-4-15,-11 3-12 0,4 4 4 16,-5-3 12-16,1 6-4 0,-8-3 8 16,0 0-8-16,0 0 8 15,0 0-8-15,-8 0-12 16,8 4 4-16,-7-4-4 16,7 7 0-16,-12-4 24 15,4 11-8-15,-3-4-12 16,3 1 0-16,-4 2 12 15,4 1-4-15,-3 3-12 16,3 4 4-16,-3-4-16 16,11-3 12-16,7-4 4 15,5 7 4-15,11-10 16 16,4 0-8-16,16-3-20 16,-5-1 4-16,9-3 4 15,-8 0 4-15,-1-7 16 16,1 4-8-16,-12-4 4 15,0-7-4-15,-11 7 100 16,-1-3-60-16,-7-11 24 16,0 11-40-16,-8-11-12 15,4 8-12-15,-8-5 12 16,4 5-12-16,-4-5-28 16,0 15 8-16,-4-7 4 15,4 6 8-15,-7 4-12 16,7 4 8-16,-8-1 4 15,8 7 0-15,-7 4 0 16,3 10 0-16,-4-7 0 0,9 4 0 0,-5-4 0 16,12 4 0-16,-4-4-20 15,7 0 12-15,1-6-276 16,8-1 152-16,7 4-532 16,0-4 368-16</inkml:trace>
          <inkml:trace contextRef="#ctx0" brushRef="#br0" timeOffset="58057.5081">12034 82 548 0,'-7'-14'204'0,"7"14"-156"16,7-7-16-16,-7 3 176 15,0 4-120-15,0-6 88 16,0 2-104-16,0-3-20 16,4 4-32-16,-8-1-16 0,-3 4 0 0,-5 0-4 15,-7 7 0-15,-8 0-44 16,3-3 24-16,1 2 8 16,4 5 8-1,3-1-8-15,12 0 8 0,4 1 4 16,8 2 0-16,4 1 0 15,7 0 0-15,-3-4 0 16,7 4 0-16,-8-4 0 16,1 4 0-16,-16-4 8 15,0 1-4-15,-20-4 16 16,9-1-12-16,-12-2 4 16,3 3-4-16,-3-4-8 15,7 4 4-15</inkml:trace>
          <inkml:trace contextRef="#ctx0" brushRef="#br0" timeOffset="58177.3263">12278 209 964 0,'-11'-11'360'0,"11"11"-280"0</inkml:trace>
        </inkml:traceGroup>
        <inkml:traceGroup>
          <inkml:annotationXML>
            <emma:emma xmlns:emma="http://www.w3.org/2003/04/emma" version="1.0">
              <emma:interpretation id="{98232D34-1931-472D-A8E4-50E5A6146086}" emma:medium="tactile" emma:mode="ink">
                <msink:context xmlns:msink="http://schemas.microsoft.com/ink/2010/main" type="inkWord" rotatedBoundingBox="15146,386 16497,392 16492,1671 15140,16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2305.2298">14400-53 580 0,'-16'0'216'0,"12"0"-168"0,0-3-12 15,0 0 144 1,8 3-104-16,-4-4 84 16,0 4-92-16,0-7 68 15,4 7-76-15,-4-3 20 16,8 6-44-16,4-3-24 15,3 0-4-15,8-3 8 0,4 10-8 0,12-11 40 16,0 4-24-16,11-3-12 16,0-1-8-16,5 1-4 15,-1-4 0-15,-4 4 16 16,-7-1-8-16,-8 1-4 16,-4 3 0-16,-12 0-4 15,0 0 0-15,-11 0 16 16,0 0-8-16,-8-7-276 15,0 14 144-15,-4-7-176 16,4 0 168-16,-4 0-148 16,0 0 160-16,-7 3-4 15,-1 4 76-15,-7 0 32 16,7-7 12-16,-11 7 116 16,7-7-60-16,-7 0 104 15,8 7-92-15,-5-7 40 16,5 0-60-16,-1 7 4 15,5-1-32-15,-1-2-8 16,8 3-4-16,-4 7-16 16,4 3 8-16,-3 10 4 15,3 4 0-15,-4-3 16 16,4 3-8-16,-3 6 68 16,3 1-44-16,-8 10 4 15,8-3-20-15,-4 10-12 16,5 3 0-16,-5-3-16 15,4-6 8-15,-4-1 20 0,8-7-8 16,-8-7 60-16,5 1-40 0,-9-11 32 16,8 3-32-16,-8-6 44 15,5 0-40-15,-13-4 36 16,17 0-36-16,-17-7 60 16,5 4-52-16,-12-7 44 15,7 0-48-15,-7-11-20 16,8 4-8-16,-8-7 24 15,3 1-16-15,-7-5 4 16,12 4-12-16,-16-6-32 16,16 2 12-16,-12-2 12 15,15 2 4-15,5-6-64 16,-9 7 32-16,13-7-260 16,-1 6 156-16,4-6-328 15,8 7 260-15</inkml:trace>
          <inkml:trace contextRef="#ctx0" brushRef="#br0" timeOffset="63026.7015">14481-297 384 0,'4'0'140'0,"-4"0"-108"0,-4 0-8 15,0 0 136 1,8 0-92-16,-8 0 80 16,4 0-88-16,-4-7 76 15,0 7-80-15,0 0 36 16,4 0-56-16,-3 0 44 16,6 0-48-16,-3 0 20 15,0 0-32-15,0 0 16 16,0 0-20-16,0 0 28 15,0 0-28-15,4 0 20 16,0 0-20-16,4 0 20 16,3 0-24-16,5 0 4 15,-1 0-8-15,9 0-16 0,3 0 4 16,8-6 56 0,-1-1-28-16,1 0 8 0,0 3-20 15,-4-2-24-15,0 6 4 0,-8 0 20 16,-3 0-4-16,-9-7 16 15,-3 14-16-15,-4-7-12 16,0 0 0-16,-4 0 40 16,0 0-24-16,0 0-176 15,0 0 88-15,4 3-396 16,-1 4 264-16</inkml:trace>
          <inkml:trace contextRef="#ctx0" brushRef="#br0" timeOffset="64393.9347">15472 728 652 0,'19'-4'244'0,"-11"4"-192"0,11 4-12 15,-11-1 188 1,4 4-132-16,-5 3-20 15,1 1-48-15,-12 6 4 16,0 0-20-16,-19 7 24 16,4 0-24-16,-20 4-100 0,4-1 44 15,-3-3-316 1,10-3 200-16</inkml:trace>
        </inkml:traceGroup>
        <inkml:traceGroup>
          <inkml:annotationXML>
            <emma:emma xmlns:emma="http://www.w3.org/2003/04/emma" version="1.0">
              <emma:interpretation id="{9AE65A9D-9CC7-439E-85AA-6E25DF4F3481}" emma:medium="tactile" emma:mode="ink">
                <msink:context xmlns:msink="http://schemas.microsoft.com/ink/2010/main" type="inkWord" rotatedBoundingBox="17464,809 18208,812 18204,1635 17460,1632"/>
              </emma:interpretation>
              <emma:one-of disjunction-type="recognition" id="oneOf5"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&amp;</emma:literal>
                </emma:interpretation>
                <emma:interpretation id="interp7" emma:lang="" emma:confidence="0">
                  <emma:literal>p</emma:literal>
                </emma:interpretation>
                <emma:interpretation id="interp8" emma:lang="" emma:confidence="0">
                  <emma:literal>3</emma:literal>
                </emma:interpretation>
                <emma:interpretation id="interp9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66208.0213">16835 181 444 0,'0'0'164'0,"0"0"-124"0,-12 7-16 0,8-7 96 15,4 0-72-15,-4 0 68 16,0 0-64-16,0 0 16 15,4 7-40-15,-11-7 8 16,7 14-20-16,0-11 44 16,-4 7-32-16,-3 8 4 15,11-8-20-15,0 11 0 16,11-8-4-16,1 5 4 16,3-1-8-16,13-4 24 15,-9 1-16-15,8-7 12 16,0 3-12-16,0-6 0 15,-4 6-4-15,4-10-8 16,1 0 4-16,-5-7 4 16,4 4-4-16,4-4 8 15,-8 4-8-15,4-8-4 16,-7 4 4-16,-1-6 56 16,0 2-32-16,-7-2 8 15,3-5-24-15,-3 1 0 16,0 0-4-16,-5 0-8 0,1 0 4 15,-8-1-4 1,0 8 0-16,-8-4 0 0,4 4 0 16,-3-4 8-16,-5 7-4 0,-7-3-12 15,7 3 4-15,-11-7 4 16,7 8 0-16,-3-5-12 16,4 8 8-16,-9-4 4 15,9 7 0-15,-4-3 0 16,7 3 0-16,-4 0 0 15,5 6 0-15,-5-6 0 16,5 7 0-16,-9-7 0 16,5 4 0-16,-4-1-12 15,7 4 8-15,-7-4 12 16,7-3-4-16,-11 11-4 16,7-11 4-16,-3 7-16 15,3 3 8-15,-3-7 12 16,7 4-4-16,-7 0-12 15,0 0 4-15,3 3-4 16,8-6 0-16,-3-1 8 16,7 11 0-16,-4 0-12 15,8-7 8-15,-7 3 4 16,7 4 0-16,-4-1 8 16,8 5-4-16,-4-5-4 0,0 5 4 0,-4 2-4 15,4 4 0-15,0 0-20 16,4 4 12-16,-1-4 12 15,5 0 0-15,-4 0-12 16,4 7 4-16,-1-4 12 16,1 1-4-16,-4-1-12 15,4-2 4-15,-4-1 20 16,3 0-8-16,-7 0-20 16,0-4 4-16,-7 1 4 15,7-4 4-15,-8 0 8 16,8 4-4-16,-8-4 8 15,-3 0-8-15,-1-3-4 16,4 3 4-16,-11-6 40 16,7 2-24-16,-11-2 16 15,8-1-20-15,-5-3 20 16,5 0-24-16,-5-7-4 16,5 3-4-16,-4-6 12 15,7-1-8-15,0-6-4 16,5 3 0-16,-1-10-236 15,4 3 128-15</inkml:trace>
        </inkml:traceGroup>
      </inkml:traceGroup>
    </inkml:traceGroup>
    <inkml:traceGroup>
      <inkml:annotationXML>
        <emma:emma xmlns:emma="http://www.w3.org/2003/04/emma" version="1.0">
          <emma:interpretation id="{B145B2D8-6650-4246-8E84-B4FF1582D0E5}" emma:medium="tactile" emma:mode="ink">
            <msink:context xmlns:msink="http://schemas.microsoft.com/ink/2010/main" type="paragraph" rotatedBoundingBox="2535,2481 11399,1916 11496,3444 2632,40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2B2497-516A-46C0-97A4-8FCA664090EE}" emma:medium="tactile" emma:mode="ink">
              <msink:context xmlns:msink="http://schemas.microsoft.com/ink/2010/main" type="inkBullet" rotatedBoundingBox="2605,3578 3028,3551 3055,3982 2632,4009"/>
            </emma:interpretation>
            <emma:one-of disjunction-type="recognition" id="oneOf6">
              <emma:interpretation id="interp10" emma:lang="" emma:confidence="0">
                <emma:literal>•</emma:literal>
              </emma:interpretation>
            </emma:one-of>
          </emma:emma>
        </inkml:annotationXML>
        <inkml:trace contextRef="#ctx0" brushRef="#br0" timeOffset="178432.3352">1683 3027 560 0,'-8'-24'208'0,"20"24"-164"0,-4-10-8 0,7 7-20 15,1-4-16-15,-1 0 8 16,16-4-4-16,0-2-4 15,8-4 4-15,-1-1-4 0,1 1 0 0,-4 0-12 16,-8 3 8-16,0 0 84 16,-4 4-48-16,-3 3 44 15,-13 0-44-15,5 7 0 16,0 0-20-16,-5 4-16 16,-7 6 0-16,0 4 12 15,0 3-4-15,0 7-12 16,0 4 4-16,4 6-4 15,-4 0 0-15,0 4 16 16,4 0-4-16,-4-3 8 16,-8-4-8-16,5-1-4 15,-5-2 4-15,0-7 84 16,0-1-48-16,-3-6 124 16,-5-7-92-16,5-7 96 15,3-3-92-15,-8-8 28 0,-3-3-60 16,-4-10 48-16,0 0-56 15,-5 0 20-15,-3-10-36 16,1-1-8-16,-1-3-8 16,0 4-4-16,7 0 0 15,1-1 0-15,8 8 0 16,3 3-28-16,12 0 16 16,12 6-304-16,3 8 176 15,8 7-404-15,4 9 308 16</inkml:trace>
      </inkml:traceGroup>
      <inkml:traceGroup>
        <inkml:annotationXML>
          <emma:emma xmlns:emma="http://www.w3.org/2003/04/emma" version="1.0">
            <emma:interpretation id="{B8693479-BA18-4DEE-8F35-EAF0F347C9C4}" emma:medium="tactile" emma:mode="ink">
              <msink:context xmlns:msink="http://schemas.microsoft.com/ink/2010/main" type="line" rotatedBoundingBox="3888,2395 11399,1916 11489,3337 3979,3816"/>
            </emma:interpretation>
          </emma:emma>
        </inkml:annotationXML>
        <inkml:traceGroup>
          <inkml:annotationXML>
            <emma:emma xmlns:emma="http://www.w3.org/2003/04/emma" version="1.0">
              <emma:interpretation id="{0E2FF6AE-E514-4060-B984-2CA181856A11}" emma:medium="tactile" emma:mode="ink">
                <msink:context xmlns:msink="http://schemas.microsoft.com/ink/2010/main" type="inkWord" rotatedBoundingBox="3888,2395 7195,2184 7262,3222 3955,343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4858.1477">4091 2003 548 0,'0'-7'204'0,"0"7"-156"0,4 4-16 16,-4-4 104-1,0 0-80-15,4 3 60 16,3 4-72-16,9 0 60 16,-1 10-64-16,5 7 0 0,-1 4-24 0,4 3-4 15,4 0-4-15,0 0 12 16,4 0-12-16,-7-7 16 16,-1 0-16-16,-4-7-4 15,0 0 0-15,-7-7 12 16,0 1-8-16,-5-11-56 15,9 3 24-15,-12-13-524 16,7 3 296-16</inkml:trace>
          <inkml:trace contextRef="#ctx0" brushRef="#br0" timeOffset="75141.9035">4424 2017 508 0,'-27'-17'188'0,"27"17"-148"0,-4 0-8 0,0-4 116 16,8 4-88-16,-8-3 108 16,4 3-96-16,-4-3 68 15,0 6-80-15,-4-3-12 16,1 7-32-16,-13 3 32 16,5 7-24-16,-20 7-24 15,8 4 0-15,-16 3 8 16,8 7-4-16,-7-1 8 15,11 1-8-15,0-3 16 16,12-8-12-16,-5-6-20 16,13-4 4-16,-1-7 4 0,4 1 4 15,1-8-248-15,7 0 136 0</inkml:trace>
          <inkml:trace contextRef="#ctx0" brushRef="#br0" timeOffset="77078.9181">4764 2251 684 0,'-15'-17'252'0,"15"17"-192"0,8-18-20 16,-1 12 120 0,5 2-96-16,7-3 88 15,8 4-88-15,8-1 20 16,0 4-48-16,8 0-12 16,-5 4-16-16,-3-4 4 0,0 3-8 0,4-3-12 15,-12 0 4-15,0-3-340 16,4-4 188-16</inkml:trace>
          <inkml:trace contextRef="#ctx0" brushRef="#br0" timeOffset="76837.2763">5422 1800 520 0,'0'0'192'0,"0"-6"-152"0,-7 12-8 0,3-6 60 15,4 0-56-15,-20 0-4 16,9 0-20-16,-12 0 0 16,3 7-8-16,-11-7 16 15,4 4-12-15,-8-4 60 16,8 0-40-16,-8-4 52 15,12 4-48-15,-12-3 48 16,12-1-48-16,-4-2 4 16,8 2-24-16,-5-3 28 15,13 0-24-15,-1 7-12 16,4 0-8-16,-3 7-4 16,3 4 0-16,-3 9-12 15,3 4 12-15,-4 11 4 16,4 6 4-16,-3 7 8 15,3 0-4-15,-11 11-4 16,7-1 4-16,-3-3 12 16,-1-3-8-16,-3-8-4 15,7-2 0-15,-3-8-4 16,3-7 0-16,0-6 0 16,1 0 0-16,3-8 0 0,4 1 0 0,0-4 0 15,8-3 0 1,-4-3 8-16,8-1-4 15,0 4-28-15,7 0 12 0,1 0 12 16,-1 3 4 0,5-3 8-16,3 3-8 0,0 1-4 15,8-1 4-15,-4-3 4 16,-4 0-4 0,0-4 8-16,1 1-8 0,-1-1-4 15,-4 1 4-15,-7-4-60 16,0 0 32-16,-1-7-200 15,1 3 124-15</inkml:trace>
          <inkml:trace contextRef="#ctx0" brushRef="#br0" timeOffset="77371.1971">5090 1567 736 0,'-12'-14'272'15,"16"10"-208"-15,4 1-20 0,-5 0 140 16,5 3-108-16,4-4 112 16,3 1-108-16,1-4-16 15,3 7-40-15,16-7 0 16,0 7-12-16,3-3 0 15,5 3-4-15,7 0-8 16,-3 0 4-16,11 6-620 16,-4 1 336-16</inkml:trace>
          <inkml:trace contextRef="#ctx0" brushRef="#br0" timeOffset="77725.6394">6026 2065 684 0,'-11'0'252'0,"11"0"-192"0,4 4-20 0,-1-4 100 16,5 3-84-16,8-3 120 16,3 0-100-16,12-3-4 15,4 9-44-15,0-6-8 16,0 0-12-16,-5 4-8 15,-2 3 4-15,-9 0-324 16,0 0 176-16</inkml:trace>
          <inkml:trace contextRef="#ctx0" brushRef="#br0" timeOffset="77966.7803">5941 2258 572 0,'-11'3'208'0,"11"-3"-160"0,7 14-12 0,1-7 120 16,0 0-92-16,7-1 60 15,1 1-68-15,15-3 28 16,-4-1-48-16,12-3 0 16,-1-3-24-16,-3 3 0 15,-4 0-4-15,-4-7-8 16,-4 7 4-16,-3 0-216 15,-1 0 116-15</inkml:trace>
          <inkml:trace contextRef="#ctx0" brushRef="#br0" timeOffset="74495.09">2999 1965 508 0,'-19'-3'188'0,"11"0"-148"0,8 6-8 15,-4 0 132 1,8-6-96-16,-4 0 88 16,0 3-92-16,0-4 48 15,0 4-68-15,0-3 60 16,0 3-64-16,0-4 36 16,8 4-44-16,-8-3 16 15,7 6-28-15,1-6-8 16,8 3-8-16,3-4-4 15,-3 8 0-15,22-4 0 16,-3 0 0-16,19-4 0 16,4 4 0-16,12-10 0 0,-4 7 0 0,7-4 8 15,-7 3-4-15,0-3-12 16,-12 7 4-16,0 0 4 16,-15 4 0-16,0-1 8 15,-4 1-4-15,-12-1-4 16,-4 1 4-16,-3 3-4 15,3-1 0-15,-11 1 16 16,-4 0-8-16,3-3-12 16,-7-1 0-16,8-3 20 15,-8 3-8-15,0-3 4 16,0 0-4-16,0 0 4 16,0 0-8-16,-8 4-28 15,8 3 12-15,-11 3 12 16,-5 4 4-16,1 10-20 15,-1 3 8-15,-7 15 12 16,0 2 0-16,4 4-20 16,-1 1 8-16,-3-1 20 15,0-7-4-15,3-3 16 16,1-4-16-16,-4-6-12 16,3-4 0-16,-3-7 12 15,8 0-4-15,-8-7 8 16,7 1-8-16,-7-8-4 15,7 1 4-15,-7-11 4 16,8 3-4-16,-5-13 68 0,5 0-40 0,-12-14 68 16,15 7-60-16,-15-17 28 15,0 3-40-15,-8-14 16 16,4 11-24-16,-8-7-28 16,8 10 4-16,-3-3 0 15,10 10 4-15,1 3-20 16,8 11 12-16,-1-3-12 15,12 16 8-15,4-3-132 16,4 7 76-16,8 4-196 16,7 3 144-16</inkml:trace>
        </inkml:traceGroup>
        <inkml:traceGroup>
          <inkml:annotationXML>
            <emma:emma xmlns:emma="http://www.w3.org/2003/04/emma" version="1.0">
              <emma:interpretation id="{48307EF3-E141-4F11-9255-1CE9566E6C89}" emma:medium="tactile" emma:mode="ink">
                <msink:context xmlns:msink="http://schemas.microsoft.com/ink/2010/main" type="inkWord" rotatedBoundingBox="7976,2292 11409,2073 11489,3337 8057,355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0080.999">7865 2058 384 0,'-23'14'140'0,"23"-14"-108"0,-12 34-8 0,5-6 128 15,3 6-88-15,-8 21 16 16,0 4-44-16,-7 3 44 16,7-7-44-16,-11-4 88 15,8-6-68-15,-20 0 60 16,12-8-64-16,-12-2 84 16,8-4-76-16,-12-11 24 15,8-6-48-15,-8-10-12 16,8-4-16-16,-3-21-156 15,10 0 80-15</inkml:trace>
          <inkml:trace contextRef="#ctx0" brushRef="#br0" timeOffset="80218.3651">7679 1776 892 0,'0'-13'332'0,"0"13"-260"0,8 3-20 0,-8-3-36 16,0 0-20-16,8 3-252 15,3 4 140-15</inkml:trace>
          <inkml:trace contextRef="#ctx0" brushRef="#br0" timeOffset="80891.657">8198 2045 476 0,'-8'0'176'0,"8"0"-136"0,-7-7-12 15,7 3 100 1,0 8-76-16,0-4 32 16,-4 7-48-16,-8-7 20 15,4 13-28-15,-7-6 36 0,3 10-36 0,-11 11 40 32,4-1-40-32,-1 4 20 0,1 0-28 0,7 4-8 15,-3-8-8-15,11-6-16 16,4-1 8-16,12-13 28 15,7-3-12-15,12-11-12 16,-4 7-4-16,0-24 4 16,8 13 0-16,-4-9 0 15,-4 3 0-15,-8-7 8 16,1 10-4-16,-13 7-28 16,-3 0 12-16,-8 14 12 15,1 7 4-15,-5 3 24 16,4 7-16-16,4 3 4 15,8 8-8-15,11-11 4 16,8 0-8-16,8-10-4 16,0-7 4-16,7-4 28 15,-3-3-16-15,0-14 4 16,-4 7-12-16,-8-17 12 16,0 4-12-16,-12-11 4 15,-3 7-4-15,-8-11 28 16,0 4-20-16,-8-3 76 15,4 6-56-15,-4 1 12 16,4 10-28-16,4-4-56 16,7 11 20-16,5 0-156 15,-1 10 96-15,5 0-444 16,3 0 292-16</inkml:trace>
          <inkml:trace contextRef="#ctx0" brushRef="#br0" timeOffset="81492.3893">8543 2663 520 0,'-31'31'192'0,"31"-31"-152"0,3 24-8 0,1-17 116 16,0 0-88-16,4-7 116 16,0 4-100-16,7-15-4 15,8 1-44-15,4-11-8 16,4-3-12-16,4-14 12 15,4 7-12-15,7-24-12 16,-3 4 0-16,4-25 12 16,3 7-4-16,-4-6 8 15,-15 13-8-15,-4 7 120 16,-3 14-68-16,-9 3 32 16,-3 14-52-16,-5 3-4 15,1 11-20-15,-16 10-16 16,8 7 0-16,-11 17-4 15,11 3 0-15,-8 11 8 16,0 3 0-16,8-3 0 16,8-3 0-16,0-8 8 15,3-3-4-15,5-14 24 16,-1 1-16-16,12-18-56 0,-7 0 20 0,3-14-24 16,0 1 28-16,-7-21-8 15,-1 10 16-15,-3-14 8 16,7 11 4-16,-7-8-12 15,-1 8 8-15,-7 0 72 32,8 13-36-32,-4 4 32 0,3 6-36 0,-11 8-28 15,8 6 0-15,-16 15 8 16,8 2-4-16,0 11-12 16,0 4 4-16,0 6 40 15,0-3-24-15,8-1-8 16,-8 1-8-16,4-7 12 15,0-3-4-15,4-8-136 16,-1-6 76-16,5-11-300 16,3 1 200-16</inkml:trace>
          <inkml:trace contextRef="#ctx0" brushRef="#br0" timeOffset="81781.1774">9832 1783 540 0,'0'-27'200'0,"0"27"-156"0,0-17-12 15,0 10 192-15,0 3-128 16,0 1 16-16,0 3-68 0,0 10-4 16,0 7-24-16,-8 14 20 15,8 4-24-15,-8 13 32 16,0 0-28-16,-7 10 4 15,3 1-12-15,-7 3 12 16,7-7-12-16,-3-4-4 16,7-3 0-16,-3-13 12 15,3-8-8-15,12-13-444 16,3-7 240-16</inkml:trace>
          <inkml:trace contextRef="#ctx0" brushRef="#br0" timeOffset="82305.0888">9839 2100 624 0,'-23'-4'228'0,"23"4"-176"0,-11-7-16 0,11 4 176 16,3 3-124-16,1-7 60 15,8 3-84-15,3-6 48 16,1 7-60-16,7-4-4 16,0 3-28-16,8-6 4 15,0 7-12-15,4-1 12 16,-8 4-16-16,-4-7-232 16,1 7 120-16,-5 0-484 15,-4-7 328-15</inkml:trace>
          <inkml:trace contextRef="#ctx0" brushRef="#br0" timeOffset="82062.4434">10439 1536 748 0,'0'0'276'0,"0"0"-216"16,0 17-16-16,-3-3 68 15,3-1-72-15,-4 15 0 16,4 3-24-16,-8 17 8 15,8 0-16-15,-8 11 24 16,0-4-20-16,-7 13 24 16,3-9-24-16,-7 6-12 15,7-3-4-15,-7 0 28 16,4-14-12-16,-1-10 4 16,1 0-8-16,7-14-128 0,4-11 64 0,4-6-516 15,4-7 316-15</inkml:trace>
          <inkml:trace contextRef="#ctx0" brushRef="#br0" timeOffset="82681.0913">9952 1412 676 0,'-4'-7'248'0,"4"7"-192"0,0-3-16 0,0 3 172 15,8 0-124-15,-5-7 80 16,9 0-100-16,7 0 16 15,8 0-48-15,8 4-4 16,4 3-20-16,11-7-16 16,5 7 0-16,-1 0 20 15,-8 3-8-15,5-3 4 16,-13 0-4-16,-3-3 12 16,-12-1-12-16,-7 1 16 15,-5 3-16-15</inkml:trace>
          <inkml:trace contextRef="#ctx0" brushRef="#br0" timeOffset="79768.8406">7075 2165 984 0,'0'-4'368'0,"4"4"-288"0,-4 0-20 16,8 0 12-1,4 4-52-15,3-4 0 16,4 0-12-16,9-4 4 0,3 1-8 0,3 0 8 16,5 3-8-16,-4-4-108 15,-4 8 56-15</inkml:trace>
        </inkml:traceGroup>
      </inkml:traceGroup>
    </inkml:traceGroup>
    <inkml:traceGroup>
      <inkml:annotationXML>
        <emma:emma xmlns:emma="http://www.w3.org/2003/04/emma" version="1.0">
          <emma:interpretation id="{34243B65-924F-4A75-AA6E-9D66E72BB2A6}" emma:medium="tactile" emma:mode="ink">
            <msink:context xmlns:msink="http://schemas.microsoft.com/ink/2010/main" type="paragraph" rotatedBoundingBox="2429,3908 21956,3424 21998,5144 2471,56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003D82-F1A3-438E-A008-8F22FACD6A86}" emma:medium="tactile" emma:mode="ink">
              <msink:context xmlns:msink="http://schemas.microsoft.com/ink/2010/main" type="inkBullet" rotatedBoundingBox="2444,4527 3376,4504 3391,5130 2459,5154"/>
            </emma:interpretation>
            <emma:one-of disjunction-type="recognition" id="oneOf9">
              <emma:interpretation id="interp13" emma:lang="" emma:confidence="0">
                <emma:literal>→</emma:literal>
              </emma:interpretation>
            </emma:one-of>
          </emma:emma>
        </inkml:annotationXML>
        <inkml:trace contextRef="#ctx0" brushRef="#br0" timeOffset="428360.8074">1520 4424 340 0,'0'-6'128'0,"0"6"-100"0,4-4-8 0,-4 1 24 16,0 3-28-1,0-4 20-15,8 4-20 0,-1-3 20 16,1 3-24-16,-4-4-4 16,4 4-4-16,3-7 4 15,1 7-4-15,3-13 8 16,1 9-8-16,3-6 8 15,8 3-8-15,-7-7-4 16,3 4 4-16,0-4-4 16,0 7 0-16,1-3 8 15,3 3-4-15,-8-7-12 16,0 4 4-16,1-11 12 16,-1 8-4-16,0-11-12 15,1 6 4-15,-5-2 20 16,5 2-8-16,-1-2-4 15,0 6 0-15,1-3-16 16,-1 3 8-16,-11-3 4 16,7 3 0-16,-11-3-12 15,4 7 8-15,0-4 48 16,-4 4-24-16,-4-4 16 16,7 3-20-16,-7-2-16 15,0 2-4-15,8-6 4 16,-4 7 0-16,0-7 16 15,0 6-8-15,3-6-20 16,5 7 4-16,-4-4 20 0,-8 4-4 16,11-4-20-16,-3 7 4 15,0-3 4-15,0 3 4 0,-5 0 0 16,-3 4 0-16,0-4 16 16,0 3-8-16,-3-3-4 15,3 7 0-15,-8-7 4 16,8 7-4-16,0-3-12 15,0 6 4-15,0 1-16 16,0-1 12-16,-8 1 4 16,16-1 4-16,-16 4-12 15,8 3 8-15,-8 1 4 16,8-1 0-16,0 4 0 16,0 3 0-16,-11 4-20 15,11 3 12-15,-8 0 20 16,8 0-4-16,-4 0-4 15,4 0 0-15,0 0-4 16,4 0 0-16,-4 0 8 16,0-3-4-16,0-4-20 15,0 0 8-15,0-3 20 16,0 3-4-16,-4-6-4 16,12 2 0-16,-8-9 4 15,4-1-4-15,-4-3 8 16,7 0-8-16,1-7 8 15,4 4-8-15,-4-11 8 16,3 4-8-16,1-7 8 0,-1 3-8 16,1-7-12-16,0 1 4 15,-5-4 20-15,1 3-8 16,0-7-12-16,0 8 0 0,-5-4 4 16,9 10 0-16,-8-10 0 15,4 10 0-15,-1-3-12 16,1 3 8-16,-4-3 4 15,12 3 0-15,-13 4 0 16,5-4 0-16,0 7 0 16,0 0 0-16,-4-3 16 15,-4 7-8-15,0-1 4 16,0 4-4-16,0-7-16 16,0 14 4-16,-4-7 4 15,4 4 0-15,-8-4 8 16,16 0-4-16,-8 3-12 15,0 4 4-15,0 3 12 16,4-3-4-16,3 10 24 16,1-3-16-16,-4 10-12 15,4 0-4-15,-8-3 12 16,7 10-4-16,-11-7-12 16,8 0 4-16,-4-3 28 15,4-1-12-15,0-3-4 16,0-3-4-16,0-3-4 15,4-5 0-15,3 5 16 16,1-4-8-16,-4-7 24 16,3 0-20-16</inkml:trace>
      </inkml:traceGroup>
      <inkml:traceGroup>
        <inkml:annotationXML>
          <emma:emma xmlns:emma="http://www.w3.org/2003/04/emma" version="1.0">
            <emma:interpretation id="{545CACA9-69BC-4796-9A3D-8C590C2CDD48}" emma:medium="tactile" emma:mode="ink">
              <msink:context xmlns:msink="http://schemas.microsoft.com/ink/2010/main" type="line" rotatedBoundingBox="3522,3881 21956,3424 21998,5144 3565,5601"/>
            </emma:interpretation>
          </emma:emma>
        </inkml:annotationXML>
        <inkml:traceGroup>
          <inkml:annotationXML>
            <emma:emma xmlns:emma="http://www.w3.org/2003/04/emma" version="1.0">
              <emma:interpretation id="{49BA7863-193C-499B-A56A-65792A07B15F}" emma:medium="tactile" emma:mode="ink">
                <msink:context xmlns:msink="http://schemas.microsoft.com/ink/2010/main" type="inkWord" rotatedBoundingBox="3522,3881 5235,3839 5274,5410 3561,5452">
                  <msink:destinationLink direction="with" ref="{DFF28707-73CB-46FE-886C-898C5D53269C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7692.9024">2957 3612 508 0,'-8'-7'188'0,"8"7"-148"0,0-3-8 0,0-1 124 15,0 4-92-15,0-3 88 16,4 0-88-16,0-4 64 16,-1 0-72-16,1-4 40 15,4 8-56-15,0 0-4 16,3 3-20-16,9 0-12 15,7 3 0-15,15 0-4 16,5 8 0-16,19-4 0 16,-1 3 0-16,13-7 16 15,-5 4-8-15,9-7-4 16,-5 0 0-16,-11-10-24 16,-8 7 12-16,-8-1 20 15,-15 4-4-15,-4-3 76 16,-4 3-48-16,-11-4 76 15,-5 1-64-15,-11-1-24 16,12 4-16-16,-16 0-8 16,4 4 0-16,-8-1 8 15,1 1-4-15,-5-1-4 16,12 4 4-16,-12 0-16 0,5 0 8 16,-13 10-4-16,5 4 0 15,-8 13 8-15,-1 4 0 0,1 17 0 16,0 0 0-16,-8 10-12 15,4-10 8-15,-4-3 4 16,12-4 0-16,-5-10 16 16,5-4-8-16,-4-10 4 15,7-7-4-15,-3-10 12 16,3 3-12-16,-7-13 4 16,4-4-4-16,-8-14 12 15,0 1-12-15,-12-18-12 16,4 4 0-16,-11-14 12 15,15 10-4-15,-8-7-12 16,12 11 4-16,0-1 12 16,7 8-4-16,-3-1-4 15,8 11 4-15,-1 0-16 16,5 7 8-16,3-1-4 16,4 4 0-16,4 4-80 15,4 3 48-15,7 0-328 16,9 3 204-16</inkml:trace>
          <inkml:trace contextRef="#ctx0" brushRef="#br0" timeOffset="87934.5935">3928 3736 644 0,'8'0'236'0,"-8"0"-180"0,12 24-20 0,-1-10 140 15,9 3-104-15,7 10 24 16,4 4-56-16,7 7-16 16,-3 0-16-16,4 0 4 15,-4-4-8-15,-4-6-4 16,-8-1 4-16,-4-6 28 16,1-4-16-16,-9-7-84 15,-3-3 36-15</inkml:trace>
          <inkml:trace contextRef="#ctx0" brushRef="#br0" timeOffset="88164.1998">4311 3746 684 0,'-11'-7'252'16,"11"7"-192"-16,-23 11-20 0,3-4 76 15,9 3-72-15,-16 10 36 16,-1 8-48-16,-10 17 36 15,7 3-40-15,-12 7 4 16,8 0-20-16,-7-4 0 16,11-2-4-16,-8-8 4 15,12-3-8-15,0-14 16 16,8-4-12-16,3-13-336 16,12 0 176-16</inkml:trace>
          <inkml:trace contextRef="#ctx0" brushRef="#br0" timeOffset="430281.9704">3154 3138 248 0,'-8'0'92'0,"8"0"-72"0,-8 0-4 16,0 0 44 0,8 3-36-16,-7 0-20 15,-1 1-4-15,-8-1 0 16,9 8 0-16,-13-5 0 15,9 5 0-15,-13-4 8 16,9 3-4-16,-8 0 32 16,7 8-20-16,-7-5 20 15,8 1-20-15,-9 3-16 0,5 0-4 16,-4 4 12-16,3 0-4 0,-3 3 16 16,0 0-12-16,4 0-4 15,3 0 0-15,1 0 12 16,3 4-8-16,-3 3 4 15,3 0-4-15,-4 0-8 16,9-4 4-16,-5 1 12 16,4-1-8-16,1-3 16 15,-5 0-16-15,4-3 16 16,4-4-16-16,-3 0 4 16,-1 4-4-16,4-4-8 15,0 4 4-15,0-4-4 16,4 0 0-16,-8 1-12 15,8-1 8-15,0 0 12 16,0 4-4-16,-7-1 8 16,14 1-8-16,-14-4-12 15,7 4 4-15,-4-1 4 16,8 5 0-16,-4-1 16 16,0-4-8-16,0 1-4 15,7 3 0-15,1-3-16 16,0-4 8-16,-4-3 20 15,4 3-8-15,-1 0-20 16,1 0 4-16,0-3 4 16,0 0 4-16,-1-1-12 15,1 1 8-15,0 0 28 16,0 0-12-16,3-4-20 0,-7 4 0 16,4-4 4-16,3 1 4 0,-3-5 8 15,11 1-4-15,-11 0-4 16,12 3 4-16,-5-3-16 15,4 4 8-15,-7-4 20 16,4 3-8-16,-5 0-4 16,1 1 0-16,3-1-16 15,-3 0 8-15,3 1 12 16,-3 2-4-16,0-2-4 16,7-1 4-16,-11 0-4 15,11 1 0-15,-11 2-12 16,11-2 8-16,-3-1 12 15,-1 0-4-15,-3 1-12 16,3-1 4-16,-7-3 4 16,7 3 0-16,-3-6 8 15,0 2-4-15,-5-2 60 16,5 3-36-16,0 0-4 16,-1 0-12-16,1-1-20 15,-1 1 4-15,-3 0 4 16,4 0 0-16,-4 0 8 15,3 0-4-15,-3-4 16 16,0 1-12-16,-1-1-12 16,1 1 0-16,-4-4 48 15,0 0-24-15,-4-4 16 16,0 4-20-16,0-7 0 16,0 4-8-16</inkml:trace>
        </inkml:traceGroup>
        <inkml:traceGroup>
          <inkml:annotationXML>
            <emma:emma xmlns:emma="http://www.w3.org/2003/04/emma" version="1.0">
              <emma:interpretation id="{DF84A546-F47D-4B90-9EA0-E13FA59C3000}" emma:medium="tactile" emma:mode="ink">
                <msink:context xmlns:msink="http://schemas.microsoft.com/ink/2010/main" type="inkWord" rotatedBoundingBox="5625,3980 6321,3962 6347,5028 5652,5046">
                  <msink:destinationLink direction="with" ref="{DFF28707-73CB-46FE-886C-898C5D53269C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8458.4372">4733 3588 624 0,'0'0'228'0,"0"0"-176"0,0 14-16 0,0-4 80 16,0 4-72-16,0 7 68 15,0 3-60-15,0 20 24 16,0-6-44-16,-7 24 8 16,14-7-24-16,-14 7 0 15,7-4-8-15,0-3 48 16,0-7-32-16,-4-6 24 16,0-8-28-16,-4-10 8 15,8-3-16-15,0-14-156 16,4 0 76-16,12-21-560 15,3-3 344-15</inkml:trace>
          <inkml:trace contextRef="#ctx0" brushRef="#br0" timeOffset="88986.3417">4877 4011 676 0,'-16'-21'248'0,"16"21"-192"0,-11-7-16 15,7 4 100 1,8 3-84-16,-4-3 84 16,7-1-80-16,5-3 4 15,3 7-40-15,9-7 12 16,3 7-20-16,0-3 0 0,4 3-8 0,-4-3-8 15,-4 3 4-15,-4-4-112 16,-3 8 60-16</inkml:trace>
          <inkml:trace contextRef="#ctx0" brushRef="#br0" timeOffset="89316.4134">4931 3286 996 0,'0'-4'368'0,"0"4"-284"0,11-3-24 16,-3-1 56-1,0 4-76-15,23-7 8 16,4 4-28-16,3-7-12 16,9 6-4-16,11-3 20 15,-12 0-12-15,9 7-240 16,-1 7 120-16</inkml:trace>
          <inkml:trace contextRef="#ctx0" brushRef="#br0" timeOffset="88729.6591">5388 3537 808 0,'0'-25'300'0,"0"25"-232"0,0 0-20 16,0 0 44-1,0 4-60-15,-4 10 32 0,4-1-36 0,-4 11-16 16,0-6-8-16,-4 16 28 16,4 0-16-16,-3 18 20 15,-1 10-20-15,-11 7 0 16,7 6-8-16,-7 1 4 16,7-7-8-16,-4-7-4 15,9-14 4-15,-5 0 4 16,8-14-4-16,-4-10 16 15,5-3-12-15,-1-14-232 16,8-4 120-16</inkml:trace>
        </inkml:traceGroup>
        <inkml:traceGroup>
          <inkml:annotationXML>
            <emma:emma xmlns:emma="http://www.w3.org/2003/04/emma" version="1.0">
              <emma:interpretation id="{9A5E6EE8-7D06-47E4-8CBC-096B1CD5AE5E}" emma:medium="tactile" emma:mode="ink">
                <msink:context xmlns:msink="http://schemas.microsoft.com/ink/2010/main" type="inkWord" rotatedBoundingBox="7211,3920 10631,3835 10662,5099 7242,5184">
                  <msink:destinationLink direction="with" ref="{DFF28707-73CB-46FE-886C-898C5D53269C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1251.5594">6293 4059 716 0,'0'0'264'0,"0"0"-204"0,16 7-16 16,-4-7 116-1,-1 7-96-15,20-14-8 16,4 7-36-16,19-3-16 0,0 3 0 16,8-11-112-16,4 8 60 0</inkml:trace>
          <inkml:trace contextRef="#ctx0" brushRef="#br0" timeOffset="91089.6291">6328 3805 756 0,'-7'-14'280'0,"10"10"-216"0,1 1-20 0,-4 0 144 16,0 6-112-16,4-3 60 16,8 0-80-16,3 0-44 15,5 0-8-15,3-3-4 16,4 9 0-16,0 1 8 15,0 0-4-15</inkml:trace>
          <inkml:trace contextRef="#ctx0" brushRef="#br0" timeOffset="91493.2024">7269 3911 528 0,'-19'31'196'0,"19"-31"-152"0,-31 72-12 0,15-30 104 16,5-1-80-16,-17 17-12 16,9-3-28-16,-12 0 56 15,8-3-40-15,-4-11 148 16,7-3-104-16,-3-14 72 15,0-7-84-15,4-17-28 16,-1-3-20-16,1-21-444 16,3 0 232-16</inkml:trace>
          <inkml:trace contextRef="#ctx0" brushRef="#br0" timeOffset="91597.9811">7122 3598 904 0,'-4'-10'332'0,"4"10"-256"0,4 17-24 16</inkml:trace>
          <inkml:trace contextRef="#ctx0" brushRef="#br0" timeOffset="92078.7601">7621 3650 748 0,'-15'10'276'0,"15"-10"-216"0,-16 28-16 0,5-8-20 15,7 1-24-15,-8 10-12 16,4 3 8-16,-3 11 4 16,7-4 0-16,4 4 0 15,4-4 0-15,0-3-12 16,3-4 8-16,5-6 20 15,0-4-8-15,7-14 16 16,0 1-16-16,5-15 24 16,-1-3-20-16,0-10 68 15,-4 0-48-15,-7-7 48 16,-4 3-44-16,-8 1 96 16,4 2-76-16,-8 15-24 15,4 3-20-15,0 14-12 16,4 3 0-16,3 7-20 15,9 0 12-15,7-3 12 16,8 3 0-16,0-10 24 16,4-1-16-16,0-13-4 15,-4-3-4-15,-8-7 20 0,0 3-12 16,-11-14 180-16,-1 4-104 0,-15-18 40 16,1 8-76-16,-5-14-28 15,4 6-16-15,-4-6-8 16,8 10 0-16</inkml:trace>
          <inkml:trace contextRef="#ctx0" brushRef="#br0" timeOffset="92498.3758">8388 3856 788 0,'-31'-17'292'0,"31"17"-228"0,4 0-16 0,-1 0 212 15,1 0-152-15,8 0 44 16,3 0-88-16,16 0 12 15,0 0-44-15,8-3 0 16,4 10-20-16,-5-14-288 16,1 7 148-16</inkml:trace>
          <inkml:trace contextRef="#ctx0" brushRef="#br0" timeOffset="92346.9727">8612 3537 984 0,'-38'0'368'0,"38"0"-288"0,-28 0-20 0,9 10-8 16,7-3-40-16,-15 13-4 16,4 1-4-16,0 6-24 15,4 1 12-15,-1 10 4 16,12 3 4-16,8 4 8 16,4-1-4-16,12 1 16 15,-5-7-12-15,1-4-4 16,7-3 0-16,-3-7-4 15,3-3 0-15,-7-11-372 16,7 1 204-16</inkml:trace>
          <inkml:trace contextRef="#ctx0" brushRef="#br0" timeOffset="93670.176">8972 3860 872 0,'8'-4'324'0,"-8"4"-252"0,27 0-20 0,-8-3 104 16,5 3-96-16,18-4 8 16,-3 1-40-16,11-4 0 15,-7 0-16-15,-1-3 12 16,-3 6-16-16,-4-6-136 16,-4 3 72-16</inkml:trace>
          <inkml:trace contextRef="#ctx0" brushRef="#br0" timeOffset="93458.4291">9665 3420 756 0,'20'-14'280'0,"-20"14"-216"0,7-10-20 15,-7 6 120 1,4 4-100-16,-4-3 28 16,0-1-56-16,-11 1-24 15,-1 6-4-15,-31 1-44 16,12 6 20-16,-23 4-20 0,4-7 20 0,-12 0 0 16,12 3 8-16,-5-10 0 15,17 0 0-15,-17-4 52 16,17-2-24-16,-1-1 44 15,12 7-36-15,4-4-4 16,7 8-16-16,1 9-32 16,3 5 12-16,1 16-4 15,3 7 8-15,-8 14 16 16,12 0-4-16,-3 11-4 16,7-8 4-16,0 0 12 15,0-3-8-15,-8-6-4 16,4-8 0-16,-4-10-4 15,8-7 0-15,-4-7 8 16,8-3-4-16,0-7 8 16,8 3-8-16,3-3 40 15,5 0-20-15,7 0-4 16,0 3-12-16,4-3-16 16,4 0 4-16,-4-4 12 15,-4 4-4-15,0-7-144 16,-4 3 76-16,-7-9-212 15,-1 2 156-15</inkml:trace>
          <inkml:trace contextRef="#ctx0" brushRef="#br0" timeOffset="94000.8882">9119 3145 832 0,'-7'-7'308'0,"7"7"-240"0,15-11-20 16,-7 8 116 0,0 6-100-16,15-6 80 15,0 3-84-15,16-7 32 16,3 7-56-16,16 0 8 16,0 4-28-16,4-1 0 15,-4 0-8-15,-7 1 4 0,-5-1-8 0,-15 1 8 16,-4-1-8-16,-11-3 32 15,-5 4-20-15,-7-4-180 16,-4 0 88-16,-4-4-396 16,1 4 264-16</inkml:trace>
        </inkml:traceGroup>
        <inkml:traceGroup>
          <inkml:annotationXML>
            <emma:emma xmlns:emma="http://www.w3.org/2003/04/emma" version="1.0">
              <emma:interpretation id="{08D47335-1957-4260-AF46-37B7069363CE}" emma:medium="tactile" emma:mode="ink">
                <msink:context xmlns:msink="http://schemas.microsoft.com/ink/2010/main" type="inkWord" rotatedBoundingBox="11189,4144 13055,4097 13077,4977 11210,5023">
                  <msink:destinationLink direction="with" ref="{DFF28707-73CB-46FE-886C-898C5D53269C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5665.4941">10281 4076 580 0,'-12'-20'216'0,"8"20"-168"0,4-14-12 0,4 10 68 15,4 8-64-15,7-4 72 16,5 0-64-16,15 0 64 15,3 3-64-15,16-3 28 16,4 0-44-16,8 0 0 16,8 0-20-16,-8 0 0 15,-8 0-4-15,-12 0 4 16,1 0-8-16,-16-7 16 16,-8 7-12-16</inkml:trace>
          <inkml:trace contextRef="#ctx0" brushRef="#br0" timeOffset="95940.7249">10567 3794 580 0,'-15'4'216'0,"15"-4"-168"0,-16 17-12 16,8-3 84-1,8 3-72-15,-7 14 52 16,3 3-60-16,-8 11 40 16,4 3-44-16,-7 4 24 0,3-4-32 0,1-4 0 15,-1-6-16-15,1-7 0 16,-1-3-4-16,8-11 12 16,4 0-12-16,4-13-284 15,11-4 148-15</inkml:trace>
          <inkml:trace contextRef="#ctx0" brushRef="#br0" timeOffset="96478.6556">11690 3660 464 0,'0'17'176'0,"0"-17"-140"0,4 31-8 0,-4-10 56 16,4 3-52-16,-16 17 48 16,16 4-44-16,-8 14 32 15,4-1-36-15,-8 0 60 16,8-3-52-16,-4-10 96 15,0-7-76-15,-3-7 68 16,-1-7-72-16,-8-7 56 16,9 0-60-16,-13-6 40 15,9-5-52-15,-16-6 76 16,7 4-64-16,1-11 0 16,0 4-32-16,-5-8-12 15,5 4-4-15,-4-10-4 16,0 7 0-16,-8-14-28 15,3 7 16 1,1-14-348 0,16 3 200-16</inkml:trace>
          <inkml:trace contextRef="#ctx0" brushRef="#br0" timeOffset="96178.3553">11519 3581 736 0,'12'-17'272'0,"-12"17"-208"0,19-3-20 0,-3-1 96 15,3 4-84-15,12-7 40 16,4 4-56-16,19-7 20 16,-3 6-32-16,7-3-16 15,-4 4-8-15,-12-1-4 16,-11 4 0-16,-11 0-168 16,-1 7 92-16,-23 0-280 15,0 0 204-15</inkml:trace>
          <inkml:trace contextRef="#ctx0" brushRef="#br0" timeOffset="96839.7102">11539 3416 768 0,'-8'-3'284'0,"8"3"-220"0,8 3-20 0,-8-3 100 15,19-3-88-15,-3-1 104 16,7 4-96-16,12-7 60 16,3 1-72-16,20-5 32 15,-3 8-48-15,3-4 16 16,-4 7-32-16,4-3 0 16,-12 6-12-16,-11-3-8 15,-11 0 4-15,-5 0 4 16,0 0-4-16,-7-3 32 15,-4 3-20-15</inkml:trace>
        </inkml:traceGroup>
        <inkml:traceGroup>
          <inkml:annotationXML>
            <emma:emma xmlns:emma="http://www.w3.org/2003/04/emma" version="1.0">
              <emma:interpretation id="{1B249CBA-8EB7-43D9-8C01-28F7785A1943}" emma:medium="tactile" emma:mode="ink">
                <msink:context xmlns:msink="http://schemas.microsoft.com/ink/2010/main" type="inkWord" rotatedBoundingBox="12922,3818 13483,3804 13519,5247 12958,5260">
                  <msink:destinationLink direction="with" ref="{DFF28707-73CB-46FE-886C-898C5D53269C}"/>
                </msink:context>
              </emma:interpretation>
              <emma:one-of disjunction-type="recognition" id="oneOf14">
                <emma:interpretation id="interp18" emma:lang="" emma:confidence="1">
                  <emma:literal>)</emma:literal>
                </emma:interpretation>
                <emma:interpretation id="interp19" emma:lang="" emma:confidence="0">
                  <emma:literal>}</emma:literal>
                </emma:interpretation>
                <emma:interpretation id="interp20" emma:lang="" emma:confidence="0">
                  <emma:literal>,</emma:literal>
                </emma:interpretation>
                <emma:interpretation id="interp21" emma:lang="" emma:confidence="0">
                  <emma:literal>]</emma:literal>
                </emma:interpretation>
                <emma:interpretation id="interp2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34320.8786">12239 3086 268 0,'4'-4'100'0,"-4"4"-76"0,4 7-8 16,-4-7 36 0,8 4-32-16,-1-1 16 15,9-3-20-15,-1 0 0 16,1 4-8-16,-1-4 20 15,5 7-16-15,-5-1 12 16,8 1-12-16,-15 0-8 16,8 0 0-16,-9 3 4 0,1 4-4 0,0-7 16 15,0 10-12-15,-1-3 32 16,1 0-24-16,0 3-4 16,7-7-8-16,-7 11 4 15,7-7-4-15,-3 3-4 16,4 0 4-16,-13 4-16 15,9 3 8-15,-8 0 12 16,0 3-4-16,-4 1-4 16,4 6 4-16,-8-3 4 15,4 0-4-15,0-7-12 16,-4 4 4-16,4-4 12 16,4-3-4-16,0-1 8 15,0 1-8-15,-4 0-12 16,0 3 4-16,0-11 4 15,0 8 0-15,-4 0 8 16,-4-1-4-16,0 5-4 16,4-1 4-16,-3 3 4 15,-5-10-4-15,4 7-12 16,-3 1 4-16,3-5-4 16,0-3 0-16,0 4 24 15,5-4-8-15,-5 4-12 16,8-4 0-16,-8 4 12 15,4-4-4-15,-4 4-4 16,-7-4 4-16,-4 7 4 16,7-4-4-16,-7-2-4 0,3 6 4 15,-3-4 4-15,7-2-4 0,-7-1-4 16,3-3 4-16,5-4 12 16,-5 4-8-16,-3-4 4 15,7 4-4-15,-7 0-24 16,7-1 8-16,-7 1 4 15,3 3 4-15,-3 0 8 16,4 4-4-16,-9 0-4 16,9-1 4-16,-4-2 4 15,7-1-4-15,-4-7 24 16,13 4-16-16,-13-7 4 16,12 0-8-16,-4-7 12 15,8 3-12-15,0-6 4 16,0-1-4-16</inkml:trace>
        </inkml:traceGroup>
        <inkml:traceGroup>
          <inkml:annotationXML>
            <emma:emma xmlns:emma="http://www.w3.org/2003/04/emma" version="1.0">
              <emma:interpretation id="{A709F054-29C2-45B9-8C27-7D955CEA408F}" emma:medium="tactile" emma:mode="ink">
                <msink:context xmlns:msink="http://schemas.microsoft.com/ink/2010/main" type="inkWord" rotatedBoundingBox="16768,3776 19486,3708 19523,5206 16805,527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8141.0457">16029 3062 624 0,'4'-17'228'0,"0"13"-176"0,0 4-16 0,-4 0 72 16,0 0-68-16,0 7 16 15,0 3-32-15,-8 18 32 16,4 6-32-16,-15 39 12 15,3 6-20-15,-11 7 8 16,4 3-12-16,-8-6 72 16,16-11-48-16,-5-17 56 15,9-3-52-15,-1-18 52 16,4-6-56-16,8-15 20 16,8-2-36-16,8-25 8 15,3 4-16-15,12-21 12 16,0 0-16-16,4-14-12 15,0 4 0-15,-1-4 4 16,-3 11 0-16,-4 3-28 16,-3 13 16-16,-9 8-32 15,1 17 28-15,-9 17 4 16,1 0 12-16,-12 14-12 16,12 0 8-16,-16 0 20 15,8 0-8-15,-11-4 24 16,11 0-20-16,-8-6 12 15,8-4-12-15,-8-7 12 16,8-3-16-16,-4-7 4 0,4-4-4 16,0-10-84-16,4 4 40 0,4-11-296 15,7 0 188-15</inkml:trace>
          <inkml:trace contextRef="#ctx0" brushRef="#br0" timeOffset="109071.5437">16552 3530 800 0,'-8'-4'296'0,"8"4"-232"0,-11-3-16 0,3 3 116 16,0 7-100-16,-4 3 60 15,-3 7-68-15,-4 11-52 16,7-4-4-16,-3 3 4 16,3 4 0-16,12 7 8 15,0-7-8-15,8-7-12 16,3 4 4-16,16-14 40 15,-7-1-24-15,7-9 8 16,4-4-12-16,-8-10-8 16,-4 3 4-16,-15-14 20 15,4 11-12-15,-16-11-12 16,4 4-4-16,-11-11-4 16,7 8 0-16,4-11 0 15,4 10 0-15,12-10-232 16,7 14 132-16,20-7-44 15,-4 10 92-15,0-3 16 16,-4 6 28-16,3-6 12 16,-10 14 4-16,-1-7 44 0,-11 6-24 15,-1-3 104-15,5 7-68 0,-13-3 12 16,1 6-44-16,-4 4-48 16,0 3 12-16,0 11 20 15,0 3-4-15,-4 4 0 16,4 3 0-16,-3-4-4 15,-5 1 0-15,8-4 16 16,0-4-8-16,-8-2 76 16,8-5-48-16,0-2 12 15,0-4-28-15,0-7 4 16,8 0-12-16,0-14 0 16,-5 7-4-16,-3-14-8 15,16 4 4-15,-4-17 4 16,3-4-4-16,1-7-12 15,7 11 4-15,-12-1-16 16,5 18 12-16,-5 3 12 16,1 4 0-16,-8 20-4 15,0 4 4-15,-4 10 20 16,0 7-12-16,-8 7 40 16,4-7-28-16,-4-4 4 15,8 1-16-15,0-7 12 16,8-4-16-16,0-10 16 15,0 0-16-15,3-14 4 16,9 0-4-16,3-10 4 16,4-7-8-16,0-11-108 15,0 4 56-15,-4-10-32 16,1 6 44-16,-5 1 24 0,-4 13 8 0,-7 8-24 16,4 6 16-16,-8 10 56 15,3 8-20-15,-7 6 76 16,0 7-52-16,-3 0 36 15,3 3-48-15,-4 1 0 16,0-11-24-16,-4 4 12 16,8-7-16-16,-8-4 4 15,8 4-4-15,-4-11 20 16,4 4-16-16,-3-4-208 16,-1 8 108-16,-4-11-240 15,8 0 184-15,-4 0-236 16,8 0 216-16</inkml:trace>
          <inkml:trace contextRef="#ctx0" brushRef="#br0" timeOffset="109898.2432">17527 3475 508 0,'4'-17'188'0,"-4"17"-148"0,4-7-8 16,-4 3 124 0,0 8-92-16,-8 3 28 15,5 6-56-15,-9 8 12 16,8 6-28-16,-19 4 8 0,11 0-16 0,-3 0 0 16,3-3-4-16,8-1 4 15,8-2-8-15,4-5 8 16,3-3-8-16,9-10 32 15,3 4-20-15,0-22-4 16,4 8-8-16,-7-8 12 16,-1 1-8-16,-3-10 16 15,-9 6-16-15,-7-10 32 16,0 3-24-16,-4-7-4 16,1 8-8-16,-5-1-16 15,8 7 8-15,8 4-4 16,3 10 0-16,9-3 0 15,7 3 0-15,19-7-12 16,-7 7 12-16,15-7-48 16,-8 0 28-16,5-3 8 15,-12 3 8-15,-5-7 12 16,-7 7 0-16,-11-7 44 16,-8 4-24-16,-16-7-8 15,0 7-8-15,-11-8 40 16,3 8-24-16,-7 3-28 15,8 4 4-15,3 10-16 16,4 3 8-16,8 11 16 16,0 3 0-16,8 7-12 15,0 0 4-15,-4 3-4 16,3 0 0-16,5 11 16 16,-4 0-4-16,-8 24-116 0,0 6 60 15,-12 8-104 1,-3 3 92-16,-12-3 4 0,-1-4 36 0,-10 0 0 15,7-10 12-15,-12-11 8 16,12-6 4-16,-4-14 120 16,8-7-64-16,-8-14 92 15,12-7-84-15,-15-17 108 16,10-6-96-16,-6-18 48 16,3 3-68-16,-4-17 20 15,8 7-44-15,15-20-28 16,12 10-4-16,23-18-28 15,8 11 16-15,31-7-108 16,4 11 64-16,23 6-36 16,-8 0 52-16,1 11-248 15,-5 13 156-15,-19-3-372 16,0 10 284-16</inkml:trace>
          <inkml:trace contextRef="#ctx0" brushRef="#br0" timeOffset="110317.8703">18240 3547 808 0,'-24'-14'300'0,"24"14"-232"0,-7 4-20 0,3-4 88 16,8 0-84-16,3 0-4 15,5 0-28-15,15-4 20 16,4 1-24-16,12-11 4 16,-1 4-12-16,5-11-8 15,3 7 4-15,-15-6 12 16,-8 6-8-16,-11-3-12 16,-5 3 0-16,-11 0-16 15,-4 4 12-15,-19-4 20 16,4 7-4-16,-20 4-12 15,4 6 0-15,-4 8 12 16,8 2-4-16,-3 8-4 16,10 3 4-16,5 10 12 15,7 1-8-15,5-4-20 16,7 0 4-16,7-4 32 16,9-3-16-16,11-3 8 15,8-4-8-15,11-3-84 16,1-4 40-16</inkml:trace>
        </inkml:traceGroup>
        <inkml:traceGroup>
          <inkml:annotationXML>
            <emma:emma xmlns:emma="http://www.w3.org/2003/04/emma" version="1.0">
              <emma:interpretation id="{184DC42B-3AFF-4C79-B6E7-768E1AEDE1AD}" emma:medium="tactile" emma:mode="ink">
                <msink:context xmlns:msink="http://schemas.microsoft.com/ink/2010/main" type="inkWord" rotatedBoundingBox="19752,4091 21971,4036 21979,4374 19760,442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2028.9426">18937 3406 624 0,'15'-24'228'0,"-15"24"-176"0,12-17-16 0,-12 10 212 15,3 7-144-15,-6 7 44 16,3 0-84-16,-12 10-8 15,0 3-32-15,-11 15 4 16,8 3-16-16,-9-1 20 16,9 1-20-16,-1-7 4 15,5 0-8-15,3-7-16 16,4-3 4-16,0-14 20 16,4 0-8-16,4-11 24 15,4 1-20-15,4-7-12 16,3 3-4-16,1-14 12 15,-1 4-4-15,4-14-4 16,5 7 4-16,3-11-4 16,0 11 0-16,4 0-20 15,0 4 12-15,-12 9-12 16,8 4 8-16,-11 7-8 16,-5 7 8-16,-3 10 24 15,0 8-4-15,-8-1 4 16,-4 3-4-16,4-3 4 15,4 0-8-15,4-3 8 16,3 0-8-16,9-4-28 16,-5-3 12-16,8-4-232 15,0 4 132-15,5-11-92 16,-1-3 116-16,0-7-12 16,0 0 60-16,-4-17 32 0,0 0 8 15,-3-14 12-15,-5 7-8 0,1-7 16 16,-5 14-12-16,-3-3 40 15,0 6-24-15,-8 1 92 16,0 9-64-16,-8-3 12 16,0 11-40-16,-3 3 48 15,-1 7-40-15,-7 3 4 16,7 7-24-16,-3 1 36 16,7 2-24-16,-8 4-24 15,12 7 0-15,1-7-8 16,3 1 0-16,3-5 32 15,5 1-12-15,4-4 4 16,3 0-8-16,5-6-8 16,3-5 4-16,4-2-112 15,4 3 60-15,4-7-84 16,0 0 72-16,7-7-48 16,-3 0 64-16,4-10 32 15,3 10 8-15,-7-24-12 16,-1 7 8-16,-3-7 12 15,0-7 0-15,-4 7 68 16,-8 10-40-16,-7-3 112 16,-1 7-84-16,-7 0 72 15,-4 7-76-15,-8-1 24 16,0 8-48-16,-4 3-8 16,8 3-16-16,-11 4-32 0,3 7 12 15,-7 7 4-15,3 6 8 16,0 1 0-16,5 3 0 0,-5 0 8 15,8-7-4-15,4 3-12 16,4-6 4-16,0-4 20 16,4-3-8-16,3-7 4 15,1 3-4-15,3-10 4 16,5 0-8-16,-5-7-64 16,4 7 32-16,-7-10-32 15,4-4 36-15,-13 0 12 16,5-3 8-16,-12-10 20 15,0 6-8-15,-3-7-12 16,-1 8 0-16,-4-4 4 16,5 6 0-16,-1 1 32 15,4 7-16-15,0 3-4 16,8 4-8-16,-4-4 4 16,4 7-4-16,0-4-12 15,3 8 4-15,5-4 4 16,4 0 0-16,3 0-64 15,4 0 36-15,8-4-32 16,0 1 36-16,4-4 12 16,-4 0 8-16,-4-3 12 15,4 3-4-15,-16 0-12 16,1 4 4-16,3 3 48 16,-15 6-24-16,-4 5 36 15,8 2-32-15,-16 8-24 16,8 0 0-16,0-1 24 15,0 5-12-15,0-5-20 0,0 1 0 16,4-4 12-16,4 0 0 16,0-6-20-16,7-5 8 0,4-9-40 15,5 0 28-15,-1-18 16 16,0 4 4-16,4-11 0 16,0 4 4-16,-7 0 12 15,-1 7-8-15,-4 3 76 16,-3 7-48-16,-4 11-32 15,0 9-4-15,-8 5 24 16,0 6-16-16,0 0-8 16,3 0-4-16,5-4 12 15,8 1-4-15,-5-7-4 16,1 0 4-16,7-11-128 16,4 0 68-16,-3-9 4 15,-1 2 32-15,0-13 8 16,1 0 4-16,-9-14 24 15,13 10-8-15,-5-10-4 16,4 7 0-16,-3 0-16 16,3 7 8-16,-4 0 40 15,1 10-24-15,-5 3 8 16,1 4-12-16,-5 7 48 16,1 3-32-16,-1 8 8 15,-3-1-20-15,8 7 44 16,-5 4-28-16,5-1-4 0,-5 1-16 15,-3-8 4-15,4-3-8 16,-12-3 8-16,4 0-8 0,-16-7 8 16,4 0-8-16,-11-7 16 15,3 3-12-15,1-3-160 16,3 0 80-16</inkml:trace>
        </inkml:traceGroup>
      </inkml:traceGroup>
    </inkml:traceGroup>
    <inkml:traceGroup>
      <inkml:annotationXML>
        <emma:emma xmlns:emma="http://www.w3.org/2003/04/emma" version="1.0">
          <emma:interpretation id="{480A9F97-6B50-4E53-ABD9-006CCC7668C2}" emma:medium="tactile" emma:mode="ink">
            <msink:context xmlns:msink="http://schemas.microsoft.com/ink/2010/main" type="paragraph" rotatedBoundingBox="1756,5650 8380,5384 8434,6732 1810,6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8293ED-C2D3-4F3B-A829-78E1D1E381A4}" emma:medium="tactile" emma:mode="ink">
              <msink:context xmlns:msink="http://schemas.microsoft.com/ink/2010/main" type="inkBullet" rotatedBoundingBox="1775,6118 3063,6067 3078,6453 1790,6504"/>
            </emma:interpretation>
            <emma:one-of disjunction-type="recognition" id="oneOf17">
              <emma:interpretation id="interp25" emma:lang="" emma:confidence="0">
                <emma:literal>→</emma:literal>
              </emma:interpretation>
            </emma:one-of>
          </emma:emma>
        </inkml:annotationXML>
        <inkml:trace contextRef="#ctx0" brushRef="#br0" timeOffset="137252.4049">839 5481 312 0,'4'-4'112'0,"0"8"-84"0,-4-8-12 0,4-2 136 16,0 9-88-16,-4-6 60 16,0 3-68-16,3-4 36 15,1 8-52-15,-4-4 32 16,0 0-40-16,0 0 8 16,0 0-24-16,0 0-8 15,0 0-4-15,0 0-16 16,0 0 8-16,4 0 28 15,4 0-12-15,-8 0 40 16,0 0-28-16,0 0 4 16,0 0-16-16,0 0-8 15,4 0 0-15,-4 0-16 16,0 0 8-16,4 0 12 16,-1 3-4-16,1-3 16 15,0 0-12-15,0 0-12 16,0 3 0-16,-4-3 4 15,0 0 0-15,4 0 0 16,0 4 0-16,0-4 8 16,7 7-4-16,5-7 52 0,-9 0-32 0,5 0-12 15,0 0-4-15,3-7 0 16,4 7-4-16,-3-4 24 16,7 8-16-16,4-8 4 15,0 4-8-15,8 0 28 16,4 4-20-16,4-4 4 15,-1 3-12-15,8 1 4 16,-3 3-8-16,-5-4-12 16,1 0 4-16,-4-3 12 15,-4 4-4-15,-1-4 8 16,-6 0-8-16,-1-4-4 16,-4 4 4-16,0-3-4 15,0 3 0-15,-3-3 0 16,3 3 0-16,-4-4 8 15,1 4-4-15,-5-3-12 16,4 6 4-16,-7-3 12 16,4 0-4-16,-5 0-12 15,1 0 4-15,-1 0 12 16,5 7-4-16,-5-7-12 16,1 0 4-16,0 0 12 15,3 0-4-15,-3 0-12 16,-1 0 4-16,-3 0 20 15,4 0-8-15,-4 0-20 16,3 0 4-16,-11 0 20 16,0 0-4-16,-4 0-4 0,4 0 0 0</inkml:trace>
        <inkml:trace contextRef="#ctx0" brushRef="#br0" timeOffset="138078.9337">1698 5409 612 0,'4'-7'228'0,"-4"7"-180"0,-4-7-12 0,1 3 96 15,6 8-80-15,1-8 40 16,4 1-52-16,4-4-16 16,-1 7-12-16,5-3 8 15,3 6-12-15,4-3 16 16,1 0-16-16,3 3 4 16,0 4-4-16,0 0 4 15,0 0-8-15,0-7 16 16,-4 7-12-16,0 3 4 15,-3-3-4-15,-1-7 12 16,1 7-12-16,-5-3-4 16,1-1 0-16,-5 0-4 15,1 1 0-15,-8-4 0 16,3 3 0-16,-3-3 8 0,0 0-4 0,-4 0 8 16,0 0-8-16,0 0 8 15,0 0-8-15,-4 0 16 16,0 7-12-16,-3-3-4 15,7 3 0-15,-12-4 4 16,8 4-4 0,-7 0-4-16,3 0 4 0,-4-1 4 15,4 5-4-15,-7-1-4 16,3 4 4-16,-7 7-24 16,3-4 12-16,-3 7 20 15,8-4-4-15,-13-2-20 16,9 6 4-16,-5-4 4 15,9-2 4-15,-5-5 24 16,5-2-12-16,-1-4-4 16,4-1-4-16,-3-6 48 15,7 0-28-15,-4-6 32 16,4-1-28-16,-3-7-16 16,7 4-8-16,-8-11 12 15,8 4-8-15,-8-11-4 16,4 8 0-16,-4-8 40 15,8 4-24-15,-11-4 52 16,7 8-40-16,-8-8 12 16,5 11-28-16,-5-7 8 15,8 10-12-15,-7-3 0 16,7 3-4-16,-4 0-16 16,8 4 4-16,-4 0-4 0,4 3 0 0,-4 4-12 15,8 3 12-15,-4 3-364 16,0 7 200-16</inkml:trace>
      </inkml:traceGroup>
      <inkml:traceGroup>
        <inkml:annotationXML>
          <emma:emma xmlns:emma="http://www.w3.org/2003/04/emma" version="1.0">
            <emma:interpretation id="{92EDE8B6-6962-49E9-862B-A85B505BC833}" emma:medium="tactile" emma:mode="ink">
              <msink:context xmlns:msink="http://schemas.microsoft.com/ink/2010/main" type="line" rotatedBoundingBox="3945,5562 8380,5384 8434,6732 3999,6910"/>
            </emma:interpretation>
          </emma:emma>
        </inkml:annotationXML>
        <inkml:traceGroup>
          <inkml:annotationXML>
            <emma:emma xmlns:emma="http://www.w3.org/2003/04/emma" version="1.0">
              <emma:interpretation id="{296CE852-5C63-46C7-A690-D1DA62087FE2}" emma:medium="tactile" emma:mode="ink">
                <msink:context xmlns:msink="http://schemas.microsoft.com/ink/2010/main" type="inkWord" rotatedBoundingBox="3945,5562 6427,5463 6481,6810 3999,691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0199.7431">3735 6146 736 0,'7'7'272'0,"-7"-7"-208"0,20-7-20 16,-1 0 44-16,-3 0-56 0,11-14 32 16,-4 1-36-16,12-18-8 15,3 7-12-15,9-24-8 16,-1 7 4-16,1-28 4 16,-1 8-4-16,-7-8 8 15,-4 14-8-15,-8-10 52 16,0 17-32-16,-8-4 112 15,1 18-76-15,-9 0 28 16,1 13-52-16,-8 1-4 16,4 10-20-16,-5 3-8 15,5 11 0-15,-8 6-32 16,0 7 16-16,-4 11 4 16,4 3 8-16,-4 7 8 15,1 3-4-15,-5 1-4 16,8-4 4-16,-8 0-4 15,8-4 0-15,0-6 16 16,4-4-8-16,11-10-4 16,5 0 0-16,-1-18-48 15,4 4 24-15,1-10-56 16,-1 0 44-16,-4-14-20 16,1 7 32-16,-1-10 20 15,-8 6 0-15,-3-3 0 0,0 7 4 16,-8 4 12-16,4 9-8 0,-4 11 4 15,0 11-4-15,-4 9 28 16,4 4-20-16,0 7 12 16,4 0-16-16,4 0 0 15,-1 0-4-15,-3-4 12 16,4-2-12-16,-4-5 24 16,11-3-20-16,-11-10-128 15,12 0 64-15,3-14-512 16,0 4 316-16</inkml:trace>
          <inkml:trace contextRef="#ctx0" brushRef="#br0" timeOffset="100453.4231">4985 5042 820 0,'-15'-3'304'0,"15"3"-236"0,3 10-20 16,-6 4 44-1,6 0-60-15,-10 20 40 16,7 4-40-16,-8 13-28 16,16-6-4-16,-8 3 8 15,0-6-4-15,-8-1 16 16,8-7-12-16,-8 1 16 16,8-8-16-16,-8-6 4 15,1-1-4-15,3-9-244 0,4-1 128 0</inkml:trace>
          <inkml:trace contextRef="#ctx0" brushRef="#br0" timeOffset="100846.7011">4970 5365 880 0,'-12'-17'328'0,"12"17"-256"0,12 4-16 15,3-8-16 1,0 1-32-16,13-4 24 0,-1-3-20 15,8-4 4-15,3 7-8 0</inkml:trace>
          <inkml:trace contextRef="#ctx0" brushRef="#br0" timeOffset="101088.1124">5163 4802 964 0,'-15'-11'360'0,"15"11"-280"0,15 0-24 0,-7-7 112 16,3 4-104-16,17-7 8 15,-1 3-44-15,11-3 8 16,9 3-20-16,-1 0-308 15,1 3 160-15</inkml:trace>
          <inkml:trace contextRef="#ctx0" brushRef="#br0" timeOffset="100670.0094">5492 4943 892 0,'4'0'332'0,"-4"0"-260"0,-19 37-20 0,11-9 64 16,4 3-76-16,-4 20 0 15,8 1-24-15,-11 10-4 16,11 0-4-16,-8 3 20 16,8-6-16-16,-8-1 12 15,4-6-12-15,-11-1 20 16,-5-6-20-16,-3-11-196 16,8-3 96-16</inkml:trace>
          <inkml:trace contextRef="#ctx0" brushRef="#br0" timeOffset="99327.529">3224 5025 392 0,'-16'-7'148'0,"16"0"-116"0,4 4-8 16,-8-1 180-1,4 4-116-15,-4-6 116 16,4 2-120-16,-4-3 116 15,4 4-116-15,-3-4 64 16,3 4-84-16,0-4-8 16,3 3-36-16,5-3-12 15,8 4-4-15,3-7-4 16,4 6 0-16,12-3-20 16,0 7 12-16,15-3 12 15,1 3 0-15,-1 0-12 0,4 3 4 0,-7 1 12 16,-5-1-4-1,-7-3 8-15,-8 0-8 0,0 0-4 16,-8 4 4-16,-7-4 20 16,-4 0-12-16,-8 0 4 15,8 0-8-15,-8-4-8 16,0 8 4-16,-8-4-16 16,8 0 8-16,-8 0 4 15,0 6 0-15,-15 12-28 16,12-5 16-16,-9 29 24 15,1-1-8-15,-8 21-24 16,0 0 8-16,0 6 24 16,3-2-8-16,-3-1-8 15,8-10 0-15,-8 0 20 16,7-7-8-16,-3-10 4 16,4-4-4-16,-1-13 12 15,5-4-12-15,-4-17 4 16,3 0-4-16,-3-20 4 15,3 2-8-15,-7-19 8 16,8 6-8-16,-9-21-12 16,5 7 4-16,-16-16 12 15,12 9-4-15,-8-6 40 16,4 16-20-16,-8-6 40 0,20 14-36 16,-9 3-16-16,9 10-4 0,7 1-20 15,-4 9 8-15,9 1-16 16,6 6 12-1</inkml:trace>
          <inkml:trace contextRef="#ctx0" brushRef="#br0" timeOffset="99511.9133">3719 5194 944 0,'-4'17'352'0,"4"-17"-276"0,4 7-20 0,0 0 48 16,4-1-68-16,-1-2 4 16,5 3-24-16,-4-7-64 15,0 0 24-15</inkml:trace>
          <inkml:trace contextRef="#ctx0" brushRef="#br0" timeOffset="131261.1885">4970 5446 248 0,'0'-3'92'0,"7"10"-72"0,-7-11-4 15,0 1 52 1,0 6-40-16,0-3 40 16,0 0-36-16,0-3 52 15,0 3-48-15,0-3 12 16,0 6-32-16,0-6 44 15,12-1-32-15,-12-3 12 16,8 7-24-16,-1-3 0 16,-3 6-8-16,4-3-8 0,0 0 4 0,-8 0-24 15,0 0 12-15,0 0 32 16,0 0-16-16,0-3 36 16,0 3-28-16,0-4 12 15,11 4-16-15,-3-3 0 16,4 3-4-16,-12 0 20 15,7-7-16-15,-7 7 4 16,8 0-8-16,-8-7 4 16,4 14-8-16,-4-7-12 15,8 0 4-15,-8 0 64 16,0 0-32-16,0 0 16 16,8 0-28-16,3-7 8 15,-3 7-12-15,-8-3 12 16,11-1-16-16,-11-3 4 15,8 7-4-15,-8-3-24 16,8 3 8-16,-8 0 20 16,4 0-4-16,4 0-12 15,-8 0 0-15,7 0 4 16,-3 0 0-16,4 0 8 16,-8 0-4-16,8 0-12 15,3 0 4-15,-3-7 20 16,0 10-8-16,-4-6-4 15,3 3 0-15,1-3-4 16,4 6 0-16,-12-3 0 16,7 0 0-16,1 0 52 0,-4 0-28 15,4-3 24-15,0 3-28 0,-5-4 16 16,13 4-20-16,-12-3-16 16,11 3-4-16,-7-4 12 15,-4 8-4 1,4-4-4-16,-8 0 4 0,7-4-4 15,-3 4 0-15,-4-3 8 16,4 3-4-16,-4-4-12 16,0 8 4-16,0-4 4 15,0 0 0-15</inkml:trace>
        </inkml:traceGroup>
        <inkml:traceGroup>
          <inkml:annotationXML>
            <emma:emma xmlns:emma="http://www.w3.org/2003/04/emma" version="1.0">
              <emma:interpretation id="{F84B019E-1C48-479E-B976-DDBEE9E43DA2}" emma:medium="tactile" emma:mode="ink">
                <msink:context xmlns:msink="http://schemas.microsoft.com/ink/2010/main" type="inkWord" rotatedBoundingBox="7041,5922 7405,5907 7415,6146 7051,6160"/>
              </emma:interpretation>
            </emma:emma>
          </inkml:annotationXML>
          <inkml:trace contextRef="#ctx0" brushRef="#br0" timeOffset="101655.3472">6123 5422 728 0,'-12'4'268'0,"12"-4"-208"0,24 0-16 16,-9 0 196-1,5 0-140-15,7 0 72 0,7 0-100 16,5-4-4-16,-4-3-44 16,0 7-20-1,0 0-8-15,-4-6-112 0,-4 12 64 0,-4-6-356 16,-4 0 224 0</inkml:trace>
          <inkml:trace contextRef="#ctx0" brushRef="#br0" timeOffset="101448.624">6142 5226 984 0,'8'-7'368'0,"-8"7"-288"0,27-17-20 0,-15 10 56 16,3 7-76-16,9-7 0 15,3 7-24-15,0-3-36 16,-4 6 8-16</inkml:trace>
        </inkml:traceGroup>
        <inkml:traceGroup>
          <inkml:annotationXML>
            <emma:emma xmlns:emma="http://www.w3.org/2003/04/emma" version="1.0">
              <emma:interpretation id="{AE062B89-32DA-4AC5-A1E7-64C87E179B35}" emma:medium="tactile" emma:mode="ink">
                <msink:context xmlns:msink="http://schemas.microsoft.com/ink/2010/main" type="inkWord" rotatedBoundingBox="8060,5791 8396,5778 8410,6119 8074,6133"/>
              </emma:interpretation>
            </emma:emma>
          </inkml:annotationXML>
          <inkml:trace contextRef="#ctx0" brushRef="#br0" timeOffset="102120.5854">7346 5075 736 0,'-7'-14'272'0,"7"14"-208"0,-20-3-20 15,9-1 124 1,7 8-100-16,-12-4 52 16,5 6-72-16,-13 8-8 15,5 3-24-15,-12 14 32 16,8 0-24-16,-4 7 32 15,11 0-32-15,9 0-4 16,7-7-12-16,15 0 12 16,4-7-12-16,16-7 24 0,8 0-20 0,3-17 4 15,1 4-8-15,-9-11 12 16,-3 0-12-16,-11-10 60 16,-1 0-40-16,-15-14 32 15,-5 3-32-15,-14-6 0 16,-5 6-16-16,-7 1 12 15,4 9-16-15,-1-2-4 16,5 10 0-16,3-1-192 16,12 11 104-16</inkml:trace>
        </inkml:traceGroup>
      </inkml:traceGroup>
    </inkml:traceGroup>
    <inkml:traceGroup>
      <inkml:annotationXML>
        <emma:emma xmlns:emma="http://www.w3.org/2003/04/emma" version="1.0">
          <emma:interpretation id="{2D90E12A-9502-4A9E-87CA-C798FE7B7BAD}" emma:medium="tactile" emma:mode="ink">
            <msink:context xmlns:msink="http://schemas.microsoft.com/ink/2010/main" type="paragraph" rotatedBoundingBox="3870,7014 8905,7034 8901,8062 3866,80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7D337E-9BBD-4152-85EB-22DD93CE1B7D}" emma:medium="tactile" emma:mode="ink">
              <msink:context xmlns:msink="http://schemas.microsoft.com/ink/2010/main" type="inkBullet" rotatedBoundingBox="3869,7266 4699,7270 4696,7891 3867,7888"/>
            </emma:interpretation>
          </emma:emma>
        </inkml:annotationXML>
        <inkml:trace contextRef="#ctx0" brushRef="#br0" timeOffset="103862.2169">3030 6541 728 0,'-15'-4'268'0,"7"4"-208"0,4 4-16 16,-4-4 108 0,8 3-92-16,-4-3 44 15,8 0-60-15,4 0-16 16,-4 0-16-16,11 0-20 15,12 4 4-15,12-4 20 16,0 3-8-16,15 0-4 16,-4 1 0-16,1-4-4 15,-1 3 0-15,0 1 8 16,-7-1-4-16,-8 4-12 0,-4-7 4 16,-12 0 20-16,0 0-8 0,-7 0 156 15,-4 0-92-15,-8 0-12 16,0 0-36-16,0 0-20 15,0 0 0-15,-4 0-24 16,4 4 12-16,-4 2-12 16,0 5 8-16,-4 13 8 15,1 7 4-15,-9 17 8 16,1 4-4-16,-5 10 8 16,5-1-8-16,-8 5 8 15,7-11-8-15,-7-7-20 16,4-10 8-16,-1-11 12 15,9-2 0-15,-13-12 24 16,9 1-16-16,-12-17-4 16,7-1-4-16,-14-16 4 15,7 2-4-15,-12-16 76 16,4-1-44-16,-8-16 24 16,9 3-40-16,-5-4 44 15,16 11-36-15,-1 0-4 16,9 10-16-16,-1 0-40 15,16 10 16-15,8-3-12 16,0 10 16-16,11-3-248 16,1 10 144-16</inkml:trace>
        <inkml:trace contextRef="#ctx0" brushRef="#br0" timeOffset="104089.4994">3677 6795 840 0,'19'7'312'0,"-19"-7"-244"0,15 7-16 0,-3-3-28 15,-4 2-24-15,-8-2 8 16,7-1-4-16,1 4-452 15,4 0 244-15</inkml:trace>
      </inkml:traceGroup>
      <inkml:traceGroup>
        <inkml:annotationXML>
          <emma:emma xmlns:emma="http://www.w3.org/2003/04/emma" version="1.0">
            <emma:interpretation id="{86F1C390-7B62-4BC7-B6A3-B85C72706C05}" emma:medium="tactile" emma:mode="ink">
              <msink:context xmlns:msink="http://schemas.microsoft.com/ink/2010/main" type="line" rotatedBoundingBox="5137,7019 8905,7034 8901,8062 5133,8047"/>
            </emma:interpretation>
          </emma:emma>
        </inkml:annotationXML>
        <inkml:traceGroup>
          <inkml:annotationXML>
            <emma:emma xmlns:emma="http://www.w3.org/2003/04/emma" version="1.0">
              <emma:interpretation id="{96D9671F-D45D-4716-AB9C-62CFE967B9F4}" emma:medium="tactile" emma:mode="ink">
                <msink:context xmlns:msink="http://schemas.microsoft.com/ink/2010/main" type="inkWord" rotatedBoundingBox="5137,7019 6274,7023 6270,7870 5134,786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4749.0769">4486 6671 612 0,'-4'-10'228'0,"4"10"-180"0,-12-3-12 16,1-1 116-1,3 8-92-15,-8-8 44 16,5 4-60-16,-9 0 20 16,5 7-36-16,-16-7-16 15,15 14-8-15,-15-4 64 16,12 4-36-16,-8 3 24 16,8 11-36-16,-1 6 36 0,5 1-32 0,3 6 12 31,8-3-20-31,4 3-8 0,0-3-4 15,12-7 4-15,3-4-4 0,5-6 24 16,-1-4-16-16,0-7-128 16,1-3 64-16</inkml:trace>
          <inkml:trace contextRef="#ctx0" brushRef="#br0" timeOffset="104915.0165">4211 6909 840 0,'-12'-10'312'0,"12"10"-244"0,0 0-16 0,8 0 120 15,4 0-104-15,7 0 24 16,4-7-52-16,8 0-16 16,4 3-16-16</inkml:trace>
          <inkml:trace contextRef="#ctx0" brushRef="#br0" timeOffset="105423.8707">5302 6575 820 0,'24'-10'304'0,"-24"10"-236"0,7-17-20 0,-14 13 124 16,7 4-104-16,-12-7 24 15,4 7-52-15,-11-10-36 16,0 10-4-16,-16-4 0 16,4 4 0-16,-4 0 8 15,0 0-4-15,-7-6-12 16,14 2 4-16,-3 1 28 16,8 3-12-16,0-4 32 15,11 4-28-15,-3 4-12 16,15 6-8-16,-8 4-4 15,8 0 0-15,-8 10 8 16,5 7 0-16,-9 20 8 16,8 1-4-16,-15 10 8 15,7 0-8-15,-3-4-12 16,7-6 4-16,-8-7 20 16,5-8-8-16,-1-9-4 15,4-7 0-15,1-4-4 16,7-3 0-16,7-4 8 15,5-3-4-15,7-4 8 16,5 1-8-16,-1-1-12 16,12 1 4-16,-4-4 4 15,-4 3 0-15,4-3 8 16,-4 3-4-16,-8-6 8 16,1 0-8-16,-5-4-268 0,0 7 148 15</inkml:trace>
          <inkml:trace contextRef="#ctx0" brushRef="#br0" timeOffset="105622.1825">4834 6926 788 0,'-15'-17'292'0,"15"17"-228"0,15-4-16 0,-7 1 176 15,0 3-132-15,11-3 80 16,8-1-104-16,16-3 16 15,-9 7-48-15,1-7-12 16,0 4-16-16,-4-4-216 16,0 4 112-16</inkml:trace>
          <inkml:trace contextRef="#ctx0" brushRef="#br0" timeOffset="105996.3125">4950 6341 880 0,'-15'-10'328'0,"15"10"-256"0,0-7-16 0,0 3 204 15,7 4-152-15,5-6 36 16,7 2-88-16,5-3 56 15,-1 4-64-15,12-1-16 16,0 4-20-16,11-3-36 16,0 6 12-16</inkml:trace>
        </inkml:traceGroup>
        <inkml:traceGroup>
          <inkml:annotationXML>
            <emma:emma xmlns:emma="http://www.w3.org/2003/04/emma" version="1.0">
              <emma:interpretation id="{8A4CBE91-5387-4451-AF73-E51CA5CA849D}" emma:medium="tactile" emma:mode="ink">
                <msink:context xmlns:msink="http://schemas.microsoft.com/ink/2010/main" type="inkWord" rotatedBoundingBox="7292,7235 8904,7241 8901,8062 7288,805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6912.7499">7056 6747 696 0,'0'0'256'0,"0"0"-196"0,12 7-20 16,3-7 12-1,5 0-36-15,10-7 12 0,9 7-16 0,15-3 0 16,1-8-4-16,3 1-32 16,0-11 12-16,8 4 4 15,-12 0 8-15,-12-4 96 16,-7 8-52-16,-16-12 124 16,-11 12-96-16,-12-11 0 15,-7 10-44-15,-16-3-8 16,3 10-12-16,-14-7-16 15,-1 4 4-15,-7 10 12 16,7 0-4-16,-4 0-12 16,12 7 4-16,-4 3 4 15,12 11 0-15,-4-1 44 16,12 4-24-16,-5 18 24 16,16 2-24-16,-11 18 44 15,15 0-36-15,-12 14 12 16,5-7-24-16,-9-4 20 15,8-6-24-15,-11-4 4 16,7-7-8-16,-15-3-8 16,12-11 4-16,-8-7 20 15,7-2-12-15,-3-12-180 16,7-2 92-16,12-11-888 16,0 0 532-16</inkml:trace>
          <inkml:trace contextRef="#ctx0" brushRef="#br0" timeOffset="107062.1473">7943 7146 872 0,'19'7'324'0,"-19"-7"-252"0,-19 31-20 0,-1-14-320 15,1 4 136-15</inkml:trace>
          <inkml:trace contextRef="#ctx0" brushRef="#br0" timeOffset="106299.1183">6375 6585 1112 0,'-23'-3'412'0,"23"3"-320"0,11 0-28 0,-3-3 44 15,0 3-72-15,19-7-12 16,4 7-16-16,11 0 8 16,5-4-8-16</inkml:trace>
          <inkml:trace contextRef="#ctx0" brushRef="#br0" timeOffset="106459.5454">6379 6785 1060 0,'-20'7'392'0,"20"-7"-304"0,4 0-28 0,4 0 40 15,7 0-68-15,16 0 32 16,8-7-36-16,19 4-192 15,-4-8 88-15</inkml:trace>
        </inkml:traceGroup>
      </inkml:traceGroup>
    </inkml:traceGroup>
    <inkml:traceGroup>
      <inkml:annotationXML>
        <emma:emma xmlns:emma="http://www.w3.org/2003/04/emma" version="1.0">
          <emma:interpretation id="{05158046-0C75-415B-841C-E6B784216DCD}" emma:medium="tactile" emma:mode="ink">
            <msink:context xmlns:msink="http://schemas.microsoft.com/ink/2010/main" type="paragraph" rotatedBoundingBox="3336,7758 16522,6500 16853,9968 3667,112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85C9F4-D35D-4A23-8DED-09AC95CFB0D4}" emma:medium="tactile" emma:mode="ink">
              <msink:context xmlns:msink="http://schemas.microsoft.com/ink/2010/main" type="line" rotatedBoundingBox="3336,7758 16522,6500 16729,8669 3543,9927"/>
            </emma:interpretation>
          </emma:emma>
        </inkml:annotationXML>
        <inkml:traceGroup>
          <inkml:annotationXML>
            <emma:emma xmlns:emma="http://www.w3.org/2003/04/emma" version="1.0">
              <emma:interpretation id="{950F2C35-261E-4B70-AF60-4B4524941E68}" emma:medium="tactile" emma:mode="ink">
                <msink:context xmlns:msink="http://schemas.microsoft.com/ink/2010/main" type="inkWord" rotatedBoundingBox="3417,8607 5993,8361 6095,9429 3519,9674">
                  <msink:destinationLink direction="with" ref="{E984A232-E761-4330-9ABE-A45DBE80A359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8000.98">3886 7996 464 0,'0'-17'176'0,"0"17"-140"0,7-10-8 0,-3 6 84 16,4 4-68-16,-8-3 8 15,0 6-32-15,-4 8 48 16,4 6-36-16,0 17 56 16,0 7-52-16,-8 11 36 15,4-4-40-15,-3 7 24 16,-1-3-28-16,-4 3 28 16,-3-3-32-16,-1-1 48 15,9-6-40-15,-5 7 4 16,4-18-24-16,-3 4 12 15,3-14-16-15,0-7 4 16,4 0-4-16,-3-10 12 16,7-3-12-16,0-11-144 15,7 0 72-15</inkml:trace>
          <inkml:trace contextRef="#ctx0" brushRef="#br0" timeOffset="148563.2164">3800 8457 612 0,'-23'-7'228'0,"23"7"-180"0,12 0-12 0,-4-6 72 16,3 6-68-16,9-7 96 16,-1 0-76-16,4-4 68 15,4 5-72-15,8-8 24 16,0 7-48-16,0-7 0 16,0 7-20-16,7-3-8 15,-15 7 0-15</inkml:trace>
          <inkml:trace contextRef="#ctx0" brushRef="#br0" timeOffset="148933.7021">3982 7766 632 0,'-7'-11'236'0,"7"11"-184"0,4-7-16 0,-4 4 88 15,0 6-76-15,0-6 88 16,7 3-80-16,-3-7 24 16,8 4-44-16,-5-1-12 15,13 4-16-15,3-3-16 16,0 3 4-16,20-4 20 16,-4 4-8-16,15 0-4 15,-4 4 0-15</inkml:trace>
          <inkml:trace contextRef="#ctx0" brushRef="#br0" timeOffset="148316.5415">4493 7982 436 0,'8'-6'160'0,"-8"6"-124"0,4-4-8 0,-4 4 16 16,0 4-28-16,0-1 84 15,0 7-56-15,-4 11 56 16,4 3-56-16,-8 17 24 15,8 4-40-15,-7 7 44 16,7-1-40-16,-8 11 20 16,0-3-32-16,0 10-8 15,5-4-8-15,-5-3 4 16,4-4-4-16,-4-9-4 16,0-12 4-16,5-6 28 15,3 0-16-15,-8-17-4 16,0-4-8-16</inkml:trace>
          <inkml:trace contextRef="#ctx0" brushRef="#br0" timeOffset="147295.047">2573 8877 228 0,'0'0'84'0,"0"0"-64"0,8-7-8 16,-8 7 180-16,0 0-108 0,4 0 80 16,4 0-96-16,-1 0 52 15,5 0-68-15,0-10 40 16,-1 10-52-16,5-14 24 16,3 7-36-16,0-17 0 15,1 10-16-15,3-17-8 16,4 7 0-16,8-14-4 15,0 8 0-15,11-15 0 16,-3 14 0-16,3-7 16 16,1 7-8-16,-9-7-12 15,1 7 0-15,-4 0 20 16,4 7-8-16,-12-3-20 16,8 9 4-16,-12-6 12 15,4 7 0-15,-15-7-4 16,3 3 4-16,-7-3 4 15,3 7-4-15,-3-7-4 16,-8 7 4-16,4-4-4 16,8 4 0-16,-12 0-12 15,0 3 8-15,0 0 12 16,7 7-4-16,-7-3-12 16,0 7 4-16,-7-1-4 15,7 8 0-15,0-1 8 16,0 7 0-16,-8 4-12 15,4 7 8-15,-8 3 4 16,1 3 0-16,3 4-12 16,0 4 8-16,-3-1 12 15,3 1-4-15,0-1 16 0,4-3-12 16,0 0-12 0,4-4 0-16,-3-6-4 0,6 3 0 15,-3-10 16 1,8 3-4-1,0-10 16-15,7 0-12 0,1-14 4 0,-1-3-4 0,5-11-8 16,-5 4 4-16,8-7-92 16,5 0 48-16,-1-7-4 15,4 7 28-15,-4-4-4 16,0 7 8-16,0-3 36 16,-8 7-16-16,-7-4 0 15,3 8-4-15,-7-1-16 16,4 4 8-16,-12 3 20 15,4 3-8-15,-4-3 4 16,0 7-4-16,-4-3-8 16,4 6 4-16,0 1 4 15,-8 3-4-15,0-4 32 16,4 4-20-16,-3 0 4 16,3 0-12-16,-4 7 4 15,0-1-8-15,-3 1 16 16,3 3-12-16,-4 4 4 15,8 3-4-15,-3 0-8 16,3 0 4-16,0 0 12 16,4 0-8-16,0-3 4 0,4 0-4 15,0-11-8-15,3 4 4 0,-3 3 12 16,4-10-8-16,0 0-4 16,3 0 0-16</inkml:trace>
          <inkml:trace contextRef="#ctx0" brushRef="#br0" timeOffset="149924.3376">4764 8543 476 0,'0'0'176'0,"0"0"-136"0,0-7-12 15,0 7 128 1,0 0-92-16,0 0 88 15,12 0-88-15,-4-6 64 16,3 6-72-16,9-11 68 16,-1 11-72-16,8-7 16 15,0 7-36-15,12-10-4 16,-4 10-16-16,-8-3-16 16,4 3 0-16,-4-4-304 15,0 4 168-15</inkml:trace>
          <inkml:trace contextRef="#ctx0" brushRef="#br0" timeOffset="149535.8031">4853 8282 528 0,'-19'3'196'0,"19"-3"-152"0,-4 0-12 16,4 0 88-1,8 7-72-15,0-7 164 16,7 0-116-16,8-7 60 15,12 7-92-15,0-3-16 16,-8 3-32-16,0-7-20 16,-4 3 0-16,1-2 20 15,-5 6-8-15,0-7-12 16,-7 7 0-16,-12-4-48 16,8 4 24-16</inkml:trace>
        </inkml:traceGroup>
        <inkml:traceGroup>
          <inkml:annotationXML>
            <emma:emma xmlns:emma="http://www.w3.org/2003/04/emma" version="1.0">
              <emma:interpretation id="{E01F98C1-7C71-4FC1-81B1-38F53265862D}" emma:medium="tactile" emma:mode="ink">
                <msink:context xmlns:msink="http://schemas.microsoft.com/ink/2010/main" type="inkWord" rotatedBoundingBox="6576,8599 8881,8379 8979,9409 6674,962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0929.0703">5713 7986 488 0,'-8'-7'180'0,"8"7"-140"0,0-3-12 0,0-4 144 16,0 7-100-16,0 0 88 15,0-7-96-15,0 0 20 16,8 7-48-16,0-7 4 15,3 7-24-15,16-3 20 16,-7 3-24-16,18-7 12 16,9 3-12-16,19-3-8 15,-8 7 0-15,15-6-16 16,-11 6 8-16,-4-7 4 16,-4 3 0-16,-11-3 0 15,0 7 0-15,-12-3 24 16,-8 3-12-16,-8-4 40 15,-3 8-28-15,-12-1 12 16,0 4-20-16,-12 4 8 16,4-1-12-16,-7 7-16 15,0 0 0-15,-1 11-16 16,4 3 12-16,-11 13 4 16,4 1 4-16,-8 10 8 15,7-3-4-15,-7 10 8 16,4-7-8-16,-8 10-4 0,8-3 4 0,-8 4 4 15,12-15-4-15,-9-6-4 16,13-11 4-16,-4-6 12 16,7-11-8-16,-4-10 16 15,5-7-16-15,-5-17 32 16,5-11-24-16,-16-13-24 16,7 3 4-16,-7-20 16 15,4 9-4-15,-8-2-28 16,4 6 8-16,-4-13 4 15,4 9 8-15,0-6 0 16,7 11 0-16,1-5-20 16,11 18 12-16,-3 0-24 15,11 14 20-15,0 4-4 16,4 6 8-16,11 7 8 16,-3 7 0-16,15 3-292 15,-8 4 160-15</inkml:trace>
          <inkml:trace contextRef="#ctx0" brushRef="#br0" timeOffset="151468.6371">6959 8093 664 0,'-4'-14'244'0,"4"14"-188"0,-7-14-16 15,3 7 100 1,4 7-84-16,-8 4 48 15,4 2-60-15,-11 8 20 16,-1 7-36-16,-11 10 36 16,4 0-36-16,-16 10-4 15,4-6-16-15,-15 2 4 16,4 1-8-16,-16 4-4 16,4-5 4-16,-1 1 20 15,17-3-12-15,3-8-12 16,12-6-4-16,8-7 20 0,7-4-8 15,12-17-364-15,12 0 192 0</inkml:trace>
          <inkml:trace contextRef="#ctx0" brushRef="#br0" timeOffset="151215.8329">6448 8130 664 0,'-4'-13'244'0,"4"13"-188"0,12-11-16 0,-4 11 40 15,0 7-52-15,7 4 76 16,4 6-56-16,12 10 44 16,0 1-52-16,12 6 40 15,-4-3-44-15,-1 0 0 16,1-3-24-16,-4-4 28 16,0 0-24-16,-8-7 4 15,-8-3-12-15,0-4 28 16,-3-3-20-16,-4-10-144 15,-1 3 64-15</inkml:trace>
          <inkml:trace contextRef="#ctx0" brushRef="#br0" timeOffset="152069.0502">7602 7893 572 0,'-8'-10'208'0,"8"10"-160"0,-4 3-12 0,-3-3-12 15,3 7-20-15,-8 3 156 16,0 8-88-16,-3 9 24 16,3 7-56-16,-11 18 16 15,8 3-28-15,-12 10 36 16,3 1-36-16,-11 6-16 15,8-6-4-15,-4 2 8 16,4-6-8-16,-8-3 92 16,8-14-52-16,0-11 40 15,8-10-52-15,0-14 44 16,7-6-48-16,8-25-24 16,12 0-8-16,7-20 0 15,12 0 0-15,0-21-56 16,4 14 32-16,4-18-24 15,-4 11 28-15,4-13 8 0,-4 12 12 16,-8-2 0-16,4 10 0 16,-7 3 44-16,-1 11-24 0,-3 3 44 15,-1 10-36-15,1 4-16 16,-1 7-4-16,1 3 0 16,-1 10-4-16,4 7-12 15,1 8 4-15,-1 13 4 16,0 3 0-16,1 14-20 15,-1 4 12-15,0 6 32 16,1-3-16-16,-5 7 8 16,-3-3-8-16,0 3 12 15,3-4-12-15,-3 1 4 16,-1-15-4-16,-7-2 20 16,4-8-16-16,-8-10-4 15,4-7-4-15,-8-10-296 16,4 0 160-16</inkml:trace>
          <inkml:trace contextRef="#ctx0" brushRef="#br0" timeOffset="152354.8098">7246 8395 820 0,'-31'-10'304'0,"31"10"-236"0,0-7-20 0,0 4 36 31,4 3-56-31,11-4 96 0,-3 1-72 0,15-4 20 16,0 7-40-16,4-7-12 15,8 7-12-15,7-7 28 16,-3 7-20-16,-5-7 20 16,-7 7-20-16,8-7 0 15,-12 4-8-15,0-4-24 16,0 4 8-16,-7-4-4 15,-1 3 4-15,-11-6-292 16,3 3 164-16</inkml:trace>
          <inkml:trace contextRef="#ctx0" brushRef="#br0" timeOffset="153135.4022">7281 7721 372 0,'-8'0'140'0,"8"0"-112"0,8 3-4 15,-8-3 136 1,0 0-92-16,0 0 112 15,0 0-100-15,0 0 108 16,3 0-108-16,-3-3 76 16,4 3-92-16,0-7 12 0,0 7-44 0,0-3-20 15,8 6-8-15,7-3-4 16,8 0 0-16,16-3 8 16,7 3-4-16,20-7-12 15,-1 7 4-15,9-4 20 16,-9 4-8-16,-11 0 4 15,-7 4-4-15,-16-4 4 16,-4 0-8-16,-16-4 40 16,1 4-20-16,-13-3 12 15,-3 3-20-15</inkml:trace>
        </inkml:traceGroup>
        <inkml:traceGroup>
          <inkml:annotationXML>
            <emma:emma xmlns:emma="http://www.w3.org/2003/04/emma" version="1.0">
              <emma:interpretation id="{D2E25FD7-3ECC-4F11-9004-EB4CF3794917}" emma:medium="tactile" emma:mode="ink">
                <msink:context xmlns:msink="http://schemas.microsoft.com/ink/2010/main" type="inkWord" rotatedBoundingBox="10912,7035 15513,6596 15706,8610 11104,904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2738.1842">13470 7232 572 0,'-15'7'208'0,"15"-7"-160"0,-23 31-12 16,3-3-32-1,13-4-8-15,-20 24 28 0,-4 4-12 16,0 3-4-16,7 3-4 0,-10-10 72 15,10-3-40-15,-7-14 84 16,12-3-68-16,-4-11 28 16,7 0-48-16,1-10 8 15,7 0-24-15,4-11 8 16,8 1-12-16,12-21 12 16,3 3-16-16,12-20-56 15,0 6 24-15,4-13-40 16,3 3 32-16,-10 4 12 15,2 7 8-15,1 3 12 16,-7 7 0-16,-1 7-20 16,0 3 12-16,-4 0 20 15,1 14-4-15,-9 0-20 16,9 14 4-16,-5 10 76 16,5 3-40-16,-1 15-8 15,0 2-12-15,1 5 0 16,-1-5-4-16,-3-6 8 15,3-3-8-15,-7-8 8 16,-1-3-8-16,-15-3-80 16,-3-1 40-16</inkml:trace>
          <inkml:trace contextRef="#ctx0" brushRef="#br0" timeOffset="213131.248">13153 7133 684 0,'27'-11'252'0,"-27"11"-192"0,47 0-20 0,-28 0-12 16,4 0-24-16,20 0 8 16,-8 4-8-16,15-1 8 15,-11 1-8-15</inkml:trace>
          <inkml:trace contextRef="#ctx0" brushRef="#br0" timeOffset="212935.7095">13331 7563 756 0,'4'-18'280'0,"-4"18"-216"0,27 4-20 0,-4-4-20 16,-3 0-24-16,11 0 16 15,3 7-8-15,5 0-4 16,-4 0 0-16</inkml:trace>
          <inkml:trace contextRef="#ctx0" brushRef="#br0" timeOffset="213489.3829">13908 6930 300 0,'31'6'112'0,"-31"-6"-88"0,31 24-8 0,-12-6 100 16,4-1-68-16,8 14 104 16,0 3-88-16,0 21 24 15,0-3-52-15,-11 20-12 16,-5 4-16-16,-11 0 92 16,-4 3-56-16,-15-7 16 15,-1-7-36-15,-15-3 4 16,8-7-16-16,-16-3 12 15,12-7-16-15,-19 3 16 16,11-10-16-16,0-7-152 16,4-4 76-16</inkml:trace>
          <inkml:trace contextRef="#ctx0" brushRef="#br0" timeOffset="211087.2611">11833 7053 404 0,'-23'-13'148'0,"23"13"-112"0,-16 0-12 0,-3 0 92 15,19 6-68-15,-23 8 8 16,-1-3-36-16,-6 16 16 15,2-3-24-15,-10 14 24 16,7 3-24-16,-12 35 48 16,12-7-32-16,-11 17 28 15,11-4-28-15,4 8 28 16,7-7-32-16,20-4-32 16,12-4 4-16,3-13 16 15,12-7-4-15,4-13 32 0,8-8-24 16,-4-13-68-16,-4-11 28 15,8-10-504-15</inkml:trace>
          <inkml:trace contextRef="#ctx1" brushRef="#br0">11790 6132 0,'0'0'0,"0"0"31</inkml:trace>
          <inkml:trace contextRef="#ctx0" brushRef="#br0" timeOffset="211702.3959">11814 7394 560 0,'-16'-21'208'0,"16"21"-164"0,0-6-8 16,0 2 32-1,8 4-44-15,0-3 8 16,7-1-20-16,8-6 0 16,8 10-4-16,12 0-8 0,3 0 4 0,12-7-16 15,-3 7 8-15,10-3 12 16,1-1-4-16,4-6-12 15,-8 3 4 1,-4 0 92-16,-8 7-48 0,-11-7 8 16,-4 7-28-16,-16-10 48 15,-3 10-36-15,-12 0-24 16,-4 7-8-16,-16-4 8 16,4 4-4-16,-19 17-20 15,4 4 8-15,-7 16-12 16,3 5 8-16,-4 6 16 15,4 0 0-15,-4 0-4 16,4-7 4-16,4-10 4 0,4-7-4 16,-1-7 96-16,1-7-56 15,4-3 0-15,3-4-28 0,1-6 60 16,-1-8-44-16,1-3 16 16,-1-7-32-16,-3-6 44 31,7 3-32-31,-11-21-4 15,8 3-16-15,-12-13-16 16,7 14 4-16,-3-11 28 16,4 11-12-16,-1 3-4 15,1 7-4-15,7 6-16 16,5 5 8-16,-1-1 12 16,4 10-4-16,4 1-36 15,4 6 16-15,7 1-224 0,9 3 132 0,7 0-632 16,4-1 412-1</inkml:trace>
          <inkml:trace contextRef="#ctx0" brushRef="#br0" timeOffset="212275.9532">13029 7370 404 0,'-15'7'148'0,"15"-7"-112"0,-35 27-12 0,12-9-24 16,7 6-4-16,-19 10 108 15,4 4-56-15,-11 10 0 16,3-3-32-16,-11-4 52 15,-4-6-40-15,7-5 40 16,8-5-36-16,8-8 16 0,8-7-28 16,8-3-8-16,15-7-8 0,15-3-400 31,5 3 216-31</inkml:trace>
          <inkml:trace contextRef="#ctx0" brushRef="#br0" timeOffset="212021.2439">12642 7408 496 0,'0'-7'184'0,"0"7"-140"0,8 0-16 0,-4 3 108 16,3 1-80-16,9 10 84 16,3 6-80-16,5 8 4 15,-1-1-40-15,4 8 68 16,4-1-56-16,0-3 24 15,-4-7-40-15,0-3-8 16,0-1-8-16,-4-2 12 16,-3-5-8-16,-9-6 32 15,-3 4-24-15,-8-5-252 16,4 1 128-16</inkml:trace>
          <inkml:trace contextRef="#ctx0" brushRef="#br0" timeOffset="213989.2605">14446 7439 756 0,'0'-11'280'0,"0"11"-216"0,27 7-20 16,-8-7-20-1,1 4-24-15,19-4 44 16,7 0-24-16,8 0 36 16,8 0-32-16</inkml:trace>
          <inkml:trace contextRef="#ctx0" brushRef="#br0" timeOffset="213717.5063">14582 7284 852 0,'-8'-45'316'0,"8"45"-248"0,15-7-16 0,-3-3-28 15,-1 10-24-15,9-7 8 16,-1 7-4-16,4-7-12 15,5 7 4-15</inkml:trace>
          <inkml:trace contextRef="#ctx0" brushRef="#br0" timeOffset="210425.9827">10219 7397 424 0,'0'0'156'0,"0"0"-120"0,7-3-8 0,-7 0 88 16,0 6-68-16,0-6 16 15,0 3-40-15,0-4 4 16,0 8-16-16,0-4 0 16,0 0-4-16,0 0 12 15,0 0-12-15,8 0 16 16,0 0-16-16,4-4 16 16,-1 4-16-16,16-3 4 15,-7 3-4-15,15-4 12 16,-5 1-12-16,17-4-20 15,-1 4 4-15,12-4 4 16,4 7 4-16,4-7 16 16,-8 0-8-16,-4 0-12 15,-7 7 0-15,-5-3 12 16,-14 3-4-16,-1-4-4 16,0 4 4-16,-16-3 4 15,5 3-4-15,-8-4-12 16,3 8 4-16,-11-4 4 15,8 0 0-15,-8 0 0 16,0 0 0-16,0 3 8 16,0 1-4-16,-8-1-4 15,8-3 4-15,-11 10-16 16,7 1 8-16,-8-1-4 0,8 4 0 16,-11 10 8-16,-5 0 0 0,-7 17 0 15,4 0 0-15,-16 15 0 16,1-8 0-16,-13 3 0 15,9 1 0-15,-12 0 8 16,7-8-4-16,5-6-4 16,3-7 4-16,8-7 12 15,8-10-8-15,-1-7 84 0,1-4-48 16,4-10 4-16,3-3-28 16,-3-7-4-16,0-4-8 15,-5-3 4 1,5 0-8-16,-8-7-12 15,8 4 4-15,-9-11 12 16,9 7-4-16,-8-11 32 16,0 11-20-16,8-3 32 15,7 7-32-15,-4-1 12 16,5 11-16-16,3-4 0 16,8 11-4-16,8 0-8 15,0 10 4-15</inkml:trace>
          <inkml:trace contextRef="#ctx0" brushRef="#br0" timeOffset="226897.8654">10807 7766 288 0,'12'-7'108'0,"-12"7"-84"0,19 0-4 16,-15 0-24-16,0-4 0 16,4 4 4-16,-1 0 0 0,1 0 8 15,4 0-4-15,-5 0-12 16,1 0 4-16,0 0 4 15,0 4 0-15,-8-4 0 16,0 0 0-16,4 0 8 16,-1 3-4-16,1 1 32 15,0-1-20-15,0-3 12 16,0 4-16-16,-4-4 12 16,0 6-16-16,-4 1 60 15,0 0-40-15,-7-3 8 16,3-1-24-16,-4-3 44 15,4 0-28-15,-3 0 28 16,7-3-28-16,0-8-16 16,4 8-8-16,0-1 4 15,8 4-4-15,0 7-188 16,3 4 100-16</inkml:trace>
          <inkml:trace contextRef="#ctx0" brushRef="#br0" timeOffset="210624.5099">10919 7638 904 0,'12'-10'332'0,"-12"10"-256"0,8 10-24 0,-8-10-36 15,0 0-20-15,0 4-112 16,0-1 64-16,0 1-348 16,0 6 220-16</inkml:trace>
        </inkml:traceGroup>
        <inkml:traceGroup>
          <inkml:annotationXML>
            <emma:emma xmlns:emma="http://www.w3.org/2003/04/emma" version="1.0">
              <emma:interpretation id="{A105D47A-968B-4629-8B5E-623AA8B13F89}" emma:medium="tactile" emma:mode="ink">
                <msink:context xmlns:msink="http://schemas.microsoft.com/ink/2010/main" type="inkWord" rotatedBoundingBox="16390,8026 16665,8000 16705,8426 16431,8452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4270.0111">15673 7308 496 0,'12'-10'184'0,"-12"10"-140"0,0-14-16 0,0 14 120 15,0 0-88-15,-20-7 80 16,9 7-80-16,-20 14 56 15,4-4-64-15,-12 25-40 16,8-1-8-16,0 14 4 16,12 0-4-16,15 4 16 15,8-7-12-15,19-4 32 16,4-7-24-16,12-6-4 16,-1-7-8-16,5-11 20 15,0-3-12-15,-12-18 4 16,-8-2-8-16,-15-22 4 15,-1 4-8-15,-18-20-4 16,-1 6 4-16,-11-7-4 16,7 8 0-16,-7 13 0 15,8 10 0-15,3 4-232 16,12 17 128-16</inkml:trace>
        </inkml:traceGroup>
      </inkml:traceGroup>
      <inkml:traceGroup>
        <inkml:annotationXML>
          <emma:emma xmlns:emma="http://www.w3.org/2003/04/emma" version="1.0">
            <emma:interpretation id="{FF2291A5-EB3B-460B-94C8-6239808EF050}" emma:medium="tactile" emma:mode="ink">
              <msink:context xmlns:msink="http://schemas.microsoft.com/ink/2010/main" type="line" rotatedBoundingBox="8377,9400 16082,8947 16154,10166 8449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69ED20AA-2B4F-4FBF-AE40-7B6CD9118DC4}" emma:medium="tactile" emma:mode="ink">
                <msink:context xmlns:msink="http://schemas.microsoft.com/ink/2010/main" type="inkWord" rotatedBoundingBox="8394,9688 11501,9506 11534,10060 8427,10243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2684.3007">8515 9180 384 0,'-15'-34'140'0,"15"34"-108"0,-4-18-8 15,0 11 48 1,8 7-44-16,-4 0 76 16,0 4-56-16,0 10 64 15,8 6-64-15,0 18 8 16,-1 3-32-16,5 4 32 16,0 0-32-16,-1-11 84 15,5-3-60-15,-9-10 84 16,5 0-76-16,-4-15 148 0,-1 1-112 0,1-14 44 15,4 1-80-15,-1-15 0 16,1 0-32-16,4-20-12 31,-5 7-8-31,1-18-4 0,-1 7 0 0,5-3-44 16,-1 14 24-16,1-1-204 16,-1 15 124-16,-3 2-320 15,3 11 236-15</inkml:trace>
          <inkml:trace contextRef="#ctx0" brushRef="#br0" timeOffset="162984.5998">8926 9135 572 0,'15'14'208'0,"-15"-14"-160"0,27 3-12 0,-11-3 68 16,3 4-64-16,4-8-16 15,1 1-16-15,-1-4 0 16,4 0-4-16,-4 0 8 15,0 4-8-15,-15-7-12 16,0-1 4-16,-16 1 28 16,4 3-12-16,-23-3-20 15,4 3 0-15,-12 7-4 16,4 3 4-16,-8 11 52 16,9 3-24-16,2 18-8 15,9-4-8-15,11 3 4 16,8 0-4-16,16-3 16 0,7 0-12 15,12-10-40-15,4-4 20 0,11-13-340 16,-4 3 192-16</inkml:trace>
          <inkml:trace contextRef="#ctx0" brushRef="#br0" timeOffset="163194.9481">9479 9073 664 0,'-3'-44'244'0,"3"44"-188"0,-12-18-16 0,4 11 120 16,4 7-96-16,-11 0 28 15,3 7-56-15,-11 7-4 16,4 7-20-16,-5 10-32 16,5 3 8-16,-4 7 12 15,7 1 4-15,5-1 32 16,11-3-20-16,11-11-4 16,1-6-8-16,15-14-156 15,8 0 84-15,15-14-264 16,4 0 188-16</inkml:trace>
          <inkml:trace contextRef="#ctx0" brushRef="#br0" timeOffset="164081.0412">9526 9170 496 0,'-12'-62'184'0,"12"62"-140"0,20-35-16 0,-5 21 56 16,8 8-52-16,12-8 24 16,0 7-36-16,11-3-8 15,1 6-8-15,3-3-4 16,-3 4 0-16,-1-4 8 16,-7 7-4-16,-4-7 96 15,-1 7-56-15,-14-3 52 16,-1 6-56-16,-11-3 68 15,-4 0-60-15,-8 4-52 16,0 2 0-16,-4 8 4 16,4 7 4-16,-3 6-20 15,3 4 8-15,0 4 4 16,8-4 4-16,4 0 0 16,-1-4 0-16,13-6 16 15,-1-4-8-15,0-10 16 16,5 0-16-16,-1-11-12 15,-12-3 0-15,-3 1-68 0,4-1 40 16,-12-10-48-16,0-4 44 16,-12-3-8-1,4 0 28-15,-3-4 8 16,-5 4 8-16,9 0-12 0,3 7 8 0,8-4 20 16,3 11-8-16,9 0 48 15,-1-1-28-15,9 4 4 16,3 7-20-16,-12 0 12 15,4 7-16-15,-3-7 24 16,-1 14-20-16,-3-11 32 16,0 11-28-16,-5-7-12 15,9 0-8-15,-16 3 4 16,8 4 0-16,-1 3 0 16,5 4 0-16,-4-4 0 15,3 4 0-15,-3 3 44 16,4-10-24-16,-12-1 36 15,7-2-32-15,-7-1 32 16,4 0-32-16,-4-6 20 16,0-1-24-16,-4-6 80 15,4 3-56-15,0-14 40 16,4 4-48-16,4-18 0 16,8 1-24-16,7-11-8 15,0 7 0-15,8-4-32 16,0 8 16-16,4 3 4 15,-8 10 8-15</inkml:trace>
          <inkml:trace contextRef="#ctx0" brushRef="#br0" timeOffset="163379.3201">9944 8836 664 0,'-12'-7'244'0,"12"7"-188"0,-23 21-16 15,11-4 32 1,5 0-48-16,-13 14 16 15,5 7-24-15,-12 17 8 16,7 3-12-16,-3 8-228 0,0-8 120 0,4-10-316 16,3-6 232-16</inkml:trace>
          <inkml:trace contextRef="#ctx0" brushRef="#br0" timeOffset="162174.4245">8314 9190 496 0,'0'4'184'0,"0"-4"-140"0,0 7-16 0,0-4 76 31,0 0-64-31,-4 1 28 0,4-1-40 0,-7 4 8 16,3 4-20-16,-12-1 0 15,5 0-8-15,-9 0-8 16,5 4 4-16,-12-3 12 15,7 2-8-15,-11-6-4 16,4-3 0-16,-8-4 28 16,8 3-16-16,-11-6 40 15,7-4-32-15,-8-14-4 16,8 0-12-16,-8-13 4 16,8 3-8-16,-4-10-4 15,12 6 4-15,0-6-16 16,4 10 8-16,-1 0-4 15,9 11 0-15,-1-1 16 16,4 11-4-16,1-1-20 16,3 4 8-16,-4 4-4 15,4 3 4-15,-8 0 24 16,5 7-8-16,-9-4-12 16,5 8 0-16,-9 2-4 15,9 8 0-15,-13 7 8 16,13 2 0-16,-12 5-12 0,7 3 8 0,-3 0 4 15,3-4 0 1,5-6 0-16,3-4 0 16,0-11 8-16,8 1-4 0,0-14-12 15,8-3 4-15,0-15 12 16,7 1-4-16,4-14 8 16,5 7-8-16,7-10-20 15,0 6 8-15,0 1-76 16,0 6 48-16,-4-3 4 15,-8 10 20-15,0 1 12 16,1 9 0-16,-9-6 8 16,-3 6-4-16,-4-3 8 15,8 7-8-15,-12-3-12 16,0 3 4-16,0-3 4 16,0 3 0-16,-8-4 0 15,4 8 0-15,-4-8 32 16,4 4-16-16,-3-3 40 15,3 3-32-15,-8-4 56 16,8 4-44-16,-11-3 12 16,3 6-32-16,-11-3-8 15,4 4-4-15,-9-1 4 16,9 1-4-16,-4-1-20 16,7 0 8-16,1-6 20 15,3 3-4-15</inkml:trace>
        </inkml:traceGroup>
        <inkml:traceGroup>
          <inkml:annotationXML>
            <emma:emma xmlns:emma="http://www.w3.org/2003/04/emma" version="1.0">
              <emma:interpretation id="{3278BDD0-CF2C-478C-9F48-AFDAD0C51EEE}" emma:medium="tactile" emma:mode="ink">
                <msink:context xmlns:msink="http://schemas.microsoft.com/ink/2010/main" type="inkWord" rotatedBoundingBox="12476,9159 16082,8947 16154,10166 12548,10378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6683.5758">13753 8839 808 0,'-19'-24'300'0,"19"24"-232"0,0-10-20 0,0 3 176 16,7 7-132-16,9-7 8 15,7 0-60-15,16-3-20 16,3 3-12-16,20-7-68 16,0 4 32-16,20-11-340 15,-9 7 204-15,12-10-120 16,-11 0 168-16,-12 0 104 16,-8 0 8-16,-15-3 376 15,-12 9-204-15,-12-6 140 16,1 11-180-16,-12-12-8 15,0 8-72-15,-12 4-24 16,0 6-12-16,-4 3-240 16,5 8 124-16,-9 9-704 15,5 8 448-15</inkml:trace>
          <inkml:trace contextRef="#ctx0" brushRef="#br0" timeOffset="166802.4201">14287 8757 924 0,'-42'34'340'0,"42"-34"-260"0,-27 38-28 15,7-24 152 1,13 3-124-16,-5 4-16 16,4 3-40-16,-3 0 0 15,11 0-16-15,3-4-4 16,9 5 0-16,7-15-104 16,8 4 56-16,4-14-308 0,4 0 196 0</inkml:trace>
          <inkml:trace contextRef="#ctx0" brushRef="#br0" timeOffset="167473.5778">14640 8832 652 0,'3'-10'244'0,"-3"10"-192"0,8-10-12 0,-8 3 76 16,0 7-72-16,-8-4 24 15,5 4-36-15,-17-3 12 16,9 0-24-16,-13 6 8 15,5 4-16-15,-8 3 28 16,8 4-24-16,-5 0-4 16,17 3-8-16,-5 0 4 15,12 4-4-15,12-4 24 16,-1-3-16-16,5-4 4 16,3-3-8-16,0-11 20 15,1 4-16-15,-5-10-4 16,5 3-4-16,-5-6-104 15,1 2 56-15,-16-6-192 16,7 7 132-16,-7-11-32 16,4 7 80-16,-4-3 76 15,0 10-4-15,0 7 20 16,4 4-20-16,-4 2 88 16,4 5-56-16,4 3 84 15,-1-1-76-15,9-2 16 16,11 2-40-16,0-6 12 0,4 0-24 0,8-7 8 31,3 0-16-31,1-7 12 0,-4 4-16 0,-5-7-20 16,-6 3 4-16,3-11-156 15,-8 1 92-15,0-10-24 16,-7 3 56-16,-9-21 20 16,5 10 8-16,-8-13 108 15,3 7-52-15,1-7 88 16,0 13-76-16,-4 1 80 15,4 7-80-15,-8 2 60 16,3 12-64-16,-3-1-20 16,0 10-20-16,0-2-20 15,0 6 4-15,-7 6 12 16,-1 8-4-16,-11 24-12 16,-1 7 4-16,-3 10 12 15,0 0-4-15,7 0-4 16,12-7 4-16,4 0 20 15,4-6-12-15,8-11-20 16,11-4 0-16</inkml:trace>
          <inkml:trace contextRef="#ctx0" brushRef="#br0" timeOffset="164698.8033">11806 8870 444 0,'-12'-10'164'0,"12"10"-124"0,-7 3-16 0,-1 4 0 16,8 4-20-16,-12 16 84 15,1 7-44-15,-5 32 32 16,4 6-44-16,-3 21 0 16,3-14-20-16,-3 4 0 15,11-11-4-15,-19-3 72 16,19-14-44-16,-12-10 32 16,13-8-40-16,-5-16-16 15,0-7-8-15,4-18-472 16,-4-2 256-16</inkml:trace>
          <inkml:trace contextRef="#ctx0" brushRef="#br0" timeOffset="165190.6263">11574 8984 572 0,'34'-21'208'0,"-34"21"-160"0,47-7-12 16,-20 7 112-1,-4 4-88-15,12 9 8 16,-4-2-40-16,-4 9 20 15,-7 1-32-15,-1 3 40 16,-8 4-32-16,-14-1 12 16,-1 1-20-16,-23 3 20 15,0-4-24-15,-8-3 4 0,4-3-8 16,-4-18 4-16,16 4-8 0,-1-14-64 16,20 1 32-16,12-15-208 15,15 4 132-15,27-11-232 16,4 4 192-16,12-14 28 15,0 14 72-15,-1-7 252 16,-7 11-112-16,-15-5 148 16,-1 8-140-16,-19 3 140 15,-7 4-140-15,-13 3 0 16,-7 14-60-16,-15 3-4 16,3 11-24-16,1 7 0 15,3 3-8-15,4 0-16 16,8 0 4-16,7-4 12 15,5-13-4-15,7-4 8 16,4-3-8-16,8-21 8 16,0 7-8-16,-12-17-12 15,0 11 4-15,-19-15 4 16,0 14 0-16,-19-10-36 16,3 10 20-16,-11-3-20 15,7 3 20-15</inkml:trace>
          <inkml:trace contextRef="#ctx0" brushRef="#br0" timeOffset="166333.1442">12538 8877 716 0,'3'-14'264'0,"-3"14"-204"0,20 4-16 0,-9-1 64 16,5 1-68-16,3-1 16 15,4 1-32-15,12 2-12 16,0 1-8-16,8-3 12 15,-1 3-8-15,16-14-92 16,0 3 48-16,4 1 0 16,-7-4 24-16,-9-3 12 15,-7 6 0-15,-12-6 120 0,-8 3-64 16,-11-3 92-16,0 3-84 16,-16-4 4-16,0 5-44 0,-11 2-32 15,-1 4 4-15,-10 4 0 16,2 2 4-16,-6 8 0 15,6 3 0-15,-2 4-12 16,10 0 8-16,1 3-4 16,7 0 0-16,12-3 16 15,8-1-4-15,15-6 16 16,4 0-12-16,16-14-12 16,-1 0 0-16,9-7-156 15,-5 3 88-15,-3-6-96 16,-5 7 100-16,-7-15-20 15,-3 1 52-15,-9-3 16 16,-4 6 8-16,-7-3 28 16,0 6-8-16,-4 1 84 15,0 7-48-15,-4 6 48 16,3 7-52-16,-3 4 16 16,4 3-36-16,-4 0 52 15,4 4-40-15,-4-11 12 16,8 8-28-16,-8-8 0 15,4-3-8-15,0-7 20 16,3 0-16-16,1-4-4 16,0 1-4-16,-8-7-156 15,4 3 84-15,0-4-76 16,0 1 80-16,-4-7 8 0,3 10 36 16,1 0 12-16,0 7 8 0,4 4 76 15,4 6-40-15,7 7 100 16,0 4-76-16,12-1 16 15,4 5-44-15,12-5 4 16,3 1-20-16,4-7 8 16,-4-4-12-16,1-14 0 15,-9 1-4-15,-3-11-140 16,-4 0 76-16,-8-13-156 16,0 6 120-16,-8-13-80 15,1 6 100-15,-5-20 12 16,-7 3 36-16,-4-23 88 15,4 13-36-15,-8-4 184 16,0 14-116-16,-8 4 140 16,4 14-132-16,-4 2 24 15,0 19-76-15,-3 6-36 16,7 13-16-16,-8 11 0 16,8 7 0-16,-11 14 8 15,3 0-4-15,-7 6 16 16,4 1-12-16,-5-7-196 15,5-4 100-15</inkml:trace>
          <inkml:trace contextRef="#ctx0" brushRef="#br0" timeOffset="165403.8231">12971 8358 932 0,'-31'-11'348'0,"31"11"-272"0,-39 24-20 0,24-3 4 16,3 3-44-16,-7 28-12 15,4 6-8-15,3 14 28 16,4-3-12-16,4 0 4 16,4-7-8-16,-4-4 4 15,1-9-8-15,-5-5-36 16,4-6 16-16</inkml:trace>
        </inkml:traceGroup>
      </inkml:traceGroup>
    </inkml:traceGroup>
    <inkml:traceGroup>
      <inkml:annotationXML>
        <emma:emma xmlns:emma="http://www.w3.org/2003/04/emma" version="1.0">
          <emma:interpretation id="{B85B7E1E-5C56-4BC3-B9DD-CFDD4D5A6613}" emma:medium="tactile" emma:mode="ink">
            <msink:context xmlns:msink="http://schemas.microsoft.com/ink/2010/main" type="paragraph" rotatedBoundingBox="3916,10641 22929,9979 22980,11463 3967,121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D8B936-0227-456A-B6E9-F8D3A80B12F1}" emma:medium="tactile" emma:mode="ink">
              <msink:context xmlns:msink="http://schemas.microsoft.com/ink/2010/main" type="line" rotatedBoundingBox="3916,10641 22929,9979 22980,11463 3967,12125"/>
            </emma:interpretation>
          </emma:emma>
        </inkml:annotationXML>
        <inkml:traceGroup>
          <inkml:annotationXML>
            <emma:emma xmlns:emma="http://www.w3.org/2003/04/emma" version="1.0">
              <emma:interpretation id="{029737A7-D854-4C88-B96E-D63F6ADE5231}" emma:medium="tactile" emma:mode="ink">
                <msink:context xmlns:msink="http://schemas.microsoft.com/ink/2010/main" type="inkWord" rotatedBoundingBox="3916,10641 6837,10539 6874,11601 3953,1170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2576.5017">4346 10666 728 0,'-19'-20'268'0,"19"20"-208"0,12-4-16 15,-5 1 108 1,5 6-92-16,7-6 96 16,8 3-88-16,8-10 80 15,4 3-84-15,11-4 4 0,-3 8-44 0,7-4-4 16,-4-3-12-16,1 3-8 16,-5 3 4-16,-3-6 4 15,-5 7-4-15,-11-8-92 16,0 4 52-16</inkml:trace>
          <inkml:trace contextRef="#ctx0" brushRef="#br0" timeOffset="182322.2954">5117 10150 768 0,'3'-13'284'0,"-3"13"-220"0,-11 0-20 0,-1-4-20 16,8 4-24-16,-19-3 0 15,0 3 0-15,-20-4 8 16,5 8-4-16,-20-4-4 15,0 3 4-15,-1 1-16 16,1-1 8-16,4-3 4 16,12 7 0-16,3-7 8 15,12 3-4-15,0-3 32 16,11 4-20-16,1-4 4 16,7 7-12-16,-8 6-16 15,9 8 4-15,-9 20-4 16,9 4 0-16,-5 20 32 15,4-3-12-15,-7 7 4 16,3-7-8-16,0 7 12 16,5-17-12-16,-5-4-4 15,8-4 0-15,-4-13 64 0,8 0-36 16,-3-13 16-16,3-5-32 0,-4-6 20 16,8 0-24-16,-4-7-4 15,0 0-4-15,3 0-24 16,5 7 12-16,4 0-4 15,-1 3 4-15,9-10 68 16,-1 14-32-16,8-11-4 16,0 4-12-16,0-3-20 15,4-1 4-15,0-3 20 16,0 0-8-16,0 0 4 16,-4 0-4-16,-3 0-184 15,-1 0 100-15,-4-7-248 16,-3 4 184-16</inkml:trace>
          <inkml:trace contextRef="#ctx0" brushRef="#br0" timeOffset="182878.3059">4505 9909 768 0,'-4'-6'284'0,"4"6"-220"0,8 0-20 16,0 0 164-1,3 0-124-15,16-4 96 16,4 4-100-16,16-3 8 15,3-1-52-15,12-3 4 16,-8 0-24-16,4-3-16 16,-4 3-4-16,-7-7-296 15,-8 8 164-15</inkml:trace>
          <inkml:trace contextRef="#ctx0" brushRef="#br0" timeOffset="181269.9569">2995 10226 424 0,'-8'-3'156'0,"8"3"-120"0,0 0-8 0,0 0 124 15,0 0-88-15,0-4 52 16,4 4-68-16,0-7 88 16,0 4-76-16,0-4 24 15,4 7-48-15,-8-4 4 16,0 8-24-16,4-4 20 15,-1 0-24-15,1 0 40 16,4 0-28-16,4-7 40 16,3 7-36-16,8 0 4 15,1 0-20-15,10 0-8 16,5 0 0-16,15-3-4 16,-3-4 0-16,11 0 0 15,-4 7 0-15,8-7 0 16,-8 7 0-16,-4-7 8 15,-4 7-4-15,-7 0 8 16,-8 0-8-16,-8-3 8 16,0 3-8-16,-8-7-4 15,-3 14 4-15,-9-7-16 16,1 0 8-16,-4 0 4 16,0 0 0-16,-4 3 0 15,4-3 0-15,-4 0 8 16,0 0-4-16,-4 0 16 15,4 7-12-15,-8 0-12 16,4 0 0-16,-7 3 4 16,3 4 0-16,-12 10-28 0,9 7 16 15,-12 14 24-15,3 6-8 0,-11 4-8 16,8 7 0-16,-8-10 4 16,8 3 0-16,-4-10 0 15,4-1 0-15,-8-6 32 16,11-7-16-16,-3-14-4 15,4 4-8-15,-5-18 12 16,5-3-8-16,-4-13 4 16,3 2-4-16,-10-16-16 15,6 3 4-15,-11-21 12 16,8 4-4-16,-15-4-20 16,11-3 8-16,-4 0-4 15,12 10 4-15,-4-4 0 16,7 15 0-16,5-4 8 15,3 10 0-15,1-3 0 16,7 10 0-16,0-3-20 16,8 7 12-16,0 0 12 15,7 3 0-15,9 0-232 16,-9 0 124-16</inkml:trace>
          <inkml:trace contextRef="#ctx0" brushRef="#br0" timeOffset="181782.3207">4315 10226 756 0,'-11'-17'280'0,"11"17"-216"0,4 0-20 16,-12 0 40 0,4 10-56-16,-15 0 68 15,-1 15-56-15,-18 5 0 16,3 8-24-16,-16 10 8 15,17-3-16-15,-25 7 4 16,13-11-4-16,-8 4 12 16,11-7-12-16,-3-7-20 15,15-7 4-15,4-10 4 16,7 3 4-16,20-10-344 0,8-7 188 0</inkml:trace>
          <inkml:trace contextRef="#ctx0" brushRef="#br0" timeOffset="181559.76">3901 10140 528 0,'12'-7'196'0,"-12"7"-152"0,4 7-12 0,-1 0 72 15,5 7-64-15,0 20 124 16,7 4-92-16,9 20 44 15,-1-3-68-15,8 7 36 16,11 0-48-16,-7-10-20 16,0-14-8-16,-4 0 24 15,0-7-16-15,-12-11 20 16,1-6-20-16,-9-7-368 16,-3-4 188-16</inkml:trace>
          <inkml:trace contextRef="#ctx0" brushRef="#br0" timeOffset="183842.5198">5450 10656 976 0,'11'-7'360'0,"-11"7"-280"0,43 0-20 0,-16 0 132 15,0 0-116-15,16-7-4 16,-1 4-44-16,12-4-4 15,4 7-12-15</inkml:trace>
          <inkml:trace contextRef="#ctx0" brushRef="#br0" timeOffset="183674.0983">5585 10367 728 0,'-15'10'268'0,"15"-10"-208"0,23 0-16 16,-8 0 152 0,5 0-116-16,7-3 0 15,4 3-48-15,7-4-20 16,9 8-8-16,-5-1-68 16,1 4 36-16,-8 4-412 0,-8 2 244 0</inkml:trace>
        </inkml:traceGroup>
        <inkml:traceGroup>
          <inkml:annotationXML>
            <emma:emma xmlns:emma="http://www.w3.org/2003/04/emma" version="1.0">
              <emma:interpretation id="{79151A7A-71DE-48BE-83AE-DC00F86AE4BC}" emma:medium="tactile" emma:mode="ink">
                <msink:context xmlns:msink="http://schemas.microsoft.com/ink/2010/main" type="inkWord" rotatedBoundingBox="7330,10807 9022,10748 9059,11812 7367,1187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4065.1114">6429 10525 1112 0,'-23'-7'412'0,"23"7"-320"0,4-13-28 15,-1 9 64 1,9 4-84-16,7-7 8 16,9 0-32-16,10-3-40 15,1 3 12-15,19-6-388 16,-4 6 220-16</inkml:trace>
          <inkml:trace contextRef="#ctx0" brushRef="#br0" timeOffset="184393.5159">7118 10408 340 0,'-12'31'128'0,"12"-31"-100"0,-11 55-8 0,7-24 176 16,4 0-112-16,-12 28 20 16,5 6-64-16,-13 14-8 15,5-3-20-15,-12-4 220 16,-1-10-124-16,1-10 184 15,0-7-168-15,-11-14 44 16,3-7-100-16,-16-17-12 16,17-7-36-16,-13-21-12 15,8 0-4-15,1-27-296 16,11 0 160-16</inkml:trace>
          <inkml:trace contextRef="#ctx0" brushRef="#br0" timeOffset="184545.4441">7184 10050 912 0,'8'11'340'0,"-8"-11"-264"0,3 7-24 0,-3 3-96 16,8-3 12-16,4 7-568 16,3 3 328-16</inkml:trace>
          <inkml:trace contextRef="#ctx0" brushRef="#br0" timeOffset="185143.5569">7613 10370 444 0,'-15'-10'164'0,"15"10"-124"0,-8-7-16 16,4 4 104 0,1 6-76-16,-9 4 52 15,4 3-64-15,-7 8 40 16,7 6-44-16,-8 10 16 15,9 4-32-15,-1 0 8 0,4 3-16 0,0-6 0 16,4-8-4-16,4-10-8 16,4 7 4-16,3-10 12 15,1-3-8-15,7-11 16 16,5-4-16-16,3-10-4 16,4 7 0-16,0-13 4 15,-4 3-4-15,-4-11-12 16,-4 7 4-16,-3 4-16 15,-5 7 12-15,-7 6 48 16,0 11-20-16,0 11 36 16,0-5-32-16,8 8-4 15,3 0-12-15,12-1 20 16,0 1-16-16,8-11 24 16,4 1-24-16,-4-11 12 15,-1-4-12-15,-3-10-8 16,-3 4 0-16,-13-11 84 15,-3 1-48-15,-8-18 16 16,-4 3-32-16,-4-13-32 16,0 10 4-16,0-6-28 15,4 13 20-15,4 0-188 16,4 14 108-16</inkml:trace>
        </inkml:traceGroup>
        <inkml:traceGroup>
          <inkml:annotationXML>
            <emma:emma xmlns:emma="http://www.w3.org/2003/04/emma" version="1.0">
              <emma:interpretation id="{1B862310-EAD4-4A45-92F7-1CF8A43761C9}" emma:medium="tactile" emma:mode="ink">
                <msink:context xmlns:msink="http://schemas.microsoft.com/ink/2010/main" type="inkWord" rotatedBoundingBox="9522,10562 12416,10461 12463,11829 9569,11930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9666.8495">10470 9810 364 0,'0'-14'132'0,"0"14"-100"0,0 0-12 16,-3-7 132 0,3 7-88-16,-4-3 72 15,4 3-80-15,-4-4 68 16,0 4-72-16,-4 0 72 0,8 0-72 0,-8 0 36 15,8 0-52-15,-3-7 60 16,6 7-56-16,-3 0 28 16,0 0-40-16,0-7 28 15,0 14-32-15,0-7 4 16,0 0-16-16,4 0 36 16,8 0-24-16,7 4-4 15,12-4-12-15,12 0 4 16,3 0-8-16,5-4-4 15,3 1 4-15,-8 6 12 16,-7-3-8-16,-8 0-4 16,-4 0 0-16,-12 0 12 15,-3 0-8-15,-4-3 16 16,-4 3-16-16,-4-4-12 16,7 4 0-16</inkml:trace>
          <inkml:trace contextRef="#ctx0" brushRef="#br0" timeOffset="186269.5774">8705 10126 464 0,'-15'-3'176'0,"15"3"-140"0,-8-4-8 0,0 1 128 16,8 6-92-16,-8-6 132 15,5 3-112-15,-1-4 32 16,4 8-72-16,0-8 12 16,4 4-36-16,3-3 60 15,5 3-44-15,23-7 28 16,3 4-36-16,28-4-28 15,4 3 0-15,15-3 8 16,-4 7-4-16,12-6 16 16,-11 9-12-16,-1-10-20 15,-8 7 4-15,-14-7-4 16,-9 14 4-16,-15-7 44 16,-4-3-24-16,-16 3 88 15,-3 0-56-15,-16 0-12 16,0 0-20-16,-11 0-12 15,3 3 4-15,-7 4 12 16,7-4-8-16,-7 4-4 16,3 0 0-16,-7 4-24 0,4 2 12 0,-9 18-4 15,9 0 4-15,-8 17 16 16,8 11-4-16,-8 3-12 16,3 0 4-16,-3-4 4 15,8-10 0-15,-8-6 8 16,4-4-4-16,-5-11-4 15,9-6 4-15,0-11 20 16,-8-3-12-16,0-10 24 16,-1-1-24-16,-10-17 12 15,-1 1-12-15,-15-21-24 16,11-1 4-16,-11-20 4 16,15 11 4-16,-7-8 44 15,11 11-24-15,0 3 0 16,12 11-12-16,0 6-8 15,11 4 4-15,0 4-4 16,5 9 0-16,3 4-36 16,8 1 20-16,3 6-108 15,9 6 68-15,-1-6-308 16,5 14 200-16</inkml:trace>
          <inkml:trace contextRef="#ctx0" brushRef="#br0" timeOffset="186558.3109">9657 10167 664 0,'20'-3'244'0,"-20"3"-188"0,19 14-16 0,-3 0 120 15,-1-1-96-15,16 15 44 16,0-1-64-16,16 8 12 16,-1 3-36-16,8-1 16 15,4 1-20-15,-4-7 0 16,-15 0-8-16,0-10 4 16,-12-4-8-16,-15-7 32 15,3-3-20-15</inkml:trace>
          <inkml:trace contextRef="#ctx0" brushRef="#br0" timeOffset="186819.4191">10230 10171 788 0,'-7'-7'292'0,"7"7"-228"0,-31 3-16 15,7 4 108 1,5 7-96-16,-27 14 36 15,7 3-56-15,-19 13-16 16,8 5-12-16,-9 2-20 16,17-3 4-16,-8-10 12 0,15-3-4 0,-4-8 24 15,12-3-16-15,8-10-4 16,7 0-4-16</inkml:trace>
          <inkml:trace contextRef="#ctx0" brushRef="#br0" timeOffset="187320.3737">10703 10095 832 0,'-8'-10'308'0,"8"10"-240"0,-23 10-20 0,3 1 64 15,5 2-72-15,-16 15 44 16,4 3-48-16,-12 20 8 15,4 4-28-15,-3 7 0 16,7 0-8-16,-8-10 12 16,19-7-12-16,-7-11-4 15,8-6 0-15,7-11 40 16,-3 0-24-16,15-14 36 16,-12-3-32-16,24-17-32 15,-4-3 4-15,11-25 8 16,0 4 0-16,8-21 8 15,8 7-8-15,-8-7-28 16,8 14 12-16,-4-4-12 16,4 11 12-16,-8 10 8 0,-7 3 4 15,-1 7 76-15,0 8-40 16,-7-1 4-16,3 10-24 0,1 1-12 16,-1 6 0-16,5 4-16 15,-1 7 8-15,4 7 28 16,0 3-12-16,1 21 4 15,-17-1-8-15,5 15 4 16,15-4-8-16,-27 7 52 16,19-7-32-16,-19-4-12 15,0-9-4-15,0-8 0 16,0-6-4-16,-11-11 16 16,11 0-12-16,0-10-136 15,-8 0 72-15,8-11-316 16,0 4 208-16</inkml:trace>
          <inkml:trace contextRef="#ctx0" brushRef="#br0" timeOffset="187671.3071">10339 10426 548 0,'-8'-18'204'0,"8"18"-156"0,0-3-16 0,0-1 168 16,0 1-116-16,8-4 160 15,-4 7-140-15,11-3 44 16,-3 3-84-16,7-4-28 15,8 4-24-15,0 0 8 16,12 0-12-16,-4 0-4 16,-4 7 0-16,8-7-4 15,-12 0 0-15,-8 0 0 16,8 7 0-16,-27-10-12 16,8 3 8-16</inkml:trace>
          <inkml:trace contextRef="#ctx0" brushRef="#br0" timeOffset="190986.9148">11519 10959 832 0,'-19'-4'308'0,"19"4"-240"0,-8 38-20 15,1-14-24 1,-1 0-24-16,-23 7-20 0,12 0 12 0</inkml:trace>
        </inkml:traceGroup>
        <inkml:traceGroup>
          <inkml:annotationXML>
            <emma:emma xmlns:emma="http://www.w3.org/2003/04/emma" version="1.0">
              <emma:interpretation id="{9373E9D1-7761-41B5-8B84-572F8FA6D7DB}" emma:medium="tactile" emma:mode="ink">
                <msink:context xmlns:msink="http://schemas.microsoft.com/ink/2010/main" type="inkWord" rotatedBoundingBox="14205,10319 20487,10100 20535,11477 14252,11696">
                  <msink:destinationLink direction="with" ref="{120EDF9F-EA60-4E88-B2AD-39812F18DC6B}"/>
                  <msink:destinationLink direction="with" ref="{7C02CD1A-3DEA-43FB-8D76-8A50D781FC28}"/>
                </msink:context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3341.2291">15387 9593 176 0,'-35'-14'64'0,"35"14"-48"0,-54 0-8 16,27 0 176-1,7 7-104-15,-26 7 56 16,7 3-80-16,-23 14 88 16,16 3-80-16,-24 25 120 15,8-1-104-15,0 21 24 0,16-3-64 16,3 17 40-16,12 0-48 0,16 7-8 16,11-4-12-16,19-13 32 15,12-15-20-15,16 1-12 16,3-17-8-16,9-14-128 15,-1-4 68-15</inkml:trace>
          <inkml:trace contextRef="#ctx0" brushRef="#br0" timeOffset="194115.1118">15352 10192 904 0,'8'-7'332'0,"-8"7"-256"0,46-14-24 0,-19 14 96 16,4 0-92-16,12-4-4 15,3 4-32-15,1-6-24 16,-1 9 0-16</inkml:trace>
          <inkml:trace contextRef="#ctx0" brushRef="#br0" timeOffset="193911.0494">15998 9916 788 0,'-4'-31'292'0,"4"31"-228"0,-15-20-16 16,3 9 52-1,1 4-64-15,-16-3 24 16,7 7-40-16,-26-4 0 15,11 7-12-15,-15-4-8 16,11 4 4-16,-7 0-4 16,11-7 0-16,0 1 16 15,8 6-8-15,4-7 32 16,7 7-24-16,1-4 12 0,11 4-16 0,-4 0-24 16,8 7 4-16,-4 3 4 15,4 8 4-15,-12 6-20 16,5 10 12-16,-13 7 20 15,13-3-4-15,-13 21 16 16,9-11-16-16,-5 14-12 16,8 0 0-16,-7-10 4 15,7 3 0-15,0-14 16 16,5-7-8-16,-5-10 16 16,8-3-16-16,-4-7 16 15,4 0-16-15,0-8 16 16,8-2-16-16,3-1-12 15,5 1 0-15,7 3 4 16,4-1 0-16,8 5 0 16,0-1 0-16,4 0 0 15,-5 1 0-15,-3-4-80 16,0 0 44-16,-7-4-232 16,-5 4 148-16</inkml:trace>
          <inkml:trace contextRef="#ctx0" brushRef="#br0" timeOffset="194410.8397">15600 9541 800 0,'15'-20'296'0,"-15"20"-232"0,19-4-16 16,-3 1 152-1,3 3-120-15,8-7 64 16,4 7-84-16,4-4-8 16,0 4-32-16,4-3-12 15,-1 3-4-15,5 0-16 16,-8 3 8-16,-4-3-304 16,0 4 168-16</inkml:trace>
          <inkml:trace contextRef="#ctx0" brushRef="#br0" timeOffset="192274.7856">13366 10061 592 0,'-27'0'220'0,"27"0"-172"0,-8-4-12 0,8 1 136 16,0 6-100-16,0-3 60 15,8 0-76-15,3-3-24 16,5 3-20-16,23-4 44 16,-1 1-32-16,28-7 0 15,0 6-16-15,19 1-8 16,-11 3 4-16,-8-4-4 16,-8 4 0-16,-8-3 0 15,-11 6 0-15,-8-3 8 16,-4 4-4-16,-12-4 76 15,-3 0-44-15,-8 0 12 16,-4 0-28-16,-8 0-12 16,0 0-4-16,-7 0-16 15,3 7 8-15,-11 0-4 16,7 6 0-16,-11 8 8 16,4 3 0-16,-12 21-12 15,8 0 8-15,-12 13 20 16,12 1-8-16,-8-8-12 15,8-3 0-15,-4-3 4 16,12-7 0-16,-8-14 24 16,11-3-12-16,-3-11 12 0,4-3-12 0,-9-14 0 15,5-3-4-15,-8-28-8 16,8 7 4-16,-12-21-4 16,7 1 0-16,-7-8 0 15,8 11 0-15,-4 0 24 16,8 10-12-16,-1 0-12 15,9 11-4-15,-9 2 12 16,13 8-4-16,3 0-28 16,4 10 12-16,4 4-12 15,3 3 12-15,5 3-352 16,4 7 196-16</inkml:trace>
          <inkml:trace contextRef="#ctx0" brushRef="#br0" timeOffset="193028.8972">14597 10033 728 0,'-15'-7'268'0,"15"7"-208"0,-8 0-16 0,-4 0 96 16,4 14-84-16,-19 0 48 15,4 7-60-15,-19 6-16 16,3 4-16-16,-19 14 16 16,4 0-16-16,-8 3 4 15,4-4-8-15,3 1-32 16,13-14 12-16</inkml:trace>
          <inkml:trace contextRef="#ctx0" brushRef="#br0" timeOffset="192831.8728">14117 10068 488 0,'-4'-4'180'0,"4"4"-140"0,4-3-12 0,0 3 136 15,4 3-96-15,3 4 60 16,9 3-72-16,7 8 12 16,4 6-40-16,3 7 36 15,5 0-36-15,4 7 56 16,-5-7-48-16,-3-1 20 16,-4-5-36-16,-4-5 8 15,0-3-16-15,-7-3 12 16,-5-7-16-16,-7-7-100 15,4 0 48-15</inkml:trace>
          <inkml:trace contextRef="#ctx0" brushRef="#br0" timeOffset="195460.7293">16296 10157 684 0,'-3'-3'252'0,"3"3"-192"0,11 0-20 0,-11 0 92 16,8 0-80-16,11-4 84 16,1 4-76-16,18-7 12 15,9 4-40-15,11-4-12 16,4 4-12-16,-8-1 12 16,-4 4-12-16,-3-3 4 15,-9 6-4-15,-10-3 4 16,-9-3-8-16,-11-1-328 15,-1 4 176-15</inkml:trace>
          <inkml:trace contextRef="#ctx0" brushRef="#br0" timeOffset="195702.8689">16564 9923 684 0,'-8'0'252'0,"8"0"-192"0,-20 17-20 0,13-3 92 15,3 7-80-15,-12 6-4 16,5 4-28-16,-5 11 36 16,5 2-28-16,-5 15 4 15,8-1-20-15,-3 1 28 16,7-8-24-16,-4-2-12 16,4-5-8-16,-3-9 40 15,7-8-24-15,3-10-140 16,9-6 64-16</inkml:trace>
          <inkml:trace contextRef="#ctx0" brushRef="#br0" timeOffset="195983.1298">17268 10099 384 0,'-15'20'140'0,"15"-20"-108"0,-12 59-8 16,0-14 120 0,8-1-84-16,1 25 44 15,-5 3-60-15,0 7 4 16,4-6-32-16,-7-4 96 16,3-7-60-16,-11-11 116 15,-1-6-92-15,-7-18 40 16,4-6-68-16,-12-21-24 0,8-7-16 15,-8-20-28-15,4-1 12 0,8-34-540 16,4 0 296-16</inkml:trace>
          <inkml:trace contextRef="#ctx0" brushRef="#br0" timeOffset="196142.5391">17175 9583 1016 0,'23'-38'376'0,"-23"38"-292"0,20 3-20 0,-13-3-48 15,5 4-20-15,0 9 4 16,3 1 0-16,5 3-196 16,3 4 108-16</inkml:trace>
          <inkml:trace contextRef="#ctx0" brushRef="#br0" timeOffset="196706.0004">17767 9971 436 0,'-15'-13'160'0,"15"13"-124"0,-16 3-8 16,5-6 72-1,3 3-60-15,-11 3 88 0,7 4-72 0,-11 3 16 16,4 7-40-16,-9 4 68 16,13 3-56-16,-4 7-20 15,15 0-16-15,0 7 16 16,4-4-12-16,8-3 4 16,7 0-8-16,1-13 28 15,7-1-20-15,8-14 4 16,4 1-12-16,3-18-16 15,1 7 4-15,-12-17-84 16,4 3 48-16,-15-3-40 16,-5 7 48-16,-11 3 12 15,0 7 8-15,-8 0 100 16,5 14-48-16,-1 7 28 16,8 3-40-16,11-3 0 15,8 10-16-15,8-10 28 16,8-4-24-16,11-10 20 15,-3-3-20-15,7-11 0 16,-11 0-8-16,-9-6 20 16,-10 2-16-16,-9-6-4 15,-7 7-4-15,-16-10 72 16,-7 6-40-16,3-3 48 16,0 10-48-16,-3-3-36 15,7 7-4-15,4-1 8 16,8 8 0-16,16-4-256 15,3 3 136-15</inkml:trace>
          <inkml:trace contextRef="#ctx0" brushRef="#br0" timeOffset="198008.4914">18588 9483 932 0,'-8'-11'348'0,"8"11"-272"0,0-13-20 0,0 6 192 32,8 7-148-32,0-4 80 0,3-3-104 0,9 1 20 15,7-1-56-15,4 0-32 16,0 0-8-16,4 3 24 15,3-2-12-15,5 6-20 16,-4 0 0-16,-4 6-376 16,-4-6 212-16</inkml:trace>
          <inkml:trace contextRef="#ctx0" brushRef="#br0" timeOffset="197155.2209">18824 9686 736 0,'0'-17'272'0,"0"17"-208"0,4 3-20 0,-8 7-8 15,0 4-28-15,-3 20 32 16,-1 8-24-16,-8 20 12 16,5-4-16-16,-12 11 12 15,7-4-16-15,-7 1 24 16,4-11-20-16,-1-4 84 16,1-6-52-16,3-10 24 15,5-11-40-15,-5-17-8 16,16-7-12-16,0-18 4 15,0-2-8-15,12-18-196 16,7 3 104-16,4-20-288 16,5 7 208-16,-1-17-52 15,4 10 132-15,0-7 244 16,-4 14-80-16,4 3 204 16,-8 11-156-16,-4 9 68 15,-3 12-108-15,-5 9-4 16,1 8-48-16,3 16 4 15,1 11-20-15,-1 17 0 0,5-3-8 0,11 7 28 16,-4-4-20 0,0 4 40-16,0-8-32 0,-8-6-32 15,-3-3 4-15,-12-11-280 16,-4-7 152-16</inkml:trace>
          <inkml:trace contextRef="#ctx0" brushRef="#br0" timeOffset="197310.6346">18631 10030 944 0,'-4'-10'352'0,"4"10"-276"0,42 3-20 0,-18-3 40 16,3 3-64-16,23-3 4 16,0 4-20-16,12-4-92 15,0 10 44-15</inkml:trace>
          <inkml:trace contextRef="#ctx0" brushRef="#br0" timeOffset="197643.5526">19211 9435 528 0,'4'-25'196'0,"-4"25"-152"0,12-6-12 0,-1 6 116 16,5 0-88-16,11 0 116 15,12 6-100-15,3 12 32 16,1 6-64-16,3 27 12 16,1 4-36-16,-12 35 36 15,-8-1-32-15,-23 28 20 16,-8-7-24-16,-23 14 28 15,-4-14-32-15,-20-10 20 16,5-17-20-16,-12-14 20 16,4-21-24-16,-4-14-152 15,19-6 72-15</inkml:trace>
        </inkml:traceGroup>
        <inkml:traceGroup>
          <inkml:annotationXML>
            <emma:emma xmlns:emma="http://www.w3.org/2003/04/emma" version="1.0">
              <emma:interpretation id="{A822BC73-DC3D-4F96-BAAE-E5840CF47D20}" emma:medium="tactile" emma:mode="ink">
                <msink:context xmlns:msink="http://schemas.microsoft.com/ink/2010/main" type="inkWord" rotatedBoundingBox="21229,10288 21563,10276 21572,10548 21239,10560">
                  <msink:destinationLink direction="with" ref="{120EDF9F-EA60-4E88-B2AD-39812F18DC6B}"/>
                </msink:context>
              </emma:interpretation>
              <emma:one-of disjunction-type="recognition" id="oneOf31">
                <emma:interpretation id="interp39" emma:lang="" emma:confidence="0">
                  <emma:literal>3=0</emma:literal>
                </emma:interpretation>
                <emma:interpretation id="interp40" emma:lang="" emma:confidence="0">
                  <emma:literal>) = o</emma:literal>
                </emma:interpretation>
                <emma:interpretation id="interp41" emma:lang="" emma:confidence="0">
                  <emma:literal>] = o</emma:literal>
                </emma:interpretation>
                <emma:interpretation id="interp42" emma:lang="" emma:confidence="0">
                  <emma:literal>7=0</emma:literal>
                </emma:interpretation>
                <emma:interpretation id="interp43" emma:lang="" emma:confidence="0">
                  <emma:literal>, = o</emma:literal>
                </emma:interpretation>
              </emma:one-of>
            </emma:emma>
          </inkml:annotationXML>
          <inkml:trace contextRef="#ctx0" brushRef="#br0" timeOffset="198567.9786">20303 9830 984 0,'-4'-10'368'0,"4"10"-288"0,39 0-20 16,-8-7 36-1,4 4-64-15,30-11 4 16,13 7-20-16</inkml:trace>
          <inkml:trace contextRef="#ctx0" brushRef="#br0" timeOffset="198404.0422">20369 9589 820 0,'-12'-20'304'0,"12"20"-236"0,4-7-20 0,4 3 132 15,0 4-108-15,3-3 52 16,9 6-76-16,7-3-8 16,0 0-24-16,11 0 8 15,1 0-16-15,4 0-216 16,-1 4 116-16</inkml:trace>
        </inkml:traceGroup>
        <inkml:traceGroup>
          <inkml:annotationXML>
            <emma:emma xmlns:emma="http://www.w3.org/2003/04/emma" version="1.0">
              <emma:interpretation id="{62E77552-E7F4-4616-8BED-7CBDE47EE750}" emma:medium="tactile" emma:mode="ink">
                <msink:context xmlns:msink="http://schemas.microsoft.com/ink/2010/main" type="inkWord" rotatedBoundingBox="22527,10279 22939,10265 22955,10734 22544,10748">
                  <msink:destinationLink direction="with" ref="{120EDF9F-EA60-4E88-B2AD-39812F18DC6B}"/>
                </msink:context>
              </emma:interpretation>
            </emma:emma>
          </inkml:annotationXML>
          <inkml:trace contextRef="#ctx0" brushRef="#br0" timeOffset="198911.4178">21774 9562 1028 0,'-23'-10'380'0,"23"10"-296"0,-27-7-20 0,11 14 96 16,5-4-100-16,-16 11 20 16,3 10-48-16,-3 14-12 15,12 3-12-15,7 17 4 16,8-2-8-16,19 2 32 16,8-6-20-16,16-11 20 15,7-7-20-15,12-13 20 16,0-4-24-16,-11-20 12 15,-1 3-12-15,-23-21-8 16,0-3 0-16,-35-31-4 16,4 0 0-16,-23-14 112 15,0 17-60-15,0-3 52 16,8 24-64-16,7 0-188 16,4 11 80-16</inkml:trace>
        </inkml:traceGroup>
      </inkml:traceGroup>
    </inkml:traceGroup>
    <inkml:traceGroup>
      <inkml:annotationXML>
        <emma:emma xmlns:emma="http://www.w3.org/2003/04/emma" version="1.0">
          <emma:interpretation id="{D765B742-3C6A-4BA3-AB56-0F5373D3C345}" emma:medium="tactile" emma:mode="ink">
            <msink:context xmlns:msink="http://schemas.microsoft.com/ink/2010/main" type="paragraph" rotatedBoundingBox="3689,12077 13434,12125 13428,13360 3683,133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C2AE30-5236-4376-872B-397E6027D1D1}" emma:medium="tactile" emma:mode="ink">
              <msink:context xmlns:msink="http://schemas.microsoft.com/ink/2010/main" type="line" rotatedBoundingBox="3689,12077 13434,12125 13428,13360 3683,13312"/>
            </emma:interpretation>
          </emma:emma>
        </inkml:annotationXML>
        <inkml:traceGroup>
          <inkml:annotationXML>
            <emma:emma xmlns:emma="http://www.w3.org/2003/04/emma" version="1.0">
              <emma:interpretation id="{E1A8B243-B41D-43F2-9BB7-C5B7152620E0}" emma:medium="tactile" emma:mode="ink">
                <msink:context xmlns:msink="http://schemas.microsoft.com/ink/2010/main" type="inkWord" rotatedBoundingBox="3689,12077 8153,12099 8147,13334 3683,13312">
                  <msink:destinationLink direction="with" ref="{6492443D-0727-442D-811E-1B2F20348F4B}"/>
                </msink:context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4938.5844">5163 11943 288 0,'-15'0'108'0,"7"3"-84"0,-4-3-4 16,12 4 56-16,-11-1-44 15,3 1 40-15,-8-4-40 16,5 0 80-16,-9 3-64 16,9 1 4-16,-5-1-32 15,1 1 24-15,-1-1-28 16,1 0 40-16,3 4-32 0,-3 4 32 16,3-8-32-16,4 7 64 15,5 8-48-15,-5-1-36 16,8 3-4-16,0 1 12 0,8 3-4 15,-1 0 4-15,1 0-4 16,4-3 4-16,-1-4-8 16,9-3 16-16,7 0-12 15,-8-11-4-15,8-3 0 16,-7-7 12-16,18-3-8 16,-11-4-4-16,8-6 0 15,-4-5-4-15,-4 1 0 16,-4-3 0-16,-7-1 0 15,-4 4 0-15,-5 0 0 16,-7 4 8-16,-7-1-4 0,3 4 60 16,-12 3-36-16,5 4-28 15,-5 3-4-15,4 3 16 16,1 1-4-16,-5 3-12 16,9 3 0-16,3-3-16 15,-4 0 12-15,0 4-216 16,8-4 124-16</inkml:trace>
          <inkml:trace contextRef="#ctx0" brushRef="#br0" timeOffset="276006.0197">5519 11499 288 0,'16'-10'108'0,"-9"13"-84"0,9 8-4 0,3 2 172 16,1 8-108-16,3 10 96 15,4 21-100-15,0-4-12 16,-8 10-40-16,-3 4 0 0,3 4-16 16,-11-1 36-16,-16 4-24 0,1 0 40 15,-17 3-36-15,-18-3-24 16,-5-11-4-16,-3-10 16 15,0-3-8-15,-8-4-56 16,11-6 24-16,4-11-368 16,13-3 216-1,10-8-208-15</inkml:trace>
          <inkml:trace contextRef="#ctx0" brushRef="#br0" timeOffset="271845.7222">2852 11719 340 0,'8'-10'128'0,"-16"10"-100"0,8 0-8 15,0-3 88-15,0-1-64 16,0 1 52-16,0-1-56 0,0 1 24 16,0 3-36-16,0 0-16 15,0 0-8-15,0 0 4 0,0 0-4 16,15 0 8-16,-3 0-8 15,4 3 40-15,3-3-20 16,4 0-24-16,4 0 0 16,12-3 16-16,-4 3-8 15,11 3-12-15,-7 1 0 16,7-1 12-16,-7-3-4 0,4 4-12 16,-12-1 4-16,7 0 12 15,-10 1-4-15,6-1-12 16,-3-6 4-16,-4 6 20 15,-7 1-8-15,7-1-4 16,-8-3 0-16,8 0 12 16,-7 0-8-16,-1 0-4 15,0-3 0-15,-3 3 4 16,-5 0-4-16,1-4-4 16,-4 1 4-16,3-4 4 15,-3 0-4-15,-8 7-4 16,0 0 4-16,0 0-4 15,0-7 0-15,0 7 0 16,-8 0 0-16,-3 0-12 16,3 0 8-16,-4 7 12 0,1-7-4 15,-5 7-4-15,5 3 4 16,-5-3-16-16,-3 7 8 16,0 0 20-16,-9-4-8 15,5 11-4-15,-4-4 0 16,4 7-24-16,-8 4 12 15,4 3-4-15,0 6 4 16,4 5 8-16,-5 2 0 16,1-2 0-16,8 2 0 15,-4-6 0-15,0-7 0 16,3 0 32-16,1-7-16 16,-1-6 84-16,5-5-56 0,-4-6 68 15,7-10-64-15,-3-4-16 16,-5-7-20-16,-7-7 32 15,4-10-20-15,-8-3 4 16,-8 0-16-16,8-1-8 16,-4 4 0-16,4 0-16 15,4 7 8-15,0 0 20 16,8 3-8-16,11 4-12 16,-4-3 0-16,12 2-16 15,0 5 12-15,8-1 4 16,4 4 4-16,3 3-196 15,5 0 108-15,3 7-360 16</inkml:trace>
          <inkml:trace contextRef="#ctx0" brushRef="#br0" timeOffset="272193.6475">3440 11843 444 0,'12'-7'164'0,"4"11"-124"0,11-4-16 0,-8 7 96 0,4 3-72 15,4 4 32-15,12 0-44 16,-4 10-32-16,4 0-4 15,-1 3 24-15,-3-3-12 0,-4 0-12 16,-4 1-4-16,-7 2 20 16,-5-10-8-16,4 7 4 15,1-10-4-15,-9 0 4 16,-3 0-8-16,4-8-28 16,-5-2 12-16,5-11-240 15,4-7 136 1,-5-3-252-16</inkml:trace>
          <inkml:trace contextRef="#ctx0" brushRef="#br0" timeOffset="272403.2053">4021 11854 520 0,'-15'-7'192'0,"3"14"-152"0,-7-1-8 0,11 5 60 16,-11-1-56-16,-1 7 32 15,1 4-40-15,-8 0 0 16,-12 3-16-16,0 3 0 0,-3-3-4 15,3 0 4-15,-7 7-8 16,-1-7 8-16,8 4-8 16,1-4-4-16,7-3 4 15,4-4-296 1,0-3 160-16,27-4-256 16</inkml:trace>
          <inkml:trace contextRef="#ctx0" brushRef="#br0" timeOffset="275539.2">4296 11365 332 0,'0'-7'120'0,"0"7"-92"0,0-3-8 16,0 3 36-16,-4 0-36 16,-4 3 24-16,1-3-24 15,-5 14 8-15,-4-7-16 16,5 10 20-16,-8 4-20 15,-1 10-4-15,-7-7-4 16,8 13-16-16,-8-6 8 16,3 7 4-16,1-7 0 0,0 7 52 15,0 0-28-15,3 0 16 16,1-7-24-16,-4 7 36 16,11-7-28-16,1 6 12 0,-9 8-20 15,12 3 8-15,-3 7-12 16,3 4 36-16,8-1-24 15,4 1 4-15,0-4-16 16,19-3 12-16,8-15-16 16,8 1 16-16,11 7-16 15,8-11-56-15,-4 4 24 0,-3 7-296 16,-9-14 176 0,-11 0-232-16</inkml:trace>
          <inkml:trace contextRef="#ctx0" brushRef="#br0" timeOffset="273241.9356">4226 11778 320 0,'-15'-7'120'0,"15"7"-96"0,-4 0-4 16,4 0 112-16,-4-3-76 15,0 3 92-15,4 0-84 16,0 0-16-16,0 0-28 0,0 3 20 16,0-3-24-16,4 7 20 0,4 0-20 15,7-7 20-15,8 0-24 16,5 0 4-16,3-7-8 15,11 7 4-15,5-7-8 16,7-3 8-16,-4-1-8 16,-3 1 8-16,-1 0-8 15,0 3-4-15,-15-7 4 16,-3 14 20-16,-9-3-12 16,0 3 84-16,-11 0-52 15,-8 0 12-15,0 0-32 0,-4 6-32 16,0 1 4-16,0 0-8 15,-3-3 4-15,-1 3 16 16,8 3-4-16,-12 0-12 16,5 4 4-16,-1 0-16 15,-4 3 12-15,4 4 12 16,-11 13 0-16,7 4-4 16,-7 7 4-16,4 6-24 15,-5 4 12-15,1 0 12 16,7 0 0-16,-7-6-4 15,11-5 4-15,0-6 12 16,-3-7-8-16,3-7 4 16,4-7-4-16,-4-3 4 15,5-4-8-15,-5-3-4 16,4-3 4-16,-4-8 64 16,4-3-36-16,-7 1 4 0,-1-5-20 15,-3-2-4-15,7-12-4 16,-4 1-8-16,-3-7 4 15,3-6 4-15,-7-1-4 16,0 0-4-16,-5-7 4 16,-7 4-16-16,4 3 8 15,0 0 20-15,4 7-8 16,-4 4-12-16,0 3 0 16,7-1 28-16,1 12-12 15,4 2-32-15,3-2 12 16,4 6-8-16,8 0 8 0,0 0 24 15,8 3-8-15,11-2-84 16,1 6 44-16,-1 6-360 16,0 1 216-16</inkml:trace>
          <inkml:trace contextRef="#ctx0" brushRef="#br0" timeOffset="274172.5739">5090 11792 384 0,'-12'-11'140'0,"12"8"-108"0,-4-11-8 0,4 11 172 16,0-1-112-16,0 1 8 0,8-1-52 15,11-3-20-15,0-3-12 16,9 7-8-16,10-1 4 0,9 1 4 16,-1-4-4-16,8 7 24 15,-3-4-16-15,-9 1-4 16,-11 0-4-16,-4 3 40 15,0 0-24-15,-15-4 36 16,4 8-32-16,-16-4-4 16,-8 0-12-16,0 3-32 15,-4 4 12-15,-7-4-188 16,-8 4 108-16,0 4-224 16,8-5 180-1,-9 1-24-15,-3 4 96 0,4-1 48 16,4 0 12-16,-4 4 4 15,4 7 4-15,3-1 4 16,1 4-4-16,0 14 8 16,3 7-8-16,5 3 8 15,-1 4-8-15,4-4-4 16,1-7 4-16,3 1-4 16,-4-1 0-16,8-7 8 15,-4-6-4-15,0 3 8 16,-4-7-8-16,-3-3-4 15,-8-1 4-15,-1 8-4 0,-3-11 0 16,-4 4 0-16,0-8 0 16,4 5 192-16,3-12-104 15,1 5 88-15,3-4-104 16,5-4 96-16,-1-3-96 16,8-3 32-16,4-4-60 15,8 0 48-15,4-3-56 0,3 3 36 16,8-4-40-16,8 1 16 15,0 0-28-15,0-1 8 16,16 1-16-16,-9 3-8 16,13 0 0-16,-9 4-16 15,1 3 8-15,-8 0 20 16,-4 0-8-16,-8 0-152 16,-4-4 76-16,-7 4-236 15,-4 0 172-15</inkml:trace>
          <inkml:trace contextRef="#ctx0" brushRef="#br0" timeOffset="276473.1844">6173 11967 716 0,'-3'-14'264'0,"37"14"-204"0,-3-3-16 15,-11-1-16-15,7-2-24 16,12 2-4-16,15-3 4 15,4 4-296-15,4 3 160 16,-12 3-264-16</inkml:trace>
          <inkml:trace contextRef="#ctx0" brushRef="#br0" timeOffset="276394.4746">6255 11878 652 0,'19'-21'244'0,"-3"14"-192"0,-5-3-12 0,5 6 100 16,3 1-84-16,0-1 16 16,1 1-48-16,11 0-12 15,-4-1-8-15,0 4-4 0,0 0 0 16,0 4-248-16,-8-1 136 0</inkml:trace>
          <inkml:trace contextRef="#ctx0" brushRef="#br0" timeOffset="276861.2164">7106 11785 580 0,'-27'0'216'0,"12"0"-168"0,-12 3-12 0,11 8 144 15,-3-1-104-15,3 7 40 16,-3 0-68-16,0 4-28 0,11 3-12 16,4-7 0-16,8 4-4 0,11-7 8 15,16-4-8-15,4-3 16 16,12-7-12-16,-9-4-4 15,1-3 0-15,-4-3 4 16,-16-4-4 0,-7 1 16-16,-12-5-12 0,-12 1-28 15,-7 3 8-15,-8 1 12 16,7 2 4-16,-7 11-180 16,8 0 100-16,11 0-564 15</inkml:trace>
        </inkml:traceGroup>
        <inkml:traceGroup>
          <inkml:annotationXML>
            <emma:emma xmlns:emma="http://www.w3.org/2003/04/emma" version="1.0">
              <emma:interpretation id="{E31E54A1-F571-4E9E-93DD-474897FF59F3}" emma:medium="tactile" emma:mode="ink">
                <msink:context xmlns:msink="http://schemas.microsoft.com/ink/2010/main" type="inkWord" rotatedBoundingBox="10135,12386 13432,12402 13429,13054 10132,13038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85600.0796">9948 11812 236 0,'0'-3'88'0,"0"6"-68"0,15-3-4 0,-15 7 80 0,20 3-56 16,-9 4 60-16,9 0-56 15,-5 10 32-15,12 4-44 16,-4 3 8-16,4 0-24 16,8 0 8-16,-4 0-12 15,-4-4 0-15,0 4-4 16,-7-14 20-16,-1 4-16 0,1-7-224 15,-1-11 116 1,-4 4-240-16</inkml:trace>
          <inkml:trace contextRef="#ctx0" brushRef="#br0" timeOffset="285812.1436">10416 11881 216 0,'-19'-3'80'0,"7"10"-60"0,-3-4-8 0,3 4 84 16,-7 0-56-1,-1 3 60-15,-14 4-56 0,-5 3-4 16,0 4-24-16,0-1-12 16,-7 8 0-16,0-1 12 15,-1 1-8-15,12-4 4 16</inkml:trace>
          <inkml:trace contextRef="#ctx0" brushRef="#br0" timeOffset="286574.704">10970 11922 352 0,'-20'-6'132'0,"9"6"-104"0,3-7-8 15,-4 7 44-15,12 0-40 16,-7-7-12-16,-5 3-4 0,-3 4 8 15,-5-7-8-15,9 7-12 16,-5-6 0-16,-15 6 4 16,16-7 0-16,-5 7 16 15,1-7-8-15,0 3-12 16,-1 4 0-16,1 0-4 16,3 4 0-16,-3 3 16 15,0 0-4-15,-8-1-20 16,7 5 8-16,-11 3 4 15,16 6 4-15,-5-3 68 16,1 14-36-16,0-7-4 16,7 7-16-16,-3 7 0 0,3 0-8 15,4-4 16-15,4-3-12 16,4 0-28-16,0 0 8 16,8-13 32-16,-4-1-12 15,4-3 8-15,0-1-8 16,11-6 12-16,-8-3-12 15,9-4-12-15,7-4 0 0,0-3-4 16,0-6 0-16,4-5 8 16,4-9 0-16,-4 3-28 15,4 0 16-15,-8 0-4 16,-4-7 8-16,4 3 8 16,-7-3 0-16,-1 7 8 15,-8 3-4-15,-3 4 16 16,-8 3-12-16,0 4 16 15,0 3-16-15,0 7 4 16,-8 0-4-16,5 7-8 16,-5 10 4-16,8 4-4 0,-8 10 0 15,8-7 32-15,0 7-16 16,0-7-4-16,4 7-8 16,8-10 4-16,-12 3-4 15,7-10 24 1,1-1-16-16,-4-2-284 15</inkml:trace>
          <inkml:trace contextRef="#ctx0" brushRef="#br0" timeOffset="284967.4301">9626 12053 312 0,'12'-14'112'0,"-4"11"-84"0,0-4-12 0,-5 7 64 16,13-3-48-16,-16-1 4 16,12 1-20-16,-5-4 32 15,5 0-24-15,-4 0 48 16,3 0-40-16,-11 0 48 0,8 0-48 15,0 1 20 1,-8-1-32-16,0 0-16 0,0 0-8 16,0 3 12-16,0-2-4 15,0 2 8-15,0-3-8 16,-8 0 8-16,8 1-8 0,-8-1-4 16,8 0 4-16,-11-4-4 15,3 1 0-15,-4 3 8 16,-7-3-4-16,11 3-4 15,-11-3 4-15,-1 3 4 16,1 0-4-16,0 3-12 16,-8 1 4-16,7 3 4 15,1-3 0-15,-8 6 16 16,19-3-8-16,-11 3-20 16,11 1 4-16,-4 3 4 0,-7-4 4 15,11 4-12-15,1 0 8 16,-5 3 4-16,-7 1 0 15,3 2 0-15,4 5 0 16,-7 2 0-16,0 8 0 16,-1 3 0-16,5 3 0 15,-4 1 0-15,-1 2 0 16,1 1-12-16,11-3 8 16,-3-1 4-16,7-3 0 15,-4-7 0-15,20-3 0 16,3-7 8-1,12-4-4-15,-4-10 8 16,4-7-8-16,1-3-4 16,10-4 4-16,-3-3-4 15,4-4 0-15,-4-3 0 16,-4 0 0-16,7-4 0 16,-18 4 0-16,7 0 8 15,-8 4-4-15,-7 2-12 16,-5 5 4-16,-7 2 12 15,8 1-4-15,-8 7 8 16,-8-1-8-16,8 8 8 16,-7 2-8-16,7 5 16 15,-12 6-12-15,12 4-4 16,12 3 0-16,-5 0-4 16,1 0 0-16,-8-4 16 0,16-2-8 15,-12-1 16-15,11 0-16 16,-3-3-4-16,-5-7 0 15,1 0-148-15,-4 3 80 16</inkml:trace>
          <inkml:trace contextRef="#ctx0" brushRef="#br0" timeOffset="285315.8186">9344 11761 456 0,'-8'-24'168'0,"8"20"-128"0,0 1-16 15,12-4 124-15,-5 3-88 16,1 1 116-16,4-1-100 16,7 1-28-16,8 0-32 15,8 3-4-15,4-7-8 0,0 0-4 16,-1 3 4-16,1-2-4 16,4 2 0-16,-5-3-160 15,-7 11 88-15,-4 6-480 16</inkml:trace>
          <inkml:trace contextRef="#ctx0" brushRef="#br0" timeOffset="287077.5496">10528 11737 528 0,'-11'-11'196'0,"11"11"-152"0,11-7-12 15,-3 0 192-15,-8-3-128 0,12 3 16 16,3 0-68-16,16 1-4 16,-4 2-24-16,12 1-8 0,8-4-4 15,-1 3 12-15,0 8-8 16,12-1-328-16,-11 4 172 16,15 0-364-1</inkml:trace>
          <inkml:trace contextRef="#ctx0" brushRef="#br0" timeOffset="287464.1969">11376 12012 624 0,'0'-10'228'0,"12"10"-176"0,15 3-16 0,-8-3 52 15,1 0-56-15,7 3 4 16,11 4-20-16,9 0-248 0,-1 0 124 16,9 0-324-16</inkml:trace>
          <inkml:trace contextRef="#ctx0" brushRef="#br0" timeOffset="287236.9555">11419 11885 540 0,'-12'-18'200'0,"12"22"-156"0,20-4-12 16,-13 0 104-16,5 0-80 15,-4 3 16-15,23-3-48 16,-12 4-4-16,8-4-12 15,0 3-8-15,0 1 4 0,-7-1-304 16,-1 4 164 0,0 3-264-16</inkml:trace>
          <inkml:trace contextRef="#ctx0" brushRef="#br0" timeOffset="287819.5885">12298 11888 528 0,'-16'-10'196'0,"4"6"-152"0,1 4-12 15,3 0 96-15,-11 0-76 16,11 4-12-16,0 3-24 16,-11-1 20-16,7 5-20 15,5 6 40-15,-5 4-32 0,4 3-4 0,4 7-12 16,12-4-8-16,4 1 4 16,-1-8 12-16,13 1-8 15,-1-4 16-15,19-6-16 16,-3-5 4-16,7-9-4 15,-7-4 12-15,-4-3-12 16,-12-7-4-16,-3-11 0 16,-5-3 12-16,-15-3-8 15,-4-1 4-15,-15 4-4 16,0 7-32-16,-1 4 12 0,1 6 4 16,11 7 8-16,0 3-284 15,8 4 156-15,8 14-380 16</inkml:trace>
        </inkml:traceGroup>
      </inkml:traceGroup>
    </inkml:traceGroup>
    <inkml:traceGroup>
      <inkml:annotationXML>
        <emma:emma xmlns:emma="http://www.w3.org/2003/04/emma" version="1.0">
          <emma:interpretation id="{8E8CAB0C-2455-42D4-B190-AF8A68A1548B}" emma:medium="tactile" emma:mode="ink">
            <msink:context xmlns:msink="http://schemas.microsoft.com/ink/2010/main" type="paragraph" rotatedBoundingBox="17136,12363 19473,12320 19488,13105 17150,131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2A2FE51-B8EB-4308-950D-5F48F475AE4C}" emma:medium="tactile" emma:mode="ink">
              <msink:context xmlns:msink="http://schemas.microsoft.com/ink/2010/main" type="inkBullet" rotatedBoundingBox="17143,12750 17472,12744 17473,12801 17144,12807"/>
            </emma:interpretation>
            <emma:one-of disjunction-type="recognition" id="oneOf34">
              <emma:interpretation id="interp46" emma:lang="" emma:confidence="0">
                <emma:literal>-</emma:literal>
              </emma:interpretation>
            </emma:one-of>
          </emma:emma>
        </inkml:annotationXML>
        <inkml:trace contextRef="#ctx0" brushRef="#br0" timeOffset="306665.7452">16215 12077 456 0,'-11'-14'168'0,"11"18"-128"0,7-4-16 0,-3-4 104 15,4 1-76-15,3 0-4 16,5 3-28-16,11-4-8 0,-4-3-4 15,4-3 12-15,8 3-12 0,-4 4 16 16,4-1-16-16,-4 1 16 16,-4-1-16-16,-8 4-12 15,-3 0 0-15,-4 4-112 16,-12-4 64-16,0 7-428 16</inkml:trace>
      </inkml:traceGroup>
      <inkml:traceGroup>
        <inkml:annotationXML>
          <emma:emma xmlns:emma="http://www.w3.org/2003/04/emma" version="1.0">
            <emma:interpretation id="{B8D27625-D24C-48AD-9AD7-83E2F901E2CC}" emma:medium="tactile" emma:mode="ink">
              <msink:context xmlns:msink="http://schemas.microsoft.com/ink/2010/main" type="line" rotatedBoundingBox="17794,12351 19473,12320 19488,13105 17809,13136"/>
            </emma:interpretation>
          </emma:emma>
        </inkml:annotationXML>
        <inkml:traceGroup>
          <inkml:annotationXML>
            <emma:emma xmlns:emma="http://www.w3.org/2003/04/emma" version="1.0">
              <emma:interpretation id="{2EF11106-9128-44C7-B445-B2A862030DB1}" emma:medium="tactile" emma:mode="ink">
                <msink:context xmlns:msink="http://schemas.microsoft.com/ink/2010/main" type="inkWord" rotatedBoundingBox="17794,12351 19473,12320 19488,13105 17809,13136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07712.5496">16869 11802 384 0,'-7'-3'140'0,"14"3"-108"0,-14 0-8 0,7 0 84 16,0-4-64-16,0 4 60 0,0 0-60 16,0 0 60-1,0-3-64-15,0 3 80 0,0-4-68 16,0 4-16-16,-4 0-24 0,4 0-28 16,4 0 8-16,3 4 4 15,-7-4 4-15,12 0 8 16,7 0-4-16,-3 0-4 15,15-4 4-15,4 1 12 16,11-4-8-16,12 0-4 16,8-3 0-16,0 6 4 15,0-6-4-15,-5 6-12 16,-2 1 4-16,-13 0-4 16,0-4 0-16,-7 3 16 15,-8 4-4-15,0 0-4 0,-8 0 4 16,-7 0-16-16,-5 0 8 15,-3 4 20-15,-4-1-8 16,-4-3-4-16,0 0 0 16,0 7-4-16,0 0 0 15,-4 0 8-15,-4 0-4 16,8 0-12-16,-7-4 4 16,7 4 4-16,-12 0 0 15,4 3 0-15,1 0 0 16,-5 4-12-16,0 3 8 15,-7 1 12-15,-4 2-4 0,3 8-4 16,1 6 4-16,0 1-16 31,-1 6 8-31,-7 0 4 0,8-3 0 0,0 7 8 16,-5-4-4-16,5-3-4 16,0-4 4-16,-1-6 4 15,-3-4-4-15,8-3-4 16,-5-11 4-16,1 4 4 15,7-4-4-15,-3-3-4 16,-5-7 4-16,13 0-4 16,-5-4 0-16,0 1 8 15,-3 0-4-15,7-4 8 16,-3-7-8-16,-1 0 8 16,-4-7-8-16,-3-3-4 15,4-3 4-15,-1-8 4 0,5-2-4 16,-5-1-12-16,1 0 4 15,3-7-4-15,-7 7 0 16,11 7 76-16,0 0-36 16,-3 0 4-16,3 11-20 15,8-1-12-15,-4 4 0 16,4 3 4-16,0 4-4 16,0 3-20-16,0 3 8 15,4 1 12-15,4 3 0 16,-8 3-240-16,11 4 128 15,5 7-536-15</inkml:trace>
          <inkml:trace contextRef="#ctx0" brushRef="#br0" timeOffset="308673.1914">18236 11699 144 0,'-23'31'52'0,"23"-7"-40"0,-12 21 0 0,12-21 52 16,0 7-36-16,0 6-20 16,0 1-8-16,0 10 8 15,0 1-4-15,0-5 8 16,0-2-8-16,-8-1 24 16,-7-3-16-16,3-7 4 15,-3-4-8-15,-5-3-24 16,-7-3 8-16,0-7 4 15,4-4 4-15,0-3 68 16,3-7-36-16,1 0 192 16,3 0-128-16,5 0 32 0,7 0-80 15,-4 0-20-15,4 0-16 16,1 3 0-16,10 1-8 0,-3 3-4 16,8 0 4-16,3 0 28 15,8 3-16-15,8-3 48 16,12-4-36-16,7 1-16 15,8-4-4-15,0 0 16 16,1 0-12-16,-13 0 12 16,-3 0-12-16,-5 0-8 15,-11 0 0-15,-11 0 4 16,-8 0-4-16,-8 0-92 16,0 0 52-16,-4 0-244 15,-4 0 156-15</inkml:trace>
          <inkml:trace contextRef="#ctx0" brushRef="#br0" timeOffset="308223.4087">18085 11637 392 0,'-19'-14'148'0,"22"7"-116"0,-3 0-8 0,0 7 108 16,-3 0-76-16,3 0 24 15,7 0-48-15,-3-7-20 16,4 4-8-16,3 6 64 0,9 4-36 0,3 0 4 16,12-10-20-16,4 6-4 15,7-3-4-15,1 0 4 16,-1 7-8-16,-3-7 16 16,-1-7-12-16,-11 7-4 15,-8 0 0-15,-3-7 12 16,-5 7-8-16,-7-7-4 15,-8 4 0-15,-4-1-200 16,-4 1 108-16</inkml:trace>
          <inkml:trace contextRef="#ctx0" brushRef="#br0" timeOffset="309919.7661">18286 11898 216 0,'-8'0'80'0,"-3"0"-60"0,3 0-8 15,4 0 12-15,-4 0-16 16,1 0-4-16,-5-3 0 15,4-1 100-15,-11-2-56 16,11 6 52-16,-3-7-60 16,-1 3 8-16,-3-3-32 15,3 7 0-15,-4-3-8 0,5-1 20 16,3 1-16-16,-4 0 24 16,-3 3-24-16,-4 0 4 15,7 0-8-15,-3 0 20 16,-5 0-16-16,9 0 12 0,3 3-12 15,-4-3-16-15,-3 0 0 16,11 3 4-16,-4-3 0 16,-3 7 0-16,3-7 0 15,0 4 44 1,-4-1-24-16,5 1-8 16,-1 3-8-16,4 6 4 0,-4-9-4 15,1 3 8-15,7 0-8 16,-4 6-4-16,4-6 4 15,0-3 20-15,0 2-12 0,4 1 24 16,-4 0-24-16,0 4 4 16,7-5-8-16,1 8 28 15,-4-7-20-15,4 7-4 16,-1-4-8-16,5-3-16 16,-4 0 8-16,3 0 4 15,-3 0 0-15,4 0 24 16,3-4-12-16,-3 4-12 15,7-7-4-15,-3 7 4 16,-5 0 0-16,5-4 16 0,-5 1-8 16,9-1 4-16,-5 4-4 15,-3-4-8-15,7-3 4 16,-7 0-4-16,3 0 0 16,5-3 0-16,-9-1 0 15,5 4 0-15,-5-3 0 16,9 0 0-16,-5-1 0 15,5 1 0-15,-9 3 0 16,9 0 0-16,-1-4 0 16,-4 1 0-16,5-1 0 15,-9 1-12-15,9-1 8 0,-13 1 12 16,13 0-4-16,-5-4-4 16,-3 3 4-16,-4-3 4 15,-1 1-4-15,-3-1-4 16,4 0 4-16,-8 0 4 15,0 3-4-15,0-2-12 16,0-1 4-16,0-4 12 16,0 4-4-16,0 1 32 15,-8-1-20-15,8-4 32 16,-4 4-32-16,-3 1 20 16,-1-1-20-16,0 0 28 15,-3-3-28-15,-1 3-4 16,-4 0-8-16,-3 0-4 15,0 7 0-15,-1-7 0 16,1 4 0-16,-8 3 8 16,8 0-4-16,-1 0-12 0,1 3 4 15,3 4-92-15,5-4 48 16,3 1-276-16,0 10 180 16,8-8-388-1</inkml:trace>
        </inkml:traceGroup>
      </inkml:traceGroup>
    </inkml:traceGroup>
    <inkml:traceGroup>
      <inkml:annotationXML>
        <emma:emma xmlns:emma="http://www.w3.org/2003/04/emma" version="1.0">
          <emma:interpretation id="{6B8DF9D5-58F2-4E74-9269-38C9C17F8EE6}" emma:medium="tactile" emma:mode="ink">
            <msink:context xmlns:msink="http://schemas.microsoft.com/ink/2010/main" type="paragraph" rotatedBoundingBox="4306,13661 23324,13140 23358,14401 4341,149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C70A55-7FDC-4E70-8C60-058625C6C013}" emma:medium="tactile" emma:mode="ink">
              <msink:context xmlns:msink="http://schemas.microsoft.com/ink/2010/main" type="line" rotatedBoundingBox="4306,13661 23324,13140 23358,14401 4341,14923"/>
            </emma:interpretation>
          </emma:emma>
        </inkml:annotationXML>
        <inkml:traceGroup>
          <inkml:annotationXML>
            <emma:emma xmlns:emma="http://www.w3.org/2003/04/emma" version="1.0">
              <emma:interpretation id="{7C46A29C-9475-4B0D-851E-7DCF72238BAF}" emma:medium="tactile" emma:mode="ink">
                <msink:context xmlns:msink="http://schemas.microsoft.com/ink/2010/main" type="inkWord" rotatedBoundingBox="4307,13697 7771,13602 7803,14742 4338,14837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11682.7163">3398 13643 508 0,'-12'-4'188'0,"12"4"-148"16,8-3-8-16,-4 3 80 0,11 0-68 16,5 0 24-16,-1 0-36 15,16 0 4-15,4 0-20 16,-1 0 0-16,9 0-8 0,-9 0 12 16,1 0-12-16,4 0-116 15,-5 3 56-15</inkml:trace>
          <inkml:trace contextRef="#ctx0" brushRef="#br0" timeOffset="311451.0855">4184 13278 392 0,'0'-17'148'0,"0"17"-116"0,0-7-8 0,0 7 32 16,0 0-36-16,-4 0 60 15,-4 3-44-15,-4-6-24 16,-15 3-12-16,0 0 8 15,-8 0-4-15,-7-7 24 16,-1 0-16-16,-3 0 68 16,-1-6-48-16,5-1 24 0,-1-3-36 15,4-1 52-15,1 5-40 16,11 2-8-16,3 1-12 16,5 7-12-16,4 3 4 15,3 10 4-15,4 7-4 0,-3 14-20 16,3 10 8-1,0 8 4-15,-7 9 4 0,7-3 8 16,-4-7-4-16,-7 4-4 16,7-4 4-16,-11-3 4 15,0-4-4-15,4 0 16 16,3-6-12-16,4-4-4 16,-3-11 0-16,7 1 12 15,0-7-8-15,5 0-4 16,3-1 0-16,3-6-24 15,5 4 12-15,4-5 12 16,7 1 0-16,4 0-4 16,8 0 4-16,4 0-4 15,4-4 0-15,0 4 8 16,-1 0-4-16,-3-3-4 0,-4 3 4 16,-4-4 12-16,-4 0-8 15,1 1-72 1,-13-1-292-1</inkml:trace>
          <inkml:trace contextRef="#ctx0" brushRef="#br0" timeOffset="312084.5418">3696 13092 364 0,'8'-13'132'0,"3"9"-100"0,1 1-12 16,-1 3 104-16,9-4-72 15,-9 4 60-15,17 0-68 16,-1 4 32-16,0 3-44 16,0-1-8-16,4-2-16 15,4-4 4-15,7 3-8 0,1-3 8 16,3 4-8-16,-3-4-12 15,-1 7 4-15</inkml:trace>
          <inkml:trace contextRef="#ctx0" brushRef="#br0" timeOffset="312432.5406">4404 13540 444 0,'20'0'164'0,"7"0"-124"0,-4 0-16 0,-4 0 52 0,8 7-48 15,8-7-4-15,12 0-12 16,-9 0 16-16,5 6-16 16,-8 1-4-16,-8 0-4 15,0-3-376-15</inkml:trace>
          <inkml:trace contextRef="#ctx0" brushRef="#br0" timeOffset="312654.4246">4629 13340 476 0,'-20'0'176'0,"20"14"-136"0,-3 17-12 16,-1-14 108-16,-4 4-80 0,0 10 92 15,-3 6-84-15,3 1-32 16,-8 4-20-16,5-5-4 0,3 1-4 16,4 0-72-16,-11-7 36 15,3 0-496 1,8-10 288-16,-4-11 40 16</inkml:trace>
          <inkml:trace contextRef="#ctx0" brushRef="#br0" timeOffset="313042.855">5202 13608 488 0,'-16'56'180'0,"16"-15"-140"0,-7 28-12 15,3-28 64-15,4 11-56 16,-8-4 40-16,0-7-44 0,0-3 112 15,-11-7-76 1,-4-11 80-16,-8-6-84 0,-8-10 64 0,-3-11-72 16,-1-10-32-16,0-11-12 15,1-13 12-15,11-18-12 16,8-3-480-16,11-6 256 16,12 9-348-1</inkml:trace>
          <inkml:trace contextRef="#ctx0" brushRef="#br0" timeOffset="313165.8613">5198 13092 624 0,'4'-27'228'0,"0"27"-176"0,7 3-16 0,-7 1 8 16,0 6-32-16,4 0-180 0,-1 11 92 16,9 0-344-16</inkml:trace>
          <inkml:trace contextRef="#ctx0" brushRef="#br0" timeOffset="313793.0104">5624 13392 424 0,'7'-7'156'0,"-14"0"-120"0,-1-3-8 0,4 6 52 16,-4 1-48-16,1-1 24 15,3 1-36-15,-4-1 0 16,0 1-12-16,1 3-8 16,-5 0 4-16,4 7 48 0,0 3-28 15,-3 4 76-15,-1 0-52 16,-7 10 8-16,3 3-32 15,5 1 4-15,-9-4-16 16,5 3 0-16,3 1-4 16,5 0-8-16,-1-4 4 0,8 0-4 15,11-4 0-15,5-2 24 16,11-8-12-16,0-7-4 16,4-10-4-16,0-3-148 15,4-7 80-15,0-4-16 16,-4 4 48-16,-12 0 52 31,0 7-8-31,-3 3 104 0,-4 3-64 16,-5 8 48-16,-3 3-60 15,12 3-12-15,3 4-16 16,0-4 0-16,16 0-8 0,-4-3 8 16,8-7-8-16,-4 0 16 15,-4-3-12-15,3-4 24 16,-14-4-20-16,-5-6 12 0,-11-3-12 15,-4-4 0-15,-11-7-4 16,-5-4-16-16,1 1 4 16,-1 6-4-16,5 11 0 15,-5 3-72-15,12 11 44 16,4 3-372 0,12 3 224-16,15-3-256 15</inkml:trace>
          <inkml:trace contextRef="#ctx0" brushRef="#br0" timeOffset="314365.0539">6742 13085 540 0,'-7'-3'200'0,"3"6"-156"0,-15 11-12 16,11-3 140-16,-12 13-100 15,-3 13 8-15,-8 15-52 16,-4 10 28-16,-7 0-32 16,7-4 12-16,0-9-20 0,4-5 8 15,4-6-12-15,0-10 56 16,11-4-40-16,9-7-12 16,-9-7-8-16,12-3 16 15,8-10-12-15,4-8 12 16,7-6-12-16,9-3-184 0,7-11 96 15,0-14-184-15,7-10 148 16,-3-4-8-16,0 4 72 16,0 11 40-16,-12 6 8 15,0 10 116-15,1 11-64 16,-5 0 68-16,-7 13-68 16,-1 15 60-16,-3 13-64 15,0 10 20-15,3 11-40 16,1 7-8-16,-1 3-12 15,5-7 4-15,-4 0-8 16,-1 0 32-16,-3-7-20 0,-4-6 4 16,-8-4-12-16,4-4-60 15,-12-3 28-15,1-6-428 16,-9-8 248 0,-7-10-216-16</inkml:trace>
          <inkml:trace contextRef="#ctx0" brushRef="#br0" timeOffset="314491.8913">6479 13399 768 0,'-7'-11'284'0,"14"8"-220"0,5-4-20 16,-1 7 4-16,9 0-36 16,7 0-4-16,4 3-4 15,4 1-192-15,0-1 104 16,-4-3-448-16</inkml:trace>
          <inkml:trace contextRef="#ctx0" brushRef="#br0" timeOffset="314788.4566">6444 12920 496 0,'0'-7'184'0,"12"7"-140"0,4-3-16 15,-5 3 276-15,5-3-172 16,7-4 44-16,8 3-104 16,4 1-36-16,3-8-24 15,5 8 16-15,0 3-16 0,-5-3-408 16,5 3 212-16,-4-4-356 16</inkml:trace>
        </inkml:traceGroup>
        <inkml:traceGroup>
          <inkml:annotationXML>
            <emma:emma xmlns:emma="http://www.w3.org/2003/04/emma" version="1.0">
              <emma:interpretation id="{5007188D-BBAE-4855-B183-A0D162190404}" emma:medium="tactile" emma:mode="ink">
                <msink:context xmlns:msink="http://schemas.microsoft.com/ink/2010/main" type="inkWord" rotatedBoundingBox="8583,13918 8935,13908 8943,14217 8592,14227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15823.968">7652 13485 580 0,'8'-18'216'0,"11"15"-168"0,20-7-12 0,-20 10 156 16,8 0-112-16,8 0-8 0,4 0-44 15,4 10-12-15,-1-3-8 16,-3 3-40-16,0-3 16 0</inkml:trace>
          <inkml:trace contextRef="#ctx0" brushRef="#br0" timeOffset="315678.0557">7753 13202 444 0,'0'-6'164'0,"-4"2"-124"0,4 4-16 16,0 0 124-16,4-3-88 15,-4 3 116-15,0 0-100 16,8 0 32-16,3-4-64 15,5 4-32-15,3 0-12 0,4 0 8 16,4 0-4-16,0 4 8 16,1 3-8-16,-1-4-4 15,-4 4 4-15,-4 0-312 0,-7 3 168 16,-8 4-360 0</inkml:trace>
        </inkml:traceGroup>
        <inkml:traceGroup>
          <inkml:annotationXML>
            <emma:emma xmlns:emma="http://www.w3.org/2003/04/emma" version="1.0">
              <emma:interpretation id="{1FB0A75B-4688-4C92-8BEC-E700ED0D1077}" emma:medium="tactile" emma:mode="ink">
                <msink:context xmlns:msink="http://schemas.microsoft.com/ink/2010/main" type="inkWord" rotatedBoundingBox="9489,14074 9780,14066 9781,14100 9490,14108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16147.8571">8558 13378 716 0,'-8'-28'264'0,"8"28"-204"0,4-6-16 0,8 6 8 16,3 0-36-16,1 0 4 16,7 0-12-16,8 6 4 15,8-2-8-15,7-4-468 16,8 3 252-16,-3-6-100 15</inkml:trace>
        </inkml:traceGroup>
        <inkml:traceGroup>
          <inkml:annotationXML>
            <emma:emma xmlns:emma="http://www.w3.org/2003/04/emma" version="1.0">
              <emma:interpretation id="{20FA5174-0804-4C1E-8B92-E923A23E0552}" emma:medium="tactile" emma:mode="ink">
                <msink:context xmlns:msink="http://schemas.microsoft.com/ink/2010/main" type="inkWord" rotatedBoundingBox="10227,13587 11820,13543 11842,14322 10248,14365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16750.407">9301 12979 676 0,'-7'-7'248'0,"3"0"-192"0,4 0-16 16,0 7 68-16,11-3-68 16,5 3 0-16,11-7-24 15,8 0-12-15,11 3 0 16,12 8-16-16,4-4 8 0,4 0 48 15,4 0-24-15,-5 0-8 16,5 0-8-16,-8 0-16 16,-4 0 8-16,-8 0 20 15,-11 0-8-15,-12-4 16 0,-7 4-16 16,-9 0 4-16,1 0-4 16,-12 0-8-16,-12 4 4 15,5 3-4-15,-5 0 0 16,0 3 0-16,-3 0 0 31,-5 4 8-31,-7 3-4 0,4 4-4 0,0 6 4 16,-4 11-24-16,4 17 12 15,-1 0 4-15,-7 18 4 16,8-8 0-16,0-3 0 16,4-7 8-16,-5-7-4 0,5-6-4 15,0-8 4-15,3-10 4 16,5-10-4-16,-9-7 16 15,12-11-12-15,-3-6 24 16,-5-7-20-16,5-7 40 16,-9-18-28-16,-3-9-12 15,-8-18-8-15,-4 4-4 16,-3-1 0-16,3 4 8 16,4 17-4-16,0 1-12 15,8 9 4-15,3 15 4 16,5-4 0-16,7 10 8 15,4 4-4-15,0 3-28 16,4 7 12-16,0 0-240 16,12 0 136-16,3 7-516 15</inkml:trace>
          <inkml:trace contextRef="#ctx0" brushRef="#br0" timeOffset="317758.2605">10629 12989 364 0,'-12'31'132'0,"12"-10"-100"0,0 17-12 0,8-14-8 15,-4 10-12-15,-4 7 16 16,8 4-8-16,-8-4 4 16,0-3-4-16,-8-3-16 15,-4-8 4-15,5 1 28 0,-13-4-12 16,9 0-4-16,-9-7-4 15,1 4-4-15,-4 3 0 16,-8-4-12-16,12-2 8 16,-9-1-4-16,-3-7 0 15,0-3 24-15,4 3-8 16,0-6 112-16,8-4-68 16,-8 0 76-16,7-4-72 15,9 1 56 1,3 0-72-16,16-1-20 0,11 4 40 15,8 0-36-15,4 0 0 16,8-3-16-16,19-1 4 16,8 1-8-16,0-1-4 15,-1-3 4-15,-6 7-16 16,-13-3 8-16,-7 3 28 0,-12-3-12 16,-8 3-32-16,-3-4 12 15,-16 1-288-15,0-4 160 16</inkml:trace>
          <inkml:trace contextRef="#ctx0" brushRef="#br0" timeOffset="318522.2186">10598 13054 340 0,'-15'-3'128'0,"15"3"-100"0,-4 0-8 15,4 0 16-15,0-3-24 16,-8-1 92-16,8 1-56 16,-8-1 76-16,4 1-72 15,-3-1-8-15,-1 1-28 16,-4 3-12-16,-3 0 0 16,3 0 4-16,-3 3-4 0,-1 1 32 15,-7-1-20-15,11 4 4 16,-7 0-12-16,7-4 12 0,-3 4-12 15,-4 0-4-15,11 0 0 16,-4 3 20-16,5-3-12 16,-1 0 24-16,-4 7-24 15,4-4 40-15,8-3-28 16,-3 10 12-16,-5-3-20 16,8 3 8-16,8 1-12 15,-5-1 0-15,1-3-4 16,4 3-8-16,0 0 4 0,7 0 4 15,5-7-4-15,-1 1 8 16,0 3-8-16,8-8-12 16,1 1 4-16,-1-3 20 15,-4-4-8-15,12 0 4 16,-4-4-4-16,-4-3-16 16,8 1 4-16,-4 2-16 15,-4-3 12-15,0 0 20 16,0 4-4-16,-8-1-4 15,1-2 0-15,-9-1 4 16,5 0-4-16,-5 0 8 16,-11 0-8-16,4 0-4 15,-4 0 4-15,-4-3 4 16,0 0-4-16,4-4-4 16,-3 4 4-16,3-1-4 0,-4-3 0 15,4 4-12-15,-16 0 8 16,16 0 12-16,-4-1-4 15,-3 1-4-15,-1 0 4 16,-4 3 4-16,4 0-4 16,5 0 40-16,-5 0-20 15,-8 0 20-15,5 0-24 16,3 0-8-16,-4 0-8 16,-3 1-16-16,-4 2 8 15,-1-3-4-15,5 4 0 16,-5-1 8-16,-3 4 0 15,-4-3 8-15,8 3-4 0,-1 0-12 16,5 3 4-16,-1-3 4 16,1 4 0-16,3-1 8 15,-3 4-4-15,7 0-124 16,8 0 64-16</inkml:trace>
          <inkml:trace contextRef="#ctx0" brushRef="#br0" timeOffset="317174.4164">10420 12910 644 0,'0'-21'236'0,"0"14"-180"0,0-3-20 15,0 3 192-15,8 4-132 16,-4-4 0-16,11 0-64 16,5 4-40-16,10-1 4 15,13-3 8-15,7 7 0 0,5-3 16 16,-5-1-12-16,-4 8-12 15,1-4 0-15,-12-4 4 16,-8 1 0-16,-16-1 16 16,1 1-8-16,-4 0-4 15,-8 3 0-15,-8 0-236 16,-4 3 128-16,-7 4-308 16,0 7 232-16,-8-4-136 15</inkml:trace>
        </inkml:traceGroup>
        <inkml:traceGroup>
          <inkml:annotationXML>
            <emma:emma xmlns:emma="http://www.w3.org/2003/04/emma" version="1.0">
              <emma:interpretation id="{A04A0C3D-56E2-4408-8611-43460541E16F}" emma:medium="tactile" emma:mode="ink">
                <msink:context xmlns:msink="http://schemas.microsoft.com/ink/2010/main" type="inkWord" rotatedBoundingBox="12420,14396 12536,14393 12544,14698 12428,14701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27082.2539">11485 13846 520 0,'0'-38'192'0,"7"17"-152"0,-3-13-8 16,12 17 184-16,-5-4-124 15,5 4 148-15,-5-4-136 16,1 8-44-16,7 13-40 16,-11 6-8-16,0 22-8 0,-8 17-144 15,-8 10 76-15,0 7-508 16,-11-7 312-1,0 0-44-15</inkml:trace>
        </inkml:traceGroup>
        <inkml:traceGroup>
          <inkml:annotationXML>
            <emma:emma xmlns:emma="http://www.w3.org/2003/04/emma" version="1.0">
              <emma:interpretation id="{462AB683-3B5C-4632-9AF9-AEC9DA3A6F7A}" emma:medium="tactile" emma:mode="ink">
                <msink:context xmlns:msink="http://schemas.microsoft.com/ink/2010/main" type="inkWord" rotatedBoundingBox="13374,13886 15698,13823 15715,14445 13391,1450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27785.2431">12569 13288 364 0,'11'-20'132'0,"-7"9"-100"0,4 1-12 16,-4 7 52-16,7-8-44 16,-7 8-4-16,-4 0-12 15,0-1 52-15,4 1-36 16,-4 3 32 0,0 0-32-16,-4 3-28 0,-4 7 0 15,-7 14 24-15,3 7-12 16,-3 4-4-16,-5 3-4 0,1 0-4 15,-4 3 0-15,0-10 8 16,7-4-4-16,5-6-4 16,7-11 4-16,8-3 12 15,11-7-8-15,8-3 24 0,12-11-20 16,-4-3-12-16,4-11-4 16,0 4-24-16,-16 4 16 15,0-1-4-15,-3 11 8 16,-12 6 0-1,-4 4 0-15,-4 21 88 0,-4 3-48 16,8 3 8-16,8-3-24 16,7 4 16-16,13-4-20 15,2-3-4-15,5-7-4 16,12-8 20-16,3-6-12 16,-3-6-4-16,3-1-4 0,-11-4 20 15,-12-6-12-15,-8 0 12 16,-11-14-12-16,-12 0 44 15,-8-7-28-15,-3 0-16 16,-5 4-4-16,5 3 0 16,-1 7-4-16,5 7-4 15,7 3 4-15,8 7-16 16,7 3 8-16,9 1-252 16,7 3 140-16</inkml:trace>
          <inkml:trace contextRef="#ctx0" brushRef="#br0" timeOffset="328194.3326">13331 13388 572 0,'-39'-10'208'0,"43"13"-160"0,4-6-12 16,4 10 68-16,-1-7-64 16,9-4 60-16,3 4-56 15,8 0-20-15,4 4-16 16,7-4 0-16,5 14-4 0,3-4-92 16,-4-3 52-16,-3 0-220 15,4-4 144 1,-5 7-284-16</inkml:trace>
          <inkml:trace contextRef="#ctx0" brushRef="#br0" timeOffset="328014.8557">13343 13192 528 0,'-8'-17'196'0,"8"10"-152"0,0-3-12 0,8 3 148 16,3 0-104-16,5 0-12 15,3 4-40-15,8-1-20 16,4 8 0-16,4 3-24 0,4 6 12 16,-4 1-400-1,-4 3 220-15,-8 0-124 16</inkml:trace>
          <inkml:trace contextRef="#ctx0" brushRef="#br0" timeOffset="328491.6246">14071 13233 592 0,'-28'-20'220'0,"21"23"-172"0,-5 1-12 0,8 3 100 15,-7 6-80-15,-1 8 48 16,-4 3-60-16,9 7-24 15,-1 0-12-15,12-4-8 0,7 1 0 16,9-7 8-16,11-14-4 16,11-7-28-16,1-7 12 15,0-4-108-15,-5-6 64 16,-15-7 16-16,-11 0 24 16,-16-7 24-16,-11-7-4 15,-12 4 40-15,-8 3-20 0,0 7 56 16,0 6-44-16,12 8 0 15,4 7-20-15,7 10-20 16,8 6 0-16,12 5-676 16</inkml:trace>
          <inkml:trace contextRef="#ctx0" brushRef="#br0" timeOffset="328701.1815">14752 13485 280 0,'11'24'104'0,"-7"-7"-84"0,0 7 0 16,-8-7 4-16,-15 11-16 16,-8 6-4-16,-4 7 0 0,-16 8-252 15</inkml:trace>
        </inkml:traceGroup>
        <inkml:traceGroup>
          <inkml:annotationXML>
            <emma:emma xmlns:emma="http://www.w3.org/2003/04/emma" version="1.0">
              <emma:interpretation id="{3E82213F-8E9F-46F0-8C66-2632698604B6}" emma:medium="tactile" emma:mode="ink">
                <msink:context xmlns:msink="http://schemas.microsoft.com/ink/2010/main" type="inkWord" rotatedBoundingBox="16754,13320 17734,13293 17759,14202 16779,14229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29857.4359">16494 12879 392 0,'8'-7'148'0,"-5"0"-116"0,5-10-8 15,-4 10 164-15,0 0-108 16,0-3 36-16,-4 3-68 16,-4 0-12-16,-4-3-20 15,-3 3-4-15,-5 0-4 0,-3 0 12 16,-8 0-12-16,-4 4-12 15,-8-1 0-15,-4 4-4 16,-3 0 0-16,-1 0 8 16,1 4 0-16,3 3 0 15,9 7 0-15,3-4 0 16,7 0 0-16,9 0-12 16,-1 4 8-16,9 0-4 15,-1 3 0-15,-4 0 0 0,1 4 0 16,3 7 0-1,-4 6 0-15,1 7 8 0,-1 7 0 16,1 1 0-16,-1-1 0 16,0 0 8-16,5-10-4 15,-5-4-4-15,-4-10 4 16,9-3 12-16,-1-4-8 16,4-3 16-16,-4-7-16 15,4 0 4-15,1-7-4 16,3 0-8-16,-4 0 4 15,4-4 4-15,0 1-4 0,0-1 16 16,0 1-12-16,0 0 60 16,0 3-40-16,0 0-4 15,0-4-12-15,0 4-12 16,0 0 4-16,0 0-4 16,4 4 0-16,-4-4 8 15,0 0-4-15,7 10-20 16,5 0 8-1,0-3 4-15,7 3-8 16,0 1 8-16,5-1-4 16,3 0 0-16,4 1 24 15,3-1-8-15,5 0-4 16,-4 1 0-16,0-1-16 16,-4 0 8-16,-4-3 20 15,-8-3-8-15,-3-4 16 0,-5 3-16 16,-3-3-4-16,0 0 0 15,-16-7-172 1</inkml:trace>
          <inkml:trace contextRef="#ctx0" brushRef="#br0" timeOffset="330287.1093">15902 13182 416 0,'-20'-28'152'0,"32"25"-116"0,-1-7-12 0,-3 3 144 0,8 0-96 15,3 0 88-15,8 0-96 16,8 4-32-16,4 3-20 16,-4 0 4-16,3 0-8 0,1 0-4 15,-4 3 0-15,-4 0 12 16,0 1-8-16,-8-1-620 15</inkml:trace>
          <inkml:trace contextRef="#ctx0" brushRef="#br0" timeOffset="330421.6221">16041 12645 476 0,'-4'-7'176'0,"8"4"-136"0,0-4-12 0,4 7 108 15,-1-4-80-15,5-3 32 16,7 1-52-16,4-8 12 16,5 7-28-16,-5 4-8 0,4-4-8 0,-4 10-4 15,0 1 0-15,4 2-108 16,-3 5 60-16</inkml:trace>
          <inkml:trace contextRef="#ctx0" brushRef="#br0" timeOffset="330850.4566">16610 13244 652 0,'-8'-11'244'0,"16"8"-192"0,7-7-12 15,-3 6 24-15,4 1-44 16,7 3 0-16,8 0-12 15,4 3-348-15,-4 1 184 16,0-1-192-16</inkml:trace>
          <inkml:trace contextRef="#ctx0" brushRef="#br0" timeOffset="331524.0164">16649 13037 416 0,'-8'-3'152'0,"8"3"-116"0,0 0-12 0,0 0 128 16,0 0-88-16,8 0 0 16,3-7-40-16,9 7 20 15,-1-7-28-15,4 7 4 0,4 0-12 0,0 7-16 16,4-7 4-16</inkml:trace>
        </inkml:traceGroup>
        <inkml:traceGroup>
          <inkml:annotationXML>
            <emma:emma xmlns:emma="http://www.w3.org/2003/04/emma" version="1.0">
              <emma:interpretation id="{2423B8CD-92DC-4608-9C68-169DE93EDFB3}" emma:medium="tactile" emma:mode="ink">
                <msink:context xmlns:msink="http://schemas.microsoft.com/ink/2010/main" type="inkWord" rotatedBoundingBox="18237,13529 20396,13470 20420,14355 18262,14414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32514.6518">17829 12979 548 0,'-19'-14'204'0,"23"14"-156"0,4-7-16 15,-1 7 36-15,5 0-44 16,7-3-12-16,12 3-4 15,12 0 0-15,7 3-4 16,8-6-4-16,8-1 4 0,0 1 4 16,0-1-4-16,-4 1-12 0,-8-4 4 15,-12 7 12-15,-7-7-4 16,-11 7 112-16,-5 0-64 16,-8-3 32-16,1-1-48 15,-4 1-24-15,0-1-4 16,-8 4-8-16,0 0 0 15,0 0 0-15,0 0 0 16,-4 4 0-16,0 3 0 16,-4 0 0-16,-4 3 0 15,-3 4 0-15,-4 6 0 0,-5 8 8 16,-10 17-4-16,3 6-20 16,4 8 8-16,-1-1 12 15,5-3 0-15,4-3 16 16,-1-7-12-16,5-11-4 15,3-10 0-15,1-3 4 16,-9-7-4-16,9-8-12 16,-5-9 4-16,1-7 20 15,3-11-8-15,-11-10-4 16,-8-10 0-16,0-11-4 16,-4-6 0-16,0-1 112 15,-3 8-60-15,-1 2 32 16,4 15-48-16,4 3-24 15,8 7-4-15,4 3-8 16,7 11 0-16,8 0-12 0,8 6 8 16,8 4-76-16,7 7 44 15,8 3-428-15,4 8 260 16</inkml:trace>
          <inkml:trace contextRef="#ctx0" brushRef="#br0" timeOffset="333836.2806">19057 12931 340 0,'-24'-7'128'0,"9"10"-100"0,-1-3-8 15,5 0 44-15,-1 4-40 16,-3-1 16-16,-1 0-24 16,1 1 20-16,-5-1-24 15,5 1 76-15,-1 3-52 16,1 0 32-16,-5-1-40 16,5-2 8-16,0 6-20 15,3 1-8-15,0 2-4 0,5-6-4 16,3 10 0-16,0-3 8 15,12 3-4-15,-1 1 16 16,13 2-12-16,3-6 4 16,8 3-4-16,4-10 4 15,3 0-8-15,1 0 8 0,-4-4-8 16,0-3-4-16,-8-3 4 16,-4-4 4-16,-4-3-4 15,-7-1 8-15,-4-2-8 16,-4-1-12-16,3-3 4 15,-7 3 4-15,0 0 0 16,0 0 0-16,0 4 0 16,0 0 8-16,0-1-4 15,-3 4 52-15,-1 1-32 16,0-1 0-16,-4 3-16 16,4 1 12-16,0-1-12 0,0 4-4 15,1 4 0-15,3-4-576 16,0 10 312-1,-4 4-12-15</inkml:trace>
          <inkml:trace contextRef="#ctx0" brushRef="#br0" timeOffset="333252.6974">18902 12841 600 0,'15'-24'224'0,"1"14"-176"0,7 3-12 16,-8 0 124-16,5 0-96 15,3 0 8-15,4 0-44 16,4 0-36-16,0 4 4 16,0 0 8-16,-4-1 0 0,0 1-4 15,0 3 4-15,-7 0 4 16,-1 0-4-16,0-4 16 16,-7 1-12-16,-4 3-4 15,-1 0 0-15,-7 0 4 16,0 0-4-16,-7 7-20 15,-5 0 8-15,-7 3 12 16,3 7 0-16,-3 11-28 16,3 3 12-16,1 3 12 0,-1 4 4 15,5 0-20-15,-1 0 8 16,1-4-48-16,3 0 28 16,-4-6-56-1,4 3 48-15,-7-4-124 16,-4-3 88-16,-5 1-124 15,1-5 112-15,0 1-56 16,0-7 80-16,-4 3 36 16,0 0 16-16,3-3 120 15,5 0-60-15,3-4 148 16,1 4-116-16,3-7 0 0,1 3-56 16,3-3 0-16,4 0-16 15,0-1 12-15,4-6-16 16,0 0 16-16,0 0-16 0,16-6 16 15,3-1 12 1,8 7-20-16,4-7 8 16,8 7-12-16,0 7-8 15,3-11 0-15,1 11-4 16,-8 0 0-16,-8-4 24 16,0-3-12-16,-8 0-12 15,-3-3-4-15,-9 0 20 16,-7 3-8-16,-3-7-188 15,-1 0 96-15,-4 0-388 16</inkml:trace>
          <inkml:trace contextRef="#ctx0" brushRef="#br0" timeOffset="334140.7901">19478 13522 548 0,'-7'7'204'0,"3"0"-156"0,-8 7-16 0,5-4 36 16,-9 4-44-16,-7 3 0 15,-8 4-16-15,11-4-216 16</inkml:trace>
          <inkml:trace contextRef="#ctx0" brushRef="#br0" timeOffset="331843.4108">17318 13282 684 0,'-7'-4'252'0,"7"4"-192"0,7 0-20 0,5 0 24 16,0 0-44-16,11 4 8 15,4-4-16-15,8 0-352 16</inkml:trace>
        </inkml:traceGroup>
        <inkml:traceGroup>
          <inkml:annotationXML>
            <emma:emma xmlns:emma="http://www.w3.org/2003/04/emma" version="1.0">
              <emma:interpretation id="{65CA8B72-9561-4E71-A3B8-153DE0C4A07C}" emma:medium="tactile" emma:mode="ink">
                <msink:context xmlns:msink="http://schemas.microsoft.com/ink/2010/main" type="inkWord" rotatedBoundingBox="21387,13406 23330,13353 23346,13951 21403,14004"/>
              </emma:interpretation>
              <emma:one-of disjunction-type="recognition" id="oneOf44">
                <emma:interpretation id="interp56" emma:lang="" emma:confidence="0">
                  <emma:literal>state</emma:literal>
                </emma:interpretation>
                <emma:interpretation id="interp57" emma:lang="" emma:confidence="0">
                  <emma:literal>static</emma:literal>
                </emma:interpretation>
                <emma:interpretation id="interp58" emma:lang="" emma:confidence="0">
                  <emma:literal>statue</emma:literal>
                </emma:interpretation>
                <emma:interpretation id="interp59" emma:lang="" emma:confidence="0">
                  <emma:literal>State</emma:literal>
                </emma:interpretation>
                <emma:interpretation id="interp60" emma:lang="" emma:confidence="0">
                  <emma:literal>state,</emma:literal>
                </emma:interpretation>
              </emma:one-of>
            </emma:emma>
          </inkml:annotationXML>
          <inkml:trace contextRef="#ctx0" brushRef="#br0" timeOffset="334834.5009">20849 13010 320 0,'35'-14'120'0,"-28"7"-96"0,-3-3-4 15,-4 3 220-15,0 0-136 16,-11 0 56-16,-5-10-96 16,-7 13-4-16,-8 4-36 15,-8 0-20-15,-7 0-8 0,7 18-4 16,4-11 0-16,8 10 8 0,12-3 0 16,3 3 0-16,8 7 0 15,12 0 0-15,7 0 0 16,5 0 24-16,-1-3-12 15,-3-1-4-15,-12-2-4 16,-8-1 12-16,-12 0-8 16,-11-3-4-16,-4-4 0 15,0-3-16-15,-8-4 8 16,8-3 20-16,8 0-8 16,12-3-152-16,7-4 76 15</inkml:trace>
          <inkml:trace contextRef="#ctx0" brushRef="#br0" timeOffset="335690.37">20729 13010 548 0,'11'-21'204'0,"9"21"-156"0,15-3-16 0,-12 3 28 16,8 3-40-16,0-3 16 16,11 7-20-16,9 0 0 15,3 0-8-15,4-7-8 0,-4 0 4 16,-15-4 4-1,3 4-4-15,-11-7-12 0,-11 1 4 16,-16-5 12 0,3 4-4-16,-18-6-4 15,3 2 4-15,-7 1-16 0,-9 3 8 16,9 0 12 0,3 7-4-16,1 4-12 15,3 2 4-15,0-2-4 0,-3 3 0 16,3 3 16-16,0 0-4 15,-4 1-4-15,1-1 4 0,-1 4-4 16,-3-4 0-16,3 1 8 31,1 2-4-31,-1-2-4 0,4-1 4 16,4 4 12-16,8-7-8 16,4-11-136-16,4 1 72 15,3-1-220-15,0-3 156 0,1-3-76 16,-1 3 116-16,-7 0 288 15,-4 4-108-15,-4 3 108 16,0 7-120-16,-4 6 36 16,0 5-68-16,4-1-16 15,4 4-24-15,4-1 16 0,11-3-20 16,8-3 24-16,4-7-24 16,8-4 4-16,4-6-8 15,-5-7-68-15,1-4 32 16,-8-3 4-16,0-4 12 0,-8 0 12 31,-3 4 0-31,7-10-64 0,4-8 36 16,-8-13-60-16,-11-3 52 15,11-1-36-15,-8 7 40 16,-7 11 88-16,0 6-28 16,-4 4 72-16,-8 10-60 15,-4 14 44-15,0 14-48 16,0 14 44-16,-7 10-48 15,0-1-8-15,7 1-12 0,-4 4 0 16,4-1-8-16,-3 0 16 16,-5 0-12-16,5-3 16 15,3-7-16-15,-11-7-196 16,3-6 100-16,-7-12-404 16,-4-6 276-1,-4-6 40-15</inkml:trace>
          <inkml:trace contextRef="#ctx0" brushRef="#br0" timeOffset="334845.4076">20973 12717 320 0,'-12'14'120'0,"4"14"-96"0,8 23-4 16,0-27 132-16,0 11-88 15,-3 6-8-15,-1 14-36 16,4-7-8-16,-8 4-4 16,-4-4 4-16,-3-3-8 15,-1-1 16-15,-7-13-12 16,0 0-460-16</inkml:trace>
          <inkml:trace contextRef="#ctx0" brushRef="#br0" timeOffset="335835.7566">21368 12803 580 0,'38'-10'216'0,"-14"7"-168"0,6 6-12 0,-10 0-4 16,7 1-24-16,8 3-4 16,4 3 0-16,7-10 4 15,0-3-4-15,9-8-4 0,3-2 4 16,0-8 4-16,-4 0-4 15,-15 1 112-15,-8-5-64 0,-12 1-12 16,-7 4-24-16,-12 3-24 16,-12 10 4-16,-4 7-200 15,-7 7 112-15,0 3-252 16,4 14 192 0,3-3-68-16</inkml:trace>
          <inkml:trace contextRef="#ctx0" brushRef="#br0" timeOffset="335988.1623">21809 12834 540 0,'-31'24'200'0,"31"-10"-156"0,-16 7-12 16,5-7 88-16,7 13-72 15,0 1 16-15,0 3-40 16,0 3-12-16,12 0-8 16,-4-3 4-16,0-3-4 0,7-7 24 15,-3-8-16-15,0-2 4 16,4-11-8-16,3-7-164 0,-3-7 84 15,3 7-448 1</inkml:trace>
          <inkml:trace contextRef="#ctx0" brushRef="#br0" timeOffset="336210.8566">22390 12896 852 0,'3'-14'316'0,"1"8"-248"0,-11-5-16 0,-1 8 4 16,-8-1-40-16,-7 4-12 0,-4 11-8 16,-4-1-4-16,-4 4 0 15,8 3 8-15,4 4 0 0,4-1-28 16,7 1 16-16,8 3 32 16,8-3-12-16,11-1 0 15,9-3-4-15,-5-3 28 16,0-7-16-16,1-3-252 15,-9-4 128-15</inkml:trace>
        </inkml:traceGroup>
      </inkml:traceGroup>
    </inkml:traceGroup>
    <inkml:traceGroup>
      <inkml:annotationXML>
        <emma:emma xmlns:emma="http://www.w3.org/2003/04/emma" version="1.0">
          <emma:interpretation id="{ACEBFDF0-47E5-44B1-8F46-EFA06C57C2AB}" emma:medium="tactile" emma:mode="ink">
            <msink:context xmlns:msink="http://schemas.microsoft.com/ink/2010/main" type="paragraph" rotatedBoundingBox="4358,15353 10625,15079 10687,16499 4420,167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08A72F-D249-4731-B37E-5E9AEC494B22}" emma:medium="tactile" emma:mode="ink">
              <msink:context xmlns:msink="http://schemas.microsoft.com/ink/2010/main" type="inkBullet" rotatedBoundingBox="4358,15353 5535,15302 5576,16254 4400,16305"/>
            </emma:interpretation>
          </emma:emma>
        </inkml:annotationXML>
        <inkml:trace contextRef="#ctx0" brushRef="#br0" timeOffset="342273.5155">3963 14892 508 0,'12'-10'188'0,"-8"6"-148"0,3-3-8 0,1 7 80 16,0 0-68-16,-1 0-8 15,1-3-24-15,0 3 16 16,-4-4-16-16,0 4 12 0,-4 0-12 15,-4 0 20-15,-8 7-20 16,-7 0-4-16,-4 4-4 16,-8 2 12-16,-8-2-8 0,-4-1-20 15,-3-3 4-15,-1-4 4 16,-3-6 4-16,15-4 32 16,4-3-16-16,4-1 84 15,8 1-56-15,3-4-20 16,5 4-16-16,11 0-20 15,0 3 8-15,0 3 4 16,0 4 0-16,11 7 0 16,-7 7 0-16,-4 10-12 15,-4 3 8-15,1 15 4 16,-5 3 0-16,8 10-12 16,-8 0 8-16,-4-4-4 15,1-6 0-15,-1 0 16 16,-3 3-4-16,-1-10-4 15,5-4 4-15,-1-6 4 0,0-8-4 16,5-2 8-16,3-5-8 16,0-2 8-16,4-5-8 15,0-6 8-15,0 0-8 16,0 0-28-16,4 4 12 16,4 3 68-16,7 0-32 15,4 0 12-15,5 3-24 16,-1 0-8-16,4 1 0 15,4-1 4-15,-4-3-4 16,0 0 16-16,-4 0-12 16,1-7-12-16,-9 3 0 0,-3-3-280 15,-1 0 156-15,1-7-468 16</inkml:trace>
        <inkml:trace contextRef="#ctx0" brushRef="#br0" timeOffset="342500.6203">3483 15264 592 0,'-19'-18'220'0,"19"18"-172"0,7-6-12 16,5 6 128-16,3-4-96 15,13 1 80-15,14-1-88 16,5 1 4-16,-1-1-40 15,4 1-20-15,-3-1-8 0,-8 4 40 0,-12 0-24 16,-4 0-284-16,-4 4 148 16,-7-1-480-1</inkml:trace>
        <inkml:trace contextRef="#ctx0" brushRef="#br0" timeOffset="342980.0533">3646 14634 560 0,'11'-14'208'0,"-11"11"-164"0,0-1-8 15,0 4 172-15,8 4-120 16,4-1 28-16,-5-3-72 16,13 4-8-16,-1 2-24 15,4-2 20-15,8-1-20 0,0 1 12 16,4-4-12-16,4 3-736 16</inkml:trace>
        <inkml:trace contextRef="#ctx0" brushRef="#br0" timeOffset="343263.8079">4381 15219 756 0,'4'7'280'0,"15"-11"-216"0,8-9-20 0,-11 13 92 16,7-4-84-16,-4 4-20 15,16-7-20-15,0 0-76 16</inkml:trace>
        <inkml:trace contextRef="#ctx0" brushRef="#br0" timeOffset="343116.21">4393 14923 684 0,'-8'3'252'0,"20"-3"-192"0,-5 0-20 15,13 0 100-15,-1-3-84 16,4 3-20-16,0 0-24 15,12 7-12-15,-8 0 0 16,1-4-408-16,-9 18 224 16,-4-4-216-16</inkml:trace>
      </inkml:traceGroup>
      <inkml:traceGroup>
        <inkml:annotationXML>
          <emma:emma xmlns:emma="http://www.w3.org/2003/04/emma" version="1.0">
            <emma:interpretation id="{6DDFADCD-3E3C-40BF-A0C4-484AA041B5C0}" emma:medium="tactile" emma:mode="ink">
              <msink:context xmlns:msink="http://schemas.microsoft.com/ink/2010/main" type="line" rotatedBoundingBox="6114,15331 10628,15134 10687,16499 6174,16696">
                <msink:destinationLink direction="with" ref="{BDE4BEB3-7991-485E-A616-B82DD3C24BE5}"/>
                <msink:destinationLink direction="with" ref="{737959DD-0AB1-45C4-8FC7-58911DA5D64E}"/>
                <msink:destinationLink direction="with" ref="{2162E008-4BA5-4B4B-8D95-DF2FF65758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315349-85C3-4D2E-8DEA-4EB95EA740B2}" emma:medium="tactile" emma:mode="ink">
                <msink:context xmlns:msink="http://schemas.microsoft.com/ink/2010/main" type="inkWord" rotatedBoundingBox="6114,15331 7986,15249 8025,16145 6153,16226">
                  <msink:destinationLink direction="with" ref="{75D0C302-6919-4806-B986-E7B9446C7722}"/>
                </msink:context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45046.6363">6092 14858 384 0,'0'-7'140'0,"0"3"-108"0,-8 1-8 0,8 3 48 16,0-4-44-16,-7 4 52 0,-5 0-48 15,4 0 48-15,-3 4-48 16,-9-1-8-16,9 4-12 15,-5 7 0-15,-3 3-8 0,7 11 60 16,-7 6-36-16,-4 4 16 16,3 0-28-16,1 0 28 15,3-4-28-15,5-3-12 16,7-4-8-16,4 1 40 16,8-14-24-16,3 0 0 15,5-8-8-15,7-2 12 16,4-8-8-16,0-2-12 15,0-8 0-15,0 0-24 16,-7-3 16-16,-5-7 12 16,-3 7 4-16,0 3-20 15,-9 7 8-15,-3 3 64 0,0 4-28 16,0 11 8-16,0 6-24 16,4 4 0-16,4 3-4 15,7-7 4-15,5-3-8 16,7-4-4-16,0-3 4 15,0-7 20-15,0-7-12 16,-4-3-4-16,1-4-4 16,-9-3 12-16,-7-4-8 15,0 0-4-15,-8-6 0 16,-4-1 4-16,-4-3-4 16,-4 0-4-16,5 0 4 0,3 7-16 15,0 4 8-15,4 6-16 16,0 0 12-16,8 4-276 15,7 3 152-15,8 4-428 16</inkml:trace>
          <inkml:trace contextRef="#ctx0" brushRef="#br0" timeOffset="345576.1321">7029 14754 364 0,'-8'-7'132'0,"4"11"-100"0,-11 3-12 0,3 0 168 16,-3 3-108-16,-8 7 36 16,-1 4-68-16,-7 17 52 15,-4 10-60-15,-3 3 0 16,-5 1-24-16,8 0-12 15,1-1 0-15,3-16-4 0,7-1 0 16,5-13 16-16,3-7-8 16,5-8 4-16,3 1-4 15,4-7-8-15,0 0 4 16,8-7-4-16,8-10 0 16,3-3-56-16,9-11 32 0,3-7-192 15,4-10 120-15,3-4-116 16,1 7 120-1,0 0 68-15,-12 11 16 16,-3 7 196-16,-5 6-100 16,-3 4 104-16,-4 3-112 15,-1 4 44-15,-3 3-68 16,0 3-32-16,-4 4-16 0,4 7 0 16,8 4-4-16,-5 6 16 15,1 10-12-15,4 8 16 16,-5 9-16-16,5 5 4 15,3 6-4-15,-3-7-8 16,4-7 4-16,-1-3 20 16,1 0-12-16,-5-11-4 15,1-6-4-15,-4-4 4 16,-1-3-4-16,-7-4-432 16,-7 4 232-16,-5-7-264 15</inkml:trace>
          <inkml:trace contextRef="#ctx0" brushRef="#br0" timeOffset="345741.3805">6650 15140 892 0,'7'-17'332'0,"9"17"-260"0,3-7-20 0,1 7 52 0,7-7-68 16,0 7 4-16,0-4-24 15,0 4-212-15</inkml:trace>
          <inkml:trace contextRef="#ctx0" brushRef="#br0" timeOffset="346212.6785">6677 14675 436 0,'-12'0'160'0,"24"0"-124"0,-12-7-8 0,0 7 220 16,0 0-140-16,7 7 64 15,1-3-104-15,8 3 12 16,-5-7-44-16,9-4 32 0,7 8-40 15,4-4-4-15,7-4-16 0,-3 4 20 16,0 0-16 0,-4 0-4-16,-12-3-4 0,1 3 12 15,-1-4-8-15,-11 4-4 16,-8 0 0-16,0 0 4 16,0 0-4-16,0 0-80 15,0 4 40-15,0-4-372 16,-8 7 224-16,8 3-328 15</inkml:trace>
          <inkml:trace contextRef="#ctx0" brushRef="#br0" timeOffset="343855.1364">5210 15061 840 0,'-16'-14'312'0,"16"14"-244"0,4-7-16 0,4 7 24 15,-1 0-52-15,9-4 0 16,3 4-16-16,4 4-140 0</inkml:trace>
          <inkml:trace contextRef="#ctx0" brushRef="#br0" timeOffset="344091.2882">5697 14964 320 0,'0'11'120'0,"-7"9"-96"0,3 18-4 15,4-7 184-15,-4 14-116 16,0 10-8-16,0-4-52 16,0 4-12-16,-7-10-8 15,-5-3 116-15,1-5-68 0,-5-2 104 0,1-11-96 16,-4-7 76-16,-4-7-80 16,-1-6 20-16,1-8-44 15,0-6-24-15,8-4-4 16,3-6-204-16,13-8 108 15,6-3-668 1</inkml:trace>
          <inkml:trace contextRef="#ctx0" brushRef="#br0" timeOffset="344213.1707">5775 14617 704 0,'7'-42'264'0,"-3"49"-208"0,4 0-12 16,0 3-44-16,3 4-8 15,-3 3-568-15</inkml:trace>
        </inkml:traceGroup>
        <inkml:traceGroup>
          <inkml:annotationXML>
            <emma:emma xmlns:emma="http://www.w3.org/2003/04/emma" version="1.0">
              <emma:interpretation id="{9E7D92C2-59E3-4959-8E3C-6A913652410D}" emma:medium="tactile" emma:mode="ink">
                <msink:context xmlns:msink="http://schemas.microsoft.com/ink/2010/main" type="inkWord" rotatedBoundingBox="8246,16495 8874,16468 8878,16578 8251,16605">
                  <msink:destinationLink direction="with" ref="{75D0C302-6919-4806-B986-E7B9446C7722}"/>
                </msink:context>
              </emma:interpretation>
              <emma:one-of disjunction-type="recognition" id="oneOf46">
                <emma:interpretation id="interp62" emma:lang="" emma:confidence="0">
                  <emma:literal>-</emma:literal>
                </emma:interpretation>
                <emma:interpretation id="interp63" emma:lang="" emma:confidence="0">
                  <emma:literal>_</emma:literal>
                </emma:interpretation>
                <emma:interpretation id="interp64" emma:lang="" emma:confidence="0">
                  <emma:literal>.</emma:literal>
                </emma:interpretation>
                <emma:interpretation id="interp65" emma:lang="" emma:confidence="0">
                  <emma:literal>~</emma:literal>
                </emma:interpretation>
                <emma:interpretation id="interp6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553522.5038">7311 15876 392 0,'178'-17'148'0,"-100"3"-116"0,34-7-8 0,-66 15 100 15,9-1-72-15,-5-4 40 16,-4-2-52-16,-11 2-24 16,-15-2-8-16,-17-1-292 15,-3 3 156 1</inkml:trace>
        </inkml:traceGroup>
        <inkml:traceGroup>
          <inkml:annotationXML>
            <emma:emma xmlns:emma="http://www.w3.org/2003/04/emma" version="1.0">
              <emma:interpretation id="{895762A0-EEFB-4DB8-932B-2705B81FDDE6}" emma:medium="tactile" emma:mode="ink">
                <msink:context xmlns:msink="http://schemas.microsoft.com/ink/2010/main" type="inkWord" rotatedBoundingBox="8449,15312 10631,15217 10665,15981 8482,16076">
                  <msink:destinationLink direction="with" ref="{75D0C302-6919-4806-B986-E7B9446C7722}"/>
                </msink:context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48566.8874">9143 15260 756 0,'-28'4'280'0,"25"-1"-216"0,14-6-20 0,-11 3 4 16,8 0-36-16,4 3 32 0,11-3-28 15,0-3 4-15,12-1-12 16,11-3-8-16,5-3 4 0,-1 7 20 16,-4 3-12-16,-3 0-40 15,-8 0 16-15,-8 3 0 16,-4 4 12-16,-3-4 0 15,-5-3 0-15,-3 4-300 16,-5-4 164-16</inkml:trace>
          <inkml:trace contextRef="#ctx0" brushRef="#br0" timeOffset="349499.0707">9425 14761 352 0,'-4'0'132'0,"0"4"-104"0,1-4-8 0,-1 0 16 0,-4 3-24 16,4 1 24-16,-4-4-24 15,-7 0 76-15,7 3-52 16,-4 0 48-16,1 1-48 15,-1-4 8-15,-3 3-28 16,3 4 8-16,-3 0-12 16,-5 0-8-16,1 0 0 0,-8 3 40 15,8-3-24-15,-1 3 8 16,5 1-16-16,-1-1 56 16,1 4-40-16,3 0 16 15,4 3-28-15,1 0 20 16,22 0-24-16,-11 0 4 15,11 1-8-15,-3-1-8 16,7-3 4-16,1-4 12 0,7 0-8 16,-8-3 4-16,8 0-4 15,4-4 12-15,0-3-12 16,-8 0-12-16,5-3 0 16,-1-1 4-16,-8-2 0 15,8-1 8-15,-4-4-4 16,-7 1-12-16,11 0 4 15,-8 3 4-15,-7-3 0 16,3 3 0-16,-7 0 0 16,-4 0 0-16,8-3 0 15,-12 3 24-15,0-4-12 0,0 1-20 16,0 0 0-16,0-4 4 16,0 0 4-16,4 0-12 15,-4 4 8-15,3 0 12 16,-3-1-4-16,0 5-20 15,0-1 8-15,0 0 12 16,0 3 0-16,0 1-4 16,0 0 4-16,0-1-16 15,-3 1 8-15,-1-1 20 16,0 1-8-16,-4-1-12 16,8 1 0-16,-8 3 12 15,-3-4-4-15,3 4 8 16,4 0-8-16,-4 0-12 15,-3-3 4-15,3 3 56 16,-4 0-28-16,-3-3 16 16,7-1-24-16,0 4 0 0,-3 0-8 15,3 0-8-15,0-3 4 16,4 3-16-16,1 0 8 16,-1 0 12-16,4 0-4 15,0 0-312-15,0 7 172 16,0 3-488-1</inkml:trace>
          <inkml:trace contextRef="#ctx0" brushRef="#br0" timeOffset="348563.3779">9294 14599 716 0,'0'-20'264'0,"-8"16"-204"0,19-6-16 0,-3 7 108 0,8-1-92 16,11-3-24-16,11 0-24 16,9-3-4-16,3 3-4 15,-3 0 8-15,-1 0-8 0,-7 1-12 16,-8-5 4-16,-8 11 12 15,-4-7-4-15,-15 7 16 16,-15 0-116 0,-1 0 52-16,-7 0-220 15,-5 11 144-15,-3-4-104 16,0 3 132 0,4 7 32-16,0 7 36 15,3 4 28-15,5 6 0 16,3 7-20-16,5 4 8 15,3 7 12-15,0 3 0 0,4 0-4 16,4-4 4-16,-4-6 4 16,-4-3-4-16,0-5-4 15,-8 1 4-15,1-10-260 16</inkml:trace>
          <inkml:trace contextRef="#ctx0" brushRef="#br0" timeOffset="347047.9667">7532 15105 384 0,'8'-7'140'0,"-8"-3"-108"15,-4 0-8-15,4 6 164 0,0 1-108 16,0-1 56-16,0-2-80 16,0 6 72-16,8 0-72 15,0 0 24-15,7 0-44 0,4 0-4 16,8-4-20-16,4 4 44 15,4 0-28-15,0-3 12 16,-4-4-24-16,0 3-16 16,-8 1-4-16,1-1 12 15,-9 4-4-15,-3 0-56 16,-5-6 28-16,5 6-464 16,3 6 268-1,-7-12-208-15</inkml:trace>
          <inkml:trace contextRef="#ctx0" brushRef="#br0" timeOffset="347829.2472">8248 14679 580 0,'-11'-7'216'0,"7"7"-168"0,0-7-12 16,4 7 200-16,0-4-136 15,0 4 12-15,0 0-68 16,0 0-4-16,0 0-24 15,12 0 36-15,3 0-28 0,12 0-12 16,12 0-8-16,7-6 12 16,5 2-8-16,14 8 4 15,1-11-4-15,-4 7 4 16,0-7-8-16,-4 3-12 16,-7 1 4-16,-13 3-4 15,-11 3 0-15,-7-3 16 16,-5 0-4-16,-3 0-12 0,-4 4 4 15,-8-4 4-15,0 0 0 16,0 0 16-16,0 7-8 16,-4-4-12-16,-4 1 0 15,-4 2 12-15,-3 5-4 16,-1-1 8-16,-3 4-8 16,0 6-20-16,-5 8 8 15,1 10-4-15,-4 13 4 16,8 5 32-16,3-1-12 15,-3 7-12-15,0-7-4 16,-1-7 12-16,12-7-4 0,-11-3-4 16,7-14 4-16,5-3 12 15,-9-8-8-15,12-2-4 16,-7-8 0-16,3-6 12 16,-11-8-8-16,3 1-4 15,-7-11 0-15,-4-10 4 16,8-13-4-16,-16-11-4 15,8 0 4-15,3-7-24 16,9 10 12-16,-4 7 12 16,11 4 0-16,-4 3-4 15,4 0 4-15,5 14-16 16,3 4 8-16,3 2 4 16,5 5 0-16,12 6-116 15,-5 7 64-15,4 7-684 16,8 10 408-1,4 3 56-15</inkml:trace>
        </inkml:traceGroup>
      </inkml:traceGroup>
    </inkml:traceGroup>
    <inkml:traceGroup>
      <inkml:annotationXML>
        <emma:emma xmlns:emma="http://www.w3.org/2003/04/emma" version="1.0">
          <emma:interpretation id="{47005EFE-429D-444A-9EC5-F30B4B80F2ED}" emma:medium="tactile" emma:mode="ink">
            <msink:context xmlns:msink="http://schemas.microsoft.com/ink/2010/main" type="paragraph" rotatedBoundingBox="858,16646 24095,16012 24145,17851 908,18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874199-37AB-48E9-8894-773556E93851}" emma:medium="tactile" emma:mode="ink">
              <msink:context xmlns:msink="http://schemas.microsoft.com/ink/2010/main" type="line" rotatedBoundingBox="858,16646 24095,16012 24145,17851 908,18485"/>
            </emma:interpretation>
          </emma:emma>
        </inkml:annotationXML>
        <inkml:traceGroup>
          <inkml:annotationXML>
            <emma:emma xmlns:emma="http://www.w3.org/2003/04/emma" version="1.0">
              <emma:interpretation id="{F57E83A5-5F80-417F-96A4-E80AB038032C}" emma:medium="tactile" emma:mode="ink">
                <msink:context xmlns:msink="http://schemas.microsoft.com/ink/2010/main" type="inkWord" rotatedBoundingBox="871,17130 3193,17066 3219,18013 897,18076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55190.8837">347 16523 340 0,'12'-7'128'0,"-24"7"-100"0,12-3-8 16,0 3 112-16,0 0-76 0,-8 3 4 16,8 4-36-16,-4 7 20 15,1 3-28-15,-1 7 32 16,0 7-32-16,-4 14 48 16,4-1-36-16,4 5 20 0,-4 6-28 15,4-4 8-15,-7-6-16 16,-1-4 28-16,4-6-24 15,-4-1-12-15,0-6-8 16,-11-8 20-16,15 4-8 16,-7-6-48-16,7-8 24 15,-4-3-120-15,8-7 76 0,12-7-460 16</inkml:trace>
          <inkml:trace contextRef="#ctx0" brushRef="#br0" timeOffset="455399.4067">664 16502 268 0,'4'-7'100'0,"4"7"-76"0,0 0-8 15,-8 0 8-15,0 0-16 16,0 0 68-16,8 7-44 0,-8 4 40 16,-8-1-40-16,0 7 36 15,0 4-40-15,4 6 28 16,-3 11-28-16,-1 7 0 16,4 10-16-16,-8 4 28 15,5 2-24-15,-1-2 32 0,0-4-32 16,1-3-4-16,-1-8-8 15,0 5-4-15,-4-8 0 16,5-7 8-16,-1-6-4 16,0-8-4-16,0 1 4 15,1-11-156-15,-1-10 84 0,0-3-376 16</inkml:trace>
          <inkml:trace contextRef="#ctx0" brushRef="#br0" timeOffset="456272.2867">335 16939 540 0,'12'-17'200'0,"-8"7"-156"0,4 10-12 0,-1 0 60 16,5 0-56-16,3 0 24 0,1-4-40 16,3 8 0-16,5-4-12 15,-1 0 12-15,0-7-12 0,-4 4 16 16,1-4-16-16,3 0-4 15,-4-4 0-15,1 1 12 16,-5 3-8-16,1 0-12 16,-1 4 0-16,1-1-92 15,-1 1 48-15,-3 3-496 16</inkml:trace>
          <inkml:trace contextRef="#ctx0" brushRef="#br0" timeOffset="454545.0301">64 16454 340 0,'0'-17'128'0,"0"14"-100"0,4-4-8 0,4 0 44 16,-8 3-40-16,8-3 60 15,-8 1-48-15,0 2 20 16,0 1-36-16,0 3 28 15,0 0-32-15,0 0 20 16,0 7-20-16,-8-1 36 0,0 5-28 16,-3 6-24-1,3 7 0-15,-11 21 0 0,7 3 0 16,0 14 16-16,5-4-8 16,-1-3 16-16,0-6-16 15,0 2 40-15,5-9-24 0,-5-8 20 16,4-10-24-16,0 4 28 15,0-11-32-15,0-3-4 16,4-4-8-16,0-3 12 16,0 0-8-16,0-7-4 15,0 0 0-15,8 7-4 16,0-4 0-16,3 4-20 16,5-4 12-16,3 4 12 15,4 0 0-15,1 0-4 16,3-4 4-16,-8 8-4 0,0-4 0 15,-7-7 16-15,-4 0-8 16,3 6 4-16,-3-6-4 16,-8 0-8-16,0 0 4 15,0 0 20-15,8 0-12 16,-8 0-76-16,4-6 36 16,11 12-280-16,5-12 168 15</inkml:trace>
          <inkml:trace contextRef="#ctx0" brushRef="#br0" timeOffset="457240.3167">1137 16750 384 0,'0'-17'140'0,"0"10"-108"0,-4-10-8 15,4 13 144-15,-8-3-96 16,8-3 16-16,-11-4-52 16,-5 8 20-16,4-5-32 15,-3 8 56-15,-4-1-44 0,-1 1 28 16,9 3-36-16,-5 0 8 0,-3 0-20 16,7 7-8-1,4 3-4-15,1 0-4 0,-5 8 0 16,12-1 8-16,0 10-4 15,-8 1-12-15,8 3 4 16,4 0 12-16,0 0-4 16,4 0-4-16,3 0 4 15,5-4-24-15,3-3 12 16,4 0 4-16,1 1 4 16,-1-5 8-16,0 8-4 0,-3-8 8 15,-1 1-8-15,-8 0-4 16,-3-1 4-16,-8-3-16 15,0 1 8-15,-4-1 12 16,0 0-4-16,-3 0 16 16,-1 0-12-16,-7-3-4 15,-1-3 0-15,-3 6 28 16,-1-7-16-16,-3-3 40 16,0 0-32-16,0-7 64 15,3 0-48-15,1-7 0 16,0 4-24-16,3-11-12 15,1 3 0-15,3 1-4 16,8 0 0-16,-4-1-36 16,4 5 20-16,8 2-480 15,4-3 276-15</inkml:trace>
          <inkml:trace contextRef="#ctx0" brushRef="#br0" timeOffset="459362.2117">1586 17039 392 0,'-12'-7'148'0,"12"7"-116"0,0-3-8 0,0 3 108 16,0 0-76-16,0 0 68 16,-4-4-72-16,0 4 24 15,-3-3-44-15,3 3 36 0,4 0-40 16,0 0-4-16,0 0-16 16,0 0-8-16,8 0 4 15,3 0-4-15,9-3 0 16,3 3 8-16,15-4-4 15,13 1 32-15,11 3-20 16,4 0 12-16,-5-7-16 16,-2 10 12-16,-9-6-16 0,-8-1-12 15,-7 1 0-15,-11 3 48 16,-5 0-24-16,-8-4 104 16,-3 1-68-16,0 0-8 15,-4-1-28-15,-4 4-24 16,0 0 0-16,0 0-136 15,0 0 72-15,0 0-348 16,0 7 232-16,8-4-288 16</inkml:trace>
          <inkml:trace contextRef="#ctx0" brushRef="#br0" timeOffset="460215.9823">1884 16819 260 0,'11'-7'96'0,"-14"10"-76"0,-5 1-4 16,8-4 80-16,0 0-56 16,0 0 44-16,8 0-48 15,-8 0 32-15,0 0-36 16,0 0 24-16,0 0-28 0,0 0 16 15,0 0-24-15,3 7 0 16,-3-7-12-16,0 0 4 16,0 0-8-16,0 0 24 15,8 3-16-15,4 1 4 16,-4-1-8-16,-1 4 4 16,5 0-8-16,15 0 8 15,0-4-8-15,0 4-4 0,0 0 4 16,4 7-4-16,-4-4 0 15,12 0 0-15,-12-6 0 16,4 10 8-16,-8-4-4 0,-3 0 84 16,-9-3-44-16,-7-3 92 15,4-1-76-15,-8 0 52 16,0 8-68-16,-4-4 16 16,0-4-40-16,0 4 0 15,-3 3-12-15,-5 4-8 16,0 3 4-16,-3 4 12 15,-1 0-8-15,-3 3 4 16,-8 0-4-16,4 3 12 16,0-3-12-16,-5 0-40 15,9-6 20-15,11-8-904 16</inkml:trace>
        </inkml:traceGroup>
        <inkml:traceGroup>
          <inkml:annotationXML>
            <emma:emma xmlns:emma="http://www.w3.org/2003/04/emma" version="1.0">
              <emma:interpretation id="{CC7CF2C0-AEF0-4511-84E6-3CDEFD18E51C}" emma:medium="tactile" emma:mode="ink">
                <msink:context xmlns:msink="http://schemas.microsoft.com/ink/2010/main" type="inkWord" rotatedBoundingBox="3986,17198 7426,17104 7457,18254 4018,18347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518305.3386">5066 16595 280 0,'0'4'104'0,"0"3"-84"0,0 3 0 16,0 0 84-16,0 7-60 16,0 8 36-16,-4 5-48 15,0 1 44-15,-4 14-44 16,1-4 36-16,-1 8-36 15,0-1 16-15,-3-3-28 16,3 3 8-16,-12-14-16 0,17 7 0 16,-13-6-4-16,16-1 4 15,-11-3-8-15,3 0-12 0,8-7 4 16,-8 4 4-16,4-1 0 16,-4-9 8-16,1 2 4 15,3-6-4 1,4-4-8-16,-8-6 4 15,8-4-164-15,19-11 88 16,1-6-384 0</inkml:trace>
          <inkml:trace contextRef="#ctx0" brushRef="#br0" timeOffset="519131.5347">5081 17098 520 0,'-7'-7'192'0,"14"14"-152"0,-7-7-8 0,0 0 124 15,0 0-92-15,8 3 52 16,4-3-68-16,3-3 20 16,5-4-40-16,11 7 36 0,3-7-36 15,9 3-16-15,3-2-4 16,-3-1-8-16,0 3 0 16,-12-3 16-16,-4 7-8 15,-4 0 4-15,-4-3-4 0,-7 3 80 16,-4 0-44-16,-1 0-32 15,1 0-8-15,-8 0-4 16,0 0 0-16,4 0-188 16,15-4-564-1</inkml:trace>
          <inkml:trace contextRef="#ctx0" brushRef="#br0" timeOffset="519896.6182">5151 16430 372 0,'-4'-3'140'0,"8"6"-112"0,-8-6-4 0,4 3 136 15,0 0-92-15,0-7 44 16,0 7-68-16,0 0 56 15,0 0-60-15,0 0 0 0,4 0-24 16,4 0 24-16,7 0-24 16,-3 0 12-16,0-4-16 15,15 1 44-15,4 3-28 16,3-4-4-16,-3 1-16 16,8 3-8-16,-12 0 4 15,-4 0 4-15,5 3-4 16,-17-3-12-16,1 0 4 0,-4 0 92 15,-1 0-48 1,-7 0 0-16,8 0-24 0,-8 0-4 16,0 0-4-16,0 0-316 31,4 7 172-31,-12 4-496 0</inkml:trace>
          <inkml:trace contextRef="#ctx0" brushRef="#br0" timeOffset="518635.7157">5441 16664 300 0,'0'-10'112'0,"8"10"-88"0,-8-4-8 16,12 4 108-16,-4 0-72 16,-1-3-4-16,1 3-28 15,-4 0 36-15,7 0-28 16,-11 0 28-16,8 7-28 15,0 7 16-15,-8 6-24 16,8 8 44-16,-16 3-36 16,8 13 48-16,0 1-44 0,-8 7 28 15,4-11-32-15,0 7-8 0,1-6-12 16,-1-5-16-16,0 5 4 16,0-4 20-16,4-8-8 15,-8-2-4-15,8-4 0 16,0-7 4-16,-4 4-4 15,-3-7-12-15,7-1 4 16,-8-6-164 0,8-7-412-1,0-3 308-15,-4-7 104 16</inkml:trace>
          <inkml:trace contextRef="#ctx0" brushRef="#br0" timeOffset="527899.5096">5890 17039 332 0,'-3'-3'120'0,"3"6"-92"0,3-6-8 16,-3 3 44-16,8 0-40 15,-4 0 68-15,-4 0-52 16,4-7 44-16,-4 7-48 16,0 0 52-16,0 0-52 15,0 0 0-15,0 0-20 16,0 0 8-16,0 0-16 0,0 0 24 15,4 0-20-15,7 0 24 16,1 0-24-16,11 0 4 0,4-7-8 16,12 7-8-16,8 0 4 15,-5 0-4-15,-3 0 0 16,3 0 8-16,-3 0-4 16,-8 0-4-16,-4 0 4 15,-7 0 4-15,-5 0-4 16,-3 0 104-16,-5 0-60 15,1 0 0-15,-4-7-32 16,-4 7-20-16,0 0 0 16,0 0-16-16,0 0 12 15,0 0-244-15,0 0 140 16,12-3-456-16</inkml:trace>
          <inkml:trace contextRef="#ctx0" brushRef="#br0" timeOffset="529374.7154">6278 16774 372 0,'3'0'140'0,"-3"0"-112"0,0-7-4 16,0 7 84-16,0 0-64 16,0 0 52-16,0 7-56 0,-3 4 68 15,-1-11-60-15,0 6-8 16,4-6-24-16,0 7 8 0,8-3-16 16,-1 9-4-16,5-9 0 15,7 6 4-15,8 4-4 16,0-4-12-16,1 4 4 15,3 3 20-15,-8-3-8 16,-4 0-12-16,-3-4 0 16,-5 4 12-16,-7-4-4 0,-4 1 8 15,-4-5-8-15,-4 12 16 16,-3-5-12-16,-1 5 4 16,-3 2-4-16,-1 1-8 15,1 0 4-15,-1 3 4 16,5 0-4-16,-5-4 8 15,5 4-8-15,-1-10-4 16,8-3 4-16,0-5-60 16,0-2 32-16,4-8-348 15</inkml:trace>
          <inkml:trace contextRef="#ctx0" brushRef="#br0" timeOffset="515722.8217">3134 16681 340 0,'-8'-7'128'0,"16"7"-100"0,-16-3-8 0,8 3 124 15,0 0-84-15,0 0 28 16,0 0-52-16,0 0-4 16,0 0-20-16,0 0 44 15,8 0-28-15,4 0 12 0,-4 0-24 16,3 0 20-1,16 0-24-15,0-3-4 0,4-8-4 16,8 11-4-16,8 0 0 16,-1 14 0-16,8-11-20 15,-7 8 12-15,-9-4 12 16,1 6 0-16,-8-9 16 16,0 6-12-16,-12-3 76 15,1-7-48-15,-13 7-20 16,5-4-16-16,-4-3 8 15,-4 0-4-15,3 0-4 16,-7 0 4-16,8-3 4 16,-4-4-4-16,-4 7 8 15,0-7-8-15,0 7-4 16,-4-10 4-16,0 10-16 16,0 0 8-16,-3 10 12 15,-5-3-4-15,0 0-20 16,-3 3 8-16,-8 14 4 15,3 4 4-15,1 10-12 16,-8 6 8-16,-4 1 12 0,4 3-4 16,0 1-36-16,7-5 16 15,1-2 16-15,-8-5 0 16,11-6 0-16,5-7 4 16,-1-3 4-16,-3-4-4 15,3-10-4-15,1-7 4 16,-1-7 12-16,-4-10-8 15,1-4 4-15,-4-10-4 16,-1 1 4-16,1-8-8 0,-8-4-12 16,-4 5 4-16,4-1 12 15,7 0-4-15,-7 7 52 16,8 3-32-16,7 8 44 16,-3 2-40-16,15 1-4 15,0 3-16-15,0 1-32 16,0 9 12-16,8 1-76 15,3 3 52-15,5 3-340 16,-5 1 212-16</inkml:trace>
          <inkml:trace contextRef="#ctx0" brushRef="#br0" timeOffset="516011.6024">3676 16781 528 0,'20'4'196'0,"-5"13"-152"0,4 0-12 0,-7 0 80 15,7 4-68-15,5 17 8 16,-1-4-32-16,-4 0-20 15,8-3-4-15,-7-6 4 16,7 5 0-16,-8-9 16 0,0-4-8 0,-3-3-4 16,-4-7 0-16,-5 3-128 15,1-3 68-15</inkml:trace>
          <inkml:trace contextRef="#ctx0" brushRef="#br0" timeOffset="516350.9897">4032 16802 580 0,'-15'0'216'0,"11"7"-168"0,-8-4-12 16,5 4 100-16,-1 10-80 15,4 0 24-15,-11 7-48 16,3 4-32-16,-7 3 0 15,-9-4 16-15,1 4-8 0,0-6-12 0,-4-5 0 16,-4 8 12-16,8-11-4 16,8-3-12-16,7-4 4 15,5-3-156-15,7-7 88 16,7 0-464 0</inkml:trace>
          <inkml:trace contextRef="#ctx0" brushRef="#br0" timeOffset="517374.2227">3847 17597 436 0,'-8'-4'160'0,"12"4"-124"0,0-3-8 15,-1-4 124-15,5 7-88 16,4-7-16-16,7-3-32 16,4-8-4-16,4-6-8 15,8-10 16-15,4 0-12 0,0-18-28 16,7 4 8-16,-11-14 32 15,4 3-12-15,-12 8-16 16,0 3 0-16,-4-4 12 16,-7 4 0-16,-5 3 8 0,-3 0-8 15,0 18 76-15,-1 6-44 16,-3 4 40-16,-4 7-44 16,4-1 8-16,4 8-24 15,-8 3-44-15,0 7 16 16,0 17 0-16,4 0 12 15,-4 7-12-15,-8 0 8 16,8 0 20-16,0 0-8 16,-8-4-20-16,8-3 4 15,8-3 20-15,4-7-4 16,3-4-4-16,5-10 0 0,-1-7-76 16,12-10 40-16,-12 0 4 15,8-7 16-15,-7-4 12 16,3-6 0-16,-12-8 0 15,-3 8 0-15,-4 10 16 16,0 7-8-16,-4 3 68 16,0 7-44-16,-4 11 4 15,4 13-20-15,-4 7 16 16,0 3-20-16,0-3 12 16,4 7-12-16,0-3-16 15,0-1 0-15,0-6 12 16,0 0-4-16,-7 6 8 15,7-13-8-15,-4 3-4 16,-4 0 4-16,0-3-156 0,1 0 84 16,3-7-148-16,4 3 124 15</inkml:trace>
        </inkml:traceGroup>
        <inkml:traceGroup>
          <inkml:annotationXML>
            <emma:emma xmlns:emma="http://www.w3.org/2003/04/emma" version="1.0">
              <emma:interpretation id="{49090FE3-8DF7-4A2F-AC14-5ADCFFE43A29}" emma:medium="tactile" emma:mode="ink">
                <msink:context xmlns:msink="http://schemas.microsoft.com/ink/2010/main" type="inkWord" rotatedBoundingBox="8196,17387 9577,17349 9595,18009 8214,18046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532132.198">8639 16692 508 0,'-4'-7'188'0,"4"7"-148"0,0-4-8 0,0 4 88 16,0 0-72-16,-8 4 44 15,4 3-56-15,-3-1 24 16,7 5-32-16,-12 3 16 0,1 3-24 16,-9 7 8-16,1-3-16 15,-4 13 20-15,-5 7-20 16,-6-3-4-16,-5-7-4 16,0 3-4-16,-3-3 0 15,-5 0 16-15,8 0-8 16,5-3 4-16,7-4-4 15,-1-3-24-15,9-4 8 0,4-3 12 16,3-1 0-16,8-6-56 16,4-7 28-16,0 0-304 15,4-3 176-15</inkml:trace>
          <inkml:trace contextRef="#ctx0" brushRef="#br0" timeOffset="531731.6332">8263 16771 332 0,'8'-11'120'0,"0"15"-92"0,-4-1-8 15,0 4 148-15,7 4-96 0,-3 6 32 16,4 0-60-16,3 17 16 15,8 1-32-15,-7-1 36 16,11-3-36-16,-4 0 12 0,8-3-24 16,-4-1 8-16,0-3-12 15,-7-3 56-15,-1-4-40 16,-7-10 68-16,3 3-56 16,-11-3 64-16,-4-7-64 15,0 0 28-15,0 0-68 16,-4 0 0-1,-4-3-336 1,5 3 180-16,3-7-472 0</inkml:trace>
          <inkml:trace contextRef="#ctx0" brushRef="#br0" timeOffset="530886.8861">7276 16668 364 0,'-11'-11'132'0,"7"11"-100"0,0 7-12 16,4-7 96-16,0 0-68 15,0 0 132-15,0 0-104 16,0 0 44-16,0 0-72 16,0 0 44-16,8 0-52 15,-8 0-12-15,11 4-16 0,-11-4 8 16,4 3-12-16,8-3 16 0,3 3-16 16,9-3 4-16,3 0-4 15,7-3-16-15,9 0 4 16,7 3-4-16,5 0 0 15,3-4 32-15,-8-3-12 16,-7 7-20-16,-5 0 0 16,-11 0 12-16,-7 0 0 15,-1 0 52-15,-3 0-32 16,-9 0 16-16,-3 0-24 16,-4 0-8-16,12 0-4 15,-12 0-4-15,-8 11 0 16,8 2 0-16,-4 4 0 0,-4 8 8 15,-3 9-4-15,-9 11-28 16,-3 3 12-16,-4 4 12 16,-4 3 4-16,-4 0-4 15,4-4 4-15,0 1-4 16,4-4 0-16,4-10 8 16,4 3-4-16,7-17-12 15,0-3 4-15,1-7 20 16,3-4-8-16,0-10 4 15,-3-7-4-15,3-7-8 16,-4-10 4-16,-3-7 20 16,-1 4-12-16,-3-15 12 15,4 5-12-15,-5-1 0 16,1-4-4-16,3 1-8 0,1-4 4 16,-1 8-4-1,5-1 0-15,-1 7-12 0,4 7 8 16,8 0 4-16,4 0 0 15,0 10 8-15,4 0-4 16,7 0-4-16,-11 4 4 16,12 3-104-16,-8 0 56 15,-5 4-220-15,-3 3 148 16</inkml:trace>
        </inkml:traceGroup>
        <inkml:traceGroup>
          <inkml:annotationXML>
            <emma:emma xmlns:emma="http://www.w3.org/2003/04/emma" version="1.0">
              <emma:interpretation id="{E8D3C844-6472-4109-A9C5-827EF78D3791}" emma:medium="tactile" emma:mode="ink">
                <msink:context xmlns:msink="http://schemas.microsoft.com/ink/2010/main" type="inkWord" rotatedBoundingBox="9965,16941 12191,16880 12222,17991 9995,18051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533783.5896">9038 16674 392 0,'0'0'148'0,"0"11"-116"0,7-4-8 0,-7-7 84 15,0 0-64-15,0 0 96 16,4 0-80-16,-4 0 76 16,0 0-76-16,8 6 20 15,0-12-44-15,3 6-12 16,9-4-16-16,7-10-16 0,0-3 4 15,12 7 20-15,7-7-8 16,1 3-12-16,-1 4 0 16,-3 3-4-16,-9 3 0 0,1 1 16 15,-11 3-4-15,-9 0-4 16,0 0 4-16,-3 0 12 16,-4 0-8-16,-8 0-12 15,0 0 0-15,0 0 4 16,0 0 0-16,4 7 16 15,-4-7-8-15,0 7-20 16,0-7 4-16,-4 6 12 16,0 5 0-16,0-4-4 15,-4 0 4-15,1 10-16 16,-5-3 8-16,-3 10 20 16,-1 7-8-16,1 3-12 15,-5 11 0-15,1 3-16 16,-4 4 12-16,3-8-4 15,5 8 4-15,-1-11 16 16,1 0-4-16,-1 1-4 0,1-4 4 16,3-1 4-16,1-9-4 15,-1-4-4-15,0-7 4 16,5 4-16-16,-1-4 8 16,0-10-4-16,0 0 0 15,1-14 8-15,-1 7 0 16,0 0 8-16,4-7-4 15,0-7 24-15,1-3-16 16,-1-7 40-16,4-7-28 16,-4 4 32-16,-4-15-32 15,0 1-24-15,1 7 0 0,-5-18 8 16,4 4-4-16,1 3-12 16,-9-3 4-16,4 3 12 15,9 7-4-15,-5 4-4 16,4 3 4-16,0 3-4 15,4-3 0-15,0 11 0 16,4-1 0-16,0 4 0 16,-4 0 0-16,4 0-20 15,3 13 12-15,-7 1-180 16,0 3 100-16,12 7-576 16</inkml:trace>
          <inkml:trace contextRef="#ctx0" brushRef="#br0" timeOffset="534775.2807">9862 16668 372 0,'0'-11'140'0,"4"11"-112"0,-4-3-4 16,4 3 84-16,-4-7-64 15,8 3 44-15,-1 1-52 16,-3 3 16-16,4 3-32 15,4 8 8-15,-5 3-16 16,1 3 20-16,12 7-20 0,-9 10-4 16,5 4-4-16,7 0 4 0,0 3-4 15,0-3 8-15,-3-10-8 16,3 3-4-16,0-7 4 16,-4-4 84-16,-7-6-48 15,0-4-8-15,-5 1-20 16,1-8 16-16,0 4-16 15,-8-7 4-15,0 7-8 16,0-7-8-16,0 0 4 16,0 0-16-16,0 3 8 15,0 8-128-15,0-11 72 16,0 0-532 0</inkml:trace>
          <inkml:trace contextRef="#ctx0" brushRef="#br0" timeOffset="535454.0882">10280 16681 464 0,'0'7'176'0,"0"-7"-140"0,0 4-8 16,-4 2 84-1,-3 5 0-15,-1-1-52 16,-8 14-4-16,-3 4-40 16,-4 3 8-16,-4 3-12 0,0 4 0 15,-4-7-4-15,4 0-8 0,0-4 4 16,-1 1 4-16,-3-4-4 16,12-3 24-16,0-4-16 15,3-3-92-15,5-7 44 16,11 3-252-1</inkml:trace>
          <inkml:trace contextRef="#ctx0" brushRef="#br0" timeOffset="536306.3528">10938 16516 384 0,'0'-7'140'0,"4"4"-108"0,-4-1-8 16,0 4 100-16,0-3-72 0,0 3 52 16,0 0-64-16,0 0 16 15,0 0-36-15,-4 7-16 16,-3 7-8-16,-5 10 12 0,-3 14-4 15,-13 10 16-15,-6 7-12 16,-5 10-4-16,-4-3 0 16,-3-7 12-16,-1-10-8 15,5 3 4-15,-1-10-4 16,8 0 4-16,8-7-8 16,0-7-4-16,8 0 4 15,3-10-16-15,9-4 8 0,-1-3 12 16,4-7-4-16,8-7 8 15,8-7-8-15,7-3-4 16,0-7 4-16,16-4 4 16,-4-9-4-16,12-12-4 15,-1-9 4-15,-7-4-16 16,0 3 8-16,-4 4 4 16,0 7 0-16,-4 7 0 15,-4 3 0-15,-3 7 60 16,-5 7-32-16,4 3 40 15,-3 4-36-15,-1 3-20 16,-3 4-4-16,0 3-8 16,3 0 0-16,1 14 32 15,-1 0-16-15,0 7-4 16,1 10-8-16,-1 10 20 16,1 11-12-16,-1 3 4 0,-3 18-8 15,4-4 4-15,-1-11-8 16,-3 8-4-16,3-15 4 15,-7-2-24-15,3-8 12 16,1 0 12-16,-4-9 0 16,0-1 24-16,-1-7-16 15,-3-3 12-15,4-7-12 16,-8-7-8-16,0 0 0 16,-8 0-268-16,4-7 144 15,0 0-516-15</inkml:trace>
          <inkml:trace contextRef="#ctx0" brushRef="#br0" timeOffset="536995.8523">10729 16946 364 0,'0'0'132'0,"0"0"-100"0,0 0-12 0,0 0 52 15,0 0-44-15,0 0 40 0,0 0-36 16,0 0 52-16,0 0-48 16,0 0 64-16,0 0-60 15,8 11 28-15,4-8-40 16,-1-3 44-16,9 0-40 0,7 0 20 16,4 0-32-16,0 0 0 15,0-3-12-15,0 3-16 16,-4 3 4-16,-4-3 12 15,-4 0-4-15,-3 0 8 16,-5-7-8-16,-11 7 32 16,4 0-20-16,-4 0 4 15,0-7-12-15,0 4-428 16,0 3 228 0,12-14-268-16</inkml:trace>
          <inkml:trace contextRef="#ctx0" brushRef="#br0" timeOffset="538079.0675">10787 16213 520 0,'-3'0'192'0,"6"-3"-152"0,5 10-8 0,-8-7 60 16,0 0-56-16,0 0 84 16,8-4-68-16,-8 4 44 15,8 4-56-15,-8-4 24 0,7 0-36 16,1 3 16-16,4 1-24 15,-1-4 8-15,9 0-16 16,3 0 20-16,4-4-20 0,8 1 48 16,7-1-32-16,1-6-16 15,0 3-4-15,-5 0 8 16,-7 0-8-16,-4 0 48 16,-7 4-28-16,-5 3 48 15,-3-7-44-15,-4 0 20 16,-5 7-32-16,1-7 0 15,-4 7-12-15,0 0-156 16,0 0 80-16,12 7-692 16</inkml:trace>
        </inkml:traceGroup>
        <inkml:traceGroup>
          <inkml:annotationXML>
            <emma:emma xmlns:emma="http://www.w3.org/2003/04/emma" version="1.0">
              <emma:interpretation id="{D37C0930-3470-4FA0-9CCE-B6814E1F03F5}" emma:medium="tactile" emma:mode="ink">
                <msink:context xmlns:msink="http://schemas.microsoft.com/ink/2010/main" type="inkWord" rotatedBoundingBox="12714,17069 16140,16975 16170,18069 12744,18162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555718.5928">12576 16836 424 0,'0'-17'156'0,"8"27"-120"0,-16-10-8 0,8 0 88 16,0 0-68-16,0 0 96 0,0 0-84 16,0 0 76-16,4-10-76 15,-4 10 84-15,8 0-84 0,-1 0 8 16,1 0-44-16,7 0 24 15,-3 0-32 1,4 0-4-16,3 0-20 16,0 0 4-16,1-4 4 15,-1 1 0-15,0 3 0 16,-3 0 0-16,-5 0 24 16,-3 0-12-16,4-10-12 15,-4 10-4-15,-8 0 12 16,0 0-4-16,0 0 8 15,0 0-8-15,0 0-300 0,0 0 160 16</inkml:trace>
          <inkml:trace contextRef="#ctx0" brushRef="#br0" timeOffset="556390.8765">13129 16688 340 0,'0'4'128'0,"0"-4"-100"0,0 13-8 16,8-2 60-16,-4 6-48 16,0 7 60-16,0 10-56 15,0 8 28-15,0-1-36 16,3-3 8-16,-7 7-20 16,0-8 64-16,-4 1-48 15,-7 0 32-15,-5 0-36 0,-3-7 8 16,-4-4-20-16,0 1 96 15,-1-7-60-15,1-8 56 0,0-6-64 16,3 4 32-16,1-15-44 16,0-3 16-16,-1-3-28 15,5-7-16-15,3-7-8 16,5 3-92-16,3-6 48 16,4-1-460-1,7-6 280-15,1-4-224 16</inkml:trace>
          <inkml:trace contextRef="#ctx0" brushRef="#br0" timeOffset="556498.6654">13269 16323 788 0,'-12'-24'292'0,"20"35"-228"0,0-4-16 16,-8-7 264-16,0 0-180 16,0 0 0-16,0 0-80 15,7 6-64-15,-3 8 4 16,0-3 28-16,8 6-312 16,-1-10 164-16,5 3-548 15,3 4 376 1,1-7 32-16</inkml:trace>
          <inkml:trace contextRef="#ctx0" brushRef="#br0" timeOffset="557386.8988">13524 16674 424 0,'0'-10'156'0,"4"10"-120"0,0-10-8 0,0 3 148 16,-4-3-100-16,0 3 68 15,0 0-84-15,0 3 72 16,-4 1-76-16,0 3-8 0,-4 3-32 16,1 8-4-16,-1 6-4 15,-4 0-8-15,1 4 4 16,3 3-16-16,0 0 8 0,4 0 4 16,1-3 0-16,-1 3-12 15,8-7 8-15,3-3 12 16,1-11-4-16,4 7-20 15,3-20 8-15,1 10-128 16,3-10 76-16,-4-1-12 16,1-9 44-16,-8 3 0 31,3 10 16-31,-7-10 16 0,-4 10 0 16,0 7 16-16,-4 10-12 15,0 11 40-15,4 3-24 16,8 0-4-16,8 3-12 0,7 1 4 15,8-7-8-15,8-1-12 16,3-6 4-16,5-4 12 16,-1-3-4-16,-11-14 8 15,-4 0-8-15,-4-3 8 0,-8-7-8 16,-7-4 32-16,-4-6-20 16,-4-4 4-16,-4-7-12 15,-4 0 20-15,-4 4-16 16,4 3 40-16,0 10-28 15,4 4-32-15,4 3 4 16,4 0 0-16,0 4 4 16,-1 3-108-16,1 4 60 15,0 3-216-15,-8 0 144 16</inkml:trace>
          <inkml:trace contextRef="#ctx0" brushRef="#br0" timeOffset="558150.6026">13722 17373 580 0,'15'7'216'0,"-11"-14"-168"0,8-7-12 16,-8 14 56-1,15-14-28-15,8 4-32 0,-8-4-8 16,5-3-16-16,3-4 12 0,8-6-12 16,3-11-4-16,5 4 0 15,-1-8-16-15,5-2 8 16,-5-1 28-16,-7-3-12 15,0-11 12-15,-8 18-12 16,-7-11 80-16,-5 11-48 16,1 0 56-16,-5 3-56 15,-7-3 24-15,8 13-40 16,-5 4-8-16,1 3-12 16,-4 4-8-16,0 3 4 0,0 4-24 15,0 7 12-15,-4 10-12 16,-4 13 8-16,-4 11 8 15,0 10 4-15,-3 8-20 16,-1-5 12-16,4 1 12 16,1-4 0-16,3-10-12 15,-4-3 4-15,8-4-4 16,4-7 0-16,4 0 24 16,-1-10-8-16,1 0-64 15,11-7 28-15,-7-7-68 16,7-7 56-16,-3-3-36 15,3-17 44-15,1 6-8 16,-9-10 24-16,5 1 16 16,-5-1 4-16,1 0-4 15,-4 14 4-15,-1 7 108 0,5-1-60 16,-12 12 52-16,0 6-64 16,0 6 16-16,-4 18-36 15,4 1-8-15,0 16-8 16,-8-14 4-16,8 8-4 15,0-1-12-15,8-6 4 16,-8-4-4-16,12-7 0 16,-5 0 44-16,-7-3-24 15,12-4-220 1,-4-3-268 0</inkml:trace>
          <inkml:trace contextRef="#ctx0" brushRef="#br0" timeOffset="561543.7587">15131 16561 528 0,'8'-7'196'0,"-8"0"-152"0,0 4-12 0,7-1 104 16,-7 1-80-16,4-1 68 16,4 1-72-16,-8-1 40 15,0 1-52-15,0 0 24 0,0-1-36 16,-8 1 16-16,4-1-24 15,4 4 8-15,-7 0-16 16,-1 0 0-16,-4 0-4 16,4 4-24-16,-3-4 8 0,-5 3 20 15,5 4-4-15,-1 0-28 16,-3 0 8-16,-5 3 24 16,1 0-8-16,0-3-8 15,3 11 0-15,5-1 20 16,-9 0-8-16,1 7-20 15,11 4 4-15,-7-4-12 16,11 7 8-16,-8-4 8 16,12 4 4-16,0-3-12 15,0-1 8-15,0-3-16 16,12-3 12-16,-5 0 12 16,-3-4 0-16,8-7-28 15,0 4 12-15,3-4 24 16,8 0-8-16,0 4 0 15,-3-3 0-15,-1-5-24 16,-3 1 12-16,3 0 20 0,-3 0-4 16,-5-3-12-16,-3-1 0 15,3-3 12-15,-3 0-4 16,-8 0-100-16,0 0 52 16,4-3-280-16,-4-4 180 15</inkml:trace>
          <inkml:trace contextRef="#ctx0" brushRef="#br0" timeOffset="562241.5758">14902 16819 384 0,'-7'0'140'0,"7"14"-108"0,0-14-8 16,0 0 56-16,0 3-48 0,0 4 40 16,0-7-40-16,0 0 52 15,0 7-48-15,0 0 44 16,0-7-44-16,0 0 88 0,7 0-72 15,-7 0 28-15,0 0-44 16,0 0 32-16,0-4-40 16,12 4 4-16,-4 0-20 15,3 0 12-15,-3-3-16 0,12 3 4 16,-1-4-4-16,8 4 20 16,0 0-16-16,0 0 56 15,0-3-36-15,0 3-16 16,-3-7-8-16,-5 7 16 15,-4 0-12-15,-3 0 40 16,-4 0-28-16,0 0 40 16,-5 0-36-16,1 0-4 15,-4 0-16-15,4-3 4 16,-4-1-8-16,0 1-196 16,4-4 104-16,-4 7-368 15,0-4 252-15</inkml:trace>
          <inkml:trace contextRef="#ctx0" brushRef="#br0" timeOffset="550313.664">11790 16891 340 0,'0'0'128'0,"0"7"-100"0,0-7-8 16,0 0 60-16,0 0-48 15,4-3 24-15,-4 3-36 16,0 0 8-16,0 0-16 16,0 0 44-16,0-4-28 15,0 4 40-15,0 0-40 16,0 0 40-16,0 0-40 16,0 0 12-16,4-3-24 0,-4 3 44 15,4-4-32-15,-4 4 40 16,0 0-40-16,0 0 4 15,0 0-20-15,0 0 0 16,0 0-4-16,0 0 12 0,0 0-12 16,0 0 4-1,0-3-4-15,0 3-16 0,0 0 4 16,0 0 56-16,0 0-28 16,0 0 0-16,0 0-16 15,0 0 12-15,0 0-12 16,0 0 40-16,0 0-24 15,7 7-24-15,1 0 0 16,8-7 16-16,7 0-8 16,0 3-12-16,0 4 0 15,4-4 4-15,4 1 0 0,-7 3 16 16,-5 0-8-16,0-7 16 16,-3 0-16-16,-8 3 60 15,3-3-40-15,-3 0 8 16,4 0-24-16,-5 0 0 15,-7 0-4-15,4-3 4 32,8 3-8-32,-5-4-4 15,1 4 4-15,0-10-16 16,0 10-88 0,-1 0-184-16,-7 0 148 15,0 10-368-15,-3-3 288 16,3-7-124-16</inkml:trace>
          <inkml:trace contextRef="#ctx0" brushRef="#br0" timeOffset="551950.3208">11840 16592 488 0,'0'-4'180'0,"0"8"-140"0,-3-4-12 0,3 0 84 0,-4 3-68 15,0 1 44-15,0 3-52 16,4-1 16-16,-4 1-32 15,4-7 104-15,0 0-68 0,0 7 28 16,0 0-48-16,0-7 56 16,0 0-52-16,0 7 28 15,4 0-40-15,0 0 16 16,4-4-24-16,3 8 44 16,5-5-36-16,3 1-32 15,12 0 0-15,4-7 8 16,3 4 0-16,1-4 24 15,-4 0-16-15,-4 0 12 16,-4 0-12-16,-8-4 36 16,-7 4-24-16,0-3 56 15,-5-1-44-15,-3-3 12 0,-4 7-32 16,4-3 0 0,-8 3-8-16,4 0-40 0,0-3 16 15,0 3-284-15,0 0 164 16,0 0-408-16,4 6 304 15</inkml:trace>
        </inkml:traceGroup>
        <inkml:traceGroup>
          <inkml:annotationXML>
            <emma:emma xmlns:emma="http://www.w3.org/2003/04/emma" version="1.0">
              <emma:interpretation id="{BCB6AF07-81B4-409F-B10A-B5ECC36BF96B}" emma:medium="tactile" emma:mode="ink">
                <msink:context xmlns:msink="http://schemas.microsoft.com/ink/2010/main" type="inkWord" rotatedBoundingBox="16591,16720 19280,16647 19311,17773 16621,17847"/>
              </emma:interpretation>
              <emma:one-of disjunction-type="recognition" id="oneOf53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565605.6402">16130 16582 580 0,'-16'-7'216'0,"24"7"-168"0,3 0-12 0,-11 0 260 0,0 0-168 16,8 0 28-16,0 3-96 16,4-3 16-16,7 0-44 15,8 0 0-15,0 0-20 0,0-3 0 16,-4-1-4-16,-7-3 4 16,11 4-8-16,-15-1 8 15,3 1-8-15,-11-4-92 16,-4 7 52-16,0 0-340 15,0 0 208-15</inkml:trace>
          <inkml:trace contextRef="#ctx0" brushRef="#br0" timeOffset="566017.2234">16629 16468 424 0,'8'0'156'0,"-4"3"-120"0,3-3-8 0,-7 14 36 16,8-7-40-16,-8 3 44 15,0 11-40-15,0 10 48 16,0 14-44-16,0 10 36 16,-8 7-36-16,8 0 0 0,-11-7-20 0,3-4 64 15,-4-9-44-15,5-8 32 16,-9-6-36-16,-7-4 72 16,4-4-56-16,-1-3 48 15,-7-3-52-15,-4-3-20 16,-4 2-12-16,12-9 16 15,-8 3-12-15,4-7-4 16,8 0-4-16,3-7-48 16,1 0 24-16,15-10-344 15,19-11 200-15,8-17-428 16</inkml:trace>
          <inkml:trace contextRef="#ctx0" brushRef="#br0" timeOffset="566187.1744">16768 16210 1060 0,'-7'-17'392'0,"14"17"-304"0,13-11-28 0,-9 11-40 16,-3 0-24-16,4 0-32 16,-5 11 20-16,1-1-488 15,0 4 276-15,-4-4-256 16</inkml:trace>
          <inkml:trace contextRef="#ctx0" brushRef="#br0" timeOffset="567052.9772">17024 16492 444 0,'0'-10'164'0,"0"10"-124"0,0-4-16 0,0 4 156 16,0 0-104-16,0-7 52 16,0 7-80-16,0 0 44 0,-12 7-52 15,4 0-4-15,1 7-20 16,-5 3 24-16,-7 7-24 0,11 0 40 16,0 11-32-1,-3-4-32-15,11-4 4 0,-4 4 0 16,8-10 4-16,7 3 0 15,-3-10 0-15,11-7 24 16,1-4-12-16,7-6 4 16,-4-8-8-16,0-3-16 15,0-6 4-15,1-4 12 16,-5-4-4-16,-3 1-12 16,-5 3 4-16,1 6 12 15,-12 8-4-15,8 7 24 16,-8 3-16-16,0 13-20 15,15 8 0-15,-3 3 12 0,15 0 0 16,-8 7-12-16,16-10 4 16,-4-1 12-16,8-6-4 15,-12-3-12 1,8-5 4-16,-12-6 40 0,-8-6-24 16,-3-5-8-16,-1-3-8 15,-7-6 4-15,0-4 0 16,-4-11 32-16,-4-3-16 15,4 4 12-15,0 3-16 16,0 4-24-16,4 2 4 16,-4 1 12-16,8 7 0 0,4 0-4 15,-12 7 4-15,7 3-128 16,-7 3 68-16,8 1-516 16,4 10 316-1,-5 0-108-15</inkml:trace>
          <inkml:trace contextRef="#ctx0" brushRef="#br0" timeOffset="564876.6998">16242 16076 424 0,'4'-18'156'0,"-4"15"-120"0,7-7-8 0,-7 3 176 16,0 0-116-16,0 0 104 15,0 0-108-15,-7 0 76 16,7-3-92-16,0 3 28 0,0 0-56 16,-8 0-4-16,8 4-24 15,-8 3 12-15,-3 0-16 16,-9 0-20-16,1 3 4 16,-4 8-4-16,-1-1 4 15,-14 7 16-15,-1 4-4 16,0 17-4-16,-15 6 4 0,8 11-4 15,-1 7 0 1,9 0 0-16,3 4 0 0,4 6 8 16,4 7-4-16,0 0-4 15,7 7 4-15,9-7-16 16,7-10 8-16,4-7 4 16,0-10 0-16,7-7 8 15,5-14-4-15,0 3-12 16,3-13 4-16,4-4 28 15,1-7-12-15,-1-6-4 16,4-4-4-16,1-4-268 16,-5 1 144-16,0-4-472 15</inkml:trace>
          <inkml:trace contextRef="#ctx0" brushRef="#br0" timeOffset="567698.6944">18077 16227 520 0,'8'-17'192'0,"-8"13"-152"0,0-2-8 15,0 6 60-15,0 10-56 0,0 7 4 16,-16 14-24-16,-3 10 24 16,-5 8-24-16,-14 2 32 0,3 1-32 15,-4 6 40-15,8-3-32 16,-4-3 100-16,4-14-68 16,-3 0 48-16,10-7-64 15,1-7-12-15,11-7-16 16,1-7 8-16,3-10-12 15,0-7-12-15,20-6 0 16,3-15-48-16,5-13 24 16,15 3-108-16,-4-10 76 0,15-4-140 15,1 4 112 1,-9-14-4-16,-3 10 60 0,0 1 44 16,-12 9-4-16,-3 15 116 15,-1 3-72-15,-7 10 84 16,-1 11-76-16,1 6 48 15,-1 18-64-15,-7 6 24 16,4 8-40-16,4 3 16 16,-1 6-24-16,1 1 0 15,-1 10-12-15,5 0 4 16,3 7-8-16,-3-14 16 16,-1 4-12-16,-7-11-12 15,4-6 0-15,-9-8 28 16,-3-3-12-16,-3-7-172 15,-9-10 88-15,4-3-360 16,-3-11 240-16,-1-14-276 16</inkml:trace>
          <inkml:trace contextRef="#ctx0" brushRef="#br0" timeOffset="567864.134">17903 16609 736 0,'-16'-17'272'0,"24"7"-208"0,11 10-20 0,-3 0 132 16,3 0-104-16,8 0 60 16,8-4-76-16,0-3-24 15,0 7-20-15,-1 0 0 0,-6 0-8 16,-5 0-180-16,-8 0 100 0,-7 0-360 16</inkml:trace>
          <inkml:trace contextRef="#ctx0" brushRef="#br0" timeOffset="568228.6042">17918 16017 684 0,'-12'-14'252'0,"9"14"-192"0,3-3-20 0,0 3 188 15,0 0-132-15,11 0 8 16,5 3-64-16,3 1 24 16,8-1-36-16,8 4 28 0,0 0-28 15,15 0 0-15,-7 0-16 16,3 0 12-16,-3 0-16 0,-8-4-4 16,-8 0 0-16,-4-3 92 15,-8 0-52-15,-7-3 44 16,-4 0-52-16,-4-4-12 15,0 0-12-15,4 3-336 16,-4 1 176-16</inkml:trace>
        </inkml:traceGroup>
        <inkml:traceGroup>
          <inkml:annotationXML>
            <emma:emma xmlns:emma="http://www.w3.org/2003/04/emma" version="1.0">
              <emma:interpretation id="{6589979B-0C52-47AE-BE2A-FDA9E36777DB}" emma:medium="tactile" emma:mode="ink">
                <msink:context xmlns:msink="http://schemas.microsoft.com/ink/2010/main" type="inkWord" rotatedBoundingBox="19508,16859 21764,16572 21904,17675 19648,17962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576016.0578">20678 15862 332 0,'-4'0'120'0,"4"0"-92"0,0 0-8 16,0 0 0-16,0 0-16 16,0 0 8-16,0 0-8 15,0 0 96-15,0 0-56 16,0 0 44-16,0 0-52 16,0 0 44-16,0 0-48 0,0 0 28 15,0 0-32-15,0 0-8 0,0 0-12 16,0 0 4-1,8 0-8-15,-8 0 76 0,8 0-44 16,-8 0 24-16,0 0-40 16,8 7 16-16,-8-7-20 15,3 0 8-15,9 11-12 16,-4-11 36-16,-1 6-24 16,1 5-24-16,4-1 0 15,3 4-20-15,1 6 12 16,-1 8-4-16,1 6 4 15,-1 1 8-15,5 10 0 0,-5 3 8 16,-7 10-4-16,-4-6 32 16,3-1-20-16,-3-2-24 15,0-5 4-15,4 5 8 16,-8 2 0-16,0 1-4 16,-8 3 4-16,4-7-4 15,-7 4 0-15,-1-8-12 16,-3 5 8-16,-5-8 20 15,1-3-8-15,0-14-4 16,-1 0 0-16,1 0 20 16,-1-14-12-16,1 7-76 15,8-10 36-15,-5 0-380 16,-3 0 228-16</inkml:trace>
          <inkml:trace contextRef="#ctx0" brushRef="#br0" timeOffset="570919.9257">18642 16582 560 0,'-16'0'208'0,"24"0"-164"0,0 6-8 0,-8-6 100 16,0 0-80-16,0 0 68 16,8 0-72-16,-1 7 40 15,1-7-52-15,4 0 52 0,-1 0-56 16,5 0 44-16,3 0-44 16,8 0 24-16,0-7-32 15,1 7 0-15,-1-6-16 16,0 2 20-16,-8 1-20 15,-7-1 68-15,-1-3-48 0,-3 7 48 16,-4-3-44-16,-4 3-20 16,0 0-8-16,0 0-160 15,0 0 84-15,8 0-536 16,3 3 336-16,-3-3-272 16</inkml:trace>
          <inkml:trace contextRef="#ctx0" brushRef="#br0" timeOffset="571617.7824">19215 16289 624 0,'-4'-10'228'0,"0"6"-176"0,0 1-16 0,8-1 184 16,4 4-128-16,0 0 36 16,11-3-60-1,4-1-44-15,8-2 24 0,12 2-32 16,7 1 12-16,8 3-16 16,0 0-8-16,0 0 0 15,-4 3 12-15,-3-10-8 16,-5 7 32-16,-11-3-24 15,-12-1 100-15,-3 4-64 16,-5 0 84-16,-3-3-80 0,-8 0 44 16,3 3-60-16,-7 0-20 15,0 0-12-15,0 0-8 16,0 0 0-16,0 0 0 16,-3 3 0-16,-1 4-12 15,0 3 8-15,-4 4 4 16,0 3 0-16,-7 11-12 15,-1-1 8-15,-11 11 4 16,-4 3 0-16,0 1-20 16,-4 13 12-16,8 3-24 15,0-6 20-15,8-4-4 16,0-10 8-16,11-4 32 16,-8-6-12-16,12-8-20 15,-3-9 0-15,-1-4 40 16,4-14-20-16,0 0 0 15,0-14-8-15,-7-6-4 0,3-11 0 16,0-7 32-16,-3 0-16 16,-5-3-4-16,-7 7-8 15,7 0 28-15,-3 3-16 16,0 0 32-16,3 3-32 16,5 8-12-16,3 6-8 15,4 1-16-15,0 2 12 16,4 5-4-16,4 6 4 15,4-4-284-15,-1 5 160 16,1 2-380-16,4-3 292 0,3 0-416 16</inkml:trace>
          <inkml:trace contextRef="#ctx0" brushRef="#br0" timeOffset="573133.8371">20202 16110 540 0,'-12'-10'200'0,"12"3"-156"0,-3 7-12 16,3 0 124-16,0-7-92 15,3 4 104-15,1-1-92 16,0 4-24 0,15 0-4-16,5 4-32 0,3-1 0 15,12 4-8-15,-1-7-16 16,1 0 4-16,-8 0 12 16,-8 0-4-16,4-4 16 15,-7 1-12-15,-1 0 4 16,-19-1-4-16,8-3 20 15,-8 0-16-15,-8 4-4 16,-4-1-4-16,5 1-68 16,-1 0 36-16,-11-4-164 0,7 0 108 15,4 7-36-15,-11 0 72 16,11 7 4-16,-7-4 24 16,3 1 12-16,0 6 8 15,-7-7-12-15,0 8 8 16,15 6-16-16,-12 7 12 15,1 7 20-15,3 10-4 16,4 7 24-16,-3 4-20 16,7 0 4-16,4-1-8 15,0-6-16-15,0 10 4 0,4-10 4 16,-4-4 0-16,0 0 0 16,-4-6 0-16,0-8-12 15,-8 1 8-15,1-4 12 16,-5-3-4-16,-3-1-4 15,-8-3 4-15,8-6-4 16,-9 2 0-16,1-2 88 16,4-1-48-16,0-3 16 15,4 0-32-15,-1-4 48 16,5-6-40-16,3 3 36 16,0 0-36-16,9-4 36 15,-5 1-40-15,4-4 40 16,0 4-40-16,4-1 28 15,4-6-28-15,4 6 36 0,7-2-36 16,12-1 12-16,12 3-24 16,4 1 72-16,3-1-52 15,-3 4 12-15,3-6-28 16,-7 6-4-16,-8 0-8 16,-8 0 28-16,0-4-20 15,-11 4 12-15,-1 0-16 16,-7 0-8-16,8-3 0 15,-12 3 4-15,8 0-4 16,-8 0-72-16,0 0 36 16,0 0-312-16,4-4 188 0,-8 1-372 31</inkml:trace>
          <inkml:trace contextRef="#ctx0" brushRef="#br0" timeOffset="574815.3436">20399 16392 340 0,'0'-7'128'0,"12"7"-100"0,-4-7-8 0,-8 7 96 15,0-3 28-15,4-4-72 16,-4 4 52-16,0-4-72 16,-4 0 60-16,4 0-64 15,0 4 44-15,-8-4-52 0,8 3-4 16,-12 1-20-16,5-1-12 16,-1 1 0-16,-4 0 4 15,5-4-4-15,-13 7-4 16,1 7 4-16,-8-7-16 15,7 3 8-15,-7-3 28 16,0 3-12-16,0-3 32 16,4 4-28-16,-4-1 20 15,0 1-20-15,7 3 20 0,1 0-24 16,0-1 24-16,-5 1-24 16,9 7-32-16,-1-4 12 15,5 4 0-15,3 3 8 16,8-3 16-16,0 3-8 15,8 1-48-15,3 2 24 16,1-6 36-16,11 0-8 16,4-1-20-16,8-2 4 15,0-4 0-15,0-4 4 16,-4-3 8-16,-4 0-4 16,0 0 32-16,-4-7-20 0,-7-3-4 15,-1 0-8-15,-3-4 64 16,-4 0-36-16,-1-3 4 15,5-7-20-15,-12 3 16 16,0 0-20-16,12 1 12 16,-5-1-12-16,-7 4-8 15,0 3 0-15,0 4-4 16,0 0 0-16,0 3-28 16,0 7 16-16,0-4-76 15,0 4 52-15,0 0-320 16,0 11 196-16</inkml:trace>
        </inkml:traceGroup>
        <inkml:traceGroup>
          <inkml:annotationXML>
            <emma:emma xmlns:emma="http://www.w3.org/2003/04/emma" version="1.0">
              <emma:interpretation id="{20ADD400-E4D6-4565-88AC-C99A442A5249}" emma:medium="tactile" emma:mode="ink">
                <msink:context xmlns:msink="http://schemas.microsoft.com/ink/2010/main" type="inkWord" rotatedBoundingBox="22185,16064 24029,16013 24077,17798 22234,17848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580022.3569">21673 17108 416 0,'-4'0'152'0,"8"-3"-116"0,-4-1-12 0,0 4 64 15,0 0-52-15,4-3 92 16,4-4-72-16,-4 7 36 0,3-7-56 16,1-3 24-16,0 6-32 15,-4 1 0-15,11-8-16 0,-3-6 20 16,7 7-20-16,0-7-4 15,9-11-4-15,6-3 4 16,-3-10-4-16,8 0 8 16,-12-15-8-16,8-2 24 15,-4-1-16-15,-4 8-20 16,0-1 0-16,-7 4 4 16,-1 14 4-16,-8-1 8 15,13-6-4-15,-13 17 52 16,5 0-32-16,-5 0 24 15,-7 3-28-15,8 4-16 16,-8 0-8-16,4 6 12 16,-5 1-4-16,9 0 8 0,-8 6-8 15,-4-3-4-15,8 4 4 16,-8 3-24-16,0 0 12 16,0 7 4-16,0 10 4 15,0 0 0-15,0 4 0 16,-8 6-28-16,8 4 16 15,-4 0 12-15,0 7 4 16,-7 7-12-16,3-4 4 16,8 1 12-16,-4-1-4 15,4-10-12-15,0-4 4 16,4-3 4-16,-4-6 0 16,11-5 24-16,-3-6-12 0,8-7-12 15,-5-10-4-15,5-7-40 16,-1-7 24-16,5-11-28 15,-5 4 28-15,1-3-16 16,-1-1 20-16,-3 8 28 16,-5 3-8-16,1 3 20 15,0-3-16-15,-8 10 76 16,0 4-48-16,0 0 4 16,0 10-24-1,0 7-12-15,0 6-12 16,0 11 4-16,0 0 12 15,-8 4-4-15,8 3-4 16,-4-3 4-16,0 6 12 16,4-3-8-16,-4-7-4 15,1-3 0-15,-1-4 12 0,-4-3-8 16,8-1 16-16,-4-6-16 16,-4-3-172-16,8-4 92 15,0-4-184-15,8-3 144 16,4-6-432-1</inkml:trace>
          <inkml:trace contextRef="#ctx0" brushRef="#br0" timeOffset="580477.1114">22649 16227 392 0,'-12'-10'148'0,"12"13"-116"0,12-3-8 0,-12 0 84 16,0-7-64-16,3 7 68 15,-3-7-60 1,24 7 16-16,-13 0 12 15,5 0-44-15,11-6 36 0,0 6-44 16,12-4-4-16,11-3-16 16,-7 0-16-16,7 7 4 15,-11-3 12-15,-1 3-4 16,-7-4 8-16,-4 1-8 16,-3-4 16-16,-13 7-12 15,-7-3-4-15,-4-1 0 0,0 4-40 16,0 0 20-16,-4 4-276 15,0-4 160-15,-3 3-324 16</inkml:trace>
          <inkml:trace contextRef="#ctx0" brushRef="#br0" timeOffset="580896.228">22951 16224 364 0,'0'3'132'0,"3"7"-100"0,-3-3-12 16,-3 10 68 0,-5 4 12-16,4 3-52 15,-8 7 20-15,1 7-40 16,7 0 36-16,-8 7-36 16,1 6 48-16,-1 1-44 0,8 6 36 0,0-6-36 15,-4-7 8-15,8-1-24 16,0-6 44-16,-3-7-32 15,3-3 20-15,0-4-28 16,-8-7 36-16,8-3-32 16,-4 0 32-16,0-4-32 15,-4 0 32-15,8 1-32 16,-11-5 32-16,-1-6-32 16,12 11 48-16,-15-11-40 15,3-4 12-15,4-3-28 16,1 4 20-16,-9-11-24 0,4-3 12 15,-3-4-12-15,7-6-16 16,-7-8 0-16,3 1-268 16,12 7 144-16,-8-1-436 15,5 7 312 1,-5 1-180-16</inkml:trace>
          <inkml:trace contextRef="#ctx0" brushRef="#br0" timeOffset="578493.7919">21278 16516 300 0,'4'-7'112'0,"-4"7"-88"0,12-3-8 15,-12 3 116-15,0 0-76 16,11-7 32-16,-7 7-52 16,-4 0 76-16,0 0-64 15,0 0 100-15,4 0-84 16,-4 0 24-16,8 0-52 15,-8 0 4-15,11 0-24 0,1 0 36 16,3 0-28-16,5 0-4 16,7 0-12-16,4 7 20 0,0-4-16 15,4-3 24-15,-4 0-24 16,4 0 4-16,-5-3-8 16,-6-1 4-16,-1 1-8 15,-4-1 40-15,-7 1-20 16,0 0 4-16,3-1-16 15,-7 1 0-15,-4-1-4 16,7 1-24-16,-7-4 8 16,8 4-320-16,-5 3 176 15</inkml:trace>
          <inkml:trace contextRef="#ctx0" brushRef="#br0" timeOffset="510696.985">21344 15346 748 0,'-8'-14'276'0,"1"14"-216"0,-1 4-16 0,4-4-40 15,-4 10-12-15,0-6 4 0,1 3 4 16,3-1-12-16,4-6 8 16,4 7 4-16,11 0 0 0,5 3-248 15,7 1 136-15,-4-4-308 16</inkml:trace>
          <inkml:trace contextRef="#ctx0" brushRef="#br0" timeOffset="578928.9489">21673 16114 436 0,'0'0'160'0,"0"3"-124"0,0-6-8 0,0 3 88 16,0 6-68-1,0 1 24-15,0 4-40 0,-4 2 24 16,0 8-32-16,0 7 4 0,1 6-16 16,-5 4 28-16,8 0-24 15,-4 6 20-15,-4-6-20 16,8 0 28-16,-4-3-28 15,-7 2 12-15,7-6-16 16,4-3 12-16,-8-7-16 16,8 3-4-16,-4-7 0 15,-4-3 4-15,8-4-4 0,-7 0 8 16,7 1-8-16,-8-8-224 16,8 0 124-16,0-3-424 15</inkml:trace>
        </inkml:traceGroup>
        <inkml:traceGroup>
          <inkml:annotationXML>
            <emma:emma xmlns:emma="http://www.w3.org/2003/04/emma" version="1.0">
              <emma:interpretation id="{AE2C5FA2-52BF-4E5F-A4D1-96926B2F9FB3}" emma:medium="tactile" emma:mode="ink">
                <msink:context xmlns:msink="http://schemas.microsoft.com/ink/2010/main" type="inkWord" rotatedBoundingBox="23680,16607 24111,16596 24112,16642 23681,16654"/>
              </emma:interpretation>
              <emma:one-of disjunction-type="recognition" id="oneOf56">
                <emma:interpretation id="interp76" emma:lang="" emma:confidence="0">
                  <emma:literal>_</emma:literal>
                </emma:interpretation>
                <emma:interpretation id="interp77" emma:lang="" emma:confidence="0">
                  <emma:literal>-</emma:literal>
                </emma:interpretation>
                <emma:interpretation id="interp78" emma:lang="" emma:confidence="0">
                  <emma:literal>~</emma:literal>
                </emma:interpretation>
                <emma:interpretation id="interp79" emma:lang="" emma:confidence="0">
                  <emma:literal>r</emma:literal>
                </emma:interpretation>
                <emma:interpretation id="interp80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581812.1616">22745 15924 404 0,'-4'-10'148'0,"8"10"-112"0,4 0-12 15,-8 0 164-15,0-7-108 16,4 7 116-16,-4-7-112 16,0 7 88-16,0 0-96 15,12 0 12-15,-1 0-52 0,1-7 20 16,3 7-28-16,12-3 0 15,12-4-16-15,4 0 0 16,-5 4-4-16,13 3 4 16,-16 0-8-16,-1 0 16 15,1 0-12-15,-19 0-4 16,-1 0 0-16,-3 0 48 16,-1-4-28-16,-3 1 8 15,-8 3-20-15,0 0-264 0,0 0 140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7:23.0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4AAC73-14B7-421F-821D-3737C9975808}" emma:medium="tactile" emma:mode="ink">
          <msink:context xmlns:msink="http://schemas.microsoft.com/ink/2010/main" type="inkDrawing" rotatedBoundingBox="19008,6452 23011,6587 23008,6694 19005,6560" semanticType="underline" shapeName="Other">
            <msink:sourceLink direction="with" ref="{5855B7B6-6CE5-4330-B386-2FE9D4DC0525}"/>
            <msink:sourceLink direction="with" ref="{F9E690AF-BB5A-4129-B60C-341E4324198D}"/>
          </msink:context>
        </emma:interpretation>
      </emma:emma>
    </inkml:annotationXML>
    <inkml:trace contextRef="#ctx0" brushRef="#br0">2-1 320 0,'-9'-8'120'0,"9"8"-96"0,0 4-4 0,0-4 0 16,0 0-16-16,0 0-4 15,0 0 4-15,9 4 20 16,-9-1-12-16,8-3 32 16,-4 4-28-16,5 0 76 15,8 0-56-15,-13-4 12 16,5 0-28-16,3 0-12 15,-3 0-4-15,4 0 4 16,-5 0-4-16,1 0-4 16,4 0 4-16,-5 0 20 15,5 7-12-15,-5-7 4 16,5 0-8-16,4 0 20 16,4 0-16-16,1 0 24 15,8 0-24-15,4 0 12 16,4 4-12-16,4-4 12 15,1 0-16-15,8 0 16 16,0 8-16-16,9-5-4 16,-9 1 0-16,4-4-4 15,1 0 0-15,8 0 0 0,-1 4 0 16,14 0 0-16,-5 3 0 0,14 1 0 16,-5-1 0-16,17-7 8 15,-9 4-4-15,22 4-4 16,-5-1 4-16,9 1-4 15,-13 3 0-15,13-3 8 16,-8 3-4-16,8-3-4 16,-13 3 4-16,13-7-16 15,-13 3 8-15,0-7 20 16,0 4-8-16,22-4-4 16,-30 0 0-16,21-4-4 15,-13 4 0-15,0-3 8 16,-8 3-4-16,8-4 8 0,-8 0-8 15,-14 0 16-15,-16 4-12 16,0 0-4-16,-21-3 0 16,-5 3 56-16,0-8-4 15,-8 4-28-15,-13 0 12 16,9 1-28-16,-9-1-4 16,8 0-4-16,-8 0-4 15,0 1 0-15,-4-1 0 31,4 4 0-31,-8 7-284 0,-9 8 156 16,-26-3-432-16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7:38.1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0 644 0,'5'0'236'0,"-5"0"-180"0,47 0-20 0,-18 0-8 15,1 0-24-15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8:24.1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 1 860 0,'-4'-4'320'0,"8"4"-248"0,-4 0-20 0,0 0-28 16,0 0-24-16,-4 8-416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0:40.9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E43D27-AF04-4B1D-B136-E3CCF582307F}" emma:medium="tactile" emma:mode="ink">
          <msink:context xmlns:msink="http://schemas.microsoft.com/ink/2010/main" type="inkDrawing" rotatedBoundingBox="12964,3356 16077,3137 16081,3197 12968,3416" semanticType="underline" shapeName="Other">
            <msink:sourceLink direction="with" ref="{1E36C380-56B8-4F96-9BFE-ED149BBDC9A2}"/>
            <msink:sourceLink direction="with" ref="{14FC88D8-FF5F-4C65-BBA4-F5026FA46CEF}"/>
          </msink:context>
        </emma:interpretation>
      </emma:emma>
    </inkml:annotationXML>
    <inkml:trace contextRef="#ctx0" brushRef="#br0">0 247 72 0,'8'-4'24'0,"-8"4"-16"0,4 0-4 0,-4 0 8 15,0 0-8-15,0 0-4 16,0 0 4-16,9 0-16 15,-1 0 8-15,-3 0 12 16,3 0-4-16,1 0-12 16,3 0 4-16,10 0 20 15,-5 0-8-15,4 0 60 16,0 4-40-16,1-4-20 16,-1 0-8-16,0-4 16 15,1 4-8-15,3-4-20 16,1 0 4-16,3-3 20 15,1 7-4-15,9-12-12 16,-5 12 0-16,8-7 4 16,-3 7 0-16,7-4 16 15,-3 4-8-15,4 0-12 16,0 0 0-16,-1 0-4 16,-3 0 0-16,4 0 16 15,0 0-4-15,0-8 8 16,-1 8-8-16,6-3-12 15,3-1 4-15,0-8 4 16,-4 12 0-16,0-3-12 16,-8 3 8-16,4-4 12 15,-5 4-4-15,1-4-4 16,0 8 4-16,-5-4-4 16,0 0 0-16,1-4 0 0,-1 4 0 15,0-4-12-15,1 0 8 16,7-7 12-16,-3 11-4 15,8-11-4-15,-4 11 4 16,8-8-16-16,-4 8 8 0,9-7 12 16,-9 7-4-16,0-4-4 15,-8 4 4 1,8-4-4-16,-9 0 0 0,10-3 16 16,-1 7-8-16,-9-8-12 15,5 8 0-15,0-7-4 16,-9 7 0-16,5-4 8 15,-1 4 0-15,-3-4-12 16,3 4 8-16,-12-8 4 16,13 5 0-16,-13-1 8 15,8 0-4-15,-4 0-12 16,0 4 4-16,-4-4 20 16,0-3-8-16,-5-1-20 15,-4 8 4-15,-4-3 108 16,0-1-52-16,-4-11 0 15,4 15-32-15,-8-8-20 16,4 8 0-16,-9-4 12 16,4 4-4-16,-12-4-4 15,4 8 4-15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0:42.1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23EA0C-D069-4EF3-9D1E-D4412E449675}" emma:medium="tactile" emma:mode="ink">
          <msink:context xmlns:msink="http://schemas.microsoft.com/ink/2010/main" type="inkDrawing" rotatedBoundingBox="18543,3112 21897,3018 21899,3092 18545,3185" semanticType="underline" shapeName="Other">
            <msink:sourceLink direction="with" ref="{891DAF0D-E626-4F2B-969B-0BD568158A0E}"/>
          </msink:context>
        </emma:interpretation>
      </emma:emma>
    </inkml:annotationXML>
    <inkml:trace contextRef="#ctx0" brushRef="#br0">0 89 20 0,'4'4'8'0,"-4"-4"-8"0,0-8 0 0,0 8 20 15,4 8-12-15,-4-8 24 16,5 0-20-16,7 0 48 16,5 7-32-16,-4-3-32 15,9 0 0-15,-1-4 16 16,4 0-4-16,-3 0 16 16,7 0-16-16,-3 0 4 15,8 0-4-15,0 0-8 16,4 3 4-16,5 1 12 15,0 0-8-15,8-4-12 16,-4 4 0-16,16-4 12 16,1 0-4-16,26-4-4 15,-5 8 4-15,26-4 4 16,-5 4-4-16,35-8-4 16,-18 4 4-16,35-8-4 15,-18 8 0-15,22-15 0 16,-9 8 0-16,9-9 0 15,-17 13 0-15,4-9 96 16,-9 5-52-16,5-8-8 16,-26 7-24-16,1-3-12 15,-22 3 4-15,0 1-4 16,-22 7 0-16,-8 0 0 16,-12 3 0-16,-18 1 8 15,-4 4-4-15,-25-1-56 16,3 5 28-16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1:10.6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F04F23-0376-4169-BF0F-88D3997AC1B7}" emma:medium="tactile" emma:mode="ink">
          <msink:context xmlns:msink="http://schemas.microsoft.com/ink/2010/main" type="inkDrawing" rotatedBoundingBox="12985,3326 15744,3227 15746,3278 12987,3376" semanticType="underline" shapeName="Other">
            <msink:sourceLink direction="with" ref="{1E36C380-56B8-4F96-9BFE-ED149BBDC9A2}"/>
            <msink:sourceLink direction="with" ref="{14FC88D8-FF5F-4C65-BBA4-F5026FA46CEF}"/>
          </msink:context>
        </emma:interpretation>
      </emma:emma>
    </inkml:annotationXML>
    <inkml:trace contextRef="#ctx0" brushRef="#br0">0 121 80 0,'30'-11'32'0,"-22"11"-24"0,18 0-4 15,-9 0 0-15,4-4-4 16,0 0 8-16,9 0-4 15,4 0 32-15,9-3-20 16,16-1 12-16,14-7-16 16,12 11 0-16,13 1-4 15,0-1-8-15,17-4 4 16,21 1-16-16,13 3 8 16,-4 4 12-16,17-4-4 15,8 4 8-15,-4 0-8 16,-17-4 8-16,-8 1-8 15,-18-1-20-15,1 0 8 0,-14 0 20 16,-16 4-4-16,-17-4 48 16,-5 4-28-16,-21 0-4 15,0-3-16-15,-21-1 4 16,-9 4-8-16,1 0-12 16,-14 0 4-1,-16 7 4-15,-5-3-212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4:39.9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DD2899-7CB0-49DB-82B2-ADF87E558742}" emma:medium="tactile" emma:mode="ink">
          <msink:context xmlns:msink="http://schemas.microsoft.com/ink/2010/main" type="inkDrawing" rotatedBoundingBox="1020,14586 3187,18426 1450,19406 -716,15566" semanticType="callout" shapeName="Other">
            <msink:sourceLink direction="to" ref="{54794607-E38C-45CE-B0A0-A502094B85C0}"/>
            <msink:sourceLink direction="from" ref="{7DADDB41-E319-4862-B8AF-ED8DD1FD93BF}"/>
          </msink:context>
        </emma:interpretation>
      </emma:emma>
    </inkml:annotationXML>
    <inkml:trace contextRef="#ctx0" brushRef="#br0">247 13 248 0,'-13'-7'92'0,"13"7"-72"0,-17-8-4 0,13 16 104 15,-5-8-68-15,1 7 24 16,-1 1-44-16,5-1-12 16,-9 5-12-16,5 3 20 15,-1-4-16-15,1 12 12 16,4-4-12-16,-1 15-8 15,-3 0 0-15,4 19 4 16,-9 7-4-16,8 16-12 16,1 15 4-16,0 4 20 15,0-5-8-15,-5 5 16 16,1 7-16-16,3 4-4 0,1 4 0 16,-4-15-16-16,8-8 8 15,-9-4 56-15,5 0-28 0,-5 1 16 16,-3-1-24-16,3 4-8 15,5 0-4-15,0-8 28 16,-1-7-16-16,5-4 12 16,-4-7-16-16,4-4-8 15,0 3 0-15,4 1 12 16,-4-4-8-16,0 3-4 16,-4 1 0-16,4-8 4 15,0-8-4-15,0-3-4 16,0 0 4-16,0-8-4 15,0 3 0-15,4-3 0 16,5 1 0-16,-1-1 0 16,-8 3 0-16,-4 5 0 15,13 0 0-15,-9 3 0 0,-9 1 0 16,9-9 0-16,-4 9 0 16,4-8-12-16,0 3 8 15,0 5 20-15,-9-5-8 16,18-3-12-16,-9-4 0 15,4-3 4-15,0-1 0 16,1-4 8-16,-5 1-4 16,0-1-4-16,0-3 4 15,0-4 12-15,-5 7-8 16,5-7-4-16,-4 0 0 16,4 0-4-16,-8 0 0 15,8-4 8-15,0 0-4 0,0-7-20 16,0 7 8-16,0-3 4 15,0-1 4-15,8 0 8 16,1 1-4-16,-1 3 8 16,1-8-8-16,-9 12-36 15,0-11 16-15,8-1-4 16,-8-7 12-16,0 4 0 16,0 8 0-16,0-12 16 15,0 0-4-15,9 7 8 16,-9-7-8-16,0 0-12 15,0 0 4-15,0 0 12 16,12 0-4-16,-3 8-12 16,-9-8 4-16,13 0 4 15,-5 0 0-15,5 0 0 16,4 0 8-16,-4 3-4 16,8-3-4-16,5 0 4 15,-5 8-4-15,5 0 0 16,3-5-12-16,1 5 8 15,0-8 4-15,13 0 0 16,-1 11 0-16,-4-3 0 16,5-1 0-16,0 1 0 15,3 3 0-15,-12 5 0 16,9-9 0-16,-5 1 0 0,5-1 8 16,0 5-4-1,8-5-12-15,0 8 4 16,8-3 4-16,-3-5 0 0,12-3 0 15,-4 7 0-15,0-7 0 16,-13-4 0-16,8 0 0 16,5-4 0-16,-4-7 8 15,-5 11-4-15,5-4-4 16,-5 0 4-16,-4 4-4 16,0 0 0-16,-12 0 0 15,-1 0 0-15,0 0 0 16,-4 0 0-16,-8 4 0 15,4 0 0-15,0 4 0 16,-9-8 0-16,0 3-12 16,0 5 8-16,9-4-32 15,-13-1 20-15,-4 1-72 0,8 0 48 16,-12 4-52-16,4-1 52 16,-5-3-192-1,5 0 132-15,-13 3-152 16</inkml:trace>
    <inkml:trace contextRef="#ctx0" brushRef="#br0" timeOffset="615.6475">1823 3635 372 0,'-13'0'140'0,"17"8"-112"0,5 0-4 15,-9-8 56-15,0 0-48 16,4 7 32-16,4 1-36 16,-3-1 44-16,-1 1-40 15,0-1 28-15,5 1-32 16,-1 3 8-16,9 1-20 0,0-1-8 16,0 4-4-16,0 0-4 0,9 4 0 15,-1-4 0-15,1 8 0 16,4-11 0-16,0-1 0 15,-1 0 16-15,1 1-8 16,-4-5-4-16,-5-7 0 16,0 12-32-16,-4-5 16 15,-4-7 32-15,-4 0-12 16,-5 11 80-16,-4-11-52 16,0 0 4-16,-4 8-24 15,-5 0 8-15,9-5-16 0,-4 5 4 16,-5-1-4-16,-8 1 4 15,5 0-8-15,-1-1 8 16,-17 5-8-16,9-1 8 16,-18 0-8-16,10 1 8 15,-14 3-8-15,9-4-4 16,-13 0 4-16,13 5-148 16,4-5 80-16,0 4-228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1:58.2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BF15F8-BE67-437E-A5A2-4C40FB91C209}" emma:medium="tactile" emma:mode="ink">
          <msink:context xmlns:msink="http://schemas.microsoft.com/ink/2010/main" type="inkDrawing" rotatedBoundingBox="2400,13646 12969,13487 13016,16574 2447,16733" hotPoints="12663,13933 12529,16739 2448,16257 2582,13450" semanticType="enclosure" shapeName="Rectangle">
            <msink:sourceLink direction="with" ref="{7DADDB41-E319-4862-B8AF-ED8DD1FD93BF}"/>
            <msink:sourceLink direction="with" ref="{83B2DAE0-C3BA-46D7-A2A4-5748527E1FB1}"/>
            <msink:sourceLink direction="with" ref="{0FDA7433-C522-4DC5-938C-C1828F63C07C}"/>
            <msink:sourceLink direction="with" ref="{C97C245E-7AFB-468B-9820-1BF79AC22E27}"/>
            <msink:sourceLink direction="with" ref="{615E783C-EC59-4746-96AC-B30A90F1FB35}"/>
            <msink:sourceLink direction="with" ref="{03EA6A53-BFF2-4935-B52F-949312E80AD1}"/>
          </msink:context>
        </emma:interpretation>
      </emma:emma>
    </inkml:annotationXML>
    <inkml:trace contextRef="#ctx0" brushRef="#br0">1641 13112 164 0,'4'-12'60'0,"5"9"-44"0,-1 3-8 0,1 0 24 16,-9 0-20-16,8 3 32 15,1 5-28-15,-1 7 12 16,-3 4-16-16,-1 11 36 16,0 8-24-16,0 8 40 15,1 10-36-15,-5 1 28 16,0 0-28-16,0 4 0 15,4 3-16-15,-4 8 28 16,0 11-24-16,0 8 4 0,-4 0-12 16,-1 0-8-16,1-1 4 15,0 9 4-15,4 3-4 16,-9 0-12-16,14-3 4 16,-5-12 48-16,8-8-24 15,-4-3-28-15,5-4 4 16,-1 0 0-16,-3-4 4 15,-1-8 8-15,-4-7-4 0,0-7 60 16,0-8-36-16,0-8 24 16,0-3-32-16,4-1 0 15,0-15-12-15,1 8-8 16,-1-4 4-16,-4 1 12 16,8-9-8-16,-8 8-12 15,0 4 0 1,0-4 4-16,0 0 0 15,0-3 0-15,0 3 0 0,0-4 0 16,0 4 0-16,0-3 0 16,0-1-12-16,9-3 8 15,0-1 4-15,-9 1 0 16,4-1 16-16,-4 1-8 16,8 3-12-16,1-3 0 15,-5 3 4-15,5 1 0 16,3-1-12-16,5-3 8 15,0-1 12-15,0 1-4 16,0-1-4-16,5 1 4 0,3 3-4 16,1-3 0-16,-1 3-12 15,5 1 8-15,0-1 4 16,4 0 0-16,0 4-12 16,9-3 8-16,-1-1 12 15,9-3-4-15,1 3-4 16,-10-3 4-16,1-5-24 31,8 5 12-31,0-1 12 0,-9-3 0 16,10 0-4-16,3 0 4 15,9 0 4-15,4-1-4 16,4 9-4-16,1-8 4 0,-1 3-24 31,0 1 12-31,9-5 4 0,5-3 4 16,3 4 16-16,5 0-8 15,-13-4-12 1,8 0 0-16,9 4 20 0,-9 0-8 0,14 3-12 16,3 5 0-16,-4-1 12 15,-4 4-4-15,0 4 16 0,-4 7-12 16,-1-3-20-16,10-4 4 16,-18-4-12-1,8 12 8-15,31-8 16 16,-5 0 0-16,-4-12 8 15,9 1-8-15,-1-1-4 16,5 1 4-16,-9-4-4 0,9-4 0 16,8 7-12-16,0-3 8 0,-8 0 4 15,13-4 0-15,-1-4 8 16,9 4-4-16,5 0-12 16,-10 0 4-16,1 4 4 15,8-8 0-15,1 4 0 16,3 4 0-16,1-4 0 15,16 0 0-15,1 0 0 16,0 0 0-16,-1 0 0 16,14-4 0-16,-5 8 8 15,4-4-4-15,17-12-12 16,-8 12 4-16,-8-7 4 16,7-1 0-16,-7 1 0 15,-14-8 0-15,1-1 8 16,-5-2-4-16,1 2-12 15,-22-3 4-15,-17 4 4 0,-13 0 0 16,-8 4 8-16,-9-1-4 16,-13-6 16-16,-8 2-12 15,-21 5-20-15,-5 0 4 16,-12-1 12-16,-13 5 0 16,-9-1 16-16,-4 1-12 15,-9-1 16-15,1 8-16 16,-1-4 4-16,-12 0-4 15,0 1-24-15,0 3 8 16,-1 0 20-16,-3 0-4 0,-1-4-4 16,1 4 0-16,-1 0-16 15,9-4 8-15,-4 4 4 16,4 0 0-16,0 0 8 16,0-4-4-16,0 4 16 15,0 0-12-15,0 0 16 16,0-3-16-16,0-5 16 15,4 8-16-15,-4-8-12 16,5 5 0-16,-1-5 28 16,0-3-12-16,-4-1-4 15,0 1-4-15,0 0 12 16,0-8-8-16,0 7 4 16,4-3-4-16,1 0 4 15,-1 0-8-15,4 0 8 16,-3-4-8-16,3 0-4 15,1-4 4-15,-5 1 4 0,0-1-4 16,9 0 8 0,-4-22-8-16,-1-1-4 0,5-11 4 15,-5-3-4-15,5-4 0 16,0-5 16-16,4 1-8 16,-4 8-20-16,-5-1 4 15,1-3 20-15,-1-8-4 16,1-8-20-16,8-3 4 15,-4 4 12-15,8-1 0 16,-4 5 8-16,8 3-8 16,14 7-12-16,-5-3 4 0,0-8-16 15,-4 1 12 1,-1-1 12-16,-3 0 0 0,-5 8 8 16,-4 4-8-16,-4 11-4 15,-4 4 4-15,-1 7 12 16,1 8-8-16,-1-8-12 15,1 8 0-15,-1-4 4 16,1-3 0-16,-1 7-12 16,1 3 8-16,-1-3 4 15,1 0 0-15,-1 0-12 16,-8 0 8-16,5 0 4 16,-1 0 0-16,-4 4 16 15,0 3-8-15,0 1-20 16,0 3 4-16,0 4 12 15,0 4 0-15,0-4 16 16,0 4-12-16,0 4-28 0,0-1 8 16,0 5 12-16,0-1 4 15,0 0-12-15,0 5 4 16,0-1 20-16,0 0-8 16,0 4-28-16,0-4 8 15,0 4 4-15,0 0 8 16,-4 0-20-16,-5 4 12 15,1 0 20-15,3 3-4 16,-3 1-12-16,-1-4 0 16,-4 3 12-16,1 1-4 15,-1 0-20-15,-4-1 8 0,0 1 12 16,0-1 0-16,0 5-4 16,-4-1 4-16,-5-3-16 15,0-1 8-15,1 1 12 16,-5-1-4-16,0 1-4 15,5-1 4-15,-5-3-24 16,-4 0 12-16,4 0 4 16,-4-4 4-16,-4 0 8 15,4 0-4-15,0 0-12 16,-1-4 4-16,1 0 4 16,0 8 0-16,0-8 0 15,4 0 0-15,-8 4 8 16,4 0-4-16,-4 0-4 15,-9 0 4-15,9 0-16 16,-1 0 8-16,-3 0 12 16,-1 0-4-16,0-3-20 0,-8-1 8 15,9 4 12-15,-5 0 0 16,4 0-12-16,-8 0 4 16,9 0 4-16,-1 4 0 15,5-1 0-15,-5-3 0 16,9 0 0-16,-4 0 0 15,4 0 0-15,-5 0 0 16,5 0 0-16,-4 4 0 16,4-4-20-16,-13 0 12 15,17 0 4-15,-12 0 4 0,12 0 0 16,-13 0 0-16,9-4 8 16,-4 4-4-16,-5 0-12 15,5 8 4-15,4-4 12 16,-4-4-4-1,4 4-4-15,-5-8 4 0,-3 4-16 16,8 4 8-16,-5-4 12 16,-3 0-4-16,-1 0 8 15,-4 0-8-15,5 3-12 16,-9 1 4-16,0 0-4 16,-1 0 0-16,-3-1 8 15,4 1 0-15,0 0 0 16,13 0 0-16,-5 0 0 15,13-1 0-15,-12-3 0 16,8 8 0-16,-5-8 0 16,9 0 0-16,-4 4 0 15,-4-4 0-15,-5 0-12 16,9 3 8-16,-4-3 12 0,-5 4-4 16,5 0-4-16,-4 0 4 15,-1 0-4-15,5-1 0 16,4 5 8-16,-5 0-4 15,5-5-12-15,4 1 4 16,-8-4 12-16,4 4-4 16,4-4-12-16,0 4 4 15,-4-4 12-15,4 0-4 16,1 0-20-16,-1 3 8 0,4-3 12 16,-3 0 0-16,-10 0 8 15,9 0-8-15,-4 4-12 16,-4-4 4-16,4 0-16 15,-4-7 12-15,4 7 20 16,4-8-4-16,0 8-4 16,0-7 0-16,-4 7-4 15,-4-4 0-15,12 0 0 16,-12 0 0-16,4 0 0 16,-5 1 0-16,1-1 16 15,4 0-8-15,-4 0-20 16,-1 0 4-16,5 1 20 15,-4-1-4-15,4 0-4 16,-4-3 0-16,4 3 4 16,-1 0-4-16,1 0-4 15,0 4 4-15,-4 0-16 0,-5 0 8 16,5 0 12-16,0 0-4 16,-5 0-12-16,1 0 4 15,-1 0 12-15,0 0-4 16,1 0-4-16,-1 0 4 15,-4 0-4-15,1 0 0 16,3 0 0-16,5 8 0 16,-5-8-12-16,5 4 8 15,4 3-4-15,4-3 0 16,-4 3 24-16,4-3-8 16,0 4 16-16,0-8-16 0,-4 7-28 15,5-7 8-15,-1 4 12 16,0-4 4-16,-4 0-12 15,-4 0 4-15,4 0 12 16,-5 0-4-16,5 0-4 16,-4 0 4-16,-5 0-4 15,13 0 0-15,-4 0 0 16,-4 0 0-16,8 0 0 16,5 0 0-16,-22-4 0 15,4 4 8 1,9-7-4-16,-8 7-12 15,3 0 4-15,1-4 12 16,0 0-4-16,-5 4-12 16,0 0 4-16,1 0 4 15,-1 0 0-15,1 4 8 0,3 0-4 16,-3 0-4-16,-1-1 4 16,5 1-4-16,4 0 0 15,-4 0-12-15,-5 3 8 16,0-3 4-16,5 0 0 15,-13 3 0-15,8-3 0 16,-8 0-12-16,0 4 8 16,0-1 12-16,8 1-4 15,-3-1-4-15,3-3 4 16,5 0 4-16,-1-4-4 16,1 0-20-16,4 0 8 0,0 0 12 15,4-4 0-15,-4 4-4 16,-4 0 4-16,4 0-16 15,0 0 8-15,-5 4 12 16,1-4-4-16,4 4-4 16,0-1 4-16,0-3 4 15,4 0-4-15,4-3 8 16,-3 3-8-16,3 0-20 16,0-4 8-16,5 0 4 15,-4 0 4-15,-5 1 0 16,-4-1 0-16,4 0 0 15,4 0 0-15,-3 0 0 16,-1 1 0-16,-4-1-12 16,4 0 8-16,-4 0 12 15,0-3-4-15,4-1-4 0,-4 8 4 16,4-7-16-16,0 3 8 16,1 0 12-16,-6 4-4 15,6 0-12-15,-1-4 4 16,0 0 12-16,0 4-4 15,0 0-4-15,-4 0 4 16,5 0-4-16,-1 0 0 16,-4 0-20-16,-5-3 12 15,5-1 20-15,0 0-4 16,0 0-4-16,-4 0 0 16,-1 1-16-16,1-1 8 15,4 0 4-15,4 0 0 16,-4 4 0-16,4-7 0 0,5 7 0 15,-1-4 0-15,-3 0 8 16,-1 4-4-16,4 0-4 16,-4 0 4-16,1-4 4 15,3 1-4-15,0-1-12 16,-3 0 4-16,3 0 4 16,1 4 0-16,-1-3 0 15,-4-1 0-15,0 4 16 16,1-4-8-16,-1 4-4 15,0 0 0-15,0 0 4 16,-4 0-4-16,4 0-12 16,-4 0 4-16,0 0 20 15,4 4-8-15,-4 0-12 16,-4-4 0-16,4 0 12 0,4 0-4 16,0 0 16-16,0 0-12 15,1 0 32-15,3 0-24 16,1-4-12-16,-5 0-8 15,4 4 40-15,1 0-24 16,-1 0-8-16,5 0-8 16,4 0 12-16,0 0-4 15,0 0-4-15,8 4 4 16,5 0-32-16,8 7 16 16,9 8-400-16,8 0 224 15,9-16-316-15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6:12.5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0A889E-6696-4556-A533-9EF0A65CCBBB}" emma:medium="tactile" emma:mode="ink">
          <msink:context xmlns:msink="http://schemas.microsoft.com/ink/2010/main" type="writingRegion" rotatedBoundingBox="10523,3749 18375,3383 18430,4562 10578,4927"/>
        </emma:interpretation>
      </emma:emma>
    </inkml:annotationXML>
    <inkml:traceGroup>
      <inkml:annotationXML>
        <emma:emma xmlns:emma="http://www.w3.org/2003/04/emma" version="1.0">
          <emma:interpretation id="{8380896B-D040-4346-81BB-188C5CBA4079}" emma:medium="tactile" emma:mode="ink">
            <msink:context xmlns:msink="http://schemas.microsoft.com/ink/2010/main" type="paragraph" rotatedBoundingBox="10523,3749 18375,3383 18430,4562 10578,4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16C1B-D6F5-455A-B8AA-E945285A30E0}" emma:medium="tactile" emma:mode="ink">
              <msink:context xmlns:msink="http://schemas.microsoft.com/ink/2010/main" type="line" rotatedBoundingBox="10523,3749 18375,3383 18430,4562 10578,4927"/>
            </emma:interpretation>
          </emma:emma>
        </inkml:annotationXML>
        <inkml:traceGroup>
          <inkml:annotationXML>
            <emma:emma xmlns:emma="http://www.w3.org/2003/04/emma" version="1.0">
              <emma:interpretation id="{4816D934-E029-4E5E-9C02-5EDE98A67E03}" emma:medium="tactile" emma:mode="ink">
                <msink:context xmlns:msink="http://schemas.microsoft.com/ink/2010/main" type="inkWord" rotatedBoundingBox="10523,3749 11771,3691 11811,4558 10564,4616"/>
              </emma:interpretation>
            </emma:emma>
          </inkml:annotationXML>
          <inkml:trace contextRef="#ctx0" brushRef="#br0">10306 3422 664 0,'-8'-8'244'0,"16"5"-188"0,1-9-16 0,-9 1-32 16,0 11-12-16,0-8 4 15,0 1 0-15,-9-5 0 16,1 5 0-16,-13-8 0 15,-1 3 0-15,-12-3-12 16,9 0 8-16,-14 8-4 16,5-5 0-16,-8 12-12 15,8 0 12-15,0 0 4 16,12 0 4-16,1 12 8 16,8-5-4-16,-4 16 8 15,9-4-8-15,-5 22-4 16,4 1 4-16,-8 15-16 15,9 3 8-15,-13 5 28 16,8-5-12-16,-8 1-20 16,8-12 0-16,-8-7-4 15,8-8 4-15,-4-12 52 16,17-3-24-16,0-4 16 16,0-3-20-16,12-5 8 15,10 1-12-15,8 0 44 0,8-1-28 16,4 1-32-16,1 3 0 0,4-3 16 15,-5-5-4-15,1 5 4 16,0 0-4-16</inkml:trace>
          <inkml:trace contextRef="#ctx0" brushRef="#br0" timeOffset="200.0328">9889 3759 696 0,'-34'-15'256'0,"34"15"-196"0,-4 11-20 0,4-11 100 15,4-4-84-15,5 4 40 16,8 0-56-16,12-3 4 16,10-1-28-16,12-8-192 15,0 1 92-15</inkml:trace>
          <inkml:trace contextRef="#ctx0" brushRef="#br0" timeOffset="407.0863">9966 3168 860 0,'0'-19'320'0,"0"19"-248"0,34-11-20 0,-13 4 68 16,0 7-76-16,18-4 0 16,-1 4-28-16,17-4-108 15,1 8 48-15</inkml:trace>
          <inkml:trace contextRef="#ctx0" brushRef="#br0" timeOffset="632.6831">10860 3441 716 0,'0'0'264'16,"0"0"-204"-16,21 7-16 0,-8-7-36 16,17 8-12-16</inkml:trace>
          <inkml:trace contextRef="#ctx0" brushRef="#br0" timeOffset="795.6168">10903 3725 748 0,'-34'11'276'0,"34"-11"-216"0,25 12-16 0,-8-9 4 15,4-3-36-15,22 8 4 16,-9-1-8-16</inkml:trace>
        </inkml:traceGroup>
        <inkml:traceGroup>
          <inkml:annotationXML>
            <emma:emma xmlns:emma="http://www.w3.org/2003/04/emma" version="1.0">
              <emma:interpretation id="{85721A05-109F-4773-8437-B9D2CA9BA67B}" emma:medium="tactile" emma:mode="ink">
                <msink:context xmlns:msink="http://schemas.microsoft.com/ink/2010/main" type="inkWord" rotatedBoundingBox="12429,3868 15196,3740 15241,4710 12474,48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75.193">11656 3611 996 0,'-4'0'368'0,"4"0"-284"0,9 4-24 0,-1-8-32 16,9 4-28-16</inkml:trace>
          <inkml:trace contextRef="#ctx0" brushRef="#br0" timeOffset="1306.9777">12542 3464 624 0,'4'-8'228'0,"-4"8"-176"0,9 4-16 0,-18 0 60 16,9 7-60-16,-4 15 40 16,0 9-44-16,0 25 24 15,-5 4-28-15,-12 16-28 16,12-8 0-16,-8 4 24 15,4-12-12-15,-12 0 128 16,4-11-76-16,-13-4 68 16,4-11-76-16,-13-15 32 15,5 4-52-15,-9-27-20 16,13 0-8-16,0-35-380 16,8 9 204-16</inkml:trace>
          <inkml:trace contextRef="#ctx0" brushRef="#br0" timeOffset="1443.9389">12627 3255 1028 0,'0'0'380'0,"0"0"-296"0,0 0-20 16,0 4-12 0,0 0-40-16,9 0-164 15,-1 3 84-15</inkml:trace>
          <inkml:trace contextRef="#ctx0" brushRef="#br0" timeOffset="1907.0728">13015 3312 880 0,'-5'-7'328'0,"5"7"-256"0,-29 7-16 0,20-3 64 31,5 4-76-31,-9 7-28 0,0 4-12 0,-4 11-24 16,5 0 12-16,-6 12 12 15,10-1 0-15,-1 5-4 16,5-4 4-16,-4-5-32 16,8-6 16-16,0-1 24 15,8 0-8-15,1-7-36 16,12-4 20-16,0-12-96 16,5 1 60-16,-1-16 16 15,1 1 16-15,0-16 32 16,-9 0-8-16,-5 1 84 15,5 3-48-15,-8 4 68 16,-5 11-64-16,-4 8-52 16,9 7 0-16,-1 8-4 15,5 4 8-15,8-4-28 16,18 3 16-16,12-7-12 16,-5 4 12-16,6-19-8 15,-1 8 8-15,-4-19 16 16,-13 3 0-16,-5-11 52 15,-7 4-32-15,-14-19 68 16,-4 7-52-16,-4-14-8 16,0 7-20-16,-4-4-80 0,4 11 36 15,13-3-364-15,4 7 216 0</inkml:trace>
          <inkml:trace contextRef="#ctx0" brushRef="#br0" timeOffset="2342.2297">14105 3187 964 0,'-9'-11'360'0,"9"11"-280"0,0 11-24 0,-8-3-12 15,8 7-36-15,-21 19-40 16,8 0 20-16,-26 38 20 16,14-4-4-16,-13 4-16 15,16-4 4-15,-12-3 12 16,17-12 0-16,-4-8-12 15,8-11 4-15,-4-7 12 16,9-5-4-16,-5-14 16 16,4-4-12-16,9-23-20 15,9 0 4-15,4-30 12 16,4 3 0-16,17-30-36 16,8 8 16-16,9-15 4 15,-4 15 12-15,9 0 24 16,-14 11-12-16,5 4 92 15,-22 27-56-15,5-9 64 16,-8 28-60-16,-5 7 4 16,-5 7-32-16,5 20 4 0,-8 7-16 15,4 8-24-15,-1 7 4 0,6 11 20 16,-1 1-4-16,0 0-12 16,4-8 0-16,-4-8-4 15,0 0 0-15,-13-14-276 16,0-12 156-16</inkml:trace>
          <inkml:trace contextRef="#ctx0" brushRef="#br0" timeOffset="2484.1325">14037 3517 852 0,'0'-31'316'0,"0"31"-248"0,30-11-16 0,-18 3 112 15,14 8-100-15,12 0 36 16,0 0-60-16,9 0-4 15,-4 0-24-15</inkml:trace>
        </inkml:traceGroup>
        <inkml:traceGroup>
          <inkml:annotationXML>
            <emma:emma xmlns:emma="http://www.w3.org/2003/04/emma" version="1.0">
              <emma:interpretation id="{E8C4AE3B-E927-469F-BC29-072765576F03}" emma:medium="tactile" emma:mode="ink">
                <msink:context xmlns:msink="http://schemas.microsoft.com/ink/2010/main" type="inkWord" rotatedBoundingBox="15596,3571 18377,3442 18418,4316 15637,4446"/>
              </emma:interpretation>
              <emma:one-of disjunction-type="recognition" id="oneOf1">
                <emma:interpretation id="interp1" emma:lang="" emma:confidence="0">
                  <emma:literal>--020</emma:literal>
                </emma:interpretation>
                <emma:interpretation id="interp2" emma:lang="" emma:confidence="0">
                  <emma:literal>-00 20</emma:literal>
                </emma:interpretation>
                <emma:interpretation id="interp3" emma:lang="" emma:confidence="0">
                  <emma:literal>--010</emma:literal>
                </emma:interpretation>
                <emma:interpretation id="interp4" emma:lang="" emma:confidence="0">
                  <emma:literal>-7020</emma:literal>
                </emma:interpretation>
                <emma:interpretation id="interp5" emma:lang="" emma:confidence="0">
                  <emma:literal>-9020</emma:literal>
                </emma:interpretation>
              </emma:one-of>
            </emma:emma>
          </inkml:annotationXML>
          <inkml:trace contextRef="#ctx0" brushRef="#br0" timeOffset="2737.3206">14884 3554 1216 0,'-55'-18'448'0,"55"18"-348"0,8-12-28 0,-3 8 156 16,3 4-140-16,5-7-52 16,4-5-28-16,17 1-20 15,4 7 4-15,26-3-344 16,8-1 192-16,18 4-772 15,-5 1 520-15</inkml:trace>
          <inkml:trace contextRef="#ctx0" brushRef="#br0" timeOffset="3227.1093">15727 3142 1060 0,'-38'-23'392'0,"38"23"-304"0,13 0-28 0,-9-4 136 16,0 4-120-16,13-3-48 15,5 6-20-15,24-6-12 16,10 3 4-16,20 0-12 16,-3 3 8-16,8 1-92 15,-13 0 48-15,-13-4 24 16,-8 4 16-16,-13-4 8 15,-4 0 0-15,-26 0 44 16,5 7-24-16,-18-3 68 16,5 7-48-16,-9 8-24 15,5 4-16-15,-9 11-20 16,0 4 12-16,-9 15 4 0,9 4 4 0,-4 7-12 16,4-7 8-16,0-4 12 15,4-8-4-15,-4-7 8 16,4-8-8-16,-13-14 32 15,1-9-20-15,-9-18 64 16,-5-1-44-16,-3-18 28 16,8-8-36-16,-9-15 16 15,9 8-24-15,0-12 8 16,13 12-16-16,4-8-44 16,8 11 20-16,5 0-60 15,8 16 40-15,9 3-284 16,8 12 176-16,13 3-416 15,0 12 312-15</inkml:trace>
          <inkml:trace contextRef="#ctx0" brushRef="#br0" timeOffset="3798.6954">16745 3002 956 0,'-4'-34'352'0,"4"34"-272"0,64-19-24 16,-30 4 32-1,0 15-60-15,17-12-4 16,8 1-12-16,5 0-12 16,0 3 4-16,9-3 4 0,-10 7-4 0,-3-4-4 15,-9 8 4-15,-21-7 12 16,-5 3-8-16,-12-4-4 15,0 1 0-15,-13 7-16 16,0 0 8-16,-17 7-60 16,4 5 36-16,-21 29-24 15,4 9 32-15,-12 25-16 16,8 1 20-16,-5 11 28 16,10-4-8-16,-1 4-36 15,13-7 20-15,-9-8 12 16,13-8 0-16,-8-11 28 15,8-11-16-15,-4-12 24 16,0-3-24-16,-8-20 4 16,3-3-8-16,-12-19-8 15,13 0 4-15,-17-12-4 16,16 4 0-16,1 1 88 16,13 7-48-16,3-1-16 15,10 13-16-15,16 3-28 16,9 7 12-16,21 1 12 15,0 7 0-15,21-4-12 16,-4 4 4-16,5-3-48 16,-5-1 24-16,-8-7-152 15,-5 0 100-15,5-8-124 16,-9 0 116-16,-9-15-236 0,-8 0 180 16</inkml:trace>
          <inkml:trace contextRef="#ctx0" brushRef="#br0" timeOffset="4142.6097">17605 3290 560 0,'-55'-31'208'0,"55"31"-164"0,-34-22-8 0,12 10 208 16,10 5-140-16,-27-16 144 15,9 12-144-15,-12-5 52 16,8 1-92-16,-9 23-36 16,9-8-16-16,-8 15-12 15,12 0 0-15,-4 12-20 16,12-1 12-16,1 4-24 15,13 1 20-15,8 3 24 16,4-4-8-16,30 0 0 16,0-3 0-16,21-8-16 15,5 0 8-15,8-12 4 16,-17-3 0-16,-4-15 8 16,-9-1-4-16,-12-18 40 15,-9 4-20-15,-26-16 20 16,1 4-24-16,-26-15 132 15,4 19-84-15,-8 0-4 16,8 15-40-16,4-4-60 16,14 12 20-16,20 11-392 15,9 11 224-15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4:46.2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67D46E-73C4-426D-A41B-6ABDA7663DFD}" emma:medium="tactile" emma:mode="ink">
          <msink:context xmlns:msink="http://schemas.microsoft.com/ink/2010/main" type="inkDrawing" rotatedBoundingBox="230,14421 1496,6403 2967,6636 1701,14654" semanticType="verticalRange" shapeName="Other">
            <msink:sourceLink direction="with" ref="{F142C499-50EF-437A-9FED-2FEF43B417A6}"/>
            <msink:sourceLink direction="with" ref="{F2D66217-DFF2-479A-85C1-54E5AA609690}"/>
            <msink:sourceLink direction="with" ref="{2F64B860-ED0B-4745-93B3-5C8FD129E0D5}"/>
            <msink:sourceLink direction="with" ref="{5DA08A66-7F0B-40E2-91E1-9349508A47A1}"/>
            <msink:sourceLink direction="with" ref="{4802EEBA-944C-4A24-9D32-658593D0B1D9}"/>
            <msink:sourceLink direction="with" ref="{8FAEA6A0-72B8-475D-ACE7-D390A2A748AE}"/>
          </msink:context>
        </emma:interpretation>
      </emma:emma>
    </inkml:annotationXML>
    <inkml:trace contextRef="#ctx0" brushRef="#br0">2112 4 20 0,'4'-4'8'0,"-4"4"-8"0,0 0 0 16,0 0 20-16,0 0-12 16,0 0 40-16,-4 4-24 0,0-4 76 15,-5 0-56-15,9-4 24 16,-8 4-40-16,-5 0-16 16,-4 4-8-16,-4-1-4 15,-5 5 0-15,-4 0 0 16,-12-1 0-16,-5 1-12 15,4-4 8 1,-8-4 12-16,-4 0-4 0,4 0 52 16,0-4-32-16,4 4 24 15,0 0-28-15,0 4-16 16,0 3-8-16,5 8 12 16,3-3-4-16,-3 7-4 0,-1-4 4 15,1 0-24-15,-1 0 12 16,5 0 4-16,-5 0 4 15,5-3 16-15,4-1-8 16,-5 0-12-16,10-3 0 16,3-1 12-16,5-3-4 15,-1 0-4-15,5 0 4 16,5 0-4-16,-5-1 0 16,4 5 0-16,-4 0 0 15,4-1 8-15,-4 4-4 16,4-3 8-16,0 0-8 15,1-5 40-15,3 5-20 16,-4-4-4-16,5 0-12 16,-1-4 4-16,1 0-8 0,4 0-4 15,-5 3 4-15,1 1-4 16,3 0 0-16,-3 0-12 16,3 7 8-16,-3 0 12 15,-1 1-4-15,1-1 8 16,4 0-8-16,-5 5 16 15,1-1-12-15,-1-4-40 16,5 0 20-16,-5 1 0 16,5-1 12-16,-4 0 8 15,3 1-4-15,-3-1-12 16,8 1 4-16,-9-1 4 0,9 4 0 16,0 0 0-16,-4 0 0 15,-4 8 0-15,8 4 0 16,-9 3 0-16,-4 8 0 15,-4 3 0-15,13 5 0 16,-13 11-12-16,8-1 8 16,-12-3 12-16,8-4-4 15,1 1-12-15,3-1 4 16,-4 0 12-16,5 4-4 16,-5 8-4-16,4-1 4 15,1 5-16-15,4 3 8 16,-1 4 12-16,1-4-4 15,-4-4-12-15,8-3 4 16,-5 3 4-16,-3 4 0 16,-1 4 8-16,1 0-4 15,-5 4-12-15,0-4 4 0,5-4-4 16,4 0 0-16,-5-4 8 16,-4 8 0-16,5 4 24 15,-1 7-12-15,1 4-12 16,-1 4-4-16,-4-4-16 15,1-11 12-15,3-1 4 16,5 9 4-16,-9-1 8 16,13 19-4-16,-8-11-12 15,8 0 4-15,-9-12 12 16,5-3-4-16,0 7-4 16,-1 1 4-16,1 10-4 0,0 5 0 15,-5-12 8-15,1-4-4 16,-1-4-4-16,1-10 4 15,-1-5-4-15,5 0 0 16,-5-3 52-16,5 3-28 16,-4-3-20-16,8 7-4 15,-5-8 16-15,10 5-8 16,-5-12-20-16,0 4 4 16,0-8 20-16,0-4-4 15,0-3 4-15,0-1-4 16,0-6 12-16,0 6-12 15,0-7 4-15,0 0-4 16,-5 0 4-16,1 8-8 16,4 0 16-16,0 7-12 0,-4 0-12 15,0-4 0-15,-5-3 4 16,9 7 0-16,0 4 0 16,0-3 0-16,0-1 16 0,0 0-8 15,0-4-12-15,0-3 0 16,0 7 12-16,0-7-4 15,-4 3-4-15,4 4 4 16,-4-7-16-16,4-8 8 16,0 0 20-16,-5 0-8 15,1 0-12-15,4-3 0 16,0-5 12-16,0 1-4 16,0 7 8-16,0 0-8 15,0 7 8-15,0 1-8 0,0 0-12 16,-4-1 4-16,-5-7 28 15,13 8-12 1,-8-8 12-16,4 0-12 0,0 0 12 16,0 0-16-16,-4 0-4 15,4-11 0-15,0 11-16 16,-4-7 8-16,-1-1 12 16,5-3-4-16,0-4-4 15,0 11 4-15,0-11 12 16,-4 7-8-16,0-3 16 15,-5 4-16-15,9-5 4 16,-4 5-4-16,4-1-8 16,0 1 4-16,4 14-4 15,-4 1 0-15,5-8 0 0,-1 8 0 16,0-8 16-16,5 8-8 16,-5-16-4-16,-4 8 0 15,4-4 4-15,0 4-4 16,-4-7-4-16,0 7 4 15,5 0-4-15,-14 0 0 16,5 8 16-16,-5-8-8 16,9 7 4-16,-8-6-4 15,4-1 4-15,-1-4-8 16,1-19 24-16,4 12-16 16,0-19-4-16,-4 3-4 15,4-14-40-15,0-12 20 0,13-23-356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6:50.2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84A232-E761-4330-9ABE-A45DBE80A359}" emma:medium="tactile" emma:mode="ink">
          <msink:context xmlns:msink="http://schemas.microsoft.com/ink/2010/main" type="inkDrawing" rotatedBoundingBox="855,9139 956,3887 2610,3919 2509,9171" semanticType="callout" shapeName="Other">
            <msink:sourceLink direction="with" ref="{950F2C35-261E-4B70-AF60-4B4524941E68}"/>
          </msink:context>
        </emma:interpretation>
      </emma:emma>
    </inkml:annotationXML>
    <inkml:trace contextRef="#ctx0" brushRef="#br0">1570 5251 664 0,'-39'0'244'0,"31"0"-188"0,-3-3-16 16,3-1-32-16,-7-3-12 16,-9 7 12-16,1-3-4 15,-8-4-4-15,-4 0 4 16,-3 0 4-16,-1 0-4 0,-4 0 8 16,1 4-8-16,-1-4-12 0,1 0 4 15,3 0 12-15,-4-3-4 16,5-4-4-16,-1-3 4 15,4-4-4-15,0-10 0 16,0 7 8-16,0-7-4 16,4-6-12-16,-3-8 4 15,-1 0 28-15,-4-3-12 16,0 3-20-16,8 4 0 16,-3 3-4-16,3 0 4 15,-4-3 8-15,4 0 0 16,4-1 0-16,3-2 0 0,-7-5 0 15,8-2 0-15,-4-1-12 16,4 1 8-16,7-1 4 16,1 0 0-16,-1 1 8 15,1 3-4-15,-4-1 16 16,-1 5-12-16,1-8-4 16,0 7 0-16,-1-3 4 15,1-3-4-15,7-8-20 16,-7 1 8-16,3 2 12 15,5 1 0-15,-5 4-4 16,5-1 4-16,-1-3 20 16,4-7-12-16,1-3 40 15,-1-4-28-15,4-3-12 16,0 3-8-16,0 7-4 16,0 0 0-16,1-3 0 0,3 3 0 15,-8-7 0-15,4 0 0 16,0-10 8-16,4 10-4 15,0 0-4-15,4 11 4 16,0-1-4-16,4-3 0 16,3-6 24-16,5-8-12 15,3-3 12-15,-11-4-12 16,19 7 28-16,-8 4-24 16,8 0 40-16,-4-4-32 15,5-3-4-15,3-4-12 0,-4 1-16 16,0 6 4-16,0 0 12 15,4 11-4-15,-4-4-12 16,0-6 4-16,8-1 4 16,7-3 0-16,9 3 8 15,7 4-4-15,4 6-20 16,15 8 8-16,-11 10 4 16,-8 0 4-16,4-4 0 15,4 0 0-15,0 4 0 16,3 0 0-16,1 0 0 15,-4 0 0-15,0 6 16 16,-4 4-8-16,-4 1 16 16,-8 6-16-16,-7 7-20 15,-13-1 4-15,9 5 12 16,-16 3 0-16,1 3-144 16,-5-3 76-16,-4 6-412 15,1 1 264-15,3 3-140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4:47.1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374AC2-20F0-472C-BF5C-76A5F334630E}" emma:medium="tactile" emma:mode="ink">
          <msink:context xmlns:msink="http://schemas.microsoft.com/ink/2010/main" type="writingRegion" rotatedBoundingBox="621,9971 1600,9971 1600,10781 621,10781"/>
        </emma:interpretation>
      </emma:emma>
    </inkml:annotationXML>
    <inkml:traceGroup>
      <inkml:annotationXML>
        <emma:emma xmlns:emma="http://www.w3.org/2003/04/emma" version="1.0">
          <emma:interpretation id="{074455DE-F393-4940-8BFB-4ADFAB15242D}" emma:medium="tactile" emma:mode="ink">
            <msink:context xmlns:msink="http://schemas.microsoft.com/ink/2010/main" type="paragraph" rotatedBoundingBox="621,9971 1600,9971 1600,10781 621,10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BC1E7-1864-467D-B247-09089942F23F}" emma:medium="tactile" emma:mode="ink">
              <msink:context xmlns:msink="http://schemas.microsoft.com/ink/2010/main" type="line" rotatedBoundingBox="621,9971 1600,9971 1600,10781 621,10781"/>
            </emma:interpretation>
          </emma:emma>
        </inkml:annotationXML>
        <inkml:traceGroup>
          <inkml:annotationXML>
            <emma:emma xmlns:emma="http://www.w3.org/2003/04/emma" version="1.0">
              <emma:interpretation id="{FF93FC08-1673-44B4-870B-092D585F2018}" emma:medium="tactile" emma:mode="ink">
                <msink:context xmlns:msink="http://schemas.microsoft.com/ink/2010/main" type="inkWord" rotatedBoundingBox="621,9971 1600,9971 1600,10781 621,10781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-1-1 144 0,'0'-11'52'0,"0"14"-40"0,8 13 0 0,5-1 60 16,-4 7-40-16,-1 12 68 16,-3 8-60-16,12 4 36 15,4 6-44-15,0-2 24 0,5-1-28 16,-1-7 36-16,1 11-36 15,-1-12 40-15,1 8-40 16,-1-3 12-16,1-5-24 16,0-3 36-16,-1 0-28 15,5-8 40-15,-9-3-36 0,5-1 4 16,-5-3-20-16,5-4 36 16,-5-19-24-16,4 8 64 15,5-16-48-15,4-7 72 16,9-12-64-16,4-10-36 15,0-13-8-15,-5 1 12 16,1 0-8-16,-9 4-4 16,-4 3 0-16,-5 8 20 15,-4 4-12-15,-8 11-56 16,0 3 20-16,-4 9-252 16,-1 7 152-16,1 7-424 15,3 16 308-15,5-4 48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7:49.5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8ACAAF-5509-433D-87A7-3F73B6C448AC}" emma:medium="tactile" emma:mode="ink">
          <msink:context xmlns:msink="http://schemas.microsoft.com/ink/2010/main" type="writingRegion" rotatedBoundingBox="19813,1883 21459,1340 21773,2293 20128,2836">
            <msink:destinationLink direction="with" ref="{8715078E-BCA3-4E66-864B-9BD4C17A9849}"/>
          </msink:context>
        </emma:interpretation>
      </emma:emma>
    </inkml:annotationXML>
    <inkml:traceGroup>
      <inkml:annotationXML>
        <emma:emma xmlns:emma="http://www.w3.org/2003/04/emma" version="1.0">
          <emma:interpretation id="{21679A17-DAD9-4668-A787-C1CF9ED62799}" emma:medium="tactile" emma:mode="ink">
            <msink:context xmlns:msink="http://schemas.microsoft.com/ink/2010/main" type="paragraph" rotatedBoundingBox="19813,1883 21459,1340 21773,2293 20128,2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7DACC-553A-41A9-9A91-D6F0CDBD17E7}" emma:medium="tactile" emma:mode="ink">
              <msink:context xmlns:msink="http://schemas.microsoft.com/ink/2010/main" type="line" rotatedBoundingBox="19813,1883 21459,1340 21773,2293 20128,2836"/>
            </emma:interpretation>
          </emma:emma>
        </inkml:annotationXML>
        <inkml:traceGroup>
          <inkml:annotationXML>
            <emma:emma xmlns:emma="http://www.w3.org/2003/04/emma" version="1.0">
              <emma:interpretation id="{1AC86266-EFAB-46B4-9DFA-90405544F474}" emma:medium="tactile" emma:mode="ink">
                <msink:context xmlns:msink="http://schemas.microsoft.com/ink/2010/main" type="inkWord" rotatedBoundingBox="19813,1883 21459,1340 21773,2293 20128,28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296 670 156 0,'-4'-16'56'0,"4"16"-44"0,8-11-4 16,-8 7 68-16,0-3-44 15,0-5 60 1,4 5-56-16,-4-4 0 15,5 3-20-15,-10-3 24 16,1 7-24-16,-4-4 32 16,-1 4-32-16,-8 1 32 0,0 3-32 0,-8-4-12 15,3 8-8-15,-12-1 20 16,17 5-8-16,-8 3-4 16,3 5 0-16,-3 6-16 15,8 5 8-15,-9 11-4 16,13-1 0-16,1 1 24 15,3 4-8-15,1-8-12 16,16-8 0-16,-16 5 12 16,8-12-4-16,0-4-4 15,0 4 4-15,0-12-16 16,0-7 8-16,8 0 28 16,1 0-12-16,-5 0-20 15,4-7 0-15,1-12 12 16,4-4 0-16,-5-19 8 15,5 8-8-15,-4-26-12 16,3 7 4-16,-3-12 12 16,8 13-4-16,-4-5-12 15,-1 11 4-15,-3-3 4 16,4 11 0-16,-5-11 16 16,1 7-8-16,-5-3 24 15,4 7-20-15,5-7 24 16,-4 14-24-16,12-3 32 15,-4 12-28-15,4-9 56 16,5 12-40-16,12-7 20 0,-8 11-32 16,4 0-8-16,9 15-8 0,-5 7 12 15,5 5-8 1,-14-1-12-16,5 4 0 16,-4-4 20-16,-13 5-8 15,-4-5 32-15,0 4-24 16,-5-7-144-16,-8 3 64 15,0-3-388-15,0-1 252 0</inkml:trace>
          <inkml:trace contextRef="#ctx0" brushRef="#br0" timeOffset="434.6547">960-110 260 0,'-13'0'96'0,"13"0"-76"0,-29 11-4 0,20 1 52 16,1-5-40-16,-14 12 68 15,5 8-56-15,0 14 28 16,0 1-40-16,-8 7 60 16,-1 12-48-16,-8 3 0 15,17-7-24-15,-9 11-20 16,9-8 0-16,5 9 12 15,3-9-4-15,1 5-4 16,-1-9 4-16,9 1 12 16,0-8-8-16,0-3-12 15,0-1 0-15,0-7 12 16,0-8-4-16</inkml:trace>
          <inkml:trace contextRef="#ctx0" brushRef="#br0" timeOffset="749.492">756 492 444 0,'0'-15'164'0,"0"15"-124"0,17-16-16 15,-13 9 68 1,9-1-56-16,4-3 48 16,4 7-48-16,1-3 24 0,3 3-32 15,1-4-8-15,8 1-12 0,13-1 12 16,-9 8-12-16,4-7 16 16,-8 7-16-16,5-4-20 15,-5 4 4-15,-4-4 12 16,-9 4 0-16,-4-4-320 15,0 0 172-15</inkml:trace>
          <inkml:trace contextRef="#ctx0" brushRef="#br0" timeOffset="1109.9499">1007 49 208 0,'0'-8'76'0,"0"8"-60"0,0 15-4 15,0 1 72 1,0-5-48-16,-4 15 4 16,4 5-24-16,-13 3 40 15,5 4-28-15,-10 3 56 16,14-10-48-16,-21 6 36 15,20 1-40-15,-7 8 36 16,-5-12-40-16,17 7 4 16,0-7-20-16,8 1 0 0,5-1-4 15,-5-4 4-15,9 0-8 16,-4-7 24-16,9-4-16 0,-1-4-12 16,0-4-4-16,-8-3 20 15,4 3-8-15,-4 1-180 16,-1-5 96-16</inkml:trace>
          <inkml:trace contextRef="#ctx0" brushRef="#br0" timeOffset="2400.4328">1284 545 184 0,'0'0'68'0,"0"0"-52"0,8 0-4 0,-8 0 92 16,0 0-60-16,0 0 44 16,5 0-52-16,3 0 44 15,-4 0-48-15,1 0 4 16,-5 0-24-16,0 0-8 16,0 0 0-16,8 0 4 15,-4 0-4-15,-4 0 24 16,0 0-16-16,0 0 12 15,0 0-12-15,0-4-16 16,0 4 0-16,0-4 4 16,0 8 0-16,0-8-12 15,13 4 8-15,-9-7 20 16,1 7-8-16,-5-4-4 16,4 4 0-16,-4-4-4 15,4 4 0-15,-8-4 0 16,4 8 0-16,0-4 0 15,4 0 0-15,-4 0 0 16,0 0 0-16,0-4 16 16,0 4-8-16,0-7 16 15,0 3-16-15,0-7-12 16,0 3 0-16,0-7 12 0,9 3-4 0,-9-6 16 16,4 2-12-16,-4-6-4 15,9 3 0-15,-9-4 12 16,4 4-8-16,-4-7 40 15,0 7-24 1,-4-4 32-16,4 8-32 0,-9 3-4 16,9-3-12-16,-13 4 4 15,13 3-8-15,0 1-4 16,0-1 4-16,9 1-16 16,-9 7 8-16,0 0 4 15,0 0 0-15,-9 0-12 16,5 7 8-16,0 1 20 15,4-8-8-15,-5 7-12 16,5-7 0-16,-4 0 12 16,0 8-4-16,-5-8-12 15,9 0 4-15,0 0 4 16,0 4 0-16,-4-4 0 16,4 7 0-16,-8-7 0 15,8 8 0-15,0-8 0 16,0 0 0-16,-5 0 0 15,10 0 0-15,-10 0-12 16,5 7 8-16,-4-7 40 16,8 0-24-16,-8 0-8 15,4 8-8-15,-8-8-4 16,8 0 0-16,0 4 8 0,0-8 0 0,0 8 0 16,0-4 0-16,0-4 8 15,0 4-4-15,0-4-12 31,0 8 4-31,-5-4 12 0,10 0-4 0,-5-4 8 16,0 4-8-16,0-4-12 16,0 8 4-16,0-8 12 15,0 4-4-15,0-3-4 16,0 6 4-16,0-3-4 16,0 0 0-16,0 0-28 15,0 0 16-15,-5 0 24 16,5 4-8-16,-8-4 0 15,16 0 0-15,-8 0 4 16,0 0-4-16,0 0-168 16,0 0 88-16</inkml:trace>
          <inkml:trace contextRef="#ctx0" brushRef="#br0" timeOffset="2988.5325">1309 45 260 0,'13'-15'96'0,"-13"15"-76"0,0 0-4 0,0-4 68 16,0 4-48-16,0-4 48 16,0 8-48-16,0-4 0 15,0 0-24-15,0 4 36 16,4 4-24-16,13 3 20 15,-8 8-24-15,-5 4 36 16,9 3-32-16,0 8 40 16,4 0-36-16,-4 15 12 15,4-15-24-15,-5 16 20 16,5-1-24-16,-17 4-4 16,13-4-4-16,-26 4 4 15,13-8-4-15,-21 5 16 0,4-9-12 0,-21 1 16 16,8 0-16-1</inkml:trace>
          <inkml:trace contextRef="#ctx0" brushRef="#br0" timeOffset="4517.0355">164 647 364 0,'-9'-8'132'0,"9"8"-100"0,5-3-12 16,-5-1 52 0,0 8-44-16,0-8 60 15,0 4-52-15,-5-4 0 16,5 8-20-16,-8-4 16 16,-1 0-20-16,1-4-12 15,4 4-4-15,-13-4 4 16,4 8 0-16,-4-8 44 0,0 4-24 15,-9 0-20-15,5 4 0 0,0-4 24 16,-1 4-12-16,-8 0-12 16,9-1-4-16,4 5 4 15,0-1 0-15,-4 1 0 16,4 3 0-16,0 5 0 16,8-1 0-16,-4 4 0 15,9-4 0-15,-4 4 0 16,3 3 0-16,1 5 0 15,8-8 0-15,1 7-12 16,3 1 8-16,5-8 40 16,8-8-24-16,5 4-8 15,-1 0-8-15,5-11 20 16,0 4-8-16,8-8 4 16,-4 7-4-16,-4-14-16 15,-4 3 4-15,-9-7 20 16,8-1-8-16,-8-10-4 15,0 6 0-15,-12-10 28 16,3 3-16-16,-8-3 4 16,13-1-12-16,-13 4 20 15,0 8-16-15,0-4 48 16,0 0-32-16,-4 4-4 16,4 4-16-16,-9-4 20 15,1 3-16-15,-14-3 4 16,18 8-8-16,-13-8-8 15,9 7 4-15,-5-3-16 0,4 3 8 16,9-7-16-16,9 4 12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6:43.83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8T18:58:33.463"/>
    </inkml:context>
  </inkml:definitions>
  <inkml:traceGroup>
    <inkml:annotationXML>
      <emma:emma xmlns:emma="http://www.w3.org/2003/04/emma" version="1.0">
        <emma:interpretation id="{CC3DA001-B337-47E1-A40C-0E9EF75EE80A}" emma:medium="tactile" emma:mode="ink">
          <msink:context xmlns:msink="http://schemas.microsoft.com/ink/2010/main" type="writingRegion" rotatedBoundingBox="2734,571 23997,-94 24580,18508 3316,19174"/>
        </emma:interpretation>
      </emma:emma>
    </inkml:annotationXML>
    <inkml:traceGroup>
      <inkml:annotationXML>
        <emma:emma xmlns:emma="http://www.w3.org/2003/04/emma" version="1.0">
          <emma:interpretation id="{AE4D4EAB-F6EC-4BB1-9ED2-8B7B94C6D6CC}" emma:medium="tactile" emma:mode="ink">
            <msink:context xmlns:msink="http://schemas.microsoft.com/ink/2010/main" type="paragraph" rotatedBoundingBox="2735,565 18046,157 18098,2085 2786,2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422C54-D612-4E13-85F8-C9BB66EA6240}" emma:medium="tactile" emma:mode="ink">
              <msink:context xmlns:msink="http://schemas.microsoft.com/ink/2010/main" type="line" rotatedBoundingBox="2735,565 18046,157 18098,2085 2786,2493"/>
            </emma:interpretation>
          </emma:emma>
        </inkml:annotationXML>
        <inkml:traceGroup>
          <inkml:annotationXML>
            <emma:emma xmlns:emma="http://www.w3.org/2003/04/emma" version="1.0">
              <emma:interpretation id="{27FC6A67-23D5-4104-ADF4-093A817E78C6}" emma:medium="tactile" emma:mode="ink">
                <msink:context xmlns:msink="http://schemas.microsoft.com/ink/2010/main" type="inkWord" rotatedBoundingBox="2735,565 4927,507 4978,2435 2786,2493">
                  <msink:destinationLink direction="with" ref="{B29979D5-A5A5-4ABC-9DAD-A42BD04984E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28 464 0,'-12'-4'176'0,"7"4"-140"0,5 0-8 0,0-7 100 16,0 14-76-16,0-7 76 16,0 0-72-16,-4 0 68 15,4 0-72-15,-8 0-8 16,8 0-28-16,0 0 8 15,8 0-16-15,1 4-12 16,3 4 0-16,10-8 20 16,3 7-8-16,31-7 4 15,-1 0-4-15,22 0-16 16,-5 0 4-16,9-7 4 16,-4 7 0-16,3-4 0 15,-11 0 0-15,-6-4 8 16,-3 8-4-16,-9-7-4 15,-13 3 4-15,1-3-4 16,-14 7 0-16,-8-8 0 16,-4 8 0-16,-13-4 32 15,13 8-16-15,-13-4 48 16,0 0-36-16,-4 0-24 16,-5 8-4-16,1-5 24 0,8 1-12 15,-13 0-20-15,4 3 0 0,-12 1-4 16,13 0 4-16,-14-1 8 15,1 5 0-15,0 3 0 16,-1 0 0-16,1 11 8 16,0 1-4-16,-18 14-4 15,14 1 4-15,-13 15-24 16,8 3 12-16,-21 5 4 16,21-8 4-16,-13-1-20 15,5-6 12-15,0-1 20 16,8-8-4-16,4-7-12 15,9-7 0-15,0-4 28 16,4-4-12-16,-4-19 4 16,13 7-8-16,-13-22 12 15,9-4-12-15,-9-11 60 16,8 3-40-16,-12-22 8 16,4 4-24-16,-9-8 36 15,5 11-24-15,-5-15 56 16,9 16-44-16,-4-1-24 15,0 8-12-15,4 0 16 16,8 4-8-16,-4 3-20 16,9 12 4-16,0 0-100 15,8 3 56-15,5-3-276 0,8 11 184 16,13-11-404-16,-1 4 308 0</inkml:trace>
          <inkml:trace contextRef="#ctx0" brushRef="#br0" timeOffset="360.9596">1050-214 520 0,'34'-31'192'0,"-34"31"-152"0,38-7-8 0,-12 3 88 16,4 0-72-16,-1 8 8 15,5 7-36-15,-4 8 4 16,0 4-12-16,-4 0-8 16,-5 3 0-16,-13 1 56 15,1-1-32-15,-13 1 60 16,-1-8-52-16,-12 3 28 16,0-3-36-16,-12-3 28 15,3 2-32-15,-4-2 32 16,13 3-32-16,0-8-12 15,13 4-8-15,4-4-4 16,8 1 0-16,14-1 0 16,-1 0 0-16,13-7 16 15,-4 0-8-15,12-4-116 16,-3 4 56-16</inkml:trace>
          <inkml:trace contextRef="#ctx0" brushRef="#br0" timeOffset="4549.7555">2106 494 456 0,'17'-27'168'16,"-4"16"-128"-16,4-16-16 0,-9 12 132 15,1 4-92-15,-1-12 116 16,1 4-104-16,-9-7 32 16,4 3-64-16,-12-7 36 15,3 7-44-15,-12-4-28 16,4 12-8-16,-16-7 16 16,7 14-8-16,-12 4-4 15,5 0 0-15,-10 8-4 16,5 4 0-16,0 7-28 15,4 4 16-15,17 4-32 16,5 3 28-16,8 1-100 0,13-5 64 16,0-3-36-16,8 0 48 0,-4-4-36 15,8 4 40-15,-12 0-76 16,4 0 60-16,-13 4-8 16,5-1 36-16,-9 9-12 15,0 3 20-15,-9 19 28 16,1 0-8-16,-5 19-8 15,9 0 0-15,-5 11-4 16,5-4 0-16,-9 1 16 16,-4-4-4-16,-12-1-12 15,7-10 4-15,-8 7 20 16,-4-8-8-16,-8 4 84 16,3-7-48-16,-12-8 84 15,13-8-72-15,-9-22 124 16,17-1-104-16,-8-29 60 15,17-8-76-15,-9-27-52 16,17-3-8-16,13-24-4 16,0 13 4-16,13-16 24 15,17 11-12-15,8-7 32 16,5 19-28-16,4-12 4 16,-1 12-12-16,5 0-8 15,-4 11 4-15,0 0-164 16,0 8 88-16,4-8-272 15,0 8 196-15</inkml:trace>
        </inkml:traceGroup>
        <inkml:traceGroup>
          <inkml:annotationXML>
            <emma:emma xmlns:emma="http://www.w3.org/2003/04/emma" version="1.0">
              <emma:interpretation id="{5EFFA0F9-9D71-4BA6-A301-559A8BDFC382}" emma:medium="tactile" emma:mode="ink">
                <msink:context xmlns:msink="http://schemas.microsoft.com/ink/2010/main" type="inkWord" rotatedBoundingBox="5254,787 5992,768 6012,1546 5275,15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50.5538">2809 17 496 0,'0'-19'184'0,"0"19"-140"0,4-4-16 0,-8 0 152 16,4 4-104-16,-9-4 52 15,0 8-80-15,-8 4-16 16,0 7-20-16,-12 11-20 16,3 8 4-16,-12 23 28 15,8 0-12-15,-4 15-12 16,8-4-4-16,1 8-4 15,12-12 0-15,0-11 8 16,9-4 0-16,4-7-12 16,8 0 8-16,-3-16-236 15,12-11 132-15</inkml:trace>
          <inkml:trace contextRef="#ctx0" brushRef="#br0" timeOffset="5181.4634">2864 327 496 0,'-4'15'184'0,"4"-15"-140"0,0 42-16 0,-9-23 76 15,9 3-64-15,-13 5-16 16,13-1-16-16,0-7 0 16,0 0-4-16,0-7 40 31,0-1-20-31,0-7 76 0,0 0-56 0,0-12 40 15,0 4-48-15,0-11 24 16,0 0-32-16,-8-12-8 16,16 9-12-16,-8-9 48 15,13 8-32-15,-4 0 16 16,20 4-24-16,1-4 20 16,-8 8-24-16,12-1 24 15,-5 9-24-15,-7-5-144 16,-1 8 68-16,-12-4-288 15,12 4 192-15</inkml:trace>
          <inkml:trace contextRef="#ctx0" brushRef="#br0" timeOffset="5588.0504">3256 573 548 0,'-9'34'204'0,"9"-34"-156"0,-17 34-16 0,4-19 8 15,5 4-28-15,-9 4-20 16,8 0 0-16,-4-4-188 16,5-4 104-16</inkml:trace>
          <inkml:trace contextRef="#ctx0" brushRef="#br0" timeOffset="5362.4442">2941 77 664 0,'-13'-11'244'0,"13"11"-188"0,4 0-16 15,0-8 128 1,5 8-100-16,4-3-20 16,8 3-28-16,-4-4-36 0,4 8 8 0,9-4-464 15,0 11 260-15</inkml:trace>
        </inkml:traceGroup>
        <inkml:traceGroup>
          <inkml:annotationXML>
            <emma:emma xmlns:emma="http://www.w3.org/2003/04/emma" version="1.0">
              <emma:interpretation id="{524A025C-4DC2-48B4-A5BF-172431CE376E}" emma:medium="tactile" emma:mode="ink">
                <msink:context xmlns:msink="http://schemas.microsoft.com/ink/2010/main" type="inkWord" rotatedBoundingBox="6396,705 7277,682 7295,1332 6413,13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34.4762">3724 240 520 0,'-4'11'192'0,"4"-11"-152"0,-17 34-8 15,8-11 72 1,5 4-64-16,-9 7 16 16,9 4-32-16,-5-4-20 0,9 0-8 0,-4-8 12 15,8-3-4-15,-4-8 16 16,5 0-12-16,-5-11 84 15,4 0-48-15,-8-12 32 16,4 1-44-16,-5-16 24 16,5 4-28-16,-4-11 44 15,4 3-40-15,4-7 20 16,9 11-32-16,4-3 36 16,5 7-32-16,3 0 4 15,9 15-16-15,-13-11-16 16,14 11 0-16,-18-3-128 15,4 3 72-15</inkml:trace>
          <inkml:trace contextRef="#ctx0" brushRef="#br0" timeOffset="6173.6119">3779 58 592 0,'-25'-11'220'0,"25"11"-172"0,0-8-12 16,0 5 224-1,4 3-148-15,-4-4-16 16,17 4-64-16,-4-4-16 16,8 0-8-16,1-3-16 0,7 7 4 0,-7-4-208 15,-1 4 116-15,4-8-360 16,-3 5 260-16</inkml:trace>
          <inkml:trace contextRef="#ctx0" brushRef="#br0" timeOffset="6381.6796">4150-82 852 0,'0'8'316'0,"0"-8"-248"0,-9 0-16 0,5 0-4 16,8 7-36-16,-4 12-4 15,0-4-4-15,0 4-216 16,9-3 116-16,-9-1-384 16,8 4 268-16</inkml:trace>
          <inkml:trace contextRef="#ctx0" brushRef="#br0" timeOffset="6699.0301">4380-108 340 0,'21'0'128'0,"-21"0"-100"0,30 0-8 0,-13 7 132 16,0 8-88-16,0 4 60 15,4 8-68-15,-8 15 28 16,0-1-48-16,-13 24 24 16,4-13-32-16,-17 24 52 15,1-15-44-15,-14-4 0 16,5-8-20-16,-13-8 8 15,4-3-16-15,-8-7-172 16,3-5 92-16</inkml:trace>
        </inkml:traceGroup>
        <inkml:traceGroup>
          <inkml:annotationXML>
            <emma:emma xmlns:emma="http://www.w3.org/2003/04/emma" version="1.0">
              <emma:interpretation id="{F7A607CB-9EE4-47C3-9EE7-1B20F4847F47}" emma:medium="tactile" emma:mode="ink">
                <msink:context xmlns:msink="http://schemas.microsoft.com/ink/2010/main" type="inkWord" rotatedBoundingBox="7676,440 10237,371 10280,2005 7719,20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34.9296">5785 1186 476 0,'-8'-11'176'0,"20"18"-136"0,5-14-12 0,-17-1 64 16,5 5-56-16,-1-13 76 16,4 5-64-16,1-15 72 15,4-5-68-15,-5-14 28 16,5 3-48-16,-5-18 8 15,5 3-24-15,-4-19-8 16,-1 12-4-16,-3-19-4 16,3 11 0-16,-4-19 0 15,5 15 0-15,-5-3 8 16,0 14-4-16,5 1 40 16,-1 15-20-16,1 0 48 15,-1 14-40-15,5-2 36 16,0 10-36-16,4-7 0 15,4 11-20-15,9-3-8 16,0 7 0-16,0-4-24 16,8 12 12-16,5 7-4 0,-14 8 4 15,1 3 0 1,-4 5 0-16,-18 3-20 16,1 4 16-16,-22 4-108 15,-4-1 64-15,-13 1-36 16,-4 0 52-16,-4-1-64 15,-5-3 60-15,9-4-8 16,4-3 32-16,1-8-32 0,20 3 32 16,5-3-4-16,8 4 16 0,13-1-12 15,4 4 12 1,5 5 12-16,4 2 0 0,-1 5 16 16,1 0-12-16,-8 0 68 15,-5-1-44-15,-13 1 84 16,-4-4-64-16,-21-4 16 15,8 4-36-15,-26-4-20 16,18 0-8-16,-13-7 12 16,0 3-8-16,4-7-12 15,9 4 0-15,0-8-92 16,12 0 48-16,5-16-276 16,8 5 180-16</inkml:trace>
          <inkml:trace contextRef="#ctx0" brushRef="#br0" timeOffset="10467.8157">6475-369 592 0,'34'-27'220'0,"-34"27"-172"0,25 8-12 15,-16-8 92 1,4 7-76-16,0 1 8 16,-1 3-40-16,-12 4 4 15,5 0-12-15,-14-3 28 0,5 11-24 0,-13-5 12 16,0-2-16-16,-9 14 0 16,5-19-4-16,4 8 4 15,13-11-8-15,-5 7-12 16,18-8 4-16,-1-3 4 15,13 4 0-15,9-8 16 16,0 0-8-16,4 0-276 16,9 0 144-16</inkml:trace>
          <inkml:trace contextRef="#ctx0" brushRef="#br0" timeOffset="7162.3204">4942 308 548 0,'0'-4'204'0,"0"4"-156"0,4 4-16 0,5-4 88 16,-9 4-72-16,4-8 52 16,9 4-60-16,8-4 40 15,9 4-44-15,8-3 32 16,5-1-36-16,4-4 80 15,-1 4-64-15,1 1-48 16,0 3-4-16,-4-4 16 16,-5 4-8-16,-4-4 20 15,-4 4-16-15,-13-4-4 16,0 4 0-16,-9-4 12 16,1 1-8-16,-9-5-136 15,4 8 72-15,-4-7-324 16,0 3 212-16</inkml:trace>
          <inkml:trace contextRef="#ctx0" brushRef="#br0" timeOffset="7600.4467">5334 32 364 0,'-5'-4'132'0,"5"4"-100"0,-4 11-12 0,0-3 124 16,4 3-84-16,-9 16 64 16,5 7-72-16,-9 15 24 15,5 0-44-15,-5 8 0 16,5-4-20-16,-1-4-8 15,5-3 0-15,-5-8-4 16,9-8 0-16,-4-7-80 16,4-5 44-16,0-10-348 15,8 0 212-15</inkml:trace>
          <inkml:trace contextRef="#ctx0" brushRef="#br0" timeOffset="12011.9397">7390 66 268 0,'5'0'100'0,"-5"0"-76"0,12 0-8 16,-7 0 80 0,-1 0-56-16,0 0 28 15,0 0-40-15,5 0 52 16,-1 0-44-16,1-8 28 0,0 8-36 0,-1-3 52 16,1-1-44-16,-1-4 12 15,1 4-32-15,-9-3 44 16,4 3-32-16,-4-4 20 15,0 5-28-15,-4-5 16 16,4 4-20-16,-5-7-8 16,1 7-4-16,-4-3-16 15,-1 3 8-15,-8-8 28 16,8 5-12-16,-8-4-12 16,5 7-4-16,-10-4 4 15,10 4 0-15,-5-3 0 16,8 7 0-16,-8-8-28 15,13 8 16-15,-13-4 4 16,12 4 8-16,-3-3 8 16,-5 6-4-16,5-3-4 15,-1 0 4-15,-4 0 4 16,13 4-4-16,-8-4-4 16,-1 0 4-16,1 0-16 15,8 8 8-15,-4-8-4 16,4 0 0-16,-13 0 8 15,9 4 0-15,-1-4 0 16,-3 3 0-16,-5 1 8 16,9 4-4-16,-9-4-4 15,9-1 4-15,-5 1-16 16,9 4 8-16,-13-5-4 0,9 1 0 16,0 0 16-16,-5 4-4 0,1 3-12 15,-1 0 4-15,-3 8 4 16,3-7 0-16,-4 10 16 15,5-3-8-15,4 4-4 16,-5 0 0-16,5-4 12 16,4 3-8-16,-5-3-4 15,10 4 0-15,-1-12 4 16,5 1-4-16,-1-5-12 16,5 1 4-16,8-8-48 15,-4 7 24-15,0-18-12 16,4 3 24-16,1-7 8 15,3 8 8-15,-3-20-12 16,-1 12 8-16,-8-4 12 16,4 4-4-16,0 0 40 15,-5 4-20-15,-7 3 48 16,3-3-40-16,-8 7-24 16,0 4-8-16,0 15-28 15,5-4 16-15,-10 27-4 16,14 4 8-16,-18 26 16 15,5 0-4-15,-17 23-4 16,8-8 4-16,-8 19-4 16,4-11 0-16,-5 4 8 15,-3-12-4-15,-14 0 8 16,10-15-8-16,-14-11-4 0,13-4 4 16,-21-22 4-16,17 3-4 0,-9-19 16 15,5 0-12-15,-4-15-12 16,12-4 0-16,-13-22 20 15,13 3-8-15,1-19 4 16,7 4-4-16,10-18 36 16,12 10-20-16,12-7 4 15,10 12-16-15,20-9-16 16,9 13 0-16,22-5 4 16,-1 8 0-16</inkml:trace>
        </inkml:traceGroup>
        <inkml:traceGroup>
          <inkml:annotationXML>
            <emma:emma xmlns:emma="http://www.w3.org/2003/04/emma" version="1.0">
              <emma:interpretation id="{4961CD2E-3759-450F-9903-2AB808B5A96D}" emma:medium="tactile" emma:mode="ink">
                <msink:context xmlns:msink="http://schemas.microsoft.com/ink/2010/main" type="inkWord" rotatedBoundingBox="10556,488 11414,465 11435,1254 10577,12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313.2414">8102-298 508 0,'-13'-15'188'0,"13"15"-148"0,-22 11-8 16,10-4 132-1,3 5-96-15,-12 3 44 16,4 11-68-16,-9 15 4 16,5 1-32-16,-9 10 8 0,0 1-12 0,1 14-8 15,16-7 0 1,-13 4 12-16,22-8-8 0,-5-7-12 15,9-8 0-15</inkml:trace>
          <inkml:trace contextRef="#ctx0" brushRef="#br0" timeOffset="12644.1218">8170 6 644 0,'0'11'236'0,"0"-11"-180"0,-17 34-20 0,12-16 28 16,5-3-44-16,-8 4 16 15,8 4-20-15,0-12 20 16,4 0-24-16,-4-7 68 16,0 0-48-16,0-12 60 15,9 5-56-15,-1-12 20 16,1 3-36-16,3-10-8 15,-3 3-8-15,4-4 20 16,4 5-12-16,-4-1 40 16,8 4-28-16,0 0 4 15,9 7-16-15,-9 1 0 16,9 3-4-16,0 0-164 16,4 4 84-16,-9-3-296 15,5-1 204-15</inkml:trace>
          <inkml:trace contextRef="#ctx0" brushRef="#br0" timeOffset="12899.4502">8314-276 664 0,'-8'-11'244'0,"8"11"-188"0,0-4-16 0,0 0 172 15,8 8-124-15,1-8 28 16,4 4-72-16,8-3 16 16,9-1-32-16,-9 0-36 15,9 4 4-15</inkml:trace>
          <inkml:trace contextRef="#ctx0" brushRef="#br0" timeOffset="13234.0052">8676 167 548 0,'-4'26'204'0,"4"-26"-156"0,-13 45-16 0,5-22 96 15,-1-1-76-15,-8 8-4 16,9 4-28-16,-14 0-8 16,10-4-4-16,-10-4-8 15,14 1 4-15</inkml:trace>
        </inkml:traceGroup>
        <inkml:traceGroup>
          <inkml:annotationXML>
            <emma:emma xmlns:emma="http://www.w3.org/2003/04/emma" version="1.0">
              <emma:interpretation id="{E4831E02-31A0-4B7C-BF9E-9DC4F0AAA79E}" emma:medium="tactile" emma:mode="ink">
                <msink:context xmlns:msink="http://schemas.microsoft.com/ink/2010/main" type="inkWord" rotatedBoundingBox="11871,478 13247,441 13268,1253 11893,12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588.448">9238 13 652 0,'-17'15'244'0,"17"-15"-192"0,-8 45-12 15,-9-22-32 1,13 3-12-16,-9 4 28 15,9 4-12-15,-5 0-4 0,5-4-4 0,-5-8 4 16,5 1-4-16,0-12 84 16,4-4-44-16,-4-7 4 15,4 0-28-15,-5-15 68 16,10 12-52-16,-5-20 48 16,4 1-48-16,4-12 24 15,5 8-32-15,4-8 16 16,4 19-24-16,1-12 8 15,7 12-16-15,-7-3-52 16,8 6 24-16,-1 1-324 16,-7 4 188-16</inkml:trace>
          <inkml:trace contextRef="#ctx0" brushRef="#br0" timeOffset="13739.8515">9247-111 716 0,'8'-7'264'0,"-8"7"-204"0,30-11-16 16,-17 7 0-1,4 4-32-15,4-8-108 16,1 8 48-16</inkml:trace>
          <inkml:trace contextRef="#ctx0" brushRef="#br0" timeOffset="13903.2874">9600-205 612 0,'-12'15'228'0,"12"-15"-180"0,0 12-12 0,-5-5-8 16,5 8-24-16,-4 4-12 16,4 4 4-16,-4-5-376 15,12 9 208-15</inkml:trace>
          <inkml:trace contextRef="#ctx0" brushRef="#br0" timeOffset="14219.7657">9869-332 528 0,'4'-4'196'0,"-4"4"-152"0,17 23-12 15,-4-8 104 1,-5 3-80-16,9 16 76 16,0 4-76-16,-8 18-4 15,-1 8-32-15,-16 7 4 16,4 0-12-16,-18 8-16 15,1-4 0-15,-17-11 28 0,4-4-12 0,-13-11-4 16,4-8-4-16,-8-7-192 16,17-8 104-16</inkml:trace>
          <inkml:trace contextRef="#ctx0" brushRef="#br0" timeOffset="14624.3421">10269 306 800 0,'0'7'296'0,"0"-7"-232"0,47 0-16 0,-22-7 152 15,-3 14-120 1,7-7-24-16,6-3-36 16</inkml:trace>
          <inkml:trace contextRef="#ctx0" brushRef="#br0" timeOffset="14480.4577">10324 111 860 0,'22'-12'320'0,"-22"12"-248"0,34-3-20 0,-17-1 208 16,0 8-152-16,4-8 20 16,5 4-80-16,-1-4-68 15,-4 8 12-15</inkml:trace>
        </inkml:traceGroup>
        <inkml:traceGroup>
          <inkml:annotationXML>
            <emma:emma xmlns:emma="http://www.w3.org/2003/04/emma" version="1.0">
              <emma:interpretation id="{09364B57-B798-47A0-ADFC-0A0C931EFA93}" emma:medium="tactile" emma:mode="ink">
                <msink:context xmlns:msink="http://schemas.microsoft.com/ink/2010/main" type="inkWord" rotatedBoundingBox="13991,891 14131,887 14134,993 13994,9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631.2771">11329 201 560 0,'-30'-23'208'0,"18"12"-164"0,-10 0-8 0,10 0 276 16,7 7-176-16,-3-11 212 16,8 15-200-16,0-12-8 15,8 9-84-15,14-5-44 16,3 1-12-16,18 10-308 16,-1 5 168-16</inkml:trace>
        </inkml:traceGroup>
        <inkml:traceGroup>
          <inkml:annotationXML>
            <emma:emma xmlns:emma="http://www.w3.org/2003/04/emma" version="1.0">
              <emma:interpretation id="{776D5583-62A9-47FA-8155-84769A773568}" emma:medium="tactile" emma:mode="ink">
                <msink:context xmlns:msink="http://schemas.microsoft.com/ink/2010/main" type="inkWord" rotatedBoundingBox="14534,477 16184,433 16205,1246 14556,12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050.4074">12087 69 436 0,'-30'0'160'0,"30"0"-124"0,-46 12-8 0,16 3 36 16,8 3-40-16,-16 20 8 15,8-4-20-15,-4 15 0 16,13 3-4-16,0-3-16 15,8-8 4-15,13-3-4 16,13-8 0-16,4-11 44 16,4 3-24-16,0-18 0 15,9 0-8-15,-9-16 48 16,13 5-28-16,-16-23 24 16,3 0-28-16,-8-23 36 15,4-3-32-15,-17-23 20 16,8 12-24-16,-4-20 36 15,1 16-32-15,-10 0 56 16,5 14-44-16,-4 5 100 16,4 14-80-16,-4 1 80 15,8 10-76-15,0 5-12 16,9 11-32-16,13 3-20 16,4 4 0-16,12 4 12 15,9 4-4-15,0-4-136 16,0 8 76-16,-4-1-352 15,4 8 228-15</inkml:trace>
          <inkml:trace contextRef="#ctx0" brushRef="#br0" timeOffset="16350.8131">12943-193 520 0,'-25'-15'192'0,"25"15"-152"0,-13-12-8 0,0 12 96 16,-4 12-76-16,-9-12 8 15,1 0-40-15,-9 7 4 16,4 8-12-16,-13 8 20 16,5 3-20-16,-4 15 12 15,3 4-12-15,5 15 20 16,17 0-20-16,-4 12 4 15,17-5-8-15,4-7 4 16,0 0-8-16,8-11-72 16,5-15 36-16,4-8-288 15,4-3 180-15</inkml:trace>
          <inkml:trace contextRef="#ctx0" brushRef="#br0" timeOffset="16695.6704">13045 88 456 0,'-12'-7'168'0,"12"7"-128"0,-13 22-16 15,0-3 112-15,4 0-80 0,-12 15 32 16,8-1-52-16,-4 9-4 16,5-1-20-16,-1-4-16 15,9-7 0-15,-9-7 100 16,13-4-52-16,-4-16 88 15,4-3-76-15,0-11 16 16,8 0-40-16,-8-12 48 16,9 8-44-16,-5-15 20 15,4 4-36-15,1-8 28 16,4 4-32-16,4-3 48 16,4 10-36-16,5-3 4 15,3 11-20-15,-3-4 0 16,4 8-4-16,4-4-16 15,-9 7 4-15,1-3-192 16,-5 3 108-16</inkml:trace>
          <inkml:trace contextRef="#ctx0" brushRef="#br0" timeOffset="16907.7354">13207-144 956 0,'-4'-4'352'0,"4"4"-272"0,4-8-24 15,0 5 120 1,9 3-108-16,4-4 24 16,4 4-52-16,1-4-72 0,3 8 20 0,1-4-388 15,4 7 220-15</inkml:trace>
          <inkml:trace contextRef="#ctx0" brushRef="#br0" timeOffset="17240.6207">13288 355 644 0,'-4'-12'236'0,"4"12"-180"0,4-7-20 16,-4 3 184-1,4 8-128-15,1-8 44 16,3 4-84-16,5-4 24 16,4 1-44-16,8-5-8 15,1 8-16-15,4-7-52 16,4 3 28-16</inkml:trace>
        </inkml:traceGroup>
        <inkml:traceGroup>
          <inkml:annotationXML>
            <emma:emma xmlns:emma="http://www.w3.org/2003/04/emma" version="1.0">
              <emma:interpretation id="{D19A807D-6CC6-450E-AD2E-D6E66757D510}" emma:medium="tactile" emma:mode="ink">
                <msink:context xmlns:msink="http://schemas.microsoft.com/ink/2010/main" type="inkWord" rotatedBoundingBox="16817,370 18051,337 18076,1255 16842,128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686.994">14152 43 288 0,'-4'11'108'0,"4"-11"-84"0,-8 41-4 0,8-14 48 16,-9-1-40-16,-4 26 32 15,13-10-32-15,-8 3 8 16,-5 0-20-16,13-11 124 16,0-4-76-16,0-8 68 15,0-3-76-15,-8-12 112 16,8-3-96-16,0-8 20 15,8 1-56-15,-8-16 40 16,13 4-44-16,-5-19-8 16,5 8-12-16,8-16-12 15,9 5 4-15,0-8 40 16,0 22-24-16,8-14 68 16,-12 14-48-16,4-3 28 0,-1 11-40 15,-7 0-8-15,7 4-12 0,-7 0-120 16,-1-1 60-16,-8 5-356 15,4-1 224-15</inkml:trace>
          <inkml:trace contextRef="#ctx0" brushRef="#br0" timeOffset="17913.5971">14357-115 624 0,'-4'-22'228'0,"4"22"-176"0,12-4-16 0,-12 0 184 16,13 0-128-16,-4-3 112 15,12 3-116-15,-4-3-4 16,-4 7-48-16,8-8-44 16,0 8 4-16,1-7-148 15,-1 14 80-15,0-7-356 16,-4 0 240-16</inkml:trace>
          <inkml:trace contextRef="#ctx0" brushRef="#br0" timeOffset="18107.1113">14800-242 704 0,'0'-12'264'0,"0"12"-208"0,21 12-12 0,-17-5 88 16,5-3-80-16,-9 3-4 15,0 5-28-15,-4 6-16 16,4 5 0-16,-5-4-148 16,1 3 80-16,4-3-352 15,0 0 232-15</inkml:trace>
          <inkml:trace contextRef="#ctx0" brushRef="#br0" timeOffset="18468.5723">15153-438 684 0,'17'-15'252'0,"-17"15"-192"0,34 4-20 15,-21 7 208 1,4 4-144-16,4 19 116 16,1 11-128-16,-5 19 68 15,-5 0-96-15,-16 33 12 0,0-3-44 16,-26 11 4-16,0-7-20 0,-29-8 20 15,3-11-24-15,-29-12-268 16,4-10 140-16</inkml:trace>
        </inkml:traceGroup>
      </inkml:traceGroup>
    </inkml:traceGroup>
    <inkml:traceGroup>
      <inkml:annotationXML>
        <emma:emma xmlns:emma="http://www.w3.org/2003/04/emma" version="1.0">
          <emma:interpretation id="{87CBD3F7-FB80-4AA5-85AD-DE2A3BA2CCD9}" emma:medium="tactile" emma:mode="ink">
            <msink:context xmlns:msink="http://schemas.microsoft.com/ink/2010/main" type="paragraph" rotatedBoundingBox="6252,2099 15672,1750 15725,3191 6306,35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F168A6-4C3C-42AB-9E9A-BF8197740127}" emma:medium="tactile" emma:mode="ink">
              <msink:context xmlns:msink="http://schemas.microsoft.com/ink/2010/main" type="inkBullet" rotatedBoundingBox="6259,2288 7160,2254 7198,3268 6297,3301"/>
            </emma:interpretation>
          </emma:emma>
        </inkml:annotationXML>
        <inkml:trace contextRef="#ctx0" brushRef="#br0" timeOffset="112016.2949">3554 2507 392 0,'-9'-7'148'0,"9"7"-116"0,0-19-8 15,0 11 76 1,0 1-60-16,9-27 60 16,3 7-56-16,-3-22 4 15,4-4-28-15,-5-19-4 16,5 11-8-16,-4-14-16 0,12 10 4 0,-13-7 12 16,14 16-4-16,-10-9 24 15,10 16-16-15,-5-8 84 16,4 16-52-16,0-9 4 15,1 16-28-15,7-3 24 16,1 10-28-16,4-3-12 16,-8 15-8-16,-5-1-4 15,0 13 0-15,-8 10 0 16,4 5 0-16,-12 7 16 16,3 7-4-16,-16 1-12 15,8-1 4-15,-13 4-60 16,4-3 36-16,-8-8-60 15,4 0 52-15,-4-8-36 16,9-3 40-16,-1-5-44 16,9 1 44-16,5 0 0 15,7 4 16-15,5 3 12 16,5 8 4-16,3 0 8 16,1 3-4-16,-1-3-4 15,-3 0 4-15,-10-4 92 16,1 4-52-16,-13-3 88 15,0-1-76-15,-17-4 8 16,0 8-40-16,-13-12-4 16,9 1-12-16,-13-8-8 15,8 4 4-15,-3-8-4 16,3 4 0-16,1-4-124 16,12 0 68-16,4-3-276 0,5 7 184 0</inkml:trace>
        <inkml:trace contextRef="#ctx0" brushRef="#br0" timeOffset="112331.1889">4363 1754 372 0,'-34'0'140'0,"34"0"-112"0,0 4-4 16,4 0-24 0,4 7-4-16</inkml:trace>
        <inkml:trace contextRef="#ctx0" brushRef="#br0" timeOffset="112198.3356">4380 1640 444 0,'-9'-22'164'0,"9"22"-124"0,13-4-16 0,-9 0 132 15,1 0-92-15,3 1-8 16,5 3-36-16</inkml:trace>
      </inkml:traceGroup>
      <inkml:traceGroup>
        <inkml:annotationXML>
          <emma:emma xmlns:emma="http://www.w3.org/2003/04/emma" version="1.0">
            <emma:interpretation id="{8C55884E-8665-4ECC-9F7D-EE09DD8DEFD4}" emma:medium="tactile" emma:mode="ink">
              <msink:context xmlns:msink="http://schemas.microsoft.com/ink/2010/main" type="line" rotatedBoundingBox="7659,2047 15672,1750 15725,3191 7713,3487"/>
            </emma:interpretation>
          </emma:emma>
        </inkml:annotationXML>
        <inkml:traceGroup>
          <inkml:annotationXML>
            <emma:emma xmlns:emma="http://www.w3.org/2003/04/emma" version="1.0">
              <emma:interpretation id="{4FBA9EAD-C9CE-4012-A1B2-6B5EF217A150}" emma:medium="tactile" emma:mode="ink">
                <msink:context xmlns:msink="http://schemas.microsoft.com/ink/2010/main" type="inkWord" rotatedBoundingBox="7674,2430 7891,2422 7902,2726 7685,273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2706.1862">4950 1716 384 0,'0'4'140'0,"0"-4"-108"0,-8 11-8 0,4-3 92 16,8 7-68-16,-8 4-20 15,-1 4-16-15,1 3-12 16,8 1 0-16,5-5 24 15,8 1-12-15,4-8-40 16,5 0 16-16,-1-7-96 16,1-4 60-16,-1-16-4 15,1 5 32-15,-9-8 32 16,0-4-8-16,-13-23 64 16,-4 8-40-16,-17-8 156 15,0 1-104-15,-8 7 108 16,8 7-108-16,-5 12-32 15,5 0-32-15,5 15-24 16,12 7 4-16,4 16-368 16,9 4 204-16</inkml:trace>
        </inkml:traceGroup>
        <inkml:traceGroup>
          <inkml:annotationXML>
            <emma:emma xmlns:emma="http://www.w3.org/2003/04/emma" version="1.0">
              <emma:interpretation id="{1E41A676-FB20-4C24-A8AB-62CC9F64AFC1}" emma:medium="tactile" emma:mode="ink">
                <msink:context xmlns:msink="http://schemas.microsoft.com/ink/2010/main" type="inkWord" rotatedBoundingBox="8570,2962 8622,2961 8626,3080 8575,308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3264.1702">5870 2167 476 0,'0'41'176'0,"0"-41"-136"0,-21 38-12 0,4-19 4 16,8 4-24-16</inkml:trace>
        </inkml:traceGroup>
        <inkml:traceGroup>
          <inkml:annotationXML>
            <emma:emma xmlns:emma="http://www.w3.org/2003/04/emma" version="1.0">
              <emma:interpretation id="{53984BBD-0E02-43A0-9B13-1D8103B7F6C8}" emma:medium="tactile" emma:mode="ink">
                <msink:context xmlns:msink="http://schemas.microsoft.com/ink/2010/main" type="inkWord" rotatedBoundingBox="9255,2396 9889,2373 9902,2733 9268,275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3878.3036">6611 1644 320 0,'4'-26'120'0,"-4"26"-96"0,-4-12-4 0,0 5-20 16,8 7-4-16,-4 0 40 15,0 7-24-15,-4-3-8 16,4 4-8-16,-13 3 28 16,9 8-12-16,-9 8 92 15,5-1-56-15,-5 4 4 0,4 1-32 0,-4-5 4 16,5-3-12-16,-1-4-8 15,9 0 0-15,-4-4-4 16,8 0 0-16,1-7 16 16,7-1-8-16,6-11-40 15,-1 4 20-15,4-15-52 16,9 4 36-16,-5-16-56 16,5 8 48-16,-4-3 36 15,-5 7 0-15,-8 3 68 16,-1 8-40-16,-12 8 104 15,5 4-76-15,-10 7 36 16,1 8-52-16,8-1-16 16,5 5-12-16,8-1-12 15,8-3 4-15,10-8 20 16,3 0-12-16,4-11-4 16,1-4-4-16,0-11 4 15,-5-1-4-15,-8-10-4 16,-5 3 4-16,-8-15 12 15,-4 3-8-15,-13-10-12 16,0 3 0-16,-4 0 4 16,0 12 0-16,-5 3 0 15,9 8 0-15,0 3-28 16,4 9 16-16,9-1-320 16,4 4 180-16</inkml:trace>
        </inkml:traceGroup>
        <inkml:traceGroup>
          <inkml:annotationXML>
            <emma:emma xmlns:emma="http://www.w3.org/2003/04/emma" version="1.0">
              <emma:interpretation id="{1907B0CB-41A2-40AA-86A9-B12E584D0916}" emma:medium="tactile" emma:mode="ink">
                <msink:context xmlns:msink="http://schemas.microsoft.com/ink/2010/main" type="inkWord" rotatedBoundingBox="10273,2206 10418,2201 10430,2530 10285,25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4178.1013">7561 1667 548 0,'-30'11'204'0,"30"-11"-156"0,13 15-16 0,-1-7-16 16,-3 0-16-16,12 7 0 15,5 0 0-15</inkml:trace>
          <inkml:trace contextRef="#ctx0" brushRef="#br0" timeOffset="114030.2076">7552 1425 808 0,'9'-12'300'0,"-9"12"-232"0,25-3-20 0,-8 3 20 16,0 3-48-16,5 1-20 15,3 8 0-15</inkml:trace>
        </inkml:traceGroup>
        <inkml:traceGroup>
          <inkml:annotationXML>
            <emma:emma xmlns:emma="http://www.w3.org/2003/04/emma" version="1.0">
              <emma:interpretation id="{FD32B5FD-B2D1-4AAB-9884-8B29993EF1D8}" emma:medium="tactile" emma:mode="ink">
                <msink:context xmlns:msink="http://schemas.microsoft.com/ink/2010/main" type="inkWord" rotatedBoundingBox="10988,2366 11294,2355 11304,2623 10998,263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4508.4796">8238 1603 704 0,'0'-27'264'0,"0"27"-208"0,13-4-12 0,-13 4 52 16,0 8-60-16,-5 3 4 16,5 4-24-16,-4 12-20 15,4-1 0-15,4 5 28 16,9-1-12-16,0 0-32 16,17-3 12-16,4-5-60 15,0-3 36-15,4-11-72 16,-8 0 60-16,8-12 36 15,-8 4 8-15,-9-12 4 16,-4-7 0-16,-12-11 64 16,-5-4-36-16,-17 0 136 15,4 0-92-15,0 7 8 16,5 12-48-16,-5 8-44 16,8 7 4-16</inkml:trace>
        </inkml:traceGroup>
        <inkml:traceGroup>
          <inkml:annotationXML>
            <emma:emma xmlns:emma="http://www.w3.org/2003/04/emma" version="1.0">
              <emma:interpretation id="{9B4680F3-A096-425B-950C-B586D691485E}" emma:medium="tactile" emma:mode="ink">
                <msink:context xmlns:msink="http://schemas.microsoft.com/ink/2010/main" type="inkWord" rotatedBoundingBox="11985,2709 12066,2706 12071,2839 11990,284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5590.9123">9311 1913 632 0,'4'0'236'0,"-8"15"-184"0,-5 8-16 0,1 0 16 16,-1-5-36-16,-16 9-128 16,3 3 60-16</inkml:trace>
        </inkml:traceGroup>
        <inkml:traceGroup>
          <inkml:annotationXML>
            <emma:emma xmlns:emma="http://www.w3.org/2003/04/emma" version="1.0">
              <emma:interpretation id="{E895C0E7-6B8E-4386-A3CD-E566565C5142}" emma:medium="tactile" emma:mode="ink">
                <msink:context xmlns:msink="http://schemas.microsoft.com/ink/2010/main" type="inkWord" rotatedBoundingBox="12375,1872 13460,1832 13513,3273 12429,331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6204.2572">9677 2519 416 0,'9'0'152'0,"-9"0"-116"0,12-16-12 0,-7 9 128 16,-1 3-88-16,0-19 80 15,0 4-84-15,5-22 56 16,-1 3-64-16,-3-26-12 16,3-1-24-16,1-14-12 15,-1 3 0-15,5-11 4 16,8 15-4-16,-4-7 60 15,5 18-36-15,12-3 76 16,-5 18-56-16,6-3 52 16,3 15-56-16,-4 4 16 15,4 11-40-15,-4 11-8 16,-4 8-8-16,-9 8 4 16,1 7-4-16,-14 4 8 15,1 0-8-15,-18 4 8 16,5-1-8-16,-17-3-160 15,4-4 84-15,-5-3-184 16,5 3 148-16,5-4-116 16,12 1 128-16,0-1 24 15,8 4 44-15,9 4 12 16,0 0 8-16,4 0 0 16,1 4 0-16,-5-8 44 15,-4 4-24-15,-22-4 148 16,5 0-88-16,-26-8-12 15,0 5-40-15,-21-8-24 16,17 3 0-16,-13-11 20 16,22 4-8-16</inkml:trace>
          <inkml:trace contextRef="#ctx0" brushRef="#br0" timeOffset="117332.2576">10358 1095 352 0,'0'-15'132'0,"0"15"-104"0,9-19-8 0,-5 12 124 16,9 7-84-16,4-4 44 16,0 4-60-16,0 4-40 15,0 11-8-15,-4 0 16 16,0 4-4-16,-13 0 4 16,4 4-4-16,-13-8 4 15,1 0-8-15,-9-8 8 16,4 5-8-16,5-5-4 15,3 1 4-15,10-8-16 16,7 0 8-16,10 0 12 16,7 0-4-16</inkml:trace>
          <inkml:trace contextRef="#ctx0" brushRef="#br0" timeOffset="116550.1772">10478 1765 464 0,'4'4'176'0,"-4"-4"-140"0,21-4-8 0,-4 4 40 15,0 4-44-15</inkml:trace>
          <inkml:trace contextRef="#ctx0" brushRef="#br0" timeOffset="116433.8683">10512 1629 632 0,'25'-4'236'0,"-25"4"-184"0,43-19-16 0,-22 12 148 15,5 7-108-15,-1-8-4 16,5 8-44-16,-4-4-20 15,-5 4-4-15</inkml:trace>
        </inkml:traceGroup>
        <inkml:traceGroup>
          <inkml:annotationXML>
            <emma:emma xmlns:emma="http://www.w3.org/2003/04/emma" version="1.0">
              <emma:interpretation id="{A22BEE2B-7D4F-404B-B0C7-C093E80684EE}" emma:medium="tactile" emma:mode="ink">
                <msink:context xmlns:msink="http://schemas.microsoft.com/ink/2010/main" type="inkWord" rotatedBoundingBox="13773,1903 14991,1858 15030,2919 13812,296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7856.6519">11142 1470 444 0,'-13'0'164'0,"13"0"-124"0,-8 11-16 0,-1-3 68 16,5 3-56-16,-13 5-4 16,-4 6-20-16,8 5-28 15,4-1 8-15,1 1 20 16,16-5-4-16,1-6-4 16,4-1 0-16,16-11 12 15,-7-1-8-15,7-10-172 16,5 3 92-16,-4-11-140 15,0 3 120-15,-9-10 20 16,-12 14 44-16,-9 1 160 16,0 3-68-16,-9 8 148 15,9 3-116-15,0 1-16 16,9 7-48-16,4-4 48 0,12 4-44 16,14-7-8-16,-1 3-16 0,4-11-12 15,1 4 4-15,-9-15 12 16,0-1-8-16,-17-3 4 31,-4-4-4-31,-17-3 48 0,-1 3-32 0,-7-8-20 16,-1 4-4-16,-4 1-72 15,8 10 40-15</inkml:trace>
          <inkml:trace contextRef="#ctx0" brushRef="#br0" timeOffset="118727.7907">11470 2155 384 0,'4'0'140'0,"-4"0"-108"0,9-4-8 0,-5 1 32 16,9 3-36-16,-1-12 16 15,14 5-20-15,-1-12 0 16,1 4-8-16,4-12-8 15,0 4 4-15,4-7 20 16,-5 4-12-16,1-12 32 16,-4 8-28-16,4-16-4 15,-1 1-8-15,6-8 4 16,-6 4-4-16,1 3 76 16,0 4-44-16,0-3 76 15,-5 15-64-15,-3-1 8 16,-5 13-32-16,-5-1 40 15,1 7-36-15,-9 5-24 16,5 7-4-16,-13 7-8 16,4 8 0-16,-9 8 0 15,1 7 0-15,-5 1 16 16,4-1-4-16,-3 4 8 0,7-4-8 16,1-7 16-16,8 0-12 0,5-12-4 15,4 4 0-15,4-15-16 16,0 0 8-16,0-15-32 15,4 8 20-15,-4-16-28 16,4 0 24-16,-4-7 8 16,5 3 12-16,-10-7 8 15,5 8-4-15,-8-5-4 16,4 13 4-16,-13 6 20 16,0 8-12-16,0 12 48 15,-9 7-32-15,1 12-16 16,8 3-4-16,0 4-8 15,4 0 0-15,0-4 16 16,1 1-8-16,-1-5 4 16,9-3-4-16,-13-4-244 15,8-8 128-15</inkml:trace>
          <inkml:trace contextRef="#ctx0" brushRef="#br0" timeOffset="119779.6451">11747 1103 464 0,'17'-8'176'0,"-17"8"-140"0,25-3-8 16,-16-1 76 0,3 4-64-16,-12-4 16 15,9 4-32-15,-9-4-4 16,0 8-12-16,0 0 12 0,4 7-12 0,-4 1 16 15,0 3-16-15,-4 0 4 16,0 0-4-16,-1-4 4 16,-3 4-8-16,-1-7-12 15,9 3 4-15,5-11 4 16,7 4 0-16,1-8-12 16,17 1 8-16,4-5 20 15,9 8-8-15</inkml:trace>
        </inkml:traceGroup>
        <inkml:traceGroup>
          <inkml:annotationXML>
            <emma:emma xmlns:emma="http://www.w3.org/2003/04/emma" version="1.0">
              <emma:interpretation id="{AF92CF15-7CE6-4464-BB34-8D3F277F8459}" emma:medium="tactile" emma:mode="ink">
                <msink:context xmlns:msink="http://schemas.microsoft.com/ink/2010/main" type="inkWord" rotatedBoundingBox="15342,2141 15686,2128 15700,2524 15356,2537"/>
              </emma:interpretation>
              <emma:one-of disjunction-type="recognition" id="oneOf17">
                <emma:interpretation id="interp17" emma:lang="" emma:confidence="0">
                  <emma:literal>F</emma:literal>
                </emma:interpretation>
                <emma:interpretation id="interp18" emma:lang="" emma:confidence="0">
                  <emma:literal>f</emma:literal>
                </emma:interpretation>
                <emma:interpretation id="interp19" emma:lang="" emma:confidence="0">
                  <emma:literal>E</emma:literal>
                </emma:interpretation>
                <emma:interpretation id="interp20" emma:lang="" emma:confidence="0">
                  <emma:literal>t</emma:literal>
                </emma:interpretation>
                <emma:interpretation id="interp21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119117.8863">12832 1368 580 0,'5'-11'216'0,"-5"11"-168"0,-5-8-12 0,1 0 92 16,4 8-76-16,-17 0-36 16,4 0-16-16,-16 0 4 15,3 16 0-15,-12 3-4 16,8 7 4-16,0 8-24 15,9 4 12-15,4 7 4 16,8-3 4-16,18-4 0 16,3 0 0-16,6-8 16 15,11 0-8-15,-3-7-144 16,4-4 72-16</inkml:trace>
          <inkml:trace contextRef="#ctx0" brushRef="#br0" timeOffset="119268.2847">12637 1569 572 0,'29'-16'208'0,"-29"16"-160"0,77-11-12 15,-47 11 48 1,8 8-52-16,0-8-4 16,1 0-16-16,-9 3-548 15,-5 13 292-15</inkml:trace>
        </inkml:traceGroup>
      </inkml:traceGroup>
    </inkml:traceGroup>
    <inkml:traceGroup>
      <inkml:annotationXML>
        <emma:emma xmlns:emma="http://www.w3.org/2003/04/emma" version="1.0">
          <emma:interpretation id="{3C2C4A60-76A7-41FC-B9A9-8A8FE520A6B2}" emma:medium="tactile" emma:mode="ink">
            <msink:context xmlns:msink="http://schemas.microsoft.com/ink/2010/main" type="paragraph" rotatedBoundingBox="3896,3361 13509,3225 13533,4923 3920,5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57603D-C35B-492A-B6ED-36ED1E55AABC}" emma:medium="tactile" emma:mode="ink">
              <msink:context xmlns:msink="http://schemas.microsoft.com/ink/2010/main" type="line" rotatedBoundingBox="3896,3361 13509,3225 13533,4923 3920,5059"/>
            </emma:interpretation>
          </emma:emma>
        </inkml:annotationXML>
        <inkml:traceGroup>
          <inkml:annotationXML>
            <emma:emma xmlns:emma="http://www.w3.org/2003/04/emma" version="1.0">
              <emma:interpretation id="{36778091-BEDB-4E0A-8D7D-E2092705BAE3}" emma:medium="tactile" emma:mode="ink">
                <msink:context xmlns:msink="http://schemas.microsoft.com/ink/2010/main" type="inkWord" rotatedBoundingBox="3896,3361 6690,3321 6714,5019 3920,505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5197.3345">2119 2556 580 0,'34'-3'216'0,"-34"3"-168"0,30 0-12 16,-18 3 12-16,5 5-32 0,-4 7 20 15,8 0-20-15,-4 4 8 16,-4 4-12-16,-13 3 28 16,-4 5-24-16,-22-5 56 15,14 1-40-15,-18-5 48 16,13-3-48-16,-4-4 36 16,8-3-36-16,13-8 0 15,17 3-20-15,17-11 0 16,8 4-4-16,18-7-84 15,0 7 40-15,-1 0-568 16,-3 4 332-16</inkml:trace>
          <inkml:trace contextRef="#ctx0" brushRef="#br0" timeOffset="124807.2971">1186 2878 444 0,'4'0'164'0,"-8"0"-124"0,8 0-16 15,-4-4 140 1,0 4-96-16,0-3 52 16,0 3-72-16,0-4 28 15,0 8-44-15,0-4-8 0,0 0-16 0,5 3 4 16,-1 1-8-16,0-4-12 15,5 4 4-15,8-8 64 16,4 4-32-16,13-4-4 16,4 8-12-16,18-8-12 15,-5 4 4-15,21 0-4 16,-4 8 0-16,-4-4 8 16,-4 3-4-16,-5-3 16 15,-16 4-12-15,-5-1-12 16,-5 1 0-16,-12-8 4 15,0 4 0-15,-12-4 8 16,-1 0-4-16,-4 0-4 16,0 0 4-16,0 0 4 15,0 7-4-15,-4 1-4 16,-1-1 4-16,1-3-24 16,-4 7 12-16,-5-7 20 15,4 4-4-15,-8 3-12 16,13 1 0-16,-17 6 4 15,8 1 0-15,-12 8-12 16,3 3 8-16,-8 8-16 16,1 4 12-16,-10 11-48 15,9-4 28-15,-8 4 8 16,8 0 8-16,1-4 12 16,12-7 0-16,-13-8 0 15,13-8 0-15,0-11 16 0,4-3-8 16,-4-20 24-16,4 1-20 0,-4-20 24 15,8 1-24-15,-3-20 12 16,7 8-12-16,-20-11 0 16,8 7-4-16,-9-3 48 15,9 11-32-15,-8 0 32 16,8 7-28-16,-5 1 8 16,5 7-20-16,0-4-44 15,9 12 16-15,4-4 12 16,-5 7 0-16,9-7-76 15,9 8 40-15</inkml:trace>
          <inkml:trace contextRef="#ctx0" brushRef="#br0" timeOffset="126008.672">2706 3329 372 0,'-25'75'140'0,"25"-75"-112"0,-26 133-4 16,18-65 48-1,3-4-44-15,-3 31-4 0,-1-4-12 0,-12 0 16 16,4-16-16-16,-13 1 156 16,13-19-96-16,-25-12 68 15,12-15-80-15,-17-14 44 16,9-13-60-16,-13-22 60 16,12 1-64-16,-3-39 0 15,8 8-24-15,8-31-28 16,13 16 4-16,13-4-24 15,13 11 20-15,25-8 12 16,5 16 4-16,12-8 96 16,13 16-56-16,-4-1-28 15,-8 12-12-15,-5 0-56 16,-4 7 24-16,4-7-540 16,0 11 312-16</inkml:trace>
          <inkml:trace contextRef="#ctx0" brushRef="#br0" timeOffset="125693.1528">2728 3348 340 0,'0'-4'128'0,"0"4"-100"0,12-8-8 0,-7 1 168 16,3 7-108-16,5-12 108 16,0 1-108-16,-1-8 36 15,6 4-68-15,-10-12 28 16,1 8-44-16,-14-7 16 15,5 3-28-15,-17-3-8 16,4 3-8-16,-16-3-16 16,3 7 8-16,-16 0 40 15,3 7-24-15,-12 12-36 16,9 8 12-16,3 3 0 16,9 8 12-16,13 4-12 15,9 0 8-15,21-1-4 16,8 1 0-16,17-12-160 15,1 1 92-15,7-12-252 16,-3 4 184-16</inkml:trace>
          <inkml:trace contextRef="#ctx0" brushRef="#br0" timeOffset="126310.4767">3413 2916 340 0,'0'-15'128'0,"0"15"-100"0,0-19-8 16,0 11 156-1,0 5-100-15,-8-1 60 0,3 4-80 0,-16 4 20 32,4 7-44-32,-17 15 52 0,13 12-48 0,-18 4 28 15,10 3-36-15,-5 12 28 16,12-4-32-16,-3 12 4 16,16-5-16-16,1-3-24 15,8 0 4-15,0-12-100 16,8-7 56-16,5-8-468 15,4-7 284-15</inkml:trace>
          <inkml:trace contextRef="#ctx0" brushRef="#br0" timeOffset="126608.2661">3571 3177 600 0,'-9'0'224'0,"9"0"-176"0,0 8-12 0,0-1 104 15,-8 9-84-15,-5 6-28 16,13 1-24-16,-13 0 4 16,13-1-4-16,-8-3 8 15,8 0-8-15,-9-19 24 16,9 8-16-16,-8-23 4 16,8 7-8-16,0-11 48 15,8 4-32-15,-8-8 0 16,17 4-16-16,4-3 72 15,1 3-44-15,8-4 40 16,-5 8-44-16,13 0-20 0,-8 7-4 0,0 1-20 16,4 7 8-16,-4-4-304 15,0 0 168-15</inkml:trace>
          <inkml:trace contextRef="#ctx0" brushRef="#br0" timeOffset="126791.2533">3711 2969 704 0,'-13'-19'264'0,"13"19"-208"0,5-4-12 0,-5 1 124 16,8 6-100-16,5-6-8 15,4 3-40-15,4-4-8 16,5 8-4-16</inkml:trace>
          <inkml:trace contextRef="#ctx0" brushRef="#br0" timeOffset="127046.4742">3950 3344 600 0,'-5'7'224'0,"5"-7"-176"0,5 31-12 0,-10-9 36 16,5 1-48-16,-4 11-12 16,0 0-4-16,-5 0 8 15,5 0-8-15,-9-7-128 16,9-1 68-16</inkml:trace>
        </inkml:traceGroup>
        <inkml:traceGroup>
          <inkml:annotationXML>
            <emma:emma xmlns:emma="http://www.w3.org/2003/04/emma" version="1.0">
              <emma:interpretation id="{91C6B713-8960-47A6-A92E-837D62BB0E61}" emma:medium="tactile" emma:mode="ink">
                <msink:context xmlns:msink="http://schemas.microsoft.com/ink/2010/main" type="inkWord" rotatedBoundingBox="7043,3657 7979,3644 7990,4466 7054,447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7374.8053">4359 3170 676 0,'-13'11'248'0,"13"-11"-192"0,-9 19-16 0,5 4 68 16,0-4-68-16,-9 15 0 16,9 3-24-16,-5 1-4 15,9 0-4-15,-4-8-8 16,8-3 4-16,-4-16 20 16,0-3-12-16,0-12 4 15,4-3-8-15,1-12 80 16,-1 3-44-16,0-14-12 15,5 7-20-15,-1-11-12 16,5 4 4-16,4 0 20 16,0 7-12-16,9 0 12 15,-1 12-12-15,1 0 0 0,4 7-4 0,-5-4 4 16,1 8-8-16</inkml:trace>
          <inkml:trace contextRef="#ctx0" brushRef="#br0" timeOffset="127555.7866">4439 3037 768 0,'-8'-26'284'0,"8"26"-220"0,4-8-20 0,0 1 156 15,5 7-120-15,-1 0-24 16,5 3-36-16,4 1-8 15,5 7-8-15</inkml:trace>
          <inkml:trace contextRef="#ctx0" brushRef="#br0" timeOffset="127704.6822">4759 2901 580 0,'-9'-23'216'0,"9"23"-168"0,0-7-12 16,0 7 136-1,0 7-100-15,0 1-28 16,0 3-28-16,-8 12-16 16,16-4 0-16</inkml:trace>
          <inkml:trace contextRef="#ctx0" brushRef="#br0" timeOffset="127973.938">5121 2852 820 0,'21'15'304'0,"-21"-15"-236"0,51 49-20 0,-34-11 108 15,-4 0-96-15,-9 30 52 16,0 4-64-16,-12 15 20 15,-1-4-40-15,-20 4-8 16,-1-11-12-16,-30-8-216 16,9-7 112-16,-21-16-500 15,21-7 332-15</inkml:trace>
        </inkml:traceGroup>
        <inkml:traceGroup>
          <inkml:annotationXML>
            <emma:emma xmlns:emma="http://www.w3.org/2003/04/emma" version="1.0">
              <emma:interpretation id="{D8055B62-336E-4435-BC2B-39EB7CAA032A}" emma:medium="tactile" emma:mode="ink">
                <msink:context xmlns:msink="http://schemas.microsoft.com/ink/2010/main" type="inkWord" rotatedBoundingBox="8635,3936 8970,3931 8974,4175 8639,418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9329.024">5887 3363 808 0,'9'3'300'0,"-9"-3"-232"0,21 8-20 0,0-8 20 15,5 4-48-15,25-4 16 16,0 4-20-16,13-4-272 15,4 0 140-15</inkml:trace>
          <inkml:trace contextRef="#ctx0" brushRef="#br0" timeOffset="129150.0488">6045 3170 892 0,'0'-12'332'0,"0"12"-260"0,13-7-20 0,-5 3 108 15,1 4-100-15,3-4 20 16,-3 4-48-16,25-4-12 16,-17 8-12-16,17-4-8 15,4 8 4-15</inkml:trace>
        </inkml:traceGroup>
        <inkml:traceGroup>
          <inkml:annotationXML>
            <emma:emma xmlns:emma="http://www.w3.org/2003/04/emma" version="1.0">
              <emma:interpretation id="{E551C5FE-FF03-4024-8512-0A4C95B311D4}" emma:medium="tactile" emma:mode="ink">
                <msink:context xmlns:msink="http://schemas.microsoft.com/ink/2010/main" type="inkWord" rotatedBoundingBox="9532,4043 9992,4037 9993,4066 9533,407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9851.4137">6786 3264 436 0,'-5'-4'160'0,"5"4"-124"0,9-3-8 16,-5-1 60-1,0 8-52-15,1-4 84 16,-1 0-68-16,0 0 44 16,1 0-56-16,-1 0 112 15,0 0-84-15,-4-4 64 16,4 4-76-16,1-4 24 16,-1 8-48-16,0-4 16 0,0 0-28 15,5 0-16-15,8 0-8 0,4 0-4 16,0 0 0-16,5 0 8 15,0 0 0-15,-1 0 16 16,1 4-8-16,-5-4-4 16,0 3 0-16,-4-3 4 15,-4 0-4-15,-4 0-4 16,3 0 4-16,-3 0 20 16,-1 0-12-16,-3 0-12 15,-1 4-4-15,4-4-4 16,5 4 0-16,-9-4 8 15,1 0 0-15,-1 0 16 16,4 4-8-16,1-4-48 16,4 0 24-16,8 0-756 15,0 0 424-15</inkml:trace>
        </inkml:traceGroup>
        <inkml:traceGroup>
          <inkml:annotationXML>
            <emma:emma xmlns:emma="http://www.w3.org/2003/04/emma" version="1.0">
              <emma:interpretation id="{DE0F6B66-1768-45EC-AEA3-9D2FDC7A3DAF}" emma:medium="tactile" emma:mode="ink">
                <msink:context xmlns:msink="http://schemas.microsoft.com/ink/2010/main" type="inkWord" rotatedBoundingBox="10425,3522 11999,3500 12011,4374 10437,439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30347.7538">7820 3200 340 0,'22'0'128'0,"-22"0"-100"0,4-15-8 15,-4 15 212 1,0 0-132-16,0 0 92 16,0 0-112-16,-8 0-28 15,-1 15-32-15,-12-7 4 0,-1 10-16 0,-3 13-12 16,-1 3 0-16,-4 7 4 15,13 9 0-15,13-9-12 16,4 1 8-16,0-16 28 16,13 1-12-16,8-8 4 15,5-12-8-15,-1-7-16 16,5 0 4-16,-9-19-4 16,1 1 0-16,-5-17 32 15,-9 5-12-15,-8-19 4 16,0 7-8-16,-12-18 12 15,-1 11-12-15,0-12 24 16,0 12-20-16,-8-12 24 16,12 16-24-16,-3-1 40 15,12 12-28-15,0 0 12 16,8 12-20-16,1-5 0 16,3 12-8-16,5-4-8 15,1 8 4-15,3 3 4 16,0 4-4-16,0 8-12 15,1 7 4-15,-1 1 12 16,5 3-4-16,-9 0-204 16,4 4 108-16,0-11-604 15,0 7 384-15</inkml:trace>
          <inkml:trace contextRef="#ctx0" brushRef="#br0" timeOffset="130694.2297">8617 2753 736 0,'-13'-15'272'0,"13"15"-208"0,-21 0-20 0,8 4 88 16,4 7-80-16,-16 12-20 16,-1 7-20-16,-12 16-24 15,0-1 8-15,-5 19 20 16,9-3-8-16,0 22 48 16,8-3-28-16,5 3-4 15,8-15-16-15,9 4-8 16,4-15 4-16,0-8 12 15,9-11-8-15,-1-15-292 16,9-4 152-16</inkml:trace>
          <inkml:trace contextRef="#ctx0" brushRef="#br0" timeOffset="131022.6149">8706 3098 632 0,'0'-12'236'0,"0"12"-184"0,4-3-16 0,-8 6 104 15,4 5-84-15,-4 3 32 16,0 4-52-16,-9 8-24 16,4 4-4-16,-3 3 0 15,3-4-4-15,-4-3 8 16,9-4-8-16,0-11 16 16,4 7-12-16,-4-19 4 15,8 4-4-15,-4-11 36 16,4 3-20-16,-4-3-4 15,4-4-12-15,1-12 48 16,7 4-32-16,1-3 16 16,4 3-24-16,4 0-8 15,5 5-4-15,8-1 4 16,0 3-4-16,4-2-4 16,1 6 4-16,-1 1-208 15,-4 7 112-15</inkml:trace>
          <inkml:trace contextRef="#ctx0" brushRef="#br0" timeOffset="131190.0459">9013 2750 1060 0,'-17'-16'392'0,"17"16"-304"0,17-7-28 15,0-1 16 1,-4 8-56-16,8-7 0 0,9 7-12 0,4-4-120 15,0 8 60-15</inkml:trace>
          <inkml:trace contextRef="#ctx0" brushRef="#br0" timeOffset="131401.6082">9055 3276 912 0,'-8'3'340'0,"8"-3"-264"0,13 4-24 0,-1-8 72 16,5 4-80-16,13-7 0 16,13 3-28-16,-1-4-232 15,9 5 120-15</inkml:trace>
        </inkml:traceGroup>
        <inkml:traceGroup>
          <inkml:annotationXML>
            <emma:emma xmlns:emma="http://www.w3.org/2003/04/emma" version="1.0">
              <emma:interpretation id="{06D6EED8-F54C-440D-BBE4-9F28A0DBC3A4}" emma:medium="tactile" emma:mode="ink">
                <msink:context xmlns:msink="http://schemas.microsoft.com/ink/2010/main" type="inkWord" rotatedBoundingBox="12557,3565 13514,3552 13523,4203 12566,4216"/>
              </emma:interpretation>
              <emma:one-of disjunction-type="recognition" id="oneOf23">
                <emma:interpretation id="interp27" emma:lang="" emma:confidence="0">
                  <emma:literal>☺</emma:literal>
                </emma:interpretation>
                <emma:interpretation id="interp28" emma:lang="" emma:confidence="1">
                  <emma:literal>} )</emma:literal>
                </emma:interpretation>
                <emma:interpretation id="interp29" emma:lang="" emma:confidence="0">
                  <emma:literal>Y</emma:literal>
                </emma:interpretation>
                <emma:interpretation id="interp30" emma:lang="" emma:confidence="0">
                  <emma:literal>y</emma:literal>
                </emma:interpretation>
                <emma:interpretation id="interp31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132832.6293">10350 2840 768 0,'0'0'284'0,"0"0"-220"0,30 4-20 0,-26 0 56 15,-4 3-64-15,-4 1-20 16,4 3-16-16,-9 5 8 15,1 2-4-15,3-2-160 16,10 3 84-16</inkml:trace>
          <inkml:trace contextRef="#ctx0" brushRef="#br0" timeOffset="133198.5845">10567 2765 520 0,'9'-4'192'0,"-9"4"-152"0,46 19-8 0,-24 0 124 16,-1 3-92 0,9 16 52-16,0 4-68 15,-9 15 56-15,-4-1-64 0,-13 13-8 16,-8-1-20-16,-30 4 16 15,4-4-16-15,-30-4-4 16,1-7-4-16</inkml:trace>
          <inkml:trace contextRef="#ctx0" brushRef="#br0" timeOffset="131743.7304">9822 3102 496 0,'0'-19'184'0,"0"19"-140"0,21 7-16 15,-12-3 64 1,-9 4-56-16,0 7-12 0,0 4-16 0,0 11 0 15,-5 4-4-15,-3 8 8 16,4-5-8-16,-1-3-12 16,10 1 4-16,-10-13 20 15,5 5-8-15,-4-20 156 16,4 1-92-16,-4-16-20 31,4 1-32-31,-4-12 44 0,4 0-36 0,-5-11 52 16,10 7-48-16,-1-7 28 15,4-1-32-15,5 5 0 16,4 7-16-16,9-4-24 16,-1 12 4-16,9-4 20 15,0 0-4-15,5 7-268 16,-1 0 144-16</inkml:trace>
          <inkml:trace contextRef="#ctx0" brushRef="#br0" timeOffset="132599.5063">10056 2927 392 0,'0'0'148'0,"0"0"-116"0,13-7-8 0,-13 3 84 15,0 8-64-15,0-4 68 16,0 0-60-16,-9 0 76 16,5 7-72-16,-4-3 36 15,-10 4-56-15,-3-8 32 16,8 4-36-16,-8-4-8 15,4 7-16-15,4-7 4 16,5 8-8-16,-1-8-12 16,9 0 4-16,9 0-368 15,8 0 204-15</inkml:trace>
          <inkml:trace contextRef="#ctx0" brushRef="#br0" timeOffset="131985.8743">10103 2825 780 0,'-4'-4'288'0,"4"4"-224"0,8 0-20 15,-8 0 252 1,0 0-172-16,4 0 4 15,5 4-80-15,-9-4-24 16,4 4-16-16,5 0 4 0,8 0-8 0,-5-1-92 16,1 5 52-16,0-4-492 15,4-1 292-15</inkml:trace>
        </inkml:traceGroup>
      </inkml:traceGroup>
    </inkml:traceGroup>
    <inkml:traceGroup>
      <inkml:annotationXML>
        <emma:emma xmlns:emma="http://www.w3.org/2003/04/emma" version="1.0">
          <emma:interpretation id="{0E905EB5-1E1C-4052-A6E1-44BEB394E6AE}" emma:medium="tactile" emma:mode="ink">
            <msink:context xmlns:msink="http://schemas.microsoft.com/ink/2010/main" type="paragraph" rotatedBoundingBox="7308,5214 15799,5030 15827,6304 7336,64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3341384-D3D8-42B2-9EB6-60D50E435AF1}" emma:medium="tactile" emma:mode="ink">
              <msink:context xmlns:msink="http://schemas.microsoft.com/ink/2010/main" type="inkBullet" rotatedBoundingBox="7308,5214 8887,5180 8912,6332 7333,6366"/>
            </emma:interpretation>
          </emma:emma>
        </inkml:annotationXML>
        <inkml:trace contextRef="#ctx0" brushRef="#br0" timeOffset="141141.4259">4814 4945 236 0,'-4'-8'88'0,"4"8"-68"0,0-7-4 16,0 3 88-1,0 4-60-15,0-8 60 16,0 5-60-16,0-9 32 16,0 5-44-16,-4-5 52 15,4 5-48-15,-9-5 12 16,1 9-32-16,-9-1-16 0,8 8-4 0,-12-1 12 15,-1 5-4-15,-3 3-4 16,4 1 4-16,-5 7-16 16,9 0 8-16,-4 3-16 15,4 5 12-15,4-1 20 16,4 4-4-16,9 5-12 16,5-5 0-16,3-4 4 15,9 1 0-15,5-8 16 16,-1-4-8-16,0-11 24 15,5-4-20-15,-5-12 4 16,5 1-8-16,-14-12-8 16,1 4 4-16,-9-15-4 15,5 4 0-15,-9-19 8 16,0 3-4-16,-4-22-12 16,4 8 4-16,-5-20 12 15,5 12-4-15,-4 0 24 16,8 15-16-16,-4 4 112 15,0 18-72-15,0 1 24 16,9 15-44-16,-1-4-32 16,9 12 0-16,9 3 16 15,-1 4-8-15,10 4-4 16,3 7 0-16,0-4-16 16,-4 5 8-16,-4-5-32 0,0 5 20 15</inkml:trace>
        <inkml:trace contextRef="#ctx0" brushRef="#br0" timeOffset="141547.0051">5534 4407 436 0,'-17'-7'160'0,"17"7"-124"0,-17 4-8 0,4-4 60 16,4 0-52-16,-12 3 48 15,4 5-48-15,-13 3-20 16,9 1-8-16,-9 7 44 15,9 3-28-15,-5 12 8 16,5 0-20-16,-9 19 64 16,9 0-44-16,-9 16-4 15,9-1-16-15,-5 4 8 16,14-4-12-16,-1 0-4 16,13-4 0-16,4-3 4 15,9-4-4-15,4-8-4 0,0-8 4 0,0-7-156 16,4-7 84-16</inkml:trace>
        <inkml:trace contextRef="#ctx0" brushRef="#br0" timeOffset="141967.1215">5530 4877 196 0,'-17'7'72'0,"17"-7"-56"0,-5 31-4 0,1-16 136 16,4 4-84-16,-4 7 0 16,-1 1-40-16,-3 3 20 15,8 4-28-15,-9-4 48 16,9-3-36-16,-8-5 100 15,4-3-72-15,-5-7 80 16,9-1-76-16,-8-11-12 16,8 0-32-16,0-11 8 15,4-1-16-15,4-10 16 16,5-1-16-16,8-7 4 16,1 3-4-16,3-3 12 15,5 11-12-15,0-4 76 16,4 8-48-16,0 0 24 0,-8 4-40 15,-1 3 8-15,-4 4-16 16,1-3-8-16,-1 7 0 0,-8-4 4 16,-5 8-4-16</inkml:trace>
        <inkml:trace contextRef="#ctx0" brushRef="#br0" timeOffset="142317.0523">5547 4687 444 0,'-5'0'164'0,"5"0"-124"0,0 4-16 16,5-4 184 0,-1 4-120-16,4-4 96 15,5 0-104-15,8-4 8 16,5 4-52-16,4-7-12 0,4 3-16 0,0-7-68 15,-4 7 32-15</inkml:trace>
        <inkml:trace contextRef="#ctx0" brushRef="#br0" timeOffset="143032.9563">5930 4464 364 0,'0'0'132'0,"0"0"-100"0,8-7-12 0,-3-1 44 15,-1 16-40-15,4-8 44 16,5 0-40-16,0 7 48 16,8 5-44-16,0 10 36 15,1 9-36-15,3 14 16 16,1 4-28-16,-5 19 0 15,-4 0-12-15,-8 8-8 16,-5 0 4-16,-21-1 4 16,17 1-4-16,-17 0 16 15,-4-8-12-15,-5-4-4 16,1-11 0-16,-1 4 4 16,5-11-4-16,4-5-48 15,-5-3 28-15,14-15-384 16,-5-8 220-16</inkml:trace>
      </inkml:traceGroup>
      <inkml:traceGroup>
        <inkml:annotationXML>
          <emma:emma xmlns:emma="http://www.w3.org/2003/04/emma" version="1.0">
            <emma:interpretation id="{8DD07547-D0AC-4CD6-84F9-3BB37DBE7627}" emma:medium="tactile" emma:mode="ink">
              <msink:context xmlns:msink="http://schemas.microsoft.com/ink/2010/main" type="line" rotatedBoundingBox="9392,5211 15800,5071 15827,6304 9419,6443">
                <msink:destinationLink direction="with" ref="{E92655E0-7239-40C7-8DBF-0B68341330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263E67F-919A-4A33-AC90-BFCF6B8EA3B6}" emma:medium="tactile" emma:mode="ink">
                <msink:context xmlns:msink="http://schemas.microsoft.com/ink/2010/main" type="inkWord" rotatedBoundingBox="9401,5588 9694,5581 9699,5810 9406,581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3529.2968">6654 5017 624 0,'12'-4'228'0,"-12"4"-176"0,13 8-16 0,4-8 72 16,13 0-68-16,13-4 0 16,-5 0-24-16,26-4-20 15,-13 8 0-15</inkml:trace>
          <inkml:trace contextRef="#ctx0" brushRef="#br0" timeOffset="143351.8046">6739 4824 820 0,'0'-15'304'0,"0"15"-236"0,8 0-20 0,-8-4 108 15,13 4-96-15,8-8-8 16,5 8-32-16,8-7-8 16,-4 7-4-16,4 0-32 15,4 11 12-15</inkml:trace>
        </inkml:traceGroup>
        <inkml:traceGroup>
          <inkml:annotationXML>
            <emma:emma xmlns:emma="http://www.w3.org/2003/04/emma" version="1.0">
              <emma:interpretation id="{2D932C5D-CFD8-4359-8BE9-A4D8A8E7FD88}" emma:medium="tactile" emma:mode="ink">
                <msink:context xmlns:msink="http://schemas.microsoft.com/ink/2010/main" type="inkWord" rotatedBoundingBox="10332,5221 13772,5146 13798,6348 10358,6423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4642.2367">8587 4722 508 0,'-9'-23'188'0,"9"23"-148"15,0-4-8-15,0 0 176 16,0 8-120-16,5 4 60 15,3 3-84-15,9 8 32 16,5 4-56-16,3 3-4 16,5 4-20-16,0-3 16 0,0-1-20 15,-1-7 4-15,-3 0-8 0,-5-7-140 16,-4-1 76-16,-4-11-344 16,-5 4 224-16</inkml:trace>
          <inkml:trace contextRef="#ctx0" brushRef="#br0" timeOffset="144837.7571">8859 4684 508 0,'0'0'188'0,"0"0"-148"0,-12 11-8 0,3 0 160 16,1 5-112-16,-14 10 20 16,5 4-60-16,-12 8-28 15,3 0-4-15,-4 0 8 16,9-4-8-16,-5-4 16 15,9-3-16-15,5-8-152 16,3-4 76-16,0-8-420 16,5 1 268-16</inkml:trace>
          <inkml:trace contextRef="#ctx0" brushRef="#br0" timeOffset="145176.6588">8962 4423 372 0,'-5'-8'140'16,"5"8"-112"-16,22 4-4 0,-14 0 172 0,1 3-112 0,4 8 140 15,4 4-124-15,0 15 44 16,0 8-84-16,0 15 52 16,0 3-60-16,-5 8-12 15,5 0-24-15,-17-3 8 16,0-5-16-16,-25-3 32 16,12-4-24-16,-38-4-100 15,13 1 40-15,-22-16-448 16,13 0 272-16</inkml:trace>
          <inkml:trace contextRef="#ctx0" brushRef="#br0" timeOffset="144099.2939">7808 4805 416 0,'-13'-8'152'0,"13"8"-116"0,-4 8-12 16,-5-4 84-1,1-1-64-15,-9 9 0 16,0 7-28-16,-13 11 16 15,8-7-20-15,-7 11 56 16,7 7-36-16,-3 1 4 0,12 0-24 0,9-1-8 31,8 1 0-31,9-12 20 0,4-3-12 0,13-12 4 16,-5 0-8-16,5-15 4 16,-4-4-8-16,-1-11-4 15,-4 0 4-15,-4-15 4 16,-8 7-4-16,4-19 16 15,-9 4-12-15,0-26-4 16,1 11 0-16,-5-23-4 16,4 12 0-16,0-8 68 15,5 15-36-15,-5 1 32 16,0 14-36-16,9 0 44 16,-9 16-40-16,9-1 28 15,0 8-32-15,-5 4-8 16,5 8-12-16,4 3-16 15,4 4 4-15,1 4 4 16,12 3 0-16,-5 16 16 16,-3-4-8-16,-5 11-304 15,1-3 164-15</inkml:trace>
          <inkml:trace contextRef="#ctx0" brushRef="#br0" timeOffset="144372.0184">8570 4423 612 0,'-17'3'228'0,"17"-3"-180"0,-26 19-12 0,9-4 104 31,9 1-84-31,-18 14 40 0,-4 4-56 0,-4 15 4 15,9 4-28-15,-9 11 20 16,12 1-24-16,1-5 4 16,8 1-8-16,5-12-8 15,12 0 4-15,0-3 4 16,9-12-4-16</inkml:trace>
          <inkml:trace contextRef="#ctx0" brushRef="#br0" timeOffset="145720.7651">9549 4820 632 0,'-17'-15'236'0,"17"15"-184"0,0-15-16 0,0 7 140 16,-12 8-104-16,12-4 68 15,-9 8-80-15,-12 7-36 16,-1 8-12-16,-7 4-32 15,7 11 12-15,1 4 4 16,0 0 4-16,8-4 8 16,9 0-4-16,8 0 8 15,9-7-8-15,8-9 24 16,0-2-16-16,9-16-32 16,-9 0 12-16,1-12-68 15,8 8 40-15,-9-14 0 16,0 2 20-16,-12-18 4 15,3 8 4-15,5-23 0 16,-4 3 0-16,-4-18 16 16,-5 11-4-16,0-11 16 15,0 14-12-15,5-3 84 16,4 15-48-16,-5 1 48 16,-8 10-52-16,13 1 16 15,0 7-36-15,-5 0-8 16,5 7-8-16,4 5-32 15,0 3 16-15,0 4-12 16,5 8 12-16,-5 3 44 16,4 4-20-16,0 4-176 15,0 0 88-15</inkml:trace>
          <inkml:trace contextRef="#ctx0" brushRef="#br0" timeOffset="146006.9431">10231 4385 444 0,'-9'-15'164'0,"9"15"-124"0,9 0-16 0,-9 0 212 16,0 0-136-16,-9 7 48 15,1 1-88-15,-18 18-20 16,5 1-24-16,-26 26 32 15,13 7-24-15,-17 20 4 16,21-1-16-16,0-3 0 16,9-8-4-16,0-7 20 15,12-12-16-15,9-8 4 16,0-3-8-16,9-11-348 16,12-8 184-16</inkml:trace>
          <inkml:trace contextRef="#ctx0" brushRef="#br0" timeOffset="146576.9812">10384 4714 624 0,'-9'-8'228'0,"9"8"-176"0,17 0-16 0,-21 4 44 16,0 8-52-16,-9 6 8 15,13 5-24-15,-8 4 12 16,8 7-16-16,-5-4-4 16,1 0 0-16,13-7 28 15,-1 4-16-15,1-12-4 16,-1 4-8-16,1-12 12 16,-1 1-8-16,5-8 4 15,0 0-4-15,0-8-84 16,4 4 40-16,0-18-76 15,4 7 68-15,0-12-8 16,0 1 32-16,-3 3 12 16,-6 11 8-16,-7 1 88 15,3 7-48-15,-12 12 60 16,4 7-56-16,-9 15 16 16,5 4-40-16,-9 19-28 15,5 0 4-15,-9 23 36 16,17-8-20-16,-9 15 8 15,5-7-12-15,-13-8 12 16,8-15-12-16,-12-4 4 16,0-14-4-16,-9-13 20 15,4-7-16-15,-12-15 4 16,4-3-8-16,-4-24 48 16,8 4-32-16,9-14 32 0,8-1-28 15,4-8 8-15,22 5-20 0,8-5-8 16,9 12-4-16,9-7-16 15,3 10 8-15,9-10-244 16,0 14 136-16</inkml:trace>
          <inkml:trace contextRef="#ctx0" brushRef="#br0" timeOffset="146839.1799">10895 4415 652 0,'4'-11'244'0,"-4"11"-192"0,21 15-12 0,-8-4 136 16,4 4-104-16,5 16 44 16,3 6-72-16,-8 28 12 15,-4-1-36-15,-13 12 28 16,-4-4-32-16,-26 0 12 15,-4-12-16-15,-30 1 20 16,9-8-20-16,-18-12-120 16,14-3 60-16</inkml:trace>
        </inkml:traceGroup>
        <inkml:traceGroup>
          <inkml:annotationXML>
            <emma:emma xmlns:emma="http://www.w3.org/2003/04/emma" version="1.0">
              <emma:interpretation id="{1A8E861D-092F-4929-9E19-E232E1745701}" emma:medium="tactile" emma:mode="ink">
                <msink:context xmlns:msink="http://schemas.microsoft.com/ink/2010/main" type="inkWord" rotatedBoundingBox="14119,5108 15800,5071 15816,5813 14135,5850"/>
              </emma:interpretation>
              <emma:one-of disjunction-type="recognition" id="oneOf26">
                <emma:interpretation id="interp34" emma:lang="" emma:confidence="0">
                  <emma:literal>(2)</emma:literal>
                </emma:interpretation>
                <emma:interpretation id="interp35" emma:lang="" emma:confidence="0">
                  <emma:literal>( Z)</emma:literal>
                </emma:interpretation>
                <emma:interpretation id="interp36" emma:lang="" emma:confidence="0">
                  <emma:literal>' Z)</emma:literal>
                </emma:interpretation>
                <emma:interpretation id="interp37" emma:lang="" emma:confidence="0">
                  <emma:literal>(7)</emma:literal>
                </emma:interpretation>
                <emma:interpretation id="interp38" emma:lang="" emma:confidence="0">
                  <emma:literal>/ Z)</emma:literal>
                </emma:interpretation>
              </emma:one-of>
            </emma:emma>
          </inkml:annotationXML>
          <inkml:trace contextRef="#ctx0" brushRef="#br0" timeOffset="147642.4119">12334 4313 332 0,'-30'-19'120'0,"30"19"-92"0,-4 7-8 0,0-3 104 16,0 8-72-16,-18 3 60 16,5 7-68-16,-13 16 4 15,5 8-28-15,-13 14 24 16,12 8-28-16,-4 8 12 15,13-4-16-15,0-4 0 16,9-11-4-16,8-8 12 16,4-7-12-16</inkml:trace>
          <inkml:trace contextRef="#ctx0" brushRef="#br0" timeOffset="148214.9333">12419 4740 520 0,'-4'-7'192'0,"4"7"-152"0,21 7-8 0,-8-3 60 15,4 0-56-15,9-4-12 16,4 8-16-16,12-8 8 16,1 3-8-16</inkml:trace>
          <inkml:trace contextRef="#ctx0" brushRef="#br0" timeOffset="148033.4539">12441 4581 580 0,'4'-11'216'0,"-4"11"-168"0,4-15-12 0,0 7 92 16,5 8-76-16,4-7-28 16,-1 3-20-16,6-3-4 15,3 7 0-15,0 0 8 16,5 11-4-16,-5-4-4 16,-4 9 4-16,-9 2-16 15,1 5 8-15,-13 4 20 16,-1 7-8-16,-12-8 16 15,0 5-16-15,-8-5 24 16,4 1-20-16,-1-5-20 16,5 1 0-16,4-4-24 15,9-4 20-15,8 0 12 16,5 0 4-16,12-7 8 16,5-1-8-16,4 1-12 15,4 0 4-15,-4-8-112 16,-5 3 64-16</inkml:trace>
          <inkml:trace contextRef="#ctx0" brushRef="#br0" timeOffset="148484.6506">12964 4460 496 0,'5'-3'184'0,"-5"3"-140"0,21 11-16 15,-8 0 164 1,0 8-112-16,-1 23 88 0,10-1-96 15,-22 20 60-15,8 3-76 0,-21 1 4 16,1-5-36-16,-18-3 12 16,0-8-20-16,-21 0-68 15,4-11 24-15</inkml:trace>
          <inkml:trace contextRef="#ctx0" brushRef="#br0" timeOffset="147328.0041">11542 4718 624 0,'0'-31'228'0,"0"31"-176"0,-8-26-16 0,3 18 132 16,-3 8-100-16,-9 0 8 16,4 12-48-16,-8 7-36 15,-1 3 4-15,-7 12-8 16,16 1 4-16,-8 6 0 15,16-3 0-15,5-4 8 16,9-4 0-16,8-7 24 16,4 0-12-16,0-12 4 15,9-3-8-15,-8-12-8 16,-1 4 4-16,0-11-76 16,9-1 40-16,-9-22-68 15,1 8 60-15,-5-24 0 16,4 9 24-16,-8-20 20 15,-1 12 0-15,-3-12-4 16,-1 12 4-16,-8 0 152 16,5 11-84-16,-10 4 140 15,5 8-124-15,-4 3 40 16,4 4-80-16,4 4-16 16,5 4-20-16,4-5-28 0,0 16 8 15,8-7 4-15,0 14 4 16,9-7 8-16,4 8-4 0,4 3-188 15,-4 1 100-15,5-1-624 16,-1 8 392-16</inkml:trace>
        </inkml:traceGroup>
      </inkml:traceGroup>
    </inkml:traceGroup>
    <inkml:traceGroup>
      <inkml:annotationXML>
        <emma:emma xmlns:emma="http://www.w3.org/2003/04/emma" version="1.0">
          <emma:interpretation id="{295E5833-272A-41B5-95A9-A29104A4111E}" emma:medium="tactile" emma:mode="ink">
            <msink:context xmlns:msink="http://schemas.microsoft.com/ink/2010/main" type="paragraph" rotatedBoundingBox="4443,6789 9840,7061 9777,8310 4380,80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4BA4DE-7F77-491F-9441-0981FDFEBF7E}" emma:medium="tactile" emma:mode="ink">
              <msink:context xmlns:msink="http://schemas.microsoft.com/ink/2010/main" type="line" rotatedBoundingBox="4443,6789 9840,7061 9777,8310 4380,8038"/>
            </emma:interpretation>
          </emma:emma>
        </inkml:annotationXML>
        <inkml:traceGroup>
          <inkml:annotationXML>
            <emma:emma xmlns:emma="http://www.w3.org/2003/04/emma" version="1.0">
              <emma:interpretation id="{B4A92DD0-2AB6-4714-BE83-61240EA65CD2}" emma:medium="tactile" emma:mode="ink">
                <msink:context xmlns:msink="http://schemas.microsoft.com/ink/2010/main" type="inkWord" rotatedBoundingBox="4435,6941 8096,7126 8043,8178 4382,7993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00701.7468">3332 6459 580 0,'-8'-11'216'0,"8"11"-168"0,4-8-12 0,0 8 188 16,1 0-128-16,3-8 0 15,13 8-64-15,1-7-12 31,7 7-12-31,10-8-24 0,-1 8 8 0,9-7-136 16,-4 7 76-16</inkml:trace>
          <inkml:trace contextRef="#ctx0" brushRef="#br0" timeOffset="200969.4588">3869 6258 384 0,'13'8'140'0,"-13"-8"-108"0,29 15-8 0,-7-4 128 16,-1 8-88-16,0 30 36 15,9 8-60-15,-9 27 12 16,1 10-32-16,-14 5-8 15,1-9-8-15,-26 5 40 16,0-12-24-16,-26 4 0 16,5-15-12-16,-18-4-8 0,5-11 4 15</inkml:trace>
          <inkml:trace contextRef="#ctx0" brushRef="#br0" timeOffset="201315.8805">4333 6898 508 0,'51'0'188'0,"-51"0"-148"0,98 0-8 15,-51-4-8 1,0 8-20-16</inkml:trace>
          <inkml:trace contextRef="#ctx0" brushRef="#br0" timeOffset="201186.0357">4469 6542 476 0,'13'-7'176'0,"-13"7"-136"0,30 7-12 0,-13 1 128 15,4-1-92-15,5-3 8 16,3 4-44-16,1 3 8 15,0 4-20-15</inkml:trace>
          <inkml:trace contextRef="#ctx0" brushRef="#br0" timeOffset="198132.3814">1672 6398 508 0,'0'-22'188'0,"0"22"-148"0,8-8-8 0,-8 4 212 16,13 0-140-16,8-3 36 16,9-4-84-16,21 3-24 15,0 4-20-15,30-11 16 16,4 19-16-16,9-16-12 16,0 12-4-16,-5-7 12 15,-12 14-4-15,-13-14-56 16,-9 7 28-16,-21 0-140 15,-13-4 92-15,-21-3-100 16,-4-1 100-16,-26 0-8 16,5-7 48-16,-18 4 20 15,9 11 8-15,-9 8 12 16,9 3-4-16,-12 30-4 16,16 16 4-16,-9 27-4 15,14 3 0-15,-5 3 16 0,13-2-8 16,-13-5-4-16,9-15 0 0,0 4 4 15,-1-12-4-15,-8-3-12 16,9-15 4-16,0-12 12 16,0-3-4-16,-9-20 8 15,13 1-8-15,0-12 60 16,8 0-36-16,1-3 68 16,8 3-56-16,8 4 64 15,1 7-64-15,8 1 36 16,4 3-44-16,13 1 0 15,0 3-20-15,17-4 0 16,5 0-4-16,12-7 20 16,-4-4-16-16,8 0-20 15,-4-4 0-15,-4-3-180 16,-9-1 100-16,-8-7-172 16,-4 8 148-16</inkml:trace>
          <inkml:trace contextRef="#ctx0" brushRef="#br0" timeOffset="198552.4988">2195 6603 332 0,'-21'-27'120'0,"21"27"-92"0,-17-15-8 16,4 11 112-16,5-3-76 0,-14-1 48 15,10 8-60-15,-14-15-16 16,5 15-16-16,-9-4 24 16,4 4-20-16,-12 8 40 15,0-4-32-15,-5 11 64 16,18 11-48-16,-5 8 8 16,9 0-28-16,16 16-12 15,5 3-4-15,13-4 12 16,25-8-8-16,14-7 16 15,20-7-16-15,9-19 4 16,4 7-4-16,0-8-68 16,-8-3 32-16,-13-15 28 15,-13-4 4-15,-26-20 8 16,-8 9-4-16,-25-31 12 16,-5 12-12-16,-30-12 68 15,1 12-44-15,-13 3 4 16,12 12-20-16,5 3-28 15,12 20 4-15</inkml:trace>
          <inkml:trace contextRef="#ctx0" brushRef="#br0" timeOffset="199243.3365">3379 6289 392 0,'-4'-8'148'0,"4"8"-116"0,-9-8-8 0,1 8 100 15,8 0-72-15,-9-7 8 16,1 14-40-16,-9-7 40 16,-5 8-32-16,-7 7 28 15,7-4-28-15,-16 24 0 16,4-1-16-16,-13 38 80 15,17-4-48-15,-12 19 4 16,16-4-28-16,5 0-20 16,12 1-4-16,9-5 12 15,5-3-4-15,3-12 32 16,9-3-20-16</inkml:trace>
          <inkml:trace contextRef="#ctx0" brushRef="#br0" timeOffset="199590.7606">3337 6769 560 0,'-13'15'208'0,"13"-15"-164"0,-17 61-8 16,8-27 32-1,9-7-44-15,-8 3-20 16,8 4-4-16,0-8 36 15,8 1-24-15,-8-12 68 16,4-4-44-16,1-3 88 0,-1-8-68 0,0-19-8 16,5 11-32-16,4-18-28 15,-5 3 4-15,9-22 12 16,0 7 0-16,13 0-20 31,0 8 8-31,4-4 48 0,4 19-20 0,0-4 24 16,1 11-24-16,-5-3 16 15,0 3-20-15,-13 8 0 16,0 0-8-16,-3-7 12 16,-6 7-12-16</inkml:trace>
          <inkml:trace contextRef="#ctx0" brushRef="#br0" timeOffset="202786.8127">4499 6977 372 0,'-8'-11'140'0,"8"11"-112"0,-9-7-4 16,9 7 164-1,9 0-108-15,-5-16 56 16,4 9-80-16,1-12-8 16,-1 0-28-16,5 0-12 15,0 0-4-15,4-11-4 0,0 3 0 0,4-7 0 16,1 12 0-16,-1-5 0 15,4 8 0-15,1 4 52 16,-1 7-28-16,5 16 0 16,-4 0-16-16,-1 11-8 15,1 11 4-15,-5-4-4 16,5 1 0-16,-5-5 32 16,5-3-16-16,-5 0 64 15,4-4-44-15,-3-7 28 16,3-8-36-16,1-8 28 15,4 1-32-15,-1-12 32 16,6-4-32-16,-6-11 4 16,1 8-16-16,-4-8-16 15,-1 11 0-15,-3-4-4 16,-5 16 0-16,-9-4 0 16,5 7 0-16,-9 1 8 15,0 7 0-15,1 0-352 16,7 7 192-16</inkml:trace>
        </inkml:traceGroup>
        <inkml:traceGroup>
          <inkml:annotationXML>
            <emma:emma xmlns:emma="http://www.w3.org/2003/04/emma" version="1.0">
              <emma:interpretation id="{A98F2F07-C7E5-422C-AF19-EF7D55F494CC}" emma:medium="tactile" emma:mode="ink">
                <msink:context xmlns:msink="http://schemas.microsoft.com/ink/2010/main" type="inkWord" rotatedBoundingBox="8744,7006 9840,7061 9777,8310 8681,8254"/>
              </emma:interpretation>
              <emma:one-of disjunction-type="recognition" id="oneOf28">
                <emma:interpretation id="interp40" emma:lang="" emma:confidence="0">
                  <emma:literal>~r"</emma:literal>
                </emma:interpretation>
                <emma:interpretation id="interp41" emma:lang="" emma:confidence="0">
                  <emma:literal>~r'.</emma:literal>
                </emma:interpretation>
                <emma:interpretation id="interp42" emma:lang="" emma:confidence="0">
                  <emma:literal>~r'_</emma:literal>
                </emma:interpretation>
                <emma:interpretation id="interp43" emma:lang="" emma:confidence="0">
                  <emma:literal>~r'</emma:literal>
                </emma:interpretation>
                <emma:interpretation id="interp44" emma:lang="" emma:confidence="0">
                  <emma:literal>~r!</emma:literal>
                </emma:interpretation>
              </emma:one-of>
            </emma:emma>
          </inkml:annotationXML>
          <inkml:trace contextRef="#ctx0" brushRef="#br0" timeOffset="203297.2664">5994 6777 716 0,'-22'-8'264'0,"22"8"-204"0,-8 8-16 16,16-16 108 0,5 8-92-16,25 0 88 15,14 0-84-15,33-7 4 16,17 7-44-16,21 0-12 16,1-8-8-16,12 8 4 15,-25 8-4-15,-9-8-4 16,-17 7 4-16,-17-7-224 0,-16 8 120 0</inkml:trace>
          <inkml:trace contextRef="#ctx0" brushRef="#br0" timeOffset="203701.5335">6117 7076 248 0,'0'53'92'0,"0"-53"-72"0,0 76-4 0,0-42 80 16,0-4-56-16,0 8 96 15,0 0-76-15,0-8 68 16,0 0-72-16,-8-7 40 15,8-4-56-15,0-8 112 16,0 1-84-16,0-16 28 16,8-4-56-16,1-18 4 15,3-1-28-15,18-18 0 16,0 3-8-16,13-7 28 16,-1 11-20-16,9 0 108 15,-4 12-68-15,0 3 100 0,0 4-92 16,-5 8 24-16,10 11-52 0,3-8-12 15,-8 16-16-15,-5-8 4 16,9 4-8-16</inkml:trace>
          <inkml:trace contextRef="#ctx0" brushRef="#br0" timeOffset="203043.9959">6684 6266 540 0,'-5'-19'200'0,"5"19"-156"0,0 8-12 0,0-8 160 16,0 0-112-16,0 7-16 16,0 4-40-16,-4 12-28 15,0 7 0-15,-5 12 12 16,1 7-4-16</inkml:trace>
        </inkml:traceGroup>
      </inkml:traceGroup>
    </inkml:traceGroup>
    <inkml:traceGroup>
      <inkml:annotationXML>
        <emma:emma xmlns:emma="http://www.w3.org/2003/04/emma" version="1.0">
          <emma:interpretation id="{A147172D-9215-44E0-A0D5-D01DCB777BF0}" emma:medium="tactile" emma:mode="ink">
            <msink:context xmlns:msink="http://schemas.microsoft.com/ink/2010/main" type="paragraph" rotatedBoundingBox="4088,8763 24255,8132 24331,10563 4164,11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4B0BE3-7248-447B-B608-A9504201BCFA}" emma:medium="tactile" emma:mode="ink">
              <msink:context xmlns:msink="http://schemas.microsoft.com/ink/2010/main" type="line" rotatedBoundingBox="4088,8763 23671,8150 23717,9611 4133,10224"/>
            </emma:interpretation>
          </emma:emma>
        </inkml:annotationXML>
        <inkml:traceGroup>
          <inkml:annotationXML>
            <emma:emma xmlns:emma="http://www.w3.org/2003/04/emma" version="1.0">
              <emma:interpretation id="{CBCC89AB-BDC7-4BA8-80C2-343FD8F7F9A6}" emma:medium="tactile" emma:mode="ink">
                <msink:context xmlns:msink="http://schemas.microsoft.com/ink/2010/main" type="inkWord" rotatedBoundingBox="4088,8786 7500,8679 7544,10093 4133,10200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24313.6791">3004 7977 332 0,'-8'-19'120'0,"8"19"-92"0,-4-8-8 16,-5 4 148-1,9 4-96-15,-21-3 60 16,12 3-76-16,-21 0 12 16,9 3-40-16,-21 9-8 15,12 3-12-15,-13 19 92 16,9 4-56-16,-13 15 68 0,13 4-60 0,-17 18 4 16,17 1-32-16,4 7-20 15,0 1-8-15,13-1 20 16,9-15-8-16,-1-7 4 15,9-8-4-15,5-12 12 16,3-3-12-16</inkml:trace>
          <inkml:trace contextRef="#ctx0" brushRef="#br0" timeOffset="224318.4828">2923 8298 112 0,'9'-7'44'0,"-9"7"-36"0,21 7 0 15,-16-3 128 1,-1 8-76-16,-4 7 108 16,4 3-96-16,-8 5 32 15,0 3-60-15,-5 0 64 16,1-3-60-16,-10-5 96 15,14-3-80-15,-9-7 32 16,9-5-56-16,-4-10 56 16,3 3-56-16,1-16 72 15,4 1-64-15,9-11-24 16,3 3-16-16,14-11-20 0,-5 11 8 0,9-3-4 16,4 11 0-16,5-4 16 15,-5 7-4-15,4-3-364 16,0 4 196-16</inkml:trace>
          <inkml:trace contextRef="#ctx0" brushRef="#br0" timeOffset="224322.2453">3452 8563 572 0,'-5'19'208'0,"5"-19"-160"0,-13 46-12 0,5-20-4 16,4 1-24-16,-9 7 4 15,4 4-4-15,-8-8 4 16,9 0-8-16,-9-7 8 16,4 0-8-16,0-8-336 15,5-4 180-15</inkml:trace>
          <inkml:trace contextRef="#ctx0" brushRef="#br0" timeOffset="224319.9863">3230 7962 676 0,'0'-4'248'0,"0"4"-192"0,9 0-16 0,-1-4 48 16,5 4-56-16,8-4-4 16,0 4-16-16,22-4-232 15,-5 4 124-15</inkml:trace>
          <inkml:trace contextRef="#ctx0" brushRef="#br0" timeOffset="224585.771">3928 8370 476 0,'-4'8'176'0,"4"-8"-136"0,-25 57-12 0,12-27-4 15,9 4-20-15,-9 8-4 16,9 3 4-16,-5-3 4 15,9-4-4-15,-4-8 96 16,8-4-56-16,-8-14 168 16,4-1-120-16,-4-18 0 15,8-1-52-15,-8-15 24 16,4 1-36-16,0-13-16 16,4 5-4-16,4-11 0 15,9 10-4-15,0-7-20 16,5 12 8-16,7-4 4 15,1 11 4-15,9-12 0 16,3 16 0-16,-3-4-124 16,-1 4 68-16</inkml:trace>
          <inkml:trace contextRef="#ctx0" brushRef="#br0" timeOffset="224781.792">3928 8170 632 0,'9'-15'236'0,"-9"15"-184"0,4-4-16 15,-4 0 148 1,9 4-108-16,4-8-4 16,4 5-44-16,0-1-12 0,4 4-8 0,4-4-96 15,5 4 52-15</inkml:trace>
          <inkml:trace contextRef="#ctx0" brushRef="#br0" timeOffset="224945.2779">4354 8007 340 0,'0'0'128'0,"0"0"-100"0,-4 8-8 0,4-5 80 15,4 5-60-15,-4 7 0 16,0 8-24-16,0 3 8 15,0 5-16-15,0-5-260 16,5 1 140-16</inkml:trace>
          <inkml:trace contextRef="#ctx0" brushRef="#br0" timeOffset="225261.5909">4605 7954 384 0,'9'-8'140'0,"-9"8"-108"0,17 16-8 0,-4-9 120 15,0 12-84-15,8 15 80 16,4 8-80-16,1 22 4 15,-9 4-40-15,-8 16 4 16,-1-5-16-16,-21 12 28 16,5-8-24-16,-22-11 12 15,4-8-16-15,-20-7 20 16,7-11-20-16,-12-12-164 16,9-8 84-16</inkml:trace>
          <inkml:trace contextRef="#ctx0" brushRef="#br0" timeOffset="222934.0984">2097 8363 496 0,'0'-4'0'0,"0"-4"-4"16,9 5 104-1,-1 3-56-15,1-8 60 16,4 1-60-16,-1-5 40 15,10 5-48-15,-5-9 44 16,-4 5-48-16,4-8 28 16,-5 8-32-16,1-12 16 15,-4 8-24-15,-9-15 0 16,0 7-12-16,-13-7-16 0,-4 3 4 0,-9-3 20 16,1 7-8-16,-18 4 16 15,18 12-16-15,-18 3-12 16,9 12 0-16,-9 10-4 15,14 5 0-15,-14 4-12 16,22-1 12-16,4 1 4 16,4-5 4-16,13 1 8 15,13-4-4-15,4-8-80 16,4 1 40-16,17-9-144 16,-12 1 100-16,12-8-96 15,-8 1 104-15,-4-1-8 16,-1 4 48-16,-12 4 8 15,4 7 16-15,-17 19 88 16,0 8-48-16,-17 38 44 16,-4 11-44-16,-5 15-20 15,13-3-4-15,-21 3 0 16,17-11-4-16,-25 3 84 16,12-11-44-16,-26-3 4 15,10-12-28-15,-27-7 60 16,14-12-48-16,-14-7 48 15,18-12-44-15,-9-19 16 16,26-3-32-16,-5-27 52 16,22-4-40-16,4-30 20 0,17 0-32 15,25-26-16-15,9 18-8 16,22-7 4-16,-1 11 0 0,5 0 0 16,-9 12 0-16,-4 0-12 15,-5 14 8-15,-8-3-136 16,0 11 72-16,0-7-252 15,-12 11 180-15</inkml:trace>
        </inkml:traceGroup>
        <inkml:traceGroup>
          <inkml:annotationXML>
            <emma:emma xmlns:emma="http://www.w3.org/2003/04/emma" version="1.0">
              <emma:interpretation id="{B0073C58-1577-4B47-92D4-9E02C84E5B5D}" emma:medium="tactile" emma:mode="ink">
                <msink:context xmlns:msink="http://schemas.microsoft.com/ink/2010/main" type="inkWord" rotatedBoundingBox="7904,8845 10547,8763 10587,10022 7943,10105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29434.6892">6462 8563 912 0,'13'-3'0'0,"-5"-5"-4"0,5 0 60 16,-4 5-32-16,-1-12 32 15,13 3-28-15,-8-11 16 16,9 5-24-16,-10-13 16 15,10 9-20-15,-10-12 36 16,1 7-28-16,-9-7 4 16,-4 11-16-16,0-3-8 15,-8 7 0-15,-5 0-16 16,5 11 8-16,-26 5 4 16,4 3 0-16,-13 3-12 15,5 9 8-15,-5 3 4 16,9 8 0-16,-4 3-12 15,8 4 8-15,9 1-24 16,12-1 16-16,9 0-40 16,17-7 32-16,-4-8-124 15,4 0 80-15,0-7-176 16,4-1 136-16,-8 1-4 16,4 3 64-16,-13 4 12 15,5 4 20-15,-18 19 68 16,9 8-28-16,-12 18 16 15,3 0-28-15,-4 12 0 16,-4-4-8-16,-4 4 4 16,0-12-8-16,-9-4 140 15,4-10-80-15,-20-9 60 0,16 1-68 16,-17-19-24-16,9-4-20 0,4-23 140 16,8 0-84-16,0-22 16 15,9-1-48-15,13-18-24 16,8 3-8-16,26-15-16 15,13 12 8-15</inkml:trace>
          <inkml:trace contextRef="#ctx0" brushRef="#br0" timeOffset="229735.9909">7339 8015 464 0,'-4'-23'176'0,"4"23"-140"0,-8-4-8 16,-1 0 76-1,0 8-64-15,-12-4 28 16,0 8-40-16,-13 7-28 16,4 4 0-16,-13 11 80 15,9 8-48-15,-12 3 28 16,7 9-40-16,-8 18 60 15,22-8-44-15,-1 16 12 16,5 0-32-16,12-8-16 16,1-11-4-16,8-4 28 15,8-12-12-15,5-10 12 16,4-5-12-16</inkml:trace>
          <inkml:trace contextRef="#ctx0" brushRef="#br0" timeOffset="226161.4843">5176 8548 416 0,'-8'12'152'0,"8"-12"-116"0,4 11-12 0,0-7 232 15,9 0-144-15,4-1 124 16,0 1-140-16,13-8 32 16,0 4-80-16,12-3-24 15,1-1-16-15,4-4 0 16,-1 8-4-16,-3-4 24 16,-5 4-16-16,-12-7-136 15,-1 7 68-15,-8-4-168 16,-8 4 128-16</inkml:trace>
          <inkml:trace contextRef="#ctx0" brushRef="#br0" timeOffset="225861.2238">5253 8344 384 0,'-9'-8'140'0,"9"8"-108"0,-8-3-8 0,3-1 172 16,5 8-112-16,-4-4 88 15,4 0-100-15,4-4 32 16,5 4-60-16,8-8-8 15,4 4-20-15,9-7-12 16,4 7 0-16,9-3 4 16,-1 7-4-16,1-4-12 15,0 4 4-15,-9-4-128 16,-5 8 72-16</inkml:trace>
          <inkml:trace contextRef="#ctx0" brushRef="#br0" timeOffset="230050.3922">7318 8310 624 0,'-21'19'228'0,"21"-19"-176"0,-13 57-16 0,4-23-16 16,5-4-20-16,-4 8 0 16,3 3 0-16,1-10 16 15,4-1-8-15,-8-11 76 16,8-4-48-16,0-15 92 15,8 0-72-15,-8-15-8 16,0 0-32-16,4-16 8 16,1 1-16-16,3-12 4 15,5 8-4-15,8-3-24 16,1 3 8-16,7 3-4 16,5 12 4-16,5 0 16 15,-5 12-4-15,4-8-188 16,-4 7 100-16,4-3-500 15,-12 7 320-15</inkml:trace>
          <inkml:trace contextRef="#ctx0" brushRef="#br0" timeOffset="230217.9331">7497 8034 612 0,'8'-16'228'0,"-8"16"-180"0,34-11-12 0,-21 3 80 15,4 8-72-15,9-3-20 16,-1 6-12-16,9 1-128 16,5 4 64-16</inkml:trace>
          <inkml:trace contextRef="#ctx0" brushRef="#br0" timeOffset="230438.9267">7620 8533 768 0,'-4'0'284'0,"4"0"-220"0,13 4-20 16,-5-8 84 0,9 0-80-16,13-3 16 15,9-1-40-15,7-7-12 16,-3 4-8-16</inkml:trace>
        </inkml:traceGroup>
        <inkml:traceGroup>
          <inkml:annotationXML>
            <emma:emma xmlns:emma="http://www.w3.org/2003/04/emma" version="1.0">
              <emma:interpretation id="{C2049E77-A6C5-4657-8DED-E0764D73F8E7}" emma:medium="tactile" emma:mode="ink">
                <msink:context xmlns:msink="http://schemas.microsoft.com/ink/2010/main" type="inkWord" rotatedBoundingBox="11102,8647 12894,8591 12924,9533 11132,9589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30741.4826">8476 8295 508 0,'-4'19'188'0,"4"-19"-148"0,-21 53-8 0,8-19 52 16,13-4-52-16,-4 8-4 16,4 3-16-16,-5-7 32 15,5 1-20-15,-4-13 48 16,4 1-40-16,-4-15 64 16,0-1-56-16,-5-18-16 15,5-1-16-15,-5-22 8 16,1 4-8-16,-5-12-12 15,9 5 0-15,4-5 12 16,8 12-4-16,5-4-20 16,8 15 8-16,5-4-4 15,8 12 4-15,0-5-80 16,4 9 48-16</inkml:trace>
          <inkml:trace contextRef="#ctx0" brushRef="#br0" timeOffset="230908.4266">8378 8030 652 0,'17'-8'244'0,"-17"8"-192"0,17 0-12 15,0-4 4-15,5 4-32 0</inkml:trace>
          <inkml:trace contextRef="#ctx0" brushRef="#br0" timeOffset="231102.5181">8894 7882 540 0,'-17'15'200'0,"17"-15"-156"0,-18 38-12 0,18-19 36 16,5 4-44-16,-1 3-12 16,-4 5-4-16,9-5 8 15,-1 0-8-15</inkml:trace>
          <inkml:trace contextRef="#ctx0" brushRef="#br0" timeOffset="231464.4256">9149 7844 372 0,'-4'-15'140'0,"4"15"-112"15,34 8-4-15,-13-1 84 0,-4 16-64 0,9 15 44 16,-5 11-52-16,5 19 76 16,-1 0-60-16,-16 23 0 15,-1-4-32-15,-16 4 120 16,-1 0-76-16,-16-4-12 16,-1-19-32-16,-12-11 12 15,8-8-20-15,-8-11-48 16,8-15 20-16</inkml:trace>
          <inkml:trace contextRef="#ctx0" brushRef="#br0" timeOffset="231776.4931">9784 8329 768 0,'12'0'284'0,"-12"0"-220"0,60-8-20 0,-26 4-4 16,4 1-32-16,18-9 4 16,-1 5-4-16,5-1-32 15,-1 4 12-15</inkml:trace>
          <inkml:trace contextRef="#ctx0" brushRef="#br0" timeOffset="231613.9196">9860 8117 664 0,'21'-4'244'0,"-21"4"-188"0,30 0-16 16,-8 0-20 0,-1 0-20-16,13 0 0 15,4 8 0-15,1-5-80 16,-5 1 44-16</inkml:trace>
        </inkml:traceGroup>
        <inkml:traceGroup>
          <inkml:annotationXML>
            <emma:emma xmlns:emma="http://www.w3.org/2003/04/emma" version="1.0">
              <emma:interpretation id="{CC83871D-2155-421D-BED6-BD9FEB265D38}" emma:medium="tactile" emma:mode="ink">
                <msink:context xmlns:msink="http://schemas.microsoft.com/ink/2010/main" type="inkWord" rotatedBoundingBox="14203,9010 16693,8932 16717,9695 14227,9773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34437.2184">11695 8317 184 0,'0'-3'68'0,"0"3"-52"0,-12 11-4 16,7 0 204 0,10 1-120-16,-10 14 76 15,1 12-100-15,-4 11 40 0,-1 0-68 0,5 20-4 16,4-16-24-16,-9 3-12 16,1-10 0-16,-5 3 12 15,5-15-8-15,-5 0 4 16,4-4-4-16,1-11-8 15,8-4 4-15</inkml:trace>
          <inkml:trace contextRef="#ctx0" brushRef="#br0" timeOffset="234891.4268">11913 8480 320 0,'0'46'120'0,"0"-46"-96"0,0 60-4 0,0-30 140 16,0-3-92-16,-9 7 8 16,9 0-48-16,-4 0-16 15,-5-4-8-15,1-3 20 16,-1-4-12-16,5-8 4 16,-4 0-8-16</inkml:trace>
          <inkml:trace contextRef="#ctx0" brushRef="#br0" timeOffset="234676.3547">11883 8435 592 0,'8'-27'220'0,"-8"27"-172"0,22-11-12 15,-1 3 40 1,-8 8-48-16,25-11 68 16,5 3-56-16,8-3 20 15,0 7-40-15,8-3-16 16,-3 3-8-16,3-4 12 16,-16 5-4-16,-5-5 16 15,-4 8-12-15,-12-4-144 16,-5 4 72-16,-17 0-476 15,0 8 300-15</inkml:trace>
          <inkml:trace contextRef="#ctx0" brushRef="#br0" timeOffset="235154.6272">12338 8378 664 0,'9'-19'244'0,"-9"19"-188"0,0 0-16 16,-9 4 40-1,9 3-52-15,-4 20 52 16,-4-1-48-16,-14 20 4 15,14 3-24-15,-5 12 0 16,5-5-4-16,-5 1-8 16,4-4 4-16,-3-7 4 15,3-5-4-15,0-7 24 0,1-3-16 16,-1-9-4-16,5-3-4 0,-9-8-48 16,9-3 24-16,-4-12-400 15,8 0 232-15</inkml:trace>
          <inkml:trace contextRef="#ctx0" brushRef="#br0" timeOffset="235443.5458">12832 8174 352 0,'-12'0'132'0,"12"0"-104"0,0 15-8 15,0 0 156 1,0 11-100-16,-9 24 84 16,-4 3-92-16,-8 30 24 15,13 0-52-15,-14 4 4 16,5-7-28-16,-4-8-24 15,8-8 0-15,-8-7 32 16,4-8-16-16</inkml:trace>
          <inkml:trace contextRef="#ctx0" brushRef="#br0" timeOffset="234194.0746">11559 8230 236 0,'-13'-7'88'0,"13"7"-68"0,-4 0-4 0,0 0 148 15,8 0-92-15,-4 0 32 16,0 0-60-16,0 4 8 16,0 3-32-16,-4 8 36 15,0 4-32-15,-5 4 4 16,1 3-16-16,-9 8 20 15,4 8-20-15,0-8 48 16,5 0-32-16,3 0 28 16,5 0-28-16,9-3-16 15,-1-5-8-15,22 1 100 16,-4-1-56-16,12-3 8 16,5 7-36-16,8-15 16 15,0 8-24-15,0-15-4 16,8-1-4-16,-12-7 12 15,0 0-8-15,-13-7-260 16,-12-1 140-16</inkml:trace>
          <inkml:trace contextRef="#ctx0" brushRef="#br0" timeOffset="235947.9283">13152 8401 124 0,'0'-4'44'0,"0"4"-32"0,0 11-4 0,0 1 172 16,0 3-100-16,-4 15 44 16,-5 12-72-16,0 7 68 15,9 0-68-15,-12 0 80 16,12-3-76-16,-9-8 80 15,9-4-80-15,-4-12 80 16,4 1-80-16,-4-15 96 16,8-1-88-16,-4-18-20 15,0 3-28-15,0-18 4 16,8-1-12-16,1-22-12 16,8 4 0-16,4-12 4 15,1 11 0-15,7-3-28 16,5 15 16-16,5 0 4 15,3 15 8-15,-12 0-20 16,13 8 12-16,-13 3 12 16,-1 5 0-16,1-5-4 15,-4 19 4-15,-5-11-200 16,0 0 108-16,-4-7-624 16,0 7 396-16</inkml:trace>
          <inkml:trace contextRef="#ctx0" brushRef="#br0" timeOffset="236043.4129">13275 8196 820 0,'-13'-11'304'0,"13"11"-236"0,22-11-20 0,-1 3 44 16,0 4-60-16,18 0-4 15,-5 4-16-15,8 0-44 16,9 4 16-16</inkml:trace>
          <inkml:trace contextRef="#ctx0" brushRef="#br0" timeOffset="236283.8239">13595 8813 820 0,'0'-4'304'0,"0"4"-236"0,64-11-20 16,-30 7-16 0,0 4-28-16,17-7-124 0,4-5 64 0,5 5-532 15,8 7 324-15</inkml:trace>
        </inkml:traceGroup>
        <inkml:traceGroup>
          <inkml:annotationXML>
            <emma:emma xmlns:emma="http://www.w3.org/2003/04/emma" version="1.0">
              <emma:interpretation id="{0BC589C9-4B1E-438F-86F1-29042BA40670}" emma:medium="tactile" emma:mode="ink">
                <msink:context xmlns:msink="http://schemas.microsoft.com/ink/2010/main" type="inkWord" rotatedBoundingBox="17101,8955 18079,8925 18101,9641 17124,9671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37510.9046">15306 8147 464 0,'0'-15'176'0,"0"15"-140"16,13 0-8-16,-13 0 144 15,0 0-100-15,0 7 104 16,9 5-100-16,-14 14 36 16,10 8-64-16,-10 31 56 15,1 3-64-15,-9 30 0 16,1-3-24-16,-10-8 32 16,10-4-24-16,-5 1-12 15,4-24-8-15</inkml:trace>
          <inkml:trace contextRef="#ctx0" brushRef="#br0" timeOffset="236656.8168">14468 8439 496 0,'-13'-4'184'0,"13"4"-140"0,-9 34-16 0,1-12-24 16,8 5-8-16,-9 11 20 16,9 3-8-16,-8 9 16 15,8-1-16-15,-13-7 68 16,13-5-44-16,-4-6 68 16,4-9-60-16,-9-6 108 15,1-1-88-15,-1-15 0 16,9 0-36-16,-4-12 44 15,4 1-36-15,-4-16-16 16,4 5-8-16,0-20 8 16,8 8-8-16,1-8-20 15,3 12 4-15,10 0 12 16,-1 7 0-16,9-3-12 16,0 10 4-16,4-2 4 0,4 10 0 15,0-3-72-15,-4 3 40 0</inkml:trace>
          <inkml:trace contextRef="#ctx0" brushRef="#br0" timeOffset="236899.4617">14502 8264 592 0,'-17'-22'220'0,"17"22"-172"0,-5-8-12 0,5 1 200 16,5 7-136-16,-1-8 4 16,9 4-64-16,4-3-40 15,4 7 0-15,9-4 8 16,0 8-4-16,4-4-160 16,4 3 84-16,-4-3-348 15,0 4 232-15</inkml:trace>
          <inkml:trace contextRef="#ctx0" brushRef="#br0" timeOffset="237091.6205">15013 8162 632 0,'-13'-7'236'0,"13"7"-184"0,-4 11-16 15,-1-3 28-15,5 7-44 16,-4 0-8-16,4 11-8 0,-4-7 20 15,8 12-12-15,-8-13-32 16,4 9 12-16,-4-4-440 16,8-1 248-16</inkml:trace>
        </inkml:traceGroup>
        <inkml:traceGroup>
          <inkml:annotationXML>
            <emma:emma xmlns:emma="http://www.w3.org/2003/04/emma" version="1.0">
              <emma:interpretation id="{D6541EA1-F6EB-454C-9C31-0EDDA07F4C31}" emma:medium="tactile" emma:mode="ink">
                <msink:context xmlns:msink="http://schemas.microsoft.com/ink/2010/main" type="inkWord" rotatedBoundingBox="19547,9056 19618,9054 19627,9326 19556,9328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49405.6709">16797 8310 496 0,'13'-38'184'0,"-13"38"-140"0,21-8-16 0,-17 5 92 16,5 6-72-16,-5 1 32 15,0 8-44-15,5 10-4 16,-1 5-20-16,-8 22 0 16,-8-4-4-16,3 12 12 15,1-4-12-15</inkml:trace>
        </inkml:traceGroup>
        <inkml:traceGroup>
          <inkml:annotationXML>
            <emma:emma xmlns:emma="http://www.w3.org/2003/04/emma" version="1.0">
              <emma:interpretation id="{C625341B-7230-43BC-B534-E92754A1E136}" emma:medium="tactile" emma:mode="ink">
                <msink:context xmlns:msink="http://schemas.microsoft.com/ink/2010/main" type="inkWord" rotatedBoundingBox="20626,8245 23671,8150 23715,9558 20670,9654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49823.2816">18159 7761 404 0,'-17'-34'148'0,"17"34"-112"0,-38-23-12 16,17 12-12-1,0 7-12-15,-9-7 0 16,0 7 0-16,0-4 24 15,9 8-12-15,0 4-12 0,3 7-4 0,23 8 20 16,12 8-8-16,4 11 24 16,9 3-20-16,0 9 12 15,4-1-12-15,-9 0-8 16,1-4 0-16,-22-7 48 16,-4-7-28-16,-4-9 60 15,-9-3-48-15,-21-7 12 16,4-5-32-16,-12-7-8 15,8 0-4-15,-1-11-148 16,18-1 80-16</inkml:trace>
          <inkml:trace contextRef="#ctx0" brushRef="#br0" timeOffset="250138.9025">18377 7651 248 0,'0'49'92'0,"0"-49"-72"0,0 91-4 0,0-57-8 16,0 8-8-16,0 0 0 15,0-1 0 1,0-3 0-16,0-4 0 0,-13-11 32 16,0 0-16-16</inkml:trace>
          <inkml:trace contextRef="#ctx0" brushRef="#br0" timeOffset="251954.7511">18624 7689 268 0,'-17'-11'100'0,"17"11"-76"0,-13 7-8 0,0 1-8 16,0-1-8-16,-4 9 60 15,4 2-32-15,1 13 24 16,7-1-32-16,-7 8 16 16,7-4-20-16,-3 0 72 15,8-4-52-15,-4-7 68 16,8 0-64-16,-8-8 36 16,4-4-44-16,0-11 0 15,4 0-20-15,-4-15 12 16,13 4-16-16,4-23-20 15,12 3 4-15,10-10-84 16,-5 7 52-16,4 0-12 16,1 11 32-16,-5 0 76 15,-5 8-32-15,-3 4 20 0,-5 3-28 16,1 1 0-16,-5 3-8 0,-17 8 28 16,0 3-20-16,-17 4-4 15,8 8-8-15,-8 4 4 16,4 4-4-16,0 7-12 15,9 0 4-15,-4 0 4 16,20 0 0-16,5 0 0 16,5-4 0-16,12-7 24 15,8 0-12-15,9-8-4 16,1 0-4-16,7-8 20 16,1-3-12-16,-9-11-32 15,-8 3 12-15,-9-15 20 16,-5 0-8-16,-7-19 8 15,-5 4-4-15,-13-15-16 16,-4 0 4-16,-9 3 4 16,1 12 0-16,-18 4-20 15,14 11 12-15,-14 11-12 16,5 16 8-16,-22 22 0 16,13 8 4-16,-4 23 0 15,5 3 0-15,-10 16 16 16,9-1-4-16,-12 16-4 15,16-4 4-15,-4 15 4 16,9-16-4-16,-4-3-4 0,-1-15 4 16,-4-11 4-16,9-16-4 0,-9-11-4 15,5-3 4-15,-1-16 20 16,5 0-12-16,-5-15-12 16,13 0-4-16,1-19 4 15,12 8 0-15,8-39 8 16,5 9-4-16,17-39-4 15,0 8 4-15,4-26-192 16,12 11 104-16,10-23-16 16,3 19 56-16,22-11 24 15,-8 26 8-15,3 5 36 16,-3 21-12-16,-5 1 32 16,-13 23-28-16,-8-1 108 15,-13 8-68-15,-4-4 72 16,0 12-72-16,-17-4 76 15,8 4-76-15,-13-5 8 16,1 9-40-16,-5-4-32 16,-4 7 4-16,9-8 0 15,-1 9 4-15,-4-1-20 16,5 8 12-16,-9 3 4 16,0 5 4-16,0 6-20 15,8 1 12-15,-16 8 4 16,8-1 4-16,0 5 0 15,-4-1 0-15,-1 0 0 16,5-3 0-16,5-5 16 16,-1-3-8-16,9-11 16 15,4 0-16-15,17-16 4 0,-13 4-4 16,17-19-112-16,-4 1 56 16,-4-12-16-16,0 7 40 0,-4-3-12 15,-9 11 20-15,-5 0 44 16,-7 11-16-16,-14 8 52 15,1 8-36-15,-9 11-32 16,4 4 0-16,9 7 8 16,4 0 0-16,4 1 24 15,13-1-16-15,4-7-4 16,0-1-4-16,5-7 4 16,4-3-4-16,0-12 8 15,-5-4-8-15,1-23-12 16,-5 5 4-16,5-27-104 15,3 7 60-15,-3-19-60 16,-5 8 64-16,18-7 20 16,-5 11 20-16,-5-4 108 15,10 11-56-15,-18 0 68 16,13 12-64-16,-13 4 4 16,-4 10-32-16,-8 9-48 15,-9 7 12-15,-17 15 0 16,4 11 12-16,-17 5 0 15,1 3 0-15,-1 4-12 16,8 3 8-16,1 8 4 16,8 1 0-16,13 3 24 15,5 0-12-15,24 0-40 0,1-8 16 16,26-3-68-16,-10-4 44 0,10-12-36 16,3-7 40-16,-16-19 28 15,8-8 4-15,-21-26-52 16,-9-3 28-16,-8-16-76 15,-13 7 56-15,-13-7 28 16,5 15 12-16,-26 0 32 16,4 16-16-16,-4 7-4 15,4 11-4-15,4 8-16 16,9 11 8-16,5 4 12 16,12 7-4-16,4 1-4 15,9 7 4-15,8-8 12 16,0 1-8-16,5-8-4 15,-1 0 0-15,5-12 12 16,0 1-8-16,-9-20-20 16,5 5 4-16,-9-5-56 15,4-7 32-15,-4 4 52 16,0 8-12-16,-13-5 40 16,9 12-32-16,0 0 76 15,-5 12-56-15,10-5 40 16,3-3-44-16,0-4 44 15,0 4-44-15,9-15 56 16,-9-1-52-16,9-14-8 16,-8 3-16-16</inkml:trace>
          <inkml:trace contextRef="#ctx0" brushRef="#br0" timeOffset="249944.1021">18526 7435 92 0,'-9'12'32'0,"9"-12"-24"0</inkml:trace>
        </inkml:traceGroup>
      </inkml:traceGroup>
      <inkml:traceGroup>
        <inkml:annotationXML>
          <emma:emma xmlns:emma="http://www.w3.org/2003/04/emma" version="1.0">
            <emma:interpretation id="{325D2B4A-129A-46CD-951D-7B7CF7773EFD}" emma:medium="tactile" emma:mode="ink">
              <msink:context xmlns:msink="http://schemas.microsoft.com/ink/2010/main" type="line" rotatedBoundingBox="20597,9697 24299,9558 24329,10341 20626,10481"/>
            </emma:interpretation>
          </emma:emma>
        </inkml:annotationXML>
        <inkml:traceGroup>
          <inkml:annotationXML>
            <emma:emma xmlns:emma="http://www.w3.org/2003/04/emma" version="1.0">
              <emma:interpretation id="{AB836E21-80F2-4754-9818-94C4D7B05CBE}" emma:medium="tactile" emma:mode="ink">
                <msink:context xmlns:msink="http://schemas.microsoft.com/ink/2010/main" type="inkWord" rotatedBoundingBox="20598,9738 21393,9709 21414,10268 20619,10298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52810.9169">18104 9355 424 0,'-13'-23'156'0,"13"23"-120"0,-4-27-8 16,0 12 72-1,4 4-60-15,-4-12-8 16,4 8-20-16,-9-8 8 0,1 8-12 0,-10-4-20 16,6 4 4-16,-14 15 20 15,5 0-4-15,-13 19 40 16,8 0-24-16,-4 11 4 15,13-3-16-15,5 7 0 16,7-8-4-16,10-3 4 16,7-4-8-16,10-8 16 15,3 1-12-15,5-12-64 16,0 3 28-16,0-14-92 16,-5 0 64-16,-3-12-76 15,-1 8 72-15,-4 0 84 16,-4 11-8-16,-9 8 120 15,-4 3-76-15,0 8 36 16,4 8-56-16,5 4-4 16,8-1-24-16,0-3 0 15,13-1-4-15,4-6 4 16,4-5-8-16,0-11 24 16,1 0-16-16,-1-11-4 15,-4-1-4-15,-4-18-68 16,0 3 36-16,-1-33-112 15,1 3 80-15,0-22-152 16,-4 11 124-16,-5-4 180 16,-8 26-44-16,-5-3 140 15,1 19-108-15,-9 7 24 16,0 15-64-16,-17 12 4 0,4 11-28 16,-17 19 0-16,0 8-8 0,-4 15 12 15,4-4-12-15,-4 11 4 16,22-11-4-16,-6-7-104 15,18-5 52-15</inkml:trace>
          <inkml:trace contextRef="#ctx0" brushRef="#br0" timeOffset="253011.6886">18368 9037 912 0,'-25'-53'340'0,"25"53"-264"0,-9-16-24 0,9 1 52 15,13 11-68-15,17-3-32 16,8 3-4-16,26 4-4 16,-5 4 4-16</inkml:trace>
        </inkml:traceGroup>
        <inkml:traceGroup>
          <inkml:annotationXML>
            <emma:emma xmlns:emma="http://www.w3.org/2003/04/emma" version="1.0">
              <emma:interpretation id="{35E683AD-9CC0-41E5-9074-01B09542101C}" emma:medium="tactile" emma:mode="ink">
                <msink:context xmlns:msink="http://schemas.microsoft.com/ink/2010/main" type="inkWord" rotatedBoundingBox="22119,9640 22537,9624 22560,10227 22142,10243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53455.8846">19518 9165 424 0,'0'-15'156'0,"0"15"-120"0,4 4-8 0,-8 0 44 16,4 7-44-16,-21 16 60 16,12 3-52-16,-12 8 20 15,8 0-36-15,-4-4 28 16,4 0-32-16,5-8 64 15,-1-3-44-15,-4-8 116 16,13 0-84-16,-4-15 28 16,4 0-56-16,0-15-16 15,4 4-12-15,9-20-12 16,0 1 4-16,12-19-4 16,-3 7 0-16,8-3 0 15,-1 7 0-15,5 4-28 16,-4 7 16-16,13 5 4 15,-13 7 8-15,-9-1-20 16,4 13 12-16,-8-1-232 16,1 8 128-16</inkml:trace>
          <inkml:trace contextRef="#ctx0" brushRef="#br0" timeOffset="253685.9963">19624 8885 644 0,'0'-11'236'0,"0"11"-180"0,17-15-20 0,-4 7 160 15,4 4-116-15,4-3-32 16,1 7-32-16,16-8 0 15,-4 16-8-15</inkml:trace>
        </inkml:traceGroup>
        <inkml:traceGroup>
          <inkml:annotationXML>
            <emma:emma xmlns:emma="http://www.w3.org/2003/04/emma" version="1.0">
              <emma:interpretation id="{BECDE576-A852-423A-B1BF-90FD939C3994}" emma:medium="tactile" emma:mode="ink">
                <msink:context xmlns:msink="http://schemas.microsoft.com/ink/2010/main" type="inkWord" rotatedBoundingBox="22640,9647 24300,9584 24329,10341 22669,10404"/>
              </emma:interpretation>
              <emma:one-of disjunction-type="recognition" id="oneOf38">
                <emma:interpretation id="interp54" emma:lang="" emma:confidence="0">
                  <emma:literal>"r'</emma:literal>
                </emma:interpretation>
                <emma:interpretation id="interp55" emma:lang="" emma:confidence="0">
                  <emma:literal>'r'</emma:literal>
                </emma:interpretation>
                <emma:interpretation id="interp56" emma:lang="" emma:confidence="0">
                  <emma:literal>is r'</emma:literal>
                </emma:interpretation>
                <emma:interpretation id="interp57" emma:lang="" emma:confidence="0">
                  <emma:literal>"r.</emma:literal>
                </emma:interpretation>
                <emma:interpretation id="interp58" emma:lang="" emma:confidence="0">
                  <emma:literal>"r,</emma:literal>
                </emma:interpretation>
              </emma:one-of>
            </emma:emma>
          </inkml:annotationXML>
          <inkml:trace contextRef="#ctx0" brushRef="#br0" timeOffset="254119.691">19931 9442 748 0,'-21'-23'276'0,"21"23"-216"0,4 0-16 0,4 0-4 15,14 0-32-15,7 0 4 16,1 7-4-16</inkml:trace>
          <inkml:trace contextRef="#ctx0" brushRef="#br0" timeOffset="254033.4203">20059 9290 880 0,'12'-15'328'0,"-12"15"-256"0,17-8-16 0,-4 5-24 16,0 6-28-16,4-3-4 15,0 4 4-15</inkml:trace>
          <inkml:trace contextRef="#ctx0" brushRef="#br0" timeOffset="254480.763">20710 9199 260 0,'-4'23'96'0,"4"-23"-76"0,-9 49-4 15,-3-18 156 1,12-1-96-16,-17 8 24 0,12 3-60 15,-16-3 96-15,12 0-76 0,-3-8 72 16,3 1-76-16,1-13 32 16,-1 1-52-16,5-19 44 31,-5 0-48-31,9-19-8 0,0 4-12 0,9-19-20 16,-5 8 4-16,13-23-16 15,-4 7 12-15,4-3-12 16,9 7 8-16,-1 4 0 15,-4 11 4-15,5 4 0 16,4 8 0-16,0 3 8 16,-5 12 0-16</inkml:trace>
          <inkml:trace contextRef="#ctx0" brushRef="#br0" timeOffset="254661.195">20727 8915 820 0,'13'-30'304'0,"-13"30"-236"0,0-11-20 15,8 3 80 1,1 8-80-16,12-7-20 16,1-1-16-16,16 8-12 15,-4-4 0-15,9 4-336 16,12 4 184-16</inkml:trace>
          <inkml:trace contextRef="#ctx0" brushRef="#br0" timeOffset="254855.7596">21549 8791 852 0,'-8'0'316'0,"8"0"-248"0,-5 18-16 0,-8-2-4 16,13 6-36-16,-17 5-4 15,9 14-4-15</inkml:trace>
        </inkml:traceGroup>
      </inkml:traceGroup>
      <inkml:traceGroup>
        <inkml:annotationXML>
          <emma:emma xmlns:emma="http://www.w3.org/2003/04/emma" version="1.0">
            <emma:interpretation id="{0F0DC24C-94E8-4F2C-8FFD-506AD64AA61B}" emma:medium="tactile" emma:mode="ink">
              <msink:context xmlns:msink="http://schemas.microsoft.com/ink/2010/main" type="line" rotatedBoundingBox="4834,10322 7681,10303 7686,11086 4839,11105"/>
            </emma:interpretation>
          </emma:emma>
        </inkml:annotationXML>
        <inkml:traceGroup>
          <inkml:annotationXML>
            <emma:emma xmlns:emma="http://www.w3.org/2003/04/emma" version="1.0">
              <emma:interpretation id="{5321877B-1543-48F2-89E7-D4612F85962E}" emma:medium="tactile" emma:mode="ink">
                <msink:context xmlns:msink="http://schemas.microsoft.com/ink/2010/main" type="inkWord" rotatedBoundingBox="4834,10322 7190,10306 7195,11003 4838,11019"/>
              </emma:interpretation>
              <emma:one-of disjunction-type="recognition" id="oneOf39">
                <emma:interpretation id="interp59" emma:lang="" emma:confidence="0">
                  <emma:literal>air,</emma:literal>
                </emma:interpretation>
                <emma:interpretation id="interp60" emma:lang="" emma:confidence="0">
                  <emma:literal>tr.</emma:literal>
                </emma:interpretation>
                <emma:interpretation id="interp61" emma:lang="" emma:confidence="0">
                  <emma:literal>fir,</emma:literal>
                </emma:interpretation>
                <emma:interpretation id="interp62" emma:lang="" emma:confidence="0">
                  <emma:literal>Fri,</emma:literal>
                </emma:interpretation>
                <emma:interpretation id="interp63" emma:lang="" emma:confidence="0">
                  <emma:literal>'tr.</emma:literal>
                </emma:interpretation>
              </emma:one-of>
            </emma:emma>
          </inkml:annotationXML>
          <inkml:trace contextRef="#ctx0" brushRef="#br0" timeOffset="300793.3698">2085 9971 216 0,'4'-15'80'0,"-4"15"-60"0,13-15-8 0,-9 4 100 16,9 7-64-16,-9-7 8 15,13 7-36-15,-13-4-20 16,9 8-4-16,-4 4 40 16,-1 4-24-16,-4 7 36 15,1 8-32-15,-10 7 32 16,5 0-32-16,-8 4-4 15,4 0-8-15,-9 0 4 16,4-3-4-16,-4-9 52 16,5 1-32-16,-5-8 44 15,9-3-40-15,-5-12 4 16,5 0-20-16,4-16-8 16,9 1 0-16,-5-11-16 15,9 7 8-15,4-11-16 16,0 7 12-16,4-4 20 15,0 8-4-15,5-3 76 16,4 7-48-16,0-4 84 16,4 3-68-16,0 1 28 0,4 4-48 0,-8-4 8 15,0 7-24-15,-1-7 0 16,-3 8-8-16,-5-5 12 16,1 8-12-16,-5-7-4 15,4 7 0-15,-17-3-260 16,13 7 140-16</inkml:trace>
          <inkml:trace contextRef="#ctx0" brushRef="#br0" timeOffset="301141.296">2263 9684 364 0,'-21'-15'132'0,"21"15"-100"0,0-4-12 15,0 0 200 1,0 8-124-16,4-8 52 16,13 0-88-16,-4-3-28 0,13 3-20 15,8-4 24-15,0 8-20 0,9-7-12 16,3 7-8-16,-3-8-76 16,4 8 44-16</inkml:trace>
          <inkml:trace contextRef="#ctx0" brushRef="#br0" timeOffset="301565.4256">2962 9915 156 0,'-9'0'56'0,"9"0"-44"0,0 0-4 16,0-8 156-1,9 8-92-15,4 0 32 16,8-7-60-16,9-1 0 0,8 4-28 0,9-7 0 16,0-1-8-16,4 1 12 15,0 7-12-15,-4 1-28 16,0 3 8-16,-9 0-136 15,-8 3 80-15</inkml:trace>
          <inkml:trace contextRef="#ctx0" brushRef="#br0" timeOffset="301755.4289">3004 10066 560 0,'13'8'208'0,"-13"-8"-164"0,34-15-8 0,-8 7 100 16,4 4-80-16,16-7-20 16,1 3-24-16,13-7 4 15,-5 4-8-15,1-1-152 16,-5 5 76-16,-9-5-264 16,-3 9 188-16</inkml:trace>
          <inkml:trace contextRef="#ctx0" brushRef="#br0" timeOffset="302012.1136">3371 9642 508 0,'-26'27'188'0,"26"-27"-148"0,-21 64-8 0,12-30 60 15,5 4-56-15,-9 15-4 16,9 4-20-16,-9-1 16 16,9-6-16-16,-13-5-12 15,4-7-4-15,-4-4 20 16,4-4-8-16,-4-7-4 16,9 4 0-16</inkml:trace>
          <inkml:trace contextRef="#ctx0" brushRef="#br0" timeOffset="302384.6026">3924 9805 312 0,'-25'57'112'0,"25"-57"-84"0,-30 75-12 16,17-44 4-1,9 3-16-15,-5 4 104 16,5-4-60-16,-4-8 60 16,3-3-64-16,-3-8 148 15,3 0-112-15,-3-11 48 16,8-4-80-16,-4-11-24 0,8-1-16 0,0-18-8 16,5 0 0-16,-1-8 16 15,9 4-8-15,5 0-28 16,-1 7 8-16,4 4 32 15,5 8-12-15,4 0 16 16,5 11-12-16,-1-3 0 16,0 7-4-16,-4-12-8 15,-4 20 4-15,-9-16-40 16,1 8 20-16,-18-3-356 16,0 6 204-16</inkml:trace>
          <inkml:trace contextRef="#ctx0" brushRef="#br0" timeOffset="302537.0326">3941 9604 768 0,'-17'-19'284'0,"17"19"-220"0,17-3-20 0,-8-1 164 16,4 0-124-16,4-4-16 15,0 5-44-15,12-5-20 16,1 4 0-16</inkml:trace>
          <inkml:trace contextRef="#ctx0" brushRef="#br0" timeOffset="302671.3899">4439 9521 768 0,'-17'-8'284'0,"17"8"-220"0,5 8-20 0,-5-8 12 16,0 8-40-16</inkml:trace>
        </inkml:traceGroup>
        <inkml:traceGroup>
          <inkml:annotationXML>
            <emma:emma xmlns:emma="http://www.w3.org/2003/04/emma" version="1.0">
              <emma:interpretation id="{CB3A4141-8E95-4C46-AD49-BFB9F3DD13EE}" emma:medium="tactile" emma:mode="ink">
                <msink:context xmlns:msink="http://schemas.microsoft.com/ink/2010/main" type="inkWord" rotatedBoundingBox="7620,10894 7684,10894 7686,11086 7622,11086"/>
              </emma:interpretation>
            </emma:emma>
          </inkml:annotationXML>
          <inkml:trace contextRef="#ctx0" brushRef="#br0" timeOffset="302971.8477">4933 10100 320 0,'-17'23'120'0,"17"-23"-96"0,0 19-4 15,-4-4 16 1,4 0-24-16,-4 8 12 16,4 3-12-16,-21 8-316 15,4 4 168-15</inkml:trace>
        </inkml:traceGroup>
      </inkml:traceGroup>
    </inkml:traceGroup>
    <inkml:traceGroup>
      <inkml:annotationXML>
        <emma:emma xmlns:emma="http://www.w3.org/2003/04/emma" version="1.0">
          <emma:interpretation id="{39DADA62-CEC3-4201-82C1-A92824DA1F8F}" emma:medium="tactile" emma:mode="ink">
            <msink:context xmlns:msink="http://schemas.microsoft.com/ink/2010/main" type="paragraph" rotatedBoundingBox="4612,11476 13871,11082 13947,12857 4688,13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E0C799-41A4-4629-8980-D7DFE4B6D0EE}" emma:medium="tactile" emma:mode="ink">
              <msink:context xmlns:msink="http://schemas.microsoft.com/ink/2010/main" type="line" rotatedBoundingBox="4612,11476 13871,11082 13947,12857 4688,13251"/>
            </emma:interpretation>
          </emma:emma>
        </inkml:annotationXML>
        <inkml:traceGroup>
          <inkml:annotationXML>
            <emma:emma xmlns:emma="http://www.w3.org/2003/04/emma" version="1.0">
              <emma:interpretation id="{7768189B-6C66-4D12-A0E2-B2EA96A58FFD}" emma:medium="tactile" emma:mode="ink">
                <msink:context xmlns:msink="http://schemas.microsoft.com/ink/2010/main" type="inkWord" rotatedBoundingBox="4617,11593 6183,11526 6218,12370 4653,12437">
                  <msink:destinationLink direction="with" ref="{B29979D5-A5A5-4ABC-9DAD-A42BD04984E5}"/>
                </msink:context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06917.9446">2489 11009 248 0,'-42'15'92'0,"25"-8"-72"0,-5 5-4 0,9-5 52 16,5 1-40-16,-5-1 60 16,-4 1-52-16,13-4 64 15,-5 0-60-15,9-4-16 16,22 3-16-16,7-3 8 15,14 0-8-15,8 0-4 16,9 0 0-16,4-3-4 16,8 3 0-16,0 0 24 15,1 3-12-15,-14-3 56 16,-3 0-36-16,-9 0 20 0,-22 4-32 16,5 0-8-16,-13 0-8 0,-13-1 20 15,-4 1-12-15,-4 4-12 16,-17 3-4-16,4 0-4 15,-5 12 0 1,-7 4 8-16,-1 11 0 0,-4-1 8 16,4 5-4-16,-13 3-20 15,9-7 8-15,0 0 12 16,9-8 0-16,-1 1 16 16,5-5-12-16,4-11 92 15,0-3-52-15,4-5 84 16,-4-10-76-16,4-9 8 15,0-7-40-15,-4-3 24 16,-4-5-32-16,0-7 4 16,-1 0-12-16,1-4-16 0,4-4 4 15,-4 12-4-15,0 4 0 16,-1 3 0-16,5 4 0 16,4 0-100-16,5 4 60 15,8 0-412 1,17-8 256-16,4 0-212 15</inkml:trace>
          <inkml:trace contextRef="#ctx0" brushRef="#br0" timeOffset="307233.2832">3192 10846 436 0,'0'-8'160'0,"0"8"-124"15,0 15-8-15,8-15-28 16,1 8-4-16,-5 7 28 0,5 4-12 16,-1-8 32-1,5 5-28-15,-13-1 32 16,8 4-32-16,-16-4 76 16,4 0-56-16,-13-4 24 15,-5 4-40-15,1-7 52 16,8 3-40-16,-4-3 12 15,4-1-28-15,18 1-8 16,12 3-4-16,13-3-4 16,4 0 0-16,17-1-44 0,8-3 24 0,-3 3-460 31,3 1 264-31</inkml:trace>
          <inkml:trace contextRef="#ctx0" brushRef="#br0" timeOffset="311227.2824">2634 10785 216 0,'-4'-7'80'0,"-9"3"-60"0,-8 0-8 0,8 4 84 16,-17 0-56-16,-8 4-8 15,-13 3-20-15,-18 9 44 16,-7 14-32-16,-9 19 24 15,-1 23-28-15,6 23 16 16,16-1-20-16,13 5 0 16,4 3-8-16,34 4 4 15,30 0-8-15,30-15-160 0</inkml:trace>
        </inkml:traceGroup>
        <inkml:traceGroup>
          <inkml:annotationXML>
            <emma:emma xmlns:emma="http://www.w3.org/2003/04/emma" version="1.0">
              <emma:interpretation id="{E58609F3-4758-484B-9E6F-F94AB9DA8ECB}" emma:medium="tactile" emma:mode="ink">
                <msink:context xmlns:msink="http://schemas.microsoft.com/ink/2010/main" type="inkWord" rotatedBoundingBox="6640,11879 7105,11859 7123,12275 6658,12295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08062.4882">3911 11349 352 0,'-8'-7'132'0,"4"-5"-104"0,12 5-8 16,-8 7 112-16,9-4-76 15,3-4 68-15,5 5-72 16,5-1 16 0,3 0-40-16,18 0-8 0,4 0-12 15,0 8-16-15,-1 0 4 16,-3-4 12-16,-5 0-4 15,-8 4 8-15,0-8-8 0,-17 4-4 16,4 0 4-16,-4-4-68 16,-9-7 36-16,-4 11-296 15</inkml:trace>
          <inkml:trace contextRef="#ctx0" brushRef="#br0" timeOffset="308757.3805">4188 11073 216 0,'-17'0'80'0,"17"0"-60"0,-13 23-8 15,5-1 100-15,-5 9-64 16,-4 10 8-16,4 5-36 16,-4 3-20-16,0-4-4 15,0 1 12-15,9-8-4 16,-5-4-4-16,4-8 4 16,-3-3-312-16</inkml:trace>
        </inkml:traceGroup>
        <inkml:traceGroup>
          <inkml:annotationXML>
            <emma:emma xmlns:emma="http://www.w3.org/2003/04/emma" version="1.0">
              <emma:interpretation id="{75546137-D8BD-4ED5-AAC6-FC6A3CB1FEB2}" emma:medium="tactile" emma:mode="ink">
                <msink:context xmlns:msink="http://schemas.microsoft.com/ink/2010/main" type="inkWord" rotatedBoundingBox="7605,11348 9988,11247 10064,13022 7681,13124"/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10326.8611">4929 12330 196 0,'0'-8'72'0,"0"8"-56"0,4-15-4 0,5 4 64 16,4 3-44-16,-5-15 48 15,1 4-44-15,3-11 88 16,-3 4-72-16,0-16 4 16,-5 8-36-16,4-31 4 15,5 9-12-15,-4-31-8 16,3 7 0-16,-3-14-4 16,8 14 0-16,-13-11 0 15,5 16 0-15,3-5 0 16,-3 19 0-16,4-7 76 15,4 23-40-15,-4-4-12 16,4 15-16-16,-5 0 44 16,10 7-28-16,-5 8-12 15,4 8-4-15,-8 7-8 16,8 8 0-16,-4 3 0 16,-4 9 0-16,-13 2 16 15,8 5-8-15,-16-4 16 16,-1 4-16-16,-3-4-28 15,-1-4 8-15,-4-4-108 16,4 1 64-16,-4 3 0 16,17 0 32-16,0 0 8 15,0 4 8-15,8 4 0 16,5-1 0-16,4 5 0 16,5-1 0-16,-10-3 16 15,5 0-4-15,-12-1 112 16,-5-3-64-16,-13-3 40 0,0-5-52 15,-17-7 12-15,9 3-32 0,-5-14 0 16,9 3-12-16</inkml:trace>
          <inkml:trace contextRef="#ctx0" brushRef="#br0" timeOffset="309669.0752">5244 10850 144 0,'-4'-4'52'0,"4"4"-40"0,0 4 0 15,0-4 8 1,0 0-12-16,4 0-20 15,5 3 4-15,-9-3 20 16,0 0-4-16,0 4-20 16,0 0 4-16,0-4 20 15,0 0-4-15,0 0 16 16,0 0-16-16,0 0 24 16,0 0-20-16,0 0 12 15,0 0-12-15,0 0 12 0,0 0-16 0,0 4-20 16,0 0 4-16,0-4 4 15,0 0 4-15,0 0 16 16,0 3-8-16,0-3 84 16,0 0-48-16,0 0 24 15,0 0-40-15,0 0-16 16,0 0-8-16,0 0-40 16,0 0 20-16,-9-3 32 15,9 3-8-15,0-4 0 16,0 8-4-16</inkml:trace>
          <inkml:trace contextRef="#ctx0" brushRef="#br0" timeOffset="321872.5025">5398 10725 268 0,'0'0'100'0,"0"0"-76"0,0-4-8 0,0 0 88 15,0 4-60-15,0-4 60 16,0 4-60-16,0-3 32 16,0 3-44-16,0-4 16 15,0 4-28-15,0-4 44 16,0 0-36-16,0 0-4 16,0 4-16-16,8-7-16 15,5 7 4-15,-5 0 4 16,5 7 0-16,4-7 0 15,4 0 0-15,1 0 0 16,-1 8 0-16,0 0-20 16,1 3 12-16,-14-4 20 15,13 9-4-15,-21-9-12 16,0 5 0-16,0-5 20 16,0 8-8-16,-12-3-12 15,3 3 0-15,-12-8 12 16,12 5-4-16,-3 3 8 0,-5-8-8 15,4 1-4-15,4 3 4 0,-4-3-4 16,5-1 0-16,8 1-12 16,0 3 8-16,8-3 12 15,5 0-4-15,9-1-12 16,7 1 4-16</inkml:trace>
          <inkml:trace contextRef="#ctx0" brushRef="#br0" timeOffset="310623.6507">5593 10702 488 0,'22'-15'180'0,"-22"15"-140"0,17 15-12 0,-17-7-24 16,4 3-8-16,-8-4 12 16,4 9-4-16,-17-9-4 15,17 12 4-15,-22-11 4 16,1-1-4-16,-9 1 68 15,18 3-40-15,-10-11 16 16,14 8-32-16,16-1-16 16,5-7-4-16,17 8 20 15,0 3-8-15</inkml:trace>
          <inkml:trace contextRef="#ctx0" brushRef="#br0" timeOffset="311677.9811">5921 10562 312 0,'34'-45'112'0,"-4"41"-84"0,13-4-12 0,-13 16 100 16,12 3-68-16,-4 19 68 16,14 16-64-16,-10 7-12 15,-4 15-24-15,-12 15-12 0,-9 19 0 16,-17 1 20-16,0-5-12 0,-30-11 4 16,-12-4-8-16,-9-3 12 15,-9-12-12-15,9 0-136 16,8-22 72-16,1-12-368 15</inkml:trace>
          <inkml:trace contextRef="#ctx0" brushRef="#br0" timeOffset="312202.9628">7173 11217 560 0,'30'-68'208'0,"-4"52"-164"0,-1-2-8 16,-16 10 24-16,-9-11-40 15,0-4 36-15,-9-3-32 0,-12-1-12 16,0 5-8-16,-22-5 40 0,-8 4-24 16,-9 5-20-16,-12 6 0 15,-1 8 8-15,1 4-4 16,21 4-4-16,8 4 4 15,22 3-4-15,13 0 0 16,25 1-12-16,17 3 8 16,8-4 4-16,9 4 0 15,-4 4 0-15,0 8 0 0,-9 7-56 16,-4 15 32-16,-17 12-32 16,-12 14 32-16,-18 16-52 15,-17 19 44-15,-12 26 8 16,3-7 12-1,-8-23 12-15,-4 4 0 0,0-19 8 16,0-16-4-16,9-14 112 16,-1-23-64-16,0-19 128 15,14-19-100-15,7-19 24 16,-3-15-64-16,12-12 48 16,13-30-52-16,13-18-24 15,17-16-12-15,21 4-8 16,30 11 0-16,4 20 8 15,-4-1 0-15,4 8-168 16,4 11 92-16,-8 4-612 16</inkml:trace>
        </inkml:traceGroup>
        <inkml:traceGroup>
          <inkml:annotationXML>
            <emma:emma xmlns:emma="http://www.w3.org/2003/04/emma" version="1.0">
              <emma:interpretation id="{3E91C3E5-8B8B-40D6-AEEF-9ACA29DC26C5}" emma:medium="tactile" emma:mode="ink">
                <msink:context xmlns:msink="http://schemas.microsoft.com/ink/2010/main" type="inkWord" rotatedBoundingBox="10306,11361 11220,11322 11259,12252 10346,12290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13607.5052">8093 10751 624 0,'26'-15'228'0,"-26"15"-176"0,46-15-16 0,-24 11-8 15,3-3-24-15,9-1-4 16,0 8 4-16,0 0-376 16,0 8 204-16</inkml:trace>
          <inkml:trace contextRef="#ctx0" brushRef="#br0" timeOffset="314046.9899">8502 11323 340 0,'-13'0'128'0,"26"-4"-100"0,-13 4-8 16,-4 19 104-16,-1 0-64 0,-8 0-24 15,-4 3-24-15,-4-3-8 16,0 0-76-16,4-4 40 16,4-3-164-16</inkml:trace>
          <inkml:trace contextRef="#ctx0" brushRef="#br0" timeOffset="312954.5846">7995 10573 104 0,'-8'-15'36'0,"-5"8"-28"0,-13 7 0 16,9 11 28-16,-8 8-20 15,-9 11 4-15,-9 12-12 16,0-1 136-16,-3 9-80 16,-1 18 60-16,4 15-68 15,13-7-8-15,5-1-28 16,12-14 24-16,13-4-28 15,0-12 12-15,4-3-16 16,5-19 20-16,8-5-20 16,-4-2-460-16</inkml:trace>
          <inkml:trace contextRef="#ctx0" brushRef="#br0" timeOffset="313329.5815">7999 10929 260 0,'0'15'96'0,"-4"-3"-76"0,0 22-4 0,0-19 124 0,-9 11-80 16,4-3 64-16,-4-4-72 15,-4-4 84-15,5-4-76 16,3-11 76-16,5 0-76 16,-5-3 4-16,9-12-40 15,0-8 32-15,13-4-32 0,8-7-12 16,9 8-8-16,9-1-24 16,7 5 12-16,1 14 32 15,-4-3-16-15,-5 11-28 16,-4 0 12-16,-4 0-272 15,-4 0 152-15,-9 3-288 16,-9-3 236 0</inkml:trace>
        </inkml:traceGroup>
        <inkml:traceGroup>
          <inkml:annotationXML>
            <emma:emma xmlns:emma="http://www.w3.org/2003/04/emma" version="1.0">
              <emma:interpretation id="{65B95FA1-A591-496C-AB65-9DDAC6AC9346}" emma:medium="tactile" emma:mode="ink">
                <msink:context xmlns:msink="http://schemas.microsoft.com/ink/2010/main" type="inkWord" rotatedBoundingBox="11564,11281 13876,11183 13913,12055 11601,12153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14260.7651">8945 10922 444 0,'4'18'164'0,"-4"-18"-124"0,-34 61-16 16,21-31-20-16,0 4-8 16,1 0 4-16,-1-3 0 0,4-9 8 15,1-3-4-15,3-11 172 16,5-1-92-16,0-10-20 15,0-12-40-15,5-8 32 16,3-7-28-16,9-4-16 16,5-1-4-16,3 9-8 0,1 7 0 15,3 4 0-15,1 4 0 16,-4 3 8-16,-5 4-4 16,0 0-432-1</inkml:trace>
          <inkml:trace contextRef="#ctx0" brushRef="#br0" timeOffset="314443.6352">8894 10747 612 0,'8'-19'228'0,"-8"19"-180"0,17 0-12 15,-8 0-28 1,-1 0-12-16,9 0 12 15,4 8-4-15,5-8-12 16,0 0 4-16</inkml:trace>
          <inkml:trace contextRef="#ctx0" brushRef="#br0" timeOffset="314596.0409">9315 10641 372 0,'-4'12'140'0,"4"-12"-112"0,-4 30-4 0,-1-19-12 16,5 12-12-16</inkml:trace>
          <inkml:trace contextRef="#ctx0" brushRef="#br0" timeOffset="314860.2441">9745 10448 436 0,'13'0'160'0,"-13"0"-124"0,26 50-8 15,-18-9 16-15,-4 16-28 16,-4 7 56-16,-4 12-40 15,-4 15-8-15,-5 4-12 16,-13-1 8-16,-8-11-12 16,-4-11 24-16,-9-15-20 0,-8-15-4 15,-5-4-4-15,0-12-456 16</inkml:trace>
          <inkml:trace contextRef="#ctx0" brushRef="#br0" timeOffset="315248.2752">10128 10831 528 0,'26'11'196'0,"-5"-3"-152"0,13 3-12 15,-8-3 0-15,16-5-24 16,14-3-160-16,8-3 80 16,8-5-164-16,5 0 132 15</inkml:trace>
          <inkml:trace contextRef="#ctx0" brushRef="#br0" timeOffset="315243.7637">10346 10698 696 0,'25'-41'256'0,"-25"33"-196"0,17 0-20 0,-8 8-32 15,3 8-80 1,1 0 36-16,4 3-388 15</inkml:trace>
          <inkml:trace contextRef="#ctx0" brushRef="#br0" timeOffset="315598.7506">10937 10721 520 0,'-8'-4'192'0,"8"4"-152"0,0 11-8 0,-4-7 36 16,4 4-44-16,-9 7 16 15,1 4-24-15,3 7 36 16,5 5-28-16,9-1 4 16,8 0-16-16,9-7 28 15,3-8-24-15,10-7 12 0,-5-12-16 16,-9-11 12-1,5 3-16-15,-13-18 68 16,-4 4-44-16,-13-16-12 16,-4 4-12-16,-18 0-20 15,5 8 8-15,-12 7-32 16,7 8 20-16</inkml:trace>
        </inkml:traceGroup>
      </inkml:traceGroup>
    </inkml:traceGroup>
    <inkml:traceGroup>
      <inkml:annotationXML>
        <emma:emma xmlns:emma="http://www.w3.org/2003/04/emma" version="1.0">
          <emma:interpretation id="{F9766512-9924-4CCD-AE33-A63BD5B8988D}" emma:medium="tactile" emma:mode="ink">
            <msink:context xmlns:msink="http://schemas.microsoft.com/ink/2010/main" type="paragraph" rotatedBoundingBox="5160,13268 14109,12986 14162,14672 5213,149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8B2692-DB6F-48B2-8FD8-C98608DFB313}" emma:medium="tactile" emma:mode="ink">
              <msink:context xmlns:msink="http://schemas.microsoft.com/ink/2010/main" type="line" rotatedBoundingBox="5160,13268 14109,12986 14162,14672 5213,14954"/>
            </emma:interpretation>
          </emma:emma>
        </inkml:annotationXML>
        <inkml:traceGroup>
          <inkml:annotationXML>
            <emma:emma xmlns:emma="http://www.w3.org/2003/04/emma" version="1.0">
              <emma:interpretation id="{A1681DDC-C1B2-49CA-A624-2DE766056638}" emma:medium="tactile" emma:mode="ink">
                <msink:context xmlns:msink="http://schemas.microsoft.com/ink/2010/main" type="inkWord" rotatedBoundingBox="5160,13268 7382,13198 7414,14212 5192,14282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20700.8865">3950 12519 288 0,'-5'-8'108'0,"1"12"-84"0,13 4-4 15,-9-8 64-15,17 3-48 16,-4-3 56-16,8 0-52 15,9 12 60-15,-9-8-60 16,9 7-16-16,-9 0-16 16,-8 1 16-16,-5 3-12 15,-16 0 12-15,-5 4-12 0,-8 0 12 16,-9 0-16-16,0 0 48 16,0 0-28-16,5-1 48 0,8-2-44 15,12-1-32-15,5-4-4 16,13-3 16-16,9-5-4 15,16 1 4-15,-4-4-4 16</inkml:trace>
          <inkml:trace contextRef="#ctx0" brushRef="#br0" timeOffset="320309.846">2868 12784 300 0,'-13'-4'112'0,"13"0"-88"0,-8 0-8 16,8 4 128-16,-4-3-84 16,-1-1 96-16,1 0-88 15,0 0 48-15,0 1-72 16,4-1 24-16,4 0-40 16,4-4-8-16,14 5-12 0,7-5-32 0,10 0 12 15,12 5 4-15,13-1 8 16,8 0-12-16,-4 0 8 15,-4 1 12-15,9-1-4 16,-10 0 8-16,-12 4-8 16,1-4-4-16,-14 4 4 15,-8 0-24-15,-5 0 12 16,-8 0 20-16,-4 0-4 16,-21 8 4-1,3-1-12-15,-12 5-4 16,4 3 20-16,5 8-8 15,-13 3-20-15,-1 12 4 16,1 4 4-16,0 7 4 0,-9 7 0 16,9 5 0-16,-5 0 0 15,1-8 0 1,-5-8 0-16,9-7 0 0,-1-8 24 16,1-3-12-16,4-8-20 15,-4-4 0-15,4-4 48 16,-9-3-32-1,0-8 0-15,-3-4 76 16,-5-4-52-16,4-3 52 16,-4-8-48-16,0-4 88 15,4-7-72-15,0-8 28 16,13-7-44-16,0-1-24 16,8-3-4-16,5 4-28 15,0 3 12-15,4 8-68 0,8 7 44 16,1 9-384-16,-1 2 232 15,5 13-400 1</inkml:trace>
          <inkml:trace contextRef="#ctx0" brushRef="#br0" timeOffset="322593.9269">4367 13272 580 0,'-4'-4'216'0,"12"4"-168"0,18 0-12 15,-5 0 12-15,9 0-32 16,4 0 12-16,4-7-16 16,5-1-208-16,4 1 104 0,0-1-296 15</inkml:trace>
          <inkml:trace contextRef="#ctx0" brushRef="#br0" timeOffset="324108.978">2800 12462 340 0,'-72'30'128'0,"38"1"-100"0,-22 25-8 16,18-25 104-16,-13 18-72 15,8 8 156-15,5 34-116 16,8 3 52-16,17 5-84 16,18-9-24-16,20-6-24 15,13-5 8-15,18 1-12 0,16-8-160 0,22 3 80 16</inkml:trace>
          <inkml:trace contextRef="#ctx0" brushRef="#br0" timeOffset="322851.1114">4580 12977 404 0,'-13'23'148'0,"13"-5"-112"0,0 32-12 0,0-24 32 15,-8 23-36-15,3-7 0 16,5 11-12-16,0-11-8 0,-4 7 4 16,0-8-216-16</inkml:trace>
        </inkml:traceGroup>
        <inkml:traceGroup>
          <inkml:annotationXML>
            <emma:emma xmlns:emma="http://www.w3.org/2003/04/emma" version="1.0">
              <emma:interpretation id="{9F9E30B8-10FC-4AF6-B2A3-89ACE27683AE}" emma:medium="tactile" emma:mode="ink">
                <msink:context xmlns:msink="http://schemas.microsoft.com/ink/2010/main" type="inkWord" rotatedBoundingBox="7794,13378 8532,13355 8571,14622 7834,14645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23419.1536">5091 13847 416 0,'-9'4'152'0,"9"-4"-116"0,9 0-12 0,-5-4-4 15,0-11-16-15,5 0 104 16,4-11-60-16,0-8 76 16,-1-12-68-16,-3-11 4 15,12-11-36-15,-4-4-12 16,-4 0-8-16,8-26-24 15,0 7 12-15,9-15 92 16,0 19-44-16,4 0 104 16,9 23-80-16,-5 3 52 15,-8 20-72-15,4 3-20 16,-4 15-16-16,-13 12-20 16,-4 7 8-16,-5 11 12 15,-8 9-4-15,-17 10-28 16,4 8 12-16,-8 0-100 15,4-4 60-15,-4-3-56 16,-1-1 64-16,14-3-164 16,-5-4 116-16,13-4-160 15,0 4 144-15,13 0 36 16,4 0 44-16,4 0 40 16,13 4-4-16,-4 7 48 0,0-4-28 15,-9-3 64-15,-12 0-52 16,-9-4 160-16,-13-12-112 15,-13 5-16-15,-8-5-44 16,-8-7 16-16,3-4-28 16,5-3-32-16,4-4 8 0,9-8-256 0,13 0 148 15,-1-4-308 1</inkml:trace>
          <inkml:trace contextRef="#ctx0" brushRef="#br0" timeOffset="323615.661">5713 12576 548 0,'-9'-12'204'0,"9"12"-156"0,17 4-16 0,-17 4-28 16,13 3-8-16,-13 4-4 15,8 0 0-15,-8 4 24 16,0 0-8-16,-8-4 48 15,8 4-28-15,-13-7 84 16,5-1-64-16,8-7 40 16,0-1-52-16,8-3-44 15,5 0 0-15,8 0 0 16,9 0 8-16</inkml:trace>
        </inkml:traceGroup>
        <inkml:traceGroup>
          <inkml:annotationXML>
            <emma:emma xmlns:emma="http://www.w3.org/2003/04/emma" version="1.0">
              <emma:interpretation id="{EDD06DF4-D0E2-4EFF-84C9-12B309AF5DFA}" emma:medium="tactile" emma:mode="ink">
                <msink:context xmlns:msink="http://schemas.microsoft.com/ink/2010/main" type="inkWord" rotatedBoundingBox="9278,13160 11830,13080 11883,14744 9331,14824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24498.7241">6577 12394 416 0,'30'-30'152'0,"-9"37"-116"0,22 8-12 15,-13 1 136-15,4 18-92 16,4 22 36-16,-4 12-64 16,-4 12 4-16,-9 15-28 15,-21 14 0-15,-25 1-8 0,-22-8 12 0,-17-11-12 16,-9-11-144 0,-20-8 72-16</inkml:trace>
          <inkml:trace contextRef="#ctx0" brushRef="#br0" timeOffset="325099.723">7361 13268 372 0,'-64'114'140'0,"38"-38"-112"0,5 64-4 0,8-68 4 16,5 3-20-16,-5-3 84 15,-8-8-48-15,3-11 180 16,-3-11-124-16,-4-15 148 16,3-16-140-16,-7-15 68 15,7-11-104-15,5-11 52 0,9-24-72 16,-1-18-12-16,18-15-24 0,12-4-48 15,26 0 20-15,8 11-32 16,18 12 24-16,16-1-156 16,5 1 96-16,-1 4-416 15,-3 7 276-15</inkml:trace>
          <inkml:trace contextRef="#ctx0" brushRef="#br0" timeOffset="324913.1434">7578 12750 456 0,'-22'-23'168'0,"5"19"-128"0,5-11-16 16,-1 8 0-16,-8-1-20 15,4-7 16-15,-5 3-12 16,1 5 16-16,-9 3-16 16,-4 4-4-16,-4 8 0 15,-5 11-4-15,5 3 0 16,12 12-12-16,9 4 8 15,9 8 20-15,8-1-8 16,17-3-4-16,13-16 0 16,12 1-4-16,14-8 0 15,3-8-12-15,1-11 8 16,-5 0-280-16</inkml:trace>
          <inkml:trace contextRef="#ctx0" brushRef="#br0" timeOffset="325370.944">8302 12409 528 0,'-34'0'196'0,"34"0"-152"0,-73 15-12 0,35 8 80 15,-13 7-68-15,-5 12 60 16,-3 11-60-16,8 11 48 15,0 16-52-15,17 7-4 0,4 7-20 16,21-7-12-16,1-7 0 16,8-16 4-16,4-7-4 15,9-12-80-15,0-14 40 16,8-12-612 0</inkml:trace>
          <inkml:trace contextRef="#ctx0" brushRef="#br0" timeOffset="325654.699">8323 12772 508 0,'-13'8'188'0,"13"-8"-148"0,-30 27-8 16,9-9-16-1,13 9-16-15,-14 11 0 0,-3 0 0 16,8-4 96-16,4-4-52 15,4-11 96-15,5 4-80 16,8-27 140 0,1-15-28-16,3 4-84 0,9-16 12 15,13-3-64-15,4 0-12 16,9-3-12-16,3 10-28 16,1 1 8-16,0 18-376 0,-13-7 212 15,9 22-496 1</inkml:trace>
          <inkml:trace contextRef="#ctx0" brushRef="#br0" timeOffset="326150.5173">8838 12371 436 0,'26'-15'160'0,"-1"19"-124"0,14 7-8 0,-10 8 220 16,-3 15-140-16,12 23 124 16,-4 4-136-16,-17 3 12 15,0 15-64-15,-12 5-8 0,-14 7-24 16,-12-8 44-16,-13-4-28 16,-13-14 4-16,-8-16-20 15,-5-8-384-15,5-6 200 16</inkml:trace>
        </inkml:traceGroup>
        <inkml:traceGroup>
          <inkml:annotationXML>
            <emma:emma xmlns:emma="http://www.w3.org/2003/04/emma" version="1.0">
              <emma:interpretation id="{37A1DF71-065D-4AE3-8714-B47394BB630A}" emma:medium="tactile" emma:mode="ink">
                <msink:context xmlns:msink="http://schemas.microsoft.com/ink/2010/main" type="inkWord" rotatedBoundingBox="12609,13230 13071,13215 13079,13452 12616,13466"/>
              </emma:interpretation>
              <emma:one-of disjunction-type="recognition" id="oneOf48">
                <emma:interpretation id="interp72" emma:lang="" emma:confidence="1">
                  <emma:literal>=</emma:literal>
                </emma:interpretation>
                <emma:interpretation id="interp73" emma:lang="" emma:confidence="0">
                  <emma:literal>I</emma:literal>
                </emma:interpretation>
                <emma:interpretation id="interp74" emma:lang="" emma:confidence="0">
                  <emma:literal>€</emma:literal>
                </emma:interpretation>
                <emma:interpretation id="interp75" emma:lang="" emma:confidence="0">
                  <emma:literal>_</emma:literal>
                </emma:interpretation>
                <emma:interpretation id="interp7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326560.4201">9877 12666 976 0,'-13'-7'360'0,"18"11"-280"0,24-1-20 0,-7-3-52 15,8 0-16-15,21-3-144 16,13 3 80-16,8-4-548 15,0 4 340-15,18 0 52 16</inkml:trace>
          <inkml:trace contextRef="#ctx0" brushRef="#br0" timeOffset="326423.5351">9950 12500 1028 0,'25'-8'380'0,"9"-3"-296"0,17-8-20 16,-21 15-12-16,8-3-40 16,1-5-40-16,3 5 16 15,5-1-324-15,-4 8 184 0,-22 8-464 16</inkml:trace>
        </inkml:traceGroup>
        <inkml:traceGroup>
          <inkml:annotationXML>
            <emma:emma xmlns:emma="http://www.w3.org/2003/04/emma" version="1.0">
              <emma:interpretation id="{63DCD753-B1EB-4B49-8A19-BCE9DB9CFBCF}" emma:medium="tactile" emma:mode="ink">
                <msink:context xmlns:msink="http://schemas.microsoft.com/ink/2010/main" type="inkWord" rotatedBoundingBox="13822,13305 14119,13296 14129,13612 13832,13621"/>
              </emma:interpretation>
              <emma:one-of disjunction-type="recognition" id="oneOf49">
                <emma:interpretation id="interp77" emma:lang="" emma:confidence="0">
                  <emma:literal>U</emma:literal>
                </emma:interpretation>
                <emma:interpretation id="interp78" emma:lang="" emma:confidence="0">
                  <emma:literal>u</emma:literal>
                </emma:interpretation>
                <emma:interpretation id="interp79" emma:lang="" emma:confidence="0">
                  <emma:literal>o</emma:literal>
                </emma:interpretation>
                <emma:interpretation id="interp80" emma:lang="" emma:confidence="0">
                  <emma:literal>0</emma:literal>
                </emma:interpretation>
                <emma:interpretation id="interp81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326827.1088">11206 12542 652 0,'17'-16'244'0,"-9"16"-192"0,-3 4-12 15,-14 8 92-15,-8 3-80 16,-9 4 32-16,-3 7-48 16,-1 4 48-16,9 4-48 15,-1 4-8-15,18 4-16 0,8-8-20 16,13 0 4-16,13-23 64 16,13-11-32-16,12-3 24 15,-4-20-32-15,-8-4 72 31,-13-7-56-31,-13 0 12 0,-13-15-28 0,-13-4-28 0,-3 8 0 16,-14 14-164-16,5 9 96 16</inkml:trace>
        </inkml:traceGroup>
      </inkml:traceGroup>
    </inkml:traceGroup>
    <inkml:traceGroup>
      <inkml:annotationXML>
        <emma:emma xmlns:emma="http://www.w3.org/2003/04/emma" version="1.0">
          <emma:interpretation id="{95A921D4-13F4-4439-800B-B104ECC3DDE7}" emma:medium="tactile" emma:mode="ink">
            <msink:context xmlns:msink="http://schemas.microsoft.com/ink/2010/main" type="paragraph" rotatedBoundingBox="14913,14947 19923,15034 19902,16227 14892,1614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82B78F4-3FE0-4C77-8136-82ADC8FDAF69}" emma:medium="tactile" emma:mode="ink">
              <msink:context xmlns:msink="http://schemas.microsoft.com/ink/2010/main" type="line" rotatedBoundingBox="14913,14947 19923,15034 19902,16227 14892,16140"/>
            </emma:interpretation>
          </emma:emma>
        </inkml:annotationXML>
        <inkml:traceGroup>
          <inkml:annotationXML>
            <emma:emma xmlns:emma="http://www.w3.org/2003/04/emma" version="1.0">
              <emma:interpretation id="{A6BFB743-8044-43A3-A765-CA7C01FD5143}" emma:medium="tactile" emma:mode="ink">
                <msink:context xmlns:msink="http://schemas.microsoft.com/ink/2010/main" type="inkWord" rotatedBoundingBox="14913,14947 19923,15034 19902,16227 14892,16140"/>
              </emma:interpretation>
              <emma:one-of disjunction-type="recognition" id="oneOf5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379297.8252">12722 14411 464 0,'-13'16'176'0,"0"-9"-140"0,-8 8-8 0,0 0 20 16,-5 4-32-16,-4 4 4 0,-4 7-12 16,-8-3 4-16,3-1-8 15,-3 1 68-15,-1-8-40 16,-4-4 68-16,9 0-60 15,0-4 0-15,4 1-24 0,4-5 40 16,4 5-28-16,5 3-40 16,8 4 4-16,13 3 20 15,13 5-8-15,4-1 36 16,8 5-24-16,10-1 20 16,3 0-20-16,0 1-8 15,-4-1-4-15,5-4-280 16,-1 8 152-16,4-7-388 15</inkml:trace>
          <inkml:trace contextRef="#ctx0" brushRef="#br0" timeOffset="378969.826">13595 14586 548 0,'21'-31'204'0,"-21"12"-156"0,13 0-16 16,-5 8 124-16,1-4-92 16,-18 0 124-16,9 11-108 15,-4-4-20-15,-13 1-40 16,-4 7-16-16,-22 7 0 0,-8 12-4 16,-30-4 0-16,-4 12 8 15,-17-1-4-15,-13-3-4 16,-13 0 4-16,9-4 4 15,0 0-4-15,25-4-4 16,21 0 4-16,14-11-48 0,16 3 24 16,18-3-408-1</inkml:trace>
          <inkml:trace contextRef="#ctx0" brushRef="#br0" timeOffset="379868.8439">14216 14623 540 0,'-4'-26'200'0,"4"15"-156"0,4-5-12 0,-8 9 96 0,4-8-76 16,-17 3-20-16,4 5-20 15,-17 3-24-15,-4 4 8 16,-12 11 4-16,-6 4 0 0,-3 4 0 16,13 4 0-16,3 0 8 15,5-1-4-15,17 1 8 16,13-4-8-16,17-8-4 16,16-7 4-16,23-8 12 15,11-3-8-15,10-4-108 16,-9-8 52-16,-5-8 4 15,-16-3 24-15,-1-19 44 16,-3-12-16-16,-18-7-8 16,0 4-4-16,-12 7 100 0,-1 15-52 15,-8 8 96-15,0 11-80 16,-4 16 0-16,0 18-40 16,-5 19 4-16,1 23-12 15,-5 8 0-15,0 3-4 16,5-7-8-16,-9-4 4 15,4 0 12-15,-8 0-8 16,-1-4 24-16,-7-3-20 16,7-8 12-16,-8-4-12 15,9-8-200-15,0-7 100 16</inkml:trace>
          <inkml:trace contextRef="#ctx0" brushRef="#br0" timeOffset="380799.8195">14706 14582 528 0,'-30'26'196'0,"13"1"-152"0,-8 29-12 0,16-10 80 15,-12 26-68-15,-5 15 8 16,1-4-32-16,-1 0-4 16,1-3-8-16,-5-8 28 0,0-12-20 15,-8-10 4-15,4-13-12 16,-9-18-16-16,-4-15 4 0,5-11-48 16,-1-9 24-16,13-14-36 15,9-8 32-15,21-11-8 16,13-8 24-16,21 4 0 15,17 0 8-15,17-3 8 16,21 3 0-16,14 3 0 16,-1 5 0-16,-8 7-144 15,-22 0 80 1,0 0-8-16,-12 4 44 16,-13 8 28-16,-9-4 0 15,-21 3 88-15,0 8-44 16,-8-7 120-16,-9 18-92 15,0-7 8-15,0 15-44 16,-5 0-44-16,5 15 4 16,-4 0 44-16,0 12-20 0,4 11 16 15,0 3-20-15,0 8 20 0,-13 1-24 16,5-1 4-16,-1-8-8 16,-4-6 4-16,-8-1-8 15,4-8 16-15,-4-18-12 16,8-8 16-16,4-8-16 15,1-18-4-15,8-16 0 16,13-11-164-16,12-11 88 16,5 11-32-16,4 7 60 15,0 8 20-15,13 4 12 16,-13 12 144-16,4 6-72 16,-8 9 28-16,-4 7-52 15,-9 4 56-15,-9 3-52 0,-12 8 64 16,-9 8-64-16,0 4-8 15,-8 3-20-15,0 11 8 16,12-3-12-16,1 4-4 16,-1 0 0-16,18-5 4 15,8-10-4-15,4 3 16 16,5-7-12-16,4-12-136 16,8-7 72-16,-8-8-168 15,4-3 128-15,-13-8-444 16,0-1 296-1,-4-2 48-15</inkml:trace>
          <inkml:trace contextRef="#ctx0" brushRef="#br0" timeOffset="380104.9727">14531 14525 572 0,'-29'11'208'0,"16"-3"-160"0,-13 7-12 16,14 0 84-16,-1 8-72 16,4 3 0-16,1 5-32 15,8-1 8-15,8 0-16 16,5-3 16-16,8-5-16 0,9-6-12 15,8-9 0-15,5-7 28 16,-13-7-12-16,4-5-172 16,-4-7 88-16,-9-3-300 15</inkml:trace>
          <inkml:trace contextRef="#ctx0" brushRef="#br0" timeOffset="381819.6278">15813 14616 600 0,'17'-15'224'0,"-17"0"-176"0,-8 7-12 0,8 4 44 16,-17-3-52-16,4 7-20 15,-17 0-8-15,0 0 8 16,5 0-4-16,-14 7-20 0,5 8 8 16,5 0 4-16,-1 8 4 15,17 4 8-15,-4 3-4 16,8-4 8-16,5 8-8 16,13-7 8-16,3-1-8 15,10-10 16-15,-1 3-12 16,0-12 24-16,9-11-20 0,-9-3-76 31,1-1 36-31,-5-11-204 0,-5-3 132 16,-3-5-196-16,-9 1 168 15,0 3 160-15,-9 8-8 16,9 3 212-16,-8 5-132 16,4 7 44-16,4 11-88 15,4 0 16-15,4 8-44 16,5 0-20-16,4 0-4 15,5-4 16-15,7 1-12 0,1-9 4 16,4 1-8-16,-4-8 12 16,0-4-12-16,-17-4 4 15,4-3-4-15,-13-8-24 16,4 4 8-16,-8-12-4 16,0 8 4-16,0-3-36 0,0 10 24 15,-8 5-12-15,4-1 20 16,4 20 68-16,-9 3-28 15,9 11 60-15,9 5-52 16,-9-5 20-16,12 12-36 16,-12-8 8-16,13-7-16 15,-4-4 28-15,4-12-24 16,-13 5 48-16,0-12-36 16,8-4-24-16,1-7-4 15,-9-5 8-15,12-6-4 16,-3-5-20 15,-1-11 8-31,14 4-128 0,-14 4 76 0,13 4 4 16,-8 7 36-16,4 3 32 15,5 5-4-15,-10 7 76 0,1 12-48 16,4 3 12-16,-8 4-28 0,3 4 32 16,-3 4-28-16,-9 0 12 15,0 3-20-15,0 1 28 16,-9-5-28-16,9-3 4 15,-8-3-12-15,-1-5 12 16,9-11-12-16,0-4 24 16,0-7-20-16,0-12-64 15,17 0 24-15,-8-3-40 16,12-1 36-16,-8 5 0 0,4 3 20 16,4 4 0-16,-8 3 4 15,0 8-12-15,4 4 12 16,-4 4-12-1,-13 4 8-15,0 3 16 0,0 4 0 16,0 4-12-16,-9 0 4 16,5 0 20-16,-9 4-8 15,9-4-12-15,0 3 0 16,-5 5 4-16,9-1 0 16,13-3 8-16,-5-4-4 15,5-4 16-15,4-3-12 0,5-5-64 16,-10-7 28-16,5-7-444 15,-4-1 256 1,4-7-144-16</inkml:trace>
          <inkml:trace contextRef="#ctx0" brushRef="#br0" timeOffset="382066.6879">16720 14718 312 0,'-21'4'112'0,"12"3"-84"0,-3 8-12 0,3-7-32 15</inkml:trace>
          <inkml:trace contextRef="#ctx0" brushRef="#br0" timeOffset="381974.2859">16780 14442 800 0,'-9'-8'296'0,"1"16"-232"0,-5 3-16 16,13 4-16-16,-9 0-28 16,-3 4-372-16,3 4 200 15,-4 7-240-15</inkml:trace>
          <inkml:trace contextRef="#ctx0" brushRef="#br0" timeOffset="382259.2012">17163 14718 580 0,'0'-27'216'0,"-8"20"-168"0,-22-1-12 0,8 8 144 15,-3 4-104-15,-13 7 24 0,-5 5-60 16,5 3-28-16,8 7-4 16,9 8-8-16,16 4 0 0,5 0 16 15,22 0-8-15,12 0-28 16,12-8 8-16,27-4-592 16</inkml:trace>
        </inkml:traceGroup>
      </inkml:traceGroup>
    </inkml:traceGroup>
    <inkml:traceGroup>
      <inkml:annotationXML>
        <emma:emma xmlns:emma="http://www.w3.org/2003/04/emma" version="1.0">
          <emma:interpretation id="{77137417-8153-408B-ADE7-A3FFE82F35CA}" emma:medium="tactile" emma:mode="ink">
            <msink:context xmlns:msink="http://schemas.microsoft.com/ink/2010/main" type="paragraph" rotatedBoundingBox="4705,17406 16667,16103 16793,17264 4831,18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B6BC83-CB2D-4CBE-BF39-46803D64EEE8}" emma:medium="tactile" emma:mode="ink">
              <msink:context xmlns:msink="http://schemas.microsoft.com/ink/2010/main" type="line" rotatedBoundingBox="4705,17406 16667,16103 16793,17264 4831,18567"/>
            </emma:interpretation>
          </emma:emma>
        </inkml:annotationXML>
        <inkml:traceGroup>
          <inkml:annotationXML>
            <emma:emma xmlns:emma="http://www.w3.org/2003/04/emma" version="1.0">
              <emma:interpretation id="{BB0039FD-4E32-4F9D-98E6-9F868C04BF1C}" emma:medium="tactile" emma:mode="ink">
                <msink:context xmlns:msink="http://schemas.microsoft.com/ink/2010/main" type="inkWord" rotatedBoundingBox="4705,17406 7826,17066 7953,18227 4831,18567"/>
              </emma:interpretation>
              <emma:one-of disjunction-type="recognition" id="oneOf5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383581.3828">2566 16807 464 0,'17'-7'176'0,"-13"3"-140"0,9-4-8 0,-13 1 216 0,0 7-140 15,0-8 88-15,4 1-108 16,-4-5 4-16,0 5-52 16,-4-8 32-16,4 7-40 0,-4-11 12 15,-1 4-24-15,-3-4-8 16,-13 4-4-16,-1-4 4 15,-3 4-4-15,-9-4-20 16,0 0 8-16,0 8 12 16,-1 7 0-16,6 4-12 15,12 7 4-15,8 12-24 16,13-3 16-16,9 10 4 16,13 1 8-16,-1-1-36 15,1 8 20-15,-1-4-108 16,1-3 68-16,-9 7-176 15,-13 4 128-15,-8 19-40 0,-13-8 88 16,-4 8 32-16,-9 11 16 16,0 7-4-16,-8 12 8 15,8 4 28-15,4-7-12 16,5-9 84-16,4-18-52 16,0-4 84-16,0-11-72 15,0-4 68-15,0-16-68 16,0 1 24-16,-5-12-48 15,1-3 0-15,4-8-20 16,0-15 44-16,0-12-28 16,9-14-24-16,12-20-4 0,9-11 8 15,16 4-4-15,14 4-20 16,12 7 8-16,-4 15 4 16,1 1 4-16,-1 14-12 15,-9 4 8-15,1 4-216 16,-5 1 120-16,5 6-552 15</inkml:trace>
          <inkml:trace contextRef="#ctx0" brushRef="#br0" timeOffset="383696.69">3158 16527 716 0,'-22'-11'264'0,"27"7"-204"0,-10 0-16 0,1 4 124 16,-9 4-100-16,1 4-8 16,-10 7-40-16,-7 8-32 15,-14 18 4-15,-8 20 4 0,-5 18 4 16,1 8 0-16,4-7 0 16,8-12 16-16,14 0-8 15,7-4 4-15,14-11-4 16,4-3-32-16,8-16 12 15,9-8-532 1,8-7 296-16,4-15-108 0</inkml:trace>
          <inkml:trace contextRef="#ctx0" brushRef="#br0" timeOffset="384069.6824">3119 16936 540 0,'-8'30'200'0,"8"-15"-156"0,-9 23-12 16,1-15 52-16,-13 4-52 16,4-1-28-16,8 1-8 15,-8-9 60-15,13-2-28 16,-5-9 112-16,5 1-80 0,8-16 20 16,5 1-48-16,3-5-40 15,1-7 4-15,4 0-8 16,0-7 4-16,9-4 24 15,-1-1-8-15,-3 5-12 0,-1 7 0 16,0 0-4-16,1 11 0 16,-1 1 8-16,0 3 0 15,-4 0-160 1,9 0 88-16,-1-3-360 16,-3-1 244-16,3-3-76 15</inkml:trace>
          <inkml:trace contextRef="#ctx0" brushRef="#br0" timeOffset="384379.5056">3464 17076 912 0,'13'0'340'0,"8"-7"-264"0,30-9-24 0,-25 9 52 16,21-1-68-16,-5 1 4 15,10 7-24-15,20-8-356 16,-21 8 188-16,13 8-460 16</inkml:trace>
          <inkml:trace contextRef="#ctx0" brushRef="#br0" timeOffset="384212.0603">3358 16592 964 0,'21'-23'360'0,"-4"15"-280"0,17-3-24 16,-12 7-4-16,12 0-40 15,4 4 12-15,0 8-12 16,-4 0-192-16</inkml:trace>
          <inkml:trace contextRef="#ctx0" brushRef="#br0" timeOffset="384717.4613">4222 16936 352 0,'-4'-15'132'16,"8"22"-104"-16,-4 5-8 0,0-1 148 0,-8 12-96 16,-5 3 88-16,0 5-96 15,-4 3 64-15,0 7-72 16,4-3-4-16,5 0-32 0,4-4 48 15,4-7-36-15,4-8 12 16,-4-8-28-16,4-4 28 16,-4-7-28-16,4-7 32 15,-4-4-32-15,9-8-12 16,-5-4-8-16,5 0 4 16,3-7 0-16,5 7-12 15,5 4 8-15,12 4 4 16,-9 0 0-16,5 7 0 15,8 1 0-15,-8-1-212 16,4 5 116-16,0-5-332 16,-4 0 240-16,-4 5-160 15</inkml:trace>
          <inkml:trace contextRef="#ctx0" brushRef="#br0" timeOffset="384915.9323">4384 16709 652 0,'-8'-15'244'0,"3"15"-192"0,14 0-12 0,-9 0 144 16,8 0-108-16,9 7-12 16,5 1-40-16,-1-4 0 0,0 3-16 15,1-3-304-15,-1 4 164 0,4-5-400 16</inkml:trace>
          <inkml:trace contextRef="#ctx0" brushRef="#br0" timeOffset="385423.8855">5014 16576 684 0,'13'0'252'0,"-4"12"-192"16,12 14-20-16,-8 5 84 0,-1 10-76 16,10 20 8-16,-5 14-36 15,0 5 4-15,-4-8-12 16,-9 0 12-16,-8-4-16 0,-9-4 24 16,-9 8-20-16,-16-11 24 15,-13-8-24-15,-4-8-276 16,-1-11 140-16,10-7-468 15</inkml:trace>
          <inkml:trace contextRef="#ctx0" brushRef="#br0" timeOffset="385154.0667">4772 16573 808 0,'0'0'300'0,"-5"0"-232"0,1 15-20 0,0-4-24 0,0 8-24 0,-5 8 16 16,1 3-8-16,-1 0-64 16,0 0 28-16,5-3-508 15,0 3 296-15,4-15-16 16</inkml:trace>
        </inkml:traceGroup>
        <inkml:traceGroup>
          <inkml:annotationXML>
            <emma:emma xmlns:emma="http://www.w3.org/2003/04/emma" version="1.0">
              <emma:interpretation id="{B96A33C4-4F33-47F6-A3AF-2463DA95F32C}" emma:medium="tactile" emma:mode="ink">
                <msink:context xmlns:msink="http://schemas.microsoft.com/ink/2010/main" type="inkWord" rotatedBoundingBox="8397,17587 8726,17551 8758,17845 8429,17881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385830.3655">5764 16800 852 0,'-5'-15'316'0,"14"15"-248"0,4-4-16 16,0 4 60-16,4-4-72 15,8 0-16-15,-4 4-16 16,13 4 16-16,5 7-12 16,-9 1-348-16,-9 3 184 0</inkml:trace>
          <inkml:trace contextRef="#ctx0" brushRef="#br0" timeOffset="386096.1702">5674 17053 832 0,'34'8'308'0,"-8"-8"-240"0,25-4-20 0,-17 4 28 16,13 4-52-16,8-4 24 15</inkml:trace>
        </inkml:traceGroup>
        <inkml:traceGroup>
          <inkml:annotationXML>
            <emma:emma xmlns:emma="http://www.w3.org/2003/04/emma" version="1.0">
              <emma:interpretation id="{F299C44D-49CA-47C0-BCC9-9DFB352A87A8}" emma:medium="tactile" emma:mode="ink">
                <msink:context xmlns:msink="http://schemas.microsoft.com/ink/2010/main" type="inkWord" rotatedBoundingBox="9398,16988 11901,17018 11896,17492 9392,17463"/>
              </emma:interpretation>
              <emma:one-of disjunction-type="recognition" id="oneOf53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390307.4145">8297 17421 676 0,'-4'0'248'0,"13"3"-192"0,3 1-16 15,1-4 120-15,4-4-96 16,9 1 0-16,-1 3-40 15,14-8-76-15</inkml:trace>
          <inkml:trace contextRef="#ctx0" brushRef="#br0" timeOffset="387015.6352">6662 16656 384 0,'-13'-4'140'0,"13"4"-108"0,-8-4-8 15,8 4 76-15,0 0-60 16,0 0 72-16,0 0-64 16,0 0 52-16,13 8-56 15,4-4 60-15,4 0-64 16,13-1 64-16,26 1-64 0,25-4 36 16,30-4-44-16,55-3 44 15,30-5-44-15,52 1 28 16,-5 7-32-16,-5 0-16 15,-3 8-8-15,-35-4 28 16,-34 4-16-16,-33-4-4 16,-35 0-8-16,-30 0 12 15,-16-4-8-15,-22 0 4 16,-13 1-4-16,-8 3-208 16,-13 0 108-16,-4 7-676 15</inkml:trace>
        </inkml:traceGroup>
        <inkml:traceGroup>
          <inkml:annotationXML>
            <emma:emma xmlns:emma="http://www.w3.org/2003/04/emma" version="1.0">
              <emma:interpretation id="{0510875E-C614-4F72-ACEA-C8BA5C923418}" emma:medium="tactile" emma:mode="ink">
                <msink:context xmlns:msink="http://schemas.microsoft.com/ink/2010/main" type="inkWord" rotatedBoundingBox="13194,16601 15244,16016 15547,17076 13497,17661"/>
              </emma:interpretation>
              <emma:one-of disjunction-type="recognition" id="oneOf54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393383.4133">12066 15570 592 0,'-4'26'220'0,"-5"4"-172"0,-4 20-12 0,13-20 92 0,0 8-76 16,0 0 16-16,0 7-44 16,-4 4-12-16,0 0-8 15,-5 4 12-15,-3-3-8 0,-5-1 40 16,-9 0-24-16,-4-7-112 16,0-1 48-16</inkml:trace>
          <inkml:trace contextRef="#ctx0" brushRef="#br0" timeOffset="393755.3054">12300 15854 312 0,'-8'3'112'0,"8"12"-84"0,0 12-12 0,-5-4 136 15,-3 11-88-15,8 7 52 16,0 5-68-16,0-8 56 16,0-1-64-16,4-6 72 15,-4-5-64-15,4-7 96 0,5-11-80 16,-9-8 24-16,0-12-52 16,4-7-4-16,0-7-20 15,1-4-8-15,-1-8 0 16,4 0-4-16,5-4 0 15,4 4-12-15,5 4 8 0,3 8-16 16,9 7 12-16,4 4 4 16,9 4 4-16,-4 7 16 15,-5 0-8-15,-4 8-204 16,-4 0 104-16,-17 3-588 16</inkml:trace>
          <inkml:trace contextRef="#ctx0" brushRef="#br0" timeOffset="392047.7431">10516 16065 840 0,'13'-11'312'0,"8"11"-244"0,30-4-16 16,-21 1-12-16,12 10-32 0,10-3 4 15,3 3-4-15,-4 1-568 16,0 0 304-16,9-8-64 15</inkml:trace>
          <inkml:trace contextRef="#ctx0" brushRef="#br0" timeOffset="392284.8738">11146 16024 364 0,'-4'15'132'0,"0"8"-100"0,-9 22-12 0,9-11 184 15,-1 15-116-15,-3 12 28 0,4 3-72 16,-1-11-28-16,-7-4-8 16,3-7 104-16,1-8-60 0,-10-11 60 15,-7-4-68-15,-1-8-20 16,-3-7-16-16,-10-4 8 16,-3-8-8-16,12-7-392 15,4-7 212-15,1-35-312 16</inkml:trace>
          <inkml:trace contextRef="#ctx0" brushRef="#br0" timeOffset="393165.2607">11197 16739 424 0,'0'-7'156'0,"5"-1"-120"0,-5-3-8 15,8 3 132-15,-8-3-92 16,9-4 44-16,-1-4-68 16,-4-4 64-16,9-3-60 0,-4-9-8 15,3-6-24-15,-3-12-12 0,8-12 0 16,-4-6-4-16,8-9 0 15,-4 1 0-15,4 7 0 16,5 7 0-16,4 9 0 16,-1 3-12-16,6 3 8 15,-1 9 64-15,8-12-32 16,1 22 52-16,-1-3-48 16,-3 12-16-16,-5 14-8 15,-4 12-8-15,-5 15 0 16,-8 4 0-16,-17 3 0 0,-4 4 32 15,-9 1-16-15,-12 3 12 16,-14-4-16-16,1-4 20 16,-5 1-20-16,5-12-40 15,8-4 16-15,9-7-120 16,8-4 72-16,9 0-88 16,12 0 84-16,5 4 8 15,8 4 32-15,1 7 8 16,-1 7 8-16,0 1 8 15,-4 4 0-15,-4-1 0 16,-9 1 0-16,-4-5 88 16,-8-3-48-16,-9 0 28 15,-17-4-40-15,4-3-16 16,-13-5-8-16,9-3 4 16,0-4-4-16,13-4-80 0,8-11 40 15,13-4-612 1</inkml:trace>
          <inkml:trace contextRef="#ctx0" brushRef="#br0" timeOffset="392407.1996">11112 15634 904 0,'-8'-15'332'0,"12"15"-256"0,-4 7-24 0,4 5-24 15,5 10-28-15,8 13-760 16</inkml:trace>
        </inkml:traceGroup>
        <inkml:traceGroup>
          <inkml:annotationXML>
            <emma:emma xmlns:emma="http://www.w3.org/2003/04/emma" version="1.0">
              <emma:interpretation id="{0392789E-06F1-498F-A1AA-F1C168723EA1}" emma:medium="tactile" emma:mode="ink">
                <msink:context xmlns:msink="http://schemas.microsoft.com/ink/2010/main" type="inkWord" rotatedBoundingBox="15310,16891 15660,16853 15663,16883 15313,16921"/>
              </emma:interpretation>
              <emma:one-of disjunction-type="recognition" id="oneOf55">
                <emma:interpretation id="interp87" emma:lang="" emma:confidence="1">
                  <emma:literal>_</emma:literal>
                </emma:interpretation>
                <emma:interpretation id="interp88" emma:lang="" emma:confidence="0">
                  <emma:literal>-</emma:literal>
                </emma:interpretation>
                <emma:interpretation id="interp89" emma:lang="" emma:confidence="0">
                  <emma:literal>.</emma:literal>
                </emma:interpretation>
                <emma:interpretation id="interp90" emma:lang="" emma:confidence="0">
                  <emma:literal>~</emma:literal>
                </emma:interpretation>
                <emma:interpretation id="interp9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94377.4584">12573 16126 820 0,'-13'-11'304'0,"21"7"-236"0,18-4-20 15,-5 1 96-15,13-1-88 16,13 4 32-16,4-3-52 16,-4 3-120-16,13 4 44 15,-5-8-752-15</inkml:trace>
        </inkml:traceGroup>
        <inkml:traceGroup>
          <inkml:annotationXML>
            <emma:emma xmlns:emma="http://www.w3.org/2003/04/emma" version="1.0">
              <emma:interpretation id="{85CA436B-83B1-4A73-BC18-851A11691232}" emma:medium="tactile" emma:mode="ink">
                <msink:context xmlns:msink="http://schemas.microsoft.com/ink/2010/main" type="inkWord" rotatedBoundingBox="15320,16363 15558,16338 15563,16375 15325,16401"/>
              </emma:interpretation>
              <emma:one-of disjunction-type="recognition" id="oneOf56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393923.7546">12573 15607 832 0,'21'-22'308'0,"0"14"-240"0,18-7-20 15,-14 11 80-15,9 4-80 16,0 4 8-16,-4 4-36 0,4 3-152 15</inkml:trace>
        </inkml:traceGroup>
        <inkml:traceGroup>
          <inkml:annotationXML>
            <emma:emma xmlns:emma="http://www.w3.org/2003/04/emma" version="1.0">
              <emma:interpretation id="{140E3900-1FDA-4458-AF11-C722DE5535D9}" emma:medium="tactile" emma:mode="ink">
                <msink:context xmlns:msink="http://schemas.microsoft.com/ink/2010/main" type="inkWord" rotatedBoundingBox="15934,16481 16699,16398 16790,17238 16026,17322"/>
              </emma:interpretation>
              <emma:one-of disjunction-type="recognition" id="oneOf57">
                <emma:interpretation id="interp93" emma:lang="" emma:confidence="0">
                  <emma:literal>ry</emma:literal>
                </emma:interpretation>
                <emma:interpretation id="interp94" emma:lang="" emma:confidence="0">
                  <emma:literal>r',</emma:literal>
                </emma:interpretation>
                <emma:interpretation id="interp95" emma:lang="" emma:confidence="0">
                  <emma:literal>r')</emma:literal>
                </emma:interpretation>
                <emma:interpretation id="interp96" emma:lang="" emma:confidence="0">
                  <emma:literal>rill</emma:literal>
                </emma:interpretation>
                <emma:interpretation id="interp97" emma:lang="" emma:confidence="0">
                  <emma:literal>r'',</emma:literal>
                </emma:interpretation>
              </emma:one-of>
            </emma:emma>
          </inkml:annotationXML>
          <inkml:trace contextRef="#ctx0" brushRef="#br0" timeOffset="394525.3517">13301 15914 496 0,'8'-7'184'0,"-8"7"-140"0,0 11-16 15,-8 0 64-15,4 8-56 16,-5 8 4-16,1 7-24 0,3 0-12 15,-3 0 0-15,8-4 48 0,-9-7-28 16,5-8 88-16,4-4-64 16,-9-11 56-16,9-3-60 15,-8-9-12-15,8-7-20 16,-9 0-12-16,9-11 4 16,9-4 20-16,-1 0-12 15,9 4-40-15,9 3 16 16,4 4 12-16,4 5 0 15,4 6-8-15,-8 8 4 0,0 1 4 16,-5 3 0-16,-3 0-364 16,-5 3 200-16</inkml:trace>
          <inkml:trace contextRef="#ctx0" brushRef="#br0" timeOffset="394668.5726">13356 15676 632 0,'9'-8'236'0,"-1"12"-184"0,9 7-16 16,-4-3 52-16,4 14-56 16,-4 1 24-16,4 4-36 15,4-8-280-15</inkml:trace>
          <inkml:trace contextRef="#ctx0" brushRef="#br0" timeOffset="394826.5132">13680 15645 684 0,'0'-7'252'0,"-9"7"-192"0,5 7-20 0,-4 12-20 16,8 12-20-16,0 6 16 15,0-6-8-15,0 3-100 16,-9 4 48-16,18-1-472 0</inkml:trace>
          <inkml:trace contextRef="#ctx0" brushRef="#br0" timeOffset="395469.4691">13948 15702 704 0,'9'-7'264'0,"-9"14"-208"0,4 20-12 15,-4-8 88-15,0 3-80 16,-4 12 8-16,4 27-40 15,0 15 24-15,-9 11-28 16,5 7 40-16,-9-3-32 0,-8 0-796 16,-1-4 420-16,5-15 112 15</inkml:trace>
        </inkml:traceGroup>
      </inkml:traceGroup>
    </inkml:traceGroup>
    <inkml:traceGroup>
      <inkml:annotationXML>
        <emma:emma xmlns:emma="http://www.w3.org/2003/04/emma" version="1.0">
          <emma:interpretation id="{DAE26E68-B426-495B-BCBA-75EDBDA877DB}" emma:medium="tactile" emma:mode="ink">
            <msink:context xmlns:msink="http://schemas.microsoft.com/ink/2010/main" type="paragraph" rotatedBoundingBox="9346,17767 13677,17302 13841,18832 9510,1929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9A9AA9E-1FE1-47CF-A036-739A5435F790}" emma:medium="tactile" emma:mode="ink">
              <msink:context xmlns:msink="http://schemas.microsoft.com/ink/2010/main" type="line" rotatedBoundingBox="9346,17767 13677,17302 13841,18832 9510,19297"/>
            </emma:interpretation>
          </emma:emma>
        </inkml:annotationXML>
        <inkml:traceGroup>
          <inkml:annotationXML>
            <emma:emma xmlns:emma="http://www.w3.org/2003/04/emma" version="1.0">
              <emma:interpretation id="{63571C1C-894B-4E7D-83BC-1456BF77328F}" emma:medium="tactile" emma:mode="ink">
                <msink:context xmlns:msink="http://schemas.microsoft.com/ink/2010/main" type="inkWord" rotatedBoundingBox="9360,17901 12137,17603 12230,18463 9453,18761"/>
              </emma:interpretation>
            </emma:emma>
          </inkml:annotationXML>
          <inkml:trace contextRef="#ctx0" brushRef="#br0" timeOffset="390157.9946">8182 17027 832 0,'26'-11'308'0,"-5"3"-240"0,13-7-20 0,-12 11-16 16,3 8-28-16,5 3 16 15,4 5-12-15,0 7-724 16</inkml:trace>
          <inkml:trace contextRef="#ctx0" brushRef="#br0" timeOffset="390654.8709">8851 17212 444 0,'0'4'164'0,"-13"11"-124"0,0 16-16 0,5-9 96 16,-5 12-72-16,5 8 16 15,-1 7-40-15,1-11 12 16,8 0-20-16,4-12 72 0,-4-7-52 16,0-4 76-16,4-11-64 15,-4-4 20-15,0-7-40 16,4-8-28-16,1-8 0 15,-1-7 0-15,0-5 0 16,9-2 16-16,0-1-8 16,4 7-12-16,0 5 0 15,8 7-16-15,1 4 12 0,-1 4 4 16,-3 3 4-16,3 4-372 16,-3 0 204-16</inkml:trace>
          <inkml:trace contextRef="#ctx0" brushRef="#br0" timeOffset="390815.3091">8898 17087 592 0,'4'-7'220'0,"9"7"-172"0,0 0-12 16,-1 0 48-16,1 4-52 15,13 3-12-15,-5-3-12 16,-4 7-152-16</inkml:trace>
          <inkml:trace contextRef="#ctx0" brushRef="#br0" timeOffset="390953.6782">9145 17050 248 0,'-13'7'92'0,"17"-3"-72"0,-4 7-4 0,0 1 0 16</inkml:trace>
          <inkml:trace contextRef="#ctx0" brushRef="#br0" timeOffset="391206.4915">9405 16989 424 0,'0'11'156'0,"0"8"-120"0,-9 19-8 16,0-19 168-16,1 8-112 15,-5 22 64-15,-4 19-88 16,-4 4-16-16,8 11-28 15,5-3-12-15,-1-20 0 0,5 5 20 16,0-20-12-16,4-7-32 16,4-12 12-16</inkml:trace>
          <inkml:trace contextRef="#ctx0" brushRef="#br0" timeOffset="386611.5614">7591 16247 652 0,'4'-34'244'0,"-4"30"-192"0,0 1-12 16,0 3 156-1,0 15-128-15,-4 15-24 16,-1 12-28-16,1 3-16 16,0 0 24-16,4 1-12 0,-9-5-392 15,-4 1 208-15</inkml:trace>
          <inkml:trace contextRef="#ctx0" brushRef="#br0" timeOffset="388621.5347">6671 17114 340 0,'-17'-11'128'0,"17"14"-100"0,0-3-8 16,0 0 96-16,-5 8-68 16,-3 0 8-16,8 3-36 15,-9 4 84-15,5 4-56 0,-4 4 40 16,8-1-52-16,4-3 60 15,4 0-56-15,14 0 20 0,8-4-40 16,4-7 8-16,17 7-16 16,0-7 0-16,0-1-4 15,-4 1-24-15,-5-5 8 16,-8-3-276-16,-8-3 152 16</inkml:trace>
          <inkml:trace contextRef="#ctx0" brushRef="#br0" timeOffset="388833.4716">6858 17171 424 0,'-17'15'156'0,"4"-4"-120"0,-4 20-8 0,9-5 124 0,-5 12-88 15,0 11 36-15,0 0-60 16,5 0-16-16,4-3-12 15,4-4 0-15,0-16-8 0,0 4 40 16,4-7-20-16,4-12-56 16,5-11 16-16</inkml:trace>
          <inkml:trace contextRef="#ctx0" brushRef="#br0" timeOffset="389224.6014">7131 17235 364 0,'-26'30'132'0,"18"-7"-100"0,-5 22-12 15,4-18 124-15,-3 7-84 16,-1 11 0-16,0-3-36 15,0-8-8-15,5-4-8 16,3-3 28-16,1-8-20 16,4-8-376-16,9-3 196 15,-1-23-68-15</inkml:trace>
          <inkml:trace contextRef="#ctx0" brushRef="#br0" timeOffset="389046.0357">7075 17175 704 0,'30'-8'264'0,"-4"0"-208"0,8-3-12 0,-13 7 44 15,9 0-56-15,4-7-4 16,0 11-16-16,0 0 0 16,-8 0-8-16,-9 0-212 0,-9 0 112 15,-12 4-332 1,-9 11 240-16,-8 0-8 15</inkml:trace>
          <inkml:trace contextRef="#ctx0" brushRef="#br0" timeOffset="389389.5376">7237 17178 416 0,'-13'-15'152'0,"5"38"-116"0,-1-4-12 0,5 0 92 16,0 7-68-16,0 8 0 15,-1 8-32-15,5 3 8 16,-4-3-16-16,4 0-84 16,4-12 44-16,1-7-396 15</inkml:trace>
          <inkml:trace contextRef="#ctx0" brushRef="#br0" timeOffset="389854.7536">7659 17027 404 0,'-5'11'148'0,"1"1"-112"0,0 10-12 15,0-3 92-15,-1 4-68 16,1 15 68-16,0 15-64 16,0 7 32-16,4 5-48 15,0-1-20-15,-5 12-8 0,5-16 0 16,0-10-4-16,-4-9 32 16,0-7-20-16,0-7-232 15,-1-16 112-15</inkml:trace>
          <inkml:trace contextRef="#ctx0" brushRef="#br0" timeOffset="390004.0837">7867 17212 320 0,'-8'16'120'0,"-1"2"-96"0,1 28-4 0,4-16 156 15,-1 19-100-15,5-7-4 16,5 3-44-16,-1-7 68 16,0-4-52-16,0-11 76 0,5-8-68 15,-5-11 88-15,5-12-96 16,-1-14-20-16,-4-12 8 16,1-8-24-16,3-3 0 15,1-5-4-15,3 1 4 16,5 7-4-16,5 5-12 15,8 6 4-15,4 9 20 16,4 3-8-16,5 7-4 16,-1 5 0-16,-8 7 12 15,-4 4-8-15,-4-1-408 16,-5 5 216-16,-8 3-320 16</inkml:trace>
        </inkml:traceGroup>
        <inkml:traceGroup>
          <inkml:annotationXML>
            <emma:emma xmlns:emma="http://www.w3.org/2003/04/emma" version="1.0">
              <emma:interpretation id="{239EAEED-ACD5-44CA-B386-25DE9BD94AC7}" emma:medium="tactile" emma:mode="ink">
                <msink:context xmlns:msink="http://schemas.microsoft.com/ink/2010/main" type="inkWord" rotatedBoundingBox="12754,17401 13677,17302 13841,18832 12919,18931"/>
              </emma:interpretation>
              <emma:one-of disjunction-type="recognition" id="oneOf58">
                <emma:interpretation id="interp98" emma:lang="" emma:confidence="1">
                  <emma:literal/>
                </emma:interpretation>
              </emma:one-of>
            </emma:emma>
          </inkml:annotationXML>
          <inkml:trace contextRef="#ctx1" brushRef="#br0">10925 18056 0,'0'0'15,"0"0"1,0 0-16,0 0 16,102-102-1,-55 38-15</inkml:trace>
          <inkml:trace contextRef="#ctx0" brushRef="#br0" timeOffset="391834.53">10009 16664 624 0,'4'7'228'0,"13"1"-176"0,18-1-16 16,-1 1 0-16,0 3-28 16,21 1-4-16,5-5 0 15,4-3 12-15,-5-4-8 16,-3-4 4-16,-10-3-4 0,-12-1 4 0,-12 0-8 16,-14-3-12-16,-12-4 4 15,-13 0 12-15,-9 0-4 16,-8-4-20-16,-8 4 8 15,-9-1 4-15,0 1 4 16,-1 15 0-16,10 19 0 16,4 4 32-16,12 26-16 15,13 4 48-15,17 11-36 16,13 1 4-16,13-1-20 16,9-15-8-16,12-11 0 15,0-8 20-15,8-7-12 0,1-11 24 16,0-1-24-16,-9-11-84 15,-13 0 40-15,-8-8-464 16,0-3 272 0,-9-16-64-16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7:53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15078E-BCA3-4E66-864B-9BD4C17A9849}" emma:medium="tactile" emma:mode="ink">
          <msink:context xmlns:msink="http://schemas.microsoft.com/ink/2010/main" type="inkDrawing" rotatedBoundingBox="20071,2862 21783,2770 21786,2814 20074,2906" semanticType="underline" shapeName="Other">
            <msink:sourceLink direction="with" ref="{F78ACAAF-5509-433D-87A7-3F73B6C448AC}"/>
          </msink:context>
        </emma:interpretation>
      </emma:emma>
    </inkml:annotationXML>
    <inkml:trace contextRef="#ctx0" brushRef="#br0">-138 1260 372 0,'4'-7'140'0,"-4"7"-112"0,4 0-4 0,0 0 48 16,5 0-44-16,8 0 24 15,4 7-32-15,22 1 52 16,4-8-40-16,38 0 56 16,4 0-52-16,47-12 116 15,-4 5-84-15,35-5-8 16,-14 5-36-16,4-5-8 15,-20 5-8-15,-10-1 4 16,-16 1-8-16,-21 3-4 16,-27 0 4-16,-11-7 20 15,-18 3-12-15,-13-3-92 16,-13 3 44-16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59:13.3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2655E0-7239-40C7-8DBF-0B68341330CC}" emma:medium="tactile" emma:mode="ink">
          <msink:context xmlns:msink="http://schemas.microsoft.com/ink/2010/main" type="inkDrawing" rotatedBoundingBox="7259,6525 15399,6314 15401,6390 7261,6601" semanticType="underline" shapeName="Other">
            <msink:sourceLink direction="with" ref="{8DD07547-D0AC-4CD6-84F9-3BB37DBE7627}"/>
          </msink:context>
        </emma:interpretation>
      </emma:emma>
    </inkml:annotationXML>
    <inkml:trace contextRef="#ctx0" brushRef="#br0">5 189 384 0,'0'-4'140'0,"-9"1"-108"0,5-1-8 15,0 0 120 1,8 8-84-16,-4-4 52 0,8 0-64 0,1-4 0 16,-1 4-28-16,1-4 24 15,4 8-28-15,8-4-4 16,4 0-8-16,14-4 20 31,12 4-12-31,21-3 32 0,1 6-28 0,20-6 76 16,1 3-56-16,30-4-4 15,-1 4-20-15,35-4-20 16,-9 4 4-16,47-4 4 16,-18 0 0-16,48-3 16 15,-17 3-8-15,50-7-12 16,-24 7 0-16,41-7 12 16,-29 3-4-16,77-7 104 15,-51 7-60-15,97-7 60 16,-42 4-64-16,68-4-12 15,-38 7-20-15,89-11 32 16,-47 8-20-16,90 3-12 16,-64 4-8-16,63 8 20 15,-46 0-12-15,55 15-428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0:36.9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C90582-3709-4B01-8D75-4C6F136E1E85}" emma:medium="tactile" emma:mode="ink">
          <msink:context xmlns:msink="http://schemas.microsoft.com/ink/2010/main" type="writingRegion" rotatedBoundingBox="15819,7832 15904,7832 15904,8328 15819,8328"/>
        </emma:interpretation>
      </emma:emma>
    </inkml:annotationXML>
    <inkml:traceGroup>
      <inkml:annotationXML>
        <emma:emma xmlns:emma="http://www.w3.org/2003/04/emma" version="1.0">
          <emma:interpretation id="{2AE1B306-48A5-4FB8-8B99-1947709482B4}" emma:medium="tactile" emma:mode="ink">
            <msink:context xmlns:msink="http://schemas.microsoft.com/ink/2010/main" type="paragraph" rotatedBoundingBox="15819,7832 15904,7832 15904,8328 15819,8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DEA66-7B3F-4FB3-B48B-65818BAE42DD}" emma:medium="tactile" emma:mode="ink">
              <msink:context xmlns:msink="http://schemas.microsoft.com/ink/2010/main" type="line" rotatedBoundingBox="15819,7832 15904,7832 15904,8328 15819,8328"/>
            </emma:interpretation>
          </emma:emma>
        </inkml:annotationXML>
        <inkml:traceGroup>
          <inkml:annotationXML>
            <emma:emma xmlns:emma="http://www.w3.org/2003/04/emma" version="1.0">
              <emma:interpretation id="{70253676-5896-410B-831E-DA7874CC88EA}" emma:medium="tactile" emma:mode="ink">
                <msink:context xmlns:msink="http://schemas.microsoft.com/ink/2010/main" type="inkWord" rotatedBoundingBox="15819,7832 15904,7832 15904,8328 15819,8328"/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84 0 300 0,'-13'-11'112'0,"13"11"-88"0,-9 19-8 0,1 0 108 15,4 4-72-15,-9 18 68 16,4 8-68-16,1 12-4 15,4 0-28-15,-5 3-4 16,9-7-8-16,-8-4-8 16,8-4 4-16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0:37.4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5FAF47-68C6-4EB8-A256-6156034EBF2A}" emma:medium="tactile" emma:mode="ink">
          <msink:context xmlns:msink="http://schemas.microsoft.com/ink/2010/main" type="inkDrawing" rotatedBoundingBox="14405,8524 18757,8529 18756,8596 14404,8592" shapeName="Other"/>
        </emma:interpretation>
      </emma:emma>
    </inkml:annotationXML>
    <inkml:trace contextRef="#ctx0" brushRef="#br0">50 36 320 0,'-21'-16'120'0,"21"16"-96"0,-13-3-4 0,4-1 168 16,5 4-108-16,0-4 116 16,4 4-112-16,0-8 8 15,8 8-52-15,-3-3 16 16,3 6-28-16,5-3 0 16,0 4-16-16,4 0 12 15,0 0-16-15,13 0 24 16,4 3-20-16,25 1 4 31,5 3-8-31,34-3 28 0,0-1-20 0,64-3 20 16,-13 0-20-16,64-12-8 15,-9 8-4-15,60-7-4 16,-25 3 0-16,37-4 44 16,-20 5-24-16,25-1 60 15,-47 4-44-15,22 0 28 16,-35 4-36-16,-12-4 16 15,-43 0-24-15,-13-4-16 16,-38 4-8-16,-8-4 12 16,-22 0-4-16,-13 0 8 15,-12 4-8-15,-5-3-4 0,-17 6 4 0,-8-3-24 16,-4 0 12 0,-18 0-296-16,1 0 168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1:49.3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9979D5-A5A5-4ABC-9DAD-A42BD04984E5}" emma:medium="tactile" emma:mode="ink">
          <msink:context xmlns:msink="http://schemas.microsoft.com/ink/2010/main" type="inkDrawing" rotatedBoundingBox="1805,1507 3022,12488 1808,12623 591,1641" semanticType="callout" shapeName="Other">
            <msink:sourceLink direction="with" ref="{27FC6A67-23D5-4104-ADF4-093A817E78C6}"/>
            <msink:sourceLink direction="with" ref="{7768189B-6C66-4D12-A0E2-B2EA96A58FFD}"/>
          </msink:context>
        </emma:interpretation>
      </emma:emma>
    </inkml:annotationXML>
    <inkml:trace contextRef="#ctx0" brushRef="#br0">474 0 752 0,'0'11'0'0,"-4"12"-4"0,4 0 8 16,0 15-4-16,-5 19-88 0,-3 14 48 15,-1 13-128 1,-4 10 96-16,-16 27-88 0,-1 23 92 16,-9 11 8-1,1 12 36-15,-4 19 16 0,3 3 8 16,5 4 16-16,4 26-8 15,5-7 128-15,-1 23-72 16,9 19-28-16,4 11-24 16,13 18-12-16,-4 20 0 15,-4 11 16-15,3 8-8 16,1 0 4-16,-4 11-4 16,-1-8-24-16,5 5 8 15,-5-12 32-15,1 7-16 16,8-26 0-16,4 8-4 15,5-16-24-15,3-18 12 16,10-4-12-16,8-16 8 16,8-7 80-16,0 4-40 15,22-34 0-15,-1 0-16 0,14-5 0 16,-1-10-8-16,-4-12 8 16,5 4-8-16,-14 0 16 15,-8-18-12-15,-4-9-4 16,-4 8 0-16,4-15-4 15,8-19 0-15,13-11 16 16,5-16-8-16,-1-10-12 16,0-16 0-16,-4-19 4 0,-12-4 0 15,-9-18 16-15,-13-12-8 16,-9-19-4-16,1 0 0 16,-13-15-216-16</inkml:trace>
    <inkml:trace contextRef="#ctx0" brushRef="#br0" timeOffset="329.8769">1534 10227 80 0,'-13'-11'32'0,"13"15"-24"0,-4 0-4 16,0 3-12-16,0 5 4 15,-1 3 28-15,1 7-12 0,4 9 56 16,0 7-36-16,9 3 64 16,-1 8-56-16,5-3 8 15,4-1-28-15,-4-3 32 16,4-4-28-16,-13 0 48 16,-4-8-40-16,-4-4 100 15,-13 1-76-15,-5-4 12 16,-7-1-44-16,-23 1 4 15,10 0-16-15,-9-1-8 0,4 5 0 16,9-4-480 0,12 7 260-16,9-11 40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2:22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B6F8A2-3F93-43F4-BF46-6FA3B4DADEC2}" emma:medium="tactile" emma:mode="ink">
          <msink:context xmlns:msink="http://schemas.microsoft.com/ink/2010/main" type="writingRegion" rotatedBoundingBox="4670,15403 10664,14349 10964,16054 4969,17108"/>
        </emma:interpretation>
      </emma:emma>
    </inkml:annotationXML>
    <inkml:traceGroup>
      <inkml:annotationXML>
        <emma:emma xmlns:emma="http://www.w3.org/2003/04/emma" version="1.0">
          <emma:interpretation id="{D89932A9-9061-4A38-B4D6-1565CC15CA39}" emma:medium="tactile" emma:mode="ink">
            <msink:context xmlns:msink="http://schemas.microsoft.com/ink/2010/main" type="paragraph" rotatedBoundingBox="4670,15403 10664,14349 10964,16054 4969,17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7090A8-E383-4077-9940-122B7EA40E69}" emma:medium="tactile" emma:mode="ink">
              <msink:context xmlns:msink="http://schemas.microsoft.com/ink/2010/main" type="line" rotatedBoundingBox="4670,15403 10664,14349 10964,16054 4969,17108"/>
            </emma:interpretation>
          </emma:emma>
        </inkml:annotationXML>
        <inkml:traceGroup>
          <inkml:annotationXML>
            <emma:emma xmlns:emma="http://www.w3.org/2003/04/emma" version="1.0">
              <emma:interpretation id="{74CD7FAE-00CE-468C-9AB2-8F2B6C7540EF}" emma:medium="tactile" emma:mode="ink">
                <msink:context xmlns:msink="http://schemas.microsoft.com/ink/2010/main" type="inkWord" rotatedBoundingBox="4670,15403 7963,14824 8263,16529 4969,171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3869 14374 488 0,'13'-35'180'0,"-22"28"-140"0,1-16-12 16,3 16 100-16,5-5-76 15,-21 1 112-15,4 11-92 16,-9 0-12-16,-3 11-36 15,-14 23 44-15,-4 23-36 0,-8-4 72 16,-5 19-56-16,-4 15 52 0,5 15-56 16,8 4 32-16,4-11-44 15,13-12 24 1,4-7-28-16,13-8-16 16,8-11-8-16,5-4 4 15,13-12-4-15,-5-14-152 16,17-4 80-16,13-20-464 15,13-10 292-15,-4-12-264 0</inkml:trace>
          <inkml:trace contextRef="#ctx0" brushRef="#br0" timeOffset="-330.3787">2992 14782 364 0,'0'-11'132'0,"12"7"-100"0,1-7-12 16,-4 3 156-16,3-3-100 15,6 0 104-15,-1-12-104 0,-5 11 48 16,1-3-72-16,-4 0 40 0,-1-4-52 16,-4-3 32-16,-4 6-40 15,-8-2 16-15,-5-1-28 16,-4-4-16-16,-13 8-8 16,-17 3-16-16,-12 12 12 15,-5 16-12-15,-8 2 8 16,3 9 0-16,-3 3 4 15,8 4-12-15,5-3 12 0,12 3 12 16,17-4 0-16,13-4-12 16,17-3 4-16,13-8-16 15,16-7 12-15,5-8 4 16,18-8 4-16,-1-3-44 16,0 0 24-16,0 3-12 15,-9 4 20-15,-3 4 0 16,-9 8 4-16,-9 11 0 15,-17 15 0-15,-4 19 60 16,-4 19-28-16,-5 7 0 16,-12 12-16-16,-4 26 4 15,-1 8-8-15,-4 4 8 16,-8 0-8-16,-5-1-4 16,-8 1 4-16,9-19 20 15,-10-16-12-15,6-10 92 0,-5-28-56 16,4-10 84-16,4-23-76 15,1-23 52-15,3-23-64 16,5-26 48-16,4-16-52 16,13-3-28-16,13-8-12 15,13-7-20-15,16 0 12 16,9-4 64-16,13-4-28 16,4 15 8-16,4 1-24 15,5 10 12-15,-5 12-16 16,-3 4 16-16,-6 7-16 15,-3 8-12-15,0 4 0 0,-5 4-40 16,-4 7 24-16,0-8-356 16,0 1 208-16,0-12-740 15</inkml:trace>
          <inkml:trace contextRef="#ctx0" brushRef="#br0" timeOffset="330.3778">3801 14832 684 0,'-17'30'252'0,"17"-30"-192"0,-26 68-20 16,13-38 144-16,1 12-108 15,-1-8-4 1,4 4-44-16,-4-8 16 0,5-11-28 16,4 0 92-16,4-8-60 15,4-18 48 1,4-8-36-16,1-4-36 0,8-4-12 16,-4-11-8-16,4 4 12 31,4 3-8-31,9-3 48 15,-4 7-28-15,-1 0 12 16,1 8-24-16,-1 0 36 0,5 4-28 0,-9-1-24 16,1 5 0-16,-5-5 16 15,0 9-8-15,-9-9-116 16,5 9 56-16,-9-5-444 16,0 4 272-16</inkml:trace>
          <inkml:trace contextRef="#ctx0" brushRef="#br0" timeOffset="1080.7392">4397 14472 580 0,'-17'-30'216'0,"21"22"-168"0,0 1-12 16,-4 7 136-16,9 0-100 16,4 3 44-16,4 12-72 15,8 8 72-15,1 11-64 16,4 12 72-16,-5 14-72 0,-4 16 0 15,-4 11-32-15,-8 8-4 16,-13-5-8-16,-18-10-16 0,-12-4 4 16,-13-4 20-16,-4-12-8 15,-4-11-20-15,0-7 4 16,4-12-312-16,8-15 172 16,13-7-544-1</inkml:trace>
          <inkml:trace contextRef="#ctx0" brushRef="#br0" timeOffset="1429.6677">4916 14911 892 0,'-17'4'332'0,"17"-4"-260"0,30 15-20 0,-9-11 132 16,5 0-112-16,17-8 8 15,3 4-52-15</inkml:trace>
          <inkml:trace contextRef="#ctx0" brushRef="#br0" timeOffset="1307.8431">5036 14669 684 0,'17'-8'252'0,"-5"12"-192"0,27-4-20 15,-18 0 112-15,5-4-92 16,3 4-16-16,5-4-28 16,0 1-48-16,-4 3 16 15,-13 0-416 1,5 3 236-16,-14 16-176 0</inkml:trace>
        </inkml:traceGroup>
        <inkml:traceGroup>
          <inkml:annotationXML>
            <emma:emma xmlns:emma="http://www.w3.org/2003/04/emma" version="1.0">
              <emma:interpretation id="{B8059A13-0AA8-4D42-86B9-1464688E4E36}" emma:medium="tactile" emma:mode="ink">
                <msink:context xmlns:msink="http://schemas.microsoft.com/ink/2010/main" type="inkWord" rotatedBoundingBox="8609,15083 10728,14711 10846,15382 8728,15755"/>
              </emma:interpretation>
              <emma:one-of disjunction-type="recognition" id="oneOf1"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2186.5932">6769 14150 580 0,'8'-22'216'0,"-4"22"-168"0,-4 3-12 15,9 5 164-15,-9 7-116 16,0 15 8-16,0 16-52 16,0 3-20-16,0 4-12 15,0 4-16-15,0-8 4 0,0-4-376 16</inkml:trace>
          <inkml:trace contextRef="#ctx0" brushRef="#br0" timeOffset="2553.083">5947 14718 684 0,'-13'0'252'0,"13"0"-192"0,0 4-20 16,9-4 156-16,3-4-116 16,10 0 28-16,7 0-64 15,31 1 68-15,17-1-60 16,25-4 88-16,30-3-80 0,34-4 16 16,30 3-44-16,8-3 4 15,1 11-20-15,-14-3-16 16,-16-4-4-16,-22-1 20 15,-21 1-8-15,-38 3-4 32,-9 8 0-32,-25-7-4 15,-18 7 0-15,-29 0-232 0,-13 7 128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2:25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C656D5-F7BB-4F04-AB84-0CAADCDF0C25}" emma:medium="tactile" emma:mode="ink">
          <msink:context xmlns:msink="http://schemas.microsoft.com/ink/2010/main" type="writingRegion" rotatedBoundingBox="8704,15783 13779,13738 14170,14709 9095,16754"/>
        </emma:interpretation>
      </emma:emma>
    </inkml:annotationXML>
    <inkml:traceGroup>
      <inkml:annotationXML>
        <emma:emma xmlns:emma="http://www.w3.org/2003/04/emma" version="1.0">
          <emma:interpretation id="{2A70FD66-6B1D-4831-A90D-4D8C522FA9D6}" emma:medium="tactile" emma:mode="ink">
            <msink:context xmlns:msink="http://schemas.microsoft.com/ink/2010/main" type="paragraph" rotatedBoundingBox="8704,15783 13779,13738 14170,14709 9095,1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23139B-2969-45D5-B83C-4711855212D5}" emma:medium="tactile" emma:mode="ink">
              <msink:context xmlns:msink="http://schemas.microsoft.com/ink/2010/main" type="line" rotatedBoundingBox="8704,15783 13779,13738 14170,14709 9095,16754"/>
            </emma:interpretation>
          </emma:emma>
        </inkml:annotationXML>
        <inkml:traceGroup>
          <inkml:annotationXML>
            <emma:emma xmlns:emma="http://www.w3.org/2003/04/emma" version="1.0">
              <emma:interpretation id="{43A4EE32-A80D-40F5-B372-CFA59279EDD9}" emma:medium="tactile" emma:mode="ink">
                <msink:context xmlns:msink="http://schemas.microsoft.com/ink/2010/main" type="inkWord" rotatedBoundingBox="8733,15856 10197,15266 10511,16046 9048,166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6215 14968 508 0,'-51'23'188'0,"30"-5"-148"0,-13 28-8 16,17-23 212-16,-5 3-140 15,1 1 72-15,8 3-104 16,13-7 32-16,9-5-64 16,16 1 40-16,14-7-44 0,16-1 8 15,5-3-28-15,4-8-8 16,-5-4-4-16,5 0-200 15,-4 0 108-15,-9-3-332 16,-17-5 232-16,4 1-272 16</inkml:trace>
          <inkml:trace contextRef="#ctx0" brushRef="#br0" timeOffset="226.6026">6385 15047 436 0,'-38'19'160'0,"25"-4"-124"0,-8 23-8 0,13-15 160 16,-9 7-108-16,4 8 132 16,4 11-120-16,5 12 16 15,-5 3-64-15,9 1-20 0,0-5-12 16,0-7 0-16,0-8-8 16,0-7 24-16,0-11-16 0,-12-4-152 15,12-12 72-15,0-11-632 16,0-11 388-1,0-12 132-15</inkml:trace>
          <inkml:trace contextRef="#ctx0" brushRef="#br0" timeOffset="437.163">6479 15237 644 0,'-8'-12'236'0,"16"5"-180"0,5-1-20 16,-5 8 184-16,5-4-128 15,8 0 140-15,18-3-132 16,20-4-36-16,5-5-40 16,9 5-28-16,-9 0 0 0,-5 3 12 15,-3 8-4-15,-18-7-248 16,-17 7 132-16,-12 0-264 0,-14 7 216 16,-16 1-304-1</inkml:trace>
          <inkml:trace contextRef="#ctx0" brushRef="#br0" timeOffset="617.9174">6603 15206 612 0,'-9'27'228'0,"18"-5"-180"0,-9 16-12 0,0-7 160 16,-9 6-116-16,9 9 56 15,-8-1-80-15,3 1-24 16,-3-8-20-16,4-8 0 0,-5-4-8 0,9-7-240 15,0-19 128-15,21-4-512 16</inkml:trace>
          <inkml:trace contextRef="#ctx0" brushRef="#br0" timeOffset="917.4588">6820 15206 756 0,'-17'15'280'0,"4"12"-216"0,0 7-20 15,5-8 208-15,-1 9-148 16,1 14 36-16,8 8-84 16,-5-5-40-16,-3-2-16 15,8-9-8-15,0-10 0 0,0-5-264 16,0-11 144-16,8-22-448 16,-8-12 176-1</inkml:trace>
          <inkml:trace contextRef="#ctx0" brushRef="#br0" timeOffset="1125.4937">7190 15146 696 0,'-17'19'256'0,"13"7"-196"0,0 12-20 0,-1-15 100 0,1 11-84 16,0 4-20-16,4-1-24 15,0-2-4-15,0-5-4 16,0-7 68-16,-4-12-40 0,4-11 128 16,0-4-88-16,0-11 36 31,0 0-64-31,0-19 36 0,8-8-44 16,5 0 44-1,13 1-48-15,3-8 4 16,10 7-24-16,16-7 28 0,-4 11-24 15,0 11-32-15,0 12 8 16,5 4-596-16,8 3 328 16,8-7-432-16</inkml:trace>
        </inkml:traceGroup>
        <inkml:traceGroup>
          <inkml:annotationXML>
            <emma:emma xmlns:emma="http://www.w3.org/2003/04/emma" version="1.0">
              <emma:interpretation id="{10612189-6DD5-463A-A3EC-E84FD11EF0F9}" emma:medium="tactile" emma:mode="ink">
                <msink:context xmlns:msink="http://schemas.microsoft.com/ink/2010/main" type="inkWord" rotatedBoundingBox="10733,14966 13779,13738 14170,14709 11124,15936"/>
              </emma:interpretation>
            </emma:emma>
          </inkml:annotationXML>
          <inkml:trace contextRef="#ctx0" brushRef="#br0" timeOffset="1667.1412">8306 14586 800 0,'-4'-12'296'16,"21"20"-232"-16,-5 3-16 0,1-3 116 0,0 7-100 15,8-4 28-15,9 12-56 16,4-12-12-16,0 4-16 16,9-7 4-16,4-8-8 0,-1 0 8 15,6-4-8-15,-14-3-4 16,-4-5 4-16,-4 1 12 15,-9-4-8-15,-8-8 16 16,-9 4-16-16,-8-7-4 16,-9 3 0-16,-8-4-16 15,-5 8 8-15,-4-3 12 16,-4 10-4-16,-4 12-20 16,0 12 8-16,-5 3 4 0,-4 4 4 15,0 11 52-15,-4 12-28 16,9-1 52-16,3 20-44 15,10-1 48-15,7 1-48 16,18 0-16-16,13-1-8 16,20-11 16-16,14-7-12 15,8-12-232-15,17-11 116 16</inkml:trace>
          <inkml:trace contextRef="#ctx0" brushRef="#br0" timeOffset="2376.3204">8847 13927 832 0,'-5'-15'308'0,"10"15"-240"0,-1-12-20 16,4 12 132-16,5 0-108 15,4-7-20-15,9 7-32 16,-1 0-20-16,9-4 4 16,5 4-104-16,-1-8 56 0,5 1-296 15,4-8 184-15,8 7-376 16</inkml:trace>
          <inkml:trace contextRef="#ctx0" brushRef="#br0" timeOffset="2720.3466">9490 13832 268 0,'-9'12'100'0,"9"-12"-76"0,0 7-8 15,9 8 228 1,-1 12-20-1,1-1-108-15,4 16-28 0,-9 7-64 16,4 4 24-16,1 4-32 0,-9 0 76 16,-9-4-56-16,-12 0 56 15,0-8-52-15,-9-7 40 32,0 0-44-32,-17-4 8 0,-4-8-28 15,9 1 0-15,3-4-8 16,5-8 12-16,4-8-12 15,5-10-144-15,8-20 72 0</inkml:trace>
          <inkml:trace contextRef="#ctx0" brushRef="#br0" timeOffset="2855.2253">9422 13624 1196 0,'4'-34'440'0,"-4"34"-340"0,17 8-32 0,-9-1-104 15,-3 1 4-15,3 3-480 16</inkml:trace>
          <inkml:trace contextRef="#ctx0" brushRef="#br0" timeOffset="4023.8625">9903 14510 464 0,'0'7'176'0,"4"-7"-140"0,0-3-8 16,-4 3 92-16,0 0-72 16,13 0 96-16,-13 0-84 15,0 0 112-15,9 0-96 16,-9-4 60-16,4-8-28 16,-4-3-56-16,0-4 32 15,0-3-52-15,8-9 36 16,-8-3-36-16,0-7-20 15,9-9-4-15,-9-3 0 16,4-3-4-16,0 3 8 0,1 4-8 16,-5 3-12-16,4-3 4 15,0 7-4-15,0-15 0 16,5 12 16-16,-1-8-4 16,5 4-12-16,4 0 4 15,5 3 4-15,3 5 0 16,1 7-20-16,3-1 12 15,-7 5 4 1,3 11 4-16,1 4 8 16,-1 0-4-16,-8 4-12 15,5-1 4-15,-1 8-16 16,0 4 12-16,1 4 12 0,-5 8 0 16,0-5-4-16,-5 8 4 15,1 4-16-15,-4 12 8 0,-5-5 4 16,-4 4 0-16,-4 1 16 15,-5-5-8-15,-4-3-12 16,5 0 0-16,-1-8 4 16,-3 0 0-16,3-4 0 15,1 1 0-15,8-5-12 16,4 4 8-16,-4 5 4 16,8 6 0-16,5 1-20 15,8 0 12-15,-4-1 4 16,0 1 4-16,1-4 0 15,-6 0 0-15,-3-4 0 16,-5-4 0-16,-4 1 16 0,-13-1-8 16,-4-3-4-16,-4-4 0 15,-9 3 28-15,5-7-16 16,-1 0 12-16,5 0-16 16,-5 0-8-16,13-4 0 15,1 8-32-15,-1 0 16 16,0 0-56-16,0-4 36 15,-4 3-44-15,5 1 40 16,-10 0-40-16,14 0 40 16,-9-4-60-16,12-4 56 15,5 0-236-15,9-3 152 0</inkml:trace>
          <inkml:trace contextRef="#ctx0" brushRef="#br0" timeOffset="4383.8826">10814 13613 464 0,'0'-15'176'0,"13"15"-140"0,-5 0-8 16,-8 0 100-16,0 15-76 15,0 7 84-15,-4 13-76 16,-4 2 48-16,-1-3-64 0,5 4 60 0,-1-7-64 16,1-5 72-16,0-7-64 15,0-8 108-15,4-11-88 16,8 0 64-16,1-11-76 16,4-12 24-16,4-15-48 15,8-3 8-15,5-8-24 16,8-1-36-16,9 9 12 15,4 3 0-15,5 8 8 16,-5 14 0-16,-5 13 0 16,6 10-308-16,-14 16 168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7:28.3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327A30-D973-47D9-B31B-AFEE2060961B}" emma:medium="tactile" emma:mode="ink">
          <msink:context xmlns:msink="http://schemas.microsoft.com/ink/2010/main" type="inkDrawing" rotatedBoundingBox="3476,9911 7373,9710 7382,9887 3486,10089" semanticType="underline" shapeName="Other"/>
        </emma:interpretation>
      </emma:emma>
    </inkml:annotationXML>
    <inkml:trace contextRef="#ctx0" brushRef="#br0">-3 303 372 0,'0'-7'140'0,"4"-10"-112"0,15 3-4 0,-11 7 84 16,4-3-64-16,-4-4 24 15,7 4-36-15,-3-4 32 16,-1 7-36-16,5 0 20 16,-12 0-28-16,3 0 44 0,5 4-36 15,-4 0 56-15,-1-1-48 16,5 1 12-16,7-1-32 16,1-3-8-16,3 0-4 0,4-3-16 15,12 3 8-15,-1-7 4 16,17 11 0-16,-5-4 8 15,12 0-4 1,0 7-20-16,-4 0 8 0,8 0 20 16,-8-7-4-16,8 7-12 15,7-6 0-15,8 6 4 16,1-4 0-16,-5 1 24 16,8-1-12-16,-11-3-12 15,11 0-4-15,4-3 4 16,0 3 0-16,4 0-12 15,0 7 8-15,-8-3 12 16,8-7-4-16,8 6 8 16,7-3-8-16,0 7-12 15,-11 0 4-15,4 0-4 0,3 0 0 16,-7-3 16-16,4 6-4 16,-8 1-4-16,0-1 4 15,-8-3 4-15,12-3-4 16,3-1-12-16,5 1 4 15,-5 3 92-15,-7 0-48 16,-11 0-16-16,-9 0-16 16,-7 0-8-16,-8-4 0 15,-15 4 0-15,-9 0 0 16,-10-3 24-16,-9 3-12 16,-3-4-4-16,-8 1-4 0,-12 3 12 15,-4 0-8-15,-3 0-276 16,-8 0 144-16,-1 0-504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08.3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B5C239-A064-4A7B-B34E-DAB98517C8FC}" emma:medium="tactile" emma:mode="ink">
          <msink:context xmlns:msink="http://schemas.microsoft.com/ink/2010/main" type="writingRegion" rotatedBoundingBox="2293,402 8100,905 7740,5063 1933,4560"/>
        </emma:interpretation>
      </emma:emma>
    </inkml:annotationXML>
    <inkml:traceGroup>
      <inkml:annotationXML>
        <emma:emma xmlns:emma="http://www.w3.org/2003/04/emma" version="1.0">
          <emma:interpretation id="{2013F3E7-E554-4299-993A-F4EBC7FA3506}" emma:medium="tactile" emma:mode="ink">
            <msink:context xmlns:msink="http://schemas.microsoft.com/ink/2010/main" type="paragraph" rotatedBoundingBox="2293,402 8100,905 7964,2477 2157,1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FD8E6-CDC1-46E2-ACEF-AF584431DE8B}" emma:medium="tactile" emma:mode="ink">
              <msink:context xmlns:msink="http://schemas.microsoft.com/ink/2010/main" type="line" rotatedBoundingBox="2293,402 8100,905 7964,2477 2157,1974"/>
            </emma:interpretation>
          </emma:emma>
        </inkml:annotationXML>
        <inkml:traceGroup>
          <inkml:annotationXML>
            <emma:emma xmlns:emma="http://www.w3.org/2003/04/emma" version="1.0">
              <emma:interpretation id="{C524A7C2-9FE6-4B8F-BA8C-024863E4D3B9}" emma:medium="tactile" emma:mode="ink">
                <msink:context xmlns:msink="http://schemas.microsoft.com/ink/2010/main" type="inkWord" rotatedBoundingBox="2276,595 4541,791 4438,1979 2173,1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450 45 508 0,'13'-19'188'0,"-13"19"-148"0,17-19-8 0,-13 12 60 15,0 7-56-15,-4-11 48 16,5 11-48-16,-5-4 44 16,0 4-48-16,-9 15-8 15,1 4-12-15,-14 30-12 16,1 4 4-16,-17 23-4 16,8-4 0-16,-17 3 8 15,5-7-4-15,-10 1-4 16,14-9 4-16,-4-3 40 15,7-12-24-15,1-3 8 16,9-12-16-16,4-11 0 16,8 0-4-16,0-15-8 15,9-4 4-15,4-23-24 16,4 0 12-16,9-22-92 16,8 7 52-16,5-22-56 15,-1 7 60-15,5-8 20 16,4 4 20-16,-4 1 12 15,0 3-4-15,-5 3 16 16,1 16-12-16,-9 0 68 16,4 8-44-16,-8 3 24 15,0 12-36-15,-1 3 0 0,1 8-12 16,4 15 4-16,5-3-8 0,3 25 32 16,5 5-20-16,4 26-12 15,0 0-8-15,-4 16 4 16,0-5 0-1,-9 4-12-15,0-15 8 0,-8 1 28 16,0-5-12-16,-9-11-12 16,0-11-4-16,-4-1 4 15,9-7 0-15</inkml:trace>
          <inkml:trace contextRef="#ctx0" brushRef="#br0" timeOffset="482.4775">58-72 664 0,'0'4'244'0,"0"-4"-188"0,26 0-16 0,-9 0 128 16,0 4-100-16,21-4 68 15,1 7-76-15,12-7-52 16,0 0-8-16,13-7-4 15,-9 7 4-15,5-8-20 16,-9 0 12-16,0 5-304 16,-4-5 172-16</inkml:trace>
          <inkml:trace contextRef="#ctx0" brushRef="#br0" timeOffset="211.7575">173 674 788 0,'-17'-16'292'0,"17"16"-228"0,9-7-16 16,-1-1 96 0,5 5-88-16,4-5-48 15,9 0-8-15,8 1 0 16,0-1 4-16,4 8-56 15,1 0 28-15,-5-4-156 16,-5 8 100-16</inkml:trace>
          <inkml:trace contextRef="#ctx0" brushRef="#br0" timeOffset="782.3003">1489-129 236 0,'-30'0'88'0,"30"0"-68"0,-34 19-4 0,13-4-20 15,4 0 0-15,-26 12 48 16,14-1-24-16,-27 20 132 15,18 3-84-15,-17 23 92 16,16-4-92-16,9 19 20 16,1-7-52-16,7 14-24 15,14-7-4-15,4 4-28 16,8-11 12-16,0-8-24 16,17-12 20-16</inkml:trace>
          <inkml:trace contextRef="#ctx0" brushRef="#br0" timeOffset="1340.34">1485 291 664 0,'-30'-11'244'0,"30"11"-188"0,13-11-16 15,-5 3 56 1,5 4-60-16,13-3-4 15,4 3-20-15,16-4-64 16,-3 5 28-16</inkml:trace>
          <inkml:trace contextRef="#ctx0" brushRef="#br0" timeOffset="1142.233">1493 613 384 0,'-21'68'140'0,"21"-68"-108"0,-17 95-8 16,13-57-40-1,4-4 4-15,0 4 24 16,4-1-8-16,0-6 80 16,1-9-48-16,-1-14 112 15,4 0-88-15,-3-16-8 16,-1-3-32-16,0-20 12 16,5 1-20-16,-5-23 4 0,4 8-8 0,5-12-8 15,9 11 4-15,-10 1 84 16,14 15-48-16,4-1 104 31,-1 13-80-31,6-1 32 0,-1 11-56 0,0-3-4 16,0 7-24-16,-4-4 12 15,-5 5-16-15,-8-5-108 16,0 8 52-16</inkml:trace>
          <inkml:trace contextRef="#ctx0" brushRef="#br0" timeOffset="1652.5899">1975-80 548 0,'-9'-11'204'0,"9"11"-156"0,21-8-16 0,-8 12 96 16,4 4-76-16,13 15 76 15,4 3-72-15,9 35-40 16,-1 7-12-16,1 23-12 15,-5-1 0-15,-12 9 8 16,-9-8 0-16,-22 11 8 16,-12-8-4-16,-21 5-4 15,-4-16 4-15,-10 0-4 16,1-14 0-16,-8-13-108 16,16-6 60-16</inkml:trace>
        </inkml:traceGroup>
        <inkml:traceGroup>
          <inkml:annotationXML>
            <emma:emma xmlns:emma="http://www.w3.org/2003/04/emma" version="1.0">
              <emma:interpretation id="{0D86D880-91FC-49F0-B152-ED9963C4058C}" emma:medium="tactile" emma:mode="ink">
                <msink:context xmlns:msink="http://schemas.microsoft.com/ink/2010/main" type="inkWord" rotatedBoundingBox="5064,1197 5398,1225 5369,1552 5035,1524"/>
              </emma:interpretation>
            </emma:emma>
          </inkml:annotationXML>
          <inkml:trace contextRef="#ctx0" brushRef="#br0" timeOffset="1940.3807">2860 382 780 0,'0'-19'288'0,"0"19"-224"0,39-11-20 0,-22 7 68 16,4 8-72-16,9-4-16 16,0 0-16-16,8 0-8 15,0 7 0-15,-4 5-336 16,0 3 184-16</inkml:trace>
          <inkml:trace contextRef="#ctx0" brushRef="#br0" timeOffset="2119.3308">2860 666 540 0,'9'0'200'16,"-9"0"-156"-16,34 4-12 0,-13-12 88 15,0 8-72-15,22 0 16 16,-5 0-40-16,5-7 12 16,-5 7-20-16,-4 0-200 15,-4 3 96-15</inkml:trace>
        </inkml:traceGroup>
        <inkml:traceGroup>
          <inkml:annotationXML>
            <emma:emma xmlns:emma="http://www.w3.org/2003/04/emma" version="1.0">
              <emma:interpretation id="{4DE3094D-6D2C-4B68-AECD-7F2B2EE4CB50}" emma:medium="tactile" emma:mode="ink">
                <msink:context xmlns:msink="http://schemas.microsoft.com/ink/2010/main" type="inkWord" rotatedBoundingBox="6398,757 8100,905 7964,2477 6262,2329"/>
              </emma:interpretation>
            </emma:emma>
          </inkml:annotationXML>
          <inkml:trace contextRef="#ctx0" brushRef="#br0" timeOffset="6036.8668">4453 923 416 0,'-9'12'152'0,"9"-12"-116"0,-34 26-12 15,22-7 92 1,12 4-68-16,-17 7 60 15,17 0-64-15,-9 1 60 16,18-5-64-16,-1-3 72 16,13 0-64-16,9-8 52 15,4 0-56-15,13-11-12 16,0 0-20-16,0-8-12 16,4 4 4-16,0-8-128 0,-9 8 68 0</inkml:trace>
          <inkml:trace contextRef="#ctx0" brushRef="#br0" timeOffset="6247.5433">4610 950 392 0,'-21'7'148'0,"21"-7"-116"0,-17 35-8 0,4-9 120 15,9 4-84-15,-9 16 72 16,5-1-76-16,4 8-40 15,-1 0-12-15,-7 4 4 16,7-4-4-16,-8-4 8 16,9-7-8-16,-4-8-12 15,3-8 4-15</inkml:trace>
          <inkml:trace contextRef="#ctx0" brushRef="#br0" timeOffset="6465.0166">4806 1082 880 0,'39'-19'328'0,"-39"19"-256"0,55-11-16 15,-25 11 124 1,-5 4-108-16,14-4 0 16,-1 0-48-16,5 0-24 0,-1 0-4 0,1-4 20 15,-1 4-8-15,-8-7-84 16,0 3 44-16,-8-4-192 15,-5 1 124-15</inkml:trace>
          <inkml:trace contextRef="#ctx0" brushRef="#br0" timeOffset="6673.8382">4934 1188 520 0,'-21'46'192'0,"21"-46"-152"0,-26 57-8 0,18-31 52 15,3-3-52-15,-3 7 16 16,4 0-32-16,-1-3-16 16,5-4-4-16,0-8-40 15,5-4 24-15</inkml:trace>
          <inkml:trace contextRef="#ctx0" brushRef="#br0" timeOffset="6879.115">5079 1113 716 0,'4'11'264'0,"-4"-11"-204"0,-21 15-16 15,12-3 168-15,5 6-124 0,-9 13 8 16,9 7-56-16,-9 3-4 15,9 1-20-15,-5 0-16 16,9-5-4-16,-4-3 4 16,4-3 0-16,-4-9-212 15,4 1 116-15</inkml:trace>
          <inkml:trace contextRef="#ctx0" brushRef="#br0" timeOffset="5075.8211">4138 727 528 0,'-13'0'196'0,"13"3"-152"0,13 1-12 0,-5-8 140 15,5 4-100-15,21-11 76 16,0 3-84-16,17-18-44 16,5-4-16-16,12-12 12 15,0 8-8-15,0-15-20 16,-8 3 4-16,-1-10 32 15,1 10-16-15,-18-7 0 16,-3 8-4-16,-14-8 4 16,-8 7-4-16,-8 1 16 15,-5 7-12-15,-8 8 16 16,4 11-16-16,-9 0 16 16,9 11-16-16,-4 1-28 15,8 14 8-15,-4 5-12 16,0 3 12-16,-4 19 24 15,4-4-4-15,-8 8-4 16,3-4 0-16,-3 0-16 16,8-4 8-16,4-3 4 15,5-1 0-15,3-10-20 16,10-5 12-16,12-22-48 0,0 3 28 0,8-11-108 16,5-4 76-16,0-18 0 15,-4 3 36-15,-5-15 44 16,-4 19-12-16,-8-8 72 15,-5 16-48-15,-8-1 128 16,-5 16-88-16,-8 0 28 16,0 11-60-16,-8 15 4 15,-1 11-28-15,-4 16-8 16,5 7-4-16,-1 0-16 16,5 8 8-16,0-4 12 15,4-4-4-15,-4-7-56 16,4-8 28-16,-5-8-228 15,1 1 140-15</inkml:trace>
          <inkml:trace contextRef="#ctx0" brushRef="#br0" timeOffset="5451.3091">4283 655 664 0,'0'-8'244'0,"0"8"-188"0,12 4-16 0,-7-4 76 16,3 4-72-16,18-1 52 15,8 9-56-15,30-5 8 16,-1 1-32-16,52-4-8 16,-4 0-4-16,34-8 4 15,-5 4-4-15,14-8 8 16,-14 8-8-16,-8-7-4 16,-25 10 4-16,-18-3-4 15,-16 0 0-15,-18-3 16 16,-13 3-8-16,-16-4-40 15,-5 0 20-15</inkml:trace>
        </inkml:traceGroup>
      </inkml:traceGroup>
    </inkml:traceGroup>
    <inkml:traceGroup>
      <inkml:annotationXML>
        <emma:emma xmlns:emma="http://www.w3.org/2003/04/emma" version="1.0">
          <emma:interpretation id="{C6FD615B-DE79-41C1-A234-8C313D17B92D}" emma:medium="tactile" emma:mode="ink">
            <msink:context xmlns:msink="http://schemas.microsoft.com/ink/2010/main" type="paragraph" rotatedBoundingBox="2297,3002 7780,3494 7639,5066 2156,4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FC627-6A47-436D-B062-7AEAAC846AE8}" emma:medium="tactile" emma:mode="ink">
              <msink:context xmlns:msink="http://schemas.microsoft.com/ink/2010/main" type="line" rotatedBoundingBox="2297,3002 7780,3494 7639,5066 2156,4574"/>
            </emma:interpretation>
          </emma:emma>
        </inkml:annotationXML>
        <inkml:traceGroup>
          <inkml:annotationXML>
            <emma:emma xmlns:emma="http://www.w3.org/2003/04/emma" version="1.0">
              <emma:interpretation id="{6258DB98-6FC7-4525-940F-A7D5A66136A1}" emma:medium="tactile" emma:mode="ink">
                <msink:context xmlns:msink="http://schemas.microsoft.com/ink/2010/main" type="inkWord" rotatedBoundingBox="2260,3414 4201,3588 4097,4748 2156,45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623.6422">169 2812 436 0,'-13'-23'160'0,"13"23"-124"0,-8-7-8 0,4-4 168 31,4 11-112-31,-5-8 80 0,5 8-96 0,5-8-20 16,3 8-28-16,13-7-16 16,9 7 0-16,17-4-4 15,4 4 0-15,4-8 8 16,1 1-4-16,-5-1 16 16,-8-7-12-16,-5 4 16 15,-8 3-16-15,-9-7 4 16,0 4-4-16,-8-4-8 15,-4 7 4-15,-14-11 12 16,1 12-8-16,-17-1-48 16,8 8 24-16,-8 8-32 15,4-1 28-15,-9 27 0 16,5 8 12-16,-9 18-12 16,9 16 12-16,-5 0 4 15,9 0 4-15,4 7 8 16,5-15-4-16,-5-4-20 15,5-3 8-15,-10-12 4 16,10-7 4-16,-9-8 16 16,13-4-8-16,-22-7 16 15,13-8-16-15,-8-11 4 16,8 11-4-16,-12-23-8 16,8 8 4-16,-9 0-4 15,5-7 0-15,0 7 8 16,4 0-4-16,-5 7-36 0,9 1 16 15,1 11 24-15,3-4-4 16,5 0-8-16,4 0 0 16,4 0 20-16,9 0-8 0,12-7 16 15,1 7-16 1,17-7 4-16,3 3-4 0,10-3 4 16,-1 3-8-16,-4-7 24 15,0 3-16-15,-17-7-12 16,5 8-4-16,-22-4 4 15,4 3 0-15,-8-7 16 16,8 8-8-16,-21-8-48 16,9 0 24-16,-5-8-164 15,4 8 100-15</inkml:trace>
          <inkml:trace contextRef="#ctx0" brushRef="#br0" timeOffset="53147.533">591 3210 476 0,'-17'-19'176'0,"17"19"-136"0,0-23-12 15,-9 15 48 1,18 1-48-16,-18-12 24 16,9 11-32-16,0-3 52 15,0 3-40-15,-8-7 36 0,3 8-36 0,-12-5 24 16,5 5-28-16,-18-1 8 15,8 1-20-15,-12-5-16 16,5 12-4-16,-10-7 48 16,5 3-24-16,-8 0 16 15,12 4-20-15,-13 0 0 16,13 8-8-16,-8-1 4 16,13 5-8-16,-10 10-4 15,10 1 4-15,-5 7 28 16,13 1-16-16,0 3-12 15,13-4-8-15,8 4 12 16,5-4-4-16,16-7-12 16,5-4 4-16,12-11 20 15,5-8-8-15,0-8 4 16,0 8-4-16,-4-15 20 16,-5 3-16-16,-13-3 4 15,-3-4-8-15,-14-7-8 16,-3 3 4-16,-14-7 12 15,5 0-8-15,-9 7 60 16,0 4-40-16,-4-4 16 16,9 8-28-16,-9-4 0 15,8 19-8-15,1-15-16 16,3 15 4-16,5 0-216 16,9 0 120-16</inkml:trace>
          <inkml:trace contextRef="#ctx0" brushRef="#br0" timeOffset="53433.2938">1255 2789 572 0,'0'-11'208'0,"0"11"-160"0,0-4-12 0,-4 1 128 16,4 6-96-16,-13-3 68 15,4 0-76-15,-16 4-36 16,4 4-12-16,-9 3-24 15,-4 8 8-15,-13 11 4 16,4 4 0-16,-8 19-12 16,9-3 8-16,-10 10 4 15,14 4 0-15,4 20 8 16,13-9-4-16,0 5 8 16,8-16-8-16,4 4 8 15,9-15-8-15,9-3-12 16,4-9 4-16</inkml:trace>
          <inkml:trace contextRef="#ctx0" brushRef="#br0" timeOffset="53808.7925">1225 3225 580 0,'-21'-8'216'0,"21"8"-168"0,-4 34-12 16,-1-15 48-1,10 11-52-15,-10 16-12 0,5-4-12 0,-4 14-8 16,0-3 0-16,4-11 8 16,4 0-4-16,-4-16 52 15,4-11-32-15,-8 0 120 16,0-7-76-16,-5-16 20 16,9 1-52-16,-8-20-4 15,-1-3-20-15,1-4-8 16,8 0 0-16,8-8-16 15,5 16 8-15,8-16 28 16,1 16-12-16,7 3-4 16,1 4-4-16,0 4 12 15,0 3-8-15,-5 5 4 16,1 3-4-16,-5 0-8 16,-4 8 4-16,-8 0-136 15,-1 0 72-15,-12-1-320 16,4 5 212-16</inkml:trace>
          <inkml:trace contextRef="#ctx0" brushRef="#br0" timeOffset="54111.0958">1166 3168 488 0,'-26'-8'180'0,"26"8"-140"0,-4-15-12 0,-1 12 136 16,10 3-96-16,-5-4 88 16,0 0-92-16,8-4 28 31,5 8-52-31,4-7 12 0,0 7-32 0,4 0 8 16,1 0-16-16,-5-4-8 15,4 4 0-15,-4-8 4 16,0 16-4-16,-4-8-4 15,4 4 4-15,-4-8-60 16,4 4 32-16,0-4-172 16,0 4 104-16</inkml:trace>
          <inkml:trace contextRef="#ctx0" brushRef="#br0" timeOffset="54667.0744">1783 2869 404 0,'-13'-8'148'0,"13"8"-112"0,-8-7-12 0,3 3 180 16,5 4-116-16,0-4 44 16,9 8-80-16,-9-4 16 15,0 0-40-15,8 8-16 16,5 3-8-16,9 12 28 16,-5 7-16-16,4 19-12 15,4 0-8-15,-8 23 20 16,0 0-8-16,-4 11 32 15,0-3-24-15,-13-1 64 16,0-7-44-16,-21-3-8 16,-1-9-16-16,-20-3 8 15,8-12-12-15,-17-3-40 16,12-8 20-16,-3 0-200 16,12-11 116-16,9-12-348 15,8 0 252-15</inkml:trace>
        </inkml:traceGroup>
        <inkml:traceGroup>
          <inkml:annotationXML>
            <emma:emma xmlns:emma="http://www.w3.org/2003/04/emma" version="1.0">
              <emma:interpretation id="{5E8D7432-AFBB-45EF-A475-F1646A0FF6FB}" emma:medium="tactile" emma:mode="ink">
                <msink:context xmlns:msink="http://schemas.microsoft.com/ink/2010/main" type="inkWord" rotatedBoundingBox="4704,4209 5005,4236 4978,4531 4678,45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190.5247">2477 3637 716 0,'9'8'264'0,"-9"-8"-204"0,21 0-16 0,-8-4 80 16,4 4-76 0,12-4 32-16,10 8-44 0,3-8 12 15,-3 1-28-15,-5 3 0 16,4 7-12-16</inkml:trace>
          <inkml:trace contextRef="#ctx0" brushRef="#br0" timeOffset="55027.0908">2618 3414 664 0,'-9'-11'244'0,"9"11"-188"0,-8-15-16 0,3 7 216 15,10 8-148-15,-5-8 20 16,4 8-80-16,0-3-40 16,9 3-8-16,8-4-20 15,9 4 12-15,4 4 12 16,0-1 0-16,-4 13-212 16,0-5 112-16</inkml:trace>
        </inkml:traceGroup>
        <inkml:traceGroup>
          <inkml:annotationXML>
            <emma:emma xmlns:emma="http://www.w3.org/2003/04/emma" version="1.0">
              <emma:interpretation id="{BB2D2DA0-9DC8-4A1D-AC25-A415293FD883}" emma:medium="tactile" emma:mode="ink">
                <msink:context xmlns:msink="http://schemas.microsoft.com/ink/2010/main" type="inkWord" rotatedBoundingBox="6336,3364 7780,3494 7641,5050 6197,49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378.4156">4909 2578 624 0,'-5'-4'228'0,"5"4"-176"0,0 4-16 0,0 3 36 16,0 4-48-16,-8 16 8 15,8 7-20-15,-13 4-16 16,13 3 0-16,-9 9 4 16,9-1 0-16,-8-4 16 15,8-7-8-15</inkml:trace>
          <inkml:trace contextRef="#ctx0" brushRef="#br0" timeOffset="56691.2476">4112 3149 768 0,'-21'-11'284'0,"21"11"-220"0,-9 0-20 16,5 0 56-1,8 0-64-15,13 0-12 16,-4 0-16-16,30 0 0 15,4 7-4-15,29-7 32 16,14 4-20-16,16-8 12 16,9 1-16-16,30 3 12 0,-13-4-16 15,-26 0 16 1,1 4-16-16,-9 0-20 16,-13 8 4-16,-8-1 20 0,-22 1-4 0,-8-5 4 15,-5 5-4-15,-16-4-24 16,-5 3 8-16</inkml:trace>
          <inkml:trace contextRef="#ctx0" brushRef="#br0" timeOffset="57037.2119">4440 3263 444 0,'-30'0'164'0,"30"0"-124"0,5 11-16 0,-14-3 112 16,1 3-80-16,-9 15 68 15,4 5-72-15,-21 10-4 16,17 5-28-16,-13-1 40 16,9 1-32-16,-5-9 20 15,9-3-28-15,0-3 8 16,13-1-16-16,8-7 36 15,13-4-24-15,13-4 40 16,8 4-36-16,5-8 4 16,8 4-20-16,-9-7 20 15,1-1-20-15,-5-7-108 16,1 0 48-16,-5-7-164 16,-5 3 116-16,-3-11-324 15,-5 4 236-15</inkml:trace>
          <inkml:trace contextRef="#ctx0" brushRef="#br0" timeOffset="57218.7076">4470 3588 464 0,'-30'27'176'0,"30"-27"-140"0,-4 49-8 0,-5-23 84 16,1 5-68-16,-5 14 60 16,5 0-60-16,-1 5 40 15,5-1-48-15,-9-4 0 16,9 1-24-16,-5-12-8 15,5-8 0-15,-9-11-120 16,9 1 64-16</inkml:trace>
          <inkml:trace contextRef="#ctx0" brushRef="#br0" timeOffset="57432.9206">4542 3543 820 0,'-4'-4'304'0,"4"4"-236"0,17 11-20 16,0-14 44 0,0 3-60-16,13-8-4 15,4 4-16-15,9-3 0 16,3 3-8-16,-3-8 8 16,0 9-8-16,-14-1-168 0,-3 4 88 0,-18-4-180 15,1 8 144-15</inkml:trace>
          <inkml:trace contextRef="#ctx0" brushRef="#br0" timeOffset="57631.4494">4662 3562 508 0,'-5'53'188'0,"5"-53"-148"0,-8 41-8 0,-1-18 104 15,5 0-80-15,-9 15 40 16,0-1-56-16,-4 5-16 15,5-4-12-15,-1-4 0 16,4-4-8-16,5-11-204 16,4-7 108-16</inkml:trace>
          <inkml:trace contextRef="#ctx0" brushRef="#br0" timeOffset="57804.4094">4696 3577 600 0,'-9'7'224'0,"9"-7"-176"0,0 27-12 16,-4-8 132 0,4 0-100-16,-9 15 36 15,5 0-64-15,-4 7-24 16,3 5-8-16,-3 3-8 16,4-3 0-16,-5-5-28 15,9-3 16-15,-4-11-208 0,8-5 124 16</inkml:trace>
          <inkml:trace contextRef="#ctx0" brushRef="#br0" timeOffset="58271.6521">4989 3929 788 0,'-17'-8'292'0,"17"8"-228"0,17 0-16 16,-8-4 64-16,8 4-72 0,13-7 44 31,4-1-48-31,25-11-20 0,-3 0-8 0,20-3-396 16,1 7 212-16</inkml:trace>
          <inkml:trace contextRef="#ctx0" brushRef="#br0" timeOffset="58103.2036">5288 3603 788 0,'8'-26'292'0,"-8"26"-228"0,0 0-16 0,-4-4 64 15,0 4-72-15,-18 0 0 16,9 4-24-16,-12 7-12 16,4 4 0-16,-9 4-4 15,0 4 0-15,-4 3-28 16,4 5 16-16,-4 10 12 16,13-3 4-16,-1 11 8 15,14-3-8-15,4-1-4 16,12 1 4-16,5-8-4 15,0-4 0-15,12-4-100 16,-3-4 56-16,-1-11-324 16,9 1 204-16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22.5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EB967D-62FE-43D6-8A87-38D0CBF406E4}" emma:medium="tactile" emma:mode="ink">
          <msink:context xmlns:msink="http://schemas.microsoft.com/ink/2010/main" type="writingRegion" rotatedBoundingBox="3921,1413 19718,-273 20967,11421 5170,13108"/>
        </emma:interpretation>
      </emma:emma>
    </inkml:annotationXML>
    <inkml:traceGroup>
      <inkml:annotationXML>
        <emma:emma xmlns:emma="http://www.w3.org/2003/04/emma" version="1.0">
          <emma:interpretation id="{C2A94089-DF61-4FB3-A195-4CBC55053917}" emma:medium="tactile" emma:mode="ink">
            <msink:context xmlns:msink="http://schemas.microsoft.com/ink/2010/main" type="paragraph" rotatedBoundingBox="9718,794 19718,-273 19976,2140 9975,320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90088C6-793F-4527-8DF9-B66667ACA825}" emma:medium="tactile" emma:mode="ink">
              <msink:context xmlns:msink="http://schemas.microsoft.com/ink/2010/main" type="line" rotatedBoundingBox="9718,794 19718,-273 19876,1200 9875,2268">
                <msink:destinationLink direction="with" ref="{D8045716-6B84-46D1-8052-E45FC191A7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C725A7-1BB9-4B75-8BB0-8A46995B4FAA}" emma:medium="tactile" emma:mode="ink">
                <msink:context xmlns:msink="http://schemas.microsoft.com/ink/2010/main" type="inkWord" rotatedBoundingBox="9731,917 11118,768 11219,1718 9832,1866"/>
              </emma:interpretation>
            </emma:emma>
          </inkml:annotationXML>
          <inkml:trace contextRef="#ctx0" brushRef="#br0">7991 761 456 0,'-4'-27'168'0,"4"16"-128"0,0-4-16 15,0-4 96 1,0 11-72-16,-17-15 68 15,13 8-64-15,-13-4 4 16,-4 0-32-16,-1-3 48 16,1 7-40-16,-9-1 36 15,0 9-36-15,-4 7-8 16,5 11-16-16,-14 4 4 16,13 8-8-16,-8 7 16 15,17 1-12-15,-1-9-4 16,14 5 0-16,8-12 20 0,8 4-12 15,14-11-4-15,7-8-4 0,1-8-4 16,13-3 0-16,-1-12-80 16,5 0 44-16,-4-11-32 15,-1 8 44-15,-12-12 0 16,4 4 16-16,-17-12 0 16,5 8 0-16,-14-7 44 15,5 3-24-15,-13 1 24 16,0 14-20-16,8 5 64 15,-3 6-48-15,-5 13-48 16,8 6 8-16,-8 16-12 16,-8 8 12-16,8 11 16 15,-5 3-4-15,-3 16-12 16,-1-8 4-16,-12 12-16 16,12-1 12-16,5 1-4 15,-9-4 4-15,-4-8 8 16,13-7 0-16,0-8 8 15,4-8-4-15,4-11-56 16,5-3 28-16,3-16-52 16,10 0 44-16,-1-22-36 15,5 3 36-15,-5-23-8 16,13 5 24-16,-4-16 16 16,4 19 4-16,-13-3 16 15,0 10-12-15,-4 5 40 0,-4 14-24 16,-4-3 64-16,-1 15-48 0,-12 8 28 15,4 11-40-15,0 7-8 16,4 5-12-16,-4-5-16 16,4 1 4-16,1-5 20 15,3-3-8-15,1-4 16 16,-1-7-16-16,-3-8-12 16,-1 0 0-16,-4 0 12 15,0 0-4-15,-4-8 16 16,4 16-12-16,-5-8-4 15,1 0 0-15,-4 4-16 16,8-1 8-16,-5-3 12 16,5 8-4-16,-4 0 32 15,0-1-20-15,-5-3 12 16,9 4-16-16,-4-5 0 16,0 5-4-16,-5-1-8 15,5 5 4-15,-5-1-4 16,5 4 0-16,-4-3 0 15,8 3 0-15,-5-4 8 16,5 1-4-16,-4-5 24 16,4 4-16-16,-4-3 12 15,8 0-12-15,-4-5-16 16,0 1 0-16,0-4 20 16,0 0-8-16,0 0 60 15,0 0-40-15,0-7 16 16,0 3-28-16,0-15-8 0,4 0-4 0,1-19-4 15,7 4 0-15,1-15 24 16,0 7-12-16,4-3-20 16,4 11 0-1,1 0 20-15,3 11-4 0,-4-4 32 16,1 12-24-16,-5-4 48 16,4 8-36-16,-4 0-16 15,0 7-4-15,-4-4 0 16,4 5-4-16,-4-5-4 15,4 8 4-15,-4-8-68 16,-1 8 36-16,-3-7-348 16,4 7 204-16,-9-4-504 15,0 4 376-15</inkml:trace>
          <inkml:trace contextRef="#ctx0" brushRef="#br0" timeOffset="233.1212">8311 242 704 0,'-21'-15'264'0,"21"15"-208"0,8-8-12 16,1 5 168-1,-5-1-124-15,13-4 60 16,4 1-84-16,-8-5-20 15,8 9-28-15,5-5-20 0,-5 8 0 0,5-8-296 16,3 8 164-16</inkml:trace>
          <inkml:trace contextRef="#ctx0" brushRef="#br0" timeOffset="466.7413">8916-91 832 0,'0'0'308'0,"0"0"-240"0,0 11-20 0,0-3 44 16,0 7-60-16,0 8-12 15,0 3-12-15,-9 8 8 16,0 0-8-16</inkml:trace>
        </inkml:traceGroup>
        <inkml:traceGroup>
          <inkml:annotationXML>
            <emma:emma xmlns:emma="http://www.w3.org/2003/04/emma" version="1.0">
              <emma:interpretation id="{9BAC1FD8-FAA7-40F9-B314-8FC00FC7D516}" emma:medium="tactile" emma:mode="ink">
                <msink:context xmlns:msink="http://schemas.microsoft.com/ink/2010/main" type="inkWord" rotatedBoundingBox="12024,548 13873,351 13987,1417 12138,1615">
                  <msink:destinationLink direction="with" ref="{C4172335-7E1E-4B0A-BB42-CD2BFC17A1C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57.5692">10972 208 424 0,'-4'8'156'0,"4"-8"-120"0,-21 64-8 0,12-38 36 16,9-3-40-16,-8 11 8 16,8 4-20-16,-5-8 28 15,5 4-24-15,-4-18 84 16,8 3-56-16,-4-8 84 16,0-4-72-16,0-7 44 15,9 0-60-15,-5-11 8 16,0-4-32-16,5-19 8 15,-1 7-12-15,5-10 12 16,4 6-16-16,0 1 32 16,5 11-24-16,-1 0 12 15,4 12-16-15,1-1-8 16,4 4 0-16,0 0-4 16,-9 4 0-16,0-3-108 15,0 3 60-15,-3-8-348 16,-6 4 216-16</inkml:trace>
          <inkml:trace contextRef="#ctx0" brushRef="#br0" timeOffset="3770.6363">11049-15 632 0,'-13'-12'236'0,"13"12"-184"0,0-11-16 0,0 7 104 15,9 4-84-15,3-4 48 16,5 1-60-16,5-1-16 16,3 4-16-16,1-4-80 15,-1 8 36-15,1-4-384 16,4 7 232-16</inkml:trace>
          <inkml:trace contextRef="#ctx0" brushRef="#br0" timeOffset="3933.5701">11377-106 716 0,'-4'15'264'0,"4"-15"-204"0,-9 19-16 0,5-8-16 16,8 4-24-16,-4-3-56 15,4 3 28-15,1-4-412 16,7 4 240-16</inkml:trace>
          <inkml:trace contextRef="#ctx0" brushRef="#br0" timeOffset="4220.3323">11637-337 632 0,'12'0'236'0,"-12"0"-184"0,13 38-16 0,-4-27 184 15,-1 16-128-15,1 7 44 16,3 4-84-16,-3 15 8 16,-1 3-40-16,-8 13-16 15,5-1-8-15,-10 0 28 16,1-4-12-16,-13 0-128 15,0-7 64-15,-21-4-396 16,4-7 248-16</inkml:trace>
          <inkml:trace contextRef="#ctx0" brushRef="#br0" timeOffset="2566.8669">10087-102 436 0,'-22'-8'160'0,"18"8"-124"0,-17-4-8 0,12 1 132 16,9 3-92-16,-8-4 124 16,8 4-112-16,0-4-40 15,8 8-24-15,5-4 0 31,17 0-8-31,8 0 32 0,-4 0-24 0,13 0-12 16,0 0-8-16,-5 0 4 16,-8 0 0-16,5 0-12 15,-5 0 8-15,-13 0 12 16,0 0-4-16,-12-4-72 16,4 4 36-16,-26 0-156 15,13 4 108-15,-13-4-160 16,5 4 136-16,-14-1-52 15,10 1 88-15,-5 0 32 16,4 3 20-16,-4 1 24 16,13 3-4-16,-5 5 140 15,0 6-80-15,1 24 80 16,4 3-84-16,-13 30-32 16,12 1-16-16,-12 7-32 15,17-4 12-15,-8-11 76 16,8-8-40-16,-4-7 108 0,4-4-80 15,-9-23 64 1,-4 5-68-16,-4-17 60 16,5-2-64-16,-10-16 28 15,-3-4-44-15,-9-15 44 16,17 0-44-16,-22-15-16 0,14 7-8 0,-9-10-88 16,12 6 44-16,-3-3-180 15,3 8 120-15,-3-12-388 16,16 19 272-16</inkml:trace>
          <inkml:trace contextRef="#ctx0" brushRef="#br0" timeOffset="2884.2794">10133-318 676 0,'-8'-4'248'0,"8"4"-192"0,13-15-16 16,-5 11 188-1,1 4-132-15,3-4 60 16,1 4-92-16,9-7-28 16,3 7-24-16,9-4 0 15,0 4-8-15,5-4-80 0,-5 8 40 16</inkml:trace>
          <inkml:trace contextRef="#ctx0" brushRef="#br0" timeOffset="3199.1175">11126-356 496 0,'-5'-7'184'0,"5"7"-140"0,-12 11-16 0,3-7 84 15,5-1-68-15,-9 5 24 16,0 7-36-16,-17 8 12 15,5 0-24-15,-18 3 28 16,9 4-32-16,-21 12 64 16,12 3-44-16,1 16 20 15,8 3-36-15,0 16 0 16,16-5-12-16,6 1-24 16,12-11 8-16,4-1 4 15,9-11 4-15,4-8-116 16,0-3 64-16,4-4-368 15,5-12 236-15</inkml:trace>
        </inkml:traceGroup>
        <inkml:traceGroup>
          <inkml:annotationXML>
            <emma:emma xmlns:emma="http://www.w3.org/2003/04/emma" version="1.0">
              <emma:interpretation id="{A0869A68-8CD9-46B0-9C3E-7BB2A3776717}" emma:medium="tactile" emma:mode="ink">
                <msink:context xmlns:msink="http://schemas.microsoft.com/ink/2010/main" type="inkWord" rotatedBoundingBox="15265,396 18295,73 18432,1355 15402,1678">
                  <msink:destinationLink direction="with" ref="{D2C049E4-CA31-403A-806A-984489D7FE2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34.265">14366 693 548 0,'-17'3'204'0,"17"-3"-156"0,-8-11-16 0,8 3 160 16,0 1-112-16,0-16 44 16,0 4-72-16,0-19 8 15,0 8-40-15,8-27 8 16,-8 4-16-16,9-30 28 15,-5 7-24-15,4-22-4 16,1 15-8-16,8-16 12 16,-9 24-8-16,22-9 128 15,-4 20-72-15,12-4 60 16,0 19-72-16,5-1 76 16,0 13-72-16,-1 14-28 15,1 4-16-15,-9 19-24 0,0 7 8 16,-9 9 4-16,-3 6 0 15,-22 12 0-15,0 0 0 16,-30 4 0-16,9-4 0 0,-26-3-72 16,8-5 40-1,-16-3-128-15,4-4 88 0,13-4-52 16,12-11 72-16,9-4-80 16,4 3 76-16,26-3 20 15,4 0 20-15,13 4-12 16,4 4 16-16,17 3 12 15,-13 4 4-15,-4 0 120 16,-4 4-68-16,-8-3 104 16,-14 2-96-16,-16-2 52 15,-5 3-72-15,-30-4-4 16,5 0-24-16,-17-8 8 16,8 9-16-16,4-16-240 15,22 0 124-15,4-12-448 16,17 5 308-16</inkml:trace>
          <inkml:trace contextRef="#ctx0" brushRef="#br0" timeOffset="10661.5778">15133-678 780 0,'-30'-3'288'0,"30"3"-224"0,-22 22-20 16,18 1 56-16,4 3-64 0,-4 24 76 15,4-1-64-15,-4 23-8 16,4-15-24-16,-9 11-4 16,18-12-4-16,-9 5-8 15,0-12 4-15,-9 4-16 16,9-11 8-16,-8-8-224 16,8 0 120-16</inkml:trace>
          <inkml:trace contextRef="#ctx0" brushRef="#br0" timeOffset="11035.3698">15473-401 652 0,'13'-8'244'0,"-13"8"-192"0,-9 53-12 0,5-26 4 16,8 3-32-16,-8 4 32 15,4 8-28-15,0 3-12 16,0-3-8-16,4-1 64 16,5-7-32-16,-1-7 40 15,-3-1-36-15,-5-14 124 16,0-5-88-16,0-11 4 16,0 1-44-16,-5-12 28 15,5 3-32-15,-8-14-4 16,16-1-12-16,-8-11 12 0,9 12-12 0,-5-20-4 31,13 12 0-31,9-4-16 0,-1 16 8 0,9-9 56 16,1 13-28-16,3-1-20 15,0 11-4-15,-8 1-20 16,0 7 12-16,-9-4-304 16,-4 8 172-16</inkml:trace>
          <inkml:trace contextRef="#ctx0" brushRef="#br0" timeOffset="11202.3154">15805-591 748 0,'-29'-7'276'0,"29"7"-216"0,-5-8-16 0,1 8 304 16,8 0-200-16,1-7 72 15,7-1-128-15,10-3-56 16,7 11-24-16,10-12-92 15,3 9 44-15</inkml:trace>
          <inkml:trace contextRef="#ctx0" brushRef="#br0" timeOffset="11401.9323">15988-114 924 0,'9'4'340'0,"-9"-4"-260"0,47-11-28 0,-26 3 0 15,5 8-40-15,8-7-4 16,4 3-4-16</inkml:trace>
          <inkml:trace contextRef="#ctx0" brushRef="#br0" timeOffset="9385.0236">13131 166 976 0,'4'-7'360'0,"-4"7"-280"0,34-8-20 16,-4 1 72 0,-8 3-84-16,20-15-20 15,1 8-16-15,4-5-4 16,-1 9-4-16</inkml:trace>
          <inkml:trace contextRef="#ctx0" brushRef="#br0" timeOffset="9659.7042">13953-53 436 0,'-9'0'160'0,"9"0"-124"0,-8 53-8 0,4-15 8 15,8 3-24-15,-8 31 12 16,4 4-12-16,-9 3-8 15,5-3 0-15,-5-4 144 16,1-11-80-16,-13-8 112 16,4-12-100-16,-9-10 80 15,5-5-92-15,-9-18-16 16,4-8-32-16,-3-23-288 16,7 0 144-16</inkml:trace>
          <inkml:trace contextRef="#ctx0" brushRef="#br0" timeOffset="9790.5534">14034-477 1196 0,'0'-34'440'0,"0"34"-340"0,8 4-32 16,-8-1-112 0,0 5 8-16,0 3-488 15,13 5 288-15</inkml:trace>
        </inkml:traceGroup>
        <inkml:traceGroup>
          <inkml:annotationXML>
            <emma:emma xmlns:emma="http://www.w3.org/2003/04/emma" version="1.0">
              <emma:interpretation id="{56EDE4B9-F919-4BF0-9A05-1F2E9683BCBC}" emma:medium="tactile" emma:mode="ink">
                <msink:context xmlns:msink="http://schemas.microsoft.com/ink/2010/main" type="inkWord" rotatedBoundingBox="18840,162 19754,65 19826,735 18911,833">
                  <msink:destinationLink direction="with" ref="{D2C049E4-CA31-403A-806A-984489D7FE2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88.2535">17517-780 520 0,'17'-7'192'0,"-17"7"-152"0,17 3-8 0,-17-3 148 16,0 0-104-16,0 4 120 16,4 0-112-16,-4 3 124 15,0 5-120-15,-4 11 56 16,0 11-84-16,-5 7-8 16,9 8-32-16,-8 20-4 15,-1 3-8-15,-3-4-8 16,12-8 4-16,-13 1-4 15,13-20 0-15,0 1-240 16,0-4 132-16,-4-15-492 16,4 3 332-16</inkml:trace>
          <inkml:trace contextRef="#ctx0" brushRef="#br0" timeOffset="11755.805">16734-401 560 0,'-9'-8'208'0,"9"8"-164"0,13 11-8 0,-9-3 32 15,0 3-44-15,-8 12 16 16,4 4-24-16,-4 7 0 15,0 0-8-15,-5 0-24 16,9 0 8-16,-8-8 76 16,8 1-40-16,-9-12 80 15,9 0-60-15,0-4 80 16,0-11-72-16,-4 0 16 16,4-7-40-16,-4-4-4 15,8-5-16-15,0-3 28 16,5 4-24-16,3-4 4 15,18 0-12-15,0-3-24 0,0 7 8 16,0-1 12-16,-5 5 0 16,1 0 8-16,-1 3-8 0,-3-3-300 15,-5 3 160-15</inkml:trace>
          <inkml:trace contextRef="#ctx0" brushRef="#br0" timeOffset="11938.2921">16802-621 964 0,'-9'-7'360'0,"9"7"-280"0,13-4-24 0,-4 0 32 16,-1 4-60-16,9-4-4 15,9 4-12-15,-1-4-232 16,5 4 124-16</inkml:trace>
          <inkml:trace contextRef="#ctx0" brushRef="#br0" timeOffset="12116.2642">17198-757 872 0,'-13'11'324'0,"13"-11"-252"0,-9 8-20 16,5-1 32-1,8 8-56-15,-8 12-20 16,17-4-8-16,-13-4-8 0,9 7 0 16,3 1-160-16,-3-5 92 0</inkml:trace>
        </inkml:traceGroup>
      </inkml:traceGroup>
      <inkml:traceGroup>
        <inkml:annotationXML>
          <emma:emma xmlns:emma="http://www.w3.org/2003/04/emma" version="1.0">
            <emma:interpretation id="{7109C424-4003-44A2-B99E-8A7CE998EBF8}" emma:medium="tactile" emma:mode="ink">
              <msink:context xmlns:msink="http://schemas.microsoft.com/ink/2010/main" type="line" rotatedBoundingBox="11610,2294 15331,1282 15618,2337 11897,3349">
                <msink:destinationLink direction="with" ref="{D8045716-6B84-46D1-8052-E45FC191A7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E3D497D-E566-4467-9F1E-39600C3EEC82}" emma:medium="tactile" emma:mode="ink">
                <msink:context xmlns:msink="http://schemas.microsoft.com/ink/2010/main" type="inkWord" rotatedBoundingBox="11610,2294 13996,1645 14283,2700 11897,3349"/>
              </emma:interpretation>
            </emma:emma>
          </inkml:annotationXML>
          <inkml:trace contextRef="#ctx0" brushRef="#br0" timeOffset="6457.5811">9686 1359 572 0,'-8'11'208'0,"12"12"-160"0,-8 22-12 0,-1-7 76 16,5 4-68-16,-8 22 16 15,4-3-36-15,-9-1-12 16,9-3-8-16,-13 4 4 16,8-1-4-16,-4-7 40 15,1-8-20-15,7-10-24 16,1-5 0-16,0-11-132 15,8-4 72-15</inkml:trace>
          <inkml:trace contextRef="#ctx0" brushRef="#br0" timeOffset="6845.8687">9920 1518 476 0,'-4'-12'176'0,"4"12"-136"0,9 15-12 15,-9-11 40 1,4 15-44-16,-4 11 52 16,0 5-44-16,0 14 20 15,0-4-32-15,0 4 0 16,0 1-12-16,0-1 56 16,0-8-36-16,-4-7 68 15,4-3-56-15,-5-9 80 16,1-6-68-16,-4-13 60 15,8 1-60-15,-5-19-28 16,5 0-16-16,0-12 8 16,9-7-8-16,-1 0-12 15,9 4 0-15,9-8 12 16,-5 12-4-16,9-5-12 0,4 12 4 0,0-3 48 16,-4 14-24-16,0-3-20 15,-5 3 0-15,1 4 8 16,4 8-4-16,-9-8-56 15,9 4 28-15,-9-7-412 16,9-1 240-16</inkml:trace>
          <inkml:trace contextRef="#ctx0" brushRef="#br0" timeOffset="7208.9075">10338 1881 820 0,'0'-4'304'0,"0"4"-236"0,21 0-20 0,-4-7-24 15,4 7-24-15,13-8 16 16,5 1-8-16,12-5-444 15,4 5 240-15</inkml:trace>
          <inkml:trace contextRef="#ctx0" brushRef="#br0" timeOffset="7027.8535">10223 1446 892 0,'0'-8'332'0,"0"8"-260"0,21-7-20 16,-12-1 88 0,12 8-88-16,0-8-4 15,0 5-28-15,1-5-40 16,8 8 8-16,-1 4-488 16,1 3 272-16</inkml:trace>
          <inkml:trace contextRef="#ctx0" brushRef="#br0" timeOffset="7551.7432">11040 1703 444 0,'-8'27'164'16,"8"-27"-124"-16,-9 38-16 0,5-16 68 16,-4 1-56-16,-1 7-4 15,5 0-20-15,0 1 60 16,4-1-40-16,-5-7 68 16,5-4-60-16,-8-4 88 15,8-4-72-15,-4-11 60 16,4 0-64-16,-5-11 24 15,5-1-44-15,0-6 16 16,5-1-28-16,-1-8-16 16,9 4-8-16,4-3 20 15,0 7-8-15,0-4 16 0,4 12-16 16,4-4-4-16,-3 7 0 0,-1-3-4 31,0 3 0-31,1-7-220 0,7 8 120 0</inkml:trace>
          <inkml:trace contextRef="#ctx0" brushRef="#br0" timeOffset="7749.7699">11083 1521 808 0,'-17'-18'300'0,"17"18"-232"0,0-4-20 0,0 0 160 15,4 4-124-15,0-8-36 16,9 5-28-16,0-9-32 16,8 12 8-16,9-7-500 15,0-1 276-15</inkml:trace>
          <inkml:trace contextRef="#ctx0" brushRef="#br0" timeOffset="7914.7085">11530 1298 684 0,'-17'-7'252'0,"17"7"-192"0,-8 15-20 16,3-8 24-1,5 5-44-15,-4 7 0 0,4 3-12 0,9 5-40 32,-5-1 16-32,4-11-392 0,5 4 228 0</inkml:trace>
          <inkml:trace contextRef="#ctx0" brushRef="#br0" timeOffset="8196.9592">11896 1158 788 0,'0'4'292'0,"0"-4"-228"0,-12 4-16 0,7-1 72 16,5 9-76-16,-4 7 52 16,4 7-56-16,-9 23 32 15,9 1-40-15,-17 18-28 16,13 0-4-16,-4 8 8 16,8-8-4-16,-9 0-4 15,5-8 4-15,-5-3-136 16,1-4 72-16,-5-11-304 15,13-8 204-15</inkml:trace>
        </inkml:traceGroup>
        <inkml:traceGroup>
          <inkml:annotationXML>
            <emma:emma xmlns:emma="http://www.w3.org/2003/04/emma" version="1.0">
              <emma:interpretation id="{DD72B8DA-586E-4A33-AAB8-A5D7615CBD5C}" emma:medium="tactile" emma:mode="ink">
                <msink:context xmlns:msink="http://schemas.microsoft.com/ink/2010/main" type="inkWord" rotatedBoundingBox="14821,1659 15392,1503 15529,2009 14958,2164"/>
              </emma:interpretation>
            </emma:emma>
          </inkml:annotationXML>
          <inkml:trace contextRef="#ctx0" brushRef="#br0" timeOffset="9189.4604">12654 844 464 0,'-13'8'176'0,"13"3"-140"0,0 4-8 0,9-4 64 16,12 5-56-16,9-5 12 15,4 4-28-15,17-11-12 16,9 0-4-16,4-8 20 15,-5 4-12-15,1-12 4 16,-5 1-8-16,-8-4-8 16,-9 4 4-16,-16-5 116 15,-5 1-64-15,-21-11-12 16,-5 3-28-16,-21-3-4 16,0-1-8-16,-12 4 16 15,4 12-12-15,-14 0 16 0,10 11-16 0,-5 11 24 16,13 8-20-16,0 15-4 15,17 4-4-15,8 11 28 16,14 0-16-16,12 0 48 16,8 4-36-16,5-11 12 15,4-4-24-15,9-8 8 16,3-7-12-16,6-8 12 16,-1 0-16-16,0-11-64 15,0-4 28-15,0-19-324 16,0 8 196-16</inkml:trace>
        </inkml:traceGroup>
      </inkml:traceGroup>
    </inkml:traceGroup>
    <inkml:traceGroup>
      <inkml:annotationXML>
        <emma:emma xmlns:emma="http://www.w3.org/2003/04/emma" version="1.0">
          <emma:interpretation id="{4FC4F403-66E2-446B-800C-77F0B342071C}" emma:medium="tactile" emma:mode="ink">
            <msink:context xmlns:msink="http://schemas.microsoft.com/ink/2010/main" type="paragraph" rotatedBoundingBox="9392,3978 13518,3382 13641,4237 9516,48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4F7311B-089F-4063-A30A-7377179D6D80}" emma:medium="tactile" emma:mode="ink">
              <msink:context xmlns:msink="http://schemas.microsoft.com/ink/2010/main" type="line" rotatedBoundingBox="9392,3978 13518,3382 13641,4237 9516,4833"/>
            </emma:interpretation>
          </emma:emma>
        </inkml:annotationXML>
        <inkml:traceGroup>
          <inkml:annotationXML>
            <emma:emma xmlns:emma="http://www.w3.org/2003/04/emma" version="1.0">
              <emma:interpretation id="{DB67B85B-EEE7-4BA3-9D6A-6A1A0BB5CD2B}" emma:medium="tactile" emma:mode="ink">
                <msink:context xmlns:msink="http://schemas.microsoft.com/ink/2010/main" type="inkWord" rotatedBoundingBox="9392,3978 10858,3767 10943,4358 9478,45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053.2393">7617 3459 488 0,'-4'8'180'0,"4"-8"-140"0,0 4-12 0,-5-8 276 16,5 4-172-16,-4-8 96 15,0 5-132-15,-13-9 32 16,4 1-72-16,-17 3-24 16,5 5-20-16,-22 10-28 15,4 8 8-15,-8 8-12 16,13 4 8-16,-1-1 0 16,18 4 4-16,8-11 0 15,9 4 0-15,13-16 0 16,12-3 0-16,17-11-72 15,5 3 44-15,8-23-76 16,0 12 68-16,0-19-44 16,-4 8 52-16,-4-16 28 15,-9 4 8-15,-9-15 12 0,-4 8-8 16,-8-8 16-16,0 11-12 0,-9 1 120 16,0 10-72-16,-4 9 76 15,5 10-76-15,-5 12-48 16,4 12-8-16,-4 14-12 15,0 4 4-15,4 16 8 16,5 3 0-16,-1 0 0 16,5-3 0-16,0-5-44 15,0-7 24-15,-1-3-92 16,5-9 64-16,0-14-64 16,0-4 64-16,5-16-20 15,3-3 40-15,1-19 4 16,-1 0 16-16,-3-8 8 15,-1 12 0-15,-4 7 8 16,-4 8-4-16,-5 15 76 16,-8 12-44-16,0 22 24 15,0 4-40-15,-8 7 16 16,4-3-20-16,-5-5-8 16,9-2-4-16,0-13 72 15,0-3-40-15,0-11 120 16,0-1-88-16,0-14 0 15,4-1-40-15,1-15 8 16,7 1-20-16,-7-20-8 16,7 8-4-16,14-8-24 0,-5 8 12 15,9 0-4-15,0 12 4 16,0 3 0-16,4 11 0 0,-9 0-12 16,1 8 12-16,-9 0-120 15,0 8 72-15</inkml:trace>
          <inkml:trace contextRef="#ctx0" brushRef="#br0" timeOffset="47566.1033">8047 3104 624 0,'-9'-8'228'0,"9"8"-176"0,-8-4-16 0,4 1 168 16,8 6-120-16,-4-3 96 16,0 0-100-16,8 0 16 15,5 0-56-15,13 0-4 16,-5 0-24-16,4 0-8 16,5 0 0-16,0-3-224 15,0 3 120-15,0-8-444 16,0 12 304-16</inkml:trace>
          <inkml:trace contextRef="#ctx0" brushRef="#br0" timeOffset="47729.079">8656 2907 944 0,'-4'7'352'0,"4"-7"-276"0,-9 16-20 15,5-5 68 1,-1 8-80-16,-3 4 0 15,-1-1-28-15,-3 5-92 16,7-1 44-16,-7 8-464 16,7 0 272-16</inkml:trace>
        </inkml:traceGroup>
        <inkml:traceGroup>
          <inkml:annotationXML>
            <emma:emma xmlns:emma="http://www.w3.org/2003/04/emma" version="1.0">
              <emma:interpretation id="{B21D741D-31DE-4C02-B410-07F986BF53AE}" emma:medium="tactile" emma:mode="ink">
                <msink:context xmlns:msink="http://schemas.microsoft.com/ink/2010/main" type="inkWord" rotatedBoundingBox="11395,3772 13530,3464 13641,4237 11507,4545">
                  <msink:destinationLink direction="with" ref="{04B75D47-C29D-47AC-8219-25B1170E9C4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1165.6763">10512 2774 508 0,'13'-15'188'0,"-13"15"-148"0,4-11-8 0,1 3 124 16,7 8-92-16,-12-7 52 16,9 7-68-16,-18-8 44 15,9 8-52-15,-8-4-12 16,4 8-16-16,-18 0-12 16,5 3 4-16,-12 5-16 15,7 7 8-15,-12 15-4 16,9-4 0-16,-9 8 8 15,12 4 0-15,-8 7 8 16,9-4-4-16,0 8-12 16,8 0 4-16,9 4-4 15,4-4 0-15,4-4 24 16,5-3-8-16,-1-9-12 16,5-6 0-16,4-9-236 15,0-3 132-15</inkml:trace>
          <inkml:trace contextRef="#ctx0" brushRef="#br0" timeOffset="51496.5563">10593 3077 444 0,'-21'-7'164'0,"21"7"-124"0,-17 19-16 0,4-8 112 15,9 0-80-15,-9 4 24 16,9 4-48-16,-5 0-4 15,9-4-16-15,-4 4 36 16,8-7-24-16,1-9 56 16,3-3-44-16,1 0 28 15,-1-3-36-15,1-9 8 16,3 1-20-16,-3-8 0 16,4 4-8-16,0 0 12 15,-1-4-12-15,5 0 48 16,0 8-28-16,0-5 28 15,5 9-28-15,-5-1-28 16,0 4 0-16,0 1 8 16,4 3-4-16,0-4-196 15,-8 8 104-15</inkml:trace>
          <inkml:trace contextRef="#ctx0" brushRef="#br0" timeOffset="51708.672">10653 2892 436 0,'-13'-4'160'0,"13"4"-124"0,9-4-8 0,-9 4 228 16,4 4-144-16,-4-4 60 16,8 0-100-16,5 0-8 15,4 0-40-15,-4 0-12 16,8 0-8-16,9-8-304 15,-9 5 164-15</inkml:trace>
          <inkml:trace contextRef="#ctx0" brushRef="#br0" timeOffset="49544.8665">9507 3104 436 0,'0'-4'160'0,"0"4"-124"0,5 4-8 0,-10-1 80 15,5 5-64-15,-12 3 52 16,20 8-56-16,-8 4-4 15,13 3-20-15,17-7 8 16,0 4-16-16,12-8-4 16,1-7 0-16,8-8 12 15,-9 4-8-15,1-12 16 16,-5 0-16-16,-4-7 16 16,-4 0-16-16,-13-8 76 15,-4 8-48-15,0-7 32 16,-13 3-40-16,-17-8 0 15,8 5-16-15,-8-5-8 16,4 4 0-16,-8 1-4 16,8 6 0-16,-12 1-20 15,12 4 12-15,-17 3 4 16,17 8 4-16,-16 0 0 16,7 8 0-16,-7 0 0 15,7-1 0-15,-8 4-28 0,13 5 16 16,-4-1 4-16,4 4 8 15,-4 7 16-15,8 4-8 0,-13 8-12 16,18 8 0-16,-5 7-16 16,13-4 12-16,-8 4-4 15,8-4 4-15,-9-7-20 16,9 3 16-16,-4-15 4 16,4-3 8-16,-4-1 16 15,-1 1-8-15,-3-8-12 16,-1-4 0-16,-3-4-4 15,-1 1 0-15,-4-5 16 16,4 5-4-16,-4-9 16 16,13 1-12-16,-13-4 68 15,8 0-44-15,-4-4-4 16,5-3-16-16,-5-1 8 16,5 1-12-16,-5-1-64 15,13 1 28-15</inkml:trace>
          <inkml:trace contextRef="#ctx0" brushRef="#br0" timeOffset="51888.5993">10972 2752 652 0,'0'-8'244'0,"0"8"-192"0,0 11-12 0,-8-7 84 15,16 0-76-15,-8 7 24 16,0 4-40-16,0 8-32 16,0 4 0-16,0-1 16 15,0 1-8-15,0-1-248 16,9-3 128-16</inkml:trace>
          <inkml:trace contextRef="#ctx0" brushRef="#br0" timeOffset="52111.6922">11223 2627 580 0,'5'-8'216'0,"-5"8"-168"0,21 12-12 0,-8-5 172 16,4 8-120-16,4 16 124 15,0 3-124-15,-4 19-28 16,5 0-36-16,-18 11-20 15,-4 0 0-15,-17 8-164 16,0-7 88-16,-21 6-184 16,-1-6 148-16</inkml:trace>
        </inkml:traceGroup>
      </inkml:traceGroup>
    </inkml:traceGroup>
    <inkml:traceGroup>
      <inkml:annotationXML>
        <emma:emma xmlns:emma="http://www.w3.org/2003/04/emma" version="1.0">
          <emma:interpretation id="{DE43AE82-7A62-43F9-9E71-7A28FF23D048}" emma:medium="tactile" emma:mode="ink">
            <msink:context xmlns:msink="http://schemas.microsoft.com/ink/2010/main" type="paragraph" rotatedBoundingBox="11316,4745 19219,1702 19728,3024 11825,606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16B6EEC-D702-4FDA-920B-51FC4B0AB628}" emma:medium="tactile" emma:mode="ink">
              <msink:context xmlns:msink="http://schemas.microsoft.com/ink/2010/main" type="line" rotatedBoundingBox="11316,4745 19219,1702 19728,3024 11825,6067"/>
            </emma:interpretation>
          </emma:emma>
        </inkml:annotationXML>
        <inkml:traceGroup>
          <inkml:annotationXML>
            <emma:emma xmlns:emma="http://www.w3.org/2003/04/emma" version="1.0">
              <emma:interpretation id="{81CD911F-B39F-44F1-A791-B1C6D1B93B8D}" emma:medium="tactile" emma:mode="ink">
                <msink:context xmlns:msink="http://schemas.microsoft.com/ink/2010/main" type="inkWord" rotatedBoundingBox="11400,4964 13465,4169 13890,5272 11825,60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599.0683">9448 4027 416 0,'0'-7'152'0,"0"7"-116"0,-4-4-12 0,-1 0 56 16,10 8-48-16,-5-4-4 15,0 0-16-15,0 0 8 16,0 0-12-16,0 0 4 15,0 0-4-15,0 0 36 16,0 0-20-16,0 0 12 16,0 0-20-16,0 0 20 15,0 0-24-15,0 0-4 16,8 0-4-16,-4 0 12 16,1 0-8-16,-5 0 68 15,0 0-44-15,0-4 16 16,0 4-32-16,-5-4-8 15,5 8-4-15,-4-4 4 16,0 8-4-16,-5 3-4 16,5 8 4-16,-9 11 12 15,9 8-8-15,-9 4 16 16,9-1-16-16,-5 5 24 16,9-1-20-16,-8 1 32 0,8-5-28 0,-9-3 32 15,9-4-32-15,-8-7 12 16,8-5-16-16,-4-7 12 15,8 1-16-15,-4-9-128 16,0-3 68-16</inkml:trace>
          <inkml:trace contextRef="#ctx0" brushRef="#br0" timeOffset="53987.1007">9763 4084 436 0,'-9'0'160'0,"9"0"-124"0,0 15-8 0,0 0 80 15,0 4-64-15,-4 15 52 16,4 4-56-16,-4 8 16 16,4-5-36-16,-4 1 36 15,8-1-32-15,-8-10 56 16,4-1-44-16,-5-7 12 15,5-4-32-15,-4-12 88 16,4-3-56-16,-4-12-24 16,4 5-12-16,0-12 12 15,8-1-12-15,1-10-20 16,-1 7 0-16,5-15-4 16,4 7 4-16,4-7 16 15,1 12-4-15,8-5 8 0,8 12-8 16,-4-4-12-16,-4 8 4 0,4-1 12 15,-9 9-4-15,-8-1-160 16,9 4 84-16,-13-8-500 16,4 1 320-16</inkml:trace>
          <inkml:trace contextRef="#ctx0" brushRef="#br0" timeOffset="54141.5122">10031 3955 800 0,'-30'-22'296'0,"30"22"-232"0,9-4-16 0,-5 0 88 16,5 4-84-16,8-4 76 15,8 0-72-15,14-3-20 16,-1 7-24-16</inkml:trace>
          <inkml:trace contextRef="#ctx0" brushRef="#br0" timeOffset="54335.8191">10180 4353 788 0,'22'4'292'0,"-22"-4"-228"0,46 0-16 0,-24-4 0 16,7 0-36-16,6-4-12 15,3 8-4-15</inkml:trace>
          <inkml:trace contextRef="#ctx0" brushRef="#br0" timeOffset="54693.5467">10840 4209 580 0,'-17'26'216'0,"17"-26"-168"0,-13 31-12 0,5-12 84 16,8 0-72-16,-9 11 16 15,9 0-40-15,-4 0 4 16,4-3-16-16,-8-4 20 16,16-4-20-16,-16-8 120 15,8-4-76-15,-9-10-12 16,9 3-28-16,-8-12-4 15,3 1-8-15,-3-12 16 16,8 8-12-16,0-8-4 16,13 4 0-16,-5-3 12 15,13 7-8-15,5-4 16 16,0 11-16-16,12-3-20 16,-8 3 4-16,-1 1-24 0,-3-1 20 15,4 0-260-15,-9 5 152 16,-12-5-360-16,3 4 272 0</inkml:trace>
          <inkml:trace contextRef="#ctx0" brushRef="#br0" timeOffset="54854.4135">10874 4061 664 0,'0'-7'244'0,"0"7"-188"0,22-4-16 0,-5 4 40 16,-5 4-52-16,5-4 16 15,5 3-28-15</inkml:trace>
          <inkml:trace contextRef="#ctx0" brushRef="#br0" timeOffset="55224.4115">11505 3936 644 0,'0'27'236'0,"0"-27"-180"0,-13 68-20 0,4-30 148 16,5 3-108-16,-13 12 16 15,4 4-56-15,-12 4-16 16,12-1-12-16,-8 1 20 15,-1-4-16-15,1-8-208 16,4-7 108-16</inkml:trace>
          <inkml:trace contextRef="#ctx0" brushRef="#br0" timeOffset="54994.2855">11258 3880 736 0,'-13'0'272'0,"13"0"-208"0,-9 15-20 0,5-4 8 16,4 8-36-16,-9 15 4 16,9-7-12-16,0 3-96 15,9 0 52-15</inkml:trace>
        </inkml:traceGroup>
        <inkml:traceGroup>
          <inkml:annotationXML>
            <emma:emma xmlns:emma="http://www.w3.org/2003/04/emma" version="1.0">
              <emma:interpretation id="{36556C41-B638-4DB7-89E6-7E984D711F96}" emma:medium="tactile" emma:mode="ink">
                <msink:context xmlns:msink="http://schemas.microsoft.com/ink/2010/main" type="inkWord" rotatedBoundingBox="14566,4236 14988,4074 15162,4526 14740,4688"/>
              </emma:interpretation>
            </emma:emma>
          </inkml:annotationXML>
          <inkml:trace contextRef="#ctx0" brushRef="#br0" timeOffset="56239.7058">12480 3441 560 0,'-5'-12'208'0,"5"12"-164"0,-4-4-8 0,0 4 172 15,4 8-120-15,-4-4 8 16,8 3-56-16,4 5-20 16,9 3-12-16,9 0-24 15,8 0 8-15,13-11 20 16,4 0-4-16,0-12 4 16,4 4-4-16,-12-11 12 15,-5 8-12-15,-16-9 16 16,-5 5-16-16,-26-12 4 15,1 4-4-15,-26-3-8 16,4-1 4-16,-26-3-4 16,1 10 0-16,-5 5-20 15,9 7 12-15,0 16 12 16,13 7 0-16,8 18-12 16,13 5 4-16,9 11-4 15,8-4 0-15,8 0 16 16,9-7-4-16,17-4 16 0,5-8-12 15,12-7 16-15,0-4-16 16,8-12 16-16,1-3-16 0,-5-11-204 16,-8-5 104-1</inkml:trace>
        </inkml:traceGroup>
        <inkml:traceGroup>
          <inkml:annotationXML>
            <emma:emma xmlns:emma="http://www.w3.org/2003/04/emma" version="1.0">
              <emma:interpretation id="{8F08FA41-5E18-4F2D-AE19-8375B043D664}" emma:medium="tactile" emma:mode="ink">
                <msink:context xmlns:msink="http://schemas.microsoft.com/ink/2010/main" type="inkWord" rotatedBoundingBox="15093,3291 17760,2264 18153,3284 15485,4311"/>
              </emma:interpretation>
            </emma:emma>
          </inkml:annotationXML>
          <inkml:trace contextRef="#ctx0" brushRef="#br0" timeOffset="56437.2078">12948 2547 892 0,'-21'-22'332'0,"21"22"-260"0,8-4-20 0,5 0 8 16,-4 8-44-16,12-4 32 16,9 4-32-16,21-1-4 15,0 1-8-15,4 4-112 16,5-1 60-16</inkml:trace>
          <inkml:trace contextRef="#ctx0" brushRef="#br0" timeOffset="56873.4429">13761 2426 364 0,'-8'15'132'0,"8"-15"-100"0,-4 57-12 16,-5-12 112-16,9 5-76 0,-8 29 84 16,3 1-80-16,-12 10 4 15,9-10-40-15,-9-4 112 16,8-12-80-16,-21-11 112 15,9-8-96-15,-9-14 104 16,5-12-100-16,-14-19-12 16,5-8-40-16,-8-22-68 15,12 7 20-15,0-45-348 16,13 4 200-16,9-42-312 16,8 11 276-16,8-26-84 31,5 26 172-31,0 20 712 15,8 14-316-15,9-37 104 16,0 18-232-16,-9 20-92 16,9 25-36-16,0 17-260 15,8 2 132-15</inkml:trace>
          <inkml:trace contextRef="#ctx0" brushRef="#br0" timeOffset="57456.6548">14072 3077 280 0,'-21'38'104'0,"21"-38"-84"0,-4 23 0 0,-1-12 76 16,5-3-56-16,-8-8 212 16,4 7-140-16,4-7 20 15,0 0-80-15,-9-7 40 16,5-8-56-16,-5-12 12 15,9 4-32-15,-8-22 8 16,8-1-12-16,0-33-8 16,4 7 0-16,0-19-32 15,5 16 16-15,12-5 4 16,-4 19 8-16,9-7 68 16,4 12-36-16,-1-1 76 15,5 11-60-15,-4-3 72 16,-4 8-68-16,-1 6 36 15,1 17-52-15,-9 6-28 16,4 8-8-16,-17 12-36 16,1 11 20-16,-14 7-48 15,5 5 36-15,-22-5-28 16,5-3 32-16,-9 3-44 16,5-7 40-16,-5 0-80 15,13-7 56-15,4-9-80 16,9 5 76-16,12 7-8 15,14-4 40-15,3 5-4 16,5-1 16-16,0-4 0 16,-5 16 4-16,-3-12 52 15,-5 11-24-15,-13-11 112 0,-4 12-72 0,-21-12 116 16,4 4-100-16,-22-8-20 16,10 4-36-16,-14-11-16 15,5 0 0-15,4-8 4 16,8 4-4-16,13-7-180 15,9 3 100-15</inkml:trace>
          <inkml:trace contextRef="#ctx0" brushRef="#br0" timeOffset="58013.2747">14677 1817 424 0,'-13'-12'156'0,"13"12"-120"0,9-7-8 0,-5 7 116 16,0 4-84-16,0 7 44 15,1 8-60-15,-1 30 28 16,0 4-40-16,0 27 0 15,1 3-20-15,-10 8 0 16,5-4-4-16,-4 4 12 16,4-12-12-16,-8 4 24 15,3-18-20-15,-3-12 4 16,8-12-8-16</inkml:trace>
          <inkml:trace contextRef="#ctx0" brushRef="#br0" timeOffset="58401.9573">15090 2010 520 0,'0'22'192'0,"0"-22"-152"0,0 61-8 0,-4-27 8 15,4 4-28-15,-5 11 48 16,1 0-32-16,-4 1-24 15,8-5-4-15,-13-3 52 16,13-8-28-16,-4-4 96 16,4-7-68-16,-9-12 20 15,9-3-40-15,-8-12-20 16,8 4-8-16,-5-19 12 16,10 4-8-16,-1-23 4 15,9 8-4-15,-1-20-8 16,10 5 4-16,3-12 4 15,5 8-4-15,8 0 84 16,5 11-44-16,0 4 76 16,-1 11-68-16,-8 0 0 15,0 12-32-15,-4 0-40 16,0 7 12-16,-5-4-352 16,1 8 200-16</inkml:trace>
          <inkml:trace contextRef="#ctx0" brushRef="#br0" timeOffset="58734.7175">15588 2320 632 0,'0'8'236'0,"0"-8"-184"0,21-12-16 0,-3 5 52 16,7 3-56-16,13-7-4 16,5-5-16-16</inkml:trace>
          <inkml:trace contextRef="#ctx0" brushRef="#br0" timeOffset="58575.2702">15499 1790 984 0,'-17'-15'368'0,"17"15"-288"0,8-7-20 0,-4 3 188 16,1 4-148-16,12-8-40 16,8 4-40-16,5-7-144 31,4 11 68-31,5 0-408 15,7 4 256-15</inkml:trace>
        </inkml:traceGroup>
        <inkml:traceGroup>
          <inkml:annotationXML>
            <emma:emma xmlns:emma="http://www.w3.org/2003/04/emma" version="1.0">
              <emma:interpretation id="{14A6FFD2-EDAC-4F4C-B1F9-6294D6CC9770}" emma:medium="tactile" emma:mode="ink">
                <msink:context xmlns:msink="http://schemas.microsoft.com/ink/2010/main" type="inkWord" rotatedBoundingBox="18253,2691 19426,2240 19710,2976 18536,3428"/>
              </emma:interpretation>
              <emma:one-of disjunction-type="recognition" id="oneOf6">
                <emma:interpretation id="interp6" emma:lang="" emma:confidence="0">
                  <emma:literal>Trier',</emma:literal>
                </emma:interpretation>
                <emma:interpretation id="interp7" emma:lang="" emma:confidence="0">
                  <emma:literal>Prior',</emma:literal>
                </emma:interpretation>
                <emma:interpretation id="interp8" emma:lang="" emma:confidence="0">
                  <emma:literal>ir_r';</emma:literal>
                </emma:interpretation>
                <emma:interpretation id="interp9" emma:lang="" emma:confidence="0">
                  <emma:literal>hr';</emma:literal>
                </emma:interpretation>
                <emma:interpretation id="interp10" emma:lang="" emma:confidence="0">
                  <emma:literal>Prier',</emma:literal>
                </emma:interpretation>
              </emma:one-of>
            </emma:emma>
          </inkml:annotationXML>
          <inkml:trace contextRef="#ctx0" brushRef="#br0" timeOffset="59078.3356">16329 1919 600 0,'-4'0'224'0,"4"0"-176"0,-4 38-12 16,-9-12-8-1,13 5-24-15,-9 18 40 16,5 4-20-16,-9 4 12 0,13-8-20 0,-4-4-8 16,4-7-4-16,-4-8 20 15,4-7-12-15,-5-12 144 16,5 1-84-16,-8-16 20 15,8 0-52-15,0-15 28 16,0 0-40-16,-9-19 20 16,9 1-28-16,0-13-28 15,9 9 4-15,8-5 16 16,0 12-4-16,13 0 32 16,0 8-24-16,8-1 20 15,-4 12-20-15,4-4-24 16,-4 4 0-16,-4 7-304 15,-4 1 172-15</inkml:trace>
          <inkml:trace contextRef="#ctx0" brushRef="#br0" timeOffset="59260.6302">16444 1715 704 0,'-4'-19'264'0,"4"19"-208"0,8-16-12 16,-3 13 108-1,12 3-92-15,4 0 28 16,4 7-52-16,-3-3-32 16,8 4-4-16,-1 3-72 15,10 0 40-15,-5 1-268 16,0-1 164-16</inkml:trace>
          <inkml:trace contextRef="#ctx0" brushRef="#br0" timeOffset="59438.0886">16904 1571 756 0,'0'11'280'0,"0"-11"-216"0,0 8-20 0,0-1 24 16,0 5-48-16,0 6 8 16,4 5-16-16,-4 0 20 15,4 0-20-15,-4-4-284 16,9 7 144-16</inkml:trace>
          <inkml:trace contextRef="#ctx0" brushRef="#br0" timeOffset="59653.6623">17309 1624 716 0,'-5'3'264'0,"5"-3"-204"0,22 19-16 16,-14 0 72 0,1 4-72-16,-1 26 52 15,1 8-56-15,-9 34-12 16,-9 3-16-16,5 16-44 16,-9-15 16-16</inkml:trace>
        </inkml:traceGroup>
      </inkml:traceGroup>
    </inkml:traceGroup>
    <inkml:traceGroup>
      <inkml:annotationXML>
        <emma:emma xmlns:emma="http://www.w3.org/2003/04/emma" version="1.0">
          <emma:interpretation id="{F75B9A13-67DD-4170-8030-816FA2C1ED95}" emma:medium="tactile" emma:mode="ink">
            <msink:context xmlns:msink="http://schemas.microsoft.com/ink/2010/main" type="paragraph" rotatedBoundingBox="4514,6020 19509,5982 19513,7498 4518,7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676E47-D70B-45F8-AC06-102CE65EF085}" emma:medium="tactile" emma:mode="ink">
              <msink:context xmlns:msink="http://schemas.microsoft.com/ink/2010/main" type="line" rotatedBoundingBox="4514,6020 19509,5982 19513,7498 4518,7535"/>
            </emma:interpretation>
          </emma:emma>
        </inkml:annotationXML>
        <inkml:traceGroup>
          <inkml:annotationXML>
            <emma:emma xmlns:emma="http://www.w3.org/2003/04/emma" version="1.0">
              <emma:interpretation id="{C79782C0-D9F9-4FBE-97DB-EA1C4E5031C1}" emma:medium="tactile" emma:mode="ink">
                <msink:context xmlns:msink="http://schemas.microsoft.com/ink/2010/main" type="inkWord" rotatedBoundingBox="4514,6020 6738,6014 6741,7362 4517,736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3499.033">2337 5481 488 0,'0'-8'180'0,"0"8"-140"0,12-7-12 15,-3 7 64 1,-9 0-56-16,4 0 48 0,0 7-48 0,18-14 44 16,-1 7-48-16,9 0 80 15,4-8-60-15,4 0 16 16,13 8-36-16,0-11-32 16,0 11 0-16,5-4 16 15,3 4-8-15,-7-4-12 16,-10 4 0-16,-12 0 28 15,4 8-12-15,-17-4 4 16,-4 3-8-16,-9-3-32 16,-4 4 12-16,-8-1-284 15,-1 1 160-15</inkml:trace>
          <inkml:trace contextRef="#ctx0" brushRef="#br0" timeOffset="133858.0706">2801 5477 364 0,'-9'-11'132'0,"9"11"-100"0,-4 18-12 16,-5-14 52 0,18 8-44-16,-9-5 40 15,0 5-36-15,-9 3-20 16,9 0-4-16,0 0-8 16,0 4 0-16,-12 4 16 15,12-1-8-15,-9 16 24 16,1 4-20-16,3 11-12 0,-3 7-4 0,-1 8 12 15,9-3-4 1,-12 11-4-16,3-16 4 0,-4 8-4 16,5-11 0-16,-5-8 112 15,9-7-60-15,-9-16 120 16,4 1-96-16,-8-8 84 16,9-12-92-16,-18-7 64 15,9-3-76-15,-17-16-4 16,9 3-32-16,-26-14 4 15,21 11-12-15,-13-11-76 16,13-4 32-16,1-19-532 16,7 4 308-16</inkml:trace>
          <inkml:trace contextRef="#ctx0" brushRef="#br0" timeOffset="134116.1744">2503 5227 768 0,'8'-7'284'0,"-8"7"-220"0,21-8-20 16,-4 0 164-1,-4 8-124-15,21-15 80 16,0 4-96-16,13 0-20 0,4 3-28 0,13 8-16 31,-13 4 0-31,9 3-304 0,4 5 164 16,8 3-440-16,-21-4 324 0</inkml:trace>
          <inkml:trace contextRef="#ctx0" brushRef="#br0" timeOffset="134399.9285">3959 5318 652 0,'-34'8'244'0,"34"-8"-192"0,-38 11-12 0,12 0-4 16,9 8-28-16,-30 11 68 15,5 8-44-15,-18 15 32 16,9 0-36-16,-5 31 36 15,10-1-36-15,3 19 20 16,13-7-28-16,9-5 8 16,12-14-16-16,9-8 12 15,5 0-16-15,3-11-72 16,5-11 32-16,8-16-452 16,1-4 264-16</inkml:trace>
          <inkml:trace contextRef="#ctx0" brushRef="#br0" timeOffset="134732.9108">3874 6086 736 0,'-17'27'272'0,"17"-27"-208"0,-22 68-20 0,10-34 88 16,3-8-80-16,-4 9-4 16,5-1-28-16,-1-4-8 15,9-4-4-15,-4-10 36 16,4-5-20-16,-4-11 56 15,8 0-44-15,-4-11 12 16,0-5-32-16,4-18 0 16,5 12-8-16,4-20 12 15,4 8-12-15,0-8 16 16,0 4-16-16,4 4 104 16,0 12-64-16,1-5 0 15,3 20-32-15,1-12-4 16,4 11-4-16,-1 1-8 15,-3 3 4-15,-5-4-216 16,-4 4 116-16,-4 1-404 16,-5 3 284-16</inkml:trace>
          <inkml:trace contextRef="#ctx0" brushRef="#br0" timeOffset="134867.262">3955 5787 912 0,'0'0'340'0,"0"0"-264"0,4 0-24 0,4 0-16 31,5 4-32-31</inkml:trace>
          <inkml:trace contextRef="#ctx0" brushRef="#br0" timeOffset="135197.1377">4287 5462 860 0,'21'4'320'0,"-21"-4"-248"0,55 18-20 15,-29 9 92 1,0-4-88-16,3 37-4 16,5 5-32-16,-4 22 4 15,-13 7-16-15,-4 5 4 16,-17-8-4-16,-5-1 12 16,-8-14-12-16,-25 4-64 15,8-12 28-15,-17-12-156 16,4-6 104-16,-4-16-388 15,12-15 260-15</inkml:trace>
        </inkml:traceGroup>
        <inkml:traceGroup>
          <inkml:annotationXML>
            <emma:emma xmlns:emma="http://www.w3.org/2003/04/emma" version="1.0">
              <emma:interpretation id="{B4311C9A-EA45-473D-B2A5-D719A1B488AE}" emma:medium="tactile" emma:mode="ink">
                <msink:context xmlns:msink="http://schemas.microsoft.com/ink/2010/main" type="inkWord" rotatedBoundingBox="7378,6731 7761,6730 7762,7036 7379,703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5888.4767">5185 6162 964 0,'-8'0'360'0,"8"0"-280"0,17 11-24 0,-9-11 76 15,9 4-84-15,17-4 0 16,9 0-32-16,4-4-4 16,4 1-4-16,-4-5-156 15,0 8 80-15,-9-4-208 16,-4 4 152-16</inkml:trace>
          <inkml:trace contextRef="#ctx0" brushRef="#br0" timeOffset="135662.4767">5236 5916 540 0,'-17'-8'200'0,"17"8"-156"0,-4-7-12 15,-4 3 272 1,8 4-172-16,-5-4 152 15,5 0-168-15,5-3 12 16,3 7-80-16,5-8-28 0,8 8-12 16,18-3 0-1,-10 6-4-15,14-3-12 0,-13 8 4 16,4-1-32-16,-4 1 20 0,-9 0-204 16,0 3 120-16</inkml:trace>
        </inkml:traceGroup>
        <inkml:traceGroup>
          <inkml:annotationXML>
            <emma:emma xmlns:emma="http://www.w3.org/2003/04/emma" version="1.0">
              <emma:interpretation id="{110AB10C-24DB-46A5-AD22-257B1AF79B53}" emma:medium="tactile" emma:mode="ink">
                <msink:context xmlns:msink="http://schemas.microsoft.com/ink/2010/main" type="inkWord" rotatedBoundingBox="8693,6318 10218,6314 10220,7173 8695,71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7211.5459">6497 6154 832 0,'-4'-7'308'0,"4"7"-240"0,0-4-20 16,4 4 116-1,4 4-100-15,5-8 36 16,8 4-60-16,5-4-16 0,0 4-12 0,3-3-12 16,1 6 4-16,8-3-76 15,-12 0 40-15,4 0-188 16,-9 0 120-16,0-7-344 15,5 7 252-15</inkml:trace>
          <inkml:trace contextRef="#ctx0" brushRef="#br0" timeOffset="136983.9418">6544 5829 676 0,'-5'-4'248'0,"5"4"-192"0,0-4-16 16,0 1 32-1,9 3-48-15,4-4 44 16,4 0-40-16,13 0-4 16,-9 4-16-16,13 4 12 15,4 4-12-15,-4 7 4 0,-4 0-4 0,-9 8 36 16,5 3-20-16,-22 1 40 16,5-5-36-16,-18 12-4 15,5 0-16-15,-22 0-8 16,1-7 4-16,-13 3-4 15,8-3 0-15,0-5 0 16,4 1 0-16,-3-4 16 16,12-4-8-16,-5-3-4 15,9 3 0-15,5-4 4 16,8 4-4-16,0-3 8 16,8-1-8-16,5-4 16 15,9 1-12-15,7-4-12 16,1 3 0-16,0-7 12 15,4 4-4-15,-4-8-80 16,0 1 40-16,-1 3-180 16,-7 0 120-16</inkml:trace>
          <inkml:trace contextRef="#ctx0" brushRef="#br0" timeOffset="137569.9988">6680 5655 768 0,'0'-15'284'0,"0"15"-220"0,0-12-20 0,0 5 172 15,0 3-128-15,0-7 60 16,0-1-84-16,0-7-12 15,0 8-32-15,8-8 16 16,-3 8-24-16,3-8 4 16,5 4-8-16,-4-1 12 15,-1 1-12-15,1 12 16 16,3-5-16-16,1 12 16 0,-4 3-16 0,3 8-4 16,5 12 0-16,-4-12 12 15,4 12-8-15,-4-5-240 16,0-3 124-16</inkml:trace>
          <inkml:trace contextRef="#ctx0" brushRef="#br0" timeOffset="138544.2892">7489 5640 624 0,'-17'-15'228'0,"17"15"-176"0,-9-8-16 16,5 4 204-1,8 4-140-15,1-4 28 16,7 1-76-16,6-1-16 15,3 4-20-15,4 0-12 16,5 4 0-16,0-1 4 16,-4 5-4-16,-1-8 8 15,-4 4-8-15,-8 0-12 16,-4-1 4-16,-18-3-92 16,5 4 48-16,-13-4-72 15,0 4 64-15,-17-4-56 0,4 4 64 0,-8-4 12 16,4 3 24-16,-5 9 4 15,9 3 0-15,-8 15 24 16,8 8-8-16,-4 15 4 16,13 0-4-16,0 8-32 15,8-5 12-15,0-6 24 16,5-5-8-16,8-7 8 16,0-8-4-16,-5-7-8 15,5 0 4-15,-8-8-92 16,4-4 48-16,-9-11-144 15,4 4 104-15,-8-8 44 16,9 4 28-16,-9-4 116 16,8 4-60-16,1-3 164 15,3 6-116-15,1 1 120 16,4 4-124-16,0-1 36 16,13 5-80-16,-5-5 36 15,14 4-48-15,-1-3-12 16,0 0-12-16,9-5 0 15,0 5-8-15,12-4-64 16,-3 0 32-16,3-4-112 16,1 3 80-16,-5-3-44 15,-4 0 60-15,9-3 24 16,-13 3 16-16,12-12-16 16,-3 5 12-16,-1-12 12 15,-4 7 0-15,9-18 40 0,-5 7-20 16,-4-14 12-1,4 2-20-15,-8-18 28 0,-4 8-28 0,-9-23 12 16,-4 15-16-16,-13-11 12 16,8 14-16-16,-12-3 104 15,0 16-64-15,-9 2 88 16,0 13-80-16,-4-1 52 16,8 12-64-16,-8 3 16 15,9 8-40-15,-9 8 28 16,4 3-32-16,-4 16 4 15,4 3-12-15,-4 23-16 16,4 0 4-16,1 11 4 16,3-3 0-16,5 3 8 15,0-3-4-15,12-5-20 16,5-10 8-16,12-8-100 16,-3-8 56-16,3-7-256 15,5-4 168-15</inkml:trace>
          <inkml:trace contextRef="#ctx0" brushRef="#br0" timeOffset="139341.4097">7212 5662 476 0,'-8'-11'176'0,"8"11"-136"0,-5-8-12 0,1 5 152 16,0 6-104-16,-5-6 120 16,9 3-112-16,-8-4 72 15,8 8-92-15,4-8 28 16,5 4-52-16,8-8-16 15,8 5-12-15,14-5-100 16,3 8 52-16</inkml:trace>
        </inkml:traceGroup>
        <inkml:traceGroup>
          <inkml:annotationXML>
            <emma:emma xmlns:emma="http://www.w3.org/2003/04/emma" version="1.0">
              <emma:interpretation id="{BC7723DB-21F1-4BC7-A721-79998C7B2F97}" emma:medium="tactile" emma:mode="ink">
                <msink:context xmlns:msink="http://schemas.microsoft.com/ink/2010/main" type="inkWord" rotatedBoundingBox="10944,6221 12603,6216 12605,7200 10947,720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0360.6199">10095 5500 748 0,'-17'-12'276'0,"17"12"-216"0,-30-4-16 15,13 4 120 1,4 8-100-16,-16-4 16 16,7 3-44-16,-12 1-8 0,0 7-16 0,-4 8 44 31,4 3-28-31,-9 16 12 0,9 0-24 0,-8 26 28 16,12 0-28-16,-4 8 4 15,8-8-12-15,5 0-16 16,12-11 4-16,5-4-4 15,8-8 0-15,5-7-124 16,8-8 72-16,4-3-392 16,0-1 252-16</inkml:trace>
          <inkml:trace contextRef="#ctx0" brushRef="#br0" timeOffset="140705.6008">10138 5840 664 0,'-9'4'244'0,"9"-4"-188"0,-8 45-16 0,-1-14 68 16,9-1-68-16,-8 12 28 16,3-1-40-16,-3-3-8 15,4 0-12-15,-5-8 56 16,9-3-36-16,-4-12 120 15,8 0-80-15,-8-11 44 16,4 0-64-16,-4-12 12 0,8 4-40 16,-4-15 8-16,4 0-16 0,0-15 0 15,9 8-4-15,0-12-16 16,8 12 4-16,5-9 28 16,3 13-12-16,1 3 24 15,4 4-24-15,-4 0-12 16,-4 11-4-16,-5-11-180 15,0 11 96-15</inkml:trace>
          <inkml:trace contextRef="#ctx0" brushRef="#br0" timeOffset="140902.6252">10291 5636 1040 0,'-21'-4'384'16,"21"4"-300"-16,12-7-20 0,-7 3 96 15,3 8-100-15,9-8 8 16,5 4-40-16,12-4-16 16,0 0-8-16</inkml:trace>
          <inkml:trace contextRef="#ctx0" brushRef="#br0" timeOffset="139985.6472">9094 5939 508 0,'-12'-19'188'0,"12"19"-148"0,-5-8-8 0,5 1 160 16,0 7-112-16,-8-8 72 16,-1 8-88-16,1-8 8 15,-5 8-40-15,-17 8-20 16,9 0-8-16,-9 7 12 16,5 4-8-16,-14 11 4 15,9 0-4-15,-12 12-16 16,16 0 4-16,1 3-16 15,8-3 12-15,8-5 4 16,13 1 4-16,9-7 0 16,9-1 0-16,7-11-12 15,-7-4 8-15,7-11 12 16,5-4-4-16,-4-12-4 16,0 5 4-16,0-16 20 15,-9 0-12-15,0-22-4 16,-8 7-4-16,-13-22-24 0,5 3 12 15,-14-15 20-15,9 15-4 16,-21-11 60-16,21 15-40 0,-9-4 32 16,9 19-32-16,-13-11 28 15,13 15-32-15,13-15 4 16,-4 15-16-16,3-15 56 16,10 14-40-16,-5-6 68 15,13 7-56-15,-1 7 44 16,5 12-48-16,-4 8 8 15,4 10-28-15,5 12-8 16,-1 4-4-16,-12 12-148 16,3-5 80-16</inkml:trace>
        </inkml:traceGroup>
        <inkml:traceGroup>
          <inkml:annotationXML>
            <emma:emma xmlns:emma="http://www.w3.org/2003/04/emma" version="1.0">
              <emma:interpretation id="{AB0AF2A0-0761-453C-B4F0-C9393FCE7A57}" emma:medium="tactile" emma:mode="ink">
                <msink:context xmlns:msink="http://schemas.microsoft.com/ink/2010/main" type="inkWord" rotatedBoundingBox="12968,6325 15015,6320 15018,7509 12971,751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1471.1381">10793 6170 600 0,'-12'-8'224'0,"12"8"-176"0,-5-8-12 0,1 5 292 31,4 3-188-31,-4-4 180 0,8 4-184 0,-4-4 16 16,9 0-88-16,3 1-16 16,10 3-28-16,8-4-4 15,4 4-8-15,4-4 4 16,-4 0-8-16,9-3-468 15,-1 3 252-15,1-8-540 16,8 5 424-16</inkml:trace>
          <inkml:trace contextRef="#ctx0" brushRef="#br0" timeOffset="141982.4984">11688 5905 684 0,'-13'-19'252'0,"13"19"-192"0,8-12-20 0,-8 5 128 16,0 3-100-16,-4-7 36 15,0-1-64-15,-9-3 12 16,5 8-32-16,-9-5 52 16,4 8-40-16,-9 4 12 15,5 4-28-15,-12 11 28 16,3 4-28-16,-4 12 40 15,5-1-32-15,-1 8 4 16,9-12-16-16,4 8-24 16,9 0 4-16,0-3 12 0,8-5 0 15,-4-7 8-15,4-4-8 16,9 0-136-16,4-3 76 0,-4-12-192 31,4 7 140-31,-4-7-100 0,8-7 120 0,0-8-40 16,1-4 76-16,-10-15 52 15,5 7 4-15,-8-3 164 16,4 11-96-16,-9-4 132 16,0 12-120-16,-4-1 64 15,5 12-84-15,-5 4 44 16,4 8-64-16,-4 3 68 16,0 7-64-16,0 9-16 15,0-1-20-15,0 4-12 16,4-4 4-16,0-3-16 15,5-1 8-15,-1-3-268 16,1-4 144-16,8-8-492 16,-4-3 348-16</inkml:trace>
          <inkml:trace contextRef="#ctx0" brushRef="#br0" timeOffset="142611.1926">11964 5503 384 0,'5'-3'140'0,"-5"3"-108"0,12-8-8 16,-7 4 172-1,-1 4-112-15,4-7 96 16,1 7-100-16,4-8 52 15,0 1-76-15,4 3 48 16,0 8-60-16,4-4 32 16,4 7-44-16,1 4 68 15,0 8-52-15,-1 8 8 0,5 3-32 0,-9 23 32 16,0 4-32 0,-8 34 4-16,0-8-16 0,-13 8 28 15,-4-8-24-15,-13 0 12 16,8-11-16-16,-33 0 28 15,3-7-24-15,-25-1-224 16,13-11 112-16,-21-11-336 16,21-12 244-16</inkml:trace>
          <inkml:trace contextRef="#ctx0" brushRef="#br0" timeOffset="148169.9754">12816 6306 780 0,'-13'4'288'15,"13"15"-224"-15,-8 22-20 0,-1-11-12 16,5 5-28-16,-13 14 8 16,4 8-8-16,-17-1-92 15,-4-3 52-15</inkml:trace>
        </inkml:traceGroup>
        <inkml:traceGroup>
          <inkml:annotationXML>
            <emma:emma xmlns:emma="http://www.w3.org/2003/04/emma" version="1.0">
              <emma:interpretation id="{3CB6B41F-8FB2-443E-9720-D1614C309D03}" emma:medium="tactile" emma:mode="ink">
                <msink:context xmlns:msink="http://schemas.microsoft.com/ink/2010/main" type="inkWord" rotatedBoundingBox="16030,6096 19509,6088 19512,7399 16033,740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9690.5182">13830 5791 1184 0,'0'-15'440'0,"0"15"-344"0,38-23-24 0,-8 12 92 16,-1 11-104-16,23-15 0 16,3 11-36-16,5-7-8 15,-1 7-8-15,1-4-208 16,-5 8 108-16</inkml:trace>
          <inkml:trace contextRef="#ctx0" brushRef="#br0" timeOffset="149203.7239">14025 5394 444 0,'-4'-8'164'0,"4"8"-124"0,13-11-16 16,-13 7 140-16,4 4-96 0,-4-4 52 15,4 4-72-15,-4-4 28 16,0 8-44-16,-4 0 8 15,4 11-24-15,-8 12 28 16,3 7-28-16,-7 19 40 16,-1 3-32-16,-8 20-12 15,8-4-8-15,-9 11 40 16,10-3-24-16,-5-16-20 16,8-7 0-16,-4-12 44 15,5-7-24-15,-1-11 8 16,5-8-16-16,4-12-104 15,9 1 48-15</inkml:trace>
          <inkml:trace contextRef="#ctx0" brushRef="#br0" timeOffset="149488.4811">14511 5276 612 0,'13'-34'228'0,"-13"34"-180"0,17-7-12 15,-13 7 104 1,0 7-84-16,-8 5 60 16,4 3-72-16,-9 26 4 15,5 5-28-15,-9 22 16 16,-4-8-24-16,-17 12 12 16,13 0-12-16,-9 8-16 0,5-12 0 0,-1 0 20 15,13-11-8-15,-4 3-12 16,4-14 0-16,1-5 12 15,3 1-4-15,5-15-92 16,4-5 52-16,-4-3-516 16,8-4 304-16</inkml:trace>
          <inkml:trace contextRef="#ctx0" brushRef="#br0" timeOffset="150028.9432">14685 5859 580 0,'0'8'216'0,"0"-8"-168"0,9 7-12 0,-5-7 92 15,9 0-76-15,4-7-4 16,4 7-28-16,9-8 4 16,0 1-16-16,4-5 4 15,-4-3-4-15,-9 0-16 16,0 11 4-16,-8-11 64 16,-4 4-32-16,-14-8 40 15,5 7-36-15,-21-3 36 16,4 4-40-16,-21 11 48 15,8 0-44-15,-13 8 4 16,9 10-24-16,0 16-32 16,9 1 8-16,8-1 4 15,12 7 8-15,14-7 8 16,12-7-4-16,9-4-48 16,8 7 28-16</inkml:trace>
          <inkml:trace contextRef="#ctx0" brushRef="#br0" timeOffset="150390.3847">15294 5776 808 0,'-12'7'300'0,"12"-7"-232"0,-26 42-20 16,13-15 72 0,5-8-76-16,-9 15 0 15,4 3-28-15,-4-6-20 16,8-1 0-16,1-7 20 0,4-4-8 0,-1-12 16 15,5-3-16-15,0-12-4 16,5 1 0-16,-1-16 12 16,0 4-8-16,5-22-12 15,3-1 0-15,5-11-4 16,0 11 0-16,9 1 44 16,0 14-24-16,8 5 96 15,4 6-60-15,5 1 32 16,-1 11-48-16,1 1-8 15,4 3-16-15,-13-4 4 16,0 8-8-16,-9-4-20 16,1 0 8-16,-9 0-232 15,0 0 128-15,-13-4-392 16,-4 4 284-16</inkml:trace>
          <inkml:trace contextRef="#ctx0" brushRef="#br0" timeOffset="150693.1852">15580 5405 600 0,'-9'11'224'0,"9"-11"-176"0,9 12-12 0,-9-1 184 15,0 4-128-15,-9 15 68 16,5 5-92-16,-9 10 40 16,5 4-64-16,-14 16-12 15,1-1-20-15,4-4 0 16,4-3-8-16,-4-4 8 16,9-4-8-16,-1-15-64 15,5-3 32-15,8-12-500 16,5-4 292-16</inkml:trace>
          <inkml:trace contextRef="#ctx0" brushRef="#br0" timeOffset="151485.2923">15899 5678 488 0,'-4'-8'180'0,"4"8"-140"0,-4 0-12 0,-1-4 164 15,10 4-112 1,-5-4 116-16,0 1-112 0,4-5 36 16,0 0-72-16,13 1 36 15,-4 3-48-15,8 0 24 16,0 4-32-16,5 0-28 16,-5 8 0-16,-8-1 0 15,8 9 0-15,1-5 8 16,-5 4-4-16,-13 0 16 15,4 0-12-15,-20 4 4 16,3 0-4-16,-21 0-52 16,9 0 28-16,-9 0-192 15,0 0 116-15,5-4-208 16,8-4 172-16,-4 5-132 16,12-9 148-16,5 12 52 15,8 0 36-15,5 11 16 16,-1 1 0-16,5 10 16 0,-5 5-4 15,-8 3-4-15,9 8 4 0,-18-8 92 16,1 0-52-16,-5 0 88 16,-4-3-76-16,-9-5 52 15,-3-7-64-15,-10-3 76 16,10-1-68-16,-6-11 96 16,6 0-84-16,-1-15 112 15,9-1-100-15,-1-10 24 16,10 3-60-16,12-15-40 15,12 0-4-15,18-19-36 16,0 8 24-16,25-15-436 16,-4 7 252-16</inkml:trace>
          <inkml:trace contextRef="#ctx0" brushRef="#br0" timeOffset="151785.6156">16299 5647 728 0,'-12'46'268'0,"12"-46"-208"0,-18 53-16 0,18-27 28 15,0 1-48-15,0 3 8 16,0 0-20-16,0-3-76 16,9-5 32-16</inkml:trace>
          <inkml:trace contextRef="#ctx0" brushRef="#br0" timeOffset="151637.1959">16465 5503 1100 0,'-12'-15'408'0,"12"15"-316"0,-22-15-28 16,14 8-16-1,8 3-40-15,-9-4-20 16,5 8 4-16</inkml:trace>
          <inkml:trace contextRef="#ctx0" brushRef="#br0" timeOffset="152596.3426">16780 5727 780 0,'5'-12'288'0,"-5"12"-224"0,0-11-20 0,-5 3 112 16,-3 5-96-16,-9-9 20 16,4 9-48-16,-8-1-4 15,8 4-16-15,-12 4-16 16,12 7 0-16,-9 4-4 16,14 8 0-16,-13 3 16 15,12 1-4-15,5-1-4 16,4-3 4-16,0-4-4 15,13-4 0-15,-5-4-12 16,13 1 8-16,-8-12-136 0,4 0 72 0,-4-12-188 16,-4 1 144-1,3-8-124 1,10 4 136-16,-14-4 104 0,1 4 4 0,3 3 216 16,-3 5-124-16,-1 7 92 15,-3 4-112-15,3 3 60 16,5 8-80-16,0 1-32 15,4 2-16-15,0-2 4 16,0-1-8-16,0-4-12 16,0 0 0-16,-4-3 12 15,0 0-4-15,-5-8-100 16,5 0 52-16,-13-4-32 16,0 4 40-16,-4-4 16 15,4 4 8-15,0 0 20 16,4 8-4-16,-4-1 104 15,8 1-60-15,-8-4 8 16,9-1-36-16,4 5-12 16,4-8-4-16,-5 0 20 15,1 0-12-15,4-8-4 16,-4 8-4-16,-4-7 4 16,-1-5-4-16,-4 5-4 15,-4-1 4-15,9-11-4 16,-9 4 0-16,8-11 0 15,-3 3 0-15,3-4 0 16,1 5 0-16,3-1 24 16,5 12-12-16,-4-1 84 0,8 9-52 0,1 3 40 15,-1 3-48-15,0 9 60 16,5 7-56-16,-13 0 72 16,-1 3-64-16,-3 1 0 15,0 0-28-15,-9-4-12 16,0 3-4-16,0-3 20 15,-9-4-12-15,0-3-252 16,9-1 132-16</inkml:trace>
        </inkml:traceGroup>
      </inkml:traceGroup>
    </inkml:traceGroup>
    <inkml:traceGroup>
      <inkml:annotationXML>
        <emma:emma xmlns:emma="http://www.w3.org/2003/04/emma" version="1.0">
          <emma:interpretation id="{FBA940FC-26E8-428D-8B53-BD385B0E13EA}" emma:medium="tactile" emma:mode="ink">
            <msink:context xmlns:msink="http://schemas.microsoft.com/ink/2010/main" type="paragraph" rotatedBoundingBox="17933,7485 20390,7390 20421,8203 17964,829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C8915B41-9F3F-4B42-BE6D-58A5C9C5E1C8}" emma:medium="tactile" emma:mode="ink">
              <msink:context xmlns:msink="http://schemas.microsoft.com/ink/2010/main" type="line" rotatedBoundingBox="17933,7485 20390,7390 20421,8203 17964,8298"/>
            </emma:interpretation>
          </emma:emma>
        </inkml:annotationXML>
        <inkml:traceGroup>
          <inkml:annotationXML>
            <emma:emma xmlns:emma="http://www.w3.org/2003/04/emma" version="1.0">
              <emma:interpretation id="{ED804795-D094-45F1-9219-41A2EE407EE6}" emma:medium="tactile" emma:mode="ink">
                <msink:context xmlns:msink="http://schemas.microsoft.com/ink/2010/main" type="inkWord" rotatedBoundingBox="17933,7485 20390,7390 20421,8203 17964,829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4039.6665">16661 6821 728 0,'-13'-16'268'0,"13"16"-208"0,-4 8-16 15,0 0 52 1,0 3-60-16,-9 15 12 16,4 5-28-16,-12 22 16 15,13 4-24-15,-14 18-4 16,5 1-4-16,-4 7-156 0,8-15 84 0,-4-7-68 16,4-12 76-16</inkml:trace>
          <inkml:trace contextRef="#ctx0" brushRef="#br0" timeOffset="153887.2607">16325 6847 800 0,'-21'23'296'0,"21"-23"-232"0,-9 41-16 0,5-25 64 16,4 3-72-16,-9-1-8 15,9 1-20-15,5-3 8 16,3-1-12-16,5-8-152 16,8-3 76-16,9-12-296 15,0 1 200-15,8-8-224 16,5 3 224-16</inkml:trace>
          <inkml:trace contextRef="#ctx0" brushRef="#br0" timeOffset="153724.3278">16376 6601 728 0,'-9'4'268'0,"9"-4"-208"0,-12 0-16 0,3 4-36 16,9 7-12-16</inkml:trace>
          <inkml:trace contextRef="#ctx0" brushRef="#br0" timeOffset="153590.4718">16184 6662 704 0,'0'-23'264'0,"0"23"-208"0,-8 0-12 0,8 4 196 16,0 7-140-16,-13 4 92 15,9 8-112-15,-9 7-20 16,4 4-36-16,-8 8 0 16,9-4-12-16,-9 7 0 15,4-3-4-15,0-1-8 16,9-3 4-16,-4-7-4 15,8-5 0-15,0-18-256 16,4-1 140-16</inkml:trace>
          <inkml:trace contextRef="#ctx0" brushRef="#br0" timeOffset="153376.903">15920 7097 456 0,'22'-8'168'0,"-5"5"-128"0,4-1-16 0,-8 4 212 16,-1 0-136-16,1-8 108 16,0 1-120-16,-4-1 16 15,-1 4-64-15,-8-11 20 16,4 8-32-16,-8-9-28 15,0 1 0-15,-9-7 0 16,0 3 0-16,-8-4 8 16,8 8-4-16,-12 0 24 15,8 3-16-15,-9 5 32 0,5 3-28 0,-5 4-12 16,9 8-8-16,-8 7 4 16,8 7 0-16,-5 5 0 15,10 7 0-15,-1 0-12 16,4 0 8-16,5-4 12 15,4-3-4-15,4-8-12 16,9 3 4-16,0-14-172 16,4-4 96-16,4-16-304 15,5 5 216-15</inkml:trace>
          <inkml:trace contextRef="#ctx0" brushRef="#br0" timeOffset="155088.4977">16666 6896 664 0,'42'0'244'0,"-42"0"-188"0,26 12-16 0,-14-5 48 16,1 5-56-16,0 7 16 16,0 7-32-16,-13 4-8 15,-5 1-4-15,-7 3-4 16,-1-8 0-16,-8-3 16 16,-1-4-8-16,-12-4-12 15,4 0 0-15,-4-11-24 16,9-4 16-16,4-12-56 15,12 5 36-15,13-16-240 16,9-3 152-16,17-1-72 16,4-3 112-16,13 3-8 15,4 9 52-15,0-1 236 16,0 11-112-16,-8-3 208 0,-9 7-168 16,-9 0 76-16,-3 4-116 15,-14 4 80-15,-4 7-92 0,-8 4-24 16,0 8-32-16,-5 4-8 15,5-1-4-15,4 8-8 16,9-11 4-16,8 3-32 16,4-11 16-16,4-3-56 15,5-5 36-15,0-14-20 16,0 3 32-16,-9-19-24 16,5 12 24-16,-18-19 8 15,-4 7 12-15,-16-7-56 16,7 7 32-16,-16-7-60 15,4 11 48-15,-13 0 8 16,9 8 16-16,0 3 4 16,8 8 0-16,4 0 8 15,5 8 0-15,8-1 8 16,9 1-4-16,9-5-4 16,3 5 4-16,18-12 4 15,-9 4-4-15,21-7 8 16,-8 3-8-16,4-7-12 15,-8-1 4-15,8-7 12 16,-17 4-4-16,-4-19 24 16,-1 11-16-16,-7-22 120 15,-1 11-76-15,-8-12 148 16,-5 9-120-16,5 3 120 0,-4 11-116 16,-9 11-28-16,0 12-36 0,-9 16 8 15,-4 6-20-15,0 16-4 16,5 4-4-16,-5 7 4 15,5-4-4-15,3 8-4 16,5 0 4-16,9-7-4 16,4-12 0-16,8-4-36 15,5-11 20-15,8-11-152 16,4-1 92-16,5-14-48 16,-5-1 76-16,4-18 36 15,-3 3 8-15,8-15 4 16,-5 8 4-16,-8-8 180 15,-4 11-100-15,-9 1 176 16,-4 3-148-16,-8 8 16 16,-5 7-76-16,-12 8-32 15,3 4-12-15,-12 11 0 16,0 8-4-16,-4 4-12 16,12-1 4-16,5 4-4 15,13 1 0-15,12-9-108 16,5 1 64-16,20-15-208 15,1-1 144-15,4-11-324 16,9 1 248-16</inkml:trace>
        </inkml:traceGroup>
      </inkml:traceGroup>
    </inkml:traceGroup>
    <inkml:traceGroup>
      <inkml:annotationXML>
        <emma:emma xmlns:emma="http://www.w3.org/2003/04/emma" version="1.0">
          <emma:interpretation id="{75DB576B-74F5-4BD9-BC1A-B0D57E6603EE}" emma:medium="tactile" emma:mode="ink">
            <msink:context xmlns:msink="http://schemas.microsoft.com/ink/2010/main" type="paragraph" rotatedBoundingBox="11275,10354 18137,9300 18281,10242 11419,112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9967A9C-F9C1-4812-BAA9-E53309236548}" emma:medium="tactile" emma:mode="ink">
              <msink:context xmlns:msink="http://schemas.microsoft.com/ink/2010/main" type="line" rotatedBoundingBox="11275,10354 18137,9300 18281,10242 11419,11295"/>
            </emma:interpretation>
          </emma:emma>
        </inkml:annotationXML>
        <inkml:traceGroup>
          <inkml:annotationXML>
            <emma:emma xmlns:emma="http://www.w3.org/2003/04/emma" version="1.0">
              <emma:interpretation id="{1AAB3092-F770-454E-B72D-84EA65EF5760}" emma:medium="tactile" emma:mode="ink">
                <msink:context xmlns:msink="http://schemas.microsoft.com/ink/2010/main" type="inkWord" rotatedBoundingBox="11275,10354 13402,10027 13547,10969 11419,1129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71320.8624">9533 9663 392 0,'-17'-4'148'0,"17"4"-116"0,-13 4-8 0,13 0 12 16,9 7-24-16,-9 5 56 16,4 6-36-16,-4 12 20 15,8 12-32-15,1 7 8 16,4 0-16-16,-18 7 36 16,5-7-24-16,0 4 48 15,0-8-40-15,-4 4 72 16,0-7-56-16,-9-1 0 15,5-3-28-15,-14-16 40 16,10 1-32-16,-14-5 72 16,9-10-52-16,-9-5 44 15,9 1-52-15,-8-12 40 16,8 4-44-16,-9-15 24 16,9 4-32-16,-8-12-16 15,3 4-8-15,-3-11 4 16,8 3-4-16,-4-7-248 15,8 4 132-15</inkml:trace>
          <inkml:trace contextRef="#ctx0" brushRef="#br0" timeOffset="270991.4855">9350 9716 508 0,'-30'-26'188'0,"30"26"-148"0,-13-15-8 16,5 7 44 0,8 4-48-16,0-7 96 15,0 7-72-15,8-3 72 16,5-1-68-16,4 0 12 16,17 5-36-16,4 3 4 15,5 3-20-15,0 1-8 16,8 4-4-16,-13-1 4 15,5 1-4-15,-9-4 8 16,4 3-8-16,-17 1-12 16,-8-1 4-16,-4-3-192 15,-1 4 108-15</inkml:trace>
          <inkml:trace contextRef="#ctx0" brushRef="#br0" timeOffset="271593.1556">9469 9451 644 0,'13'-19'236'0,"-13"19"-180"0,30-3-20 0,-18-1 124 16,-3 4-96-16,12-4 8 16,1 4-44-16,7-4 8 15,-7 4-20-15,7-4-16 16,6 1-4-16,3-5-84 15,4 8 48-15,1 0-336 16,-5 4 208-16</inkml:trace>
          <inkml:trace contextRef="#ctx0" brushRef="#br0" timeOffset="271877.3423">10389 9455 340 0,'-30'-4'128'0,"30"4"-100"0,-8 0-8 16,-5-4-20-1,4 8-4-15,-4-4 92 0,-4 8-48 16,-12-1 36 0,7 1-44-16,-12 7 88 0,13 4-68 0,-17 23-4 15,8-1-32-15,-4 20 24 16,4-1-24-16,0 12 40 15,9-4-32-15,-9 1-12 16,17-9-8-16,1 1-16 16,12-4 8-16,4-8 12 15,4 0-4-15</inkml:trace>
          <inkml:trace contextRef="#ctx0" brushRef="#br0" timeOffset="272221.4588">10214 9970 612 0,'-12'19'228'0,"12"-19"-180"0,0 41-12 16,0-25-36-1,0 2-8-15,0 1 56 16,4 0-24-16,0 0 52 15,5-7-44-15,-9-5 124 16,4 1-84-16,0-16 20 16,0 1-56-16,-4-12-12 15,5 0-16-15,-1-8 12 16,0 5-12-16,5-9-20 16,3 5 4-16,1-1-4 0,4 12 4 15,0 4 0-15,5 7 0 0,-1 0 16 16,4 8-4-16,-3-8 16 15,3 0-12-15,-8 1-56 16,0 3 24-16</inkml:trace>
          <inkml:trace contextRef="#ctx0" brushRef="#br0" timeOffset="272449.5655">10308 9701 416 0,'-21'-23'152'15,"21"23"-116"-15,8-19-12 0,-4 12 128 16,5 7-88-16,-1-8 80 16,5 8-84-16,4-7-32 15,-4 7-16-15,8-4 4 16,1 4-8-16,-1-4-12 15,9 8 0-15</inkml:trace>
          <inkml:trace contextRef="#ctx0" brushRef="#br0" timeOffset="272653.1102">10700 9531 580 0,'-13'-19'216'0,"13"19"-168"0,-9 7-12 16,1-3-20-16,8 4-16 0,-9 3-20 16,9 4 12-16,0 4 20 15,9 4-4-15,-9 0-320 16,8 3 168-16</inkml:trace>
          <inkml:trace contextRef="#ctx0" brushRef="#br0" timeOffset="272914.3019">11134 9413 704 0,'21'23'264'0,"-21"-23"-208"0,39 61-12 16,-18-16 124 0,0 4-100-16,1 23 68 15,3 0-76-15,-8 8-24 16,-8-8-24-16,-18-1 16 16,-12-6-16-16,-26-8 24 0,0-4-24 15</inkml:trace>
        </inkml:traceGroup>
        <inkml:traceGroup>
          <inkml:annotationXML>
            <emma:emma xmlns:emma="http://www.w3.org/2003/04/emma" version="1.0">
              <emma:interpretation id="{F13B0DED-CE93-4998-8D47-F0C628D24052}" emma:medium="tactile" emma:mode="ink">
                <msink:context xmlns:msink="http://schemas.microsoft.com/ink/2010/main" type="inkWord" rotatedBoundingBox="15834,9832 16479,9561 16691,10065 16046,1033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35775.3008">13881 8868 372 0,'-13'8'140'0,"13"-8"-112"0,-13 19-4 0,5-4 152 15,3 8-100-15,-7 11 84 16,3 4-92-16,-4 7 36 15,9 0-64-15,-5 1 40 16,9-1-44-16,-8-11 52 16,8 0-52-16,-4-15 0 15,4 4-20-15,-5-12-4 16,10 5-4-16,-5-16-228 16,0 7 124-16</inkml:trace>
          <inkml:trace contextRef="#ctx0" brushRef="#br0" timeOffset="336179.8646">14098 9058 416 0,'-17'56'152'0,"17"-56"-116"0,0 65-12 0,0-39 92 15,0 1-68-15,0 3 52 16,0 0-60-16,0-3 40 16,0-5-44-16,0-6 52 15,0-1-52-15,-4-8 100 16,4-7-80-16,-5-7 4 16,10-1-40-16,-10-18 4 15,5 3-12-15,0-15-16 16,5 4 0-16,-1-4 4 15,4 8 0-15,5-4 32 16,4 7-16-16,4 1 64 16,5 7-44-16,-5-4 28 15,5 8-36-15,-1 0 0 16,1 7-16-16,-5-3-24 16,5 3 4-16,-5 1-144 15,5 3 80-15,-9 0-424 16,0 4 272-16</inkml:trace>
        </inkml:traceGroup>
        <inkml:traceGroup>
          <inkml:annotationXML>
            <emma:emma xmlns:emma="http://www.w3.org/2003/04/emma" version="1.0">
              <emma:interpretation id="{9665BC3D-CF6E-4C2A-A267-8AD3EFB024DB}" emma:medium="tactile" emma:mode="ink">
                <msink:context xmlns:msink="http://schemas.microsoft.com/ink/2010/main" type="inkWord" rotatedBoundingBox="16581,9607 16709,9588 16716,9636 16589,9656"/>
              </emma:interpretation>
              <emma:one-of disjunction-type="recognition" id="oneOf16">
                <emma:interpretation id="interp20" emma:lang="" emma:confidence="0">
                  <emma:literal>-</emma:literal>
                </emma:interpretation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r</emma:literal>
                </emma:interpretation>
                <emma:interpretation id="interp23" emma:lang="" emma:confidence="0">
                  <emma:literal>.</emma:literal>
                </emma:interpretation>
                <emma:interpretation id="interp2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36333.3399">14387 8796 788 0,'5'-22'292'0,"-5"22"-228"0,29-23-16 0,-12 15 28 16,0 5-52-16,9-5-20 15,0 4-4-15</inkml:trace>
        </inkml:traceGroup>
        <inkml:traceGroup>
          <inkml:annotationXML>
            <emma:emma xmlns:emma="http://www.w3.org/2003/04/emma" version="1.0">
              <emma:interpretation id="{5A0A4C02-3989-4813-B6A6-8581EAE5D1EA}" emma:medium="tactile" emma:mode="ink">
                <msink:context xmlns:msink="http://schemas.microsoft.com/ink/2010/main" type="inkWord" rotatedBoundingBox="16673,10169 16967,10124 16969,10133 16675,1017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36573.9294">14473 9319 872 0,'0'-4'324'0,"0"4"-252"0,34-4-20 16,-9 0-40-1,1 1-16-15,21-9-4 16,-1 5 0-16,14-5-188 15,-5 5 108-15</inkml:trace>
        </inkml:traceGroup>
        <inkml:traceGroup>
          <inkml:annotationXML>
            <emma:emma xmlns:emma="http://www.w3.org/2003/04/emma" version="1.0">
              <emma:interpretation id="{E3E8CAB3-F4CD-41AE-B6A7-600E58C9B86D}" emma:medium="tactile" emma:mode="ink">
                <msink:context xmlns:msink="http://schemas.microsoft.com/ink/2010/main" type="inkWord" rotatedBoundingBox="17380,9649 18172,9527 18259,10097 17467,1021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37187.0609">15328 8804 600 0,'17'-4'224'0,"-17"4"-176"0,30-7-12 0,-17 3 184 16,4 4-128-16,-4-4-36 16,4 4-36-16,-4-4-20 15,-1 8 0-15,-3-4 0 16,4 0 0-16</inkml:trace>
          <inkml:trace contextRef="#ctx0" brushRef="#br0" timeOffset="336944.4378">15320 8997 384 0,'-21'-4'140'0,"21"4"-108"0,0 27-8 0,-5-8 12 16,1 0-24-16,0 15 112 15,4 0-72-15,-4 4 32 16,8-1-48-16,-4-2 64 16,4-1-52-16,-8-8 64 15,4-7-64-15,-4-4 52 16,4-4-56-16,-5-3 60 15,5 0-64-15,-4-16 0 16,0 0-24-16,-5-10-12 16,9 2 0-16,0-10-16 15,9 7 8-15,-9-4 12 16,13 4-4-16,4 0-4 16,4 4 4-16,4 0 4 15,1 4-4-15,4-4-4 16,0 7 4-16,-1-3-164 15,1 3 88-15</inkml:trace>
          <inkml:trace contextRef="#ctx0" brushRef="#br0" timeOffset="337395.1155">15776 8698 612 0,'-5'0'228'0,"5"0"-180"0,-8 4-12 16,-1 0 96 0,9 7-80-16,-8-3-20 0,8 7-20 15,-5-4-32-15,10 12 12 0,-5-4 20 16,4 3-4-16</inkml:trace>
          <inkml:trace contextRef="#ctx0" brushRef="#br0" timeOffset="337682.8792">15971 8713 496 0,'5'-7'184'0,"-5"7"-140"0,0 11-16 15,0-3 164 1,0 3-112-16,0 19 64 16,0 4-84-16,0 23-8 15,8 4-32-15,-4 18-4 16,5-3-8-16</inkml:trace>
        </inkml:traceGroup>
      </inkml:traceGroup>
    </inkml:traceGroup>
    <inkml:traceGroup>
      <inkml:annotationXML>
        <emma:emma xmlns:emma="http://www.w3.org/2003/04/emma" version="1.0">
          <emma:interpretation id="{C77C69DE-290B-462D-BA26-CFBE65DBCBE6}" emma:medium="tactile" emma:mode="ink">
            <msink:context xmlns:msink="http://schemas.microsoft.com/ink/2010/main" type="paragraph" rotatedBoundingBox="8471,12379 10349,11681 10484,12044 8606,12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9FFAA4-72A1-4D41-910A-B45896DFAA51}" emma:medium="tactile" emma:mode="ink">
              <msink:context xmlns:msink="http://schemas.microsoft.com/ink/2010/main" type="line" rotatedBoundingBox="8471,12379 10349,11681 10484,12044 8606,12742"/>
            </emma:interpretation>
          </emma:emma>
        </inkml:annotationXML>
        <inkml:traceGroup>
          <inkml:annotationXML>
            <emma:emma xmlns:emma="http://www.w3.org/2003/04/emma" version="1.0">
              <emma:interpretation id="{6FD470E2-0AFA-4ECE-A94F-8A47D1BA3850}" emma:medium="tactile" emma:mode="ink">
                <msink:context xmlns:msink="http://schemas.microsoft.com/ink/2010/main" type="inkWord" rotatedBoundingBox="8471,12379 8819,12250 8954,12613 8606,12742"/>
              </emma:interpretation>
            </emma:emma>
          </inkml:annotationXML>
          <inkml:trace contextRef="#ctx0" brushRef="#br0" timeOffset="281139.8125">6379 11647 216 0,'-4'-8'80'0,"4"16"-60"0,0-8-8 16,0 0 92-16,4 7-60 15,-4 5 24-15,8 3-36 16,1 7 76-16,-9-3-60 16,8 0 12-16,-3 12-36 15,-5-13 24-15,0 5-32 16,0-4 40-16,0-4-32 16,0-3 32-16,0 3-32 0,0-8-12 15,-5-7-8-15,5 0 12 16,0-7-8-16,5 7-4 15,-5-8 0-15,8-3-4 16,-8-12 0-16,9 4 0 16,-5 4 0-16,4-11 0 0,1 3 0 15,-9 4-20-15,13-8 12 16,-5 12 56-16,1-4-24 16,-5 4 0-16,-4 4-16 15,9 3 20-15,3 1-16 16,-3 3 24-16,8 0-24 15,-4 4-4-15,-1 0-4 16,-3 0-24-16,4 0 12 16,-5 0 20-16,1 4-4 15,4 0-100-15,-5-1 48 16,-8-3-200-16,9 8 136 16</inkml:trace>
          <inkml:trace contextRef="#ctx0" brushRef="#br0" timeOffset="281471.6952">6379 11495 548 0,'0'-7'204'0,"8"7"-156"0,1-12-16 0,4 12 132 16,4-7-96-16,4-1 0 15,0-7-44-15,9 7 12 16,0 1-24-16,-5 3-100 0,5 0 44 15,-8 4-308 1,-5 4 196-16,-5 4-168 16</inkml:trace>
        </inkml:traceGroup>
        <inkml:traceGroup>
          <inkml:annotationXML>
            <emma:emma xmlns:emma="http://www.w3.org/2003/04/emma" version="1.0">
              <emma:interpretation id="{3EAFCD86-C0FA-4082-9E8C-24207AC27957}" emma:medium="tactile" emma:mode="ink">
                <msink:context xmlns:msink="http://schemas.microsoft.com/ink/2010/main" type="inkWord" rotatedBoundingBox="10015,11909 10383,11771 10474,12014 10105,12152">
                  <msink:destinationLink direction="with" ref="{98F954D9-84DD-46BE-AD68-21F0760221A2}"/>
                </msink:context>
              </emma:interpretation>
            </emma:emma>
          </inkml:annotationXML>
          <inkml:trace contextRef="#ctx0" brushRef="#br0" timeOffset="279909.8174">7825 11056 312 0,'-12'-7'112'0,"20"14"-84"0,-4-7-12 0,-4 0 136 15,0 0-88 1,0 0 60-16,9 0-68 0,-1 0 20 16,1 0-44-16,-5 0 0 15,5 0-20-15,4 0 12 0,-5 0-16 16,5-7 24-16,4 7-20 15,4-8 12-15,9 4-12 16,-9-3-32-16,13-1 8 16,-4 1 24-16,0 7-8 15,0-8 0-15,0 8 0 0,-9-8-16 16,-8 8 8-16,-5 0 20 16,5 0-8-16,-5 0 32 15,1 0-24-15,-9 0 32 16,0 0-32-16,0 0-4 15,0 0-8-15,0 0-4 16,0 0 0-16,4 8 0 16,-4 0 0-16,0-8 8 15,0 0-4-15,0 7-12 16,0 1 4-16,-4-5 20 16,4 13-8-16,-9-9-4 15,1 1 0-15,-5 11-16 16,5-4 8-16,3 4 12 15,-3-12-4-15,-5 8-12 16,0-3 4-16,0 3 20 0,-4 4-8 16,0-4-4-16,0-7 0 15,5 3-16-15,-1 4 8 16,4-15-200-16,9 8 112 16,0-8-464-1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19.9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57BDF7-C1E3-44D7-AB63-E6F1340A3855}" emma:medium="tactile" emma:mode="ink">
          <msink:context xmlns:msink="http://schemas.microsoft.com/ink/2010/main" type="writingRegion" rotatedBoundingBox="7335,5057 7935,-212 9922,13 9322,5283">
            <msink:destinationLink direction="with" ref="{F1CD4A75-997B-4EE0-AE73-0E15BB8F686F}"/>
            <msink:destinationLink direction="with" ref="{DB03170F-52A9-4993-B907-33775338C8E4}"/>
          </msink:context>
        </emma:interpretation>
      </emma:emma>
    </inkml:annotationXML>
    <inkml:traceGroup>
      <inkml:annotationXML>
        <emma:emma xmlns:emma="http://www.w3.org/2003/04/emma" version="1.0">
          <emma:interpretation id="{6C46CB8B-4C99-4534-B7AA-31F142C6E4A5}" emma:medium="tactile" emma:mode="ink">
            <msink:context xmlns:msink="http://schemas.microsoft.com/ink/2010/main" type="paragraph" rotatedBoundingBox="7335,5057 7935,-212 9922,13 9322,5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E95BC6-8297-4558-A262-61974E507226}" emma:medium="tactile" emma:mode="ink">
              <msink:context xmlns:msink="http://schemas.microsoft.com/ink/2010/main" type="line" rotatedBoundingBox="7335,5057 7935,-212 9922,13 9322,5283"/>
            </emma:interpretation>
          </emma:emma>
        </inkml:annotationXML>
        <inkml:traceGroup>
          <inkml:annotationXML>
            <emma:emma xmlns:emma="http://www.w3.org/2003/04/emma" version="1.0">
              <emma:interpretation id="{B2A3C598-FD36-41FB-AF03-B1DAC839EB90}" emma:medium="tactile" emma:mode="ink">
                <msink:context xmlns:msink="http://schemas.microsoft.com/ink/2010/main" type="inkWord" rotatedBoundingBox="7335,5057 7935,-212 9922,13 9322,52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200-2993 384 0,'-9'0'140'0,"9"0"-108"0,-4 0-8 0,0 0 56 16,0 12-48-16,-5 3-4 15,5 0-16-15,-9 7 16 16,4-3-16-16,-12 12 12 16,8-9-12-16,-12 1 12 15,4 11-16-15,-18-11 16 16,14 3-16-16,-9-14-12 15,12 7 0-15,-7-16 28 16,7-3-12-16,1-3 12 16,12-16-12-16,5 0 0 15,4-4-4-15,0-3-16 0,4 7 4 0,5-8 4 16,12 12 0 0,-12-8 8-16,12 16-4 0,-8-5 40 15,4 5-20-15,-4-1-24 16,8 8 0-16,-4 8-8 15,-4-1 0-15,12 9 16 16,-3 2-4-16,3 1-12 16,5-3 4-16,0-1-4 15,4 4 0-15,4-12 16 16,-12 1-4-16,-1-8 84 16,1 0-44-16,-9-8 92 15,0-3-76-15,-13-8 68 16,-4 0-72-16,-8-11-12 15,3 11-28-15,-7-19 8 16,3 11-16-16,5-10-28 16,4 18 8-16,0 0-240 15,4 4 136-15,-4 7-364 16,9 8 268-16</inkml:trace>
          <inkml:trace contextRef="#ctx0" brushRef="#br0" timeOffset="-1708.1899">-1572 179 704 0,'-21'-19'264'0,"21"19"-208"0,0 4-12 15,0-4 132-15,4 0-104 0,13 0 24 16,5 0-56-16,20 0-28 16,1 7-4-16,16-3-116 15,-7 0 60-15</inkml:trace>
          <inkml:trace contextRef="#ctx0" brushRef="#br0" timeOffset="-799.6258">-354-222 352 0,'-8'7'132'0,"8"-7"-104"0,-13 12-8 0,-4 3 44 16,8 4-40-16,-16 4 0 15,4 3-16-15,-22 4-16 16,9 4 4-16,-17-3 12 15,4-1-4-15,-4-11-4 16,8-4 4-16,1-11 40 16,16-4-24-16,5-12 24 15,8 5-24-15,13-16-16 16,0 4-8-16,13-7-4 16,4 3 0-16,4-3 0 15,1 7 0-15,7 0 16 16,-7 11-4-16,-10 1-12 15,5 3 4-15,-4 0 28 16,4 8-12-16,-4-4 40 16,-4 4-28-16,3-4 20 15,-3 7-24-15,4 1 0 0,-5-1-12 0,1 5-16 16,3-1 4-16,-3 4 12 16,4 0-4-16,-5 4-12 15,5 0 4-15,0 8-4 16,0-1 0-16,-1 4 16 15,5-3-4-15,0-4-4 16,0-1 4-16,5-10-4 16,-1-5 0-16,5-11 8 15,-1 4-4-15,1-11 8 16,-1 0-8-16,-12-8 60 16,4 4-36-16,-13-12 24 15,5 4-32-15,-9-11 16 16,-9 0-20-16,-4 0-16 15,5 4-4-15,-13-8-192 16,8 8 108-16</inkml:trace>
          <inkml:trace contextRef="#ctx0" brushRef="#br0" timeOffset="48834.475">328-3 508 0,'0'-7'188'0,"0"7"-148"0,-5 7-8 0,-3 1 52 15,4 3-52-15,-13 4 32 16,-1 12-36-16,-11 7 0 16,7 0-16-16,-16-11-8 15,8 3 0-15,-8-3 4 16,8-4-4-16,0-4-4 16,9-7 4-16,0-12 4 15,8 4-4-15,9-8-4 16,8 1 4-16,9-8-24 15,8 3 12-15,0 5-32 16,1-5 24-16,12 20 4 16,-5-1 12-16,6 9 24 15,7-5-12-15,-4-4 84 16,1 1-52-16,-5-8 56 16,0 0-56-16,-13-8 104 15,0 1-88-15,-16-12 28 16,-1 4-52-16,-13-12-4 15,5 5-20-15,-13-12-8 16,4 7 0-16,1-7-148 16,3 15 80-16</inkml:trace>
          <inkml:trace contextRef="#ctx0" brushRef="#br0" timeOffset="47033.0978">-107 576 424 0,'-30'-41'156'0,"30"41"-120"0,-29-46-8 15,16 28 72 1,0 2-60-16,-17-3 88 16,0 4-72-16,1 4 0 15,-1 11-36-15,-13 8 60 16,22 7-48-16,-17 23 24 16,16 7-36-16,-3 27 28 15,4 4-32-15,-1 22 20 16,5-7-20-16,4 19 0 15,13-8-8-15,-8 0-16 0,8-15 4 0,-4-7 12 16,-1-16-4-16,-20-11 24 16,8-8-16-16,-22-11 12 15,10-3-12-15,-14-9-8 16,1-10 0-16,-1-12 12 16,17 0-8-16,-3-12-136 15,12-3 72-15</inkml:trace>
          <inkml:trace contextRef="#ctx0" brushRef="#br0" timeOffset="47408.6146">98 580 612 0,'8'-30'228'15,"-8"30"-180"-15,9-15-12 0,-14 4 44 16,5 7-52-16,-12-8 96 15,3 9-72-15,-8-5-16 16,0 4-20-16,-13 0 4 16,9 8-12-16,-9 4 16 15,0 7-16-15,1 15-12 16,-1 8 0-16,-4 19 4 16,4 3 0-16,0 24 24 15,9-1-12-15,-9 19-4 16,9-3-4-16,-1 3 4 15,-3-15-4-15,-1-8 8 0,13-14-8 16,-12-9 32-16,4-6-20 0,-9-13 12 16,4-2-16-16,-4-17 12 15,9-6-16-15,0-16-12 16,8 0 0-16,13-18-156 16,9-1 88-16,16-30-340 15,5 4 228-15</inkml:trace>
          <inkml:trace contextRef="#ctx0" brushRef="#br0" timeOffset="47663.291">132 565 808 0,'-5'0'300'0,"5"0"-232"0,-17 4-20 0,5 3 8 15,12 9-40-15,-13 6 40 16,4 5-32-16,-8 7-24 15,5 4 0-15,-10 7 0 16,14 1 0-16,-5 10 0 16,4-3 0-16,-12 19 16 15,8-4-8-15,-8 16-4 16,4-5 0-16,-8-3 12 16,7-8-8-16,-11 0-64 15,7-11 28-15,-3 0-288 16,-1-8 176-16</inkml:trace>
          <inkml:trace contextRef="#ctx0" brushRef="#br0" timeOffset="48235.3818">-132 1966 716 0,'0'7'264'0,"0"-7"-204"0,0-7-16 16,-9 14 80 0,1 1-76-16,-14 7 8 15,1 4-36-15,-22 0-12 16,14 7-4-16,-14-14-4 16,13 7 0-16,-4-8-36 15,4 4 20-15,-8-15-12 16,8 8 16-16,0-16-20 15,13 8 20-15,5-8-48 16,7 5 32-16,5-12 8 0,9 15 8 0,4-8-24 16,8 8 20-16,9 0 16 15,0 15 0-15,8-7 0 16,-4 7 4-16,9-4-4 16,-1 4 0-16,-4-11 0 15,5 7 0-15,-13-11 32 16,0 4-16-16,-18-11 100 15,10 7-64-15,-22-15 20 16,0 7-40-16,-4-11-20 16,-5 4-8-16,0-12-24 15,5 8 12-15</inkml:trace>
          <inkml:trace contextRef="#ctx0" brushRef="#br0" timeOffset="47877.4306">-946 2121 592 0,'-21'7'220'0,"21"-7"-172"0,0 4-12 0,4-4 48 15,1 0-52-15,3-4 76 16,5 4-60-16,8-3-8 16,9-1-24-16,13-4-160 15,-1 8 76-15,18-15-472 16,4 4 296-16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27.6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172335-7E1E-4B0A-BB42-CD2BFC17A1C8}" emma:medium="tactile" emma:mode="ink">
          <msink:context xmlns:msink="http://schemas.microsoft.com/ink/2010/main" type="inkDrawing" rotatedBoundingBox="11427,1961 14446,1763 14450,1822 11431,2020" semanticType="underline" shapeName="Other">
            <msink:sourceLink direction="with" ref="{9BAC1FD8-FAA7-40F9-B314-8FC00FC7D516}"/>
          </msink:context>
        </emma:interpretation>
      </emma:emma>
    </inkml:annotationXML>
    <inkml:trace contextRef="#ctx0" brushRef="#br0">9226 1113 372 0,'0'-4'140'0,"0"4"-112"0,9-4-4 0,-9 0 164 15,8 8-108-15,-3-4 56 16,-1 4-80-16,0-4 44 15,13 0-56-15,-13 0 24 16,14 0-40-16,-6 0-8 16,1 7-12-16,4-3 4 15,4 0-8-15,1 0-4 16,7 0 4-16,14-4-4 16,8 3 0-16,9-3 8 15,-1 0-4-15,22-7 8 16,-8-1-8-16,33 1-4 15,-4-1 4-15,22-7-24 16,-9 7 12-16,38-7 20 0,-17 4-4 0,22-8 24 16,-18 4-20-16,18 3 4 15,-26 5-8-15,4-1-8 16,-12 8 4-16,-5-7-4 16,-21 7 0-16,8-4 0 15,-16 0 0-15,3-3-12 16,-12-1 8-16,-17 0 20 15,-4 5-8-15,-13-5 4 16,0 4-4-16,-18-3 4 16,-7 3-8-16,-14-4-4 15,5 5 4-15,-9-1-216 16,0 4 116-16,-12-4-148 16,-1 4 140-16,-3-4-192 15,-5 4 168-15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16.9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CD4A75-997B-4EE0-AE73-0E15BB8F686F}" emma:medium="tactile" emma:mode="ink">
          <msink:context xmlns:msink="http://schemas.microsoft.com/ink/2010/main" type="inkDrawing" rotatedBoundingBox="7977,2371 8714,344 9236,533 8499,2560" semanticType="scratchOut" shapeName="Other">
            <msink:sourceLink direction="with" ref="{F157BDF7-C1E3-44D7-AB63-E6F1340A3855}"/>
          </msink:context>
        </emma:interpretation>
      </emma:emma>
    </inkml:annotationXML>
    <inkml:trace contextRef="#ctx0" brushRef="#br0">-39-2240 496 0,'22'-22'184'0,"-14"10"-140"0,9-3-16 16,-13 4 120-16,14-1-88 0,-10-10 52 15,1-1-64 1,-9-7 44-16,4 7-52 0,-13-3-20 16,5 3-12-16,-17-4 0 15,-5 8-4-15,-8-3 8 16,4 3-8-16,-17 0-12 16,5 11 4-16,-18-7 4 15,22 15 0-15,-9 0 0 16,9 8 0-16,-13 7-12 15,17 8 8-15,-5 11-16 16,9 3 12-16,5 24-24 16,8 0 20-16,0 41-40 15,13 4 32-15,-5 41-20 16,13-3 24-16,1 27-52 16,3-16 36-16,-4 0-28 15,5-23 36-15,-13 1 0 16,4-27 16-16,-13-4 8 15,0-15 0-15,-12-15 60 16,-1-19-32-16,-12-4 24 16,4-3-32-16,-17-24 0 15,8 5-12-15,-8-27-8 16,17-4 4-16,-13-22 12 16,13-1-8-16,-4-26-100 15,12 8 48-15,5-27-352 16,12 11 220-16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17.5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045716-6B84-46D1-8052-E45FC191A7DE}" emma:medium="tactile" emma:mode="ink">
          <msink:context xmlns:msink="http://schemas.microsoft.com/ink/2010/main" type="inkDrawing" rotatedBoundingBox="8512,2629 8994,593 9389,686 8907,2722" semanticType="verticalRange" shapeName="Other">
            <msink:sourceLink direction="with" ref="{D90088C6-793F-4527-8DF9-B66667ACA825}"/>
            <msink:sourceLink direction="with" ref="{7109C424-4003-44A2-B99E-8A7CE998EBF8}"/>
          </msink:context>
        </emma:interpretation>
      </emma:emma>
    </inkml:annotationXML>
    <inkml:trace contextRef="#ctx0" brushRef="#br0">242-2312 384 0,'-12'-15'140'0,"12"15"-108"0,-22-7-8 0,10 3 64 16,7 8-52-16,-12-12 24 16,5 4-40-16,-14-3 16 15,9-1-20-15,-13-3 8 16,9 11-12-16,-9-8 36 15,4 8-24-15,-3 0-4 16,3 8-12-16,-4-1-8 16,9 5 4-16,-9 3-24 15,9 4 12-15,-9 11 12 16,17 8 0-16,-4 30 24 16,5 4-16-16,-6 42 4 15,6-1-8-15,3 46-32 16,-4-11 12-16,5 15 12 15,-1-23 4-15,-8 0-28 0,13-19 12 16,-9-15 12-16,5-19 4 0,-5 0-12 16,9-19 4-16,-5-4 4 31,1-11 0-31,-5-7 8 0,13-8-4 0,-21 3 8 16,12-10-8-16,-12-13-28 15,8 1 12-15,-12-19-232 16,3-3 132-16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5:17.8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03170F-52A9-4993-B907-33775338C8E4}" emma:medium="tactile" emma:mode="ink">
          <msink:context xmlns:msink="http://schemas.microsoft.com/ink/2010/main" type="inkDrawing" rotatedBoundingBox="9035,2352 9293,546 9431,566 9172,2371" semanticType="strikethrough" shapeName="Other">
            <msink:sourceLink direction="with" ref="{F157BDF7-C1E3-44D7-AB63-E6F1340A3855}"/>
          </msink:context>
        </emma:interpretation>
      </emma:emma>
    </inkml:annotationXML>
    <inkml:trace contextRef="#ctx0" brushRef="#br0">289-2455 488 0,'-30'3'180'0,"30"-3"-140"0,-21 23-12 15,8-15 56 1,9 7-52-16,-13 11 40 15,9-7-40-15,-5 12 0 16,9 3-20-16,-5 26 64 0,5-3-44 0,-5 38 32 16,9 3-36-16,-4 31-44 15,4-4 8-15,-9 18 0 16,5-14 8-16,-13 4 8 16,4-16-4-16,-16 4 8 31,-1-23-8-31,-4-3-4 0,-5-12 4 0,-3-7-4 15,-1-8 0-15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6:15.3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B75D47-C29D-47AC-8219-25B1170E9C46}" emma:medium="tactile" emma:mode="ink">
          <msink:context xmlns:msink="http://schemas.microsoft.com/ink/2010/main" type="inkDrawing" rotatedBoundingBox="11201,4581 14021,4431 14023,4462 11203,4612" semanticType="underline" shapeName="Other">
            <msink:sourceLink direction="with" ref="{B21D741D-31DE-4C02-B410-07F986BF53AE}"/>
          </msink:context>
        </emma:interpretation>
      </emma:emma>
    </inkml:annotationXML>
    <inkml:trace contextRef="#ctx0" brushRef="#br0">9009 3747 508 0,'-8'0'188'0,"8"0"-148"0,0-7-8 0,0 3 88 16,12 8-72-16,-7-4 68 16,-1 0-64-16,4 0 48 15,-8 0-56-15,5-4 4 16,-1 4-28-16,9-4-4 15,-5 8-8-15,-3-4 20 16,12 4-16-16,12-8 12 16,5 4-12-16,39-4 28 15,8 4-24-15,64-11 56 16,-9-1-40-16,72-14 48 16,1 14-48-16,30-3-16 15,-27 8-8-15,14-1 0 16,-34 1-4-16,-1-1 8 15,-37 8-8-15,-14-4 8 16,-38 4-8-16,1-7-20 16,-31 3 8-16,0-8 12 0,-20 9 0 15,-23-5-116-15,10 1 60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08.9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8A8B65-6EF1-47D1-8A15-9B663E538A95}" emma:medium="tactile" emma:mode="ink">
          <msink:context xmlns:msink="http://schemas.microsoft.com/ink/2010/main" type="writingRegion" rotatedBoundingBox="2155,8262 13567,8061 13602,10068 2190,10269"/>
        </emma:interpretation>
      </emma:emma>
    </inkml:annotationXML>
    <inkml:traceGroup>
      <inkml:annotationXML>
        <emma:emma xmlns:emma="http://www.w3.org/2003/04/emma" version="1.0">
          <emma:interpretation id="{6A21957E-F1D3-48E0-B9D0-8FE7713A0D20}" emma:medium="tactile" emma:mode="ink">
            <msink:context xmlns:msink="http://schemas.microsoft.com/ink/2010/main" type="paragraph" rotatedBoundingBox="2155,8262 13567,8061 13592,9522 2181,9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00717A-2AA5-4F44-B6A6-52D694A6D904}" emma:medium="tactile" emma:mode="ink">
              <msink:context xmlns:msink="http://schemas.microsoft.com/ink/2010/main" type="line" rotatedBoundingBox="2155,8262 13567,8061 13592,9522 2181,9723">
                <msink:destinationLink direction="with" ref="{439C1AE0-79BA-4FB5-919B-4B08BED23C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8861A6-1183-4620-BCCB-ACBA085D4E43}" emma:medium="tactile" emma:mode="ink">
                <msink:context xmlns:msink="http://schemas.microsoft.com/ink/2010/main" type="inkWord" rotatedBoundingBox="2155,8262 4145,8227 4160,9076 2170,91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8 424 0,'0'-4'156'0,"9"1"-120"0,-5 3-8 0,4 0 80 16,1 0-64-16,12 0 124 16,5 0-96-16,21 0 116 15,-5 0-108-15,22 0-4 16,4 3-48-16,5-3-8 16,-1 4-12-16,0-4 4 15,-8-4-8-15,9 1-12 16,-9 3 4-16,-5-4 4 15,-8 8 0-15,-8-4 8 16,-13 0-4-16,-9 0-20 16,0 0 8-16</inkml:trace>
          <inkml:trace contextRef="#ctx0" brushRef="#br0" timeOffset="1050.7545">83 447 676 0,'-17'-26'248'0,"17"26"-192"0,-4 4-16 0,4-4 136 15,0 7-104-15,13 1 88 16,-5 3-96-16,26-3 48 16,5 3-68-16,25-7-4 15,4-1-24-15,17-3-4 16,-4 0-4-16,13-3-84 16,-14-1 40-16,14-4-56 15,-22 5 52-15,-3-1-60 16,-14 4 60-16,-12-4 8 15,-9 8 20-15,-13-8 20 16,0 4-4-16,-12-4-12 16,-5 0 4-16,-8-3 20 15,4-1-8-15,-5-7-4 16,1 8 0-16,-9-9-4 0,9 5 0 16,-13-4 0-16,0 4 0 0,-8-1 0 15,3 5 0-15,-12 7-20 16,4 7 12-16,-8 12 12 15,8 4 0-15,-8 11 16 16,12 8-12-16,-3-5-4 16,16 1 0-16,-4-7 4 15,17-1-4-15,0-7 8 16,8-5-8-16,5-10-4 16,8 0 4-16,5-8-4 15,-1-4 0-15,1 0-100 16,0 0 56-16,-1-7-24 15,-4 3 40-15,-4-11-12 16,5 12 24-16,-1-8 0 16,0 15 8-16,1-8 52 15,-1 8-24-15,4 0 36 16,5 4-32-16,0 0 20 16,4-1-24-16,0-3 8 15,0 4-16-15,0-4-8 16,-4 0 0-16,0 0 4 15,-5 0-4-15,-3 0 16 16,-5 0-12-16,-4 0-4 16,-1 4 0-16,-7 0-24 15,3 7 12-15,-12-3-12 16,4 3 8-16,-4 0 24 0,-1 1-4 16,-7-5 4-16,12 1-4 0,0-8 100 15,0 4-60-15,0-8 0 16,8 4-32-16,-4-8 24 15,5 1-24-15,12-8 56 16,0 7-40-16,9-11-24 16,0 4-8-16,8-8 0 15,1 4 0-15,-5-3-44 16,0 7 24-16,-4-1-380 16,-5 13 220-16</inkml:trace>
          <inkml:trace contextRef="#ctx0" brushRef="#br0" timeOffset="242.1042">390-147 332 0,'-30'15'120'0,"30"-15"-92"0,-17 38-8 16,4-15 8-16,9 3-20 0,-13 20 24 16,4-1-20-16,-4 23 24 15,-4-4-24-15,4 8-12 16,4-7-4-16,-4-1 20 15,13-11-8-15,-13-8 4 16,13-3-4-16</inkml:trace>
          <inkml:trace contextRef="#ctx0" brushRef="#br0" timeOffset="1384.1411">1957 674 872 0,'8'0'324'0,"-8"0"-252"0,13 0-20 0,-4-3-92 16,4 3 12-16</inkml:trace>
        </inkml:traceGroup>
        <inkml:traceGroup>
          <inkml:annotationXML>
            <emma:emma xmlns:emma="http://www.w3.org/2003/04/emma" version="1.0">
              <emma:interpretation id="{731E0D69-CB6E-4EA3-B27A-030839A2CF8D}" emma:medium="tactile" emma:mode="ink">
                <msink:context xmlns:msink="http://schemas.microsoft.com/ink/2010/main" type="inkWord" rotatedBoundingBox="4738,8381 6970,8341 6984,9098 4752,91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12.3122">2821-26 312 0,'-17'27'112'0,"17"-27"-84"0,-17 79-12 0,5-34 160 16,3 5-100-16,-12 25-4 15,8 1-44-15,-8 4-108 16,8-12 44-16,-8-4 28 15,12-11 8-15,-4-8 4 16,5-3 0-16,-5-15-192 16,5-5 104-16,-5-18-116 15,4 0 116-15,1-19 204 16,8-4-64-16,-5-15 136 16,5 0-108-16,0-4 212 15,5 8-168-15,-5-1 180 16,8 9-176-16,5 3 64 15,8 11-112-15,5 0 20 16,-1 8-60-16,22 0-16 16,-4 4-16-16,12-4-144 15,5 4 76-15</inkml:trace>
          <inkml:trace contextRef="#ctx0" brushRef="#br0" timeOffset="1668.9026">2711 46 840 0,'-5'-19'312'0,"5"19"-244"0,43-8-16 16,-17 5-20-1,-1 3-28-15,22-8 16 16,0 16-12-16,12-12-4 16,-3 4 0-16,-1 0-4 15,-4 0 0-15,-4-4-108 16,-9 4 60-16,-12-4-360 16,-9 4 228-16</inkml:trace>
          <inkml:trace contextRef="#ctx0" brushRef="#br0" timeOffset="2283.1598">3358 360 976 0,'-43'30'360'0,"43"-30"-280"0,-17 46-20 0,5-27 204 16,3 0-156-16,-4 0-36 15,5 3-44-15,8-3-160 16,0-4 76-16</inkml:trace>
          <inkml:trace contextRef="#ctx0" brushRef="#br0" timeOffset="2149.3588">3469 103 892 0,'-34'-15'332'0,"34"15"-260"0,-30-4-20 0,17 4 28 16,9 4-56-16,-9-1-168 15,9 5 76-15</inkml:trace>
          <inkml:trace contextRef="#ctx0" brushRef="#br0" timeOffset="3259.1914">3567 485 748 0,'0'8'276'0,"0"-8"-216"0,8 7-16 16,-8-3 48 0,17 0-60-16,-4 3 24 15,4 1-36-15,9-8 44 16,-1 0-36-16,1-8 12 0,3 1-24 15,-3-8-8-15,0 7-4 0,-9-11-4 16,0 4 0-16,-9-8 8 16,5 8-4-16,-17-8 8 15,-5 5-8-15,1 2-28 16,3 9 12-16,-12 7 4 16,-4 7 8-16,0 12-12 15,12 4 8-15,-8 7 4 16,4 4 0-16,5 0 16 15,8-3-8-15,8-9 24 16,5 1-20-16,8-8-4 16,9 0-4-16,4-11-16 15,0 0 8-15,9-15-32 16,0 3 20-16,3-15 4 16,-3 4 12-16,0-18-20 15,-1 2 12-15,-4-17 64 16,-8 2-28-16,-17-3 112 15,8 12-80-15,-21 3 116 16,0 11-100-16,0 8-12 16,-4 16-40-16,-13 18-24 15,9 7-4-15,-14 20 20 16,9 7-8-16,-8 8 24 16,4-4-20-16,4-4-108 15,9 4 48-15,8-7-84 16,9-5 72-16,17-10-116 15,4-5 96-15,13-18-76 0,4 3 92 0,9-19 16 16,-5-3 28-16,9-15 24 16,-13-1 0-16,-4-11 60 15,-9 4-36-15,-8-4 192 16,-9 8-124-16,-12 0 64 16,-1 7-92-16,-16 4-4 15,3 8-40-15,-12 11-32 16,0 7 4-16,-4 16-8 15,4 4 4-15,-4 7 24 16,8 0-8-16,0 0-116 16,9-4 56-16,4-7-104 15,8-1 92-15,1-6-60 16,4-1 76-16,0-11-76 16,4-4 72-16,0-12-16 15,4 5 40-15,-4-12 32 16,0 0 0-16,-4-19-8 15,4 4 0-15,-4-19 40 16,4 4-24-16,-5-12 168 16,5 12-104-16,-4-4 96 15,4 15-104-15,0-4 100 16,-4 16-96-16,-5-1 60 16,1 12-76-16,-9 4-12 15,4 7-28-15,-17 19-12 16,13 8 0-16,-21 26 4 15,4 4-4-15,-8 12 16 0,8-1-12 16,0 0-92-16,8-7 48 16,1-8-208-16,8-3 136 15</inkml:trace>
        </inkml:traceGroup>
        <inkml:traceGroup>
          <inkml:annotationXML>
            <emma:emma xmlns:emma="http://www.w3.org/2003/04/emma" version="1.0">
              <emma:interpretation id="{22ABF189-36BF-434B-9A06-2EA88B5F0488}" emma:medium="tactile" emma:mode="ink">
                <msink:context xmlns:msink="http://schemas.microsoft.com/ink/2010/main" type="inkWord" rotatedBoundingBox="7866,8214 13567,8113 13592,9522 7891,96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69.9762">5730 425 624 0,'-13'-16'228'0,"13"16"-176"0,30 0-16 0,-5 4 0 15,9 4-28-15,35 3 16 16,3 4-16-16,26-3 4 16,-4-1-4-16,8-7-8 15,-4 3 4-15,-5-11-4 16,-20 4 0-16,-14-11 8 16,-8 4-4-16,-12-12 60 15,-14 4-36-15,-25-12 76 16,5 4-56-16,-18-3 20 15,9 11-40-15,-18 11-28 16,14 8 0-16,-14 22-8 16,14 12 0-16,-13 26 16 15,12 1-4-15,-12 22 16 16,8 0-12-16,0 15-12 16,5-11 0-16,-1-12 4 15,1-14 0-15,-1-16-28 16,9-11 16-16,-8-16-232 15,8-6 132-15</inkml:trace>
          <inkml:trace contextRef="#ctx0" brushRef="#br0" timeOffset="3816.7659">6028-15 624 0,'-4'-18'228'0,"8"18"-176"0,-4 3-16 0,-4 1 60 16,-1 0-60-16,-12 11 32 15,5 8-40-15,-18 30-16 16,4 3-8-16,-4 20 4 16,5 0-4-16,-5 0-12 15,9-12 4-15,-1-7-4 16,10-12 0-16,-1-7-72 16,4-8 44-16,1-11-216 15,4-4 140-15</inkml:trace>
          <inkml:trace contextRef="#ctx0" brushRef="#br0" timeOffset="3981.2308">5921 122 488 0,'34'-106'180'0,"-34"106"-140"0,43-38-12 15,-22 27 276 1,1 11-172-16,-1 7 0 16,4 8-80-16,-3 27-4 15,-1 11-28-15,-12 26 28 16,3 1-32-16,-3 3-120 15,-1-11 56-15,1-4-196 0,-1-11 140 0</inkml:trace>
          <inkml:trace contextRef="#ctx0" brushRef="#br0" timeOffset="5973.4856">6594 379 716 0,'30'-11'264'0,"-30"11"-204"0,64 11-16 0,-43-3 160 16,9 7-120-16,4 8 28 15,-8-1-68-15,-14 5-20 16,-3 3-12-16,-26 0 0 16,4 1-8-16,-25-1-64 15,4-4 32-15,-17-3-92 16,-1 4 64-16,10-20-148 16,4 4 116-16</inkml:trace>
          <inkml:trace contextRef="#ctx0" brushRef="#br0" timeOffset="5987.5229">7088 209 820 0,'0'0'304'0,"0"0"-236"0,-30 22-20 16,9-3 28 0,13 8-52-16,-22 18 16 15,8 5-24-15,-12 21 8 16,5 1-12-16,-1 23-96 15,8-4 48-15,10 11-184 16,3-15 124-16,9-7 44 0,0-16 36 16,-4-11 16-16,12-8 0 15,-8-14-72-15,5-5 40 0,-5-18-48 16,0-5 44-16,-5-21-60 16,5-5 56-16,-8-34-116 15,12 0 92-15,-4-26-104 16,13 11 96-16,-5-7 200 15,5 10-64-15,-4-2 212 16,12 14-156-16,-4-4 92 16,-4 12-124-16,8 0 32 15,0 15-72-15,-4 0 36 16,5 15-48-16,-1 7 0 16,0 9-24-16,1 18-16 15,-1 7 0-15,-13 16 12 16,5 0-4-16,-4 8 8 15,4-1-8-15,-18 0-12 16,5 1 4-16,-17-5 12 16,13-3-4-16,-17-7-4 15,-1-9 4-15,-3-10-4 16,4-1 0-16,-1-26 0 16,1 0 0-16,12-19 8 15,5 3-4-15,8-22-12 16,13 4 4-16,9-15-4 15,12 7 0-15,5-3-12 16,0 14 12-16,25 4 20 16,-9 12-4-16,5 7 4 15,-9 8-4-15,-3 8 4 0,-10 14-8 0,-8 1 68 16,-8 7-40-16,-9 4-12 16,-4 7-12-16,-13 1 0 15,4 3-4-15,-8 4-12 16,-1-7 4-16,-3-1 4 15,8 5 0-15,-9-13-20 16,9-2 12-16,-4-5-12 16,4 4 8-16,-4-15 16 15,4 0 0-15,-4-15-4 16,8 4 4-16,-4-23-4 16,4 3 0-16,5-14 8 15,8-4-4-15,4-4-20 16,4 7 8-16,5 5 4 15,0 14 4-15,4 4 8 16,0 12-4-16,-8 7-12 16,-1 8 4-16,-3 7 20 15,-5 5-8-15,-9 2 16 16,-4 5-16-16,-8 4 4 16,0 3-4-16,-5 8-8 15,1 0 4-15,-5-4 4 16,5 0-4-16,-1-4-20 15,9 0 8-15,4-7 12 16,5-4 0-16,4-8-4 16,8 1 4-16,4-12-32 15,5 0 16-15,-4-12-48 0,-1 1 32 16,-3-12-20-16,-1 4 28 16,-8-19-16-16,-5 4 20 0,-8-19 8 15,0 8 8-15,-4-12-20 16,0 12 12-16,-1-1 64 15,5 16-28-15,0 4 40 16,9 7-36-16,4 0-8 16,4 11-16-16,4 1 12 15,5 7-12-15,3 0-4 16,1 3 0-16,0 1-4 16,-4 4 0-16,3-4 0 15,1 3 0-15,4-3-12 16,-4 3 8-16,-4 1-32 15,-1 0 20-15,-4 3-12 32,5 8 16-17,-5 11 8-15,-4 0 4 0,-4 12-20 0,4 0 12 0,0 3 20 16,0-3-4-16,-8-4 16 16,8-8-16-16,-4-4-128 15,4-3 68-15,-17-8-500 16,4 0 304-16</inkml:trace>
          <inkml:trace contextRef="#ctx0" brushRef="#br0" timeOffset="6011.5876">8740 1 880 0,'-21'3'328'0,"21"-3"-256"0,-38 42-16 0,8-16 80 16,9 9-84-16,-22 10-28 15,5 4-20-15,-9 8-84 16,13 0 44-16,0-8-232 16,12-4 148-16</inkml:trace>
          <inkml:trace contextRef="#ctx0" brushRef="#br0" timeOffset="6326.4246">8868 201 904 0,'-25'65'332'0,"25"-65"-256"0,-13 45-24 0,9-26 0 16,4 0-40-16,0 0-4 15,8-4-4-15</inkml:trace>
          <inkml:trace contextRef="#ctx0" brushRef="#br0" timeOffset="6175.5229">8932-223 1080 0,'-26'-22'400'0,"26"22"-312"16,0 11-24-16,0-11-104 16,0 0 8-16</inkml:trace>
          <inkml:trace contextRef="#ctx0" brushRef="#br0" timeOffset="7597.3793">9128 65 416 0,'0'-8'152'0,"0"8"-116"15,-4 8-12-15,-9-1 108 0,13 5-76 0,-9 11 32 16,5 3-52-16,-9 12-12 16,5 4-16-16,-1 7-8 15,9-4 4-15,-4-3 12 16,4-4-8-16,-4-8 4 15,4-4-4-15,0-7-8 16,4-4 4-16,-4-7 12 16,0-4-8-16,0-12 16 15,8 1-16-15,-3-16-20 16,3 4 4-16,1-19-92 0,-1 4 52 16,1-11 4-16,4 11 28 15,-1 0 28-15,1 7-4 0,8 1 92 16,-4 10-52-16,0 1 64 15,5 12-60-15,-14 3-4 16,5 3-28-16,-4 5 40 16,3 3-32-16,-12 4 40 15,-4 4-40-15,-4 0-24 16,3 0-4-16,-3 4-8 16,8 3 0-16,-13 1 16 15,9-1-4-15,0 1-4 16,4-4 4-16,0-1 4 15,8 1-4-15,5-8 8 16,0 0-8-16,4-11-12 16,4 4 4-16,-8-12 4 15,8 4 0-15,-4-15-20 16,4 3 12-16,-12-10-56 16,8 3 32-16,-4-19 8 15,4 4 12-15,0-12-8 16,-5 9 12-16,6 2 4 15,-10 9 4-15,5 7-12 16,-9 8 8-16,0 11 92 16,1 11-48-16,-5 12-8 15,0 7-20-15,0 8 0 16,8 0-8-16,-8 0-12 16,13-1 4-16,4-6 20 0,4-5-8 15,5-7-4-15,4 0 0 0,-1-11-76 16,10-5 40-16,-5-18 12 15,4 11 16-15,0-26 12 16,1 11-4-16,-9-30-4 16,-1 7 4-16,-7-7-4 15,-5 4 0-15,-13 7 0 16,-8 11 0-16,-5 9 60 16,-8 10-32-16,-4 16-12 15,12 7-8-15,-12 4-8 16,12 15 0-16,1-4 0 15,8 4 0-15,4-7 8 16,5-1-4-16,-1-7-188 16,14-4 100-16,-10-7-140 15,10-5 128-15,-5-6-120 16,-9 3 124-16,5-12-156 16,0 5 140-16,-13-1 52 15,8 8 40-15,-8 4 208 16,0 4-104-16,0 3 60 15,4 8-84-15,9 0 32 16,9 3-56-16,12-3-28 16,0-4-12-16,17-7 24 15,-4 0-12-15,-1-16-4 16,1 4-4-16,-4-15 56 16,-1 4-32-16,-12-19 52 15,0 4-48-15,-9-27 64 0,1 8-56 16,-5-23 44-16,0 11-48 0,-9-22 96 15,5 15-76-15,-13 0 116 16,4 19-96-16,-8 7-28 16,4 19-32-16,-8 20-24 15,3 14 4-15,-8 19 12 16,5 12-4-16,-9 18 24 16,-4 5-16-16,-5 10-196 15,9-3 96-15,-8 0-132 16,7-7 128-16,6-9-324 15,7-10 232-15</inkml:trace>
          <inkml:trace contextRef="#ctx0" brushRef="#br0" timeOffset="7857.5959">10261 76 684 0,'-13'-41'252'0,"13"41"-192"0,34-12-20 15,-21 5 120 1,4 3-96-16,4-7 96 15,4 7-92-15,14-8 12 16,3 9-48-16,18-12-4 16,0 7-16-16,8-3 36 15,-4 3-24-15,-13-11 100 16,-4 12-68-16,-13-16 56 16,-9 11-68-16,-8-6-12 15,0 6-20-15,-12 1-12 0,-5 3 4 16,-5 16-296-16,1-1 160 0,-13 9-720 15,4 6 472-15</inkml:trace>
          <inkml:trace contextRef="#ctx0" brushRef="#br0" timeOffset="8587.1246">10686 152 624 0,'-38'30'228'0,"38"-30"-176"0,-30 46-16 0,13-27 192 15,9 0-132-15,-5-1-28 16,4 5-44-16,5-4-24 15,8 0 4-15,13-11-4 16,5-1 0-16,16-11 0 16,0 1 0-16,5-13 8 15,-5 1-4-15,-4-15-4 16,0 4 4-16,-8-9-16 16,-5 13 8-16,-8-5 136 15,4 8-72-15,-17 12 20 16,0 7-48-16,-8 11-40 15,-5 4 4-15,9 12 0 16,4 7 4-16,4-8 24 16,13 5-12-16,0-5-12 15,4-3-4-15,0-4 20 16,5-12-8-16,-9-7-48 16,4 0 24-16,-8-7 4 15,0-8 8-15,-17-12-32 16,4 1 20-16,-9-12-48 0,5 4 36 15,-9-4 8-15,9 11 8 16,-5 5 4-16,5-1 0 0,4 4-12 16,4 11 12-16,1 1 20 15,3 3-4-15,1 0 4 16,-1 8-4-16,5-4 4 16,0 8-8-16,4-5 24 15,0 5-16-15,-5 0 4 16,1-5-8-16,-4 5-16 15,-1-1 4-15,-8 5 12 16,0 7-4-16,-4 7-20 16,0 1 8-16,-1-1 12 15,10 1 0-15,-5-5-4 16,8 1 4-16,1-8 4 16,-1 0-4-16,5-11 8 15,0 0-8-15,4-8 16 16,4 4-12-16,-4-7-12 15,4-1 0-15,-3-7 12 16,-1 4-4-16,-5-16 76 16,1 8-44-16,-4-7 92 15,-1 7-72-15,-4 4 104 16,1 7-88-16,-1 8-36 16,4 8-24-16,1 11 12 15,-1 3-12-15,1 5-108 16,-1-1 48-16,1 1-868 0,4-5 500 15</inkml:trace>
        </inkml:traceGroup>
      </inkml:traceGroup>
    </inkml:traceGroup>
    <inkml:traceGroup>
      <inkml:annotationXML>
        <emma:emma xmlns:emma="http://www.w3.org/2003/04/emma" version="1.0">
          <emma:interpretation id="{9322EC9D-4E82-4417-927F-72F6279A70FE}" emma:medium="tactile" emma:mode="ink">
            <msink:context xmlns:msink="http://schemas.microsoft.com/ink/2010/main" type="paragraph" rotatedBoundingBox="7030,9887 7370,9887 7370,10179 7030,101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668261-F134-403B-8BC0-E6C00B6ED154}" emma:medium="tactile" emma:mode="ink">
              <msink:context xmlns:msink="http://schemas.microsoft.com/ink/2010/main" type="inkBullet" rotatedBoundingBox="7102,9849 7400,10098 7320,10194 7021,9944"/>
            </emma:interpretation>
            <emma:one-of disjunction-type="recognition" id="oneOf3">
              <emma:interpretation id="interp3" emma:lang="" emma:confidence="0">
                <emma:literal>↳</emma:literal>
              </emma:interpretation>
            </emma:one-of>
          </emma:emma>
        </inkml:annotationXML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19.0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9C1AE0-79BA-4FB5-919B-4B08BED23C76}" emma:medium="tactile" emma:mode="ink">
          <msink:context xmlns:msink="http://schemas.microsoft.com/ink/2010/main" type="inkDrawing" rotatedBoundingBox="2086,9431 13464,9448 13463,9695 2085,9678" semanticType="underline" shapeName="Other">
            <msink:sourceLink direction="with" ref="{0700717A-2AA5-4F44-B6A6-52D694A6D904}"/>
          </msink:context>
        </emma:interpretation>
      </emma:emma>
    </inkml:annotationXML>
    <inkml:trace contextRef="#ctx0" brushRef="#br0">-1 229 112 0,'0'-11'44'0,"0"11"-36"0,21-12 0 15,-21 5 4 1,9 7-8-16,-1-8 140 0,1 5-80 0,-5-9 88 16,4 8-88-16,5-3 40 15,-4 7-64-15,-9-8 24 16,12 4-36-16,-3-3 16 16,0 7-24-16,3-8 72 15,5 8-56-15,5-7 32 16,3 7-40-16,5-8 8 15,8 4-20-15,5-3 0 16,-1 3-8-16,10-4 20 16,-1 5-16-16,13-5 24 15,-9 8-24-15,9-7 12 16,0 3-12-16,8-4-8 16,0 4 0-16,18-7-4 15,-14 11 0-15,18-11 8 16,-13 11-4-16,21-8-12 15,-8 8 4-15,17-4 12 16,-5 4-4-16,13-7-12 16,-16 7 4-16,16-4 20 15,-13 4-8-15,18-11-4 16,-9 11 0-16,4-4-4 16,-13 4 0-16,14-4 0 15,-14 4 0-15,9-4 0 16,-17 4 0-16,8-4 0 15,-3 4 0-15,3-7 0 16,-8 7 0-16,4 0-12 16,-8 0 8-16,-5 0 20 0,-8 4-8 0,4-1-12 15,-12 1 0-15,12 4 4 16,-8-1 0-16,8 1 0 16,-9 0 0-16,10-5 0 15,-6 9 0-15,10-5 16 16,-5-3-8-16,9 0-12 15,-5 0 0-15,9-1 12 16,-13 5-4-16,5-4 8 16,-9 3-8-16,8-3-28 15,-8 4 12-15,13-5 120 16,-1 1-60-16,10-4 0 16,-6 12-28-16,27-12-24 15,-5 7 0-15,26-3 4 16,-9 4 0-16,39-5 16 15,-18 1-8-15,31-4-12 16,-22 4 0-16,30 0 40 16,-22 3-24-16,52-3 24 15,-26 0-20-15,30-4 8 16,-26-4-12-16,31 4 0 16,-31 0-4-16,39 0 4 15,-30 0-8-15,25-8-4 16,-33 5 4-16,29-5-4 15,-26 8 0-15,10-15 8 16,-35 7-4-16,8-3-4 16,-20 7 4-16,-5-3-4 0,-26 3 0 0,5-4 0 31,-26 5 0-31,-12-5-108 0,-22 8 60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7:28.8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526D0F-46DF-4A92-8AB4-722993E22A52}" emma:medium="tactile" emma:mode="ink">
          <msink:context xmlns:msink="http://schemas.microsoft.com/ink/2010/main" type="inkDrawing" rotatedBoundingBox="4118,9865 6877,9665 6885,9765 4125,9964" semanticType="underline" shapeName="Other"/>
        </emma:interpretation>
      </emma:emma>
    </inkml:annotationXML>
    <inkml:trace contextRef="#ctx0" brushRef="#br0">0 235 260 0,'23'-14'96'0,"-15"11"-76"0,19-11-4 0,-15 14-8 15,7-7-8-15,-11 0 52 16,11 0-28-16,0 4 68 16,1-4-52-16,3 0 72 15,4 0-64-15,16 1 28 0,7-1-44 16,12-4 36-16,23 4-40 15,8 1 28-15,19-12-28 16,35 1 36-16,4 3-36 0,0 4-24 16,20 0-4-1,3 3 16-15,-12 0-8 0,5-7-12 16,3 7 0-16,-19 4 100 16,-8-1-52-16,-7 1-20 15,-16 3-12-15,-19 3-12 16,-24 4 0-16,-19 4-124 15,-27 2 68-15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27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3AC9B6-C72A-44D1-9B77-C3AB21AFDDF5}" emma:medium="tactile" emma:mode="ink">
          <msink:context xmlns:msink="http://schemas.microsoft.com/ink/2010/main" type="inkDrawing" rotatedBoundingBox="8054,10234 8200,13210 8099,13215 7952,10239" semanticType="callout" shapeName="Other">
            <msink:sourceLink direction="with" ref="{9EDA25BE-516C-422E-BB18-CAF1D972FF47}"/>
            <msink:sourceLink direction="with" ref="{14E0DB09-A581-46BB-8B7D-CD607D7B1BBB}"/>
          </msink:context>
        </emma:interpretation>
      </emma:emma>
    </inkml:annotationXML>
    <inkml:trace contextRef="#ctx0" brushRef="#br0">0 109 144 0,'8'-38'52'0,"1"27"-40"0,-5-4 0 0,5 7 132 16,-5 1-80-16,4-1 140 15,-3 1-116-15,-1-1 128 16,0 4-128-16,1 1 4 16,-5 3-56-16,0 3 0 15,4 9-20-15,-4 14 36 16,8 12-28-16,-8 19 20 15,0 26-24-15,9 16 8 16,4 3-16-16,-1 15 28 0,1 23-24 16,0 15 12-16,0 4-16 0,-9 12 20 15,4 10-20-15,-3-7 40 16,3-11-28-16,-8-19 20 31,13 0-24-31,-9-4 8 16,1-23-16-16,3-3 20 15,-8-16-20-15,0-7-20 16,9-12 0-16,-9-3 32 16,0-15-16-16,-9-4 0 15,9-8-4-15,0-15 4 16,0 0-4-16,-8-15-28 16,3-4 12-16,-3 0-40 15,8-11 32-15,-9 3-48 16,9-7 40-16,-13-7-116 0,13 3 80 15,0-19-212-15,0 4 156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29.2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86D94D-1C03-4755-8502-1B79A1D2B179}" emma:medium="tactile" emma:mode="ink">
          <msink:context xmlns:msink="http://schemas.microsoft.com/ink/2010/main" type="inkDrawing" rotatedBoundingBox="7970,13331 18670,13129 18673,13256 7973,13457" semanticType="callout" shapeName="Other">
            <msink:destinationLink direction="with" ref="{98F954D9-84DD-46BE-AD68-21F0760221A2}"/>
          </msink:context>
        </emma:interpretation>
      </emma:emma>
    </inkml:annotationXML>
    <inkml:trace contextRef="#ctx0" brushRef="#br0">1 227 416 0,'-8'-19'152'0,"8"27"-116"0,8-8-12 15,-8 0 92-15,0 0-68 16,0 0 120-16,0 0-92 16,0 0-12-16,0 0-40 15,0 0 20-15,0 0-28 0,9 0 12 16,-5 11-16-16,4-3 12 16,1-1-16-16,4 1 4 15,-5 0-4-15,14-5 12 16,-1 5-12-16,0-1 4 15,17-7-4-15,-3 0 12 16,16 8-12-16,8-4 16 0,5 3-16 16,9-7-20-16,7 4 4 15,6-4 12-15,3 0 0 16,17-4-12-16,26 4 4 16,-8-3 4-16,12-1 0 15,18 0-12-15,12 4 8 16,-5-4 12-16,27 0-4 15,16 1-12-15,5-1 4 16,17-4 20-16,12 1-8 16,0-1-12-16,31 1 0 0,-22-9 12 15,8 9-4-15,5-4 24 16,4-5-16-16,4 5 4 16,0 3-8-16,14-3 4 15,-14 0-8-15,4-1 16 16,1 5-12-16,-1-1-12 15,-3 1 0-15,-14-1-4 16,18 8 0-16,-1 0 16 16,-8 0-4-16,-8 0-20 15,-9 8 8-15,-9-1 4 16,-4 1 4-16,-25-1 8 16,4 1-4-16,-9-8-12 15,-8 4 4-15,-21-4 20 16,-9-4-8-16,-4 0-4 15,-13 0 0-15,-17-11-4 0,-22 4 0 16,-12 3 0-16,-8 5 0 16,-18-5 8-16,-8 4-4 15,-13 0-20-15,-8-3 8 16,-13 7 20-16,-9 0-4 16,-4 0-12-16,-13-4 0 15,5 0 12-15,-9 4-4 16,0 0-12-16,-9 4 4 15,9-4-4-15,-4-4 0 16,-5 1-20-16,1-9 16 16,-1 5-164-16,-3-1 100 0,-1-3-200 15,-4-4 156-15,12 3-312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29.9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2DA3B4-6777-4B70-87E3-9D093D416A79}" emma:medium="tactile" emma:mode="ink">
          <msink:context xmlns:msink="http://schemas.microsoft.com/ink/2010/main" type="writingRegion" rotatedBoundingBox="18501,12696 20001,13458 19663,14122 18164,13360"/>
        </emma:interpretation>
      </emma:emma>
    </inkml:annotationXML>
    <inkml:traceGroup>
      <inkml:annotationXML>
        <emma:emma xmlns:emma="http://www.w3.org/2003/04/emma" version="1.0">
          <emma:interpretation id="{E9FFBC33-7933-4D91-B399-6CA29574F127}" emma:medium="tactile" emma:mode="ink">
            <msink:context xmlns:msink="http://schemas.microsoft.com/ink/2010/main" type="paragraph" rotatedBoundingBox="18501,12696 20001,13458 19663,14122 18164,13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4AD02-55A2-4695-B94C-FE04E46A9851}" emma:medium="tactile" emma:mode="ink">
              <msink:context xmlns:msink="http://schemas.microsoft.com/ink/2010/main" type="line" rotatedBoundingBox="18501,12696 20001,13458 19663,14122 18164,13360"/>
            </emma:interpretation>
          </emma:emma>
        </inkml:annotationXML>
        <inkml:traceGroup>
          <inkml:annotationXML>
            <emma:emma xmlns:emma="http://www.w3.org/2003/04/emma" version="1.0">
              <emma:interpretation id="{9C022BC7-0623-4775-AEC6-9C2D9FA1899A}" emma:medium="tactile" emma:mode="ink">
                <msink:context xmlns:msink="http://schemas.microsoft.com/ink/2010/main" type="inkWord" rotatedBoundingBox="18501,12696 20001,13458 19663,14122 18164,13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 6 392 0,'-30'-4'148'0,"22"4"-116"0,-14-3-8 0,18 3 100 15,-13 0-72-15,4 0 84 16,-4 0-76-16,4 3 76 15,1 1-80-15,-5 0-8 0,8 4-32 16,9-1 24-16,9 5-24 16,-1-1 4-16,13 4-12 15,13 0-8-15,13 0 4 0,9 4-16 16,16 4 8-16,9-4 28 16,-9 0-12-16,1 4-12 15,-14-5-4-15,-16-6-4 16,-5 3 0-16,-12-7 24 15,-9 3-8-15,-13-4 16 16,-12 1-16-16,-5-4 4 16,-9 0-4-16,-3-1-16 15,-1 5 4-15,-3-1 4 16,-5 5 0-16,-1 7 8 16,1 3-4-16,0-6-20 15,0 6 8-15,4-3 4 16,1-4 4-16,-1 1 0 15,-4-5 0-15,8 8 0 16,5-12 0-16,4 1 8 0,4-4-4 16,0-4 40-16,5-4-20 15,4-4 48-15,-1-7-40 16,1-11-8-16,0-8-12 16,0 0-12-16,-5-4 4 15,0 0-4-15,5 4 0 16,4 0 8-16,-13 4-4 15,13 7-12-15,-8 4 4 16,4 4-16-16,-1 3 12 16,1 5-136-16,-4 3 76 15,8 4-252-15,8 8 180 0</inkml:trace>
          <inkml:trace contextRef="#ctx0" brushRef="#br0" timeOffset="2549.0407">1158 271 364 0,'-17'-11'132'0,"9"15"-100"0,-9-1-12 16,8 9 68-16,-8 3-52 16,-4 11 56-16,0 5-52 15,-1 3 24-15,5-4-36 16,4 4-8-16,5-7-12 0,8-1 56 16,13-11-36-16,8 0 40 15,9-7-36-15,4-4 8 0,8-4-24 16,1-4 0-16,8-7-8 15,-13-5-16-15,1 1 4 16,-9-4 20-16,-1 0-8 16,-7 4-4-16,-10 0 0 15,1 8-16-15,-13 7 8 16,0 11-4-16,9 4 0 16,-18 12 0-16,9 7 0 15,0 11 8-15,0 12 0 0,0 11-20 16,0-4 12-16,0 4 12 15,0 1 0-15,-8-16-12 16,-1-4 4-16,-4-8 20 16,-4-6-8-16,-8-9-4 15,8-3 0-15,-13-8 4 16,4-8-4-16,-8-7-4 16,-4-11 4-16,8-8 20 15,9 0-12-15,0-15 68 16,8 4-48-16,13 3 16 15,13 1-32-15,12-8 44 16,9 4-32-16,9 3 12 16,-1 8-24-16,-3-7-16 15,-5 7-4-15,0 0-112 16,-4 4 64-16,-13 3-156 31,4 5 120-31,-8-1-376 0,0 4 260 0,-1 4-40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0:01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DA25BE-516C-422E-BB18-CAF1D972FF47}" emma:medium="tactile" emma:mode="ink">
          <msink:context xmlns:msink="http://schemas.microsoft.com/ink/2010/main" type="inkDrawing" rotatedBoundingBox="8053,13287 10280,11888 10320,11953 8094,13351" semanticType="underline" shapeName="Other">
            <msink:sourceLink direction="with" ref="{A58D7267-33E6-4ED3-AF16-BA63D4EDC40D}"/>
            <msink:destinationLink direction="with" ref="{303AC9B6-C72A-44D1-9B77-C3AB21AFDDF5}"/>
          </msink:context>
        </emma:interpretation>
      </emma:emma>
    </inkml:annotationXML>
    <inkml:trace contextRef="#ctx0" brushRef="#br0">-2 1451 260 0,'0'4'96'0,"0"-8"-76"0,9-11-4 15,-9 15 36-15,0-8-32 16,8 1 24-16,-4 3-24 0,-4-4 16 16,9 8-20-16,-9-7 8 15,0 7-12-15,0-8 56 16,0 8-40-16,8 0 16 16,-3-7-28-16,-1 3 28 15,0-4-28-15,5 8 32 16,-1-7-32-16,-3-1 12 15,3 0-16-15,5 8 12 0,4-11-16 16,-4 11 4-16,-1-7-4 16,1-1 20-16,4 0-16 15,-4 1-4-15,4-4-4 16,-4-5-4-16,8 9 0 0,-4-5 0 16,4 5 0-16,-8-8 24 15,17 3-12-15,-9-3-4 16,-8 0-4-16,4-4-16 15,13 4 8-15,-9 4 4 16,13-4 0-16,-12-8 16 16,7 4-8-16,-7 4 4 15,7-4-4-15,1-4-8 16,0 4 4-16,0 0 4 16,-5-3-4-16,5 3-4 15,0 3 4-15,0 1-4 0,12-4 0 16,-12 4 0-16,4-4 0 15,-4-3-12-15,0 3 8 16,0-8 12-16,4 5-4 16,-4 6-4-16,-1-6 4 15,1 3-4-15,4-8 0 16,-12 8 0-16,7 0 0 16,1-3-12-16,-8 3 8 15,7 4 4-15,1-4 0 16,0-4 8-16,-5 4-4 15,5 4-4-15,-8-4 4 16,7 4-4-16,1 0 0 0,-9-4 8 16,9 4-4-1,0 3-20-15,-4-3 8 0,3 0 4 16,-7 4 4-16,8 3 0 16,-9 1 0-16,0-9 0 15,9 5 0-15,-9 3 0 16,9 1 0-16,-9-4 0 15,1 3 0-15,-1-7 0 16,4 7 0-16,-3-3 8 16,3-4-4-16,1-4-12 15,-1 4 4-15,1-4 12 16,0-4-4-16,-5 4-12 16,4 4 4-16,-8 7 4 15,0-3 0-15,-4-4 8 0,0 7-4 16,-5 1-20-16,1-5 8 15,0 5 20-15,3-1-4 16,-3 1-4-16,-1-1 0 16,1 8 4-16,4-4-4 15,-5-3 32-15,-4 7-20 16,-4-8 32-16,0 8-32 16,0-7 20-16,9 7-20 15,-9-8 0-15,0-3-8 16,0 3 12-16,0 8-12 15,0-7-4-15,0-1 0 16,0 8 4-16,0-8-4 0,0 8-12 16,0 0 4-16,-9 0-156 15,9 0 88-15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0:09.0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1C8249-B5CF-4D93-B694-0CE69738DCBC}" emma:medium="tactile" emma:mode="ink">
          <msink:context xmlns:msink="http://schemas.microsoft.com/ink/2010/main" type="writingRegion" rotatedBoundingBox="19661,8881 22094,8739 22209,10696 19775,10838"/>
        </emma:interpretation>
      </emma:emma>
    </inkml:annotationXML>
    <inkml:traceGroup>
      <inkml:annotationXML>
        <emma:emma xmlns:emma="http://www.w3.org/2003/04/emma" version="1.0">
          <emma:interpretation id="{B50147A8-B579-4EE5-9D2E-4159082B2733}" emma:medium="tactile" emma:mode="ink">
            <msink:context xmlns:msink="http://schemas.microsoft.com/ink/2010/main" type="paragraph" rotatedBoundingBox="20971,8915 22087,8703 22242,9516 21125,9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D215FA-1B80-411A-A5BF-9BB1794F8F37}" emma:medium="tactile" emma:mode="ink">
              <msink:context xmlns:msink="http://schemas.microsoft.com/ink/2010/main" type="line" rotatedBoundingBox="20970,8915 22087,8703 22242,9516 21125,9728"/>
            </emma:interpretation>
          </emma:emma>
        </inkml:annotationXML>
        <inkml:traceGroup>
          <inkml:annotationXML>
            <emma:emma xmlns:emma="http://www.w3.org/2003/04/emma" version="1.0">
              <emma:interpretation id="{8825B99F-E869-43D4-8990-26D5041FBE26}" emma:medium="tactile" emma:mode="ink">
                <msink:context xmlns:msink="http://schemas.microsoft.com/ink/2010/main" type="inkWord" rotatedBoundingBox="20970,8915 22087,8703 22242,9516 21125,9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132 191 436 0,'-4'0'160'0,"4"0"-124"0,0 0-8 16,0 0 88-1,0 0-68-15,0 0 68 16,0 0-64-16,0 0 24 16,0 0-44-16,0 0-8 15,0 3-16-15,-4-3-8 16,4 8 4-16,-5 0-16 16,5 11 8-16,0-8 20 15,9 4-8-15,-5 0 60 16,9 0-40-16,0 4 16 15,-1 0-28-15,5 0 20 16,0 4-24-16,5-4 4 0,-1 0-8 16,0 3 4-16,1 1-8 15,-5-8-12-15,8 4 4 0,-8-4 20 16,9 0-8-16,-9-3-4 16,13-1 0-16,-5 0-4 15,5 5 0-15,-13-9 16 16,4 5-8-16,-12-5-4 15,4 1 0-15,-1-5-24 16,-12-3 12-16,0 0-84 16,0-3 52-16,5-1-276 15</inkml:trace>
          <inkml:trace contextRef="#ctx0" brushRef="#br0" timeOffset="782.1374">217 331 364 0,'0'-4'132'0,"0"4"-100"0,9-8-12 0,-5 1 68 15,0 14-52-15,-4-10 40 16,13-1-44-16,-4 0-20 16,-1 4-4-16,-4-4 52 15,1 0-32-15,-1 1 8 16,4 3-24-16,-3-12 12 15,3 12-16-15,1-7-4 16,-1 7 0-16,5-4 20 16,4 4-12-16,0-4-4 15,0 0-4-15,-4 1-4 16,8 3 0-16,-12-8 0 16,12 16 0-16,-13-8 8 15,5 0-4-15,-4 0-4 16,-5 0 4-16,0 0 4 15,1 3-4-15,-1 1 24 16,0 0-16-16,-4-4 24 16,13 4-24-16,-5-4-12 0,1 4-4 15,-1-4 4-15,-3 3 0 16,-5-3 0-16,8 4 0 0,-8 0 44 16,4 0-24-16,-8-1 16 15,-4 1-20-15,3 4-16 16,5-1-4-16,-8 1 20 15,8 0-8-15,-9-5-20 16,5 5 4-16,0-4-4 16,4 3 4-16,-4 1 24 15,4-1-8-15,-9-3 4 16,9 0-4-16</inkml:trace>
          <inkml:trace contextRef="#ctx0" brushRef="#br0" timeOffset="-569.0472">26 179 444 0,'-13'-3'164'0,"13"3"-124"0,-4 0-16 16,-1 0 112 0,10 0-80-16,-10 0 92 15,5 0-84-15,-4 0 48 16,8 0-68-16,1 0-4 16,3 0-24-16,13 0 8 15,-4 0-16-15,0-8-4 16,1 8 0-16,24-8 12 15,1 5-8-15,16-9-12 0,5 8 0 16,13-7 4-16,-5 4 0 0,5-5 8 16,-5 8-4-1,1-7-12-15,-14 7 4 0,-3-7 12 16,-5 7-4-16,-4-11-4 16,-5 7 4-16,-8-3 4 15,5 7-4-15,-10-7-12 16,-3 7 4-16,-5-3 4 15,-4 7 0-15,-4-8 8 16,0 8-4-16,-9 0-4 16,0 0 4-16,-4-8-4 15,0 16 0-15,0-8 0 16,0 0 0-16,0-8 8 16,0 8-4-16,-4 0-12 15,4 0 4-15,-4 0 4 16,-1 0 0-16,-7 8 0 15,3-8 0-15,-8 8-12 16,4-1 8-16,-4 1 12 16,5-1-4-16,-5-3-4 15,4 4 4-15,0-1 4 16,4 5-4-16,-3-5-20 16,3 1 8-16,-8-1 20 15,4 1-4-15,-4 3-12 16,5 4 0-16,-10 0 12 15,10 1-4-15,-10 3-20 16,14-1 8-16,-18-2 32 0,13 3-16 16,-4-4-8-16,5 4-4 0,-1-4 40 15,0 0-24-15,4 4 0 16,1 4-8-16,-5-1-4 16,0 5 0-16,-4-1 16 15,5 5-8-15,3-5 16 16,5-3-16-16,0-1 16 0,-9-3-16 15,13 4 4-15,0-4-4 16,0 4 20-16,8 3-16 16,-8-3 4-16,0 0-8 0,9 3 4 15,-5 1-8-15,0-1-12 16,1-3 4-16,3-4 4 16,-4-4 0-16,-4 4 16 15,17-4-8-15,-8 0 24 16,-5-7-20-1,9-1 12-15,-5-3-12 0,1 0-8 16,0-4 0-16,-9 0 12 16,4-4-8-16,-4 0 16 15,0-3-16-15,0 3-160 16,-13-4 80-16,4-3-332 16,-3-12 224-16</inkml:trace>
        </inkml:traceGroup>
      </inkml:traceGroup>
    </inkml:traceGroup>
    <inkml:traceGroup>
      <inkml:annotationXML>
        <emma:emma xmlns:emma="http://www.w3.org/2003/04/emma" version="1.0">
          <emma:interpretation id="{EA05B01D-1A34-4B80-9F32-06F8D6684C1A}" emma:medium="tactile" emma:mode="ink">
            <msink:context xmlns:msink="http://schemas.microsoft.com/ink/2010/main" type="paragraph" rotatedBoundingBox="19744,10301 21885,10176 21917,10713 19775,10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F9C50-3FCA-422C-8D67-9204DB2F11E4}" emma:medium="tactile" emma:mode="ink">
              <msink:context xmlns:msink="http://schemas.microsoft.com/ink/2010/main" type="line" rotatedBoundingBox="19744,10301 21885,10176 21917,10713 19775,10838"/>
            </emma:interpretation>
          </emma:emma>
        </inkml:annotationXML>
        <inkml:traceGroup>
          <inkml:annotationXML>
            <emma:emma xmlns:emma="http://www.w3.org/2003/04/emma" version="1.0">
              <emma:interpretation id="{F16DEF61-3149-44B8-92D6-54B072AA4306}" emma:medium="tactile" emma:mode="ink">
                <msink:context xmlns:msink="http://schemas.microsoft.com/ink/2010/main" type="inkWord" rotatedBoundingBox="19744,10301 20971,10229 21002,10747 19774,10819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3488.2573">-166 1568 364 0,'-13'-7'132'0,"5"3"-100"0,16 4-12 16,-8 0 8-16,9-4-20 15,-9 1 60-15,8-1-40 16,-3 0 16-16,12 0-28 0,-5 0-8 16,10 1-4-16,-1 3 4 15,0 3-4-15,-4 5 8 16,0 0-8-16,-4-1 16 15,-9 4-12-15,-4 1 60 16,-8-5-40-16,-1 1 16 16,-4-4-28-16,-4-4 0 0,-8 0-8 15,8-4 4-15,0-4-8 16,4 1-4-16,9-5 4 16,4 1-4-16,0-4 0 15,8 4-12-15,5 3 8 0,8 0-4 16,1 5 0-16,-5 3 32 15,-5 3-12-15,6 5 12 32,-6 3-12-32,-3 1 12 0,-5 3-16 15,0 0 4-15,-8-4-4 16,0-3 4-16,-5 0-8 16,-3-5-4-16,-6-6 4 0,6-1-4 15,-1-4 0-15,4-3 8 16,9-4-4-16,0 0-12 15,5-1 4-15,7 9 4 16,5 3 0-16,-4 0-12 16,0 4 8-16,-9 0-16 31,5 8 12-31,-5-1 56 0,0 5-24 0,-4-5-36 16,0-7 4-16,0 0 36 15,-17 0-16 1,13 0 0-1,-9-11 0-15,0 0-16 0,13-1 0 16,0 1 12-16,0 0-4 16,9 7-20-16,-9 4 8 15,0 0 4-15,0 7 4 16,0 1 32 0,0 3-16-16,0 1 4 15,4-1-12-15,-4-7-228 16</inkml:trace>
          <inkml:trace contextRef="#ctx0" brushRef="#br0" timeOffset="10975.6058">-558 1656 260 0,'0'-4'96'0,"0"4"-76"0,0-4-4 0,0-4 96 31,0 16-64-31,0-16 44 0,0 8-56 0,0 0 24 16,9 0-32-16,-9-7 0 15,13 7-16-15,-5 0 0 16,1 0-4-16,3-8 20 15,1 8-16-15,4-11 12 16,9 11-12-16,-5-8 12 16,5 8-16-16,3-7 32 15,1 7-24-15,0-4 12 16,0 4-16-16,-5-4 12 16,14 4-16-16,-5-4 16 15,-4 8-16-15,-1-8 40 16,5 4-24-16,-8-7 48 15,-5 7-40-15,-4-4 20 16,0 4-32-16,-17-4 60 16,13 4-44-16,-13-4 0 15,0 1-20-15,-4-5-12 16,-5 8 0-16,5-4-4 16,4 8 0-16,-4-4-28 15,8 0 16-15,-4 0-56 16,0 0 36-16,4 0-100 15,-4 0 76-15,0-4-144 16,9 4 116-16</inkml:trace>
          <inkml:trace contextRef="#ctx0" brushRef="#br0" timeOffset="11666.501">-519 1652 352 0,'0'4'132'0,"0"-4"-104"0,-5 3-8 0,1-3 36 31,8 0-36-31,-4 0 60 0,0 0-44 0,0 0 72 15,0 0-60-15,0 0 52 16,5 0-56-16,12-7-4 16,0 7-24-16,12-8 8 15,1 1-16-15,17-5 4 16,0 5-4-16,8-5-16 16,-8 5 4-16,8-5 28 15,-8 9-12-15,-8-9 68 16,-10 8-48-16,-12-7 76 15,5 7-60-15,-14-3 44 16,1 3-52-16,-18 0-36 16,9 4-8-16,-4-4 8 15,-4 8 0-15,-1-4-12 16,0 0 4-16,9 0-104 16,0 0 60-16</inkml:trace>
          <inkml:trace contextRef="#ctx0" brushRef="#br0" timeOffset="48134.08">-1209 1731 236 0,'4'-7'88'0,"-4"7"-68"0,-4-4-4 16,4 0 60-1,4 4-44-15,-4-4-12 16,0 8-12-16,-4-8-20 16,4 4 8-16,-9-3 20 15,9 6-8-15,0-6 60 16,0 3-40-16,0-4 16 16,0 4-28-16,0-4 80 15,0 4-52-15,0-4 24 0,0 4-40 0,0-4 28 16,9 1-32-16,-9-5 48 15,0 8-40-15,0-4 12 16,0 4-28-16,0-4 52 16,4 4-36-16,-4-3 12 15,0 3-28-15,0-4 44 16,0 8-32-16,0-4 4 16,0 0-20-16,0-4 20 15,4 4-20-15,-4-4 32 16,0 4-28-16,17-4-12 15,-8 8-8-15,4-4 12 16,-5 0-4-16,18 0 16 16,-5 8-12-16,9-5-12 15,-9 1 0-15,26 0 12 16,-9 0-4-16,1-4-12 16,-1 0 4-16,-8 0-4 15,-5 0 0-15,5 0 16 16,-4 0-4-16,-9 0-4 15,4 4 4-15,-13-1-4 16,14 1 0-16,-10 0-12 16,-3 0 8-16,4-4 4 15,4 4 0-15,-17-4 0 16,17 0 0-16,-9 0-20 16,1 0 12-16,-9 0 12 0,0 0 0 0,0 0-20 15,0 0 8-15,0 0 12 16,8 3 0-16,-8-3 8 15,0 0-8-15,0 4-4 16,0 0 4-16,0 0-4 16,9-1 0-16,-9-3 0 15,0 0 0-15,0 4 0 16,0 0 0-16,-9 0-12 16,9 0 8-16,0-1 4 15,-8 1 0-15,-1-4 16 16,9 4-8-16,-4-4-12 15,4 4 0-15,-8 0-16 16,8 3 12-16,-13 1 12 16,13-1 0-16,-4 5-12 15,-9-1 4-15,0 4 12 16,4 0-4-16,-8 0-4 16,0 4 4-16,5-4-4 15,3 8 0-15,-8-4 24 16,4 4-12-16,-8-1 32 15,17 1-28-15,-13-8-4 16,8 0-8-16,1-3 12 16,-1-1-8-16,1-7-108 15,8 4 52-15</inkml:trace>
        </inkml:traceGroup>
        <inkml:traceGroup>
          <inkml:annotationXML>
            <emma:emma xmlns:emma="http://www.w3.org/2003/04/emma" version="1.0">
              <emma:interpretation id="{5E0D8C8C-57C4-4A63-81E5-566E73273DA3}" emma:medium="tactile" emma:mode="ink">
                <msink:context xmlns:msink="http://schemas.microsoft.com/ink/2010/main" type="inkWord" rotatedBoundingBox="21385,10206 21885,10177 21917,10713 21416,10743"/>
              </emma:interpretation>
              <emma:one-of disjunction-type="recognition" id="oneOf2">
                <emma:interpretation id="interp6" emma:lang="" emma:confidence="1">
                  <emma:literal>F</emma:literal>
                </emma:interpretation>
                <emma:interpretation id="interp7" emma:lang="" emma:confidence="0">
                  <emma:literal>*</emma:literal>
                </emma:interpretation>
                <emma:interpretation id="interp8" emma:lang="" emma:confidence="0">
                  <emma:literal>k</emma:literal>
                </emma:interpretation>
                <emma:interpretation id="interp9" emma:lang="" emma:confidence="0">
                  <emma:literal>f</emma:literal>
                </emma:interpretation>
                <emma:interpretation id="interp10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4382.8944">422 1603 320 0,'12'-4'120'0,"-12"4"-96"0,5 0-4 16,-5 0 132-16,4 4-88 15,4 3 8-15,5 1-44 16,0 7 28-16,-4 8-32 16,-1 3 48-16,1 8-40 15,-5 4 20-15,4 7-32 0,-3-7 36 0,-1 0-32 16,-4 4 20-16,0-16-24 15,0-3 44-15,0-4 0 16,-9-8-36 0,9-7 12-16,0-4-24 15,0-4 0-15,0-3-8 16,0-9-8-16,9 1 4 16,4-11-24-16,-1 3 12 15,-7-7-12-15,7 3 8 16,5 1 8-16,-8-1 4 15,4 5-20-15,-9 7 12 0,13-1 12 16,-4 9 0-16,0-1-20 16,-1 8 8-16,5 0 12 15,0 0 0-15,-4 0 68 16,13-4-40-16,-9 4 32 16,13 0-36-16,-5-3 0 15,-8 3-16-15,9-4 0 16,-9 0-4-16,-4 0-16 15,-9 4 4-15,-4-3-252 16,-4-1 140-16,-5 0-428 16,1 4 304-1,-1-4-24-15</inkml:trace>
          <inkml:trace contextRef="#ctx0" brushRef="#br0" timeOffset="14878.7635">494 1474 364 0,'0'4'132'0,"0"-8"-100"0,0 0-12 16,0 4 96-16,0 0-68 15,9-4 112-15,-1 0-88 16,1 8 52-16,8-4-72 15,0 4-4-15,-5 0-28 16,5 0 32-16,-4-4-28 0,9 3 40 16,-14 1-36-16,5-4 56 15,8 0-48-15,0 0 20 16,5 0-36-16,-1-4 8 16,5 1-16-16,0-1-8 15,0 0 0-15,0 4 4 16,-5 0-4-16,-8 0-4 0,-4-4 4 15,-4 0 12-15,-9 4-8 16,0-3-152-16,0 3 76 16,-9-4-296-16,1 0 200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0:40.3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700778-52FC-4539-A32B-8D7DC78FB9F6}" emma:medium="tactile" emma:mode="ink">
          <msink:context xmlns:msink="http://schemas.microsoft.com/ink/2010/main" type="inkDrawing" rotatedBoundingBox="7904,12430 20675,9468 20919,10521 8148,13483" semanticType="enclosure" shapeName="Other"/>
        </emma:interpretation>
      </emma:emma>
    </inkml:annotationXML>
    <inkml:trace contextRef="#ctx0" brushRef="#br0">-2 1600 216 0,'8'-8'80'0,"-16"8"-60"0,8 0-8 15,0 0 64-15,0 0-44 16,0 0 48 0,-4 8 8-16,4-4-48 15,0-4-28-15,0 0-12 16,0 0 68-16,-9 7-36 0,9-7 76 16,0 0-60-16,0-7 36 15,0 7-48-15,9-4-20 16,-9 4-8-16,0 0 8 0,0 0-8 15,0 0 16-15,4 0-16 16,4 0-4-16,5 4 0 16,4 3-4-1,-4-7 16-15,8 0-8 16,1 0-4-16,7-7 0 16,-7 3 12-16,8-4-8 15,-1 1-4-15,1-1 0 16,0-3 4-16,0-4-4 15,4 7 8-15,0 1-8 0,4-5-4 16,5 5 4 0,-1-8-4-16,1 7 0 0,4-3 0 15,0 7 0-15,0-7 0 16,-1-1 0-16,5-3-12 16,-4 0 8-16,4 4 20 15,0-1-8-15,1 1-4 16,-1 3 0-16,0-3 4 15,0 3-4-15,0 5-4 16,-4-1 4-16,4 0-16 16,-8 0 8-16,-1-3 12 15,1 3-4-15,4 0-4 0,-5-4 4 16,5 1-16-16,0-4 8 16,-5-1-4-1,1 5 0-15,8-1 8 16,-4 4 0-16,0-3 0 15,-5 7 0-15,5-8 8 16,-4 8-4-16,-1-4-12 16,1 4 4-16,4-3 12 15,0-1-4-15,4-11-12 16,-4 15 4-16,12-8 12 16,-4 4-4-16,5-11-12 15,-9 8 4-15,5-9 4 16,-1 9 0-16,5-12 8 15,-5 8-4-15,0-5-12 16,1 5 4-16,3-4 20 16,-3 4-8-16,3-5-20 15,1 5 4-15,-1-4 12 16,-7 7 0-16,3-3-20 16,-4 3 8-16,4-3 12 15,-4 4 0-15,5-9 32 16,-5 1-20-16,9 0-12 15,3 4-8-15,1-4 4 16,-8 7 0-16,3-7 0 16,-3 7 0-16,3-7 0 15,-3 4 0-15,3-4 16 16,-8 3-8-16,9-3-20 0,-1 4 4 16,5-4 20-16,-4 7-4 0,8-7-4 15,-4 7 0-15,0 1-24 16,-5-1 12-16,-3-3 20 31,-5 3-4-31,9-7-12 0,-18 8 0 0,18-5 4 16,-13 5 0-16,8-5 32 15,0 5-16-15,5-5-12 16,-5 9-8-16,1-9 12 16,-5 9-4-16,4-9-4 15,-4 8 4-15,0-7-4 16,0 7 0-16,5-7 32 15,3 3-16-15,1 1-24 16,-5-1 4-16,5 1 0 16,-9-1 4-16,4 0 8 15,1 5-4-15,-1-9 8 16,-8 9-8-16,4-9-4 16,0 5 4-16,5-9 4 15,-1 9-4-15,4-8 16 16,1 7-12-16,4-3 4 15,-9 3-4-15,5-3-16 16,-9 7 4-16,-4-7 20 16,4 7-8-16,0-7 16 15,-4-1-16-15,0 1-4 16,4 3 0-16,0-7 12 16,0 8-8-16,0-5-4 0,0 8 0 0,0-7 4 15,-4 4-4-15,0-5 8 16,-4 8-8-16,-1-7-12 15,1 4 4-15,-5-5 4 16,0 5 0-16,5-5 0 16,0 8 0-16,3-7 0 15,-3 7 0-15,4-7 0 16,-5 7 0-16,-3-3 16 16,8-1-8-16,-5-3-20 15,1 11 4-15,-5-8 4 16,0 8 4-16,-4-7 8 15,1 3-4-15,-1-4-20 16,-5 8 8-16,14-7 12 16,-9 7 0-16,9-8-12 15,-1 8 4-15,9-8 20 16,-8 8-8-16,4-3-12 16,-5 3 0-16,1-4 28 15,0 4-12-15,-5-4 32 16,0 4-28-16,0-4 4 15,1 4-12-15,-1-7 4 16,0 3-8-16,1-4 16 16,-1 5-12-16,0-9-4 15,5 8 0-15,-5-7 4 16,1 7-4-16,-5-3-12 16,8 7 4-16,-3-4 20 0,-5 4-8 0,8-4 24 15,-12 8-20-15,17-4 4 16,-9 0-8-16,-4-4-16 15,0 4 4-15,5-4 12 16,-5 1-4 0,8-5-4-16,1 8 4 15,4-8 4-15,-5 8-4 0,9-3 8 16,1 6-8-16,-1-6 8 16,-5 3-8-16,1-4-4 15,0 8 4-15,-8-4 4 16,-1 0-4-16,-13-8 16 15,5 1-12-15,0-1 48 16,-4 8-28-16,-1-4 4 16,5 0-20-16,0-3 20 15,0 7-20-15,-1-4 4 16,5 8-8-16,0-8 12 16,-4 4-12-16,0 0 68 15,0 4-44-15,-5-4 32 16,-3 0-36-16,-1 0 28 15,-4 0-32-15,-4 0 12 16,-5 0-20-16,1-4 96 16,-5 4-60-16,-4-4 28 15,0 4-44-15,0-4-24 16,0 4-4-16,0-3-8 16,0 3 0-16,0-4-284 15,0 4 156-15</inkml:trace>
    <inkml:trace contextRef="#ctx0" brushRef="#br0" timeOffset="-21304.3151">-2314 3175 320 0,'0'11'120'0,"4"-11"-96"0,0 0-4 0,-4 0 44 15,0 0-40-15,0 0 52 16,0 0-44-16,0 0 28 15,9 0-32-15,-1 0 8 0,-3 0-20 16,3 0 8-16,-8 0-12 16,13-8 20-16,-5 5-20 15,1 3-4-15,-1 0-4 0,-3 0 12 16,12 0-8-16,-5 0-12 16,1 0 0-16,4 0 28 15,5 0-12-15,-1-8 4 16,0 0-8-16,0 5 20 15,1-5-16-15,8 4-12 16,-1-3-4-16,1 3 4 16,-9 4 0-16,14-4 16 15,-10 0-8-15,1 4-12 16,3 0 0-16,1-3 12 16,0-9-4-16,0 5-12 15,4-1 4-15,4 1-4 0,-4-9 0 16,9 5 24-16,8 3-8 15,0-3-4-15,-4-4 0 16,0 4-16-16,12-5 8 16,-8 1 12-16,1 0-4 15,-1 0-12-15,4 0 4 16,13 0 12-16,-4-4-4 16,0 4-12-16,13-4 4 15,-14 4 4-15,10 0 0 16,-9-4 16-16,8-4-8 15,-12 0-20-15,16 4 4 16,-12 0 4-16,9 4 4 0,-5 4 0 16,4-1 0-16,-8 1 8 15,8 0-4-15,-8-1-12 16,-4-3 4-16,12-4 12 16,-8 0-4-16,4 4-12 15,13-4 4-15,0 4 12 16,-4-8-4-16,-5 5-4 15,1-5 4-15,7 8-16 16,-7-4 8-16,-1 0 4 16,9-4 0-16,-4 4 8 15,12-7-4-15,5-1-4 16,-22 1 4-16,13-1-4 16,1-3 0-16,-1-4-12 15,13 4 8-15,4-1 12 0,-8 1-4 16,-5-4-4-16,17 0 4 15,-3 4-16-15,16 3 8 16,-8 4 12-16,-1-7-4 16,1 0-4-16,0-8 4 15,4 0-16-15,-9 4 8 16,5-4 12-16,-9 0-4 16,-8 1-4-16,8 2 4 15,4-2-4-15,5-1 0 16,-17 4-12-16,4 7 8 15,-5-3 12-15,1 3-4 0,0 1-4 16,4-1 4-16,0 5-16 16,-5 3 8-16,1 0 4 15,0 0 0-15,-1 0 0 16,5-4 0-16,13 4 0 16,0 0 0-16,4 1 8 15,-5-13-4-15,1 5-12 16,8-4 4-16,9-5 4 15,-4 5 0-15,-5-8 0 16,-8 4 0-16,8-7 0 16,13 7 0-16,-13 3 0 15,5 1 0-15,-10 0 8 16,19-1-4-16,-6 5-4 16,5-1 4-16,-8 5-24 15,-1-1 12-15,9 0 12 0,5 4 0 16,-5 0 8-16,0 1-8 15,-9-5 68-15,5 0-40 16,4-3 4-16,0 3-20 16,0 0 8-16,-13 4-16 15,0 0-12-15,-4-3 0 16,-4 3 4-16,-9 4 0 16,-4-4 52-16,-9-4-28 15,-8 8 16-15,-4-8-24 16,-5 4 8-16,1 0-12 15,-1 0 28-15,1 0-24 16,-1 4 40-16,-12 4-32 0,-1 0-24 16,-3-1 0-16,-14 1 8 15,-12 3-4-15,0 1 60 16,-13 3-36-16,8 0 32 16,-16 0-32-16,8 1-8 15,-13-1-12-15,-4 4 4 16,0 0-8-16,0 0 8 15,0 0-8-15,13 0-12 16,-13 0 4-16,4-4 20 16,17 0-8-1,-16 0-4-15,3 1 44 16,-8-1-28-16,9 0 80 16,-1 0-56-16,-3 0 4 15,-5 1-28-15,8-1-4 16,-4 0-8-16,1 0-8 0,-5-3 4 15,12 3-4-15,-7 4 0 16,-1-8-12-16,0 8 8 16,5-3 48-16,8-1-24 15,-13 0 24-15,9 0-24 16,-9 0 16-16,9 4-20 16,-9-3-24-16,0-1 0 15,-4 4 20-15,0 0-4 16,0 0-4-16,0-4 0 15,-4 0-24-15,0 4 12 16,-13 0-200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1:08.2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F2EF79-4FA7-44A3-880D-28176B547133}" emma:medium="tactile" emma:mode="ink">
          <msink:context xmlns:msink="http://schemas.microsoft.com/ink/2010/main" type="inkDrawing"/>
        </emma:interpretation>
      </emma:emma>
    </inkml:annotationXML>
    <inkml:trace contextRef="#ctx0" brushRef="#br0">0 20 288 0,'9'0'108'0,"-9"0"-84"0,8-7-4 15,-8-1 48 1,5 8-40-16,-5 0 40 16,0 0-36-16,0-4 8 15,0 4-24-15,0-7-24 0,0 14 0 0,8-7 12 16,9 4 0-16,21 4 16 15,5-8-12-15,34 7 16 16,8-7-16-16,51 8 16 16,-4-1-16-16,43 5 4 15,-18-1-4-15,9 0-8 16,-21 1 4-16,-4-8 4 16,-31-1-4-16,-8-6 8 15,-16 3-8-15,-14-8-4 16,-17 4 4-16,-12-7 12 15,-13 3-8-15,0 1 16 16,-9 3-16-16,-4-4-116 16,-4 8 56-16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1:07.7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C049E4-CA31-403A-806A-984489D7FE29}" emma:medium="tactile" emma:mode="ink">
          <msink:context xmlns:msink="http://schemas.microsoft.com/ink/2010/main" type="inkDrawing" rotatedBoundingBox="17695,1059 19377,1022 19379,1082 17696,1119" semanticType="underline" shapeName="Other">
            <msink:sourceLink direction="with" ref="{A0869A68-8CD9-46B0-9C3E-7BB2A3776717}"/>
            <msink:sourceLink direction="with" ref="{56EDE4B9-F919-4BF0-9A05-1F2E9683BCBC}"/>
          </msink:context>
        </emma:interpretation>
      </emma:emma>
    </inkml:annotationXML>
    <inkml:trace contextRef="#ctx0" brushRef="#br0">0 68 208 0,'60'-11'76'0,"-60"11"-60"0,77-15-4 15,-35 7-4 1,9 8-8-16,26-4 24 16,0 8-12-16,25 0-32 15,-4 4 12-15,30-5 8 16,-5 5 4-16,9-8-4 16,-13 4 4-16,-4-4-4 0,-17 0 0 15,-8-8 24-15,-18 4-12 0,-12-7 40 16,-9 3-28-16,-13-7 12 15,-8 15-20-15,-13-7 0 16,0-1-8-16,-9 8-8 16,-8 0 4-16,-12-7-16 15,-1 14 8-15,-13-7-148 16,1 0 84-16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1:09.2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3D83A2-D25C-4893-9EA1-9948F37DF466}" emma:medium="tactile" emma:mode="ink">
          <msink:context xmlns:msink="http://schemas.microsoft.com/ink/2010/main" type="inkDrawing"/>
        </emma:interpretation>
      </emma:emma>
    </inkml:annotationXML>
    <inkml:trace contextRef="#ctx0" brushRef="#br0">0 245 236 0,'4'-4'88'16,"-4"4"-68"-16,21 4-4 0,-12-4 44 15,0 0-36-15,-1-4 52 16,1 0-44-16,3-3 20 15,1 3-32-15,4-4 16 16,0 4-20-16,13-11 20 16,0 8-24-16,25-1 4 15,0 4-8-15,35-7-16 16,4 7 4-16,38-11 28 16,0 4-12-16,42-4 4 15,-12 3-8-15,34 5 12 16,-9-5-12-16,22 5-4 0,-17 3 0 15,-22-4 12-15,-21-3-8 0,-30 0 60 16,-17-1-40-16,-21 1 24 16,-17 3-32-16,-13 1-8 0,-12 3-8 15,-10 0-4-15,-12 12 0 16,-8 3-72-16,4 8 40 16,-13 11-480-1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0:26.6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9FC48D-3E30-4EA3-95A0-D08A53A19398}" emma:medium="tactile" emma:mode="ink">
          <msink:context xmlns:msink="http://schemas.microsoft.com/ink/2010/main" type="writingRegion" rotatedBoundingBox="15440,11674 15887,11674 15887,12280 15440,12280"/>
        </emma:interpretation>
      </emma:emma>
    </inkml:annotationXML>
    <inkml:traceGroup>
      <inkml:annotationXML>
        <emma:emma xmlns:emma="http://www.w3.org/2003/04/emma" version="1.0">
          <emma:interpretation id="{C376EAAD-6183-4949-908F-97183815F065}" emma:medium="tactile" emma:mode="ink">
            <msink:context xmlns:msink="http://schemas.microsoft.com/ink/2010/main" type="paragraph" rotatedBoundingBox="15440,11674 15887,11674 15887,12280 15440,12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94D00-A998-4FAA-A6A1-49431894D3BD}" emma:medium="tactile" emma:mode="ink">
              <msink:context xmlns:msink="http://schemas.microsoft.com/ink/2010/main" type="line" rotatedBoundingBox="15440,11674 15887,11674 15887,12280 15440,12280"/>
            </emma:interpretation>
          </emma:emma>
        </inkml:annotationXML>
        <inkml:traceGroup>
          <inkml:annotationXML>
            <emma:emma xmlns:emma="http://www.w3.org/2003/04/emma" version="1.0">
              <emma:interpretation id="{32C8C82F-7284-470C-8460-3F46A9FA621D}" emma:medium="tactile" emma:mode="ink">
                <msink:context xmlns:msink="http://schemas.microsoft.com/ink/2010/main" type="inkWord" rotatedBoundingBox="15440,11939 15887,11939 15887,12280 15440,122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23 312 0,'0'-4'112'0,"0"4"-84"0,4-12-12 0,-4 9 40 16,0 6-36-16,4-6 36 15,0 3-32-15,-4-4 12 16,0 8-20-16,0-4 64 15,0 0-48-15,0 3 48 0,5 5-44 16,-5 3 16-16,0 1-32 16,0 3 52-16,4 4-40 0,0 3-16 31,0 5-8-31,-4-1 36 0,0 5-24 0,-4-1 16 16,8-3-20-16,-4-1 28 15,0-3-28-15,0-4 4 16,0 0-12-16,0-8 48 15,0-3-32-15,-4-8-12 16,4 0-4-16,-8-8 0 16,8 4-4-16,0-7 16 15,4-1-12-15,0-3-28 16,0 4 8-16,1-4 12 16,3 3 4-16,1-6-12 15,-1 6 4-15,5-7 12 16,4 8-4-16,-4-8-4 15,4 0 4-15,-4 0-24 16,-1 4 12-16,1-4-4 16,4 4 4-16,-4 0 8 15,4 3 0-15,-4 1 24 16,4 7-12-16,-4-3-12 16,-1 7-4-16,1-4 40 15,4 8-24-15,-4-4 8 16,0 3-12-16,0 1 20 15,-1 0-16-15,1 0 4 16,0 0-8-16,0 3 12 16,-1 1-12-16,1-4 4 0,0-1-4 15,-5-6 12-15,1 3-12 16,-9-4-12-16,4 4 0 0,-4-8 12 16,4 8-4-16,-4-4-92 15,5 1 52-15,-10-5-368 16,5 4 224-16</inkml:trace>
        </inkml:traceGroup>
        <inkml:traceGroup>
          <inkml:annotationXML>
            <emma:emma xmlns:emma="http://www.w3.org/2003/04/emma" version="1.0">
              <emma:interpretation id="{0ADD929B-DF0F-4B5A-8772-D179386821A5}" emma:medium="tactile" emma:mode="ink">
                <msink:context xmlns:msink="http://schemas.microsoft.com/ink/2010/main" type="inkWord" rotatedBoundingBox="15478,11674 15823,11674 15823,11757 15478,1175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901.4794">37-182 384 0,'0'-4'140'0,"0"4"-108"0,8-3-8 16,-8-5 84 0,0 16-64-16,0-8 36 15,5 0-48-15,-5 0 24 16,4 0-28-16,-4 0 28 15,0 0-32-15,0 0 4 16,0 0-16-16,0 0 28 16,0 0-24-16,0-8 40 15,9 8-32-15,-5-4 32 0,4 0-32 16,1 1 40-16,-5 3-36 0,9-4-16 16,-5 4-4-16,5-4 24 15,0 8-16-15,0-8 20 16,-1 4-20-16,14-7-16 15,-5 7-4-15,1-8 12 16,3 8-4-16,-4-4 16 16,1 0-12-16,-5-3-12 15,4 7 0-15,-8-8 12 16,-5 8-4-16,5-7-12 16,-4 7 4-16,-9-4 12 15,4 8-4-15,-4-4-4 16,0 0 4-16,0 0-4 15,0 0 0-15,0 0-100 16,0 0 56-16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7:51.0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0EDF9F-EA60-4E88-B2AD-39812F18DC6B}" emma:medium="tactile" emma:mode="ink">
          <msink:context xmlns:msink="http://schemas.microsoft.com/ink/2010/main" type="inkDrawing" rotatedBoundingBox="14050,11601 23300,11270 23304,11372 14054,11703" semanticType="underline" shapeName="Other">
            <msink:sourceLink direction="with" ref="{9373E9D1-7761-41B5-8B84-572F8FA6D7DB}"/>
            <msink:sourceLink direction="with" ref="{A822BC73-DC3D-4F96-BAAE-E5840CF47D20}"/>
            <msink:sourceLink direction="with" ref="{62E77552-E7F4-4616-8BED-7CBDE47EE750}"/>
          </msink:context>
        </emma:interpretation>
      </emma:emma>
    </inkml:annotationXML>
    <inkml:trace contextRef="#ctx0" brushRef="#br0">0 398 332 0,'8'0'120'0,"-4"-7"-92"0,4-7-8 0,3 14 44 0,-3 0-40 16,8-3 0-16,-5-4-16 15,1 7 36-15,7-4-20 16,-3-3 4-16,-1 4-16 15,4-1 20-15,1 4-20 16,-1-3 40-16,4 0-28 16,-3-1-12-16,3 1-8 15,-4-4 20-15,1 7-12 16,-1-7 4-16,4 7-8 0,0-3 4 16,1-1-8-16,3 1-4 15,4 3 4-15,-4 0 12 16,4 0-8-16,0-4-20 15,0 1 4-15,-4-1 4 16,8 1 4-16,-8-1 0 16,0 4 0-16,0-3 0 0,0 0 0 15,0-1 8-15,4 1-4 16,-4-1 32-16,-3-3-20 16,3 7-4-16,0 0-8 15,4-7 4-15,0 7-4 16,0 0-12-16,3 0 4 15,1 0 12-15,8 0-4 16,-4 0-12-16,-5 4 4 16,1-4 4-16,0 3 0 15,-4 1 0-15,4-1 0 16,0 1 8-16,0-1-4 0,-1 1-4 16,-3-1 4-16,4 0-4 15,0 1 0-15,4-4-12 16,0 0 8-16,3 0 20 15,5 0-8-15,-5 0-12 16,1-4 0-16,-1 4 4 16,5 0 0-16,-5-6 0 15,-3 6 0-15,4 0-12 16,-5-4 8-16,5 1 12 16,3-1-4-16,1 1-4 15,3-1 4-15,0 1 4 16,-3-1-4-16,7 1-12 15,-4 3 4-15,-3 0 4 16,3 0 0-16,-7 0 0 16,3 0 0-16,5-3 0 15,-5-1 0-15,8 1 8 0,8-4-4 16,-4 7-4-16,-4 0 4 16,-3 0-4-16,-5 3 0 15,1 1 0-15,3-1 0 16,-4-3-12-16,1 0 8 15,-1-3 4-15,5-1 0 16,3 1 0-16,4 3 0 16,4 0 0-16,4 0 0 15,-12 0 8-15,12 0-4 16,-12 0-12-16,0 0 4 0,-4-4 12 16,5 1-4-16,-1-4-12 15,0 4 4-15,0-1 12 16,0 1-4-16,1 3-12 15,-5-7 4-15,0 7 4 16,1 0 0-16,-1 0 8 16,4 0-4-16,0-4-4 15,8-2 4-15,0 2-4 16,4 8 0-16,-8-4 0 16,-4-7 0-16,0 3 0 15,-3 8 0-15,3-8 0 16,-8-3 0-16,5 4 0 15,-1-1 0-15,0-2 0 16,1 6 0-16,-5-4-12 16,1 1 8-16,-1-1 20 15,1 4-8-15,-5 0-12 0,-3-3 0 16,0-1 4-16,-1 4 0 16,5-3 0-16,-4-1 0 15,-5 1 0-15,1-4 0 16,4 4 0-16,7-1 0 15,1-3 8-15,-1 4-4 16,1 3-4-16,-1 0 4 16,-7 0-16-16,7 0 8 15,-7-3 12-15,0 3-4 16,3 0 8-16,9-4-8 16,-9 1-12-16,5-1 4 0,3 1 4 15,4-1 0-15,4 4 8 16,-4 0-4-16,-3 0 8 15,-5 0-8-15,1 0-4 16,7-3 4-16,-8 3-4 16,-7-4 0-16,8 1 0 15,3 0 0-15,12-1 24 16,-4-3-12-16,4 7-20 16,-4 4 0-16,-4-4 12 15,4 0 0-15,-4 0-12 16,-3 0 4-16,3-4 4 15,4 1 0-15,8-1 8 16,0 1-4-16,-1 3-4 16,1 0 4-16,-8 0-16 15,0 3 8-15,0-3 20 16,-3-3-8-16,-1-4-20 0,4 7 4 16,0-3 12-16,4 3 0 15,0 0 8-15,-4 0-8 16,-8 0-12-16,-3 0 4 15,3 0 20-15,0 0-8 16,-3-4 60-16,-1 1-40 16,4-1 8-16,5 1-24 15,3-1 20-15,0 1-20 16,-4 3 48-16,-4 0-32 16,5-4-24-16,-9 4-4 15,0-6 16-15,-7 6-8 0,-8-7 24 16,-4 7-20-16,-4-7 24 15,1 3-24-15,-5 1-4 16,-3 0-4-16,-5 3-16 16,1 0 8-16,-5 0 20 15,-7 0-8-15,-7 10-128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3:47.8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43C0C1-2BF2-4A3E-A9C2-4AA082CD3B86}" emma:medium="tactile" emma:mode="ink">
          <msink:context xmlns:msink="http://schemas.microsoft.com/ink/2010/main" type="inkDrawing" rotatedBoundingBox="14438,18272 16167,18153 16171,18198 14441,18316" semanticType="underline" shapeName="Other">
            <msink:sourceLink direction="with" ref="{A386FBC6-E6CE-4963-9789-41ECB4B43955}"/>
          </msink:context>
        </emma:interpretation>
      </emma:emma>
    </inkml:annotationXML>
    <inkml:trace contextRef="#ctx0" brushRef="#br0">-7 120 372 0,'-8'4'140'0,"8"-4"-112"0,0 0-4 16,0 0 48-16,0 0-44 16,0 0 60-16,0 0-52 15,0 0 64-15,0 0-60 16,0 0 28-16,0 0-40 15,8 4 8-15,-8-4-20 0,0 0 0 16,9 3-8-16,-9-3 12 16,8 0-12-16,-8 0 4 15,9 0-4-15,4 0 4 0,4 0-8 16,0 0 8-16,4 0-8 16,9-3-4-16,13-1 4 15,12 0-4-15,13 0 0 16,17-3-12-16,17 7 8 15,9-4 4-15,17 0 0 16,8 4 8-16,-4-7-4 16,-13-5-4-16,-8 1 4 15,-4 3 12-15,-14-3-8 16,-20 7 4-16,-5-11-4 0,-17 11-8 16,-17-3 4-16,-4-1 20 15,-9 4-12-15,-4 4 4 16,-13-7-8-16,5 3-8 15,-9 4 4-15,0 0-156 16,-9 0 84-16,5 4-396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48.1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977D9C-F4A6-4E7C-8B7B-0D5AF2A51691}" emma:medium="tactile" emma:mode="ink">
          <msink:context xmlns:msink="http://schemas.microsoft.com/ink/2010/main" type="writingRegion" rotatedBoundingBox="7992,11079 6878,10416 7258,9778 8372,10441"/>
        </emma:interpretation>
      </emma:emma>
    </inkml:annotationXML>
    <inkml:traceGroup>
      <inkml:annotationXML>
        <emma:emma xmlns:emma="http://www.w3.org/2003/04/emma" version="1.0">
          <emma:interpretation id="{A04BF85E-A62E-4FC9-AAD4-2CB5A695352F}" emma:medium="tactile" emma:mode="ink">
            <msink:context xmlns:msink="http://schemas.microsoft.com/ink/2010/main" type="paragraph" rotatedBoundingBox="7992,11079 6878,10416 7258,9778 8372,10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6E2188-23A1-4CF9-B6B8-993FB4BB0395}" emma:medium="tactile" emma:mode="ink">
              <msink:context xmlns:msink="http://schemas.microsoft.com/ink/2010/main" type="line" rotatedBoundingBox="7992,11079 6878,10416 7258,9778 8372,10441"/>
            </emma:interpretation>
          </emma:emma>
        </inkml:annotationXML>
        <inkml:traceGroup>
          <inkml:annotationXML>
            <emma:emma xmlns:emma="http://www.w3.org/2003/04/emma" version="1.0">
              <emma:interpretation id="{14E0DB09-A581-46BB-8B7D-CD607D7B1BBB}" emma:medium="tactile" emma:mode="ink">
                <msink:context xmlns:msink="http://schemas.microsoft.com/ink/2010/main" type="inkWord" rotatedBoundingBox="7992,11079 6878,10416 7258,9778 8372,10441">
                  <msink:destinationLink direction="with" ref="{303AC9B6-C72A-44D1-9B77-C3AB21AFDDF5}"/>
                </msink:context>
              </emma:interpretation>
              <emma:one-of disjunction-type="recognition" id="oneOf0">
                <emma:interpretation id="interp0" emma:lang="" emma:confidence="0">
                  <emma:literal>a o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c o</emma:literal>
                </emma:interpretation>
                <emma:interpretation id="interp3" emma:lang="" emma:confidence="0">
                  <emma:literal>a b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128 72 340 0,'-13'-7'128'0,"17"-1"-100"0,-4 8-8 0,0 0 44 15,0 0-40-15,9-7 76 31,-1-1-52-31,1-3 44 0,3 11-52 0,-3-8 24 16,-5 1-36-16,5-1 0 16,-9 8-16-16,0 0 0 15,0 0-4-15,0 4 4 16,8 0-8-16,-8-1 8 16,0 1-8-16,0 4 8 15,0-1-8-15,0 1 16 16,0-1-12-16,-8 5 16 15,8-1-16-15,-9 4 16 16,1 8-16-16,-9-4 24 16,0 0-20-16,-5 7 40 15,5 1-28-15,-4-1 20 16,8-3-24-16,0-8 0 16,5 0-12-16,-1-3-8 15,5-1 4-15,-4-3 20 16,8 3-12-16,-5-3-20 15,5-1 0-15,-4-3 20 16,4 0-4-16,-4-1-4 16,8 9 0-16,-4-8 4 0,0-1-4 15,4-3 24-15,5 0-16 0,8-3 24 32,4-1-24-32,5-8 4 0,-1 9-8 15,5-5-16-15,0 8 4 16,0 4 12-16,0 0-4 15,-5-4-12-15,1 0 4 0,-5 0 20 16,0 0-8-16,-4 0 4 16,0-4-4-16,-4 0 28 15,4 4-20-15,-4-4-12 16,4 1-8-16,-4-5-4 16,-1 8 0-16,-3-11 24 15,0 11-8-15,-9-4 48 16,0 4-28-16,-9-4 56 15,9 0-48-15,-9 0 36 16,9 1-40-16,-12-9 8 16,3 5-24-16,-12-12 28 15,12 8-28-15,-16-12 12 16,8 8-16-16,-13-12-8 16,9 8 0-16,-9-7 12 15,13 7-8-15,-4-4 16 16,4 0-16-16,-1 4-12 15,14 4 0-15,-13 0-4 16,17 8 0-16,-4-1-240 16,8 0 136-16</inkml:trace>
          <inkml:trace contextRef="#ctx0" brushRef="#br0" timeOffset="735.3764">-639-344 364 0,'0'-15'132'0,"0"15"-100"0,4-11-12 16,1-1 132-1,-1 8-88-15,0-11 88 16,0 11-88-16,1-14 64 15,3 10-72-15,-4-3 12 16,1 7-36-16,3-4-12 16,9 4-12-16,5 1 20 15,-1 3-16-15,4 0 4 0,5 3-8 0,0 1-8 16,4 8 4-16,-4 3 4 31,-5 7-4-31,-12-3 16 0,-4 8-12 0,-22 3-12 16,0 4 0-16,-12 0 4 15,3 0 0-15,-12-7 0 16,9-4 0-16,-5-4-20 16,13-1 12-16,4-2-4 15,9-5 4-15,8-4 0 16,9 5 0-16,4 3 0 16,8 0 0-16,1 4 8 15,0 4 0-15,-1 7 16 16,-4 4-8-16,-12 12-20 15,-5-1 4-15,-12 0 32 16,-1 1-16-16,-12-8 8 16,0-8-8-16,-14-7-8 15,10-8 4-15,-18-11 40 16,9-8-24-16,-4-15-20 16,12 0 0-16,9-15 16 15,9 11-8-15,16-18-12 16,14 14 0-16,12-7 4 15,8 11 0-15,9-3-56 16,5 11 32-16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0:04.6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F954D9-84DD-46BE-AD68-21F0760221A2}" emma:medium="tactile" emma:mode="ink">
          <msink:context xmlns:msink="http://schemas.microsoft.com/ink/2010/main" type="inkDrawing" rotatedBoundingBox="6367,14386 8033,13296 8120,13429 6454,14519" semanticType="callout" shapeName="Other">
            <msink:sourceLink direction="with" ref="{3EAFCD86-C0FA-4082-9E8C-24207AC27957}"/>
            <msink:sourceLink direction="with" ref="{C486D94D-1C03-4755-8502-1B79A1D2B179}"/>
          </msink:context>
        </emma:interpretation>
      </emma:emma>
    </inkml:annotationXML>
    <inkml:trace contextRef="#ctx0" brushRef="#br0">6701 11355 456 0,'-4'-4'168'0,"4"4"-128"0,-9-3-16 15,9 3 80 1,0 0-64-16,0 0 0 0,9 7-24 16,-5 1-4-16,5-1-4 15,-1 5 4-15,5 3-8 0,-4 4-4 16,-1 0 4-16,-4 7-508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33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76A6FE-29F1-4AA3-81FE-8C2058A85869}" emma:medium="tactile" emma:mode="ink">
          <msink:context xmlns:msink="http://schemas.microsoft.com/ink/2010/main" type="inkDrawing" rotatedBoundingBox="9033,11242 11284,11137 11350,12540 9099,12646" semanticType="enclosure" shapeName="Other">
            <msink:sourceLink direction="with" ref="{7C435E09-B30A-4B1F-8E7E-B398563A6CD9}"/>
          </msink:context>
        </emma:interpretation>
      </emma:emma>
    </inkml:annotationXML>
    <inkml:trace contextRef="#ctx0" brushRef="#br0">5743 12513 332 0,'4'-15'120'0,"5"8"-92"0,4-5-8 0,-5 5 24 15,5 7-28-15,-5-8 64 16,1-3-44-16,0 11 20 16,-5-8-36-16,4 8 44 15,5 8-36-15,-4 3 12 16,-9-3-24-16,8 7 0 15,-8 4-8-15,-8-4-8 0,-1 4 4 16,-4 4 4-16,-8 3-4 16,-9 8 16-16,-12 0-12 15,-18 8 24-15,-21 18-20 0,-4 5 56 16,-9 10-36-16,-16-6 36 16,-5-1-36-16,-9-8 60 15,13 5-52-15,1-12 64 16,7 3-64-16,14-10-24 15,8-5-16-15,9-3 16 16,8 0-8-16,9-11-4 16,-1-5 0-16,14-3-4 15,12 0 0-15,4-4 0 16,9-7 0-16,4 0-12 31,9-1 8-31,0-7-148 16,4 4 84-16,4-12-176 0,9 5 140 0,0-16-356 15,8 3 256-15,5-10 24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1:57.35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8T19:09:08.180"/>
    </inkml:context>
  </inkml:definitions>
  <inkml:traceGroup>
    <inkml:annotationXML>
      <emma:emma xmlns:emma="http://www.w3.org/2003/04/emma" version="1.0">
        <emma:interpretation id="{50FB8CF3-D9D2-4117-B2A5-9C755B446C99}" emma:medium="tactile" emma:mode="ink">
          <msink:context xmlns:msink="http://schemas.microsoft.com/ink/2010/main" type="writingRegion" rotatedBoundingBox="1209,15509 21129,14617 21308,18608 1388,19500"/>
        </emma:interpretation>
      </emma:emma>
    </inkml:annotationXML>
    <inkml:traceGroup>
      <inkml:annotationXML>
        <emma:emma xmlns:emma="http://www.w3.org/2003/04/emma" version="1.0">
          <emma:interpretation id="{74C887D7-E64B-4B06-A576-7EC66A575C8A}" emma:medium="tactile" emma:mode="ink">
            <msink:context xmlns:msink="http://schemas.microsoft.com/ink/2010/main" type="paragraph" rotatedBoundingBox="1540,15486 19012,14870 19053,16039 1582,16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1DF2C-9CBD-4D6B-8ABF-E5218AC5C143}" emma:medium="tactile" emma:mode="ink">
              <msink:context xmlns:msink="http://schemas.microsoft.com/ink/2010/main" type="line" rotatedBoundingBox="1540,15486 19012,14870 19053,16039 1582,16655"/>
            </emma:interpretation>
          </emma:emma>
        </inkml:annotationXML>
        <inkml:traceGroup>
          <inkml:annotationXML>
            <emma:emma xmlns:emma="http://www.w3.org/2003/04/emma" version="1.0">
              <emma:interpretation id="{B9D043A8-554D-4DFB-8C41-DF21467908CB}" emma:medium="tactile" emma:mode="ink">
                <msink:context xmlns:msink="http://schemas.microsoft.com/ink/2010/main" type="inkWord" rotatedBoundingBox="1540,15486 2768,15442 2804,16453 1576,16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-3620 1018 364 0,'-25'-34'132'0,"25"34"-100"0,4-7-12 0,0 7 8 15,1 0-20-15,3-8 32 16,1 8-24-16,-1 8 56 16,5 3-40-16,0 12 56 15,4 7-52-15,-9 23 56 16,1 0-56-16,-9 11 12 15,8 1-32-15,-20 10 28 16,-5-3-28-16,-5 4 12 16,5-4-16-16,-4-4 20 15,4-15-20-15,0-4 24 16,4-7-24-16,5-16 12 16,3 1-12-16,-3-12-88 15,8-8 44-15</inkml:trace>
          <inkml:trace contextRef="#ctx0" brushRef="#br0" timeOffset="450.2309">-3211 1313 340 0,'5'12'128'0,"-5"-12"-100"0,0 34-8 0,0-11 112 16,0 3-76-16,-5 16 16 15,1-1-48-15,0 9 24 16,8-1-32-16,-8-4 76 16,4-3-56-16,-9-8 68 15,5-8-64-15,-5-14 64 16,9-1-64-16,-4-19 0 15,4-3-24-15,4-23-12 16,5 4 0-16,4-19-16 16,0 7 8-16,-1-7-24 15,5 7 16-15,5 0-12 16,-1 16 12-16,0-4 8 16,5 11 4-16,-1 4 44 15,5 11-24-15,0 0 8 16,0 4-16-16,4-4-16 15,-4 4 0-15,-1-4 20 16,1 4-8-16,0-7-64 16,-4 7 28-16,-1-8-400 15,-4-3 232-15</inkml:trace>
          <inkml:trace contextRef="#ctx0" brushRef="#br0" timeOffset="902.9822">-2810 1870 548 0,'8'-19'204'0,"-8"19"-156"0,43-15-16 16,-18 3 116 0,1 9-88-16,8-13-24 0,4 9-24 0,0-4 4 15,-3 3-8-15,11 0-400 16,1 5 216-16</inkml:trace>
          <inkml:trace contextRef="#ctx0" brushRef="#br0" timeOffset="648.2571">-2891 901 728 0,'-13'-27'268'0,"13"27"-208"0,17-3-16 0,-9-1 52 16,5 0-60-16,8 0-12 16,5 8-16-16,4-4-8 15,4 8 0-15,0-1-160 16,0 4 88-16</inkml:trace>
        </inkml:traceGroup>
        <inkml:traceGroup>
          <inkml:annotationXML>
            <emma:emma xmlns:emma="http://www.w3.org/2003/04/emma" version="1.0">
              <emma:interpretation id="{CD66A729-13FD-4E65-8FD7-865851A02614}" emma:medium="tactile" emma:mode="ink">
                <msink:context xmlns:msink="http://schemas.microsoft.com/ink/2010/main" type="inkWord" rotatedBoundingBox="3265,15451 5393,15376 5428,16383 3301,164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5.5799">-1891 1495 364 0,'-17'49'132'0,"17"-49"-100"0,0 65-12 0,0-31 0 16,0-4-16-16,-8 8 8 16,4 0-8-16,-1-8 24 15,5 0-16-15,-8-7 84 16,3-4-52-16,-7-12 12 15,7-3-32-15,-3-19 24 16,4 0-32-16,-1-23-4 16,5 4-8-16,9-19-32 15,4 8 16-15,8-5-12 16,0 13 12-16,9-1 104 16,0 11-48-16,4-3 88 0,-4 11-76 15,12 0 16-15,-12 8-40 0,8-1-12 16,-3 5-12-16,-6-8-8 15,1 15 4-15,-9-8-324 16,-8 8 176-16</inkml:trace>
          <inkml:trace contextRef="#ctx0" brushRef="#br0" timeOffset="1572.1341">-1810 999 456 0,'-4'-26'168'0,"4"26"-128"0,17-12-16 0,-4 9 112 16,0 3-80-16,8-4 16 16,0 4-48-16,5 0-4 15,3 7-12-15,-3-3-40 16,0 11 16-16</inkml:trace>
          <inkml:trace contextRef="#ctx0" brushRef="#br0" timeOffset="1759.0248">-1282 897 444 0,'-13'-11'164'0,"13"11"-124"0,9 7-16 0,-13 1 8 15,-1 7-24-15,1 15-12 16,0 4 0-16,-9 12 28 16,13-1-12-16,-4 4-120 15,-5 1 60-15</inkml:trace>
          <inkml:trace contextRef="#ctx0" brushRef="#br0" timeOffset="2161.3932">-945 939 300 0,'-5'-8'112'0,"5"8"-88"0,5-7-8 0,-5 3 116 15,0 8-76-15,0-4 24 16,0 0-48-16,0 0 24 16,0 0-32-16,0 3 76 15,0 5-56-15,-5 11 56 16,1 7-56-16,-4 16 60 16,-1 11-64-16,-8 26 20 15,0 5-40-15,0 10 28 16,-4 16-32-16,4-4-40 15,4-4 12-15,4-3-484 16</inkml:trace>
          <inkml:trace contextRef="#ctx0" brushRef="#br0" timeOffset="11634.089">-677 893 312 0,'0'-15'112'0,"8"11"-84"0,-3-3-12 0,3 3 100 15,1-4-68-15,3 1 68 16,-7-1-64-16,-1 1 60 16,5-1-64-16,-9 1 36 15,4 3-48-15,-4 0 8 0,0 4-28 16,8-4-8-16,-8 4-4 16,13 4-24-16,0 0 12 15,4 3 32-15,-4 1-16 16,4 3 0-16,-5-3-4 0,-3 3-24 15,-5 4 12-15,-4 0 20 16,-4 1-4-16,-13 10 4 16,0-3-4-16,0 0-8 15,-13-1 4-15,9-3-16 16,4 0 8-16,4-4 12 16,9-3-4-16,4-5-4 15,12-3 4-15,-3-8-16 16,12-3 8-16,1-5 48 15,3 1-24-15,1 0 0 16,3-1-12-16,-3 5-8 16,0 3 4-16,-5 4 4 15,0 0-4-15,-8 0 8 16,0 4-8-16,4-1-136 0,-9 1 76 16,5 4-376-1,8-8 240-15,-4 0-92 16</inkml:trace>
          <inkml:trace contextRef="#ctx0" brushRef="#br0" timeOffset="12070.3537">-226 1453 716 0,'0'-7'264'0,"22"14"-204"0,3-14-16 0,-12 3 80 16,17 0-76-16,4 1 0 15,4-1-32-15,-4 0-48 16,13 4 20-16,-4-4-384 16,-1 0 216-16,1 4-224 15</inkml:trace>
          <inkml:trace contextRef="#ctx0" brushRef="#br0" timeOffset="11892.7992">-119 1211 736 0,'-9'-4'272'0,"18"8"-208"0,4 0-20 16,-1-4 64-16,5 0-68 16,13 0-8-16,-9-4-20 15,9 0-88-15,0 8 40 16,-4 0-328-16</inkml:trace>
        </inkml:traceGroup>
        <inkml:traceGroup>
          <inkml:annotationXML>
            <emma:emma xmlns:emma="http://www.w3.org/2003/04/emma" version="1.0">
              <emma:interpretation id="{C24ED14B-F567-486E-9616-867A0F207E58}" emma:medium="tactile" emma:mode="ink">
                <msink:context xmlns:msink="http://schemas.microsoft.com/ink/2010/main" type="inkWord" rotatedBoundingBox="6006,15345 9582,15219 9619,16279 6044,164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07.1299">2478 1219 320 0,'-13'-8'120'0,"9"16"-96"0,-4 11-4 0,3-8 60 0,5 8-48 16,0 11 32-16,-4 1-36 16,4-5 8-16,0 1-20 15,0-5 52-15,4-3-36 16,1-4 48-16,-5 0-48 15,0-3 56-15,0-12-52 16,0 7 36-16,0-7-40 0,-5-3-28 16,1-5-4-16,4-3 16 15,4-8-8-15,1 0 24 16,-1-8-20-16,9 1-20 16,0 3 0-16,-1 0 12 15,5 4 0-15,0 8-12 16,5 4 4-16,-1 3 20 15,0-4-8-15,5 4-84 16,-13 1 44-16,-1-1-404 16</inkml:trace>
          <inkml:trace contextRef="#ctx0" brushRef="#br0" timeOffset="14504.656">2453 1026 800 0,'-9'-12'296'0,"9"12"-232"0,9-11-16 0,-5 3 44 15,9 8-60-15,4-7-12 16,8 7-12-16,1-4-8 16,-1 8 0-16,-3-4-460 15,3 7 252-15,-3 1-196 0</inkml:trace>
          <inkml:trace contextRef="#ctx0" brushRef="#br0" timeOffset="14698.4398">2776 931 520 0,'-8'-4'192'0,"8"4"-152"0,-4 12-8 16,-1-5 96-1,5 1-76-15,-8 7-12 16,8 8-24-16,-4-1-24 0,4 1 4 0</inkml:trace>
          <inkml:trace contextRef="#ctx0" brushRef="#br0" timeOffset="15298.0345">2879 893 392 0,'8'-4'148'0,"-8"4"-116"0,26 4-8 0,-9 0 76 16,4 7-60-16,9 27 60 15,4 11-56-15,-4 12-4 16,-5 19-24-16,-4-20 16 16,5 4-20-16,-9 1-4 0,-17-8-4 15,-17 3 12-15,-13-11-8 16,-17 4-4-16,9-11 0 15,-5-8-112-15,1-11 60 0</inkml:trace>
          <inkml:trace contextRef="#ctx0" brushRef="#br0" timeOffset="18827.657">3181 1154 464 0,'-4'0'176'0,"-1"0"-140"0,10-3-8 0,-5 3 84 16,0 0-68-16,0-4 16 15,4 0-36-15,0-3 4 16,5 3-16-16,-5 0-8 16,4-4 0-16,-3 8 4 15,-5 0-4-15,0 0-4 16,-5 8 4-16,-3 3 4 0,-1 1-4 15,1-1-4-15,-5 0 4 16,0-3 4-16,5-4-4 0,-5 7 8 16,5-11-8-16,-1 0-4 15,5-4 4-15,-1-3-4 16,10-5 0-16,-1 1-20 16,5 0 12-16,-1-1-40 15,1-7 28-15,-5 19-4 16,-4 0 16-16,0 0 8 15,-4 8 0-15,-1 3 0 16,5-3 0-16,-4-1 24 16,4-7-12-16,9-11-532 15</inkml:trace>
          <inkml:trace contextRef="#ctx0" brushRef="#br0" timeOffset="15672.868">3649 924 392 0,'-8'-4'148'0,"-1"4"-116"0,1 0-8 0,3 4 32 16,-12-1-36-16,-4 5 88 15,0 3-60-15,-9 4 56 16,0 8-60-16,5 7 76 16,-5 1-68-16,0 18 60 0,-8 8-60 15,16-1 60-15,1 1-64 16,0 0 0-16,12-4-28 0,5 0 4 16,8-4-12-16,1 0-8 15,16-3 0-15,-4-5 12 16,4-6-8-16,5-5-48 15,4-8 24-15,4-6-492 16</inkml:trace>
          <inkml:trace contextRef="#ctx0" brushRef="#br0" timeOffset="16150.8312">3858 1124 520 0,'0'0'192'0,"0"4"-152"0,-9 22-8 0,1-3 104 16,-5 11-80-16,5 8 32 16,3-1-52-16,-3-6 12 15,-1-5-28-15,9-4 44 0,-4-3-36 16,4-8 20-16,0-3-28 16,4-5 72-16,-4-7-56 0,0-4-4 15,9-7-20-15,-1-8 0 16,5-11-8-16,-4-8-4 15,3-4 4-15,-3 4-16 16,12 4 8-16,1 4-4 16,-1 7 0-16,9 4 0 15,-9 8 0-15,0 4 16 16,0-1-4-16,1 0-444 16,8 5 244-16,-9-9-296 15</inkml:trace>
          <inkml:trace contextRef="#ctx0" brushRef="#br0" timeOffset="16290.8587">4015 821 1016 0,'9'-7'376'0,"0"7"-292"0,-5 0-20 0,13 0 32 15,4 0-64-15,13 0 4 16,-4 0-20-16,8 7-380 15,5 1 196-15,-13 7-504 16</inkml:trace>
          <inkml:trace contextRef="#ctx0" brushRef="#br0" timeOffset="16486.5189">4105 1298 756 0,'-9'8'280'0,"22"3"-216"0,-4-11-20 16,8 0 156-16,8-4-120 16,5-7-24-16,13 11-36 15,8-8-108-15,0 1-680 32</inkml:trace>
          <inkml:trace contextRef="#ctx0" brushRef="#br0" timeOffset="12940.0865">1222 848 424 0,'-21'-8'156'0,"12"8"-120"0,-8 0-8 0,9 8 44 15,-9-8-44-15,-5 11 32 16,-7-3-32-16,-1 3 52 16,-9 0-44-16,-3 16 64 15,-1 7-60-15,5 8 64 0,4 7-64 16,0 11 28-16,4 9-40 16,9-13 16-16,8 12-24 15,4-15-8-15,5-3-8 16,8-1 4-16,-8-4-4 15,17 5 8-15,-5-16-8 0,1 3-168 16,4-2 88-16,4-13-576 16</inkml:trace>
          <inkml:trace contextRef="#ctx0" brushRef="#br0" timeOffset="13346.1662">1282 1374 384 0,'-5'34'140'0,"1"-19"-108"0,8 8-8 16,-4-8 32-16,0 0-36 15,0 0 8-15,0 0-16 16,0-3 20-16,0-1-20 0,-8-3 12 15,8-4-12-15,-13-1 36 16,5-3-24-16,-1-3 40 16,5-9-36-16,-5 1 4 15,9-4-20-15,5-4 20 0,7-4-20 16,1 4-12-16,21-4-4 16,-8 1 12-16,-1-1-4 15,1 0 24-15,4 1-16 16,-9 3 48-16,0 3-32 15,-4 5 48-15,0 4-44 16,-4-1-8-16,0 0-12 16,-5 5-12-16,5 3 4 0,-4 0-4 15,-1-4 0-15,1 4-320 16,-1 0 176-16</inkml:trace>
          <inkml:trace contextRef="#ctx0" brushRef="#br0" timeOffset="13679.0412">1312 1101 572 0,'-9'-15'208'0,"9"8"-160"0,-4-1-12 0,8 4 164 16,5 4-116-16,-1-3 20 16,1-1-64-16,8-4 0 15,0 8-24-15,4-7-8 16,4 7-4-16,1-4-68 15,4 4 36-15,4 0-648 16,0 4 372-16,4-4 104 16</inkml:trace>
          <inkml:trace contextRef="#ctx0" brushRef="#br0" timeOffset="13935.534">1699 1438 592 0,'4'-11'220'0,"9"7"-172"0,13-3-12 15,-9 7 120-15,4-4-92 16,9-4-8-16,8 4-36 15,0-3 4-15,5 3-16 0,0-3-304 16,-5 7 164-16,9 0-320 16</inkml:trace>
          <inkml:trace contextRef="#ctx1" brushRef="#br0">2142 700 0</inkml:trace>
        </inkml:traceGroup>
        <inkml:traceGroup>
          <inkml:annotationXML>
            <emma:emma xmlns:emma="http://www.w3.org/2003/04/emma" version="1.0">
              <emma:interpretation id="{F87EA87A-0699-4CB5-A487-ECFD8D43DE32}" emma:medium="tactile" emma:mode="ink">
                <msink:context xmlns:msink="http://schemas.microsoft.com/ink/2010/main" type="inkWord" rotatedBoundingBox="10028,15360 10705,15337 10740,16332 10063,163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814.2511">4871 1094 696 0,'0'4'256'0,"-4"3"-196"0,-4 12-20 0,-1-4 48 15,1 12-56-15,-1 3-4 16,-4 0-16-16,5 1-20 15,-1-5 4-15,1-3 48 0,3-8-24 16,1 0 8-16,4-4-16 16,-4-3 72-16,0-8-48 15,4 0-4-15,0-8-20 16,0-3-12-16,4-8 4 16,4-4-4-16,5-7 0 15,0 0 0-15,4 0 0 0,0 3-12 16,4 4 8-16,5 5 4 15,-1 6 0-15,1 1-12 16,-5 3 8-16,1 4-164 16,-10 1 92-16</inkml:trace>
          <inkml:trace contextRef="#ctx0" brushRef="#br0" timeOffset="17013.2956">4837 844 872 0,'-4'-8'324'0,"8"8"-252"0,9-3-20 16,0-1 48-16,4 4-64 0,8 0 4 16,5 0-24-16,0 0-12 15,4 4 0-15,-8 3-552 16</inkml:trace>
          <inkml:trace contextRef="#ctx0" brushRef="#br0" timeOffset="17327.8466">5186 784 644 0,'-8'-4'236'0,"12"8"-180"0,0 3-20 15,-8 1 116-15,0 7-92 16,0 0-24-16,-1 4-24 15,1 4 4-15,4-1-8 16,-4 1-116-16,0-4 56 0,4-4-428 16,0-4 264-1,0-3-28-15</inkml:trace>
          <inkml:trace contextRef="#ctx0" brushRef="#br0" timeOffset="17638.0082">5408 742 372 0,'4'0'140'0,"0"4"-112"0,1 3-4 0,-5-7 108 15,0 0-76-15,4 12 104 0,-4-1-96 16,0 0 104-16,0 8-96 16,0 8 32-16,-4 11-60 15,4 11 28-15,4 15-40 0,4 12-28 16,1-8-4-16,0 8 44 16,-9-12-24-16,-9-3-152 15,-8-8 72-15</inkml:trace>
          <inkml:trace contextRef="#ctx0" brushRef="#br0" timeOffset="31287.486">5204 818 268 0,'-5'0'100'0,"5"0"-76"0,0 0-8 0,0 0 80 16,0 0-56-16,0 0 88 15,0 0-72-15,0 0 68 16,0 0-68-16,0 0 12 16,0 0-36-16,0 0 12 15,0 0-24-15,0 0-8 16,0 0-8-16,0 0 20 15,0 0-12-15,0 3-4 16,9 5-4-16,-5-1-4 16,5 1 0-16,-5 0 8 15,4-5-4-15,-3 5 32 16,-1 0-20-16,0-5 32 16,0 1-32-16,1 4 12 15,-1-1-16-15,-8-3-8 16,4 4 0-16,0 3-16 0,4 4 8 15,0 0 12-15,0 0-4 0,1 1-4 16,-1 6 4-16,-4-10-4 16,4 10 0-16,-4-10 8 15,4 3-4-15,1 0-12 16,3 4 4-16,-4-4-4 16,1 0 0-16,-5 4 8 15,4 0 0-15,0 4 0 16,1 3 0-16,-1-3 16 15,0 3-8-15,0 1-4 16,1-4 0-16,3 3-24 16,1-7 12-16,-5 4 12 0,0-12 0 15,-4 4-4-15,0 4 4 0,-4-4 12 16,0 0-8-16,-1 1-20 16,-3-1 4-16,4 0-4 15,-1 0 4-15,1 4 8 16,4-4 0-16,0 0 8 15,0 0-4-15,0 1 8 16,-4-5-8-16,4 0-4 16,-4 1 4-16,-1 3-16 15,1 0 8-15,-5 0 20 16,1 0-8-16,-5-4-12 16,0-3 0-16,5 3 20 15,4 1-8-15,-5-8-12 16,1 3 0-16,3-3-16 0,1-4 12 15,4 0 20-15,0 0-4 16,0 0-4-16,0-4 0 16,0 4 4-16,4-4-4 15,1 1 8-15,-5 3-8 16,0 0-12-16,0-4 4 16,0 0 4-16,12 4 0 15,-3-4 8-15,-1-3-4 16,5-1 8-16,-4-3-8 15,3-1 8-15,1-3-8 16,0-4-4-16,-4-3 4 16,3-1 4-16,1 0-4 0,-4-3 16 15,-5-5-12-15,4 5-12 16,1-4 0-16,-5-4-16 16,0-4 12-16,-4-4 20 15,0-7-4-15,-4 11-12 31,4 0 0-31,-4 0 12 16,4 4-4-16,-4-7-20 16,4 10 8-16,-5-3 20 15,10 8-4-15,-5-1 4 16,0 1-4-16,0-5-8 16,0 13 4-16,-5-9 28 15,5 12-16-15,-8-4 48 16,4 4-36-16,-5 0 12 15,5 3-24-15,-9-3 8 0,9 8-12 16,-13-5-8-16,8 12 0 0,-8-7 12 16,4 7-8-16,-8-4 4 15,8 4-4-15,-4-4 4 16,5 8-8-16,-1-4-20 16,4 4 8-16,1-4 12 15,8 4 0-15,4-1-108 16,5 5 56-16,3-1-280 15,1-3 184-15</inkml:trace>
        </inkml:traceGroup>
        <inkml:traceGroup>
          <inkml:annotationXML>
            <emma:emma xmlns:emma="http://www.w3.org/2003/04/emma" version="1.0">
              <emma:interpretation id="{F12EB67A-4A65-4FF5-BE02-441E4F6C4031}" emma:medium="tactile" emma:mode="ink">
                <msink:context xmlns:msink="http://schemas.microsoft.com/ink/2010/main" type="inkWord" rotatedBoundingBox="11139,15620 11470,15609 11479,15861 11148,158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834.5522">5893 1170 592 0,'-12'-19'220'0,"12"19"-172"0,-5-15-12 0,1 7 172 16,8 4-120-16,-4-3 60 16,5 3-84-16,3-4-28 15,5 4-24-15,8-7 0 16,0 7-8-16,9-11-4 16,0 8 4-16,8-9 4 15,1 5-4-15,-1 0-20 16,-4 3 8-16,-13 4-40 15,1 4 28-15,-18 4-284 16,-4 8 168-16</inkml:trace>
          <inkml:trace contextRef="#ctx0" brushRef="#br0" timeOffset="31994.9994">5898 1276 800 0,'-5'-4'296'0,"5"4"-232"0,9-4-16 0,4 0 52 16,4 4-64-16,8-4-4 15,5 1-20-15,8-5 0 16,5 4-8-16,0-3-136 16,-1 7 76-16</inkml:trace>
        </inkml:traceGroup>
        <inkml:traceGroup>
          <inkml:annotationXML>
            <emma:emma xmlns:emma="http://www.w3.org/2003/04/emma" version="1.0">
              <emma:interpretation id="{5A8A8725-3996-45EB-B9AD-0D4664436AF8}" emma:medium="tactile" emma:mode="ink">
                <msink:context xmlns:msink="http://schemas.microsoft.com/ink/2010/main" type="inkWord" rotatedBoundingBox="11957,15400 14446,15312 14466,15890 11978,159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176.2674">7712 942 592 0,'-9'-18'220'0,"9"18"-172"0,-4 18-12 16,0-2 12-1,4 3-32-15,-5 7 12 16,5 4-16-16,-4 1 0 16,8-9-4-16,-4 5-8 0,5-4 4 0,-5-5 4 15,0-2-4-15,-9-9-4 16,5 1 4-16,-9-16-4 15,9 4 0-15,-5-11 16 16,5 4-8-16,4-19 32 16,9 11-24-16,-1-12-4 15,9 9-8-15,4-5 64 16,5 8-36-16,-1 0 4 16,5 16-20-16,-8-9-4 15,-1 8-4-15,-8 1-16 16,4 3 4-16,-9 0-4 15,5 3 0-15,-5-3 32 16,1 4-12-16</inkml:trace>
          <inkml:trace contextRef="#ctx0" brushRef="#br0" timeOffset="35538.2302">7686 791 664 0,'-4'0'244'0,"4"0"-188"0,4-7-16 16,5 7 180-16,-9 7-128 0,8-7 68 15,1 0-92-15,12 0-4 16,0 0-40-16,5 0-12 16,-1 0-8-16,1 0 12 15,-1 0-8-15,-3 0 4 16,-1 0-4-16,-8 0-16 16,-5 0 4-16,1-4-76 15,-5 4 44-15,-8-3-152 16,4 6 104-16,-9-3-360 15,9 0 252-15</inkml:trace>
          <inkml:trace contextRef="#ctx0" brushRef="#br0" timeOffset="36934.4992">8248 1064 540 0,'0'0'200'0,"0"0"-156"0,4-4-12 16,-4 0 140 0,0 8-100-16,0-4 76 15,9 4-84-15,4-4 36 16,4 3-60-16,4-3-12 16,5 0-16-16,3-3 0 15,1 3-8-15,-4-4 8 16,-1 8-8-16,1-4 8 15,-5 0-8-15,-8 0-28 16,0 0 12-16,-13 0-196 0,4 3 112 0</inkml:trace>
          <inkml:trace contextRef="#ctx0" brushRef="#br0" timeOffset="37382.4249">8849 806 572 0,'29'-11'208'0,"-29"11"-160"0,43-4-12 0,-22 4 76 15,-4 4-68-15,9 3 24 16,4 5-36-16,-1 7 40 15,-7 0-40-15,-5 3 12 16,0 5-28-16,-9-1 28 16,-3 5-28-16,-18-1-4 15,-4-4-8-15,-17 5 4 16,4-1-4-16,-17-4-28 16,9 1 12-16,-9-4-20 15,13-8 16-15,4-4 8 16,9-3 8-16,4 3 0 15,12 0 0-15,18-7 32 0,9-4-16 16,12 0 32-16,8 8-32 0,9-8 12 16,-4 0-16-16,0 0 0 15,-4 0-4-15,-9 0-32 16,-9 7 12-16,-8-7-152 16,0 4 88-16,-8-11-268 15,3 3 196-15</inkml:trace>
          <inkml:trace contextRef="#ctx0" brushRef="#br0" timeOffset="32625.1738">6728 950 416 0,'0'0'152'0,"0"0"-116"0,-4 23-12 0,-1-4 84 15,10 3-64-15,-5 16 24 16,0 0-36-16,-5 11 4 16,5 1-20-16,-4-9 20 15,8 1-24-15,-8-8 68 16,4-8-48-16,-4-7 16 15,4 4-32-15,-4-15 20 16,8-8-24-16,-4 0-12 16,0 0-4-16,0-16 4 15,8 9 0-15,1-20 8 16,-1 1-4-16,5-16-4 16,0 8 4-16,8-7-16 15,1 10 8-15,3-3 20 16,5 8-8-16,-4-1 32 15,-1 12-24-15,1-4 48 16,-1 12-36-16,1-1 20 16,-5 8-28-16,-4 0 8 15,4 4-16-15,-4-4-8 16,5 0 0-16,-10 0-32 16,5 4 16-16,-12-4-328 15,-1 3 184-15</inkml:trace>
          <inkml:trace contextRef="#ctx0" brushRef="#br0" timeOffset="34577.6208">6724 855 520 0,'-5'-3'192'0,"5"3"-152"0,0-8-8 0,0 4 212 16,9 0-140-16,-1-3 44 16,1-1-84-16,4 1 36 15,0 3-56-15,4-4 4 16,4 8-28-16,0-3-20 15,9 6-4-15,-4-3 12 16,-1 4-4-16,1 0 8 16,-1 0-8-16,-4 0 16 15,-3 3-12-15</inkml:trace>
          <inkml:trace contextRef="#ctx0" brushRef="#br0" timeOffset="34802.544">7290 1173 728 0,'4'4'268'0,"-4"-4"-208"0,0 8-16 0,0-4-24 15,5-1-20-15,-1 5-248 16,9-1 136-16</inkml:trace>
        </inkml:traceGroup>
        <inkml:traceGroup>
          <inkml:annotationXML>
            <emma:emma xmlns:emma="http://www.w3.org/2003/04/emma" version="1.0">
              <emma:interpretation id="{4A1B55AD-8DAB-4A88-8A25-322E62759C76}" emma:medium="tactile" emma:mode="ink">
                <msink:context xmlns:msink="http://schemas.microsoft.com/ink/2010/main" type="inkWord" rotatedBoundingBox="14750,15029 16881,14954 16912,15830 14781,159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7788.0036">9509 871 340 0,'4'15'128'0,"-4"-15"-100"0,4 30-8 16,0-11 140 0,1 0-92-16,-5 11 8 15,4 4-48-15,-4-4 20 16,0 1-32-16,-4-5 48 16,4-3-36-16,-5-8 48 15,5 0-44-15,-4-11 20 16,4 4-32-16,-8-12 8 15,8 0-16-15,-5-19 20 16,10 4-20-16,-1-15-20 16,9 4 0-16,4-8 4 0,0 8 4 15,4-4 0-15,5 7 0 16,8 5 68-16,-5 6-36 0,-3 1 24 16,0 8-36-16,-5-1 0 15,0 4-12-15,-4 1-8 16,0 3 4-16,-8-4 12 15,-5 8-8-15</inkml:trace>
          <inkml:trace contextRef="#ctx0" brushRef="#br0" timeOffset="38122.7175">9543 696 652 0,'-5'-11'244'0,"5"11"-192"0,0 4-12 15,0-4 172 1,0 0-124-16,5 0 52 0,12 7-80 16,-5-7 24-16,10 4-48 0,-1-4 32 15,9 4-36-15,0-4-8 16,8 4-16-16,-12-4-16 16,-1 4 4-16</inkml:trace>
          <inkml:trace contextRef="#ctx0" brushRef="#br0" timeOffset="38344.8513">10062 428 696 0,'-4'-15'256'0,"4"15"-196"0,4 0-20 0,-4 3 128 16,4 5-100-16,-4 7-36 15,9 8-24-15,-18 7 8 16,5 4-8-16</inkml:trace>
          <inkml:trace contextRef="#ctx0" brushRef="#br0" timeOffset="38689.6755">10233 958 880 0,'-5'0'328'0,"5"0"-256"0,5 7-16 0,-1-7 64 15,0 4-76-15,5 4-20 16,-1-1-12-16,9 1-480 16,-8-1 256-16</inkml:trace>
          <inkml:trace contextRef="#ctx0" brushRef="#br0" timeOffset="39095.0478">10582 840 600 0,'-9'8'224'0,"9"-8"-176"0,-4 34-12 0,4-15 60 16,0 4-60 0,0 3-4-16,0 4-20 15,0 4-12-15,13-7 4 0,-13-4 48 31,4-4-28-31,-4-4 8 0,4-4-20 16,-4-7 56-16,0 0-40 0,-4-8-12 16,4 0-8-16,-4-11 0 15,4 0-4-15,0-16-4 16,8 5 4-16,1-16-4 16,3 12 0-16,10-4 0 15,-5 7 0-15,8 1 0 16,5 11 0-16,-13 0 52 15,9 7-28-15,-5 1 44 16,0 3-40-16,-4 0-24 16,5 8-4-16,-5-4 0 15,0 4 0-15,0-4-308 16,-9 3 168-16</inkml:trace>
          <inkml:trace contextRef="#ctx0" brushRef="#br0" timeOffset="39442.2223">10624 613 592 0,'9'-15'220'0,"-9"15"-172"0,13 8-12 0,-5-8 180 16,5 3-124-16,4-3 60 15,4 4-88-15,0 4 32 16,9-1-56-16,0-7 8 16,0 4-32-16,0 0-8 15,-5 0-4-15,-3-4 4 16,-5 3-4-16,-5-6 16 15,-3 3-12-15,-9-4 16 16,8 4-16-16,-16-4-416 16,-1 8 220-16</inkml:trace>
          <inkml:trace contextRef="#ctx0" brushRef="#br0" timeOffset="40356.8312">11169 1011 548 0,'0'-16'204'0,"0"16"-156"0,9 0-16 0,-9-7 88 16,0 14-72-16,0-7 32 16,0 0-44-16,4 0 56 15,13 0-52-15,-4 0 64 16,17 0-64-16,0-3 44 16,4 3-48-16,12 0 0 15,6 3-24-15,-10 1-16 16,9 0 0-16,-21-4 20 15,4 0-8-15,-13 0 4 16,1 0-4-16,-5 0 20 16,-13 0-16-16,-4 0-48 15,8 0 20-15,-16-4-296 16,8 4 172-16,-4-4-472 16,4 4 348-16</inkml:trace>
          <inkml:trace contextRef="#ctx0" brushRef="#br0" timeOffset="40762.4812">11408 795 424 0,'0'-4'156'0,"0"4"-120"0,-4 0-8 0,4 0 52 16,0 0-48-16,0 0 60 16,0 4-56-16,-9 0 44 15,9 3-44-15,-13 1 76 16,13 7-60-16,-8 11 36 15,8 5-52-15,-9 10 24 16,1 1-32-16,3 3-16 16,5 1-8-16,-4-5 20 15,8-6-12-15,-4-5 12 16,0 0-12-16,-4-11-8 16,4 0 0-16,-4-11-164 0,4-5 88 15,0-6-316 1,4-1 220-16</inkml:trace>
        </inkml:traceGroup>
        <inkml:traceGroup>
          <inkml:annotationXML>
            <emma:emma xmlns:emma="http://www.w3.org/2003/04/emma" version="1.0">
              <emma:interpretation id="{FA7D1AA1-A2D6-440E-9919-85BDAE88EA09}" emma:medium="tactile" emma:mode="ink">
                <msink:context xmlns:msink="http://schemas.microsoft.com/ink/2010/main" type="inkWord" rotatedBoundingBox="17474,14952 19012,14897 19039,15651 17501,157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557.2836">12264 757 436 0,'8'-8'160'0,"-8"8"-124"0,0-7-8 16,-8 7 72-16,16 0-60 0,-8 0 44 16,0 0-48-16,0 7 44 15,0 1-48-15,0 11 80 16,0 4-60-16,0 7 28 16,0 0-48-16,0 8-8 15,0-4-16-15,-8 0 12 16,8 0-12-16,-5-7 24 15,5-1-20-15,-12-7 12 16,12 0-12-16,-9-8-16 16,9-3 0-16,-4-8 20 15,4 0-8-15,-4-11-4 16,8 3 0-16,-4-11-4 16,8 0 0-16,1-11 0 15,-1 7 0-15,-8-7-20 16,13 3 12-16,-4-3 4 15,-1 11 4-15,5-7 8 16,0 11-4-16,4-4-12 16,4 4 4-16,0-1 12 15,1 13-4-15,-1-12 24 16,0 7-16-16,1-7 32 16,-1 11-28-16,-4-4-4 15,4 8-8-15,0-3 20 0,-3 3-12 16,-6 0-20-16,10 3 0 15,-22 1 40-15,8 0-20 0,-8 0-336 16,0 0 176-16</inkml:trace>
          <inkml:trace contextRef="#ctx0" brushRef="#br0" timeOffset="42038.903">12315 564 788 0,'-13'-15'292'0,"13"15"-228"0,4 0-16 0,1-4 152 16,7 4-120-16,-3-8-8 15,12 5-44-15,0-1-28 16,1 4-4-16,7-4 12 15,-7 8-4-15</inkml:trace>
          <inkml:trace contextRef="#ctx0" brushRef="#br0" timeOffset="42610.4976">12817 935 788 0,'-17'-4'292'0,"17"4"-228"0,9 8-16 16,-9-5 88-1,8 1-84-15,-8 0-4 16,9 0-28-16,4 7-140 16,-5-7 68-16</inkml:trace>
          <inkml:trace contextRef="#ctx0" brushRef="#br0" timeOffset="42294.0821">12851 341 788 0,'9'-8'292'0,"-9"8"-228"0,8 4-16 16,-16 0 36-1,8 7-56-15,0 8 8 16,0 4-24-16,-13 7 0 15,5 8-4-15,-5-4 4 0,4 0-8 0</inkml:trace>
          <inkml:trace contextRef="#ctx0" brushRef="#br0" timeOffset="43012.4926">13213 776 508 0,'-4'8'188'0,"4"-8"-148"0,-9 22-8 0,9-10 60 16,-8 10-56-16,4 5 24 16,4 7-40-16,-9 0 60 15,1-4-44-15,8 0 20 16,0-7-36-16,0-4 72 16,0-11-56-16,0-1 56 0,0-7-52 15,0-7-20-15,0-1-12 0,0-11 8 16,8 0-8-16,1-7-20 15,3-5 4-15,-3-3 12 16,4 8 0-16,4 3-20 31,4 4 8-31,0 4 4 0,1 4 4 16,-10-4 16 0,10 15-8-16,-5-8-4 15,4 8 0-15,-12 0-4 16,3 0 0-16</inkml:trace>
          <inkml:trace contextRef="#ctx0" brushRef="#br0" timeOffset="43261.6558">13188 681 820 0,'-17'-22'304'0,"17"22"-236"0,-5 0-20 0,10-8 88 16,3 8-84-16,5-8 8 16,4 5-40-16,4-1-12 15,9 4-4-15,-9-4 12 16,9 8-8-16,-4-8-128 16,4 8 68-16,-13-4-292 15,4 4 196-15</inkml:trace>
          <inkml:trace contextRef="#ctx0" brushRef="#br0" timeOffset="43507.3169">13703 431 644 0,'13'-15'236'0,"-13"15"-180"0,13-7-20 16,-9 3 184 0,0 8-128-16,-4 0 112 0,9-1-116 15,-9 5 48-15,0 7-76 0,-9 12-36 16,9-5-12-16,-4 12 12 16,4 0-12-16,-4-7-628 15,4-1 332-15</inkml:trace>
        </inkml:traceGroup>
      </inkml:traceGroup>
    </inkml:traceGroup>
    <inkml:traceGroup>
      <inkml:annotationXML>
        <emma:emma xmlns:emma="http://www.w3.org/2003/04/emma" version="1.0">
          <emma:interpretation id="{9877A5B6-0EB4-4EE7-9114-BE256126CAD1}" emma:medium="tactile" emma:mode="ink">
            <msink:context xmlns:msink="http://schemas.microsoft.com/ink/2010/main" type="paragraph" rotatedBoundingBox="1277,17025 17679,16290 17719,17170 1316,17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036B8-24ED-4E9A-98ED-90F1F4BD10D1}" emma:medium="tactile" emma:mode="ink">
              <msink:context xmlns:msink="http://schemas.microsoft.com/ink/2010/main" type="line" rotatedBoundingBox="1277,17025 17679,16290 17719,17170 1316,17905"/>
            </emma:interpretation>
          </emma:emma>
        </inkml:annotationXML>
        <inkml:traceGroup>
          <inkml:annotationXML>
            <emma:emma xmlns:emma="http://www.w3.org/2003/04/emma" version="1.0">
              <emma:interpretation id="{EEF4297C-EF34-4EE3-9FD6-8774CAF0EF02}" emma:medium="tactile" emma:mode="ink">
                <msink:context xmlns:msink="http://schemas.microsoft.com/ink/2010/main" type="inkWord" rotatedBoundingBox="1281,17116 2456,17064 2485,17726 1310,1777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5652.5034">-3888 2771 312 0,'-17'-8'112'0,"26"12"-84"0,-9-12-12 0,0 12 48 15,0-4-40 1,0 23 0-16,-9 11 44 15,5 8-36-15,0 7-8 16,-5 4-12-16,5-4 0 16,-5 0-8-16,5-11 16 15,0-4-12-15,-5-11 68 0,5-8-44 16,0-4 16-16,4-15-32 16,0-7 0-16,4-8-8 15,5-7-8-15,12-12 4 0,-4-4-16 16,0-3 8-16,4 3-60 15,1 8 36-15,-5 0 12 16,4 8 12-16,0 10 56 16,-4-3-28-16,4 4 60 15,1 8-48-15,-9 3 12 16,4 4-32-16,4 4 0 16,-8-4-8-16,4 7-8 15,-5 1 4-15,1-1-60 16,-4 1 32-16,-9-8-500 15</inkml:trace>
          <inkml:trace contextRef="#ctx0" brushRef="#br0" timeOffset="66028.5071">-3436 2506 464 0,'12'-8'176'0,"-3"8"-140"0,12-4-8 0,-8 8 84 0,0 0-68 16,8 0 44-16,0 7-52 15,1 0-12-15,-10 5-12 16,10 3 0-16,-14-8-8 0,-8 4 24 15,-13 4-16-15,9-4-12 16,-4 0-4-16,-9 0 12 16,4-3-4-16,4-5-4 15,1 1 4-15,8-8-24 16,8 7 12-16,9-3 4 16,5 0 4-16,7-4 0 15,1 0 0-15,0 0-308 16,8 0 168-1,1 4-208-15</inkml:trace>
          <inkml:trace contextRef="#ctx0" brushRef="#br0" timeOffset="66583.2784">-3045 3126 508 0,'9'4'188'0,"8"-11"-148"0,13-5-8 0,-9 9-28 16,13-1-8-16,4-8-268 15,18 1 144-15,-5-4-84 16</inkml:trace>
          <inkml:trace contextRef="#ctx0" brushRef="#br0" timeOffset="66420.3459">-2985 2880 444 0,'0'-11'164'0,"0"7"-124"0,4-3-16 15,9 3 104-15,-5 0-76 16,10 0-4-16,7 1-28 15,1-1-8-15,3 4-4 16,10 0-68-16,-14 4 32 0</inkml:trace>
        </inkml:traceGroup>
        <inkml:traceGroup>
          <inkml:annotationXML>
            <emma:emma xmlns:emma="http://www.w3.org/2003/04/emma" version="1.0">
              <emma:interpretation id="{B51507D1-B4C4-4F97-98F5-B77B2D84997A}" emma:medium="tactile" emma:mode="ink">
                <msink:context xmlns:msink="http://schemas.microsoft.com/ink/2010/main" type="inkWord" rotatedBoundingBox="2896,17008 3510,16981 3538,17619 2925,1764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7999.0978">-2308 2460 624 0,'0'-7'228'0,"4"7"-176"0,13 0-16 16,0 0 44-16,5-8-52 15,7 4 24-15,5-3-32 16,9 3-8-16,0-7-8 16,-5-1 12-16,-8 5-8 0,4 3 16 15,-9 4-164 1,-3 8 76-16,-5-5-424 16,-4 5 268-16,4-1 48 15</inkml:trace>
          <inkml:trace contextRef="#ctx0" brushRef="#br0" timeOffset="68163.6181">-1793 2812 676 0,'0'0'248'0,"5"0"-192"0,3 0-16 15,9-7 12-15,4 3-24 16</inkml:trace>
          <inkml:trace contextRef="#ctx0" brushRef="#br0" timeOffset="66978.3299">-2223 2517 464 0,'-4'-4'176'0,"4"8"-140"0,-4 7-8 0,4-3 56 16,-5 3-52-16,1 16 60 15,-4 3-56-15,3 4 20 16,-7 15-36-16,3-3 16 0,1 11-20 15,-5-12-8-15,9 0-4 16,-5-3 12-16,0-4-8 16,1-8-4-16,-1-3 0 15,5-12-324 1,-4-4 176-16,16-3-232 16</inkml:trace>
          <inkml:trace contextRef="#ctx0" brushRef="#br0" timeOffset="67674.6814">-2342 2767 392 0,'8'-4'148'0,"-8"-3"-116"0,9-1-8 15,-1 8 56-15,-3-4-48 16,16 0 24-16,-4-3-36 16,9-1 36-16,3 4-32 15,5-7-4-15,1 4-12 16,-1 3 12-16,-5 0-12 16,-12 4 24-16,0 0-20 0,-4 0 40 0,-4 4-28 15,-9-4-12-15,0 7-8 16,-4-3 20-16,-1 0-12 15,1 3-252-15,0-3 132 16</inkml:trace>
        </inkml:traceGroup>
        <inkml:traceGroup>
          <inkml:annotationXML>
            <emma:emma xmlns:emma="http://www.w3.org/2003/04/emma" version="1.0">
              <emma:interpretation id="{5EA8090B-3B43-4A55-A60E-347A7FDE811F}" emma:medium="tactile" emma:mode="ink">
                <msink:context xmlns:msink="http://schemas.microsoft.com/ink/2010/main" type="inkWord" rotatedBoundingBox="3884,17023 4506,16995 4541,17760 3918,17788"/>
              </emma:interpretation>
            </emma:emma>
          </inkml:annotationXML>
          <inkml:trace contextRef="#ctx0" brushRef="#br0" timeOffset="69438.1272">-737 3002 464 0,'-12'30'176'0,"7"-11"-140"0,-8 15-8 16,9-11 4-16,-13 7-24 16,0 0-188-16</inkml:trace>
          <inkml:trace contextRef="#ctx0" brushRef="#br0" timeOffset="68854.5752">-1384 2487 436 0,'0'-19'160'0,"17"15"-124"0,-4-11-8 16,4 11 124-16,0-3-88 15,8-5 60-15,1 12-68 16,0-4 80-16,-1 4-76 0,1 0-28 0,-1 0-20 15,-4 0 4-15,1 4-8 16,-5 4-12-16,-4-8 0 16,-1 0 12-16,1 0-4 15,0-8-344-15,0 1 184 16,4-1-308 0</inkml:trace>
          <inkml:trace contextRef="#ctx0" brushRef="#br0" timeOffset="68565.2156">-1337 2699 352 0,'-17'19'132'0,"17"0"-104"0,0 11-8 15,-4-11 8-15,-5 4-20 16,18 3-4-16,-9 4 0 16,4-3-4-16,4-4 0 15,1-5 0-15,-9-6 0 0,0-5 8 16,0-7-4-16,0-3-4 15,-4-9 4-15,4-3-4 16,-5-8 0-16,5 1 32 16,9-5-16-16,-1 1 20 15,5-1-20-15,4 1 72 16,4 7-52-16,1-4 92 16,-1 12-72-16,0-4 36 15,-4 7-56-15,0 0 0 0,0 5-24 16,-4-5-16-16,-4 0 0 15,-1 8 20-15,1-7-8 0,-9 7-348 16,8 7 188 0,-3-7-252-16</inkml:trace>
        </inkml:traceGroup>
        <inkml:traceGroup>
          <inkml:annotationXML>
            <emma:emma xmlns:emma="http://www.w3.org/2003/04/emma" version="1.0">
              <emma:interpretation id="{83D2A295-3435-4DAE-863C-44CE1D85600B}" emma:medium="tactile" emma:mode="ink">
                <msink:context xmlns:msink="http://schemas.microsoft.com/ink/2010/main" type="inkWord" rotatedBoundingBox="5303,17022 6653,16962 6677,17492 5327,1755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1285.3592">1154 2805 528 0,'21'0'196'0,"-8"0"-152"0,17 0-12 0,-13 4 0 0,17-4-24 16,-4 0 4-16,4-4-4 15,4 8-472 1</inkml:trace>
          <inkml:trace contextRef="#ctx0" brushRef="#br0" timeOffset="71147.5048">1260 2691 580 0,'13'-11'216'0,"-13"11"-168"0,9 0-12 0,-5 0 68 15,13 0-64 1,-4-4 0-16,8 4-8 16,0 0-16-16,1 8-116 0,-5-5 52 15</inkml:trace>
          <inkml:trace contextRef="#ctx0" brushRef="#br0" timeOffset="69977.0609">111 2710 364 0,'0'19'132'0,"-9"-4"-100"0,-4 12-12 16,9-5 44-16,4 5-40 15,-4-1 16-15,0 5-24 16,-1-5-16-16,5-7-4 15,0-4 12-15,0 0-4 16,0-11 24-16,-4-4-16 16,0-4-4-16,0-3-4 15,-1-8-4-15,5-4 0 16,5-4 8-16,3-3-4 16,5-1-4-16,4 4 4 15,0-3 28-15,0 7-16 16,4 4 76-16,1 0-56 15,-1 3 56-15,0-3-52 0,0 11-20 16,1 1-12-16,-1-1 0 0,-4 4-4 16,-4 0 16-16,-5 0-12 15,-8 0-240-15,0 0 124 16,0 0-344 0</inkml:trace>
          <inkml:trace contextRef="#ctx0" brushRef="#br0" timeOffset="70354.0652">507 2540 520 0,'-5'0'192'0,"5"0"-152"0,-8 19-8 16,8-12 36-16,-4 1-44 0,-1 11 8 16,5 0-20-16,-4-4-8 15,4-4 0-15,-4 1-216 16</inkml:trace>
          <inkml:trace contextRef="#ctx0" brushRef="#br0" timeOffset="70683.5606">669 2426 332 0,'4'-11'120'0,"13"0"-92"0,8 3-8 16,-8 8 156-16,-8 0-100 15,4 8 24-15,-1 3-60 16,5 4 0-16,-4 0-24 16,-4 4 0-16,-9 4-8 0,0-4 12 15,0 0-12-15,-13-4 76 16,4 4-48-16,-8-4-20 16,13 0-16-16,-4-4 0 15,-1-3 0-15,9-1-28 16,9 1 16-16,3-8 24 15,5 0-8-15,5-4 20 0,-1 4-16 16,9-4-408 0</inkml:trace>
        </inkml:traceGroup>
        <inkml:traceGroup>
          <inkml:annotationXML>
            <emma:emma xmlns:emma="http://www.w3.org/2003/04/emma" version="1.0">
              <emma:interpretation id="{2B541797-0E62-436C-9322-CD4F98B9561B}" emma:medium="tactile" emma:mode="ink">
                <msink:context xmlns:msink="http://schemas.microsoft.com/ink/2010/main" type="inkWord" rotatedBoundingBox="7027,16796 8432,16733 8461,17396 7056,1745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2396.873">1865 2422 624 0,'-4'-11'228'0,"4"11"-176"0,-4 4-16 0,4-4 72 16,8 0-68-16,1 0-36 16,8 0 4-1,12 0 20-15,1 0-16 0,-4 0-240 16,-5 0 120-16</inkml:trace>
          <inkml:trace contextRef="#ctx0" brushRef="#br0" timeOffset="73073.6521">2167 2812 832 0,'0'0'308'0,"-4"0"-240"0,8 0-20 0,-4 0-8 15,13 0-24 1,4 0-8-16,-4 0-336 16,4 0 176-16,0 4-328 15</inkml:trace>
          <inkml:trace contextRef="#ctx0" brushRef="#br0" timeOffset="72605.8933">2363 2180 748 0,'-4'-7'276'0,"4"7"-216"0,0 0-16 16,0 0 76-16,0 7-76 16,0 5-28-16,4 6-12 15,-4 5 20-15,0 7-12 16,0-11-372-16,5 12 192 0,-5-12-300 16</inkml:trace>
          <inkml:trace contextRef="#ctx0" brushRef="#br0" timeOffset="73459.696">2615 2646 384 0,'4'-8'140'0,"0"8"-108"0,0 4-8 16,-8 4 152-16,4 3-100 15,0 8-4-15,-4 0-44 16,-5 7-12-16,5 1-8 15,0-5-24-15,-1-3 8 0,5-3 20 16,0-5-4-16,0-4 24 16,-4-7-20-16,0 0 12 15,0 0-12-15,4-15-8 16,4 4 0-16,-4-4-4 16,0 3 0-16,4-10-12 0,9-5 8 15,4 5 4-15,0 3 0 16,0 0 0-16,0 0 0 15,0 4-12-15,0 3 8 16,0 5 4-16,0 3 0 16,-8 0 8-16,-1 8-4 15,1 0-56-15,-9-4 28 16</inkml:trace>
          <inkml:trace contextRef="#ctx0" brushRef="#br0" timeOffset="73661.3168">2670 2460 768 0,'-4'-15'284'0,"4"11"-220"0,4 8-20 16,-4-4 48-16,13 4-60 16,-1 0-12-16,5 3-12 15,0-3 16-15,5 0-12 16,3 0-312-16,1-1 164 15,-1 1-380-15</inkml:trace>
          <inkml:trace contextRef="#ctx0" brushRef="#br0" timeOffset="71867.9299">1793 2638 424 0,'-5'0'156'0,"10"0"-120"0,-1 0-8 0,-4 0 8 15,0 12-24-15,0-1 32 0,0 4-28 16,0 8 32 0,-4-1-32-16,4 1 12 0,0-4-16 15,0 0 0-15,-5-4-4 16,5-3-16-16,0-5 4 0,0-7 28 15,0 0-12-15,-4 4 4 16,4-8-8-16,0 0-16 16,0-3 4-16,4-5 12 15,1-3-4-15,7-4-20 16,1-3 8-16,0-1 20 16,0 4-4-16,0-4 48 15,-1 8-28 1,1 0 84-16,8 7-64 0,-8 1 20 15,0-1-36-15,0 8-4 16,4 0-16-16,-4 0-24 16,-1 0 4-16,-3 0 32 15,4 0-16-15,-5 0-36 0,5 0 16 16,0 0-236-16,-9-4 136 16,4-3-400-1</inkml:trace>
          <inkml:trace contextRef="#ctx0" brushRef="#br0" timeOffset="73816.9247">3168 2290 612 0,'0'0'228'0,"0"8"-180"0,-4 3-12 0,0 0 60 16,-5 12-60-16,1 3-12 15,-5 1-16-15,-4 3-308 16,8 1 164-16,-8-1-236 16</inkml:trace>
        </inkml:traceGroup>
        <inkml:traceGroup>
          <inkml:annotationXML>
            <emma:emma xmlns:emma="http://www.w3.org/2003/04/emma" version="1.0">
              <emma:interpretation id="{3C50FE5D-17FC-479B-9998-FF03A661DE53}" emma:medium="tactile" emma:mode="ink">
                <msink:context xmlns:msink="http://schemas.microsoft.com/ink/2010/main" type="inkWord" rotatedBoundingBox="11218,16830 11550,16816 11560,17020 11227,170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731.3986">5949 2267 456 0,'0'-11'168'0,"12"11"-128"0,-16-4-16 16,4 4 88-16,9 0-68 16,-5-4 44-1,9 4-52-15,4-3 76 0,0-1-60 16,0 0 44-16,4 0-56 0,5 0-20 15,-1 4-12-15,1 0 16 0,-1 0-12 16,-3 4-12-16,-5 0-4 16,4-4 12-16,-8 4-4 15,-5-4 8-15,-8 0-8 16,0 7-312-16,-4-3 172 16</inkml:trace>
          <inkml:trace contextRef="#ctx0" brushRef="#br0" timeOffset="52938.448">5991 2434 592 0,'0'-8'220'16,"9"8"-172"-16,-9 4-12 0,13-4 120 0,-5 0-92 15,5 0-8-15,8 0-36 16,5 0 4-16,-1 0-16 15,5 0 16-15,8 0-16 0,1-4-100 16,-1 4 48-16,0-4-352 16</inkml:trace>
        </inkml:traceGroup>
        <inkml:traceGroup>
          <inkml:annotationXML>
            <emma:emma xmlns:emma="http://www.w3.org/2003/04/emma" version="1.0">
              <emma:interpretation id="{C342B0F3-8846-4419-A5D8-882A1F1112AE}" emma:medium="tactile" emma:mode="ink">
                <msink:context xmlns:msink="http://schemas.microsoft.com/ink/2010/main" type="inkWord" rotatedBoundingBox="11924,16548 13248,16488 13276,17106 11951,17166">
                  <msink:destinationLink direction="with" ref="{44DFAD58-4161-4556-AAA9-2D118BEAD43E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3356.56">6711 2229 392 0,'-17'19'148'0,"13"0"-116"0,-5 23-8 0,5-12 92 16,4 4-68-16,0 4 0 15,0 0-32-15,0 0 32 16,4-12-24-16,-4-3 48 15,0-4-40-15,9-8 48 0,-18-7-48 16,18-11 20-16,-9-5-32 16,0-7-16-16,-9-3-8 0,9-5 4 15,9-3 0-15,-1-4 16 16,-4 0-8-16,5 0-28 16,12 3 8-16,1 1-4 15,7 15 8-15,1-4 88 16,4 8-48-16,-4 3 36 15,4 0-40-15,-8 1 8 16,-14 7-20-16,1 0-16 16,-4 0-4-16,-1 7 20 15,-8-7-8-15,0 8-224 16,0 0 120-16,0-1-528 16</inkml:trace>
          <inkml:trace contextRef="#ctx0" brushRef="#br0" timeOffset="53927.5787">7192 1976 436 0,'13'-19'160'0,"-13"8"-124"0,4 3-8 16,-4 4 132-16,0 0-92 15,0 4 60-15,9-3-72 16,-1 6-24-16,1 5-20 16,-1 0 24-16,5 3-20 0,0 4 32 15,0 4-32-15,-5 0-12 16,-4-4-8-16,1 0 28 16,-1-3-12-16,-8 3 4 15,-5 0 0 1,-4-4-8-16,5-3 4 15,-1-1-8-15,1 1-12 0,-1-4 4 16,5-1 12-16,4-3-4 16,8 0-20-16,1 0 8 15,4-3 12-15,4-1 0 16,0 0-4-16,4 0 4 16,-4 4 12-16,0 0-8 15,0 0-12-15,0 0 0 16,0 4-76-16,0-4 44 15,0 4-260-15,0-4 164 16,9 4-312 0</inkml:trace>
          <inkml:trace contextRef="#ctx0" brushRef="#br0" timeOffset="54365.2427">7763 2441 424 0,'-22'0'156'0,"14"-3"-120"0,8 6-8 0,0-3 192 16,0 0-124-16,0 0 52 15,8 0-88-15,5-3 68 16,9 3-72-16,3-4 0 0,1 0-36 16,-1 0 4-16,1 4-12 15,4-4-8-15,-1 4 0 0,-7 0-288 16,-1 0 156-16,0-7-468 16</inkml:trace>
        </inkml:traceGroup>
        <inkml:traceGroup>
          <inkml:annotationXML>
            <emma:emma xmlns:emma="http://www.w3.org/2003/04/emma" version="1.0">
              <emma:interpretation id="{4F7137F5-07ED-46EB-8425-A512B77F9140}" emma:medium="tactile" emma:mode="ink">
                <msink:context xmlns:msink="http://schemas.microsoft.com/ink/2010/main" type="inkWord" rotatedBoundingBox="13534,16561 15396,16478 15426,17141 13564,17224"/>
              </emma:interpretation>
            </emma:emma>
          </inkml:annotationXML>
          <inkml:trace contextRef="#ctx0" brushRef="#br0" timeOffset="55068.1116">8342 2120 384 0,'-4'-8'140'0,"12"8"-108"0,1-7-8 0,-1 3 40 16,1 4-40-16,-9 0 32 16,8-4-28-16,1 4 0 15,3 0-16-15,1 0 56 16,0 4-40-16,4 0-4 16,-4 3-12-16,4 1 32 0,0 7-20 15,-4 7 40-15,-1 1-36 0,-3 4 12 16,-5 3-24-16,-4 0 28 15,-4 4-28-15,-5 0 4 16,-3-3-12-16,3-5-16 16,-4-3 4-16,-4 3 12 15,-4 1-4-15,-9-4 8 16,9-4-8-16,-9-1 16 16,9 1-12-16,8-7-28 15,0-5 8-15,5 1 4 16,-1-1 8-16,1-7 0 15,8 0 0-15,0 0 8 16,8-3-4-16,9-1-12 16,-4 4 4-16,0-4 64 15,8 0-32-15,9 4-20 0,0 4-8 16,0 0 8-16,-5 3-4 16,5 1 16-16,-9-4-12 15,1 3-12-15,-5 1 0 16,-5-4 12-16,-3-1-4 15,-1-3-136-15,1-3 76 16,-5-1-500 0,17-15 212-1</inkml:trace>
          <inkml:trace contextRef="#ctx0" brushRef="#br0" timeOffset="55444.6138">8861 2245 340 0,'-8'-4'128'0,"12"8"-100"0,0 7-8 15,1 0 112-15,-1 8-76 16,0 11 32-16,-4 5-52 16,4-1 4-16,-4 0-24 15,0-4 72-15,0-4-52 16,0-3 68-16,0-11-64 0,0-1 80 15,-4 0-68-15,0-7 0 16,-9-8-32-16,9 0-12 16,-5-3-4-16,1-4 4 15,8-8-4-15,0-8-12 0,0-7 4 16,13 0-4-16,-1 4 0 16,10-1-12-16,3 9 12 15,1 3 32-15,-1 4-16 16,-3 3 16-16,-1 5-12 15,-4 3 0-15,0 4-4 16,-9 0-112-16,-8 0 56 16,0 0-420-1</inkml:trace>
          <inkml:trace contextRef="#ctx0" brushRef="#br0" timeOffset="55656.2018">8908 2108 612 0,'-4'-11'228'0,"17"3"-180"0,4 1-12 16,-4-1 176-16,4 8-124 16,4 0-28-16,-4 0-36 15,4 0-12-15,5 0-8 16,-9 8 16-16,4-1-12 0,-4-7-424 15</inkml:trace>
          <inkml:trace contextRef="#ctx0" brushRef="#br0" timeOffset="55849.2156">9304 1946 704 0,'-8'-8'264'0,"8"0"-208"0,4-3-12 0,-4 11 152 16,4 8-116-16,0 3-44 16,1 4-24-16,-1 4 12 15,0 4-12-15,0-1-188 0,-4 5 92 16,5-1-564 0</inkml:trace>
          <inkml:trace contextRef="#ctx0" brushRef="#br0" timeOffset="56224.7133">9453 2373 728 0,'0'0'268'0,"5"-4"-208"0,-1 4-16 0,-4 0 132 16,8 0-104-16,1 0-12 15,-1 4-36-15,1-4-12 16,4 0-4-16,-5 0-500 16,9-4 268-16,-8 1-208 15</inkml:trace>
          <inkml:trace contextRef="#ctx0" brushRef="#br0" timeOffset="56659.3703">9875 2218 540 0,'-4'0'200'0,"8"0"-156"0,-4 11-12 15,4 1 80-15,-4 7-68 16,0 7-8-16,-4 8-24 15,4-3-20-15,-4 3 4 16,4-4 20-16,0-7-8 0,0-4 60 16,0-4-40-16,0-8 24 15,-9 1-32-15,9-8 28 16,0-4-32-16,0-4-4 0,0-3-8 16,0-8 4-16,9-4-4 15,-1-7-12-15,1 0 4 16,-1-4 4-16,5 4 0 15,0 3-12-15,-1 1 8 16,1 3-4-16,4 8 0 16,0 3 76-16,0 1-36 15,9 7 4-15,-1 0-20 16,-3 4-12-16,-1 0 0 16,-4 4 20-16,-4 0-12 15,-5-4 4-15,1 4-8 16,-9-4-340-16,0 0 180 0,-9 4-404 15</inkml:trace>
          <inkml:trace contextRef="#ctx0" brushRef="#br0" timeOffset="57246.9362">9913 2044 424 0,'-4'0'156'0,"4"-4"-120"0,-4 4-8 16,4 0 96-16,0 0-72 15,0-4 96-15,0 1-88 16,0 3 88-16,0 0-88 16,-5 0 60-16,5 0-68 0,0 0 32 15,0 0-48-15,9 3 52 16,4-3-52-16,4 0 12 15,0 0-32-15,4 0 28 16,0 0-28-16,1 0-4 16,-5 0-8-16,-5 0 20 15,-3-3-12-15,-1 3-152 16,1 0 72-16,-5-4-604 16,5 4 368-16,-1 0-88 15</inkml:trace>
        </inkml:traceGroup>
        <inkml:traceGroup>
          <inkml:annotationXML>
            <emma:emma xmlns:emma="http://www.w3.org/2003/04/emma" version="1.0">
              <emma:interpretation id="{A3C6825B-B9FA-49D6-A00B-948BF342751F}" emma:medium="tactile" emma:mode="ink">
                <msink:context xmlns:msink="http://schemas.microsoft.com/ink/2010/main" type="inkWord" rotatedBoundingBox="15861,16733 16306,16713 16326,17156 15881,17176"/>
              </emma:interpretation>
              <emma:one-of disjunction-type="recognition" id="oneOf14">
                <emma:interpretation id="interp14" emma:lang="" emma:confidence="0">
                  <emma:literal>sirs</emma:literal>
                </emma:interpretation>
                <emma:interpretation id="interp15" emma:lang="" emma:confidence="0">
                  <emma:literal>firs</emma:literal>
                </emma:interpretation>
                <emma:interpretation id="interp16" emma:lang="" emma:confidence="0">
                  <emma:literal>airs</emma:literal>
                </emma:interpretation>
                <emma:interpretation id="interp17" emma:lang="" emma:confidence="0">
                  <emma:literal>sir'</emma:literal>
                </emma:interpretation>
                <emma:interpretation id="interp18" emma:lang="" emma:confidence="0">
                  <emma:literal>"."</emma:literal>
                </emma:interpretation>
              </emma:one-of>
            </emma:emma>
          </inkml:annotationXML>
          <inkml:trace contextRef="#ctx0" brushRef="#br0" timeOffset="58430.5969">10603 2415 312 0,'0'-4'112'0,"0"4"-84"0,0 0-12 0,0 0 64 16,0 0-48-16,0 0 60 15,0 0-56-15,0 0 64 16,0 0-60-16,0-7 28 0,0 7-40 16,0 0 8-16,0 0-20 15,0 0 44-15,0 0-32 0,0 0 12 16,8 7-24-16,-3-7 28 16,3 0-28-16,1 0 40 15,4 0-32-15,8 0 12 16,-4-7-20-16,8 7-8 15,5-8-4-15,9 4 4 16,-5 0-4-16,4 1-4 16,-8-1 4-16,4 0-4 15,-13 4 0-15,0-4 16 16,-4 0-8-16,-4 1-4 16,-4-1 0-16,4 0 4 15,4 0-4-15,-13 1-12 16,-4 3 4-16,8 0 4 0,1-4 0 15,-9 0 8-15,0 4-4 16,-9 0-268-16,9 0 148 16</inkml:trace>
          <inkml:trace contextRef="#ctx0" brushRef="#br0" timeOffset="58719.1422">10829 2131 424 0,'0'-4'156'0,"4"8"-120"0,4-4-8 16,-8 0 132-16,0 15-92 16,0 0 24-16,0 12-52 15,-8 7 80-15,4 7-68 16,-5 5 4-16,-4-1-36 0,5-3 4 15,-5-4-12-15,5 0 0 16,-1-4-4-16,5-12 4 16,0-3-8-16,-1-3-152 15,1-5 80-15,4-11-332 16</inkml:trace>
        </inkml:traceGroup>
        <inkml:traceGroup>
          <inkml:annotationXML>
            <emma:emma xmlns:emma="http://www.w3.org/2003/04/emma" version="1.0">
              <emma:interpretation id="{8DE37F63-B9A9-4832-8480-3C5597E6026A}" emma:medium="tactile" emma:mode="ink">
                <msink:context xmlns:msink="http://schemas.microsoft.com/ink/2010/main" type="inkWord" rotatedBoundingBox="16652,16392 17682,16346 17712,17018 16683,17064"/>
              </emma:interpretation>
            </emma:emma>
          </inkml:annotationXML>
          <inkml:trace contextRef="#ctx0" brushRef="#br0" timeOffset="59647.5163">11433 2188 340 0,'0'-4'128'0,"5"0"-100"0,-5 4-8 0,0 0 44 15,0 0-40-15,-5 8 24 0,5 7-28 16,0 4 88-16,0 7-60 16,0 5 20-16,-4 3-36 15,0-4 12-15,4 4-24 16,-4-7 44-16,-1-9-36 0,5-2 4 15,0-1-20-15,0-8 44 16,0 1-28-16,-4-8-40 16,4 0 4-16,0-4 8 15,0-3 4-15,0-5 16 16,4-7-12-16,5-3-4 16,-1-5 0-16,5-7-4 15,4 0 0-15,4 4-12 16,1-1 8-16,3 5-4 15,1-1 0-15,-1 12 24 16,5-4-8-16,-9 8 32 16,1 3-24-16,-1 5 4 0,-8-1-12 15,4 4-8 1,-4 4 4-16,-5-1 12 0,1 1-8 16,3 0-188-16,-12-4 96 15,0 0-484 1,-8 7 316-16,-5-3 84 15</inkml:trace>
          <inkml:trace contextRef="#ctx0" brushRef="#br0" timeOffset="60504.8103">11902 1904 424 0,'0'-8'156'0,"0"5"-120"0,0 6-8 0,0-3 28 15,0 0-36 1,0 0 8-16,0 0-16 15,0 23 72-15,0-4-28 16,-9 0-28-16,5 4 36 16,0-4-36-16,-1-1-16 0,1-2-4 15,0-1 0-15,0-4-4 16,-1 0 8-16,5 1-8 0,0-12-540 31,0 7 292-31,9 1 56 0</inkml:trace>
          <inkml:trace contextRef="#ctx0" brushRef="#br0" timeOffset="61013.7243">12127 1817 508 0,'13'-19'188'0,"-13"15"-148"0,9 0-8 0,-5 1 116 15,4-5-88-15,1 0 28 16,0 5-52-16,3-1 20 16,-3 0-28-16,4 4-8 0,4 4-12 15,-5 7 4-15,1 4-8 16,-4 0 52-16,-1 1-32 16,-4 3 24-16,-8-4-28 15,0 4 8-15,-5 0-16 0,-3-1 12 16,-5-2-16-16,8-5-4 15,-8 0 0-15,9-3-16 16,3-1 8-16,1 1 12 16,8 0-4-16,5-8-4 15,12 0 4-15,0 0-4 16,9-4 0-16,4 0 16 16,5 0-8-16,-10 0-20 15,-7 4 4-15,3 0-480 16</inkml:trace>
        </inkml:traceGroup>
      </inkml:traceGroup>
    </inkml:traceGroup>
    <inkml:traceGroup>
      <inkml:annotationXML>
        <emma:emma xmlns:emma="http://www.w3.org/2003/04/emma" version="1.0">
          <emma:interpretation id="{299C40F5-3FA6-413E-8DD5-F7D6D690333E}" emma:medium="tactile" emma:mode="ink">
            <msink:context xmlns:msink="http://schemas.microsoft.com/ink/2010/main" type="paragraph" rotatedBoundingBox="13183,17761 16780,17052 16913,17728 13317,18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F98B64-2FB0-4C0C-A199-BAA61FE1E5B5}" emma:medium="tactile" emma:mode="ink">
              <msink:context xmlns:msink="http://schemas.microsoft.com/ink/2010/main" type="inkBullet" rotatedBoundingBox="13233,18011 13962,17867 14034,18237 13306,18381"/>
            </emma:interpretation>
          </emma:emma>
        </inkml:annotationXML>
        <inkml:trace contextRef="#ctx0" brushRef="#br0" timeOffset="104792.9525">8112 3429 476 0,'0'-15'176'0,"4"11"-136"0,5-3-12 0,-5 3 56 0,0-4-52 16,0 5 24-16,1-1-36 15,-5 0 8-15,0 4-16 16,0 0 0-16,0 0-4 0,-5 11 28 15,1 8-20-15,0 4-4 16,-5 11-8-16,1 4 56 16,-1 4-32-16,1-1-4 15,-1-3-12-15,1-4 0 16,-1-7-8-16,1-5 8 16,-1 1-8-16,5-8-4 15,0 0 4-15,0-7 4 16,-1 3-4-16,5-7-276 15,0-4 148-15,5-4-336 16</inkml:trace>
        <inkml:trace contextRef="#ctx0" brushRef="#br0" timeOffset="105128.8934">8465 3592 488 0,'0'0'180'0,"9"0"-140"0,4 0-12 0,-5 0 136 15,5 0-96-15,4-4 52 0,4-3-72 16,5-5 20-16,-1 5-40 15,1-1 0-15,-1 1-16 0,-3-5-16 16,3 12 0-16,-8-7 12 16,-4 7-4-16,-4 0 8 15,-1 7-8-15,-8-7 8 16,0 8-8-16,4-1-116 16,-4 5 60-16</inkml:trace>
      </inkml:traceGroup>
      <inkml:traceGroup>
        <inkml:annotationXML>
          <emma:emma xmlns:emma="http://www.w3.org/2003/04/emma" version="1.0">
            <emma:interpretation id="{F0B23EDD-A7C3-4277-ADA7-98AAC22D28C0}" emma:medium="tactile" emma:mode="ink">
              <msink:context xmlns:msink="http://schemas.microsoft.com/ink/2010/main" type="line" rotatedBoundingBox="14414,17518 16780,17052 16913,17728 14548,18195"/>
            </emma:interpretation>
          </emma:emma>
        </inkml:annotationXML>
        <inkml:traceGroup>
          <inkml:annotationXML>
            <emma:emma xmlns:emma="http://www.w3.org/2003/04/emma" version="1.0">
              <emma:interpretation id="{A386FBC6-E6CE-4963-9789-41ECB4B43955}" emma:medium="tactile" emma:mode="ink">
                <msink:context xmlns:msink="http://schemas.microsoft.com/ink/2010/main" type="inkWord" rotatedBoundingBox="14414,17518 15921,17221 16055,17897 14548,18195">
                  <msink:destinationLink direction="with" ref="{C343C0C1-2BF2-4A3E-A9C2-4AA082CD3B86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6714.7962">9279 3009 392 0,'0'-11'148'0,"0"11"-116"0,0 0-8 0,0 0 4 16,12 0-20-16,-7-4 16 15,-5 4-16-15,4-4 32 16,13 0-24-16,0 8 4 15,0-4-12-15,4 4 28 16,1 0-20-16,-1 11 12 16,-13-8-16-16,9 5 36 15,-12 18-24-15,8-11 32 0,-26 4-32 16,8-4-4-16,-12 3-12 16,9 5 4-16,-18-8-8 15,5 7 16-15,-4-3-12 0,3-4-100 16,1-11 48-16,8 7-16 15,-12-4 36-15,12-3 4 16,0-5 12-16,5-3-12 16,-1 0 12-16,18-3 40 15,-1-5 60 1,5 8-44-16,8 0 36 16,9-4-48-16,0 4 24 15,0 0-32-15,4 0-28 16,-5 0 0-16,1 0 16 15,-8 0-8-15,-14 0 4 16,5 0-4-16,-5 0 4 16,5 0-8-16,-4 0-268 15,-5 0 148-15,13-7-364 16</inkml:trace>
          <inkml:trace contextRef="#ctx0" brushRef="#br0" timeOffset="107213.6234">9807 3092 332 0,'0'23'120'0,"0"0"-92"0,-5 11-8 16,1-8 24-16,0 1-28 16,-5-1 20-16,9-3-20 15,-4 0 28-15,0-8-28 16,-9 4 56-16,13-8-40 15,-13-3 48-15,13-4-48 16,-8-1 4-16,8-3-24 16,-9-7 28-16,18-5-24 15,-9-3-4-15,0-4-8 0,17-3 4 16,-4-5-4-16,-1 4-4 16,1 1 4-16,4 3 28 15,0 0-16-15,0 4 84 0,0 0-56 16,-4 7 4-16,8 4-28 15,1 0-20-15,-14 1-4 16,13 3 12-16,-16 0-4 16,-1-4 8-1,9 0-8-15,-9 4-372 16</inkml:trace>
          <inkml:trace contextRef="#ctx0" brushRef="#br0" timeOffset="108026.9141">9807 2880 436 0,'0'-7'160'0,"8"7"-124"0,5-4-8 0,-9 4 88 16,0 0-68-1,14 0 32-15,-6 0-44 0,1 0-24 16,-4 4-4-16,3 0 8 0,-3-1-8 16,4 1 4-16,-9 0-4 15,0 0-260 1,17-4 136-16,-12 0-244 15</inkml:trace>
          <inkml:trace contextRef="#ctx0" brushRef="#br0" timeOffset="108215.8523">10156 2733 384 0,'-9'-8'140'0,"14"8"-108"0,-1 0-8 15,-4 0 64-15,0 8-52 16,0 3-4-16,0 4-20 16,-4 4 24-16,-1 8-20 15,5-1-92-15,-12 1 40 16,3-1-340-16</inkml:trace>
          <inkml:trace contextRef="#ctx0" brushRef="#br0" timeOffset="108503.1171">10194 3274 736 0,'4'-7'272'0,"-4"3"-208"0,9 0-20 16,-9 4-8-16,13 0-28 16,-5 0-64-16,5 0 28 15,-4 4-560-15</inkml:trace>
          <inkml:trace contextRef="#ctx0" brushRef="#br0" timeOffset="108921.2287">10514 3119 332 0,'4'-4'120'0,"-8"4"-92"0,4 0-8 15,0 19 36-15,-5 4 24 16,1 3-40-16,4 5-12 16,-8 3-16-16,8-12-20 15,0 1 4-15,8-4 20 16,-8 0-8-16,0-12-4 16,4 1 0-16,-4-4 64 15,-4 3-36-15,-4-14-4 16,8 3-16-16,0-4-12 15,0 1 4-15,0-12 4 0,8 0-4 16,1 0-20-16,3 4 8 0,1-8 20 16,8 4-4-16,-4 8 104 15,-4 3-64-15,-4 1 0 16,8 7-32-16,-4 0-4 16,-5 7-4-16,-4-3 12 15,5 8-12-15,4-12 4 16,-5 0-4-16,-8 0-244 15,9 3 128-15,3-3-360 16</inkml:trace>
          <inkml:trace contextRef="#ctx0" brushRef="#br0" timeOffset="109420.0866">10539 2975 548 0,'-4'0'204'0,"4"4"-156"0,4 0-16 16,-4-4 52-16,0 0-52 15,9 0 32-15,8 0-36 16,0 0 28-16,0 0-32 16,4 0-12-16,0-4-8 0,1 0 28 15,3 4-16-15,-8 0 4 16,-8 0-12-16,-9 0-96 15,8 11 52-15,-8-11-560 16</inkml:trace>
        </inkml:traceGroup>
        <inkml:traceGroup>
          <inkml:annotationXML>
            <emma:emma xmlns:emma="http://www.w3.org/2003/04/emma" version="1.0">
              <emma:interpretation id="{D97A00BD-0D8F-45CB-88AC-91CD0D5588F7}" emma:medium="tactile" emma:mode="ink">
                <msink:context xmlns:msink="http://schemas.microsoft.com/ink/2010/main" type="inkWord" rotatedBoundingBox="16696,17386 16840,17358 16884,17581 16740,1760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408.3303">11493 2827 404 0,'0'-7'148'0,"0"3"-112"0,8-3-12 16,1-1 120-16,-1 8-84 0,1-4 72 16,0-3-76-16,-1-1 56 15,1 0-60-15,-5 5 16 0,4-5-40 16,-3 8 28-16,-5 0-32 15,0 0-24-15,0 0 0 16,-5 11 0-16,1 5 0 16,-4 6-12-16,-1 5 8 15,1-1 12-15,-1 1-4 16,5-1-4-16,-1 5 4 0,1-12 4 16,0-4-4-16,0-4-144 15,-1 0 76-15,-3-7-456 16,-1-8 288-1,-8 1-16-15</inkml:trace>
        </inkml:traceGroup>
      </inkml:traceGroup>
    </inkml:traceGroup>
    <inkml:traceGroup>
      <inkml:annotationXML>
        <emma:emma xmlns:emma="http://www.w3.org/2003/04/emma" version="1.0">
          <emma:interpretation id="{E315F8A0-0C75-4A6C-A4D7-6016FA7EE095}" emma:medium="tactile" emma:mode="ink">
            <msink:context xmlns:msink="http://schemas.microsoft.com/ink/2010/main" type="paragraph" rotatedBoundingBox="14885,17941 21171,16832 21368,17945 15081,190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4ADC2F0-DF14-4489-BBAE-3399DD1D044C}" emma:medium="tactile" emma:mode="ink">
              <msink:context xmlns:msink="http://schemas.microsoft.com/ink/2010/main" type="inkBullet" rotatedBoundingBox="15000,18592 15302,18538 15355,18836 15052,18889"/>
            </emma:interpretation>
            <emma:one-of disjunction-type="recognition" id="oneOf17">
              <emma:interpretation id="interp21" emma:lang="" emma:confidence="0">
                <emma:literal>•</emma:literal>
              </emma:interpretation>
            </emma:one-of>
          </emma:emma>
        </inkml:annotationXML>
        <inkml:trace contextRef="#ctx0" brushRef="#br0" timeOffset="111473.5701">9777 3993 280 0,'17'0'104'0,"-17"0"-84"0,0 0 0 0,0 0 76 0,0 0-56 15,4 12 44-15,-8-5-48 16,4 12 24-16,0-4-32 15,-4 8 16-15,4 11-24 16,4-11 8-16,-4 3-16 16,4 1 0-16,0 3-4 15,-4-11 4-15,-4 7-8 0,4-10 8 16,-4-13-8-16,0 9-4 16,4-5 4-16,-9-10-4 15,9-13 0 1,0 13 0-16,-4-13 0 15,4-2 0-15,0-1 0 16,8-8 0-16,1 8 8 16,-1-7-4-16,1 7-20 15,4-4 8-15,-1 4 20 16,1-4-4-16,-4 1 24 31,4 14-20-31,4-3 48 0,4-8-32 0,0 4 40 16,0 3-40-16,1 1 4 15,-1 0-20-15,-4 7-16 0,-4 0 0 16,-5 4 28-16,-8 0-12 16,0 8-12-16,-4-1-4 15,0 5-508 1,4 3 280-16,4 0-64 16</inkml:trace>
      </inkml:traceGroup>
      <inkml:traceGroup>
        <inkml:annotationXML>
          <emma:emma xmlns:emma="http://www.w3.org/2003/04/emma" version="1.0">
            <emma:interpretation id="{2E3D12CF-448C-4175-8E82-FE5F50D77038}" emma:medium="tactile" emma:mode="ink">
              <msink:context xmlns:msink="http://schemas.microsoft.com/ink/2010/main" type="line" rotatedBoundingBox="15383,17853 21171,16832 21368,17945 15580,18966"/>
            </emma:interpretation>
          </emma:emma>
        </inkml:annotationXML>
        <inkml:traceGroup>
          <inkml:annotationXML>
            <emma:emma xmlns:emma="http://www.w3.org/2003/04/emma" version="1.0">
              <emma:interpretation id="{F2C0CCE9-9337-4E69-B069-2838CD584A69}" emma:medium="tactile" emma:mode="ink">
                <msink:context xmlns:msink="http://schemas.microsoft.com/ink/2010/main" type="inkWord" rotatedBoundingBox="15483,18419 15686,18383 15716,18551 15512,1858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1971.561">10215 3838 496 0,'9'-11'184'0,"-5"11"-140"0,5-8-16 0,-9 8 48 15,8 4-48-15,1-4 32 16,4 4-32-16,-5 3 16 15,5-3-24-15,-5 7 16 0,5-7-20 16,-4 11-16-16,-5-3-4 16,0-5 20-16,-4 5-8 15,0-5 4-15,-4-3-4 16,-9 7 4-16,5-3-8 16,-9 3-4-16,4-3 4 15,0-1-4-15,5-3 0 0,3 0-12 16,5-4 8-16,9 4 4 15,8-4 0-15,4-4-12 16,-4 0 8-16,13 4-4 16,4 0 0-16,-8 0 44 15,-1-4-24-15,-4 4-460 16</inkml:trace>
        </inkml:traceGroup>
        <inkml:traceGroup>
          <inkml:annotationXML>
            <emma:emma xmlns:emma="http://www.w3.org/2003/04/emma" version="1.0">
              <emma:interpretation id="{8456CFE9-1FB3-4E82-950E-BEA00E3A6195}" emma:medium="tactile" emma:mode="ink">
                <msink:context xmlns:msink="http://schemas.microsoft.com/ink/2010/main" type="inkWord" rotatedBoundingBox="16192,17710 17665,17451 17861,18564 16389,1882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2884.9891">11135 3092 364 0,'0'-11'132'0,"0"11"-100"0,0 0-12 16,0 0 24-16,13 0-28 15,-4-4 32-15,-1 0-32 16,1 4 20-16,3-3-20 16,1 3 8-16,4 3-12 15,-4 5 12-15,8 7-16 16,-4 12 24-16,-4 7-20 15,8 0 40-15,-12 11-28 16,4 12 32-16,-13 19-32 16,8 18-12-16,-8 9-8 0,9-9 12 15,-9-7-8-15,0-7 16 16,-17-5-16-16,-5 5 24 16,-7-4-20-16,-10-12-40 0,-16-3 16 15,-5-16-296 1</inkml:trace>
          <inkml:trace contextRef="#ctx0" brushRef="#br0" timeOffset="133769.2915">11293 3062 496 0,'-13'-4'184'0,"13"4"-140"0,4-7-16 0,-4 7 172 16,5 0-116-16,3 0 44 15,5 0-76-15,4 0 32 16,4-4-48-16,5 4 16 0,8 0-32 15,8-4-16-15,9 0-8 16,-4-3 20-16,4-1-8 16,-4 8-4-16,-8-7 0 15,-5 3-4-15,-9 0 0 16,-4 0 8-16,-3 1-4 16,-6 3 16-16,-3-4-12 0,-9 4-28 15,0 0 8-15</inkml:trace>
          <inkml:trace contextRef="#ctx0" brushRef="#br0" timeOffset="134263.6044">11463 3198 560 0,'0'4'208'0,"0"-4"-164"0,4-4-8 0,-4 4 112 16,9 0-88-16,-9 0 52 15,21-7-20 1,0 7-48-16,1 0-16 0,-1 0-20 16,-4 7 4-16,4 1-8 15,-8 3-12-15,8 4 4 16,-12-3 20-16,-1-1-8 16,-8 4-4-16,-8 0 0 0,-5 1 28 15,-4-5-16-15,-4 8-12 16,8-8-8-16,-4 1-4 15,4-1 0-15,5 0 0 16,8-3 0-16,0-1 32 16,0-3-12-16,17 4 40 15,-4-4-28-15,16-4 32 16,1-4-32-16,4 0-4 16,-4 4-12-16,0-4-96 15,0 4 52-15,-9-4-528 16</inkml:trace>
          <inkml:trace contextRef="#ctx0" brushRef="#br0" timeOffset="157200.0659">12000 3971 392 0,'4'-8'148'0,"-4"12"-116"0,0-8-8 15,0 4 32-15,0 0-36 16,0 0 52-16,8 0-40 15,1-4 20-15,-1-3-32 16,5-1 8-16,0-7-16 16,4 7 0-16,-4-3-4 15,8-8-8-15,-4 15 4 0,-4-11-4 16,4 4 0-16,-4 3 16 0,0 1-8 16,-5 7-4-16,1-4 0 15,-1 4 4-15,-4 11-4 16,-4-3 16-1,0 3-12-15,9 1-20 16,-5-5 4-16,-4 12 32 16,9-8-16-16,-9 4 8 15,8-7-8-15,5 0-16 0,4-5 4 16,-4-6 4-16,8-1 0 16,0 0 16-16,5-7-8 15,-5-1-4-15,0 1 0 16,5-8 4-16,-9 0-4 0,4 0-116 15,-12 4 60-15,4 4-436 16</inkml:trace>
          <inkml:trace contextRef="#ctx0" brushRef="#br0" timeOffset="156648.6031">12106 3698 300 0,'0'-8'112'0,"9"12"-88"0,-9-8-8 0,0 4 48 16,0 0-40-16,0 0 44 15,0 0-40-15,0 0 40 16,0 0-40-16,0 0 40 16,0-3-40-16,8-1-4 15,-4-4-16-15,5 1-8 16,-1-8 4-16,5-1 12 0,-4 5-8 16,8-12-20-16,-4 8 4 0,-1-4 4 15,5 0 4-15,-4-3 0 16,0 10 0-16,-5-3 24 15,9 4-12-15,-4 7 12 16,-4-4-12-16,-5-3 0 16,5 11-4-16,-9-7-16 15,0 7 4-15,12 7 4 16,-3-3 0-16,-9 3-12 16,0 5 8-16,13 7 4 15,-9 0 0-15,0 0 0 16,5 0 0-16,3-4 8 15,-3-4-4-15,-1-3 8 16,-3-1-8-16,3-7 16 31,5 4-12-31,-5-12 4 0,10-3-4 0,-10-8 4 16,5 4-8 0,-5-4-4-16,5 0 4 0,-13 0-16 0,13 4 8 15,-9 7 4-15,-4-3 0 16,-4 11-300-1</inkml:trace>
        </inkml:traceGroup>
        <inkml:traceGroup>
          <inkml:annotationXML>
            <emma:emma xmlns:emma="http://www.w3.org/2003/04/emma" version="1.0">
              <emma:interpretation id="{E91C61E3-9A18-425E-AC8B-0E707693EE36}" emma:medium="tactile" emma:mode="ink">
                <msink:context xmlns:msink="http://schemas.microsoft.com/ink/2010/main" type="inkWord" rotatedBoundingBox="18318,17940 19297,17767 19366,18157 18387,1833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9966.9637">13056 3354 340 0,'8'0'128'0,"-12"0"-100"0,4-4-8 0,0 4 44 0,8-4-40 16,-8 4 8-16,0 0-20 15,9 0-8-15,-9 0 0 16,4 0 4-16,1-8-4 15,-5 8 32-15,0 0-20 16,0 0 20-16,0 0-20 16,8 8-16-16,-8-8-4 15,0 0-4-15,9 8 0 16,-5-1 52-16,-4 12-24 16,0-4 8-16,4 4-16 15,-4 4-8-15,0 11 0 16,0-8-4-16,0 8 0 0,0 1 8 15,0-1-4-15,0-8-12 16,4 4 4-16,1-11 12 0,-5-4-4 16,0 1 8-16,0-9-8 15,-5 5 16-15,5-12-12 16,0 0-4-16,9 0 0 16,-5-16-4-16,-4-3 0 15,4 4-12-15,-4-11 8 16,9-4 12-16,-1 3-4 15,1 1 8-15,-1-9-8 16,5 9-12-16,0-8 4 16,4 11 12-16,0 4-4 0,4-7 40 15,1 3-20-15,3 0-4 16,1 4-12-16,4 4 48 16,-5 4-32-16,1 0 44 15,-1 3-40-15,-4 4 20 16,-3 4-28-16,-1 8 8 15,-5-4-16-15,-3 3 12 16,4-3-16-16,-5 4 16 16,-8-8-16-16,4 3 24 15,9 1-20-15,-13-4-208 16,-4 4 108-16</inkml:trace>
          <inkml:trace contextRef="#ctx0" brushRef="#br0" timeOffset="161618.2359">13771 3607 236 0,'0'0'88'0,"9"4"-68"0,-5-4-4 0,-4 0 0 0,0 0-12 15,0 0 112-15,0 0-64 16,0 0 60-16,0 0-68 16,0 0 60-16,0 0-64 15,0 0 0-15,0 0-24 16,0 0-12-16,0 0 0 16,0 0 4-16,0 0-4 0,0 0 40 15,0 0-20-15,0 0 40 16,0 0-36-16,0 0 48 15,0 0-44-15,0 0-16 16,0 0-8-16,0 0-20 16,0 0 8-16,0 0 12 15,0 0-4-15,0 0-12 0,0 0 4 16,0 0 4-16,0 0 0 16,0 0 44-16,0 0-24 15,0 0 8-15,0 0-16 16,0 0-8-16,4 0 0 15,-4 0-4-15,0 0 0 16,0 0 32-16,0-4-16 16,0 4 12-16,0-4-16 15,0 4 12-15,0 0-16 16,0 0 4-16,0 0-4 0,0 0 4 16,0 0-8-16,0 0 8 15,0 0-8-15,0 0 52 16,0 0-32-16,0 0-20 15,4 0-4-15,5-3-20 16,4 3 12-16,-1-8 12 16,10 4 0-16,8-11 8 15,4 11-8-15,4-3-4 16,0-1 4-16,-8 8-4 16,-9-4 0-16,1 1 16 15,-5-1-8-15,-9 0 16 16,-4 0-16-16,-4 0 4 15,-4 1-4-15,4-1-8 16,-4 4 4-16,4 0-16 16,-4 0 8-16,4 0 20 0,0 0-8 15,0 7-160-15,0 1 80 16,0 0-296-16,0-1 204 16,-9 5-348-1</inkml:trace>
        </inkml:traceGroup>
        <inkml:traceGroup>
          <inkml:annotationXML>
            <emma:emma xmlns:emma="http://www.w3.org/2003/04/emma" version="1.0">
              <emma:interpretation id="{8242A1DD-369B-4B69-9197-F06CF61AEF53}" emma:medium="tactile" emma:mode="ink">
                <msink:context xmlns:msink="http://schemas.microsoft.com/ink/2010/main" type="inkWord" rotatedBoundingBox="19806,17290 21209,17043 21339,17781 19936,1802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6151.8499">14623 2975 184 0,'4'-7'68'0,"-4"7"-52"0,4-4-4 15,-4 4 100-15,0 0-64 16,0-4 24-16,0 0-40 15,0 0 32-15,0 4-36 16,0 0 4-16,0-7-20 16,0 3 12-16,0 0-16 15,0 0 32-15,5 1-24 16,-5-1 20-16,0 4-20 16,4-4-16-16,-4 4-4 15,0 0 4-15,0 0 0 16,0 0 0-16,0 8 0 0,0 3 16 15,0 4-8-15,0 8 32 16,0 3-24-16,0 1 4 0,0 11-12 16,0 3-16-16,-4-7 4 15,4-7 28-15,0-1-12 16,0-7-12-16,0-4-4 16,0-3 12-16,0-1-4 15,0-3-4-15,0-8 4 16,0 0 12-16,0 0-8 15,0-4 4 1,4 0-4-16,0-3-16 16,-4-5 4-16,13-3 12 15,-5-4-4-15,-3 0-4 16,3 0 4-16,5 0-16 0,0-7 8 0,-5 3 12 16,5-3-4-16,0 3-4 31,4 4 4-31,-4-11 12 0,4 7-8 15,-5 4 32-15,5 4-24 16,-4 4 12-16,0 7-16 16,4 0 12-16,-4 4-16 0,4 0 32 15,0 0-24-15,-4 0-12 16,4 4-8-16,0-4 12 16,-5 0-4-16,-12 0-80 15,13 4 40-15,-26-1-384 16,9 5 236-1</inkml:trace>
          <inkml:trace contextRef="#ctx0" brushRef="#br0" timeOffset="166574.4898">14742 2725 508 0,'8'-4'188'0,"-3"1"-148"0,-1 6-8 16,-4-3 80-16,0 0-68 16,0 0 68-16,9 0-60 15,3 0-20-15,-3 4-20 16,12-4 16-16,0 0-16 0,1 0 12 15,-5 0-12-15,0 0-52 16,4 0 24-16,-4 4-544 16,0 4 308-16,0-5 32 15</inkml:trace>
          <inkml:trace contextRef="#ctx0" brushRef="#br0" timeOffset="166858.2281">15176 2597 416 0,'-4'0'152'0,"8"-8"-116"0,1 0-12 0,-5 8 108 0,0 0-76 16,0 0 32-16,0 0-52 15,0 0 40-15,0 0-44 16,0 8 48-16,0 11-48 0,-5 4-24 16,1-8-8-16,0 11 8 15,0-7-4-15,-1 4-116 16,-3 3 60-16,4 1-508 16</inkml:trace>
          <inkml:trace contextRef="#ctx0" brushRef="#br0" timeOffset="167622.2601">15266 3172 444 0,'4'-8'164'0,"0"8"-124"0,1-7-16 0,-5 7 212 0,4 7-136 16,-4-7 108-16,8 8-120 15,-8-8-40-15,5 0-28 16,7 0-28-16,-7 15 4 0,3-11 12 16,-4-4-4-16,9 7 24 15,-13-7-16-15,0 0-232 16,0 0 116-16,0 0-504 16</inkml:trace>
          <inkml:trace contextRef="#ctx0" brushRef="#br0" timeOffset="168223.8068">15602 2907 260 0,'13'-4'96'0,"-13"8"-76"0,0 4-4 0,0-1 80 16,0 8-56-16,0 4 80 16,0 4-68-16,-9 7 28 0,5 0-48 15,0 8 8-15,0 4-24 16,4-8 0-16,0-4-8 15,4-7-24-15,0-4 8 0,-4-4 20 16,0 4-4-16,0-19 4 16,4 8-4-16,-4-8 4 15,0-8-8 1,-4 8-4-16,4-11 12 16,4-5-8-16,-4 1 8 15,5 4-8-15,-1-4-4 16,4-8 4-16,5 4-24 15,-4 0 12-15,12-3 4 16,-12-1 4-16,3 0 8 16,1 0-4-16,-4 4 24 31,-1 4-16-31,5 0 24 0,-5 0-24 0,5 4 40 16,-4 3-28-16,12 1 32 15,-12 3-32-15,12 0 12 0,-8 4-20 16,4 0 8-16,-5 0-12 15,-3 0 0-15,4 0-4 16,-5 0-16-16,-8 0 4 16,0 0 28-16,0 0-12 15,0 0-64-15,0 0 24 16,0 0-420 0</inkml:trace>
          <inkml:trace contextRef="#ctx0" brushRef="#br0" timeOffset="168916.1481">15687 2714 476 0,'9'-4'176'0,"-9"4"-136"0,4 0-12 0,-4 0 84 0,-4 0-68 16,4 0 8-16,0 0-32 16,0 0 48-16,0 0-36 15,0 0 20-15,0 0-32 0,0 0 28 16,0 0-32-16,0 0 32 16,0 0-32-16,13 4 48 15,-13-4-36-15,8 0 12 16,-8 0-24-16,13 0 8 15,0-4-12-15,4 0 0 16,13-3-4-16,-5 3-8 16,1-4 4-16,-5 5-4 15,9-1 0-15,-9 0 16 16,0 0-8-16,-12 0-4 16,4 4 0-16,-5 0-16 0,5 0 8 15,-13 0 20-15,0 0-8 16,0 0-108-16,-9 8 52 15,5 0-448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3:56.7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2A832E-EA89-495D-85A6-23D4DED95116}" emma:medium="tactile" emma:mode="ink">
          <msink:context xmlns:msink="http://schemas.microsoft.com/ink/2010/main" type="writingRegion" rotatedBoundingBox="7329,17998 12187,17680 12241,18500 7382,18818"/>
        </emma:interpretation>
      </emma:emma>
    </inkml:annotationXML>
    <inkml:traceGroup>
      <inkml:annotationXML>
        <emma:emma xmlns:emma="http://www.w3.org/2003/04/emma" version="1.0">
          <emma:interpretation id="{0EF61727-FB6D-4931-8356-5C2FC2CDC5C7}" emma:medium="tactile" emma:mode="ink">
            <msink:context xmlns:msink="http://schemas.microsoft.com/ink/2010/main" type="paragraph" rotatedBoundingBox="7329,17998 12187,17680 12241,18500 7382,18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AB13B-421C-4B00-8078-5022792542AB}" emma:medium="tactile" emma:mode="ink">
              <msink:context xmlns:msink="http://schemas.microsoft.com/ink/2010/main" type="line" rotatedBoundingBox="7329,17998 12187,17680 12241,18500 7382,18818"/>
            </emma:interpretation>
          </emma:emma>
        </inkml:annotationXML>
        <inkml:traceGroup>
          <inkml:annotationXML>
            <emma:emma xmlns:emma="http://www.w3.org/2003/04/emma" version="1.0">
              <emma:interpretation id="{132E70C5-C9A7-4FE4-9DAC-B8C380AC8F89}" emma:medium="tactile" emma:mode="ink">
                <msink:context xmlns:msink="http://schemas.microsoft.com/ink/2010/main" type="inkWord" rotatedBoundingBox="7219,18184 8239,17834 8439,18415 7418,18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2470 3630 216 0,'-5'0'80'0,"5"19"-60"0,0 7-8 0,0-3 128 16,0 7-80-16,0 8-24 15,0-4-24-15,-8 0-12 16,4-3 0-16,-1-5 104 15,1-7-56-15,0-4 44 0,0-4-56 16,-1-7 16 0,1 0-32-16,0-4-8 0,4 0-8 15,0-4 4-15,0-7-4 0,4-8-12 16,5 0 4-16,-5 0 28 31,4-4-12-31,1-7-20 0,-1 0 0 16,5 3 4-16,4 8 4 15,-4 1 52-15,0 2-28 16,4 1 32-16,4 8-28 0,-4-5 0 16,0 1-16-16,5 0 0 15,-1 3-4-15,-4 4 12 16,0 4-12-16,-4 0 16 16,-5 0-16-16,5 0-336 15</inkml:trace>
          <inkml:trace contextRef="#ctx0" brushRef="#br0" timeOffset="227.1027">2683 3426 704 0,'8'-19'264'0,"-4"11"-208"0,9-3-12 0,-4 7 96 16,3-7-84-16,6 3 4 0,3 0-36 16,4 5-8-16,5 3-8 15,0 3-192-15,0 5 100 0,0 3-528 16</inkml:trace>
          <inkml:trace contextRef="#ctx0" brushRef="#br0" timeOffset="437.6631">2930 3846 540 0,'21'0'200'0,"-8"-8"-156"0,17 1-12 0,-9 7 16 15,9-8-32-15,4 4 12 16,13 4-16-16,-5 0-472 16</inkml:trace>
          <inkml:trace contextRef="#ctx0" brushRef="#br0" timeOffset="-420.7143">2282 3569 540 0,'-4'-15'200'0,"4"8"-156"0,-4-5-12 0,4 5 88 15,0-1-72-15,-4-3 44 16,4 3-56-16,0-3 24 0,0 7-32 15,0 0 16-15,0 0-24 0,0 8-8 16,-13 11-8-16,4 12 4 16,1 11-4-16,-13 11-12 15,3 4 4-15,1 4 48 16,0-8-24-16,0-4-20 16,5-11 0-16,-1 1 8 15,9-9-4 1,-5-3-12-16,5-4 4 0,0 0 12 15,-1-1-4-15,5-2-36 16,0-9 16-16,0 8-268 16,0-15 156-16,22 0-376 15</inkml:trace>
        </inkml:traceGroup>
        <inkml:traceGroup>
          <inkml:annotationXML>
            <emma:emma xmlns:emma="http://www.w3.org/2003/04/emma" version="1.0">
              <emma:interpretation id="{9CE6355C-BDDD-4F44-B780-F81A7EFEE1CF}" emma:medium="tactile" emma:mode="ink">
                <msink:context xmlns:msink="http://schemas.microsoft.com/ink/2010/main" type="inkWord" rotatedBoundingBox="8723,17945 9664,17884 9715,18665 8774,18727"/>
              </emma:interpretation>
            </emma:emma>
          </inkml:annotationXML>
          <inkml:trace contextRef="#ctx0" brushRef="#br0" timeOffset="870.8139">3607 3603 228 0,'-9'27'84'0,"9"-8"-64"0,-4 19-8 15,-9-12 116-15,5 8-72 16,-1 4-4-16,5 0-32 15,-5-8 28-15,1 1-24 16,4-9 48-16,-5-3-40 16,1-4 36-16,3-3-36 15,-3-5 8-15,-1-3-24 16,9-4 0-16,-8-8-8 16,8-3 4-16,0-4-8 0,0-12-12 15,8-3 4-15,1 0 4 16,4 3 0-16,-5 1 52 0,13 3-28 15,1 0 88-15,-1 5-64 16,0 2-24-16,13 5-12 16,-12 3 4-16,-1 1-8 15,-4 7 24-15,4 0-20 16,-8-8-208-16,-5 8 108 16,1 0-476-1</inkml:trace>
          <inkml:trace contextRef="#ctx0" brushRef="#br0" timeOffset="1083.3766">3607 3452 300 0,'0'-11'112'15,"8"7"-88"-15,-4-7-8 0,5 7 172 0,4-4-108 16,4 1 88-16,4-1-96 15,0 4 32-15,1 0-60 16,-1 4-8-16,0 4-20 16,5 0-36-16,-13 4 8 0,8-1-604 15</inkml:trace>
          <inkml:trace contextRef="#ctx0" brushRef="#br0" timeOffset="1261.483">4050 3312 560 0,'-22'0'208'0,"27"0"-164"0,-5 0-8 0,0 8 164 15,-5-5-116-15,5 5-24 16,-8 7-40-16,8 0-8 16,-5 8-8-16,1-8-168 0,4 0 88 15,4 4-472 1</inkml:trace>
          <inkml:trace contextRef="#ctx0" brushRef="#br0" timeOffset="1756.0049">4382 3297 444 0,'4'-4'164'0,"0"4"-124"0,0 4-16 15,-4-4 60-15,0 0-52 16,0 0 32-16,0 0-36 0,0 0 36 16,0 0-36-16,0 0 12 0,0 4-24 15,0 3 28-15,0-3-28 16,-4 7 4-16,0-3-12 16,-5 11-8-16,1 4 4 15,-1 11 48-15,-8 11-28 16,0 16-12-16,-8 10-4 15,-1 5 24-15,1-4-16 16,3-8-12-16,5-7-8 16,5-4 20-16,-5-4-8 0,12-11 4 15,-3 0-4-15,-1-11 4 16,9-8-8-16,5-8-108 16,-5-11 56-16,12-4-368 15</inkml:trace>
        </inkml:traceGroup>
        <inkml:traceGroup>
          <inkml:annotationXML>
            <emma:emma xmlns:emma="http://www.w3.org/2003/04/emma" version="1.0">
              <emma:interpretation id="{13E59EB6-376D-4F3C-B561-DC483B72B55D}" emma:medium="tactile" emma:mode="ink">
                <msink:context xmlns:msink="http://schemas.microsoft.com/ink/2010/main" type="inkWord" rotatedBoundingBox="10846,18267 11072,17791 11443,17967 11217,184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837.887">5697 3721 208 0,'5'-15'76'0,"3"7"-60"0,-3 0-4 0,3 5 40 15,-4-1-32 1,5 0 36-16,-1 0-52 16,1 4 0-16,-1 0 4 15,1 8-4-15,-1-1 8 16,5 1-8-16,0 3 8 15,-5 5-8-15,5 2-4 16,-4 1 4-16,-1-3-4 16,1-5 0-16,4 0 24 0,-5 1-12 15,9-16 68 1,4-4-56-16,-4-3-8 16,0-8-4-16,5 0-8 15,-5 0 8-15,0 0-8 16,0 4-276-16</inkml:trace>
          <inkml:trace contextRef="#ctx0" brushRef="#br0" timeOffset="-21333.2005">5706 3433 416 0,'-4'0'152'0,"4"8"-116"0,-9-1-12 0,9-7 40 16,0 0-40-16,-4 4 24 15,0-4-28-15,4 0-8 16,-5 8-8-16,5-8 12 15,-4 3-8-15,4-3 4 16,0 0-4-16,0-3-8 0,4-5 4 16,5 0-4-16,4-3 0 0,0-4 8 15,-1 4-4-15,1-5-12 16,4 1 4-16,0 4 20 16,0-4-8-16,-4 3-20 15,0 5 4-15,-1-1-4 16,6 5 4-16,-6-5 8 15,-3 8 0-15,-1 8 0 16,-3-1 0-16,-1-3-12 16,4 7 8-16,-3 1 12 15,7-1-4-15,-7 0-4 16,3 4 4-16,-4-3 4 16,5-5-4-16,-5 1-12 15,0 0 4-15,5-5 4 16,-1 1 0-16,1-4 8 0,0 0-4 15,3-4-4-15,1 1 4 16,0-9-4-16,0 5 0 16,4-5-12-16,-5 5 8 15,1-8 20-15,0 7-8 16,-5 0 4-16,-3 1-4 16,-1-1-16-16,-4 4 4 15,-4 4 4-15,-1 4 0 16,1 4-308-1,0-1 168-15,0 5-104 16</inkml:trace>
        </inkml:traceGroup>
        <inkml:traceGroup>
          <inkml:annotationXML>
            <emma:emma xmlns:emma="http://www.w3.org/2003/04/emma" version="1.0">
              <emma:interpretation id="{4781ABCF-43A0-4BAE-9B9A-EEC942AFBBB1}" emma:medium="tactile" emma:mode="ink">
                <msink:context xmlns:msink="http://schemas.microsoft.com/ink/2010/main" type="inkWord" rotatedBoundingBox="11816,17860 12197,17835 12230,18341 11850,18366"/>
              </emma:interpretation>
            </emma:emma>
          </inkml:annotationXML>
          <inkml:trace contextRef="#ctx0" brushRef="#br0" timeOffset="-17746.6048">6630 3267 196 0,'0'-8'72'0,"0"12"-56"0,4 0-4 0,-4-4-4 0,0 0-8 16,0 0 8-16,0 0-4 15,0 0-4-15,0 0 4 16,5 7 4-16,-5-7-4 16,0 8-12-16,4-1 4 15,-4 1 12-15,0 3-4 16,0 1-4-16,-4-1 4 15,4 8-16-15,0-4 8 16,-9 11 20-16,9-7-8 16,-4 12 24-16,0-5-20 15,-1 8-4-15,1-7-4 16,0-1 56-16,-1 4-32 0,5-3 16 16,-4-8-28-16,0 4-16 15,0-4-4-15,4 3 12 16,-5-10-4-16,5 3 8 15,-4-4-8-15,4 4-4 16,0 0 4-16,0-15-16 16,0 8 8-16,-4-8 4 15,4 0 0-15,0 0 8 16,0 0-4-16,0 0 8 16,0 0-8-16,0-8 32 15,0-7-20-15,4 0 4 16,0-4-12-16,5 0-16 0,-1-3 4 15,-3-5 4-15,3 1 0 16,5-9 8-16,-4 5-4 16,-1 0-12-16,1 7 4 15,-1-7 12-15,5 11-4 16,-5 0 8-16,1 0-8 16,4 4-4-16,-1 0 4 15,-3 0-4-15,-1 3 0 16,1 5 24-16,0-1-12 15,-5-3 4-15,4 7-8 16,-3 0-8-16,-1 1 4 16,0-5-4-16,5 8 0 15,-1 0 8-15,-4 0-4 0,1-4 16 16,3 4-12-16,-4-4-12 16,1 1 0-16,-5 3-4 15,12-4 0-15,-12 4 60 16,9 0-28-16,-5 0-12 15,-4 0-4-15,9 0-20 16,-1 4 8-16,1-4 12 0,-1 3-4 16,1-3-4-16,-1 4 4 15,-8-4 20-15,0 0-12 16,9 0 4-16,-1 4-8 16,-8-4 12-16,0 0-12 15,0 0 16 1,0 0-16-16,5 0 4 15,-1 0-4-15,-4 0 4 0,0 0-8 16,0 0-4-16,0 0 4 16,0 0-4-16,0 0 0 15,0 0 0-15,0 0 0 0,0 0 16 16,8 11-8-16,-8-11-12 16,0 8 0-16,0-8-560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52.8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B9F63D-054A-47D1-8676-3A4F9D073A01}" emma:medium="tactile" emma:mode="ink">
          <msink:context xmlns:msink="http://schemas.microsoft.com/ink/2010/main" type="inkDrawing" rotatedBoundingBox="9033,11242 11284,11137 11350,12540 9099,12646" semanticType="enclosure" shapeName="Other"/>
        </emma:interpretation>
      </emma:emma>
    </inkml:annotationXML>
    <inkml:trace contextRef="#ctx0" brushRef="#br0">7340 10617 332 0,'0'-8'120'0,"0"-3"-92"0,-13 11-8 0,13 0 8 0,-8 0-20 16,-1-4 68-16,5 1-44 16,-13 3 68-16,4 0-60 15,5 0 36-15,-14 0-44 16,10 0 44-16,-6 3-44 16,-3 1-24-16,0 4-8 0,0 3 8 15,-9 4-4-15,0 0 40 16,9 4-20-16,-9 0 32 15,-4 4-32-15,13 0 4 16,-1-1-16-16,1 5 28 0,0-1-24 16,4 1-4-16,-5 3-8 15,14 0 12-15,-5 1-8 16,13-1-12-16,0 0 0 16,0 1 4-16,0-1 0 15,13-4 0-15,-5 1 0 16,5-1 8-16,4 5-4 15,-4-5-12-15,8-3 4 16,9 7-4-16,0-11 0 16,0 7 8-16,-1-7 0 15,6 0 16-15,7 0-8 16,5 4 4-16,-4-4-4 0,-1-4-16 16,1 4 4-16,-5 4-4 15,-4-4 0-15,4-4 16 16,-8 4-4-16,-4 0 52 15,4-1-32-15,-9 1 16 16,-4 0-24-16,17 4-8 16,-13 0-4-16,13-4 4 15,-4 0-4-15,-4 3-4 16,25-3 4-16,-9-4-4 16,9 1 0-16,1-9 0 15,20-3 0-15,-8-4 8 16,8 0-4-16,-4-8 8 15,-4-3-8-15,0-4-4 16,-4-4 4-16,12-4 12 16,0 0-8-1,1-7 76-15,-9 4-48 0,4-12-12 16,-13 8-16-16,-4-8 60 16,0 11-36-16,-12-14 32 15,-5 7-36-15,-4-16-8 16,-1 12-12-16,-7-15 4 15,-5 12-8-15,0-5-4 16,0 9 4-16,-4-9 12 16,-1 12-8-16,-3-8-12 15,-1 12 0-15,-8-8 20 16,0 8-8-16,-8-8 4 16,4 8-4-16,-13-12-16 15,4 16 4-15,-8-8 4 16,8 7 0-16,-13-14 8 15,9 14-4-15,-17-15-12 16,13 16 4-16,-9-8 4 16,4 11 0-16,-8-3 8 15,9-1-4-15,-9 1-12 16,4 7 4-16,-8-4-16 0,-1 4 12 16,5 8-4-16,0-1 4 15,0 5 8-15,4-1 0 16,5 4 0-16,3 1 0 0,1 3-12 15,4 0 8-15,4 0 12 16,-8 3-4-16,4 5 8 0,4 0-8 16,-8 3-20-16,0 4 8 15,-9-4-4-15,9 8 4 16,-5-7 16-16,0 3-4 16,5-8-4-16,0 5 4 15,0-5-4-15,-5 9 0 16,1-9-12-16,-5 4 8 15,0-3 4-15,-13 3 0 16,14-3-20-16,-10 3 12 16,5 1-24-16,-4-5 20 15,12-11 24-15,-4 4-8 16,1-3 0 0,7 3 0-16,-7 0-24 0,-1-4 12 15,0 0 20 1,9 4-4-16,-13-4-12 15,4 4 0-15,0 4-4 0,-4-4 0 16,-4 0 24-16,8 4-8 16,-4 0-20-16,4-1 4 15,9 1 20 1,4 4-4-16,-5-1-20 0,1-7 4 16,8 0 12-16,5 8 0 15,-5 0-4-15,4-1 4 16,1 1-24-16,8-1 12 0,0 1 12 15,-13-1 0-15,13-7-4 16,0 4 4-16,0 4-24 16,0-8 12-16,0 0-304 0,13-4 172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09:34.0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8BB4A2-4270-41CA-A8D9-4238B080EB9F}" emma:medium="tactile" emma:mode="ink">
          <msink:context xmlns:msink="http://schemas.microsoft.com/ink/2010/main" type="writingRegion" rotatedBoundingBox="9262,12601 5634,15469 5059,14741 8687,11874"/>
        </emma:interpretation>
      </emma:emma>
    </inkml:annotationXML>
    <inkml:traceGroup>
      <inkml:annotationXML>
        <emma:emma xmlns:emma="http://www.w3.org/2003/04/emma" version="1.0">
          <emma:interpretation id="{638D4326-9E42-45B7-81B1-5E07454F89B0}" emma:medium="tactile" emma:mode="ink">
            <msink:context xmlns:msink="http://schemas.microsoft.com/ink/2010/main" type="paragraph" rotatedBoundingBox="9262,12601 5634,15469 5059,14741 8687,11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D7267-33E6-4ED3-AF16-BA63D4EDC40D}" emma:medium="tactile" emma:mode="ink">
              <msink:context xmlns:msink="http://schemas.microsoft.com/ink/2010/main" type="line" rotatedBoundingBox="9262,12601 5634,15469 5059,14741 8687,11874">
                <msink:destinationLink direction="with" ref="{9EDA25BE-516C-422E-BB18-CAF1D972FF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3ECDB2-99F8-47BC-9ED6-EFA101AB10B9}" emma:medium="tactile" emma:mode="ink">
                <msink:context xmlns:msink="http://schemas.microsoft.com/ink/2010/main" type="inkWord" rotatedBoundingBox="6898,14471 6544,14750 6283,14419 6636,14140"/>
              </emma:interpretation>
              <emma:one-of disjunction-type="recognition" id="oneOf0">
                <emma:interpretation id="interp0" emma:lang="" emma:confidence="0">
                  <emma:literal>&amp;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4440 13289 352 0,'-8'-7'132'0,"12"7"-104"0,0 7-8 0,-4 1 52 16,-4-1-44-16,-5 12 40 15,-3-3-36-15,-10 10 0 16,-3 1-20-16,-1-5 44 16,-4 5-28-16,1-1 4 0,-6 1-20 15,6-8 56 1,3 3-40-16,-4 1 8 0,9-8-24 16,8 0 0-16,9 4-4 15,13 0 20-15,12 4-16 16,9-4 32-16,16 0-28 0,10 0-4 15,8-4-8-15,-13-8-4 16,-4 1 0-16,-9-8 68 16,-8 0-36-16,-9 0 148 15,-8-11-104-15,-13 3 64 16,-9-7-80-16,-8-12 0 31,5 12-36-31,-10-19-32 0,-8 0 4 16,5 0-52-16,-1 8 28 0,1-1-268 15</inkml:trace>
        </inkml:traceGroup>
        <inkml:traceGroup>
          <inkml:annotationXML>
            <emma:emma xmlns:emma="http://www.w3.org/2003/04/emma" version="1.0">
              <emma:interpretation id="{7C435E09-B30A-4B1F-8E7E-B398563A6CD9}" emma:medium="tactile" emma:mode="ink">
                <msink:context xmlns:msink="http://schemas.microsoft.com/ink/2010/main" type="inkWord" rotatedBoundingBox="8987,12253 8898,12324 8815,12219 8905,12149">
                  <msink:destinationLink direction="with" ref="{1E76A6FE-29F1-4AA3-81FE-8C2058A8586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4722.0041">6688 11332 92 0,'9'-3'32'0,"-9"-5"-24"0,4 1 0 0,-4 7-4 0,0 0-4 15,0 0-12-15,0-4 8 16,9 0 64-16,-9 0-32 16,0 4 84-16,0-4-60 15,-9 4 0-15,9-3-32 16,0 3 48-16,0 0-36 15,0 0 12-15,0 0-28 16,0 0 20-16,0 0-24 16,0 0-4-16,0 0-4 15,0 0-4-15,0-4 0 16,0 4 0-16,0 0 0 16,0 0 0-16,0 0 0 15,0 0 0-15,0 0 0 16,0 7 0-16,0 1 0 15,0 0 0-15,0-1 0 0,0 1 0 16,-4-1 0-16,-5 5 8 16,9-1-4-16,-8-3-4 15,8-1 4-15,0 1 4 16,0-1-4-16,0 1-12 16,0-1 4-16,0 1 4 15,0-8 0-15,0 0 16 16,0 0-8-16,0 0 4 15,0 0-4-15,0 0 4 16,0 0-8-16,0 0-12 0,0 0 4 16,0-4 4-16,0 0 0 15,0 1 0-15,0-1 0 16,0-4 8-16,0 1-4 16,0-1-4-16,0 4 4 15,-4-3-4-15,4-1 0 16,0 4 0-16,0 1 0 15,-9-1 0-15,9 0 0 16,-8 4 24-16,8 4-12 16,0 3 12-16,-9 1-12 15,9 3 0-15,0 4-4 16,0 1 12-16,9-5-12 16,-1 4-84-16,13 4 44 15,-8-4-388-15</inkml:trace>
        </inkml:traceGroup>
        <inkml:traceGroup>
          <inkml:annotationXML>
            <emma:emma xmlns:emma="http://www.w3.org/2003/04/emma" version="1.0">
              <emma:interpretation id="{436ACC67-92AC-45B0-9D58-F8B0EB06E0C3}" emma:medium="tactile" emma:mode="ink">
                <msink:context xmlns:msink="http://schemas.microsoft.com/ink/2010/main" type="inkWord" rotatedBoundingBox="5732,14781 5338,15094 5059,14741 5454,1442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19.1926">3384 13736 716 0,'-8'19'264'0,"-1"-4"-204"0,-8 19-16 0,4-11-24 0,-4 7-20 16,-4 4-12-16,-9 4 8 16,0 4 4-16,-4-1 0 15,-4-3-56-15,4 0 32 0,0-4-164 16,4-7 104-16</inkml:trace>
          <inkml:trace contextRef="#ctx0" brushRef="#br0" timeOffset="438.7093">2911 13846 540 0,'26'-27'200'0,"-13"27"-156"0,4-7-12 16,0 14 28-16,0 5-40 16,4-1 44-1,5 4-36-15,8 12 12 0,-4-1-24 16,-1 1 44-16,-3-1-32 15,4-3 12-15,-5 0-24 0,-3-1 0 16,-1 1-8-16,-8-4-8 0,-5-4 4 16,1-4-332-1,-9-11 180-15,12 0-276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3:41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DFAD58-4161-4556-AAA9-2D118BEAD43E}" emma:medium="tactile" emma:mode="ink">
          <msink:context xmlns:msink="http://schemas.microsoft.com/ink/2010/main" type="inkDrawing" rotatedBoundingBox="12485,18685 12909,17360 13372,17509 12948,18833" semanticType="callout" shapeName="Other">
            <msink:sourceLink direction="with" ref="{C342B0F3-8846-4419-A5D8-882A1F1112AE}"/>
          </msink:context>
        </emma:interpretation>
      </emma:emma>
    </inkml:annotationXML>
    <inkml:trace contextRef="#ctx0" brushRef="#br0">7976 2880 392 0,'-5'-3'148'0,"5"3"-116"0,5 0-8 16,-5 0 64-16,0 0-52 15,0 0 12-15,0 0-28 16,0 0 40-16,0-4-32 15,0 4 12-15,0 0-24 0,0 0 0 16,0 0-8-16,-5 0 12 16,5 4-12-16,-8 3-4 15,-1 1 0-15,1-1-16 16,-1 1 8-16,1 3 4 16,-5 1 0-16,5-1 8 0,-5 0-4 15,4 1 8-15,-4-1-8 16,1 0-12-1,-1 5 4-15,-4-1 12 16,4 0-4-16,-4 0-4 0,0 0 4 16,0 0-4-16,-4 4 0 15,4 0-12-15,0-4 8 0,0 4 12 16,4 0-4-16,-4 0-4 16,0 0 4-16,4 0-16 15,0 0 8-15,-4-4-4 16,0 0 0-16,-4 4 24 15,0-4-8-15,4 0-12 16,-5 4 0-16,1-4 12 31,8 8-4-31,-4-4-20 0,4 0 8 16,1 4 4-16,-1-1 4 16,4 1 0-16,1 4 0 15,-1-5 0-15,1 5 0 0,3-1-12 16,-3-3 8-16,4 11 12 15,-1-7-4-15,1-9-20 0,0 5 8 16,4 4 20-16,0-1-4 16,0-3-4-16,4-4 16 15,0 4-12 1,1-5 4-16,-1-2-4 16,0 3 4-16,0-4-8 15,1 4-4-15,3-4 4 16,1 4-4-16,-1-12 0 15,1 8 0-15,-1-3 0 16,1 3 0-16,4 4 0 16,-1-8 8-16,1 8-4 15,0-8-12-15,0 5 4 16,-1-9-4-16,1 4 0 0,0 5 16 16,0-1-4-16,4-8 8 15,-4 5-8-15,-1 3-4 16,1-4 4-16,0 1-4 15,0-5 0-15,-1 8 8 16,-3-11-4-16,0 7 8 16,-1 1-8-16,1-8-4 15,-9-4 4-15,0 0 4 16,0 0-4-16,0 0 8 16,0 0-8-16,-5 0-336 31,-3-12-92-31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4:52.8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B3F76A-32CE-41C9-9BFD-049BDF5EC816}" emma:medium="tactile" emma:mode="ink">
          <msink:context xmlns:msink="http://schemas.microsoft.com/ink/2010/main" type="writingRegion" rotatedBoundingBox="21112,15042 23697,15158 23669,15789 21084,15673"/>
        </emma:interpretation>
      </emma:emma>
    </inkml:annotationXML>
    <inkml:traceGroup>
      <inkml:annotationXML>
        <emma:emma xmlns:emma="http://www.w3.org/2003/04/emma" version="1.0">
          <emma:interpretation id="{8C1733E8-8BC5-47FC-B5D6-1D55AC4D1D80}" emma:medium="tactile" emma:mode="ink">
            <msink:context xmlns:msink="http://schemas.microsoft.com/ink/2010/main" type="paragraph" rotatedBoundingBox="21112,15042 23697,15158 23669,15789 21084,15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D8F5B-2D13-498D-8B49-483582A3783C}" emma:medium="tactile" emma:mode="ink">
              <msink:context xmlns:msink="http://schemas.microsoft.com/ink/2010/main" type="line" rotatedBoundingBox="21112,15042 23697,15158 23669,15789 21084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810E5C5B-3AC1-48C0-9FF2-6EA0B047BB22}" emma:medium="tactile" emma:mode="ink">
                <msink:context xmlns:msink="http://schemas.microsoft.com/ink/2010/main" type="inkWord" rotatedBoundingBox="21101,15287 21542,15307 21532,15528 21091,155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 6758 300 0,'-4'4'112'0,"4"-4"-88"0,-5 0-8 0,1 0 64 16,8 0-48-16,-8 0 120 15,4 0-84-15,0 0 64 16,0 0-76-16,-8 0 76 16,16 0-76-16,-8 0 16 15,0 0-40-15,0 0-12 16,0 0-12-16,0 0-16 15,0 0 4-15,0 0 20 16,9 3-8-16,3-3-28 16,10 0 8-16,-1 0 24 15,9 0-8-15,0 0 0 16,12 0 0-16,-8 0-4 16,9 4 0-16,-5-4-12 15,-8 4 8-15,0 0 20 16,-9 0-8-16,-12-4 68 0,3 0-44 15,-7 0 16-15,7 0-32 16,-7 0 0-16,3 0-8 0,-8 0-8 16,0 0 4-16,0 0 4 15,0 0-4-15,0 0-124 16,0 0 64-16,-13 0-428 16,1 7 268-16</inkml:trace>
          <inkml:trace contextRef="#ctx0" brushRef="#br0" timeOffset="515.3693">128 6606 436 0,'4'-7'160'0,"-4"7"-124"0,9-4-8 16,-1-7 44 0,-4 11-44-16,-4-8 52 15,9 8-48-15,-1-7 28 16,-3 7-32-16,3-8-28 0,1 8 0 0,-1 0 36 15,5 0-24-15,-4-8 8 16,3 16-12-16,-3-8-8 16,-5 4 4-16,5-4 4 15,-1 7-4-15,5 1-4 16,-5 3 4-16,1 1 20 16,-1-1-12-16,-3-3 4 15,7 3-8-15,1-11 12 16,0 4-12-16,8-8 24 15,-8 4-20-15,0-8 4 16,4 1-8-16,-4-5 20 16,12 5-16-16,-21-4-20 15,9 3 0-15,-4-3 12 16,-1 7 0-16</inkml:trace>
        </inkml:traceGroup>
        <inkml:traceGroup>
          <inkml:annotationXML>
            <emma:emma xmlns:emma="http://www.w3.org/2003/04/emma" version="1.0">
              <emma:interpretation id="{78A0857F-6FE8-4462-93E6-5A5308B6BC8E}" emma:medium="tactile" emma:mode="ink">
                <msink:context xmlns:msink="http://schemas.microsoft.com/ink/2010/main" type="inkWord" rotatedBoundingBox="21960,15080 23697,15158 23669,15789 21932,157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190.3266">1316 6724 364 0,'0'0'132'0,"0"0"-100"0,4 0-12 16,-4 0 52-16,0 0-44 16,0 0 52-16,0 0-48 15,0 0 36-15,0 0-36 0,0 0 16 16,9 4-28-16,8-1 36 16,-5 1-32-16,5-4 4 0,1 0-16 15,7 0 0-15,-8 0-4 16,0 0 4-16,-4 0-8 15,12 0 8-15,-20 0-8 16,7-4-152-16,6 1 80 16</inkml:trace>
          <inkml:trace contextRef="#ctx0" brushRef="#br0" timeOffset="47832.0323">1754 6709 436 0,'0'3'160'0,"13"-3"-124"0,-13 0-8 15,5 0 80-15,3 0-64 16,-4 0 52-16,5 0-56 16,8-3 8-16,-4-1-32 15,8 0 0-15,4 4-8 0,5 0-16 16,-4 0 4-16,4-4 12 15,-1 0-4-15,1 4 8 16,-13 0-8-16,9 0-4 16,-13-3 4-16,4 3-76 0,-17 0 40 15</inkml:trace>
          <inkml:trace contextRef="#ctx0" brushRef="#br0" timeOffset="48312.8107">1886 6750 340 0,'9'0'128'0,"8"0"-100"0,0 8-8 0,-4-8 8 0,0 7-20 16,-9 1 16-16,9 3-16 16,-1-3 24-16,-7 7-20 15,-5-4-4-15,0 5-4 16,0-1-4-16,-5 0 0 16,-7-4 24-16,-5 8-12 15,-9-4-12-15,9 0-4 16,-9-3 4-16,-3-5 0 15,24 1 8-15,-7-1-4 16,-1 5 52-16,9-5-32 16,-5 1 24-16,9 0-28 15,0-8 28-15,13 7-32 0,8-7 40 16,-12 8-32-16,16-5 4 0,5 1-16 16,-13-4 0-16,9 0-4 15,3-4-8-15,-12 4 4 16,22-3 4-16,-18 3-4 15,5-4-168-15,3-4 88 16,-3-3-376 0</inkml:trace>
          <inkml:trace contextRef="#ctx0" brushRef="#br0" timeOffset="47473.579">2074 6406 288 0,'0'-15'108'0,"13"15"-84"0,-13 3-4 16,0-3 108-16,0 0-72 15,0 0 40-15,0 0-56 16,0 0 40-16,0 12-48 15,-13-1 48-15,9 8-48 16,-5 0-8-16,5 4-12 16,-9-1 0-16,9 1-8 0,-5-4-4 0,-8 0 4 15,17 0-252 1</inkml:trace>
          <inkml:trace contextRef="#ctx0" brushRef="#br0" timeOffset="46646.3791">1099 6523 320 0,'-9'-7'120'0,"18"7"-96"0,-9-4-4 0,0 4 52 15,0 0-44-15,0 0 8 16,0 4-24-16,4-8-16 16,-4 4 0-16,0 0 20 15,0 0-8-15,0 0 16 16,0 0-16-16,0 0-4 15,0 0 0-15,0 0 4 16,0 4-4-16,0-4 32 16,0 0-20-16,0 0-12 15,0 7-8-15,0 1 4 0,0 7 0 16,-4-11-20-16,4 11 12 16,-13 0 20-16,-4 4-4 15,4-4-12-15,5 12 0 16,-9-5 20-16,4 5-8 15,-4-1-20-15,13 1 4 16,-5-1 32-16,5-3-16 16,-5-4 8-16,9 0-8 15,-8-4-8-15,8-4 4 16,0-3 12-16,0-1-8 16,0-7-28-16,0 0 8 15,8-7-260-15,1-1 152 16,-5 1-112-16</inkml:trace>
          <inkml:trace contextRef="#ctx0" brushRef="#br0" timeOffset="49019.1909">2576 6599 436 0,'-8'7'160'0,"4"-7"-124"0,4 0-8 16,0 0 44-16,-13 0-44 15,13 0 24-15,0 0-32 16,-13 8 44-16,-4 0-12 16,4 3-24-1,-17 4 0-15,1 0-16 0,3 4-8 16,-4-4 24-16,0 4-16 15,1-4 12-15,-1 4-12 16,0-4 0-16,4-7-4 16,9 7 4-16,5-11-8 15,7 7 16-15,-3-3-12 16,4-4-20-16,4-4 4 16,0 0 12-16,12 3 0 15,5-3-4-15,0 0 4 0,13 0-4 16,9 4 0-16,3-4-12 15,5 4 8-15,-4 0 20 16,3 0-8-16,-3-1-20 16,0 1 4-16,-14-4 12 15,1 0 0-15,-4 0-4 16,-9 0 4-16,-4 0 28 16,-1-4-16-16,-12 1 76 15,-4-1-56-15,-4 0 40 16,8 0-44-16,-13-3 24 15,9-1-28-15,-5 0 28 16,5-3-32-16,-9-4 32 16,0 0-32-16,9-4 20 15,-9 0-24-15,13-4 8 16,-13 8-16-16,13 4-8 0,0-4 0 16,0 0-120-16,13 7 64 15,-13 4-840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38:52.5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92443D-0727-442D-811E-1B2F20348F4B}" emma:medium="tactile" emma:mode="ink">
          <msink:context xmlns:msink="http://schemas.microsoft.com/ink/2010/main" type="inkDrawing" rotatedBoundingBox="3642,13302 6928,13347 6925,13535 3639,13491" semanticType="underline" shapeName="Other">
            <msink:sourceLink direction="with" ref="{E1A8B243-B41D-43F2-9BB7-C5B7152620E0}"/>
          </msink:context>
        </emma:interpretation>
      </emma:emma>
    </inkml:annotationXML>
    <inkml:trace contextRef="#ctx0" brushRef="#br0">-1 62 236 0,'0'-6'88'0,"4"2"-68"0,4-6-4 0,-4 6 16 15,3-3 16 1,5 1-24-16,-4 2-4 16,-1 1-12-16,1 3-16 0,-8 0 4 15,0 0 20-15,8 3-8 16,-4 4-12-16,-4 0 0 15,4 0 12-15,-1 0-4 16,5-4 24-16,0-6-16 16,0 3 24-16,7 0-24 15,1 3-4-15,3-3-4 16,0 0 12-16,5 4-8 16,-5 2-4-16,4-6 0 15,0 7-4-15,1 0 0 16,-1 0 8-16,0 0-4 15,0 0 8-15,1 3-8 16,3-3-28-16,4 0 12 16,0 0 4-16,0-4 8 15,7-3 8-15,1-3-4 0,4 3-4 16,3-4 4-16,0 1-16 16,5-1 8-16,-1 4 20 15,-3-3-8 1,-1 3-12-16,-3 0 0 0,-5 3 4 15,5 4 0-15,-8-3 8 16,0 3-4-16,-4 0-20 16,-4-1 8-16,4-6 12 15,3 7 0-15,1-7-4 16,8 7 4-16,-1-7-4 16,13-3 0-16,-5-4 8 0,0 10-4 15,1-10-12-15,-1 7 4 16,0 0 4-16,4 0 0 15,-3-6-12-15,7 6 8 16,12 0 12-16,3 0-4 16,5 0-4-16,-1 3 4 15,0 0 4-15,5-3-4 16,3-6-4-16,4-1 4 16,4 0-16-16,0-4 8 15,3-2 116-15,-3-8-60 16,4 0 24-16,4 1-44 15,-4 3-12-15,-20-1-12 16,-19 11-68-16,-15 7 32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4.0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1736DE-1440-4CE7-9D12-4B67C0B6C4C6}" emma:medium="tactile" emma:mode="ink">
          <msink:context xmlns:msink="http://schemas.microsoft.com/ink/2010/main" type="inkDrawing" rotatedBoundingBox="20312,15723 20871,12875 21815,13060 21256,15908" semanticType="verticalRange" shapeName="Other">
            <msink:sourceLink direction="with" ref="{38DA552A-2CD2-4C90-97EF-B321A0CB4330}"/>
          </msink:context>
        </emma:interpretation>
      </emma:emma>
    </inkml:annotationXML>
    <inkml:trace contextRef="#ctx0" brushRef="#br0">1103 34 260 0,'0'-15'96'0,"0"11"-76"0,0-3-4 15,0 7 16 1,0-4-20-16,0 4 32 0,-8-4-28 16,-1 4-4-16,-4 4-8 15,1 0 4-15,3-1-4 16,-12 9 8-16,4-1-8 16,-13 4-12-16,4 4 4 15,-3-4-4-15,-1 4 0 16,-4 4 8-16,-5-4 0 15,-3 7 0-15,12-3 0 16,-4 0 0-16,-4 3 0 16,12 5 8-16,-4-1-4 0,9-4-12 15,0-3 4-15,-1 4-4 16,-3-1 0-16,12-3 16 16,5 3-4-16,-5-7 16 15,0 0-12-15,-4 4-20 16,-4 0 4-16,12 3 4 15,-4 1 4-15,1-9 8 16,-1 13-4-16,0-5-28 16,0-3 12-16,9 0-4 15,0-1 8-15,-5 1-12 16,-3 4 12-16,7-5-4 16,-3 1 4-16,-1 3 16 15,1 5-4-15,-5-1-36 0,4-3 16 16,1-5 16-16,-5 5 0 15,9-5-24-15,0-3 12 16,-5 0-12-16,5 0 12 16,-5 0 44-16,9-4-20 15,0 4-20-15,0 0 4 16,-4-4 0-16,0 0 4 16,0 8 16-16,-1-4-8 15,1 0-12-15,-4 4 0 16,-5-1-4-16,8 1 0 15,1 4 8-15,0-5 0 16,0-3 0-16,-1 8 0 16,-3-8 8-16,8 0-4 15,-4 0-12-15,-1 3 4 16,1 1-4-16,0-4 0 0,0 4 44 16,-1 3-24-16,1 1-28 15,-9-9 8-15,9-2 8 16,-4 6 4-16,-1-3 8 15,-4-4-8-15,1 4-20 16,-1-4 8-16,0 4 4 16,9 0 4-16,-9 0 0 15,0 0 0-15,9 0 0 16,4 0 0-16,-9 4 24 16,9-1-12-16,0 1-20 15,-12-4 0-15,7 4 4 0,5-4 4 16,0-4-12-16,5 4 8 15,-5-4 4-15,12 4 0 16,-12-4 16-16,9 0-8 16,4 4-4-16,-5 0 0 15,5 0-24-15,0 0 12 16,-5 0 20-16,9 0-4 16,-4 0-12-16,-4 3 0 15,-5-3 4-15,4-4 0 16,9 1 8-16,-4-1-4 15,-4 0-12-15,3 0 4 16,1 0-4-16,-4 0 0 16,8 4 24-16,-4-7-8 15,-1 3-12-15,5 0 0 0,-4 0 12 16,8 4-4-16,-4-4 8 16,5 8-8-16,-1-8-12 15,0 4 4-15,-8 0-4 16,17-4 0-16,-9 8 0 15,-4-5 0-15,5 1 32 16,-1-3-12-16,9 6-20 16,-9-3 0-16,9 0 4 15,-9-4 4-15,0 12 8 16,9-1-4-16,-9-3-28 16,1 0 12-16,-10 3-56 15,14-3 36-15,-13 0-56 0,8-5 52 16,0 1-20-16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6:06.8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387075-19AE-4144-946C-69D74D7383CE}" emma:medium="tactile" emma:mode="ink">
          <msink:context xmlns:msink="http://schemas.microsoft.com/ink/2010/main" type="writingRegion" rotatedBoundingBox="19764,17953 23965,17357 24098,18297 19897,18893"/>
        </emma:interpretation>
      </emma:emma>
    </inkml:annotationXML>
    <inkml:traceGroup>
      <inkml:annotationXML>
        <emma:emma xmlns:emma="http://www.w3.org/2003/04/emma" version="1.0">
          <emma:interpretation id="{24624457-C14E-4EAB-ABB2-1A8638A41DF6}" emma:medium="tactile" emma:mode="ink">
            <msink:context xmlns:msink="http://schemas.microsoft.com/ink/2010/main" type="paragraph" rotatedBoundingBox="19764,17953 23965,17357 24098,18297 19897,18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67757-9006-484F-B999-D34391D96BC6}" emma:medium="tactile" emma:mode="ink">
              <msink:context xmlns:msink="http://schemas.microsoft.com/ink/2010/main" type="line" rotatedBoundingBox="19764,17953 23965,17357 24098,18297 19897,18893"/>
            </emma:interpretation>
          </emma:emma>
        </inkml:annotationXML>
        <inkml:traceGroup>
          <inkml:annotationXML>
            <emma:emma xmlns:emma="http://www.w3.org/2003/04/emma" version="1.0">
              <emma:interpretation id="{B5535B58-C3EF-4C00-861E-613BA3521255}" emma:medium="tactile" emma:mode="ink">
                <msink:context xmlns:msink="http://schemas.microsoft.com/ink/2010/main" type="inkWord" rotatedBoundingBox="19790,18136 23138,17662 23239,18377 19892,188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16628 3338 156 0,'-4'4'56'0,"4"4"-44"0,4 3-4 0,-4 4 164 0,9 4-96 15,-5 8 40-15,0 11-68 16,-4 7 32-16,9 4-44 16,-9-3 8-16,0-1-28 15,0-7 28-15,-4 0-28 16,-1-12 56-1,5-3-40-15,-4-4-8 0,-9-4-12 16,13-11 32-16,-4-8-20 16,-4-7-4-16,8-12-12 15,0-4-8-15,8-7 4 0,-4-3-16 16,18-9 8-16,-5 12 12 16,4 0-4-16,0 4-12 15,-4-1 4-15,5 5 20 16,-1 7-8-16,-4 8 60 15,-4-1-40-15,8 1 16 0,-8 3-28 16,0 1 28-16,12-1-28 16,5 1-12-16,-17-1-8 15,8 4 28-15,-13 4-12 16,10-3 4-16,-14 3-8 16,-4 0-8-16,0 0 4 15,0 0-156-15,8 7 84 16</inkml:trace>
          <inkml:trace contextRef="#ctx0" brushRef="#br0" timeOffset="750.4968">17071 3732 416 0,'0'-7'152'0,"4"14"-116"16,-4-7-12-16,0 0 92 0,0 0-68 15,-4 0 60-15,4 0-64 16,0 0 24-16,0 0-40 16,0 0 8-16,0 0-20 0,0 0 20 15,0 0-24-15,0 0 4 16,0 0-8-16,0 0 12 16,9 0-12-16,4 0 4 15,-1-4-4-15,5 1 4 16,-4-1-8-16,4-4 8 15,4 8-8-15,-4 0-20 16,0 0 8-16,1 0 20 16,-6-4-4-16,5 1 16 0,-4-1-16 15,8 4-12-15,-12 0 0 16,4-4 20-16,4 4-8 16,-9 0-28-16,-4-4 8 15,5 0-224-15,-5 1 128 16</inkml:trace>
          <inkml:trace contextRef="#ctx0" brushRef="#br0" timeOffset="-524.3959">16130 3660 404 0,'9'8'148'0,"3"-8"-112"0,18-4-12 15,-17 4 108-15,13 0-76 16,3-4 40-16,-3 0-56 15,4 4 20-15,-9-3-32 16,0-1 16-16,1 4-24 0,-10-4 8 16,14 0 0-1,-13 4-12-15,-5 0-12 16,5 0 0-16,-13 0-148 16,13 0 80-16</inkml:trace>
          <inkml:trace contextRef="#ctx0" brushRef="#br0" timeOffset="-825.1906">16194 3384 404 0,'0'-8'148'0,"9"8"-112"0,-5 4-12 0,-4-4 92 0,0-4-68 16,0 4 32-16,0-3-44 16,0 3 4-16,0 0-24 15,0 0 20-15,0 0-24 0,0 0 12 16,0 0-12-16,8-8 28 16,1 8-24-16,-1 0 4 15,5-4-12-15,4 4 20 16,4-4-16-16,1 4 4 15,-1-3-8-15,5-1 12 16,-9 0-12-16,8 0-4 16,-8 4 0-16,0-4-4 15,-8 4 0-15,-5 0 32 16,-4 0-16-16,0 0 12 16,0 0-16-16,0 0 12 15,0 0-16-15,0 0 4 16,0 0-4-16,0 0-156 15,0 0 80-15,0 0-228 16,0 0 168-16,0 8-276 16</inkml:trace>
          <inkml:trace contextRef="#ctx0" brushRef="#br0" timeOffset="-78053.8683">14521 3550 320 0,'0'-7'120'0,"4"7"-96"0,-4 0-4 0,0 0 68 0,8-4-52 16,-8 4 32-16,0 0-40 16,0 0 36-16,0 0-36 15,0 0 20-15,0 0-28 16,0 0 0-16,0 0-12 15,0 0 28-15,9 4-20 0,-9-4 20 16,4 4-20-16,-4-4 20 16,9 3-24-16,-1-3 40 15,1 0-28-15,3 0 12 16,-3 0-20-16,4-3 8 16,-1-1-12-16,6 0 0 15,3 0-4-15,-8 4-24 16,12-4 8-16,-4 4 20 15,13 0-4-15,5 4-20 16,-5 0 4-16,4-4 20 0,13 4-4 16,-4-4-4-16,9-4 0 15,3 0-16-15,9 0 8 16,9 1 4-16,0 3 0 16,-5-4 8-16,9 0-4 15,-17-3-12-15,-5 3 4 16,-3-4 20-16,-14-7-8 15,-3 0-12-15,-10 11 0 16,-7-3 84-16,8-9-48 16,-9 13 16-16,-4-5-28 0,0 1-20 15,0-1-4-15,8 0 4 16,1-3 0-16,-5 3-20 16,9 1 12-16,-4-1 32 15,-9 1-16-15,4 3-8 16,-8-4-4-16,-5 8 20 15,1-7-8-15,-9 7-4 16,-9 0 0-16,5 7-136 16,-9-7 72-16,-4 12-460 15</inkml:trace>
          <inkml:trace contextRef="#ctx0" brushRef="#br0" timeOffset="-77124.3971">15057 3853 280 0,'4'-7'104'0,"-4"14"-84"0,9-7 0 16,-9 0 12-16,0 0-20 15,-4 19 32 1,-1-4 16-16,1 4-28 15,0 4 0-15,0-4-20 0,-1 0 12 16,-3 3-16-16,8-3 16 16,0-3-16-16,0-1 4 15,0-4-4-15,0-3 20 16,-4-1-16-16,4-3-4 16,0-4-4-16,0 0-16 15,-5 0 8-15,5 0 12 16,0 0-4-16,0 0-12 15,0 0 4-15,0-4-4 16,0-3 0-16,9-1 24 16,-1 0-8-16,1-3 4 0,-1 4-4 15,1-9 4-15,-5 1-8 16,0 11-12-16,9-11 4 16,-4 4 4-16,-5 3 0 15,0 1 16-15,9-5-8 16,-9 5-4-16,0 3 0 15,5 0 4-15,-5-7-4 16,5 7 60-16,-1-3-36 0,1-1 8 31,-5 4-24-31,5-3 56 0,12-8-40 16,-13 15-12-16,1-12-8 16,-5 12 0-16,5 0-4 15,-9 0 8-15,12-7-8 0,-3 7 32 16,-1 7-20-16,1-7 48 15,-5 0-36-15,13 0 20 16,-4 0-28-16,0 0-16 0,-5 0-8 16,9-7 48-16,-4 7-24 15,0 0-20-15,-5 0 0 16,-8-8 0-16,9 8 0 16,-9 0 24-16,0 0-12 15,-17 8-172 1</inkml:trace>
          <inkml:trace contextRef="#ctx0" brushRef="#br0" timeOffset="2301.7144">17625 3320 164 0,'0'3'60'0,"4"-3"-44"0,-4 0-8 0,0 4 44 16,0-4-32-16,13 4 60 15,-13 11-44-15,0-4 56 16,-13 12-56-16,13 4 44 16,-4 3-44-16,-5 4 8 15,9 4-28-15,-4 0 0 16,0-1-8-16,4-2 12 16,0-5-12-16,-9-4-4 0,9-3 0 15,0-8-16-15,0 0 8 16,0-11 40-16,-4 7-24 15,4-11 0-15,-9-3-8 16,9-5-4-16,0 1 0 16,0-9 8-16,9 1-4 0,-9 0 24 15,4-4-16-15,5-4 12 16,-5 5-12-16,-4-9-16 16,4 8 0-16,5 0 20 15,-5 4-8-15,5 0 60 16,-5 0-40-16,4 3 24 15,-3 1-32-15,7 3 36 16,-7 1-32-16,12-1 20 16,-5-3-24-16,1 7 8 15,0 0-16-15,0 1 0 0,-9-1-4 16,9-4 20-16,-9 5-16 16,-4-5-4-16,9 8-4 15,-5-8-4-15,-4 8 0 16,0 0-124-16,-4 0 68 15,4 0-356 1,0 0 228-16,4 8-164 16</inkml:trace>
          <inkml:trace contextRef="#ctx0" brushRef="#br0" timeOffset="2704.2773">17599 3179 540 0,'-4'0'200'0,"8"0"-156"0,9 12-12 0,-9-12 80 16,-4 0-68-16,13 0 60 15,0 11-60-15,0-11 16 16,-1 8-40-16,-7-8 8 0,7-8-16 15,1 8 20-15,-9 0-20 16,9-11-20-16,0 11 0 16,0 0-188-1,-9-4-388 1</inkml:trace>
          <inkml:trace contextRef="#ctx0" brushRef="#br0" timeOffset="4010.7717">17889 3743 540 0,'0'-11'200'0,"0"11"-156"0,0 0-12 0,0 15 44 16,0-11-48-16,0 15 8 15,0-11-24-15,0 3 20 16,13-11-20-16,-9 0 4 0,9 0-8 15,-1-8 4-15,5 5-8 0,-8-5-4 16,-5-11 4-16,-4 15-16 16,0-15 8-16,-13 4 12 15,-4 4-4-15,5 3-12 16,-1 8 4-16,9 0-4 16,4 0 0-16,0 0-292 15,4-7 164 1,21-1-200-16</inkml:trace>
        </inkml:traceGroup>
        <inkml:traceGroup>
          <inkml:annotationXML>
            <emma:emma xmlns:emma="http://www.w3.org/2003/04/emma" version="1.0">
              <emma:interpretation id="{7D6DDE81-70BB-4DBE-BF5A-B281847301B0}" emma:medium="tactile" emma:mode="ink">
                <msink:context xmlns:msink="http://schemas.microsoft.com/ink/2010/main" type="inkWord" rotatedBoundingBox="23366,18005 23815,17941 23870,18329 23421,18393"/>
              </emma:interpretation>
              <emma:one-of disjunction-type="recognition" id="oneOf1">
                <emma:interpretation id="interp1" emma:lang="" emma:confidence="1">
                  <emma:literal>r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4503.9137">18195 3395 488 0,'0'0'180'0,"9"4"-140"0,-5 0-12 0,-4-4 32 15,0 11-40-15,0 4 24 16,-4 4-24-16,4 4 36 16,-9 11-32-16,5 8 4 0,-9 3-16 15,13-7 12-15,-12 4-16 16,12-8-4-16,0-8 0 0,0 1 4 15,-5-16-4-15,5 8 8 16,0-12-8-16,0-7 16 16,-4-3-12-16,-4-1-4 15,8-15 0-15,0 0-4 16,8-7 0-16,1-9-12 16,16-2 8-16,-8-5 4 15,4 4 0-15,1 12 8 16,3-1-4-16,-8 4 24 15,0 4-16-15,-4 8 76 16,4 4-52-16,-4-1 24 16,4 8-40-16,-4 0 36 15,0-4-32-15,4 4 12 16,8 0-20-16,-8 0 20 16,9-4-24-16,4 4-40 15,-13-3 16-15,-5 3-360 0,5-4 204 16</inkml:trace>
        </inkml:traceGroup>
        <inkml:traceGroup>
          <inkml:annotationXML>
            <emma:emma xmlns:emma="http://www.w3.org/2003/04/emma" version="1.0">
              <emma:interpretation id="{43FD5AC4-4CED-4830-8CAB-1BCA062A7A93}" emma:medium="tactile" emma:mode="ink">
                <msink:context xmlns:msink="http://schemas.microsoft.com/ink/2010/main" type="inkWord" rotatedBoundingBox="23292,17454 23328,17449 23352,17618 23317,1762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44.992">18051 2865 716 0,'0'-11'264'0,"0"11"-204"0,0 0-16 16,0 0 88-16,8 11-80 15,-8 4-20-15,0 4-20 16,0 12-24-16,0 3 8 16,-8-4-104-16,3 4 60 0</inkml:trace>
        </inkml:traceGroup>
        <inkml:traceGroup>
          <inkml:annotationXML>
            <emma:emma xmlns:emma="http://www.w3.org/2003/04/emma" version="1.0">
              <emma:interpretation id="{FA44C334-CCFB-488A-99B9-93FC0355D622}" emma:medium="tactile" emma:mode="ink">
                <msink:context xmlns:msink="http://schemas.microsoft.com/ink/2010/main" type="inkWord" rotatedBoundingBox="23548,17417 23965,17357 24019,17742 23603,17802"/>
              </emma:interpretation>
              <emma:one-of disjunction-type="recognition" id="oneOf3">
                <emma:interpretation id="interp7" emma:lang="" emma:confidence="1">
                  <emma:literal>^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M</emma:literal>
                </emma:interpretation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209.7016">18332 3206 508 0,'0'-8'188'0,"0"8"-148"0,0-7-8 16,0 7 96-16,0 0-76 15,4 0 68-15,-4 0-68 16,4-4 40-16,-4-4-52 16,9-3 16-16,-5-4-36 0,9 0-8 15,0-4-8-15,4-4 4 16,-9-7-4-16,1 3 8 0,3-7-8 15,1 4 8-15,-9 0-8 16,9 3-4-16,0 1 4 16,0 3 12-16,-9 4-8 15,9 0 4-15,0 4-4 16,-9 4 12-16,9 3-12 16,-13 1-4-16,12 3 0 15,1 0-4-15,-9 4 0 16,-4 0 0-16,13 0 0 15,-13 0 16-15,0 0-8 0,0 8-20 16,0-5 4-16,13 5 12 16,-9 0 0-16,5-1 8 15,-5 1-8-15,-4 3 8 16,0 4-8-16,13 0 8 16,-13 8-8-16,8 0 16 15,1 7-12-15,4-3 32 16,-13-1-24-16,17 0 12 15,-9 5-16-15,9-12 12 16,-8-4-16-16,-1 0 16 16,5-7-16-16,-13-5-56 15,17-3 24-15,-9-7-448 16,-8-12 260-16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5.3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057A91-DB19-40C8-9226-B58470793F13}" emma:medium="tactile" emma:mode="ink">
          <msink:context xmlns:msink="http://schemas.microsoft.com/ink/2010/main" type="inkDrawing" rotatedBoundingBox="24824,12083 25022,16286 22204,16419 22006,12216" semanticType="verticalRange" shapeName="Other">
            <msink:sourceLink direction="with" ref="{38DA552A-2CD2-4C90-97EF-B321A0CB4330}"/>
          </msink:context>
        </emma:interpretation>
      </emma:emma>
    </inkml:annotationXML>
    <inkml:trace contextRef="#ctx0" brushRef="#br0">554 4026 52 0,'72'8'16'0,"-29"3"-12"0,16 4 0 0,-29-3 0 15,13-1-4-15,-1 0-12 16,18 5 8-16,-5-1 4 15,5 4 0-15,12-8 8 16,-4 4-4-16,-4 0 112 16,9-3-64-16,-18-1 40 15,5-4-52-15,-5-3 28 16,0-4-36-16,-8-4 16 16,13 4-28-16,-1-3 0 15,10 3-12-15,-10-8-8 0,14 4 4 16,-14-3 4-16,5-1-4 15,0-3-12-15,-17-1 4 16,8-3 4-16,-8-4 0 16,-4 1 24-16,-5-5-12 15,-4 0-12-15,-4-3-4 16,4-1-4-16,-13 1 0 16,-4-1 16-16,9-3-4 15,-9 0-12-15,-5-5 4 16,1-6 20-16,4-5-8 15,-17 5-4-15,13-1 0 16,-4-3 4-16,-5-8-4 16,13 4 8-16,-9-1-8 15,1 1-12-15,4 4 4 16,-1 3-4-16,1-3 0 16,4 3 24-16,-8-7-8 0,-1-4-20 15,5 0 4-15,-13-4 84 16,13-4-44-16,-5 5 16 15,-3-5-28-15,-1 8-28 16,17-4 0-16,-12 12 12 16,3 0 0-16,1-1-4 15,4-7 4-15,-8-4 12 16,4-7-8-16,-5-4 60 16,5 0-40-16,-5 3 40 15,-3 1-36-15,3 7 8 0,1 4-24 16,-9 4-24-16,8-4 0 0,-4-4 20 15,-4 1-4-15,0-1-4 16,13 0 0-16,-13-4-4 16,0 1 0-16,0 3 0 15,0-3 0-15,-4 3 0 16,4-4 0-16,-9 8 8 16,9-15-4-16,-4-4-12 15,-4-4 4-15,8 8 4 16,-5 4 0-16,-7 0 0 15,12 7 0-15,-5 8 16 16,-7 3-8-16,-1 5-4 16,13-1 0-16,-13-4 4 15,13-3-4-15,-13 4-4 16,5 3 4-16,-5 1-4 16,0-1 0-16,-4-3 0 15,-8-1 0-15,-1 4 8 0,-4 5-4 16,0-1-12-16,-12 4 4 15,-1 7 4-15,-4 1 0 16,5-1 0-16,-5 5 0 16,-4 3 8-16,4 0-4 15,4 7-20-15,-12 5 8 16,4-8 4-16,0 11 4 16,-9-4 8-16,1 4-4 15,3 1-4-15,5 3 4 16,0-4-16-16,9 4 8 15,-5 4 4-15,8-1 0 0,5 1-12 16,-8 4 8-16,-1-4 4 16,1 11 0-16,-1-8 0 15,-8 1 0-15,0-12 8 16,-9 19-4-16,13-3 16 16,-8-1-12-16,8 0 4 15,-4 4-4-15,8 1 4 16,-8-5-8-16,0 8 24 15,-8-4-16-15,-1 8 4 16,-17 3-8-16,-8 1-8 16,-13 11 4-16,13-4 4 15,4-4-4-15,5-4-20 16,-5-3 8-16,13 7 12 16,4-3 0-16,8-1-92 15,9-3 52-15,9-4-368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7.8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3B7B29-86BD-4B8F-B848-E9162AD414EB}" emma:medium="tactile" emma:mode="ink">
          <msink:context xmlns:msink="http://schemas.microsoft.com/ink/2010/main" type="inkDrawing"/>
        </emma:interpretation>
      </emma:emma>
    </inkml:annotationXML>
    <inkml:trace contextRef="#ctx0" brushRef="#br0">101 22 312 0,'-9'-8'112'0,"13"4"-84"0,-8-3-12 0,4 7 64 15,0 0-48-15,0 0 40 16,0-4-40-16,0 4 24 16,0 0-28-16,0 0-36 15,9 0 4-15,-5 8 16 16,-8 3-4-16,4 4-4 15,-5 4 0-15,-3 4 20 16,-1 3-12-16,-3 5-4 16,-1-1-4-16,0 0 4 15,0-3-4-15,5-5 16 0,-1-3-12 16,5-4 16-16,0-3-16 0,0-5-4 16,4 1 0-16,0 0-60 15,0-8 32-15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8.5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AC44FE-7108-48CF-9667-4B95E46835A0}" emma:medium="tactile" emma:mode="ink">
          <msink:context xmlns:msink="http://schemas.microsoft.com/ink/2010/main" type="inkDrawing"/>
        </emma:interpretation>
      </emma:emma>
    </inkml:annotationXML>
    <inkml:trace contextRef="#ctx0" brushRef="#br0">14 66 320 0,'-13'-7'120'0,"17"7"-96"0,-4 0-4 15,0 0 184-15,0-8-116 0,4 4 80 16,1 0-100-16,3 1 0 16,5-1-44-16,4-4 24 0,4 4-32 15,5-7-12-15,-1 4-8 16,5 7 28-16,-4-4-12 15,-1 0-4-15,1 4-4 16,-5 4-172-16,1 0 92 16,-5-1-464-1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8.8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4D31EF-74AF-4068-AEE1-D6C9A7E30D62}" emma:medium="tactile" emma:mode="ink">
          <msink:context xmlns:msink="http://schemas.microsoft.com/ink/2010/main" type="inkDrawing"/>
        </emma:interpretation>
      </emma:emma>
    </inkml:annotationXML>
    <inkml:trace contextRef="#ctx0" brushRef="#br0">-2 0 384 0,'-5'3'140'0,"14"1"-108"0,-1 0-8 16,1 7 76-16,4 5-60 16,-1 6 16-16,10 1-32 15,-1 3 4-15,5 1-16 16,-1-1 28-16,1-3-24 15,-5 0-12-15,-4-4-8 0,0-4 20 16,-4-4-8-16,-5-3-312 16,-8-1 168-1,0-7-144-15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8.9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C16674-F983-4376-A1FA-C7EA64602DAC}" emma:medium="tactile" emma:mode="ink">
          <msink:context xmlns:msink="http://schemas.microsoft.com/ink/2010/main" type="inkDrawing"/>
        </emma:interpretation>
      </emma:emma>
    </inkml:annotationXML>
    <inkml:trace contextRef="#ctx0" brushRef="#br0">260 0 372 0,'-34'4'140'0,"21"0"-112"0,-12 7-4 0,12-3 108 15,0 7-76-15,-8 0 4 16,0 4-36-16,-1 4-16 16,1-1-4-16,0 5 20 0,4-4-12 15,0-1-20-15,-5 1 0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9.4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BF37E2-087B-40C0-B055-2E3E8C34EEEE}" emma:medium="tactile" emma:mode="ink">
          <msink:context xmlns:msink="http://schemas.microsoft.com/ink/2010/main" type="inkDrawing"/>
        </emma:interpretation>
      </emma:emma>
    </inkml:annotationXML>
    <inkml:trace contextRef="#ctx0" brushRef="#br0">362 28 300 0,'-9'-19'112'0,"9"15"-88"0,0 4-8 0,-4 0 152 15,0-4-96-15,-9 4 0 16,0 4-48-16,-16 7-24 16,-1 4-4-16,-9 12 48 15,-3-1-24-15,-1 16 36 0,1 0-32 16,8 11 32-16,0 3-32 15,17 20-12-15,8-8-8 0,9 8-4 16,13 0 0-16,8-16 16 16,13-3-8-16,4-15 16 15,9-8-16-15,4 0-136 16,9-8 72-16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19.8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508A64-A33C-49B5-81CA-630C0FABAD6C}" emma:medium="tactile" emma:mode="ink">
          <msink:context xmlns:msink="http://schemas.microsoft.com/ink/2010/main" type="inkDrawing"/>
        </emma:interpretation>
      </emma:emma>
    </inkml:annotationXML>
    <inkml:trace contextRef="#ctx0" brushRef="#br0">400 24 392 0,'0'-26'148'0,"0"26"-116"0,0 0-8 0,0 0 100 15,0 0-72-15,0 0 8 16,5 15-40-16,-1 4-40 16,4 7 12-16,5 8 72 0,4 0-36 15,5 16 36-15,-1 3-36 0,-4 11-8 16,0 12-12-16,-9-1 4 15,-3-6-8-15,-14 6 24 16,-16-10-16-16,-14-9-4 16,-8-3-4-16,-8 0 4 15,4-11-4-15,0-8 8 16,0-4-8-16,0-7-12 16,8-12 4-16,1-7-304 15,3-8 168 1,5-3-244-16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20.5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5698EA-BC2C-4513-B4CF-12D804BB70B5}" emma:medium="tactile" emma:mode="ink">
          <msink:context xmlns:msink="http://schemas.microsoft.com/ink/2010/main" type="inkDrawing"/>
        </emma:interpretation>
      </emma:emma>
    </inkml:annotationXML>
    <inkml:trace contextRef="#ctx0" brushRef="#br0">88 2 216 0,'-8'-4'80'0,"12"4"-60"16,-8 0-8-16,4 0 12 0,0 0-16 15,0 0 16-15,0 0-16 16,0 8 60-16,0-1-40 16,-5 5 8-16,1 3-24 15,0 4 12-15,0 0-16 16,-5 0 4-16,1 0-4 15,-1 0 12-15,1-4-12 16,-1-4-12-16,1 0 0 16,-1-7 12-16,5 0-4 15,4-4 16-15,0-8-12 16,0 1-12-16,8-4 0 16,-3-1-4-16,3 1 0 0,-4-1-12 15,5 1 12-15,-1 0-12 16,5-1 8-16,-4 1 0 15,3 0 4-15,-3-1 16 16,8 5-4-16,0-1 16 16,-4 4-12-16,4 1 60 15,4-1-40-15,-4 0 16 16,0 0-28-16,0 4 0 16,-4 0-8-16,4 0 4 15,-13 0-8-15,5 8 16 16,-5-1-12-16,0 5 24 0,1 3-20 15,-5 4 48-15,0 4-32 16,4-1-24-16,0 1-4 0,-4-4 36 31,0 4-24-31,4-1-96 0,1 5 40 16,7-8-428-16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05.2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E4BEB3-7991-485E-A616-B82DD3C24BE5}" emma:medium="tactile" emma:mode="ink">
          <msink:context xmlns:msink="http://schemas.microsoft.com/ink/2010/main" type="inkDrawing" rotatedBoundingBox="4262,16584 11025,16239 11030,16327 4266,16673" semanticType="underline" shapeName="Other">
            <msink:sourceLink direction="with" ref="{6DDFADCD-3E3C-40BF-A0C4-484AA041B5C0}"/>
          </msink:context>
        </emma:interpretation>
      </emma:emma>
    </inkml:annotationXML>
    <inkml:trace contextRef="#ctx0" brushRef="#br0">-2 375 300 0,'0'0'112'0,"0"4"-88"0,-4-4-8 0,4 0 20 16,0 0-24-16,8 0 12 16,-8 0-12-16,7 0 36 15,5 0-24-15,-4 0 4 16,3 0-16-16,5 0 0 0,-8 0-4 16,3 0 20-1,5 0-16-15,-1 0 12 0,5-4-12 16,-1 4 0-16,4 0-4 15,0 0 4-15,4 0-8 16,1 0-12-16,-1 0 4 16,0 0 4-16,11-3 0 15,-10 6 0-15,3-6 0 16,-4 3 0-16,0 0 0 16,0 0 8-16,-4 0-4 15,4 0-12-15,0 0 4 16,0-3 12-16,8-1-4 15,-4 4 8-15,8-3-8 16,0-1-12-16,-5 1 4 16,13 3-4-16,-5-4 0 15,-3 4 32-15,0 0-12 0,-4 4 4 16,3-4-8-16,-3 3-16 16,0-3 4-16,0 0 12 0,0 0-4 15,11-3-4-15,-7-4 4 16,7 0-4-16,1 7 0 15,-1-7-12-15,5 7 8 16,3-10 12-16,0 6-4 16,0 1 8-16,-11-1-8 15,-1 1-20-15,-3 0 8 16,0-1 4-16,0 1 4 16,-5-4 8-16,5 3-4 0,0 8-12 15,-1-8 4-15,5 4 20 16,7 4-8-16,-3-4-12 15,7 3 0-15,-4-6 4 16,1-4 0-16,-5 7 16 16,4-7-8-16,1 0 4 15,-1-3-4-15,0 0-16 16,5-1 4-16,3 8-4 16,0-4 0-16,0 7 8 15,0-4 0-15,0 1 0 16,4 6 0-16,0-3 0 15,0 7 0-15,4-3 0 16,3-1 0-16,9 4 8 16,-1-7-4-16,-3 7-12 15,3-14 4-15,1 7 4 0,3 0 0 16,0-7 0-16,-3-3 0 16,3 3 0-16,-4 0 0 15,-7 0 16-15,0 0-8 16,3 0-12-16,-3 4 0 15,3 0 4-15,9-4 0 16,-5 7-12-16,-3-7 8 16,-1-3 20-16,1-1-8 15,-1 4-20-15,5 0 4 16,-5 1 12-16,1 2 0 0,3-3-4 16,-3 0 4-16,-5 4 20 15,5-1-12 1,3 1-4-16,12 3-4 0,-7-7-4 15,-9 4 0-15,1 3 16 16,-12 0-8-16,-8-4-4 16,-8 4 0-16,-3 0 4 15,0 0-4-15,-5 0-4 16,1 0 4-16,-4 0-4 16,0 0 0-16,0 0 16 15,-4 0-8-15,0-3-20 16,-1-1 4-16,-6 1-4 15,-1 3 4-15,-8 0 24 16,9-4-8-16,-13 4-12 16,5 0 0-16,-5 0 12 15,9-3-4-15,-5 0-4 0,5 3 4 16,-5-4-16-16,1 4 8 16,-5-3 20-1,5 3-8-15,3 0-20 16,4 0 4-16,8 0 48 15,4-4-20-15,4 4 36 16,7-3-32-16,-7 3-12 0,0-4-8 16,-12 1 4-16,-8 0-4 15,0-4 16-15,-11 0-12 16,4 0-20-16,-12 0 4 16,-12-3-312-1,-7-1-124-15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4:24.3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CCA626-1C30-4412-8756-A8A39AECE1BF}" emma:medium="tactile" emma:mode="ink">
          <msink:context xmlns:msink="http://schemas.microsoft.com/ink/2010/main" type="writingRegion" rotatedBoundingBox="23848,13110 23349,14866 22708,14684 23207,12928"/>
        </emma:interpretation>
      </emma:emma>
    </inkml:annotationXML>
    <inkml:traceGroup>
      <inkml:annotationXML>
        <emma:emma xmlns:emma="http://www.w3.org/2003/04/emma" version="1.0">
          <emma:interpretation id="{1CD811A0-2791-4B9C-97A1-43AFAE8C9FC1}" emma:medium="tactile" emma:mode="ink">
            <msink:context xmlns:msink="http://schemas.microsoft.com/ink/2010/main" type="paragraph" rotatedBoundingBox="23848,13110 23349,14866 22708,14684 23207,12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1BE028-8A4D-4944-8DF0-194A6DA38B76}" emma:medium="tactile" emma:mode="ink">
              <msink:context xmlns:msink="http://schemas.microsoft.com/ink/2010/main" type="line" rotatedBoundingBox="23848,13110 23349,14866 22708,14684 23207,12928"/>
            </emma:interpretation>
          </emma:emma>
        </inkml:annotationXML>
        <inkml:traceGroup>
          <inkml:annotationXML>
            <emma:emma xmlns:emma="http://www.w3.org/2003/04/emma" version="1.0">
              <emma:interpretation id="{694052CD-B94A-4BCD-A51C-D33EBE5BA2D2}" emma:medium="tactile" emma:mode="ink">
                <msink:context xmlns:msink="http://schemas.microsoft.com/ink/2010/main" type="inkWord" rotatedBoundingBox="23848,13110 23349,14866 22708,14684 23207,12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2474 4320 340 0,'13'-34'128'0,"-13"34"-100"0,8-15-8 16,-8 11 184-1,9 4-116-15,-5 0 36 16,-4 8-76-16,0 3 16 15,0 4-36-15,-13 16 44 16,13 3-40-16,-17 11 48 16,5 1-48-16,-18-1 4 15,17-7-24-15,-17-4 12 16,0 0-16-16,1-8 4 16,-1 1-4-16,0-8-192 15,13-4 100-15</inkml:trace>
          <inkml:trace contextRef="#ctx0" brushRef="#br0" timeOffset="270.219">2683 4453 520 0,'-17'-8'192'0,"17"8"-152"0,-13 8-8 0,0-1 36 15,5 8-44-15,-14 4 60 16,10 4-48-16,-5 0-8 15,0 3-16-15,-13 1 0 16,4-5-8-16,-8 1-4 16,4-4 4-16,-8 0 20 15,4 4-12-15,-17-4-4 16,17 0-4-16,-5-4 20 16,10 4-12-16,-1-8-76 15,17-3 36-15,13-12-336 16,13 4 204-16</inkml:trace>
          <inkml:trace contextRef="#ctx0" brushRef="#br0" timeOffset="599.5947">2406 4752 416 0,'8'0'152'0,"-8"0"-116"0,9-4-12 0,0 0 84 16,3 8-64-16,5-4 16 15,0 0-36-15,0 0-4 16,5 8-12-16,-5-1-8 16,0 4 4-16,0 1 12 15,-9-1-8-15,-8 1 60 16,5 6-40-16,-10-6-12 16,-3 3-8-16,4-4 0 15,-1 4-4-15,-3-3-4 16,16-1 4-16,-8-3-16 15,5-1 8-15,-1-7 20 16,9 4-8-16,4-4-12 16,8 4 0-16,-8-4 20 15,9 0-8-15,-1-4-380 16,5 4 200-16</inkml:trace>
          <inkml:trace contextRef="#ctx0" brushRef="#br0" timeOffset="-315.3381">1997 5032 312 0,'17'-19'112'0,"-17"19"-84"0,30-8-12 15,-17 8 92 1,0 0-64-16,4 4 44 0,0 7-52 16,12 8 44-16,-3 15-48 15,17 8 80-15,-5 7-60 16,-4 1 16-16,4 3-36 15,-16 7-12-15,3 8-12 0,-12 4 12 16,-13 4-12-16,-9 0 16 16,-8-5-16-16,-8-2 16 15,-18-16-16-15,5-4 16 16,-5-8-16-16,5-7-4 16,-5-3 0-16,14-5 4 0,3-7-4 15,5-7-4-15,-5-12 4 16,22-4-136-16,-5-11 72 15,9-12-372 1,13-22 240-16,13-12-92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4:22.2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DA552A-2CD2-4C90-97EF-B321A0CB4330}" emma:medium="tactile" emma:mode="ink">
          <msink:context xmlns:msink="http://schemas.microsoft.com/ink/2010/main" type="writingRegion" rotatedBoundingBox="22812,15101 20818,14698 21058,13510 23052,13913">
            <msink:destinationLink direction="with" ref="{B81736DE-1440-4CE7-9D12-4B67C0B6C4C6}"/>
            <msink:destinationLink direction="with" ref="{43057A91-DB19-40C8-9226-B58470793F13}"/>
          </msink:context>
        </emma:interpretation>
      </emma:emma>
    </inkml:annotationXML>
    <inkml:traceGroup>
      <inkml:annotationXML>
        <emma:emma xmlns:emma="http://www.w3.org/2003/04/emma" version="1.0">
          <emma:interpretation id="{D54D8F4A-E67A-4C28-8140-80F182039B10}" emma:medium="tactile" emma:mode="ink">
            <msink:context xmlns:msink="http://schemas.microsoft.com/ink/2010/main" type="paragraph" rotatedBoundingBox="22812,15101 20818,14698 21058,13510 23052,13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6B6D6-83DD-4D32-83FD-312E2C28481C}" emma:medium="tactile" emma:mode="ink">
              <msink:context xmlns:msink="http://schemas.microsoft.com/ink/2010/main" type="line" rotatedBoundingBox="22812,15101 20818,14698 21058,13510 23052,13913"/>
            </emma:interpretation>
          </emma:emma>
        </inkml:annotationXML>
        <inkml:traceGroup>
          <inkml:annotationXML>
            <emma:emma xmlns:emma="http://www.w3.org/2003/04/emma" version="1.0">
              <emma:interpretation id="{013DF68E-55B0-4A96-9B82-8336FC39E2D0}" emma:medium="tactile" emma:mode="ink">
                <msink:context xmlns:msink="http://schemas.microsoft.com/ink/2010/main" type="inkWord" rotatedBoundingBox="22812,15101 20818,14698 21058,13510 23052,13913"/>
              </emma:interpretation>
            </emma:emma>
          </inkml:annotationXML>
          <inkml:trace contextRef="#ctx0" brushRef="#br0">1184 5535 548 0,'-9'-4'204'0,"18"1"-156"0,-5-1-16 15,-4 4 44-15,0 0-48 16,9 0 24-16,-5-4-32 16,-4 4-8-16,0 0-8 15,4 0 28-15,9 0-16 0,-5 4 20 0,1 0-20 16,4-4 36-16,4 0-28 16,4 0-4-16,0 0-12 15,13-4 4-15,0 0-8 16,1-3-12-16,-1-1 4 15,-13 0 12-15,4 5-4 16,-8-1 8-16,-4 0-8 16,-8 4-4-16,-5 0 4 15,0 0-348 1</inkml:trace>
          <inkml:trace contextRef="#ctx0" brushRef="#br0" timeOffset="703.3711">1763 5380 268 0,'0'0'100'0,"9"-4"-76"0,-9 0-8 15,0 4 96-15,8 0-64 16,-8 0 0-16,4 0-32 15,-4 0 32-15,0 4-24 16,0 0 64-16,-4 0-48 16,-4 3 36-16,-1 1-44 15,-4 7 16-15,-4 4-28 0,-4 0 0 0,4 7-12 16,-9 5 20-16,5 3-16 16,-5 4-4-1,1-4-4-15,8-4-24 0,0-3 12 16,4-5 12-16,0-3 0 15,13-4-12-15,-4-3 4 16,4-5 12-16,4 1-4 16,5-4-4-16,-1-4 4 15,5 0 4-15,0 0-4 16,0 0-20-16,4 3 8 16,0-3 20-16,4 0-4 0,0 4-4 15,13-4 0-15,0 4-16 16,1 0 8-16,7 0 12 15,-8-1-4-15,0 1 8 16,-8-4-8-16,-5 4-12 16,-8-4 4-16,-5-4 100 15,1 0-52-15,-9 1 8 16,-4-5-32-16,-1 0 24 16,-3 1-28-16,4-1-4 15,-5-3-8-15,9 0-4 16,-4-8 0-16,-5 0 0 15,1-4 0-15,-1-4 16 16,-4-3-8-16,-4 0 4 16,5 0-4-16,-10 3 48 15,1 1-32-15,0-1 0 0,0 1-16 16,-1 7 12-16,-3 4-12 16,12-1-12-16,9 5 0 15,-1 0-4-15,5 3 0 16,0 4 0-16,0 4 0 15,9 0-132-15,-1 8 72 16,-3-1-408 0,-5 9 264-16,-5 3-156 15</inkml:trace>
          <inkml:trace contextRef="#ctx0" brushRef="#br0" timeOffset="50324.5513">90 4801 20 0,'-5'0'8'0,"5"0"-8"0,-4 4 0 0,4-4-8 0,0 0 4 16,0 0 4-16,0 0 0 16,0 0 0-16</inkml:trace>
          <inkml:trace contextRef="#ctx0" brushRef="#br0" timeOffset="1333.659">945 4945 404 0,'-17'0'148'0,"17"0"-112"0,-21 7-12 0,8-3 12 15,5 4-24-15,-13-5 48 16,8 5-32-16,-13 0 40 16,13 3-40-16,-4 0 4 15,0 8-20-15,-8 0 20 16,12-4-20-16,-17 19 48 15,0 0-32-15,1 1-24 16,-5 6-4-16,-1 1 36 16,6-1-24-16,-10 12 24 15,14-3-20-15,-14 10 44 16,18 1-32-16,4 7 4 16,9-8-20-16,3 9 12 0,5-1-16 15,9-12 4-15,4-6-4 16,16-1-16-16,1-4 4 15,9-3 12-15,3-4-4 0,1-4 16 16,8-8-12-16,0-7-232 16,13-7 120-16,8-9-460 15</inkml:trace>
          <inkml:trace contextRef="#ctx0" brushRef="#br0" timeOffset="-542.9648">967 5293 340 0,'0'-15'128'0,"0"15"-100"0,4-11-8 0,-4 7 80 15,4-4-60-15,0 4 44 16,1-3-48-16,-1-1 0 15,-4-3-24-15,9 7 36 16,-5-3-24-16,-4 3 12 16,0 4-20-16,0-4 0 0,0 4-8 15,0-4-16-15,0 4 4 0,0 0 20 16,0 0-8-16,0 4-12 16,0 0 0-16,-4 11 12 15,-5 0 4 1,5-4-4-16,-5 5 4 15,1 2-8-15,-5 1 16 16,0 4-12-16,0 4 16 16,1 7-16-16,7 3 4 15,-3 5-4-15,-1 0 12 16,1-1-12-16,-1 9 24 16,1-9-20-16,-5-7 12 15,9 0-12-15,-5 0-16 16,9-15 0-16,-4-3 12 15,4-1-4-15,0-12 8 16,0 5-8-16,0-8-72 0,-4 0 36 16,-5 0-304-1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48.3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E66BA4-6A57-4D20-8D53-1E2D167D8BD7}" emma:medium="tactile" emma:mode="ink">
          <msink:context xmlns:msink="http://schemas.microsoft.com/ink/2010/main" type="inkDrawing"/>
        </emma:interpretation>
      </emma:emma>
    </inkml:annotationXML>
    <inkml:trace contextRef="#ctx0" brushRef="#br0">-2 176 248 0,'0'-4'92'0,"8"4"-72"0,-8-8-4 0,0 8 44 16,9-3-36-16,-1-1 16 15,-4-4-24-15,5 1-8 16,4-1-4-16,4-3 20 16,-5-4-12-16,10-1 24 15,-5 1-24-15,4 0-12 16,0 4-4-16,-4-1 28 15,0 1-12-15,-4 4 48 0,0-1-32 16,-4 0 28-16,-1 5-28 16,1-1 16-16,-9 4-24 15,0 0 8-15,8 4-16 16,-4 3 0-16,5 5-4 0,-1-1 20 16,-3 0-16-16,3-3 12 15,-8 3-12-15,9-3 12 16,-5-1-16-16,0-3 24 15,5 4-20-15,-1-8 4 16,1 0-8-16,-1-4 12 16,5 0-12-16,0-3-12 15,-5-5 0-15,5 5 4 16,-9-1 0-16,5 4-20 16,-9 0 12-16,8 4-156 0,-8 0 92 15,9 4-236 1,-9-4 176-16,0 0-116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48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E6448E-1389-4C93-93F9-555ED7E65746}" emma:medium="tactile" emma:mode="ink">
          <msink:context xmlns:msink="http://schemas.microsoft.com/ink/2010/main" type="inkDrawing"/>
        </emma:interpretation>
      </emma:emma>
    </inkml:annotationXML>
    <inkml:trace contextRef="#ctx0" brushRef="#br0">0 23 216 0,'21'-11'80'0,"-21"14"-60"0,17-6-8 15,-17 3 48-15,4-4-36 16,5 4 24-16,-9 0-28 16,8 0 36-16,5 0-32 15,-4 0 32-15,3-4-32 16,-3 0 32-16,4 4-32 16,4 0-4-16,4 0-12 0,-8 0 20 15,4 0-16-15,-4 8 4 16,-1-1-8-16,-3 9 4 15,-1-1-8-15,-8 4 24 16,9 0-16-16,-5-4-12 0,-4 0-4 16,4-4 20-16,-4-11-8 15,9 4 48-15,4-8-28 16,-5-3 4-16,9-5-20 16,5-7-8-16,-5 4 0 15,4 0-60-15,9 0 32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49.4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7C62F4-8676-43CF-8BB3-CA83E4E7092E}" emma:medium="tactile" emma:mode="ink">
          <msink:context xmlns:msink="http://schemas.microsoft.com/ink/2010/main" type="inkDrawing"/>
        </emma:interpretation>
      </emma:emma>
    </inkml:annotationXML>
    <inkml:trace contextRef="#ctx0" brushRef="#br0">574 15 384 0,'-9'-11'140'0,"5"11"-108"0,-9-4-8 0,5 4 108 16,-1 0-76-16,-4 0 24 15,-4 0-48-15,-4 4-32 16,-9 3 0-16,0 4 8 0,-4 1-4 15,-4 3-4-15,0 8 4 16,-1-1 4-16,1 9-4 0,0 10 32 16,4 9-20-16,4 6 20 15,-9 12-20-15,18 1 8 16,-9-1-12-16,9 4-8 16,8-4 0-16,13 0 4 15,-8-8-4-15,12 5 24 16,-4-20-16-16,4-3 4 15,0-12-8-15,1-7-16 16,-1-12 4-16,-4-11-244 16,0-11 136-16,0-8-316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0.2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90A205-0E6E-4080-9A76-94BF852FF658}" emma:medium="tactile" emma:mode="ink">
          <msink:context xmlns:msink="http://schemas.microsoft.com/ink/2010/main" type="inkDrawing"/>
        </emma:interpretation>
      </emma:emma>
    </inkml:annotationXML>
    <inkml:trace contextRef="#ctx0" brushRef="#br0">68 5 384 0,'0'-8'140'0,"0"8"-108"0,-8 8-8 15,8-1 56-15,0 8-48 16,-9 0 60-16,9 4-56 16,-8 8 64-16,-1-1-60 15,5 1-24-15,0-4-16 16,0-4-8-16,-1-1 0 0,1-2 32 15,0-1-12 1,0-4-84-16,-1 0 40 0,5-11-456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0.5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3FED61-5302-4608-AD8F-FBD41ED8D4D2}" emma:medium="tactile" emma:mode="ink">
          <msink:context xmlns:msink="http://schemas.microsoft.com/ink/2010/main" type="inkDrawing"/>
        </emma:interpretation>
      </emma:emma>
    </inkml:annotationXML>
    <inkml:trace contextRef="#ctx0" brushRef="#br0">-2 2 280 0,'0'-4'104'0,"9"8"-84"0,12-4 0 0,-8 4 144 0,0-4-92 16,12 0 8-16,-4 0-52 15,5 0-16-15,4 0-8 16,0 0 4-16,4 0-4 16,0 0-28-16,-5 0 12 15,1 0-276-15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1.3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2F6E1A-387D-4572-88DC-53991E24F0BB}" emma:medium="tactile" emma:mode="ink">
          <msink:context xmlns:msink="http://schemas.microsoft.com/ink/2010/main" type="inkDrawing"/>
        </emma:interpretation>
      </emma:emma>
    </inkml:annotationXML>
    <inkml:trace contextRef="#ctx0" brushRef="#br0">12-1 260 0,'0'-7'96'0,"9"14"-76"0,-1 1-4 16,-8-8 36-16,5 7-32 15,-14 1 80 1,9 7-56-16,-4 0-4 16,4 8-24-16,-4 3 24 0,-5 1-24 15,5-1 4-15,0 1-12 16,4-4 12-16,0-1-12 15,0-3-4-15,0-4 0 16,4-3 4-16,-4-5-4 0,0-7 8 16,0-4-8-16,0-3 8 15,0-1-8-15,0-3-12 16,0 0 4-16,0-4 12 0,0 3-4 16,4 1-4-16,-4-4 4 15,4 3 4-15,5-3-4 16,4 0-12-16,0 4 4 15,-1-4 4-15,1-1 0 16,0 1 0-16,0 0 0 16,8 4 0-16,0 3 0 15,-4-7 8-15,0 4-4 0,5-1 60 16,-14 16-36-16,5-4 24 16,0 11-32-1,-1 1 28-15,-3-1-32 0,-1 4 32 16,1 4-32-1,-1 4 20-15,-3-4-20 0,-5 0-8 16,0 0-4-16,0 0 12 16,-5 0-8-16,1-4-12 15,-4-4 0-15,-1 4 4 16,1 0 0-16,3-3 8 16,1-1-4-16,0-3-72 15,4-5 36-15,0-3-136 16,8 0 92-16,5-3-412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1.7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4D4BBD-7E6F-4DA0-BF67-7CCD0B529489}" emma:medium="tactile" emma:mode="ink">
          <msink:context xmlns:msink="http://schemas.microsoft.com/ink/2010/main" type="inkDrawing"/>
        </emma:interpretation>
      </emma:emma>
    </inkml:annotationXML>
    <inkml:trace contextRef="#ctx0" brushRef="#br0">3 12 464 0,'-4'-15'176'0,"4"19"-140"0,0-4-8 0,0 0 84 16,8 0-68-16,-8 0 16 0,5 7-36 16,7 5 40-16,1 7-36 15,0 3 28-15,8-3-28 0,0 0 28 16,-3 4-32-16,-6-4-4 15,10-4-12-15,-1 0 12 16,-13-4-12-16,5 1 4 16,-4-1-4-16,-9-11-32 15,0 0 12-15,0 0-252 16,0 0 148-16,12 0-368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1.9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8241AB-700B-4278-B8D6-7DA20BAFA604}" emma:medium="tactile" emma:mode="ink">
          <msink:context xmlns:msink="http://schemas.microsoft.com/ink/2010/main" type="inkDrawing"/>
        </emma:interpretation>
      </emma:emma>
    </inkml:annotationXML>
    <inkml:trace contextRef="#ctx0" brushRef="#br0">317-3 312 0,'-13'4'112'0,"13"-8"-84"0,4 4-12 0,-4 8 56 15,-4-1-44-15,0 8 8 16,-1-3-24-16,-3-1 116 15,4 1-72-15,-13 3 24 16,-5 4-48-16,1-4-4 16,0 0-16-16,-9 0 12 0,0 4-16 15,0 0-4-15,-4-4 0 16,4 0-60-16,9-3 32 16,0-5-384-16,12-7 224 15,9-4-12-15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8:40:18.5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F28707-73CB-46FE-886C-898C5D53269C}" emma:medium="tactile" emma:mode="ink">
          <msink:context xmlns:msink="http://schemas.microsoft.com/ink/2010/main" type="inkDrawing" rotatedBoundingBox="4126,5092 13239,5214 13233,5639 4120,5517" semanticType="underline" shapeName="Other">
            <msink:sourceLink direction="with" ref="{49BA7863-193C-499B-A56A-65792A07B15F}"/>
            <msink:sourceLink direction="with" ref="{9A5E6EE8-7D06-47E4-8CBC-096B1CD5AE5E}"/>
            <msink:sourceLink direction="with" ref="{08D47335-1957-4260-AF46-37B7069363CE}"/>
            <msink:sourceLink direction="with" ref="{DF84A546-F47D-4B90-9EA0-E13FA59C3000}"/>
            <msink:sourceLink direction="with" ref="{1B249CBA-8EB7-43D9-8C01-28F7785A1943}"/>
          </msink:context>
        </emma:interpretation>
      </emma:emma>
    </inkml:annotationXML>
    <inkml:trace contextRef="#ctx0" brushRef="#br0">-1 377 236 0,'0'-7'88'0,"7"14"-68"0,9-1-4 0,-4-6 0 16,-1 0-12-1,-3 7-4-15,7-3 56 16,1-1-32-16,-1-10 32 16,5 4-28-16,-1-4 0 15,4 0-16-15,0 0 0 16,5-3-4-16,-1 3-8 15,0 0 4-15,-4 0-16 16,4 4 8-16,4-8 4 16,0 8 0-16,4-7 16 15,4 3-8-15,7-3-4 16,-7 3 0-16,3-4 28 16,-7 4-16-16,4-3-4 15,3 3-8-15,-3-3-24 16,0 6 12-16,0-2 32 15,-1 2-16-15,5-3-8 16,-4 7-4-16,-1-3-4 16,5 3 0-16,3-4 16 15,-3 4-4-15,7-6-4 16,-7 6 4-16,-1-7 4 16,1 0-4-16,7-4 32 15,-3 5-20-15,-1-8 4 0,1 3-12 0,-1-2-16 16,-7 6 4-16,0-7 4 15,-5 14 0-15,1-10 0 16,0 6 0-16,0-3 0 16,-4 4 0-16,4-4 8 15,0 4-4-15,3-11-12 16,-3 7 4-16,8-7-4 16,-5 4 0-16,5 0 24 15,-4 3-8-15,-1-4-4 16,1 8 0-16,4-1-16 15,-8 4 8-15,-1 0 4 16,1 4 0-16,-4-4 0 16,0 3 0-16,4-3 8 15,-4 7-4-15,0-7 8 16,0 0-8-16,8 0-20 16,-5-3 8-16,5 3 4 15,0 3 4-15,0 1 8 16,-1 3-4-16,5-4-4 15,-4 4 4-15,3-4-16 16,-3 1 8-16,0-1 4 16,-1 1 0-16,5-4 8 15,3 0-4-15,-7 0-4 16,8 0 4-16,-1 0 4 16,0 3-4-16,13 1-4 15,-13 2 4-15,12-2-24 0,-12-1 12 0,9 1 20 16,-9-1-4-16,12 1-12 15,-11-1 0-15,7 1-4 16,-4-1 0-16,4-3 24 16,-3 3-8-16,3 1-20 15,-15-1 4-15,7 1 12 16,-7 3 0-16,7-1-4 16,-11 1 4-16,4-3 4 15,3 6-4-15,-3-6-12 16,0-1 4-16,3-3 4 15,1 0 0-15,3 0 0 16,-3 7 0-16,3-7-12 16,1 0 8-16,-5 3 20 15,-3 1-8-15,0 3-4 16,0 0 0-16,3-1-16 16,-3 1 8-16,3 0-4 15,1 0 0-15,11-7 32 16,0 4-12-16,5-4-20 15,-1 3 0-15,7 0 12 16,-3 1 0-16,8-1-12 16,-16 4 4-16,12 0-4 15,-8 0 0-15,8-7 8 16,0 7 0-16,0-7 8 16,-5 3-4-16,5-3 8 0,-4 0-8 15,4-3-12-15,-4 3 4 0,4-7 4 16,0 14 0-16,3-4 0 15,1 4 0-15,-4-7 8 16,0 0-4-16,-1 7-20 16,-3 0 8-16,0-7 12 15,4 0 0-15,0-4 24 16,4 4-16-16,3 0 12 16,-7 4-12-16,7-4-16 15,-3 3 0-15,-8 4 12 0,-4 0-4 16,8 0-12-16,0-4 4 15,-4 1 4-15,0 3 0 16,-4 0 8-16,-4-4-4 0,4-3-4 16,-4 0 4-16,0 3 12 15,1 4-8-15,-1-3-20 16,0-1 4-16,-4 1 4 16,4-1 4-16,-3 1 0 15,-1-1 0-15,0 0-12 16,-3 1 8-16,-1-1 12 15,12 4-4-15,-15-7-12 16,3-3 4-16,13-1 12 16,-9 1-4-16,4 3 16 15,0 0-12-15,4-7 32 16,-4 0-24-16,-3 4 20 16,3-1-20-16,-8-3 36 15,1 0-28-15,-1 1-4 0,-3-1-12 16,-4 0 4-16,-5 3-8 15,-3-2 8-15,-7-1-8 16,-9 0 16-16,-30 14-328 31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5:52.4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CB5CB8-D052-44AC-BDD0-A0751A7EBEAD}" emma:medium="tactile" emma:mode="ink">
          <msink:context xmlns:msink="http://schemas.microsoft.com/ink/2010/main" type="inkDrawing"/>
        </emma:interpretation>
      </emma:emma>
    </inkml:annotationXML>
    <inkml:trace contextRef="#ctx0" brushRef="#br0">0 7 436 0,'17'-4'160'0,"-4"4"-124"0,8-3-8 0,-8 3 44 15,17 3-44-15,0 1 32 16,-1 4-32-16,14 3 44 15,0 4-40-15,-5 8 36 16,-4 7-36-16,0 8 24 0,4 7-28 16,-8 5 8-16,-9 3-20 15,5 3 20-15,0-3-24 16,-18 0-4-16,5 4-4 16,-5 0 12-16,-8-4-8 15,-8 0 4-15,-13 0-4 0,-22-4-112 16,0-7 56-16,-8-8-236 15,9-11 160 1,-5-16-280-16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6:40.8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9D29FC-11A4-48D0-BE04-D9DD3A00FB2E}" emma:medium="tactile" emma:mode="ink">
          <msink:context xmlns:msink="http://schemas.microsoft.com/ink/2010/main" type="writingRegion" rotatedBoundingBox="1336,442 11677,527 11661,2397 1320,2312"/>
        </emma:interpretation>
      </emma:emma>
    </inkml:annotationXML>
    <inkml:traceGroup>
      <inkml:annotationXML>
        <emma:emma xmlns:emma="http://www.w3.org/2003/04/emma" version="1.0">
          <emma:interpretation id="{F1C9A725-E78B-4703-83CB-252643507EDE}" emma:medium="tactile" emma:mode="ink">
            <msink:context xmlns:msink="http://schemas.microsoft.com/ink/2010/main" type="paragraph" rotatedBoundingBox="1336,442 11677,527 11661,2397 1320,2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C860DC-F5F8-44FD-8DA4-8B116F201BBC}" emma:medium="tactile" emma:mode="ink">
              <msink:context xmlns:msink="http://schemas.microsoft.com/ink/2010/main" type="line" rotatedBoundingBox="1336,442 11677,527 11661,2397 1320,2312"/>
            </emma:interpretation>
          </emma:emma>
        </inkml:annotationXML>
        <inkml:traceGroup>
          <inkml:annotationXML>
            <emma:emma xmlns:emma="http://www.w3.org/2003/04/emma" version="1.0">
              <emma:interpretation id="{E42DA95F-3C92-4564-8BFB-778E66DEED02}" emma:medium="tactile" emma:mode="ink">
                <msink:context xmlns:msink="http://schemas.microsoft.com/ink/2010/main" type="inkWord" rotatedBoundingBox="1335,530 3803,551 3793,1774 1325,1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1788-184 444 0,'-4'-8'164'0,"4"8"-124"0,-17-4-16 0,4 1 124 16,4 3-88-16,-16-4 36 15,-1 8-56-15,-12 11 56 16,4-4-56-16,-13 19 0 16,4 1-24-16,-21 14 24 15,18 4-24-15,-14 27 20 16,13 4-20-16,5 14 0 16,12 1-8-16,4-4 4 15,13-12-8-15,9-3-4 16,8-12 4-16,9-3-40 15,4-12 20-15</inkml:trace>
          <inkml:trace contextRef="#ctx0" brushRef="#br0" timeOffset="360.5136">1711 398 676 0,'-25'34'248'0,"25"-34"-192"0,-22 83-16 0,14-41 12 16,4-8-36-16,-5 7-4 16,5 5-8-16,0-5 12 15,8-7-8-15,0-3 32 16,0-12-24-16,-4-12 84 16,5 1-56-16,-5-23-4 15,4-1-24-15,-4-10 16 16,4-8-20-16,0-8-12 15,5 1-4-15,4-5-24 16,8 8 16-16,4 0 40 16,1 16-16-16,4 3 44 15,4 4-32-15,-4 7-4 16,-1 8-12-16,-3 4 4 16,0 3-8-16,-9-3-4 15,-5 4 4-15,-3-8-148 16,-5 4 80-16</inkml:trace>
          <inkml:trace contextRef="#ctx0" brushRef="#br0" timeOffset="556.7302">1698 197 956 0,'-8'-11'352'0,"8"11"-272"0,13-8-24 0,-1 0 16 15,5 8-52-15,18-7 0 16,3-1-12-16,13-3-208 16,0 7 108-16,0-3-324 15,0 3 232-15</inkml:trace>
          <inkml:trace contextRef="#ctx0" brushRef="#br0" timeOffset="825.1667">2209-201 520 0,'13'12'192'0,"-13"-12"-152"0,30 30-8 16,-9-3 160-1,9-1-112-15,0 35 44 16,8 3-72-16,-12 38-20 15,12-3-20-15,-21 10-20 16,-8-14 4-16,-22 7 20 0,0-15-8 16,-34 4 32-16,9-8-24 15,-22-7-12-15,9-12-8 16,-13-11-92-16,13-11 48 0</inkml:trace>
          <inkml:trace contextRef="#ctx0" brushRef="#br0" timeOffset="-782.5797">532 145 340 0,'0'-23'128'0,"0"16"-100"0,8-1-8 0,-8 1 88 16,9 7-64-16,-9-12 104 15,0 9-84-15,0-9 60 16,4 5-72-16,-4-8 60 16,0 7-64-16,0-7 8 15,0 7-32-15,-4-3-12 16,4 7-8-16,-9 0 12 15,1 4-8-15,-1-3 4 16,5 6-4-16,-13 1 4 16,4 7-8-16,-4 8-4 15,0 4 4-15,-13 23-16 16,9-1 8-16,-17 19 4 16,3-3 0-16,-11 11-12 15,7-8 8-15,-8 0 12 0,18-11-4 16,-14-7-4-1,9-12 4-15,-4-8 4 0,16-7-4 0,1-7 8 16,13-1-8-16,-1-15-12 16,5 0 4-16,8-18 4 15,5-1 0-15,12-22-64 16,9 3 36-16,4-22-92 16,-4 11 64-16,16-12-16 15,-3 12 44-15,0-3 4 16,-1 10 16-16,-4-3 24 15,-3 15-8-15,-14 0 16 16,9 7-16-16,-13 5 60 16,0 10-40-16,-9 1 16 15,14 11-28-15,-14 4 36 16,13 3-28-16,-4 8 4 0,-4 12-16 16,8 3 0-1,1 8-4-15,3 19-16 16,1 3 4-16,-1 16 4 15,1 0 0-15,-5 3 16 16,1-11-8-16,-5 4-4 16,4-11 0-16,-17-1 4 15,9-7-4-15,-5-7 16 16,1-5-12-16,-9-10-4 16,4-9 0-16,-8-6-40 15,4-5 20-15</inkml:trace>
          <inkml:trace contextRef="#ctx0" brushRef="#br0" timeOffset="-280.2462">195-120 756 0,'-34'-38'280'0,"34"38"-216"0,-8-15-20 16,8 8 100-1,8 7-88-15,5-4 4 0,4 4-36 16,17-12-8-16,4 12-8 0,5 0 12 16,8 4-12-16,13-4-12 15,-9 8 0-15,5-4-84 16,4 3 48-16,8-7-276 16,-8 0 176-16</inkml:trace>
          <inkml:trace contextRef="#ctx0" brushRef="#br0" timeOffset="-538.8308">229 630 592 0,'-34'-8'220'0,"34"8"-172"0,-13-19-12 0,9 12 128 16,4 3-96-16,4-4 44 15,5 4-68-15,8-7 20 16,13 7-36-16,12-3 16 16,5 3-24-16,13 0-8 15,-5 4-8-15,1-4 4 16,-10 8-4-16,1-4-124 16,-8 8 64-16</inkml:trace>
        </inkml:traceGroup>
        <inkml:traceGroup>
          <inkml:annotationXML>
            <emma:emma xmlns:emma="http://www.w3.org/2003/04/emma" version="1.0">
              <emma:interpretation id="{A242A214-0DDB-4CB1-96C5-C8644DA9848E}" emma:medium="tactile" emma:mode="ink">
                <msink:context xmlns:msink="http://schemas.microsoft.com/ink/2010/main" type="inkWord" rotatedBoundingBox="4432,1104 4964,1108 4959,1694 4427,16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1.6951">3104 909 436 0,'-13'0'160'0,"13"0"-124"0,13-16-8 0,-9 5 52 16,4 3-48-16,1-10 68 16,4 2-60-16,4-3-8 15,0 4-20-15,-4-4-12 16,8 8 4-16,-4 0 4 16,0 3-4-16,-9 8-4 15,5 4 4-15,0 7 40 16,0 4-24-16,-5 8 36 15,5 0-32-15,0 0 32 16,0 3-32-16,-1-7 20 16,10 0-24-16,-10-8 8 15,1 1-16-15,4-12 12 16,0 0-16-16,5-16-4 16,7 1 0-16,14-15-224 15,-1 4 120-15</inkml:trace>
          <inkml:trace contextRef="#ctx0" brushRef="#br0" timeOffset="2672.0791">3185 617 364 0,'-5'-15'132'0,"5"11"-100"0,0-3-12 0,0-1 88 16,5 4-64-16,-5-7 60 15,0 0-60-15,0-8 40 16,4 7-48-16,4-7 16 16,-3 4-32-16,-1-8 36 15,9 8-32-15,-5-7 12 16,5 6-20-16,0-2 0 16,-1 2-8-16,1 1-16 15,0 8 4-15,0 3-4 16,0 4 0-16,-1 4 24 15,1 7-8-15,0 4 4 16,4 0-4-16,-4 0 4 16,-1 1-8-16,-3-5 24 15,4 0-16-15,-5-3 40 16,5 3-28-16,0-11 12 16,0 0-20-16,4-11 0 15,0 7-8-15,0-7 12 16,4-1-12-16,-4-3-12 15,4 8 0-15,-8-12 12 16,4 11-4-16,-8 1-36 16,3-1 16-16,-12 0-188 15,0 8 112-15</inkml:trace>
        </inkml:traceGroup>
        <inkml:traceGroup>
          <inkml:annotationXML>
            <emma:emma xmlns:emma="http://www.w3.org/2003/04/emma" version="1.0">
              <emma:interpretation id="{DA50B2F0-ABF3-4283-8531-08EF02CACB02}" emma:medium="tactile" emma:mode="ink">
                <msink:context xmlns:msink="http://schemas.microsoft.com/ink/2010/main" type="inkWord" rotatedBoundingBox="5842,479 8443,501 8427,2370 5827,23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14.555">6344 844 600 0,'17'-26'224'0,"-17"26"-176"0,13-31-12 0,-13 12 148 16,0 12-108-16,-13-12 32 16,5 4-64-16,-14-12 16 15,5 12-32-15,-12 4 0 16,7 3-16-16,-16 8-32 16,8 8 8-16,-17 18-12 15,13 1 12-15,-4 22 16 16,12-4 0-16,5 1-4 15,12-1 4-15,5-11-16 16,8-7 8-16,9-12 20 16,4-7-8-16,13-8-4 15,0 0 0-15,4-23-104 16,9 0 56-16,-5-11-32 16,0 0 40-16,-4-19 24 15,0 11 8-15,-12-26-8 16,-5 15 8-16,-9-11 40 15,5 15-24-15,-9 3 132 0,0 12-80 16,-4 12-4-16,5 14-36 16,-5 19-24-16,0 8-4 0,-9 19 4 31,5 4 0-31,-5 18 8 0,-3 1-4 16,-1 7 8-16,4-7-8 0,-3-5-12 15,12-14 4-15,0 0 4 16,8-16 0-16,1-15-44 15,8 5 24-15,8-24-28 16,5-3 28-16,4-23-16 16,0 3 20-16,9-10-44 15,-9-1 32-15,-4 8 32 16,-5 7 0-16,-8 9 80 16,-4 6-48-16,-9 20 56 15,-4 11-52-15,-8 15-4 16,-1 7-20-16,-12 9 8 15,8-1-16-15,0-8 16 16,5 1-16-16,-1-12 32 16,5-3-24-16,0-16 64 15,4-3-44-15,0-8 20 16,4-8-36-16,-4-18 28 16,4-1-32-16,1-14 4 15,7-1-12-15,5-7-24 16,0 3 8-16,0 5-4 15,5 10 4-15,8 5 44 0,-1 7-24 16,-3 4 8-16,-1 3-12 16,1 5-8-16,0 3 4 0,-1 0-76 15,-4 1 40-15,-8-5-232 16,4 8 144-16,-8-4-440 16,4 4 312-16</inkml:trace>
          <inkml:trace contextRef="#ctx0" brushRef="#br0" timeOffset="6354.955">6710 477 872 0,'-8'-19'324'0,"8"19"-252"0,8 8-20 0,-8-8 84 16,5 3-84-16,-1-6-28 15,9 6-20-15,8 5-304 0</inkml:trace>
          <inkml:trace contextRef="#ctx0" brushRef="#br0" timeOffset="6518.3565">7102 254 944 0,'-13'7'352'0,"13"-7"-276"0,-12 27-20 16,7-8 4-1,5 0-44-15,-4 15 4 16,0 0-12-16</inkml:trace>
          <inkml:trace contextRef="#ctx0" brushRef="#br0" timeOffset="3586.0147">5305-170 488 0,'0'-46'180'0,"0"46"-140"0,-8-11-12 0,8 3 92 16,-5 8-72-16,-12-7 44 16,-4-1-56-16,-9 1 24 15,9 3-32-15,-22 0 28 16,14 8-32-16,-23 0-12 15,18 7-8-15,-17 12-4 16,13 3 0-16,-5 12-20 16,9 0 12-16,4 19 12 15,9 0 0-15,0 30-4 16,12 0 4-16,1 22-4 16,8-6 0-16,-4 10 0 15,8-7 0-15,-4 11 8 0,0-14-4 16,-9-5 32-16,5-15-20 0,-9-3 12 15,5-8-16-15,-13-12 28 16,3-10-24-16,-11-9 12 16,7-3-16-16,-16-11 12 15,8-5-16-15,-8-14-84 16,8-1 44-16,5-18-272 16,12-4 168-16</inkml:trace>
          <inkml:trace contextRef="#ctx0" brushRef="#br0" timeOffset="3992.1058">5722-132 372 0,'-4'-27'140'0,"4"27"-112"0,-30-19-4 16,13 15 120-1,9 1-84-15,-22-13 28 16,0 16-52-16,-8-7-12 16,12 7-16-16,-12 0 28 15,8 7-20-15,-12 5 4 16,12-5-12-16,0 16-8 16,9 4 4-16,-9 7 12 15,9 0-8-15,-1 19-4 16,10 4 0-16,-5 37-4 15,12 5 0-15,-3 29 8 0,8-3-4 0,-22 19-28 16,18-15 12-16,-9 7-12 16,1-19 12-16,-10-7 8 15,1-12 4-15,-9-10 52 16,0-13-28-16,-8-14 96 16,4-16-68-16,-4-18-16 15,12-12-20-15,-8-23-200 16,13-3 100-16</inkml:trace>
          <inkml:trace contextRef="#ctx0" brushRef="#br0" timeOffset="5357.7316">5871-76 424 0,'-12'-15'156'0,"7"15"-120"0,1-7-8 0,0-1 96 16,4 8-72-16,-9-4 68 16,1 4-68-16,-5-7 4 15,5-1-32-15,-9 1-12 16,8 7-8-16,-12-8-4 15,8 16 0-15,-13-8-12 16,9 7 8-16,-8 1 12 16,12 3-4-16,-17 16-4 15,5 3 4-15,-1 23-16 16,5 4 8-16,0 41-4 16,8 4 0-16,0 31 0 15,0-12 0-15,5 15 16 16,3-15-4-16,-7 0-4 15,7-18 4-15,-12-5-16 16,5-11 8-16,-5-7 48 16,4-16-24-16,-17 0 24 15,4-7-24-15,-8-12 16 16,9-7-20-16,-5-11 20 16,9-1-24-16,-18-14 4 15,18-1-8-15,0-15-96 16,8-3 52-16</inkml:trace>
        </inkml:traceGroup>
        <inkml:traceGroup>
          <inkml:annotationXML>
            <emma:emma xmlns:emma="http://www.w3.org/2003/04/emma" version="1.0">
              <emma:interpretation id="{A0880509-F909-478D-A150-4D88ED5C608B}" emma:medium="tactile" emma:mode="ink">
                <msink:context xmlns:msink="http://schemas.microsoft.com/ink/2010/main" type="inkWord" rotatedBoundingBox="8838,529 11676,552 11665,1984 8826,1960">
                  <msink:destinationLink direction="with" ref="{891F7331-C174-4546-971D-6A0C54EC204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427.3694">8644 64 704 0,'-17'-7'264'0,"17"7"-208"0,0-4-12 16,4 0 88-1,9 8-80-15,8-8-4 16,0 4-28-16,26-3 4 16,8 6-16-16,9-3-4 15,-8 0 0-15,-1 0-4 16,-12 8 0-16,-14-4-64 16,-3 3 36-16,-22-3-84 0,-4 4 60 15,-25-1-16-15,3 1 40 0,-16-1-4 16,4 1 20-16,0-1 0 15,8 5 4-15,5 11 8 16,4 7 0-16,13 19 0 16,8 8 0-16,0 7 0 15,0 0 0-15,5-7 8 16,8 0-4-16,-17-15 128 16,13-4-68-16,-22-4 84 15,5-4-84-15,-13-15 64 16,-4 4-72-16,-9-8 40 15,9-3-56-15,-22-12 8 16,13 4-32-16,-12-11-16 16,12-1-4-16,-13-7-128 15,13 4 72-15</inkml:trace>
          <inkml:trace contextRef="#ctx0" brushRef="#br0" timeOffset="9626.5349">8699-106 1016 0,'17'-23'376'0,"-17"23"-292"0,51-15-20 16,-21 4 60-1,0 3-80-15,21-7-20 16,0 8-12-16,13-9-128 0,-9 9 64 0</inkml:trace>
          <inkml:trace contextRef="#ctx0" brushRef="#br0" timeOffset="9878.0868">9678-68 612 0,'0'-8'228'0,"0"8"-180"0,-12 0-12 0,-5 0 60 15,17 8-60-15,-43 0 24 16,13 7-40-16,-12 11 0 16,-1 8-12-16,-17 19-8 15,18 12 4-15,-9 18 4 16,21 0-4-16,0-3-4 16,17-12 4-16,5-8-4 15,16-7 0-15,-3-11-80 16,7-8 44-16,10-11-320 15,-1-1 196-15</inkml:trace>
          <inkml:trace contextRef="#ctx0" brushRef="#br0" timeOffset="10164.3491">9482 435 716 0,'-8'19'264'0,"8"-19"-204"0,-17 38-16 0,8-26 36 16,5 3-52-16,-4-4 40 31,8 0-36-31,-9-3 16 0,9 0-28 0,-4-8 88 16,4 0-60-16,0-8 12 15,4 0-36-15,0-11 12 16,9 4-20-16,4-11 20 16,4-1-24-16,5 1 4 15,0 3-8-15,3 0 4 16,5 8-8-16,-4 4-4 15,-4 3 4-15,4 1-136 16,-5 7 72-16,5-8-364 16,-9 8 236-16</inkml:trace>
          <inkml:trace contextRef="#ctx0" brushRef="#br0" timeOffset="10314.7507">9563 140 768 0,'-8'-7'284'0,"8"7"-220"0,21-8-20 16,-4 4 56-1,-4 4-64-15,8-4 40 16,1 4-44-16</inkml:trace>
          <inkml:trace contextRef="#ctx0" brushRef="#br0" timeOffset="10493.2229">9964 27 684 0,'-9'-4'252'0,"9"4"-192"0,-13 4-20 0,9-1 56 16,4 9-60-16,-4 3-4 15,-5 8-20-15,9-1-168 16,0 5 84-16</inkml:trace>
          <inkml:trace contextRef="#ctx0" brushRef="#br0" timeOffset="8751.5733">7490 1200 436 0,'4'11'160'0,"4"-11"-124"0,-3-3-8 0,-1-1 116 16,4 4-84-16,14-12 80 15,-5 1-80-15,17-12 12 16,-4 1-40-16,12-28 12 15,9 9-24-15,9-24-28 16,-9 12 4-16,0-15-8 16,-8 12 4-16,-5-16 8 15,-8 15 0-15,-9-11 32 16,5 15-16-16,-14-4 48 0,-3 15-36 16,-5 4 4-16,5 12-20 0,-14 7-16 15,5 15 0-15,-8 16-4 16,4 10 0-1,-5 12 8-15,9 0 0 0,-8 8 0 16,3-4 0-16,-3 0 8 16,-1-4-4-16,5-8-4 15,4 1 4-15,0-12 12 16,13 0-8-16,0-15-12 16,4 0 0-16,4-15-16 15,5 0 12-15,-5-15-4 16,4-1 4-16,-3-14 0 15,-5 3 0-15,-5 1 16 16,-3 14-4-16,-9 4 76 16,4 12-44-16,-8 19 12 15,0 3-28-15,-5 23-12 16,5 0-4-16,-5 4 12 16,5 0-8-16,0-4 4 15,8-4-4-15,0-3-8 16,5-5 4-16,4-7-208 15,-1 1 112-15</inkml:trace>
          <inkml:trace contextRef="#ctx0" brushRef="#br0" timeOffset="10735.3672">10304-132 780 0,'26'41'288'0,"-26"-41"-224"0,4 49-20 16,-4-14 92-1,4 6-84-15,-12 20-12 16,4 11-24-16,-13 11 20 16,4-15-20-16,-17 0-24 15,4-7 4-15,-16-8-388 16,8-8 216-16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6:52.8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1F7331-C174-4546-971D-6A0C54EC2044}" emma:medium="tactile" emma:mode="ink">
          <msink:context xmlns:msink="http://schemas.microsoft.com/ink/2010/main" type="inkDrawing" rotatedBoundingBox="8578,1945 12589,1630 12592,1668 8581,1984" semanticType="underline" shapeName="Other">
            <msink:sourceLink direction="with" ref="{A0880509-F909-478D-A150-4D88ED5C608B}"/>
          </msink:context>
        </emma:interpretation>
      </emma:emma>
    </inkml:annotationXML>
    <inkml:trace contextRef="#ctx0" brushRef="#br0">17 307 464 0,'8'4'176'0,"-8"-4"-140"0,-4 3-8 0,0-3 108 15,8 0-80-15,-4 0 84 16,0 0-80-16,0 0 12 16,0 0-40-16,0 0 12 15,0 0-24-15,0 0 28 16,0 0-32-16,-4 0 32 15,4 0-32-15,-5 0 64 16,5 0-44-16,-8 4 36 16,8-4-40-16,-4 0 24 15,8 0-28-15,-4 0 0 16,0 0-16-16,0 0-16 16,0 0 0-16,0 0-4 15,0 0 0-15,4 4 16 16,0 0-4-16,1-4 8 15,-1 3-8-15,4-3-4 16,9 0 4-16,5 0-16 16,3 0 8-16,26-3 20 15,5-5-8-15,42 1 4 16,4-1-4-16,68-7 36 16,5 3-20-16,80-18 32 15,-8 4-32-15,60-8-12 16,-18 11-8-16,35-11 28 15,-39 11-16-15,18 4 12 16,-48 8-16-16,-21 0-8 0,-42 3 0 0,-30-3-24 16,-30 7 12-1,-38-4-136-15,-18 4 76 0,-25-3-172 16,-12 3 136-16,-31-7-488 16,5 3 328-16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7:14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B05D92-2A7C-40D9-93AC-A1BC4C9A3FC5}" emma:medium="tactile" emma:mode="ink">
          <msink:context xmlns:msink="http://schemas.microsoft.com/ink/2010/main" type="writingRegion" rotatedBoundingBox="15929,1016 20063,-187 20591,1626 16457,2830"/>
        </emma:interpretation>
      </emma:emma>
    </inkml:annotationXML>
    <inkml:traceGroup>
      <inkml:annotationXML>
        <emma:emma xmlns:emma="http://www.w3.org/2003/04/emma" version="1.0">
          <emma:interpretation id="{3B3AA889-E294-4AAE-9BD3-B3A2560A930A}" emma:medium="tactile" emma:mode="ink">
            <msink:context xmlns:msink="http://schemas.microsoft.com/ink/2010/main" type="paragraph" rotatedBoundingBox="15929,1016 20063,-187 20591,1626 16457,2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A88D30-9607-4D41-B25A-2D8E06DF2D58}" emma:medium="tactile" emma:mode="ink">
              <msink:context xmlns:msink="http://schemas.microsoft.com/ink/2010/main" type="line" rotatedBoundingBox="15929,1016 20063,-187 20591,1626 16457,2830"/>
            </emma:interpretation>
          </emma:emma>
        </inkml:annotationXML>
        <inkml:traceGroup>
          <inkml:annotationXML>
            <emma:emma xmlns:emma="http://www.w3.org/2003/04/emma" version="1.0">
              <emma:interpretation id="{4066CB7D-6AB4-4004-A556-9ED487D4DED2}" emma:medium="tactile" emma:mode="ink">
                <msink:context xmlns:msink="http://schemas.microsoft.com/ink/2010/main" type="inkWord" rotatedBoundingBox="16140,1742 16757,1562 16950,2224 16333,24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14912 1086 756 0,'-17'8'280'0,"12"-4"-216"0,10 18-20 15,-5-22 24 1,21 8-48-16,0 0 52 15,18 3-40-15,12-11 4 16,4 8-24-16,17-24 0 16,-3 9-4-16,-6-5-8 15,6-3 4-15,-23 4 4 0,-3 0-4 0,-13-5 32 16,-13 9-20-16,-21-12 32 16,-1 4-32-16,-29-12-24 15,4 5 4-15,-21-5 16 16,9 8-4-16,-18 0-4 15,9 8 0-15,-9 7-4 16,9 12 0-16,-4 14 0 16,4 5 0-16,8 15 24 15,5-1-12-15,17 16-20 16,-1-4 0-16,14 4 12 16,25-4 0-16,8 7 16 15,5-7-12-15,21-7 16 16,0-5-16-16,13-10 16 15,-4-9-16-15,8-10-48 16,-4-1 24-16,0-15-128 16,-9 8 80-16</inkml:trace>
        </inkml:traceGroup>
        <inkml:traceGroup>
          <inkml:annotationXML>
            <emma:emma xmlns:emma="http://www.w3.org/2003/04/emma" version="1.0">
              <emma:interpretation id="{17F26AD4-DAF5-43A1-9DD9-73A9E6825756}" emma:medium="tactile" emma:mode="ink">
                <msink:context xmlns:msink="http://schemas.microsoft.com/ink/2010/main" type="inkWord" rotatedBoundingBox="17058,687 19462,-12 19990,1801 17586,25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0.0894">15780 114 676 0,'-12'-15'248'0,"12"15"-192"0,4-8-16 0,4 4 112 15,1 4-92-15,4-4 36 16,8 1-56-16,9-5-16 16,4 8-12-16,4-8 0 15,5 8-8-15,-1-7 16 16,-3 7-12-16,-10-4-160 16,-3 8 80-16</inkml:trace>
          <inkml:trace contextRef="#ctx0" brushRef="#br0" timeOffset="1275.3509">16462 11 728 0,'-9'23'268'0,"9"-23"-208"0,-4 76-16 15,-5-31 28 1,1 8-48-16,-13 27-20 16,-1 3-4-16,1 4 24 15,4-11-12-15,-9 0 4 16,5-16-8-16,-13-3 4 15,4-16-8-15,-12-10 16 16,8-12-12-16,-13-12 16 16,13 1-16-16,0-20-108 15,8-6 52-15,9-24-588 0,13 0 352 16</inkml:trace>
          <inkml:trace contextRef="#ctx0" brushRef="#br0" timeOffset="1008.6417">16049-136 540 0,'-9'-19'200'0,"9"19"-156"0,0 0-12 0,0 7 52 16,0 5-52-16,-13 3 60 15,13 11-56-15,-8 9-8 16,-1 6-16-16,-12 8 16 15,8 12-16-15,-4-4-12 16,9-4-4-16,-1-4-32 16,5-7 20-16</inkml:trace>
          <inkml:trace contextRef="#ctx0" brushRef="#br0" timeOffset="44770.4266">16266 1139 260 0,'0'-3'96'0,"8"3"-76"0,-8-4-4 0,0 0 44 15,0 8-36-15,0-4 16 16,0 0-24-16,0 0 0 16,0 0-8-16,9 0 20 15,-5 4-16-15,0-4 24 16,1 3-24-16,3-3 40 16,5 0-28-16,-5-3 32 15,1 3-32-15,-1-8 32 16,1 8-32-16,4-8-4 15,0 8-12-15,-1-7-8 16,10 7 4-16,-10 0 4 16,5 0-4-16,5-8 8 15,-1 8-8-15,9-11 8 16,4 11-8-16,13-11 16 16,4 11-12-16,21-8 16 15,-4 8-16-15,22-4 4 16,-5 4-4-16,26-4-8 15,-1 4 4-15,14-3 12 0,-9 3-8 0,0-8 4 16,-13 8-4-16,9 0 12 16,-9 0-12-16,4 0 4 15,-12 0-4-15,0-4 12 16,-13 4-12-16,-5-7 24 16,-16 3-20-16,-5-4-12 15,-4 1-4-15,0 7 4 16,-8 0 0-16,-9 0 16 15,-4 7-8-15,-13-7 16 16,-9 8-16-16,-8-8-100 16,0 8 48-16,-12-8-176 15,-1 11 124-15</inkml:trace>
        </inkml:traceGroup>
        <inkml:traceGroup>
          <inkml:annotationXML>
            <emma:emma xmlns:emma="http://www.w3.org/2003/04/emma" version="1.0">
              <emma:interpretation id="{0EAC769F-E820-46CA-B437-D0CE1DBDDED8}" emma:medium="tactile" emma:mode="ink">
                <msink:context xmlns:msink="http://schemas.microsoft.com/ink/2010/main" type="inkWord" rotatedBoundingBox="17776,1637 20013,986 20176,1543 17938,2194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45459.2193">16453 920 384 0,'-4'0'140'0,"4"0"-108"0,8-8-8 0,-8 1 64 16,5 7-52-16,-1-4 48 16,4 0-48-16,1-7 32 15,0 7-36-15,3-7 24 16,5 7-28-16,0-4-8 16,5 8-12-16,3-3 12 15,1 3-12-15,12-4-12 16,5 8 0-16,16-4 4 15,5 0 0-15,9 0 0 16,-1 0 0-16,17-4 24 16,-4 4-12-16,30 0-12 15,-8-4-4-15,8 4 4 16,-17 0 0-16,21-4 16 16,-12 4-8-16,16-7-20 15,-8 7 4-15,4-4-4 16,-21 4 4-16,9-8 24 15,-22 4-8-15,0-3 4 16,-13 7-4-16,-8-11 20 0,-13 11-16 16,-17-8 56-16,-4 8-36 0,-13-8-8 15,4 8-12-15,-12-7 8 16,0 7-12-16,-9-4-4 16,0 8 0-16,-9 0-180 15,5 3 96-15,-22 1-384 16,13 3 260-16</inkml:trace>
        </inkml:traceGroup>
        <inkml:traceGroup>
          <inkml:annotationXML>
            <emma:emma xmlns:emma="http://www.w3.org/2003/04/emma" version="1.0">
              <emma:interpretation id="{F13C95AF-A4CC-4F9B-A718-4DA3C14BE0B8}" emma:medium="tactile" emma:mode="ink">
                <msink:context xmlns:msink="http://schemas.microsoft.com/ink/2010/main" type="inkWord" rotatedBoundingBox="17669,538 20070,-160 20384,915 17982,161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540.8857">18472-288 444 0,'-5'-3'164'0,"10"3"-124"0,-10 0-16 0,5-4 200 16,9 4-128-16,-5-4 104 15,0 4-116-15,5-7 68 16,4 3-88-16,-5-15 40 16,5 7-64-16,4-10 68 15,0 3-60-15,0-11 20 16,4 3-40-16,-4-3 8 16,5 11-20-16,-10-15 8 15,14 11-12-15,-9-3-16 16,0 7 0-16,-4 3-4 15,0 13 0-15,-1-5-20 16,-3 8 16-16,-1 8-4 16,5 11 8-16,0 0 8 15,0 3 0-15,4 5 0 16,0-1 0-16,-4 1-320 0,4-8 176 0</inkml:trace>
          <inkml:trace contextRef="#ctx0" brushRef="#br0" timeOffset="3647.726">16645 859 372 0,'0'4'140'0,"4"-4"-112"0,0 0-4 16,-4-4 84 0,5 4-64-16,-5-3 60 15,4-1-60-15,-4-4 60 16,4 1-64-16,-4-9 44 16,4 1-48-16,-4-7 24 0,9-1-32 15,-9-4 8-15,8 1-20 16,5-16 8-16,-4 4-12 15,3-15-8-15,-3 8 0 16,4-23 4-16,4 11-4 0,-4-15 24 16,4 15-16-16,-5-7 40 15,1 15-28-15,0 0 48 16,0 11-40-16,-1 0 20 16,5 11-32-16,1-3 28 15,3 11-32-15,-4 8 32 16,0 0-32-16,0 3-4 15,4 8-8-15,-4 4-16 16,5 3 8-16,-10 1 12 16,5-1-4-16,-4 5-4 15,0 3 4-15,-9 0 4 16,0 4-4-16,-12-4 8 16,-1 4-8-16,-8-4-64 15,0 0 32-15,-8-3-68 16,8 3 56-16,-5-11-60 15,5 3 56-15,5-3-32 16,3 0 44-16,5 0-8 16,8 3 24-16,5 5-8 15,3 3 12-15,5 4 0 16,5-1 4-16,-1 5 8 16,0 0 0-16,-8 0 44 0,0-1-24 15,-13-3 88-15,-4 0-60 0,-13-4 12 16,0-3-36-16,-13-9 24 15,8 5-32-15,-7-8 12 16,7 4-16-16,1-12-16 16,8 4 0-16,5-7-148 15,12 0 84-15</inkml:trace>
          <inkml:trace contextRef="#ctx0" brushRef="#br0" timeOffset="1411.7149">16342-189 1016 0,'17'-30'376'0,"-17"30"-292"0,18 18-20 0,-14-6 24 16,4-5-60-16,1 5-4 15,4-5-12-15,-5 5-408 16,1 3 220-16</inkml:trace>
          <inkml:trace contextRef="#ctx0" brushRef="#br0" timeOffset="4083.406">17428-49 520 0,'-4'-8'192'0,"4"8"-152"0,-4 15-8 16,0-3 72-1,4-5-64-15,-5 20 28 16,1 11-40-16,-4-4-28 15,8 7 0-15,-9-3 24 16,9 4-12-16,-4-19 56 16,4 7-36-16,-5-19 72 15,5 1-56-15,-4-9 52 16,8-3-56-16,-8-11 24 16,4 0-40-16,-4-16-8 15,8 1-12-15,-4-12-8 16,9 11 4-16,4-7-16 15,8 8 8-15,0-4-4 0,0 18 0 0,9-3 52 16,0 7-24-16,-4-3 44 16,-1 11-36-16,-4 0-4 15,1 11-16-15,-5-11 12 16,-5 8-12-16,-3 0-12 16,0-8 0-16,-5 0-112 15,-4 0 64-15,0 0-376 16,0 0 240-16</inkml:trace>
          <inkml:trace contextRef="#ctx0" brushRef="#br0" timeOffset="5630.5194">17471-329 580 0,'-9'0'216'0,"9"0"-168"0,0-23-12 0,0 16 144 15,0 7-104-15,0-8 60 16,9 4-80-16,-1-3 64 16,1 7-68-16,4-8 52 15,-1 8-60-15,6 0-28 16,3 8-16-16,4-5 36 15,5 1-24-15,4 0-196 16,0 0 100-16,5-4-480 16,-1 0 316-16</inkml:trace>
          <inkml:trace contextRef="#ctx0" brushRef="#br0" timeOffset="6113.8047">17961 276 704 0,'-13'4'264'0,"13"-4"-208"0,4 12-12 0,-4-9 132 16,0 1-104-16,0 4 32 15,4-1-60-15,1-3 36 16,3 0-48-16,-4-4 12 15,5 0-28-15,4 0-44 16,-1-8 16-16</inkml:trace>
          <inkml:trace contextRef="#ctx0" brushRef="#br0" timeOffset="5798.9949">18050-518 808 0,'-9'-12'300'0,"9"12"-232"0,-12 8-20 16,3-4 152-1,9 3-120-15,-13 8-32 16,5 4-32-16,-5 15-8 16,5-3-4-16</inkml:trace>
          <inkml:trace contextRef="#ctx0" brushRef="#br0" timeOffset="6639.7145">18395-11 496 0,'0'-4'184'0,"0"4"-140"0,13 0-16 0,-13 0 92 15,0 0-72-15,0 4 16 16,0 3-40-16,-5 5 40 15,5 7-36-15,-8 7-24 16,-1 4-4-16,-3 8 36 16,-1-4-24-16,4-3-8 15,5-5-8-15,-4 1 64 16,8-5-32-16,-5-10 16 16,5 3-28-16,-4-8 72 15,4-3-52-15,-4-15 32 16,8 3-40-16,0-7 0 15,5 0-16-15,4-23 0 16,-1 12-4-16,1-16 20 16,8 8-16-16,-8 0-20 15,4 7 0-15,9 1-4 16,-5 11 4-16,5 0 132 16,-1 7-72-16,-4 4 36 15,5 4-52-15,0 0-4 16,-5 4-20-16,4 0 0 15,1 0-4-15,-9-4 4 16,4 0-8-16,-12 0-256 16,12 0 136-16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7:29.5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98085A-2F5D-457B-8EC2-5F0E9D97B681}" emma:medium="tactile" emma:mode="ink">
          <msink:context xmlns:msink="http://schemas.microsoft.com/ink/2010/main" type="inkDrawing" rotatedBoundingBox="8766,3392 12373,3273 12375,3344 8768,3463" semanticType="underline" shapeName="Other">
            <msink:sourceLink direction="with" ref="{EA47FDC2-CC78-4238-8B5C-ED4BE2EA201B}"/>
            <msink:sourceLink direction="with" ref="{BBC3A71D-39A1-408E-9DBC-47A7A9B0E252}"/>
            <msink:sourceLink direction="with" ref="{7C73A157-A07D-43B5-98B5-19CB9E4BC489}"/>
          </msink:context>
        </emma:interpretation>
      </emma:emma>
    </inkml:annotationXML>
    <inkml:trace contextRef="#ctx0" brushRef="#br0">11 141 288 0,'-5'0'108'0,"5"0"-84"0,-8 0-4 16,8-4 92 0,0 4-64-16,0-8 32 0,0 8-44 15,0-3 20-15,8 3-28 0,-8-4 16 16,5 4-24-16,-5-4 0 15,8 8-12-15,1-4-8 16,4 0 4-16,-5 0 20 16,5 4-12-16,-5-1-12 15,5 1-4-15,-4-4 40 16,3 0-24-16,5 0 16 16,-4 0-16-16,9 0-8 15,-1 0 0-15,-4 0-4 16,13 4 0-16,-1-4-12 15,-3 4 8-15,4 0 12 16,8-1-4-16,-4 1-4 16,0 0 4-16,0-4-4 15,0 4 0-15,5-4 0 16,3 7 0-16,9-14 8 16,-4 7-4-16,13-4-12 15,-1 4 4-15,10-8 4 16,-6 8 0-16,6-7 0 15,-10 3 0-15,5-4 8 16,-4 1-4-16,-1-1-4 16,-3 1 4-16,8 3-4 15,-5-7 0-15,9 11 8 16,-8 0-4-16,8-4-12 16,-8 4 4-16,8 0 4 0,-4 0 0 15,0 0 0-15,-9 0 0 0,9 0 0 16,-9 4 0-16,9-1 0 15,-9 1 0-15,9 0 0 16,-8 0 0-16,3-4 8 16,-8 4-4-16,9-8 8 15,4 4-8-15,8-8-20 16,1 1 8-16,12 3 4 16,-9 4 4-16,14-12 0 15,-5 9 0-15,0-9 0 16,-12 1 0-16,3 0 24 15,-8 3-12-15,-8 0 56 16,4 5-36-16,-17-5 28 16,-9 4-32-16,-8 1 0 15,-5 3-16-15,-8-4 0 16,-4 8-4-16,-9-4-16 16,1 0 4-16,-1 0 4 15,0 3 0-15,0-3-108 16,1 4 60-16,-5 0-448 15,0-4 276-15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7:32.5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234CCE-7E06-4550-8526-6AEBF0593EE8}" emma:medium="tactile" emma:mode="ink">
          <msink:context xmlns:msink="http://schemas.microsoft.com/ink/2010/main" type="writingRegion" rotatedBoundingBox="991,3896 20598,3126 20836,9189 1229,9958"/>
        </emma:interpretation>
      </emma:emma>
    </inkml:annotationXML>
    <inkml:traceGroup>
      <inkml:annotationXML>
        <emma:emma xmlns:emma="http://www.w3.org/2003/04/emma" version="1.0">
          <emma:interpretation id="{D4DAA3A8-1456-455E-9D6C-E2D67273BDF4}" emma:medium="tactile" emma:mode="ink">
            <msink:context xmlns:msink="http://schemas.microsoft.com/ink/2010/main" type="paragraph" rotatedBoundingBox="4704,3710 7672,3708 7673,4526 4705,4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4928F2-9EE3-492A-8728-1F98132F2F17}" emma:medium="tactile" emma:mode="ink">
              <msink:context xmlns:msink="http://schemas.microsoft.com/ink/2010/main" type="line" rotatedBoundingBox="4704,3710 7672,3708 7673,4526 4705,4528"/>
            </emma:interpretation>
          </emma:emma>
        </inkml:annotationXML>
        <inkml:traceGroup>
          <inkml:annotationXML>
            <emma:emma xmlns:emma="http://www.w3.org/2003/04/emma" version="1.0">
              <emma:interpretation id="{BC936B4C-2CFE-4E85-B343-EAC4357DFB19}" emma:medium="tactile" emma:mode="ink">
                <msink:context xmlns:msink="http://schemas.microsoft.com/ink/2010/main" type="inkWord" rotatedBoundingBox="4704,3710 7672,3708 7673,4526 4705,4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-267-489 392 0,'-17'4'148'0,"17"-4"-116"0,-4-7-8 0,0 3 144 15,8 8-96-15,-8-4 96 16,4 0-100-16,-13-4 64 16,13 4-76-16,0-4-4 15,0 4-32-15,-4-4-4 16,8 4-8-16,-4-3 12 15,0 6-12-15,4-3 24 16,5 8-20-16,-1-8 12 16,1 4-12-16,-5-1 0 15,4 1-4-15,1 0 28 16,12 0-20-16,1-4-4 16,3 4-8-16,13-4 4 15,1 0-4-15,8 0-20 16,8 0 8-16,13-4 20 15,-4-4-4-15,8 1 4 16,1 3-4-16,8-4-16 0,0 5 4 0,12-1 20 16,-8 4-8-16,9-4 16 15,-4 8-16-15,3-4-12 16,-8 4 0-16,13-8-4 16,-4 4 0-16,12 0 16 15,-8 4-4-15,9-4 8 16,-5 0-8-16,13-8-4 15,-13 4 4-15,9-3-16 16,-13 3 8-16,0-4 4 16,-17 8 0-16,0-11 16 15,-9 7-8-15,-8 0-12 16,-13 4 0-16,0 0 12 16,-17 4-4-16,0-4-4 15,-8 0 4-15,-13 0 4 16,8 0-4-16,-13 0 8 15,9 0-8-15,-17 0-168 16,5 0 88-16,-14-4-376 16,5 4 252-16</inkml:trace>
          <inkml:trace contextRef="#ctx0" brushRef="#br0" timeOffset="-766.434">738-1234 340 0,'-8'-12'128'0,"16"1"-100"0,-16 7-8 0,3 1 88 16,10 3-64-16,-5-8 68 15,0 4-60-15,0-3 60 16,0 3-64-16,0 0 20 15,0 4-40-15,-5 11 0 16,5 8-16-16,-8 12 12 16,-1 6-16-16,-8 9-4 15,9 3 0-15,-9 8-4 16,4-4 0-16,-4 7 16 16,4-7-8-16,-8-3-4 15,8-5 0-15,5-7-4 16,3-8 0-16,-3-3 8 15,-1-5-4-15,5-3-168 16,4-4 88-16</inkml:trace>
        </inkml:traceGroup>
      </inkml:traceGroup>
    </inkml:traceGroup>
    <inkml:traceGroup>
      <inkml:annotationXML>
        <emma:emma xmlns:emma="http://www.w3.org/2003/04/emma" version="1.0">
          <emma:interpretation id="{5E3FB8E4-0907-48CC-AD8E-E013539C6417}" emma:medium="tactile" emma:mode="ink">
            <msink:context xmlns:msink="http://schemas.microsoft.com/ink/2010/main" type="paragraph" rotatedBoundingBox="4968,4298 20620,3684 20671,4989 5020,5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D9AE24-18B0-4C58-90E5-F6E87566E243}" emma:medium="tactile" emma:mode="ink">
              <msink:context xmlns:msink="http://schemas.microsoft.com/ink/2010/main" type="line" rotatedBoundingBox="4968,4298 20620,3684 20671,4989 5020,5604"/>
            </emma:interpretation>
          </emma:emma>
        </inkml:annotationXML>
        <inkml:traceGroup>
          <inkml:annotationXML>
            <emma:emma xmlns:emma="http://www.w3.org/2003/04/emma" version="1.0">
              <emma:interpretation id="{76810F61-1DA3-4112-A208-21AD319045ED}" emma:medium="tactile" emma:mode="ink">
                <msink:context xmlns:msink="http://schemas.microsoft.com/ink/2010/main" type="inkWord" rotatedBoundingBox="4996,5007 6236,4958 6253,5393 5013,5442"/>
              </emma:interpretation>
            </emma:emma>
          </inkml:annotationXML>
          <inkml:trace contextRef="#ctx0" brushRef="#br0" timeOffset="1651.5708">133 22 404 0,'5'-7'148'0,"-5"7"-112"0,4 0-12 0,-4-4 108 15,4 4-76-15,-4-4 84 16,0 4-80-16,0-3 20 15,0 3-44-15,0-4 32 16,0 8-40-16,0-1-4 16,0 1-16-16,0 4 4 15,0 7-8-15,-4 8 24 16,0-1-16-16,-9 5 12 16,4-1-12-16,-8 5-16 15,9-1 0-15,-9 0 28 16,4 0-12-16,-4-3-20 15,4-1 0-15,1-7 12 16,3 0 0-16,0-7-12 16,9-1 4-16,-4-7-48 15,8-1 24-15,1-6-224 16,3-1 140-16</inkml:trace>
          <inkml:trace contextRef="#ctx0" brushRef="#br0" timeOffset="2251.1852">415 250 488 0,'0'3'180'0,"0"-3"-140"0,0 4-12 15,0-4 92-15,0 0-72 0,0 0 104 31,0 0-88-31,0 0 16 0,8 0-48 0,-8-4 40 16,13 4-40-16,4-3 4 16,4-1-24-16,13-4 20 15,-4 4-20-15,0-7-4 16,0 7-4-16,4 1 4 16,-13 3-4-16,-4-4-12 15,4 8 4-15,-16-4 28 16,3 0-12-16,-8 0 4 15,0 0-8-15,0 0-192 16,0 0 100-16,0 0-324 16,17 0 224-16</inkml:trace>
          <inkml:trace contextRef="#ctx0" brushRef="#br0" timeOffset="3001.2885">1155 11 488 0,'9'-4'180'0,"-9"4"-140"0,0 0-12 16,0 4 92-1,0 0-72-15,-4 0 44 0,4 3-56 16,-9 5 24-1,5-1-32-15,-9 8 8 0,5 0-20 0,-9 4 36 16,8 3-28-16,-12 1-24 16,4-1 0-16,-9 1 24 15,9-5-12-15,-4-3 12 16,8 0-12-16,-8-8-8 16,4 5 0-16,0-5-4 15,4 0 0-15,0-7 8 16,5 4-4-16,-5-5-4 15,4 1 4-15,5 0-16 16,4 0 8-16,-8-4 4 16,8 0 0-16,-5 0-12 15,5 0 8-15,0 0 12 16,9 4-4-16,-5-4 8 16,9 3-8-16,0-3-4 15,-1 0 4-15,1 0-16 16,4 0 8-16,9 0 4 15,-1 0 0-15,5 0-12 16,0 4 8-16,0 0 20 16,0 0-8-16,-5-1-20 15,1 5 4-15,-5-4 20 16,-8 0-4-16,0-4 16 16,-5 3-16-16,1-3 32 15,-5 0-24-15,-4-3 48 0,4 3-36 0,0-8 12 16,-4 0-24-1,0-7 36-15,0 8-28 0,0-8 40 16,0 3-36-16,0-7 84 16,0 4-64-16,-8-7 56 15,4 6-60 1,-9-6 4-16,4 7-28 0,-8-8 32 16,4 4-28-16,-4 0-4 15,9 8-12-15,-5-5-16 16,9 5 4-16,-5-4-16 15,9 7 12-15,0-3-156 16,5 7 92-16,-1-3-288 16,4 7 200-16</inkml:trace>
        </inkml:traceGroup>
        <inkml:traceGroup>
          <inkml:annotationXML>
            <emma:emma xmlns:emma="http://www.w3.org/2003/04/emma" version="1.0">
              <emma:interpretation id="{83F31C24-9E96-4151-8700-939FAF93FBE0}" emma:medium="tactile" emma:mode="ink">
                <msink:context xmlns:msink="http://schemas.microsoft.com/ink/2010/main" type="inkWord" rotatedBoundingBox="8188,4643 8722,4622 8729,4806 8196,48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58.4782">3199-197 384 0,'-8'15'140'0,"8"-11"-108"0,-4 0-8 0,-1-4 136 16,10 0-92-16,-5 0 80 15,0 0-88-15,0 0 20 16,0 0-44-16,0-4-4 16,4 0-20-16,0-15 12 15,5 8-16-15,3-8-4 16,1 8 0-16,4-16-4 15,0 8 0-15,0-4 8 16,5 8-4-16,-10-4-4 16,1 12 4-16,0-1 28 15,-5 4-16-15,1 4 20 16,-1 4-20-16,-3 4-8 16,3-1-4-16,5 12-4 15,8-4 0-15,-4 8 0 16,0-4 0-16,0 0 16 15,5-11-8-15,-1-1-4 16,5 1 0-16,-5-8 4 0,0 0-4 0,-4-8 24 16,0 1-16-16,-4-5-20 15,4 5 0-15,-4-9 12 16,0 9 0-16,-5-12 16 16,5 11-12-16,0-7-40 15,-5 8 20-15,-4-1-236 16,-4 4 136-16</inkml:trace>
        </inkml:traceGroup>
        <inkml:traceGroup>
          <inkml:annotationXML>
            <emma:emma xmlns:emma="http://www.w3.org/2003/04/emma" version="1.0">
              <emma:interpretation id="{E7B09491-D5BB-4096-BE73-D5D9E8D6EB2C}" emma:medium="tactile" emma:mode="ink">
                <msink:context xmlns:msink="http://schemas.microsoft.com/ink/2010/main" type="inkWord" rotatedBoundingBox="9536,4324 11203,4259 11226,4844 9559,49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771.419">5030-337 528 0,'-4'-4'196'0,"4"4"-152"0,9-4-12 15,-5 1 96 1,4 6-76-16,5-6 68 15,9 3-68-15,3-4 24 16,1 0-44-16,8 0 36 16,4 4-40-16,5-4-16 15,-1 4-4-15,-3-3 0 0,-5 6-4 0,-5-6 8 16,1 3-8-16,-13-4 16 16,0 4-12-16,0-4 16 15,-12 4-16-15,-1-4-4 16,9 4 0-16,-13-4-208 15,4 4 112-15,-4-7-428 16,4 7 288-16</inkml:trace>
          <inkml:trace contextRef="#ctx0" brushRef="#br0" timeOffset="12012.5083">5371-598 384 0,'-8'4'140'0,"8"-4"-108"0,-5 18-8 15,1-6 120 1,4 3-84-16,-4 8 64 16,-9-1-72-16,-4 9-12 15,8 3-24-15,-12 7 24 16,8-3-24-16,-8 0 20 15,4 0-20-15,4-8 8 16,1 0-12-16,3-7-8 16,-4 0 0-16,5-12-104 15,8 1 56-15</inkml:trace>
          <inkml:trace contextRef="#ctx0" brushRef="#br0" timeOffset="12641.8686">6074-515 476 0,'0'0'176'0,"0"0"-136"0,4 0-12 0,-4 4 76 16,0 0-64-16,-4-1 60 16,-5 5-56-16,-4 7 24 15,5 4-40-15,-13 4-16 16,-1-1-8-16,-7 9 20 16,7-1-12-16,-16 0 24 15,8 1-24-15,-4-5 48 16,4 1-32-16,0-5-16 15,18-10-4-15,-10 3 8 16,10-4-8-16,7-7-4 16,10 0 0-16,7-8-4 15,-3 4 0-15,12-4-12 16,9 4 8-16,4 0-4 0,0 0 0 0,4 4 8 16,1 0 0-16,3-1 0 15,-12 1 0-15,4 0 0 16,-4 0 0-16,0-4 0 15,-9 0 0-15,0-4 16 16,-12 4-8-16,-1-4 32 16,9 4-24-16,-12-7 40 15,-1-1-32-15,-4-7 56 16,0 4-44-16,-4-8 56 16,4 4-56-16,-9-12 56 15,-4 4-56-15,-4-7 20 16,5 7-36-16,-5-3 16 15,4 7-20-15,-4-4-16 16,13 12-4-16,-5-1-48 16,0 5 24-16,9-1-248 15,9 8 152-15</inkml:trace>
          <inkml:trace contextRef="#ctx0" brushRef="#br0" timeOffset="11291.5918">4754-659 320 0,'0'-4'120'0,"0"4"-96"0,0-3-4 0,0-1 68 15,0 8-52-15,0-8 68 16,0 4-64-16,0-4 44 16,0 4-48-16,-5-4 52 15,5 4-52-15,-4-4 12 16,8 4-32-16,-4-3 28 15,0 6-28-15,-4-3-12 16,4 0-8-16,-4 0 28 16,4 8-12-16,-4 0 4 15,-1 7-8-15,-3 4 4 16,4 0-8-16,-5 7 8 16,1 4-8-16,-9 4 16 15,4 4-12-15,-9 8-12 16,10-5 0-16,-5 9-4 15,4 3 0-15,-4-8 8 16,8-7 0-16,-3 0 0 16,7-12 0-16,-3-7 32 0,4 0-16 15,-5-8-84-15,9-3 36 16,0-12-236 0,4 4 148-16</inkml:trace>
        </inkml:traceGroup>
        <inkml:traceGroup>
          <inkml:annotationXML>
            <emma:emma xmlns:emma="http://www.w3.org/2003/04/emma" version="1.0">
              <emma:interpretation id="{C972F31B-BF3B-4BF8-945F-E21768C9092C}" emma:medium="tactile" emma:mode="ink">
                <msink:context xmlns:msink="http://schemas.microsoft.com/ink/2010/main" type="inkWord" rotatedBoundingBox="11671,4427 12063,4411 12080,4860 11688,48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617.7981">6691-155 424 0,'-17'7'156'0,"17"-7"-120"0,0-4-8 0,0 1 96 16,9 6-72-16,-1-10 52 15,9 3-64-15,-4-11 8 16,0 0-32-16,0-8-8 16,-1 12-4-16,1-4 28 15,4 3-16-15,-4 1 40 16,0 3-32-16,-5 1 20 15,5-1-24-15,-5 12 36 16,1 3-32-16,-5 9 12 16,5-5-20-16,-1 4 8 15,1 8-12-15,-1-8-8 16,1 4 0-16,-1-8 20 16,5 4-12-16,-4-7 4 15,-1 0-8-15,1-8-8 16,3 0 4-16,1-8 4 0,0-3-4 0,4-8-152 15,0 7 80-15,0-18-164 16,0 15 128-16</inkml:trace>
          <inkml:trace contextRef="#ctx0" brushRef="#br0" timeOffset="13136.0139">6717-420 520 0,'-5'-12'192'0,"5"12"-152"0,22-11-8 0,-14 3 72 15,5 8-64-15,-4-11 52 16,3-4-52-16,1 0 16 16,4 3-36-16,-4-10 28 15,8 6-32-15,-12-2 20 16,12 10-20-16,-12-3 28 16,3 7-28-16,-3 4 12 15,-9 4-16-15,8 3 44 16,-3 5-28-16,-1 3 12 15,-4-4-24-15,4 4 0 16,0-3-8-16,1-5 4 16,3 1-8-16,-4-8 8 15,5 7-8-15,-1-7 8 16,5 8-8-16,-4-8 8 16,3 0-8-16,-3-8-12 15,4 8 4-15,-5 0 4 16,1 0 0-16,-5-7-116 15,5 7 64-15,-9 0-68 16,4 0 72-16,-4-4-120 16,4 4 96-16,-8-8-140 15,4 5 120-15</inkml:trace>
        </inkml:traceGroup>
        <inkml:traceGroup>
          <inkml:annotationXML>
            <emma:emma xmlns:emma="http://www.w3.org/2003/04/emma" version="1.0">
              <emma:interpretation id="{67F9E309-6ABB-4FAA-8D7F-99A06F666F4B}" emma:medium="tactile" emma:mode="ink">
                <msink:context xmlns:msink="http://schemas.microsoft.com/ink/2010/main" type="inkWord" rotatedBoundingBox="12970,4345 13075,4341 13088,4670 12983,467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40.5657">8020-629 520 0,'8'-18'192'0,"-8"18"-152"0,17-8-8 0,-12 4 280 16,-1 4-176-1,-4 4 148-15,8 4-164 0,-20 10 16 16,7 5-84-16,-3 15-4 16,4 4-28-16,-9 7-12 15,0-4-4-15,-8 12-464 16,4-8 252-16</inkml:trace>
        </inkml:traceGroup>
        <inkml:traceGroup>
          <inkml:annotationXML>
            <emma:emma xmlns:emma="http://www.w3.org/2003/04/emma" version="1.0">
              <emma:interpretation id="{4434604F-45C6-48A6-8386-9A7DAE557AAF}" emma:medium="tactile" emma:mode="ink">
                <msink:context xmlns:msink="http://schemas.microsoft.com/ink/2010/main" type="inkWord" rotatedBoundingBox="16259,3855 19234,3738 19284,5027 16309,514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616.63">12414-511 332 0,'-4'0'120'0,"4"0"-92"0,-4 15-8 15,-5-8 52 1,18 12-44-16,-9 4 24 16,0 4-32-16,0 7 0 15,0 4-12-15,0-1-8 16,0-3 4-16,-9 1 100 16,9-5-56-16,-4-11 24 15,0-4-40-15,-5 0 48 16,5-7-44-16,-5-12 12 15,5 0-32-15,0-15 44 16,4 0-32-16,4-19-32 0,5 8 0 0,8-12 0 31,4 12 4-31,0 0 0 16,5 15 0-16,-1-8 32 16,1 12-16-16,-1 3 12 0,5 8-16 0,-8-8 12 15,-1 16-16-15,0-8-4 16,5 8 0-16,-5-8 12 15,0 3-8-15,1-6-152 16,-1 3 76-16</inkml:trace>
          <inkml:trace contextRef="#ctx0" brushRef="#br0" timeOffset="39039.7522">12478-719 632 0,'0'-16'236'0,"0"16"-184"0,4-7-16 16,1 3 124-16,7 0-96 0,5-11 28 16,5 4-56-16,-1-12-4 15,0 8-20-15,5-12 12 16,-5 5-16-16,5-9 32 16,-1 9-24-16,-12-5 4 15,8 8-12-15,-8-3 4 16,0 10-8-16,-9 1 32 15,5 3-20-15,-9 5-4 16,4 3-8-16,0 11 28 16,9 4-16-16,-5 12-4 15,9 7-8-15,-4 3-16 16,4-2 8-16</inkml:trace>
          <inkml:trace contextRef="#ctx0" brushRef="#br0" timeOffset="39486.4426">13692-470 540 0,'-5'4'200'0,"5"-4"-156"0,-8 12-12 0,4-5 16 31,-1 1-32-31,-12 7-4 16,0 8-8-16,-8-8 20 16,8 11-12-16,-13-11-20 0,0 4 0 0,-8-4 4 15,8 4 4-15,-17-4 8 16,9 1-4-16,-5-5-4 15,1 4 4-15,3 0 56 16,14-3-32-16,4-1-4 16,8 4-12-16,13 0 0 15,8 0-8-15,9 4 24 16,9 4-16-16,4-4-4 16,4 4-4-16,0-4-4 15,-4 3 0-15,-5-3 16 16,-4 0-8-16,-4-4 4 15,0 0-4-15,-4-7-68 16,0 0 32-16</inkml:trace>
          <inkml:trace contextRef="#ctx0" brushRef="#br0" timeOffset="39935.8359">14250-504 664 0,'-13'-11'244'0,"13"11"-188"0,4-8-16 0,-8 8 48 16,4 4-56-16,-9 0 16 16,1 4-32-16,-9 3-8 15,0 0-4-15,-9 4 4 16,5 1-4-16,-18-5 8 15,10 4-8-15,-18-4 24 16,9 1-16-16,-14-5 12 16,14 1-12-16,-4-4 36 15,7 3-24-15,1-7 12 16,22 4-20-16,-1-4-16 16,13 0-4-16,4 4-4 15,9 7 0-15,4 4 0 16,8 8 0-16,5 4 0 15,0 3 0-15,4 8 32 16,0-8-12-16,0-4-4 16,0 1-4-16,-4-4 4 15,0-1-4-15,-5-7-4 16,-3-7 4-16,-5 0 4 16,0 3-4-16,-4-11-48 15,4 0 28-15</inkml:trace>
          <inkml:trace contextRef="#ctx0" brushRef="#br0" timeOffset="36106.3942">11422-587 280 0,'-17'-4'104'0,"26"12"-84"0,-9 11 0 16,0-12 40 0,-5 1-36-16,-3 7 52 0,4 8-44 0,-9 11 12 15,8-8-28-15,-12 16 8 16,9-8-12-16,-9 0-8 15,8 0 0-15,-3-7 20 16,7-5-12-16,-3-3 24 16,4 4-24-16,-5-12 12 15,5-3-12-15,0-16 20 16,8 8-20-16,0-26 4 16,5 11-8-16,-5-19 20 15,4 7-16-15,1-7 4 16,4 0-8-16,-1 0 36 15,5 4-20-15,0 3 32 16,1 16-32-16,-1-12 12 16,4 16-20-16,-4-9 36 15,4 13-28-15,-4-5 32 16,4 4-32-16,1-3 20 16,-1 7-24-16,0-12-16 15,1 9-8-15,-10-5 12 16,10 4-4-16,-1-3 16 15,-4 7-12-15,-13 0-56 16,13 0 24-16</inkml:trace>
          <inkml:trace contextRef="#ctx0" brushRef="#br0" timeOffset="37552.7982">11473-901 488 0,'-8'-8'180'0,"8"8"-140"0,0-3-12 0,0-1 144 15,0 4-100-15,8-4 60 16,-8 4-76-16,4-4-8 15,13 0-28-15,-4-3 32 16,9 3-28-16,-5-4-24 16,4 8 0-16,0 0 0 15,9 4 0-15,-13 0 0 16,4 0 0-16,-4 0-152 16,0 3 84-16</inkml:trace>
          <inkml:trace contextRef="#ctx0" brushRef="#br0" timeOffset="38173.4498">12035-258 548 0,'-17'0'204'0,"17"0"-156"0,-30 12-16 0,26-5 88 16,4 1-72-16,-8 3 0 16,8-3-32-16,0-1-20 15,12 1 0-15,-3-4 20 16,8 3-8-16</inkml:trace>
          <inkml:trace contextRef="#ctx0" brushRef="#br0" timeOffset="37761.3522">12048-1158 528 0,'4'-12'196'0,"-4"12"-152"0,-4-7-12 16,4 7 132-1,9 7-96-15,-9-3-20 16,0 0-28-16,0 11 0 0,0 4-12 0,-5 7-12 16,5 1 0-16</inkml:trace>
        </inkml:traceGroup>
        <inkml:traceGroup>
          <inkml:annotationXML>
            <emma:emma xmlns:emma="http://www.w3.org/2003/04/emma" version="1.0">
              <emma:interpretation id="{4CA43F5C-B0E0-4FA5-96A0-FCA54503FF0E}" emma:medium="tactile" emma:mode="ink">
                <msink:context xmlns:msink="http://schemas.microsoft.com/ink/2010/main" type="inkWord" rotatedBoundingBox="20187,4553 20653,4534 20671,4989 20205,5008"/>
              </emma:interpretation>
              <emma:one-of disjunction-type="recognition" id="oneOf6">
                <emma:interpretation id="interp6" emma:lang="" emma:confidence="1">
                  <emma:literal>r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V</emma:literal>
                </emma:interpretation>
                <emma:interpretation id="interp10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0941.6946">15220-398 416 0,'0'-26'152'0,"0"26"-116"0,9-15-12 16,-1 7 128-1,-3 8-88-15,3-4 36 16,-8 4-60-16,0 8 4 15,0 3-28-15,0 20 52 16,0 6-36-16,-13 16-16 16,5 0-8-16,-1 12-8 15,-3-12 0-15,3-8 44 16,9-7-24-16,-8-12 60 0,8-3-44 16,0-15 100-16,0-1-80 0,0-22-16 15,8 0-24-15,1-23-4 16,12 4-8-16,0-19 8 15,1 4-8-15,7-8-12 16,-7 19 4-16,3-3-32 16,5 14 20-16,0 4 60 15,0 8-24-15,-1 4 100 16,5 7-68-16,5 0-4 16,-5 4-32-16,0 0-144 15,0 8 72-15</inkml:trace>
        </inkml:traceGroup>
      </inkml:traceGroup>
    </inkml:traceGroup>
    <inkml:traceGroup>
      <inkml:annotationXML>
        <emma:emma xmlns:emma="http://www.w3.org/2003/04/emma" version="1.0">
          <emma:interpretation id="{EF20A463-5850-453C-BAA0-3A6AF9DA94B5}" emma:medium="tactile" emma:mode="ink">
            <msink:context xmlns:msink="http://schemas.microsoft.com/ink/2010/main" type="paragraph" rotatedBoundingBox="6606,6500 10228,5440 10619,6776 6997,78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EBA426-D0CC-4653-A992-CB4B90DE0903}" emma:medium="tactile" emma:mode="ink">
              <msink:context xmlns:msink="http://schemas.microsoft.com/ink/2010/main" type="line" rotatedBoundingBox="6606,6500 10228,5440 10619,6776 6997,7836"/>
            </emma:interpretation>
          </emma:emma>
        </inkml:annotationXML>
        <inkml:traceGroup>
          <inkml:annotationXML>
            <emma:emma xmlns:emma="http://www.w3.org/2003/04/emma" version="1.0">
              <emma:interpretation id="{FB28DF64-6DB5-4A01-AA9D-021427512E26}" emma:medium="tactile" emma:mode="ink">
                <msink:context xmlns:msink="http://schemas.microsoft.com/ink/2010/main" type="inkWord" rotatedBoundingBox="6781,7098 7659,6841 7875,7579 6997,783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3701.4822">1815 2225 444 0,'-12'-7'164'0,"12"7"-124"0,12 0-16 0,-12 0 0 15,0 0-20-15,0 0 104 16,5 7-60-16,12 1 8 16,0 0-36-16,17-5 32 15,-4 5-28-15,17-8 20 16,4 7-24-16,12-14 8 15,-3 7-16-15,8-8-8 16,-4 1 0-16,4-16-4 16,-8 8 0-16,-1-8 16 15,1 12-8-15,-13-12 4 16,-4 8-4-16,-14-12-8 16,-3 9 4-16,-13-9 28 15,-1 4-16-15,-12-3 20 16,0 7-20-16,-12-4-8 15,-1 12-4-15,-13-4 4 16,1 7-4-16,-14 1-4 16,10 3 4-16,-14-4 20 15,13 8-12-15,-8 0 12 16,8 4-12-16,-8 4-8 16,16 3 0-16,-7 0-4 15,7 4 0-15,-7 1-12 0,3-1 8 0,0 0 12 16,5 4-4-16,-4 4-20 15,3-1 8-15,-3 8 12 16,8 1 0-16,0 10-12 16,4 5 4-16,4 3 20 15,9 4-8-15,5-4-12 16,7 0 0-16,10-3 20 16,3-4-8-16,9-8-12 15,5 3 0-15,3-10 28 16,-3-8-12-16,3-4-12 15,1 0-4-15,-1-11 28 16,1 3-12-16,-5-7-12 16,-4 0-4-16,-4-7 4 15,-4 7 0-15,-1-8 16 16,1 5-8-16,-1-5-12 16,-3 0 0-16,-5 1-172 15,0 7 96-15,-5-8-156 16,1 4 136-16</inkml:trace>
        </inkml:traceGroup>
        <inkml:traceGroup>
          <inkml:annotationXML>
            <emma:emma xmlns:emma="http://www.w3.org/2003/04/emma" version="1.0">
              <emma:interpretation id="{E3EDDD4F-B111-486D-BC09-CA87B06B2FF5}" emma:medium="tactile" emma:mode="ink">
                <msink:context xmlns:msink="http://schemas.microsoft.com/ink/2010/main" type="inkWord" rotatedBoundingBox="8074,6070 10228,5440 10592,6684 8438,7315"/>
              </emma:interpretation>
            </emma:emma>
          </inkml:annotationXML>
          <inkml:trace contextRef="#ctx0" brushRef="#br0" timeOffset="54225.9737">3608 1378 372 0,'4'-16'140'0,"-4"16"-112"0,0-15-4 16,0 11 100-1,0 8-72-15,0-4 76 16,0 0-72-16,0 15-32 16,0 4-12-16,0 27 12 15,0 3-12-15,0 19 4 16,0-4-8-16,-4 8-16 16,4-4 4-16,-17-3 84 15,4-12-48-15,-16-8 60 16,3-7-52-16,-21-15-4 15,9-4-20-15,-22-15-4 0,13-4-4 16</inkml:trace>
          <inkml:trace contextRef="#ctx0" brushRef="#br0" timeOffset="56434.5456">4004 2127 320 0,'9'0'120'0,"-9"0"-96"0,13 0-4 0,-13 0 140 16,8 0-92-16,5 0 24 15,-5 0-52 1,1 0 8-16,-1-8-28 0,-3-3 52 15,12 3-40-15,-13-7 56 16,4-4-52-16,5-22 56 16,-4 7-56-16,8-23 12 15,-4 15-32-15,-1-18 52 16,1 11-36-16,0-8-8 16,0 11-12-16,8-3-20 15,-4 11 4-15,0-11 4 16,4 11 0-16,1-11 0 15,3 7 0-15,5-3 0 16,0 7 0-16,-5-4 8 16,5 8-4-16,0 4-4 15,0 7 4-15,-1 1 20 16,-3 10-12-16,0 1 32 16,-1 3-28-16,1 5 32 15,-1 6-32-15,-3 9-4 16,3 3-8-16,-8 4 4 15,0 4-4-15,-13 3 16 16,1 4-12-16,-14-3-4 16,5-4 0-16,-17-5 20 15,-1 1-12-15,-16-3-12 0,4-1-4 0,-9-8 12 16,9 1-4-16,0-8-28 16,9 4 12-16,3-4-12 15,10 0 12-15,3 0-8 31,18 0 8-31,3 0 8 0,10 7 4 0,12 1 0 16,0-1 0-16,4 5-12 16,0-1 8-16,-4 4 12 15,-4 4-4-15,-4-4-12 16,-5 4 4-16,-8-4 4 16,0 4 0-16,-13-7 16 15,0 3-8-15,-13-4 4 16,0 0-4-16,-12 1 4 15,3-1-8-15,-16-3 16 16,4 3-12-16,-13-3 16 16,9-1-16-16,-5-3 4 15,9 4-4-15,0-8 20 16,8 0-16-16,5-4-32 16,4 4 12-16,17-8-228 15,0 4 128-15</inkml:trace>
          <inkml:trace contextRef="#ctx0" brushRef="#br0" timeOffset="54395.3222">3859 836 944 0,'0'4'352'0,"0"-4"-276"0,39 8-20 0,-26-1-108 16,-1 8 16-16,5-3-252 15,-4 7 164-15</inkml:trace>
          <inkml:trace contextRef="#ctx0" brushRef="#br0" timeOffset="55577.4666">4519 1188 580 0,'0'-7'216'0,"0"7"-168"0,5-12-12 15,-5 9 68 1,0 3-64-16,0-4 44 15,0 4-48-15,-5 0-44 16,5 7 0-16,-4 5 8 0,0 3 4 16,-13 8 16-16,4 3-12 0,-12 8 32 15,8 0-24-15,-13 0 4 16,8-3-12-16,-3-5 20 16,4 1-16-16,-9-5 24 15,13-3-24-15,4-4-4 16,9-3-4-16,-5-5-16 15,9 1 8-15,-4-4-4 16,4-1 0-16,4-3 8 16,5 0 0-16,-5 0 16 15,0 0-8-15,-4 0-4 16,0 0 0-16,0 0-4 16,0 0 0-16,0 0 0 15,0 0 0-15,0 0 0 16,0 0 0-16,0 0-12 15,0 0 8-15,0 0 20 16,0 0-8-16,0 0-20 16,0 0 4-16,0 0 32 15,0 0-16-15,0 0-16 16,0 0 0-16,0 0 4 16,0 0 4-16,0 0 16 15,0 0-8-15,0 0 4 16,0 0-4-16,0 0-16 15,0 0 4-15,0 0 20 16,0 0-8-16,0 0 24 16,0 0-20-16,0 0 32 0,0 0-28 15,0 0-4-15,0 0-8 0,0 0-24 16,0 0 12-16,0 0 12 16,0 0 0-16,0 0 8 15,0 0-8-15,0 0-20 16,0 0 8-16,0 0 32 15,0 0-16-15,0 0-8 16,0 0-4-16,0 0 12 16,0 0-4-16,0 0-12 15,0 0 4-15,-4 0 4 16,4 4 0-16,-4-4-12 16,4 4 8-16,-5-4-260 15,5 0 144-15,-4 0-428 16,0 8 308-16</inkml:trace>
          <inkml:trace contextRef="#ctx0" brushRef="#br0" timeOffset="57335.5085">5273 1309 464 0,'9'-11'176'0,"-9"11"-140"0,8 8-8 0,-4-8 32 16,1 0-40-16,-1-4 96 15,4 4-64-15,-8-4 84 16,0 8-80-16,0-4 24 15,0 0-44-15,0 0 4 16,0 0-24-16,-4 0-8 16,4 4-4-16,-8-4-4 15,3 3 0-15,-7 1 0 16,3 8 0-16,-16-1-12 16,12 4 8-16,-13 4 4 15,5 0 0-15,-9 0 0 16,5 7 0-16,-5-3 8 15,4 4-4-15,1-1-12 16,8-3 4-16,0-4 4 16,8 0 0-16,-4-4 8 15,5 0-4-15,4-8 8 16,4 5-8-16,0-8-12 0,8 3 4 16,5-7 4-1,4 4 0-15,4-8 16 0,5 4-8 0,4-7-20 16,-1 3 4-16,10-8 12 15,3 12 0-15,1-7-4 16,4 7 4-16,-9-8-16 16,0 8 8-16,-8-3 4 15,-4 3 0-15,-9-4 60 16,4 8-32-16,-12-4 32 16,3 0-32-16,-7 0 16 15,-1 0-24-15,0 0 0 16,0 0-12-16,1 0-8 15,3 0 4-15,-8-4-4 16,4 4 0-16,1-8 16 16,-1 8-8-16,-4-7 40 15,0 7-24-15,0-8 32 16,8 4-32-16,-16-7 32 16,8 3-32-16,-9-7 12 15,9 4-20-15,-4-8 0 16,4 8-8-16,-8-12-8 15,-1 8 4-15,-4-12 56 16,-4 4-32-16,-4-7 32 16,8 7-32-16,-8-7 36 15,8 7-36-15,-4 1 4 16,9 3-20-16,-5 4-16 0,4 7 0 16,1 1-16-16,8 3 12 15,0 4-12-15,8 4 8 0,1-1-328 16,8 9 188-16</inkml:trace>
        </inkml:traceGroup>
      </inkml:traceGroup>
    </inkml:traceGroup>
    <inkml:traceGroup>
      <inkml:annotationXML>
        <emma:emma xmlns:emma="http://www.w3.org/2003/04/emma" version="1.0">
          <emma:interpretation id="{DFCA786F-951E-4BCE-9B55-DAEA550C6BEF}" emma:medium="tactile" emma:mode="ink">
            <msink:context xmlns:msink="http://schemas.microsoft.com/ink/2010/main" type="paragraph" rotatedBoundingBox="7340,7707 19009,6224 19225,7925 7556,94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5BD6DE-D4B3-4A74-B5CA-FE17B1DC779F}" emma:medium="tactile" emma:mode="ink">
              <msink:context xmlns:msink="http://schemas.microsoft.com/ink/2010/main" type="line" rotatedBoundingBox="7340,7707 19009,6224 19225,7925 7556,9408"/>
            </emma:interpretation>
          </emma:emma>
        </inkml:annotationXML>
        <inkml:traceGroup>
          <inkml:annotationXML>
            <emma:emma xmlns:emma="http://www.w3.org/2003/04/emma" version="1.0">
              <emma:interpretation id="{E324D8FE-C5AF-4492-B971-01A0D53E7BEC}" emma:medium="tactile" emma:mode="ink">
                <msink:context xmlns:msink="http://schemas.microsoft.com/ink/2010/main" type="inkWord" rotatedBoundingBox="7422,8372 9343,8107 9487,9152 7566,941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1775.9598">3216 3486 196 0,'-12'-12'72'0,"12"12"-56"0,-9-11-4 0,5 4 196 16,4 7-116-16,-4-4 112 16,4 4-116-16,-5 0 32 15,1 7-72-15,-4 5 80 16,8 7-72-16,-9 11 16 16,9 0-40-16,-8 12-4 15,3-1-16-15,-7 5-8 16,7-4 0-16,-12-5 4 15,9 1-4-15,-14-4 24 16,5-3-16-16,-8-5 12 16,4-3-12-16,-9-4-176 15,8-4 92-15,-12-8-168 16,5-3 136-16</inkml:trace>
          <inkml:trace contextRef="#ctx0" brushRef="#br0" timeOffset="91962.9574">3263 3316 756 0,'13'-31'280'0,"-13"31"-216"0,21-15-20 0,-12 4-4 15,-1 7-32-15,1-4-116 16,-1 5 56-16</inkml:trace>
          <inkml:trace contextRef="#ctx0" brushRef="#br0" timeOffset="92544.3536">3510 4250 548 0,'-21'23'204'0,"21"-23"-156"0,-4 15-16 16,4-15 160-1,0 0-112-15,0-7 56 16,0 3-80-16,4-15-8 16,4 0-28-16,1-15-20 15,0 0-4-15,-5-19 20 16,4 8-8-16,1-39-56 0,-1 9 24 15,5-28-16 1,4 16 24-16,-4-4 0 0,0 23 8 0,4 0 44 16,4 15-24-16,-8 0 52 15,4 12-36-15,4 3 12 16,0 15-24-16,1 12-52 16,-1 11 20-16,-4 11-8 15,-4 8 16-15,-5 4 16 16,-8 3-4-16,-8 1 8 15,-1 3-8-15,-4-4-4 16,1-3 4-16,-5-4-48 16,4-4 24-16,0-7-56 15,9-1 44-15,4-3-28 16,8 4 36-16,5-1 0 16,4 5 16-16,4 7 0 15,1 3 0-15,-1 5 68 16,-4 3-32-16,-13-3 164 15,5-5-104-15,-22-3 116 16,-4-4-116-16,-13-7 0 16,5-4-52-16,-14-12-8 15,5 1-16-15,-4-9-60 16,17 1 24-16,-1-4-392 16,14 8 224-16</inkml:trace>
          <inkml:trace contextRef="#ctx0" brushRef="#br0" timeOffset="94312.8279">4102 3448 416 0,'0'-19'152'0,"0"19"-116"0,17-4-12 0,-13 4 12 16,-4 8-24-16,0-1 40 16,0 9-28-16,-8 10-4 15,4 8-12-15,-13 8 48 16,12 3-32-16,-12-3 88 16,13-4-64-16,-13-8 108 15,17-7-84-15,-8-16 68 16,8-3-80-16,8-23 20 15,1-4-44-15,3-18-4 16,10 7-20-16,3-12-24 16,1 12 4-16,4 0-4 15,8 8 4-15,-4 3-12 16,-4 8 12-16,0 7 4 16,-1 8 4-16,-7 8-264 15,-1 7 144-15</inkml:trace>
          <inkml:trace contextRef="#ctx0" brushRef="#br0" timeOffset="91463.129">2446 3596 832 0,'-9'-19'308'0,"9"19"-240"0,34-15-20 0,-17 15-36 15,5-4-16-15,16 0-112 16,0 8 64-16</inkml:trace>
        </inkml:traceGroup>
        <inkml:traceGroup>
          <inkml:annotationXML>
            <emma:emma xmlns:emma="http://www.w3.org/2003/04/emma" version="1.0">
              <emma:interpretation id="{F5B30FDE-4C00-4FCB-857E-E06D16F294E1}" emma:medium="tactile" emma:mode="ink">
                <msink:context xmlns:msink="http://schemas.microsoft.com/ink/2010/main" type="inkWord" rotatedBoundingBox="10550,7299 11609,7164 11664,7596 10605,773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2378.6092">5588 2630 560 0,'-12'-19'208'0,"12"19"-164"0,17-22-8 16,-9 10 12-1,5 9-32-15,4-16 144 16,4 7-88-16,13-7 20 16,0 8-52-16,9-8 0 0,4 8-24 15,4-1-16-15,0 5-4 0,0-1-4 16,0 8 0-16,-4 0 24 16,0 4-8-16,-5-4 48 15,5 4-28-15,-13-4-16 16,5 4-4-16,-10-4 0 15,1 3-4-15,0-3-4 16,-4 0 4-16,-1 0-236 16,1 8 128-16</inkml:trace>
          <inkml:trace contextRef="#ctx0" brushRef="#br0" timeOffset="71793.051">6359 2195 476 0,'-9'0'176'0,"9"0"-136"0,5 8-12 0,-5-8-12 15,8 7-16-15,5 1 52 16,4-1-28-16,9-3 8 16,3 11-20-16,6-7-8 15,-1 7 0-15,-5-4 12 16,1 5-8-16,-9-1 32 15,-3 4-24-15,-14 7 40 16,0 1-32-16,-12 3 4 16,-1 0-16-16,-17 8 12 15,1-4-16-15,-9 0-4 16,0 0 0-16,0-11-112 16,12-4 60-16</inkml:trace>
        </inkml:traceGroup>
        <inkml:traceGroup>
          <inkml:annotationXML>
            <emma:emma xmlns:emma="http://www.w3.org/2003/04/emma" version="1.0">
              <emma:interpretation id="{66CAA572-8D75-4D16-9DDD-702A9434F5FF}" emma:medium="tactile" emma:mode="ink">
                <msink:context xmlns:msink="http://schemas.microsoft.com/ink/2010/main" type="inkWord" rotatedBoundingBox="12493,7112 12652,7092 12715,7588 12557,760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2950.6761">7641 2108 548 0,'-13'-15'204'0,"13"15"-156"0,-13 4-16 0,5-1 88 15,8 5-72-15,-9 0 24 16,9 3-40-16,-8 15-20 16,3 5-8-16,-7 14-4 15,7 4 0-15,-3 4 24 16,8-3-12-16,-4-1 32 16,4-4-28-16,-5-3-4 15,5-8-8-15,-4-4-16 16,0-3 8-16</inkml:trace>
        </inkml:traceGroup>
        <inkml:traceGroup>
          <inkml:annotationXML>
            <emma:emma xmlns:emma="http://www.w3.org/2003/04/emma" version="1.0">
              <emma:interpretation id="{A1B72526-94D3-413F-9643-7A1481D7CAF5}" emma:medium="tactile" emma:mode="ink">
                <msink:context xmlns:msink="http://schemas.microsoft.com/ink/2010/main" type="inkWord" rotatedBoundingBox="13683,7814 13742,7806 13761,7953 13702,796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3147.1987">8710 2808 612 0,'25'50'228'0,"-25"-50"-180"0,-17 53-12 0,0-31-8 15,4 5-24-15</inkml:trace>
        </inkml:traceGroup>
        <inkml:traceGroup>
          <inkml:annotationXML>
            <emma:emma xmlns:emma="http://www.w3.org/2003/04/emma" version="1.0">
              <emma:interpretation id="{D1701962-9A82-49B9-B13A-B33E37A0FEE0}" emma:medium="tactile" emma:mode="ink">
                <msink:context xmlns:msink="http://schemas.microsoft.com/ink/2010/main" type="inkWord" rotatedBoundingBox="15015,7543 16556,6708 16989,7508 15448,834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3865.1085">10451 3334 612 0,'-13'-3'228'0,"13"3"-180"0,-4 7-12 0,0-11 0 31,8 4-28-31,-4-7 104 0,0 3-64 0,0-15 44 16,9 0-56-16,-1-19 8 15,1 4-28-15,3-26 0 16,1 7-8-16,-4-19 20 16,4 4-16-16,-5-19 24 15,5 11-24-15,0-30 4 16,4 19-8-16,8-11-8 16,1 18 4-16,8-3-4 15,4 18 0-15,9 1 24 16,-13 19-12-16,9-5 12 15,3 24-12-15,-16-1-24 16,9 16 4-16,-18 0-12 16,0 18 8-16,-17 5 8 15,5 7 4-15,-26-1 16 16,13 1-8-16,-26 8-56 16,9-4 24-16,-9-4-32 15,8-1 32-15,-16-6-76 16,25-5 56-16,-8-3-44 15,13 4 52-15,8 7-16 16,0-4 32-16,8 8-8 16,5 0 16-16,-5 8 36 15,5 3-16-15,4 0 88 16,-4-3-52-16,-5-5 76 0,-8 1-68 16,-8-4 116-16,-5 0-96 0,-8-8-16 15,4 1-36-15,-13-9-8 16,9 5-4-16,-13-8-52 15,17 0 28-15,4-4-324 16,13 4 188-16</inkml:trace>
          <inkml:trace contextRef="#ctx0" brushRef="#br0" timeOffset="74346.3885">11699 2127 832 0,'0'-11'308'0,"0"11"-240"0,-9 0-20 0,1 0-24 16,4 7-24-16,-18 5 0 15,1 3 0-15,-9 4-12 16,9 3 8-16,-5 5 12 16,5 3-4-16,-9-3-12 15,9-1 4-15,-13 1 40 16,8-5-24-16,-3-3 44 15,3-4-32-15,5-3 4 16,12 3-16-16,1-4 0 16,3 4-4-16,14-3-52 15,12 3 28-15,22 0 20 16,4 4 0-16,21-4-16 0,0 4 4 16,4-8 20-16,1 1-4 15,-9-9 4-15,-13 1-4 0,-17-15 64 16,-5 3-40-16,-24-14 104 15,-1-1-80-15,-21-15 36 16,0 8-52-16,-17-16-16 16,0 9-12-16,-13-5-20 15,17 12 4-15,0-1-32 16,13 12 20-16,0-3-188 16,13 10 112-16,8-3-84 15,5 8 104-15,8-5-76 16,4 8 84-16,5-3-168 15,8 7 128-15</inkml:trace>
        </inkml:traceGroup>
        <inkml:traceGroup>
          <inkml:annotationXML>
            <emma:emma xmlns:emma="http://www.w3.org/2003/04/emma" version="1.0">
              <emma:interpretation id="{0B65C724-56C2-4D7C-BBC8-2DA6A0266278}" emma:medium="tactile" emma:mode="ink">
                <msink:context xmlns:msink="http://schemas.microsoft.com/ink/2010/main" type="inkWord" rotatedBoundingBox="17407,7214 18203,7112 18262,7574 17466,7676"/>
              </emma:interpretation>
            </emma:emma>
          </inkml:annotationXML>
          <inkml:trace contextRef="#ctx0" brushRef="#br0" timeOffset="74900.8627">12495 2430 464 0,'-21'-12'176'0,"21"12"-140"0,-17-11-8 0,4 4 120 16,13 3-88-16,-8-4 124 16,-1 4-104-16,5-3 40 15,-5 3-72-15,18-4-32 16,-5 8-16-16,22-3-28 16,-1 6 16-16,26-3 12 15,0 0 4-15,17 0-12 16,-4 0 4-16,9 0 28 15,-1 0-12-15,-12-3-4 16,-5-1-4-16,-12-4 4 16,-5 5-4-16,-8-9-36 15,0 1 16-15,-26-8-312 16,4 11 180-16</inkml:trace>
          <inkml:trace contextRef="#ctx0" brushRef="#br0" timeOffset="75230.7401">12908 2165 560 0,'-8'-8'208'0,"8"8"-164"0,0-4-8 0,8 1 48 15,-8 3-52-15,13-4 24 16,-5 8-36-16,14-4-8 16,8 7-8-16,12 1-4 15,-4 3 0-15,-3 1 44 16,3 3-24-16,-17 0 16 15,0 4-20-15,1 0 64 16,-9 3-48-16,-13 5 68 16,0-1-60-16,-13 5 28 15,4 3-40-15,-12 0-8 16,8-4-12-16,-17-3 12 16,18-1-12-16,-14-3-12 15,13-4 0-15,0-4-4 16,5 0 0-16,-1-7-232 15,9-1 132-15,9-14-228 16,4 3 188-16</inkml:trace>
        </inkml:traceGroup>
        <inkml:traceGroup>
          <inkml:annotationXML>
            <emma:emma xmlns:emma="http://www.w3.org/2003/04/emma" version="1.0">
              <emma:interpretation id="{A8E40249-4750-4809-AF8A-D2F692B31AA4}" emma:medium="tactile" emma:mode="ink">
                <msink:context xmlns:msink="http://schemas.microsoft.com/ink/2010/main" type="inkWord" rotatedBoundingBox="18863,7169 19125,7136 19156,7380 18894,741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5516.5001">13939 2188 912 0,'8'-23'340'0,"-8"23"-264"0,0-8-24 0,-8 8 0 15,3 8-40-15,-12-1 32 16,5 9-28-16,-5 6-4 16,4 5-8-16,4 3-4 15,9 0 0-15,9 1 16 16,4-1-8-16,12-11 4 16,5-4-4-16,4-11 12 15,0-4-12-15,0-15-4 16,-4-1 0-16,-9-14 20 15,1 4-12-15,-18-8-4 16,0 11-4-16,-12-4-4 16,-1 12 0-16,-8 4-196 15,8 7 108-15</inkml:trace>
        </inkml:traceGroup>
      </inkml:traceGroup>
    </inkml:traceGroup>
    <inkml:traceGroup>
      <inkml:annotationXML>
        <emma:emma xmlns:emma="http://www.w3.org/2003/04/emma" version="1.0">
          <emma:interpretation id="{A52B67EF-9AD6-4FDE-863F-793D8A1292C4}" emma:medium="tactile" emma:mode="ink">
            <msink:context xmlns:msink="http://schemas.microsoft.com/ink/2010/main" type="paragraph" rotatedBoundingBox="1291,8268 7701,8663 7617,10031 1207,9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98213B-D8F0-4608-BE5F-EF1D369DF6AF}" emma:medium="tactile" emma:mode="ink">
              <msink:context xmlns:msink="http://schemas.microsoft.com/ink/2010/main" type="line" rotatedBoundingBox="1291,8268 7701,8663 7617,10031 1207,9636"/>
            </emma:interpretation>
          </emma:emma>
        </inkml:annotationXML>
        <inkml:traceGroup>
          <inkml:annotationXML>
            <emma:emma xmlns:emma="http://www.w3.org/2003/04/emma" version="1.0">
              <emma:interpretation id="{AA0C358F-2103-4B32-BBE1-4D181D087603}" emma:medium="tactile" emma:mode="ink">
                <msink:context xmlns:msink="http://schemas.microsoft.com/ink/2010/main" type="inkWord" rotatedBoundingBox="1291,8268 3819,8424 3740,9702 1212,954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5589.4632">-2864 3743 352 0,'0'-38'132'0,"0"38"-104"0,-9-26-8 0,1 11 148 16,8 3-96-16,-5-10 140 15,1 3-124-15,-4-4 56 16,3 8-84-16,-7 0-24 16,3 3-24-16,-4 5-36 15,5 3 12-15,-5 15-48 16,-4 8 32-16,-9 27 8 15,-3 7 8-15,-22 22-8 16,-1 5 12-16,-24 22 4 0,-5 4 4 16,0-7 104-1,0 3-56-15,0-19 96 0,9-15-84 16,8-15 0-16,17-7-40 0,13-12-4 16,4-12-8-16,17-10-16 15,5-16 4-15,16-7-288 16,5-12 160-16,17-11-492 15</inkml:trace>
          <inkml:trace contextRef="#ctx0" brushRef="#br0" timeOffset="85860.1833">-3196 3675 664 0,'8'-53'244'0,"-8"53"-188"0,34-19-16 0,-21 12-40 16,8 3-8-16,-4 0-12 15,5 4 8-15,-14 11-8 16,5 5 8-16,0 21 24 16,4 9-4-16,-9 18 40 15,13 1-24-15,-8 10 4 16,8-7-16-16,1 12 12 16,-1-4-16-16,0 3 16 15,-4-7-16-15,-4 0 4 16,0-12-4-16,-9-3 4 15,5-11-8-15,-18-9-204 16,9-2 108-16</inkml:trace>
          <inkml:trace contextRef="#ctx0" brushRef="#br0" timeOffset="86072.2472">-3422 4398 872 0,'4'-11'324'0,"26"7"-252"0,8-4-20 16,-4 8-28 0,-4 0-24-16,13-7 16 15,-1 7-8-15,18-4-20 16,-9 8 4-16,4-12 12 16,-8 8 0-16,-4-4-36 0,-5 4 16 15,-8-11-216-15,0 0 132 0</inkml:trace>
          <inkml:trace contextRef="#ctx0" brushRef="#br0" timeOffset="86391.1692">-3388 3478 600 0,'-43'-11'224'0,"39"11"-176"0,0-8-12 16,4 8 124-16,0 0-96 15,17-7 80 1,4 7-24-16,22-8-60 15,4 1-16 1,4 7-32-16,17-4 0 16,4 8-4-16,1-4-24 15,-5 3 8-15</inkml:trace>
          <inkml:trace contextRef="#ctx0" brushRef="#br0" timeOffset="86656.9255">-1727 3418 684 0,'-13'-15'252'0,"13"15"-192"0,-21-12-20 0,-1 8-20 16,14 8-20-16,-35 0 24 16,13 4-12-16,-29 10 32 15,3 5-28-15,-12 30 4 16,4 8-12-16,-8 33 12 15,12-10-12-15,9 22-4 16,17-16 0-16,4 16 4 16,9-11-4-16,13 11 8 15,3-19-8-15,22-7-100 16,-4-12 52-16</inkml:trace>
          <inkml:trace contextRef="#ctx0" brushRef="#br0" timeOffset="86987.2558">-1962 4148 600 0,'-29'42'224'0,"29"-42"-176"0,-22 83-12 16,14-49-36 0,4 0-8-16,-13 0 64 15,17 0-28-15,-9-15 112 16,5 0-80-16,-5-15 44 0,9 0-60 0,-8-16 4 15,8-10-32-15,-5-12 8 16,5-4-12-16,5-15-24 16,7 15 4-16,14-11 12 15,4 7 0-15,12 16 32 16,5 3-20-16,4 12-4 16,-4-1-8-16,-4 5 12 15,-1 7-8-15,-8-4 4 16,-4 4-4-16,-13-4-184 15,-4 8 100-15,-9-4-220 16,-4 0 168-16</inkml:trace>
          <inkml:trace contextRef="#ctx0" brushRef="#br0" timeOffset="87123.1167">-1893 3963 852 0,'-5'-4'316'0,"5"4"-248"0,22-4-16 16,-5-3-4-1,0 14-36-15,12-11-56 16,6 4 20-16,11 0-568 16,5 4 320-16</inkml:trace>
          <inkml:trace contextRef="#ctx0" brushRef="#br0" timeOffset="87391.3296">-1429 3702 364 0,'-17'-27'132'0,"17"27"-100"0,0-11-12 0,0 7-20 16,8 4-4-16,-4-4 100 16,5 0-52-1,4 1 60-15,0 6-60 16,4 5 24-16,0 7-40 0,4 12 104 16,0 7-72-16,5 11 36 15,-1 12-56-15,-3 11 20 16,-5 0-32-16,-22 12-8 15,5-5-12-15,-29 16 28 16,7-11-20-16,-29-1 12 16,9-7-16-16,-14-8 0 15,14-11-4-15</inkml:trace>
        </inkml:traceGroup>
        <inkml:traceGroup>
          <inkml:annotationXML>
            <emma:emma xmlns:emma="http://www.w3.org/2003/04/emma" version="1.0">
              <emma:interpretation id="{E36FEA60-2B68-4723-ADE1-598481F5BA9B}" emma:medium="tactile" emma:mode="ink">
                <msink:context xmlns:msink="http://schemas.microsoft.com/ink/2010/main" type="inkWord" rotatedBoundingBox="4450,9189 4896,9217 4857,9861 4411,983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8624.6519">-595 4830 496 0,'-8'3'184'0,"8"-3"-140"0,0 0-16 0,4-3 144 16,5-1-100-16,3-8 68 16,10 1-80-16,7-8-52 15,6 4-8-15,-1-4 4 16,0 4 0-16,-5 0-4 16,1 3 4-16,-8 5 4 15,3 7-4-15,-8 0 16 16,4 7-12-16,-4 1 4 15,5 7-4-15,3-4-16 16,-8 5 4-16,5-5-324 16,3 0 180-16</inkml:trace>
          <inkml:trace contextRef="#ctx0" brushRef="#br0" timeOffset="88292.2252">-510 4557 520 0,'0'0'192'0,"0"0"-152"0,-4 0-8 15,0-4 116 1,8 4-88-16,-4-4 96 15,4 1-88-15,-4-9 36 0,5 5-60 0,-5-8 56 16,4 7-60-16,-4-7 8 16,4 4-28-16,1-8-4 15,3 7-8-15,5-10-16 16,0 3 4-16,4-8 20 16,0 4-8-16,0-7-4 15,0 7 0-15,0-3 4 16,4 7-4-16,-8-4 68 15,8 12-40-15,-12-4 16 16,-1 11-32-16,-8 8-8 16,9 7-4-16,-5 1 4 15,4 3-4-15,1 0 16 16,-5 4-12-16,5-4 4 16,-1 0-4-16,1-4 4 15,-1 1-8-15,-3-9 8 16,7 5-8-16,-7-8 16 15,3 4-12-15,-4-4-128 16,1 0 68-16,-1 0-140 16,0 0 108-16,-4 0-28 15,0 0 64-15,0 0-24 16,0 0 40-16,-4 0-76 16,4 0 56-16</inkml:trace>
        </inkml:traceGroup>
        <inkml:traceGroup>
          <inkml:annotationXML>
            <emma:emma xmlns:emma="http://www.w3.org/2003/04/emma" version="1.0">
              <emma:interpretation id="{808A0CC7-FBDB-439F-B67C-D4C3599ECAEE}" emma:medium="tactile" emma:mode="ink">
                <msink:context xmlns:msink="http://schemas.microsoft.com/ink/2010/main" type="inkWord" rotatedBoundingBox="6094,8911 7680,9008 7639,9666 6053,9568"/>
              </emma:interpretation>
            </emma:emma>
          </inkml:annotationXML>
          <inkml:trace contextRef="#ctx0" brushRef="#br0" timeOffset="90364.1797">1040 4561 508 0,'5'7'188'0,"-5"-7"-148"0,17-15-8 16,-4 4 8-16,8 7-28 0,17-19 32 31,5 1-28-31,16-16-12 0,5 8-8 0,4-16 12 16,-4 4-4-16,-8-3-12 15,-5 3 4-15,-9-11 12 16,-8 16-4-16,-8-5 76 15,-5 8-44-15,-8-4 56 16,0 8-52-16,-9-1 52 16,0 13-56-16,-4 2-8 15,0 13-16-15,0 6-20 16,0 9 4-16,0 7-4 16,0 7 0-16,-8 8 16 15,3 0-4-15,-7 8 8 16,7 3-8-16,-3 5 16 15,4-5-12-15,-5-7 4 16,5-4-4-16,0-4-16 16,8 0 4-16,0-11 28 15,9-3-12-15,4-16-4 16,0 0-4-16,4-31-92 16,5 1 48-16,-1-19-20 15,1 3 36-15,-5-7 4 16,1 8 12-16,-10 3 96 15,1 16-48-15,-9 3 80 16,5 8-68-16,-13 7 0 16,4 8-32-16,-9 16 16 0,5 2-24 15,-5 17-12-15,5 2-4 16,0 13 20 0,4-5-8-16,0-3 4 0,4-1-4 0,0-3-8 15,1-8 4-15,-1-7 20 16,0 0-12-16,-4-12-276 15,4 1 140-15,-4-16-204 16,9 0 188-16</inkml:trace>
          <inkml:trace contextRef="#ctx0" brushRef="#br0" timeOffset="91206.4204">2339 4284 520 0,'-13'-3'192'0,"13"3"-152"16,-12-4-8-16,3 0 192 15,9 8-128-15,-8-4 16 16,8 0-68-16,4 0-40 16,9 4-4-16,8-8 8 15,9-4-4-15,12-3 8 16,1 3-8-16,8-7 8 15,-8 0-8-15,-5-4 8 16,-4 0-8-16,-13 0 16 16,-4 4-12-16,-12-4 4 15,-5 4-4-15,-17-4-8 16,4 8 4-16,-21 0-16 16,4 3 8-16,-13 0 4 0,9 1 0 15,-13 14-20-15,13 1 12 0,-8 3-24 16,8 8 20-16,-5 12 4 15,10-1 8-15,-1 15 32 16,13 4-16-16,0 4 4 16,12-3-12-16,14-1 28 15,4-8-20-15,8-3 20 16,5-7-20-16,8-12 8 16,0-1-12-16,4-6-8 15,0-5 0-15,1-7-164 16,-1 0 88-16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6:54.1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52E7AB-D987-4032-8563-4D203DD10E8E}" emma:medium="tactile" emma:mode="ink">
          <msink:context xmlns:msink="http://schemas.microsoft.com/ink/2010/main" type="writingRegion" rotatedBoundingBox="8929,2467 15665,111 16114,1394 9378,3750"/>
        </emma:interpretation>
      </emma:emma>
    </inkml:annotationXML>
    <inkml:traceGroup>
      <inkml:annotationXML>
        <emma:emma xmlns:emma="http://www.w3.org/2003/04/emma" version="1.0">
          <emma:interpretation id="{747340C0-F5DF-46AB-B665-9366F897406C}" emma:medium="tactile" emma:mode="ink">
            <msink:context xmlns:msink="http://schemas.microsoft.com/ink/2010/main" type="paragraph" rotatedBoundingBox="8929,2467 15665,111 16114,1394 9378,3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CC3AD-2B2A-470D-AB8C-8520E67CFAEE}" emma:medium="tactile" emma:mode="ink">
              <msink:context xmlns:msink="http://schemas.microsoft.com/ink/2010/main" type="line" rotatedBoundingBox="8929,2467 15665,111 16114,1394 9378,3750"/>
            </emma:interpretation>
          </emma:emma>
        </inkml:annotationXML>
        <inkml:traceGroup>
          <inkml:annotationXML>
            <emma:emma xmlns:emma="http://www.w3.org/2003/04/emma" version="1.0">
              <emma:interpretation id="{EA47FDC2-CC78-4238-8B5C-ED4BE2EA201B}" emma:medium="tactile" emma:mode="ink">
                <msink:context xmlns:msink="http://schemas.microsoft.com/ink/2010/main" type="inkWord" rotatedBoundingBox="8966,2570 9306,2451 9394,2701 9053,2820">
                  <msink:destinationLink direction="with" ref="{9698085A-2F5D-457B-8EC2-5F0E9D97B681}"/>
                </msink:context>
              </emma:interpretation>
            </emma:emma>
          </inkml:annotationXML>
          <inkml:trace contextRef="#ctx0" brushRef="#br0">7745 1821 464 0,'-4'-19'176'0,"8"19"-140"0,-4-8-8 0,0 4 120 15,0 4-88-15,-4-3 28 16,12 3-52-16,-8-8-4 16,9 8-20-16,-9 8 0 15,4-5-4-15,-4 13 4 16,4 3-8-16,-8 7 52 15,4 1-32-15,-4 7-20 16,-5 0-4-16,1-8 44 16,8 1-24-16,-9-1 44 15,9-11-36-15,-4 0 56 0,4-3-48 16,-8-12 12-16,8 0-32 0,-9-12-8 16,9 5-4-16,0-12 4 15,9 8-4-15,-1-16-12 16,5 8 4-16,-5-4 4 15,5 5 0-15,8-5-28 16,1 4 16-16,-5 8 40 16,4-5-16-16,0 9 24 15,1-1-20-15,-1 4 8 16,0 4-12-16,-8 0 12 16,4 4-16-16,-4-4 16 15,0 0-16-15,-5 0-4 16,1 0 0-16,-5-4-84 15,9 4 44-15,-13-3-188 16,0 6 124-16,0-3-500 16,0 0 332-16</inkml:trace>
        </inkml:traceGroup>
        <inkml:traceGroup>
          <inkml:annotationXML>
            <emma:emma xmlns:emma="http://www.w3.org/2003/04/emma" version="1.0">
              <emma:interpretation id="{BBC3A71D-39A1-408E-9DBC-47A7A9B0E252}" emma:medium="tactile" emma:mode="ink">
                <msink:context xmlns:msink="http://schemas.microsoft.com/ink/2010/main" type="inkWord" rotatedBoundingBox="9860,2377 11074,1952 11330,2685 10116,3109">
                  <msink:destinationLink direction="with" ref="{9698085A-2F5D-457B-8EC2-5F0E9D97B68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37.4979">8635 1942 476 0,'4'-8'176'0,"-4"8"-136"0,-4 0-12 0,0 0 108 15,8 0-80-15,-4 0 76 16,0 0-76-16,0 0 48 16,0 0-60-16,0 4 32 15,0 0-44-15,0-4 36 16,0 0-40-16,4 0 28 15,5 7-28-15,4-7 16 16,4 0-24-16,8 0 16 16,14-7-20-16,-5 3-8 15,8 0-4-15,-8-7-4 16,5 11 0-16,-14-4 0 16,5 8 0-16,-22-4 16 15,5 0-8-15,-13 0-4 16,4 0 0-16,-12 0-84 0,-1 0 44 15</inkml:trace>
          <inkml:trace contextRef="#ctx0" brushRef="#br0" timeOffset="4249.4186">9355 1711 384 0,'-9'-4'140'0,"9"4"-108"0,0 4-8 15,0-4 20 1,0 0-28-16,9-4 48 16,-5 4-36-16,-4 4-4 15,0 7-16-15,0 4 28 16,0 4-20-16,-4 4 48 15,4 4-36-15,-9 7 4 0,9 0-20 0,-8 0-8 16,3 0 0-16,-3-8 28 31,-1 1-16-31,9-8 100 0,0-4-64 16,-4-8 40-16,8-3-56 0,-4-8 16 16,0 1-32-16,0-12 28 15,9 3-32-15,-5-11-4 16,5 5-8-16,-1-13-4 15,9 9 0-15,-4-9 0 16,4 9 0-16,0-1 0 16,0 8 0-16,4 0 52 15,1 3-28-15,-1 1 68 16,0 3-52-16,9 1 44 16,-9 7-48-16,9-8 0 15,-9 8-24-15,1-4 0 16,3 8-4-16,-8-8 12 15,0 4-12-15,-8-3-20 16,-5 3 4-16,5-4-232 16,-5 0 128-16</inkml:trace>
          <inkml:trace contextRef="#ctx0" brushRef="#br0" timeOffset="5104.2429">9393 1560 464 0,'0'0'176'0,"0"0"-140"0,4 0-8 0,-4 0 84 16,0 0-68-16,0 0 60 15,0 0-60-15,0-4 48 16,9 0-52-16,-1-7 32 16,-3 3-40-16,12-11 0 15,-5 0-20-15,5-7 0 16,0 3-4-16,0-11 20 15,5 7-16-15,-5-3 24 16,0 4-24-16,-9 3 24 16,5 4-24-16,-4 4 56 15,-1 7-36-15,-8-3-8 16,4 11-12-16,-4 4-12 16,5 11 4-16,-1 0 12 15,4 4-8-15,1-4 4 16,-1 4-4-16,5 0-16 15,0-4 4-15,-4-4-268 16,3 5 144-16</inkml:trace>
          <inkml:trace contextRef="#ctx0" brushRef="#br0" timeOffset="5650.6117">9981 1923 904 0,'4'0'332'0,"-4"0"-256"0,-4 0-24 0,4 0 20 15,8 0-52-15</inkml:trace>
        </inkml:traceGroup>
        <inkml:traceGroup>
          <inkml:annotationXML>
            <emma:emma xmlns:emma="http://www.w3.org/2003/04/emma" version="1.0">
              <emma:interpretation id="{7C73A157-A07D-43B5-98B5-19CB9E4BC489}" emma:medium="tactile" emma:mode="ink">
                <msink:context xmlns:msink="http://schemas.microsoft.com/ink/2010/main" type="inkWord" rotatedBoundingBox="11638,2302 12429,2025 12592,2493 11802,2769">
                  <msink:destinationLink direction="with" ref="{9698085A-2F5D-457B-8EC2-5F0E9D97B68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82.1662">10543 1692 528 0,'-5'-8'196'0,"5"8"-152"0,-4 0-12 0,0-7 44 16,8 14-48-16,-4-7 8 15,0 0-24-15,-4 8 28 16,4 3-24-16,-9 12 40 16,1 4-32-16,-5 3 20 15,9 4-24-15,-13 4 0 16,13-4-12-16,-5-4-16 15,9 4 4-15,-4-15 64 16,4 8-32-16,0-16 60 16,8-3-52-16,-3-12 44 15,-1 4-44-15,4-12 8 16,1 1-28-16,-1-15-8 16,1 14-4-16,-5-18-4 15,5 11 0-15,-5-7-20 0,4 7 12 0,-3 3 20 16,3 1-4-16,1 4 24 15,-1 7-20-15,5 0 32 16,0 4-28-16,0-3 32 16,4 6-32-16,0-6 4 15,0 3-12-15,0-4 12 16,0 4-12-16,-9 0-144 16,5-8 72-16,-9 1-220 15,1 3 160-15,-10-4-392 16,5 8 288-16</inkml:trace>
          <inkml:trace contextRef="#ctx0" brushRef="#br0" timeOffset="7978.7213">10487 1503 716 0,'9'-8'264'0,"-9"8"-204"0,-13 0-16 0,9 0 124 15,8 0-100-15,0 0 44 32,9 4-68-32,0-4 92 0,0 4-80 0,-1-8 28 15,6 0-48-15,-1-3-24 16,4 3-4-16,-4-4-36 16,4 5 16-16,-4-5-172 15,4 8 104-15,-3-8-188 16,3 8 152-16,0-7-360 15,0 3 268-15</inkml:trace>
          <inkml:trace contextRef="#ctx0" brushRef="#br0" timeOffset="8243.4302">11088 1287 728 0,'4'-11'268'0,"-4"11"-208"0,0 3-16 15,0-3 184 1,0 0-132-16,-4 8 32 0,4 3-76 0,-9 8-24 15,1 4-16-15,-1 4-44 16,5 3 16-16</inkml:trace>
        </inkml:traceGroup>
        <inkml:traceGroup>
          <inkml:annotationXML>
            <emma:emma xmlns:emma="http://www.w3.org/2003/04/emma" version="1.0">
              <emma:interpretation id="{BB4699E3-3975-468E-A648-BAB664480BE9}" emma:medium="tactile" emma:mode="ink">
                <msink:context xmlns:msink="http://schemas.microsoft.com/ink/2010/main" type="inkWord" rotatedBoundingBox="13112,1004 15665,111 16114,1394 13561,2287"/>
              </emma:interpretation>
            </emma:emma>
          </inkml:annotationXML>
          <inkml:trace contextRef="#ctx0" brushRef="#br0" timeOffset="15510.2179">12680 197 520 0,'-8'-8'192'0,"8"8"-152"0,-4-7-8 15,-1-1 204 1,10 8-136-16,-5 0 36 16,4 0-80-16,9-7 12 15,-1 7-40-15,10-4 0 16,3 0-16-16,5-3 0 15,4 7-4-15,-4-8 4 16,4 8-8-16,-13-4 8 0,1 8-8 16,-5-4-124-16,4 0 64 0</inkml:trace>
          <inkml:trace contextRef="#ctx0" brushRef="#br0" timeOffset="16023.1836">13323 42 476 0,'-4'-8'176'0,"4"8"-136"0,-13-7-12 15,9 3 84 1,4 8-68-16,-4-4 8 0,0 7-32 0,-5 5-4 16,9 6-8-16,-4 28 28 15,4 7-20-15,-9 23 4 16,9-1-12-16,-4 9 20 16,-5-9-16-16,5-7 24 15,-4-11-24-15,-14-4 76 16,10-7-52-16,-18-9 76 15,4-6-64-15,-16-12-24 16,8-4-16-16,-9-19 8 16,18 0-8-16,-5-22-260 15,8 3 140-15</inkml:trace>
          <inkml:trace contextRef="#ctx0" brushRef="#br0" timeOffset="16148.6622">13208-197 932 0,'9'-41'348'0,"-9"41"-272"16,17-15-20-16,-13 11 48 16,5 8-68-16,-1-1-12 15,1 5-16-15</inkml:trace>
          <inkml:trace contextRef="#ctx0" brushRef="#br0" timeOffset="16920.5211">13570 806 540 0,'5'8'200'0,"-5"-8"-156"0,0 0-12 0,-5-4 140 15,5 4-100-15,-4-7 68 16,8 3-80-16,-8-11 8 16,4 3-36-16,-8-10 32 15,8 3-36-15,-9-15 12 16,9 3-24-16,4-22-36 15,1 8 12-15,3-27 28 16,-4 8-12-16,5-23 0 16,8 15-4-16,-4-8 28 15,4 20-16-15,-5-12 32 16,1 11-32-16,4 1 84 16,0 3-56-16,0-4 32 15,5 20-44-15,-5-16 36 16,8 23-40-16,-3-8 12 15,3 8-24-15,5 8 0 16,-9 10-8-16,9 16-40 16,-9 8 16-16,1 11-4 15,-1 4 12-15,-17 14 24 16,-4-2-8-16,-4 6-12 0,-9-3 0 16,-4 0-68-16,-4-12 40 0,-9 1-136 15,9-8 92-15,-9-4-88 16,9-4 96-16,-1-11-12 15,5 0 52-15,4 0-40 16,13 0 40-16,9-7-20 16,-1 14 28-16,14-7 36 15,-9 15-8-15,4 1-16 16,4 2 0-16,-8 9 20 16,-1-4-4-16,-7 3 48 15,7 8-28-15,-20-7 84 16,4 3-64-16,-5-11 4 15,-8 4-32-15,-8-4-4 16,8-4-8-16,-18-12 12 16,6 13-12-16,-10-16-4 15,5 0 0-15,-4-12-24 16,8 5 12-16,0-12-156 16,13 0 92-16</inkml:trace>
          <inkml:trace contextRef="#ctx0" brushRef="#br0" timeOffset="17475.4975">14162-227 488 0,'5'-8'180'0,"-5"8"-140"0,8-7-12 0,-8-1 120 16,9 8-88-16,-9-7 72 15,4 3-76-15,0 4 12 16,0 4-36-16,-4 11-12 16,0 8-12-16,-4 11 12 15,0 0-12-15,0 7-4 16,-5-3 0-16,-8 4 20 16,17-12-12-16,-17-3 84 15,13-5-52-15,-1-7 112 16,5-3-88-16,-8-12 64 15,8 0-76-15,0-19 12 16,0 4-36-16,13-12-12 16,-5 5-12-16,14-16-8 15,-1 7 4-15,17-6-32 16,-8 6 16-16,4 5 4 16,-4 7 8-16,0 0 32 0,-5 11-16 0,1 5-24 15,-5 6 4-15,-4-3-52 16,0 8 28-16,-4-1-344 15,4 5 200-15</inkml:trace>
          <inkml:trace contextRef="#ctx0" brushRef="#br0" timeOffset="14685.0105">12250 1094 652 0,'-25'-15'244'0,"25"15"-192"0,-5-4-12 0,5 4 48 0,0 0-56 16,5 4 60-1,8 3-56-15,8 1 0 16,4-4-20-16,9-4-4 16,0 4-4-16,9-8 4 15,-5 0-8-15,-4-4-4 16,5 5 4-16,-9-9 4 16,-5 8-4-16,-12-11 16 15,0 8-12-15,-9-12 40 16,4 8-24-16,-12-12-24 15,4 8 0-15,-8-12 8 16,3 8-4-16,-7-3-4 0,7 6 4 0,-3-3 4 16,4 8-4-16,-5 0-4 15,5 3 4-15,-9 1-4 16,0 3 0-16,-8-4-12 16,8 8 8-16,-12 0 20 15,8 4-8-15,-5-4-12 16,5 8 0-16,-8-1-4 15,8 5 0-15,-17-1 24 16,12 4-8-16,-7 8-4 16,7-1 0-16,-8 5-24 15,9 7 12-15,-4-4-4 16,3 4 4-16,1 4-12 16,8 0 12-16,5-4 32 15,4-4-16-15,12 1 0 16,5-5-4-16,17 4 4 15,4-7-4-15,8-4 24 16,1 0-16-16,4-8 4 16,-5-3-8-16,9 0-16 0,-12-8 4 15,-1 7-16 1,-8-3 12-16,0 0-92 16,-5 3 52-16,5-7-128 15,0 4 100-15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9:07.5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145AFD-D298-4125-880C-E46E445AA142}" emma:medium="tactile" emma:mode="ink">
          <msink:context xmlns:msink="http://schemas.microsoft.com/ink/2010/main" type="inkDrawing" rotatedBoundingBox="6139,9902 9504,9742 9508,9835 6144,9995" semanticType="underline" shapeName="Other">
            <msink:sourceLink direction="with" ref="{D6BF4F39-9259-439B-A150-8F4BEBAA36DE}"/>
          </msink:context>
        </emma:interpretation>
      </emma:emma>
    </inkml:annotationXML>
    <inkml:trace contextRef="#ctx0" brushRef="#br0">0 167 404 0,'0'0'148'0,"4"0"-112"0,0 4-12 16,-4-4 64-16,0 0-52 16,0 0 68-16,0 7-64 15,0-7 80-15,4 8-68 16,-4-8 52-16,0 0-60 16,5 8 32-16,3-5-44 0,1 1 68 15,8-4-52-15,4 0 8 16,9 0-32-16,8 0 40 31,9 8-36-31,25-5-24 0,5 5-4 16,55-12 16-16,-8 8-8 0,80-12 24 15,0 1-20-15,69-8 4 16,-18 0-8-16,26-4 4 16,-34 7-8-16,0-3 8 15,-42 8-8-15,-9-9-4 16,-43 5 4-16,-21 0 20 15,-34 3-12-15,-9-3-4 16,-21 3-4-16,-21-7 20 16,-17 8-12-16,-9-5 4 15,1 5-8-15,-22-5-252 16,0 8 132-16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9:38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2707A3-0C6C-4345-89D9-FDA8C77FC1B8}" emma:medium="tactile" emma:mode="ink">
          <msink:context xmlns:msink="http://schemas.microsoft.com/ink/2010/main" type="inkDrawing" rotatedBoundingBox="16821,10654 21140,10395 21146,10492 16827,10751" semanticType="underline" shapeName="Other">
            <msink:sourceLink direction="with" ref="{19AB05AA-BA3D-4B80-82CB-461A23F76690}"/>
            <msink:sourceLink direction="with" ref="{9D30D5A7-B7F4-451A-80FE-6101129B8881}"/>
            <msink:sourceLink direction="with" ref="{15D04B6C-29AA-45AE-B886-CE821CDF6977}"/>
          </msink:context>
        </emma:interpretation>
      </emma:emma>
    </inkml:annotationXML>
    <inkml:trace contextRef="#ctx0" brushRef="#br0">0 273 228 0,'21'0'84'0,"-21"0"-64"0,17-7-8 0,-4 3 56 15,4 8-40-15,4-8 60 16,0 4-52-16,9-4 20 16,0 0-36-16,8-3 28 15,5 7-32-15,21-8 20 16,0 8-20-16,33-8 20 15,1 5-24-15,51-9 24 16,0 1-24-16,64-4 48 16,-12 3-32-16,54-3 20 15,-21-4-28-15,39-3 44 16,-26 3-36-16,17 0 92 16,-26 0-68-16,9 0 64 15,-34 4-64-15,-4 4 4 16,-47 3-32-16,8 0-12 15,-51 8-8-15,-4 0-4 16,-30 8 0-16,-12-4 0 16,-18 3 0-16,-21 1-124 15,-4 3 68-15,-17 1-144 16,-13-1 112-16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19:19:38.5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77C586-04D6-4BCE-969F-39AEF79F5C59}" emma:medium="tactile" emma:mode="ink">
          <msink:context xmlns:msink="http://schemas.microsoft.com/ink/2010/main" type="inkDrawing" rotatedBoundingBox="16776,10690 21408,10280 21418,10390 16786,10801" semanticType="underline" shapeName="Other">
            <msink:sourceLink direction="with" ref="{19AB05AA-BA3D-4B80-82CB-461A23F76690}"/>
            <msink:sourceLink direction="with" ref="{9D30D5A7-B7F4-451A-80FE-6101129B8881}"/>
            <msink:sourceLink direction="with" ref="{15D04B6C-29AA-45AE-B886-CE821CDF6977}"/>
          </msink:context>
        </emma:interpretation>
      </emma:emma>
    </inkml:annotationXML>
    <inkml:trace contextRef="#ctx0" brushRef="#br0">-3 422 444 0,'-4'-12'164'0,"17"16"-124"0,13-8-16 15,-5 0-20-15,13-3-8 16,8-1 48-16,10-3-24 16,-1 0 80-1,4-1-56-15,22-3 48 16,-1 4-52-16,27-4 8 15,-6 3-32-15,53-11 8 16,3 5-12-16,60-17 20 16,-13 9-20-16,68-8 12 15,-17 11-12-15,52-3 28 16,-31 11-24-16,35-8 12 16,-39 8-16-16,9 0 64 15,-30 7-44-15,0-7 24 0,-43 7-36 0,-21-3 16 16,-38 7-20-1,-30 0 0-15,-30 4-8 0,-29 0-112 16,-18 4 56-16,-34-4-260 16,-8 8 168-16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4.emf"/><Relationship Id="rId18" Type="http://schemas.openxmlformats.org/officeDocument/2006/relationships/customXml" Target="../ink/ink27.xml"/><Relationship Id="rId3" Type="http://schemas.openxmlformats.org/officeDocument/2006/relationships/image" Target="../media/image19.emf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customXml" Target="../ink/ink24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../media/image23.emf"/><Relationship Id="rId24" Type="http://schemas.openxmlformats.org/officeDocument/2006/relationships/customXml" Target="../ink/ink30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customXml" Target="../ink/ink23.xml"/><Relationship Id="rId19" Type="http://schemas.openxmlformats.org/officeDocument/2006/relationships/image" Target="../media/image27.emf"/><Relationship Id="rId4" Type="http://schemas.openxmlformats.org/officeDocument/2006/relationships/customXml" Target="../ink/ink20.xml"/><Relationship Id="rId9" Type="http://schemas.openxmlformats.org/officeDocument/2006/relationships/image" Target="../media/image22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6.emf"/><Relationship Id="rId18" Type="http://schemas.openxmlformats.org/officeDocument/2006/relationships/customXml" Target="../ink/ink39.xml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customXml" Target="../ink/ink36.xml"/><Relationship Id="rId17" Type="http://schemas.openxmlformats.org/officeDocument/2006/relationships/image" Target="../media/image38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35.xml"/><Relationship Id="rId19" Type="http://schemas.openxmlformats.org/officeDocument/2006/relationships/image" Target="../media/image39.emf"/><Relationship Id="rId4" Type="http://schemas.openxmlformats.org/officeDocument/2006/relationships/customXml" Target="../ink/ink32.xml"/><Relationship Id="rId9" Type="http://schemas.openxmlformats.org/officeDocument/2006/relationships/image" Target="../media/image34.emf"/><Relationship Id="rId14" Type="http://schemas.openxmlformats.org/officeDocument/2006/relationships/customXml" Target="../ink/ink3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.xml"/><Relationship Id="rId21" Type="http://schemas.openxmlformats.org/officeDocument/2006/relationships/image" Target="../media/image49.emf"/><Relationship Id="rId42" Type="http://schemas.openxmlformats.org/officeDocument/2006/relationships/customXml" Target="../ink/ink60.xml"/><Relationship Id="rId47" Type="http://schemas.openxmlformats.org/officeDocument/2006/relationships/image" Target="../media/image62.emf"/><Relationship Id="rId63" Type="http://schemas.openxmlformats.org/officeDocument/2006/relationships/image" Target="../media/image70.emf"/><Relationship Id="rId68" Type="http://schemas.openxmlformats.org/officeDocument/2006/relationships/customXml" Target="../ink/ink73.xml"/><Relationship Id="rId84" Type="http://schemas.openxmlformats.org/officeDocument/2006/relationships/customXml" Target="../ink/ink81.xml"/><Relationship Id="rId89" Type="http://schemas.openxmlformats.org/officeDocument/2006/relationships/image" Target="../media/image83.emf"/><Relationship Id="rId7" Type="http://schemas.openxmlformats.org/officeDocument/2006/relationships/image" Target="../media/image42.emf"/><Relationship Id="rId71" Type="http://schemas.openxmlformats.org/officeDocument/2006/relationships/image" Target="../media/image74.emf"/><Relationship Id="rId92" Type="http://schemas.openxmlformats.org/officeDocument/2006/relationships/customXml" Target="../ink/ink85.xml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9" Type="http://schemas.openxmlformats.org/officeDocument/2006/relationships/image" Target="../media/image53.emf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7.emf"/><Relationship Id="rId40" Type="http://schemas.openxmlformats.org/officeDocument/2006/relationships/customXml" Target="../ink/ink59.xml"/><Relationship Id="rId45" Type="http://schemas.openxmlformats.org/officeDocument/2006/relationships/image" Target="../media/image61.emf"/><Relationship Id="rId53" Type="http://schemas.openxmlformats.org/officeDocument/2006/relationships/image" Target="../media/image65.emf"/><Relationship Id="rId58" Type="http://schemas.openxmlformats.org/officeDocument/2006/relationships/customXml" Target="../ink/ink68.xml"/><Relationship Id="rId66" Type="http://schemas.openxmlformats.org/officeDocument/2006/relationships/customXml" Target="../ink/ink72.xml"/><Relationship Id="rId74" Type="http://schemas.openxmlformats.org/officeDocument/2006/relationships/customXml" Target="../ink/ink76.xml"/><Relationship Id="rId79" Type="http://schemas.openxmlformats.org/officeDocument/2006/relationships/image" Target="../media/image78.emf"/><Relationship Id="rId87" Type="http://schemas.openxmlformats.org/officeDocument/2006/relationships/image" Target="../media/image82.emf"/><Relationship Id="rId102" Type="http://schemas.openxmlformats.org/officeDocument/2006/relationships/customXml" Target="../ink/ink90.xml"/><Relationship Id="rId5" Type="http://schemas.openxmlformats.org/officeDocument/2006/relationships/image" Target="../media/image41.emf"/><Relationship Id="rId61" Type="http://schemas.openxmlformats.org/officeDocument/2006/relationships/image" Target="../media/image69.emf"/><Relationship Id="rId82" Type="http://schemas.openxmlformats.org/officeDocument/2006/relationships/customXml" Target="../ink/ink80.xml"/><Relationship Id="rId90" Type="http://schemas.openxmlformats.org/officeDocument/2006/relationships/customXml" Target="../ink/ink84.xml"/><Relationship Id="rId95" Type="http://schemas.openxmlformats.org/officeDocument/2006/relationships/image" Target="../media/image86.emf"/><Relationship Id="rId19" Type="http://schemas.openxmlformats.org/officeDocument/2006/relationships/image" Target="../media/image48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2.emf"/><Relationship Id="rId30" Type="http://schemas.openxmlformats.org/officeDocument/2006/relationships/customXml" Target="../ink/ink54.xml"/><Relationship Id="rId35" Type="http://schemas.openxmlformats.org/officeDocument/2006/relationships/image" Target="../media/image56.emf"/><Relationship Id="rId43" Type="http://schemas.openxmlformats.org/officeDocument/2006/relationships/image" Target="../media/image60.emf"/><Relationship Id="rId48" Type="http://schemas.openxmlformats.org/officeDocument/2006/relationships/customXml" Target="../ink/ink63.xml"/><Relationship Id="rId56" Type="http://schemas.openxmlformats.org/officeDocument/2006/relationships/customXml" Target="../ink/ink67.xml"/><Relationship Id="rId64" Type="http://schemas.openxmlformats.org/officeDocument/2006/relationships/customXml" Target="../ink/ink71.xml"/><Relationship Id="rId69" Type="http://schemas.openxmlformats.org/officeDocument/2006/relationships/image" Target="../media/image73.emf"/><Relationship Id="rId77" Type="http://schemas.openxmlformats.org/officeDocument/2006/relationships/image" Target="../media/image77.emf"/><Relationship Id="rId100" Type="http://schemas.openxmlformats.org/officeDocument/2006/relationships/customXml" Target="../ink/ink89.xml"/><Relationship Id="rId8" Type="http://schemas.openxmlformats.org/officeDocument/2006/relationships/customXml" Target="../ink/ink43.xml"/><Relationship Id="rId51" Type="http://schemas.openxmlformats.org/officeDocument/2006/relationships/image" Target="../media/image64.emf"/><Relationship Id="rId72" Type="http://schemas.openxmlformats.org/officeDocument/2006/relationships/customXml" Target="../ink/ink75.xml"/><Relationship Id="rId80" Type="http://schemas.openxmlformats.org/officeDocument/2006/relationships/customXml" Target="../ink/ink79.xml"/><Relationship Id="rId85" Type="http://schemas.openxmlformats.org/officeDocument/2006/relationships/image" Target="../media/image81.emf"/><Relationship Id="rId93" Type="http://schemas.openxmlformats.org/officeDocument/2006/relationships/image" Target="../media/image85.emf"/><Relationship Id="rId98" Type="http://schemas.openxmlformats.org/officeDocument/2006/relationships/customXml" Target="../ink/ink88.xml"/><Relationship Id="rId3" Type="http://schemas.openxmlformats.org/officeDocument/2006/relationships/image" Target="../media/image40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59" Type="http://schemas.openxmlformats.org/officeDocument/2006/relationships/image" Target="../media/image68.emf"/><Relationship Id="rId67" Type="http://schemas.openxmlformats.org/officeDocument/2006/relationships/image" Target="../media/image72.emf"/><Relationship Id="rId103" Type="http://schemas.openxmlformats.org/officeDocument/2006/relationships/image" Target="../media/image90.emf"/><Relationship Id="rId20" Type="http://schemas.openxmlformats.org/officeDocument/2006/relationships/customXml" Target="../ink/ink49.xml"/><Relationship Id="rId41" Type="http://schemas.openxmlformats.org/officeDocument/2006/relationships/image" Target="../media/image59.emf"/><Relationship Id="rId54" Type="http://schemas.openxmlformats.org/officeDocument/2006/relationships/customXml" Target="../ink/ink66.xml"/><Relationship Id="rId62" Type="http://schemas.openxmlformats.org/officeDocument/2006/relationships/customXml" Target="../ink/ink70.xml"/><Relationship Id="rId70" Type="http://schemas.openxmlformats.org/officeDocument/2006/relationships/customXml" Target="../ink/ink74.xml"/><Relationship Id="rId75" Type="http://schemas.openxmlformats.org/officeDocument/2006/relationships/image" Target="../media/image76.emf"/><Relationship Id="rId83" Type="http://schemas.openxmlformats.org/officeDocument/2006/relationships/image" Target="../media/image80.emf"/><Relationship Id="rId88" Type="http://schemas.openxmlformats.org/officeDocument/2006/relationships/customXml" Target="../ink/ink83.xml"/><Relationship Id="rId91" Type="http://schemas.openxmlformats.org/officeDocument/2006/relationships/image" Target="../media/image84.emf"/><Relationship Id="rId96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49" Type="http://schemas.openxmlformats.org/officeDocument/2006/relationships/image" Target="../media/image63.emf"/><Relationship Id="rId57" Type="http://schemas.openxmlformats.org/officeDocument/2006/relationships/image" Target="../media/image67.emf"/><Relationship Id="rId10" Type="http://schemas.openxmlformats.org/officeDocument/2006/relationships/customXml" Target="../ink/ink44.xml"/><Relationship Id="rId31" Type="http://schemas.openxmlformats.org/officeDocument/2006/relationships/image" Target="../media/image54.emf"/><Relationship Id="rId44" Type="http://schemas.openxmlformats.org/officeDocument/2006/relationships/customXml" Target="../ink/ink61.xml"/><Relationship Id="rId52" Type="http://schemas.openxmlformats.org/officeDocument/2006/relationships/customXml" Target="../ink/ink65.xml"/><Relationship Id="rId60" Type="http://schemas.openxmlformats.org/officeDocument/2006/relationships/customXml" Target="../ink/ink69.xml"/><Relationship Id="rId65" Type="http://schemas.openxmlformats.org/officeDocument/2006/relationships/image" Target="../media/image71.emf"/><Relationship Id="rId73" Type="http://schemas.openxmlformats.org/officeDocument/2006/relationships/image" Target="../media/image75.emf"/><Relationship Id="rId78" Type="http://schemas.openxmlformats.org/officeDocument/2006/relationships/customXml" Target="../ink/ink78.xml"/><Relationship Id="rId81" Type="http://schemas.openxmlformats.org/officeDocument/2006/relationships/image" Target="../media/image79.emf"/><Relationship Id="rId86" Type="http://schemas.openxmlformats.org/officeDocument/2006/relationships/customXml" Target="../ink/ink82.xml"/><Relationship Id="rId94" Type="http://schemas.openxmlformats.org/officeDocument/2006/relationships/customXml" Target="../ink/ink86.xml"/><Relationship Id="rId99" Type="http://schemas.openxmlformats.org/officeDocument/2006/relationships/image" Target="../media/image88.emf"/><Relationship Id="rId101" Type="http://schemas.openxmlformats.org/officeDocument/2006/relationships/image" Target="../media/image89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39" Type="http://schemas.openxmlformats.org/officeDocument/2006/relationships/image" Target="../media/image58.emf"/><Relationship Id="rId34" Type="http://schemas.openxmlformats.org/officeDocument/2006/relationships/customXml" Target="../ink/ink56.xml"/><Relationship Id="rId50" Type="http://schemas.openxmlformats.org/officeDocument/2006/relationships/customXml" Target="../ink/ink64.xml"/><Relationship Id="rId55" Type="http://schemas.openxmlformats.org/officeDocument/2006/relationships/image" Target="../media/image66.emf"/><Relationship Id="rId76" Type="http://schemas.openxmlformats.org/officeDocument/2006/relationships/customXml" Target="../ink/ink77.xml"/><Relationship Id="rId97" Type="http://schemas.openxmlformats.org/officeDocument/2006/relationships/image" Target="../media/image8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96.emf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91.emf"/><Relationship Id="rId21" Type="http://schemas.openxmlformats.org/officeDocument/2006/relationships/image" Target="../media/image100.emf"/><Relationship Id="rId7" Type="http://schemas.openxmlformats.org/officeDocument/2006/relationships/image" Target="../media/image93.emf"/><Relationship Id="rId12" Type="http://schemas.openxmlformats.org/officeDocument/2006/relationships/customXml" Target="../ink/ink96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11" Type="http://schemas.openxmlformats.org/officeDocument/2006/relationships/image" Target="../media/image95.emf"/><Relationship Id="rId24" Type="http://schemas.openxmlformats.org/officeDocument/2006/relationships/customXml" Target="../ink/ink102.xml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104.xml"/><Relationship Id="rId10" Type="http://schemas.openxmlformats.org/officeDocument/2006/relationships/customXml" Target="../ink/ink95.xml"/><Relationship Id="rId19" Type="http://schemas.openxmlformats.org/officeDocument/2006/relationships/image" Target="../media/image99.emf"/><Relationship Id="rId4" Type="http://schemas.openxmlformats.org/officeDocument/2006/relationships/customXml" Target="../ink/ink92.xml"/><Relationship Id="rId9" Type="http://schemas.openxmlformats.org/officeDocument/2006/relationships/image" Target="../media/image94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10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0.emf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7" Type="http://schemas.openxmlformats.org/officeDocument/2006/relationships/image" Target="../media/image107.emf"/><Relationship Id="rId12" Type="http://schemas.openxmlformats.org/officeDocument/2006/relationships/customXml" Target="../ink/ink110.xml"/><Relationship Id="rId17" Type="http://schemas.openxmlformats.org/officeDocument/2006/relationships/image" Target="../media/image112.emf"/><Relationship Id="rId25" Type="http://schemas.openxmlformats.org/officeDocument/2006/relationships/image" Target="../media/image116.emf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29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109.emf"/><Relationship Id="rId24" Type="http://schemas.openxmlformats.org/officeDocument/2006/relationships/customXml" Target="../ink/ink116.xml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28" Type="http://schemas.openxmlformats.org/officeDocument/2006/relationships/customXml" Target="../ink/ink118.xml"/><Relationship Id="rId10" Type="http://schemas.openxmlformats.org/officeDocument/2006/relationships/customXml" Target="../ink/ink109.xml"/><Relationship Id="rId19" Type="http://schemas.openxmlformats.org/officeDocument/2006/relationships/image" Target="../media/image113.emf"/><Relationship Id="rId4" Type="http://schemas.openxmlformats.org/officeDocument/2006/relationships/customXml" Target="../ink/ink106.xml"/><Relationship Id="rId9" Type="http://schemas.openxmlformats.org/officeDocument/2006/relationships/image" Target="../media/image108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124.emf"/><Relationship Id="rId18" Type="http://schemas.openxmlformats.org/officeDocument/2006/relationships/customXml" Target="../ink/ink127.xml"/><Relationship Id="rId3" Type="http://schemas.openxmlformats.org/officeDocument/2006/relationships/image" Target="../media/image119.emf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24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image" Target="../media/image123.emf"/><Relationship Id="rId24" Type="http://schemas.openxmlformats.org/officeDocument/2006/relationships/customXml" Target="../ink/ink130.xml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10" Type="http://schemas.openxmlformats.org/officeDocument/2006/relationships/customXml" Target="../ink/ink123.xml"/><Relationship Id="rId19" Type="http://schemas.openxmlformats.org/officeDocument/2006/relationships/image" Target="../media/image127.emf"/><Relationship Id="rId4" Type="http://schemas.openxmlformats.org/officeDocument/2006/relationships/customXml" Target="../ink/ink120.xml"/><Relationship Id="rId9" Type="http://schemas.openxmlformats.org/officeDocument/2006/relationships/image" Target="../media/image122.emf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36.emf"/><Relationship Id="rId18" Type="http://schemas.openxmlformats.org/officeDocument/2006/relationships/customXml" Target="../ink/ink139.xml"/><Relationship Id="rId3" Type="http://schemas.openxmlformats.org/officeDocument/2006/relationships/image" Target="../media/image131.emf"/><Relationship Id="rId21" Type="http://schemas.openxmlformats.org/officeDocument/2006/relationships/image" Target="../media/image140.emf"/><Relationship Id="rId7" Type="http://schemas.openxmlformats.org/officeDocument/2006/relationships/image" Target="../media/image133.emf"/><Relationship Id="rId12" Type="http://schemas.openxmlformats.org/officeDocument/2006/relationships/customXml" Target="../ink/ink136.xml"/><Relationship Id="rId17" Type="http://schemas.openxmlformats.org/officeDocument/2006/relationships/image" Target="../media/image138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.xml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image" Target="../media/image137.emf"/><Relationship Id="rId10" Type="http://schemas.openxmlformats.org/officeDocument/2006/relationships/customXml" Target="../ink/ink135.xml"/><Relationship Id="rId19" Type="http://schemas.openxmlformats.org/officeDocument/2006/relationships/image" Target="../media/image139.emf"/><Relationship Id="rId4" Type="http://schemas.openxmlformats.org/officeDocument/2006/relationships/customXml" Target="../ink/ink132.xml"/><Relationship Id="rId9" Type="http://schemas.openxmlformats.org/officeDocument/2006/relationships/image" Target="../media/image134.emf"/><Relationship Id="rId14" Type="http://schemas.openxmlformats.org/officeDocument/2006/relationships/customXml" Target="../ink/ink13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emf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159.emf"/><Relationship Id="rId3" Type="http://schemas.openxmlformats.org/officeDocument/2006/relationships/image" Target="../media/image141.emf"/><Relationship Id="rId21" Type="http://schemas.openxmlformats.org/officeDocument/2006/relationships/image" Target="../media/image150.emf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47" Type="http://schemas.openxmlformats.org/officeDocument/2006/relationships/image" Target="../media/image163.emf"/><Relationship Id="rId7" Type="http://schemas.openxmlformats.org/officeDocument/2006/relationships/image" Target="../media/image143.emf"/><Relationship Id="rId12" Type="http://schemas.openxmlformats.org/officeDocument/2006/relationships/customXml" Target="../ink/ink146.xml"/><Relationship Id="rId17" Type="http://schemas.openxmlformats.org/officeDocument/2006/relationships/image" Target="../media/image148.emf"/><Relationship Id="rId25" Type="http://schemas.openxmlformats.org/officeDocument/2006/relationships/image" Target="../media/image152.emf"/><Relationship Id="rId33" Type="http://schemas.openxmlformats.org/officeDocument/2006/relationships/image" Target="../media/image156.emf"/><Relationship Id="rId38" Type="http://schemas.openxmlformats.org/officeDocument/2006/relationships/customXml" Target="../ink/ink159.xml"/><Relationship Id="rId46" Type="http://schemas.openxmlformats.org/officeDocument/2006/relationships/customXml" Target="../ink/ink163.xml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154.emf"/><Relationship Id="rId41" Type="http://schemas.openxmlformats.org/officeDocument/2006/relationships/image" Target="../media/image16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145.emf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158.emf"/><Relationship Id="rId40" Type="http://schemas.openxmlformats.org/officeDocument/2006/relationships/customXml" Target="../ink/ink160.xml"/><Relationship Id="rId45" Type="http://schemas.openxmlformats.org/officeDocument/2006/relationships/image" Target="../media/image162.emf"/><Relationship Id="rId5" Type="http://schemas.openxmlformats.org/officeDocument/2006/relationships/image" Target="../media/image142.emf"/><Relationship Id="rId15" Type="http://schemas.openxmlformats.org/officeDocument/2006/relationships/image" Target="../media/image147.emf"/><Relationship Id="rId23" Type="http://schemas.openxmlformats.org/officeDocument/2006/relationships/image" Target="../media/image151.emf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164.emf"/><Relationship Id="rId10" Type="http://schemas.openxmlformats.org/officeDocument/2006/relationships/customXml" Target="../ink/ink145.xml"/><Relationship Id="rId19" Type="http://schemas.openxmlformats.org/officeDocument/2006/relationships/image" Target="../media/image149.emf"/><Relationship Id="rId31" Type="http://schemas.openxmlformats.org/officeDocument/2006/relationships/image" Target="../media/image155.emf"/><Relationship Id="rId44" Type="http://schemas.openxmlformats.org/officeDocument/2006/relationships/customXml" Target="../ink/ink162.xml"/><Relationship Id="rId4" Type="http://schemas.openxmlformats.org/officeDocument/2006/relationships/customXml" Target="../ink/ink142.xml"/><Relationship Id="rId9" Type="http://schemas.openxmlformats.org/officeDocument/2006/relationships/image" Target="../media/image144.emf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53.emf"/><Relationship Id="rId30" Type="http://schemas.openxmlformats.org/officeDocument/2006/relationships/customXml" Target="../ink/ink155.xml"/><Relationship Id="rId35" Type="http://schemas.openxmlformats.org/officeDocument/2006/relationships/image" Target="../media/image157.emf"/><Relationship Id="rId43" Type="http://schemas.openxmlformats.org/officeDocument/2006/relationships/image" Target="../media/image161.emf"/><Relationship Id="rId48" Type="http://schemas.openxmlformats.org/officeDocument/2006/relationships/customXml" Target="../ink/ink164.xml"/><Relationship Id="rId8" Type="http://schemas.openxmlformats.org/officeDocument/2006/relationships/customXml" Target="../ink/ink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914544" y="534003"/>
              <a:ext cx="1703880" cy="22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664" y="519963"/>
                <a:ext cx="1728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/>
              <p14:cNvContentPartPr/>
              <p14:nvPr/>
            </p14:nvContentPartPr>
            <p14:xfrm>
              <a:off x="319690" y="140163"/>
              <a:ext cx="8360640" cy="64580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010" y="122523"/>
                <a:ext cx="8391960" cy="64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326304" y="1410963"/>
              <a:ext cx="614160" cy="18885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84" y="1404483"/>
                <a:ext cx="633960" cy="19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3" name="Ink 192"/>
              <p14:cNvContentPartPr/>
              <p14:nvPr/>
            </p14:nvContentPartPr>
            <p14:xfrm>
              <a:off x="1256184" y="3523083"/>
              <a:ext cx="1399320" cy="10944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7904" y="3507963"/>
                <a:ext cx="1422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4" name="Ink 193"/>
              <p14:cNvContentPartPr/>
              <p14:nvPr/>
            </p14:nvContentPartPr>
            <p14:xfrm>
              <a:off x="1485144" y="3500403"/>
              <a:ext cx="993960" cy="849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8664" y="3486363"/>
                <a:ext cx="1013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7" name="Ink 196"/>
              <p14:cNvContentPartPr/>
              <p14:nvPr/>
            </p14:nvContentPartPr>
            <p14:xfrm>
              <a:off x="5059584" y="4069923"/>
              <a:ext cx="3329640" cy="1429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2384" y="4054083"/>
                <a:ext cx="3352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" name="Ink 220"/>
              <p14:cNvContentPartPr/>
              <p14:nvPr/>
            </p14:nvContentPartPr>
            <p14:xfrm>
              <a:off x="1311264" y="4805043"/>
              <a:ext cx="1183320" cy="579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4424" y="4794243"/>
                <a:ext cx="12009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8" name="Ink 287"/>
              <p14:cNvContentPartPr/>
              <p14:nvPr/>
            </p14:nvContentPartPr>
            <p14:xfrm>
              <a:off x="1537210" y="5846883"/>
              <a:ext cx="2429280" cy="1364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8930" y="5839683"/>
                <a:ext cx="24501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0" name="Ink 289"/>
              <p14:cNvContentPartPr/>
              <p14:nvPr/>
            </p14:nvContentPartPr>
            <p14:xfrm>
              <a:off x="1483930" y="1844043"/>
              <a:ext cx="3274200" cy="14076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7090" y="1833963"/>
                <a:ext cx="3293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2" name="Ink 291"/>
              <p14:cNvContentPartPr/>
              <p14:nvPr/>
            </p14:nvContentPartPr>
            <p14:xfrm>
              <a:off x="2297664" y="3438843"/>
              <a:ext cx="461520" cy="1130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90464" y="3427683"/>
                <a:ext cx="479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3" name="Ink 292"/>
              <p14:cNvContentPartPr/>
              <p14:nvPr/>
            </p14:nvContentPartPr>
            <p14:xfrm>
              <a:off x="1515610" y="3484563"/>
              <a:ext cx="1696320" cy="6984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8770" y="3470883"/>
                <a:ext cx="1716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7" name="Ink 296"/>
              <p14:cNvContentPartPr/>
              <p14:nvPr/>
            </p14:nvContentPartPr>
            <p14:xfrm>
              <a:off x="1586890" y="5970003"/>
              <a:ext cx="2298240" cy="4032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0410" y="5959923"/>
                <a:ext cx="2316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9" name="Ink 298"/>
              <p14:cNvContentPartPr/>
              <p14:nvPr/>
            </p14:nvContentPartPr>
            <p14:xfrm>
              <a:off x="1377370" y="3552603"/>
              <a:ext cx="1253160" cy="1281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70530" y="3540003"/>
                <a:ext cx="1272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0" name="Ink 299"/>
              <p14:cNvContentPartPr/>
              <p14:nvPr/>
            </p14:nvContentPartPr>
            <p14:xfrm>
              <a:off x="1602010" y="5884323"/>
              <a:ext cx="2428920" cy="7344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93730" y="5871363"/>
                <a:ext cx="2449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1" name="Ink 300"/>
              <p14:cNvContentPartPr/>
              <p14:nvPr/>
            </p14:nvContentPartPr>
            <p14:xfrm>
              <a:off x="2714050" y="5962083"/>
              <a:ext cx="1288080" cy="7848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210" y="5952003"/>
                <a:ext cx="1305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7" name="Ink 306"/>
              <p14:cNvContentPartPr/>
              <p14:nvPr/>
            </p14:nvContentPartPr>
            <p14:xfrm>
              <a:off x="6170544" y="1961043"/>
              <a:ext cx="2457360" cy="43272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55064" y="1943763"/>
                <a:ext cx="24854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8" name="Ink 307"/>
              <p14:cNvContentPartPr/>
              <p14:nvPr/>
            </p14:nvContentPartPr>
            <p14:xfrm>
              <a:off x="5866704" y="4231203"/>
              <a:ext cx="1318680" cy="12420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8424" y="4221123"/>
                <a:ext cx="1338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1" name="Ink 320"/>
              <p14:cNvContentPartPr/>
              <p14:nvPr/>
            </p14:nvContentPartPr>
            <p14:xfrm>
              <a:off x="8559370" y="4391043"/>
              <a:ext cx="366480" cy="138960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49290" y="4382763"/>
                <a:ext cx="388440" cy="14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29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38104"/>
            <a:ext cx="7886700" cy="2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64836"/>
            <a:ext cx="7886700" cy="3472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52381" y="6164259"/>
              <a:ext cx="3679560" cy="51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501" y="6153459"/>
                <a:ext cx="3704040" cy="5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5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90471"/>
            <a:ext cx="7886700" cy="36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1572"/>
            <a:ext cx="7886700" cy="37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01" y="1792736"/>
            <a:ext cx="5077609" cy="44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53374" y="1748118"/>
            <a:ext cx="274320" cy="8659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87436" y="5262271"/>
            <a:ext cx="274320" cy="8659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01" y="107619"/>
              <a:ext cx="8115840" cy="6811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299" y="89619"/>
                <a:ext cx="8135640" cy="68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0" name="Ink 149"/>
              <p14:cNvContentPartPr/>
              <p14:nvPr/>
            </p14:nvContentPartPr>
            <p14:xfrm>
              <a:off x="6845421" y="2335299"/>
              <a:ext cx="1438920" cy="583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7141" y="2327379"/>
                <a:ext cx="1459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2214741" y="2881059"/>
              <a:ext cx="40320" cy="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40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Ink 207"/>
              <p14:cNvContentPartPr/>
              <p14:nvPr/>
            </p14:nvContentPartPr>
            <p14:xfrm>
              <a:off x="2468541" y="3928659"/>
              <a:ext cx="0" cy="216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5" name="Ink 264"/>
              <p14:cNvContentPartPr/>
              <p14:nvPr/>
            </p14:nvContentPartPr>
            <p14:xfrm>
              <a:off x="4667781" y="1130019"/>
              <a:ext cx="1119240" cy="892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2381" y="1122099"/>
                <a:ext cx="11325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7" name="Ink 266"/>
              <p14:cNvContentPartPr/>
              <p14:nvPr/>
            </p14:nvContentPartPr>
            <p14:xfrm>
              <a:off x="6675861" y="1090059"/>
              <a:ext cx="1208160" cy="4572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0821" y="1081779"/>
                <a:ext cx="12207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2" name="Ink 291"/>
              <p14:cNvContentPartPr/>
              <p14:nvPr/>
            </p14:nvContentPartPr>
            <p14:xfrm>
              <a:off x="4675341" y="1172499"/>
              <a:ext cx="990360" cy="4392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9941" y="1164939"/>
                <a:ext cx="1003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5" name="Ink 354"/>
              <p14:cNvContentPartPr/>
              <p14:nvPr/>
            </p14:nvContentPartPr>
            <p14:xfrm>
              <a:off x="283341" y="5255619"/>
              <a:ext cx="805320" cy="14698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101" y="5248419"/>
                <a:ext cx="830520" cy="14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6" name="Ink 355"/>
              <p14:cNvContentPartPr/>
              <p14:nvPr/>
            </p14:nvContentPartPr>
            <p14:xfrm>
              <a:off x="866541" y="4859619"/>
              <a:ext cx="3803040" cy="11383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421" y="4845579"/>
                <a:ext cx="3832560" cy="11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9" name="Ink 358"/>
              <p14:cNvContentPartPr/>
              <p14:nvPr/>
            </p14:nvContentPartPr>
            <p14:xfrm>
              <a:off x="3800181" y="1242339"/>
              <a:ext cx="2823840" cy="493200"/>
            </p14:xfrm>
          </p:contentPart>
        </mc:Choice>
        <mc:Fallback xmlns="">
          <p:pic>
            <p:nvPicPr>
              <p:cNvPr id="359" name="Ink 3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87941" y="1226139"/>
                <a:ext cx="28447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0" name="Ink 359"/>
              <p14:cNvContentPartPr/>
              <p14:nvPr/>
            </p14:nvContentPartPr>
            <p14:xfrm>
              <a:off x="306381" y="2389299"/>
              <a:ext cx="760320" cy="283932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2701" y="2382099"/>
                <a:ext cx="779400" cy="28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1" name="Ink 360"/>
              <p14:cNvContentPartPr/>
              <p14:nvPr/>
            </p14:nvContentPartPr>
            <p14:xfrm>
              <a:off x="223941" y="3594219"/>
              <a:ext cx="352440" cy="28656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821" y="3588099"/>
                <a:ext cx="36396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7200741" y="545019"/>
              <a:ext cx="601560" cy="3837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9221" y="537819"/>
                <a:ext cx="625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990741" y="124539"/>
              <a:ext cx="7758000" cy="6662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701" y="113019"/>
                <a:ext cx="7782840" cy="66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7226301" y="997899"/>
              <a:ext cx="616320" cy="424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101" y="984579"/>
                <a:ext cx="636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5" name="Ink 124"/>
              <p14:cNvContentPartPr/>
              <p14:nvPr/>
            </p14:nvContentPartPr>
            <p14:xfrm>
              <a:off x="2617941" y="2293899"/>
              <a:ext cx="2926800" cy="687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8221" y="2276619"/>
                <a:ext cx="29512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5" name="Ink 164"/>
              <p14:cNvContentPartPr/>
              <p14:nvPr/>
            </p14:nvContentPartPr>
            <p14:xfrm>
              <a:off x="5695221" y="2823819"/>
              <a:ext cx="30600" cy="17496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4061" y="2815899"/>
                <a:ext cx="486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6" name="Ink 165"/>
              <p14:cNvContentPartPr/>
              <p14:nvPr/>
            </p14:nvContentPartPr>
            <p14:xfrm>
              <a:off x="5186181" y="3070059"/>
              <a:ext cx="1566720" cy="223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3581" y="3056739"/>
                <a:ext cx="1593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3" name="Ink 202"/>
              <p14:cNvContentPartPr/>
              <p14:nvPr/>
            </p14:nvContentPartPr>
            <p14:xfrm>
              <a:off x="479181" y="542859"/>
              <a:ext cx="569880" cy="39636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621" y="532779"/>
                <a:ext cx="586440" cy="39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3" name="Ink 312"/>
              <p14:cNvContentPartPr/>
              <p14:nvPr/>
            </p14:nvContentPartPr>
            <p14:xfrm>
              <a:off x="1773021" y="5372619"/>
              <a:ext cx="2130840" cy="77976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3941" y="5362179"/>
                <a:ext cx="216684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5" name="Ink 324"/>
              <p14:cNvContentPartPr/>
              <p14:nvPr/>
            </p14:nvContentPartPr>
            <p14:xfrm>
              <a:off x="3163701" y="5118459"/>
              <a:ext cx="1886040" cy="81900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48941" y="5101179"/>
                <a:ext cx="1917000" cy="8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/>
              <p14:cNvContentPartPr/>
              <p14:nvPr/>
            </p14:nvContentPartPr>
            <p14:xfrm>
              <a:off x="792741" y="264219"/>
              <a:ext cx="2104560" cy="15314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981" y="257019"/>
                <a:ext cx="2133720" cy="15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1626141" y="26979"/>
              <a:ext cx="5721480" cy="45601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5341" y="16179"/>
                <a:ext cx="5745960" cy="45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/>
              <p14:cNvContentPartPr/>
              <p14:nvPr/>
            </p14:nvContentPartPr>
            <p14:xfrm>
              <a:off x="2718381" y="-14781"/>
              <a:ext cx="722880" cy="18817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5061" y="-24861"/>
                <a:ext cx="75204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/>
              <p14:cNvContentPartPr/>
              <p14:nvPr/>
            </p14:nvContentPartPr>
            <p14:xfrm>
              <a:off x="4114821" y="637899"/>
              <a:ext cx="1087200" cy="806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6181" y="627459"/>
                <a:ext cx="1108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1" name="Ink 170"/>
              <p14:cNvContentPartPr/>
              <p14:nvPr/>
            </p14:nvContentPartPr>
            <p14:xfrm>
              <a:off x="2913861" y="155139"/>
              <a:ext cx="394560" cy="7383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6661" y="141459"/>
                <a:ext cx="4150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3116181" y="231459"/>
              <a:ext cx="262440" cy="728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7541" y="219939"/>
                <a:ext cx="2786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3" name="Ink 172"/>
              <p14:cNvContentPartPr/>
              <p14:nvPr/>
            </p14:nvContentPartPr>
            <p14:xfrm>
              <a:off x="3252621" y="204099"/>
              <a:ext cx="142920" cy="6429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9661" y="195459"/>
                <a:ext cx="16416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" name="Ink 173"/>
              <p14:cNvContentPartPr/>
              <p14:nvPr/>
            </p14:nvContentPartPr>
            <p14:xfrm>
              <a:off x="4036341" y="1599099"/>
              <a:ext cx="1011960" cy="586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25541" y="1583619"/>
                <a:ext cx="1038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5" name="Ink 174"/>
              <p14:cNvContentPartPr/>
              <p14:nvPr/>
            </p14:nvContentPartPr>
            <p14:xfrm>
              <a:off x="777621" y="2938659"/>
              <a:ext cx="4109760" cy="5158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981" y="2923179"/>
                <a:ext cx="41295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9" name="Ink 188"/>
              <p14:cNvContentPartPr/>
              <p14:nvPr/>
            </p14:nvContentPartPr>
            <p14:xfrm>
              <a:off x="751341" y="3402339"/>
              <a:ext cx="4096080" cy="828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581" y="3387939"/>
                <a:ext cx="4118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1" name="Ink 190"/>
              <p14:cNvContentPartPr/>
              <p14:nvPr/>
            </p14:nvContentPartPr>
            <p14:xfrm>
              <a:off x="2864901" y="3685299"/>
              <a:ext cx="75600" cy="10710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59141" y="3672699"/>
                <a:ext cx="9828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4" name="Ink 193"/>
              <p14:cNvContentPartPr/>
              <p14:nvPr/>
            </p14:nvContentPartPr>
            <p14:xfrm>
              <a:off x="2872101" y="4727499"/>
              <a:ext cx="3847680" cy="10944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2021" y="4720299"/>
                <a:ext cx="3872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5" name="Ink 194"/>
              <p14:cNvContentPartPr/>
              <p14:nvPr/>
            </p14:nvContentPartPr>
            <p14:xfrm>
              <a:off x="6611421" y="4661259"/>
              <a:ext cx="530640" cy="4071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98101" y="4649739"/>
                <a:ext cx="5497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0" name="Ink 219"/>
              <p14:cNvContentPartPr/>
              <p14:nvPr/>
            </p14:nvContentPartPr>
            <p14:xfrm>
              <a:off x="2914581" y="4282899"/>
              <a:ext cx="787320" cy="52200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07381" y="4268499"/>
                <a:ext cx="80892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7" name="Ink 226"/>
              <p14:cNvContentPartPr/>
              <p14:nvPr/>
            </p14:nvContentPartPr>
            <p14:xfrm>
              <a:off x="7111821" y="3146379"/>
              <a:ext cx="842760" cy="7423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00661" y="3131979"/>
                <a:ext cx="86832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8" name="Ink 237"/>
              <p14:cNvContentPartPr/>
              <p14:nvPr/>
            </p14:nvContentPartPr>
            <p14:xfrm>
              <a:off x="2930421" y="3689619"/>
              <a:ext cx="4578120" cy="114444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22501" y="3666939"/>
                <a:ext cx="4610160" cy="1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9" name="Ink 248"/>
              <p14:cNvContentPartPr/>
              <p14:nvPr/>
            </p14:nvContentPartPr>
            <p14:xfrm>
              <a:off x="6274101" y="395259"/>
              <a:ext cx="691920" cy="3168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67261" y="385899"/>
                <a:ext cx="708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0" name="Ink 249"/>
              <p14:cNvContentPartPr/>
              <p14:nvPr/>
            </p14:nvContentPartPr>
            <p14:xfrm>
              <a:off x="6370581" y="371139"/>
              <a:ext cx="605880" cy="248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64461" y="362859"/>
                <a:ext cx="6202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1" name="Ink 250"/>
              <p14:cNvContentPartPr/>
              <p14:nvPr/>
            </p14:nvContentPartPr>
            <p14:xfrm>
              <a:off x="6123981" y="1281939"/>
              <a:ext cx="969120" cy="885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17501" y="1270059"/>
                <a:ext cx="986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5" name="Ink 314"/>
              <p14:cNvContentPartPr/>
              <p14:nvPr/>
            </p14:nvContentPartPr>
            <p14:xfrm>
              <a:off x="5558781" y="4204419"/>
              <a:ext cx="159840" cy="2170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0141" y="4189299"/>
                <a:ext cx="183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0" name="Ink 379"/>
              <p14:cNvContentPartPr/>
              <p14:nvPr/>
            </p14:nvContentPartPr>
            <p14:xfrm>
              <a:off x="5203461" y="6536139"/>
              <a:ext cx="617040" cy="48600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91581" y="6522459"/>
                <a:ext cx="642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3" name="Ink 392"/>
              <p14:cNvContentPartPr/>
              <p14:nvPr/>
            </p14:nvContentPartPr>
            <p14:xfrm>
              <a:off x="2580141" y="3544539"/>
              <a:ext cx="394920" cy="30024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65381" y="3530499"/>
                <a:ext cx="4266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4" name="Ink 393"/>
              <p14:cNvContentPartPr/>
              <p14:nvPr/>
            </p14:nvContentPartPr>
            <p14:xfrm>
              <a:off x="3200781" y="4395579"/>
              <a:ext cx="21600" cy="4068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89981" y="4384779"/>
                <a:ext cx="42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5" name="Ink 394"/>
              <p14:cNvContentPartPr/>
              <p14:nvPr/>
            </p14:nvContentPartPr>
            <p14:xfrm>
              <a:off x="2300421" y="4790499"/>
              <a:ext cx="601560" cy="40176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86381" y="4780059"/>
                <a:ext cx="6267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0" name="Ink 399"/>
              <p14:cNvContentPartPr/>
              <p14:nvPr/>
            </p14:nvContentPartPr>
            <p14:xfrm>
              <a:off x="472341" y="5375139"/>
              <a:ext cx="7174440" cy="142524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0821" y="5362539"/>
                <a:ext cx="720108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5" name="Ink 404"/>
              <p14:cNvContentPartPr/>
              <p14:nvPr/>
            </p14:nvContentPartPr>
            <p14:xfrm>
              <a:off x="2653221" y="6431379"/>
              <a:ext cx="1739880" cy="290880"/>
            </p14:xfrm>
          </p:contentPart>
        </mc:Choice>
        <mc:Fallback xmlns="">
          <p:pic>
            <p:nvPicPr>
              <p:cNvPr id="405" name="Ink 40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39181" y="6424899"/>
                <a:ext cx="17661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9" name="Ink 408"/>
              <p14:cNvContentPartPr/>
              <p14:nvPr/>
            </p14:nvContentPartPr>
            <p14:xfrm>
              <a:off x="3263421" y="4020819"/>
              <a:ext cx="809280" cy="513360"/>
            </p14:xfrm>
          </p:contentPart>
        </mc:Choice>
        <mc:Fallback xmlns="">
          <p:pic>
            <p:nvPicPr>
              <p:cNvPr id="409" name="Ink 40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49741" y="4002819"/>
                <a:ext cx="8413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0" name="Ink 409"/>
              <p14:cNvContentPartPr/>
              <p14:nvPr/>
            </p14:nvContentPartPr>
            <p14:xfrm>
              <a:off x="1840701" y="4374699"/>
              <a:ext cx="1367640" cy="102924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32061" y="4365339"/>
                <a:ext cx="138348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3" name="Ink 422"/>
              <p14:cNvContentPartPr/>
              <p14:nvPr/>
            </p14:nvContentPartPr>
            <p14:xfrm>
              <a:off x="4545021" y="6289179"/>
              <a:ext cx="223200" cy="48924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33501" y="6277659"/>
                <a:ext cx="2462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7" name="Ink 436"/>
              <p14:cNvContentPartPr/>
              <p14:nvPr/>
            </p14:nvContentPartPr>
            <p14:xfrm>
              <a:off x="7595661" y="5448939"/>
              <a:ext cx="928800" cy="22284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87741" y="5439579"/>
                <a:ext cx="950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0" name="Ink 439"/>
              <p14:cNvContentPartPr/>
              <p14:nvPr/>
            </p14:nvContentPartPr>
            <p14:xfrm>
              <a:off x="7367061" y="4683939"/>
              <a:ext cx="397440" cy="104400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59861" y="4675659"/>
                <a:ext cx="41256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1" name="Ink 440"/>
              <p14:cNvContentPartPr/>
              <p14:nvPr/>
            </p14:nvContentPartPr>
            <p14:xfrm>
              <a:off x="7125501" y="6256059"/>
              <a:ext cx="1518840" cy="464040"/>
            </p14:xfrm>
          </p:contentPart>
        </mc:Choice>
        <mc:Fallback xmlns="">
          <p:pic>
            <p:nvPicPr>
              <p:cNvPr id="441" name="Ink 44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17581" y="6240939"/>
                <a:ext cx="15400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4" name="Ink 443"/>
              <p14:cNvContentPartPr/>
              <p14:nvPr/>
            </p14:nvContentPartPr>
            <p14:xfrm>
              <a:off x="7929741" y="4368219"/>
              <a:ext cx="1034280" cy="1519200"/>
            </p14:xfrm>
          </p:contentPart>
        </mc:Choice>
        <mc:Fallback xmlns="">
          <p:pic>
            <p:nvPicPr>
              <p:cNvPr id="444" name="Ink 44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20021" y="4355619"/>
                <a:ext cx="105624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5" name="Ink 444"/>
              <p14:cNvContentPartPr/>
              <p14:nvPr/>
            </p14:nvContentPartPr>
            <p14:xfrm>
              <a:off x="423381" y="4163739"/>
              <a:ext cx="37800" cy="111960"/>
            </p14:xfrm>
          </p:contentPart>
        </mc:Choice>
        <mc:Fallback xmlns="">
          <p:pic>
            <p:nvPicPr>
              <p:cNvPr id="445" name="Ink 44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2221" y="4153659"/>
                <a:ext cx="59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6" name="Ink 445"/>
              <p14:cNvContentPartPr/>
              <p14:nvPr/>
            </p14:nvContentPartPr>
            <p14:xfrm>
              <a:off x="549741" y="4215939"/>
              <a:ext cx="105120" cy="2412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1101" y="4202619"/>
                <a:ext cx="12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7" name="Ink 446"/>
              <p14:cNvContentPartPr/>
              <p14:nvPr/>
            </p14:nvContentPartPr>
            <p14:xfrm>
              <a:off x="721101" y="4185339"/>
              <a:ext cx="87120" cy="96840"/>
            </p14:xfrm>
          </p:contentPart>
        </mc:Choice>
        <mc:Fallback xmlns="">
          <p:pic>
            <p:nvPicPr>
              <p:cNvPr id="447" name="Ink 44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2821" y="4177779"/>
                <a:ext cx="104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8" name="Ink 447"/>
              <p14:cNvContentPartPr/>
              <p14:nvPr/>
            </p14:nvContentPartPr>
            <p14:xfrm>
              <a:off x="700221" y="4175619"/>
              <a:ext cx="93960" cy="7812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9421" y="4168419"/>
                <a:ext cx="1119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9" name="Ink 448"/>
              <p14:cNvContentPartPr/>
              <p14:nvPr/>
            </p14:nvContentPartPr>
            <p14:xfrm>
              <a:off x="324741" y="4093539"/>
              <a:ext cx="130680" cy="29772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2861" y="4083459"/>
                <a:ext cx="149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0" name="Ink 449"/>
              <p14:cNvContentPartPr/>
              <p14:nvPr/>
            </p14:nvContentPartPr>
            <p14:xfrm>
              <a:off x="675741" y="4083819"/>
              <a:ext cx="194040" cy="34488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8901" y="4073379"/>
                <a:ext cx="2127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1" name="Ink 450"/>
              <p14:cNvContentPartPr/>
              <p14:nvPr/>
            </p14:nvContentPartPr>
            <p14:xfrm>
              <a:off x="887781" y="3997779"/>
              <a:ext cx="110160" cy="9252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78421" y="3990219"/>
                <a:ext cx="127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8" name="Ink 457"/>
              <p14:cNvContentPartPr/>
              <p14:nvPr/>
            </p14:nvContentPartPr>
            <p14:xfrm>
              <a:off x="8270301" y="4682499"/>
              <a:ext cx="259200" cy="632520"/>
            </p14:xfrm>
          </p:contentPart>
        </mc:Choice>
        <mc:Fallback xmlns="">
          <p:pic>
            <p:nvPicPr>
              <p:cNvPr id="458" name="Ink 457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59501" y="4671339"/>
                <a:ext cx="27828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9" name="Ink 458"/>
              <p14:cNvContentPartPr/>
              <p14:nvPr/>
            </p14:nvContentPartPr>
            <p14:xfrm>
              <a:off x="7578741" y="4874739"/>
              <a:ext cx="676080" cy="484200"/>
            </p14:xfrm>
          </p:contentPart>
        </mc:Choice>
        <mc:Fallback xmlns="">
          <p:pic>
            <p:nvPicPr>
              <p:cNvPr id="459" name="Ink 458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73701" y="4869699"/>
                <a:ext cx="6948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0" name="Ink 459"/>
              <p14:cNvContentPartPr/>
              <p14:nvPr/>
            </p14:nvContentPartPr>
            <p14:xfrm>
              <a:off x="1082901" y="4248699"/>
              <a:ext cx="149760" cy="63720"/>
            </p14:xfrm>
          </p:contentPart>
        </mc:Choice>
        <mc:Fallback xmlns="">
          <p:pic>
            <p:nvPicPr>
              <p:cNvPr id="460" name="Ink 459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75701" y="4237539"/>
                <a:ext cx="165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1" name="Ink 460"/>
              <p14:cNvContentPartPr/>
              <p14:nvPr/>
            </p14:nvContentPartPr>
            <p14:xfrm>
              <a:off x="1059141" y="4403139"/>
              <a:ext cx="136800" cy="46800"/>
            </p14:xfrm>
          </p:contentPart>
        </mc:Choice>
        <mc:Fallback xmlns="">
          <p:pic>
            <p:nvPicPr>
              <p:cNvPr id="461" name="Ink 460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3021" y="4393059"/>
                <a:ext cx="154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2" name="Ink 461"/>
              <p14:cNvContentPartPr/>
              <p14:nvPr/>
            </p14:nvContentPartPr>
            <p14:xfrm>
              <a:off x="1386021" y="4178499"/>
              <a:ext cx="207000" cy="340920"/>
            </p14:xfrm>
          </p:contentPart>
        </mc:Choice>
        <mc:Fallback xmlns="">
          <p:pic>
            <p:nvPicPr>
              <p:cNvPr id="462" name="Ink 46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781" y="4167699"/>
                <a:ext cx="2268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3" name="Ink 462"/>
              <p14:cNvContentPartPr/>
              <p14:nvPr/>
            </p14:nvContentPartPr>
            <p14:xfrm>
              <a:off x="1549461" y="4336179"/>
              <a:ext cx="23760" cy="9180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38661" y="4327539"/>
                <a:ext cx="43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64" name="Ink 463"/>
              <p14:cNvContentPartPr/>
              <p14:nvPr/>
            </p14:nvContentPartPr>
            <p14:xfrm>
              <a:off x="1656021" y="4409259"/>
              <a:ext cx="113040" cy="396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48461" y="4401699"/>
                <a:ext cx="128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5" name="Ink 464"/>
              <p14:cNvContentPartPr/>
              <p14:nvPr/>
            </p14:nvContentPartPr>
            <p14:xfrm>
              <a:off x="1890021" y="4359939"/>
              <a:ext cx="101880" cy="105480"/>
            </p14:xfrm>
          </p:contentPart>
        </mc:Choice>
        <mc:Fallback xmlns="">
          <p:pic>
            <p:nvPicPr>
              <p:cNvPr id="465" name="Ink 464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79581" y="4352739"/>
                <a:ext cx="125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6" name="Ink 465"/>
              <p14:cNvContentPartPr/>
              <p14:nvPr/>
            </p14:nvContentPartPr>
            <p14:xfrm>
              <a:off x="2098821" y="4349859"/>
              <a:ext cx="73800" cy="72360"/>
            </p14:xfrm>
          </p:contentPart>
        </mc:Choice>
        <mc:Fallback xmlns="">
          <p:pic>
            <p:nvPicPr>
              <p:cNvPr id="466" name="Ink 465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88381" y="4340139"/>
                <a:ext cx="936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67" name="Ink 466"/>
              <p14:cNvContentPartPr/>
              <p14:nvPr/>
            </p14:nvContentPartPr>
            <p14:xfrm>
              <a:off x="2054901" y="4360659"/>
              <a:ext cx="114480" cy="81000"/>
            </p14:xfrm>
          </p:contentPart>
        </mc:Choice>
        <mc:Fallback xmlns="">
          <p:pic>
            <p:nvPicPr>
              <p:cNvPr id="467" name="Ink 466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48061" y="4352739"/>
                <a:ext cx="128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68" name="Ink 467"/>
              <p14:cNvContentPartPr/>
              <p14:nvPr/>
            </p14:nvContentPartPr>
            <p14:xfrm>
              <a:off x="2194941" y="4249419"/>
              <a:ext cx="185760" cy="313200"/>
            </p14:xfrm>
          </p:contentPart>
        </mc:Choice>
        <mc:Fallback xmlns="">
          <p:pic>
            <p:nvPicPr>
              <p:cNvPr id="468" name="Ink 467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87021" y="4239699"/>
                <a:ext cx="20736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1341" y="170259"/>
              <a:ext cx="3721680" cy="67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41" y="157299"/>
                <a:ext cx="375048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088821" y="593259"/>
              <a:ext cx="1444320" cy="118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2621" y="584259"/>
                <a:ext cx="1469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5833821" y="48939"/>
              <a:ext cx="1440360" cy="7725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8341" y="30939"/>
                <a:ext cx="147060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3156861" y="1178979"/>
              <a:ext cx="1297440" cy="60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6781" y="1165299"/>
                <a:ext cx="1320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Ink 67"/>
              <p14:cNvContentPartPr/>
              <p14:nvPr/>
            </p14:nvContentPartPr>
            <p14:xfrm>
              <a:off x="438141" y="1335939"/>
              <a:ext cx="6998400" cy="2204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301" y="1323699"/>
                <a:ext cx="7030440" cy="22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k 78"/>
              <p14:cNvContentPartPr/>
              <p14:nvPr/>
            </p14:nvContentPartPr>
            <p14:xfrm>
              <a:off x="3258021" y="116619"/>
              <a:ext cx="2438640" cy="897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2541" y="97539"/>
                <a:ext cx="246852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2" name="Ink 131"/>
              <p14:cNvContentPartPr/>
              <p14:nvPr/>
            </p14:nvContentPartPr>
            <p14:xfrm>
              <a:off x="2210421" y="3507819"/>
              <a:ext cx="1209960" cy="7956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1781" y="3492699"/>
                <a:ext cx="1236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6056661" y="3754419"/>
              <a:ext cx="1556640" cy="97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0181" y="3738939"/>
                <a:ext cx="1575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/>
              <p14:cNvContentPartPr/>
              <p14:nvPr/>
            </p14:nvContentPartPr>
            <p14:xfrm>
              <a:off x="6045141" y="3736419"/>
              <a:ext cx="1665360" cy="1522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36141" y="3720939"/>
                <a:ext cx="1687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0" name="Ink 239"/>
              <p14:cNvContentPartPr/>
              <p14:nvPr/>
            </p14:nvContentPartPr>
            <p14:xfrm>
              <a:off x="4484181" y="4739739"/>
              <a:ext cx="2135160" cy="70596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73741" y="4724259"/>
                <a:ext cx="215352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4" name="Ink 293"/>
              <p14:cNvContentPartPr/>
              <p14:nvPr/>
            </p14:nvContentPartPr>
            <p14:xfrm>
              <a:off x="153381" y="3704739"/>
              <a:ext cx="7646400" cy="317340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141" y="3693579"/>
                <a:ext cx="7669440" cy="31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9" name="Ink 298"/>
              <p14:cNvContentPartPr/>
              <p14:nvPr/>
            </p14:nvContentPartPr>
            <p14:xfrm>
              <a:off x="3772461" y="2983659"/>
              <a:ext cx="3865320" cy="95724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2381" y="2969979"/>
                <a:ext cx="389124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2" name="Ink 301"/>
              <p14:cNvContentPartPr/>
              <p14:nvPr/>
            </p14:nvContentPartPr>
            <p14:xfrm>
              <a:off x="2469621" y="4011819"/>
              <a:ext cx="1675800" cy="14526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58101" y="3997419"/>
                <a:ext cx="170172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6" name="Ink 305"/>
              <p14:cNvContentPartPr/>
              <p14:nvPr/>
            </p14:nvContentPartPr>
            <p14:xfrm>
              <a:off x="321501" y="4025859"/>
              <a:ext cx="2188080" cy="15890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661" y="4011459"/>
                <a:ext cx="2217600" cy="16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520661" y="185019"/>
              <a:ext cx="2006640" cy="1665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6981" y="174939"/>
                <a:ext cx="203400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683381" y="311019"/>
              <a:ext cx="1515600" cy="1148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0781" y="301299"/>
                <a:ext cx="154584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816941" y="444219"/>
              <a:ext cx="1033200" cy="944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4341" y="433059"/>
                <a:ext cx="106128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209981" y="65499"/>
              <a:ext cx="2668680" cy="190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8821" y="57219"/>
                <a:ext cx="2695680" cy="19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962741" y="549699"/>
              <a:ext cx="689400" cy="630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9061" y="541059"/>
                <a:ext cx="7185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2254341" y="933459"/>
              <a:ext cx="1956960" cy="274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3901" y="924099"/>
                <a:ext cx="19843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2285301" y="998259"/>
              <a:ext cx="1116360" cy="1150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9181" y="988539"/>
                <a:ext cx="113832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888501" y="1112379"/>
              <a:ext cx="155520" cy="192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541" y="1101939"/>
                <a:ext cx="177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939621" y="959019"/>
              <a:ext cx="1137240" cy="239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5941" y="946779"/>
                <a:ext cx="11606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1470261" y="1018419"/>
              <a:ext cx="729720" cy="1011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141" y="1010859"/>
                <a:ext cx="75132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/>
              <p14:cNvContentPartPr/>
              <p14:nvPr/>
            </p14:nvContentPartPr>
            <p14:xfrm>
              <a:off x="2079741" y="707379"/>
              <a:ext cx="331920" cy="347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66421" y="698739"/>
                <a:ext cx="357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/>
              <p14:cNvContentPartPr/>
              <p14:nvPr/>
            </p14:nvContentPartPr>
            <p14:xfrm>
              <a:off x="4158741" y="2189499"/>
              <a:ext cx="87840" cy="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87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1" name="Ink 120"/>
              <p14:cNvContentPartPr/>
              <p14:nvPr/>
            </p14:nvContentPartPr>
            <p14:xfrm>
              <a:off x="580701" y="687939"/>
              <a:ext cx="7935120" cy="59569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341" y="679299"/>
                <a:ext cx="7958520" cy="59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7" name="Ink 166"/>
              <p14:cNvContentPartPr/>
              <p14:nvPr/>
            </p14:nvContentPartPr>
            <p14:xfrm>
              <a:off x="7438341" y="4940259"/>
              <a:ext cx="0" cy="111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0"/>
                <a:ext cx="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507261" y="478059"/>
              <a:ext cx="3803400" cy="54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61" y="461859"/>
                <a:ext cx="3825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307351" y="1038579"/>
              <a:ext cx="106200" cy="1006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0151" y="1025619"/>
                <a:ext cx="12168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691581" y="91779"/>
              <a:ext cx="8129160" cy="3661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341" y="80259"/>
                <a:ext cx="8156880" cy="36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5" name="Ink 264"/>
              <p14:cNvContentPartPr/>
              <p14:nvPr/>
            </p14:nvContentPartPr>
            <p14:xfrm>
              <a:off x="1699941" y="2358699"/>
              <a:ext cx="855360" cy="3096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2741" y="2349339"/>
                <a:ext cx="873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6" name="Ink 265"/>
              <p14:cNvContentPartPr/>
              <p14:nvPr/>
            </p14:nvContentPartPr>
            <p14:xfrm>
              <a:off x="3087021" y="1935339"/>
              <a:ext cx="4979160" cy="224352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4421" y="1920579"/>
                <a:ext cx="5009400" cy="22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7" name="Ink 266"/>
              <p14:cNvContentPartPr/>
              <p14:nvPr/>
            </p14:nvContentPartPr>
            <p14:xfrm>
              <a:off x="7028661" y="1676499"/>
              <a:ext cx="1802520" cy="90540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6781" y="1660659"/>
                <a:ext cx="183276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8" name="Ink 267"/>
              <p14:cNvContentPartPr/>
              <p14:nvPr/>
            </p14:nvContentPartPr>
            <p14:xfrm>
              <a:off x="2697861" y="2919219"/>
              <a:ext cx="685440" cy="37224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4541" y="2910579"/>
                <a:ext cx="71352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2" name="Ink 301"/>
              <p14:cNvContentPartPr/>
              <p14:nvPr/>
            </p14:nvContentPartPr>
            <p14:xfrm>
              <a:off x="7017141" y="3546339"/>
              <a:ext cx="1866240" cy="14868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1301" y="3531939"/>
                <a:ext cx="1896480" cy="15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" name="Ink 307"/>
              <p14:cNvContentPartPr/>
              <p14:nvPr/>
            </p14:nvContentPartPr>
            <p14:xfrm>
              <a:off x="1304661" y="4822899"/>
              <a:ext cx="5281200" cy="192024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341" y="4813539"/>
                <a:ext cx="5303880" cy="19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2" name="Ink 321"/>
              <p14:cNvContentPartPr/>
              <p14:nvPr/>
            </p14:nvContentPartPr>
            <p14:xfrm>
              <a:off x="5054421" y="5706339"/>
              <a:ext cx="2548800" cy="106164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2181" y="5694459"/>
                <a:ext cx="25786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3" name="Ink 322"/>
              <p14:cNvContentPartPr/>
              <p14:nvPr/>
            </p14:nvContentPartPr>
            <p14:xfrm>
              <a:off x="4713861" y="6421299"/>
              <a:ext cx="3032280" cy="399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4861" y="6404019"/>
                <a:ext cx="3057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6" name="Ink 335"/>
              <p14:cNvContentPartPr/>
              <p14:nvPr/>
            </p14:nvContentPartPr>
            <p14:xfrm>
              <a:off x="3113661" y="6089379"/>
              <a:ext cx="1379520" cy="79272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1781" y="6076419"/>
                <a:ext cx="1403640" cy="8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939621" y="708099"/>
              <a:ext cx="1378800" cy="53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621" y="695499"/>
                <a:ext cx="1405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4564461" y="809979"/>
              <a:ext cx="3106440" cy="65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7181" y="800979"/>
                <a:ext cx="3132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941781" y="66579"/>
              <a:ext cx="6591960" cy="3161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101" y="53979"/>
                <a:ext cx="6624360" cy="31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555141" y="96819"/>
              <a:ext cx="118080" cy="12492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301" y="83859"/>
                <a:ext cx="14760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2487621" y="58299"/>
              <a:ext cx="175320" cy="12711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2141" y="46419"/>
                <a:ext cx="19908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3399861" y="61899"/>
              <a:ext cx="213480" cy="15919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3301" y="52179"/>
                <a:ext cx="237600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7889781" y="141459"/>
              <a:ext cx="150840" cy="13406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79701" y="131739"/>
                <a:ext cx="173520" cy="13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7" name="Ink 116"/>
              <p14:cNvContentPartPr/>
              <p14:nvPr/>
            </p14:nvContentPartPr>
            <p14:xfrm>
              <a:off x="3762741" y="2302179"/>
              <a:ext cx="2967480" cy="1371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6541" y="2288499"/>
                <a:ext cx="30024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6" name="Ink 135"/>
              <p14:cNvContentPartPr/>
              <p14:nvPr/>
            </p14:nvContentPartPr>
            <p14:xfrm>
              <a:off x="3653301" y="1815819"/>
              <a:ext cx="146160" cy="10386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34581" y="1802499"/>
                <a:ext cx="17712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7" name="Ink 136"/>
              <p14:cNvContentPartPr/>
              <p14:nvPr/>
            </p14:nvContentPartPr>
            <p14:xfrm>
              <a:off x="7065021" y="1971339"/>
              <a:ext cx="81720" cy="10328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0621" y="1954419"/>
                <a:ext cx="104040" cy="10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Ink 87"/>
              <p14:cNvContentPartPr/>
              <p14:nvPr/>
            </p14:nvContentPartPr>
            <p14:xfrm>
              <a:off x="4265301" y="2080059"/>
              <a:ext cx="3378240" cy="1256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4141" y="2066739"/>
                <a:ext cx="3408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8" name="Ink 127"/>
              <p14:cNvContentPartPr/>
              <p14:nvPr/>
            </p14:nvContentPartPr>
            <p14:xfrm>
              <a:off x="1168581" y="70179"/>
              <a:ext cx="1733400" cy="8060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341" y="59379"/>
                <a:ext cx="175644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" name="Ink 142"/>
              <p14:cNvContentPartPr/>
              <p14:nvPr/>
            </p14:nvContentPartPr>
            <p14:xfrm>
              <a:off x="6478221" y="2703939"/>
              <a:ext cx="847800" cy="41364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1021" y="2689179"/>
                <a:ext cx="863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8" name="Ink 147"/>
              <p14:cNvContentPartPr/>
              <p14:nvPr/>
            </p14:nvContentPartPr>
            <p14:xfrm>
              <a:off x="3205101" y="53619"/>
              <a:ext cx="4646880" cy="8391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5381" y="34539"/>
                <a:ext cx="466920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" name="Ink 148"/>
              <p14:cNvContentPartPr/>
              <p14:nvPr/>
            </p14:nvContentPartPr>
            <p14:xfrm>
              <a:off x="994341" y="1162059"/>
              <a:ext cx="6863760" cy="8071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1381" y="1144419"/>
                <a:ext cx="688860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" name="Ink 162"/>
              <p14:cNvContentPartPr/>
              <p14:nvPr/>
            </p14:nvContentPartPr>
            <p14:xfrm>
              <a:off x="3894861" y="4421859"/>
              <a:ext cx="572400" cy="108324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2981" y="4408899"/>
                <a:ext cx="59328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2610381" y="5963379"/>
              <a:ext cx="2979000" cy="1368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97781" y="5948979"/>
                <a:ext cx="3003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5443221" y="5581059"/>
              <a:ext cx="1622160" cy="5414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741" y="5566659"/>
                <a:ext cx="16372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/>
              <p14:cNvContentPartPr/>
              <p14:nvPr/>
            </p14:nvContentPartPr>
            <p14:xfrm>
              <a:off x="2592021" y="6259299"/>
              <a:ext cx="2321280" cy="1904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8341" y="6245619"/>
                <a:ext cx="23490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/>
              <p14:cNvContentPartPr/>
              <p14:nvPr/>
            </p14:nvContentPartPr>
            <p14:xfrm>
              <a:off x="4914381" y="6461259"/>
              <a:ext cx="2289240" cy="51372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7541" y="6450099"/>
                <a:ext cx="23047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/>
              <p14:cNvContentPartPr/>
              <p14:nvPr/>
            </p14:nvContentPartPr>
            <p14:xfrm>
              <a:off x="6291381" y="4044939"/>
              <a:ext cx="1801080" cy="101952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9861" y="4031619"/>
                <a:ext cx="182340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" name="Ink 183"/>
              <p14:cNvContentPartPr/>
              <p14:nvPr/>
            </p14:nvContentPartPr>
            <p14:xfrm>
              <a:off x="5928861" y="5321859"/>
              <a:ext cx="8280" cy="8748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18421" y="5311779"/>
                <a:ext cx="273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6" name="Ink 185"/>
              <p14:cNvContentPartPr/>
              <p14:nvPr/>
            </p14:nvContentPartPr>
            <p14:xfrm>
              <a:off x="2489061" y="5827299"/>
              <a:ext cx="136080" cy="56988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72141" y="5813979"/>
                <a:ext cx="16128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7" name="Ink 186"/>
              <p14:cNvContentPartPr/>
              <p14:nvPr/>
            </p14:nvContentPartPr>
            <p14:xfrm>
              <a:off x="5736621" y="6285219"/>
              <a:ext cx="36720" cy="2401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24741" y="6277659"/>
                <a:ext cx="561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7" name="Ink 196"/>
              <p14:cNvContentPartPr/>
              <p14:nvPr/>
            </p14:nvContentPartPr>
            <p14:xfrm>
              <a:off x="3804501" y="4984179"/>
              <a:ext cx="1295640" cy="464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96581" y="4974459"/>
                <a:ext cx="1312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8" name="Ink 197"/>
              <p14:cNvContentPartPr/>
              <p14:nvPr/>
            </p14:nvContentPartPr>
            <p14:xfrm>
              <a:off x="5832381" y="5716779"/>
              <a:ext cx="19080" cy="835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21941" y="5707419"/>
                <a:ext cx="38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1" name="Ink 200"/>
              <p14:cNvContentPartPr/>
              <p14:nvPr/>
            </p14:nvContentPartPr>
            <p14:xfrm>
              <a:off x="1661061" y="3319539"/>
              <a:ext cx="417600" cy="9954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47381" y="3307299"/>
                <a:ext cx="43992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2" name="Ink 201"/>
              <p14:cNvContentPartPr/>
              <p14:nvPr/>
            </p14:nvContentPartPr>
            <p14:xfrm>
              <a:off x="1101981" y="4625259"/>
              <a:ext cx="2796480" cy="7200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1541" y="4615539"/>
                <a:ext cx="281520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7" name="Ink 206"/>
              <p14:cNvContentPartPr/>
              <p14:nvPr/>
            </p14:nvContentPartPr>
            <p14:xfrm>
              <a:off x="2892621" y="3574059"/>
              <a:ext cx="1586880" cy="5425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81461" y="3558939"/>
                <a:ext cx="161316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" name="Ink 208"/>
              <p14:cNvContentPartPr/>
              <p14:nvPr/>
            </p14:nvContentPartPr>
            <p14:xfrm>
              <a:off x="2105661" y="2333499"/>
              <a:ext cx="3839400" cy="9338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98101" y="2320899"/>
                <a:ext cx="385992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1" name="Ink 210"/>
              <p14:cNvContentPartPr/>
              <p14:nvPr/>
            </p14:nvContentPartPr>
            <p14:xfrm>
              <a:off x="1879221" y="2225139"/>
              <a:ext cx="2941560" cy="10504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70581" y="2213619"/>
                <a:ext cx="296244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2" name="Ink 211"/>
              <p14:cNvContentPartPr/>
              <p14:nvPr/>
            </p14:nvContentPartPr>
            <p14:xfrm>
              <a:off x="5251701" y="2212179"/>
              <a:ext cx="1314000" cy="86436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37661" y="2206059"/>
                <a:ext cx="13352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" name="Ink 212"/>
              <p14:cNvContentPartPr/>
              <p14:nvPr/>
            </p14:nvContentPartPr>
            <p14:xfrm>
              <a:off x="908301" y="3389019"/>
              <a:ext cx="600840" cy="34020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7861" y="3376779"/>
                <a:ext cx="6235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4" name="Ink 213"/>
              <p14:cNvContentPartPr/>
              <p14:nvPr/>
            </p14:nvContentPartPr>
            <p14:xfrm>
              <a:off x="2176581" y="3287139"/>
              <a:ext cx="1211400" cy="83340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63621" y="3273819"/>
                <a:ext cx="1239120" cy="8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0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43</cp:revision>
  <dcterms:created xsi:type="dcterms:W3CDTF">2018-08-30T17:22:35Z</dcterms:created>
  <dcterms:modified xsi:type="dcterms:W3CDTF">2018-11-14T23:21:33Z</dcterms:modified>
</cp:coreProperties>
</file>