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41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33:53.49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E951824-B379-40F8-8881-8156130C7F88}" emma:medium="tactile" emma:mode="ink">
          <msink:context xmlns:msink="http://schemas.microsoft.com/ink/2010/main" type="writingRegion" rotatedBoundingBox="3707,1796 22785,1756 22801,9427 3723,9467"/>
        </emma:interpretation>
      </emma:emma>
    </inkml:annotationXML>
    <inkml:traceGroup>
      <inkml:annotationXML>
        <emma:emma xmlns:emma="http://www.w3.org/2003/04/emma" version="1.0">
          <emma:interpretation id="{16EB9F8E-B7F9-45E0-BB04-0ED374EF8A71}" emma:medium="tactile" emma:mode="ink">
            <msink:context xmlns:msink="http://schemas.microsoft.com/ink/2010/main" type="paragraph" rotatedBoundingBox="3966,1615 6009,2603 5758,3122 3715,21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E56575-C16D-4943-B830-9229D5BF4577}" emma:medium="tactile" emma:mode="ink">
              <msink:context xmlns:msink="http://schemas.microsoft.com/ink/2010/main" type="line" rotatedBoundingBox="3966,1615 6009,2603 5758,3122 3715,2134"/>
            </emma:interpretation>
          </emma:emma>
        </inkml:annotationXML>
        <inkml:traceGroup>
          <inkml:annotationXML>
            <emma:emma xmlns:emma="http://www.w3.org/2003/04/emma" version="1.0">
              <emma:interpretation id="{19694232-08E7-4EF5-B8F1-BBE970A2D94C}" emma:medium="tactile" emma:mode="ink">
                <msink:context xmlns:msink="http://schemas.microsoft.com/ink/2010/main" type="inkWord" rotatedBoundingBox="3966,1615 6009,2603 5758,3122 3715,2134"/>
              </emma:interpretation>
              <emma:one-of disjunction-type="recognition" id="oneOf0">
                <emma:interpretation id="interp0" emma:lang="" emma:confidence="0">
                  <emma:literal>3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55 211 456 0,'-35'-16'168'0,"35"16"-128"0,-13-11-16 0,9 3 140 16,4 8-96-16,-4-15 68 16,4 3-76-16,4-7 0 15,5 8-36-15,8-12-4 16,9 7-12-16,21-7-24 16,18 4 8-16,12 0 4 15,-3 8 4-15,3 3 8 16,-4 4-4-16,-4 23-20 15,-8-3 8-15,-14 18-4 16,-4-3 4-16,-21 19 16 16,-9-1-4-16,-22 20 24 15,0 4-16-15,-12 4 24 16,-1-4-24-16,-3-8 12 16,12-11-12-16,4-12-8 15,9-12 0-15,22-18-92 16,8-4 48-16,52-31-100 15,-1 0 80-15,23-12-52 0,-5 4 68 0,-9 8-12 16,-8 12 32-16,-26 15 156 16,-4 11-72-16,-22 20 76 15,-8 3-80-15,-18 4 68 16,-4 0-72-16,-13 0 16 16,4 1-36-16,1-9-12 15,4-3-12-15,16-12 4 16,10 0-8-16,34-11-72 15,9-8 36-15,25 0-48 16,1 0 44-16,-1-4-40 16,-12 0 40-16,-5-4 20 15,-4 8 12-15,-13 0 12 16,-13 0-4-16,-9 8-248 16,-8 0 132-16</inkml:trace>
        </inkml:traceGroup>
      </inkml:traceGroup>
    </inkml:traceGroup>
    <inkml:traceGroup>
      <inkml:annotationXML>
        <emma:emma xmlns:emma="http://www.w3.org/2003/04/emma" version="1.0">
          <emma:interpretation id="{2DFFC933-6DA9-4783-8742-825222DACCD2}" emma:medium="tactile" emma:mode="ink">
            <msink:context xmlns:msink="http://schemas.microsoft.com/ink/2010/main" type="paragraph" rotatedBoundingBox="3712,3199 17039,3207 17038,4237 3711,42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51C4A3-9B04-44A2-A783-E35BBBC0B2A7}" emma:medium="tactile" emma:mode="ink">
              <msink:context xmlns:msink="http://schemas.microsoft.com/ink/2010/main" type="line" rotatedBoundingBox="3712,3199 17039,3207 17038,4237 3711,4230"/>
            </emma:interpretation>
          </emma:emma>
        </inkml:annotationXML>
        <inkml:traceGroup>
          <inkml:annotationXML>
            <emma:emma xmlns:emma="http://www.w3.org/2003/04/emma" version="1.0">
              <emma:interpretation id="{1A26E85F-6600-4DF5-A941-8667486B7F5F}" emma:medium="tactile" emma:mode="ink">
                <msink:context xmlns:msink="http://schemas.microsoft.com/ink/2010/main" type="inkWord" rotatedBoundingBox="3712,3304 6461,3306 6460,4065 3711,406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6028.5976">59 1591 364 0,'-21'-31'132'0,"21"31"-100"16,-5-4-12-16,1 1 96 16,4 3-68-16,-4-8 44 15,-1 4-56-15,-3 0 24 16,8 4-32-16,-9 4 16 15,9 4-24-15,-9 7 8 16,9 4-16-16,-8 16 20 16,-1 7-20-16,-4 15 12 0,5 1-12 0,-1 7-24 31,-4-11 4-31,5-4 40 0,8-4-20 0,-13-16 24 16,13-3-20-16,-13 0 52 15,13-12-36-15,0 1 4 16,0-5-24-16,8-3 12 15,1-1-16-15,4-7 32 16,4 4-24-16,13-8 20 16,0 4-20-16,14-3 20 15,-1-1-24-15,8 0-4 16,-8 4-4-16,-8 0 4 16,-5 4-4-16,-8 0-12 15,-5-1 4-15,-9-3-180 16,1 4 96-16</inkml:trace>
          <inkml:trace contextRef="#ctx0" brushRef="#br0" timeOffset="47245.2518">766 1529 384 0,'-5'-11'140'0,"5"11"-108"0,-4-8-8 16,-4 4 76-1,8 8-60-15,-9 0 88 16,5 8-72-16,-14 18 36 16,1 9-56-16,-13 34 32 15,4 7-36-15,-17 16 24 16,0-8-28-16,-9-7 8 0,9-12-20 0,0-12 36 16,9-7-28-16,8-16 20 15,9-11-24 1,17-19 36-16,12-4-32 0,19-23 12 15,-1 4-20-15,9-31-112 16,4 0 48-16,-5-38-236 16,1 8 160-16,4-12-88 15,-8 11 124-15,-5 16 52 16,-4 19 24-16,-9 8 100 16,0 11-48-16,-4 12 140 15,0 7-100-15,0 12 52 16,4 7-76-16,9 31-8 15,9 8-28-15,12 19 16 16,5 4-24-16,-5 0 12 16,5-4-12-16,-9 0 20 15,-9-19-20-15,-8 3-40 16,-4-7 16-16,-14 0-176 16,-3-3 108-16</inkml:trace>
          <inkml:trace contextRef="#ctx0" brushRef="#br0" timeOffset="47413.1998">680 2181 780 0,'-13'-7'288'0,"13"7"-224"0,4-4-20 0,0 0 68 16,9 4-72-16,17-12 16 15,5 5-32-15,25-12-56 16,5 7 16-16</inkml:trace>
          <inkml:trace contextRef="#ctx0" brushRef="#br0" timeOffset="47741.2038">1511 1974 560 0,'-13'-15'208'0,"13"15"-164"0,-21-4-8 0,12 0 136 16,9 0-100-16,-4-3 60 15,4 3-76-15,13-4 12 16,0 4-40-16,38-3 44 16,1 3-40-16,21-8 36 15,9 9-36-15,35-5 16 16,-10 4-28-16,18 4 0 15,-17 0-12-15,-9 4-8 16,-17 0 4-16,-17 0-128 16,-14 3 68-16,-16-7-40 15,-5 8 56-15,-17-16-188 16,0 1 128-16,-13-13-248 0,-5 5 196 16</inkml:trace>
          <inkml:trace contextRef="#ctx0" brushRef="#br0" timeOffset="47936.1115">2416 1660 624 0,'-4'4'228'0,"4"-4"-176"0,0 11-16 0,8-3 124 16,5 0-96-16,9 3 44 15,4 4-64-15,8 1 48 16,1 3-56-16,-1 8-8 16,1 7-16-16,-18 5 16 15,-4-1-16-15,-22 4 40 16,1 0-28-16,-31-7 20 15,4 7-24-15,-16-19-72 16,8 4 28-16</inkml:trace>
        </inkml:traceGroup>
        <inkml:traceGroup>
          <inkml:annotationXML>
            <emma:emma xmlns:emma="http://www.w3.org/2003/04/emma" version="1.0">
              <emma:interpretation id="{FA654997-0AEE-4291-8528-31F5A88AAF02}" emma:medium="tactile" emma:mode="ink">
                <msink:context xmlns:msink="http://schemas.microsoft.com/ink/2010/main" type="inkWord" rotatedBoundingBox="7150,3201 8891,3202 8890,4233 7149,423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8551.8601">3584 1595 384 0,'-22'-12'140'0,"22"12"-108"0,-13 19-8 0,5 8 100 15,-1 4-72-15,-12 23 60 16,-1 7-68-16,-12 16 32 31,12-8-44-31,-12 0-8 0,16-20-16 0,5-3-8 16,-4-15 4-16,4-4 64 15,13-16-36-15,0-14 16 16,9-1-32-16,4-27 0 16,-5 8-8-16,5-46 12 15,5 8-12-15,-6-24 4 16,10 13-4-16,-13-5-40 15,4 23 16-15,-5 8 92 16,-4 16-36-16,9 10 44 16,0 13-48-16,0 26 32 15,0 12-36-15,22 38 16 16,-5 3-28-16,4 17 28 16,9-9-32-16,0-7 4 15,1-12-12-15,-6-11-8 16,-3-8 4-16,-9-15 56 15,0-8-32-15,-9-19 52 16,4 0-48-16,-12-34-8 16,4-1-12-16,-5-41 0 15,-8-1-8-15,0-15 8 16,5 11-8-16,-5 5-4 16,8 22 4-16,1 4-24 15,13 20 12-15,-5 3 4 16,0 11 4-16,0 5-168 0,5 11 92 15,-5 0-436-15,5 8 284 0</inkml:trace>
          <inkml:trace contextRef="#ctx0" brushRef="#br0" timeOffset="48764.5018">4338 1407 808 0,'-9'-4'300'0,"9"4"-232"0,-8 11-20 0,3 1 96 16,10-4-88-16,3 15 60 16,1 3-72-16,4 17 4 15,8-1-28-15,1 15 68 16,8 5-52-16,-8-1-296 16,8 0 140-16,-9-15-632 15,9-7 416-15</inkml:trace>
          <inkml:trace contextRef="#ctx0" brushRef="#br0" timeOffset="49007.0748">4640 1491 612 0,'0'0'228'0,"0"0"-180"0,12 23-12 16,-12-4 52-1,0 1-56-15,-12 33 48 16,7 9-44-16,-12 30 16 0,0 0-32 0,-13 0 0 15,4-8-12-15,-13 0-8 16,4-7 4-16,-3 0 40 16,3-12-24-16,5-19 36 15,13-8-32-15,0-26-296 16,17-5 148 0</inkml:trace>
          <inkml:trace contextRef="#ctx0" brushRef="#br0" timeOffset="49128.3938">5079 2246 872 0,'0'23'324'0,"0"-23"-252"0,-22 58-20 0,10-27 24 16,3-1-52-16</inkml:trace>
        </inkml:traceGroup>
        <inkml:traceGroup>
          <inkml:annotationXML>
            <emma:emma xmlns:emma="http://www.w3.org/2003/04/emma" version="1.0">
              <emma:interpretation id="{0611F3D4-B869-40B4-A577-5E5B33B35BE5}" emma:medium="tactile" emma:mode="ink">
                <msink:context xmlns:msink="http://schemas.microsoft.com/ink/2010/main" type="inkWord" rotatedBoundingBox="10515,3301 12532,3302 12531,4035 10514,403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9994.2776">7018 1572 652 0,'-30'-27'244'0,"21"15"-192"0,-4 5-12 0,13 3 112 16,9 0-92-16,4-4 0 15,4 1-36-15,9 7-24 16,4 7-4-16,0 1 20 16,0 7-8-16,-4 5 16 15,-8 3-16-15,-6 3 4 16,-7 5-4-16,-27 4-24 15,-4 3 8-15,-17-4-84 16,-8-3 52-16,-5-8-84 16,4-4 72-16,9-7 8 15,17 3 28-15,22 0-24 16,21 5 24-16,26 6 24 16,4 1-4-16,9 8-36 15,-4 3 20-15,-13-3 12 16,-5-1 0-16,-16-3 72 15,-6-4-40-15,-33-1 104 16,-1-3-80-16,-38-3 4 16,4-1-40-16,-26-8 16 15,13-3-24-15,0-12 12 16,22 8-12-16,12-19-164 16,22-1 80-16</inkml:trace>
          <inkml:trace contextRef="#ctx0" brushRef="#br0" timeOffset="50368.7748">7755 1687 520 0,'4'-8'192'0,"-4"8"-152"0,-4 0-8 0,0 12 28 16,4 3-40-16,-13 19 68 15,4 1-48-15,-17 22 0 16,5 5-24-16,-10-5 24 16,10-3-24-16,4-8 20 15,12-4-20-15,18-11 36 16,13-8-28-16,22-12 12 16,-5-7-20-16,8-12 8 15,1-3-12-15,0-27-24 16,-9 3 4-16,-22-30 32 15,-3 4-16-15,-27-5-36 16,-4 13 16-16,-17 3-8 16,4 15 12-16,-4 16 16 15,8 4-4-15,9 7-4 16,9 8 4-16,21 8-676 16,9 11 368-16</inkml:trace>
          <inkml:trace contextRef="#ctx0" brushRef="#br0" timeOffset="50699.651">8509 1610 780 0,'-43'-8'288'0,"43"8"-224"0,-26 8-20 0,13 4 48 16,9-5-60-16,-13 20-20 16,12 8-12-16,-3 18 16 15,8 5-8-15,-9 3 24 16,18 4-20-16,-1-15 24 15,5 0-24-15,9-8-20 16,4-7 0-16,4-12-136 16,4-8 76-16,9-7-120 15,9-8 108-15,-13-16 4 16,0 5 48-16,-27-24 16 16,-3 1 12-16,-30-31 104 15,-1 3-56-15,-25-7 200 16,-1 12-136-16,-12-1 80 15,12 20-112-15,1 7-36 16,26 20-28-16,16-1-40 16,18 12 12-16</inkml:trace>
        </inkml:traceGroup>
        <inkml:traceGroup>
          <inkml:annotationXML>
            <emma:emma xmlns:emma="http://www.w3.org/2003/04/emma" version="1.0">
              <emma:interpretation id="{68615AB7-8FBA-4711-8F80-8363A1101DCA}" emma:medium="tactile" emma:mode="ink">
                <msink:context xmlns:msink="http://schemas.microsoft.com/ink/2010/main" type="inkWord" rotatedBoundingBox="13187,3354 13661,3355 13660,3850 13186,384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1043.0649">9491 1579 736 0,'9'-15'272'0,"-9"15"-208"0,17-4-20 0,-12 0 36 15,-1 8-52-15,-13 4 8 16,5 7-24-16,-18 24-16 16,1 3 0-16,-14 19 40 15,9 8-24-15,5-4 0 16,8-7-8-16,22-8 20 15,12-12-12-15,31-11 32 16,4-8-28-16,17-19 12 16,-4 0-16-16,0-27-24 15,-13 0 4-15,-21-26 12 16,-1-1 0-16,-47-11 24 16,-4 3-16-16,-31 5 164 15,1 11-100-15,-9 8 16 16,4 15-56-16,22 3-52 15,9 9 8-15</inkml:trace>
        </inkml:traceGroup>
        <inkml:traceGroup>
          <inkml:annotationXML>
            <emma:emma xmlns:emma="http://www.w3.org/2003/04/emma" version="1.0">
              <emma:interpretation id="{6752580B-ABB4-4327-910D-F7FD8AFE2BC7}" emma:medium="tactile" emma:mode="ink">
                <msink:context xmlns:msink="http://schemas.microsoft.com/ink/2010/main" type="inkWord" rotatedBoundingBox="14626,3224 17039,3225 17038,3938 14625,393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2110.0665">10814 1944 280 0,'5'-35'104'0,"3"16"-84"0,9-12 0 16,-8 16 136-16,4 3-88 0,4-7 80 15,0 4-88-15,1 3 12 16,-1 5-40-16,-4 14-32 16,4 9 0-16,-8 18 24 15,-1 5-12-15,-12 7 4 16,4 0-8-16,-4-4 12 15,-1-8-12-15,-3-3-12 16,8-4 0-16,-5-12 28 16,10 0-12-16,-1-11 12 15,9-4-12-15,0-11 20 16,0-1-20-16,4-22-4 16,5 3-4-16,-1-19-40 15,1 8 20-15,-5-4-20 16,4 8 20-16,-8 7 28 15,5 12-8-15,-10 19 20 16,5 11-16-16,-9 9 32 16,5 10-24-16,-9 5 20 15,0 3-20-15,-4-7 28 16,-1 3-28-16,-3-15 4 16,8 4-12-16,-4-7 12 15,8 3-12-15,-4-11 24 16,0-8-20-16,0 0-40 15,4-8 16-15,0-11-52 16,9 3 36-16,0-14-12 16,0 3 24-16,4-8-16 15,1 9 16-15,8-1 0 0,-5 8 8 16,9 11-12-16,-8 12 12 16,-1 11 40-16,1-3-20 0,-9 11 52 15,0 0-36 1,-13 0 12-16,0 3-24 0,0-6 0 15,-5-5-8-15,1-7 20 16,8 3-16-16,5-11 24 16,8 4-24-16,5-8 4 15,4 0-8-15,4-3-60 16,0 3 28-16</inkml:trace>
          <inkml:trace contextRef="#ctx0" brushRef="#br0" timeOffset="52230.8941">11831 1606 20 0,'-21'0'8'0,"21"0"-8"0,-5 27 0 16</inkml:trace>
          <inkml:trace contextRef="#ctx0" brushRef="#br0" timeOffset="52382.2972">11822 2016 560 0,'0'27'208'0,"0"-27"-164"0,-4 27-8 16,4-19 56-1,4-1-56-15,9 1 12 0,-4 0-28 0,8-8 24 16,-4 4-28-16,22-16-216 16,-5 4 108-16</inkml:trace>
          <inkml:trace contextRef="#ctx0" brushRef="#br0" timeOffset="52578.8201">12387 1441 684 0,'-4'-15'252'0,"4"15"-192"0,-13 4-20 0,8 3 84 16,1 5-76-16,-9 19 52 15,5-5-60-15,-10 32 8 16,10 3-32-16,-10 16 20 15,10 7-24-15,-5-11 48 16,9-11-32-16,-1-13 12 16,5-3-24-16</inkml:trace>
          <inkml:trace contextRef="#ctx0" brushRef="#br0" timeOffset="52997.6188">12508 1928 528 0,'-9'19'196'0,"9"-19"-152"0,9 8-12 0,-1-8 52 16,1 0-52-16,4-8-12 15,8 1-12-15,14-12-8 16,-5-4 0-16,0-4-28 15,0 8 16-15,-8-12-4 16,-1 12 8-16,-12-8 0 16,-9 8 0-16,-22 3 8 15,5 9 0-15,-13-1 44 16,9 8-24-16,-5 12 68 16,4-5-48-16,5 24-16 15,4-4-16-15,0 7-8 16,4 1 0-16,1-1 8 15,8 8-4 1,0-15 8-16,0 4-8 0,8-8 24 16,-3 0-16-16,12-8-4 15,-4-3-4-15</inkml:trace>
          <inkml:trace contextRef="#ctx0" brushRef="#br0" timeOffset="53265.8923">13051 1783 332 0,'30'-27'120'0,"-30"27"-92"0,30-8-8 15,-22 4 96 1,-3 8-68-16,8-4 88 16,-5 4-80-16,-8 0 24 0,9 11-44 0,-9 0 32 15,0 12-40-15,0-4 40 16,9 12-40-16,-5-1 20 15,4 8-28-15,5-7 0 16,-4-1-12-16,0-7 4 16,4 4-8-16,-13-12 40 31,8 0-20-31,-16-7 20 0,-5-1-24 0,-5-11-72 16,5 4 28-16,-17-8-176 15,17 0 108-15</inkml:trace>
        </inkml:traceGroup>
      </inkml:traceGroup>
    </inkml:traceGroup>
    <inkml:traceGroup>
      <inkml:annotationXML>
        <emma:emma xmlns:emma="http://www.w3.org/2003/04/emma" version="1.0">
          <emma:interpretation id="{532E23C3-86DA-4797-9CCF-877AA409B830}" emma:medium="tactile" emma:mode="ink">
            <msink:context xmlns:msink="http://schemas.microsoft.com/ink/2010/main" type="paragraph" rotatedBoundingBox="10767,4499 16241,4683 16218,5378 10744,519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E378291-0635-4A98-8A3E-D218EAA34563}" emma:medium="tactile" emma:mode="ink">
              <msink:context xmlns:msink="http://schemas.microsoft.com/ink/2010/main" type="line" rotatedBoundingBox="10767,4499 16241,4683 16218,5378 10744,5193"/>
            </emma:interpretation>
          </emma:emma>
        </inkml:annotationXML>
        <inkml:traceGroup>
          <inkml:annotationXML>
            <emma:emma xmlns:emma="http://www.w3.org/2003/04/emma" version="1.0">
              <emma:interpretation id="{3D75DBCC-4BED-404D-8A42-85B03185A109}" emma:medium="tactile" emma:mode="ink">
                <msink:context xmlns:msink="http://schemas.microsoft.com/ink/2010/main" type="inkWord" rotatedBoundingBox="10763,4618 12401,4673 12382,5249 10744,519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1342.5065">7255 2940 124 0,'9'-19'44'0,"-5"11"-32"0,5 1-4 0,-9-1 84 15,4 8-52-15,-4-8 88 16,4 5-72-16,-8-5 96 15,0 4-88-15,-9-4 40 16,4 5-60-16,-8-5 12 16,4 4-36-16,-13-4 0 15,9 5-12-15,-9-5-8 16,9 8 4-16,-9-8-16 16,9 8 8-16,-14 0 4 15,10 8 0-15,-5-8 0 16,4 15 0-16,1-3 0 0,8-1 0 15,4 1 0-15,5 3 0 16,8 0-12-16,5 1 8 0,4 3-4 16,8 4 0-16,5 4-12 15,0 3 12-15,0 9 4 16,4-1 4-16,-4 4 8 16,0-3-4-16,-17-1 8 31,3-3-8-31,-12-1-4 0,0-3 4 0,-21-8 4 15,-5 0-4-15,-8-12 40 16,-1 1-20-16,-4-12-4 16,9 4-12-16,4-12-8 15,13 4 4-15</inkml:trace>
          <inkml:trace contextRef="#ctx0" brushRef="#br0" timeOffset="61763.1235">7854 2994 392 0,'-9'0'148'0,"9"0"-116"0,-13 15-8 15,5-3 164 1,-1-1-108-16,-12 12 72 0,3 8-88 0,-7 4 28 16,3 3-56-16,5 4 8 15,12-4-28-15,10 1 8 16,8-9-12-16,4-7 20 16,13-3-20-16,-8-13 32 15,8-3-28-15,-4-15 12 16,-9 3-16-16,4-15 0 15,-8 0-4-15,-4-23-8 16,0 8 4-16,-9-12 4 16,0 8-4-16,-13-5-12 15,8 17 4-15,1 7-32 16,4 11 20-16,4 1-152 16,5 11 92-16,13 4-452 15,3 3 296-15</inkml:trace>
          <inkml:trace contextRef="#ctx0" brushRef="#br0" timeOffset="62109.5459">8440 3009 488 0,'-9'4'180'0,"9"-4"-140"0,-8 27-12 16,3-8 108-1,5 4-80-15,-21 19 76 16,4 1-76-16,8 3-4 16,-4-4-32-16,13-4 16 0,9-11-24 0,4-8 12 15,8 4-12-15,9-19 12 16,1-8-16-16,-1-7-28 16,-4-1 8-16,-1-11-4 15,-3 0 8-15,-13-15 24 16,-5 7-8-16,-17-11-4 15,4 7 0-15,-12-3-16 16,4 11 8-16,-9 8 12 16,8 7-4-16,6 12-20 15,3 8 8-15,18 4-84 16,12 3 52-16</inkml:trace>
        </inkml:traceGroup>
        <inkml:traceGroup>
          <inkml:annotationXML>
            <emma:emma xmlns:emma="http://www.w3.org/2003/04/emma" version="1.0">
              <emma:interpretation id="{000A6252-E005-4DFC-B8C7-484CC4A77EF3}" emma:medium="tactile" emma:mode="ink">
                <msink:context xmlns:msink="http://schemas.microsoft.com/ink/2010/main" type="inkWord" rotatedBoundingBox="12953,4792 13319,4804 13305,5236 12938,522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2485.7312">9272 3009 508 0,'0'-11'188'0,"0"11"-148"0,-5 4-8 16,1-1 80-1,4 5-68-15,-13 15 60 16,4 12-60-16,-12 7 24 16,8 4-40-16,-13 8 36 15,5-1-36-15,-1-7 20 16,13-7-28-16,9-9 8 16,13-3-16-16,9-15 20 15,4-5-20-15,21-14-4 16,1-1-4-16,8-15-4 15,0 4 0-15,-9-16-12 16,-8 8 8 0,-26-11 12-16,-9 0-4 0,-34-4 8 15,0 7-8-15,-13 4-4 0,8 16 4 0,5 7-16 16,8 8 8-16</inkml:trace>
        </inkml:traceGroup>
        <inkml:traceGroup>
          <inkml:annotationXML>
            <emma:emma xmlns:emma="http://www.w3.org/2003/04/emma" version="1.0">
              <emma:interpretation id="{00916248-20BF-419F-8372-B59C94DC0914}" emma:medium="tactile" emma:mode="ink">
                <msink:context xmlns:msink="http://schemas.microsoft.com/ink/2010/main" type="inkWord" rotatedBoundingBox="14914,4638 16241,4683 16222,5248 14895,5204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3089.3797">11142 2844 652 0,'0'-3'244'0,"0"3"-192"0,0 0-12 15,-5 11 68 1,5 4-68-16,-8 28 28 16,-1 6-40-16,1 13 8 15,8-1-20-15,-13 4 20 16,13-11-24-16,-9-4 4 15,9-8-8-15,-4-15 12 16,4-4-12-16,0-8-20 16,4-3 4-16,5-16-312 15,4-4 172-15</inkml:trace>
          <inkml:trace contextRef="#ctx0" brushRef="#br0" timeOffset="63370.0823">11568 2967 716 0,'-30'12'264'0,"30"-12"-204"0,-73 38-16 0,30-11 28 16,13 0-48-16,-13-4-12 15,4 11-4-15,4-11 8 16,5 0-8-16,0-4-12 16,8-3 0-16,-8-9 12 15,17-3-4-15,5 0-12 16,3 8 4-16,1-5 4 15,4 1 0-15,4 7 0 16,1 4 0-16,12 4 32 16,4 0-16-16,5 0 32 15,4-3-32-15,9-5 48 16,4-4-36-16,0-3-156 16,1 0 68-16</inkml:trace>
          <inkml:trace contextRef="#ctx0" brushRef="#br0" timeOffset="64003.773">11831 3044 528 0,'-4'-8'196'0,"4"8"-152"0,-13 8-12 0,9-1 72 15,8 5-64-15,-8 11 72 16,-1 4-64-16,-8 7-24 16,13-7-16-16,-4 4 36 15,4 3-24-15,-4-3 8 16,4-8-16-16,-5-4 0 16,5 0-4-16,0-15 36 15,5 0-20-15,-5-12-12 16,4 5-8-16,0-13-4 15,1 1 0-15,-1-12 8 16,5 4-4-16,-5-15-20 16,4 11 8-16,1-4 4 15,0 8 4-15,-1 8-28 16,1 11 16-16,-9 16-4 16,9 7 8-16,-5 4 32 15,0 7-12-15,1 5 24 16,-1 7-24-16,0-11 4 15,5-1-8-15,-5-10 28 16,5-1-20-16,-1-8 4 16,5-3-12-16,0-12 20 15,4 4-16-15,1-11-20 16,3-1 0-16,5-15 4 16,-4 0 4-16,8-7-64 15,0-1 36-15,0 1-4 0,5 11 16 0,-1 8 4 16,5 7 4-16,-5 12 112 15,-4 15-56-15,-8 0 68 16,-1 12-64-16,-3 3 40 16,-1-7-52-16,-13-4 16 15,9 0-36-15,-8-8 16 16,-1 1-20-16,-4-12-368 16,0-1 188-16</inkml:trace>
        </inkml:traceGroup>
      </inkml:traceGroup>
    </inkml:traceGroup>
    <inkml:traceGroup>
      <inkml:annotationXML>
        <emma:emma xmlns:emma="http://www.w3.org/2003/04/emma" version="1.0">
          <emma:interpretation id="{87C276AE-7DA5-4D08-81BE-F517A49B2A8D}" emma:medium="tactile" emma:mode="ink">
            <msink:context xmlns:msink="http://schemas.microsoft.com/ink/2010/main" type="paragraph" rotatedBoundingBox="4929,5590 22775,5312 22800,6877 4953,71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78741F2-7C45-442A-819E-2396BBE49E77}" emma:medium="tactile" emma:mode="ink">
              <msink:context xmlns:msink="http://schemas.microsoft.com/ink/2010/main" type="line" rotatedBoundingBox="4929,5590 22775,5312 22800,6877 4953,7155"/>
            </emma:interpretation>
          </emma:emma>
        </inkml:annotationXML>
        <inkml:traceGroup>
          <inkml:annotationXML>
            <emma:emma xmlns:emma="http://www.w3.org/2003/04/emma" version="1.0">
              <emma:interpretation id="{B5E81218-113A-48B4-9B51-06EAFF5AA120}" emma:medium="tactile" emma:mode="ink">
                <msink:context xmlns:msink="http://schemas.microsoft.com/ink/2010/main" type="inkWord" rotatedBoundingBox="4934,5926 5082,5924 5091,6519 4944,652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1276.1746">1261 4163 236 0,'0'-23'88'0,"0"23"-68"0,0-7-4 16,0 3 176 0,9 4-108-16,-9-4 96 15,0 8-100-15,-9 7 16 0,9 5-56 0,-13 30 56 16,5 3-56-16,-9 28 8 15,8 0-28-15,-8-4-4 16,4-8-8-16,-9-12 12 16,18-10-12-16,-9-13 16 15,9-3-16-15,-5-11 24 16,9-5-20-16,0-11 4 16,13 0-8-16,-4-11-480 15,8 3 256-15</inkml:trace>
        </inkml:traceGroup>
        <inkml:traceGroup>
          <inkml:annotationXML>
            <emma:emma xmlns:emma="http://www.w3.org/2003/04/emma" version="1.0">
              <emma:interpretation id="{F5BD4CDF-C679-4378-B4C8-13190A385BD7}" emma:medium="tactile" emma:mode="ink">
                <msink:context xmlns:msink="http://schemas.microsoft.com/ink/2010/main" type="inkWord" rotatedBoundingBox="6376,5914 7964,5889 7976,6631 6388,665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2742.0165">3377 4604 424 0,'9'-19'156'0,"-9"19"-120"0,0-15-8 16,-9 7 140-1,9 4-96-15,-9-7 44 16,5 3-72-16,-13 0-16 16,4 8-16-16,-9 4 8 15,14 4-12-15,-22 7 32 16,8 4-24-16,-8 4 12 15,8 4-16-15,1-4 0 0,8 0-4 16,4-7 20-16,18-1-16 16,-5-7-12-16,13-5-4 0,5-6-128 15,-9 3 72-15,4-8-372 16,5 4 240-16</inkml:trace>
          <inkml:trace contextRef="#ctx0" brushRef="#br0" timeOffset="72858.3272">3261 4723 780 0,'-18'12'288'0,"18"-12"-224"0,0 34-20 0,0-22 120 16,5 3-100-16,12-7 16 16,5 3-44-16,-1-15-52 15,14 4 8-15,12-7-316 16,-13-1 176-16</inkml:trace>
          <inkml:trace contextRef="#ctx0" brushRef="#br0" timeOffset="73005.2187">3722 4447 540 0,'-22'8'200'0,"22"-8"-156"0,0 19-12 16,0-4-16 0,9-7-16-16</inkml:trace>
          <inkml:trace contextRef="#ctx0" brushRef="#br0" timeOffset="73324.0646">3933 4520 416 0,'0'15'152'0,"0"-15"-116"0,8 27-12 0,-8-8 152 15,5 0-100-15,-5 0 24 16,8 4-60-16,-8-3 8 15,9-1-28-15,-9-8-16 16,0 5-8-16,0-9-16 16,0 5 12-16,0-12-120 15,0 4 72-15,0-4 20 16,0 0 28-16,-9-8 16 16,9 0-4-16,0-7 112 15,9 7-64-15,-9-7 156 16,13 4-116-16,4-5 60 15,5 8-88-15,8 1-8 16,4-1-36-16,5-3-12 16,4 3-4-16</inkml:trace>
          <inkml:trace contextRef="#ctx0" brushRef="#br0" timeOffset="71824.6471">2739 4129 436 0,'0'-8'160'0,"0"8"-124"0,0-8-8 0,0 16 140 16,0 0-96-16,-4 11 44 16,0 4-72-16,-5 38 28 15,0 4-40-15,-8 16 36 16,4-4-40-16,-4-5 4 16,4-10-20-16,-4-1 20 15,4-11-20-15,-4-8 68 16,8-3-48-16,-4-13 32 15,13-6-36-15,-8-13 8 16,8 1-20-16,0-16-24 16,8 1 0-16</inkml:trace>
          <inkml:trace contextRef="#ctx0" brushRef="#br0" timeOffset="72438.2083">2627 4669 476 0,'-8'-11'176'0,"8"11"-136"0,-9-4-12 16,5 0 76 0,8 4-64-16,-4-8 28 15,9 1-40-15,-1-5 0 16,9 5-16-16,9-9-8 15,4 5 0-15,9-5-16 0,4 9 8 16,0 7 4-16,-4-4 0 0,-9 15 24 16,-8 1-12-16,-13 11 76 15,-5 0-52-15,-17 4 40 16,4 7-44-16,-12-3 24 16,4-4-28-16,-5 0-8 15,9 3-12-15,4-10 20 16,5-5-16-16,4-7-20 15,4-5 0-15,5-3-288 16,13-3 164-16</inkml:trace>
        </inkml:traceGroup>
        <inkml:traceGroup>
          <inkml:annotationXML>
            <emma:emma xmlns:emma="http://www.w3.org/2003/04/emma" version="1.0">
              <emma:interpretation id="{1E619119-9A7F-4D8F-958B-E9B41696CD11}" emma:medium="tactile" emma:mode="ink">
                <msink:context xmlns:msink="http://schemas.microsoft.com/ink/2010/main" type="inkWord" rotatedBoundingBox="8505,5951 9721,5932 9731,6610 8516,662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3895.9764">4984 4163 436 0,'-17'-15'160'0,"17"15"-124"0,-17 15-8 16,4-3 192-1,4 11-124-15,-12 30 88 16,-5 5-112-16,-4 19 24 16,-1-1-56-16,-3 1 12 15,17-16-32-15,-5 1 44 0,5-20-36 0,4 0 12 16,4-7-24-16,5-12 28 16,4-4-28-16,4-12-200 15,9-7 100-15</inkml:trace>
          <inkml:trace contextRef="#ctx0" brushRef="#br0" timeOffset="74225.8549">5113 4650 880 0,'-25'42'328'0,"25"-42"-256"0,-35 35-16 16,27-27 20-1,3 11-52-15,5 0 0 16,5-4-16-16,-1-7 4 16,4 3-8-16,1-11-240 15,0 0 128-15</inkml:trace>
          <inkml:trace contextRef="#ctx0" brushRef="#br0" timeOffset="74046.3766">5247 4251 736 0,'-13'-26'272'0,"13"26"-208"0,-8 7-20 0,-10 1 28 16,14 0-48-16,-5 3-64 15,9 4 20-15</inkml:trace>
          <inkml:trace contextRef="#ctx0" brushRef="#br0" timeOffset="74855.5543">5312 4497 456 0,'8'-8'168'0,"-8"8"-128"0,0 15-16 0,0-3 88 16,0 3-68-16,-4 4 80 16,0 4-72-16,-9 4-28 15,4 0-12-15,-4 4 20 16,9-4-16-16,-9 0 40 15,9-8-32-15,-1-4-4 16,5-3-12-16,0-5 20 16,9-7-16-16,4-11-4 15,-9 3-4-15,9-11-16 16,0 4 8-16,4-5-24 16,1 5 16-16,-6-12-4 15,6 12 8-15,-5-4 0 16,0 3 0-16,-9 5 24 15,5 7-8-15,-9 4 24 16,0 4-20-16,-5 7 100 16,1 5-60-16,0 3 64 15,8 8-64-15,0-12 4 16,5 8-32-16,4-11-20 16,0 11-8-16,4-12 20 0,4 4-8 15,5-7-12-15,4 4 0 16,1-12-76-16,3 0 44 15,1 0-108-15,-1 0 80 0,-4-12-48 16,-4 4 64 0,0-15 8-16,0 4 24 0,0-8 56 15,-5 4-20-15,-8-11 96 16,-9 15-64-16,1-4 108 16,3 11-88-16,-8-3 40 15,0 15-64-15,-13 7 20 16,-4 5-40-16,-4 3-8 15,12 8-12-15,-13-4-16 16,10 8 4-16,7 4 12 16,14-12-4-16,17 4-72 15,4-4 36-15,22-15-312 16,-1 0 188-16</inkml:trace>
        </inkml:traceGroup>
        <inkml:traceGroup>
          <inkml:annotationXML>
            <emma:emma xmlns:emma="http://www.w3.org/2003/04/emma" version="1.0">
              <emma:interpretation id="{C3865B05-D3D6-45EF-8AD4-AEAE23707A95}" emma:medium="tactile" emma:mode="ink">
                <msink:context xmlns:msink="http://schemas.microsoft.com/ink/2010/main" type="inkWord" rotatedBoundingBox="10517,6470 11234,6459 11237,6640 10520,665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5304.7484">6708 4853 736 0,'4'-19'272'0,"-4"19"-208"0,39-23-20 0,-18 8 72 16,1 7-72-16,12-11-8 15,1 4-24-15,4-12-12 16,-1 12 4-16,-7-5-4 16,-6 13 0-16,-7-9 0 15,-1 16 0-15,-8-3-20 16,-5 3 12-16,-8 3 76 15,4 13-40-15,-9 3 72 16,9 4-60-16,0-4 52 16,17 12-52-16,-4-12 32 15,17 0-40-15,0-11 16 16,1-1-28-16,3-14 0 16,5 7-12-16,-5-19-24 15,9 11 8-15,-12-19-12 16,-1 12 8-16,-4-4-36 15,-9 3 28-15,-9 1-152 16,1 11 96-16</inkml:trace>
        </inkml:traceGroup>
        <inkml:traceGroup>
          <inkml:annotationXML>
            <emma:emma xmlns:emma="http://www.w3.org/2003/04/emma" version="1.0">
              <emma:interpretation id="{06BEABBF-A2EF-4AAD-A551-37E63D558395}" emma:medium="tactile" emma:mode="ink">
                <msink:context xmlns:msink="http://schemas.microsoft.com/ink/2010/main" type="inkWord" rotatedBoundingBox="12401,6170 12531,6168 12538,6644 12408,6646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75952.2411">8720 4420 612 0,'-21'-34'228'0,"21"26"-180"0,-9 0-12 0,0 8 192 16,9 0-132-16,-13 16 60 15,5 3-92-15,-5 15 16 16,4 16-48-16,-12 4 16 16,12-4-28-16,-4-1-8 15,13 1-8-15,0-7 28 16,9-1-16-16,-5-23 20 15,5 8-20-15,-1-20-184 16,14 9 92-16,8-16-676 16,0 0 416-16</inkml:trace>
        </inkml:traceGroup>
        <inkml:traceGroup>
          <inkml:annotationXML>
            <emma:emma xmlns:emma="http://www.w3.org/2003/04/emma" version="1.0">
              <emma:interpretation id="{01C7A32D-95CF-4712-BF5F-6B3D809ABACA}" emma:medium="tactile" emma:mode="ink">
                <msink:context xmlns:msink="http://schemas.microsoft.com/ink/2010/main" type="inkWord" rotatedBoundingBox="13028,6240 16007,6193 16019,6983 13040,702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7587.4651">10676 5208 464 0,'-13'0'176'0,"13"0"-140"0,9-8-8 16,0 4 56 0,4 0-52-16,17-15 4 15,4 0-20-15,14-19-12 16,3-1 0-16,5-18 12 16,-4 11-8-16,-13 0 24 15,4-4-20-15,-13 0-4 16,-4 8-4-16,-9 0 40 0,-4 0-24 15,-9 7 104-15,5 12-68 0,-9 4 20 32,0 12-44-32,-9 10 32 0,5 9-36 0,-5 7-16 15,9 8-4-15,-4 4 16 16,4 11-12-16,0-8 32 16,4 1-28-16,1-12-4 15,8 4-8-15,0-8 20 16,0-12-12-16,-1-7-4 15,6-7-4-15,3-20-48 16,1 8 24-16,-1-12-36 16,5 4 32-16,-4-15-24 15,-1 15 28-15,-8-7 0 16,-4 11 12-16,-5 4 24 16,0 11-8-16,-4 8 40 15,0 8-24-15,0 7 12 16,5 4-20-16,-1 4 28 15,9 0-28-15,4 0 20 16,13 0-20-16,1-4-52 16,-1-3 20-16,4-9-252 15,5-3 148-15</inkml:trace>
          <inkml:trace contextRef="#ctx0" brushRef="#br0" timeOffset="78233.5382">11857 4522 424 0,'-4'0'156'0,"4"0"-120"0,-9 11-8 0,5-3 176 15,-1 3-116-15,-8 9 44 16,5 6-80-16,-5 1-36 16,4 4-16-16,-4 0 16 15,9-1-8-15,-5 5-4 16,9-8 0-16,-4-4 20 15,8-4-12-15,-4-12 32 16,0-7-28-16,0 0 4 16,9-7-12-16,0-1-8 15,-1-3 4-15,1-12-4 16,0 3 0-16,-1-14-28 16,1 7 16-16,-1-7-4 15,5 11 8-15,-4-4-12 16,0 11 12-16,-5 5 40 15,5 11-20-15,-9 8 68 16,4 7-44-16,0 8 28 16,5 0-36-16,-9 0 0 15,4 4-16-15,-4 7 20 16,4-15-20-16,1 1 12 16,-1-5-12-16,0-7 28 15,5-1-24-15,0-14 20 16,-1-1-20-16,1-7 0 15,4-5-8-15,0-14-52 16,0 11 28-16,4-15-32 0,0 7 28 16,5 4-44-16,-1 4 36 0,1 12 16 15,4 3 8-15,-5 0 20 16,-4 16-8-16,-4 0 40 16,0 3-24-16,-9 4 100 15,1 5-68-15,-10-1 56 16,5 4-68-16,-4 0-4 15,4 4-24-15,-8 3 16 16,12-3-20-16,-4 0 12 16,8-8-12-16,-3-4-76 15,3-7 32-15,-8 0-188 16,5-8 120-16</inkml:trace>
          <inkml:trace contextRef="#ctx0" brushRef="#br0" timeOffset="76341.5674">9392 4512 364 0,'-8'-19'132'0,"8"19"-100"0,-22 0-12 16,9 0 104-1,5 8-72-15,-14 3 84 0,9 1-76 16,-13 14 84-16,9 9-84 0,-5-4 24 15,10 3-48-15,3 1-12 32,13-8-16-32,18-12 28 0,4 4-20 0,21-11 4 15,9-8-12-15,9-8 4 16,-5 0-8 0,0-11 16-16,-12 4-12 0,-18-12 4 15,-4 0-4-15,-26-7-8 16,-9 11 4-16,-21-16 4 15,0 12-4-15,-5 4-36 16,5 12 16-16,13 3-4 16,13 8 12-16,21 4-352 31,17 8 192-31</inkml:trace>
          <inkml:trace contextRef="#ctx0" brushRef="#br0" timeOffset="76656.9054">10064 4439 528 0,'-4'-11'196'0,"4"11"-152"0,-13 7-12 16,0-3 116 0,9 8-88-16,-13 15 64 15,8 3-72-15,-12 5-28 0,12 3-16 0,9-3 36 16,4-1-24-16,22-15 0 15,9 4-12-15,25-11 12 16,-8 3-12-16,12-15-4 16,-3 0 0-16,-10-7 4 15,-16-5-4-15,-14-15 16 16,-3 4-12-16,-27-19 32 16,0 7-24-16,-21-7 12 15,4 8-16-15,-12-5 36 16,12 16-24-16</inkml:trace>
        </inkml:traceGroup>
        <inkml:traceGroup>
          <inkml:annotationXML>
            <emma:emma xmlns:emma="http://www.w3.org/2003/04/emma" version="1.0">
              <emma:interpretation id="{48F56658-D73E-45DD-A802-7278FCCDBB45}" emma:medium="tactile" emma:mode="ink">
                <msink:context xmlns:msink="http://schemas.microsoft.com/ink/2010/main" type="inkWord" rotatedBoundingBox="16784,6489 17133,6484 17137,6758 16789,6763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9539.5344">12990 4706 340 0,'-17'-8'128'0,"21"8"-100"0,1 4-8 0,-5-4 124 15,0 0-84-15,0 0 108 16,0 0-96-16,0 0 76 15,0 0-84-15,8 0 20 16,1 0-48-16,8 0 20 16,9 0-28-16,-5-4-16 15,5 0-8-15,0 4 28 16,0 0-16-16,0-4 4 16,0 4-12-16,-5-3 4 15,5 6-8-15,-4-3-72 16,-1 4 36-16,-8 4-420 15,13-4 252-15</inkml:trace>
          <inkml:trace contextRef="#ctx0" brushRef="#br0" timeOffset="79761.1235">12982 4928 572 0,'0'0'208'0,"0"0"-160"0,34 4-12 0,-21 3 68 16,4 1-64-16,5-8 0 15,-1 8-24-15,14-8 16 16,-9 7-20-16,21-14-76 16,-4 7 36-16</inkml:trace>
        </inkml:traceGroup>
        <inkml:traceGroup>
          <inkml:annotationXML>
            <emma:emma xmlns:emma="http://www.w3.org/2003/04/emma" version="1.0">
              <emma:interpretation id="{5CC83EF6-BA9E-4CE9-857B-CC3D76137DF1}" emma:medium="tactile" emma:mode="ink">
                <msink:context xmlns:msink="http://schemas.microsoft.com/ink/2010/main" type="inkWord" rotatedBoundingBox="18038,6297 20134,6264 20141,6705 18045,6738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80905.7993">14834 4583 364 0,'0'-4'132'0,"0"4"-100"0,5 0-12 0,-5 0 96 16,0 0-68-16,0 0 32 15,0 0-44-15,0-4 48 16,4 4-48-16,-8 0 20 15,4 4-36-15,-5-4 16 16,1 0-20-16,-4 0 36 16,3 0-28-16,-8 0 12 15,5 4-20-15,-5-4 8 16,4 0-12-16,-4 4 28 16,5 4-24-16,-14-1-4 15,9 5-8-15,-8 3 40 16,3 0-24-16,-3 8 16 15,8 0-20-15,4 4 8 16,5 4-12-16,13-8 36 16,3 0-24-16,14-8-12 15,9 1-8-15,4-13 28 16,-1 5-16-16,5-16-40 0,-4 1 12 16,-4-5-24-16,-5 5 20 0,-9-9-8 15,-3 9 12-15,-10-13 36 16,1 9-16-16,-13-8-16 15,-1 3 0-15,-3-7 4 16,-1 4 4-16,-4-4-12 16,4 8 8-16,-8-4 28 15,4 7-12-15,-4-3-32 16,8 7 12-16,-3-3-8 16,7 7 8-16,5-4-44 15,5 8 24-15,3 0-336 16,9 8 200-16</inkml:trace>
          <inkml:trace contextRef="#ctx0" brushRef="#br0" timeOffset="81268.2635">15360 4606 520 0,'13'-15'192'0,"-13"15"-152"0,4-8-8 15,-8 0 124 1,4 8-92-16,-9 0 44 16,5 0-64-16,-13 8 4 15,4 4-32-15,-17 3 44 16,8 0-32-16,1 8 20 16,3 4-28-16,6 4 16 0,3 3-20 0,9-3-16 15,9-4-4-15,12-4 20 31,5-4-8-31,13-11 24 0,4-1-20 0,4-18-56 32,-4 11 20-32,-8-16-8 0,-9-7 20 0,-18 4 44 15,-3-4-20-15,-18-4 0 16,-5 8-8-16,-16-4-4 16,12 4 0-16,5-4-12 15,9 15 8-15</inkml:trace>
          <inkml:trace contextRef="#ctx0" brushRef="#br0" timeOffset="81540.5054">15899 4503 280 0,'4'-27'104'0,"-4"27"-84"0,17-4 0 16,-8 4 196 0,4 8-120-16,0 7 88 15,4 8-112-15,0 8 52 16,13-1-72-16,5 5 16 16,4-1-40-16,8 5 16 0,-4-1-24 0,-4-4 8 15,-5 1-16-15,-3-8-8 16,-1-4 0-16</inkml:trace>
          <inkml:trace contextRef="#ctx0" brushRef="#br0" timeOffset="80098.0197">14322 4506 600 0,'-13'0'224'0,"13"0"-176"0,-13 23-12 16,4-7 104-16,5 7-84 0,-9 4 40 15,9 3-56-15,-9 5-4 16,4-1-24-16,0 8 12 15,9-3-16-15,-4-5 16 16,8 1-16-16,-4-8-4 16,5-8 0-16,-1-12-268 15,13 1 144-15</inkml:trace>
          <inkml:trace contextRef="#ctx0" brushRef="#br0" timeOffset="81778.2528">16325 4614 612 0,'-17'-12'228'0,"17"12"-180"0,-21 8-12 0,3 0 148 16,5-1-108-16,-21 9-12 15,4-1-40-15,-9 8 8 16,0 4-20-16,-8 7 12 16,17 1-12-16,-9 3 20 15,9-3-20-15,0-5-164 16,8 5 84-16</inkml:trace>
        </inkml:traceGroup>
        <inkml:traceGroup>
          <inkml:annotationXML>
            <emma:emma xmlns:emma="http://www.w3.org/2003/04/emma" version="1.0">
              <emma:interpretation id="{4B1839ED-8BF2-4BDC-9F5C-77D289E8FB3F}" emma:medium="tactile" emma:mode="ink">
                <msink:context xmlns:msink="http://schemas.microsoft.com/ink/2010/main" type="inkWord" rotatedBoundingBox="20569,5346 22775,5312 22797,6683 20590,6718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82147.2846">16881 4518 540 0,'-21'8'200'0,"21"-8"-156"0,-9 23-12 0,-4-8 140 16,4 0-100-16,-3 8 24 16,3 4-56-16,-4 8 8 15,13-1-28-15,-9 12-8 16,1-4-8-16,8-7 20 16,0-1-12-16,0-7-4 15,8-4-4-15</inkml:trace>
          <inkml:trace contextRef="#ctx0" brushRef="#br0" timeOffset="82754.5216">17265 4483 476 0,'-9'-7'176'0,"9"7"-136"0,-9 0-12 0,9 0 128 16,0 4-92-16,-12-4 60 15,12 7-68-15,-9 1-16 16,9 3-24-16,-13 5-4 16,4-1-4-16,-4 4 36 15,13 4-20-15,-17 0 32 16,4 4-32-16,-4 0 32 16,13 4-32-16,-14 3 4 15,14-3-16-15,-4-1 0 16,8 1-4-16,0-4 20 15,8 0-16-15,-4-8 12 16,14-4-12-16,3-7-44 16,1-4 20-16,-1-8-8 15,10 0 12-15,-1-11 16 16,0 3-4-16,0-11-4 16,-4 4 4-16,-5-12 20 15,1 5-12-15,-5-9-4 16,5 12-4-16,-22-15 12 0,8 11-8 15,-25-11-20-15,8 11 4 0,-12 0 40 16,-1 8-20-16,1 0 0 16,-1 7-8-16,1 4-4 15,8 5 0-15,-4 3 0 16,17 3 0-16</inkml:trace>
          <inkml:trace contextRef="#ctx0" brushRef="#br0" timeOffset="83101.4454">17484 4096 808 0,'-17'-3'300'0,"17"3"-232"0,17-4-20 0,-17 0 108 16,13 4-96-16,9-4 20 16,-5 4-48-16,18-4 4 15,-5 8-20-15</inkml:trace>
          <inkml:trace contextRef="#ctx0" brushRef="#br0" timeOffset="115736.5794">18290 3524 228 0,'0'0'84'0,"0"0"-64"0,0 0-8 16,0 0 84-16,0 0-56 15,0 0 72-15,0 0-64 0,0 0 64 16,0 0-64-16,0 0 8 15,0 0-32-15,0 0 56 16,0 0-44-16,0 0 0 16,-4 7-20-16,-13-3 8 15,8 4-16-15,-4-4 24 16,4 3-20-16,-12-3 12 16,12 4-12-16,-12-4 36 15,16 3-24-15,-12 1-4 16,13 0-12-16,-13-1 4 15,4 5-8-15,-4-1-4 16,4 1 4-16,-9 3 12 16,5 0-8-16,-5 1-4 15,9-1 0-15,-17 4 20 16,17 0-12-16,-4-3 12 16,4 3-12-16,-4-4-8 15,13 4 0-15,-14 4-4 16,14-8 0-16,-13 5 16 15,17 3-8-15,-13-4-4 16,4 0 0-16,-4-4-4 16,5 4 0-16,-1 1 0 15,9-1 0-15,-13-4-20 16,13-4 12-16,-8 1-4 16,8 3 4-16,0 1 16 15,0-1-4-15,0 0 16 0,0 1-12 16,0-5 4-16,8 4-4 0,-8-3 4 15,13 3-8-15,-13-7 16 16,9 3-12-16,-1-3 24 16,-3 0-20-16,3-4-20 15,1 3 0-15,12-3 4 16,1 0 4-16,-1-4 8 16,1 0-4-16,-5-4 8 15,5 4-8-15,-1-8 8 16,1 5-8-16,-5-5-4 15,0 4 4-15,-4-4-4 16,5 5 0-16,-6-9 16 16,1 8-8-16,-4-7-20 15,4 7 4-15,-4-8 4 16,3 5 4-16,-3-5 0 16,0 5 0-16,-1-5 8 15,5 4-4-15,-4-3-12 16,4 7 4-16,-9-7 20 15,-4 7-8-15,0-8-4 16,0 8 0-16,-4-3 4 16,-1 3-4-16,-3-4 8 15,-1 4-8-15,-8-3 16 16,8 3-12-16,-4-7 4 16,5 11-4-16,-14-4 12 0,14 4-12 15,-14-4 24-15,9 8-20 0,-17-4 4 16,9 0-8-16,-10 4 28 15,10-4-20-15,-9 0 4 16,17 7-12-16,-13-7 4 16,13 4-8-16,4-4 8 15,5 0-8-15,4 0-4 16,4 0 4-16</inkml:trace>
          <inkml:trace contextRef="#ctx0" brushRef="#br0" timeOffset="83653.2957">17894 3943 476 0,'-5'-11'176'0,"5"11"-136"0,13-4-12 16,0 0 144-1,-4 8-100-15,4-4 68 16,4 4-80-16,13 3 0 0,-8-3-36 15,12 4-20 1,-4 3-8-16,-12 1 4 0,-5-1 0 0,-13-3 24 16,-9 3-12-16,-21 1-40 15,8 3 16-15,-21-7-60 16,13 3 40-16,8-7-28 16,1 4 36-16,12-4-44 15,9 3 40-15,9-3-4 16,4 4 20-16,17 3 8 15,0 5 4-15,9 3-12 16,-5 0 8-16,-12 4-4 16,-5 0 0-16,-17 0 16 15,-4-4-4-15,-22-3 16 16,0-1-12-16,-13-4 24 16,9 1-20-16,0-8 24 15,9 3-24-15,-1-7-64 16,13 0 24-16</inkml:trace>
          <inkml:trace contextRef="#ctx0" brushRef="#br0" timeOffset="84612.6536">18346 4641 228 0,'5'-8'84'0,"-5"8"-64"0,43 0-8 0,-30 0 108 16,-1 8-68-16,-7-1 84 15,3 1-76-15,-8 3 120 16,0 1-104-16,-8 3 36 16,8 4-68-16,0 1-8 15,-5-1-20-15,-3 0-12 16,12 0 0-16,-8-4 20 15,4 1-12-15,-4-9 32 16,4-3-28-16,0-8 4 16,4 1-12-16,0-5-8 0,5 0 4 15,-1-7 12-15,5 0-8 16,5-8-20-16,-1 7 4 16,-4-7-12-1,0 0 8-15,0 4-8 0,4 8 8 0,-4-1 16 16,0 4 0-1,-5 1 68-15,1 7-40 0,-9 4 24 16,4 3-36-16,-4 5 8 16,5-1-16-16,-5 5-8 15,4-1 0-15,-4 4 20 16,8 0-12-16,-3-7 4 16,3 3-8-16,-8-11 28 15,9 4-20-15,0-8-24 16,-1 0 4-16,1-8-44 15,8 0 28-15,-4-7-28 16,0 7 28-16,4-11-8 16,5 4 16-16,-5-1-20 15,13 9 20-15,-8-5-20 16,-1 8 16-16,1-3 28 16,-1 14-8-16,-8-7 52 15,4 8-28-15,-8 0 72 16,0 11-52-16,-5-4 52 15,0 4-56-15,-4-3 40 0,5-1-48 16,-1-3 24-16,0 3-32 16,1-15 28-16,3 11-32 0,-8-11-84 15,17 0 32-15,-8-3-308 16,4 3 184-16</inkml:trace>
        </inkml:traceGroup>
      </inkml:traceGroup>
    </inkml:traceGroup>
    <inkml:traceGroup>
      <inkml:annotationXML>
        <emma:emma xmlns:emma="http://www.w3.org/2003/04/emma" version="1.0">
          <emma:interpretation id="{B0D1F909-0D5C-4C63-8C45-37889D3C8327}" emma:medium="tactile" emma:mode="ink">
            <msink:context xmlns:msink="http://schemas.microsoft.com/ink/2010/main" type="paragraph" rotatedBoundingBox="6717,7370 9901,7437 9884,8219 6701,815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AA3E2DE-083F-4BC3-A1FC-A17D7A027262}" emma:medium="tactile" emma:mode="ink">
              <msink:context xmlns:msink="http://schemas.microsoft.com/ink/2010/main" type="line" rotatedBoundingBox="6717,7370 9901,7437 9884,8219 6701,8153"/>
            </emma:interpretation>
          </emma:emma>
        </inkml:annotationXML>
        <inkml:traceGroup>
          <inkml:annotationXML>
            <emma:emma xmlns:emma="http://www.w3.org/2003/04/emma" version="1.0">
              <emma:interpretation id="{9872842D-CBD1-4453-B545-2B80F416B0AB}" emma:medium="tactile" emma:mode="ink">
                <msink:context xmlns:msink="http://schemas.microsoft.com/ink/2010/main" type="inkWord" rotatedBoundingBox="6714,7525 6818,7528 6809,7940 6705,7937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0576.4751">3002 5756 384 0,'0'-16'140'0,"0"16"-108"0,4-3-8 0,-4-5 108 16,0 16-76-16,-4-1 68 16,4 5-72-16,-8 11 76 15,3 4-72-15,-3 15 16 16,3 0-40-16,-8 0 12 16,5 0-24-16,-14-3 28 15,9-1-32-15,0-8 64 16,5-3-44-16,3-11 20 15,5-1-36-15,5-15 0 16,3 0-12-16,5-12-324 16,9 5 172-16</inkml:trace>
        </inkml:traceGroup>
        <inkml:traceGroup>
          <inkml:annotationXML>
            <emma:emma xmlns:emma="http://www.w3.org/2003/04/emma" version="1.0">
              <emma:interpretation id="{D24F3FEB-CB19-4A45-9737-237D230BA914}" emma:medium="tactile" emma:mode="ink">
                <msink:context xmlns:msink="http://schemas.microsoft.com/ink/2010/main" type="inkWord" rotatedBoundingBox="7717,7391 9901,7437 9884,8219 7701,8174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91520.8138">4010 5641 196 0,'0'-23'72'0,"0"23"-56"0,-4-16-4 0,0 9 56 32,8 7-40-32,-4 4 68 0,0 7-56 0,-4 20 116 15,4 3-88-15,-5 24 28 16,5-1-56-16,-12 12-4 15,7-4-24-15,-12 12 28 16,13-8-24-16,-14 4 76 16,10-8-56-16,-5-8 40 15,0-14-44-15,4-20 8 16,5-4-24-16,0-23 0 16,8-8-8-16,0-22 4 15,9 3-8-15,5-15-64 16,-6 8 32-16,6 0-60 15,-5 7 52-15,0 0 8 16,8 12 16-16,-12-4-16 16,12 12 16-16,-12-1 24 15,4 5-8-15,-13-5 0 16,0 8 0-16,0-3 4 16,8 7-4-16,-8-4 16 15,0 8-12-15,0-1-4 16,9 5 0-16,-5 4 20 15,1 3-12-15,-10 8 24 16,5 4-24-16,-13 7 12 16,13 1-12-16,-8 7 36 15,3-4-24-15,-12 0 12 16,17-7-20-16,-13-8 20 0,9-4-24 0,-5-7 4 16,9-5-8-1,-4-10-32-15,8-1 12 0</inkml:trace>
          <inkml:trace contextRef="#ctx0" brushRef="#br0" timeOffset="92030.6843">4549 6024 384 0,'4'-15'140'0,"-4"15"-108"0,5-8-8 0,-10 8 64 16,5 0-52-16,-8 0 24 16,-1 0-40-16,-12 0 0 15,8 8-12-15,-13-8 20 16,0 15-16-16,-13-7 12 16,9 3-12-16,-13 8 36 15,13 4-24-15,0 4 12 16,8 0-20-16,0 4-16 15,10-1-4-15,3-3 12 16,13 0-4-16,5-12-20 16,4 1 8-16,4-13 40 15,5-3-20-15,-10-7-20 0,6-1 4 16,-1-11-52 0,0 11 28-16,-4-22-36 0,4 18 32 0,-4-11-24 15,9 12 32-15,-18-5 20 16,9 5 4-16,-4 3 64 15,4 8-36-15,-9 4 128 16,5 4-84-16,-5 7 28 16,0-4-60-16,0 12 28 15,1-7-36-15,-5 3-8 16,0-4-16-16,-9-3 12 16,18 3-12-16,-9-15-108 15,0 8 52-15,4-24-384 16,5 9 236-16</inkml:trace>
          <inkml:trace contextRef="#ctx0" brushRef="#br0" timeOffset="92182.5888">4734 5871 312 0,'-34'-8'112'0,"34"8"-84"0,-26 15-12 15,13-7 116 1,13 0-76-16,-9 3-28 15,5 1-24-15,4-1-260 16,4 1 140-16</inkml:trace>
          <inkml:trace contextRef="#ctx0" brushRef="#br0" timeOffset="92602.7086">4752 6024 236 0,'-18'8'88'0,"18"-8"-68"0,-8 23-4 0,3-8 96 15,1 0-64-15,0 4 32 16,4 4-44-1,0 0 32-15,13 0-40 0,-9 0 20 16,5-3-28-16,-5-5 0 16,0 8-12-16,-4-4 12 15,0 0-12-15,-8 4 4 16,3-7-4-16,-8 3-8 16,9-4 4-16,-9-3-4 15,9 3 0-15,0-15-12 16,4 0 8-16,0-27 4 15,8 12 0-15,-4-27-12 16,14 11 8-16,8-11 12 16,-5 15-4-16,-4 0 40 15,5 8-20-15,-14 0 108 16,14 7-72-16,-13 1 80 16,-1 7-80-16,-8 0 56 15,5 4-64-15,3-4-4 16,-8 8-28-16,5-4 32 15,3 0-28-15,9-4-4 16,9 0-12-16,0-3-16 16,4 3 4-16,5-4-280 15,-1 4 156-15,1-3-388 16,-5 7 292-16</inkml:trace>
          <inkml:trace contextRef="#ctx0" brushRef="#br0" timeOffset="92902.5041">5506 5798 496 0,'0'-4'184'0,"0"4"-140"0,-13 4-16 0,-5 7 128 15,18-3-92-15,-21 7-8 16,12 5-36-16,-17 10 12 15,9-3-20-15,-4 15 56 16,3 0-36-16,1 8 4 16,9 0-24-16,-5 4 0 15,4-5-4-15,-4 1-8 16,9-11 4-16,-5-9 28 16,9-7-16-16,-4-11-76 15,8-1 32-15,0-15-412 16,5 1 240-16</inkml:trace>
          <inkml:trace contextRef="#ctx0" brushRef="#br0" timeOffset="93247.4221">5760 5825 464 0,'-30'-16'176'0,"30"16"-140"0,-26 0-8 0,17 0 48 16,1 8-48-1,-5 0-20-15,4-1-8 0,18 1-36 16,-1 0 20-16,-3 3-12 16,3 1 16-16,1 3 8 15,-1 0 4-15,-8 5 60 16,0-1-32-16,-8 4 120 16,-1 4-80-16,-8 3 56 15,8 1-72-15,-8 3 32 16,8-3-48-16,-3 0 16 15,7-1-32-15,-3-7 28 16,8-4-32-16,-9-7 12 16,9 3-16-16,-9-11-112 15,9 0 52-15,-8-8-164 16,8 0 116-16,-5-11-368 16,5 3 260-16</inkml:trace>
          <inkml:trace contextRef="#ctx0" brushRef="#br0" timeOffset="93642.9744">5837 6039 548 0,'-13'12'204'0,"13"-12"-156"0,-4 11-16 16,-4-3 124 0,3 0-92-16,-8 3 8 15,9 4-44-15,-5-3-16 16,9-1-8-16,5-3 12 15,8 0-8-15,0-4 4 0,4 3-4 16,0-3 12-16,0 0-12 0,-4-4-12 16,0 0 0-16,-4-4-24 15,4 4 16-15,-9-4-12 16,5 0 12-16,-5-3 8 16,4-1 4-16,-8-7-36 15,5 7 20-15,-5-11-20 16,4 7 20-16,-4 1 44 15,0 3-16-15,0 1 112 16,0 7-68-16,0 3 64 16,0 5-68-16,4 4-12 15,9-1-24-15,9-3 24 16,4 3-24-16,8-7-296 16,1 0 152-16</inkml:trace>
        </inkml:traceGroup>
      </inkml:traceGroup>
    </inkml:traceGroup>
    <inkml:traceGroup>
      <inkml:annotationXML>
        <emma:emma xmlns:emma="http://www.w3.org/2003/04/emma" version="1.0">
          <emma:interpretation id="{BD1E350D-E42B-48D7-8493-21F9ECABAF15}" emma:medium="tactile" emma:mode="ink">
            <msink:context xmlns:msink="http://schemas.microsoft.com/ink/2010/main" type="paragraph" rotatedBoundingBox="6458,8360 17835,8336 17837,9438 6461,94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0659858-3AC4-48D0-AB10-F0E2544C6BE2}" emma:medium="tactile" emma:mode="ink">
              <msink:context xmlns:msink="http://schemas.microsoft.com/ink/2010/main" type="line" rotatedBoundingBox="6458,8360 17835,8336 17837,9438 6461,9461"/>
            </emma:interpretation>
          </emma:emma>
        </inkml:annotationXML>
        <inkml:traceGroup>
          <inkml:annotationXML>
            <emma:emma xmlns:emma="http://www.w3.org/2003/04/emma" version="1.0">
              <emma:interpretation id="{05B638FF-5084-485D-9EC7-BAC21A2546F6}" emma:medium="tactile" emma:mode="ink">
                <msink:context xmlns:msink="http://schemas.microsoft.com/ink/2010/main" type="inkWord" rotatedBoundingBox="6460,8927 8791,8922 8792,9435 6461,9440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95502.4167">3166 7216 416 0,'0'0'152'0,"0"0"-116"15,8-12-12-15,-8 8 164 16,5 4-108-16,-5-3 36 16,0-1-68-16,-9-8 24 15,5 8-40-15,-9-3 0 16,4 7-20-16,-17-4-8 16,1 8 0-16,-27 0-16 15,13 7 8-15,-26 1 4 16,14 3 0-16,-10-4-12 15,18 5 8-15,0-5 12 16,13 5-4-16,4-5-20 0,9 1 8 16,8-1 4-16,14 1 4 15,21 3 0-15,8 0 0 0,26 1 8 16,-4 3-4-16,5 0-12 16,3 4 4-16,-16-4 4 15,-14 4 0-15,-12-4 44 16,-9 4-24-16,-18 0 8 15,-3 0-16-15,-35 0 12 16,4 0-16-16,-26-4 32 16,14-3-24-16,-14-9 4 15,26-3-12-15,-4-11 12 16,13 3-12-16,4-12-12 16,9 5 0-16</inkml:trace>
          <inkml:trace contextRef="#ctx0" brushRef="#br0" timeOffset="95918.8951">3515 7235 540 0,'-30'4'200'0,"30"-4"-156"0,-35 7-12 16,18 1 124 0,4 4-92-16,-8 7 60 0,8 0-68 0,-5 12-16 15,14 3-24-15,0 4 16 16,4-3-20-16,8-4 4 16,18-5-8-16,9-10-16 15,8-5 4-15,4-15-24 16,5-7 16-16,-5-4-84 15,1-5 56-15,-14-3 4 16,-4-3 24-16,-17-1 4 16,-4 4 0-16,-22-8 16 15,0 8-4-15,-17 0 16 16,4 4-12-16,-4 7-4 16,4 9 0-16,9-5-24 15,8 8 12-15,18-4 12 16,8 8 0-16,17-4-424 15,10 8 228-15</inkml:trace>
          <inkml:trace contextRef="#ctx0" brushRef="#br0" timeOffset="96219.6707">4088 7193 788 0,'-35'4'292'0,"35"-4"-228"0,-38 30-16 15,25-18 80 1,4 3-80-16,-4 4 8 15,5 4-36-15,3 0-4 16,10 0-8-16,3 0 12 0,9 0-12 16,9-11 16-1,4-1-16-15,9-15-4 16,4 1 0-16,0-9-112 0,-4 1 60 0,-9-9-8 16,-8 9 36-16,-18-12 20 15,-4 8 4-15,-21-12-4 16,3 8 4-16,-20-4 4 15,8 7-4-15,-9 1 52 16,13 11-32-16,4 0-12 16,14 4-4-16,21-4-44 15,13 4 20-15</inkml:trace>
          <inkml:trace contextRef="#ctx0" brushRef="#br0" timeOffset="96581.3518">4622 7158 664 0,'-17'-7'244'0,"17"7"-188"15,-9 19-16-15,5-4 120 16,8-3-96-16,-4 7 8 16,0 0-44-16,0 4-8 15,9 4-12-15,0 0 12 16,4-4-12-16,12-4-20 15,6-4 4-15,16-11-200 16,5-4 116-16,8-8-208 16,-8 1 168-16,-13-5 48 15,-5-3 52-15,-25-12 116 0,-5 4-44 16,-26-4 132-16,-3 0-96 0,-19-7 116 16,6 11-112-16,-5 4 4 15,12 11-48-15,18-7-68 16,9 11 16-16</inkml:trace>
        </inkml:traceGroup>
        <inkml:traceGroup>
          <inkml:annotationXML>
            <emma:emma xmlns:emma="http://www.w3.org/2003/04/emma" version="1.0">
              <emma:interpretation id="{3BB6CFCF-2841-4BC1-9F68-EA7B654C3196}" emma:medium="tactile" emma:mode="ink">
                <msink:context xmlns:msink="http://schemas.microsoft.com/ink/2010/main" type="inkWord" rotatedBoundingBox="9657,8773 10614,8771 10615,9147 9658,9149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96852.2919">5885 6974 728 0,'-9'12'268'0,"9"-12"-208"0,-17 38-16 0,8-11 124 15,9 0-100-15,-4 11 60 16,8 4-72-16,-8 0-16 15,4-3-24-15,0-9 24 16,0 1-24-16,0-16 4 16,0 8-12-16,0-15-260 15,0-4 136-15,4-8-404 0,5 0 292 0</inkml:trace>
          <inkml:trace contextRef="#ctx0" brushRef="#br0" timeOffset="97064.8103">6040 7074 696 0,'-26'4'256'0,"26"-4"-196"0,-34 8-20 0,16-5 84 16,14 9-76-16,-18 3 8 15,5 4-36-15,-4-3-20 16,3 3-4-16,1 4-4 16,13-4 0-16,8 0 16 15,5 0-4-15,8-3-12 16,0-5 4-16,5-3-16 15,8 3 12-15,-4-7-288 16,4-4 164-16</inkml:trace>
          <inkml:trace contextRef="#ctx0" brushRef="#br0" timeOffset="97616.8127">6354 7086 508 0,'-8'-16'188'0,"8"16"-148"0,8 8-8 16,-16-4 124 0,8 7-92-16,-9 8 60 15,9 4-68-15,-4 4-8 16,8 4-28-16,-4-4 24 16,0-1-28-16,0-3-12 0,5-3-8 15,-5-9 40-15,4-3-24 16,4-8 16-16,-8 4-16 15,5-12-52-15,-1 0 24 16,5-7-128-16,-1 0 80 0,-3-12-72 16,3 8 80-16,-3-4-4 15,3 3 36-15,-4 5 32 16,5 11-4-16,0 8 176 16,-9 4-96-16,4 7 32 15,5 4-68-15,-1 0 8 16,5 4-36-16,4-3 28 15,-8-5-32-15,4-7 32 16,0 3-32-16,0-11-76 16,4 4 32-16,-4-12-236 15,0 4 144-15,-4-7-192 16,-1 7 176-16,-4-11-116 16,1-1 144-16,-5-7 68 15,8 8 28-15,-8 0 376 16,0 7-200-16,5 4 196 15,12 4-204-15,-8 8 136 16,8 3-168-16,9 1-4 16,-9 3-72-16,9-3-4 15,4 3-28-15,-17-3 8 16,4-1-12-16,-8-3-428 16,4-1 224-16</inkml:trace>
        </inkml:traceGroup>
        <inkml:traceGroup>
          <inkml:annotationXML>
            <emma:emma xmlns:emma="http://www.w3.org/2003/04/emma" version="1.0">
              <emma:interpretation id="{D075E838-3BBF-4647-A286-871CBC2BBF76}" emma:medium="tactile" emma:mode="ink">
                <msink:context xmlns:msink="http://schemas.microsoft.com/ink/2010/main" type="inkWord" rotatedBoundingBox="12242,8348 12484,8347 12485,8611 12243,8612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98593.4104">8436 6798 624 0,'0'0'228'0,"0"0"-176"0,0 4-16 0,-5-4 96 16,10 0-80-16,-5 0 60 15,8 4-68-15,10-4 4 16,-6 4-28-16,1-4 4 16,9 3-12-16,-5-3-132 15,5 0 68-15</inkml:trace>
          <inkml:trace contextRef="#ctx0" brushRef="#br0" timeOffset="98266.0396">8474 6561 488 0,'-8'-8'180'0,"8"12"-140"0,0-8-12 0,0 0 240 15,0 8-152-15,0-4 112 16,0 0-132-16,8 0 28 16,5 0-76-16,5 0-24 15,-5 8-16-15,8-5 0 16,9 5-4-16,0-4-224 16,5 0 124-16,-14 3-536 15,-3 5 352-15</inkml:trace>
        </inkml:traceGroup>
        <inkml:traceGroup>
          <inkml:annotationXML>
            <emma:emma xmlns:emma="http://www.w3.org/2003/04/emma" version="1.0">
              <emma:interpretation id="{E47293BE-DCE8-491B-B274-8AA4E2593CBD}" emma:medium="tactile" emma:mode="ink">
                <msink:context xmlns:msink="http://schemas.microsoft.com/ink/2010/main" type="inkWord" rotatedBoundingBox="13819,8858 15862,8854 15863,9421 13820,9425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07854.1955">10939 7285 404 0,'-26'-8'148'0,"26"8"-112"0,-26-4-12 0,14 4 120 16,3 8-84-16,-13 0 72 15,1 7-76-15,-5 4 56 16,9 8-60-16,-1 4 16 16,10 3-40-16,8 1 0 15,13-1-16-15,8-11 12 16,10 0-16-16,-1-15 48 15,13-1-28-15,-13-14-40 16,4-1 4-16,-3-11-44 16,-10 4 32-16,-12-12-20 15,-1 8 24-15,-16-12-8 16,8 8 12-16,-18-8 0 16,1 12 4-16,-9-8 16 15,5 12-4-15,-1 0 16 16,14 7-12-16,3-4 40 15,5 9-24-15,13-1-24 16,5 8 0-16,7-4 8 16,6 3-4-16,-1 1 8 0,9 4-8 15,-5-4-4 1,-4 0 4-16,5-4-4 0,-5 0 0 0,0 0 0 16,-9 3 0-16,-12 1 0 15,4 8 0-15,-4-1 24 16,-9 5-12-16,0 3-40 15,0 4 16-15,0 7 12 16,8 1 0-16,5 0 28 16,-4-1-16-16,4-7 12 15,-5-3-12-15,5-13-8 16,5-3 0-16,3-12-76 16,-8 5 40-16,9-17-48 15,-5 5 44-15,-4-16-24 16,-13 8 36-16,-13-11 0 15,4 7 16-15,-21-4 8 16,8 8 0-16,-8 0 76 16,9 12-40-16,-1-4 68 15,9 7-64-15,5 0-44 16,-1 4 0-16,18 1 4 16,-1 3 4-16,14-4-4 15,8 8 4-15,4-4 28 16,10 3-16-16,16 1-24 15,-8 0 4-15,-1 0 16 16,-8 0-4-16,0-4-4 16,-12 0 0-16,-1-8-4 0,0 4 0 15,-17-3 0-15,8 7 0 0,-12-8 32 16,4 0-16-16,-13 8 40 16,0 0-32-16,0 0-12 15,0 8-8-15,-13 7-16 16,13 4 8-16,-9 4 12 15,1 4-4-15,8 0-12 16,0 8 4-16,8 7 20 16,1-8-8-16,4-7-4 15,17-4 0-15,9-15-32 16,-5-4 16 0,18-24-48-16,-9 9 32 0,-13-16 32 15,-8 8 0-15,-22-12 0 16,0 8 0-16,-30-7 28 15,-5 7-16-15,-4-4 20 16,5 8-20-16,4-1 44 16,0 9-32-16,17 3-24 15,13 4-4-15,13 1-404 16,17 6 216-16</inkml:trace>
          <inkml:trace contextRef="#ctx0" brushRef="#br0" timeOffset="106719.1759">10142 7223 684 0,'0'-19'252'0,"0"19"-192"0,26-7-20 0,-9 3 112 16,0 8-92-16,9-4-16 16,0 0-28-16,13 0-48 15,0 0 16-15</inkml:trace>
          <inkml:trace contextRef="#ctx0" brushRef="#br0" timeOffset="106533.6845">10228 7066 364 0,'0'-7'132'0,"0"7"-100"0,0 0-12 0,0 0 96 16,0 0-68-16,0 0 16 15,0 0-40-15,0 0 24 16,0 0-32-16,-4 4 20 16,4 3-20-16,-4 1 44 15,-1 3-32-15,-8 5 20 16,0-1-28-16,-8 0 28 15,4 4-32-15,-9 1 48 16,4 3-36-16,-4-4-16 16,5 4-4-16,-1-4 24 15,9-4-16-15,5-7 4 16,3 3-12-16,14-7 12 16,4 4-12-16,13-8 4 15,4 4-4-15,4 0-16 16,5-1 4-16,0 5-4 15,0 4 0-15,0 7 16 16,-5 0-4-16,-4 4-12 16,0 4 4-16,-8 0-4 15,-5-4 0-15,-13 0 24 0,5 0-8 0,-18-4 32 16,5 0-24-16,-26-4 4 16,0 4-12-16,-13-7 12 15,0 3-12-15,-13-11-4 16,13 0 0-16</inkml:trace>
          <inkml:trace contextRef="#ctx0" brushRef="#br0" timeOffset="122222.0703">11236 7377 456 0,'0'0'168'0,"0"0"-128"0,-12 0-16 0,12 0 104 15,0 0-76-15,0 0 84 16,0 0-76-16,0 0 20 15,0 0-44-15,4 0 32 16,13 4-40-16,13-1-16 16,5 1-4-16,16 4 8 15,14 0-8-15,8 3-20 16,-4 4 4-16,-4-3 4 16,-13 7 4-16,-1-11 16 15,-8 7-8-15,-12-4 4 16,-1-3-4-16,-9-8-8 15,1 8 4-15,-14-16 48 16,5 8-28-16,-13 0-12 0,9-4-4 0,-18 8-20 16,9-4 8-16,-8 0-392 15,3 8 216-15</inkml:trace>
        </inkml:traceGroup>
        <inkml:traceGroup>
          <inkml:annotationXML>
            <emma:emma xmlns:emma="http://www.w3.org/2003/04/emma" version="1.0">
              <emma:interpretation id="{B67351BC-3B38-4ADA-9E7F-9EBC7ED0F419}" emma:medium="tactile" emma:mode="ink">
                <msink:context xmlns:msink="http://schemas.microsoft.com/ink/2010/main" type="inkWord" rotatedBoundingBox="16237,8612 17835,8608 17837,9438 16239,9441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08098.3463">12426 7151 600 0,'30'11'224'0,"-30"-11"-176"0,30 58-12 0,-17-32 124 16,4-3-96-16,5 12 16 15,-1 3-44-15,1 12 20 16,-5-4-32-16,5-4 12 16,4-3-20-16,-5-13-288 15,1-6 144-15</inkml:trace>
          <inkml:trace contextRef="#ctx0" brushRef="#br0" timeOffset="108277.8517">12727 7266 748 0,'-38'3'276'0,"38"-3"-216"0,-43 23-16 0,21-11 144 16,0 3-112-16,1 8 16 16,4 0-56-16,4 4-36 15,4 4 0-15,-4-1-556 16,13-3 304-16</inkml:trace>
          <inkml:trace contextRef="#ctx0" brushRef="#br0" timeOffset="108548.041">13175 7174 464 0,'-21'11'176'0,"21"-11"-140"0,-4 31-8 0,-5-16 128 15,5 4-92-15,-9 16 132 16,8-1-112-16,1 16-12 16,4 0-48-16,0 4 0 15,0-1-12-15,4-7-8 16,5-15 0-16,0-8-192 15,-9-8 104-15</inkml:trace>
          <inkml:trace contextRef="#ctx0" brushRef="#br0" timeOffset="108905.4924">13438 7185 592 0,'-34'-11'220'0,"34"11"-172"0,-30 27-12 15,17-12 84 1,8 0-72-16,-3 12 96 16,4 0-84-16,16 15-28 15,6 0-20-15,12 4 40 0,4-4-28 0,9-7 0 16,1-9-16-16,-1-14 20 15,0-8-16-15,-9-16-4 16,-4-3-4-16,-21-12-24 16,4 0 12-16,-17-11 4 15,-5 7 4-15,-21-7 0 16,0 7 0-16,-5 1-12 16,5 7 8-16,8 0-24 15,10 11 16-15,12 5-400 16,12 11 224-16</inkml:trace>
          <inkml:trace contextRef="#ctx0" brushRef="#br0" timeOffset="109581.7924">13895 6871 384 0,'0'-8'140'0,"0"8"-108"0,-9-3-8 0,1-1 144 16,16 4-96-16,-16-4 104 15,8 0-100-15,-4-4 48 16,4 5-72-16,-9-13 32 15,18 16-48-15,-9-7-20 16,12 3-8-16,-3 4 16 16,13 4-12-16,-1 3-48 15,1 9 20-15,-1 7 4 16,1 0 8-16,-5 0 48 16,-13 11-24-16,-8-7 8 15,-9 0-16-15,-13-4 0 16,5 0-4-16,-9-12-16 15,8-3 4-15,0-1-76 16,10-3 44-16,3-4-56 16,9 0 52-16,9 4-4 15,8 4 24-15,9 3-4 16,4 5 12-16,-4-1-8 16,0-4 8-16,-14 9 16 0,-3-5 0 15,-18 0 40-15,1 1-20 16,-14-13 56-16,1 5-44 0,-5 0 0 15,4-4-20-15,1-8-12 16,8 4 0-16,4-8-332 16,5 8 180-16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39:32.7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FD99CA0-B050-42EF-9258-2E0CD8C4E3E8}" emma:medium="tactile" emma:mode="ink">
          <msink:context xmlns:msink="http://schemas.microsoft.com/ink/2010/main" type="writingRegion" rotatedBoundingBox="16873,16290 22648,14362 23406,16633 17631,18561"/>
        </emma:interpretation>
      </emma:emma>
    </inkml:annotationXML>
    <inkml:traceGroup>
      <inkml:annotationXML>
        <emma:emma xmlns:emma="http://www.w3.org/2003/04/emma" version="1.0">
          <emma:interpretation id="{7082E72B-935B-4D7B-8DD2-C244CF268314}" emma:medium="tactile" emma:mode="ink">
            <msink:context xmlns:msink="http://schemas.microsoft.com/ink/2010/main" type="paragraph" rotatedBoundingBox="18164,15859 22648,14362 22961,15298 18476,167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0F7EE5-BE64-469B-9F25-B01CEB9F8C62}" emma:medium="tactile" emma:mode="ink">
              <msink:context xmlns:msink="http://schemas.microsoft.com/ink/2010/main" type="line" rotatedBoundingBox="18164,15859 22648,14362 22961,15298 18476,16795"/>
            </emma:interpretation>
          </emma:emma>
        </inkml:annotationXML>
        <inkml:traceGroup>
          <inkml:annotationXML>
            <emma:emma xmlns:emma="http://www.w3.org/2003/04/emma" version="1.0">
              <emma:interpretation id="{8413AA63-04B9-4046-8C09-C89A60659D85}" emma:medium="tactile" emma:mode="ink">
                <msink:context xmlns:msink="http://schemas.microsoft.com/ink/2010/main" type="inkWord" rotatedBoundingBox="18185,15921 18754,15731 18909,16195 18340,163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14041 5466 320 0,'-13'-8'120'0,"17"5"-96"0,-4-1-4 15,4 0 212-15,5 0-132 16,4 0 80-16,4 0-104 0,5 1-16 16,8 3-36-16,4 0 36 0,1 0-32 15,-1 7-16-15,5 1-4 16,-4 3 16-16,-5 5-12 16,-9-1 12-16,-12 4-12 15,-5 0 20-15,-8-3-20 16,-18 7-20-16,-16 0 0 15,-14-8 20-15,-4 8-4 16,4-4-28-16,5 0 8 16,12-3-4-16,14-9 8 0,12 8-36 15,18-3 24-15,4-4 24 16,17-1 0-16,13 5 0 16,4 3 0-16,-4 0-4 15,-12 5 0-15,-1-5 0 16,-9 0 0-16,-4 1 24 15,-17-5-12-15,-8 1-12 16,-5-1-4-16,-13 1 20 16,-8-1-8-16,-5 0-4 15,-4-3 0-15,13 4-16 16,-14-5 8-16,14-3 20 16,0 0-8-16,-4 0-4 15,16-4 0-15,1 0 4 16,0 0-4-16,13 0-496 15</inkml:trace>
          <inkml:trace contextRef="#ctx0" brushRef="#br0" timeOffset="21095.2633">13804 5726 508 0,'17'4'188'0,"-4"4"-148"0,13 7-8 16,-5-11 60-16,18 4-56 15,8-1 32-15,14 5-40 16,3-4-8-16,10-1-12 16,-18-3 28-16,-5 0-20 0,-16 0 12 15,-1 0-16-15,-12-4-52 16,-22 0 24-16,-4-4-456 16,-5 4 260-1,-17 4-16-15</inkml:trace>
        </inkml:traceGroup>
        <inkml:traceGroup>
          <inkml:annotationXML>
            <emma:emma xmlns:emma="http://www.w3.org/2003/04/emma" version="1.0">
              <emma:interpretation id="{833E9968-0871-4E26-A7BE-E96CB9283824}" emma:medium="tactile" emma:mode="ink">
                <msink:context xmlns:msink="http://schemas.microsoft.com/ink/2010/main" type="inkWord" rotatedBoundingBox="19806,15311 22648,14362 22961,15298 20118,162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68.2782">15915 5083 280 0,'-30'11'104'0,"13"5"-84"0,-13 7 0 0,17-4 152 16,-9 4-96-16,-8 8 84 15,0 3-92-15,-13 4 24 16,0 1-52-16,-1-5 40 16,10-3-48-16,8-8 4 0,9 0-24 15,13-16 12-15,12-7-16 16,14-7-240-16,4-12 124 0,4 7-388 16</inkml:trace>
          <inkml:trace contextRef="#ctx0" brushRef="#br0" timeOffset="712.4203">15691 5014 332 0,'0'-11'120'0,"0"11"-92"0,9 0-8 16,-9 0 140-16,13 11-92 15,-5 8 104-15,14 12-96 16,-9-1 48-16,8 1-72 15,1 4 24-15,4 3-44 16,-1 0-20-16,1-3-4 0,-4-5 60 16,-5-3-36-16,-4-4-4 15,-4-4-16-15,-9-7 16 16,-5-8-16-16,-3-8-328 16,-1-8 168-16</inkml:trace>
          <inkml:trace contextRef="#ctx0" brushRef="#br0" timeOffset="1237.4943">16415 4964 488 0,'-22'0'180'0,"9"16"-140"0,1 22-12 16,3-7 152-16,-4-1-104 16,4 5 32-16,5 3-64 15,-5 8-20-15,5 4-12 0,0 3 8 0,0-7-12 16,4-7 32 0,4-5-24-16,-4-7-76 0,0-19 32 15,8-8-616 1</inkml:trace>
          <inkml:trace contextRef="#ctx0" brushRef="#br0" timeOffset="1702.2935">16600 5026 508 0,'-21'46'188'0,"21"-24"-148"0,0 5-8 16,0-11 44-16,4 14-48 15,5 9 52-15,4-1-48 16,4 12 12-16,9-4-28 16,8-4 28-16,9-8-28 0,5-7 12 15,3-12-16-15,1-15 0 16,-5-7-4-16,-4-5 12 15,-4-18-12-15,-9-5 24 16,-8-3-20-16,-5-4-4 16,-8 0-4-16,-9 7-4 0,-5 1 0 15,-12-1 0-15,-4 4 0 16,-1-3 0-16,-4 15 0 16,-4-4 32-16,-4 4-16 15,4 7-12-15,-1 1-8 16,6 3 12-16,3 4-4 15,9 0-12-15,0 1 4 16,9-1-156-16,4 4 88 16,4-8-516-1</inkml:trace>
          <inkml:trace contextRef="#ctx0" brushRef="#br0" timeOffset="10438.3818">16880 4432 340 0,'-13'0'128'0,"13"4"-100"0,0-4-8 15,0 0 112-15,5 0-76 0,3 0 84 16,5 0-80-16,13 0-4 15,-4 0-36-15,-1-4-4 16,9 4-8-16,-8 0-8 0,8 0 4 16,-8 8 12-16,3-8-8 15,1 7-568 1</inkml:trace>
          <inkml:trace contextRef="#ctx0" brushRef="#br0" timeOffset="6096.7952">17410 4313 364 0,'-8'-4'132'0,"8"16"-100"0,0 7-12 0,-5-4 112 0,5 4-76 15,0 4 48-15,-8 4-60 16,8-4 12-16,-9 4-36 16,9 0 36-16,-9 0-32 15,-3-1-24-15,3-3 0 0,-4-3 16 16,4-5-8-16,5-4 4 16,0-7-4-16,4-4-324 15</inkml:trace>
          <inkml:trace contextRef="#ctx0" brushRef="#br0" timeOffset="17731.6864">17660 4248 384 0,'-13'4'140'0,"5"-4"-108"0,-1 4-8 15,9-4 48-15,0 0-44 16,0 7 52-16,-13 5-48 15,13-1 48-15,0 8-48 16,0 1 36-16,0 3-36 0,-9 3 0 0,9 1-20 16,-8-11 20-16,4 7-20 15,-1-12 4-15,-3 8-8 16,-1-7 12-16,0-1-12 16,1 1-4-16,3-5 0 15,-3 1 12-15,8 0-8 16,0-1-12-16,0-7 0 15,8 4 48-15,5 0-24 16,0 0-20-16,9-4 0 16,-9-4 8-16,13 4-4 0,-5 0-4 15,5 0 4-15,0 0-4 16,0 0 0-16,0 4-20 16,-5 3 12-16,1 1-4 15,-5 0 4-15,4 3 8 16,1 5 0-16,0 3 32 15,-1 0-16-15,-4 4 4 16,-4 0-12-16,0 0-16 16,-4-4 4-16,-9 0 20 15,-4-4-8-15,-5 1 24 16,-4-1-20-16,-4 0 4 16,-5 1-8-16,-4 3 4 15,0-8-8-15,-4 1 8 16,4-8-8-16,-8 0-12 15,8-8 4-15,0 8-4 16,9-8 0-16,0 0 8 0,4 0 0 16,9 0-12-1,4 0 8-15,4 1 40 0,5-5-24 16,-1 8 8-16,1 0-12 16,-1 0-368-16,5-8 196 15,-4 8-348 1</inkml:trace>
          <inkml:trace contextRef="#ctx0" brushRef="#br0" timeOffset="6592.1094">17652 4378 488 0,'8'19'180'0,"-16"1"-140"0,-1 3-12 15,9-12 84-15,4 1-68 16,-4 3 52-16,5 0-56 16,3 0 32-16,5-3-40 15,4 3 8-15,5-3-24 0,4-5 8 16,4-3-12-16,9-4 20 16,4-4-20-16,4 1 4 15,1-1-8-15,-10 0-40 16,-7 4 16-16,-6-4-160 15,-7-7 96-15,-18 7-292 16,0-4 208 0,-13 4-100-16</inkml:trace>
          <inkml:trace contextRef="#ctx0" brushRef="#br0" timeOffset="18332.2826">17699 4420 488 0,'-17'-3'180'0,"17"-1"-140"0,0-4-12 15,0 8 92-15,0-4-72 0,0 0 44 16,0 1-56-16,0-1 32 16,0 0-36-16,0-4 44 0,8 4-44 15,-8 4 20-15,0 0-32 16,0-3 8-16,0 3-16 15,0 0 20-15,0 0-20 16,9 3 4-16,4 5-8 16,8-8 20-16,10 0-16 15,3-4 4-15,26 0-8 16,5 1-8-16,17-1 4 16,-9 0 4-16,0 0-4 15,-21 0 16-15,0-3-12 0,-22-1 32 16,-8 4-24-16,-10-4 20 15,-12 1-20-15,-12 3 0 16,-10 0-8-16,5 4 36 16,-5 0-20-16,9 0 4 15,5 4-16-15,8 4-324 16,8-1 168-16</inkml:trace>
          <inkml:trace contextRef="#ctx0" brushRef="#br0" timeOffset="6743.5153">17841 4363 476 0,'-4'19'176'0,"4"4"-136"0,-17 12-12 0,12-16 128 0,5 8-92 16,0 7 0-16,0 4-40 15,0 8-8-15,-4 8-8 16,4-1-96-16,0-7 52 0</inkml:trace>
        </inkml:traceGroup>
      </inkml:traceGroup>
    </inkml:traceGroup>
    <inkml:traceGroup>
      <inkml:annotationXML>
        <emma:emma xmlns:emma="http://www.w3.org/2003/04/emma" version="1.0">
          <emma:interpretation id="{9C740EA2-41D4-40CB-ABBB-095AAC10BA81}" emma:medium="tactile" emma:mode="ink">
            <msink:context xmlns:msink="http://schemas.microsoft.com/ink/2010/main" type="paragraph" rotatedBoundingBox="17182,17121 21721,16133 21966,17256 17426,182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32967E-58CF-4701-8B23-C5ACD027B269}" emma:medium="tactile" emma:mode="ink">
              <msink:context xmlns:msink="http://schemas.microsoft.com/ink/2010/main" type="inkBullet" rotatedBoundingBox="17242,17395 17434,17353 17440,17380 17247,17421"/>
            </emma:interpretation>
            <emma:one-of disjunction-type="recognition" id="oneOf2">
              <emma:interpretation id="interp2" emma:lang="" emma:confidence="0">
                <emma:literal>-</emma:literal>
              </emma:interpretation>
            </emma:one-of>
          </emma:emma>
        </inkml:annotationXML>
        <inkml:trace contextRef="#ctx0" brushRef="#br0" timeOffset="23796.7917">12800 7017 352 0,'21'4'132'0,"5"-8"-104"0,17-7-8 16,-13 11-8-16,9 0-12 0,0-4-100 15</inkml:trace>
      </inkml:traceGroup>
      <inkml:traceGroup>
        <inkml:annotationXML>
          <emma:emma xmlns:emma="http://www.w3.org/2003/04/emma" version="1.0">
            <emma:interpretation id="{73DEA7BC-BF4D-4A75-9B21-AF9AA2D3F81C}" emma:medium="tactile" emma:mode="ink">
              <msink:context xmlns:msink="http://schemas.microsoft.com/ink/2010/main" type="line" rotatedBoundingBox="17332,17089 21721,16133 21966,17256 17576,18211"/>
            </emma:interpretation>
          </emma:emma>
        </inkml:annotationXML>
        <inkml:traceGroup>
          <inkml:annotationXML>
            <emma:emma xmlns:emma="http://www.w3.org/2003/04/emma" version="1.0">
              <emma:interpretation id="{C6DA83C1-3E33-43F0-99C7-F60862EF76D9}" emma:medium="tactile" emma:mode="ink">
                <msink:context xmlns:msink="http://schemas.microsoft.com/ink/2010/main" type="inkWord" rotatedBoundingBox="17332,17089 17412,17071 17423,17118 17342,1713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3647.8947">12899 6715 404 0,'-9'-4'148'0,"18"8"-112"0,4-1-12 0,4 1-12 0,5 8-12 15,8-5-152-15</inkml:trace>
        </inkml:traceGroup>
        <inkml:traceGroup>
          <inkml:annotationXML>
            <emma:emma xmlns:emma="http://www.w3.org/2003/04/emma" version="1.0">
              <emma:interpretation id="{21B5C7E9-DF94-4C3E-B712-DE464BCE1CF1}" emma:medium="tactile" emma:mode="ink">
                <msink:context xmlns:msink="http://schemas.microsoft.com/ink/2010/main" type="inkWord" rotatedBoundingBox="18012,17141 19509,16815 19660,17510 18164,1783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9111.4479">13860 6734 528 0,'4'-12'196'0,"0"1"-152"0,14-1-12 0,-5 5 80 15,4 7-68 1,17-4 8-16,5 4-32 0,8 4 40 16,-4 7-32-16,-4 1-16 15,-4 7-4-15,-14-12 24 0,-8 20-16 16,-17-4 12-16,-13 4-16 15,-9 0 0-15,-9-8-4 16,-3 12-32-16,-1-5 12 16,9-3-48-16,4-3 32 15,9-5-20-15,12 4 28 0,14-4-8 16,12-3 16-16,14 3 16 16,12-3 0-16,5-1-4 15,-5 8 4-15,-8-3-4 16,-13-1 0-16,-9 0 8 15,-17-3-4-15,-17-5-12 16,-13 9 4-16,-13-1 12 16,-5-7-4-16,1 3 24 15,4-3-16-15,4-8-4 16,9 0-4-16,8 0-24 16,9 0 12-16,9-4-268 15,8 0 148 1,5 8-244-16</inkml:trace>
          <inkml:trace contextRef="#ctx0" brushRef="#br0" timeOffset="29623.4619">15114 6653 404 0,'-22'0'148'0,"9"20"-112"0,-26 14-12 15,18-7 172-15,-22 15-112 0,0 12 20 16,-18-5-64-16,5 5 8 16,5-8-28-16,-1-4-16 0,17-7-8 15,5-5-32-15,4-3 20 16,13-4-556-1</inkml:trace>
          <inkml:trace contextRef="#ctx0" brushRef="#br0" timeOffset="29416.2591">14691 6703 436 0,'-4'19'160'0,"13"0"-124"0,8 27-8 16,4-15 176-16,14 11-116 0,17 0 88 0,8 4-104 15,5 0-36-15,-5-15-24 16,-4 3-4-16,-9-11-4 0,-8-3 32 15,-9-5-20-15,-13-8-100 16,-12 5 40-16,-10-12-604 16</inkml:trace>
          <inkml:trace contextRef="#ctx0" brushRef="#br0" timeOffset="28317.9412">13649 6990 684 0,'-13'16'252'0,"8"-9"-192"0,1 1-20 16,13-4-20-16,-1-4-20 15,1 0 16-15,4 8-8 16,0-16-532-16</inkml:trace>
        </inkml:traceGroup>
        <inkml:traceGroup>
          <inkml:annotationXML>
            <emma:emma xmlns:emma="http://www.w3.org/2003/04/emma" version="1.0">
              <emma:interpretation id="{B2AC2792-8E8E-4B14-99C9-23FBDDE95F4E}" emma:medium="tactile" emma:mode="ink">
                <msink:context xmlns:msink="http://schemas.microsoft.com/ink/2010/main" type="inkWord" rotatedBoundingBox="19912,16769 21772,16364 21966,17256 20106,1766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0394.2106">16049 6673 288 0,'-18'-35'108'0,"5"47"-84"0,-4 7-4 0,4-4 84 16,-8 16-60-16,12 15 156 16,-4 3-108-16,5 13 32 0,8-13-72 15,13 5 8-15,12-8-40 16,10-8 16-16,12-3-20 0,1-12 8 15,12 0-12-15,-8-16 44 16,-1-7-28-16,-16-3 4 16,-5-9-20-16,-8-7 12 15,-22-19-16-15,-5-12-48 16,-16-11 24-16,-18-8-40 16,-4 4 32-16,-9 11 12 15,0 12 8-15,1 11-16 16,16 8 12-16,5 12-4 15,13 11 4-15,13 4-152 16,8 7 88-16,17 1-456 16</inkml:trace>
          <inkml:trace contextRef="#ctx0" brushRef="#br0" timeOffset="30525.0618">16221 6412 748 0,'-9'-4'276'0,"18"-3"-216"0,21-5-16 0,-8 8-12 0,8 4-28 15,9-4-28-15,25 8 12 16,14 8-604-16</inkml:trace>
          <inkml:trace contextRef="#ctx0" brushRef="#br0" timeOffset="31212.9458">16661 6132 548 0,'-13'8'204'0,"4"7"-156"0,5 24-16 0,8-16 44 16,0 11-48-16,9 1-28 15,4 3-4-15,5-11 44 16,0 0-20-16,-1-1-556 16,-4 1 292-16,-8-4 96 15</inkml:trace>
          <inkml:trace contextRef="#ctx0" brushRef="#br0" timeOffset="29924.7651">15665 6638 528 0,'-8'35'196'0,"-5"7"-152"0,4 23-12 15,9-27 72-15,-4 8-64 16,4 4 8-16,0 0-28 15,0-12 16-15,0 0-24 16,0-15 40-16,4 8-28 0,-4-8-232 16,-4-12 112-16,8-3-372 15</inkml:trace>
          <inkml:trace contextRef="#ctx0" brushRef="#br0" timeOffset="56360.8057">16941 6259 124 0,'8'-12'44'0,"-3"12"-32"0,-5-7-4 16,0 7 84-16,0 0-52 15,0-8 16-15,0 8-32 16,-5 0 56-16,1-8-44 0,0 8 56 16,4-7-56-16,0 7 28 15,4-8-36-15,5-7 8 16,-1 11-20-16,1-11 20 16,-1 11-24-16,1-12 12 15,0 16-12-15,-1-7-8 16,1 7 16-16,-1 0-12 15,1 0 4-15,0 7-4 16,-1-7 12-16,1 8-12 16,0 0 24-16,-1-4-20 15,1 3 12-15,-1 1-12 0,1-8-8 16,0 4 0-16,-9-4 4 16,0 0-4-16,8 0-4 15,1 11 4 1,-9-11-4-16,0 8 0 0,4-4 16 15,1 11-8-15,-5 0 4 16,0-3-4-16,0 3 4 16,0-3-8-16,0 3-4 15,-5-7 4-15,5 15-4 16,-4-8 0-16,0-7 0 16,-5 3 0-16,0 4 16 15,1-3-8-15,-5 3 16 16,0-3-16-16,0-1-20 15,-4 1 4-15,4-1 4 16,0 1 4-16,0-1 8 0,-4-3-4 16,4 0-4-16,-4-1 4 15,4 1-4-15,-5-4 0 16,1-1 0-16,4 5 0 16,0-4 8-16,0 0-4 15,5 0 8-15,-1-4-8 16,5 3-4-16,4-3 4 15,0 0 20-15,8 0-12 16,5 0 4-16,5 0-8 16,-1 0 4-16,-4 0-8 0,4 0 16 15,0 0-12-15,0 0 4 16,5 0-4-16,0 0 4 16,3-3-8-1,1-1-4-15,4-8 4 0,5 1-4 16,8 3 0-16,4 1 8 15,5-1-4-15,-9 0-12 16,0 4 4-16,-8 4 12 16,-14 0-4-16,-3 0 32 15,-10 0-20-15,-8 0 12 16,-4 0-16-16,-5 0 0 16,1 0-4-16,3-3-288 15,5-1 152-15,0 4-460 16</inkml:trace>
        </inkml:traceGroup>
        <inkml:traceGroup>
          <inkml:annotationXML>
            <emma:emma xmlns:emma="http://www.w3.org/2003/04/emma" version="1.0">
              <emma:interpretation id="{12C78B43-A131-4562-A88B-ED97537307AE}" emma:medium="tactile" emma:mode="ink">
                <msink:context xmlns:msink="http://schemas.microsoft.com/ink/2010/main" type="inkWord" rotatedBoundingBox="21327,16448 21597,16389 21631,16547 21362,16606"/>
              </emma:interpretation>
              <emma:one-of disjunction-type="recognition" id="oneOf6">
                <emma:interpretation id="interp6" emma:lang="" emma:confidence="0">
                  <emma:literal>^</emma:literal>
                </emma:interpretation>
                <emma:interpretation id="interp7" emma:lang="" emma:confidence="0">
                  <emma:literal>n</emma:literal>
                </emma:interpretation>
                <emma:interpretation id="interp8" emma:lang="" emma:confidence="0">
                  <emma:literal>M</emma:literal>
                </emma:interpretation>
                <emma:interpretation id="interp9" emma:lang="" emma:confidence="0">
                  <emma:literal>'</emma:literal>
                </emma:interpretation>
                <emma:interpretation id="interp10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56962.7052">16910 6175 268 0,'-4'-12'100'0,"13"4"-76"0,-1 1-8 16,-3 7 44-16,3-8-36 15,1 0 24-15,4-3-28 16,0 3 16-16,0 1-20 15,0-1 28-15,0 4-28 16,-1-3 12-16,1-1-16 0,0 8 28 16,0-8-24-16,0 1 12 15,0-5-16-15,0 4-8 16,-4 5 0-16,-1-5 28 16,-3 4-16-16,3 0 4 0,-3 0-12 15,-1 1 12-15,0-1-12 16,5 4 4-16,-9 0-4 15,4 7 12-15,0 5-12 16,-4-1 16 0,5 5-16-16,-5 3 16 15,0 8-16-15,0-4-4 16,0-4 0-16,0-4 28 16,0-3-16-16</inkml:trace>
        </inkml:traceGroup>
        <inkml:traceGroup>
          <inkml:annotationXML>
            <emma:emma xmlns:emma="http://www.w3.org/2003/04/emma" version="1.0">
              <emma:interpretation id="{D9E1DA0C-255B-463E-8D6E-ACE238C7A5FB}" emma:medium="tactile" emma:mode="ink">
                <msink:context xmlns:msink="http://schemas.microsoft.com/ink/2010/main" type="inkWord" rotatedBoundingBox="21370,16392 21639,16334 21744,16815 21475,1687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1739.4841">17208 6002 372 0,'-22'-23'140'0,"18"19"-112"0,-13-3-4 16,8 7 108-16,-4 0-76 15,0 4-4-15,0 3-32 16,-4 5-16-16,4 3 0 16,4 0 12-16,-3 8-8 15,7-3-4-15,5 6 0 0,9-3 4 16,-1 4-4-16,1 0 16 16,0-4-12-16,4 4-4 0,4 7 0 15,0 1 4-15,-4-5-4 16,4 1 8-16,-4-4-8 15,-4-8 24-15,-9 4-16 16,-4-4 12-16,-5-4-12 16,-4 1-8-16,-4-12 0 15,-5-4 4-15,-4-4-4 16,0-4-4-16,5 4 4 16,-1-7-4-16,9-1 0 15,9 5-12-15,13-1 8 16,4-4-4-16,0 1 0 0,8-4 0 15,5-5 0-15,0-3 8 16,0 4 0-16,0-4 16 16,-9 0-8-16,-9-3 16 15,-8-5-16-15,-4 0-28 16,-9-3 8-16,0 7 24 16,5 4-8-16,-1 12-8 15,18 11-552 1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1:25.9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BBCE3C7-C317-418B-910A-8502C771E343}" emma:medium="tactile" emma:mode="ink">
          <msink:context xmlns:msink="http://schemas.microsoft.com/ink/2010/main" type="inkDrawing" rotatedBoundingBox="7466,485 14796,2709 12776,9368 5446,7145" hotPoints="13778,5115 10116,8778 6453,5115 10116,1452" semanticType="9" shapeName="Circle">
            <msink:sourceLink direction="with" ref="{41B4BD46-D0CB-406B-8059-8A317F1DDE5E}"/>
            <msink:sourceLink direction="with" ref="{F19D4CCB-1B01-4325-9BFC-0E117BF125BF}"/>
            <msink:sourceLink direction="with" ref="{5A2BD2B8-1501-4819-AF95-8380C4893CB8}"/>
            <msink:destinationLink direction="with" ref="{7F04534D-5F96-4E6D-A8CD-466CC78CB935}"/>
            <msink:destinationLink direction="with" ref="{8ADE33EC-C2AB-4E16-91F1-EABFB86CBA23}"/>
            <msink:destinationLink direction="with" ref="{AA59D2B3-5955-4698-A195-D1CBF7589684}"/>
            <msink:destinationLink direction="with" ref="{81FAA07C-9256-4728-BC7C-0FA14C5AC5D8}"/>
            <msink:destinationLink direction="with" ref="{62F4DF28-3890-41C9-9357-FBB995A2DCB0}"/>
          </msink:context>
        </emma:interpretation>
      </emma:emma>
    </inkml:annotationXML>
    <inkml:trace contextRef="#ctx0" brushRef="#br0">2058 1509 40 0,'0'-38'16'0,"0"38"-12"0,4-23-4 16,-4 11-16-1,4 4 8-15,-4-7 40 16,5 4-20-16,-5-5 132 16,0 5-80-16,-9-5 24 15,5 9-52-15,-9-5 4 16,4 5-24-16,-12-1 28 0,3 4-28 0,-12-3 12 15,4 7-16-15,-17-8 56 16,9 8-40-16,-14-4 24 16,10 4-32-16,-14 0-16 15,9 4-8-15,-9 0 40 16,9 7-24-16,-9-7 24 16,9 4-20-16,-8-1 20 15,12 1-24-15,-21 7 12 16,12 1-12-16,-12 7-16 15,4 0 0-15,-13 3 20 16,13 1-8-16,-5 4-12 16,14 3 0-16,-5 1 20 15,9-5-8-15,-8 5 4 16,12-4-4-16,-13-1-8 16,13 5 4-16,-12-9-4 15,8 1 0-15,-9 4 24 16,4 0-12-16,-3 7-4 15,12 4-4-15,-4 12-16 16,8 3 8-16,-3 12 4 16,12 8 0-16,-4-12 0 15,8-4 0-15,-4 0 16 16,13-11-8-16,-8 11-4 16,8-11 0-16,-9 8 20 15,5 3-12-15,-5 8 4 16,14 0-8-16,-14-4-8 15,14-4 4-15,-5 4 4 16,13-11-4-16,-9-4-12 0,9 3 4 0,0 12 20 16,9-3-8-16,-5 7-4 15,0 0 0-15,-4 7 4 32,0-11-4-32,0 4 32 0,0-7-20 0,-8 3 32 15,8-4-32-15,0 16 20 16,0-1-20-16,-9 12-8 15,9-3-4-15,0 6-24 16,4-6 12-16,5-5-4 16,0 12 4-16,8 11 24 15,0-3-8-15,5-8-12 0,-1-8 0 0,5-11 4 16,0 0 0-16,4 3 8 16,13 12-4-16,0-3 16 15,13 7-12-15,9-8-4 16,4-7 0-16,0-9 4 15,-5-6-4-15,5-1 16 16,5 8-12-16,8 0 16 16,12 8-16-16,10-1-12 15,-5-3 0-15,-4 0-4 16,-9-12 0-16,9-7 16 16,25-5-4-16,-3-3-12 15,-10 4 4-15,1 0 40 16,0 7-24-16,4-14-20 15,8 6 4-15,10-7 8 0,-1-3 0 16,-21-5-4-16,8 1 4 16,9-9-24-16,9 1 12 15,-5 0 12-15,-9-4 0 16,1-11 24-16,17-5-16 16,0 5 4-16,0-1-8 15,-18-7 4-15,1-12-8 16,8 1 16-16,9-5-12 15,-8-7-20-15,-14 0 4 16,-8-8 32-16,8-4-16 16,5-7 0-16,4 0-4 0,-9-4-4 15,-8-4 0-15,4-4 8 16,4 4-4-16,9-4 8 16,0 8-8-16,0-4-4 15,-13-7 4-15,13-9-4 16,21-14 0-16,-16-9 0 15,-1 9 0-15,-21-1 16 16,-9 12-8-16,-4 4 16 16,-1 0-16-16,-3 3-12 15,-5-7 0-15,-13-8 12 16,-4-3-4-16,-13-5-4 16,-8 8 4-16,-5 4 20 15,-9 4-12-15,-4 4-20 16,-4-8 0-16,0-8 20 15,0-7-4-15,0-8 16 0,-13 8-16 16,0 7-20-16,-5 8 4 16,-4 8 20-1,-4-4-4-15,0-8-4 16,-8-11 0-16,8-4-24 0,-9-4 12 16,9 12 12-16,0 7 0 15,0 8 8-15,-4-4-8 16,-5 0-20-16,5-8 8 15,4-7 12-15,-13-8 0 16,4 8-4-16,-8 7 4 16,4 4-4-16,0 1 0 0,-4-16-12 15,-4-8 8-15,3-4 20 16,1 1-8-16,-4 14-4 16,-1 5 0-16,-8 11-4 15,8-8 0-15,-12-3-12 16,4-12 8-16,-9-4 12 15,4 4-4-15,1 8-4 16,4 11 4-16,-9 8-16 16,9-4 8-16,0-7-24 15,-5-9 16-15,5 1 24 16,0 4-8-16,0 7 20 16,0 12-16-16,-5 3-20 15,-8 5 4-15,0-1 4 16,-9 4 4-16,-8-3 0 15,-5-5 0-15,1-3-20 16,-5-4 12-16,4 3 20 0,13 5-4 16,5 3 4-16,-9 5-4 15,0 3-16-15,-13 7 4 16,-4-3 4-16,-9 8 0 16,0-5-12-16,-4 1 8 15,8 0 4-15,5-4 0 16,4 3-12-16,-8-3 8 15,-5 0-4-15,-13 4 0 16,4 3 16-16,1 5-4 16,12 3-4-16,-4 0 4 15,1 4-16-15,-6-4 8 0,-7 12 20 16,-6 0-8-16,10 3-40 16,4 4 20-16,8 1 12 31,14 7 0-31,-10-8 0 15,10 8 4-15,-22-8-4 16,17 8 0-16,-13 0 0 16,13 4 0-16,-9-4 16 15,18 0-8-15,-13 4-12 16,12-4 0-16,-16-4 20 16,4 4-8-16,-22-4-28 15,21 4 8-15,-7 0 12 16,16 4 4-16,-13-4-20 15,14 4 8-15,-9-4 4 16,12 8 4-16,-12-8-20 0,13 7 12 16,-9 13 4-16,13-9 4 15,-13 4 8-15,21 5-4 0,-3 3 8 32,12 3-8-32,-4 5-4 0,4 0 4 15,-4 3-16-15,8 1 8 0,-12-1-4 16,8 0 0-16,-12 1 8 15,3-1 0-15,-8-3 0 16,13 0 0-16,-4-1-20 16,4 1 12-16,-5 3 20 15,5 5-4-15,-4 14-4 16,16-3 0-16,-12 15-24 16,13-3 12-16,-17 3-4 15,12-8 4-15,-12-3 32 16,8-4-12-16,-25-1-4 15,16-7-4-15,-12 4-4 16,12 0 0-16,-3 16 16 16,12-5-8-16,-4 12 4 15,13-4-4-15,-5 4 4 16,9-8-8-16,-8 1-4 16,8-1 4-16,-13-7-16 15,5 3 8-15,-14 4 28 16,10 8-12-16,-14 4 4 15,13-4-8-15,-13 0 28 16,14-8-20-16,-1-3-232 0,9-9 112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1:29.0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86125C2-16F2-4F65-AE0B-5E5E0D566BF7}" emma:medium="tactile" emma:mode="ink">
          <msink:context xmlns:msink="http://schemas.microsoft.com/ink/2010/main" type="inkDrawing" rotatedBoundingBox="9154,3553 11848,4342 11262,6340 8568,5551" hotPoints="11392,4843 10168,6067 8944,4843 10168,3619" semanticType="enclosure" shapeName="Circle">
            <msink:sourceLink direction="with" ref="{DC2CBE57-6338-489E-B1F8-EBDDA93FB85E}"/>
            <msink:sourceLink direction="with" ref="{F53CC5FB-AD07-4121-B587-030E5C9A2601}"/>
            <msink:sourceLink direction="with" ref="{E75D7BB6-6713-410A-8146-7CDBB53ECE89}"/>
            <msink:destinationLink direction="with" ref="{B1805100-B60C-44AB-8368-19810BFF7C7E}"/>
            <msink:destinationLink direction="with" ref="{7F04534D-5F96-4E6D-A8CD-466CC78CB935}"/>
            <msink:destinationLink direction="with" ref="{8ADE33EC-C2AB-4E16-91F1-EABFB86CBA23}"/>
            <msink:destinationLink direction="with" ref="{81FAA07C-9256-4728-BC7C-0FA14C5AC5D8}"/>
          </msink:context>
        </emma:interpretation>
      </emma:emma>
    </inkml:annotationXML>
    <inkml:trace contextRef="#ctx0" brushRef="#br0">952 46 176 0,'-17'-4'64'0,"17"4"-48"0,-13-4-8 15,4 0 44 1,9 8-32-16,-12-8 16 16,-1 4-20-16,-9-4 64 15,5 0-48-15,-9-3 4 16,9 3-20-16,-13 0 8 16,8 8-16-16,-8-4 16 0,4 4-16 0,-8-4 4 15,8 7-4-15,-9-7 20 16,9 8-16-16,-4 0 12 15,4-1-12-15,-4 1 20 16,4 0-20-16,1-1 24 16,3 1-24-16,-4 0-4 15,9 3-4-15,-5-3 12 16,9 3-8-16,-4 1-20 16,4-1 4-16,-4 1 20 15,4 3-4-15,-4 0 16 16,8 5-16-16,-8-1 16 15,4 4-16-15,-4 0 4 16,8 0-4-16,-8-4 4 16,4 4-8-16,-4 0 16 15,8 0-12-15,1 0 16 16,3 4-16-16,-3-1-4 16,3 1 0-16,-8 0-4 15,9 4 0-15,-9-1-12 16,5 1 8-16,-5-8 40 15,4 0-24-15,-4-4-20 16,4 4 4-16,1-4 8 16,4 0 0-16,-5-3 8 15,9 3-8-15,-9-4-4 16,9 4 4-16,-4 0 4 16,4 1-4-16,4-1-20 0,5 0 8 0,0 4 20 15,-1 0-4-15,1 0 16 16,-1 4-16-16,1-1-12 15,0 5 0-15,-5 0-16 16,0-1 12-16,1 1 20 16,3-4-4-16,-4 3 16 15,5-3-16-15,-5 0-4 16,5-4 0-16,0-4 20 16,-1 4-12-16,1-4-4 15,0 1-4-15,-1-5 12 16,5 4-8-16,-4-4-4 15,-1 1 0-15,1-5-4 16,0 4 0-16,-1 1 0 16,1-1 0-16,-1 0-12 15,5 5 8-15,-4-1 4 16,4 0 0-16,0 0 0 16,0 4 0-16,4 0 16 15,0 4-8-15,5 0-12 16,-1 3 0-16,1 1 12 15,4 0-4-15,0-1-4 16,-1-3 4-16,1 0-4 16,4-4 0-16,-4 4 8 15,0-12-4-15,0 0 8 16,4 4-8-16,-4-7 16 16,4 3-12-16,5-3 16 0,-10 3-16 15,1-4-4-15,0 5 0 16,-4-9-4-16,-1 1 0 15,1 0 16-15,8-1-8 16,-9-7-12-16,-8 4 0 0,9-4 12 16,4 0-4-16,8 0 8 15,-4 0-8-15,1 0 8 16,3 0-8-16,5 0-20 16,-5 0 8-16,9 0 32 15,-8-4-16-15,-1 4-8 16,-3 4-4-16,-1-4 4 15,-4 4 0-15,-1 0 8 16,6-4-4-16,-6 0 16 16,6 8-12-16,-6-16-12 15,6 8 0-15,-1-4 12 16,4 0-4-16,1-3 32 16,-1 7-20-16,14-8-12 15,-10 8-8-15,5-8-4 16,1 4 0-16,3-3-12 15,0 7 12-15,1-8 12 16,-5 0 0-16,0-7-12 16,-4 7 4-16,4-11 12 15,-4 8-4-15,4-12-4 16,-5 8 4-16,1-8-4 16,0 7 0-16,0-7 24 15,0 4-12-15,-9-8-12 0,0 8-4 16,-4-8 12-16,0 8-4 0,-5-11 8 15,-4 7-8-15,-4-8-4 16,5 8 4-16,-6-4-4 16,6 4 0-16,-5-4 8 15,4 4-4-15,-4-3-12 16,0 10 4-16,-5-7 20 16,5 8-8-16,-4-4-4 15,4 3 0-15,-9-3-24 16,0 4 12-16,-4-8 20 15,5 4-4-15,-1-8-4 16,5 8 0-16,-18-8 4 16,9 4-4-16,-4-11-4 15,4 7 4-15,-5-8-4 16,5 5 0-16,-4-9 8 16,-5 9-4-16,-3-9-12 15,12 9 4-15,-18-5 12 16,14 12-4-16,-5-7 8 15,1 7-8-15,-5-8 8 16,4 12-8-16,-8-8-4 16,0 4 4-16,-5-7 4 15,5 7-4-15,-13-8-12 16,8 8 4-16,-8-8 4 16,4 12 0-16,-8-8-20 15,4 8 12-15,-9-8 12 0,13 8 0 16,-8-8-4-16,12 8 4 0,-4-8-4 15,5 8 0-15,-5-4 16 16,4 4-8-16,1-4-12 16,3 4 0-16,-3 0-4 15,4 4 0-15,-9-5 8 16,9 5 0-16,-9-4 0 16,4 4 0-16,-8-1 0 15,4 5 0-15,-8-5-12 16,8 5 8-16,-9-4 12 15,5 7-4-15,-4-3-4 16,8 7 4-16,-9-8-24 16,10 8 12-16,-10 1 4 15,9-1 4-15,-4-4 0 16,8 8 0-16,-3-8 0 16,3 5 0-16,-4-5 16 15,5 4-8-15,-9-7-12 16,4 3 0-16,-9-4 28 15,5 5-12-15,-17-5 32 16,16 5-28-16,-25-1-12 16,22 4-8-16,-18-4 12 15,9 8-4-15,-9-3-12 16,14 6 4-16,-5 1 12 16,4 0-4-16,9 0-12 15,4 0 4-15,-13 0 4 0,17-1 0 16,-12 1 0-1,8 0 0-15,-17 4 24 0,13-1-12 0,-13 5 40 16,8-4-28-16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1:58.7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7F08CA0-E482-43C5-AFE8-DA30B91EE21D}" emma:medium="tactile" emma:mode="ink">
          <msink:context xmlns:msink="http://schemas.microsoft.com/ink/2010/main" type="writingRegion" rotatedBoundingBox="16391,1294 21893,1192 21949,4211 16446,4313"/>
        </emma:interpretation>
      </emma:emma>
    </inkml:annotationXML>
    <inkml:traceGroup>
      <inkml:annotationXML>
        <emma:emma xmlns:emma="http://www.w3.org/2003/04/emma" version="1.0">
          <emma:interpretation id="{F8DFB296-2F82-4548-9719-E502290CC005}" emma:medium="tactile" emma:mode="ink">
            <msink:context xmlns:msink="http://schemas.microsoft.com/ink/2010/main" type="paragraph" rotatedBoundingBox="16391,1294 21893,1192 21910,2109 16408,22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89F343-4012-41EB-82A7-7DC7DECBE329}" emma:medium="tactile" emma:mode="ink">
              <msink:context xmlns:msink="http://schemas.microsoft.com/ink/2010/main" type="line" rotatedBoundingBox="16391,1294 21893,1192 21910,2109 16408,2210"/>
            </emma:interpretation>
          </emma:emma>
        </inkml:annotationXML>
        <inkml:traceGroup>
          <inkml:annotationXML>
            <emma:emma xmlns:emma="http://www.w3.org/2003/04/emma" version="1.0">
              <emma:interpretation id="{48DF04CB-29DC-49ED-9E19-12ED66B52181}" emma:medium="tactile" emma:mode="ink">
                <msink:context xmlns:msink="http://schemas.microsoft.com/ink/2010/main" type="inkWord" rotatedBoundingBox="16393,1436 19576,1378 19590,2151 16408,2210"/>
              </emma:interpretation>
            </emma:emma>
          </inkml:annotationXML>
          <inkml:trace contextRef="#ctx0" brushRef="#br0">4493-4662 52 0,'0'-19'16'0,"0"19"-12"0,-4-11 0 15,-1-1 0 1,10 8-4-16,-10-7 88 16,5 3-48-16,-12 0 52 15,12 5-52-15,-22 6 84 16,13 5-68-16,-21 11 124 16,9 4-104-16,-22 4 8 15,17 4-48-15,-21-1-8 16,16-3-16-16,1-4-8 15,9 0 0-15,8-4 12 16,21 0-8-16,5-7-20 16,17-1 4-16,9-11-200 0,4 0 116 15,0-11-76-15,0-1 96 0,0-3 16 16,-12 7 32-16,-10-3 200 16,1 3-92-16,-14 12 132 15,-8 4-124-15,0 7-8 16,0 4-56-16,13 4-8 15,4 0-12-15,18 8 36 16,12 3-20-16,9-3 20 16,-4 0-24-16,4-20-132 15,-5 1 60-15,-3-20-168 16,-14 0 124-16,-4-19-60 16,0 4 92-16</inkml:trace>
          <inkml:trace contextRef="#ctx0" brushRef="#br0" timeOffset="211.0619">5083-4872 372 0,'13'-58'140'0,"-13"58"-112"0,21-15-4 16,-8 7 128 0,-4 8-88-16,12 4 36 15,1 4-60-15,-1 11 12 16,5 4-32-16,-4 15 16 16,-5 0-20-16,9 12 8 15,4-4-12-15,9 4 12 16,-1-8-16-16,6 0 48 15,-1 0-28-15,-5-11 12 16,-3 0-24-16,-9-12 20 16,-1 7-24-16,-7-10-164 0,-1 3 84 15</inkml:trace>
          <inkml:trace contextRef="#ctx0" brushRef="#br0" timeOffset="453.707">5655-4892 352 0,'5'27'132'0,"-5"-27"-104"0,-22 73-8 0,5-35 96 16,8-3-68-16,-21 11 16 15,0 3-40-15,-26-6 24 16,5-9-32-16,-23 8 12 15,10-3-16-15,-1-13 28 16,14 1-24-16,7-12-252 16,14 5 128-16</inkml:trace>
          <inkml:trace contextRef="#ctx0" brushRef="#br0" timeOffset="-855.7767">3292-5018 176 0,'-13'-4'64'0,"13"4"-48"0,-30-4-8 16,8 0-12 0,9 8 0-16,-25-4 40 15,12 8-24-15,-21-4 52 16,4 3-36-16,-13 1 108 0,-5 4-76 15,-16 7 100-15,17 4-96 0,-22 15 52 16,21 8-72-16,5 11 48 16,5 5-52-16,12 3-4 15,18-8-20-15,8-3 24 16,13-4-24-16,30-8 12 16,0 0-16-16,39-15 56 15,8 0-40-15</inkml:trace>
          <inkml:trace contextRef="#ctx0" brushRef="#br0" timeOffset="-525.3973">3757-4727 592 0,'-35'-34'220'0,"35"34"-172"0,-8-12-12 0,-1 8-4 16,5 8-24-16,-9 8 60 15,-4 3-40-15,0 16 8 16,4 3-24-16,-5 8-16 16,6 0 0-16,-1 0 20 15,8 1-8-15,5-5 4 16,5 0-4-16,8-11 28 16,4 0-20-16,4-12 20 15,1-7-20-15,-1-16 36 16,5-7-28-16,-9-16-4 15,1 12-12-15,-14-27-32 16,0 0 12-16,-8 0-12 0,4 4 12 16,-4 4 0-16,-1 11 4 0,5 15-344 15,5 5 192-15</inkml:trace>
        </inkml:traceGroup>
        <inkml:traceGroup>
          <inkml:annotationXML>
            <emma:emma xmlns:emma="http://www.w3.org/2003/04/emma" version="1.0">
              <emma:interpretation id="{D625F8B5-59E6-4470-BE87-638F9E59200F}" emma:medium="tactile" emma:mode="ink">
                <msink:context xmlns:msink="http://schemas.microsoft.com/ink/2010/main" type="inkWord" rotatedBoundingBox="20014,1227 21893,1192 21909,2055 20030,2090"/>
              </emma:interpretation>
              <emma:one-of disjunction-type="recognition" id="oneOf0">
                <emma:interpretation id="interp0" emma:lang="" emma:confidence="1">
                  <emma:literal>it</emma:literal>
                </emma:interpretation>
                <emma:interpretation id="interp1" emma:lang="" emma:confidence="0">
                  <emma:literal>if</emma:literal>
                </emma:interpretation>
                <emma:interpretation id="interp2" emma:lang="" emma:confidence="0">
                  <emma:literal>il</emma:literal>
                </emma:interpretation>
                <emma:interpretation id="interp3" emma:lang="" emma:confidence="0">
                  <emma:literal>in</emma:literal>
                </emma:interpretation>
                <emma:interpretation id="interp4" emma:lang="" emma:confidence="0">
                  <emma:literal>ce</emma:literal>
                </emma:interpretation>
              </emma:one-of>
            </emma:emma>
          </inkml:annotationXML>
          <inkml:trace contextRef="#ctx0" brushRef="#br0" timeOffset="2541.2997">6497-5233 624 0,'-4'12'228'0,"4"-12"-176"0,60 15-16 0</inkml:trace>
          <inkml:trace contextRef="#ctx0" brushRef="#br0" timeOffset="1637.8638">6123-4624 352 0,'-18'-38'132'0,"18"38"-104"0,0-11-8 0,9 7 104 16,-5 4-72-16,1-4 68 16,3 8-68-16,-8 7 32 15,4 5-48-15,-4 10-20 16,5 5-8-16,-10 0 44 16,5 3-28-16,-8 5 8 15,-1-1-20-15</inkml:trace>
          <inkml:trace contextRef="#ctx0" brushRef="#br0" timeOffset="2386.8565">6907-4731 372 0,'-22'-34'140'0,"22"34"-112"0,-43-27-4 0,22 15 56 15,3 5-48-15,-16 3 16 16,4 4-32-16,-13 11 44 15,8 9-32-15,-8 6-4 16,13 5-16-16,0 4-16 16,12-1 4-16,1-3 40 15,9-1-24-15,8-7-8 16,4-4-8-16,9-3 48 16,4-5-24-16,13-7-64 15,5-4 24-15,4-8-212 16,-1 5 128-16,-3-5-44 15,-1 4 88-15,-8 0 104 16,-4 8-20-16,-5 4 144 16,4 7-92-16,1 0-16 15,4 5-40-15,4 3 12 16,0-1-20-16,18-2 32 16,-5-1-28-16,13-4-4 0,0-7-8 15,4-12-112-15,-8 0 60 16,8-19 4-16,-8 8 24 0,-1-27 32 15,1 0-4-15,-9-35-12 16,9 0 0-16,4-18 40 16,-4 10-24-16,8 9 168 15,0 22-104-15,-8-7 40 16,-9 19-68-16,-4 3 44 16,-9 16-56-16,-26 0 0 15,-4 12-20-15,-25 11-28 16,-6 11 4-16,-16 12 20 15,4 4-4-15,0 27-56 16,0 3 24-16,8 28 20 16,9-5 4-16,9 8 12 15,17-15-8-15,0-8 60 16,9-8-36-16,-1-7 40 16,5-8-36-16,0-11-300 15,0-8 144-15</inkml:trace>
        </inkml:traceGroup>
      </inkml:traceGroup>
    </inkml:traceGroup>
    <inkml:traceGroup>
      <inkml:annotationXML>
        <emma:emma xmlns:emma="http://www.w3.org/2003/04/emma" version="1.0">
          <emma:interpretation id="{7593D1FD-F0FC-4BD5-BCBF-8ED0B99F13A8}" emma:medium="tactile" emma:mode="ink">
            <msink:context xmlns:msink="http://schemas.microsoft.com/ink/2010/main" type="paragraph" rotatedBoundingBox="17757,3323 21459,3269 21473,4226 17772,42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854585-88F9-4B05-853D-336747A1696F}" emma:medium="tactile" emma:mode="ink">
              <msink:context xmlns:msink="http://schemas.microsoft.com/ink/2010/main" type="line" rotatedBoundingBox="17757,3323 21459,3269 21473,4226 17772,4280"/>
            </emma:interpretation>
          </emma:emma>
        </inkml:annotationXML>
        <inkml:traceGroup>
          <inkml:annotationXML>
            <emma:emma xmlns:emma="http://www.w3.org/2003/04/emma" version="1.0">
              <emma:interpretation id="{C1F674E4-B11E-4159-A6E0-0EC1421670C6}" emma:medium="tactile" emma:mode="ink">
                <msink:context xmlns:msink="http://schemas.microsoft.com/ink/2010/main" type="inkWord" rotatedBoundingBox="17757,3323 21459,3269 21473,4226 17772,4280"/>
              </emma:interpretation>
              <emma:one-of disjunction-type="recognition" id="oneOf1">
                <emma:interpretation id="interp5" emma:lang="" emma:confidence="0">
                  <emma:literal>ble</emma:literal>
                </emma:interpretation>
                <emma:interpretation id="interp6" emma:lang="" emma:confidence="0">
                  <emma:literal>bl.</emma:literal>
                </emma:interpretation>
                <emma:interpretation id="interp7" emma:lang="" emma:confidence="0">
                  <emma:literal>she</emma:literal>
                </emma:interpretation>
                <emma:interpretation id="interp8" emma:lang="" emma:confidence="0">
                  <emma:literal>bhe</emma:literal>
                </emma:interpretation>
                <emma:interpretation id="interp9" emma:lang="" emma:confidence="0">
                  <emma:literal>bile</emma:literal>
                </emma:interpretation>
              </emma:one-of>
            </emma:emma>
          </inkml:annotationXML>
          <inkml:trace contextRef="#ctx0" brushRef="#br0" timeOffset="4053.8236">5842-3095 624 0,'22'-35'228'0,"-22"35"-176"0,9-7-16 0,-9 3 104 16,0 8-84-16,-9 3-48 15,9 9-8-15,-13 22 0 16,-4 4 4-16,-5 23 24 15,9 8-16-15,-8 3 12 16,4-14-12-16,-9-5 36 16,8-3-24-16,-3-20 12 15,4 1-20-15,-5-12 44 16,9-8-32-16,5-15-92 16,8-4 32-16,4-11-124 15,9 0 92-15,13-8-28 16,0 7 56-16,12 9-12 15,5 7 28-15,9 15 8 16,0 0 12-16,0 16-36 16,-1 3 20-16,-3 16 16 15,-10 0 0-15,-16 4 64 16,-5-8-36-16,-38-4 68 16,-1-4-56-16,-47-15 28 15,13-4-40-15,-13-27 8 16,9-3-20-16,4-16 0 15,21-7-8-15,5-5-40 16,17 13 16-16</inkml:trace>
          <inkml:trace contextRef="#ctx0" brushRef="#br0" timeOffset="4326.5486">6734-3172 260 0,'0'0'96'0,"0"0"-76"0,-4 12-4 0,0 3 140 16,-1 12-88-16,-7 23 80 16,3 11-88-16,-13 31 20 15,14-8-44-15,-18-4 4 16,4-11-24-16,1-4 20 15,8-7-24-15,-13-4 56 16,13-8-36-16,-4-4 4 16,8-4-24-16</inkml:trace>
          <inkml:trace contextRef="#ctx0" brushRef="#br0" timeOffset="4623.8396">7019-2505 436 0,'0'-20'160'0,"0"20"-124"0,21 16-8 0,-3-12 16 16,3-1-28-16,22-3-4 15,0 4-8-15,13-8-4 16,5 4 0-16,3-3 0 16,-3-1 0-16,-10-4 16 15,-8 4-8-15,-17-7 24 16,-4-1-20-16,-35-3 12 15,-9 7-12-15,-38 1 44 16,0 7-28-16,-22 3 108 16,13 9-76-16,9 7-24 15,21 4-24-15,17 12 12 16,27 3-12-16,42 15 40 16,13 5-28-16</inkml:trace>
          <inkml:trace contextRef="#ctx0" brushRef="#br0" timeOffset="3213.5885">4352-2632 372 0,'-5'-50'140'0,"5"50"-112"0,-4-49-4 0,0 26 20 15,-1 3-28-15,-12 1 56 16,0-4-40-16,-22 16 12 16,5 3-28-16,-27 11 80 15,5 13-52-15,-8 10 24 16,8 5-40-16,4 7 8 16,13 4-20-16,9 0-8 15,13 0-4-15,12-4-4 16,14 0 0-16,21 0 60 15,9 0-32-15,21-3 32 16,5-5-32-16,12-11-148 16,5 0 64-16,13-23-360 15,-9-4 232-15</inkml:trace>
          <inkml:trace contextRef="#ctx0" brushRef="#br0" timeOffset="3648.7455">5028-2624 260 0,'-13'-23'96'0,"13"23"-76"0,0-4-4 0,-4 0 36 15,4 4-32-15,-9-4 36 16,1 1-32-16,-10-1 56 16,10 8-44-16,-18-1 36 15,4 5-40-15,-29 3 68 16,16 5-52-16,-21 3 8 15,9 4-32-15,4 0-12 16,8 4-8-16,9-4 4 16,13 0-4-16,13-4 32 15,13-4-20-15,17-7-24 16,9-1 4-16,9-14-192 16,-1 3 104-16,0-7-152 15,-3-1 136-15,-10-7 4 16,-4 7 60-16,-8-3 68 15,-5 7-16-15,-13 1 216 16,1 7-128-16,-1 7 44 16,-4 5-88-16,9 7-28 15,12 8-16-15,5 3 24 16,4 1-16-16,26 0 20 16,-4-1-20-16,12-10 8 15,-3-1-12-15,-1-12-24 0,-8-10 4 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1:54.2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06136E8-1F30-4025-AA8C-B6F12B192298}" emma:medium="tactile" emma:mode="ink">
          <msink:context xmlns:msink="http://schemas.microsoft.com/ink/2010/main" type="inkDrawing" rotatedBoundingBox="11298,4548 13065,3526 13099,3584 11332,4606" semanticType="strikethrough" shapeName="Other"/>
        </emma:interpretation>
      </emma:emma>
    </inkml:annotationXML>
    <inkml:trace contextRef="#ctx0" brushRef="#br0">0 1039 236 0,'26'-8'88'0,"-26"8"-68"0,26-4-4 0,-13-4 60 15,4 5-44-15,13-17 16 16,0 5-32-16,18-23 0 15,-1 3-8-15,35-30-8 16,0 4 4-16,34-23 4 16,5 19-4-16,17-8 52 15,-13 15-32-15,17-14 32 16,-13 18-28-16,-8-7 0 16,-22 15-16-16,-17-4 20 15,-18 12-20-15,-16 3 24 16,-10 12-24-16,-12 0 12 15,-4 12-12-15,-5-5 0 16,-4 9-4-16,-4-5-8 16,4 5 4-16,-5-9-4 15,1 9 0-15,-5-5 8 16,5 8-4-16,-9-3-160 16,4 7 84-16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1:49.0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988ABCB-A9BB-47A8-A632-6655E2EE08A4}" emma:medium="tactile" emma:mode="ink">
          <msink:context xmlns:msink="http://schemas.microsoft.com/ink/2010/main" type="inkDrawing" rotatedBoundingBox="14182,4501 14225,4464 14233,4474 14191,4511" shapeName="Other"/>
        </emma:interpretation>
      </emma:emma>
    </inkml:annotationXML>
    <inkml:trace contextRef="#ctx0" brushRef="#br0">271-1942 548 0,'-3'-12'204'0,"3"12"-156"0,7-8-16 0,-3 8 28 16,0-7-40-16,7-1-8 15,7 4-8-15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2:04.8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0BD7E9B-EE93-416F-8876-D922824079E5}" emma:medium="tactile" emma:mode="ink">
          <msink:context xmlns:msink="http://schemas.microsoft.com/ink/2010/main" type="inkDrawing" rotatedBoundingBox="10868,5961 11544,7676 11522,7685 10846,5970" semanticType="callout" shapeName="Other"/>
        </emma:interpretation>
      </emma:emma>
    </inkml:annotationXML>
    <inkml:trace contextRef="#ctx0" brushRef="#br0">0-2 260 0,'9'0'96'0,"-9"0"-76"0,17 19-4 15,-4 4 88 1,0 8-60-16,9 22 96 16,3 16-80-16,6 23-12 15,3-4-28-15,9 46 4 0,5 4-16 0,12 15 16 32,-4-19-16-32,0 8 40 0,0-15-24 0,-4-1-12 15,-18-23-8-15,5-15 40 16,-5-19-24-16,-16-15 52 15,3-16-40-15,-12-22-40 16,-5-5 0-16,-8-22-528 16,-1-5 296-16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2:06.2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61CE9C4-4516-4D82-83E9-758928E4AFD0}" emma:medium="tactile" emma:mode="ink">
          <msink:context xmlns:msink="http://schemas.microsoft.com/ink/2010/main" type="inkDrawing" rotatedBoundingBox="7676,7182 9197,5798 9215,5818 7694,7201" rotationAngle="1770565988" semanticType="callout">
            <msink:sourceLink direction="with" ref="{F53CC5FB-AD07-4121-B587-030E5C9A2601}"/>
          </msink:context>
        </emma:interpretation>
      </emma:emma>
    </inkml:annotationXML>
    <inkml:trace contextRef="#ctx0" brushRef="#br0">1523 1 184 0,'-8'0'68'0,"8"0"-52"0,-9-4-4 15,0 4 72 1,9 4-48-16,-13 3 76 15,0 9-64-15,-21 10 64 16,0 1-64-16,-40 46 8 16,-3 7-32-16,-57 62 12 0,-12-12-20 15,-18 8-8-15,0 8-4 16,18-20 116-16,25-15-64 16,18-15-12-16,21-27-28 0,17-8 12 0,13-15-16 15,14-11 24-15,7-8-24 16,19-12-276-16,16-7 140 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2:05.4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1805100-B60C-44AB-8368-19810BFF7C7E}" emma:medium="tactile" emma:mode="ink">
          <msink:context xmlns:msink="http://schemas.microsoft.com/ink/2010/main" type="inkDrawing" rotatedBoundingBox="9473,7709 9780,5900 10192,5970 9884,7778" semanticType="callout" shapeName="Other">
            <msink:sourceLink direction="with" ref="{C86125C2-16F2-4F65-AE0B-5E5E0D566BF7}"/>
            <msink:sourceLink direction="with" ref="{2F14DE90-1F41-430E-B7E6-B822D01E7631}"/>
          </msink:context>
        </emma:interpretation>
      </emma:emma>
    </inkml:annotationXML>
    <inkml:trace contextRef="#ctx0" brushRef="#br0">303 10 216 0,'-17'-12'80'0,"17"12"-60"0,-9 0-8 16,5 8 4 0,-1-1-12-16,-8 20 76 0,0 23-44 15,1 27 100-15,-1 11-76 16,4 19 68-16,-8 31-72 15,0 34 4-15,-5-3-36 16,0-12-20-16,1 11-8 16,8-15 28-16,-4-18-12 0,-5-28 24 15,9-23-24-15,0-19 40 16,5-19-28-16,-1-11 64 0,0-16-48 16,5-19-396-1</inkml:trace>
    <inkml:trace contextRef="#ctx0" brushRef="#br0" timeOffset="219.6724">-163 1136 372 0,'18'26'140'0,"-18"-3"-112"0,4 16-4 0,13-16 48 16,5 4-44-16,-1 3 60 0,9-3-52 15,1-8 12-15,12-7-32 16,8-16 52-16,5-8-36 16,-8-3 28-1,4 0-32-15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2:07.9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F04534D-5F96-4E6D-A8CD-466CC78CB935}" emma:medium="tactile" emma:mode="ink">
          <msink:context xmlns:msink="http://schemas.microsoft.com/ink/2010/main" type="inkDrawing" rotatedBoundingBox="6789,3706 8711,4424 8654,4578 6732,3860" semanticType="callout" shapeName="Other">
            <msink:sourceLink direction="with" ref="{C86125C2-16F2-4F65-AE0B-5E5E0D566BF7}"/>
            <msink:sourceLink direction="with" ref="{8BBCE3C7-C317-418B-910A-8502C771E343}"/>
          </msink:context>
        </emma:interpretation>
      </emma:emma>
    </inkml:annotationXML>
    <inkml:trace contextRef="#ctx0" brushRef="#br0">1861 709 184 0,'34'-12'68'0,"-34"12"-52"0,26 4-4 15,-21-8 160 1,-1 4-96-16,-8-8 96 16,-9 5-104-16,-5-9 72 15,-3 1-80-15,-9-12 12 16,-5 3-40-16,-16-22-12 0,3 4-12 0,-51-16 4 15,17 1-8-15,-51-12 16 16,8 11-12-16,-43-7-4 16,13 15 0-16,-22-8-24 15,30 16 12-15,-12 0 4 16,34 3 4-16,0 16-20 16,30 11 12-16,26 1-12 15,22 7 8-15,43-8 8 16,16 8 4-1,40 0-100-15,9 4 56 0,25-4-384 16,4-4 232-16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35:28.1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5192BDC-FAFA-440B-B2C7-C094D48A92EE}" emma:medium="tactile" emma:mode="ink">
          <msink:context xmlns:msink="http://schemas.microsoft.com/ink/2010/main" type="inkDrawing" rotatedBoundingBox="5602,8509 11466,8184 11474,8330 5610,8655" shapeName="Other"/>
        </emma:interpretation>
      </emma:emma>
    </inkml:annotationXML>
    <inkml:trace contextRef="#ctx0" brushRef="#br0">0 343 456 0,'0'-8'168'0,"0"8"-128"0,0-4-16 0,0 0 140 31,0 8-96-31,0-4 16 0,0 0-48 0,0 0 28 15,0 0-36-15,9 0 20 16,-5 8-28-16,13-1 16 16,-4 1-20-16,5-4 8 15,3 4-12-15,14-8 20 16,-1 3-20-16,22-3 4 16,9 0-8-16,21-3-8 15,0 14 4-15,26-7 4 16,-4-4-4-16,34 8 8 15,-4-5-8-15,43-3 16 16,-9 4-12-16,31-11-20 16,-22-1 4-16,47-11 12 15,-12 7 0-15,46-7 32 16,-29 4-20-16,34-11 32 16,-30 11-32-16,22-8 64 15,-31 4-44-15,31-8 44 16,-27 11-44-16,31-3 0 15,-30 8-24-15,0-8 36 16,-35 3-24-16,-13-7-24 0,-30 9 0 16,-17-5 8-16,-26 7-4 15,-26 1-4-15,-17 3 4 0,-21 1 28 16,-14 7-16-16,-25 0-32 16,-9 3 8-16,-22 1-200 15,9 8 112 1,-30-5-336-16,13 1 240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2:07.0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ADE33EC-C2AB-4E16-91F1-EABFB86CBA23}" emma:medium="tactile" emma:mode="ink">
          <msink:context xmlns:msink="http://schemas.microsoft.com/ink/2010/main" type="inkDrawing" rotatedBoundingBox="6602,5656 8960,5204 8967,5242 6610,5694" semanticType="callout" shapeName="Other">
            <msink:sourceLink direction="with" ref="{C86125C2-16F2-4F65-AE0B-5E5E0D566BF7}"/>
            <msink:sourceLink direction="with" ref="{8BBCE3C7-C317-418B-910A-8502C771E343}"/>
          </msink:context>
        </emma:interpretation>
      </emma:emma>
    </inkml:annotationXML>
    <inkml:trace contextRef="#ctx0" brushRef="#br0">2289 4 132 0,'34'-11'52'0,"-34"11"-44"0,22 7 4 16,-18-7-8-1,0 4-4-15,-8 0 132 16,0 0-72-16,-18-1 116 16,5 1-100-16,-43 4 84 15,4 0-92-15,-44 3-8 16,1 8-36-16,-60 8 12 16,8 8-24-16,-64-1 4 15,8 8-8-15,-34 12 4 0,8-12-8 0,17-8 8 16,27 1-8-16,42-12 8 15,40 4-8-15,33-12-56 0,31 4 28 16,30-11-52-16,39-1 44 16,34-14-460-1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2:12.9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8F63749-6DF4-40CB-92C2-F67B67BC9BEA}" emma:medium="tactile" emma:mode="ink">
          <msink:context xmlns:msink="http://schemas.microsoft.com/ink/2010/main" type="writingRegion" rotatedBoundingBox="16725,6602 17651,6602 17651,7958 16725,7958">
            <msink:destinationLink direction="with" ref="{21E80CB8-E249-41E8-9F21-065A25531352}"/>
          </msink:context>
        </emma:interpretation>
      </emma:emma>
    </inkml:annotationXML>
    <inkml:traceGroup>
      <inkml:annotationXML>
        <emma:emma xmlns:emma="http://www.w3.org/2003/04/emma" version="1.0">
          <emma:interpretation id="{5DA05A7B-D310-4D2C-8D69-7AEBC52D1046}" emma:medium="tactile" emma:mode="ink">
            <msink:context xmlns:msink="http://schemas.microsoft.com/ink/2010/main" type="paragraph" rotatedBoundingBox="16725,6602 17651,6602 17651,7958 16725,7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4CF1BB-55B3-465F-B65A-37C13B4DB89B}" emma:medium="tactile" emma:mode="ink">
              <msink:context xmlns:msink="http://schemas.microsoft.com/ink/2010/main" type="line" rotatedBoundingBox="16725,6602 17651,6602 17651,7958 16725,7958"/>
            </emma:interpretation>
          </emma:emma>
        </inkml:annotationXML>
        <inkml:traceGroup>
          <inkml:annotationXML>
            <emma:emma xmlns:emma="http://www.w3.org/2003/04/emma" version="1.0">
              <emma:interpretation id="{285D52DF-00B2-4D35-B13A-61685360593C}" emma:medium="tactile" emma:mode="ink">
                <msink:context xmlns:msink="http://schemas.microsoft.com/ink/2010/main" type="inkWord" rotatedBoundingBox="16725,6602 17651,6602 17651,7958 16725,7958"/>
              </emma:interpretation>
            </emma:emma>
          </inkml:annotationXML>
          <inkml:trace contextRef="#ctx0" brushRef="#br0">3727 639 488 0,'0'-19'180'0,"0"19"-140"0,4-19-12 0,-4 11 120 16,0 4-88-16,0-3 88 15,0 3-84-15,-4-8 40 16,4 9-64-16,-9-5-4 16,1 4-20-16,-5-4-12 15,0 8 0-15,-22-3 4 16,1 3-4-16,-18-4 8 16,0-4-8-16,-21 4 8 15,13 8-8-15,-18-12 8 16,22-7-8-16,-4 4-20 15,21 3 8-15,0-4-4 16,13-3 4-16,5 7 16 16,8 5-4-16,4-1-20 15,5 8 8-15,0 3 4 16,8 9 4-16,-4 14 0 16,4 5 0-16,-4 11 8 15,5 0-4-15,-10 19 24 16,1 0-16-16,-9 19-4 15,4-7-4-15,-8-1 4 16,9-7-4-16,-14-7 24 16,9-13-16-16,-4-10 32 15,4-9-28-15,0-7-24 16,9-4 4-16,4-3 8 16,4-1 0-16,0-3-12 15,5-1 4-15,-5-3-4 0,5-1 0 0,-5 1 16 16,5 0-4-16,4-1-4 15,0 1 4-15,0 0-16 16,4 3 8-16,9-3 12 16,0 3-4-16,21-3-4 15,0 3 4-15,14 1 12 16,-5-1-8-16,-5 1-4 16,-7-1 0-16,-10-3 28 15,-8 0-16-15,-9-8 40 16,-4 0-32-16,-13-8-296 15,-4 0 148-15</inkml:trace>
          <inkml:trace contextRef="#ctx0" brushRef="#br0" timeOffset="256.7641">2805 965 652 0,'0'-23'244'0,"0"23"-192"15,43-12-12-15,-22 8 56 16,1 8-60-16,8 0 12 16,0 4-28-16,9 3-12 15,0 5-4-15,4-5 28 0,0 0-16 0,4-3-24 16,1 0 4-16,-5-12-316 15,0 4 172-15</inkml:trace>
          <inkml:trace contextRef="#ctx0" brushRef="#br0" timeOffset="527.6714">3115 172 580 0,'-4'-19'216'0,"4"19"-168"0,0 0-12 16,4 0 92-1,5 0-76-15,8 0 32 16,4-4-48-16,22 4-24 15,0 0-4-15,13 4 8 16,5-4-8-16,8 4-488 16,-5-1 264-16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1:51.2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C3C00A2-2546-4169-ADFF-207D8F1A48EC}" emma:medium="tactile" emma:mode="ink">
          <msink:context xmlns:msink="http://schemas.microsoft.com/ink/2010/main" type="writingRegion" rotatedBoundingBox="5211,7457 5560,1855 6779,1931 6431,7533"/>
        </emma:interpretation>
      </emma:emma>
    </inkml:annotationXML>
    <inkml:traceGroup>
      <inkml:annotationXML>
        <emma:emma xmlns:emma="http://www.w3.org/2003/04/emma" version="1.0">
          <emma:interpretation id="{A5D9E705-4DA7-488D-A540-07FAFCA23EB4}" emma:medium="tactile" emma:mode="ink">
            <msink:context xmlns:msink="http://schemas.microsoft.com/ink/2010/main" type="paragraph" rotatedBoundingBox="5211,7457 5560,1855 6779,1931 6431,75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6CDB8A-60EB-4265-8D81-DF2F649DF4CD}" emma:medium="tactile" emma:mode="ink">
              <msink:context xmlns:msink="http://schemas.microsoft.com/ink/2010/main" type="line" rotatedBoundingBox="5211,7457 5560,1855 6779,1931 6431,7533"/>
            </emma:interpretation>
          </emma:emma>
        </inkml:annotationXML>
        <inkml:traceGroup>
          <inkml:annotationXML>
            <emma:emma xmlns:emma="http://www.w3.org/2003/04/emma" version="1.0">
              <emma:interpretation id="{2CF596F5-BA28-4F66-8329-E586CD755BEB}" emma:medium="tactile" emma:mode="ink">
                <msink:context xmlns:msink="http://schemas.microsoft.com/ink/2010/main" type="inkWord" rotatedBoundingBox="5958,7503 5961,7466 6433,7495 6430,7533"/>
              </emma:interpretation>
            </emma:emma>
          </inkml:annotationXML>
          <inkml:trace contextRef="#ctx0" brushRef="#br0">2150-1067 300 0,'13'-4'112'0,"8"8"-88"0,31 4-8 15,-13-4 28-15,13 3-28 16,8 5 12-16,0-1-16 16,-4-3-8-16,0 0 0 15,5-4-304-15</inkml:trace>
        </inkml:traceGroup>
        <inkml:traceGroup>
          <inkml:annotationXML>
            <emma:emma xmlns:emma="http://www.w3.org/2003/04/emma" version="1.0">
              <emma:interpretation id="{CFBB648B-8796-401D-B227-49A17F61B805}" emma:medium="tactile" emma:mode="ink">
                <msink:context xmlns:msink="http://schemas.microsoft.com/ink/2010/main" type="inkWord" rotatedBoundingBox="5457,6723 5460,6660 5935,6689 5931,6753"/>
              </emma:interpretation>
            </emma:emma>
          </inkml:annotationXML>
          <inkml:trace contextRef="#ctx0" brushRef="#br0" timeOffset="238.6579">1646-1814 268 0,'8'-34'100'0,"18"30"-76"0,26-4-8 0,-22 8 68 15,13 4-48-15,5 0-4 16,3 0-20-16,14-4-12 16,13 0 4-16,-1 0-296 0</inkml:trace>
        </inkml:traceGroup>
        <inkml:traceGroup>
          <inkml:annotationXML>
            <emma:emma xmlns:emma="http://www.w3.org/2003/04/emma" version="1.0">
              <emma:interpretation id="{4813B72E-BD67-41BD-A953-9567DD71DDEA}" emma:medium="tactile" emma:mode="ink">
                <msink:context xmlns:msink="http://schemas.microsoft.com/ink/2010/main" type="inkWord" rotatedBoundingBox="5315,5794 5317,5746 5669,5768 5666,5815"/>
              </emma:interpretation>
            </emma:emma>
          </inkml:annotationXML>
          <inkml:trace contextRef="#ctx0" brushRef="#br0" timeOffset="465.3169">1504-2744 164 0,'73'-23'60'0,"-17"19"-44"0,21-4-8 15,-33 16 24-15,7 3-20 0,1-3-164 16</inkml:trace>
        </inkml:traceGroup>
        <inkml:traceGroup>
          <inkml:annotationXML>
            <emma:emma xmlns:emma="http://www.w3.org/2003/04/emma" version="1.0">
              <emma:interpretation id="{2B7FE2D2-F2FE-4A0F-A1C0-B607CFA089DE}" emma:medium="tactile" emma:mode="ink">
                <msink:context xmlns:msink="http://schemas.microsoft.com/ink/2010/main" type="inkWord" rotatedBoundingBox="5483,4905 5489,4796 5689,4809 5682,4917"/>
              </emma:interpretation>
            </emma:emma>
          </inkml:annotationXML>
          <inkml:trace contextRef="#ctx0" brushRef="#br0" timeOffset="689.0148">1672-3633 312 0,'69'-88'112'0,"-26"80"-84"0,17 8-12 0,-26 0-260 0</inkml:trace>
        </inkml:traceGroup>
        <inkml:traceGroup>
          <inkml:annotationXML>
            <emma:emma xmlns:emma="http://www.w3.org/2003/04/emma" version="1.0">
              <emma:interpretation id="{623668E3-A7BE-4C16-AEFA-D41F91FA2BF6}" emma:medium="tactile" emma:mode="ink">
                <msink:context xmlns:msink="http://schemas.microsoft.com/ink/2010/main" type="inkWord" rotatedBoundingBox="5784,2866 5787,2816 5970,2828 5967,2878"/>
              </emma:interpretation>
            </emma:emma>
          </inkml:annotationXML>
          <inkml:trace contextRef="#ctx0" brushRef="#br0" timeOffset="1123.9054">1973-5671 456 0,'13'-26'168'0,"-13"26"-128"16,82-16-16-16,-39 16 8 15,5 8-24-15</inkml:trace>
        </inkml:traceGroup>
        <inkml:traceGroup>
          <inkml:annotationXML>
            <emma:emma xmlns:emma="http://www.w3.org/2003/04/emma" version="1.0">
              <emma:interpretation id="{E2F3816E-FCCE-49DA-82D2-8EEBEF68FBD6}" emma:medium="tactile" emma:mode="ink">
                <msink:context xmlns:msink="http://schemas.microsoft.com/ink/2010/main" type="inkWord" rotatedBoundingBox="6387,1983 6392,1907 6577,1919 6573,1994"/>
              </emma:interpretation>
            </emma:emma>
          </inkml:annotationXML>
          <inkml:trace contextRef="#ctx0" brushRef="#br0" timeOffset="1381.0891">2577-6555 488 0,'8'-50'180'0,"-8"50"-140"0,48-19-12 0,-23 19 20 16,1 0-32-16,13 7-32 15,4 5 8-15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1:49.4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E322255-64F0-4DBF-A791-0F7B2316BC73}" emma:medium="tactile" emma:mode="ink">
          <msink:context xmlns:msink="http://schemas.microsoft.com/ink/2010/main" type="inkDrawing" rotatedBoundingBox="13919,6450 14013,6456 14012,6466 13919,6460" shapeName="Other"/>
        </emma:interpretation>
      </emma:emma>
    </inkml:annotationXML>
    <inkml:trace contextRef="#ctx0" brushRef="#br0">-1 7 404 0,'25'-8'148'0,"-25"8"-112"0,69 12-12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2:41.7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CB045A1-6266-411C-B24E-7EF1F09CB3F0}" emma:medium="tactile" emma:mode="ink">
          <msink:context xmlns:msink="http://schemas.microsoft.com/ink/2010/main" type="writingRegion" rotatedBoundingBox="3634,9590 4041,8390 5793,8984 5386,10185"/>
        </emma:interpretation>
      </emma:emma>
    </inkml:annotationXML>
    <inkml:traceGroup>
      <inkml:annotationXML>
        <emma:emma xmlns:emma="http://www.w3.org/2003/04/emma" version="1.0">
          <emma:interpretation id="{4E49D5FB-F755-44C6-93AB-6D55B8652393}" emma:medium="tactile" emma:mode="ink">
            <msink:context xmlns:msink="http://schemas.microsoft.com/ink/2010/main" type="paragraph" rotatedBoundingBox="3634,9590 4006,8493 4801,8763 4429,98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A85FD7-C81D-40D0-A09C-AFA3DD90866D}" emma:medium="tactile" emma:mode="ink">
              <msink:context xmlns:msink="http://schemas.microsoft.com/ink/2010/main" type="line" rotatedBoundingBox="3634,9590 4006,8493 4801,8763 4429,9860"/>
            </emma:interpretation>
          </emma:emma>
        </inkml:annotationXML>
        <inkml:traceGroup>
          <inkml:annotationXML>
            <emma:emma xmlns:emma="http://www.w3.org/2003/04/emma" version="1.0">
              <emma:interpretation id="{35126642-D69F-4A12-B132-64B418D64EC2}" emma:medium="tactile" emma:mode="ink">
                <msink:context xmlns:msink="http://schemas.microsoft.com/ink/2010/main" type="inkWord" rotatedBoundingBox="3634,9590 4006,8493 4801,8763 4429,9860"/>
              </emma:interpretation>
              <emma:one-of disjunction-type="recognition" id="oneOf0">
                <emma:interpretation id="interp0" emma:lang="" emma:confidence="1">
                  <emma:literal>2</emma:literal>
                </emma:interpretation>
                <emma:interpretation id="interp1" emma:lang="" emma:confidence="0">
                  <emma:literal>&gt;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176 13 228 0,'69'-19'84'0,"-38"19"-64"0,16 8-8 15,-25 0 12-15,21 3-16 16,-13 4 60-16,9 8-40 16,-5 0 40-16,5 8-36 15,-9 11 44-15,0-4-44 16,-8 5 12-16,-1 3-28 15,-4-4 8-15,-4 4-12 16,-4-4 12-16,-9-4-16 16,-4 0 32-16,-1-3-24 15,-8-1 12-15,-4-3-16 16,-4 3-8-16,-9 5 0 0,-14-5 4 16,-7 8-4-16,-5 8 8 15,0 0-8-15,0-8-12 16,4-4 4-16,5 4 4 15,8-7 0-15,4-4 0 16,5-8 0-16,9-4 0 0,3-4 0 16,5 0 8-16,5-3-4 15,-1-5-4-15,1-7 4 16,-1 4 4-16,0-4-4 16,5-4 8-16,0 4-8 15,-1-3-20-15,1 3 8 16,0-4 20-16,4 4-4 15,8-4 24-15,1-4-20 16,8 1 32-16,9-1-28 0,9 0 4 16,16 5-12-16,5 3-16 15,5 0 4-15,3 7 4 16,-3 5 0-16,-5-1 32 16,-9-3-16-16,-8-4 32 15,-5 3-32-15,5-7-120 16,0-4 56-16,8 4-528 15</inkml:trace>
          <inkml:trace contextRef="#ctx0" brushRef="#br0" timeOffset="-1396.7987">90 1128 280 0,'-13'0'104'0,"13"-4"-84"0,5-11 0 16,8 7 20-16,8 1-24 15,14-1 48-15,3 0-36 16,14-3 12-16,4-1-24 16,-4 12 8-16,-5 0-12 15,1 8 12-15,-10-4-16 16,-3 0 32-16,-5 3-24 16,0 1 12-16,-4-4-16 15,-4-4 36-15,-1-4-24 0,1 0-172 16</inkml:trace>
        </inkml:traceGroup>
      </inkml:traceGroup>
    </inkml:traceGroup>
    <inkml:traceGroup>
      <inkml:annotationXML>
        <emma:emma xmlns:emma="http://www.w3.org/2003/04/emma" version="1.0">
          <emma:interpretation id="{45A3D99F-41DC-4DAC-B89F-29125D6C7526}" emma:medium="tactile" emma:mode="ink">
            <msink:context xmlns:msink="http://schemas.microsoft.com/ink/2010/main" type="paragraph" rotatedBoundingBox="5635,8652 5738,9425 5082,9513 4978,87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F969E4-971B-4276-BB5C-35510B76A397}" emma:medium="tactile" emma:mode="ink">
              <msink:context xmlns:msink="http://schemas.microsoft.com/ink/2010/main" type="line" rotatedBoundingBox="5635,8652 5738,9425 5081,9513 4978,8740"/>
            </emma:interpretation>
          </emma:emma>
        </inkml:annotationXML>
        <inkml:traceGroup>
          <inkml:annotationXML>
            <emma:emma xmlns:emma="http://www.w3.org/2003/04/emma" version="1.0">
              <emma:interpretation id="{F9912DE9-9661-46EC-B834-A6178043DFE9}" emma:medium="tactile" emma:mode="ink">
                <msink:context xmlns:msink="http://schemas.microsoft.com/ink/2010/main" type="inkWord" rotatedBoundingBox="5635,8652 5738,9425 5081,9513 4978,8740"/>
              </emma:interpretation>
            </emma:emma>
          </inkml:annotationXML>
          <inkml:trace contextRef="#ctx0" brushRef="#br0" timeOffset="-825.7648">1180 216 92 0,'31'-19'32'0,"-1"19"-24"0,13 23 0 0,-17-4-4 16,25 4-4-16,18 12-12 16,9 7 8-16,4 8 136 15,0 0-72-15,-18-4 80 16,-8-1-80-16,-8-6 48 16,-14-1-64-16,-12 4 40 15,-18 0-48-15,-21 4 24 16,-18 0-32-16,-21-4 16 15,-17-7-24-15,-9-8-16 0,0-1-8 0,9-3 20 16,13-7-8-16,4-12-128 16,4 7 68-16,9-3-388 15</inkml:trace>
          <inkml:trace contextRef="#ctx0" brushRef="#br0" timeOffset="-1122.5543">1590 331 228 0,'-17'-23'84'0,"8"31"-64"0,-8 19-8 0,-1-4-16 0,-3 19 0 16,-1 0 40-16,-3 4-24 15,3 4 60-15,0 3-40 16,5 1 12-16,0 3-28 16,0-7 28-16,8-8-28 15,-8 1 48-15,4-9-36 16,0-7-280-16,0-12 140 15,9-15-84-15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1:53.0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7A90990-0352-49F0-A641-7C2C610775AA}" emma:medium="tactile" emma:mode="ink">
          <msink:context xmlns:msink="http://schemas.microsoft.com/ink/2010/main" type="inkDrawing" rotatedBoundingBox="9541,862 9838,908 9833,940 9537,895" shapeName="Other"/>
        </emma:interpretation>
      </emma:emma>
    </inkml:annotationXML>
    <inkml:trace contextRef="#ctx0" brushRef="#br0">4080-5784 320 0,'43'-23'120'0,"-43"23"-96"0,74 8-4 15,-44-1-8 1,4 1-12-16,27 7 24 16,-5 8-12-16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1:52.85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A59D2B3-5955-4698-A195-D1CBF7589684}" emma:medium="tactile" emma:mode="ink">
          <msink:context xmlns:msink="http://schemas.microsoft.com/ink/2010/main" type="inkDrawing" rotatedBoundingBox="7490,1252 7814,1443 7797,1473 7473,1282" semanticType="callout" shapeName="Other">
            <msink:sourceLink direction="with" ref="{8BBCE3C7-C317-418B-910A-8502C771E343}"/>
          </msink:context>
        </emma:interpretation>
      </emma:emma>
    </inkml:annotationXML>
    <inkml:trace contextRef="#ctx0" brushRef="#br0">2016-5397 124 0,'48'-12'44'0,"-48"12"-32"0,64 42-4 0,-38-22 12 31,0-1-12-31,9 8 16 0,-1-1-16 16,18 1 4-16,-1-4-4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2:08.5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73A9090-F7A9-409B-8585-328E79D65F15}" emma:medium="tactile" emma:mode="ink">
          <msink:context xmlns:msink="http://schemas.microsoft.com/ink/2010/main" type="inkDrawing" rotatedBoundingBox="9644,3674 9761,2437 9788,2439 9671,3677" semanticType="callout" shapeName="Other">
            <msink:sourceLink direction="with" ref="{DD28CBFF-B557-40ED-95D3-3B07AC1D7593}"/>
          </msink:context>
        </emma:interpretation>
      </emma:emma>
    </inkml:annotationXML>
    <inkml:trace contextRef="#ctx0" brushRef="#br0">1 1238 312 0,'-9'-35'112'0,"9"35"-84"0,9-46-12 16,-5 12 108-1,5 11-72-15,0-23 40 16,-1 4-52-16,1-35 20 16,-1 4-32-16,1-38 36 15,4 12-36-15,-4-12-24 16,-1 19-4-16,1-12 8 16,-1 24-4-16,1-5-28 15,-9 24 12-15,0 11 12 16,0 8 4-16,0 19-36 15,0 19 16-15,-9 4 4 0,18 16 12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1:47.9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4BD90B9-9C7C-4E6E-8FF2-7886637764DE}" emma:medium="tactile" emma:mode="ink">
          <msink:context xmlns:msink="http://schemas.microsoft.com/ink/2010/main" type="inkDrawing" rotatedBoundingBox="12850,2021 13160,2020 13161,2031 12851,2032" shapeName="Other"/>
        </emma:interpretation>
      </emma:emma>
    </inkml:annotationXML>
    <inkml:trace contextRef="#ctx0" brushRef="#br0">-1069-4432 184 0,'13'4'68'0,"-13"-4"-52"0,26 0-4 0,-13 0 84 16,0 7-56-16,-1-10 36 15,14 3-44-15,-4 0-8 16,-1 0-16-16,5-4 4 16,0 4-8-16,0 0 24 15,0 0-16-15,-1 0-328 16,10 0 168-16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1:48.4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E4C8CE4-CD05-4B02-929D-4E0BF478678F}" emma:medium="tactile" emma:mode="ink">
          <msink:context xmlns:msink="http://schemas.microsoft.com/ink/2010/main" type="inkDrawing" rotatedBoundingBox="13263,2822 13470,2796 13471,2802 13264,2829" shapeName="Other"/>
        </emma:interpretation>
      </emma:emma>
    </inkml:annotationXML>
    <inkml:trace contextRef="#ctx0" brushRef="#br0">-656-3624 508 0,'17'-4'188'0,"-17"4"-148"0,52-11-8 0,-22 7 16 16,5 4-32-16,-5-4 20 16,13 0-20-16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35:38.7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8305062-5F72-4E2B-9E9A-D23DA407EB82}" emma:medium="tactile" emma:mode="ink">
          <msink:context xmlns:msink="http://schemas.microsoft.com/ink/2010/main" type="inkDrawing" rotatedBoundingBox="13713,8429 18418,8439 18417,8516 13712,8505" semanticType="underline" shapeName="Other">
            <msink:sourceLink direction="with" ref="{EB667D97-9144-436D-95D3-F5FFD3772136}"/>
          </msink:context>
        </emma:interpretation>
      </emma:emma>
    </inkml:annotationXML>
    <inkml:trace contextRef="#ctx0" brushRef="#br0">7 7 208 0,'0'-4'76'0,"0"4"-60"0,-4-3-4 0,0-1 188 16,8 8-112-16,-4-4 44 15,0 0-80-15,0 3 32 16,4 1-48-16,1 0 44 16,-1 0-48-16,0-4 20 15,5 4-32-15,4 0 44 16,4-1-36-16,9-3-4 16,4 0-16-16,13 0 12 15,5 0-12-15,8 0 16 16,0 12-16-16,4-12-12 0,-4 8 0 0,17-8 4 15,0 7 0-15,18-3 8 16,-1 4-4-16,14-8 8 16,-5 4-8-16,13-1-4 15,-13-6 4-15,35 6-4 16,-22 1 0 0,26-4 0-16,-13 0 0 0,21-4-36 15,-8 4 20-15,21-7 16 16,-16 3 0-16,25-4 0 15,-13 4 4-15,13-7-4 16,-22 7 0-16,22-4-12 16,-21 8 8-16,8-3 4 15,-17 3 0-15,0-4 8 16,-18 4-4-16,18-4 16 16,-13 12-12-16,-8-5 32 15,-14 5-24-15,0-4 4 16,-21 0-12-16,-9 0 20 15,-21-1-16-15,-9-3 4 16,-8 0-8-16,-9 0 20 16,-13 0-16-16,-1-3 4 15,-3 3-8-15,-9-8-192 16,0 4 100-16,-9 0-468 16,5 8 308-16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2:07.3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92B5710-594F-45FD-BD20-57808A2394C3}" emma:medium="tactile" emma:mode="ink">
          <msink:context xmlns:msink="http://schemas.microsoft.com/ink/2010/main" type="inkDrawing" rotatedBoundingBox="6892,5526 7281,5174 7559,5482 7171,5834" semanticType="verticalRange" shapeName="Other"/>
        </emma:interpretation>
      </emma:emma>
    </inkml:annotationXML>
    <inkml:trace contextRef="#ctx0" brushRef="#br0">-2021 1141 156 0,'-108'-7'56'0,"57"18"-44"0,-22 4-4 0,38-7 8 16,14 7-12-16,-27-3 164 0,-4 3-92 16,1-3 112-16,16 11-108 15,9 11-8-15,22 1-44 16,13 14 0-16,21-3-16 15,9-4 20-15,21 1-20 0,18-13-136 32,8 5 68-32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1:55.3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CF77BCC-06AF-49E8-8F0F-DF939F6DDF19}" emma:medium="tactile" emma:mode="ink">
          <msink:context xmlns:msink="http://schemas.microsoft.com/ink/2010/main" type="inkDrawing" rotatedBoundingBox="11563,5148 13066,5181 13065,5233 11562,5200" semanticType="underline" shapeName="Other">
            <msink:sourceLink direction="with" ref="{41B4BD46-D0CB-406B-8059-8A317F1DDE5E}"/>
          </msink:context>
        </emma:interpretation>
      </emma:emma>
    </inkml:annotationXML>
    <inkml:trace contextRef="#ctx0" brushRef="#br0">2099 969 424 0,'4'-12'156'0,"-4"12"-120"0,-4 4-8 0,4-8 28 15,8 1-36-15,5-1 24 16,-4 4-24-16,8 0 0 16,0 4-12-16,13-1 20 15,5 1-16-15,34 0-4 16,4 0-4-16,35 4-4 16,4-1 0-16,17 1 16 15,-4 0-8-15,26-5 16 16,-26 5-16-16,-9-8 4 15,-21 4-4-15,-18-8 4 16,-12 4-8-16,-17-8 76 16,-14 1-44-16,-12-1 32 15,-5 4-40-15,-13-3-8 16,0 7-12-16,-8-4 28 16,0 4-20-16,-9-4-128 15,9 8 60-15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3:15.2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1B4BD46-D0CB-406B-8059-8A317F1DDE5E}" emma:medium="tactile" emma:mode="ink">
          <msink:context xmlns:msink="http://schemas.microsoft.com/ink/2010/main" type="writingRegion" rotatedBoundingBox="9046,2803 12838,2857 12772,7531 8980,7477">
            <msink:destinationLink direction="with" ref="{8BBCE3C7-C317-418B-910A-8502C771E343}"/>
            <msink:destinationLink direction="with" ref="{7CF77BCC-06AF-49E8-8F0F-DF939F6DDF19}"/>
          </msink:context>
        </emma:interpretation>
      </emma:emma>
    </inkml:annotationXML>
    <inkml:traceGroup>
      <inkml:annotationXML>
        <emma:emma xmlns:emma="http://www.w3.org/2003/04/emma" version="1.0">
          <emma:interpretation id="{09F638F6-CE9A-400D-9B79-BCC0117A6753}" emma:medium="tactile" emma:mode="ink">
            <msink:context xmlns:msink="http://schemas.microsoft.com/ink/2010/main" type="paragraph" rotatedBoundingBox="10053,2334 12931,3954 12467,4779 9589,315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61A8FA8-E207-4AA8-B0C4-F942DF75E358}" emma:medium="tactile" emma:mode="ink">
              <msink:context xmlns:msink="http://schemas.microsoft.com/ink/2010/main" type="inkBullet" rotatedBoundingBox="9775,2826 9790,2834 9781,2849 9767,2841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3008 475 132 0,'0'15'52'0,"0"-15"-44"0,-9 35 4 16,9-16-20 0,4 4 4-16</inkml:trace>
      </inkml:traceGroup>
      <inkml:traceGroup>
        <inkml:annotationXML>
          <emma:emma xmlns:emma="http://www.w3.org/2003/04/emma" version="1.0">
            <emma:interpretation id="{5375A8BC-B657-49E1-AD03-FD0C46C383E3}" emma:medium="tactile" emma:mode="ink">
              <msink:context xmlns:msink="http://schemas.microsoft.com/ink/2010/main" type="line" rotatedBoundingBox="10403,2531 12931,3954 12467,4779 9939,3355"/>
            </emma:interpretation>
          </emma:emma>
        </inkml:annotationXML>
        <inkml:traceGroup>
          <inkml:annotationXML>
            <emma:emma xmlns:emma="http://www.w3.org/2003/04/emma" version="1.0">
              <emma:interpretation id="{A6682D21-B512-403C-830A-B85F7D07FC08}" emma:medium="tactile" emma:mode="ink">
                <msink:context xmlns:msink="http://schemas.microsoft.com/ink/2010/main" type="inkWord" rotatedBoundingBox="10252,2798 10322,2837 10299,2877 10230,2838"/>
              </emma:interpretation>
            </emma:emma>
          </inkml:annotationXML>
          <inkml:trace contextRef="#ctx0" brushRef="#br0" timeOffset="-655.0553">1241-1203 80 0,'22'12'32'0,"-22"-12"-24"0,38 11-4 0,-16 1 44 16,-1-9-28-16</inkml:trace>
        </inkml:traceGroup>
        <inkml:traceGroup>
          <inkml:annotationXML>
            <emma:emma xmlns:emma="http://www.w3.org/2003/04/emma" version="1.0">
              <emma:interpretation id="{419B59F8-9CF0-4850-8499-EF09F45FE400}" emma:medium="tactile" emma:mode="ink">
                <msink:context xmlns:msink="http://schemas.microsoft.com/ink/2010/main" type="inkWord" rotatedBoundingBox="10713,2993 11202,3269 11179,3309 10690,3034"/>
              </emma:interpretation>
            </emma:emma>
          </inkml:annotationXML>
          <inkml:trace contextRef="#ctx0" brushRef="#br0" timeOffset="-777.3803">771-1371 112 0,'5'-20'44'0,"-5"20"-36"0,21 0 0 15,-8 0 40 1,0 4-28-16,4 0-8 16,1 4-8-16</inkml:trace>
          <inkml:trace contextRef="#ctx0" brushRef="#br0" timeOffset="-941.7669">306-1375 28 0,'17'-4'12'0,"-17"4"-8"0</inkml:trace>
        </inkml:traceGroup>
        <inkml:traceGroup>
          <inkml:annotationXML>
            <emma:emma xmlns:emma="http://www.w3.org/2003/04/emma" version="1.0">
              <emma:interpretation id="{DB44248F-149C-49CC-A771-29B177045C93}" emma:medium="tactile" emma:mode="ink">
                <msink:context xmlns:msink="http://schemas.microsoft.com/ink/2010/main" type="inkWord" rotatedBoundingBox="11705,3264 12931,3954 12466,4779 11241,4088"/>
              </emma:interpretation>
            </emma:emma>
          </inkml:annotationXML>
          <inkml:trace contextRef="#ctx0" brushRef="#br0" timeOffset="-531.6246">1638-946 112 0,'21'0'44'0,"-21"0"-36"0,35 7 0 0,-18-7 12 16,4 8-12-16</inkml:trace>
          <inkml:trace contextRef="#ctx0" brushRef="#br0" timeOffset="-310.1368">2163-789 300 0,'-4'-12'112'0,"4"12"-88"0,17 8-8 16,-13-8 152-1,5 0-96-15,4 4-12 16,9 0-36-16,-1 3 8 16,5 1-20-16,8 3 24 15,5 9-24-15,-4 6-188 16,3 5 92-16,-3-4-204 16,-5 7 164-16,-13-7 24 15,-4 4 64-15,-4-16 44 0,-5 4-4 16,-8-3-8-1,-5-1 0-15</inkml:trace>
          <inkml:trace contextRef="#ctx0" brushRef="#br0" timeOffset="-80587.2944">2788-326 248 0,'65'-19'92'0,"-65"19"-72"0,51-23-4 0,-16 15 88 16,4 1-60-16,12-5-8 16,1 5-24-16,4 3 0 15,-9 4-8-15,-16 7 16 16,-10 5-12-16,-25 7 68 16,-5 4-44-16,-25 8 16 15,-1 3-32-15</inkml:trace>
          <inkml:trace contextRef="#ctx0" brushRef="#br0" timeOffset="-160.7044">2822-230 352 0,'5'8'132'0,"-5"-8"-104"0,17 15-8 0,-8 4 8 16,-1-7-20-16</inkml:trace>
        </inkml:traceGroup>
      </inkml:traceGroup>
    </inkml:traceGroup>
    <inkml:traceGroup>
      <inkml:annotationXML>
        <emma:emma xmlns:emma="http://www.w3.org/2003/04/emma" version="1.0">
          <emma:interpretation id="{D3FAAE27-CB95-4D96-BB9B-269C017AAA44}" emma:medium="tactile" emma:mode="ink">
            <msink:context xmlns:msink="http://schemas.microsoft.com/ink/2010/main" type="paragraph" rotatedBoundingBox="9464,4043 11351,4043 11351,5012 9464,50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C2CBE57-6338-489E-B1F8-EBDDA93FB85E}" emma:medium="tactile" emma:mode="ink">
              <msink:context xmlns:msink="http://schemas.microsoft.com/ink/2010/main" type="line" rotatedBoundingBox="9464,4043 11351,4043 11351,5012 9464,5012">
                <msink:destinationLink direction="with" ref="{C86125C2-16F2-4F65-AE0B-5E5E0D566BF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D28CBFF-B557-40ED-95D3-3B07AC1D7593}" emma:medium="tactile" emma:mode="ink">
                <msink:context xmlns:msink="http://schemas.microsoft.com/ink/2010/main" type="inkWord" rotatedBoundingBox="9464,4043 11351,4043 11351,5012 9464,5012">
                  <msink:destinationLink direction="with" ref="{273A9090-F7A9-409B-8585-328E79D65F15}"/>
                </msink:context>
              </emma:interpretation>
            </emma:emma>
          </inkml:annotationXML>
          <inkml:trace contextRef="#ctx0" brushRef="#br0" timeOffset="-93614.5535">720-46 196 0,'4'0'72'0,"-4"0"-56"0,13 4-4 15,-4-4 84 1,-1 0-56-16,9 0 16 16,14 4-32-16,-6-4 4 15,6 0-16-15,-1 0 0 16,0 0-4-16</inkml:trace>
          <inkml:trace contextRef="#ctx0" brushRef="#br0" timeOffset="-93395.9691">905-107 260 0,'-4'34'96'0,"4"-34"-76"0,-9 61-4 0,5-30 16 15,8 3-20-15,-4 9 4 16,0-5-8-16,-4 0 12 16,4 0-12-16</inkml:trace>
          <inkml:trace contextRef="#ctx0" brushRef="#br0" timeOffset="-93138.2868">1207 253 228 0,'8'0'84'0,"-8"0"-64"0,39-4-8 16,-17 4 20 0,-1 7-20-16,9 1-4 15,0 0-4-15</inkml:trace>
          <inkml:trace contextRef="#ctx0" brushRef="#br0" timeOffset="-92901.1015">1461 92 112 0,'-4'0'44'0,"4"0"-36"0,12 27 0 0,-12-12 100 15,5 4-60-15,-10 12 16 16,5 3-40-16,-4 1 12 15,4-1-20-15,-4 1 20 16,4-5-24-16,-4 1-180 16,-1-4 92-16</inkml:trace>
          <inkml:trace contextRef="#ctx0" brushRef="#br0" timeOffset="-94142.9244">0 69 176 0,'17'-8'64'0,"-17"8"-48"0,31 0-8 0,-19-8 44 16,1 8-32-16,18 0 0 16,-1-3-12-16,0-1-8 15,0 0 4-15,-4-4 20 16,13 4-12-16,-9-3 4 15,4 3-8-15,1-4 4 16,-5 4-8-16,-4-3-4 16,0 7 4-16</inkml:trace>
          <inkml:trace contextRef="#ctx0" brushRef="#br0" timeOffset="-93889.7677">315-169 228 0,'0'19'84'0,"0"-19"-64"0,-5 43-8 15,5-20 12 1,0 0-16-16,-4 7 16 0,4 5-16 0,-9-1 24 16,5-3-20-16</inkml:trace>
          <inkml:trace contextRef="#ctx0" brushRef="#br0" timeOffset="-92671.9861">1724 605 80 0,'56'-11'32'0,"-56"11"-24"0,56 0-4 0,-30 0 16 15,-1 0-12-15</inkml:trace>
          <inkml:trace contextRef="#ctx0" brushRef="#br0" timeOffset="-92449.0859">1823 517 144 0,'0'31'52'0,"0"-31"-40"0,4 72 0 16,-4-33 8-1,4-1-12-15,-4 16 16 16,-4-5-16-16</inkml:trace>
        </inkml:traceGroup>
      </inkml:traceGroup>
    </inkml:traceGroup>
    <inkml:traceGroup>
      <inkml:annotationXML>
        <emma:emma xmlns:emma="http://www.w3.org/2003/04/emma" version="1.0">
          <emma:interpretation id="{71523F5D-4D4C-41B5-BFC9-49C3E1BFF2DF}" emma:medium="tactile" emma:mode="ink">
            <msink:context xmlns:msink="http://schemas.microsoft.com/ink/2010/main" type="paragraph" rotatedBoundingBox="9035,4670 12831,4957 12785,5561 8990,5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0E12E7-420A-40F2-9459-8147263A4E0D}" emma:medium="tactile" emma:mode="ink">
              <msink:context xmlns:msink="http://schemas.microsoft.com/ink/2010/main" type="inkBullet" rotatedBoundingBox="9035,4670 9203,4683 9158,5287 8990,5274"/>
            </emma:interpretation>
          </emma:emma>
        </inkml:annotationXML>
        <inkml:trace contextRef="#ctx0" brushRef="#br0" timeOffset="-90718.9282">-444 1065 260 0,'-8'-16'96'0,"8"16"-76"0,17 0-4 0,-4-4 44 15,0 4-36-15,4-3 68 16,5 3-52-16,8-4 0 16,0 4-24-16</inkml:trace>
        <inkml:trace contextRef="#ctx0" brushRef="#br0" timeOffset="-90196.0367">-439 639 184 0,'21'-11'68'0,"-21"11"-52"0,26-4-4 0,-13 0 40 16,4 4-32-16,5-4 16 15,-1 4-20-15,1-3 0 16,4 6-8-16</inkml:trace>
        <inkml:trace contextRef="#ctx0" brushRef="#br0" timeOffset="-89957.9031">-426 459 208 0,'0'4'76'0,"0"-4"-60"0,4 19-4 0,-8-7 12 16,4 3-16-16,-5 4 24 15,1 4-20-15</inkml:trace>
      </inkml:traceGroup>
      <inkml:traceGroup>
        <inkml:annotationXML>
          <emma:emma xmlns:emma="http://www.w3.org/2003/04/emma" version="1.0">
            <emma:interpretation id="{744F5A1B-CDBB-4DB4-BE6C-848C815CC1CA}" emma:medium="tactile" emma:mode="ink">
              <msink:context xmlns:msink="http://schemas.microsoft.com/ink/2010/main" type="line" rotatedBoundingBox="12236,5046 12820,5090 12798,5384 12213,5340"/>
            </emma:interpretation>
          </emma:emma>
        </inkml:annotationXML>
        <inkml:traceGroup>
          <inkml:annotationXML>
            <emma:emma xmlns:emma="http://www.w3.org/2003/04/emma" version="1.0">
              <emma:interpretation id="{98A3E712-BD3D-419F-9FD4-E6C2A57C6DCC}" emma:medium="tactile" emma:mode="ink">
                <msink:context xmlns:msink="http://schemas.microsoft.com/ink/2010/main" type="inkWord" rotatedBoundingBox="12236,5046 12820,5090 12798,5384 12213,5340"/>
              </emma:interpretation>
            </emma:emma>
          </inkml:annotationXML>
          <inkml:trace contextRef="#ctx0" brushRef="#br0" timeOffset="-79445.7144">2814 842 216 0,'-35'-7'80'0,"35"7"-60"0,-8 15-8 0,8-11 40 15,13 0-32-15,0 7 60 16,4 5-44-16,9 3 64 15,4 0-60-15,17 0 8 16,5 4-28-16,21 0 4 16,-4 0-12-16,0 0 28 15,-4-4-24-15,-18-4 12 16,-8 1-16-16,-30-9 44 16,-9 5-28-16,-39-4 20 15,-4-1-28-15,-26 9-160 16,4 7 76-16</inkml:trace>
        </inkml:traceGroup>
      </inkml:traceGroup>
    </inkml:traceGroup>
    <inkml:traceGroup>
      <inkml:annotationXML>
        <emma:emma xmlns:emma="http://www.w3.org/2003/04/emma" version="1.0">
          <emma:interpretation id="{0B1FD23E-FF9D-4E05-B6F6-D38471929D9D}" emma:medium="tactile" emma:mode="ink">
            <msink:context xmlns:msink="http://schemas.microsoft.com/ink/2010/main" type="paragraph" rotatedBoundingBox="9409,5250 12357,5292 12348,5931 9400,58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3288F33-F9E8-40AB-B0AD-1232E1EAE883}" emma:medium="tactile" emma:mode="ink">
              <msink:context xmlns:msink="http://schemas.microsoft.com/ink/2010/main" type="line" rotatedBoundingBox="9409,5250 12357,5292 12348,5931 9400,5889"/>
            </emma:interpretation>
          </emma:emma>
        </inkml:annotationXML>
        <inkml:traceGroup>
          <inkml:annotationXML>
            <emma:emma xmlns:emma="http://www.w3.org/2003/04/emma" version="1.0">
              <emma:interpretation id="{F53CC5FB-AD07-4121-B587-030E5C9A2601}" emma:medium="tactile" emma:mode="ink">
                <msink:context xmlns:msink="http://schemas.microsoft.com/ink/2010/main" type="inkWord" rotatedBoundingBox="9407,5397 10179,5407 10172,5887 9400,5876">
                  <msink:destinationLink direction="with" ref="{361CE9C4-4516-4D82-83E9-758928E4AFD0}"/>
                  <msink:destinationLink direction="with" ref="{C86125C2-16F2-4F65-AE0B-5E5E0D566BF7}"/>
                  <msink:destinationLink direction="with" ref="{D942B1BA-7E4A-4F66-A966-39CD3EA70CC9}"/>
                  <msink:destinationLink direction="with" ref="{3157AA76-25CD-4FA9-A1B5-7F19BF9C1814}"/>
                </msink:context>
              </emma:interpretation>
            </emma:emma>
          </inkml:annotationXML>
          <inkml:trace contextRef="#ctx0" brushRef="#br0" timeOffset="-91458.9037">629 1651 40 0,'-17'23'16'0,"17"-23"-12"0</inkml:trace>
          <inkml:trace contextRef="#ctx0" brushRef="#br0" timeOffset="-91176.6447">-60 1448 332 0,'43'-12'120'0,"-43"12"-92"0,52 0-8 0,-35 0 36 31,4 8-36-31,5-1 8 0,4 5-16 0,1-1 0 16,-10 5-4-16</inkml:trace>
          <inkml:trace contextRef="#ctx0" brushRef="#br0" timeOffset="-90948.5386">82 1187 72 0,'-13'27'24'0,"13"-27"-16"0,4 57-4 0,-4-26 112 15,0 0-64-15,-4 7 32 16,4-3-48-16,-13 3-12 16,9-4-16-16,-5-3 36 15,1-4-20-15,-14-8-232 16,5-4 112-16</inkml:trace>
          <inkml:trace contextRef="#ctx0" brushRef="#br0" timeOffset="-91679.491">513 1551 268 0,'21'-15'100'0,"-21"15"-76"0,52 0-8 15,-30 0 68 1,8-4-48-16,0 0 48 15,13 8-48-15</inkml:trace>
        </inkml:traceGroup>
        <inkml:traceGroup>
          <inkml:annotationXML>
            <emma:emma xmlns:emma="http://www.w3.org/2003/04/emma" version="1.0">
              <emma:interpretation id="{E75D7BB6-6713-410A-8146-7CDBB53ECE89}" emma:medium="tactile" emma:mode="ink">
                <msink:context xmlns:msink="http://schemas.microsoft.com/ink/2010/main" type="inkWord" rotatedBoundingBox="10889,5271 11004,5273 10998,5718 10883,5716">
                  <msink:destinationLink direction="with" ref="{C86125C2-16F2-4F65-AE0B-5E5E0D566BF7}"/>
                </msink:context>
              </emma:interpretation>
            </emma:emma>
          </inkml:annotationXML>
          <inkml:trace contextRef="#ctx0" brushRef="#br0" timeOffset="-92199.9234">1422 1317 280 0,'13'-15'104'0,"-13"15"-84"0,26-11 0 0,-9 3 56 16,0 4-44-16,5-7 16 15,-1 7-32-15</inkml:trace>
          <inkml:trace contextRef="#ctx0" brushRef="#br0" timeOffset="-91939.7312">1504 1061 132 0,'-9'0'52'0,"9"0"-44"0,0 19 4 0,0-4 52 15,0 1-36 1,-13 18 8-16,13 4-24 16,-4 16 0-16,4 3-4 0,-4 5 36 15,4-9-20-15,-17-3-84 16,8-4 32-16</inkml:trace>
        </inkml:traceGroup>
        <inkml:traceGroup>
          <inkml:annotationXML>
            <emma:emma xmlns:emma="http://www.w3.org/2003/04/emma" version="1.0">
              <emma:interpretation id="{62D66557-3DA0-408F-B3AE-7A2BADC5456E}" emma:medium="tactile" emma:mode="ink">
                <msink:context xmlns:msink="http://schemas.microsoft.com/ink/2010/main" type="inkWord" rotatedBoundingBox="12103,5487 12355,5491 12348,5931 12097,5928"/>
              </emma:interpretation>
            </emma:emma>
          </inkml:annotationXML>
          <inkml:trace contextRef="#ctx0" brushRef="#br0" timeOffset="322.0383">2891 1279 260 0,'-25'23'96'0,"25"-23"-76"0,-13 31-4 0,4-16 24 15,5 0-24-15,-5 12-4 16,5 0-8-16,-5 7-4 16,1 1 0-16,-1-12-12 15,9 4 8-15,-9 0-24 16,9-12 16-16,-4 4 4 16,-5-4 8-16,-12 4 16 15,4-3-8-15,-18-1-4 16,14-3 0-16,-10 11-164 15,10-4 88-15</inkml:trace>
        </inkml:traceGroup>
      </inkml:traceGroup>
    </inkml:traceGroup>
    <inkml:traceGroup>
      <inkml:annotationXML>
        <emma:emma xmlns:emma="http://www.w3.org/2003/04/emma" version="1.0">
          <emma:interpretation id="{FE67CC44-9FCF-41A6-9E30-88745AC3D7CF}" emma:medium="tactile" emma:mode="ink">
            <msink:context xmlns:msink="http://schemas.microsoft.com/ink/2010/main" type="paragraph" rotatedBoundingBox="11639,6679 12000,6191 12039,6220 11679,670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2AB2D8F-6C0D-419C-8A9D-36207F87B9B8}" emma:medium="tactile" emma:mode="ink">
              <msink:context xmlns:msink="http://schemas.microsoft.com/ink/2010/main" type="line" rotatedBoundingBox="11639,6679 12000,6191 12039,6220 11679,6709"/>
            </emma:interpretation>
          </emma:emma>
        </inkml:annotationXML>
        <inkml:traceGroup>
          <inkml:annotationXML>
            <emma:emma xmlns:emma="http://www.w3.org/2003/04/emma" version="1.0">
              <emma:interpretation id="{23387309-5E1F-487F-8EDD-56A5B1EF6C55}" emma:medium="tactile" emma:mode="ink">
                <msink:context xmlns:msink="http://schemas.microsoft.com/ink/2010/main" type="inkWord" rotatedBoundingBox="11639,6679 12000,6191 12039,6220 11679,6709">
                  <msink:destinationLink direction="to" ref="{815BA11F-C5EE-4BBA-AF3A-FC81B0FC35B4}"/>
                </msink:context>
              </emma:interpretation>
            </emma:emma>
          </inkml:annotationXML>
          <inkml:trace contextRef="#ctx0" brushRef="#br0" timeOffset="440.6157">2568 2003 104 0,'-30'8'36'0,"30"-8"-28"0,-34 30 0 15,25-18 4 1,0 7-8-16,-12 4-4 15,8-4 4-15</inkml:trace>
          <inkml:trace contextRef="#ctx0" brushRef="#br0" timeOffset="587.9783">2288 2352 340 0,'-21'11'128'0,"21"-11"-100"0,-22 15-8 0,13-7 0 16,5 4-16-16,-4 10 16 15,3-2-12-15,1 3-12 16,4 11 0-16</inkml:trace>
        </inkml:traceGroup>
      </inkml:traceGroup>
    </inkml:traceGroup>
    <inkml:traceGroup>
      <inkml:annotationXML>
        <emma:emma xmlns:emma="http://www.w3.org/2003/04/emma" version="1.0">
          <emma:interpretation id="{D427BE45-20D8-4019-BAF1-91C2C8436E3C}" emma:medium="tactile" emma:mode="ink">
            <msink:context xmlns:msink="http://schemas.microsoft.com/ink/2010/main" type="paragraph" rotatedBoundingBox="9798,7460 11488,6961 11534,7116 9843,761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6C8566C-2E50-428C-A15B-96A419840491}" emma:medium="tactile" emma:mode="ink">
              <msink:context xmlns:msink="http://schemas.microsoft.com/ink/2010/main" type="line" rotatedBoundingBox="9798,7460 11489,6962 11534,7116 9843,7614"/>
            </emma:interpretation>
          </emma:emma>
        </inkml:annotationXML>
        <inkml:traceGroup>
          <inkml:annotationXML>
            <emma:emma xmlns:emma="http://www.w3.org/2003/04/emma" version="1.0">
              <emma:interpretation id="{21F604F5-B957-42ED-8CE0-E1DF8724569C}" emma:medium="tactile" emma:mode="ink">
                <msink:context xmlns:msink="http://schemas.microsoft.com/ink/2010/main" type="inkWord" rotatedBoundingBox="10349,7346 10511,7298 10543,7408 10382,7456"/>
              </emma:interpretation>
            </emma:emma>
          </inkml:annotationXML>
          <inkml:trace contextRef="#ctx0" brushRef="#br0" timeOffset="994.5588">1051 3098 572 0,'-43'0'208'0,"43"0"-160"0,-25 16-12 0,12-5 24 15,8-3-40-15,-8 0-8 16,9 11-8-16,-5-4 4 16,5 12-4-16,-9-12-328 15,9 12 176-15</inkml:trace>
        </inkml:traceGroup>
        <inkml:traceGroup>
          <inkml:annotationXML>
            <emma:emma xmlns:emma="http://www.w3.org/2003/04/emma" version="1.0">
              <emma:interpretation id="{2F14DE90-1F41-430E-B7E6-B822D01E7631}" emma:medium="tactile" emma:mode="ink">
                <msink:context xmlns:msink="http://schemas.microsoft.com/ink/2010/main" type="inkWord" rotatedBoundingBox="9798,7460 11489,6962 11515,7050 9824,7549">
                  <msink:destinationLink direction="with" ref="{B1805100-B60C-44AB-8368-19810BFF7C7E}"/>
                  <msink:destinationLink direction="with" ref="{48866193-56F1-4468-BD7D-FBCB9666FF0B}"/>
                  <msink:destinationLink direction="with" ref="{82EE074E-005C-4A97-80B1-95E6D0485AB1}"/>
                  <msink:destinationLink direction="with" ref="{D942B1BA-7E4A-4F66-A966-39CD3EA70CC9}"/>
                </msink:context>
              </emma:interpretation>
            </emma:emma>
          </inkml:annotationXML>
          <inkml:trace contextRef="#ctx0" brushRef="#br0" timeOffset="1145.9599">500 3255 248 0,'-52'0'92'0,"52"0"-72"0,-30 4-4 0,17 0 16 16,9 4-20-16,-9-4-4 15,9-1-4-15,-9-6 4 16,4 3-4-16,-8-12-124 16,8 4 64-16</inkml:trace>
          <inkml:trace contextRef="#ctx0" brushRef="#br0" timeOffset="845.1597">1534 2991 364 0,'-47'0'132'0,"47"0"-100"0,-48 8-12 16,27-4 24-1,8 3-28-15,-13 1 4 16,9 0-12-16,-5 3-112 0,9 4 56 0</inkml:trace>
          <inkml:trace contextRef="#ctx0" brushRef="#br0" timeOffset="710.8025">2025 2750 184 0,'-56'23'68'0,"56"-23"-52"0,-38 19-4 16,20-4-16-1,10 1 0-15,-10 3-60 16,5 4 36-16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3:25.1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1E80CB8-E249-41E8-9F21-065A25531352}" emma:medium="tactile" emma:mode="ink">
          <msink:context xmlns:msink="http://schemas.microsoft.com/ink/2010/main" type="inkDrawing" rotatedBoundingBox="15983,5484 24269,5792 24148,9046 15862,8738" hotPoints="23743,5578 23909,8547 16067,8987 15900,6019" semanticType="enclosure" shapeName="Rectangle">
            <msink:sourceLink direction="with" ref="{F8F63749-6DF4-40CB-92C2-F67B67BC9BEA}"/>
            <msink:sourceLink direction="with" ref="{8FB0F609-E0CF-4AC8-8950-7DD4B2221E34}"/>
          </msink:context>
        </emma:interpretation>
      </emma:emma>
    </inkml:annotationXML>
    <inkml:trace contextRef="#ctx0" brushRef="#br0">36 433 196 0,'5'-31'72'0,"-1"28"-56"0,0-1-4 0,-4 4 20 15,0 0-20-15,-4 11-4 16,0 8-4-16,-5 8 20 16,0 12-12-16,1 14 76 0,3 5-52 15,5 3 56-15,5 8-52 16,-5 30 24-16,8 32-36 15,1-5 8-15,-5-3-20 16,-4 3 8-16,0 16-12 16,-4-4 0-16,-5-16-4 15,1-18 4-15,-1-13-8 16,5-6 8-16,-1 7-8 0,5 3-4 16,0 9 4-16,0-5 4 15,5-10-4-15,-5-9 16 16,4 4-12-16,5-3 16 15,-14-5-16-15,5-11 24 16,0-15-20-16,0-12 12 16,9-11-12-16,-9-8-8 15,13-7 0-15,4-12 4 0,-4-4-4 16,4-4-4-16,5 1 4 16,-1 3-16-16,-8 0 8 15,0 0 4-15,0 0 0 16,-4 1-28-16,12-1 16 15,-3-4 32-15,7 0-12 16,6 1 8-16,-1-1-8 16,0 0-24-16,22-3 8 15,12 3-4-15,27 4 4 16,4 1 16-16,-1 3-4 16,10 7-28-16,12-11 12 15,22 8 32-15,8 4-12 16,-3 0-28-16,-5-5 12 0,25-3 0 15,5 16 8-15,-17-9 24 16,26 5-12-16,17 3-32 16,-5 1 12-16,14-5 28 15,21 4-12-15,-4-3 0 16,30-1-4-16,-1 1-4 16,1-12 0-16,13 0-12 15,-26 4 8-15,5-8-4 16,-1 4 0-16,-21-8 24 15,4 1-8-15,0 3-20 16,-26 0 4-16,0 0 20 16,9 4-4-16,-13 4-28 15,-30 0 8-15,-14 0 24 32,10 3-8-32,12 1 8 0,-25 7-4 0,-27-3-16 15,-8-5 4-15,-17 1 20 16,-4 0-8-16,-14 7-12 0,-12-11 0 15,-9-4-4-15,-17-8 0 16,-18-3 16-16,1-5-4 16,-14 5 8-16,-3-4-8 15,-5-1-4-15,4-3 4 16,0 4-4-16,9-4 0 16,4 3-20-16,18-3 12 15,-14 4 20-15,14-1-4 0,4 5-4 16,-9-12 0-16,-4 4-4 15,0 0 0-15,-5 0 0 16,-8-4 0-16,0 0 0 16,4-4 0-16,-8-15 16 15,-1-16-8-15,-8-22 4 16,9-20-4-16,-5 1-16 16,-4 3 4-16,0 0 4 15,-4-11 0-15,-5-20 8 16,-3 5-4-16,-6 15-20 15,-12 11 8-15,4 8 12 16,-8-4 0-16,-5-8-20 16,0-11 8-16,0 12 32 15,1 7-16-15,-1 4 0 16,4 11-4-16,1 0-24 0,-5-15 12 16,0-3 12-16,9-5 0 15,-4 12-12-15,4 15 4 16,-1 12-4-16,-3 11 0 15,-5 8 8-15,18 11 0 16,-9 8-12-16,-5 0 8 16,13 4 4-16,5 0 0 15,4 8 0-15,5 7 0 16,-5-11 0-16,13 7 0 16,-9 0 0-16,9 4 0 15,0 4-12-15,-8-7 8 0,8 7 4 31,-5-8 0-31,-3 4-28 0,-14 4 16 16,5 0 48-16,-9-4-16 16,-13 4 0-16,5 0-12 15,-14 0-16-15,-3 0 4 0,-1 4 4 16,9 0 0-16,-13-4 8 16,-13-4-4-16,-17 4 16 15,-9 0-12-15,-4 0-20 16,4 8 4-16,5-12 4 15,-1 12 4-15,-8-16 0 16,-13 4 0-16,0 4 0 16,-4-4 0-16,12 4 0 15,9-3 0-15,-8-5 0 16,-9 8 0-16,-4-8 0 0,3 12 0 16,19 0 32-16,-10-8-16 15,5 0-12-15,-9-3-8 16,-8-1 4-16,8 8 0 15,9 0-12-15,13-4 8 16,0 0 4-16,-9 4 0 16,-8 8 16-16,-9-4-8 15,0 7-20-15,8 1 4 16,9-5 4-16,-12-3 4 16,-14 0 8-16,-4 8-4 15,13-5-12-15,13 1 4 16,8 0-4-16,-8-5 0 0,9-3 16 15,-5 0-4-15,5 4-4 16,3 4 4-16,6-1-4 16,7 1 0-16,1-4 0 15,-9-4 0-15,5 0 0 16,-14 0 0-16,1 0 0 16,8 8 0-16,9-5-12 15,12 9 8-15,5-8 12 16,0 0-4-16,9-4-12 15,-1 0 4-15,1-4 12 16,-5 0-4-16,5 0-4 16,-1 4 4-16,5 0-4 15,-4 0 0-15,4 0-12 16,4 4 8-16,0 0 28 16,5 3-12-16,-1-3-40 0,5 4 16 15,9 0 0-15,8-1 12 16,-9-3 0-16,9 0 0 15,-4 0 8-15,4 0-4 16,-4-4-4-16,-5 0 4 16,5 3 4-16,-9 1-4 15,5 0-4-15,-14-4 4 16,-4 8-4-16,9-1 0 16,-13 1 0-16,9-4 0 15,-5 4 0-15,4-1 0 16,-3-3 0-16,8 0 0 0,-5 4 0 15,5-1 0 1,-9 1 8-16,9 3-4 16,0 1-28-16,0-1 12 0,-1 1 40 15,6-5-16-15,3 1 24 16,1-4-20-16,3-4-8 16,1 0-4-16,4 0 20 15,5-4-12-15,-1 4-12 16,5 4-4-16,-1 7-400 15,-12 16 216 1,-17-15-168-16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3:27.3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15BA11F-C5EE-4BBA-AF3A-FC81B0FC35B4}" emma:medium="tactile" emma:mode="ink">
          <msink:context xmlns:msink="http://schemas.microsoft.com/ink/2010/main" type="inkDrawing" rotatedBoundingBox="10373,11332 11021,6726 12144,6885 11496,11490" semanticType="callout" shapeName="Other">
            <msink:sourceLink direction="to" ref="{23387309-5E1F-487F-8EDD-56A5B1EF6C55}"/>
            <msink:sourceLink direction="from" ref="{1D3142BC-1470-47B8-9273-087F6359E448}"/>
          </msink:context>
        </emma:interpretation>
      </emma:emma>
    </inkml:annotationXML>
    <inkml:trace contextRef="#ctx0" brushRef="#br0">0 4527 60 0,'22'-8'24'0,"-1"-3"-20"0,18-8 0 0,-9 7 8 15,18-11-8-15,3-3 40 16,10-5-20-16,8-4 64 16,8-3-48-16,-3-12 96 15,7-19-76-15,6-19 24 16,7-7-48-16,-3 3-4 15,-5 3-20-15,-4 13 20 16,-22-8-20-16,5-8 4 16,-22-12-8-16,9-3 20 0,-22 4-16 15,0 11-4-15,4-4-4 16,-8-11-4-16,0-16 0 16,-13 1 0-16,9 7 0 15,-9 19 24-15,-5-4-12 16,1-7-20-16,-1-4 0 15,-3 4 40-15,-5 7-20 16,0 12-8-16,0 8-8 16,0-1 12-16,-5-15-4 15,-3-3 8-15,-1-1-8 0,-8 5-12 16,4 10 4-16,-4 9-4 16,4 11 0-16,-4-8 24 15,-5 0-8-15,9 4-28 16,5-4 8-16,-10 8 12 15,5 4 4-15,9 0 8 0,-9 7-8 16,5 8-4-16,-5 4 4 16,4 0-4-16,-8 3 0 15,4 1-12-15,0 4 8 16,0-5 12-16,0 5-4 16,4 3-4-16,1 1 4 15,-1 3-4-15,5-4 0 16,0 1 0-16,4 3 0 15,0 0-28-15,0 0 16 16,0 4-4-16,4 4 8 16,4 8 0-16,-8 3 0 0,0 4 16 15,0 0-4-15,0 4-12 16,0 8 4-16,-8 3 12 16,8 1-4-1,-13-1-4-15,9 5 4 0,-5 3 4 16,0-4-4-16,9 4-20 15,-8 4 8-15,-1 0 12 16,5-4 0-16,-9 4 16 16,9-3-12-16,-1-5 4 15,1-8-4-15,4 1-16 16,4 0 4-16,9-8 28 16,4-4-12-16,14-4-4 15,3 4-4-15,1 1-4 16,8-5 0-16,-5-3-12 15,6 3 8-15,-1-4 12 0,8 5-4 16,-12-5-20-16,-4 5 8 16,-10-5 12-16,-12 1 0 15,0-1-12-15,-13 4 4 16,-4 1 40-16,-13-5-24 16,-1 1-8-16,1 3-8 15,-4 0 20-15,-1 5-8 16,-4-1-20-16,5 0 4 15,-5 4 4-15,-4 0 4 16,0 0 16-16,-9 0-8 16,0 0-4-16,0-4 0 15,0-4-24-15,9-3 12 0,9-1 20 16,12 5-4-16,26 7 4 16,18 7-4-16,-1 9-508 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2:05.0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8866193-56F1-4468-BD7D-FBCB9666FF0B}" emma:medium="tactile" emma:mode="ink">
          <msink:context xmlns:msink="http://schemas.microsoft.com/ink/2010/main" type="inkDrawing" rotatedBoundingBox="10853,6836 11411,7007 11354,7195 10795,7023" semanticType="callout" shapeName="Other">
            <msink:sourceLink direction="with" ref="{2F14DE90-1F41-430E-B7E6-B822D01E7631}"/>
          </msink:context>
        </emma:interpretation>
      </emma:emma>
    </inkml:annotationXML>
    <inkml:trace contextRef="#ctx0" brushRef="#br0">1379 2658 384 0,'22'27'140'0,"-22"-27"-108"0,30 53-8 16,-9-22 92-1,1 0-68-15,12 3 32 16,5-3-44-16,8-8 40 15,1-4-44-15,8-11 36 16,-4-5-36-16,4-18 60 16,-5 0-52-16,-3-31-16 15,-5 0-16-15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3:12.8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78646C8-96C2-4A70-9F10-240482E79CEF}" emma:medium="tactile" emma:mode="ink">
          <msink:context xmlns:msink="http://schemas.microsoft.com/ink/2010/main" type="inkDrawing" rotatedBoundingBox="7745,5422 7787,5556 7763,5563 7721,5429" semanticType="callout" shapeName="Other"/>
        </emma:interpretation>
      </emma:emma>
    </inkml:annotationXML>
    <inkml:trace contextRef="#ctx0" brushRef="#br0">-1912 2984 228 0,'-22'12'84'0,"22"-12"-64"0,9 15-8 0,-9 0 40 16,9-3-32-16,-5 3-8 15,4 4-8-15,1 4 20 16,4 4-12-16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1:56.6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1FAA07C-9256-4728-BC7C-0FA14C5AC5D8}" emma:medium="tactile" emma:mode="ink">
          <msink:context xmlns:msink="http://schemas.microsoft.com/ink/2010/main" type="inkDrawing" rotatedBoundingBox="11337,5617 13088,6803 13061,6842 11310,5657" semanticType="callout" shapeName="Other">
            <msink:sourceLink direction="with" ref="{8BBCE3C7-C317-418B-910A-8502C771E343}"/>
            <msink:sourceLink direction="with" ref="{C86125C2-16F2-4F65-AE0B-5E5E0D566BF7}"/>
          </msink:context>
        </emma:interpretation>
      </emma:emma>
    </inkml:annotationXML>
    <inkml:trace contextRef="#ctx0" brushRef="#br0">1900 1463 228 0,'-13'-12'84'0,"13"12"-64"0,-13-7-8 0,5 3 136 16,4 4-84-16,-5-4 88 16,9 8-88-16,0-4-24 15,4 4-24-15,13 0 12 16,9 7-16-16,13 4-4 15,0 5-4-15,17 10-16 16,-4 5 8-16,21 11 12 16,-4 3-4-16,43 28 24 15,-9 7-16-15,22 8 4 16,-8 0-8-16,25-4 12 16,-13-15-12-16,5 7-4 15,-27-18 0-15,-3 14 12 0,-22-14-8 16,-18-13 16-16,-12-6-16 15,-13-9 40-15,-9-7-24 16,-13-8 48-16,-8-4-40 0,-5-11 20 16,-4-4-32-16,-4-8-212 15,-5-7 104-15,-4-12-416 16,-8-3 280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1:49.8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2F4DF28-3890-41C9-9357-FBB995A2DCB0}" emma:medium="tactile" emma:mode="ink">
          <msink:context xmlns:msink="http://schemas.microsoft.com/ink/2010/main" type="inkDrawing" rotatedBoundingBox="13153,7468 13325,7520 13322,7530 13150,7479" semanticType="callout" shapeName="Other">
            <msink:sourceLink direction="with" ref="{8BBCE3C7-C317-418B-910A-8502C771E343}"/>
          </msink:context>
        </emma:interpretation>
      </emma:emma>
    </inkml:annotationXML>
    <inkml:trace contextRef="#ctx0" brushRef="#br0">9350-1067 464 0,'-9'4'176'0,"9"-4"-140"0,26 12-8 0,-4-5 20 15,8 1-32-15,17 3-4 16,0 1-8-16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3:13.5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2EE074E-005C-4A97-80B1-95E6D0485AB1}" emma:medium="tactile" emma:mode="ink">
          <msink:context xmlns:msink="http://schemas.microsoft.com/ink/2010/main" type="inkDrawing" rotatedBoundingBox="9197,7146 9361,7173 9360,7177 9196,7149" semanticType="callout" shapeName="Other">
            <msink:sourceLink direction="with" ref="{2F14DE90-1F41-430E-B7E6-B822D01E7631}"/>
          </msink:context>
        </emma:interpretation>
      </emma:emma>
    </inkml:annotationXML>
    <inkml:trace contextRef="#ctx0" brushRef="#br0">-267 2934 176 0,'4'4'64'0,"-4"-4"-48"0,18 3-8 0,-6-3 76 15,6 4-48-15,3 0 12 16,5 0-28-16,4 0 4 15,5 3-12-15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35:34.1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B667D97-9144-436D-95D3-F5FFD3772136}" emma:medium="tactile" emma:mode="ink">
          <msink:context xmlns:msink="http://schemas.microsoft.com/ink/2010/main" type="writingRegion" rotatedBoundingBox="14091,7544 17608,7115 17730,8115 14213,8545">
            <msink:destinationLink direction="with" ref="{68305062-5F72-4E2B-9E9A-D23DA407EB82}"/>
          </msink:context>
        </emma:interpretation>
      </emma:emma>
    </inkml:annotationXML>
    <inkml:traceGroup>
      <inkml:annotationXML>
        <emma:emma xmlns:emma="http://www.w3.org/2003/04/emma" version="1.0">
          <emma:interpretation id="{0E9B9458-45F6-4B00-92BD-87B6E3B4664D}" emma:medium="tactile" emma:mode="ink">
            <msink:context xmlns:msink="http://schemas.microsoft.com/ink/2010/main" type="paragraph" rotatedBoundingBox="14091,7544 17608,7115 17730,8115 14213,8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6BB32E-80E9-41CD-BEAF-026AC366B606}" emma:medium="tactile" emma:mode="ink">
              <msink:context xmlns:msink="http://schemas.microsoft.com/ink/2010/main" type="line" rotatedBoundingBox="14091,7544 17608,7114 17730,8115 14213,8545"/>
            </emma:interpretation>
          </emma:emma>
        </inkml:annotationXML>
        <inkml:traceGroup>
          <inkml:annotationXML>
            <emma:emma xmlns:emma="http://www.w3.org/2003/04/emma" version="1.0">
              <emma:interpretation id="{34A9BF3B-919A-4B6A-94ED-CE54466BF065}" emma:medium="tactile" emma:mode="ink">
                <msink:context xmlns:msink="http://schemas.microsoft.com/ink/2010/main" type="inkWord" rotatedBoundingBox="14107,7680 15334,7530 15407,8122 14180,82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10465 5914 456 0,'0'-16'168'0,"0"16"-128"0,4-7-16 0,-4 3 140 16,0 4-96-16,0-8 8 16,5 4-48-16,-5-3 44 15,0 7-40-15,0-4-8 16,0 4-12-16,0-4 0 16,0 8-8-16,-5 0 16 15,1 3-12-15,-4 1 24 16,8 3-20-16,-9 5 24 15,5-1-24-15,-9 4 40 16,8 0-28-16,-3 4-4 16,-5 4-12-16,0 0 12 15,13 4-12-15,-13-1 16 16,9 1-16-16,-5-12 40 16,5 4-24-16,-5-4-24 15,9-3 0-15,-4-5 16 16,4 1-8-16,-4-9-12 15,4 5 0-15,-5-8 40 16,10 4-24-16,-5-4-132 16,4 0 64-16</inkml:trace>
          <inkml:trace contextRef="#ctx0" brushRef="#br0" timeOffset="420.1423">10814 5921 228 0,'-13'-7'84'0,"13"7"-64"0,-26 7-8 0,13-3 224 15,-4 4-132-15,-9 3 116 16,-4 5-128-16,4 10 100 15,-4 1-108-15,9 11-16 16,12 1-44-16,9 3 0 16,13 0-12-16,13-11 12 15,8-4-16-15,22-16 32 16,0-3-24-16,5-16-4 16,-10-3-8-16,-8-12 4 15,-4 3-4-15,-17-6 8 16,-5 3-8-16,-17-8 16 15,-4 8-12-15,-22-8-12 16,0 8 0-16,-4-3-4 0,-5 6 0 16,1 1 8-16,12 8 0 15,14-1-28-15,-1 5 16 0,18-1-312 16,8 8 176-16</inkml:trace>
          <inkml:trace contextRef="#ctx0" brushRef="#br0" timeOffset="1125.0171">11370 5983 580 0,'-9'-8'216'0,"9"8"-168"0,-8-4-12 0,-1 4 92 15,5 8-76-15,-13-4 68 16,-1 11-68-16,-12 4-4 15,17 4-28-15,-8 11 4 16,12 1-12-16,1-1 12 16,16 9-16-16,22-17 16 15,-4 5-16-15,22-20 4 16,-5-3-4-16,13-16-96 16,-9-7 52-16,-8-8-8 15,-5 0 28-15,-21-4 12 16,-8 4 4-16,-23-7 8 15,-3 7-4-15,-9-4 8 16,-1 8-8-16,-3 0-12 16,8 11 4-16</inkml:trace>
          <inkml:trace contextRef="#ctx0" brushRef="#br0" timeOffset="20688.3685">10521 6021 260 0,'-4'-4'96'0,"8"8"-76"0,-4-4-4 0,0 0 112 16,0 0-72-16,0 0 104 16,9 0-96-16,-1 0 40 15,-8 0-60-15,5 0 72 16,-1 4-64-16,-4-4 8 16,0 0-36-16,0 0 32 15,0 7-32-15,0 1 4 16,0 0-16-16,0-1 28 15,4 1-24-15,1-4 20 16,3 0-20-16,10-1 20 16,7 5-24-16,18 0 24 15,9-1-24-15,17 5-12 16,4 7-4-16,1 4 12 16,-1 0-4-16,-17-4-4 15,4 0 4-15,-8-3 12 16,0 3-8-16,-14-12 32 15,-3 1-24-15,-5 0 40 16,-4-1-32-16,-9-7 4 16,-4 4-16-16,-4-4 28 15,-9 0-24-15,0 4-32 16,8 0 8-16,-8 7 8 16,9 9 4-16,-5-9 16 15,5 4-12-15</inkml:trace>
        </inkml:traceGroup>
        <inkml:traceGroup>
          <inkml:annotationXML>
            <emma:emma xmlns:emma="http://www.w3.org/2003/04/emma" version="1.0">
              <emma:interpretation id="{8D6A083B-3034-4336-AFB5-7AE1FA022467}" emma:medium="tactile" emma:mode="ink">
                <msink:context xmlns:msink="http://schemas.microsoft.com/ink/2010/main" type="inkWord" rotatedBoundingBox="15698,7348 17608,7115 17730,8115 15821,834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77.4146">12253 6006 632 0,'-21'0'236'0,"21"0"-184"0,-35 19-16 0,10-4 184 32,3 8-128-32,-17 11-28 0,5 9-40 0,-9 6 12 15,12 5-20-15</inkml:trace>
          <inkml:trace contextRef="#ctx0" brushRef="#br0" timeOffset="1877.2118">12663 5948 580 0,'-17'12'216'0,"17"-12"-168"0,-22 34-12 0,13-7 128 16,5 0-96-16,-9 22 60 15,4-3-72-15,5 12-16 16,4-1-24-16,0-3 16 15,9-8-20-15,-5-12-40 16,5-11 16-16,-1-7-428 16,1-9 240-16</inkml:trace>
          <inkml:trace contextRef="#ctx0" brushRef="#br0" timeOffset="2189.7601">12956 6036 748 0,'-26'15'276'0,"26"-15"-216"0,-35 54-16 0,27-19 48 15,3 3-60-15,5 12-20 16,9-1-12-16,13-3 24 16,8-7-12-16,4-12-32 15,5-4 12-15,-4-20-104 16,-5 1 60-16,-4-19-12 15,-1-8 40-15,-16-27 32 16,0 4-4-16,-18-11 36 16,5 7-24-16,-22-4 152 15,4 16-92-15,-8 0 64 16,4 11-80-16,5 4-36 16,12 8-12-16,9 3-464 15,9 12 248-15</inkml:trace>
          <inkml:trace contextRef="#ctx0" brushRef="#br0" timeOffset="3377.8793">13068 5726 956 0,'-5'-4'352'16,"5"4"-272"-16,0-4-24 0,9 0 16 15,8 8-52-15,5-4-20 16,4 4 0-16,4 0-608 16,0 4 332-16</inkml:trace>
          <inkml:trace contextRef="#ctx0" brushRef="#br0" timeOffset="3137.0741">13512 5573 436 0,'21'-16'160'0,"-21"16"-124"0,26-19-8 0,-13 12 140 16,0 3-96-16,4-8 88 16,0 5-96-16,5-5 64 15,-5 4-72-15,-4-3 48 16,4 7-60-16,-4 0 16 16,4 4-40-16,-12 0 28 15,12 8-32-15,-13 0-12 16,5 7-8-16,-13 4 12 15,8 0-4-15,-13 4 16 16,5 4-12-16,-9 0 32 16,0-4-24-16,-8 0-12 15,8-4-8-15,-9 0 4 16,9 0 0-16,0-7-12 16,5-1 8-16,-1 1 12 15,5-1-4-15,-1-3-4 0,5 3 4 16,-4-3-16-16,8 4 8 0,1-5-16 15,3 1 12-15,-3-4 12 16,3 3 0-16,-8-3 8 16,5 0-8-16,-5 0-4 15,4 0 4-15,-8-1 4 16,4 1-4-16,-5 0-4 16,1 4 4-16,-5-8 12 15,5 0-8-15,-5 0-4 16,5 0 0-16,0 0-4 15,4 0 0-15,-5 0 16 16,10 0-8-16,-5-4-28 16,4 4 8-16,0-8 12 15,1 8 4-15,-5-4-12 16,4 4 4-16,-4-3-4 16,0 6 0-16,4-3 8 15,1 0 0-15,-1 0-12 16,0 0 8-16,5 0 4 15,8 4 0-15,-4 0 0 16,4 8 0-16,-4-5-12 16,4 5 8-16,-8-5 4 15,4 5 0-15,-9-4-12 16,5 7 8-16,-9-7 4 16,0-1 0-16,-4-3 8 0,-1 4-4 15,-3-1 8-15,-1 1-8 0,-4-4-4 16,4 4 4-16,-8-8 20 15,9 7-12-15,-14-7-20 16,9 0 0-16,-13 0-348 16,5 0 196-16</inkml:trace>
          <inkml:trace contextRef="#ctx0" brushRef="#br0" timeOffset="16723.0623">13787 5331 364 0,'0'-7'132'0,"0"14"-100"0,-4-7-12 16,4-3 68 0,9 3-52-16,-9-4 40 15,4 4-44-15,-4-4 52 16,0 4-48-16,0-4 28 16,0 8-36-16,-9-4-8 15,5 8-12-15,-9-5 4 16,9 1-8-16,-9 0 24 15,4 0-16-15,-4 0 40 0,5 0-28 0,-10-1 4 16,10 5-16-16,-9-4-8 16,8 0 0-16,-8 0 12 15,8 3-8-15,-12 1 4 16,8 3-4-16,-5 1 4 16,6-1-8-16,-6 5 16 15,10-1-12-15,-5 0 4 16,8 4-4-16,-3 4 4 15,8-3-8-15,-9 10 16 16,5 1-12-16,-5 3-20 16,9-3 4-16,-8 3 12 15,3-7 0-15,-3 8-4 16,3-8 4-16,-3-4 4 16,8 3-4-16,-4-10 24 15,4 7-16-15,0-12-12 16,8 8-4-16,1-11 12 15,8 7-4-15,0-7-4 16,0 3 4-16,5-3 4 16,0 0-4-16,-5-1 24 15,4 1-16-15,1-8-4 16,-1 4-4-16,-3-4-4 16,3 0 0-16,-4 0 16 15,1 0-8-15,-5-4 16 16,4 4-16-16,-4-11 4 15,4 7-4-15,-8-8-16 16,4 5 4-16,-5-5-4 16,1 4 0-16,-5-11 24 15,0 8-8-15,-4-12 4 16,0 7-4-16,0-6 12 0,0 2-12 16,-4-3-4-16,4 4 0 15,-4-4 20-15,-1 8-12 16,-3 0 40-16,-1 3-28 0,-4 4-4 15,5 5-12-15,-5-1 36 16,4 4-20-16,-8 0 4 16,8 4-16-16,-8-4 12 15,8 3-16-15,-8 1-12 16,4 0 0-16,-4 0 12 16,4 4-4-16,-4-1-4 15,8 1 4-15,1-4-4 16,3 0 0-16,5-4-308 15,9 3 168-15</inkml:trace>
          <inkml:trace contextRef="#ctx0" brushRef="#br0" timeOffset="1412.7835">11939 5975 684 0,'13'4'252'0,"-13"-4"-192"0,26 23-20 0,-9-8 136 15,0 4-104-15,9 16 16 16,0-1-52-16,8 8 20 16,1-3-32-16,4-1-12 15,-9-4-8-15,0-11-224 16,0 0 120-16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3:36.6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A724FD8-E272-4BCE-A1DB-477D75911692}" emma:medium="tactile" emma:mode="ink">
          <msink:context xmlns:msink="http://schemas.microsoft.com/ink/2010/main" type="inkDrawing" rotatedBoundingBox="2118,18545 3001,10966 5087,11209 4204,18788" semanticType="callout" shapeName="Other">
            <msink:sourceLink direction="to" ref="{550C6C42-AD4F-4B58-A263-2A3044CACD73}"/>
            <msink:sourceLink direction="from" ref="{7DDAD866-9B34-416D-A5AF-80FB0B93D60B}"/>
          </msink:context>
        </emma:interpretation>
      </emma:emma>
    </inkml:annotationXML>
    <inkml:trace contextRef="#ctx0" brushRef="#br0">-483-1188 176 0,'13'-11'64'0,"-13"11"-48"0,0-8-8 0,0 8 112 16,0-8-68-16,-8 8 68 15,3-7-68-15,-12 7 4 16,-4 0-32-16,-1 0-32 16,1 7 4-16,-1-7 44 15,-8 8-20-15,0 0 8 16,-5-8-16-16,-4 7 36 16,-4-7-24-16,0 4 20 15,-9-4-24-15,9 8 0 16,-8 0-12-16,3 3 4 0,5-3-8 0,0 7 16 15,9 0-12-15,-1-3 4 16,9 11-4-16,-4 0-16 16,9 4 4-16,-1 3 4 15,5 9 0-15,4 3 8 16,4 4-4-16,5 0 16 16,4 0-12-16,4 0 4 15,5-8-4-15,4-4 28 16,4 1-20-16,13-1-12 15,13-3-8-15,18 0 56 16,3-5-28-16,10 9-28 16,7-12 0-16,-7 4 16 15,3-12-4-15,14 0-20 16,16-3 4-16,14 3 32 16,-13-7-16-16,-13-8 0 0,-5 0-4 15,5-8 12-15,0 0-8 16,-1-3-12-16,-3-1 0 15,-13-3 20-15,-5 4-8 16,-13-5 16-16,-8 1-16 16,-13-4 16-16,-14 0-16 15,-3 0 4-15,-13-8-4 16,-9 0 12-16,-18-8-12 16,-3-7-12-16,-14-4 0 15,-8-3 4-15,-21-1 0 16,-1 0 0-16,5 4 0 15,-9-8 0-15,13 20 0 0,-5-4 0 16,-3-1 0-16,-5 5-12 16,-9-1 8-16,-4 12 4 15,18 4 0-15,3 4 0 16,10-4 0-16,8 11 8 16,12-7-4-16,19 11-92 15,3-4 52-15,9 8-340 16,9 8 208-1,3 11-228-15</inkml:trace>
    <inkml:trace contextRef="#ctx0" brushRef="#br0" timeOffset="958.2215">-1461-663 176 0,'0'-11'64'0,"-8"14"-48"0,8 1-8 15,-5 0 44-15,-3-4-32 16,-1 4 44-16,0 0-36 15,5 3-4-15,0 1-16 16,4 0 4-16,0-1-8 16,4 5 32-16,-4-1-20 15,9 5 12-15,-5 3-16 16,-4 4 0-16,9 11-4 16,-9 8 20-16,8 12-16 15,-3 7-32-15,-5 8 12 16,8-4 36-16,1 0-16 0,4-3 8 15,4 3-12-15,-8 8 12 16,-1 15-12-16,1 11 4 16,4 1-4-16,0-12 4 15,0-8-8-15,-5 1-4 16,1 11 4-16,4 7 40 16,0 9-24-16,4-5-8 15,-8-11-8-15,8-4 12 16,-13 8-8-16,9 11 4 0,0 12-4 15,0-4-8-15,-4-8 4 16,-5-8 12-16,0 13-8 16,-4 10-4-16,0 1 0 0,0-8-16 15,-4-8 8-15,-5 0 20 16,9 12-8-16,-8 7-12 16,3 1 0-16,-3-16 48 15,12 0-24-15,-8 11 8 16,4 12-16-16,0 0-24 15,4-11 4-15,-4 3 40 16,-9 24-20-16,9 3 16 16,0-8-16-16,0-10 0 15,-4 18-4-15,-5 8 4 16,-3-16-8-16,3-7 60 16,0 0-36-16,1 4 40 15,-1 3-36-15,5-22 0 16,4-12-20-16,-5-19 0 0,1 0-4 15,-4-4 28-15,-5 4-20 16,0-8-4-16,8 0-8 16,1-22-4-16,0-5 0 15,4-11 8-15,4 0-4 16,-4-19-320-16,0-20 172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3:12.6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499D82B-7C7B-4C11-AB5A-5B83FF43216B}" emma:medium="tactile" emma:mode="ink">
          <msink:context xmlns:msink="http://schemas.microsoft.com/ink/2010/main" type="inkDrawing" rotatedBoundingBox="7158,3839 7609,3822 7611,3854 7159,3871" shapeName="Other"/>
        </emma:interpretation>
      </emma:emma>
    </inkml:annotationXML>
    <inkml:trace contextRef="#ctx0" brushRef="#br0">-1711 743 164 0,'0'0'60'0,"0"0"-44"0,18 8-8 16,-10-1 0 0,-3 5-8-16,3 3 16 15,5 4-8-15,-4 4 16 0,4 0-16 0,-13 4-4 16,0 0 0-16,0-4 12 16,0-4-8-16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3:10.7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D452B0D-BD9F-4683-937F-1DFF6A43DA39}" emma:medium="tactile" emma:mode="ink">
          <msink:context xmlns:msink="http://schemas.microsoft.com/ink/2010/main" type="inkDrawing" rotatedBoundingBox="7786,4943 7856,5148 7822,5159 7753,4955" semanticType="callout" shapeName="Other">
            <msink:sourceLink direction="with" ref="{82E27EBD-9D97-4457-9D82-C9661A74F059}"/>
          </msink:context>
        </emma:interpretation>
      </emma:emma>
    </inkml:annotationXML>
    <inkml:trace contextRef="#ctx0" brushRef="#br0">-1383-333 156 0,'-13'7'56'0,"13"-7"-44"0,-4 8-4 0,-1-4 8 16,10 3-12-16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3:39.1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11197EE-4001-49A9-B754-E0BE5B0B56A2}" emma:medium="tactile" emma:mode="ink">
          <msink:context xmlns:msink="http://schemas.microsoft.com/ink/2010/main" type="inkDrawing" rotatedBoundingBox="3112,18055 4655,18414 4556,18837 3013,18478" semanticType="callout" shapeName="Other">
            <msink:sourceLink direction="with" ref="{7DDAD866-9B34-416D-A5AF-80FB0B93D60B}"/>
          </msink:context>
        </emma:interpretation>
      </emma:emma>
    </inkml:annotationXML>
    <inkml:trace contextRef="#ctx0" brushRef="#br0">-1323 5779 288 0,'-4'16'108'0,"12"-13"-84"0,-3 9-4 15,-1-4 92-15,5 11-64 16,4 11 60-16,0 5-64 16,17 19 16-16,4 7-40 0,18 4 36 15,21 4-32-15,5-16 32 16,-1-3-32-16,5-15-12 0,0-8-8 16,17-16 20-16,13-11-12 15,13-8 12-15,-17-11-12 16,-9-8 12-16,-13-3-16 15,-4-1-12-15,-13 0 0 16,-4 5 12-16,-5 7-4 16,-13-4-72-16,-4 11 36 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3:41.7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904DEA2-EAD5-44F1-BFE7-AD0061D7F151}" emma:medium="tactile" emma:mode="ink">
          <msink:context xmlns:msink="http://schemas.microsoft.com/ink/2010/main" type="inkDrawing" rotatedBoundingBox="3575,18515 3680,11841 3756,11842 3651,18517" semanticType="callout" shapeName="Other">
            <msink:sourceLink direction="with" ref="{550C6C42-AD4F-4B58-A263-2A3044CACD73}"/>
            <msink:sourceLink direction="with" ref="{7DDAD866-9B34-416D-A5AF-80FB0B93D60B}"/>
          </msink:context>
        </emma:interpretation>
      </emma:emma>
    </inkml:annotationXML>
    <inkml:trace contextRef="#ctx0" brushRef="#br0">116 0 40 0,'-4'7'16'0,"8"1"-12"0,-8 7-4 0,4-3 28 15,0 3-16-15,0 4 48 16,-9 4-32-16,9 4 12 0,0 0-24 15,0 7 0-15,4 8-8 16,-4-7 12-16,-4 7-12 16,4 0-12-16,9 0 0 15,-5 0 28-15,-4 0-12 16,0 4 4-16,-4 4-8 16,-1 8-8-1,10 3 4-15,-10 8 48 16,5-4-28-16,0 4-56 15,0-8 20-15,0 1 24 16,0-9-4-16,0 8 0 16,5-3-4-16,-5 11 12 15,4 0-8-15,-4 7 16 16,4-7-16-16,-8 4-12 16,4-12 0-16,-4 1 12 15,4-5-4-15,-9 4 8 0,9-3-8 16,-9 7-12-16,9-4 4 0,-8 8 4 15,12-8 0-15,-8 5 0 16,4-13 0-16,-5 1 0 16,5-8 0-16,-4 4 16 15,0-4-8-15,-5 7-20 16,5 1 4-16,-5 11 40 16,9-4-20-16,-8 8 24 15,8-8-20-15,-5-3-36 16,5-5 12-16,-8-3 20 15,8-8-8-15,0 1 0 16,0-5 0-16,0 8 12 16,0-4-8-16,-13 12-12 15,13-5 0-15,0 9 4 16,0-5 0 0,0 1 0-16,0-4 0 15,0 0 0-15,0-8 0 0,0 8-20 16,8-8 12-16,-3 7 20 15,-1-3-4-15,-4 12-4 16,0-5 0-16,-4 13 12 16,4-9-8-16,-5 0 4 15,5-3-4-15,-4 0-52 16,8-8 28-16,-4 0 20 0,5-8 0 16,-1 8 20-16,5-4-16 0,-9 8-20 15,4 0 4-15,5 7 4 16,-9-7 4-16,4 11 16 15,0-3-8-15,-4-9-4 16,0 1 0-16,-4-4-4 16,0-8 0-16,4 8-20 15,-9-3 12-15,9 3 4 16,-9-1 4-16,5 9 8 16,0-4-4-16,4 0 8 15,0 3-8-15,8-7-20 16,-3 0 8-16,-5-4 4 0,8-3 4 15,-8-1 16-15,-8 0-8 16,8-3-4-16,-5-1 0 16,-3 1 4-16,-1 3-4 15,1 8-12-15,3 8 4 16,1 7-16-16,0 4 12 16,4-8 20-16,4-3-4 15,-4-4-4-15,0-4 0 16,0-4-4-16,0-4 0 15,0 1 0-15,-4 3 0 16,4 0 76-16,4 0-40 16,5 12-4-16,-5-5-20 15,0 1 16-15,5-4-16 16,-9-4-32-16,0-11 12 16,4-4 28-16,0-8-12 0,-4-8-88 15,-4 5 44-15,4-13-112 16,0-3 84-16,0 0-208 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3:44.0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684F5A5-E7E1-4FE0-953D-1F4DBB973B60}" emma:medium="tactile" emma:mode="ink">
          <msink:context xmlns:msink="http://schemas.microsoft.com/ink/2010/main" type="inkDrawing" rotatedBoundingBox="2107,13847 2419,14975 1735,15164 1423,14036" semanticType="callout" shapeName="Other">
            <msink:sourceLink direction="to" ref="{550C6C42-AD4F-4B58-A263-2A3044CACD73}"/>
            <msink:sourceLink direction="to" ref="{7DDAD866-9B34-416D-A5AF-80FB0B93D60B}"/>
          </msink:context>
        </emma:interpretation>
      </emma:emma>
    </inkml:annotationXML>
    <inkml:trace contextRef="#ctx0" brushRef="#br0">15 19 312 0,'0'-20'112'0,"0"20"-84"0,17 0-12 0,-17 8 56 16,0-8-44-16,0 4 96 15,4 11-72-15,1 12 56 16,3 8-64-16,1 7 40 15,0 7-48-15,-5 13 8 16,4-5-28-16,-8 24 20 16,5 3-24-16,-5 0-12 15,-5-3-4 1,-7-9 28-16,12-10-12 0,-22-13 12 16,22-6-12-16,-17-9 72 15,8-7-48-15,-4-4 4 16,9-4-24-16,0-8 24 15,8 1-24-15,-4-1 32 16,8-7-32-16,1 0 12 16,0 4-16-16,-1-8 12 15,5 0-16-15,-4-4 32 16,4 4-24-16,4-8-4 16,0 4-8-16,18-3 28 15,4 7-16-15,25-4 12 16,1 4-16-16,17-8-8 15,4 20 0-15,-13-16 4 0,-13 12-4 16,-8-5 16-16,-13 1-12 16,-13 0-40-16,-9 8 20 0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3:43.2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26E42DB-E1F9-4D87-88AA-8C3D709D1E8F}" emma:medium="tactile" emma:mode="ink">
          <msink:context xmlns:msink="http://schemas.microsoft.com/ink/2010/main" type="inkDrawing" rotatedBoundingBox="4002,18593 4064,12350 4227,12352 4166,18594" shapeName="Other"/>
        </emma:interpretation>
      </emma:emma>
    </inkml:annotationXML>
    <inkml:trace contextRef="#ctx0" brushRef="#br0">43 0 144 0,'9'15'52'0,"-5"-7"-40"0,5 3 0 16,-1-3 36-16,1 15-28 15,-5 4 16-15,1 15-20 16,-5 4 0 0,0 4-8-16,-5 11 12 15,5-4-12-15,-4 5 24 16,4-12-20-16,0 7 56 0,4-11-36 0,1 11-24 15,-1-3-8-15,0 19 16 16,1-4-8-16,-1 7 4 16,5-7-4-16,-5 0 12 15,5-7-12-15,-5 6 4 16,0-10-4-16,0 19-32 16,-8-1 12-16,4 1 24 15,0 7-8-15,0-7 8 16,4-8-4-16,-4-1-16 15,5-2 4-15,-10 3 12 16,5-1-4-16,-4 17 8 16,0-5-8-16,-5 4-4 15,1-7 4-15,-1 0-4 16,9-12 0-16,-4 4 0 16,4-8 0-16,4 16-12 15,-8-8 8-15,8 7 20 16,5-7-8-16,-5 8-12 15,0-20 0-15,-4 4 28 16,9-3-12-16,-9 11 4 16,0-8-8-16,0 16-8 15,0-1 4-15,0 1 12 16,0-8-8-16,-4 0-4 16,4-12 0-16,-5 1 40 15,10-9-24-15,-5 9 16 16,4-4-20-16,0 11-36 0,9 0 12 15,-13 8 20-15,9-8-8 0,-9 0 0 16,0-8 0-16,-5 1-4 16,5-9 0-16,-8 13 0 15,3-12 0-15,-3 11 8 16,8 0-4-16,-13 0 8 16,9-3-8-16,-1-5 16 15,1 1-12-15,-5-8-4 16,9-8 0-16,-4-3 20 15,4-1-12-15,-9-3-4 16,9-4-4-16,0 7 4 16,-8-11-4-16,-1 16-12 15,1-5 4-15,-5 8 48 16,4 4-24-16,-4 12-8 16,4-5-8-16,-3 5 48 15,7-9-28-15,-3 5 8 16,3-8-20-16,1 4 36 15,4-12-24-15,0 16-4 16,4-5-12-16,1 17 12 16,3-1-12-16,1 4-4 15,4-4 0-15,-5 0 20 16,1-15-12-16,-5-12-4 16,9-4-4-16,-13-14-172 15,-4-9 92-15,-9-19-392 16,9-3 260-16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3:10.1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19D4CCB-1B01-4325-9BFC-0E117BF125BF}" emma:medium="tactile" emma:mode="ink">
          <msink:context xmlns:msink="http://schemas.microsoft.com/ink/2010/main" type="writingRegion" rotatedBoundingBox="9929,2931 7398,4299 7147,3834 9678,2466">
            <msink:destinationLink direction="with" ref="{8BBCE3C7-C317-418B-910A-8502C771E343}"/>
          </msink:context>
        </emma:interpretation>
      </emma:emma>
    </inkml:annotationXML>
    <inkml:traceGroup>
      <inkml:annotationXML>
        <emma:emma xmlns:emma="http://www.w3.org/2003/04/emma" version="1.0">
          <emma:interpretation id="{81163267-AE8B-40A6-BF1B-0E8BED4D9143}" emma:medium="tactile" emma:mode="ink">
            <msink:context xmlns:msink="http://schemas.microsoft.com/ink/2010/main" type="paragraph" rotatedBoundingBox="9929,2931 7398,4299 7147,3834 9678,2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6B13BF-0A9F-4E44-9A53-A5A9D882D1C6}" emma:medium="tactile" emma:mode="ink">
              <msink:context xmlns:msink="http://schemas.microsoft.com/ink/2010/main" type="line" rotatedBoundingBox="9929,2931 7398,4299 7147,3834 9678,2466"/>
            </emma:interpretation>
          </emma:emma>
        </inkml:annotationXML>
        <inkml:traceGroup>
          <inkml:annotationXML>
            <emma:emma xmlns:emma="http://www.w3.org/2003/04/emma" version="1.0">
              <emma:interpretation id="{39F434F5-88CC-4344-9058-B00E179FC43B}" emma:medium="tactile" emma:mode="ink">
                <msink:context xmlns:msink="http://schemas.microsoft.com/ink/2010/main" type="inkWord" rotatedBoundingBox="9839,2763 8340,3573 8180,3276 9678,2466"/>
              </emma:interpretation>
            </emma:emma>
          </inkml:annotationXML>
          <inkml:trace contextRef="#ctx0" brushRef="#br0">-444-1371 28 0,'-13'0'12'0,"13"0"-8"0</inkml:trace>
          <inkml:trace contextRef="#ctx0" brushRef="#br0" timeOffset="1056.7295">-539-1249 260 0,'0'-27'96'0,"0"27"-76"0,9-11-4 0,-9 3 80 16,0 8-56-16,0-4-28 16,0 4-8-16,-9 0 4 15,9 8-4-15,-4 4 16 16,-4 3-12-16,-1 4 16 16,0 0-16-16,-4 0-196 15,0 4 100-15</inkml:trace>
          <inkml:trace contextRef="#ctx0" brushRef="#br0" timeOffset="-999.5746">4-1421 196 0,'0'-12'72'0,"0"12"-56"0,9-3-4 0,0-1 28 15,-9 4-24-15,13-8 4 16,-5 8-12-16,5-4 12 16,4 4-12-16,-4-4-20 15,0 1 4-15,4-5 32 16,-8 4-16-16,4-7-8 16,0 7-4-16,-4-8 28 15,-1 5-12-15,-8-5 4 16,9 8-8-16,-9 0-8 15,0 4 4-15,0-3-16 16,4 3 8-16,-4-4 28 16,9 8-12-16,-9-4 24 15,8 0-24-15,5 0 12 16,-4 3-12-16,4-3 28 16,4 8-24-16,-13 0 20 15,14-4-20-15,-6 3 0 16,1 1-8-16,5-4 12 0,-10 7-12 15,5-11 24 1,0 4-20-16,-4 0 24 0,-1 4-24 0,-3-5 12 16,-1 5-12-16</inkml:trace>
          <inkml:trace contextRef="#ctx0" brushRef="#br0" timeOffset="1370.5639">-875-962 92 0,'-8'-3'32'0,"8"3"-24"0,0 3 0 0,0-3-16 16,0 4 4-16,-5 0 12 15,-3 4-4-15,-1-1 16 16,-4 5-12-16,-4-1-28 0,13 1 8 0,-13-1 12 16,4 1 4-1,4-4-12 1,-4-1 4-16,4 1 72 0,-3 0-36 0,3-1-12 16,0 1-12-16,-4 0 8 15,13 3-8-15,-17 0 16 16,8 5-16-16,-3-5-4 15,3 1 0-15,-4-5-4 16,4 5 0-16,-4-4 0 16,13-1 0-16</inkml:trace>
          <inkml:trace contextRef="#ctx0" brushRef="#br0" timeOffset="1733.5985">-1116-774 280 0,'-21'4'104'0,"21"-4"-84"0,-18 4 0 0,10 0 40 15,3 3-36-15,-3 1 8 16,8 3-20-16</inkml:trace>
        </inkml:traceGroup>
        <inkml:traceGroup>
          <inkml:annotationXML>
            <emma:emma xmlns:emma="http://www.w3.org/2003/04/emma" version="1.0">
              <emma:interpretation id="{82E27EBD-9D97-4457-9D82-C9661A74F059}" emma:medium="tactile" emma:mode="ink">
                <msink:context xmlns:msink="http://schemas.microsoft.com/ink/2010/main" type="inkWord" rotatedBoundingBox="7883,4037 7398,4299 7159,3855 7643,3594">
                  <msink:destinationLink direction="with" ref="{5D452B0D-BD9F-4683-937F-1DFF6A43DA39}"/>
                </msink:context>
              </emma:interpretation>
            </emma:emma>
          </inkml:annotationXML>
          <inkml:trace contextRef="#ctx0" brushRef="#br0" timeOffset="1991.9023">-1594-199 208 0,'-22'11'76'0,"22"-11"-60"0,0 12-4 15,0-12 12 1,5 3-16-16,-1-3-4 16,4 8 0-16</inkml:trace>
          <inkml:trace contextRef="#ctx0" brushRef="#br0" timeOffset="-62099.8348">-1853-360 612 0,'-95'-19'228'0,"95"19"-180"0,-124 3-12 15,67-3-8 1,19 0-24-16,-14 0 16 16,9 12-12-16,21-12-28 15,1 8 8-15,25-1 4 16,13 1 8-16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2:04.2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A2BD2B8-1501-4819-AF95-8380C4893CB8}" emma:medium="tactile" emma:mode="ink">
          <msink:context xmlns:msink="http://schemas.microsoft.com/ink/2010/main" type="writingRegion" rotatedBoundingBox="12110,5978 12364,5978 12364,6387 12110,6387">
            <msink:destinationLink direction="with" ref="{8BBCE3C7-C317-418B-910A-8502C771E343}"/>
          </msink:context>
        </emma:interpretation>
      </emma:emma>
    </inkml:annotationXML>
    <inkml:traceGroup>
      <inkml:annotationXML>
        <emma:emma xmlns:emma="http://www.w3.org/2003/04/emma" version="1.0">
          <emma:interpretation id="{DA83C371-8380-444C-BAE4-580A1EA91263}" emma:medium="tactile" emma:mode="ink">
            <msink:context xmlns:msink="http://schemas.microsoft.com/ink/2010/main" type="paragraph" rotatedBoundingBox="12110,5978 12364,5978 12364,6387 12110,6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59C6BB-F68F-4D0A-91A2-CE7912A7B06F}" emma:medium="tactile" emma:mode="ink">
              <msink:context xmlns:msink="http://schemas.microsoft.com/ink/2010/main" type="line" rotatedBoundingBox="12110,5978 12364,5978 12364,6387 12110,6387"/>
            </emma:interpretation>
          </emma:emma>
        </inkml:annotationXML>
        <inkml:traceGroup>
          <inkml:annotationXML>
            <emma:emma xmlns:emma="http://www.w3.org/2003/04/emma" version="1.0">
              <emma:interpretation id="{2559689E-1476-471C-A358-813D60FBDEE9}" emma:medium="tactile" emma:mode="ink">
                <msink:context xmlns:msink="http://schemas.microsoft.com/ink/2010/main" type="inkWord" rotatedBoundingBox="12110,5978 12364,5978 12364,6387 12110,6387"/>
              </emma:interpretation>
            </emma:emma>
          </inkml:annotationXML>
          <inkml:trace contextRef="#ctx0" brushRef="#br0">2693 1884 164 0,'-39'-42'60'0,"39"42"-44"0,0-23-8 0,-8 12 8 16,16 7-12-16,-8-8 164 16,13 5-92-16,-4-5 52 15,8 5-80-15,-4 7-32 16,0 0-16-16,-4 0 52 16,8 15-28-16,-13 4 24 15,5 4-28-15,4 11 36 16,-9 1-32-16,9 7 32 15,-4 0-32-15,12-4-24 16,1 5 0-16,-5-9 8 16,4-3-4-16,-12-12 32 15,-5 0-20-15,-4-11 56 16,9-1-40-16,-18-14 28 16,-12-1-32-16,-9-3-308 15,-13 3 152-15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1:50.8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98B1CC7-2C81-4E74-916C-C80C2C8EF3CE}" emma:medium="tactile" emma:mode="ink">
          <msink:context xmlns:msink="http://schemas.microsoft.com/ink/2010/main" type="inkDrawing" rotatedBoundingBox="7253,8279 7425,8273 7426,8300 7254,8306" shapeName="Other"/>
        </emma:interpretation>
      </emma:emma>
    </inkml:annotationXML>
    <inkml:trace contextRef="#ctx0" brushRef="#br0">3443-232 496 0,'21'-27'184'0,"18"27"-140"0,30 4-16 15,-26 4-164-15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35:57.2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B2CEFEF-4F7A-4DB4-BD75-EBE81F1B8CF2}" emma:medium="tactile" emma:mode="ink">
          <msink:context xmlns:msink="http://schemas.microsoft.com/ink/2010/main" type="writingRegion" rotatedBoundingBox="19109,8394 23267,6794 23809,8202 19651,9802"/>
        </emma:interpretation>
      </emma:emma>
    </inkml:annotationXML>
    <inkml:traceGroup>
      <inkml:annotationXML>
        <emma:emma xmlns:emma="http://www.w3.org/2003/04/emma" version="1.0">
          <emma:interpretation id="{A5A40239-0314-4D4A-BE21-9F3BD015E20F}" emma:medium="tactile" emma:mode="ink">
            <msink:context xmlns:msink="http://schemas.microsoft.com/ink/2010/main" type="paragraph" rotatedBoundingBox="19097,8091 20922,7958 20959,8475 19135,8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C70609-96FB-4974-9BF5-1E8A157CB018}" emma:medium="tactile" emma:mode="ink">
              <msink:context xmlns:msink="http://schemas.microsoft.com/ink/2010/main" type="inkBullet" rotatedBoundingBox="19119,8387 19441,8364 19450,8494 19128,8518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15308 6599 560 0,'0'-7'208'0,"5"10"-164"0,-1-6-8 16,0-1 112-1,5 8-88-15,4-8 52 16,4 4-64-16,5-4 0 15,4 4-28-15,8-4 16 16,0 8-24-16,1-4-20 16,-1 0 0-16,-3 0 20 0,-6 8-4 0,-7-5-216 15,-5 5 116-15</inkml:trace>
        <inkml:trace contextRef="#ctx0" brushRef="#br0" timeOffset="167.9473">15343 6703 352 0,'-4'0'132'0,"4"0"-104"0,17-4-8 0,0 4 192 16,0 4-120-16,13-4-36 16,1 0-36-16,12 0-108 15,4 0 48-15</inkml:trace>
      </inkml:traceGroup>
      <inkml:traceGroup>
        <inkml:annotationXML>
          <emma:emma xmlns:emma="http://www.w3.org/2003/04/emma" version="1.0">
            <emma:interpretation id="{7C273F9E-571B-4561-8185-ED93CAADCAFC}" emma:medium="tactile" emma:mode="ink">
              <msink:context xmlns:msink="http://schemas.microsoft.com/ink/2010/main" type="line" rotatedBoundingBox="20036,8023 20922,7958 20959,8475 20073,8539"/>
            </emma:interpretation>
          </emma:emma>
        </inkml:annotationXML>
        <inkml:traceGroup>
          <inkml:annotationXML>
            <emma:emma xmlns:emma="http://www.w3.org/2003/04/emma" version="1.0">
              <emma:interpretation id="{15D8E1DB-3377-435D-9150-5D03C7CD02D6}" emma:medium="tactile" emma:mode="ink">
                <msink:context xmlns:msink="http://schemas.microsoft.com/ink/2010/main" type="inkWord" rotatedBoundingBox="20036,8023 20922,7958 20959,8475 20073,85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75.3737">16278 6660 800 0,'-22'0'296'0,"22"0"-232"0,9 0-16 0,4 0 72 15,4 4-76-15,22-4 52 16,8 0-56-16,35-4-28 16,13 1-12-16,17-1 16 15,-9 8-8-15,-8-4-4 16,-17 0 0-16,-14 0 4 16,-12 3-4-16,-13-3-56 15,-9 4 28-15,-21 0-120 16,-1 4 80-16</inkml:trace>
          <inkml:trace contextRef="#ctx0" brushRef="#br0" timeOffset="406.0824">16705 6209 364 0,'4'-20'132'0,"-4"20"-100"0,4 16-12 0,-4-5 112 31,4 8-76-31,1 16 4 0,-1 3-36 0,0 8-8 16,1-4-8-16</inkml:trace>
        </inkml:traceGroup>
      </inkml:traceGroup>
    </inkml:traceGroup>
    <inkml:traceGroup>
      <inkml:annotationXML>
        <emma:emma xmlns:emma="http://www.w3.org/2003/04/emma" version="1.0">
          <emma:interpretation id="{AC0BC194-6834-427E-AEB7-3DE5D36009E5}" emma:medium="tactile" emma:mode="ink">
            <msink:context xmlns:msink="http://schemas.microsoft.com/ink/2010/main" type="paragraph" rotatedBoundingBox="20003,8845 23533,7486 23809,8202 20278,95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09FC22-C2E6-483C-9395-A103EC49FCD4}" emma:medium="tactile" emma:mode="ink">
              <msink:context xmlns:msink="http://schemas.microsoft.com/ink/2010/main" type="line" rotatedBoundingBox="20003,8845 23533,7486 23809,8202 20278,9561"/>
            </emma:interpretation>
          </emma:emma>
        </inkml:annotationXML>
        <inkml:traceGroup>
          <inkml:annotationXML>
            <emma:emma xmlns:emma="http://www.w3.org/2003/04/emma" version="1.0">
              <emma:interpretation id="{C24F40E7-3C15-4927-8031-6AB05B3821C3}" emma:medium="tactile" emma:mode="ink">
                <msink:context xmlns:msink="http://schemas.microsoft.com/ink/2010/main" type="inkWord" rotatedBoundingBox="20003,8845 20809,8534 21040,9136 20234,944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25.2947">16390 6982 476 0,'-9'-4'176'0,"9"4"-136"0,-8 0-12 0,3 0 100 16,5 8-76-16,-8-4 32 16,3 7-48-16,-7 5 4 15,-1-1-24-15,-5 0 52 16,5 4-36-16,-4 1 36 15,4 6-36-15,5-10 44 16,3 7-44-16,10-12-8 16,3 12-12-16,5-7 0 15,4 3-8-15,5-4-4 16,0-4 4-16,-1 5 12 16,5-1-8-16,-4-11-12 15,-1 11 0-15,-4 1-4 16,1-5 0-16,-6-3 76 15,1 7-36-15,-8-3 40 16,3 3-40-16,-12-7 16 16,4 3-28-16,-9-3 0 15,1-1-12-15,-9 1 20 16,8-8-16-16,-17 0 4 16,9 0-8-16,-13-8-304 15,8-7 160-15,-4 4-544 16,5 3 380-16</inkml:trace>
          <inkml:trace contextRef="#ctx0" brushRef="#br0" timeOffset="1626.4707">16420 7097 880 0,'22'-4'328'0,"-22"4"-256"0,17-4-16 0,-4 1-8 16,4 3-36-16,9 0 12 15,4 3-12-15,5 1-52 16,3 4 24-16,1 0-332 16,0-1 192-16</inkml:trace>
          <inkml:trace contextRef="#ctx0" brushRef="#br0" timeOffset="1934.6683">17002 7116 436 0,'13'-15'160'0,"-13"15"-124"0,-9 0-8 0,9 8 132 15,-4-1-92-15,-13 5 68 16,8 7-76-16,-17 8 8 16,9 3-36-16,4 5-20 15,13-5-8-15,13 5 4 16,4-8-4-16,13-4-12 15,0-4 4-15,5-15 28 16,8 0-12-16,-13-12-12 16,9 0-4-16,-13-11 12 15,-5 4-4-15,-16-4 24 16,-1 3-16-16,-26-11 12 16,14 4-12-16,-22-3 12 0,4-1-16 15,0 4 60 1,4 11-40-16,14-3-28 0,-5 7-4 0</inkml:trace>
        </inkml:traceGroup>
        <inkml:traceGroup>
          <inkml:annotationXML>
            <emma:emma xmlns:emma="http://www.w3.org/2003/04/emma" version="1.0">
              <emma:interpretation id="{33CCC52C-851B-4A4F-B646-61931B37A561}" emma:medium="tactile" emma:mode="ink">
                <msink:context xmlns:msink="http://schemas.microsoft.com/ink/2010/main" type="inkWord" rotatedBoundingBox="21649,8215 23534,7489 23809,8202 21924,892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553.8167">17902 6526 488 0,'-8'-11'180'0,"12"3"-140"0,0 8-12 0,-4 0 136 16,5 8-96-16,-1 3 124 16,9 5-112-16,4 7 12 15,0 0-52-15,14 7 16 16,3 5-28-16,1 7 36 16,3-4-36-16,-3 1-4 15,-1-1-16-15,-8-11-8 16,-4-1 4-16</inkml:trace>
          <inkml:trace contextRef="#ctx0" brushRef="#br0" timeOffset="2792.9513">18307 6534 528 0,'-17'8'196'0,"17"-8"-152"0,-34 15-12 0,21-7 0 16,0 3-24-16,-17 5 4 16,4 7-4-16,-9-1-8 15,5 5 4-15,-4 0 20 16,12-4-12-16,-4-4 4 16,5 0-8-16,-1-7-32 15,14-1 12-15</inkml:trace>
          <inkml:trace contextRef="#ctx0" brushRef="#br0" timeOffset="3079.7137">18661 6526 748 0,'-39'39'276'0,"39"-39"-216"0,-34 46-16 16,21-23 68 0,4 0-72-16,0 7-8 15,5 1-20-15,0 0-12 16,4-1 4-16,4-7 20 0,5-4-12 0,-1-11-196 15,5 0 96-15</inkml:trace>
          <inkml:trace contextRef="#ctx0" brushRef="#br0" timeOffset="3422.2108">18997 6492 520 0,'-9'-12'192'0,"9"12"-152"0,9 12-8 0,-13-4 124 16,-1 7-92-16,-3 8 88 15,-1 0-88-15,5 4 12 16,8 3-44-16,5 1-12 16,8-4-12-16,9-4 20 15,0-4-16-15,4-11 56 16,0-1-36-16,0-14 12 15,0 3-28-15,-4-12 20 16,-4 5-24-16,-18-8 12 16,5 3-12-16,-22-10-8 15,4 7 0-15,-13-12 4 16,1 8-4-16,-9-8 52 16,4 8-32-16,-4-4 0 15,12 8-16-15,6 0-120 16,12 8 60-16</inkml:trace>
          <inkml:trace contextRef="#ctx0" brushRef="#br0" timeOffset="3723.046">19156 5967 748 0,'0'-11'276'0,"0"11"-216"0,22-8-16 15,-9 4 56 1,0 4-64-16,8-4-12 16,1 4-16-16</inkml:trace>
          <inkml:trace contextRef="#ctx0" brushRef="#br0" timeOffset="4231.3258">19760 5860 456 0,'0'-8'168'0,"0"8"-128"0,4-15-16 0,-4 7 168 16,0 5-112-16,0-13 64 15,0 5-84-15,-9-8-16 16,5 3-28-16,-13-3 8 16,-1 4-16-16,-3 3-28 15,4 8 8-15,-9 8 32 16,0 8-12-16,4 7 16 16,1 8-12-16,-1 0 0 15,14-1-4-15,8-3 12 16,13 0-12-16,0-4 16 15,4 1-16-15,9-9 4 16,-5 1-4-16,1-9-16 16,4 1 4-16,-18-8-32 15,1 4 20-15,-9-3-4 16,4 3 12-16,-8-4 0 16,4 4 0-16,-13 4 16 15,4 3-4-15,1 5 120 16,-1 3-68-16,5 8-4 15,4 4-32-15,0 7 56 0,4 8-44 16,5-7-92-16,-1-4 32 0,-8-1-540 16,5-3 312-16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1:50.2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7A7B706-FCDC-4996-9CAC-879E29F3C4D6}" emma:medium="tactile" emma:mode="ink">
          <msink:context xmlns:msink="http://schemas.microsoft.com/ink/2010/main" type="inkDrawing" rotatedBoundingBox="11559,8440 11706,8462 11704,8474 11558,8452" shapeName="Other"/>
        </emma:interpretation>
      </emma:emma>
    </inkml:annotationXML>
    <inkml:trace contextRef="#ctx0" brushRef="#br0">7747-86 364 0,'9'-8'132'0,"-9"8"-100"0,43 4-12 0,-21 0-8 15,-1 3-12-15,5-3-168 16,0 4 92-16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3:31.3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347F6DF-E096-4B49-BAC8-083132BEAA2F}" emma:medium="tactile" emma:mode="ink">
          <msink:context xmlns:msink="http://schemas.microsoft.com/ink/2010/main" type="writingRegion" rotatedBoundingBox="9149,11079 11653,11528 11424,12807 8919,12358"/>
        </emma:interpretation>
      </emma:emma>
    </inkml:annotationXML>
    <inkml:traceGroup>
      <inkml:annotationXML>
        <emma:emma xmlns:emma="http://www.w3.org/2003/04/emma" version="1.0">
          <emma:interpretation id="{181307CA-F6F3-4469-B7BC-A81FFD041E8E}" emma:medium="tactile" emma:mode="ink">
            <msink:context xmlns:msink="http://schemas.microsoft.com/ink/2010/main" type="paragraph" rotatedBoundingBox="9149,11079 11653,11528 11424,12807 8919,12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BD1BE8-54D0-42AB-83A5-AB5705522B5A}" emma:medium="tactile" emma:mode="ink">
              <msink:context xmlns:msink="http://schemas.microsoft.com/ink/2010/main" type="line" rotatedBoundingBox="9149,11079 11653,11528 11424,12807 8919,12358"/>
            </emma:interpretation>
          </emma:emma>
        </inkml:annotationXML>
        <inkml:traceGroup>
          <inkml:annotationXML>
            <emma:emma xmlns:emma="http://www.w3.org/2003/04/emma" version="1.0">
              <emma:interpretation id="{1D3142BC-1470-47B8-9273-087F6359E448}" emma:medium="tactile" emma:mode="ink">
                <msink:context xmlns:msink="http://schemas.microsoft.com/ink/2010/main" type="inkWord" rotatedBoundingBox="9135,11155 10805,11454 10589,12658 8919,12358">
                  <msink:destinationLink direction="from" ref="{815BA11F-C5EE-4BBA-AF3A-FC81B0FC35B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6144 2890 80 0,'13'-8'32'0,"-4"4"-24"16,-9 4-4-16,8 8 156 0,-8 4-88 15,0 3 112-15,0 12-104 16,-8 7 64-16,-1 8-84 15,-4-3 48 1,5 3-64-16,-14 7-12 0,1 5-20 16,-1 0 8-16,13-4-12 15,-3-5 60-15,3-6-40 16,9-5 8-16,0-7-24 0,0-8 28 16,9-7-24-16,-9-8-428 15,12-4 224 1,6-12-192-16</inkml:trace>
          <inkml:trace contextRef="#ctx0" brushRef="#br0" timeOffset="-244.6504">5989 2886 372 0,'-8'50'140'0,"3"-16"-112"0,-3 24-4 15,-1-28 40-15,-4 5-40 16,4 7 96-16,-3 0-68 0,-10 8 20 15,13 0-40-15,1-4 24 16,3-8-32-16,-3-4 32 16,-1-7-32-16,9-11 32 0,0-16-32 15,0-4-172-15,9-12 80 16,-1-3-460 0</inkml:trace>
          <inkml:trace contextRef="#ctx0" brushRef="#br0" timeOffset="-566.0225">5856 2947 300 0,'0'-11'112'0,"8"7"-88"0,1-4-8 15,4 4 100-15,4-3-68 0,9-5 52 16,13-3-60-16,12-4 8 16,23 0-32-16,-10 3 20 15,5 5-24-15,-13 3-4 16,-8 1-4-16,-14 7-16 0,-4 3 8 15,-8 5 20-15,-9 4-8 0,-13 3-180 16,0 0 96 0,-13 1-280-16</inkml:trace>
          <inkml:trace contextRef="#ctx0" brushRef="#br0" timeOffset="-825.2113">5339 2867 184 0,'0'-19'68'0,"4"3"-52"0,4 1-4 15,-8 11 64-15,13-11-44 16,-4 7 16-16,0-7-32 16,4 3-8-16,-5 5-4 15,14-9-4-15,-9 13 0 16,13-5 0-16,-1 8 0 16,-3 8 16-16,8-1-8 15,-8 16-20-15,8 12 4 0,-9 7 12 16,9 4 0-16,-17 7 32 15,5-3-20-15,-10-4 40 16,-16-4-32-16,-1 0 20 16,-25 1-24-16,3-1 8 15,-20 0-16-15,-1-8-8 16,0-3 0-16,1-16 40 16,7-7-24-16,1-12-8 15,13-11-8-15,0-4 12 16,17-4-8-16,5 0-12 15,-1 0 0-15,9 4-24 0,9-1 16 16,-1 9 12-16,14-1 4 16,-1 9-36-16,-8 3 16 15,4 11 16-15,5 4 0 16,-1 8 44-16,10 8-20 16,-1 7 12-16,4 4-20 15,-4 1 28-15,1-5-28 16,12-7 12-16,-13-16-16 0,4-4 28 15,-4-3-24-15,1-19-208 16,-1-5 104-16,0-3-320 16</inkml:trace>
          <inkml:trace contextRef="#ctx0" brushRef="#br0" timeOffset="765.8727">6476 3169 352 0,'-9'20'132'0,"9"-13"-104"16,13 5-8-16,-4-1 8 0,13-3-20 16,-1 0-12-16,9-8 0 15,0 0 20-15,14 0-8 16,7-4 16-16,10-8-16 15,-10 5 24-15,-8-1-20 16,0 0-4-16,-12-3-4 16,-10-1 12-16,-8 1-8 15,-13-5 16-15,-4-3-16 16,-13 0-12-16,4 4 0 16,-9-4-4-16,1 0 0 15,-5 7 0-15,0 1 0 16,-4 3 16-16,8 4-4 15,-8-4-20-15,8 5 8 16,-8 6 4-16,0 1 4 0,9 4 8 16,-1 0-4-16,0 7 8 15,1-4-8-15,4 1-20 16,-5-1 8-16,9 1-4 16,5-1 4-16,-5 1 16 15,4-1-4-15,0 1-4 16,5-1 4-16,-5 5 12 15,1-1-8-15,-5 4-4 16,4 0 0-16,9 4 40 0,-8 8-24 16,8 7 8-16,0 12-16 15,0 7 12-15,0 5-16 16,8-1 24-16,-12-4-20 16,17-7 4-16,-13-8-8 0,0-3 20 15,0-5-16-15,-4-7 32 16,-5 0-28-16,0 3-4 15,-4-7-8-15,5-3 12 16,-14 3-8-16,1-1 32 16,-1-6-24-16,1-1 4 15,-9 0-12-15,-1-3 20 16,-3-1-16-16,-5-7 12 16,18-4-12-16,-10-4 12 15,18 1-16-15,-4-5-172 16,17-7 92-16,0 7-484 15</inkml:trace>
        </inkml:traceGroup>
        <inkml:traceGroup>
          <inkml:annotationXML>
            <emma:emma xmlns:emma="http://www.w3.org/2003/04/emma" version="1.0">
              <emma:interpretation id="{6F4C2A9E-7928-4064-845C-E6CDC225D192}" emma:medium="tactile" emma:mode="ink">
                <msink:context xmlns:msink="http://schemas.microsoft.com/ink/2010/main" type="inkWord" rotatedBoundingBox="11033,11417 11653,11528 11515,12295 10895,12184"/>
              </emma:interpretation>
              <emma:one-of disjunction-type="recognition" id="oneOf1">
                <emma:interpretation id="interp1" emma:lang="" emma:confidence="1">
                  <emma:literal>L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1</emma:literal>
                </emma:interpretation>
                <emma:interpretation id="interp5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20855.9302">7273 2955 228 0,'0'-12'84'0,"0"9"-64"0,0-5-8 0,0 8 40 16,0-4-32-16,0 0 68 0,0 0-48 15,0 1 20-15,0-1-40 16,0-4 28-16,-4 4-32 16,4 1 56-16,-9-1-40 15,9 0 36-15,0 4-36 16,0-4-8-16,0 4-16 16,0 0 12-16,0 0-12 0,0 0 4 15,-8 4-4-15,8 4 28 16,-13-5-20-16,13 5 4 15,0 3-12-15,-9 5 36 16,9 11-20-16,-8 3 48 16,-5 5-40-16,4 7 36 15,-4 0-36-15,4 8-20 16,-3 7-4-16,3 5 8 0,0 3-8 16,5-8-4-16,-5 1 0 15,1-20 48-15,-5-8-28 16,13-3-28-16,-13-8 0 15,13 4 8-15,-9-15 0 16,9 4-12-16,0 3 4 16,0-7 28-16,0-1-12 15,0-7-32-15,0 0 12 16,0 0 8-16,9 0 4 16,-9 0 8-16,13 0-8 15,-13 0 24-15,0 0-16 0,0 0-32 16,8 0 12-1,1-7-8-15,-9 7 8 0,0 0 0 16,9-8 0-16,-9 8 24 16,4 0-8-16,5-8-4 15,-1 8 0-15,-3-7-4 16,3-1 0-16,1 4-12 16,-5 0 8-16,0 0 12 15,1 1-4-15,3 3-20 16,1 0 8-16,4 7 4 15,0 1 4 1,4 7 0-16,5-7 24 16,12 0-12-16,-4-1-20 15,13-3 0-15,-4 4 20 32,4-1-4-32,0 1-20 0,-4 4 4 15,-4-9 20-15,-5 5-4 0,-9-4-12 16,9 0 0-16,-12-4 12 15,-5 4-4-15,-5-8 24 16,-4 4-16-16,-4-8-4 16,9 0-4-16,-9 1-4 15,0 3 0-15,-9-4-204 16,9 8 112-16,-4 0-412 16,-4 4 280-16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2:42.3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48EF460-127B-4E45-909B-75B92FA7D874}" emma:medium="tactile" emma:mode="ink">
          <msink:context xmlns:msink="http://schemas.microsoft.com/ink/2010/main" type="writingRegion" rotatedBoundingBox="7092,8920 11289,8734 11358,10273 7160,10460"/>
        </emma:interpretation>
      </emma:emma>
    </inkml:annotationXML>
    <inkml:traceGroup>
      <inkml:annotationXML>
        <emma:emma xmlns:emma="http://www.w3.org/2003/04/emma" version="1.0">
          <emma:interpretation id="{71915848-8C00-4083-B312-22B1C483FA6D}" emma:medium="tactile" emma:mode="ink">
            <msink:context xmlns:msink="http://schemas.microsoft.com/ink/2010/main" type="paragraph" rotatedBoundingBox="7092,8920 11289,8734 11358,10273 7160,10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C73C2E-19B7-4FE0-863F-67C69F2AE588}" emma:medium="tactile" emma:mode="ink">
              <msink:context xmlns:msink="http://schemas.microsoft.com/ink/2010/main" type="line" rotatedBoundingBox="7092,8920 11289,8734 11358,10273 7160,10460"/>
            </emma:interpretation>
          </emma:emma>
        </inkml:annotationXML>
        <inkml:traceGroup>
          <inkml:annotationXML>
            <emma:emma xmlns:emma="http://www.w3.org/2003/04/emma" version="1.0">
              <emma:interpretation id="{777EC1A7-38EB-4D1C-A859-D4689AEA27D3}" emma:medium="tactile" emma:mode="ink">
                <msink:context xmlns:msink="http://schemas.microsoft.com/ink/2010/main" type="inkWord" rotatedBoundingBox="7092,8920 11289,8734 11358,10273 7160,104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3749 868 236 0,'-5'-23'88'0,"10"11"-68"0,-10-7-4 15,5 7 80-15,0-3-56 16,0-4 96-16,-4 0-76 16,-5 0 16-16,1-1-44 15,-10 5-4-15,-7 4-16 16,-10 3 0-16,-4 4-4 15,-8 12-16-15,-5 3 4 0,5 16 48 0,4 8-24 16,8 7 36-16,5 11-32 16,4-3 4-16,13 4-16 15,9-1 20-15,8-14-20 16,9-9 12-16,13-7-12 16,9-7 36-16,12-9-24 15,9-3 32-15,4-8-32 16,1-7-276-16,-5 3 136 15</inkml:trace>
          <inkml:trace contextRef="#ctx0" brushRef="#br0" timeOffset="258.6874">3955 921 164 0,'-8'42'60'0,"8"-42"-44"0,8 69-8 16,-3-38 16-16,3 0-16 15,5-1 16-15,4-3-16 16,5-8 4-16,4-7-4 16,8-5 20-16,5-3-16 15,4-4-4-15,5-4-4 16,-5-3-208-16,-5-9 112 15,-7 1 36-15</inkml:trace>
          <inkml:trace contextRef="#ctx0" brushRef="#br0" timeOffset="2012.6076">5356 852 268 0,'-9'27'100'0,"9"-8"-76"0,0 12-8 0,4-16 96 0,5 8-64 16,0 8 32-16,-1-4-44 15,1-1 20-15,-5-3-28 16,1-3 8-16,-5-1-20 16,0-4 28-16,-5-4-28 15,5-11 20-15,0 0-20 16,9-3 0-16,4-9-8 0,4-3 12 15,5-12-12-15,3 4-48 16,1 0 24-16,4 4-16 16,1 4 20-16,-1 7-8 15,0 8 8-15,-9 8 0 0,-3 3 4 16,-1 8-20-16,0 8 16 16,-4 0 32-16,-4-4-12 15,4 4 0-15,0-4-4 16,4-4 28-16,13-4-16 15,0-3-4-15,0-5-8 16,13-3-32-16,13-12 16 16,5 1-172-1,3-9 104-15,-3 1 48 16,-5-8 24-16,-13-8 4 0,-9-3 0 16,-16 0 92-16,-14-1-48 15,-13-3 72-15,-8-1-64 16,-9 9 20-16,-8 3-40 15,3 4-16-15,-3 12-8 16,4 3 12-16,0 19-8 0,4 9-40 16,4 10 20-16,9 8 0 15,5 12 12-15,3-4-20 16,5-4 12-16,13-3 40 16,5-9-20-16,-1-11 36 31,9-3-32-31,8-9 12 0,1 5-16 15,3-12-16-15,1-12 0 16,-4 1 20-16,-1-16-8 16,-8-11-4-16,4-16 0 0,-4-15-112 15,-4-7 60-15,-10 3-84 0,-3 12 72 16,-9 7 32-16,0 12 20 16,0 7 40-16,0 12-16 15,0 4 48-15,-4 15 16 16,-5 8-40-1,-8 12 32-15,4 7-44 16,0 11 4-16,0 20-20 16,5 15 20-16,3 3-20 15,1-3 32-15,8-4-28 16,5-15 20-16,8-8-20 16,0-11 20-16,5-4-24 0,-1-8 48 15,10-11-32-15,-6-1-324 16,1-7 164-16,0-4-384 15</inkml:trace>
          <inkml:trace contextRef="#ctx0" brushRef="#br0" timeOffset="902.9009">5291 588 548 0,'-47'-31'204'0,"34"35"-156"0,0 4-16 16,0 3-292-16</inkml:trace>
          <inkml:trace contextRef="#ctx0" brushRef="#br0" timeOffset="1083.4007">5132 1059 704 0,'-5'57'264'0,"-3"-26"-208"0,-9 0-12 16,12-16 28-16,1 0-48 0,0 1 8 15,-1-5-20-15,1 1-148 16,4-12 72-16,9 0-396 16</inkml:trace>
          <inkml:trace contextRef="#ctx0" brushRef="#br0" timeOffset="784.0852">4378 1105 228 0,'-26'50'84'0,"17"-31"-64"0,-4 19-8 0,9-7 48 16,-5 19-36-16,-4 30 24 15,-8 8-28-15,-5 4 8 16,-4-11-16-16,-13-12 12 15,-9-8-16-15,0-8 32 16,-4-10-24-16,-8-17 12 16,-5-14-16-16,-4-12 36 15,4-15-24-15,13-8-32 0,12-12 4 16,23-11-16-16,25-4 8 16,26-3-28-16,22-5 24 15,13 1-12-15,12-4 16 16,27 3-108-16,8 4 68 15,4 12-120-15,-8 0 96 16,-13 0 12-16,-9-8 40 16,-9-3 24-16,-8-5 4 15,-21 1 8-15,-10-1-8 16,-12-3 32-16,-8 7-20 16,-10 8 180-16,1 12-108 15,-9 3 60-15,0 12-88 16,4 0 44-16,0 4-60 15,5 7-20-15,0 8-16 16,-1 0 24-16,1 8-16 0,-1 7 32 0,-8 12-32 16,0 7 4-16,-12 20-12 15,-6 11 20-15,-3 12-16 16,-1-16 12-16,-4-7-12 16,5-9-8-16,-1-6 0 15,1-9 64-15,4-7-36 16,4-7 24-16,4-5-36 15,5-7-292-15,4-8 148 16,26 0-348 0</inkml:trace>
          <inkml:trace contextRef="#ctx0" brushRef="#br0" timeOffset="2552.5506">6696 994 300 0,'8'-19'112'0,"1"11"-88"0,-5-3-8 15,-4 7 64-15,0-4-48 16,0 0 4-16,-4 1-20 15,-9-1-4-15,0 0-4 16,-4 5-16-16,4 3 4 16,-4 7 12-16,0 1-4 15,-1 3-12-15,1 1 4 0,-4 3 4 16,-1 4 0-16,5 1 52 16,4 3-28-16,4 0 24 15,1 3-28-15,3 1 8 16,5-4-16-16,5-4-16 15,3 0 0-15,1-3 12 16,0-5-4-16,3-3 16 16,6-8-12-16,3 0 16 15,5 0-16-15,9-4-56 16,3-4 24-16,18 1-120 16,-8-5 80-16,-1-3 28 15,-4 0 24-15,0-8-16 0,-4 7 16 16,-4 9 164-16,-5 3-84 15,-4 8 56-15,-5 11-76 16,-4 4 28-16,1 4-44 16,-5 0 0-16,-5-4-20 15,1 0 56-15,-9-3-40 0,4-5 24 16,-4-11-32-16,0 0 44 16,-4-11-36-16,4-8-16 15,4-20-4-15,5-11 8 16,4-15-8-16,8 4-12 15,18-8 0-15,17 19 4 16,13 16 0-16,-9 11-636 16,-4 23 348-1,-4-8 20-15</inkml:trace>
          <inkml:trace contextRef="#ctx0" brushRef="#br0" timeOffset="-51823.9067">5339 320 508 0,'4'-27'188'0,"13"27"-148"0,18-4-8 0,-10 4 0 16,6 8-24-16,12-1-136 16,0 9 72-16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3:40.2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38AAB34-2FA0-4B16-A4CB-B164905527DD}" emma:medium="tactile" emma:mode="ink">
          <msink:context xmlns:msink="http://schemas.microsoft.com/ink/2010/main" type="writingRegion" rotatedBoundingBox="3582,11481 4022,11481 4022,11803 3582,11803"/>
        </emma:interpretation>
      </emma:emma>
    </inkml:annotationXML>
    <inkml:traceGroup>
      <inkml:annotationXML>
        <emma:emma xmlns:emma="http://www.w3.org/2003/04/emma" version="1.0">
          <emma:interpretation id="{B6A0565D-AA5D-405E-94EF-E2AAF31749CB}" emma:medium="tactile" emma:mode="ink">
            <msink:context xmlns:msink="http://schemas.microsoft.com/ink/2010/main" type="paragraph" rotatedBoundingBox="3582,11481 4022,11481 4022,11803 3582,11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F70920-6E0F-4F70-872E-0639127F60BA}" emma:medium="tactile" emma:mode="ink">
              <msink:context xmlns:msink="http://schemas.microsoft.com/ink/2010/main" type="line" rotatedBoundingBox="3582,11481 4022,11481 4022,11803 3582,11803"/>
            </emma:interpretation>
          </emma:emma>
        </inkml:annotationXML>
        <inkml:traceGroup>
          <inkml:annotationXML>
            <emma:emma xmlns:emma="http://www.w3.org/2003/04/emma" version="1.0">
              <emma:interpretation id="{550C6C42-AD4F-4B58-A263-2A3044CACD73}" emma:medium="tactile" emma:mode="ink">
                <msink:context xmlns:msink="http://schemas.microsoft.com/ink/2010/main" type="inkWord" rotatedBoundingBox="3582,11481 4022,11481 4022,11803 3582,11803">
                  <msink:destinationLink direction="to" ref="{E684F5A5-E7E1-4FE0-953D-1F4DBB973B60}"/>
                  <msink:destinationLink direction="to" ref="{CA724FD8-E272-4BCE-A1DB-477D75911692}"/>
                  <msink:destinationLink direction="with" ref="{A904DEA2-EAD5-44F1-BFE7-AD0061D7F151}"/>
                  <msink:destinationLink direction="with" ref="{428B26ED-2E59-4E7C-BC78-937B687750FC}"/>
                </msink:context>
              </emma:interpretation>
            </emma:emma>
          </inkml:annotationXML>
          <inkml:trace contextRef="#ctx0" brushRef="#br0">199 126 144 0,'0'-15'52'0,"0"7"-40"0,8-4 0 0,1 5 8 16,-5-5-12-16,5-7 16 15,4 0-16-15,4 7-4 16,0-3 0-16,0 7-4 0,1 8 0 15,-1 16 24-15,4 3-12 16,-3 8 32-16,8 7-28 16,-14-3 56-16,10-4-40 15,-13-1 12-15,-5-3-28 16,-8 4 28-16,-14 0-28 16,-3-4 40-16,-9-4-32 15,-13-3-24-15,0-9 0 16,-9-11 24-16,0-3-12 15,0-5 4-15,9-3-8 16,5 3-24-16,3-3 8 16,26-4-4-16,9-4 4 15,18 11-20-15,8-3 16 16,4-4-20-16,8 4 16 0,-3 7-316 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3:54.9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60D3DB1-D4DF-416F-8717-A199FCB9E6EC}" emma:medium="tactile" emma:mode="ink">
          <msink:context xmlns:msink="http://schemas.microsoft.com/ink/2010/main" type="inkDrawing" rotatedBoundingBox="5009,17671 5373,12232 6193,12286 5829,17726" shapeName="Other"/>
        </emma:interpretation>
      </emma:emma>
    </inkml:annotationXML>
    <inkml:trace contextRef="#ctx0" brushRef="#br0">319 22 288 0,'34'-15'108'15,"-8"7"-84"-15,8 1-4 0,-12 7 84 0,0 0-60 16,-1 0 36-16,1 0-48 15,3 7 52-15,-3 1-48 16,4 7 20 0,-5 1 20-1,5 3-44-15,-9 8-4 0,1 15-20 16,-1 15 4-16,-4 27-8 16,-4 12 8-16,-1-4-8 15,1-4-4-15,-1 4 4 0,-8 12-4 16,-8 3 0-16,-1 0 16 15,5-7-8-15,-13-16-28 0,12-15 8 16,-8-8 24-16,13-7-8 16,5-8-8-16,8-12 0 15,8-3 12-15,9-12-4 16,13-8-20-16,0-3 8 16,-4-8-12-1,4 0 8-15,0-8-28 16,-4-3 24-16,-17-4 24 15,-5-1-4-15,-4 1-44 16,4 0 24-16,-17-4 4 0,-8 3 8 16,-5 5-52-16,-9 3 32 15,-4 4-24-15,-8 8 28 0,-5 8-8 16,-8-1 16-16,8 8 8 16,0 8 4-16,-4 4 8 15,4 7-4-15,13 8-12 16,0 15 4-16,9 4-4 15,13 8 0-15,-5-4 16 16,14 0-4-16,-1 4-4 16,4 15 4-16,1 19-16 15,0 12 8-15,-1-4 4 16,1 3 0-16,-5 20 0 16,9 4 0-16,-4 4 8 15,-9-1-4-15,4 27-4 16,0-7 4-16,-4 0 12 15,-4-12-8-15,0 12 48 16,-5-4-28-16,-8-12 28 16,0-15-28-16,-5-4-16 0,-8 8-8 15,-4 0 56-15,-5-15-32 16,-4-20 8-16,0-11-24 16,-1-4 12-16,6-7-16 15,-1-13 24-15,9-10-20 16,0-4 4-16,-5-28-8 15,5-6 4-15,0-17-8 16,0-6-80-16,-1-13 40 16,-3-3-216-1,0-12 140-15,-5-7-276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3:38.5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28B26ED-2E59-4E7C-BC78-937B687750FC}" emma:medium="tactile" emma:mode="ink">
          <msink:context xmlns:msink="http://schemas.microsoft.com/ink/2010/main" type="inkDrawing" rotatedBoundingBox="4427,18621 5056,12312 5337,12340 4708,18649" semanticType="callout" shapeName="Other">
            <msink:sourceLink direction="with" ref="{550C6C42-AD4F-4B58-A263-2A3044CACD73}"/>
            <msink:sourceLink direction="with" ref="{7DDAD866-9B34-416D-A5AF-80FB0B93D60B}"/>
          </msink:context>
        </emma:interpretation>
      </emma:emma>
    </inkml:annotationXML>
    <inkml:trace contextRef="#ctx0" brushRef="#br0">633 0 156 0,'0'42'56'0,"0"-15"-44"0,0 15-4 16,5-4 120-16,-1 31-72 16,0 15 48-16,5 12-60 15,-5-4 20-15,5 15-36 16,-1 23-8-16,1 16-12 15,0-12 20-15,-9 0-16 16,-5 19-12-16,5 8-4 0,-17-12-4 16,9 1 0-16,-1 11 76 15,0 7-36-15,1-18 4 16,3-9-20-16,-3 13 16 16,8 6-20-1,-5-6 12-15,-3-13-12 0,-5 24 0 0,-4 7-4 16,-5-15 12-16,1-7-12 15,-23 18 16-15,6 5-16 16,-1-16 24-16,0-23-20 16,5 15 40-16,4 1-28 0,12-5 32 15,-3-22-32-15,4-12 32 16,8 4-32-16,0 11-12 16,5 4-8-1,-13-11 4-15,4-12-4 0,-4-7 16 16,-5 3-12-16,0-3-12 15,1 3 0-15,-1-7 48 16,5-12-24-16,-4-19-8 16,-5 0-8-16,13-34-296 15,-13-4 160-15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3:55.7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A7182D1-B691-4E02-B8EE-A8CBA5EA1443}" emma:medium="tactile" emma:mode="ink">
          <msink:context xmlns:msink="http://schemas.microsoft.com/ink/2010/main" type="writingRegion" rotatedBoundingBox="6226,14093 9094,13752 9275,15268 6406,15610"/>
        </emma:interpretation>
      </emma:emma>
    </inkml:annotationXML>
    <inkml:traceGroup>
      <inkml:annotationXML>
        <emma:emma xmlns:emma="http://www.w3.org/2003/04/emma" version="1.0">
          <emma:interpretation id="{9D510200-4CB3-49FF-A266-45595D51DBB5}" emma:medium="tactile" emma:mode="ink">
            <msink:context xmlns:msink="http://schemas.microsoft.com/ink/2010/main" type="paragraph" rotatedBoundingBox="6226,14093 9094,13752 9275,15268 6406,156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9E4D79-BFF7-4D4F-A668-CAE950A41057}" emma:medium="tactile" emma:mode="ink">
              <msink:context xmlns:msink="http://schemas.microsoft.com/ink/2010/main" type="line" rotatedBoundingBox="6226,14093 9094,13752 9275,15268 6406,15610"/>
            </emma:interpretation>
          </emma:emma>
        </inkml:annotationXML>
        <inkml:traceGroup>
          <inkml:annotationXML>
            <emma:emma xmlns:emma="http://www.w3.org/2003/04/emma" version="1.0">
              <emma:interpretation id="{7DDAD866-9B34-416D-A5AF-80FB0B93D60B}" emma:medium="tactile" emma:mode="ink">
                <msink:context xmlns:msink="http://schemas.microsoft.com/ink/2010/main" type="inkWord" rotatedBoundingBox="6266,14081 7076,14030 7127,14844 6318,14895">
                  <msink:destinationLink direction="to" ref="{E684F5A5-E7E1-4FE0-953D-1F4DBB973B60}"/>
                  <msink:destinationLink direction="from" ref="{CA724FD8-E272-4BCE-A1DB-477D75911692}"/>
                  <msink:destinationLink direction="with" ref="{428B26ED-2E59-4E7C-BC78-937B687750FC}"/>
                  <msink:destinationLink direction="with" ref="{511197EE-4001-49A9-B754-E0BE5B0B56A2}"/>
                  <msink:destinationLink direction="with" ref="{A904DEA2-EAD5-44F1-BFE7-AD0061D7F15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78 17 92 0,'0'-20'32'0,"-9"24"-24"0,9 4 0 15,0-8-4-15,-4 4-4 16,4 11 112-16,-4 12-60 16,-1 4 128-16,5 7-100 15,0 12 68-15,-8 19-88 16,3 15 20-16,5 4-44 16,-4 0 12-16,0-15-28 15,-1-12 36-15,-7-15-32 0,3-11 48 16,0-12-40-16,9-12 12 15,0-19-28-15,0-15-16 16,13-19-4-16,-4-11-112 31,4-1 64-31,4-15-84 0,0 4 76 0,5 11 16 16,-5 12 24-16,5 12 16 16,-1-1 4-16,-8 16-12 15,4 11 8-15,5 4 64 16,-14 11-32-16,5 8 40 15,-4 12-36-15,4 11-8 16,-9 8-16-16,1 4 12 0,-14-5-12 16,9 1 24-16,-9-4-20 15,-4-4 4-15,-4-7-8 16,4-1 20-16,-4-7-16 16,13-4-12-16,-5-8-4 0,0-3-48 15,1-5 24 1,16-7-276-16,14-7 168 15,8-5-200-15</inkml:trace>
          <inkml:trace contextRef="#ctx0" brushRef="#br0" timeOffset="389.4961">621 507 364 0,'4'11'132'0,"13"-14"-100"0,1-1-12 16,-6-4-8-16,10-7-12 16,-9-8-12-16,4-4 8 15,5 0 12-15,-5 0-4 16,-4 4-20-16,-9 4 8 0,1 4-12 16,-5 3 8-16,-9 5 16 15,-4-1 0-15,-4 0-4 16,-5 1 4-16,1 3 64 15,-10 0-36-15,1 4 120 16,9 4-84-16,-9 4 28 16,17 7-56-16,-5 8 12 15,14 11-32-15,4 5 0 0,0 3-12 16,13 0-24-16,0 0 8 16,9-7 12-16,-10-9 0 0,6-3 16 15,-1-4-12-15,-4-3-100 16,4-9 48-16,0-10-456 15,9-17 276 1,4-14 76-16</inkml:trace>
        </inkml:traceGroup>
        <inkml:traceGroup>
          <inkml:annotationXML>
            <emma:emma xmlns:emma="http://www.w3.org/2003/04/emma" version="1.0">
              <emma:interpretation id="{0CD74685-2A86-4AC8-ACE8-6DB012816EE3}" emma:medium="tactile" emma:mode="ink">
                <msink:context xmlns:msink="http://schemas.microsoft.com/ink/2010/main" type="inkWord" rotatedBoundingBox="7154,14267 8872,14062 9020,15299 7301,15503"/>
              </emma:interpretation>
              <emma:one-of disjunction-type="recognition" id="oneOf1">
                <emma:interpretation id="interp1" emma:lang="" emma:confidence="0">
                  <emma:literal>gone</emma:literal>
                </emma:interpretation>
                <emma:interpretation id="interp2" emma:lang="" emma:confidence="0">
                  <emma:literal>gave</emma:literal>
                </emma:interpretation>
                <emma:interpretation id="interp3" emma:lang="" emma:confidence="0">
                  <emma:literal>gore</emma:literal>
                </emma:interpretation>
                <emma:interpretation id="interp4" emma:lang="" emma:confidence="0">
                  <emma:literal>gne</emma:literal>
                </emma:interpretation>
                <emma:interpretation id="interp5" emma:lang="" emma:confidence="0">
                  <emma:literal>gale</emma:literal>
                </emma:interpretation>
              </emma:one-of>
            </emma:emma>
          </inkml:annotationXML>
          <inkml:trace contextRef="#ctx0" brushRef="#br0" timeOffset="1937.6176">1517 346 208 0,'26'-38'76'0,"-22"15"-60"0,-4 4-4 15,-4 11 72-15,-9 0-48 16,0 4 12-16,-9 1-28 15,-8 3 24-15,-4 7-28 16,-5-3 4-16,-13 8-12 16,9 3 28-16,0 4-20 0,9 8 32 15,12 0-32-15,18 0 32 16,17-5-32-16,13-6-4 16,8-5-8-16,5-11-4 15,4-7 0-15,9-5-20 16,-1-3 12-16,-3 3-120 15,-5 5 72-15,-9-9-128 16,-12 9 104-16,-13-1-40 16,-14 8 72-16,-8 4 16 15,-8 7 20-15,-5 12 204 16,4 4-104-16,1 15 80 16,-1 0-100-16,9 12 60 0,5 11-72 15,3-4-12-15,1-3-28 16,4-1-12-16,0 8 0 15,-9 12 4-15,1 7-4 0,-5 1-4 16,-17-9 4-16,-9-7 4 16,-4-15-4-16,-9-12 8 15,-4-8-8-15,0-11 16 16,0-7-12-16,9-16 4 16,12-23-4-16,9-23-16 15,18-23 4-15,21-15 12 16,25-5-4-16,14 9-136 15,13 0 76-15,4-9-88 16,-5-10 84 0,10-8-28-16,3 7 48 15,-4 12 8-15,-12 11 16 0,-5 12 84 16,-9 12-40-16,-8 18 184 16,-13 4-116-16,-9 9 8 15,-4 6-60-15,-4 9 12 16,-9 7-28-16,0 0 28 0,4 7-32 15,-4 1 32-15,0 7-32 16,-9 4 4-16,-4 4-16 16,-8 12 0-16,-9 11-4 15,-9 4 4-15,0 3-8 16,0-3-4-16,5-8 4 16,8-7 20-16,9-20-12 0,4-15-4 15,13-15-4-15,0-24-4 16,21 1 0-16,18-4 8 15,9 0-4-15,12 7-28 16,5 5 12-16,-9 14 4 16,-13 9 8-16,-5 3-12 15,-12 11 8-15,-8 5 4 16,-14 3 0-16,-4 4-12 16,-4 4 8-16,-5 0 12 15,5 4-4-15,4 4 24 16,13-1-16-16,4 1 12 15,9-4-12-15,8-8 0 16,1-4-4-16,3-11 12 16,5-8-12-16,5-7-12 15,-1-4 0-15,-4-5 12 0,-8 1-4 16,-5 0-12-16,0-4 4 16,-4-4-24-1,4-3 16-15,-8-9-20 0,4-3 16 16,-1 0-28-16,6-8 28 15,-10-3-20-15,-4 3 20 16,1 0 28-16,-10 16-8 16,1 7 36-16,-9 8-24 15,-5 11 48-15,-3 12-36 16,-14 19 48-16,1 7-44 16,-5 1-8-16,0 0-12 15,5 3-12-15,3 5 4 0,10 3 20 16,12-4-12-16,9-4-128 15,0-3 64-15,4-4-160 16,5-4 124-16,-5-12-208 16,-4-7 168-1,-5-4-228-15,-3-4 200 16</inkml:trace>
        </inkml:traceGroup>
        <inkml:traceGroup>
          <inkml:annotationXML>
            <emma:emma xmlns:emma="http://www.w3.org/2003/04/emma" version="1.0">
              <emma:interpretation id="{9A5701AD-56A8-4482-9A13-9E613AF94DC8}" emma:medium="tactile" emma:mode="ink">
                <msink:context xmlns:msink="http://schemas.microsoft.com/ink/2010/main" type="inkWord" rotatedBoundingBox="7205,14110 7323,14097 7397,14720 7279,1473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94.8084">1026 281 624 0,'-30'50'228'0,"17"-12"-176"0,-5 27-16 0,10-30 8 16,8-1-32-16,0 8-12 15,0-3-4-15,4-9-180 16,0-3 96-16,9-12-268 16</inkml:trace>
          <inkml:trace contextRef="#ctx0" brushRef="#br0" timeOffset="540.9014">1009 20 624 0,'-56'12'228'0,"38"-8"-176"0,-8 3-16 16,18 1-404-16,8-8 192 0,8 0-64 15</inkml:trace>
        </inkml:traceGroup>
        <inkml:traceGroup>
          <inkml:annotationXML>
            <emma:emma xmlns:emma="http://www.w3.org/2003/04/emma" version="1.0">
              <emma:interpretation id="{6AB0BCA6-1AAE-4364-A558-B308C5A16C97}" emma:medium="tactile" emma:mode="ink">
                <msink:context xmlns:msink="http://schemas.microsoft.com/ink/2010/main" type="inkWord" rotatedBoundingBox="8532,14165 9135,14093 9147,14196 8545,14268"/>
              </emma:interpretation>
              <emma:one-of disjunction-type="recognition" id="oneOf3">
                <emma:interpretation id="interp7" emma:lang="" emma:confidence="0">
                  <emma:literal>~</emma:literal>
                </emma:interpretation>
                <emma:interpretation id="interp8" emma:lang="" emma:confidence="0">
                  <emma:literal>-</emma:literal>
                </emma:interpretation>
                <emma:interpretation id="interp9" emma:lang="" emma:confidence="0">
                  <emma:literal>_</emma:literal>
                </emma:interpretation>
                <emma:interpretation id="interp10" emma:lang="" emma:confidence="0">
                  <emma:literal>•</emma:literal>
                </emma:interpretation>
                <emma:interpretation id="interp11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2088.0153">2284 185 572 0,'-43'-27'208'0,"43"27"-160"0,-17-26-12 15,17 14 164 1,8 8-116-16,22-11 0 16,5 3-52-16,30-3 16 15,4 4-32-15,12 3-4 0,1 12-8 16,-8 0-172-16,-6 3 92 0,-12 9-164 16,-17-5 136-16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2:06.5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942B1BA-7E4A-4F66-A966-39CD3EA70CC9}" emma:medium="tactile" emma:mode="ink">
          <msink:context xmlns:msink="http://schemas.microsoft.com/ink/2010/main" type="inkDrawing" rotatedBoundingBox="7825,6595 8240,7054 8004,7266 7589,6808" semanticType="callout" shapeName="Other">
            <msink:sourceLink direction="with" ref="{2F14DE90-1F41-430E-B7E6-B822D01E7631}"/>
            <msink:sourceLink direction="with" ref="{F53CC5FB-AD07-4121-B587-030E5C9A2601}"/>
          </msink:context>
        </emma:interpretation>
      </emma:emma>
    </inkml:annotationXML>
    <inkml:trace contextRef="#ctx0" brushRef="#br0">106 805 372 0,'-22'34'140'0,"13"-3"-112"0,-4 27-4 0,9-20 20 0,4 15-28 16,0 1 56-16,4 0-40 15,5-8 36-15,13-12-36 16,12-7 36-16,22-8-40 16,26-7 28-16,13-20-28 15,0 0-220-15,-1-3 104 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3:13.2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157AA76-25CD-4FA9-A1B5-7F19BF9C1814}" emma:medium="tactile" emma:mode="ink">
          <msink:context xmlns:msink="http://schemas.microsoft.com/ink/2010/main" type="inkDrawing" rotatedBoundingBox="8305,6698 8387,6750 8386,6751 8304,6698" semanticType="callout" shapeName="Other">
            <msink:sourceLink direction="with" ref="{F53CC5FB-AD07-4121-B587-030E5C9A2601}"/>
          </msink:context>
        </emma:interpretation>
      </emma:emma>
    </inkml:annotationXML>
    <inkml:trace contextRef="#ctx0" brushRef="#br0">614 882 92 0,'22'15'32'0,"-22"-15"-24"0,30 19 0 15,-17-11 12 1,4 3-12-16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4:26.1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645325B-0E44-4873-92FF-1890AF0184E5}" emma:medium="tactile" emma:mode="ink">
          <msink:context xmlns:msink="http://schemas.microsoft.com/ink/2010/main" type="writingRegion" rotatedBoundingBox="16839,10374 24083,10353 24089,12224 16844,12245"/>
        </emma:interpretation>
      </emma:emma>
    </inkml:annotationXML>
    <inkml:traceGroup>
      <inkml:annotationXML>
        <emma:emma xmlns:emma="http://www.w3.org/2003/04/emma" version="1.0">
          <emma:interpretation id="{F91F92ED-172C-4654-BFE8-35B091221623}" emma:medium="tactile" emma:mode="ink">
            <msink:context xmlns:msink="http://schemas.microsoft.com/ink/2010/main" type="paragraph" rotatedBoundingBox="16839,10374 24083,10353 24089,12224 16844,122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CF053B-48FA-43B7-956A-F7801A8B9767}" emma:medium="tactile" emma:mode="ink">
              <msink:context xmlns:msink="http://schemas.microsoft.com/ink/2010/main" type="line" rotatedBoundingBox="16839,10374 24083,10353 24089,12224 16844,12245"/>
            </emma:interpretation>
          </emma:emma>
        </inkml:annotationXML>
        <inkml:traceGroup>
          <inkml:annotationXML>
            <emma:emma xmlns:emma="http://www.w3.org/2003/04/emma" version="1.0">
              <emma:interpretation id="{7096BCEC-6A2C-4E88-BB71-6FF7450B5BF4}" emma:medium="tactile" emma:mode="ink">
                <msink:context xmlns:msink="http://schemas.microsoft.com/ink/2010/main" type="inkWord" rotatedBoundingBox="16839,10489 20342,10479 20346,11951 16843,119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2318 416 352 0,'9'-23'132'0,"-9"23"-104"0,13-19-8 0,-9 11 60 16,5 8-48-16,-9-4 68 15,4 4-60-15,-8 12 52 16,4 7-52-16,-9 8 32 16,5 4-40-16,-9-5 24 15,9 5-28-15,-5-4 8 16,5-4-20-16,-1-4 52 15,10-4-36-15,-1-7 12 16,9 0-28-16,0-12 0 16,4 4-8-16,0-16 4 15,0 5-8-15,1-16-72 16,-1 8 36-16,-4-15-92 16,4-1 68-16,-8 1 28 15,4 7 20-15,-9 0 8 16,0 12 0-16,-4 3-36 15,5 8 20-15,-1 12 76 16,0 3-32-16,0 9 64 16,5 6-56-16,0 1 12 15,-1 4-32-15,1 0 8 16,0-5-12-16,-1 1-8 16,1-4 0-16,-1 0 12 15,1-4-8-15,0-7 40 0,-1-1-24 0,1-11-4 16,4 0-12-16,0-15-8 15,4 3 4-15,0-14-76 16,0 3 40-16,-4-16-4 16,5 5 20-16,-5-8 4 15,4 11 4-15,-4 0 8 16,0 16 0-16,-5-8 44 16,1 16-24-16,-9 7 60 15,4 11-44-15,-4 16 80 16,0 0-64-16,0-1 0 15,0 5-32-15,0 0 4 16,9-8-12-16,-5 4 0 16,0-5-4-16,-4-2 28 15,5 3-20-15,-1-12-136 16,0 4 64-16,5-15-352 16,0 0 228-16</inkml:trace>
          <inkml:trace contextRef="#ctx0" brushRef="#br0" timeOffset="313.0218">3219 550 312 0,'13'-7'112'0,"-13"7"-84"0,21-12-12 15,-12 4 92 1,4 8-64-16,4-11 44 16,0-1-52-16,0-14-12 15,1 10-12-15,-5-7 8 0,4 4-12 0,-13 0 24 16,5 4-20-16,-18 3 40 15,1 4-28-15,-18 8 20 16,4 4-24-16,-17 8 36 16,5 3-32-16,-9 8 84 15,8 0-60-15,10 0 64 16,7 8-60-16,23-4 60 16,8 3-64-16,17-3-16 15,8-4-20-15,14 0 16 16,-4-8-16-16,-5-11 4 15,0 4-8-15,8-12-244 16,1 0 128-16</inkml:trace>
          <inkml:trace contextRef="#ctx0" brushRef="#br0" timeOffset="-2088.6477">396 397 332 0,'13'-23'120'0,"-4"4"-92"0,0-12-8 0,-1 12 68 16,1-4-52-16,4-4 40 0,-5-7-44 15,5-1 0-15,-4 1-20 16,-5 3-8-16,-8 4 0 15,-13 1-4-15,-13 3 0 16,-14 3 16-16,-7 9-8 16,-1 3-12-16,-4 4 0 15,4 4 12-15,5 0-4 16,8 0-20-16,9 4 8 16,8 8-24-16,14 3 20 15,8 8-4-15,8 8 8 16,10 3 24-16,3 8-8 15,5 4-28-15,4 0 8 16,5 0 12-16,-1-4 4 16,-8 0-12-16,-13-7 4 15,0-4 64-15,-26-8-32 0,0 3 24 16,-13-6-32-16,-8-5 8 16,-1-7-16-16,-4-5-8 0,1-6 0 15,7-1 12-15,10-4-8 16,8 0-224-1</inkml:trace>
          <inkml:trace contextRef="#ctx0" brushRef="#br0" timeOffset="-677.3027">789 343 208 0,'-18'54'76'0,"18"-54"-60"0,-4 61-4 15,4-42 48 1,4 4-36-16,-4-7-12 15,18-5-4-15,3 1 16 16,9-5-12-16,13-14 4 16,5 11-8-16,8-20 4 0,-5 9-8 0,1-16-100 15,-9 3 52-15,-8-6-60 16,-14 3 60-16,5-4 4 16,-13 11 24-16,-9 1 84 15,-4 7-40-15,-13 8 152 16,5 12-104-16,-14 7 40 15,14 4-72-15,-5 12 72 16,4 3-64-16,-12 27-36 16,3 12-12-16,-16 45 40 15,-9-3-24-15,-9-12-8 16,-4 0-8-16,4 1 4 16,-8-13-4-16,-5-14-12 0,-17-20 4 0,5-26 100 15,-1-28-52-15,14-26 44 16,12-23-52-16,18-8 60 15,25-3-56 1,22-1 0-16,34-15-24 0,14-15-20 16,8-16 0-16,-1 8-92 15,6 4 48-15,3 8-160 16,5 3 112-16,-4-3-180 16,-5-1 152-1,-8 8 12-15,-9 12 64 16,-13 15 36-16,13 12 8 15,-22 11-16-15,-8 11 12 16,0 5-4-16,-5 3 4 16,-3 4 16-16,-5 4-4 15,0-1-4-15,-5 5 4 16,-4-8 40-16,14 0-24 0,-10 0 52 16,1 8-40-16,0-1 4 15,-1 9-24-15,5 7 108 16,-9 11-68-16,1 8 52 15,3 0-64 1,-8 1 32-16,-4 3-40 0,4-1 16 16,-4 1-28-16,-1-3 52 0,1-9-40 15,0-7 36-15,-1-12-36 16,5-15 16-16,5-11-28 16,3-8-8-16,5-8-8 15,0-8 12-15,5-3-8 0,3-8-108 16,5-8 52-16,-5 5-16 15,-3 10 40-15,3 1 12 32,-4 15 12-32,-8 4-28 15,-5 7 16-15,-4 12 32 0,0 8-12 16,-4 4 52 0,8 7-32-16,-4 11 40 0,0 5-40 15,13-1 20-15,-4 1-28 16,8-5-16-16,-4-3-8 15,0-8 40-15,-4 8-24 0,-5-12-8 32,0 1-8-32,-8-5 48 0,-5-3-24 15,1-8 0 1,3 0-12-16,-3-4 4 0,8-4-8 16,0-7 8-16,8 7-8 15,1 1-4-15,8 3 4 0,0-11-24 16,5 7 12-16,-5-4 20 15,1 5-4-15,-6-5-12 16,6 5 0-16,-5-9-4 16,0 9 0-16,4-9 8 15,-4 9 0-15,-5-9-20 16,5 13 12-16,-4-1 20 16,4 4-4-16,0 0 32 15,0 4-24-15,0-1 40 16,4 5-32-16,-4-4 12 15,0 7-20-15,-5 1 20 16,5 3-24-16,-8 1 4 16,3-1-8-16,-4 4 20 15,5 0-16-15,-5-4 24 16,1 5-24-16,-1-5 24 16,5 4-24-16,-5-4 12 15,5 1-12-15,-5-5 12 16,4-3-16-16,-8-8 48 15,0 0-28-15,0-8-156 16,9 4 68-16,-9-7-292 16,4-1 192-16</inkml:trace>
        </inkml:traceGroup>
        <inkml:traceGroup>
          <inkml:annotationXML>
            <emma:emma xmlns:emma="http://www.w3.org/2003/04/emma" version="1.0">
              <emma:interpretation id="{A3603072-4CBF-4710-9BCA-14DB5F3A5464}" emma:medium="tactile" emma:mode="ink">
                <msink:context xmlns:msink="http://schemas.microsoft.com/ink/2010/main" type="inkWord" rotatedBoundingBox="22938,10356 24083,10353 24087,11755 22942,11758"/>
              </emma:interpretation>
              <emma:one-of disjunction-type="recognition" id="oneOf1">
                <emma:interpretation id="interp1" emma:lang="" emma:confidence="0">
                  <emma:literal>try!!</emma:literal>
                </emma:interpretation>
                <emma:interpretation id="interp2" emma:lang="" emma:confidence="0">
                  <emma:literal>try! !</emma:literal>
                </emma:interpretation>
                <emma:interpretation id="interp3" emma:lang="" emma:confidence="0">
                  <emma:literal>toy! !</emma:literal>
                </emma:interpretation>
                <emma:interpretation id="interp4" emma:lang="" emma:confidence="0">
                  <emma:literal>my!!</emma:literal>
                </emma:interpretation>
                <emma:interpretation id="interp5" emma:lang="" emma:confidence="0">
                  <emma:literal>Try! !</emma:literal>
                </emma:interpretation>
              </emma:one-of>
            </emma:emma>
          </inkml:annotationXML>
          <inkml:trace contextRef="#ctx0" brushRef="#br0" timeOffset="1920.4262">6127 1163 624 0,'-26'11'228'16,"35"-7"-176"-16,-18 0-16 0,9-4 80 15,0 0-72-15,9 0 16 0,4 0-36 16,4-4-164-16</inkml:trace>
          <inkml:trace contextRef="#ctx0" brushRef="#br0" timeOffset="1543.9246">6550-82 488 0,'12'-19'180'0,"1"11"-140"0,-4-3-12 0,0 7 136 0,-5 0-96 15,9 0 104-15,-4 4-96 16,-9 8 20-16,-5 7-56 16,1 8 12-16,-9 16-32 0,4 18 44 15,-12 24-36-15,-1 3-16 16,-4 4-4-16,1-11-404 15,-1-9 216-15</inkml:trace>
          <inkml:trace contextRef="#ctx0" brushRef="#br0" timeOffset="2312.4687">6769 1270 736 0,'18'-19'272'0,"3"15"-208"0,14-3-20 16,-18 3-16-16</inkml:trace>
          <inkml:trace contextRef="#ctx0" brushRef="#br0" timeOffset="2204.7104">7166-63 384 0,'17'-19'140'0,"0"19"-108"0,-4 0-8 0,0 0 92 15,-4 0-68 1,-1 0 88-16,-8 0-80 0,0 12 80 16,-4 3-80-16,-9 19 16 15,0 16-40-15,0 27-32 0,-8 15 0 16,-5-12 36-16,9-7-24 15,-18 0 8-15,-4 11-12 16,-4 16-376 0,-4 7 200-16,4-11-276 15</inkml:trace>
          <inkml:trace contextRef="#ctx0" brushRef="#br0" timeOffset="1324.3408">4132-51 488 0,'-4'-15'180'0,"4"15"-140"0,-17 3-12 15,8 1 108 1,5 8-80-16,-5 14 76 16,-8 5-76-16,0 30-32 15,4 8-12-15,0 19 4 16,0-7-8-16,4-5 4 16,5-7-4-16,-5 0 4 15,9-15-8-15,-8-4-56 16,3-16 28-16,-7-18-148 0,-1-5 96 0,-9-19-168 15,9 1 136-15,-13-20-44 16,9 0 88-16,-9-23 4 16,9 16 36-16,0-20 56 15,4 4-12 1,0 1 156-16,9 7-96 16,12-4 80-16,5 11-92 15,13 1 36-15,8 11-64 0,10-4-12 16,-1 11-16-16,17 1 24 15,0 4-20-15,5 3-4 16,-9 8-8-16,0 4 4 16,-9 7-4-16,-8 8 24 15,-13 4-16-15,-13 16 40 16,-5-1-28-16,-12 12-12 16,4-4-8-16,-8 0 12 15,8-4-8-15,0 4-4 0,4-12 0 16,0-3 40-1,5-8-24-15,-1-8 24 0,5-11-24 16,0-8 52-16,5-3-40 0,-1-9-24 16,4-3-8-16,1-15 0 31,4-1 0-31,0-18-12 16,-1 7 8-16,6-4 12 15,-10 8-4-15,-8 0-4 0,9 11 4 16,-5 4 48-16,-9 8-28 0,-8 7 24 15,5 12-28-15,-10 16 28 16,5 7-32-16,-4 23-4 16,4 4-8-16,0 3 28 15,4-3-16-15,9 0-24 16,5-4 4-16,3-8 16 16,14-7-4-16,3-8 24 15,10-4-20-15,3-4-12 0,5-15-4 16,-8-8-32-16,-5-3 20 15,-4-4-20-15,-5-5 20 0,-12 5-28 16,-5 0 28-16,-4 3 16 16,-9 5 0-16,-4 7-76 15,-4 0 40-15,-9 15 40 16,0 12 0-16,-4 30 64 16,13 43-36-16,-9 11 12 15,-5 0-28-15,-7 8 8 16,-14 22-12-16,0-3 0 15,-4-15-4-15,-9-23 12 16,0-24-12-16,5-15 48 16,4-22-28-16,-4-28 12 15,3-11-24-15,10-34 8 16,12-35-12-16,18-15-16 16,17-1 0-16,17 16 20 15,13 4-8-15,35 4 32 16,21-4-24-16,13 4-84 0,-4-8 36 15,-5 0-360-15,9-8 216 16,9 12-568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37:55.5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420326B-56ED-4FC6-A76C-B6BE0CE5A362}" emma:medium="tactile" emma:mode="ink">
          <msink:context xmlns:msink="http://schemas.microsoft.com/ink/2010/main" type="inkDrawing" rotatedBoundingBox="2101,9781 25783,10325 25778,10578 2095,10034" shapeName="Other"/>
        </emma:interpretation>
      </emma:emma>
    </inkml:annotationXML>
    <inkml:trace contextRef="#ctx0" brushRef="#br0">0 142 124 0,'26'-8'44'0,"-5"8"-32"0,9-4-4 0,-12 4 12 15,7 0-12-15,6-4 4 16,-5 4-4-16,8-3-8 15,-4-1 4-15,0 0 4 16,5 0-4-16,-1 0 76 16,14-3-44-16,3-1 32 15,14 0-40-15,4 4-16 16,8 1-8-16,-3 3-4 16,-1 0 0-16,-4-4 32 0,13-4-16 15,13 0 32-15,8-3-32 16,5 11 20-16,-5-8-20 15,-4 8-24-15,13-7 0 16,5-1 12-16,12 4 0 16,0 4-4-16,-8-8 4 15,4 1 4-15,17 3-4 16,4 0-12-16,1 0 4 16,-13 0 20-16,21-3-8 15,0 3-4-15,-13 4 0 16,-8 0 12-16,12-4-8 15,1 4 16-15,8 8-16 16,-17-1 24-16,-5 1-20 16,9-4 4-16,13 4-8 15,-8-5-16-15,-9 5 4 0,8-4-4 16,31 0 0-16,-13 3 8 16,-9 1 0-16,0-8 16 15,26 0-8-15,-9 4-4 16,-17 0 0-16,9-4-40 15,17 4 20-15,-8 7 32 16,-10-3-8-16,5-4 28 16,13 7-24-16,-8 1-20 15,-5-1 0-15,21-3-24 16,5 3 20-16,-13-7 4 16,13 0 8-16,9 0 8 0,-5 3-4 15,-9-3 16-15,31 0-12 16,-22-4-12-16,-4 4 0 15,35-4 20-15,-23 7-8 16,6-3-12-16,16 0 0 16,-8 0-4-16,-1 4 0 15,18 3 8-15,-8 4 0 16,4-11 8-16,8 12-4 16,-13-5 8-16,26-3-8 15,-4 3-20-15,-4 1 8 16,17-5 12-16,-13 5 0 15,17 3 8-15,0-3-8 16,-8-1-4-16,21 1 4 16,-22 3 4-16,31-4-4 15,-18 5-4-15,22-9 4 0,-8 9-4 16,3-12 0-16,14 11-20 0,-9-11 12 16,22 7 12-16,-9-7 0 15,17 0-4-15,0 0 4 16,22 11 20-16,-9-11-12 15,8-4-32-15,1 4 12 16,-4 3 0-16,-10-10 8 16,5 10 44-16,-12-7-24 15,3 8-20-15,-17-12 0 16,5 12 8-16,-31-8-4 16,14 4-4-16,-31-1 4 15,-26 1-4-15,0-4 0 0,-25 12 16 16,-35-12-8-16,-22 0-84 15,-8 0 44-15,-13 0-244 16,-17-8 152 0,-31 8-112-16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2:13.7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FB0F609-E0CF-4AC8-8950-7DD4B2221E34}" emma:medium="tactile" emma:mode="ink">
          <msink:context xmlns:msink="http://schemas.microsoft.com/ink/2010/main" type="writingRegion" rotatedBoundingBox="17761,6872 23431,5953 23865,8631 18195,9550">
            <msink:destinationLink direction="with" ref="{21E80CB8-E249-41E8-9F21-065A25531352}"/>
          </msink:context>
        </emma:interpretation>
      </emma:emma>
    </inkml:annotationXML>
    <inkml:traceGroup>
      <inkml:annotationXML>
        <emma:emma xmlns:emma="http://www.w3.org/2003/04/emma" version="1.0">
          <emma:interpretation id="{B1607CCE-DA9B-4D18-80DC-AAD3BC4E2233}" emma:medium="tactile" emma:mode="ink">
            <msink:context xmlns:msink="http://schemas.microsoft.com/ink/2010/main" type="paragraph" rotatedBoundingBox="17688,7163 21210,5883 21723,7296 18202,8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DA89E9-571B-4874-8C1E-B6B14F8D1FD0}" emma:medium="tactile" emma:mode="ink">
              <msink:context xmlns:msink="http://schemas.microsoft.com/ink/2010/main" type="inkBullet" rotatedBoundingBox="17688,7163 19068,6661 19581,8075 18202,8576"/>
            </emma:interpretation>
          </emma:emma>
        </inkml:annotationXML>
        <inkml:trace contextRef="#ctx0" brushRef="#br0">4050 804 612 0,'-4'-8'228'0,"4"8"-180"0,38-4-12 0,-16 0 16 16,-1 8-36-16,23-4 4 15,-10 8-12-15</inkml:trace>
        <inkml:trace contextRef="#ctx0" brushRef="#br0" timeOffset="210.561">4007 1313 580 0,'-22'-7'216'0,"22"7"-168"0,18 7-12 0,3-7 84 16,9 4-72-16,13-4 16 16,5 4-40-16,3-4-20 15,-7 4-8-15</inkml:trace>
        <inkml:trace contextRef="#ctx0" brushRef="#br0" timeOffset="1423.0887">4873 1191 384 0,'-9'15'140'0,"9"-15"-108"0,9 27-8 16,-9-20 120 0,21 5-84-16,-8-1 36 15,5 1-56-15,12-4 20 16,4 3-32-16,-4-7 0 16,9 0-16-16,4-8 12 15,-8 0-16-15,4-4 4 16,-5 1-4-16,-4-9 4 15,0 1-8-15,-17-8 16 16,5 8-12-16,-14-12-4 0,4 4 0 0,-16-4-16 16,4 4 8-16,-5-4 12 15,-4 8-4-15,-9-8 8 16,5 8-8-16,-13-4 8 16,8 8-8-16,-8-4-12 15,9 4 4-15,-1-1 4 16,1 5 0-16,-9-1 0 15,8 5 0-15,0-1 0 16,1 4 0-16,4 0 16 16,4 4-8-16,0 0 4 15,4 8-4-15,1-4 12 16,-5 7-12-16,4 5-12 16,0 3 0-16,1 0 12 15,3 4-4-15,-3 4 8 16,4-1-8-16,-5 5 8 15,9 4-8-15,0-1 16 16,0 1-12-16,-9-1 24 16,9 0-20-16,-13 1-4 15,13-8-4-15,0 7 12 16,13 1-8-16,-13 7-28 16,0-4 8-16,0 8 24 15,0-4-8-15,0 12 20 16,0-4-16-16,-4 3 4 15,-5-11-4-15,1 0-8 16,-5 1 4-16,-4-17 12 16,-1 9-8-16,-7-12 16 0,3 4-16 15,-12-8 16-15,8 0-16 16,-13-4 32-16,4 1-24 16,-8-5-24-16,13 1 4 0,-13-9 0 15,13 5 4-15,-5-16 16 16,5 5-8-16,0-9 16 15,9 1-16-15,-1-12 4 16,22 7-4-16</inkml:trace>
        <inkml:trace contextRef="#ctx0" brushRef="#br0" timeOffset="2459.8892">4890 624 320 0,'0'0'120'0,"0"0"-96"0,4 0-4 0,-4 0 68 16,9 0-52-16,0-4 76 15,8 4-64-15,-4-4 64 16,0 4-64-16,-5-4 36 16,1 4-48-16,-9-4 52 15,4 4-52-15,-4-7 28 16,0 3-36-16,0-11-8 16,5 3-12-16,-1-11-8 15,9 4 4-15,-4-15-16 16,3 3 8-16,1-11 20 15,0 7-8-15,0 1 4 16,0 7-4-16,-4 0-16 16,4 4 4-16,-5 0 20 15,1 12-8-15,-5-1-20 16,1 5 4-16,-1 3 4 16,4 4 4-16,-3 4 0 15,3 3 0-15,1 5 0 16,4 7 0-16,-4 4 24 15,-1 4-12-15,1 11 32 16,-1 0-28-16,-3 4 20 16,-1-7-20-16,-4 3 36 15,4-11-28-15,-4 0-92 0,5-4 36 16</inkml:trace>
      </inkml:traceGroup>
      <inkml:traceGroup>
        <inkml:annotationXML>
          <emma:emma xmlns:emma="http://www.w3.org/2003/04/emma" version="1.0">
            <emma:interpretation id="{A2C70E97-4808-470F-9630-54206E2E4C26}" emma:medium="tactile" emma:mode="ink">
              <msink:context xmlns:msink="http://schemas.microsoft.com/ink/2010/main" type="line" rotatedBoundingBox="20271,6583 21325,6200 21705,7246 20651,7629"/>
            </emma:interpretation>
          </emma:emma>
        </inkml:annotationXML>
        <inkml:traceGroup>
          <inkml:annotationXML>
            <emma:emma xmlns:emma="http://www.w3.org/2003/04/emma" version="1.0">
              <emma:interpretation id="{77642FE7-F7C6-4D8D-9741-03269CBF5B60}" emma:medium="tactile" emma:mode="ink">
                <msink:context xmlns:msink="http://schemas.microsoft.com/ink/2010/main" type="inkWord" rotatedBoundingBox="20271,6583 21325,6200 21705,7246 20651,7629"/>
              </emma:interpretation>
            </emma:emma>
          </inkml:annotationXML>
          <inkml:trace contextRef="#ctx0" brushRef="#br0" timeOffset="15385.963">6920 34 392 0,'8'-8'148'0,"-8"8"-116"0,0-7-8 15,-8 3 64 1,16 4-52-16,-8-4 68 16,0 4-64-16,0-8 8 15,0 4-28-15,-8-3 4 16,8 7-12-16,-5-4 12 16,-3 4-16-16,-1-4 16 15,-4 4-16-15,5-4-12 0,-1 8 0 16,-13-4 12-16,10 4-4 0,-10-4 8 15,5 4-8-15,-5 0 16 16,1-1-12-16,-1 1-12 16,1 0 0-1,-1 0 12-15,5 4-4 0,-13-1-4 16,17 5 4-16,-17 3 4 16,17 0-4-16,-18 5 16 15,18 3-12-15,-8 7 24 16,4 1-20-16,4 11 32 15,4 8-28-15,1 3 4 16,8-3-12-16,0 8 20 16,8-12-16-16,5 3 4 15,4-6-8-15,5-5 4 16,-1-8-8-16,10-3-4 16,3 0 4-16,5-8 12 15,4-3-8-15,0 3-4 16,-4-4 0-16,4-3 12 15,0-1-8-15,-9-7 4 16,10 3-4-16,-1-10-8 16,-5 3 4-16,10-8 4 15,-5 0-4-15,9-7 24 16,-1 7-16-16,5-7 4 16,0 4-8-16,-4-9 12 0,-5 9-12 15,-3-16-4-15,-10 4 0 0,-8-15 20 16,0 7-12-16,-13-15-12 15,0 4-4-15,-9-12 12 16,0 12-4-16,-8-11-12 16,4 11 4-16,-9-1 12 15,1 9-4-15,-10-1-12 16,10 9 4-16,-14-5 4 16,9 8 0-16,-13-8 0 15,5 8 0-15,-18 0 0 16,9 4 0-16,-22-8-20 15,9 8 12-15,-9 0 4 16,14 8 4-16,-5-1-20 16,8 8 12-16,-4-3 4 15,9 7 4-15,-4 0 0 16,4 4 0-16,8-1 0 16,0 5 0-16,5 0-12 15,13 3 8-15,4 1-128 16,4-1 72-16</inkml:trace>
          <inkml:trace contextRef="#ctx0" brushRef="#br0" timeOffset="16001.9347">7002 463 228 0,'0'-4'84'0,"0"4"-64"0,8-8-8 16,-8 8 144 0,0 0-88-16,0 0 80 15,0 0-88-15,0 8 32 16,4-4-56-16,1-4 32 16,-1 15-36-16,5 1 36 15,4 3-40-15,4 8 28 0,4-1-28 0,14 1-8 16,-1 4-12-16,14-1 20 15,3-3-16-15,5 4 12 16,-4-4-12-16,0 0 12 31,-9-1-16-31,-9-7-4 0,-8 1 0 0,-13-9 40 16,4 1-24-16,-4-5 8 16,-13 1-16-16,0-4-428 15,-8 3 224-15</inkml:trace>
        </inkml:traceGroup>
      </inkml:traceGroup>
    </inkml:traceGroup>
    <inkml:traceGroup>
      <inkml:annotationXML>
        <emma:emma xmlns:emma="http://www.w3.org/2003/04/emma" version="1.0">
          <emma:interpretation id="{A4830CE0-974E-4CFE-8212-FE89DAF7C200}" emma:medium="tactile" emma:mode="ink">
            <msink:context xmlns:msink="http://schemas.microsoft.com/ink/2010/main" type="paragraph" rotatedBoundingBox="19865,7529 23588,6926 23865,8631 20142,92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149506B-C254-464C-B9C9-8146989D76E1}" emma:medium="tactile" emma:mode="ink">
              <msink:context xmlns:msink="http://schemas.microsoft.com/ink/2010/main" type="line" rotatedBoundingBox="19865,7529 23588,6926 23865,8631 20142,9235"/>
            </emma:interpretation>
          </emma:emma>
        </inkml:annotationXML>
        <inkml:traceGroup>
          <inkml:annotationXML>
            <emma:emma xmlns:emma="http://www.w3.org/2003/04/emma" version="1.0">
              <emma:interpretation id="{DD10149B-1A9A-4711-A676-5C456495DC5A}" emma:medium="tactile" emma:mode="ink">
                <msink:context xmlns:msink="http://schemas.microsoft.com/ink/2010/main" type="inkWord" rotatedBoundingBox="19865,7529 23588,6926 23865,8631 20142,92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3853.0571">6351 1390 288 0,'-4'-8'108'16,"8"8"-84"-16,0-4-4 0,-4 4 20 0,9 0-24 15,4 0 32-15,4-3-32 16,5-1 4-16,3 0-12 16,1 0-8-16,4 4 4 15,-4 0-16-15,0 0 8 16,-4 4-16-16,-1 4 12 16,-8 3 48-16,0 12-20 15,-9 4 36-15,-4 7-32 16,-4 12 12-16,-5 12-20 15,1-5 28-15,-9-3-28 0,-5 0-4 16,-8-4-8-16,0-8 12 16,-5-7-8-16,5-4 40 0,-4-8-24 15,3-8-32-15,-7-3 4 16,16-12 8-16,1-7 0 16,3-1-20-16,5-3 8 15,13 3 12-15,0-3 0 16,9 3-20-16,4 1 8 15,4-1 12-15,0 1 0 16,5 3-12-16,-5 1 4 0,5 3 12 16,-1 4-4-16,1 7-28 15,-5 5 12-15,0 7-20 16,-4 4 16-16,0 4 8 16,-4-4 8-16,-1 4 32 15,-3-4-16-15,3 0 12 16,5-4-16-16,-4 0 20 15,-1-8-20-15,1 1 32 16,0-8-28-16,4-4 48 16,0 0-36-16,-5-4-24 15,1 0-4-15,-1 0-152 16,5 0 84-16,0-3-404 16</inkml:trace>
          <inkml:trace contextRef="#ctx0" brushRef="#br0" timeOffset="34370.282">6743 1570 416 0,'0'-8'152'15,"4"4"-116"-15,5 1-12 0,0-1 84 0,-1-4-64 16,1 4 44-16,4 0-52 15,4 1-12-15,5-5-12 16,3 8 0-16,6-4-8 0,3 0 24 16,9-3-16-16,4-13 4 15,14 9-8-15,3-4 12 16,1 11-12-16,-9-4 4 16,-4-3-4-16,-13 7-8 15,-9 0 4-15,-9 0 4 16,-8 4-4-16,-13 0 16 15,0 0-12 1,-4 0 32-16,-5 0-24 0,1-4-24 16,-1 0 4-16,5 1-388 15,-1 3 216-15,-3 0-168 16</inkml:trace>
          <inkml:trace contextRef="#ctx0" brushRef="#br0" timeOffset="34724.7242">7006 1497 444 0,'-9'27'164'0,"1"7"-124"0,3 8-16 16,5-7 96-16,-4 15-72 16,0 0 32-16,-1-1-44 15,5-7 20-15,0-3-28 16,-4-5 16-16,0-7-24 0,-5-8 16 15,5-7-20-15,0-5 36 16,-1-3-28-16,1-4 40 0,0-4-36 16,4-7-200-16,4-1 92 15,-4 1-364 1,4-4 248-16,9 3-64 16</inkml:trace>
          <inkml:trace contextRef="#ctx0" brushRef="#br0" timeOffset="35083.2103">7217 1397 236 0,'13'0'88'0,"-9"4"-68"15,1 4-4-15,-5-8 96 0,0 8-64 16,-5 7 88-16,1 4-80 16,-5 8 44-16,-4 11-60 15,-4 12 52-15,0 4-56 16,0 3 12-16,-5 4-32 16,5-7 20-16,0 0-24 0,-1-8 24 15,1-8-24-15,4-4 24 16,0-7-24-16,5-4 24 15,3-4-24-15,1 0 32 16,0-7-28-16,4-1 12 16,0-11-16-16,0 0 56 15,4 0-40-15,13-3-292 0,-4-5 140 16</inkml:trace>
          <inkml:trace contextRef="#ctx0" brushRef="#br0" timeOffset="18150.4666">5950 1103 300 0,'0'-8'112'0,"0"8"-88"0,9-4-8 0,-9 0 48 16,8 4-40-16,-3-4 8 15,3 1-20-15,1-5 12 16,4 8-16-16,-5-4 24 16,1 4-20-16,-5-4 48 15,5 8-32-15,-5-4 12 16,5 4-24-16,-5-4 20 15,1 4-24-15,3-4 32 16,5 4-28-16,0-4 4 16,4 0-12-16,1-4 12 15,-1 4-12-15,4-4 16 16,1 4-16-16,-1-4 16 16,1 8-16-16,-1-4-12 15,1 4 0-15,-5-4 4 16,5 4 0-16,-5-4-12 15,0 0 8-15,1 0 28 16,3 3-12-16,5-3-4 16,0 0-4-16,4 0-24 15,4 0 12-15,1 0 4 16,-5 4 4-16,5-4 8 16,-1 4-4-16,5-4-20 15,-5 4 8-15,5 0 12 16,-5 0 0-16,-3-4 8 15,-1-4-8-15,-4 4 8 16,0 4-8-16,-1-4-12 0,1 3 4 16,4-3 4-16,-4 8 0 0,0-8-12 15,-4 8 8-15,-1-8 4 16,1 0 0-16,4-4 8 16,8 4-4-16,-4-4 8 15,9 4-8-15,4-4-12 16,4 4 4-16,5-4 12 15,0 8-4-15,-9-4-20 16,0 4 8-16,-4 0 12 16,0 0 0-16,4-4-4 15,-13 0 4-15,13 0-4 16,9 0 0-16,4 0 0 16,4 0 0-16,5 0-12 15,4 0 8-15,-5 0 12 16,-3-4-4-16,-1 0 60 15,-8 4-36-15,8-8 8 16,-4 1-24-16,4-5 44 16,-4 5-28-16,0-5 20 15,-4 4-28-15,0-3 0 16,-9 3-12-16,-9-3 4 16,-4 7-8-16,-8-4-4 15,0 4 4-15,-14 1 4 16,1 3-4-16,-22 7-444 15,-9 5 244-15</inkml:trace>
          <inkml:trace contextRef="#ctx0" brushRef="#br0" timeOffset="36238.8478">7657 1780 372 0,'-9'12'140'0,"18"3"-112"0,-9 8-4 0,8-7 76 15,1 3-60-15,4 0 28 16,0-4-40-16,8 1 0 16,5-1-16-16,8-4 28 0,5-3-24 15,4 0 20-15,5-4-20 0,-14-8 20 31,5 4-24-31,0-8-4 0,-5-3-4 16,-8-9 12-16,-4-3-8 16,-5-3-12-16,-4-5 0 15,-9-4 28-15,-4 1-12 0,0 0-32 16,-4 3 12-16,-1 0 8 16,-3 8 4-16,-5 0-20 15,0 0 8-15,0 4 12 16,-4 4 0-16,-5 0-20 15,5-1 8-15,-13 1 12 32,8 7 0-32,1 1-12 0,-14 7 4 15,5 0 4-15,9 0 0 0,-10 3-28 16,10 5 16 0,-1 0 4-16,1-1 8 0,4 9 0 0,-1-5 0 15,5 5 0-15,1-1 0 16,-1 0 8-16,4 0-4 15,0 1-12-15,-4-1 4 16,5 0 4-16,-1 1 0 16,1-1-12-16,8 0 8 15,-5 5-16-15,-3-5 12 16,-1 4-4-16,5 0 4 0,-1 4 8 16,5-4 0-16,-4 8 0 15,0-4 0-15,4 0 0 16,-5-4 0-1,1 4 8-15,4-4-4 0,0 0 8 16,0 4-8-16,4 0 16 16,1 0-12-16,-5 4-4 15,0 4 0-15,4 7 4 16,-4 8-4-16,0 0-4 16,0 0 4-16,-4 4-4 15,-5 0 0-15,9-8 8 16,-4-8-4-16,-5 1 16 15,-8-8-12-15,4-4 4 16,-13-4-4-16,-4-12 28 16,-4 1-20-16,-9-4 4 15,-1-4-12-15,1 0 28 0,0-4-20 16,4-19-128-16,5-4 60 16,17-34-492-1</inkml:trace>
          <inkml:trace contextRef="#ctx0" brushRef="#br0" timeOffset="40923.7713">9720 788 156 0,'-12'-11'56'0,"12"11"-44"0,-5-8-4 16,5 8 68-16,0-3-44 16,-4-1 32-16,0 0-36 15,-9 0-8-15,8 0-12 16,-8 0 12-16,1 1-12 15,-6-1-4-15,5-4 0 16,0 4 4-16,-4 0-4 0,4 1 40 16,-8-1-20-16,8 4 12 15,-4 0-20-15,-5 0-8 16,-4 4-4-16,-8-1 12 16,4 5-8-16,-5 0 4 15,-4 3-4-15,5 1 4 16,-5-1-8-16,13 4-4 15,0 5 4-15,0-5 20 16,9-4-12-16,4 5 12 16,5-1-12-16,-1 4 20 15,0-3-20-15,5 3 32 16,-4 4-28-16,-1 4 12 0,0-1-16 16,1-3 12-16,-1 4-16 0,5 0-12 15,-1-4 0-15,10 4 48 16,-1-8-24-16,-4 4-8 15,13-4-8-15,-4-4-4 16,4 4 0-16,-5 4 8 16,1-11-4-16,-1 3 8 15,5-7-8-15,5 7 32 16,7-3-20-16,1-5 12 16,0 1-16-16,4 0-16 15,0-8 0-15,-4 11 20 16,9-11-8-16,-14 12-12 15,5-5 0-15,-4 1 4 16,-1 0 0-16,-4-8 8 0,9 4-4 16,-8-4 16-16,-10-4-12 15,14 4 24-15,-5-4-20 16,-4 0 24-16,0 0-24 16,-5 0 12-16,-8 1-12 15,9-1 0-15,-5 0-4 16,-4 4-8-16,0 0 4 15,0 0-48-15,0 8 24 16,0-1-336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5:37.0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B6BF05B-8FF8-4516-A207-F0CC859F97BB}" emma:medium="tactile" emma:mode="ink">
          <msink:context xmlns:msink="http://schemas.microsoft.com/ink/2010/main" type="writingRegion" rotatedBoundingBox="5419,5801 8620,1479 11160,3360 7959,7682">
            <msink:destinationLink direction="with" ref="{10EE8406-1C49-4503-9CE2-30EDC9876670}"/>
          </msink:context>
        </emma:interpretation>
      </emma:emma>
    </inkml:annotationXML>
    <inkml:traceGroup>
      <inkml:annotationXML>
        <emma:emma xmlns:emma="http://www.w3.org/2003/04/emma" version="1.0">
          <emma:interpretation id="{01B65C06-6984-44AC-8371-58A05EB4B606}" emma:medium="tactile" emma:mode="ink">
            <msink:context xmlns:msink="http://schemas.microsoft.com/ink/2010/main" type="paragraph" rotatedBoundingBox="5419,5801 8620,1479 11160,3360 7959,7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F58319-ABFD-4C73-8F1E-021E75DE0A44}" emma:medium="tactile" emma:mode="ink">
              <msink:context xmlns:msink="http://schemas.microsoft.com/ink/2010/main" type="line" rotatedBoundingBox="5419,5801 8620,1479 11160,3360 7959,7682"/>
            </emma:interpretation>
          </emma:emma>
        </inkml:annotationXML>
        <inkml:traceGroup>
          <inkml:annotationXML>
            <emma:emma xmlns:emma="http://www.w3.org/2003/04/emma" version="1.0">
              <emma:interpretation id="{A58917CE-B003-45AC-BBAA-11AE26238398}" emma:medium="tactile" emma:mode="ink">
                <msink:context xmlns:msink="http://schemas.microsoft.com/ink/2010/main" type="inkWord" rotatedBoundingBox="5419,5801 8620,1479 11160,3360 7959,76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-553 1295 444 0,'-21'-42'164'0,"21"42"-124"0,-65 0-16 0,13 7-20 16,0 9-8-16,-51 11 12 16,0 3-4-16,-48 1-12 15,17 7 4-15,-51-11 4 16,26 11 0-16,-31-11 44 15,43 4-24-15,-8-12-8 16,35 0-8-16,-5-8 28 16,21 5-16-16,18-12-40 15,22 11 12-15</inkml:trace>
          <inkml:trace contextRef="#ctx0" brushRef="#br0" timeOffset="225.0989">-1634 1237 184 0,'-56'-72'68'0,"56"72"-52"0,-121-42-4 0,39 26 4 31,9-3-12-31,-61-12 52 0,9 5-32 0,-39-17 8 16,18 20-20-16,-35-7-8 15,34 3 0-15,-12 0-16 16,34 12 8-16,13 3 4 15,30 9 0-15,30 3-100 16,31 0 56-16</inkml:trace>
          <inkml:trace contextRef="#ctx0" brushRef="#br0" timeOffset="497.3243">-1510 433 320 0,'-73'-50'120'0,"73"50"-96"0,-60-42-4 16,0 23 0 0,17 0-16-16,-65-19-20 15,9 3 8-15,-52-11 12 16,13-4 0-16,-34-7-12 15,34 11 4-15,-4-12 12 16,34 16-4-16,17 8-12 16,31 7 4-16,26 0-136 15,29 4 72-15</inkml:trace>
          <inkml:trace contextRef="#ctx0" brushRef="#br0" timeOffset="1411.5753">916-524 320 0,'18'-66'120'0,"-18"66"-96"0,38-153-4 0,-7 77 24 16,-1 14-28-16,26-72-4 16,4 8-8-16,26-31 4 15,-12 23-4-15,-1-12-12 16,-4 39 4-16,-13 0 4 16,-9 30 0-16</inkml:trace>
          <inkml:trace contextRef="#ctx0" brushRef="#br0" timeOffset="1170.9163">-389-942 208 0,'-30'-119'76'0,"30"119"-60"0,-18-168-4 0,14 76 84 15,-5 11-56-15,1-72 44 16,8 15-48-16,8-22 0 16,10 25-24-16,3 9-44 15,1 23 20-15,-1 18 0 16,5 16 12-16,-4 27 0 16,8 15 0-16,0 16-12 15,5 19 8-15</inkml:trace>
          <inkml:trace contextRef="#ctx0" brushRef="#br0" timeOffset="3347.275">860-1639 28 0,'-8'-4'12'15,"8"4"-8"-15,-13 0-4 0,4 0-8 16,1 0 4-16,-14-4 20 16,5 4-8-16,-22-4-4 15,9 4 0-15,-13-3-4 16,4-1 0-16,-4 0 8 15,8 4-4-15,-8-4-12 16,13 8 4-16,-9-4 12 16,14 4-4-16,-14 0-4 15,9-1 4-15,-13 1-16 16,4 0 8-16,-17 0 4 16,13 4 0-16,-18-1-12 15,14 5 8-15,-9-1 20 16,9 5-8-16,-5-9-12 0,9 12 0 15,-9-3 12-15,22-5-4 0,-13 8 16 16,13-3-12-16,-9-1-12 16,9 8 0-16,-5-4 28 15,5 0-12 1,-4-3-4-16,3 3-4 0,-3-4 4 16,4 0-4-16,-13 5 24 15,13-1-16-15,-18 0-32 16,18 0 12-16,-13 0 8 15,8 4 4-15,-3-4-4 16,3 4 4-16,-4-4 12 16,18 4-8-16,-18-7-20 15,17 3 4-15,-3-8 4 16,-1 5 4-16,0-5 8 16,0 8-4-16,-4-7 8 15,8-1-8-15,-16 12 8 16,7-4-8-16,-12 20-20 15,9-5 8-15,-14 8 12 16,14 4 0-16,-9 4-4 16,13-4 4-16,-9 4-16 15,13 0 8-15,0-4 28 16,9-8-12-16,-9-4-4 16,13 1-4-16,-8-8 28 15,8 3-16-15,-4-3-12 16,4 0-8-16,-5 7 12 0,1 1-4 15,0 7-4-15,0-4 4 16,4 8 4-16,-4 0-4 16,4 0 16-16,0 0-12 0,-5-4 24 15,10 8-20-15,-14-15 24 16,18-1-24-16,-13 1 12 16,17-1-12-16,-13 8-24 15,13-7 4-15,-9 14 4 16,9 1 4-16,-8 11 16 15,3-3-8-15,-3 3-4 16,8-11 0-16,-18 4 28 16,14-8-16-16,-5-4 20 15,1-8-20-15,4 4 8 16,-5-3-12-16,0-1 36 16,9 1-24-16,-4 7-4 15,-5 0-12-15,5 8 4 16,0-8-8-16,4 4 40 15,0-4-20-15,-5-7 32 16,5 7-32-16,0-8 12 16,9 1-20-16,-5-8 36 15,9-1-28-15,-4 1-4 16,0-4-12-16,-5 0 4 16,4-4-8-16,-12 0 8 15,8 8-8-15,-8-4-4 16,4 0 4-16,-4 4 4 15,4 0-4-15,-9 7 24 16,18 5-16-16,-9 3 32 0,8 0-28 16,1 4-4-16,4-4-8 15,-4 4 4-15,4-4-4 0,-5 0 40 16,5-4-20-16,0 1-24 16,0-5 0-16,4 8 8 15,0-3-4-15,5 7 8 16,0 0-8-16,-1 3 24 15,5 1-16-15,4-4-12 16,0-4-4-16</inkml:trace>
          <inkml:trace contextRef="#ctx0" brushRef="#br0" timeOffset="873.3241">-699-195 184 0,'-104'-23'68'0,"104"23"-52"0,-60-38-4 0,30 15 136 16,8 4-84-16,-21-27 28 15,9 0-56-15,-31-50 12 16,5 4-28-16,-31-31-28 16,14 12 4-16,-18-30 16 15,17 18-4-15,-12-19-12 16,21 24 0-16,-17 3-112 15,12 19 64-15,1 8-40 16,21 19 52-16,5 4-28 16,13 15 36-16,16 8-16 15,10 19 28-15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5:42.6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0EE8406-1C49-4503-9CE2-30EDC9876670}" emma:medium="tactile" emma:mode="ink">
          <msink:context xmlns:msink="http://schemas.microsoft.com/ink/2010/main" type="inkDrawing" rotatedBoundingBox="7763,7879 9710,3001 13337,4450 11390,9327" semanticType="enclosure" shapeName="Other">
            <msink:sourceLink direction="with" ref="{1B6BF05B-8FF8-4516-A207-F0CC859F97BB}"/>
            <msink:sourceLink direction="with" ref="{A99045ED-BBDB-48C7-B666-50C11D3A9A04}"/>
          </msink:context>
        </emma:interpretation>
      </emma:emma>
    </inkml:annotationXML>
    <inkml:trace contextRef="#ctx0" brushRef="#br0">317-1689 132 0,'13'-4'52'0,"-13"4"-44"0,31-7 4 16,-14 3 8-1,0 8-12-15,18-4 16 16,-1 0-16-16,13 0-4 0,5 0 0 0,8 0 72 16,-4 7-40-16,5 1-4 15,-5 0-20-15,4-8 8 16,-8 4-12-16,8-8 4 16,0 8-4-16,9-1-16 15,0 9 4-15,5 3 28 16,-14 0-12-16,13 1-4 15,-4 11-4-15,0-8 4 16,-9 4-4-16,14 0 24 16,-10-4-16-16,10 4 4 15,-10 7-8-15,-4-3 4 16,-4-4-8-16,-8 8-20 16,-5 3 8-16,-4 1 20 15,0-1-4-15,-9-3-12 16,0 0 0-16,4-5 12 15,1 1-4-15,4-8 8 16,-1 8-8-16,5 0 8 16,1-4-8-16,7 8-4 15,-8 3 4-15,0 8-4 16,-4 0 0-16,4 8 0 16,-4-4 0-16,-4 4 8 15,-5-4-4-15,-9 0-12 16,9-8 4-16,-8-3 4 15,-5-1 0-15,-4-3 24 16,4-1-12-16,-4 1 4 0,5-4-8 16,3 3-24-16,-8-3 8 15,4 8 40-15,5 3-20 0,-9 8-20 16,8 0 4-16,-4 4 44 16,-12-4-20-16,12 0 8 31,-8 0-16-31,-5 0 28 0,5-12-24 0,-5 1 4 15,5-5-12-15,-9 1 4 16,12-1-8-16,-7 5 8 16,3-4-8-16,-3 11 8 15,-1 0-8-15,-4 8-4 16,4-1 4-16,-4 5-4 16,0 0 0-16,-8-1 0 15,8-7 0-15,0-4 0 16,0-3 0-16,-5-5 0 15,10 1 0-15,-10 3 32 16,14-4-16-16,-5 9-12 16,1-1-8-16,-5 15-4 15,4-7 0-15,-4 4 8 16,0 3 0-16,-4 4 8 16,4-11-4-16,-18 0 8 15,18-16-8-15,-8 1-4 16,3-8 4-16,-12 7 4 15,13-3-4-15,-13 3-4 16,8-15 4-16,-13 16 4 16,22-1-4-16,-12 8-12 15,12-7 4-15,-13 7 4 16,8 0 0-16,-8 12 8 0,0-12-4 16,-4 0-12-1,13-4 4-15,-13-3 12 0,4-1-4 0,-9-7 8 16,14 0-8-16,-14-4-4 15,13 0 4-15,-12 0-4 16,8 0 0-16,-17 0 8 16,17 4-4-16,-13 3-4 15,4 1 4-15,-3 3-4 16,-1 1 0-16,0 3-28 16,0-3 16-16,-8-1 32 15,12 1-12-15,-17-5-8 16,13 1-4-16,-4 0 20 15,0-5-8-15,0 5-20 16,8-4 4-16,-8 3-48 16,0-7 28-16,-4 0-48 15,3-3 44-15,-7-1 32 16,7 0 4-16,-7-4-8 16,3 4 0-16,-16-3 4 15,16 3 0-15,-12 0 0 16,12 0 0-16,-8 4 0 15,9 4 0-15,-9 4-72 16,12-5 40-16,-7 1-48 16,12 4 44-16,-9-1-52 15,14-3 52-15,-9 0-20 0,4 0 36 0,-4-4 8 16,4-4 12-16,-9 0-12 16,9 4 8-16,-12-4-4 15,7-3 0-15,-12-1 16 16,9 0-4-16,-14-3-12 15,14 3 4-15,-9 0 4 16,8-3 0-16,-3-1-20 16,3 1 12-16,1-5-4 15,12 1 4-15,-8-4 16 16,4 4-4-16,-8-8 8 16,4 3-8-16,-14-3-80 15,6 0 40-15,-23 0 12 16,10 0 20-16,-23 0-8 15,14 0 8-15,-13-3 64 16,12 3-32-16,-7-4 16 16,16 0-28-16,-21-4 0 15,8 1-8-15,-26-5 28 16,18 4-20-16,-13-7 4 16,13 8-12-16,-5-9-8 15,14 9 4-15,-14-13 12 16,18 5-8-16,-18-8 24 15,13 8-20-15,-12-16 48 16,12 8-32-16,-12-19 64 16,12 4-52-16,-8-16 20 15,13 12-40-15,-14-8 52 0,10 12-40 16,-23-4-24-16,6 15-8 0,-6-4 0 16,23 12 0-1,-1-4 16-15,13 12-8 0,18-12 24 16,8 7-20-16,13-3-32 15,13 4 12-15,22 0-288 16,-1 7 160-16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5:18.1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A905E66-3DA0-4F39-BC70-0D32A2BCDEF8}" emma:medium="tactile" emma:mode="ink">
          <msink:context xmlns:msink="http://schemas.microsoft.com/ink/2010/main" type="writingRegion" rotatedBoundingBox="4923,5135 21437,4004 21974,11846 5460,12977"/>
        </emma:interpretation>
      </emma:emma>
    </inkml:annotationXML>
    <inkml:traceGroup>
      <inkml:annotationXML>
        <emma:emma xmlns:emma="http://www.w3.org/2003/04/emma" version="1.0">
          <emma:interpretation id="{4ACE9361-36D6-4DFD-A5BD-7E7F9E5F44F0}" emma:medium="tactile" emma:mode="ink">
            <msink:context xmlns:msink="http://schemas.microsoft.com/ink/2010/main" type="paragraph" rotatedBoundingBox="8733,4952 13573,4305 13861,6459 9021,71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F182465-79DC-4B55-A2C5-7D149C193056}" emma:medium="tactile" emma:mode="ink">
              <msink:context xmlns:msink="http://schemas.microsoft.com/ink/2010/main" type="inkBullet" rotatedBoundingBox="8733,4952 11067,4640 11355,6794 9021,7106"/>
            </emma:interpretation>
          </emma:emma>
        </inkml:annotationXML>
        <inkml:trace contextRef="#ctx0" brushRef="#br0">98-19 164 0,'-5'-8'60'0,"5"8"-44"0,-8-3-8 15,-1-1 88 1,9 4-56-16,-8-8 36 16,3 8-44-16,-3 0 8 15,8 4-24-15,-9-4-8 0,5 4-4 0,-9 0 12 16,0 3-8-16,-9 1 16 15,5 3-16 1,-9-3 4-16,5 7-4 0,-9-3 36 16,8 3-20-16,-8-3-24 15,4 3 0-15,0-3 8 16,9 3-4-16,-5-4 8 16,9 5-8-16,-4-5 24 15,9 5-16-15,-10-5 40 16,10 0-28-16,-10 1 4 15,10-1-16-15,-14 1 20 16,9-1-20-16,-8-3 12 16,4 4-12-16,-1-1-8 15,5 1 0-15,0 3-16 16,5 0 8-16,-5 1 4 16,9 3 0-16,-5 4 16 15,5 3-8-15,-5 5-4 16,5 0 0-16,-5 3 12 15,5 1-8-15,-5-1 4 16,5 1-4-16,0-1 28 16,4-7-20-16,-5 4-12 15,10-5-8-15,-5 1 12 16,8-4-4-16,-3-4-4 16,3 8 4-16,-4-12 4 15,-4 12-4-15,5-4 8 0,3-4-8 16,-8 12 8-16,5-4-8 15,-1 0-4-15,9 7 4 0,-4 1 28 16,-5-1-16-16,13 1 4 16,-8 3-12-16,4 0 20 15,0-3-16-15,4 3 4 16,-4-4-8-16,0 1-8 16,4-1 4-16,0-7-4 15,0 0 0-15,5-4 24 16,-1-12-12-16,5 5 4 15,4 3-8-15,1-11-8 16,3 15 4-16,1-12-16 16,3 4 8-16,1 5 12 15,-9-5-4-15,5 0-12 16,-1 4 4-16,-4-11 20 16,5 11-8-16,-5-11 4 15,0 11-4-15,5-8-8 16,-5 1 4-16,0-4 20 15,0 3-12-15,5-7-4 16,-1 0-4-16,5-4-16 16,4 0 8-16,4 0 12 15,1 0-4-15,-1 4-28 16,1-4 12-16,-1-4 32 16,0 0-12-16,1-4 0 15,-5 8-4-15,0-4-4 0,-4 4 0 16,0-11 8-16,-5 3-4 15,9 1 8-15,-4 3-8 16,4-12-12-16,4 13 4 0,1-9-4 16,-5 4 0-16,4-3 8 15,-4 3 0-15,0-3 16 16,0 3-8-16,-8-7-12 16,4 7 0-16,-9-3 12 15,-4-5-4-15,0 1 8 16,-5 4-8-1,-4-16 16-15,1 11-12 0,-1-10-12 16,0 3 0-16,0-4-4 16,5 4 0-16,-5-12 24 15,0 9-8-15,1-17-28 16,3 17 8-16,-8-17 12 16,4 9 4-16,-8-8 8 15,4 15-8-15,-9-15-12 16,5 11 4-16,-5-3 12 15,0 11-4-15,-4-8 8 16,0 12-8-16,0-4-12 16,0 4 4-16,-4-8-4 15,0 4 0-15,-5-8 8 16,1 8 0-16,-10-11 0 16,10 3 0-16,-10-11 8 15,6 12-4-15,-6-13-12 16,5 13 4-16,0-8 20 0,5 7-8 15,-5-4-4-15,4 9 0 0,-4-5-16 16,5 8 8-16,-10-4-4 16,6 8 0-16,-10-8 0 15,5 8 0-15,-9-8 16 16,4 12-4-16,-8-12-4 16,9 4 4-16,-22-7-16 15,17 7 8-15,-17-12 4 16,8 8 0-16,-17-7 0 15,14 3 0-15,-14-3 0 16,13 7 0-16,-13-4 0 16,18 8 0-16,-5-4 8 15,9 12-4-15,-4-4-20 16,12 7 8-16,-12-3 20 16,8 4-4-16,-9-5-12 15,9 9 0-15,-8-5 28 16,4 5-12-16,-13-1 4 15,13 4-8-15,-14 0 12 16,6 4-12-16,-10 0-4 16,14 4 0-16,-9 0 4 15,13 7-4-15,-5-3-4 16,9 3 4-16,-8 5 12 16,12-5-8-16,-8 5 4 15,13-1-4-15,-9-7 12 16,4 3-12-16,-12-3-4 15,-1 3 0-15,-8-3 12 0,5 3-8 16,-10-3 40-16,9 4-24 16,-4-1 12-16,13 1-20 0,0 3 0 15,8 4-8-15,5-4-8 16,9 4 4-16,3 1 20 16,5-1-12-16,0-4-188 15,5 0 92-15</inkml:trace>
        <inkml:trace contextRef="#ctx0" brushRef="#br0" timeOffset="2507.4909">925 50 124 0,'-4'-38'44'0,"4"38"-32"0,-9-8-4 0,0 4 108 16,5 8-64-16,-13 4 104 16,4 3-92-16,-17 8 60 15,4 8-72-15,-26 12 60 16,1 3-64-16,-18 42 36 15,8 8-48-15,-25 23 0 16,26 0-24-16,-22-4 28 16,17-16-24-16,-4 9 56 15,9-24-40-15,13-3 20 16,4-12-32-16,8-15 8 16,14-12-16-16,8-30 28 15,13-1-24-15,17-41-144 16,13 0 64-16</inkml:trace>
        <inkml:trace contextRef="#ctx0" brushRef="#br0" timeOffset="2762.1679">1502 123 320 0,'-4'11'120'0,"4"-11"-96"0,-39 31-4 0,9-12 148 16,4 4-96-16,-34 35 76 15,8 7-84-15,-21 34 28 16,4-3-56-16,-17 19 16 16,13-8-32-16,-39 23 0 15,21-19-12-15,-17 1 64 16,18-21-40-16,4-14 32 16,25-19-36-16,1-20 8 15,17-8-20-15,17-18 28 16,22-8-28-16</inkml:trace>
        <inkml:trace contextRef="#ctx0" brushRef="#br0" timeOffset="2987.8096">1490 747 600 0,'-31'38'224'0,"31"-38"-176"0,-47 50-12 16,25-8 88-1,5 1-76-15,-26 41 24 16,4 12-40-16,-21 11-20 16,8-11-8-16,-17 15 28 15,18-8-16-15,-23-3-4 16,10-8-8-16,-14-24 12 0,14-2-8 16,16-28-248-16,14-11 128 15</inkml:trace>
      </inkml:traceGroup>
      <inkml:traceGroup>
        <inkml:annotationXML>
          <emma:emma xmlns:emma="http://www.w3.org/2003/04/emma" version="1.0">
            <emma:interpretation id="{8A72A986-42BA-4AEB-A35E-E62F2FC3D57D}" emma:medium="tactile" emma:mode="ink">
              <msink:context xmlns:msink="http://schemas.microsoft.com/ink/2010/main" type="line" rotatedBoundingBox="12696,4638 13602,4517 13776,5823 12870,5944">
                <msink:destinationLink direction="with" ref="{1C318ECE-2A0D-4ECD-BAC0-932DF710724C}"/>
                <msink:destinationLink direction="with" ref="{7EAAD25D-F53A-4EBE-9541-D0FD47A5ABC1}"/>
                <msink:destinationLink direction="with" ref="{AE2AE698-3737-4CF7-BE66-53BCF2B39023}"/>
                <msink:destinationLink direction="with" ref="{A30C7D38-E7BF-4B4E-AC95-2B0860D341B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44EDBC6-F823-4B65-BF5C-4465018536AF}" emma:medium="tactile" emma:mode="ink">
                <msink:context xmlns:msink="http://schemas.microsoft.com/ink/2010/main" type="inkWord" rotatedBoundingBox="12696,4638 13602,4517 13776,5823 12870,5944"/>
              </emma:interpretation>
            </emma:emma>
          </inkml:annotationXML>
          <inkml:trace contextRef="#ctx0" brushRef="#br0" timeOffset="17011.9483">3454 575 404 0,'5'4'148'0,"-5"-4"-112"0,73 34-12 0,-30-11 32 16,9 0-36-16,38 12-8 15,-4-1-8-15,1 12-120 16,-14 4 64-16</inkml:trace>
          <inkml:trace contextRef="#ctx0" brushRef="#br0" timeOffset="16516.512">3541-425 132 0,'34'-15'52'0,"-34"15"-44"0,78-23 4 0,-22 15 68 16,4 8-44-16,30-7 100 16,1 7-76-16,-1 3-20 15,-16 5-24-15,-14 11-24 16,-13 8 4-16,-25 19 20 16,-9 4-8-16,-35 30-12 15,-8 1 0 1,-43 14-68-16,0 1 40 0</inkml:trace>
        </inkml:traceGroup>
      </inkml:traceGroup>
    </inkml:traceGroup>
    <inkml:traceGroup>
      <inkml:annotationXML>
        <emma:emma xmlns:emma="http://www.w3.org/2003/04/emma" version="1.0">
          <emma:interpretation id="{9E98B3D0-87B0-4F0B-8663-1D9603C6B13C}" emma:medium="tactile" emma:mode="ink">
            <msink:context xmlns:msink="http://schemas.microsoft.com/ink/2010/main" type="paragraph" rotatedBoundingBox="7464,6895 21311,6385 21387,8449 7540,89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AE1E48-0ADB-4792-8244-0F1AB06E0826}" emma:medium="tactile" emma:mode="ink">
              <msink:context xmlns:msink="http://schemas.microsoft.com/ink/2010/main" type="line" rotatedBoundingBox="7464,6895 21311,6385 21387,8449 7540,8959"/>
            </emma:interpretation>
          </emma:emma>
        </inkml:annotationXML>
        <inkml:traceGroup>
          <inkml:annotationXML>
            <emma:emma xmlns:emma="http://www.w3.org/2003/04/emma" version="1.0">
              <emma:interpretation id="{A99045ED-BBDB-48C7-B666-50C11D3A9A04}" emma:medium="tactile" emma:mode="ink">
                <msink:context xmlns:msink="http://schemas.microsoft.com/ink/2010/main" type="inkWord" rotatedBoundingBox="7464,6895 12247,6719 12323,8783 7540,8959">
                  <msink:destinationLink direction="with" ref="{10EE8406-1C49-4503-9CE2-30EDC987667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354.8589">1558 1793 332 0,'22'4'120'0,"-22"-4"-92"0,52 42-8 0,-18-8 88 15,9 5-64-15,26 26 36 16,4 0-48-16,22 46 0 15,0 0-20-15,21 11 12 16,-12-14-16-16,16 3 4 16,-12-12-4-16,9 1 12 15,-27-16-12-15,-8-15 32 16,-17-11-24-16,-27-35 4 16,5-12-12-16</inkml:trace>
          <inkml:trace contextRef="#ctx0" brushRef="#br0" timeOffset="17629.5898">2343 2249 436 0,'-9'26'160'0,"9"-26"-124"0,9 108-8 16,4-51-16-1,-5-3-12-15,1 15 68 0,-1 0-36 16,-3 7 4 0,12-7-20-16,-13 4 32 15,14-8-24-15,-14-11 76 0,0-12-56 0,-12-27 56 16,3-7-56-16,-16-31-4 16,3 0-24-16,-12-27-36 15,0 8 8-15</inkml:trace>
          <inkml:trace contextRef="#ctx0" brushRef="#br0" timeOffset="17970.4968">1080 2084 312 0,'-17'8'112'0,"17"-8"-84"0,-13 49-12 16,0-7 84 0,9 12-60-16,-13 38 96 15,4 4-76-15,-22 46 88 16,5 3-88-16,-13 20 0 15,8-16-40-15,-8 4-12 16,13-19-4-16,-4 0 4 16,12-19-4-16,-8-23 24 0,8-19-16 0,1-27 32 15,8-12-28-15,-9-30-112 16,14-11 52 0</inkml:trace>
          <inkml:trace contextRef="#ctx0" brushRef="#br0" timeOffset="18169.0254">266 3137 548 0,'-26'157'204'0,"26"-157"-156"0,13 107-16 0,-5-53 0 16,5 0-24-16,9 15 16 15,-1-4-16-15,14-15 24 16,-1-12-20-16,27-34 40 15,-5-12-28-15,13-34-144 16,-5 0 64-16</inkml:trace>
          <inkml:trace contextRef="#ctx0" brushRef="#br0" timeOffset="18436.7556">369 1831 364 0,'-34'-73'132'0,"34"73"-100"0,-9-3-12 0,-4 14 24 16,5 4-28-16,-23 27 100 15,1 4-64-15,-43 35 20 16,0 3-40-16,-26 50 40 16,4 4-40-16,-26 42-8 15,5-8-12-15,-18 5 0 16,22-24-8-16,5-19 16 15,16-23-12-15,18-19 16 16,21-23-16-16,9-19 24 16,17-16-20-16</inkml:trace>
          <inkml:trace contextRef="#ctx0" brushRef="#br0" timeOffset="18691.978">-885 2000 508 0,'-77'30'188'0,"77"-30"-148"0,-65 88-8 15,18-15 16 1,4 4-32-16,-48 34 76 16,1 0-56-16,-14 23 84 15,9-19-68-15,-8 7 28 16,21-18-48-16,0-8 0 15,26-24-20-15,26-18 20 16,21-16-20-16,31-30 4 16,17-8-8-16,47-54-260 15,13-3 136-15</inkml:trace>
        </inkml:traceGroup>
        <inkml:traceGroup>
          <inkml:annotationXML>
            <emma:emma xmlns:emma="http://www.w3.org/2003/04/emma" version="1.0">
              <emma:interpretation id="{B03ACA36-9498-43CB-90C1-6D4AEE05CE14}" emma:medium="tactile" emma:mode="ink">
                <msink:context xmlns:msink="http://schemas.microsoft.com/ink/2010/main" type="inkWord" rotatedBoundingBox="13515,6853 15507,6779 15545,7813 13553,78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68.5316">4838 2026 436 0,'25'54'160'0,"-25"-54"-124"0,74 31-8 16,-27-24 0-1,5 5-20-15,30-4 4 16,4-1-4-16,-4-7 36 16,-9 4-20-16,0-19-12 15,-25 7-8-15,-14-19 40 16,-12 4-24-16,-18-19-44 16,0 4 12-16,-25-23 72 15,3 22-32-15,-25-11 20 0,13 16-32 16,-22-1 8-16,14 24-12 0,-23 0 0 31,14 11-4-31,-18 15 64 0,14 8-40 0,-10 11 24 16,14-3-36-1,-18 19 72-15,9-4-56 0,-8 7 40 16,12 1-44-16,-4 26 24 16,21 1-28-16,-3 26-8 15,16-7-12-15,9-16 20 16,5-11-16-16,-5-4-4 15,4-16-4-15,0-11 40 0,-8-11-24 16,-4-8 16-16,-14-12-20 0,-4-7-8 16,1-4-4-16,-1-7 4 15,-4-5-4-15,4-3-180 16,4 0 100-16,5-5-424 16,0 5 280-1,0-19-236-15</inkml:trace>
          <inkml:trace contextRef="#ctx0" brushRef="#br0" timeOffset="10766.0174">6165 2605 424 0,'-9'19'156'0,"9"-19"-120"0,-17 42-8 0,4-27 8 15,4 5-24-15,-17-1-64 16,1 4 24-16</inkml:trace>
        </inkml:traceGroup>
        <inkml:traceGroup>
          <inkml:annotationXML>
            <emma:emma xmlns:emma="http://www.w3.org/2003/04/emma" version="1.0">
              <emma:interpretation id="{A7D13521-16F8-46B8-A7ED-CBA56001194B}" emma:medium="tactile" emma:mode="ink">
                <msink:context xmlns:msink="http://schemas.microsoft.com/ink/2010/main" type="inkWord" rotatedBoundingBox="16467,6759 21318,6580 21362,7774 16511,7953"/>
              </emma:interpretation>
            </emma:emma>
          </inkml:annotationXML>
          <inkml:trace contextRef="#ctx0" brushRef="#br0" timeOffset="11124.9847">7457 2084 248 0,'5'-19'92'0,"-5"19"-72"0,-9-4-4 15,-4 0-20 1,0 8 0-16,-21-4 48 16,-1 4-24-16,-16 0 44 15,3 3-36-15,-4 1 48 16,14 3-44-16,3-3 48 15,14 4-48-15,16-1 12 0,10 1-28 0,21 7 0 16,4 0-8-16,8 11-8 16,6 1 4-16,-10 7-24 15,0 5 12-15,-16-5 12 16,-1 0 0-16,-26-11 24 16,-4 0-16-16,-17-12 4 15,4-3-8-15</inkml:trace>
          <inkml:trace contextRef="#ctx0" brushRef="#br0" timeOffset="11758.769">7720 1678 260 0,'13'0'96'0,"-13"0"-76"0,30 23-4 16,-21-4-36 0,0 0 8-16,-9 19 76 15,8 8-36-15,-12 12 116 16,4-4-84-16,-17 41 72 16,-1-10-76-16,-12 26 56 15,13-8-60-15,-5 0 16 16,10-14-40-16,-1-17 60 15,4-14-48-15,0-16 28 16,5-8-40-16,0-18 0 16,4-5-16-16,-5-22 0 15,10-1-4-15,-5-34-112 0,8 0 56 0,-3-30-96 16,3 3 84-16,1-8 4 16,4 20 32-16,4 0 0 15,0 15 12-15,5 0 8 16,8 19 4-16,-4 0 8 15,0 4-4-15,4 16 24 16,0 3-16-16,0 4 12 16,-4 8-12-16,-4 3-8 15,-1 8 0-15,-8 19 40 16,0 5-24-16,-17 22 24 16,-1-8-24-16,-16 12 44 15,4-8-36-15,-18-7 40 16,9-8-40-16,-8-12 20 15,8-3-28-15,-4-12 8 16,8 0-16-16,1-11 0 16,12 0-4-16,0-8-8 15,9 0 4-15,9-8 4 16,0 0-4-16,-5-11-196 16,5 4 104-16,-5-12-212 15,0 16 172-15</inkml:trace>
          <inkml:trace contextRef="#ctx0" brushRef="#br0" timeOffset="12357.361">8285 2329 312 0,'0'46'112'0,"0"-46"-84"16,-9 73-12-16,5-43 128 15,8 1-84-15,-8 7 52 16,4-3-64-16,-9-5 36 16,9-3-48-16,-4-8 32 15,8-3-36-15,-4-12 0 16,0-4-20-16,4-20 0 16,5-3-4-16,0-26-8 15,4 3 4-15,0-23-172 16,-1 7 92-16,1 1 20 15,0 11 36-15,-4 8 0 16,8 12 12-16,-13 7-4 16,9 7 4-16,-4 9 88 15,0 7-48-15,-9 7 44 16,13 9-44-16,-5 14 16 0,5 9-28 16,0 3 8-16,4 4-16 15,-8 0 20-15,0-4-20 0,-14-4 12 16,5-3-12-16,-8-5 12 15,3-3-16-15,-3-8-4 16,3 0 0-16,-3-7 4 16,3-1-4-16,1-7 16 15,8 0-12-15,-4-8 4 16,9 4-4-16,0-11-192 16,-1 3 100-16</inkml:trace>
          <inkml:trace contextRef="#ctx0" brushRef="#br0" timeOffset="12788.673">8332 1755 280 0,'-4'15'104'0,"4"-15"-84"0,-9 34 0 0,-4-15 128 16,13 12-84-16,-13 11 60 16,5 4-68-16,-5 8-60 15,4-1 0-15,1 13 40 16,3-5-16-16,-8 8-36 15,9-8 8-15</inkml:trace>
          <inkml:trace contextRef="#ctx0" brushRef="#br0" timeOffset="13231.8517">8651 2452 404 0,'17'23'148'0,"-17"-23"-112"0,52 23-12 0,-31-16-4 16,5 1-16-16,9-4 16 15,-1 0-12-15,5-12-4 16,0 0 0-16,-9-11 12 16,0 4-8-16,-13-16 24 15,-4 4-20-15,-21-3-12 16,-5 3-4-16,-17 0-16 16,8 8 12-16,-17 7 64 15,5 9-28-15,-9 14 60 16,4 12-52-16,13 15 44 15,9 4-44-15,17 8 0 16,4 0-24-16,22-4 12 16,4-8-16-16,22-7-4 15,0-8 0-15,21-8-148 16,-21 1 80-16,21-13-272 16,-22-3 188-16</inkml:trace>
          <inkml:trace contextRef="#ctx0" brushRef="#br0" timeOffset="13545.8413">9358 2298 540 0,'-9'-3'200'0,"9"3"-156"0,0 42-12 16,9-12 88-1,-9 5-72-15,8 15 0 0,-8-1-32 0,13-3 16 16,-4-4-20-16,-9-11 32 31,8-8-28-31,-8-8 64 0,0-3-44 0,-8-12 12 16,8-8-32-1,-13-22-8-15,4 3-4 0,9-38-112 16,13 3 60 0,4-14-216-16,1 15 144 15,7 3 20-15,-3 20 64 0,21-1-8 16,-4 13 24-16,13-1 36 16,-1 12-8-16,1-5 140 15,0 9-80-15,-13-1 4 16,-5 5-44-16,-12-5-8 15,-10 8-12-15,-20 1-448 16,4 3 244 0</inkml:trace>
          <inkml:trace contextRef="#ctx0" brushRef="#br0" timeOffset="14562.0956">9732 2367 404 0,'-34'54'148'0,"34"-54"-112"0,-17 46-12 15,17-31 92 1,0 4-68-16,8 1 0 16,14-1-32-16,8-8-12 15,0 1 0-15,22-12-32 16,-9 4 16-16,9-16-172 0,-9 4 104 0,-13-11 48 16,4 4 24-16,-3-16-92 15,-10 8 52-15,-4-15-40 16,-4 7 48-16,-4-11 68 15,4 19-12-15,4-4 188 16,-4 8-112-16,9 0 136 16,8 8-128-16,-9 3 24 15,9 4-72-15,5 4-20 16,4 8-20-16,-9-1 16 16,4 5-16-16,-12-4 4 15,-1 3-8-15,-12-3 12 16,-9-1-12-16,-21-3 24 15,-1 0-20-15,-8-4 12 16,0 0-12-16,-5 0-24 16,5 0 4-16,-13 8-12 15,13-1 8-15,-9 13 8 16,17 3 4-16,-8 11 52 16,17 0-28-16,5 9 8 15,16-5-20-15,5 0 0 16,17-3-4-16,9-9 20 15,9-3-16-15,25-11-4 16,0 7-4-16,13-15-4 16,-8 4 0-16,4-12-36 15,-18 0 20-15,-3-27-4 16,-14 1 12-16,-4-28 16 0,-8 8-4 16,-5-15-4-16,-4 15 4 0,-9 5 20 15,0 10-12-15,-13 4 40 16,1 16-28-16,-14 7-24 15,5 12 0-15,-9 12 8 16,4 7-4-16,-8 7-12 16,4 1 4-16,-4 3 20 15,8-3-8-15,1-4-4 16,3 0 0-16,5-12-208 16,9 0 112-16,4-15-176 15,4 0 156-15,9-11-96 16,0 3 120-16,0 0 64 15,4 8 20-15,-4 8 124 16,0 4-68-16,-1 7 40 16,-3 4-52-16,0 0 48 15,-5 0-52-15,0-4 12 16,5 0-32-16,3-4 0 16,1 1-8-16,9-9 4 15,3 5-8-15,6-16 8 16,-6 4-8-16,14-27-4 15,0 12 4-15,17-46-84 16,-5 3 44-16,10-22-12 16,-1 7 28-16,-17 4 40 15,-4 15-12-15,-14 4 104 16,-12 12-60-16,-21 4 188 0,-10 11-136 16,-21 7 124-16,-4 13-136 15,-17 18 68-15,8 8-92 0,-4 38 0 16,4 8-44-16,26 23 4 15,13-4-16-15,30 0-252 16,13-11 128-16,5-4-800 16,-5-8 504-16</inkml:trace>
        </inkml:traceGroup>
      </inkml:traceGroup>
    </inkml:traceGroup>
    <inkml:traceGroup>
      <inkml:annotationXML>
        <emma:emma xmlns:emma="http://www.w3.org/2003/04/emma" version="1.0">
          <emma:interpretation id="{34FE03DD-F52E-4834-92D5-7F1F6C38BF0C}" emma:medium="tactile" emma:mode="ink">
            <msink:context xmlns:msink="http://schemas.microsoft.com/ink/2010/main" type="paragraph" rotatedBoundingBox="5237,9722 21751,8591 21974,11846 5460,12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972145-4020-4240-9674-8020956F44B0}" emma:medium="tactile" emma:mode="ink">
              <msink:context xmlns:msink="http://schemas.microsoft.com/ink/2010/main" type="line" rotatedBoundingBox="5237,9722 21751,8591 21974,11846 5460,12977"/>
            </emma:interpretation>
          </emma:emma>
        </inkml:annotationXML>
        <inkml:traceGroup>
          <inkml:annotationXML>
            <emma:emma xmlns:emma="http://www.w3.org/2003/04/emma" version="1.0">
              <emma:interpretation id="{6099A2D3-C495-44DF-B3EC-A9438C0C4425}" emma:medium="tactile" emma:mode="ink">
                <msink:context xmlns:msink="http://schemas.microsoft.com/ink/2010/main" type="inkWord" rotatedBoundingBox="5237,9722 8365,9508 8587,12763 5460,1297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711.226">-2014 4941 768 0,'-17'-38'284'16,"17"38"-220"-16,43 15-20 0,-8-11 84 15,-1 0-80-15,22 0 68 16,4 3-64-16,35-3-20 16,4 0-20-16,13 0-44 15,-8 7 16-15,-9 5-240 16,-13-1 140-16</inkml:trace>
          <inkml:trace contextRef="#ctx0" brushRef="#br0" timeOffset="29895.7878">-923 5719 684 0,'-9'23'252'0,"9"-23"-192"0,9 7-20 0</inkml:trace>
          <inkml:trace contextRef="#ctx0" brushRef="#br0" timeOffset="29247.9797">-1695 5301 684 0,'-39'-7'252'0,"39"7"-192"0,-38 30-20 0,7-7 92 15,10 4-80-15,-18 38 24 16,0 8-44-16,5 19-4 16,4-4-16-16,8-4-32 15,14-11 8-15,-5-12-20 16,4-7 16-16,-4-24-88 16,9-7 56-16,-13-19-276 15,-1-4 180-15</inkml:trace>
          <inkml:trace contextRef="#ctx0" brushRef="#br0" timeOffset="29515.6899">-2281 5393 488 0,'9'-34'180'0,"-9"34"-140"0,34-23-12 15,5 15 164 1,8 4-112-16,31 4 132 16,4 4-120-16,8 15 52 15,-3 4-84-15,7 31 0 16,-12 11-36-16,0 15 56 15,-9 5-44-15,-21 3 44 16,-9-16-44-16,-43 5 68 16,-8-8-56-16,-40 11-8 0,-4-7-24 15,-42-4-12-15,-1-11 0 0,-30-24 12 16,13-7-8-16,-9-27-12 16,22-8 0-16,0-22-60 15,26-5 36-15,8-15-156 16,31 8 104-16</inkml:trace>
          <inkml:trace contextRef="#ctx0" brushRef="#br0" timeOffset="28600.2721">-2548 4731 548 0,'26'-39'204'0,"-26"39"-156"0,26-11-16 0,-22 3-28 16,5 4-8-16,-18-3 12 15,5 3-4-15,-22 0 8 16,0 4-8-16,-21 4-4 15,-1 7 4-15,-16 12-4 16,12 8 0-16,-8 23 8 16,16 11-4-16,-3 38 84 15,13 0-44-15,3 51 92 16,10-1-76-16,8 35 24 16,13-20-48-16,9 20-4 15,4-16-20-15,-13-11-8 16,4-27 0-16,-17 0 12 15,4-23-8-15,-25 0 24 16,4-15-20-16,-35-19 4 16,5-24-8-16,-18-30-76 0,9-30 36 15,13-36-244-15,4-14 156 16,44-12-416-16,21-15 300 16</inkml:trace>
          <inkml:trace contextRef="#ctx0" brushRef="#br0" timeOffset="28225.2564">-2505 4639 236 0,'-64'-27'88'0,"64"27"-68"0,-78-12-4 0,39 1-20 16,9 7 0-16,-22-4 28 15,9 8-12-15,-9 0 144 16,9 8-84-16,-13 7 84 16,22 4-92-16,-18 20 84 15,13 7-88-15,-4 53 68 16,13 5-72-16,-4 60-12 16,12-3-28-16,-4 23-4 15,9-23-4-15,-13 19 12 16,17-19-12-16,-17 15 92 0,-9-38-52 15,5-27 92-15,-10-23-80 16,14-15 8-16,-8-23-44 16,12-20 24-16,-13-14-32 0,9-16-84 15,8-16 36-15,1-30-200 16,3-38 128-16,23-15-508 16</inkml:trace>
          <inkml:trace contextRef="#ctx0" brushRef="#br0" timeOffset="28960.7134">-3061 5359 580 0,'-26'-12'216'0,"26"12"-168"0,-34 0-12 0,4 0-12 16,8 8-20-16,-34 0 24 15,0 7-16-15,-21 19 48 16,12 8-32-16,-13 31 128 15,14 8-88-15,-1 18 68 16,22-7-80-16,22-8 4 16,21 8-36-16,21-19-20 15,22-15-8-15,39-32 12 16,9 1-4-16,25-34-12 16,-8-9 4-16,17-22-16 15,-22 3 12-15,-8-26 4 16,-13 4 4-16,-39-39-20 15,-13 16 12-15,-39-9-12 16,-12 17 8-16,-27 10 44 16,5 20-20-16,-8 4 8 15,12 15-12-15,4 4-60 16,14 7 28-16</inkml:trace>
          <inkml:trace contextRef="#ctx0" brushRef="#br0" timeOffset="34501.4552">-3449 7393 364 0,'22'-35'132'0,"-13"27"-100"0,-1-11-12 0,5 12 68 16,-13-1-52-16,9-4 100 15,-9-3-76-15,-5 0 76 0,-3-4-76 16,-9 3-24-16,-14 1-20 15,6 3-16-15,-10 9 4 0,-8 6-4 16,-9 5 0-16,5 4 16 16,-5 3-8-16,1 8 40 15,12 8-24-15,17 7 32 16,18 16-32-16,17 14-12 16,17 5-8-16,9-4 12 15,4-8-8-15,0-7 4 16,0-12-4-16,-4-7 20 15,-5-5-16-15,-16-7 32 0,-18-4-28 16,-18-3 40 0,-8-5-32-16,-17-7-12 15,-8-8-8-15,-5 0-4 0,-5-3 0 16,5-1-28-16,13 0 16 16,13 1-320-16,13 11 180 15,17-8-428 1</inkml:trace>
        </inkml:traceGroup>
        <inkml:traceGroup>
          <inkml:annotationXML>
            <emma:emma xmlns:emma="http://www.w3.org/2003/04/emma" version="1.0">
              <emma:interpretation id="{C1FD8FC3-01D8-4724-B997-10F4864DB135}" emma:medium="tactile" emma:mode="ink">
                <msink:context xmlns:msink="http://schemas.microsoft.com/ink/2010/main" type="inkWord" rotatedBoundingBox="9044,10229 10409,10136 10486,11267 9121,1136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0386.1661">253 5937 416 0,'-13'-23'152'0,"13"23"-116"16,-13-34-12-16,-4 18 100 15,0 5-72-15,-35-8 52 16,4 7-64-16,-25 8 52 16,9 12-56-16,-10 3 80 15,23 12-64-15,-1 12 36 16,17-8-52-16,14 7 44 15,25-3-48-15,18-4 4 0,29-12-24 16,23-4-8-16,8-11 0 16,-9-11-84-16,0-8 44 15,-13-8-48-15,-4 0 48 0,-13-30 20 16,-4 7 12-16,-22-34-8 16,5 11 8-16,-22-8 4 15,0 16 0-15,-9 12 60 16,1 14-32-16,-14 16 120 15,1 12-80-15,-9 30 116 16,-1 12-104-16,-3 42 32 16,4 3-68-16,-5 12 20 15,9-4-36-15,-8 5 0 16,12-1-16-16,-8-8 12 16,0-3-16-16,9-24-160 15,-10-11 80-15,10-19-252 0,12-15 180 0,5-23-576 16</inkml:trace>
          <inkml:trace contextRef="#ctx0" brushRef="#br0" timeOffset="30728.5827">998 5520 832 0,'43'-54'308'0,"-34"42"-240"0,0-7-20 16,-18 12 52-16,0-1-64 15,-4 4 56-15,-17 4-52 16,-8 8-28-16,-6 11-12 16,-7 15-8-16,-5 24 0 0,17 15 0 15,4-1 0-15,18-3 32 16,17-7-12-16,9-5-12 0,8 1-4 16,9 3 12-16,4-8-4 15,-8-3 16-15,-5-8-12 16,-4-7 4-16,-13-8-4 15,-9-8 12-15,-12-4-12 16,-22-11-12-16,-9-8 0 16,-8-4-32-16,3-3 20 15,-3-8-152-15,8-4 92 16,18-4-636 0</inkml:trace>
          <inkml:trace contextRef="#ctx0" brushRef="#br0" timeOffset="30869.9572">632 5156 956 0,'78'-46'352'0,"-40"34"-272"0,23 8-24 16,-27 8-116-16,5 4 20 15,26-8-700-15</inkml:trace>
        </inkml:traceGroup>
        <inkml:traceGroup>
          <inkml:annotationXML>
            <emma:emma xmlns:emma="http://www.w3.org/2003/04/emma" version="1.0">
              <emma:interpretation id="{9D70B1A8-AC6D-42CE-B03E-2A2E0164AD2F}" emma:medium="tactile" emma:mode="ink">
                <msink:context xmlns:msink="http://schemas.microsoft.com/ink/2010/main" type="inkWord" rotatedBoundingBox="11295,10891 11695,10864 11717,11186 11317,1121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1274.5643">2239 5860 860 0,'-30'-46'320'0,"39"54"-248"0,-5 4-20 15,5-5-12-15,8 1-32 16,-4 0-28-16,17 3 8 15,4-3-196-15</inkml:trace>
          <inkml:trace contextRef="#ctx0" brushRef="#br0" timeOffset="31436.9969">1938 6083 748 0,'0'3'276'0,"0"-3"-216"0,73 16-16 0,-34-5-216 16,25 1 84-16,1 3-396 15</inkml:trace>
        </inkml:traceGroup>
        <inkml:traceGroup>
          <inkml:annotationXML>
            <emma:emma xmlns:emma="http://www.w3.org/2003/04/emma" version="1.0">
              <emma:interpretation id="{3B3E7A98-6B5F-4861-AC66-FA8AD00EB8FA}" emma:medium="tactile" emma:mode="ink">
                <msink:context xmlns:msink="http://schemas.microsoft.com/ink/2010/main" type="inkWord" rotatedBoundingBox="12796,10432 13967,10352 14049,11559 12879,1163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2706.024">3722 5868 676 0,'30'54'248'0,"-30"-54"-192"0,94 50-16 0,-42-16 92 16,-9 4-80-16,31 24 84 15,-6-1-76-15,-3 12 4 16,-5-4-40-16,-4 0-32 16,-4-12 4-16,-22-7-80 0,-17-12 48 15</inkml:trace>
          <inkml:trace contextRef="#ctx0" brushRef="#br0" timeOffset="32503.4663">4071 5520 632 0,'-22'-62'236'0,"22"62"-184"0,-56-46-16 0,22 27 44 16,3 8-52-16,-25-5 76 15,9 5-56-15,-13 7 36 16,8 8-48-16,-13 19 60 16,14 11-56-16,-10 43 8 15,14 7-28-15,17 23 40 16,21-3-32-16,22-1 4 15,17 1-20-15,30-5 0 16,5-22-4-16,47-12 36 16,-4-19-20-16,13-35 20 15,-5-11-24-15,9-38 0 16,-17 0-12-16,-5-20 20 16,-8 9-16-16,-31-20-40 15,-16 4 16-15,-40-35-308 0,-8 16 180 0</inkml:trace>
        </inkml:traceGroup>
        <inkml:traceGroup>
          <inkml:annotationXML>
            <emma:emma xmlns:emma="http://www.w3.org/2003/04/emma" version="1.0">
              <emma:interpretation id="{8B682A2C-8D94-47D3-BE9B-E225391FBE37}" emma:medium="tactile" emma:mode="ink">
                <msink:context xmlns:msink="http://schemas.microsoft.com/ink/2010/main" type="inkWord" rotatedBoundingBox="17790,9850 20414,9670 20504,10981 17880,1116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7413.1708">8802 4922 672 0,'13'-19'0'0,"-5"-16"-4"15,5 20 76-15,-4 4-40 0,4-5 40 16,-5 5-40-16,-8-5 16 16,5 9-28-16,-18-5-16 15,-4 5-8-15,-27 3-4 16,1 4 0-16,-21 8 16 16,-5-1-4-16,0 12 40 15,17-3-20-15,13 10 40 16,5-3-36-16,30 12 28 15,12 3-28-15,31 8 44 16,-5-4-40-16,14 0 12 16,-1 1-28-16,-8-5 8 15,0-4-12-15,-22-7 56 16,-8 0-40-16,-22-8 32 16,0-4-32-16,-30-3 0 15,8-4-16-15,-8-8-8 16,13 0 0-16,4-8-156 15,13 0 84-15,22-3-324 16,8 3 220-16</inkml:trace>
          <inkml:trace contextRef="#ctx0" brushRef="#br0" timeOffset="37848.8298">8909 5010 456 0,'5'-42'168'0,"-5"42"-128"0,0-19-16 0,-5 11 168 15,5 8-112 1,-12 4 88-16,7 4-96 0,1 15-36 15,4 3-24-15,4 9-24 16,9-1 8-16,9-14-16 16,12 3 12-16,18-20-76 15,-5 1 48-15,9-15-84 16,0 3 68-16,-8-15-60 16,-5 0 64-16,-9-11-20 15,-4 7 40-15,-21-4 32 16,-9 8 0-16,-9 12 80 15,1 7-48-15,-14 31 144 16,1 7-100-16,-5 31 52 16,4 4-76-16,1 42 36 15,4 4-52-15,-5 15 16 16,9-11-36-16,-17-4-16 16,8-23-8-16,-12-8 20 15,-1-7-8-15,-8-24 40 16,5-10-24-16,-14-28 4 15,9-11-16-15,-5-23 12 16,14-1-16-16,4-29-4 16,17 7 0-16,26-43-32 15,13 5 16-15,34-16-152 16,9 16 88-16,30-8-268 16,-4 26 196-16</inkml:trace>
          <inkml:trace contextRef="#ctx0" brushRef="#br0" timeOffset="38494.9046">9577 4799 404 0,'5'-3'148'0,"-5"3"-112"0,13 0-12 0,-9 0 128 16,0 0-88-16,5 0 80 16,4 0-84-16,-13 3 12 15,0 9-40-15,-9 15 4 16,5 3-20-16,-13 24 72 15,8 4-52-15,-8 7 76 16,8-4-64-16,5-7 8 16,-5-5-32-16,5-10 32 15,4-9-32-15,4-11 32 16,9-7-32-16,0-16-4 16,9-4-12-16,3-15-68 15,-3 4 32-15,0-23-92 16,-1 4 64-16,-8-23-112 15,0 7 92-15,-4-4-12 16,3 16 48-16,-12 8 52 16,0 15-4-16,0 15 72 15,0 12-48-15,0 22 40 16,5 12-40-16,-1 8 24 16,9 4-28-16,0-4 0 15,0-8-16-15,4-8 28 16,0-3-24-16,-4-8 12 0,5-4-16 0,-10-11 36 15,5-1-24-15,-9-14-40 16,5-1 8-16,-5-23-36 16,1 4 28-16,-1-30-108 15,0 7 68 1,5-11-20-16,-1 7 48 0,-3 16 32 16,12 7 0-16,-8 20 28 15,4 15-20-15,-5 26 112 16,-4 5-72-16,-4 15 96 15,13-1-88-15,-17 5 68 16,4-12-72-16,0-7-20 16,0-1-24-16,0-11 24 15,4 4-20-15,1-16-48 16,-1 5 16-16,-8-16-228 16,4 0 136-16,-5-8-472 15,5 8 324-15</inkml:trace>
          <inkml:trace contextRef="#ctx0" brushRef="#br0" timeOffset="39110.7406">10206 4918 436 0,'-4'-11'160'0,"4"11"-124"0,0 11-8 15,0 1 104 1,-13 3-76-16,9 16 84 15,4 3-80-15,-4 8 32 0,8 4-56 0,-13-4-12 16,9 1-12-16,-8-17 32 16,8 1-20-16,0-4 4 15,8-4-16-15,-8-11 20 16,0 0-20-16,0-16-12 16,9 4-4-16,-5-19-48 15,13 0 24-15,1-27-152 16,-10 4 100-16,10-15-64 15,-1 11 84-15,0 1 60 16,0 14 4-16,-4 8 64 16,0 12-36-16,-9 15 124 15,1 11-84-15,-10 16 52 16,5 8-68-16,-8 7 72 16,8 4-72-16,4 0 24 15,0-4-44-15,5-4-12 16,0-7-16-16,4-12 28 15,0 0-20-15,-1-7 20 16,6-5-20-16,-1-11-36 16,-8 4 12-16,-1-11-68 15,1-1 40-15,-5-18-108 16,0 3 84-16,-4-11-44 16,5 3 60-16,3 1 32 15,1 7 12-15,4 4 20 16,0 8-12-16,4 7 48 15,5 12-28-15,-1 11 48 0,9 4-44 16,-12 8-16 0,3 0-8-16,-17 4 8 0,14-5-8 0,-14-3 16 15,0 0-16-15,-8-4-28 16,4 4 8-16,-4-11-152 16,4-4 88-16</inkml:trace>
          <inkml:trace contextRef="#ctx0" brushRef="#br0" timeOffset="39425.6363">10861 5079 488 0,'0'-8'180'0,"0"8"-140"0,5-7-12 0,-5-1 92 15,4 8-72-15,-4-8 32 16,4 1-44-16,1-9-12 15,-1-3-16-15,-4 4-16 16,4-4 4-16,-8 7 4 16,0 1 0-16,-9 7 52 15,0 8-28-15,-9 15 60 16,5 8-48-16,-13 11 64 16,17 4-60-16,-4 0 36 15,17-3-44-15,8-9 24 16,10 1-28-16,20-16-28 15,-3-3 0-15,17-8-272 16,4-12 144-16,4-4-404 0,0-3 300 0</inkml:trace>
        </inkml:traceGroup>
        <inkml:traceGroup>
          <inkml:annotationXML>
            <emma:emma xmlns:emma="http://www.w3.org/2003/04/emma" version="1.0">
              <emma:interpretation id="{F27CF81B-9F3F-4124-A50B-BF3A9A3A158C}" emma:medium="tactile" emma:mode="ink">
                <msink:context xmlns:msink="http://schemas.microsoft.com/ink/2010/main" type="inkWord" rotatedBoundingBox="20602,9869 20709,9862 20712,9900 20604,9908"/>
              </emma:interpretation>
              <emma:one-of disjunction-type="recognition" id="oneOf7"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_</emma:literal>
                </emma:interpretation>
                <emma:interpretation id="interp9" emma:lang="" emma:confidence="0">
                  <emma:literal>r</emma:literal>
                </emma:interpretation>
                <emma:interpretation id="interp10" emma:lang="" emma:confidence="0">
                  <emma:literal>•</emma:literal>
                </emma:interpretation>
                <emma:interpretation id="interp11" emma:lang="" emma:confidence="0">
                  <emma:literal>[</emma:literal>
                </emma:interpretation>
              </emma:one-of>
            </emma:emma>
          </inkml:annotationXML>
          <inkml:trace contextRef="#ctx0" brushRef="#br0" timeOffset="40664.0312">11249 4849 632 0,'-21'-23'236'0,"21"23"-184"0,13-4-16 0,-5 1 80 16,9-1-72-16,14-4-28 15,7 8-12-15</inkml:trace>
        </inkml:traceGroup>
        <inkml:traceGroup>
          <inkml:annotationXML>
            <emma:emma xmlns:emma="http://www.w3.org/2003/04/emma" version="1.0">
              <emma:interpretation id="{3269A7E0-016A-4F3A-86E0-B350583427B9}" emma:medium="tactile" emma:mode="ink">
                <msink:context xmlns:msink="http://schemas.microsoft.com/ink/2010/main" type="inkWord" rotatedBoundingBox="20695,9701 20817,9693 20863,10354 20740,1036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9688.545">11443 4635 488 0,'-30'11'180'0,"30"-11"-140"0,-34 23-12 0,12 0 164 16,18 4-112-16,-9 34 12 15,8 8-56-15,10 16 8 16,3-5-24-16,10-3-96 15,-5-12 40-15,4-12-148 16,4-11 104-16,-21-15-308 16,5-4 220-16</inkml:trace>
        </inkml:traceGroup>
        <inkml:traceGroup>
          <inkml:annotationXML>
            <emma:emma xmlns:emma="http://www.w3.org/2003/04/emma" version="1.0">
              <emma:interpretation id="{37262C4E-A8CC-4AB8-8FCF-9F0197E2DC0A}" emma:medium="tactile" emma:mode="ink">
                <msink:context xmlns:msink="http://schemas.microsoft.com/ink/2010/main" type="inkWord" rotatedBoundingBox="20864,9909 21837,9843 21929,11197 20957,11263"/>
              </emma:interpretation>
              <emma:one-of disjunction-type="recognition" id="oneOf9">
                <emma:interpretation id="interp13" emma:lang="" emma:confidence="0">
                  <emma:literal>}</emma:literal>
                </emma:interpretation>
                <emma:interpretation id="interp14" emma:lang="" emma:confidence="0">
                  <emma:literal>3</emma:literal>
                </emma:interpretation>
                <emma:interpretation id="interp15" emma:lang="" emma:confidence="0">
                  <emma:literal>z</emma:literal>
                </emma:interpretation>
                <emma:interpretation id="interp16" emma:lang="" emma:confidence="0">
                  <emma:literal>y</emma:literal>
                </emma:interpretation>
                <emma:interpretation id="interp17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40430.4061">11491 4872 184 0,'43'8'68'0,"-43"-8"-52"0,43 8-4 0,-26-5 84 15,0 1-56-15,-4-4 60 16,4 4-56-16,-8 0 104 16,4 4-88-16,-9 3 56 15,5 1-72-15,-5 7-12 16,0 0-20-16,5 8 24 15,0-1-20-15,4 1-48 16,4-4 16-16,-4-7 4 16,4-1 8-16,-4-11-8 15,4 0 8-15,0-16 4 16,1 4 0-16,7-18 0 16,1 6 0-16,13-14-20 15,-4 3 12-15,-1-3-32 16,5-1 24-16,-9 1 40 15,0 11-12-15,-8 0 16 16,4 8-16-16,-14 3 20 16,-3 12-20-16,-5 8 76 15,-4 11-52-15,0 4 32 16,0 11-40-16,-4 9-8 16,0 3-12-16,-5-8 12 15,9-4-12-15,-8-3-12 16,8-4 0-16,0-8 40 15,4-4-24-15,4-15-64 16,5-4 28-16,5-19-80 16,8 0 60-16,8-11-124 0,5-1 96 15,4-7 44-15,-4 8 20 0,-5 7 44 16,1 4-20-16,-10 12 84 16,-7 7-56-16,-18 19 84 15,0 12-72-15,-9 23 88 16,0 3-84-16,-12 28 96 15,8 3-92-15,0 39 40 16,0 3-60-16,4 8 4 16,9-11-32-16,0-12 8 15,0-12-12-15,-8-3 12 16,-5-19-16-16,-9-39-4 16,5-4 0-16,-17-34-16 15,4-15 8-15,-9-19 20 16,9-1-8-16,-14-22-84 15,6 3 44-15,-1-30-272 16,9 11 168-16,0-7-528 16,12 18 368-16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5:20.3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C318ECE-2A0D-4ECD-BAC0-932DF710724C}" emma:medium="tactile" emma:mode="ink">
          <msink:context xmlns:msink="http://schemas.microsoft.com/ink/2010/main" type="inkDrawing" rotatedBoundingBox="9229,4461 11529,5287 10851,7175 8551,6350" semanticType="enclosure" shapeName="Other">
            <msink:sourceLink direction="with" ref="{8A72A986-42BA-4AEB-A35E-E62F2FC3D57D}"/>
          </msink:context>
        </emma:interpretation>
      </emma:emma>
    </inkml:annotationXML>
    <inkml:trace contextRef="#ctx0" brushRef="#br0">507-130 196 0,'-26'15'72'0,"26"-15"-56"0,-39 62-4 0,14-28 100 15,7 1-64-15,-29 18 96 16,0-3-84-16,-40 38 16 16,1 0-44-16,-17 23 4 15,12-15-20-15,5-8 20 16,17-7-24-16,5-24 12 15,16-3-12-15,9-20 12 16,18 1-16-16,21-16 16 16,0-12-16-16,26-7-224 15,4-7 120-15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5:34.3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EAAD25D-F53A-4EBE-9541-D0FD47A5ABC1}" emma:medium="tactile" emma:mode="ink">
          <msink:context xmlns:msink="http://schemas.microsoft.com/ink/2010/main" type="inkDrawing" rotatedBoundingBox="11050,5556 13969,4499 14002,4590 11084,5648" semanticType="strikethrough" shapeName="Other">
            <msink:sourceLink direction="with" ref="{8A72A986-42BA-4AEB-A35E-E62F2FC3D57D}"/>
          </msink:context>
        </emma:interpretation>
      </emma:emma>
    </inkml:annotationXML>
    <inkml:trace contextRef="#ctx0" brushRef="#br0">1709 590 236 0,'13'-23'88'0,"-13"23"-68"0,39-34-4 0,-5 11 80 16,1 4-56-16,34-24 36 15,8 9-44-15,66-20 24 16,-1 8-28-16,69-26-8 16,-4 6-12-16,60-45-8 15,-17 8 4-15,13 0 4 16,-35 14-4-16,5 17-20 16,-31 18 8-16,-29 8 4 15,-31 15 4-15,-30 9 8 16,-35 6-4-16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5:34.9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E2AE698-3737-4CF7-BE66-53BCF2B39023}" emma:medium="tactile" emma:mode="ink">
          <msink:context xmlns:msink="http://schemas.microsoft.com/ink/2010/main" type="inkDrawing" rotatedBoundingBox="11333,5955 13920,5846 13921,5886 11334,5995" semanticType="underline" shapeName="Other">
            <msink:sourceLink direction="with" ref="{8A72A986-42BA-4AEB-A35E-E62F2FC3D57D}"/>
          </msink:context>
        </emma:interpretation>
      </emma:emma>
    </inkml:annotationXML>
    <inkml:trace contextRef="#ctx0" brushRef="#br0">2024 935 520 0,'-56'-19'192'0,"56"19"-152"0,-9 0-8 16,18 0 36-1,8 0-44-15,30 0 32 16,9 0-28-16,74-4 0 0,3 0-16 0,83-4-8 31,-1 1 0-31,48-9 4 16,-26 13-4-16,13-5 16 0,-30 4-12 0,-9-7-4 15,-34 3 0-15,-27-7-84 16,-29 7 44-16,-39-11-188 16,-30 7 124-16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45:21.9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30C7D38-E7BF-4B4E-AC95-2B0860D341B0}" emma:medium="tactile" emma:mode="ink">
          <msink:context xmlns:msink="http://schemas.microsoft.com/ink/2010/main" type="inkDrawing" rotatedBoundingBox="11020,6333 13708,6548 13702,6627 11014,6411" semanticType="underline" shapeName="Other">
            <msink:sourceLink direction="with" ref="{8A72A986-42BA-4AEB-A35E-E62F2FC3D57D}"/>
          </msink:context>
        </emma:interpretation>
      </emma:emma>
    </inkml:annotationXML>
    <inkml:trace contextRef="#ctx0" brushRef="#br0">1645 1283 268 0,'13'-7'100'0,"-13"7"-76"0,34 15-8 15,-8-3 68 1,4-5-48-16,39 12 56 16,4 4-52-16,48-4 16 15,12 4-36-15,57-11 88 16,-13 3-60-16,73-7 84 16,-31 3-76-16,49-3 24 15,-44 0-44-15,-9-1-24 0,-43 5-4 0,-21 3 16 16,-34-7-12-16,-31 7 4 15,-26-11-8-15,-25 11-200 32,-14 5 104-32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6:25:29.90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2F3C3ED4-97E8-4C43-8DF4-6B663D2C3D3B}" emma:medium="tactile" emma:mode="ink">
          <msink:context xmlns:msink="http://schemas.microsoft.com/ink/2010/main" type="inkDrawing" rotatedBoundingBox="12317,5744 15261,9270 11778,12178 8834,8652" semanticType="enclosure" shapeName="Other">
            <msink:sourceLink direction="with" ref="{D9B823E2-71D3-4F13-87CC-59A3A4533987}"/>
            <msink:destinationLink direction="with" ref="{01FA9561-48A3-4320-8433-A18C8F2D9F66}"/>
          </msink:context>
        </emma:interpretation>
      </emma:emma>
    </inkml:annotationXML>
    <inkml:trace contextRef="#ctx0" brushRef="#br0">1076 54 260 0,'-9'-8'96'0,"14"4"-76"0,-1-4-4 16,-4 4 68 0,0 4-48-16,0-8 56 15,5 4-52-15,-5-5 40 16,5 9-44-16,-10-8 24 15,0 8-32-15,-4-4 0 16,5 8-16-16,-10-4 20 0,5 4-20 0,-9 0 4 16,9 5-8-1,-14-5 12-15,9 0-12 0,-8 0 16 16,8 4-16-16,-9-4-4 16,5 4 0-16,-5 0-4 15,5 4 0-15,-5 12 16 16,5-11-8-16,-9 11-4 15,8-8 0-15,-8 8-16 16,9 1 8-16,-5-1 4 16,9 0 0-16,-8 0 0 15,8 5 0-15,-9-1 8 16,10 0-4-16,-10 1-4 16,9-1 4-16,-13 0 4 15,4-3-4-15,-9-1 16 16,10 4-12-16,-10 1 16 15,4-1-16-15,-4 4 16 16,10 1-16-16,-6 7 4 16,6-3-4-16,-6 7-16 15,6-3 4-15,-1 3-16 16,5 1 12-16,-10-1 40 16,10-3-20-16,-5-1 0 15,5 1-8-15,-5-5-4 16,10 0 0-16,-6 1 16 15,10-1-8-15,-4 5 4 16,8-5-4-16,-9 13-16 0,10-5 4 16,-5 9 12-16,4-5-4 0,-4 5 8 15,9-4-8-15,-4-1 8 16,4 1-8-16,-5-9 16 16,5 1-12-16,-5-5-20 15,10 1 4-15,-5-5 32 16,5 0-16-16,-1 5-16 15,1-1 0-15,4 9 12 16,0-5 0-16,0 13-20 16,5-5 8-16,-1 5 40 15,1-5-20-15,0 1 0 16,4-4-8-16,5-5-4 16,-10-4 0-16,5 1-12 15,1-5 8-15,-1-3-4 16,14-1 0-16,-5-4 16 15,5 0-4-15,-9 5-12 16,-1-1 4-16,6-4 4 16,-5 9 0-16,-1 3 8 15,10 1-4-15,-9 3-4 16,0-4 4-16,-1 1-16 16,1-1 8-16,0-3 12 15,-5-1-4-15,0-4 8 16,5-3-8-16,5-1-12 15,-6-4 4-15,1 0 4 16,9 1 0-16,-5-5 8 16,5 4-4-16,0-4-4 0,0 5 4 15,4-1-4-15,1 0 0 0,8 0 16 16,-8 0-8-16,4 1-4 16,-5-1 0-16,-4 4-4 15,0 5 0-15,0-1 24 16,0 0-12-16,-5 1 24 15,-4-1-24-15,-5 4-4 16,14-3-4-16,-10-1 12 16,10 0-8-16,-4 1-4 15,3-5 0-15,15-4 20 16,-5 0-12-16,5-3-4 16,-5 3-4-16,13-8 20 15,-8 4-12-15,-1-4 12 16,1 0-12-16,-5-4 0 15,-9 5-4-15,13-5-8 16,-13 8 4-16,4-4 20 16,-4-4-12-16,9 0 4 15,5 8-8-15,8-16 12 16,15 13-12-16,-6-13-4 16,15 0 0-16,-1 0 4 15,-8 4-4-15,-15-4 8 16,1-4-8-16,-10 4-232 15,-4 0 124-15,-4 8-624 16,-5 0 400-16</inkml:trace>
    <inkml:trace contextRef="#ctx0" brushRef="#br0" timeOffset="3513.3587">649 200 112 0,'0'0'44'0,"4"0"-36"0,-4 0 0 16,0-4 64 0,5 4-40-16,-5-4 48 15,4 0-44-15,1-9 44 16,-1 5-48-16,1-12 64 0,4 12-56 0,-5-8 8 16,1 8-28-16,0-4-4 15,4 3-8-15,0-19-16 16,4 20 4-16,1-16 20 15,9 4-8-15,-5 3 40 16,5-3-24-16,0 4-4 16,4-4-12-16,0 4 20 15,1-1-16-15,3 1 4 16,1 8-8-16,0-8 12 16,0 8-12-16,0-4 4 15,-5 4-4-15,1-5 12 16,3 9-12-16,1-12 40 15,-4 8-24-15,-6-8 4 16,1 4-16-16,0-4-8 16,0 3 0-16,4-3 12 15,0 4-8-15,1-4 4 16,-1 4-4-16,0-4 36 16,1 7-20-16,3-7-12 15,1 8-8-15,0-8 40 16,-4 8-24-16,3-4-44 15,1 8 12-15,5-8 28 16,4 3-8-16,-5-3-8 16,-4 4-4-16,0-8 12 15,4 12-4-15,-4-4-12 16,-9 4 4-16,9-4 20 0,-10 8-8 16,-3-4-12-16,3 4 0 0,1-4 28 15,0 4-12-15,0-4-32 16,0 4 12-16,8-8 28 15,1 3-12-15,0-3-28 16,5 8 12-16,-6-8 8 16,1 8 4-16,0-8-4 15,-5 8 4-15,5-4 4 16,0 4-4-16,0-4 16 16,-9 4-12-16,9-4-4 15,-10 4 0-15,10-4 20 16,-9 8-12-16,0-4 4 15,0 4-8-15,-1 0 20 16,-3 0-16-16,-6 0-4 16,5 4-4-16,-4-4 20 15,9 4-12-15,-5-3-4 16,0 3-4-16,5-4 12 16,4 4-8-16,1-4 16 15,-1 4-16-15,5 0-4 16,0 4 0-16,0 4 20 15,0 1-12-15,-1-5-12 16,1 4-4-16,0-8 12 16,0 12-4-16,0-12 24 15,-5 8-16-15,1-7 12 16,-6 3-12-16,1-4 20 16,4 4-20-16,-4-4-4 0,-5 8-4 15,-4-8 12-15,4 0-8 0,-4 0 24 16,0 1-20-16,-1-1 4 15,5 0-8-15,-4 0 4 16,4 0-8-16,0-4 16 16,1 4-12-16,-1-4 4 15,0 4-4-15,0-4 12 16,5 4-12-16,-5-4-4 16,5 5 0-16,-5-1-4 15,5 0 0-15,-5-4 24 16,5 4-12-16,-5 0-32 15,10 0 12-15,-10 0 20 16,5 0-8-16,-5 0 0 16,0 4 0-16,0-3-16 15,5 3 8-15,-5-4 12 16,5 4-4-16,-9-4 8 16,4 4-8-16,0 0 16 15,0 0-12-15,-4 1 4 16,4-1-4-16,-9 0-24 15,5 4 8-15,-5-4-4 16,5 8 4-16,-5-3 24 16,4-1-8-16,-4-4-12 15,1 4 0-15,-1-4 12 16,4 4-4-16,-4 1-12 16,1-1 4-16,-1 0 20 0,9 4-8 15,-14-4-12-15,6 5 0 0,-1-5 20 16,4 0-8-16,5-4-12 15,-4 0 0-15,0 0 4 16,4 1 0-16,-4-1 0 16,4 4 0-16,-4-4 0 15,-1 4 0-15,1-4 16 16,0 5-8-16,-1-5-20 16,1 4 4-16,-5-4 12 15,5 4 0-15,-5-4-12 16,4 5 4-16,1-5 20 15,0 4-8-15,-5 0-4 16,4 4 0-16,-3 1-16 16,3 3 8-16,-4 0 12 15,0 4-4-15,1 5 16 16,-1-1-12-16,0 1-20 16,0-1 4-16,0 0 20 15,0-3-4-15,-4-1-4 16,4 0 0-16,-5-3-24 15,5-1 12-15,-4-4 4 16,4 4 4-16,-4-3-12 16,-1 3 8-16,1-4 20 15,4 4-8-15,-5-7 4 16,5 3-4-16,-9 0-24 16,5 0 8-16,0 1 32 15,-1-1-16-15,-4 4-8 0,5 0-4 0,-5 5 12 16,4 3-4-1,-4 0-12-15,9-3 4 0,-9 3 4 16,5 1 0-16,-5-1 8 16,9 0-4-16,-9 1-12 15,0-5 4-15,0 0 20 16,0 1-8-16,0-5-4 16,0 0 0-16,0 0-24 15,0 1 12-15,-9-5 12 16,9 4 0-16,-5-3-12 15,5 3 4-15,0-8 20 16,0 4-8-16,0 0-12 16,0 1 0-16,-9-1 4 15,9 4 0-15,-9 0 16 16,9 5-8-16,-4-1-12 16,-1 0 0-16,-4 1 12 15,9 3-4-15,-9 1-12 16,4-1 4-16,-4 0 12 15,5 1-4-15,-6-5-20 16,6 0 8-16,-10-3 20 16,10 3-4-16,-5-12-12 15,4 12 0-15,-9-11 4 16,10 11 0-16,-10-12 8 16,10 0-4-16,-10 1-28 15,5-1 12-15,-5 8 4 0,5-4 8 0,-9-4 0 16,9 13 0-1,-14-9 8-15,14 12-4 0,-9-3 8 16,4-1-8-16,-4-4 8 16,4 5-8-16,-4-1-12 15,4 0 4-15,-4 5 12 16,0-5-4-16,4 0-4 16,-4 1 4-16,4-13-16 15,5 8 8-15,-14-12 20 16,10 13-8-16,-5-5-20 15,13-4 4-15,-9 4-4 16,5 0 4-16,-4-7 24 16,4 11-8-16,-10-8-12 15,10 4 0-15,-14-4 12 16,19 5-4-16,-14-13-4 16,4 12 4-16,-9-4-4 15,5 0 0-15,-5 1-12 16,10 3 8-16,-19-4 20 15,18 0-8-15,-18 4-20 16,9 1 4-16,-18-1 12 16,19 0 0-16,-19 0 8 15,18 1-8-15,-23-1 8 16,24 4-8-16,-15-4-20 16,5 5 8-16,1-5 4 15,8 4 4-15,-9-4-12 16,9 1 8-16,0-1 12 0,5 0-4 15,-5-4-4-15,10 1 4 0,-10-5-4 16,14 4 0-16,-14-4 8 16,14 0-4-16,-14 0-4 15,10 0 4-15,-10-4 4 16,5 5-4-16,-14-1-28 16,18 0 12-16,-18-4 4 15,19 4 8-15,-19-8 8 16,9 8-4-16,0-4 8 15,0 1-8-15,-8-5-12 16,12 4 4-16,-3-8 12 16,8 4-4-16,-9 0-4 15,5 0 4-15,-5-4-16 16,9 4 8-16,-8 0 12 16,4 0-4-16,-5 0-12 15,9 4 4-15,-9-4 12 16,5 0-4-16,4 0-12 15,5 4 4-15,-13-4 12 16,12 0-4-16,-3 0 8 16,-10 5-8-16,14-5-12 15,-5 0 4-15,5 0-4 16,0 0 0-16,-5-4 16 16,5 4-4-16,-4-4-12 15,4 4 4-15,-1-4-16 16,10 0 12-16,-4-4-84 15,4 4 52-15,-9-8-232 0,18 0 152 0,-9 0-556 16,0 3 380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6:25:40.98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D1FC50E8-6254-42E8-A785-42E4700120C7}" emma:medium="tactile" emma:mode="ink">
          <msink:context xmlns:msink="http://schemas.microsoft.com/ink/2010/main" type="inkDrawing" rotatedBoundingBox="6208,6112 16921,5570 17282,12692 6568,13234" semanticType="container" shapeName="Other">
            <msink:sourceLink direction="with" ref="{D9B823E2-71D3-4F13-87CC-59A3A4533987}"/>
          </msink:context>
        </emma:interpretation>
      </emma:emma>
    </inkml:annotationXML>
    <inkml:trace contextRef="#ctx0" brushRef="#br0">3157 531 384 0,'-5'-13'140'0,"5"13"-108"0,0-4-8 0,0 0 76 16,5 0-60-16,-5-8 44 16,9 8-48-16,-9-4-20 15,0 8-8-15,0 0 16 16,0 4-12-16,-14 4 4 16,5 4-8-16,-14 0-16 15,1 5 4-15,-19-1 20 16,-5 4-8-16,-18 0-4 15,10 0 0-15,-19 5-4 16,14-1 0-16,-10 4 24 16,15 5-12-16,-1 3 12 15,10 1-12-15,-10 3-16 16,23 1 0-16,-18 3 12 16,18-3-4-16,-18-1 8 15,14-4-8-15,-28 1 16 16,18-1-12-16,-8 1 16 15,8-5-16-15,-18 4-28 16,5 1 8-16,-5 7 24 16,10-3-8-16,-24 16 44 15,15 3-24-15,-19 17 4 16,0-4-16-16,-9 8 12 16,18-8-16-16,-4 0 24 15,17-9-20-15,-13 13-12 0,23-8-4 16,-32 20 20-16,14-4-8 0,-18 8-20 15,13-12 4-15,-14 8-12 16,19-4 8-16,-14 20 0 16,27-8 4-16,-13 13 16 15,23-9-4-15,-19 0-4 16,18-12 4-16,-4 16 28 16,9-12-16-16,0 21-4 15,0-9-8-15,5 4-16 16,9-16 8-16,-1 13-4 15,15-13 0-15,-6 12 8 16,19-12 0-16,5 4 8 16,9-8-4-16,-1 0-4 15,5-8 4-15,5 8-4 16,0 0 0-16,9 12 0 16,0-20 0-16,-5 4 0 15,9-8 0-15,1-4 16 16,-1-8-8-16,5-5-28 15,-4-11 8-15,17 12 12 16,-4-17 4-16,23 13-4 16,-9-1 4-16,13 5 12 15,-13-4-8-15,4-13-4 16,-4 1 0-16,4-1-24 16,1 1 12-16,-1-5 12 15,-4-3 0-15,13-5 8 0,10-3-8 16,-1-1-4-16,-4-4 4 15,0-4-4-15,-9 1 0 0,13-13 0 16,-4 4 0-16,19-8 8 16,-1 4-4-16,0 0-20 15,-14 0 8-15,15-8 20 16,-24 0-4-16,32-4-12 16,-13 4 0-16,18-8 28 15,-5 4-12-15,0-12-20 16,-9 12 0-16,10-8 4 15,-10 8 4-15,23-5 16 16,-14 9-8-16,0-8-4 16,-22 4 0-16,13-4-16 15,-14 8 8-15,15-8-16 16,-1 8 12-16,9 0 4 16,-18 0 4-16,-4 8 0 15,-10 4 0-15,0-4 8 16,-8 9-4-16,17-9 8 15,-8 4-8-15,8 4-12 16,1 8 4-16,-10 1 4 16,-9 3 0-16,-13 4-12 15,0 5 8-15,-1 11 28 16,1-7-12-16,4-1-12 16,5 5-4-16,4-1 12 15,5-7-4-15,4-1-4 0,-8 1 4 16,-1-1-24-16,-4 0 12 15,-1-7 4-15,-8 3 4 16,13-4 0-16,1 1 0 0,8-1 0 16,9-4 0-16,1 1 8 15,-5-1-4-15,0-4-4 16,-14 0 4-16,19-3-4 16,-10 3 0-16,14-8 0 15,5 0 0-15,4 0 0 16,-14 4 0-16,1-7 16 15,-10 3-8-15,14-12-28 16,-4 4 8-16,22-16 32 16,-9 3-12-16,5-7 8 15,-14 0-8-15,0-12-16 16,-4 4 4-16,8-5 20 16,-4 1-8-16,9 8-28 15,-9-5 8-15,-4 1 24 16,-10 4-8-16,1-9 20 15,-14 5-16-15,8-16-4 16,-8 3 0-16,18-15 4 16,-9 7-4-16,-9-20 8 15,-1 9-8-15,1-9-12 16,-14 8 4-16,-4-7 28 16,-5 15-12-16,-9-8 12 15,4 13-12-15,-13-17-8 16,-10 9 0-16,-3-21 4 15,3 8-4-15,-4-12-12 0,5 16 4 0,-14-7 12 16,9 15-4-16,0-12-4 16,-4 17 4-16,-5-17-4 15,4 4 0-15,-4-20 8 16,5 8-4-16,-1-16-4 16,-4 12 4-16,0-3-40 15,0 15 20-15,5-4 24 16,-1 12-4-16,1-16-16 15,9 21 4-15,-1-21 4 16,6 12 4-16,8-20 0 16,5 17 0-16,9-9-12 15,0 12 8-15,4 0 20 16,1 9-8-16,-1-5-40 16,1 9 20-16,-1-13 20 15,-4 8-4-15,0-7-24 16,-4 7 8-16,-1-12 4 15,-4 13 8-15,4-13 0 16,-4 24 0-16,9-15 8 16,-4 19-4-16,4-7-4 15,-5 7 4-15,1-15 12 16,-6 15-8-16,1-15-12 16,-9 11 0-16,0-19 20 15,9 7-8-15,-10-16-4 16,1 12 0-16,0-11 4 15,-5 19-4-15,-4-8-4 0,4 13 4 16,-18-9 12-16,14 9-8 16,-14-17-20-16,9 8 4 0,-9-19-4 15,0 7 4-15,0-12 0 16,0 16 0-16,0-8 32 16,0 17-12-16,-9-9 4 15,-5 13-8-15,-9-13-16 16,5 12 4-16,-5-24 4 15,5 13 0-15,-9-25 8 16,4 20-4-16,-9-8 8 16,9 17-8-16,-8 3 8 15,3 12-8-15,-8-3 16 16,4 8-12-16,-5-5-28 16,10 9 8-16,-5-13-4 15,5 13 8-15,-9-13 16 16,8 17-4-16,-8-17-12 15,8 9 4-15,-12-9 12 16,8 9-4-16,-18 4-12 16,9 3 4-16,-19 1 28 15,15 12-12-15,-14 0-20 16,9 12 0-16,-5 0 4 0,5 4 4 16,4-4 8-16,1-1-4 15,4 5-28-15,0-4 12 16,-5 0 12-1,10 8 4-15,-19-4 8 0,14 0-8 16,-13 0-4-16,8 9 4 0,-13-1-16 16,18 0 8-16,-14 0 12 15,19 0-4-15,-5 4-4 16,14-4 4-16,-5-4-16 16,9 0 8-16,-4-4 12 15,4 4-4-15,-4-4-20 16,-5 8 8-16,4 0 4 15,1 1 4-15,-18-1 0 16,13 0 0-16,-9 0 32 16,9 0-16-16,-14-4-24 15,14 4 4-15,-9-4 0 16,10 4 4-16,-6-4 0 16,10 4 0-16,-14-4-20 15,18 0 12-15,-9 0 32 16,10 5-16-16,-6-5-16 15,15 4 0-15,-19-4 12 16,13 4 0-16,-3-4 16 16,3 4-12-16,-8-4-20 15,0 0 4-15,0-4 12 16,4 4 0-16,-9-8-12 16,9 4 4-16,-9-4 12 15,9 0-4-15,-13-4-12 16,13 8 4-16,-18-8 12 15,9 8-4-15,1-8-4 16,3 8 4-16,-4-4-4 0,5-4 0 16,-5-1 16-16,9 5-8 0,-4-8-12 15,4 4 0-15,1-4 12 16,8 4-4-16,-9-8-20 16,10 8 8-16,-10-9 20 15,9 5-4-15,-9-4-28 16,10 4 8-16,-10-8 12 15,5 8 4-15,-10-5-4 16,6 5 4-16,-10-8-16 16,9 8 8-16,-9-4 4 15,5 4 0-15,-10-5 16 16,10 5-8-16,-9-4-12 16,-1 8 0-16,-4-4-4 15,9 4 0-15,-9 0 24 16,10 4-8-16,-6-9-4 15,10 9 0-15,-5-8 4 16,9 8-4-16,-9-12-12 16,10 8 4-16,-10-8 12 15,4 4-4-15,-13-5 8 16,9 5-8-16,-13-4-4 16,9 4 4-16,-15-4-32 15,10 12 16-15,-13-16 24 16,13 11-8-16,-5-7-8 15,10 8 0-15,-5-12 12 16,9 4-4-16,0-5-4 0,0 5 4 16,5-8-4-16,0 4 0 15,-5-5-12-15,5 13 8 0,-5-20 12 16,4 20-4-16,-13-12-4 16,9 3 4-16,-22-3 4 15,22 4-4-15,-23 4-4 16,23 3 4-16,-13-3 4 15,-1 8-4-15,5-4-20 16,10 8 8-16,-15-8 12 16,23 12 0-16,-22-8-4 15,13 0 4-15,0 0-24 16,0 4 12-16,-13-5 12 16,-1 1 0-16,-9 8 8 15,1 0-8-15,-14 0-20 16,13 0 8-16,-9 8 32 15,14 1-16-15,-5-5-16 16,14 4 0-16,-4-8-12 16,4 8 8-16,-5 0 24 15,15-8-4-15,-15 0-4 16,5 8 0-16,-18-8 4 16,18 4-4-16,-27 4-12 15,22 8 4-15,-18-8 4 16,14 9 0-16,-4-1 0 15,13 0 0-15,-9 0 0 16,13 0 0-16,-4-4 0 16,9 5 0-16,-9-9 0 0,9 4 0 15,-13 0 0-15,13-4 0 16,-18 4-12-16,14 0 8 0,-15 5-4 16,10-1 0-16,-9 8 16 15,14-4-4-15,-10 1 16 16,10 3-12-16,-5-4-28 15,14 0 8-15,-5-4-4 16,9 5 8-16,0-5 24 16,10 0-8-16,-6-8-12 15,6 4 0-15,4-4-4 16,-5 0 0-16,5 1 8 16,-5-1 0-16,5 0 0 15,0 0 0-15,-5-4 8 16,5 4-4-16,-4-8-12 15,4 4 4-15,-5-4-4 16,5 4 0-16,-5-4 16 16,5 4-4-16,0-4-4 15,4 0 4-15,-4-4-24 16,9 4 12-16,0-4 20 16,14 4-4-16,-5-8-248 15,14 8 128-15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37:58.856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8-21T18:34:00.414"/>
    </inkml:context>
  </inkml:definitions>
  <inkml:traceGroup>
    <inkml:annotationXML>
      <emma:emma xmlns:emma="http://www.w3.org/2003/04/emma" version="1.0">
        <emma:interpretation id="{71159335-3ED3-42EC-9985-879920B6410F}" emma:medium="tactile" emma:mode="ink">
          <msink:context xmlns:msink="http://schemas.microsoft.com/ink/2010/main" type="writingRegion" rotatedBoundingBox="3937,10114 21709,10564 21556,16598 3785,16148"/>
        </emma:interpretation>
      </emma:emma>
    </inkml:annotationXML>
    <inkml:traceGroup>
      <inkml:annotationXML>
        <emma:emma xmlns:emma="http://www.w3.org/2003/04/emma" version="1.0">
          <emma:interpretation id="{62221648-2AC3-4451-BED5-1D4F55BB0BA5}" emma:medium="tactile" emma:mode="ink">
            <msink:context xmlns:msink="http://schemas.microsoft.com/ink/2010/main" type="paragraph" rotatedBoundingBox="4442,10090 21712,10615 21674,11844 4405,113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6338E24-FFF0-40CD-8818-0A1515E16DC7}" emma:medium="tactile" emma:mode="ink">
              <msink:context xmlns:msink="http://schemas.microsoft.com/ink/2010/main" type="line" rotatedBoundingBox="4442,10090 21712,10615 21674,11844 4405,11319"/>
            </emma:interpretation>
          </emma:emma>
        </inkml:annotationXML>
        <inkml:traceGroup>
          <inkml:annotationXML>
            <emma:emma xmlns:emma="http://www.w3.org/2003/04/emma" version="1.0">
              <emma:interpretation id="{CB92516C-B0EA-4214-B8BA-4E407761778A}" emma:medium="tactile" emma:mode="ink">
                <msink:context xmlns:msink="http://schemas.microsoft.com/ink/2010/main" type="inkWord" rotatedBoundingBox="4435,10326 6963,10403 6933,11389 4405,113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1097 27 176 0,'-30'-7'64'0,"12"-1"-48"0,-8-4-8 16,9 5 88-16,-4 7-56 15,-5-8 60-15,0 8-56 16,0-4 24-16,5 0-40 0,3 4-8 16,5 0-12-16,9 0-16 15,13 0 4-15,4 0 20 16,12 0-8-16,10 0-372 16</inkml:trace>
          <inkml:trace contextRef="#ctx0" brushRef="#br0" timeOffset="-618.1437">1316 46 124 0,'-12'-3'44'0,"12"6"-32"0,0 1-4 0,0-4 100 15,0 8-60-15,0 0 52 16,0-8-60-16,0 11 8 16,0 0-32-16,-5 1 20 0,-3-1-24 15,-10 1-12-15,-8-1-4 16,-4 1-128-16,0-4 72 16,-4 3-76-16,-1-7 80 15,5 0 24-15,13-4 16 16,8 7 8-16,9-7 0 15,22 8 16-15,8 0-4 16,4 3 76-16,9 5-44 16,-4-5 12-16,0 8-28 15,4 0 16-15,-4 4-24 16,0 4 12-16,-9 4-12 16,-4-1 0-16,-9 5-4 15,-13-4 12-15,5-1-12 16,-18 1 40-16,-4-1-24 15,5-3 56-15,-14-4-44 0,9-4 28 16,-8 4-36-16,-9-11-8 16,12-1-12-16,-12-3 64 15,4-4-40-15,5-4 24 16,3 0-36-16,-3 0 8 16,12 0-16-16,9 7-44 15,-4 1 20-15,4-8 28 16,0 8-8-16,0 3-8 15,-9-3-4-15,9 7 28 0,-8-7-12 16,-14 0 12-16,1-8-12 16,-9-4 12-16,-5-4-16 15,-4-3-40-15,9-5 20 0,-4 1-352 16,12-4 204 0,13 0-140-16</inkml:trace>
          <inkml:trace contextRef="#ctx0" brushRef="#br0" timeOffset="524.4008">1890 27 248 0,'-35'4'92'0,"35"-4"-72"0,-9 12-4 16,5-9-8-1,4 5-8-15,0 4 32 16,4 7-16-16,5 7 12 15,4 5-16-15,9 19 12 16,-1 4-16-16,5 14-4 0,4 1 0 0,0 0 20 16,0-11-12-16,-8-5-12 15,-9-10-4-15,-5-1 20 16,-8-12-8-16,-12-3 40 16,-6-8-24-16,-3-11 4 15,-9-8-16-15,-5-8 28 16,5-7-24-16,0-4 48 15,0 0-36-15,17-4 40 16,4-12-40-16,9 1-16 16,9-5-4-16,4 1 24 15,8 4-16-15,9-8-4 16,-8 7-8-16,12-3 4 16,-3 7-4-16,3-7 32 15,-4 7-20-15</inkml:trace>
          <inkml:trace contextRef="#ctx0" brushRef="#br0" timeOffset="-1278.6697">-2 115 208 0,'-9'-15'76'0,"18"7"-60"0,4-3-4 0,-5 3 84 15,10-7-56-15,8 7 116 16,12-11-88-16,10 4-16 16,8 3-32-16,8 8 56 15,1 8-44-15,-9 4-20 16,4 3-12-16,-12 5 0 16,-9 3 0-16,-9 4 8 0,-9 0-4 15,-8 7 32-15,-9 1-20 16,-8 4-4-16,-9-1-8 15,-8 4-48-15,-14-3 24 16,-8-5 8-16,-4-3 8 16,-5 0-8-16,9 0 8 0,4-4-32 15,13 0 20-15,13-4 40 16,13-4-12-16,18 1 52 16,16-5-36-16,13-3 20 15,5 3-28-15,8-7 0 16,-8 4-12-16,0-8 20 15,4 0-16-15,0-4 12 16,-4 8-12-16,-5-4 12 16,-4 7-16-16,-8-7-216 15,-1 0 116-15</inkml:trace>
          <inkml:trace contextRef="#ctx0" brushRef="#br0" timeOffset="764.5343">2497 816 444 0,'-30'46'164'0,"17"-11"-124"0,-21 7-16 0,21-19-8 16,-5 0-16-16,5 0-188 15</inkml:trace>
        </inkml:traceGroup>
        <inkml:traceGroup>
          <inkml:annotationXML>
            <emma:emma xmlns:emma="http://www.w3.org/2003/04/emma" version="1.0">
              <emma:interpretation id="{2B900BD2-BCCD-44FC-A03F-70DB0E8252FD}" emma:medium="tactile" emma:mode="ink">
                <msink:context xmlns:msink="http://schemas.microsoft.com/ink/2010/main" type="inkWord" rotatedBoundingBox="7519,10462 9582,10525 9559,11284 7496,112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73.0623">3406 521 228 0,'39'-69'84'0,"-17"39"-64"0,-1-16-8 15,-17 19 4-15,5-11-12 16,-9-1-4 0,0 9 4-16,-13-9 92 15,5 13-52-15,-14-1 36 16,5 8-48-16,-13 3 24 16,8 5-28-16,-12 3-8 15,8 4-12-15,-17 4 36 16,4 4-20-16,-9 4 12 15,10 11-20-15,-1 0 20 16,13 0-24-16,4 8-4 16,22 4-4-16,0-4 28 15,18-5-16-15,3-2 12 16,9-1-16-16,5-8-96 16,-5-3 48-16,9 0-88 0,-5-1 72 0,-12 5 8 15,-1 3 28-15,-3 4 4 16,-5 4 4-16,-13 19 120 15,-9-7-60-15,5 18 84 16,-5-3-76-16,-4-4-12 16,9-8-32-16,-1-3 8 15,1-4-16-15,4-5 40 0,0-3-24 16,-4-3-12-16,0-5-8 16,-1-4-296-16,1-3 160 15,-5 0-292-15</inkml:trace>
          <inkml:trace contextRef="#ctx0" brushRef="#br0" timeOffset="1769.8172">4117 295 280 0,'-43'-27'104'0,"43"27"-84"0,-21-3 0 0,12 3 76 16,-4 3-56-16,4 5 80 15,-12 7-68-15,8 12 44 16,-4 12-56-16,4 3 32 16,4 4-40-16,1-4 0 15,3-4-20-15,10-7 12 0,3-4-16 16,14-8-4-16,-5 0 0 16,17-15 4-16,5 3-4 15,4-10 16-15,0-1-12 16,-4-15 32-16,-4-4-24 0,-14-16 4 15,-12-7-12-15,-18 0-52 32,1 4 28-32,-5 0 12 15,-9 11 4-15,1 5-16 16,12 6 8-16,0 9-92 0,18 3 52 16,0 8-380-16,21 8 232 15</inkml:trace>
          <inkml:trace contextRef="#ctx0" brushRef="#br0" timeOffset="2099.694">4785 253 424 0,'0'-11'156'0,"0"7"-120"0,-13 0-8 0,13 4 104 16,-17 8-76-16,4 7 60 15,-9 8-72-15,1 11-4 16,-1 16-24-16,5-8 32 0,13 16-24 16,8-16-12-16,18-8-8 15,21-11 28-15,17-3-16 16,13-9-24-16,1-3 4 16,-10-12-60-16,-8-4 32 15,-17-15 44-15,-4-11-8 16,-31-12-32-16,-13-12 16 0,-17 1 20 15,-12 3-4-15,-14 12-16 16,0 12 4-16,9 10-48 16,9 9 28-16,12 15-496 15</inkml:trace>
        </inkml:traceGroup>
        <inkml:traceGroup>
          <inkml:annotationXML>
            <emma:emma xmlns:emma="http://www.w3.org/2003/04/emma" version="1.0">
              <emma:interpretation id="{889E28CE-31DF-4E39-A2A7-D0168E515FDD}" emma:medium="tactile" emma:mode="ink">
                <msink:context xmlns:msink="http://schemas.microsoft.com/ink/2010/main" type="inkWord" rotatedBoundingBox="10752,10281 13349,10360 13324,11179 10727,1110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411.3222">6298 326 164 0,'8'4'60'0,"1"3"-44"0,-5 13-8 0,5-5 104 15,-9 8-64-15,8 8 60 16,-3 7-64-16,-5 0 4 15,0-3-28-15,-5-5 24 16,5-3-28-16,-4 0 40 0,0-8-32 16,4-4 40-16,-9-7-36 15,5-8 12-15,-5-4-24 16,9-3 8-16,4-9-12 16,5-18-32-16,4-8 8 0,4-8-152 15,0 0 88 1,-4 4-4-16,0 8 52 15,9 7 8-15,-5 8 12 16,-4 8 32-16,-4 7-12 16,4 16 76-16,-13 11-52 15,8 12 56-15,1 7-52 16,-5 4 32-16,-4-4-40 16,9 1-28-16,-9-5-4 15,8-3 24-15,5-12-12 0,-13 0 24 0,9-11-24 16,-9-8 24-16,9 0-24 15,-5-12 32-15,4-11-28 16,5-7-24-16,-4-13 4 16,0-6-60-16,-1 3 32 15,-3 7-20-15,12 9 32 16,-4 3-24-16,-5 8 24 16,5 11 0-16,5 16 12 15,-6 7 60-15,10 12-28 16,-5 4 16-16,-4 3-24 15,9 1 20-15,-5 3-24 16,-4-8 12-16,0-7-12 16,-5-3 44-16,-16-5-28 0,3 0-16 15,-3-3-4-15,-1-1 8 16,1-7-8-16,8-4-64 16,8-4 28-16,9-11-368 15,9 0 220 1,13-20-148-16</inkml:trace>
          <inkml:trace contextRef="#ctx0" brushRef="#br0" timeOffset="4682.5429">7194 525 528 0,'-9'50'196'0,"9"-31"-152"0,0 12-12 0,0-16 28 16,9 4-40-16,4 0-72 15,-5-11 28-15,14 0-416 16</inkml:trace>
          <inkml:trace contextRef="#ctx0" brushRef="#br0" timeOffset="4518.1054">7319-49 404 0,'-30'-4'148'0,"30"4"-112"0</inkml:trace>
          <inkml:trace contextRef="#ctx0" brushRef="#br0" timeOffset="4925.2528">7702 54 392 0,'5'-11'148'0,"-5"22"-116"0,8 8-8 16,-8 0 100-16,-8 12-72 15,-5 19 16-15,-5 19-44 16,-7 3 12-16,-6 5-20 16,14-12 28-16,-4-11-28 0,8-8 4 15,4-8-12-15,5-3-60 16,4-12 28-16,4-4-480 15</inkml:trace>
          <inkml:trace contextRef="#ctx0" brushRef="#br0" timeOffset="5282.1951">7935 598 456 0,'13'11'168'0,"-5"-18"-128"0,1 3-16 0,4 4 0 16,17 0-20-16,0-8 8 16,5-7-8-16,4-4-12 0,-5 0 4 15,-4-1 12-15,-8 1-4 16,-14 4 8-16,-16 0-8 16,-5 3-4-16,-17 8 4 15,-13 8-16-15,4 4 8 16,-4 7 48-16,0 4-24 15,4 8 60-15,17 0-44 16,1 4 36-16,16 3-40 16,5-7-20-16,13 0-4 0,9-4 16 15,21-4-12-15,4-4 12 16,1 0-12-16,4-3 20 16,-1-4-20-16,1-8-76 15,-9 0 36-15,-4-8-324 16</inkml:trace>
          <inkml:trace contextRef="#ctx0" brushRef="#br0" timeOffset="5673.2353">8754 498 228 0,'-22'-7'84'15,"9"14"-64"-15,-8 1-8 0,8 0 128 0,0 3-80 16,-4 4 72-16,8 1-76 15,5 3 48-15,4 8-60 16,13-4-4-16,17 4-24 16,13-1 8-16,8-3-16 15,-7 12 16-15,-6-12-16 0,-16-4 24 16,-22-4-20-16,-17-7 24 16,-26-12-24-16,-13 4 4 15,-5-8-8-15,10-3-192 16,7-1 100-16,6 5-388 15</inkml:trace>
        </inkml:traceGroup>
        <inkml:traceGroup>
          <inkml:annotationXML>
            <emma:emma xmlns:emma="http://www.w3.org/2003/04/emma" version="1.0">
              <emma:interpretation id="{BDBE4FFB-503D-4A97-808C-B82ABA22266C}" emma:medium="tactile" emma:mode="ink">
                <msink:context xmlns:msink="http://schemas.microsoft.com/ink/2010/main" type="inkWord" rotatedBoundingBox="14030,11504 14131,11508 14127,11615 14027,1161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019.9338">9689 1130 696 0,'-35'35'256'0,"35"-16"-196"0,-39 8-20 15,9-4-320-15</inkml:trace>
        </inkml:traceGroup>
        <inkml:traceGroup>
          <inkml:annotationXML>
            <emma:emma xmlns:emma="http://www.w3.org/2003/04/emma" version="1.0">
              <emma:interpretation id="{6523C5ED-C9AA-498A-B02B-67153598E366}" emma:medium="tactile" emma:mode="ink">
                <msink:context xmlns:msink="http://schemas.microsoft.com/ink/2010/main" type="inkWord" rotatedBoundingBox="15378,10864 18199,10949 18188,11337 15366,1125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389.4595">10990 563 132 0,'0'-3'52'0,"0"3"-44"0,0-4 4 0,0 0 52 16,0-4-36-16,0 1 68 16,-4-1-56-16,-1 0-16 0,5 1-16 15,0-1 8-15,-4 4-8 16,0 0 16-16,4 0-16 15,-5 1 24-15,1 3-20 16,4-4-12-16,0 4-4 16,0 0 12-16,0 0-4 15,0 0-12-15,0 0 4 16,0 0 56-16,0 0-28 16,0 0-12-16,4 7-4 15,-4-7-20-15,0 0 8 16,5 8 12-16,-1 4-4 15,0-5-12-15,1 5 4 16,3-5 12-16,-3 5-4 16,-1-1-12-16,5 1 4 15,-9-1 12-15,0 5-4 0,0-1 24 16,0 0-16-16,-5 1 12 16,1-1-12-16,0 0 12 15,-5 4-16-15,5 1 4 16,-5-5-4-16,5 0 48 15,-1-3-32-15,-3-5 16 16,8 1-24-16,-9-4 8 16,9-4-12-16,0-4 12 0,0 0-16 15,0 0 24-15,0 1-20 16,0-5-12-16,0 0-4 16,5 1 4-16,-1-1 0 15,0 0-28-15,-4 1 16 0,4 3 4 16,1 0 8-16,-1 0 0 15,-4 0 0-15,0 4 8 16,4-4-4-16,-4 1-12 16,0-1 4-16,-4 0 20 31,4 8-8-31,-4-4-28 0,-1 0 8 16,-3 0 12-16,4 0 4 15,4 0-20-15,-5 0 8 16,5 0 4-16,-4 0 4 0,4 0 8 15,0 0-4-15,0 0-12 16,0 0 4-16,0 0 12 16,0 0-4-16,0 0-4 15,0 0 4-15,0 0 4 0,-9 4-4 16,9-4 8-16,0 0-8 16,0 0-12-16,0 0 4 15,-4 3-16-15,4-3 12 16,0 0 12-16,0 0 0 15,-4 0-12-15,4 0 4 16,0 0 12-16,0 0-4 16,0 0 8-16,0 0-8 15,0 0-4-15,0 0 4 16,0 0-16-16,0 0 8 16,0-3 28-1,4 3-12-15,0-4-12 0,-4 0-4 16,0 0 4-16,9 0 0 15,-5-3 16-15,1-5-8 16,3 1 16-16,1-1-16 0,-1 1-20 16,1-1 4-16,4 1 12 15,0-5 0-15,0 9-12 16,-5-1 4-16,-3-3-4 31,8 7 0-31,-5 0-28 0,14 0 20 16,-9 4 24-16,0-4-4 15,4 8-16-15,-9 4 4 16,10-1 4-16,-10 1 4 0,1 4 8 16,0-5-4-16,-1 12-20 15,-8-7 16 1,9-1 0-16,-5 5-8 16,0 3 4-16,-4 0-4 0,0 0 0 15,-4 4 24-15,0 4-8 16,-5 4 16-16,5-5-16 15,-5 1-4-15,1-8 0 16,-1-3 48-16,5-9-28 16,-1-7-12-16,1-7-4 15,8-5 0-15,1-7-4 16,-1-8 16-16,-4 0-12 16,13 4 24-16,-4 0-20 15,-1 0-12-15,1 0-4 0,-1 0-24 16,1 4 16-16,4-4-20 15,0 8 16-15,0 0 8 16,-5-4 8-16,10 7-12 16,-5 8 8-16,0 4-4 15,-5 4 0-15,1 8-20 16,-1-1 16-16,-3 4 40 16,-5 1-16-16,0 3 0 15,0 0-8-15,-5 0 12 16,1 4-8-16,0 0 24 15,-5 4-20-15,9-4 12 16,-4-4-12-16,4-4 28 16,0-3-24-16,0-12 12 15,0 0-16-15,4-8-132 16,13 1 68-16,5-5-424 16,4 1 268-16,4-1-28 15</inkml:trace>
          <inkml:trace contextRef="#ctx0" brushRef="#br0" timeOffset="8721.8484">11757 655 288 0,'0'-7'108'0,"4"7"-84"0,1 0-4 0,-5 0 48 16,-5 0-40-16,1 0 32 15,0 7-32-15,-5 5 72 16,-4-5-56-16,0 9 48 0,-4 7-52 15,4-4 8-15,4 8-32 16,1-4-8-16,8-4-4 16,4 4 12-16,5-12-8 0,8-3 40 15,4-8-24-15,5-8-4 16,-4 1-12-16,-1-12 12 16,-8-8-12-16,5 0 16 15,-10 0-16-15,-8 0-12 16,0 0 0-16,-8 8-16 15,-1 4 12-15,0 11-32 16,5 4 24-16,0 0-64 16,4 0 44-16,8 12-328 15</inkml:trace>
          <inkml:trace contextRef="#ctx0" brushRef="#br0" timeOffset="9096.3434">12222 636 372 0,'-21'-7'140'0,"12"3"-112"0,-8 0-4 0,4 4 12 15,-4 0-24-15,0 4 56 16,-5 3-36-16,-4 5 12 16,0-1-28-16,0 5 44 15,5 3-32-15,4 0-4 16,4 4-16-16,4-4 12 15,5 0-12-15,12-3-4 0,18-5 0 0,9-3 28 16,8-4-16 0,4-4 12-16,1-4-16 0,-10 0-24 15,-3-8 4-15,-14-7-56 16,5 0 32-16,-21 0 16 16,-10 0 12-16,-8 0-16 15,-13-1 12-15,1 5 20 16,-6 4-4-16,-3 3-40 15,0 0 20-15,12 5 28 16,13 3-8-16,5 0-404 16,17 3 212-1,9 5 12-15</inkml:trace>
          <inkml:trace contextRef="#ctx0" brushRef="#br0" timeOffset="9530.3914">12524 659 52 0,'0'0'16'0,"0"8"-12"0,0-4 0 0,0 3 88 16,0 5-52-16,9 7 44 15,-9-4-48-15,4 1 0 0,0-1-24 16,-8 0 36-16,4-3-24 16,0-5 32-16,0-7-32 15,0 0 4-15,0-3-16 16,0-5 0-16,13-7-4 16,-5-1-8-16,5-3 4 15,5 0 12-15,3 0-8 16,5 3-48-16,0 5 24 15,4 7 4-15,-8 4 8 16,-1 0 136-16,-4 8-72 16,-4 3 64-16,-4 1-72 15,-1 3 16-15,-8 0-40 16,0 5-8-16,0-5-12 16,-8 0 20-16,8 1-16 0,13-5-32 15,-9 1 12-15,0-1-564 16</inkml:trace>
          <inkml:trace contextRef="#ctx0" brushRef="#br0" timeOffset="9772.3628">13140 747 372 0,'9'0'140'0,"-1"-4"-112"0,1 1-4 0,4 3 84 0,8 0-64 16,14-4 44 0,21 0-52-16,13 4-20 15,8 4-8-15,-8 3 0 0,-4-3-4 16,-5 8-4-16,-8-8 4 0,-13-1-200 16,-9-3 108-1</inkml:trace>
        </inkml:traceGroup>
        <inkml:traceGroup>
          <inkml:annotationXML>
            <emma:emma xmlns:emma="http://www.w3.org/2003/04/emma" version="1.0">
              <emma:interpretation id="{F9EEDA12-1734-48EA-999F-5016C7234CB9}" emma:medium="tactile" emma:mode="ink">
                <msink:context xmlns:msink="http://schemas.microsoft.com/ink/2010/main" type="inkWord" rotatedBoundingBox="18578,10771 21704,10866 21683,11544 18557,1144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957.1175">14308 636 280 0,'-4'-4'104'0,"-1"8"-84"0,5 4 0 16,0-8 108-16,9 8-72 15,-1 3 32-15,5 0-52 0,5 1 4 16,7-1-24-16,1 1 8 16,5-4-12-16,-1-5 12 15,4-3-16-15,-4-3 4 16,0-1-4-16,-8 0 4 0,-9-4-8 16,-9 1 8-16,-8-1-8 15,-9 0 16-15,-9-3-12 16,-8 3-28-16,-4-3 8 15,-9 3-32-15,-5 0 28 16,-3 5-12-16,-5 3 16 16,4 3 8-16,9 5 4 15,8 7 60-15,14 4-32 16,8 8 8-16,13 0-24 0,13 8 20 16,17 3-20-16,9-4 12 15,12 1-12-15,10-5 12 16,3-7-16-16,14-7 16 15,21-9-16-15,0-3-320 16,0-4 168 0,-13-4-212-16</inkml:trace>
          <inkml:trace contextRef="#ctx0" brushRef="#br0" timeOffset="11692.1322">15273 717 268 0,'-9'-23'100'0,"9"15"-76"0,-4-4-8 16,0 12 44-16,0-7-36 16,-1-1 8-16,-3-3-20 0,-1 7-8 15,0 0 0-15,-4 4 4 16,-4 0-4-16,-4 0 52 16,-1 8-32-16,1 3 60 15,-1 1-48-15,-4-1 44 16,0 4-44-16,5 1-20 15,4-1-8-15,4 0 8 16,0 1-8-16,8-5-12 0,5 1 0 16,5-5 40-16,8 1-24 15,8 0-8-15,5-4-8 16,0-1-136-16,-5-3 72 16,5 0 4-16,-4 0 40 0,-1 0-20 15,1 0 28 1,4 0-4-16,4 0 12 15,4 0 44 1,9-7-24-16,9 3 44 0,8 0-32 16,5 4 4-16,-5 0-16 15,-4-4-8-15,-8-3 0 16,-5 3 4-16,-9 0-4 16,-8-4 8-16,-8 1-8 15,-6 3 8-15,-3 0-8 16,-13 4 8-16,-5 4-8 15,-4 3 60-15,0 5-36 16,-4 7 40-16,4 0-36 16,0 4-20-16,9 0-4 0,0-4 16 0,4-3-12 15,0-9 24-15,4-11-24 16,-4-7 12-16,4-4-12 16,-4-4 12-16,9-1-16 15,-5-3-20-15,5 0 4 16,4 0-32-16,8-3 24 15,9 3-40-15,22 0 36 16,21 3-12-16,18 1 20 16,-1 8 44-16,1 11-20 15,-9 0 24-15,0 0-20 0,4 0 8 16,-13 4-12-16,-8-4 12 16,-14 4-16-16,-12-4 60 15,-17 0-40-15,-14 0-72 16,-16 0 20-16,-14 7-432 15,-8-7 252 1,4 4-104-16</inkml:trace>
          <inkml:trace contextRef="#ctx0" brushRef="#br0" timeOffset="11964.358">16445 464 184 0,'-17'11'68'0,"8"16"-52"0,-8 8-4 16,4-20 152-16,0 8-92 16,-4 8 68-16,0-1-80 0,-5 8 20 15,1 5-48-15,3 10 0 16,-3 5-20-16,4-5-24 16,8 5 4-16,0-16 56 0,9-8-24 15,13-7 16-15,9 0-24 16,8-12 20-16,9-15-24 15,8-7-40-15,13-9 16 16,9-7-352 0,9-15 204-16,0 0-112 15</inkml:trace>
          <inkml:trace contextRef="#ctx0" brushRef="#br0" timeOffset="12308.287">16997 583 384 0,'-5'-35'140'0,"5"27"-108"0,-4 1-8 15,4 7 64-15,0 0-52 16,-4 7 12-16,-1 5-28 16,1 11 48-16,-5 4-36 15,-3 3 20-15,-6 5-32 16,1 7-36-16,0-4 8 16,-5 4 52-16,1 1-20 0,4-1 8 15,-1-19-20-15,10 3 36 16,3-18-24-16,5-8 12 15,13-8-20-15,13-11 8 16,9-4-12-16,-1 0-68 16,1-3 28-16,8-1-60 0,0 8 52 15,0 11 16-15,0 0 16 16,-4 16 92-16,-9 15-48 16,-4 11 8-16,-9 20-28 15,-8 0 48-15,-9-1-36 16,-5 1 48-16,-8-8-48 15,0-12-296-15,5 1 140 16</inkml:trace>
        </inkml:traceGroup>
      </inkml:traceGroup>
    </inkml:traceGroup>
    <inkml:traceGroup>
      <inkml:annotationXML>
        <emma:emma xmlns:emma="http://www.w3.org/2003/04/emma" version="1.0">
          <emma:interpretation id="{01F680E5-ADA6-462B-8DC2-C14BB6D7163D}" emma:medium="tactile" emma:mode="ink">
            <msink:context xmlns:msink="http://schemas.microsoft.com/ink/2010/main" type="paragraph" rotatedBoundingBox="4681,11273 21415,11888 21372,13059 4637,124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EB86077-4068-4E4F-882F-674BEF74895F}" emma:medium="tactile" emma:mode="ink">
              <msink:context xmlns:msink="http://schemas.microsoft.com/ink/2010/main" type="line" rotatedBoundingBox="4681,11273 21415,11888 21372,13059 4637,12443"/>
            </emma:interpretation>
          </emma:emma>
        </inkml:annotationXML>
        <inkml:traceGroup>
          <inkml:annotationXML>
            <emma:emma xmlns:emma="http://www.w3.org/2003/04/emma" version="1.0">
              <emma:interpretation id="{62587D2B-C529-494F-BA9C-38541447F26C}" emma:medium="tactile" emma:mode="ink">
                <msink:context xmlns:msink="http://schemas.microsoft.com/ink/2010/main" type="inkWord" rotatedBoundingBox="4670,11563 7234,11657 7201,12538 4637,1244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0611.6554">1308 1425 80 0,'-9'-7'32'0,"9"7"-24"0,-8-4-4 16,8 4 68-16,0 0-40 15,-5 0 48-15,-3 0-44 0,-1-8 52 16,5 8-52-1,-5 0 20-15,-8 0-36 0,4 0 8 16,0 4-16-16,-4 0 36 16,4 0-24-16,-4 3-4 15,-5 5-12-15,9-1 20 16,5 8-16-16,-5 8 68 16,4 8-48-16,0 7 32 15,9 8-36-15,9-4 0 16,4-4-16-16,0-8 12 15,4 1-16-15,13-9 24 16,0-6-20-16,13-9 32 0,-4-11-28 16,17-11-12-16,-4-9-8 15,0-6-32-15,-14-13 20 0,1 1-12 16,-22-8 16-16,-8 0-28 16,-9 4 24-16,-13 4 4 15,-17 11 12-15,0 8-12 16,-9 3 8-16,5 5-4 15,-5 3 0-15,4 1 8 16,5-1 0-16,9 8 8 16,12-8-4-16,9 8-4 15,17 0 4-15,-4 0-216 16</inkml:trace>
          <inkml:trace contextRef="#ctx0" brushRef="#br0" timeOffset="21166.5486">2256 1406 124 0,'4'-11'44'0,"-4"7"-32"15,0 0-4-15,0 4 108 0,0-4-64 16,0 0 40-16,-4 0-52 16,-5 4-4-16,1 0-24 15,-1 0 56-15,-13 4-40 16,1 4-12-16,-1 3-8 15,-8 5 52-15,0 7-32 16,4 4 60-16,-4 15-52 16,8 4 28-16,5 3-36 15,13 1 8-15,4 4-20 16,4-8 0-16,13-16-8 0,18-7 20 16,17-7-16-16,8-9 24 15,5-10-24-15,-5-9-20 16,-8-7 0-16,4-12 40 15,-18-7-20-15,-16-16-20 0,-9-3 4 16,-17 3 0-16,-18 4 4 16,-17 8 8-16,-4 8-4 15,-9 11-28-15,1 4 12 16,12 3-12-16,13 9 12 16,5 7-20-16,16 0 20 15,14 7-516 1,30 9 292-16,-5 11 60 15</inkml:trace>
          <inkml:trace contextRef="#ctx0" brushRef="#br0" timeOffset="23255.0771">2769 1908 280 0,'-9'0'104'0,"13"7"-84"0,-8 1 0 0,4 4 120 0,-9 3-80 16,5 4 8-16,0 4-40 16,-5 4-8-16,0 0-12 15,-3 3 4-15,-1 1-8 16,4-8-152-16,-4-8 80 16,4-3-236-16</inkml:trace>
          <inkml:trace contextRef="#ctx0" brushRef="#br0" timeOffset="18914.5234">300 1257 156 0,'0'-8'56'0,"-5"8"-44"0,5-4-4 0,0 4 60 16,0 0-40-16,0 0 40 15,-8-4-36-15,8 1 24 16,-9-1-28-16,9 4 28 15,0-8-32-15,0 8 4 16,0-8-16-16,0 5 20 16,9-1-20-16,-1 0-12 15,5 0-4-15,4 0 12 16,9 0-4-16,4 1-4 16,1 3 4-16,12 3 4 15,-5 9-4-15,-3-1 24 16,-5 5-16-16,0-1-12 0,5 0-4 15,-9 1 28-15,-5-1-12 16,-4 0 4-16,-4 1-8 16,-8-5 12-16,-5 4-12 15,-9-3 24-15,-13-1-20 16,1-3-4-16,-1-4-4 16,-8-4-4-16,0 0 0 0,4-4 16 15,-4 4-8-15,13-4-28 16,4 4 8-16,4 0-4 15,18 4-8 1,4 0 12-16,4 4-8 16,5 3 8-16,8 4 8 15,-9 5 4-15,9 6 0 16,-4 9 0-16,-9 7-12 0,5 0 8 16,0 0 12-1,-14-3-4-15,-8-5 40 0,-8-7-20 16,-5-4 4-16,-5 0-16 15,-16-8-8-15,-5-7 0 16,-4-1 12-16,-22-7-8 16,14-7-4-16,-23 3 0 15,31-4 4-15,-4-11-4 16,13 11-4-16,12-7 4 16,13 0 12-16,5-1-8 15,8 1-172-15,5 4 92 0,4 3-336 16</inkml:trace>
        </inkml:traceGroup>
        <inkml:traceGroup>
          <inkml:annotationXML>
            <emma:emma xmlns:emma="http://www.w3.org/2003/04/emma" version="1.0">
              <emma:interpretation id="{481127B9-D1EC-4D23-960D-0FA0BD58BD16}" emma:medium="tactile" emma:mode="ink">
                <msink:context xmlns:msink="http://schemas.microsoft.com/ink/2010/main" type="inkWord" rotatedBoundingBox="7781,11782 9471,11844 9452,12374 7762,1231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4304.6512">3415 1594 236 0,'-22'34'88'0,"5"1"-68"0,-4 22-4 0,8-26 132 16,4 11-84-16,0-8 16 15,9 1-44-15,5-8 20 16,3-4-32-16,10-8 12 0,7-7-20 16,10-5 8-16,12-6-12 15,1-5 12-15,-1 0-16 16,0-3-4-16,-3-8 0 0,-14-12-48 15,-9-7 24 1,-12-4-20-16,-9-1 24 0,-22-6-36 16,1 7 32-16,-18 3-4 15,-4 9 16-15,0 7 24 16,13 7-8-16,8 9 32 16,5 3-24-16,13 4-12 15,17 4-8-15,25-1 12 16,5 9-4-16,31-8 16 15,-10 7-12-15,10-7 4 16,-6-4-4-16,6-8-16 16,3 5 4-16,-8-1 4 15,-4 0 0-15,-13 0 16 0,-9 4-8 16,-13 0 60-16,-9 4-40 16,-12 7 32-16,-18 12-32 15,-4 12 8-15,-8 7-20 16,-9 4 8-16,0 0-12 15,-1-4 12-15,1 0-16 16,13-11-4-16,0-4 0 16,4-8 4-16,13-8-4 15,13 1 16-15,13-8-12 16,12-4 4-16,14-8-4 16,-4 0 4-16,-1-11-8 0,-17-8-28 15,0-11 12-15,-21-4-32 16,-1 0 28-16,-3 0 16 15,-27 3 0-15,5 9-8 16,-5 3 4-16,-12 4 4 16,17 8 0-16,-5 3 16 15,31 1 8 1,21 3-8-16,22 0-20 16,4 1 0-16,-5 3 12 15,10-4-4-15,3 0-20 16,10 5 8-16,-14-1 20 15,-8 4-4-15,-1 4-20 16,-20 7 4-16,-19 4 4 16,-12 12 4-16,-8 8 16 15,-5 7-8-15,-9 4-12 0,-12 0 0 16,17-4 12-16,4-8-4 16,4-3 24-16,9-8-16 15,9-8-12-15,12-7-4 16,9-4 48-16,14-4-24 15,-1-8-8-15,-5-11-8 16,-3-12-4-16,-5-11 0 16,-8-8 0-16,-1-3 0 15,-21-5 0-15,-9 12 0 16,-12 8 0-16,-9 7 0 16,0 8 16-16,4 8-8 15,-4 8-40-15,12 3 20 0,14 11-360 16,8 12 204-1,5 4-236-15</inkml:trace>
        </inkml:traceGroup>
        <inkml:traceGroup>
          <inkml:annotationXML>
            <emma:emma xmlns:emma="http://www.w3.org/2003/04/emma" version="1.0">
              <emma:interpretation id="{AED40D32-95BB-46B1-89E5-7F9D1A3AEAF2}" emma:medium="tactile" emma:mode="ink">
                <msink:context xmlns:msink="http://schemas.microsoft.com/ink/2010/main" type="inkWord" rotatedBoundingBox="11022,11746 12343,11794 12325,12294 11003,1224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4786.4876">6586 1441 300 0,'-8'-16'112'0,"8"20"-88"0,8-4-8 16,-8 0 144-16,5 15-92 16,3 12 104-16,1 11-96 15,-9 12-24-15,13 4-32 16,-5 0 4-16,5-5-16 16,-17-7 24-16,4-7-20 0,-4-8 24 15,-5-4-24-15,9-4-108 16,0-11 48-16</inkml:trace>
          <inkml:trace contextRef="#ctx0" brushRef="#br0" timeOffset="25115.3099">7202 1402 424 0,'0'-11'156'0,"0"11"-120"0,-17 4-8 0,4 3 8 15,-8 1-24-15,-9 0-4 16,-14 18-4-16,-7-3-4 16,-10-4 0-16,-3 8 16 15,-1-4-8-15,5-4-4 16,17 4 0-16,4-11-24 16,5 3 12-16,3-7 20 15,23 3-4-15,-5 1 32 16,26 7-24-16,-5-7 64 0,23 3-44 15,3 4 36-15,5 4-40 16,12 4-20-16,1-4-4 16,0-4 0-16,0 4-4 0,-9-4-136 15,-5-4 76-15,-7 1-412 16</inkml:trace>
          <inkml:trace contextRef="#ctx0" brushRef="#br0" timeOffset="25716.9154">7418 1613 124 0,'-17'-15'44'0,"12"7"-32"0,-12 8-4 0,13 0 48 15,-13 0-32-15,12 15 112 16,-12 1-76-16,8 7 88 15,-4 3-84-15,5 9 20 16,8-5-48-16,-4 5-12 16,-5-12-16-16,9-4 20 15,0 0-16-15,0-7 4 0,9-8-8 16,-5-1 12-16,4-6-12 16,5-5-4-16,9-15 0 15,-5-4-4-15,5-7 0 16,8-16-160-16,-9 4 88 15,10 4-52-15,-10 7 76 16,1 5 36-16,-1 10 8 16,-4 13 84-16,-4 3-44 15,-4 19 84-15,-5 16-68 16,5 3 44-16,0 9-56 16,-5-5-12-16,4 0-16 15,1-3 16-15,0-5-16 0,-5-7 32 16,5-7-28-16,4-5 20 15,-5-3-20-15,1-12 20 16,-5-4-24-16,5-7-20 16,-1-12 0-16,1-7-120 15,4-5 72-15,0 5-12 16,-5 7 40-16,14 4 0 16,-5 8 16-16,-4 7 60 15,9 8-24-15,-1 12 52 0,-12 7-44 16,12 4 20-16,-8 7-32 15,-4-3 0-15,0-4-12 16,-9 0 28-16,0 0-20 16,-9-8-92-16,9-3 40 15</inkml:trace>
        </inkml:traceGroup>
        <inkml:traceGroup>
          <inkml:annotationXML>
            <emma:emma xmlns:emma="http://www.w3.org/2003/04/emma" version="1.0">
              <emma:interpretation id="{4043B6A1-C543-44E4-B05D-0790EDD1EB82}" emma:medium="tactile" emma:mode="ink">
                <msink:context xmlns:msink="http://schemas.microsoft.com/ink/2010/main" type="inkWord" rotatedBoundingBox="13532,12127 14712,12171 14699,12516 13520,1247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5834.5873">9120 1938 260 0,'-13'-3'96'0,"13"3"-76"0,-9 0-4 15,9-4 112-15,0 0-72 16,0 0 48-16,0 0-60 16,0 0 64-16,-8 4-60 0,8-3 0 15,0-1-28-15,-5 4 16 16,5 0-24-16,0 0 12 0,13 0-12 15,0 0 20-15,17 0-20 16,14 0 4-16,16-4-8 16,26 4-8-16,5 0 4 15,12 4 4-15,-17 3-4 16,-4-3 8-16,0 0-8 16,-5 0-12-16,-16-4 4 15,-1 8 20-15,-17-5-8 16,-8 1-4-16,-14 0 0 0,-12 0 4 15,-1-4-4-15,-8 0-320 16,-8 0 172 0,-5-4-256-16</inkml:trace>
          <inkml:trace contextRef="#ctx0" brushRef="#br0" timeOffset="36119.3449">9883 1785 228 0,'17'-4'84'0,"4"4"-64"0,1 0-8 16,-1 8 84-16,14-4-56 16,4 0 8-16,4 0-28 0,0 7 24 15,-4 4-28-15,-5-3 40 16,-4 3-32-16,-8 4 4 15,-5-3-16-15,-17-1 64 16,-9 4-44-16,-12 0 24 16,-9 4-36-16,-9 4 16 15,-4 8-20-15,8-1-8 0,-3 4-4 16,3-7-480 0</inkml:trace>
        </inkml:traceGroup>
        <inkml:traceGroup>
          <inkml:annotationXML>
            <emma:emma xmlns:emma="http://www.w3.org/2003/04/emma" version="1.0">
              <emma:interpretation id="{23087637-E448-464F-BD5E-4BC085AAB0C0}" emma:medium="tactile" emma:mode="ink">
                <msink:context xmlns:msink="http://schemas.microsoft.com/ink/2010/main" type="inkWord" rotatedBoundingBox="15826,12131 18202,12219 18185,12707 15808,1261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7966.7782">12563 1858 280 0,'0'-11'104'0,"8"7"-84"0,-3-4 0 0,3 0 92 16,5 1-64-16,0 3 76 15,9-4-68-15,8 4 4 16,4 4-36-16,5 0 40 0,4 4-36 16,0 4-4-16,0 3-16 15,-12 1 20-15,-10-1-16 0,-8 1 32 16,-13-1-28-16,-13-3-4 16,-17 0-8-16,-9 7-40 15,-4-7 20-15,0-1-56 16,13-3 40-16,0 4-28 15,17-1 36-15,4 1 12 16,18 4 8-16,12 3-16 16,14 8 12-16,8-4 20 15,0 4-4-15,-4-4-20 16,-9 8 4-16,-13 4 32 16,-17-12-16-16,-17 4 16 15,-18 4-12-15,-12-16 0 16,-9 4-4-16,0-7-8 15,4-8 4-15,9 0-4 0,13 0 0 16,4 0-20-16,9 0 12 16,8 8-252-1</inkml:trace>
          <inkml:trace contextRef="#ctx0" brushRef="#br0" timeOffset="38336.5958">13291 1938 268 0,'13'0'100'0,"-5"8"-76"0,14 0-8 16,-5 3 132-16,9 12-84 16,13 8 16-16,8 7-44 15,1 8 20-15,-5 4-32 16,4-8 4-16,-8 0-16 16,-9-15 0-16,-4 0-4 15,-4-4 28-15,-10-12-20 0,1-7-428 16</inkml:trace>
          <inkml:trace contextRef="#ctx0" brushRef="#br0" timeOffset="38478.9747">13700 1946 312 0,'-21'-8'112'0,"12"16"-84"0,-21-4-12 0,8 4 188 15,-8 3-116-15,0 8 36 16,-9 8-76-16,1 4-20 16,-1 11-16-16,0 0 24 0,0 12-20 15,0-12-180-15,5 0 88 0</inkml:trace>
          <inkml:trace contextRef="#ctx0" brushRef="#br0" timeOffset="37020.7613">11645 1847 228 0,'-22'-8'84'0,"14"8"-64"0,-5 4-8 15,4 0 40-15,-12-1-32 16,-1 5 80-16,1 0-56 0,-10 7 92 15,10 4-76-15,-9 4 16 16,0 4-44 0,8 7 12-16,9 1-24 0,4-1 0 15,14 1-12-15,12-8 4 0,9-12-8 16,8-11 32-16,9-12-20 16,5-3 4-16,-1-9-12 15,-4-2 28-15,-8-5-20 16,-9 0-4-16,-1-4-8 0,-7 1-4 15,-18-13 0 1,-5 5 0-16,-3 8 0 0,-18 3-20 16,4 4 12-16,-3 4 4 15,-1 7 4-15,0 8 0 16,9 4 0-16,8 4 8 16,9-4-4-16,13 12-300 15</inkml:trace>
          <inkml:trace contextRef="#ctx0" brushRef="#br0" timeOffset="37203.7503">12093 1961 424 0,'-13'4'156'0,"13"4"-120"0,-4-8-8 0,4 8 28 16,-4-8-36-16,4 7 8 16</inkml:trace>
        </inkml:traceGroup>
        <inkml:traceGroup>
          <inkml:annotationXML>
            <emma:emma xmlns:emma="http://www.w3.org/2003/04/emma" version="1.0">
              <emma:interpretation id="{0DA9ED1F-E9FE-4766-BB00-A1554B99D9C8}" emma:medium="tactile" emma:mode="ink">
                <msink:context xmlns:msink="http://schemas.microsoft.com/ink/2010/main" type="inkWord" rotatedBoundingBox="18824,11793 20115,11840 20076,12892 18785,12845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1271.2912">14829 2034 392 0,'-30'39'148'0,"17"-9"-116"0,-13 28-8 0,18-24 64 16,-5 8-52-16,4 4 56 15,5 0-52-15,8-4-4 16,13-7-20-16,9-8 16 15,17-8-20-15,5-4 4 0,3-3-8 16,1-1 12-16,4-19-12 16,-4-3 4-16,-5-8-4 15,-4-12-24-15,-4-7 8 16,-13-4 4-16,-13-8 4 16,-9 4-12-16,-12 4 8 15,-5 0 4-15,-9 7 0 16,-8 4-12-16,-9 1 8 0,5 7 20 15,4 4-8-15,-1 0-12 16,10 3 0-16,8 5-120 16,9 3 68-16,12 4-348 15,9 0 224 1,5 8 44-16</inkml:trace>
          <inkml:trace contextRef="#ctx0" brushRef="#br0" timeOffset="41915.0042">15661 1609 260 0,'8'-19'96'0,"-16"11"-76"0,8-7-4 0,-9 7 44 0,9-3-36 16,-8-5 8-16,-5 1-20 15,-9 0-8 1,1-1 0-16,-5 1 12 0,-9 8-8 16,-8-1 4-16,0 8-4 15,-9 0 36-15,9 19-20 16,5 0 84-16,7 8-60 16,10 4-4-16,-1 3-28 15,22-3 24-15,13-4-24 16,13-8-12-16,9-4-8 0,16-4 20 15,10-7-8-15,-5-4 16 16,-5 0-16-16,-21-7 32 16,1-5-24-16,-1-3-48 15,-17 0 16-15,-13-5-16 16,0 5 20-16,-9-4 0 0,-4 4 4 16,5 3 16-16,3 8-4 15,-3 8-48-15,8 8 28 16,8 3 12-16,-3 12 4 15,3 0 28-15,5 3-16 16,-4 5 12-16,-5-1-12 16,-4 1 12-16,-4-9-16 15,-9-3 24-15,0-3-20 16,-4-5 12-16,-5 4-12 16,1-11-24-16,3-1 4 15,1 1-384-15,0 0 216 16,8-1-96-16</inkml:trace>
          <inkml:trace contextRef="#ctx0" brushRef="#br0" timeOffset="40780.5171">14429 1961 288 0,'-5'-3'108'0,"5"-1"-84"0,-4 0-4 0,4 4 48 15,0 0-40-15,0 0 84 16,-9 15 8-1,1 4-60-15,-1 8 4 16,0 8-44-16,1 7 16 16,-1 4-20-16,5-8 8 0,0 0-12 15,-1-7 20-15,1-8-20 16,4-4 32-16,4-4-28 16,-4-3-112-16,9-8 52 0,4-8-484 15</inkml:trace>
        </inkml:traceGroup>
        <inkml:traceGroup>
          <inkml:annotationXML>
            <emma:emma xmlns:emma="http://www.w3.org/2003/04/emma" version="1.0">
              <emma:interpretation id="{5D4D3FD5-97C9-40F0-BE60-634BB690FA9E}" emma:medium="tactile" emma:mode="ink">
                <msink:context xmlns:msink="http://schemas.microsoft.com/ink/2010/main" type="inkWord" rotatedBoundingBox="20759,12466 21393,12490 21382,12788 20748,1276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3566.0012">16333 2214 208 0,'0'16'76'0,"-4"-1"-60"0,4 4-4 0,0 0 64 16,-5 0-44-16,1 0 24 16,4 1-36-16,-4-5 16 15,0 0-20-15,-1-7 8 16,5 0-12-16,0-8 20 16,0 0-20-16,0-4-4 15,0 0-4-15,5 0 20 16,-1-4-12-16,0 1-20 15,0-5 0-15,1 1-4 16,3-5 4-16,-3 1 24 16,3-4-8-16,1 0-20 0,0-4 4 15,-1 0 20-15,5 0-4 16,0 0-12-16,0 0 0 16,0 11 20-16,-5-3-8 15,5 4-28-15,-4 3 8 16,4 0-4-16,-4 4 8 15,-1 4 16-15,1 4-4 16,-1 0 24-16,1 4-16 16,0-1 32-16,4 13-28 15,-5-5 4-15,1 8-12 16,-5-4 20-16,0 8-16 16,1-12-12-16,-5 4-4 15,4-3 12-15,-4-1-4 0,0-4-4 16,0-3 4-16,0-8 20 15,0 0-12-15,0 0-4 0,0 0-4 16,9-4 4-16,-1-3-4 16,5-1 8-16,0-3-8 15,4-5-4-15,1-3 4 16,-5 0-4-16,4 0 0 16,0 0 16-16,0-1-8 15,0 5-20-15,5 0 4 16,0 7-4-16,-1 0 4 15,1 5-20-15,4-1 16 16,-5 8 24-16,-4-1-8 0,-4 9 36 16,0 3-24-16,-4 1 12 15,-1 3-16-15,1 0 20 16,-5 0-20-16,1-4 24 16,-1-3-24-16,-4-1 24 15,0 1-24-15,0-4 12 16,0-1-12-16,-4-3-104 15,-1-4 48-15</inkml:trace>
        </inkml:traceGroup>
      </inkml:traceGroup>
    </inkml:traceGroup>
    <inkml:traceGroup>
      <inkml:annotationXML>
        <emma:emma xmlns:emma="http://www.w3.org/2003/04/emma" version="1.0">
          <emma:interpretation id="{207F46D1-1840-4CC7-9205-D29A948CDBA2}" emma:medium="tactile" emma:mode="ink">
            <msink:context xmlns:msink="http://schemas.microsoft.com/ink/2010/main" type="paragraph" rotatedBoundingBox="5035,12666 14929,12916 14907,13751 5014,135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DE005A-3CCD-4B02-9993-011178B524AA}" emma:medium="tactile" emma:mode="ink">
              <msink:context xmlns:msink="http://schemas.microsoft.com/ink/2010/main" type="line" rotatedBoundingBox="5035,12666 14929,12916 14907,13751 5014,13501"/>
            </emma:interpretation>
          </emma:emma>
        </inkml:annotationXML>
        <inkml:traceGroup>
          <inkml:annotationXML>
            <emma:emma xmlns:emma="http://www.w3.org/2003/04/emma" version="1.0">
              <emma:interpretation id="{6062FA21-C60A-413C-8628-429244C4D304}" emma:medium="tactile" emma:mode="ink">
                <msink:context xmlns:msink="http://schemas.microsoft.com/ink/2010/main" type="inkWord" rotatedBoundingBox="5033,12760 5194,12765 5182,13235 5021,13231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6689.546">739 2444 228 0,'4'-27'84'0,"1"20"-64"0,-1-9-8 0,-4 12 84 0,0 1-56 16,0 3 28-16,0 0-40 15,0 15 16-15,-4 12-24 16,-9 7 60-16,0 4-44 16,-4 1 12-16,-1 3-32 15,1-4 0-15,0 1-8 16,0-1 28-16,-1-4-20 16,1-3 4-16,9-4-12 0,-1-4 12 15,5-8-12-15,8 0 24 16,9-7-20-16,0-4-460 15,8-4 240 1,9-4-4-16</inkml:trace>
        </inkml:traceGroup>
        <inkml:traceGroup>
          <inkml:annotationXML>
            <emma:emma xmlns:emma="http://www.w3.org/2003/04/emma" version="1.0">
              <emma:interpretation id="{3DDC11BD-4031-4541-BEF1-97AA477EB245}" emma:medium="tactile" emma:mode="ink">
                <msink:context xmlns:msink="http://schemas.microsoft.com/ink/2010/main" type="inkWord" rotatedBoundingBox="5916,12822 7190,12854 7176,13415 5901,13383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7393.3578">1782 2452 132 0,'0'0'52'0,"-5"11"-44"0,-3 5 4 16,4-1 112-16,-5 4-68 15,-4 4 92-15,-4 8-84 16,-5 3 20-16,1 4-48 16,-5 4 64-16,0 4-52 0,-4 0-16 15,0-3-20-15,4-9 24 16,4-7-20-16,1-8 12 0,3-8-16 16,6-7 36-16,3-11-24 15,9-13-24-15,9-2 0 16,3-5 0-16,10-4 0 15,4 0 0-15,8 5 0 16,9-1 24-16,1 4-12 16,-1 4-40-16,-9 0 16 15,1 7-8-15,-10 1 12 16,-3 7 0-16,-5 0 0 16,-4 8-20-16,-9 3 16 0,-4 5-12 15,0 11 12-15,-4-4 8 16,-4 15 4-16,3 1-12 15,1-1 8-15,0 9 12 16,-1-9-4-16,5-3 16 16,0-1-12-16,5-7 24 15,-1 0-20-15,0-4-64 16,9-7 24-16,0-8-444 16,4-8 256-1,9 0 56-15</inkml:trace>
          <inkml:trace contextRef="#ctx0" brushRef="#br0" timeOffset="57949.0403">2023 2900 60 0,'13'-4'24'0,"4"-4"-20"0,9-3 0 0,-4 3 0 15,8-3-4-15,4-1 8 0,9 1-4 16,0-1-4-16,1 5 4 15,-6 3-16-15,-7 4 8 16,-6 4 12-16,-3-1-4 16,-5 5 112-16,-4 0-64 15,-4-1 24-15,-5 1-44 16,5 0 4-16,-5-1-20 16,-4 1-36-16,0 3 12 15,0 1 8-15,0-4 4 16,-4-1 8-16,-1-3-8 15,5 0 24-15,-4 0-16 16,4-4 112-16,0 0-72 16,4-4 76-16,5 0-72 15,4-7-12-15,0-1-28 0,4-3 16 16,0-4-20 0,-4 0 4-16,4-1-8 0,-4 1-16 0,5 0 4 15,-6 4 12-15,-3-1-4 16,4 1-136-16,9 4 76 15,-1-1-360 1,14 4 232-16,8 8 72 16</inkml:trace>
        </inkml:traceGroup>
        <inkml:traceGroup>
          <inkml:annotationXML>
            <emma:emma xmlns:emma="http://www.w3.org/2003/04/emma" version="1.0">
              <emma:interpretation id="{22DB9312-3867-44EB-A529-9EBF20BE426E}" emma:medium="tactile" emma:mode="ink">
                <msink:context xmlns:msink="http://schemas.microsoft.com/ink/2010/main" type="inkWord" rotatedBoundingBox="7761,12754 9116,12788 9099,13458 7744,13424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9001.8589">3428 2620 320 0,'-35'31'120'0,"22"-4"-96"0,-8 19-4 0,12-16 88 0,1 12-64 15,-1 4 68-15,0-4-60 16,5-3 32-16,0-9-48 16,-1-7 16-1,1-3-32-15,0-5 36 0,4-15-32 16,0 0-40-16,8-12 8 16,5-3-564-16</inkml:trace>
          <inkml:trace contextRef="#ctx0" brushRef="#br0" timeOffset="59315.1936">3729 2727 520 0,'-25'12'192'0,"20"15"-152"0,1 15-8 0,0-15 8 0,-5 3-28 15,5 1 12-15,8-4-12 16,0 0 36-16,1-4-24 15,3-8-164-15,5-7 76 16,-4-5-344-16</inkml:trace>
          <inkml:trace contextRef="#ctx0" brushRef="#br0" timeOffset="59194.8723">3880 2406 488 0,'-8'-16'180'0,"-1"24"-140"0,-13 4-12 0,14-1-32 15,-1 8-4-15,-4 8-384 16</inkml:trace>
          <inkml:trace contextRef="#ctx0" brushRef="#br0" timeOffset="59975.9507">3945 2785 228 0,'-22'46'84'0,"22"-15"-64"0,0 7-8 0,0-19 48 15,5 12-36-15,-5-8 32 16,4-4-28-16,0-8 44 15,1 1-40-15,-5-12 28 16,4-4-32-16,4-4-28 0,1-7 0 16,0-8 8-16,-5-8-4 15,5 1-20-15,4-5 8 16,0 1-48-16,4 15 28 16,0-4 8-16,5 11 8 15,3 4 20-15,1 8-4 16,-4 8 68-16,-1 4-40 15,1 7-20-15,-1 8-12 16,-3-1 16-16,-5 1-8 16,0 0 40-16,-1 0-24 15,6-12 4-15,-1 0-16 16,4-3-24-16,5-12 4 16,4 0-84-16,5-4 52 15,4-7-12-15,-1-5 32 16,1 1 4-16,-4-4 8 0,-1-4 0 15,-8 0 0-15,-4 0 96 16,-5 4-48-16,-9 0 80 16,-8 3-68-16,-8 5 36 15,-5 3-52-15,-4 0-12 16,-1 5-12-16,-3 3-12 0,-1 3 4 16,1 9-4-16,4 3 0 15,4 8 0-15,4 8 0 16,5 3 8-16,8 1-4 15,9-1 32-15,0 1-20 16,4-8 20-16,5-8-20 0,-1-4-132 16,5 0 64-16,0-3-352 15</inkml:trace>
        </inkml:traceGroup>
        <inkml:traceGroup>
          <inkml:annotationXML>
            <emma:emma xmlns:emma="http://www.w3.org/2003/04/emma" version="1.0">
              <emma:interpretation id="{A167E789-2509-4095-86CF-6F2D29A75586}" emma:medium="tactile" emma:mode="ink">
                <msink:context xmlns:msink="http://schemas.microsoft.com/ink/2010/main" type="inkWord" rotatedBoundingBox="9982,13200 10485,13212 10478,13483 9975,13471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0562.965">5535 3049 456 0,'39'0'168'0,"4"-4"-128"0,17 4-16 16,-25 8 16-16,12 4-28 15,5 3-340-15,4 0 180 0,0-7-12 16</inkml:trace>
          <inkml:trace contextRef="#ctx0" brushRef="#br0" timeOffset="60368.495">5699 2907 444 0,'4'-7'164'0,"9"-1"-124"0,4 0-16 0,-4 8 44 16,9-7-44-16,3 7 16 15,1-4-24-15,4 0-8 16,1 0-4-16,3-3 4 16,-8-1-4-16,4 0 8 0,0 8-8 0,-8-7 8 15,-14 7-8-15,5 0 8 16,-17 7-8-16</inkml:trace>
        </inkml:traceGroup>
        <inkml:traceGroup>
          <inkml:annotationXML>
            <emma:emma xmlns:emma="http://www.w3.org/2003/04/emma" version="1.0">
              <emma:interpretation id="{04D29C14-81D7-4492-A0F1-AAEBF389B226}" emma:medium="tactile" emma:mode="ink">
                <msink:context xmlns:msink="http://schemas.microsoft.com/ink/2010/main" type="inkWord" rotatedBoundingBox="11013,12817 14929,12916 14907,13751 10992,13652"/>
              </emma:interpretation>
            </emma:emma>
          </inkml:annotationXML>
          <inkml:trace contextRef="#ctx0" brushRef="#br0" timeOffset="62200.4936">8482 3045 508 0,'-30'46'188'0,"8"-15"-148"0,-8 0-8 0,9-16 28 15,4 0-40-15,4 4-8 16,0-3-8-16,-5-1-444 15</inkml:trace>
          <inkml:trace contextRef="#ctx0" brushRef="#br0" timeOffset="62005.9208">8439 2942 404 0,'26'54'148'0,"-9"-20"-112"0,5 23-12 16,-1-30 56-16,1 4-48 15,-1 0 32-15,18-5-36 16,-4-6 0-16,-5-5-16 16,-4-4-8-16</inkml:trace>
          <inkml:trace contextRef="#ctx0" brushRef="#br0" timeOffset="62469.2614">9129 2907 488 0,'-31'58'180'0,"14"-16"-140"0,4 23-12 15,5-34 48-15,3-1-48 16,-3 1 8-16,3-4-24 15,5-4 20-15,0-4-20 16,0 0 32-16,0-7-28 0,-4-5-480 16,0 1 252-1,-9 3 12-15</inkml:trace>
          <inkml:trace contextRef="#ctx0" brushRef="#br0" timeOffset="62873.3689">9443 2850 320 0,'-21'15'120'0,"12"4"-96"0,0 20-4 16,1-9 168-16,3 13-108 15,10 3 28-15,8-1-64 16,12-2 0-16,10-9-28 16,12 1 20-16,1-9-24 0,-1-3 40 15,-4-11-28-15,0-8 32 16,-8-8-32-16,-9-8 4 16,-13-11-16-16,-5-19 0 15,-12-19-4-15,-5-8-24 16,-8 0 8-16,-5 12-24 15,1 11 20-15,-9 11-40 16,8 12 32-16,5 12 16 16,8 7 4-16,5 8-24 15,8 7 12-15,9 5-356 16,0-1 200-16,4 4-132 16</inkml:trace>
          <inkml:trace contextRef="#ctx0" brushRef="#br0" timeOffset="63070.393">9796 2666 684 0,'5'-27'252'0,"3"24"-192"0,-3-5-20 16,3 8-20-16,9 0-20 15,1 0 16-15,-1 4-8 16,5 3-84-16</inkml:trace>
          <inkml:trace contextRef="#ctx0" brushRef="#br0" timeOffset="63446.1735">10391 2536 528 0,'-17'4'196'0,"4"3"-152"0,-4 9-12 0,8-5 36 16,-4 5-44-16,0 3 8 15,9 4-20-15,4-4 28 16,13 8-24-16,0-1 40 16,4-3-32-16,9-3 4 15,0-9-16-15,4-7 12 16,-9-8-16-16,-3-4-4 0,-5-3 0 16,-13-4-48-16,-9-1 24 0,-13 1-36 15,5 0 32 1,-9 3 0-16,-4 8 16 0,4 4-308 15,5 8 168 1,-5 15-148-16</inkml:trace>
          <inkml:trace contextRef="#ctx0" brushRef="#br0" timeOffset="61059.7863">6625 2950 372 0,'-9'15'140'0,"1"-4"-112"0,-5 20-4 0,9-12 128 16,-5 16-88-16,0-1 8 16,1 1-44-16,3-5 8 15,1-3-20-15,0-4 0 0,4 0-8 16,4-4 48-16,5-7-32 15,-1-1-460 1</inkml:trace>
          <inkml:trace contextRef="#ctx0" brushRef="#br0" timeOffset="61792.3001">7241 2835 124 0,'0'-31'44'0,"9"31"-32"0,-18-4-4 16,1 4 136-16,-5 8-80 16,-5 3 96-16,6 9-92 15,-10 10 56-15,5 12-72 16,-5 4 16-16,1 4-40 16,-1-4 0-16,13-4-16 15,-3-4 28-15,3-7-24 0,9-4 12 16,0-8-16-16,9-4-8 15,3-7 0-15,6 0 56 16,3-8-32-16,-8-4-4 16,9-8-12-16,-5-3-44 0,5-12 16 15,-1-3-144-15,-12-5 88 16,4-3 16-16,-5-4 32 16,-8 3 20-16,0 5 4 15,0 7 8-15,0 4-4 16,-8 4-36-16,8 7 16 15,0 5 48-15,0 7-12 16,8 7 16-16,5 5-20 16,9-4 0-16,8-1-8 15,22 1-16-15,-1 0 4 0,14-5 12 16,-5 5-4-16,-8-8 8 16,0 0-8-16,-9 0 24 15,0-8-16-15,-17 8-12 16,-5 0-4-16,-8-7-4 15,0 7 0-15,-13 0-12 16,0 7 12-16,-13 1 32 16,5 11-16-16,3 4 16 15,-12 12-12-15,8-1 0 16,-4 1-4-16,0-1 4 16,5 1-8-16,-1-12 16 15,18-4-12-15,-1 4 24 16,5-8-20-16,9-3 12 15,0-9-12-15,8-3 20 16,0-11-20-16,0-4 12 16,-8-12-12-16,-10-12-8 15,-12-10 0-15,0-9-4 16,-12 5 0-16,3 10-28 0,-13 9 16 16,9 11-4-16,-4 11 8 15,13 16 16-15,4 12-4 16,4 3-248-16,18 11 132 15</inkml:trace>
        </inkml:traceGroup>
      </inkml:traceGroup>
    </inkml:traceGroup>
    <inkml:traceGroup>
      <inkml:annotationXML>
        <emma:emma xmlns:emma="http://www.w3.org/2003/04/emma" version="1.0">
          <emma:interpretation id="{B57F80C3-C2F0-4D1E-8B1D-7F6F78387DA0}" emma:medium="tactile" emma:mode="ink">
            <msink:context xmlns:msink="http://schemas.microsoft.com/ink/2010/main" type="paragraph" rotatedBoundingBox="4996,14322 19118,12750 19332,14673 5210,162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8BFF22F-BE99-41C2-A79C-26397E8CF9CE}" emma:medium="tactile" emma:mode="ink">
              <msink:context xmlns:msink="http://schemas.microsoft.com/ink/2010/main" type="line" rotatedBoundingBox="11091,14452 19207,13549 19332,14673 11216,15577"/>
            </emma:interpretation>
          </emma:emma>
        </inkml:annotationXML>
        <inkml:traceGroup>
          <inkml:annotationXML>
            <emma:emma xmlns:emma="http://www.w3.org/2003/04/emma" version="1.0">
              <emma:interpretation id="{EF58BEFD-0EB3-4F28-8FF6-8D8E53CDE4EA}" emma:medium="tactile" emma:mode="ink">
                <msink:context xmlns:msink="http://schemas.microsoft.com/ink/2010/main" type="inkWord" rotatedBoundingBox="11170,15169 11496,15133 11541,15540 11216,15577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76190.4685">6763 5098 364 0,'30'-15'132'0,"-30"15"-100"0,86 11-12 16,-47-3 0-1,-4 4-16-15,8 3 76 16,8 0-44-16,1 4-400 0</inkml:trace>
          <inkml:trace contextRef="#ctx0" brushRef="#br0" timeOffset="76060.1498">6849 4784 392 0,'9'-7'148'0,"-9"7"-116"0,13 0-8 0,-5 0 108 16,5 7-76-16,9 1-12 15,8 3-28-15,0 9 84 16,0-1-56-16,5 4-212 15,-5 0 88-15</inkml:trace>
        </inkml:traceGroup>
        <inkml:traceGroup>
          <inkml:annotationXML>
            <emma:emma xmlns:emma="http://www.w3.org/2003/04/emma" version="1.0">
              <emma:interpretation id="{45F7717D-70BA-45F6-8167-8118EC4C607A}" emma:medium="tactile" emma:mode="ink">
                <msink:context xmlns:msink="http://schemas.microsoft.com/ink/2010/main" type="inkWord" rotatedBoundingBox="12387,14678 12461,14669 12500,15019 12426,15027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6733.4368">8021 4305 340 0,'-21'-11'128'0,"12"15"-100"0,5 11-8 16,-5 0 44-16,0 16-40 15,9 7 0-15,0 1-16 0,0-1 36 16,0 0-20-16,9-3 4 16,4-5-16-16,9-3 56 15,-10-4-40-15,6-7-152 16</inkml:trace>
        </inkml:traceGroup>
        <inkml:traceGroup>
          <inkml:annotationXML>
            <emma:emma xmlns:emma="http://www.w3.org/2003/04/emma" version="1.0">
              <emma:interpretation id="{CDD73BAE-A666-4B3F-B1B1-DEA2DA460C73}" emma:medium="tactile" emma:mode="ink">
                <msink:context xmlns:msink="http://schemas.microsoft.com/ink/2010/main" type="inkWord" rotatedBoundingBox="12892,14252 15966,13909 16079,14931 13005,15274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7393.6721">8586 4390 52 0,'-22'0'16'0,"13"19"-12"0,1 12 0 15,4-12 192-15,-1 4-108 16,1 3 72-16,0 1-96 15,4 4-8-15,4 0-36 16,-4-1 24-16,4-3-28 16,5-4-4-16,4-8-8 15,0 1 28-15,0-16-16 16,0 0 56-16,-5-16-40 16,1 5-8-16,-9-12-12 15,-5 4 0-15,-3-16-8 16,-1 8-72-16,5-15 36 0,0 0-24 0,4 8 36 15,8-1-16 1,9 5 20-16,18 7 36 0,21 7-12 16,9 9-16-16,4 7 0 15,4 7 12-15,-4 5 0 16,-5-5 8-16,-12-3-8 16,0 0 16-16,-13-4-12 15,-9 0 16-15,-13 8-16 16,-13-4 24-16,-8 11-20 15,-9 4 32-15,-9 12-28 16,5-4-12-16,0-1-8 16,4 9-4-16,4-5 0 0,9 1 32 15,9-4-12-15,8-8 32 16,5-7-28-16,4-9 48 16,4-10-36-16,0-5-4 15,0-7-16-15,-4-4 20 16,-9-4-16-16,-12-3 12 15,-14-16-12-15,-4 7 0 16,-9-3-4-16,1 8-40 16,-1 18 16-16,5 9-12 15,9 14 16-15,3 1-88 16,18 11 52-16,13 4-320 16,17-4 204-1,9 4-96-15</inkml:trace>
          <inkml:trace contextRef="#ctx1" brushRef="#br0">9508 4152 0</inkml:trace>
          <inkml:trace contextRef="#ctx0" brushRef="#br0" timeOffset="77806.9138">9973 4336 436 0,'-39'35'160'0,"39"-35"-124"0,-30 61-8 16,17-38 72 0,5-4-60-16,-5 8 0 0,0 3-24 15,0-3 24-15,4-4-24 16,1 0-40-16,8-4 12 15,0-3-464-15</inkml:trace>
          <inkml:trace contextRef="#ctx0" brushRef="#br0" timeOffset="77620.7742">9805 4260 196 0,'22'3'72'0,"-5"13"-56"0,0 26-4 0,-4-12 172 16,4 5-104-16,9 3 28 15,4 1-64-15,5-5 8 16,-1 0-32-16,-4-3 28 16,-4-4-32-16,-9 0 64 15,-8-8-44-15,-9-8-484 0,-9-3 244 16,1 4 8-16</inkml:trace>
          <inkml:trace contextRef="#ctx0" brushRef="#br0" timeOffset="78144.8284">10438 4355 456 0,'-34'77'168'0,"38"-50"-128"0,-17 11-16 16,13-15 36-16,0 0-40 16,0 4 8-16,5 0-16 15,-1-1 28-15,9-3-24 16,-4-3 48-16,3-9-36 16,1-3-208-16,-4-8 96 15,4-8-304-15</inkml:trace>
          <inkml:trace contextRef="#ctx0" brushRef="#br0" timeOffset="78502.352">10624 4175 384 0,'-30'23'140'0,"21"8"-108"0,5 26-8 0,-1-15 76 15,5 1-60-15,9 6 28 16,8-6-40-16,9-9 16 16,17-7-24-16,9-4 52 15,17-8-40-15,-13-3 28 0,-5-9-32 16,-7-6 44-16,-14-9-40 0,-9-3 4 16,-8-12-24-16,-13-15 0 15,-13-16-4-15,-13-3-24 16,-12 4 8-16,-5 7-32 15,-5 12 24-15,5 11-12 16,4 11 16-16,13 9 24 16,9 11-4-16,13 7-72 15,13 8 32-15,8 4-452 16,9 4 264 0,4 4 4-16</inkml:trace>
          <inkml:trace contextRef="#ctx0" brushRef="#br0" timeOffset="78763.5463">10921 3934 496 0,'-9'-15'184'0,"9"15"-140"0,26-4-16 0,-8 0-24 15,3 8-8-15,14-4 48 16,-1 4-24-16,18-4-272 16,-9 0 136-16,17 0-144 0</inkml:trace>
          <inkml:trace contextRef="#ctx0" brushRef="#br0" timeOffset="79136.5407">11524 3532 280 0,'-30'4'104'0,"30"-4"-84"0,-43 53 0 16,21-22 120 0,5 0-80-16,-4 11 44 0,8 4-60 0,-4-4 36 31,12 0-44-31,18 4 0 0,-4-4-24 0,12-8 12 16,9-3-16-1,1-8 68-15,-1-11-44 0,0-9 32 0,-4-10-36 16,-13-1 16-16,-9-3-24 15,-8-9-8-15,-9 1-8 16,-9 8-76 0,1-1 40-16,-9 5-12 15,-1 3 24-15,1 0 4 16,17 8 8-16,-8 3-152 16,21 9 88-16,0 11-384 15</inkml:trace>
        </inkml:traceGroup>
        <inkml:traceGroup>
          <inkml:annotationXML>
            <emma:emma xmlns:emma="http://www.w3.org/2003/04/emma" version="1.0">
              <emma:interpretation id="{542D5CAB-21A3-4DF7-A2C9-A503D7F1515E}" emma:medium="tactile" emma:mode="ink">
                <msink:context xmlns:msink="http://schemas.microsoft.com/ink/2010/main" type="inkWord" rotatedBoundingBox="18226,14205 19267,14089 19314,14516 18273,14632"/>
              </emma:interpretation>
              <emma:one-of disjunction-type="recognition" id="oneOf20">
                <emma:interpretation id="interp20" emma:lang="" emma:confidence="0">
                  <emma:literal>co</emma:literal>
                </emma:interpretation>
                <emma:interpretation id="interp21" emma:lang="" emma:confidence="0">
                  <emma:literal>to</emma:literal>
                </emma:interpretation>
                <emma:interpretation id="interp22" emma:lang="" emma:confidence="0">
                  <emma:literal>Co</emma:literal>
                </emma:interpretation>
                <emma:interpretation id="interp23" emma:lang="" emma:confidence="0">
                  <emma:literal>too</emma:literal>
                </emma:interpretation>
                <emma:interpretation id="interp24" emma:lang="" emma:confidence="0">
                  <emma:literal>coo</emma:literal>
                </emma:interpretation>
              </emma:one-of>
            </emma:emma>
          </inkml:annotationXML>
          <inkml:trace contextRef="#ctx0" brushRef="#br0" timeOffset="116428.3864">14394 3899 268 0,'-22'-7'100'0,"22"11"-76"0,-8 7-8 0,-1-3 36 16,5 3-32-16,-5 1 60 16,1 3-44-16,3 0 28 0,10 8-36 15,3-7-8-15,1-5-12 16,8-3 12-16,5 0-12 16,4-8 4-16,-9 0-4 15,4 0-112-15,1-12 56 16,-1 1-140-16,-12-1 108 15,-5 4-112-15</inkml:trace>
          <inkml:trace contextRef="#ctx0" brushRef="#br0" timeOffset="116757.7782">14459 3888 332 0,'-9'-8'120'0,"9"1"-92"0,0-1-8 16,9 4 60-16,8 0-48 16,-4 1 24-16,4 3-36 15,18 3 16-15,-14 1-20 16,9 4-24-16,0 3 0 15,-8-3 12-15,-13 0 0 16,3 3 52-16,-12 4-32 0,0 1 8 16,-8 3-20-16,4-4 0 15,4-7-4-15,12 3 12 0,1-3-12 16,9-4 4-16,4-8-4 16,8 0-8-16,-4-3 4 15,1-1 4-15,-18-4-4 16,-1 1-12-16,-7-4 4 15,-10 3 12-15,-7 4-4 16,-10-3 16-16,0-1-12 16,-8 9 24-16,9-5-20 15,-1 8-4-15,5 0-4 0,4 8-428 32,13-1 232-32,0 24-56 0</inkml:trace>
          <inkml:trace contextRef="#ctx0" brushRef="#br0" timeOffset="116180.5224">13791 3854 320 0,'-5'-12'120'0,"5"8"-96"0,0 0-4 0,5 1 148 16,-5-1-96-16,8 4 32 15,1 0-60-15,4 7-8 16,4 1-24-16,5 0 0 15,4 3-4-15,-1 1 12 0,-3-1-12 16,-9 1 4 0,-4 3-4-16,-5 0 20 0,-8 4-16 15,-5-11 4-15,-4 4-8 16,0-5-16-16,0 1 4 16,5 0-60-16,3-5 36 0,10 5 12 15,3 0 12-15,9 7-16 16,5 4 12-16,-1 8-4 15,1 4 4-15,-5-5 24 16,-8 1-8-16,-9-4 4 16,-9-4-4-16,-4-3 12 15,-8 3-12-15,-1-11 4 16,1-1-4-16,3-7-8 16,6-7 4-16,-1-1-412 15</inkml:trace>
        </inkml:traceGroup>
      </inkml:traceGroup>
      <inkml:traceGroup>
        <inkml:annotationXML>
          <emma:emma xmlns:emma="http://www.w3.org/2003/04/emma" version="1.0">
            <emma:interpretation id="{3F3F8974-21B0-402C-A14B-21A1B6055C02}" emma:medium="tactile" emma:mode="ink">
              <msink:context xmlns:msink="http://schemas.microsoft.com/ink/2010/main" type="line" rotatedBoundingBox="5050,14281 8735,14221 8746,14908 5061,14969">
                <msink:destinationLink direction="with" ref="{34D6C895-7074-4CFD-8A0F-E2BAC1B07F3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7F2AF88-6BD9-48DE-BE71-15FCE7E74640}" emma:medium="tactile" emma:mode="ink">
                <msink:context xmlns:msink="http://schemas.microsoft.com/ink/2010/main" type="inkWord" rotatedBoundingBox="5050,14299 5227,14296 5237,14891 5060,14894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65470.4533">782 3922 40 0,'0'-3'16'0,"0"3"-12"0,0 3-4 0,0-3 108 0,0 0-60 15,4 8 156-15,-4 4-112 16,-4 7 76-16,-4 11-96 16,-5 20 32-16,-5 15-60 15,1 4 4-15,0 4-32 16,0-12 28-16,-1-3-28 15,5-12 32-15,1-12-32 0,-6-7 32 16,14-8-32-16,-5-4 48 16,9-7-36-16,0-8-172 15,13-8 76-15</inkml:trace>
        </inkml:traceGroup>
        <inkml:traceGroup>
          <inkml:annotationXML>
            <emma:emma xmlns:emma="http://www.w3.org/2003/04/emma" version="1.0">
              <emma:interpretation id="{EC670F13-654A-42C4-8D5A-1E4CE4CFCF27}" emma:medium="tactile" emma:mode="ink">
                <msink:context xmlns:msink="http://schemas.microsoft.com/ink/2010/main" type="inkWord" rotatedBoundingBox="6103,14332 6812,14321 6822,14926 6113,14938"/>
              </emma:interpretation>
              <emma:one-of disjunction-type="recognition" id="oneOf22">
                <emma:interpretation id="interp26" emma:lang="" emma:confidence="0">
                  <emma:literal>W</emma:literal>
                </emma:interpretation>
                <emma:interpretation id="interp27" emma:lang="" emma:confidence="0">
                  <emma:literal>w</emma:literal>
                </emma:interpretation>
                <emma:interpretation id="interp28" emma:lang="" emma:confidence="0">
                  <emma:literal>m</emma:literal>
                </emma:interpretation>
                <emma:interpretation id="interp29" emma:lang="" emma:confidence="0">
                  <emma:literal>z</emma:literal>
                </emma:interpretation>
                <emma:interpretation id="interp30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66175.6756">1769 3953 372 0,'-13'19'140'0,"9"8"-112"0,-5 23-4 0,5-12 64 16,-1 16-52-16,1 7 32 16,-5 0-40-16,1-7 52 0,4-8-44 15,-1-12 36-15,-3-3-40 16,-5-12-8-16,4 0-16 16,9-15 36-16,-4-4-20 0,4-4 32 15,4-11-32-15,13-8-76 16,-4-4 28-1,13-3-204-15,0 3 128 0,0 4-12 16,0 7 68 0,0 1 24-16,-5 4 8 15,-4-1 20-15,-4 5-4 16,-4 7-20-16,-9 0 8 16,4 7-112-16,0 1 68 15,-4-8-48 1,5 8 56-16,3 3-12 0,-3 0 36 15,3-3 20-15,5-4 0 16,-4 0 12-16,-1 0-8 0,1-1-12 16,0 5 4-16,-5 4 20 15,5 7-8-15,-1 4 200 16,-8 4-116-16,9-4 80 16,-9 7-104-16,4-7 8 15,5-4-44-15,-9-3 4 16,8-1-20-16,1-11 44 15,-5 3-32-15,5-7-4 0,-9-7-16 16,9 3 20-16,-9-15-16 0,4 0 12 16,-4-8-12-16,0-11-16 15,4-5 0-15,5 1-4 16,4 8 0-16,13-1-20 16,8 12 16-16,9 0 12 15,0 16 4-15,5 3-20 16,-1 19 8-16,0 4-552 15</inkml:trace>
        </inkml:traceGroup>
        <inkml:traceGroup>
          <inkml:annotationXML>
            <emma:emma xmlns:emma="http://www.w3.org/2003/04/emma" version="1.0">
              <emma:interpretation id="{9D8D442D-398D-4198-93B9-D9EAF06ACA7A}" emma:medium="tactile" emma:mode="ink">
                <msink:context xmlns:msink="http://schemas.microsoft.com/ink/2010/main" type="inkWord" rotatedBoundingBox="7473,14241 8735,14221 8746,14908 7484,14929"/>
              </emma:interpretation>
              <emma:one-of disjunction-type="recognition" id="oneOf23">
                <emma:interpretation id="interp31" emma:lang="" emma:confidence="1">
                  <emma:literal>(in</emma:literal>
                </emma:interpretation>
                <emma:interpretation id="interp32" emma:lang="" emma:confidence="0">
                  <emma:literal>" M</emma:literal>
                </emma:interpretation>
                <emma:interpretation id="interp33" emma:lang="" emma:confidence="0">
                  <emma:literal>n M</emma:literal>
                </emma:interpretation>
                <emma:interpretation id="interp34" emma:lang="" emma:confidence="0">
                  <emma:literal>y M</emma:literal>
                </emma:interpretation>
                <emma:interpretation id="interp35" emma:lang="" emma:confidence="0">
                  <emma:literal>k M</emma:literal>
                </emma:interpretation>
              </emma:one-of>
            </emma:emma>
          </inkml:annotationXML>
          <inkml:trace contextRef="#ctx0" brushRef="#br0" timeOffset="66509.8539">3182 3919 320 0,'-13'0'120'0,"-13"7"-96"0,1 9-4 0,12-1 140 15,0 16-92-15,-5 22 52 16,1 24-72-16,4 7 0 15,13-7-28-15,0-12-4 16,-4-8-8-16,13-11 36 0,-5-11-20 16,0-9 12-16,1-6-20 0,-5-5 64 15,8-7-48-15,1-8-400 16,4-8 200 0</inkml:trace>
          <inkml:trace contextRef="#ctx0" brushRef="#br0" timeOffset="66866.637">3411 4152 436 0,'12'58'160'0,"-3"-31"-124"0,0 15-8 0,-5-23 36 16,0 4-40-16,1 4 24 16,-5-1-28-16,-5-10 16 15,-8 3-20-15,9-4 28 0,-5-11-28 16,1-4-384-16</inkml:trace>
          <inkml:trace contextRef="#ctx0" brushRef="#br0" timeOffset="66672.5536">3458 3857 40 0,'-4'0'16'0,"8"8"-12"0,5-4-4 15,-1 0 4-15</inkml:trace>
          <inkml:trace contextRef="#ctx0" brushRef="#br0" timeOffset="67422.5763">3764 4198 268 0,'21'39'100'0,"-16"-20"-76"0,-1 8-8 16,0-16 24-16,5 4-24 0,-9 1 40 16,-9-5-32-16,5 1 4 15,-5-5-16 1,9-3-8-16,-8-4 0 0,-1-8 40 16,1-3-24-16,3-12-36 15,5-8 8-15,5 1-228 16,3 3 128-16,5 4 48 15,0 4 40-15,9 7-8 16,-1 12 16-16,1 12 76 16,4 11-36-16,-1 7 28 15,-12 1-36-15,0 0 16 16,4-1-20-16,-8-7 52 0,0-4-36 16,-1-3 28-16,5-9-32 15,-4-3 0-15,12-11-16 16,1-5 0-16,12-3-4 15,-3-12 4-15,3-8-8 16,5-3-4-16,4 0 4 16,-17 0-40-16,0 7 20 15,-18 8-4 1,5 4 12-16,-17 7 96 16,4 12-48-16,-13 4 52 15,0 8-52-15,0 3-4 16,9 8-20-16,12 0 24 15,5 0-24-15</inkml:trace>
        </inkml:traceGroup>
      </inkml:traceGroup>
    </inkml:traceGroup>
    <inkml:traceGroup>
      <inkml:annotationXML>
        <emma:emma xmlns:emma="http://www.w3.org/2003/04/emma" version="1.0">
          <emma:interpretation id="{08F8B985-EFBD-423C-9229-617DD9C4CF3D}" emma:medium="tactile" emma:mode="ink">
            <msink:context xmlns:msink="http://schemas.microsoft.com/ink/2010/main" type="paragraph" rotatedBoundingBox="3762,15462 19445,14695 19514,16104 3831,16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437910-3A0B-4171-BC37-5642B37BBD4D}" emma:medium="tactile" emma:mode="ink">
              <msink:context xmlns:msink="http://schemas.microsoft.com/ink/2010/main" type="line" rotatedBoundingBox="3762,15462 19445,14695 19514,16104 3831,16871"/>
            </emma:interpretation>
          </emma:emma>
        </inkml:annotationXML>
        <inkml:traceGroup>
          <inkml:annotationXML>
            <emma:emma xmlns:emma="http://www.w3.org/2003/04/emma" version="1.0">
              <emma:interpretation id="{6316DCC3-72B5-470E-ABDA-DE3C620F053F}" emma:medium="tactile" emma:mode="ink">
                <msink:context xmlns:msink="http://schemas.microsoft.com/ink/2010/main" type="inkWord" rotatedBoundingBox="3762,15462 5504,15377 5541,16131 3799,16217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69841.8119">-157 5255 176 0,'69'35'64'0,"-43"-12"-48"0,8 19-8 16,-8-19 68-16,-9 4-44 15,0 0 48-15,-8 7-44 16,-9 0 16-16,-9 1-32 16,-12-1 36-16,-14 1-32 15,-12-4-4-15,-18-12-12 0,-12-4-8 16,-14-7 4-16,5-1 20 15,13-10-12-15,4-5 48 16,13 0-32-16,17-3-16 16,18-5-4-16,16-3-108 15</inkml:trace>
          <inkml:trace contextRef="#ctx0" brushRef="#br0" timeOffset="69511.4117">-162 5259 312 0,'-4'12'112'0,"-4"3"-84"0,3 4-12 0,1-4 12 15,0 12-20-15,-5-4 24 16,9 4-20-16,-4 0 12 16,-5-4-12-16,0-4-120 15</inkml:trace>
          <inkml:trace contextRef="#ctx0" brushRef="#br0" timeOffset="70156.1486">239 5255 404 0,'-43'12'148'0,"26"-1"-112"0,-13 24-12 15,21-8 20-15,-8 15-28 16,0 0 4-16,12 0-12 16,1 8 28-16,13-16-20 0,4-7-68 15,4 0 28-15,4-19-264 16</inkml:trace>
          <inkml:trace contextRef="#ctx0" brushRef="#br0" timeOffset="70486.5607">567 5343 228 0,'8'-3'84'0,"-16"3"-64"0,-1 3-8 0,-4 5 4 0,-8 4-12 15,-10 3 16-15,-3 8-12 16,-9 4-20 0,4 7 4-16,22-7 48 0,4 7-20 15,26 9 52-15,8-9-40 16,10 8 48-16,16-11-48 16,-13-1 12-16,1-3-28 15,-5-8 8-15,-8-3-12 16,-22-9 88-1,-13 1-52-15,-5-8-24 16,-20-4 4-16,-5-3-20 16,-9-1 4-16,9 0-4 0,8 4-236 15,18 1 124 1,17 3-256-16</inkml:trace>
          <inkml:trace contextRef="#ctx0" brushRef="#br0" timeOffset="69994.7166">493 5091 456 0,'-8'-62'168'0,"-5"62"-128"0,-4 0-16 0,-1 8 8 0,-7 4-24 15,-6 7 4-15,10 0-4 16,-1 0-412-16</inkml:trace>
          <inkml:trace contextRef="#ctx0" brushRef="#br0" timeOffset="70983.3829">657 5389 332 0,'13'-15'120'0,"0"7"-92"0,13-3-8 0,-5 7 16 16,10 4-24-16,3 4 40 15,5 0-28-15,4 0-356 16</inkml:trace>
          <inkml:trace contextRef="#ctx0" brushRef="#br0" timeOffset="70816.9409">855 5263 260 0,'-8'15'96'0,"-5"8"-76"0,-17 23-4 0,17-15 80 0,-4 15-56 16,-1 11 16-16,-3 1-32 15,3-5-12-15,6-7-8 16,-1-7 12-16,8-9-8 16,1-11 24-16,8-7-20 15,14-4 12-15,3-5-12 16,5-3 0-16,4 0-4 15,0 0-40-15,0-3 16 16,1-1-364-16</inkml:trace>
          <inkml:trace contextRef="#ctx0" brushRef="#br0" timeOffset="71145.8147">1036 5439 104 0,'39'-7'36'0,"-35"10"-28"0,1 1 0 0,-5-4 40 0,0 0-28 15</inkml:trace>
        </inkml:traceGroup>
        <inkml:traceGroup>
          <inkml:annotationXML>
            <emma:emma xmlns:emma="http://www.w3.org/2003/04/emma" version="1.0">
              <emma:interpretation id="{9BC2E616-1C31-400F-BBC0-24C076C169E7}" emma:medium="tactile" emma:mode="ink">
                <msink:context xmlns:msink="http://schemas.microsoft.com/ink/2010/main" type="inkWord" rotatedBoundingBox="6395,15693 10327,15500 10355,16074 6423,16266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72347.0021">1989 5317 112 0,'8'-4'44'0,"1"8"-36"0,-1-1 0 0,-3 5 56 16,3 7-36-16,-3 8 120 16,-5 16-80-16,0 11 20 15,-5 15-52-15,1-8 4 0,-5-3-24 16,1-8 44-16,-1-12-32 16,-4-3 48-16,9-8-44 15,0-8 20 1,4-15-12-16,4-8-24 15,5-15 20-15,4-7-24 0,8-12 4 16,1-8-8-16,3-11-68 16,10 3 32-16,-1 8-40 15,1 12 36-15,-1 4-24 16,1 7 32-16,-9 8 0 16,-5 7 16-16,1 8-12 15,-9 12 12-15,-5 7-4 16,-3 24 4-16,-5 3 16 15,0 8-4-15,-5-1 16 0,1-10-12 16,0-1 24-16,-5-11-20 16,-4-8 40-16,9-8-28 15,-5 1 4-15,5-12-16 16,0-4 0-16,4-7-4 16,0-5 4-16,8-11-8 15,14-11 8-15,4-8-8 16,4 0-100-16,0 0 52 15,9 4-8-15,0 8 32 16,-5 7-32 0,0 0 32-16,-3 12 52 15,-6 7-16-15,-3 8 64 16,-13 15-44-16,-9 16 36 0,0 19-40 16,-9 15 8-16,-8 0-24 15,0-8 8-15,-5 5-12 0,0-16 20 16,-3-8-20-16,3-7 56 15,-4-8-36-15,5 0-156 16,8-4 64-16,4-4-292 16,13-3 192-1,9-1-108-15</inkml:trace>
          <inkml:trace contextRef="#ctx0" brushRef="#br0" timeOffset="72677.3806">2790 5569 364 0,'-17'8'132'0,"17"15"-100"0,-9 8-12 0,5-16 68 15,4 8-52-15,-4-4 12 16,8 8-28-16,5-12 16 15,8 4-24-15,4-11 32 16,9 0-28-16,9-8 12 16,0-4-16-16,-9-4 20 15,0-7-20-15,-17-4 4 16,5 0-8-16,-23-12-16 16,-3 4 4-16,-18-11 4 0,-9 3 0 15,5 9-28-15,4 10 16 16,5 5 4-16,12 7 8 15,9 4-220-15</inkml:trace>
          <inkml:trace contextRef="#ctx0" brushRef="#br0" timeOffset="73044.201">3187 5520 196 0,'-13'-4'72'0,"13"4"-56"0,4 4-4 16,-8-1 84 0,4 5-56-16,-5 7 52 0,5 8-52 0,-4 4 24 15,0 4-36-15,-9 0-8 16,4-5-12-16,0-3 20 16,9-4-16-16,0-3 24 15,9-5-24-15,4-3 12 16,9 0-12-16,-5-12 12 15,4 0-16-15,-3-11 40 16,3-1-24-16,-12-14-24 16,-1 7 0-16,-16-12-20 15,3 5 12-15,-16-1-4 16,4 12 4-16,-1 3 16 16,6 9-4-16</inkml:trace>
          <inkml:trace contextRef="#ctx0" brushRef="#br0" timeOffset="73427.6565">3406 5592 300 0,'-4'23'112'0,"4"-23"-88"0,4 39-8 0,-4-24 40 15,0 0-36 1,0 1 0-16,0-5-12 0,5 1 36 16,-1-5-20-16,4-7 4 15,5-7-16-15,5-5 12 16,-1-7-16-16,0-4 4 15,0 0-4-15,1-8-164 16,3 8 84-16,-8-3 28 16,0 10 32-16,-9 9-16 15,5 10 16-15,-9 5 136 16,0 7-64-16,0 8 28 16,9 0-52-16,-1 4-12 15,9 0-16-15,1-8 64 16,-1 0-40-16,9-3-336 0,0-1 160 15,-9-4-84-15</inkml:trace>
          <inkml:trace contextRef="#ctx0" brushRef="#br0" timeOffset="73718.5019">3841 5681 300 0,'-4'-4'112'0,"4"4"-88"0,26-8-8 0,-9 8 64 16,0 0-48-16,14-8-12 15,7 1-12-15,18-12 16 16,0 11-12-16,0 0 12 16,0 1-12-16</inkml:trace>
          <inkml:trace contextRef="#ctx0" brushRef="#br0" timeOffset="73981.7032">4104 5447 280 0,'35'0'104'0,"-35"0"-84"0,26 27 0 16,-18-20 92 0,9 12-64-16,-8 4 44 15,4 0-56-15,-13 0 0 16,0 4-24-16,-13-8 64 15,4 1-44-15,-21-1 32 16,4 0-36-16,-8-4-440 16,8 0 224-16</inkml:trace>
          <inkml:trace contextRef="#ctx0" brushRef="#br0" timeOffset="74599.7267">4854 5324 248 0,'4'-15'92'0,"-8"7"-72"0,0 4-4 16,-1 1 60-16,-3 3-44 15,-5 0 4-15,-13 0-20 16,0 3-12-16,0 1 0 0,0-4 12 16,-8 8-8-16,8-8-12 15,5 8 0-15,8-8 72 16,-5 0-36-16,6 3-4 15,-1 9-16-15,4 3 44 16,9 12-32-16,-9 11 8 16,5 5-20-16,0-1 12 15,-5 0-16-15,5 0-4 16,-5-11 0-16,1-1 40 0,3-7-24 16,-3-4 0-16,8-3-12 15,0-1-8-15,8-4 4 0,1-3 28 16,8 4-16-16,9-9 40 15,-4-3-32-15,8 4-4 16,-9 0-12-16,5-4-376 16,0-4 200-1,-5 0-168-15</inkml:trace>
          <inkml:trace contextRef="#ctx0" brushRef="#br0" timeOffset="75755.3104">4449 5474 236 0,'22'-12'88'0,"-14"12"-68"0,18 4-4 15,-4-4 44-15,3 4-36 16,10 4 32-16,8-1-28 0,13 1 0 16,9-4-16-16,-1 11 28 15,-8-7-24-15,0-12-4 16,-13 4-8-16,-8-4-4 15,-9-4 0-15,-9-3 0 16,0-1 0-16,-17 1 8 16,0-1-4-16,0 1-20 15,0 7 8-15,-8-4 20 16,-1 5-4-16,5-1-40 16,-5 4 20-16,0 0 0 15,-4 4 12-15,1 3-12 16,3 5 8-16,-13 7 12 0,-8 4-4 15,0 4-28-15,0 7 12 16,0-7 32 0,4 0-12-16,4-4 28 15,14 0-24-15,-1 0 12 0,18-8-12 16,4-7 20 0,13-8-20-16,8-4 24 0,-4-8-24 15,0 5 12-15,-4-5-12 16,-4-3-120-16,-1 3 56 15,-4 5-60-15,-8-1 68 16,4 0 20-16,0 8 20 16,4 0-8-16,-4 8 8 15,4-4 72 1,5 4-36-16,4-5 104 16,0 5-80-16,-1 0 48 0,1 3-64 15,0-3-12 1,-4 0-16-16,-9-1 24 0,0 1-20 0,-13-1 4 15,0 5-12-15,-13-8 20 16,4 0-16-16,-13-4-92 16,1 0 44-16,-5-12-76 15,5 1 64-15,8-12-12 16,0 4 36-16,8-4-20 16,10 3 24-16,8 1 8 15,8 4 12-15,14-4 0 16,-1 7 0-16,18-3 60 15,0 3-32-15,12-3 8 16,1 7-24-16,-9-7 12 16,-4 8-16-16,-18-5 24 15,-4 4-20-15,-21-3 12 16,-1 3-12-16,-16-7-16 16,-1 7 0-16,-12-7 28 15,-1 3-12-15,-4-3-12 16,9 4-4-16,-5 3-40 15,9 4 24-15,1 12-28 16,3 3 28-16,0 16 28 16,5 4-4-16,0 7 52 15,8 0-28-15,0 1-4 16,5-1-16-16,0-11 12 16,-1 0-12-16,5-12 48 0,0 0-28 15,4-15 4-15,1 0-20 0,3-15 0 16,1 3-4-16,-5-14-172 15,0-1 88-15,-4-12-136 16,0 9 120-16,-4-5 44 16,3 12 36-16,-3 4 108 15,0 12-52-15,-1 7 124 16,1 7-96-16,4 12 20 16,4 4-56-16,0 4 12 15,5 4-28-15,-5-8 16 16,5 0-20-16,-9-8 64 15,4-3-48-15,-13-9 48 16,5 5-44-16,-18-4-12 16,5 0-12-16,-9-4-220 15,4 0 112-15,-8-4-104 16,8 4 116-16,5-4-136 16,4 4 120-16</inkml:trace>
        </inkml:traceGroup>
        <inkml:traceGroup>
          <inkml:annotationXML>
            <emma:emma xmlns:emma="http://www.w3.org/2003/04/emma" version="1.0">
              <emma:interpretation id="{ADD94DDE-0846-4203-9653-5E5DF1E069E3}" emma:medium="tactile" emma:mode="ink">
                <msink:context xmlns:msink="http://schemas.microsoft.com/ink/2010/main" type="inkWord" rotatedBoundingBox="11901,15824 15404,15653 15435,16303 11932,16475">
                  <msink:destinationLink direction="with" ref="{206E24F5-C44E-4561-AA77-049D8B55EF18}"/>
                </msink:context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80889.6389">7767 5481 164 0,'-13'-23'60'0,"4"12"-44"0,-12 3-8 0,12 8 76 15,-4-4-48-15,-8 8 24 0,-1 8-40 16,-8 11 52 0,-9 15-40-16,-4 12 36 0,13 3-36 15,4-3 16-15,9-8-28 16,17 4 8-16,26-19-16 16,8 0 20-16,18-12-20 15,4 1 32-15,-4-13-28 16,-1-3 12-16,1-7-16 15,-22-5 28-15,0-15-24 0,-17-7 12 16,-4-8-16-16,-18 0 0 16,-12-8-4-16,-1 8-32 15,1 0 12-15,-9 15-12 16,8 19 12-16,0 0 8 16,5 16 4-16,17 7-276 15</inkml:trace>
          <inkml:trace contextRef="#ctx0" brushRef="#br0" timeOffset="81087.1644">8099 5692 436 0,'21'-4'160'0,"-4"12"-124"0,5 7-8 0,-9-3 8 15,4-1-24-15,5-3 48 16,-1-1-32-16,5 1-4 0,-9 0-16 16,5-1-456-16</inkml:trace>
          <inkml:trace contextRef="#ctx0" brushRef="#br0" timeOffset="81535.8843">8482 5581 260 0,'35'-8'96'0,"-9"16"-76"0,8 0-4 0,-4-1 68 16,9 5-48-16,8 7-4 16,1 0-20-16,-10 0 8 15,-7 4-12-15,-18-4 32 16,-22-3-24-16,-17 3 20 16,-13-4-20-16,-4 4-16 15,0-11-4-15,0 7-156 16,9-11 88-16,8 4-24 15,17-1 56-15,9 1 20 16,13 7 8-16,9-3 4 0,8-4 0 16,4 7 68-16,-4 4-32 15,-8-4 40-15,-13-3-36 16,-18 3 68-16,-17 0-52 16,-4 5 8-16,-5-13-32 15,-8 5 32-15,5-12-32 16,3 0-12-16</inkml:trace>
          <inkml:trace contextRef="#ctx0" brushRef="#br0" timeOffset="81942.4393">9297 5635 288 0,'-39'72'108'0,"17"-41"-84"0,-12 3-4 15,21-11 40-15,-9 0-36 16,1 0 16-16</inkml:trace>
          <inkml:trace contextRef="#ctx0" brushRef="#br0" timeOffset="81778.5031">9154 5661 208 0,'31'73'76'0,"-23"-42"-60"0,18-1-4 0,-4-18 40 16,12-1-32-16,13 5 52 16,5-1-40-16,-4-3 12 15,-10-5-28-15,-8-3 8 16</inkml:trace>
          <inkml:trace contextRef="#ctx0" brushRef="#br0" timeOffset="82349.775">9852 5451 332 0,'-8'-4'120'0,"3"8"-92"16,-12 11-8-16,13 0 80 0,-5 16-60 15,-4 11 8-15,5 12-28 16,3-4 32-16,1-5-28 15,8-2 32-15,5-5-32 16,0-7-24-16,-1-5 0 16,5-6 80-16,0-5-48 15</inkml:trace>
          <inkml:trace contextRef="#ctx0" brushRef="#br0" timeOffset="82706.5839">10257 5500 404 0,'-60'62'148'0,"60"-62"-112"0,-21 84-12 0,12-49 84 15,18 7-64-15,4 0 0 16,17 8-28-16,8-4 32 15,10-8-24-15,4-8 64 16,-1-10-48-16,-3-17 28 0,-10-6-40 16,-7-13 8-1,-1 5-20-15,-17-16 20 16,-5 8-24-16,-16-23 12 16,-1 7-12-16,-17-18-44 15,5 3 20-15,-9 0-32 16,4 8 24-16,-4 7 28 15,8 20-4-15,0 4-112 16,14 3 56-16,8 8-236 0,13 15 164 16,8 1-212-16</inkml:trace>
          <inkml:trace contextRef="#ctx0" brushRef="#br0" timeOffset="83214.9753">10968 5397 228 0,'-8'-19'84'0,"8"19"-64"0,-9-15-8 0,5 3 72 16,-5 4-48-16,1-7-4 15,-5 7-20-15,-5-3-20 16,1 3 4-16,-13 8 4 16,9 0 0-16,-18 12-20 15,9-5 12-15,-5 13 4 16,9 3 4-16,5 0 24 16,8 0-12-16,4-4 24 15,18 0-24-15,12-4 32 0,10-3-28 16,-1-12-24-1,4 7 4-15,-8-7-148 16,0 8 80-16,-9-16 16 16,-4 8 32-16,-4 0 4 15,-5 0 8-15,-4 8 168 16,0 11-88-16,0 16 100 16,4-1-100-16,9 4 12 15,-4-3-48-15,4-1 48 0,8-7-44 16,-8-12-96-1,-4 5 32-15</inkml:trace>
        </inkml:traceGroup>
        <inkml:traceGroup>
          <inkml:annotationXML>
            <emma:emma xmlns:emma="http://www.w3.org/2003/04/emma" version="1.0">
              <emma:interpretation id="{AFE96D09-C7EA-4607-B891-AC32DE6986B7}" emma:medium="tactile" emma:mode="ink">
                <msink:context xmlns:msink="http://schemas.microsoft.com/ink/2010/main" type="inkWord" rotatedBoundingBox="17187,14934 19451,14823 19487,15554 17223,15665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86632.6557">12765 4953 456 0,'0'-16'168'0,"5"9"-128"0,-1-5-16 15,0 5 156-15,0-1-104 16,5 0 96-16,-9 1-104 15,9 3 20-15,4-4-52 16,0 1-32-16,8-1-4 0,5 8 24 16,4 0-12-16,0 0 4 15,5 0-8-15,-5 8-76 16,-4-8 36-16,-5 7-288 16,-8 12 180-16</inkml:trace>
          <inkml:trace contextRef="#ctx0" brushRef="#br0" timeOffset="86807.1153">12800 5114 392 0,'0'-12'148'0,"17"20"-116"0,13 3-8 0,-8-3 4 15,8 0-20-15,4-1-12 16</inkml:trace>
          <inkml:trace contextRef="#ctx0" brushRef="#br0" timeOffset="93336.2422">13282 5263 372 0,'22'-19'140'0,"-5"15"-112"0,9-7-4 16,-9 7 172-16,9 0-112 16,9 0 36-16,3 4-72 15,10 0 52-15,12 4-60 16,13 0-24-16,5-4-16 0,25-4 16 15,35 0-8-15,-4-4-4 16,-9-7 0-16,0 0-4 0,-5-1 0 16,-3 1 16-16,-23 0-8 15,-20 7 104-15,-23 0-64 16,1 8 8-16,-22 0-36 16,0 0 4-16,-8 0-12 15,-1 8 36-15,-8 4-24 16,5-5 12-16,3-3-20 15,-8 4-184-15,0-1 92 16,-4-3-476 0,-9-4 308-16</inkml:trace>
          <inkml:trace contextRef="#ctx0" brushRef="#br0" timeOffset="115500.1795">13519 4796 464 0,'5'-4'176'0,"-1"0"-140"0,9-7-8 16,0 7 84-16,8 0-68 16,5 0 16-16,4 0-36 15,5 4 12-15,-1 0-20 16,9 8 0-16,18 0-8 0,25 3-24 16,26 8 8-16,4 4 32 15,-4 0-16-15,0 0 0 16,0 0-4-16,-4-8 20 0,-13-3-12 15,-18-8 24-15,-21-8-24 16,-17-4 12-16,-13-3-12 16,-17-8-16-16,-18 0 0 15,-4-4-588 1</inkml:trace>
          <inkml:trace contextRef="#ctx0" brushRef="#br0" timeOffset="91553.2291">13666 4520 404 0,'-9'-8'148'0,"14"8"-112"0,-1 0-12 0,-4 0 4 0,0 8-20 16,0 7 84-16,0-3-48 15,4 15 84-15,0 11-72 16,-4 16 0-16,0 14-36 16,0 5-4-16,-4-8-8 0,4-3 4 15,-4-9-8-15,0-7 24 16,4-7-16-16,-5-9 24 16,1-7-24-16,0-8 12 15,-1-3-12-15,1-4-288 16,0-1 148-16,4-7-328 15</inkml:trace>
          <inkml:trace contextRef="#ctx0" brushRef="#br0" timeOffset="92840.8671">13955 4723 372 0,'-22'57'140'0,"18"-14"-112"0,-14 22-4 0,14-31 56 0,0 4-48 16,4 5 40-16,4-9-40 16,5 1-20-16,8-13-4 15,5-2 24-15,8-13-16 16,4 1 12-16,1-8-16 16,-1-4 12-16,-4-7-16 15,-8-5 16-15,-9-3-16 0,-5-4-20 16,-12-7 4-16,-9-1-48 15,-4 0 28-15,-5-3-124 16,1-1 80 0,-1 1-44-16,1-1 68 15,3 5 8-15,6 3 24 16,7 4-4-16,5 0 8 16,9 0 24-16,-1 4-4 15,5 0 24-15,0-4-20 0,5 7 12 16,-6 1-12-16,6 4 44 15,3-1-28-15,9 1 12 16,5 7-24-16,4 0 52 16,4 4-36-16,0 4 12 15,-4-4-28-15,-1 4 0 16,-3-1-8-16,-9-3 20 16,-5 0-16-16,-3 0 24 15,-6 0-24-15,-3 0 32 16,-9 0-28-16,0 0-12 0,0 0-8 15,0 0 4-15,0 4 0 0,-4 4 8 16,-1 0-4-16,1-1-20 16,0 1 8-16,0 3 20 15,-1 1-4-15,1 7 16 16,0 4-16-16,-5 8 24 16,0 3-20-16,5 4 12 15,0 5-12-15,-1-5 0 16,5-4-4-16,5-3 12 15,-5-4-12-15,8-4 24 16,5-8-20-16,0-7 12 16,0-8-12-16,0-4 0 15,4-4-4-15,1-7-16 16,-10-4 4-16,-4-4 12 16,-4-8-4-16,-4 1-20 15,0-5 8-15,-5 4 4 16,-4 1 4-16,5 3-20 0,3 4 12 15,1 0 4-15,4 4 4 16,4 4-20-16,1-1 12 16,3 5-4-16,5-1 4 15,-4 1 16-15,4-1-4 16,0 1-4-16,4 3 4 16,0-3-4-16,5-1 0 15,-1 4-20-15,9 1 12 16,1-1 20-16,3 4-4 15,-4 0-4-15,-4 4 0 0,-4 0-24 16,-5 4 12-16,-4 4 4 16,-5 7 4-1,-8 4 52-15,-4 8-28 0,0 8 16 16,-1 15-24-16,1 3 36 16,0-3-28-16,8 0-4 15,0-8-12-15,14 0 4 16,-5-11-8-16,4-8 40 15,4-8-20-15,-3-4 12 16,-1-7-20-16,0-8 8 16,-8-15-12-16,-5-8-8 31,5-3 0-31,-18-16-4 16,9-4 0-16,-4-4 0 15,-1 8 0-15,-8 1-12 0,5 10 8 16,-5 4-16-16,9 12 12 15,-5 4-4-15,9 7 4 16,0 4 0-16,4 8 0 0,-4 4-476 16,5 7 264-1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6:25:47.442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12CA6B57-A675-49D2-867A-2C6E2700F004}" emma:medium="tactile" emma:mode="ink">
          <msink:context xmlns:msink="http://schemas.microsoft.com/ink/2010/main" type="writingRegion" rotatedBoundingBox="16123,10767 17107,10767 17107,12176 16123,12176"/>
        </emma:interpretation>
      </emma:emma>
    </inkml:annotationXML>
    <inkml:traceGroup>
      <inkml:annotationXML>
        <emma:emma xmlns:emma="http://www.w3.org/2003/04/emma" version="1.0">
          <emma:interpretation id="{4822BEBC-0408-43EE-AAAE-BE9BBF049C60}" emma:medium="tactile" emma:mode="ink">
            <msink:context xmlns:msink="http://schemas.microsoft.com/ink/2010/main" type="paragraph" rotatedBoundingBox="16123,10767 17107,10767 17107,12176 16123,121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55DB4F-A42A-4B26-AA6B-D027752BE68F}" emma:medium="tactile" emma:mode="ink">
              <msink:context xmlns:msink="http://schemas.microsoft.com/ink/2010/main" type="line" rotatedBoundingBox="16123,10767 17107,10767 17107,12176 16123,12176"/>
            </emma:interpretation>
          </emma:emma>
        </inkml:annotationXML>
        <inkml:traceGroup>
          <inkml:annotationXML>
            <emma:emma xmlns:emma="http://www.w3.org/2003/04/emma" version="1.0">
              <emma:interpretation id="{57710FD7-708B-42FC-80C2-7B7A50672E5B}" emma:medium="tactile" emma:mode="ink">
                <msink:context xmlns:msink="http://schemas.microsoft.com/ink/2010/main" type="inkWord" rotatedBoundingBox="16123,10767 17107,10767 17107,12176 16123,12176">
                  <msink:destinationLink direction="with" ref="{01FA9561-48A3-4320-8433-A18C8F2D9F66}"/>
                  <msink:destinationLink direction="with" ref="{138E0A9A-2C00-4C38-9FDD-537CECC8428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3114-133 332 0,'4'-8'120'0,"1"-1"-92"0,-1-7-8 0,-4 12 80 16,0 4-60-16,0-12 44 16,0 4-48-16,-4-4 52 15,-1 8-52-15,-4-8 0 16,-5 8-20-16,-8-5 16 16,13 9-20-16,-19-8 4 15,10 8-8-15,-14-4 36 16,5 12-20-16,-5-8-4 15,5 9-12-15,-10-1 28 16,10 4-20-16,-5 4 12 16,14 8-16-16,-9-4-8 15,8 1 0-15,-3 3 28 16,3 8-16-16,-3-3 12 16,-1-5-16-16,9 0-16 15,14-3 0-15,0-1 20 16,0 0-8-16,18-4-4 15,5 4 0-15,9 1-4 16,4-1 0-16,5-4 24 16,0 0-12-16,-4 0-4 15,-1 9-4-15,-4-5-4 0,-9 4 0 16,0-4 0-16,-1 13 0 16,-8-5 0-16,4 0 0 15,-9 9 16-15,-4-5-8 0,4 1-4 16,5-1 0-16,-14-4-16 15,0 1 8-15,0 3 28 16,0-12-12-16,-5 9 24 16,-4-13-24-16,0 4 24 15,-5-4-24-15,-18 0 24 16,10-3-24-16,-15-9 4 16,5 4-8-16,-18-12 36 15,9 4-20-15,0-8-40 16,9-1 8-16,1-3 0 15,17 4 8-15,-9-4-116 16,14 4 64-16,-9-4-48 16,18 4 56-16,-14-4-100 15,14 4 84-15</inkml:trace>
          <inkml:trace contextRef="#ctx0" brushRef="#br0" timeOffset="2221.5923">3359 895 540 0,'10'-4'200'0,"-10"4"-156"0,0-5-12 15,0 1 96 1,0 8-76-16,0-8 52 16,13 4-64-16,-4-4-4 15,10 0-20-15,-6-4 24 16,10 8-24-16,9 0 12 16,-9 4-16-16,8 0 0 15,-8 4-4-15,0 1 12 16,0 3-12-16,-23 0 4 0,9 0-4 0,-23 4-52 15,1 0 28-15,-10 5-40 16,9-1 32-16,-13 0 12 16,4 4 8-16,-4-8 4 15,9 9 0-15,-1-9-12 16,15 4 8-16,-1-12-4 16,10 8 0-16,8-16 52 15,6 13-24-15,8-13 0 16,5-4-12-16,-5 4 28 15,5 0-20-15,-9 4-172 16,0 4 84-16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6:25:50.910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51EDD944-EF6F-4D0B-9842-FE73C16C7FF5}" emma:medium="tactile" emma:mode="ink">
          <msink:context xmlns:msink="http://schemas.microsoft.com/ink/2010/main" type="inkDrawing" rotatedBoundingBox="11586,9014 15368,4186 15717,4460 11935,9287" semanticType="callout" shapeName="Other">
            <msink:sourceLink direction="to" ref="{6D8FB590-7694-4E68-BDED-0CED5BC3554F}"/>
            <msink:sourceLink direction="from" ref="{0AC9671B-7D96-4C22-A3D3-93E823E7E657}"/>
          </msink:context>
        </emma:interpretation>
      </emma:emma>
    </inkml:annotationXML>
    <inkml:trace contextRef="#ctx0" brushRef="#br0">2 4774 384 0,'-9'0'140'0,"9"4"-108"0,0 0-8 0,0-8 92 31,9 4-68-31,-5-8 68 0,6 4-64 0,-1-17 32 16,13 5-48-16,10-28 32 15,5-1-36-15,27-48 36 16,-1 8-40-16,28-69 56 16,0 9-48-16,60-82 20 15,-1 21-36-15,73-102 16 16,-14 21-20-16,65-86-8 15,-24 46-4-15,32-46-48 16,-31 54 24-16,13 11 24 16,-28 65 0-16,-8-4 20 15,-37 45-16-15,-13 16-4 16,-37 48 0-16,-23 21-24 16,-22 32 12-16,-32 12-40 15,-14 20 28-15,-23 9-56 16,-9 20 44-16,-18 3-88 15,0 13 64-15,-13 8-272 16,-1 12 184-16</inkml:trace>
    <inkml:trace contextRef="#ctx0" brushRef="#br0" timeOffset="855.4735">2866 727 436 0,'-19'0'160'0,"19"0"-124"0,-9 12-8 0,5-12 72 16,8 0-60-16,1 0 44 15,-1 0-48-15,6-4 24 16,3-4-32-16,10 0 16 15,9 8-24-15,9-12 0 16,0-1-12-16,13-3 4 16,1 4-8-16,0-4 8 15,-10 8-8-15,-8 0 8 16,-5 8-8-16,-10 8 32 16,1 8-20-16,-18 12 12 15,-5 5-16-15,-23 23 28 16,5 1-24-16,-23 12-288 15,4 0 148-15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6:25:52.599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68E06683-2CB5-454D-BC2B-2D6569912825}" emma:medium="tactile" emma:mode="ink">
          <msink:context xmlns:msink="http://schemas.microsoft.com/ink/2010/main" type="inkDrawing" rotatedBoundingBox="11881,8983 17186,4502 17253,4582 11949,9063" semanticType="callout" shapeName="Other">
            <msink:sourceLink direction="with" ref="{6D8FB590-7694-4E68-BDED-0CED5BC3554F}"/>
            <msink:sourceLink direction="with" ref="{0AC9671B-7D96-4C22-A3D3-93E823E7E657}"/>
          </msink:context>
        </emma:interpretation>
      </emma:emma>
    </inkml:annotationXML>
    <inkml:trace contextRef="#ctx0" brushRef="#br0">0 4492 352 0,'9'-8'132'0,"-9"8"-104"0,14 0-8 0,-5-4 60 16,0 4-48-16,4-8 24 16,6 4-36-16,-6-8 52 15,10 8-40-15,0-17 12 16,0 9-28-16,8-16 36 15,1 4-28-15,9-25 40 16,5 0-36-16,13-15-4 16,-4 7-16-16,54-40 4 15,0 12-8-15,60-61-4 16,-10 17 4-16,69-86 12 16,-14 17-8-16,82-69-12 15,-19 24 0-15,51-44 20 16,-18 48-8-16,31-32 4 15,-45 44-4-15,27-28 4 16,-50 37-8-16,10-5-28 16,-51 41 12-16,0-8 56 15,-45 40-20-15,-32 4 0 0,-37 33-16 0,-27 12-52 16,-27 32 28-16,-19 8-68 16,-8 25 48-16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6:25:53.05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6D8FB590-7694-4E68-BDED-0CED5BC3554F}" emma:medium="tactile" emma:mode="ink">
          <msink:context xmlns:msink="http://schemas.microsoft.com/ink/2010/main" type="inkDrawing" rotatedBoundingBox="15928,5401 16469,5315 16498,5499 15957,5584" semanticType="underline" shapeName="Other">
            <msink:sourceLink direction="with" ref="{7F4507A0-CAC9-4BAC-9B50-4DDD716DFB33}"/>
            <msink:destinationLink direction="with" ref="{68E06683-2CB5-454D-BC2B-2D6569912825}"/>
            <msink:destinationLink direction="to" ref="{51EDD944-EF6F-4D0B-9842-FE73C16C7FF5}"/>
          </msink:context>
        </emma:interpretation>
      </emma:emma>
    </inkml:annotationXML>
    <inkml:trace contextRef="#ctx0" brushRef="#br0">2467-5552 444 0,'-9'20'164'0,"9"-20"-124"0,23-12-16 15,-5 4 132 1,9 0-92-16,19-17 16 0,8 5-44 0,19-4-8 16,-4 4-16-16,-6-1 0 15,-3 13-4-15,-15 4 28 16,-13 8-20-16,-14 12 20 15,-9 5-20-15,-27 15 20 16,0 1-24-16,-23 3-240 16,-5 0 120-16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6:25:54.155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E4A1B125-35AA-48B5-B6B2-62190E8F31C2}" emma:medium="tactile" emma:mode="ink">
          <msink:context xmlns:msink="http://schemas.microsoft.com/ink/2010/main" type="inkDrawing" rotatedBoundingBox="11905,9022 18346,5731 18418,5870 11976,9162" semanticType="callout" shapeName="Other"/>
        </emma:interpretation>
      </emma:emma>
    </inkml:annotationXML>
    <inkml:trace contextRef="#ctx0" brushRef="#br0">55 3249 260 0,'-5'-8'96'0,"5"8"-76"0,-18 4-4 0,14-4 124 16,4 0-80-16,-9 0 88 15,-1 0-84-15,6 0 56 16,4 0-68-16,-5 0-4 15,5 0-28-15,-4 0 40 16,8 0-32-16,5-4-4 16,1 0-16-16,21-8 12 15,1 4-12-15,14-20-4 16,-1 3 0-16,33-31 12 16,-10-9-8-16,73-20 24 15,-9 8-20-15,78-44 4 16,-1 11-8-16,82-52 4 15,-13 25-8-15,73-61 16 16,-33 32-12-16,97-57 4 16,-47 37-4-16,97-49-8 15,-46 41 4-15,27-17-16 16,-64 33 8-16,-17 4 20 16,-74 33-8-16,-13 11 32 15,-60 33-24-15,-36 24-76 0,-45 21 32 0,-32 7-88 16,-37 21 64-16,-23 8-148 15,-17 8 112-15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6:25:54.52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D02B5339-5952-441F-8B49-92888B9F14F7}" emma:medium="tactile" emma:mode="ink">
          <msink:context xmlns:msink="http://schemas.microsoft.com/ink/2010/main" type="inkDrawing" rotatedBoundingBox="17439,6193 17844,6038 17934,6274 17530,6428" shapeName="Other"/>
        </emma:interpretation>
      </emma:emma>
    </inkml:annotationXML>
    <inkml:trace contextRef="#ctx0" brushRef="#br0">0 95 756 0,'9'-16'280'0,"-9"16"-216"0,82-28-20 16,-37 12 92-1,-8 7-84-15,17-3 60 16,-4 4-68-16,-13 0-20 16,8 16-16-16,-22 4 24 15,5 5-16-15,-33 19 32 0,-9-8-32 0,-49 25-144 16,-6-9 64-16,-40 25-544 15,18-4 336 1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6:25:55.48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3733BD39-16E5-443D-AB52-6672BEEEC351}" emma:medium="tactile" emma:mode="ink">
          <msink:context xmlns:msink="http://schemas.microsoft.com/ink/2010/main" type="inkDrawing" rotatedBoundingBox="12119,9062 18134,7420 18168,7542 12153,9185" shapeName="Other">
            <msink:destinationLink direction="with" ref="{34D06D74-5F50-4BB2-9FC8-B19A9035F3EA}"/>
          </msink:context>
        </emma:interpretation>
      </emma:emma>
    </inkml:annotationXML>
    <inkml:trace contextRef="#ctx0" brushRef="#br0">5 1740 112 0,'-9'4'44'0,"9"-4"-36"0,14-12 0 16,-14 8-16-1,4 4 4-15,-4-4 180 16,5 0-96-16,-5-4 64 15,0 4-84-15,0 0 44 16,0 4-60-16,-5-9 40 16,5 9-48-16,-4 0 16 15,4 4-32-15,-5-8-8 16,10 4-8-16,-5-4 40 16,9 8-24-16,0-8 36 15,14 4-32-15,9-12 40 16,4 8-36-16,41-20 28 15,19 0-28-15,59-37 16 0,9 0-24 16,95-28 72-16,-8 4-56 0,108-12 4 16,-22 16-24-16,78-28-28 15,-51 8 4-15,45-13 12 16,-49 21 0-16,32-8 16 16,-60 28-12-16,23-8 32 15,-59 17-24-15,-27-5 12 16,-51 16-16-16,-22 1 12 15,-41 15-16-15,-19 1 16 16,-35 11-16-16,-24 5 32 16,-13 12-24-16,-32-4 76 15,-10 4-56-15,-31-4-48 16,9 8 4-16,-23-17-168 16,1 9 96-16,-10-16-212 15,9 8 164-15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6:25:45.61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01FA9561-48A3-4320-8433-A18C8F2D9F66}" emma:medium="tactile" emma:mode="ink">
          <msink:context xmlns:msink="http://schemas.microsoft.com/ink/2010/main" type="inkDrawing" rotatedBoundingBox="13440,11547 13714,10911 14016,11041 13742,11677" semanticType="callout" shapeName="Other">
            <msink:sourceLink direction="with" ref="{57710FD7-708B-42FC-80C2-7B7A50672E5B}"/>
            <msink:sourceLink direction="with" ref="{2F3C3ED4-97E8-4C43-8DF4-6B663D2C3D3B}"/>
          </msink:context>
        </emma:interpretation>
      </emma:emma>
    </inkml:annotationXML>
    <inkml:trace contextRef="#ctx0" brushRef="#br0">418 33 456 0,'0'0'168'0,"9"0"-128"0,5-9-16 0,-14 5 68 15,9 0-56-15,-9 4 68 16,0-8-64-16,0 0 44 15,9 8-48-15,-18-4 60 16,9 4-56-16,-9 0 8 16,-5 4-28-16,5 0 4 15,-13 4-12-15,-1 0 28 16,0 5-24-16,5-1-12 16,4 0-8-16,-9 0 28 15,1 0-12-15,3-4 24 16,6 4-24-16,-10-4-12 15,14 1-4-15,-5-5 12 16,5 4-4-16,0 0 8 0,9 0-8 0,-4 0-20 16,8 4 8-16,-4-4 12 15,18 0 0-15,-4 0-20 16,-5 5 8-16,14-1 20 16,-10 4-4-16,6 0 4 15,3 0-4-15,-8 0-16 16,4 5 4-16,-13 3 12 15,13 4-4-15,-18-3 32 16,0 3-20-16,0-4-12 16,0 4-8-16,-14 1 20 15,5-5-8-15,-13 0-20 16,12 1 4-16,-12-5 12 16,8 0 0-16,0-8 24 15,-4-4-16-15,-5-4 40 16,14 0-28-16,-18-8 4 15,9 0-16-15,-14-8 12 16,18 0-16-16,-9-8-20 16,5 8 4-16,-5-9 4 15,19 5 4-15,-14-4-12 16,18 4 8-16,-9 0-136 16,9 4 72-16,-10-1-128 15,10 5 112-15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6:25:46.019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138E0A9A-2C00-4C38-9FDD-537CECC84282}" emma:medium="tactile" emma:mode="ink">
          <msink:context xmlns:msink="http://schemas.microsoft.com/ink/2010/main" type="inkDrawing" rotatedBoundingBox="14005,11871 14016,11584 14029,11585 14018,11872" semanticType="callout" shapeName="Other">
            <msink:sourceLink direction="with" ref="{57710FD7-708B-42FC-80C2-7B7A50672E5B}"/>
          </msink:context>
        </emma:interpretation>
      </emma:emma>
    </inkml:annotationXML>
    <inkml:trace contextRef="#ctx0" brushRef="#br0">546 575 508 0,'0'8'188'0,"0"-8"-148"0,-9 24-8 16,9-12 96 0,0 0-76-16,0 5 76 15,0 3-72-15,-5 0 40 16,10 4-56-16,-5 1 16 16,0-1-36-16,0-4-8 15,0 5-8-15,-5-5 4 16,5-4-4-16,-9-4-64 15,18-4 32-15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6:25:58.46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07C5E9C7-0930-47BA-B712-53C5D2C7D8AD}" emma:medium="tactile" emma:mode="ink">
          <msink:context xmlns:msink="http://schemas.microsoft.com/ink/2010/main" type="writingRegion" rotatedBoundingBox="13551,5000 10547,4877 10563,4498 13566,4620"/>
        </emma:interpretation>
      </emma:emma>
    </inkml:annotationXML>
    <inkml:traceGroup>
      <inkml:annotationXML>
        <emma:emma xmlns:emma="http://www.w3.org/2003/04/emma" version="1.0">
          <emma:interpretation id="{2BF64655-C5BA-4E1E-B7CE-DFE8ACBA2AE7}" emma:medium="tactile" emma:mode="ink">
            <msink:context xmlns:msink="http://schemas.microsoft.com/ink/2010/main" type="paragraph" rotatedBoundingBox="13551,5000 10547,4877 10563,4498 13566,4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5ADA70-D3C3-48A7-BFE9-776165DE957B}" emma:medium="tactile" emma:mode="ink">
              <msink:context xmlns:msink="http://schemas.microsoft.com/ink/2010/main" type="line" rotatedBoundingBox="13551,5000 10547,4877 10563,4498 13566,4620"/>
            </emma:interpretation>
          </emma:emma>
        </inkml:annotationXML>
        <inkml:traceGroup>
          <inkml:annotationXML>
            <emma:emma xmlns:emma="http://www.w3.org/2003/04/emma" version="1.0">
              <emma:interpretation id="{6C967017-07C8-42A3-942E-966028E3AD8C}" emma:medium="tactile" emma:mode="ink">
                <msink:context xmlns:msink="http://schemas.microsoft.com/ink/2010/main" type="inkWord" rotatedBoundingBox="13551,5000 10547,4877 10563,4498 13566,4620">
                  <msink:destinationLink direction="with" ref="{B4F00B98-91E1-4261-83F3-2BF09664B5D6}"/>
                </msink:context>
              </emma:interpretation>
              <emma:one-of disjunction-type="recognition" id="oneOf0">
                <emma:interpretation id="interp0" emma:lang="" emma:confidence="0">
                  <emma:literal>o...</emma:literal>
                </emma:interpretation>
                <emma:interpretation id="interp1" emma:lang="" emma:confidence="0">
                  <emma:literal>y...</emma:literal>
                </emma:interpretation>
                <emma:interpretation id="interp2" emma:lang="" emma:confidence="0">
                  <emma:literal>g...</emma:literal>
                </emma:interpretation>
                <emma:interpretation id="interp3" emma:lang="" emma:confidence="0">
                  <emma:literal>f...</emma:literal>
                </emma:interpretation>
                <emma:interpretation id="interp4" emma:lang="" emma:confidence="0">
                  <emma:literal>8....</emma:literal>
                </emma:interpretation>
              </emma:one-of>
            </emma:emma>
          </inkml:annotationXML>
          <inkml:trace contextRef="#ctx0" brushRef="#br0">-1653 50 852 0,'-45'28'316'0,"45"-28"-248"0,-14 8-16 0,10-8-28 16,4 0-24-16,-5-8-12 15,5 4 8-15,-5-8-260 16,5 0 144-16</inkml:trace>
          <inkml:trace contextRef="#ctx0" brushRef="#br0" timeOffset="-872.4084">14 325 288 0,'-14'20'108'0,"14"-20"-84"0,0 16-4 16,9-16 92 0,-4 0-64-16,-5-8 76 15,18 4-68-15,5-16 24 16,-1 4-48-16,24-21-28 16,4 1-4-16,9-17 8 15,-4 9-4-15,4-1 8 16,-9 9-8-16,-9 11-4 15,-9 1 4-15,-9 12 48 16,-10 12-28-16,-13 16 120 16,-9 8-76-16,0 17 28 15,5 3-56-15,-1 5-4 0,10-4-24 16,-1-5-60-16,14-8 24 0</inkml:trace>
          <inkml:trace contextRef="#ctx0" brushRef="#br0" timeOffset="-299.563">-806 248 820 0,'-27'16'304'0,"27"-16"-236"0,-9 0-20 0,4-8 20 16,10 8-48-16,-10 0 0 15,5-8-12-15,-4 0-68 16,4-4 32-16</inkml:trace>
          <inkml:trace contextRef="#ctx0" brushRef="#br0" timeOffset="149.9583">-2445-39 768 0,'-45'0'284'0,"45"0"-220"0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39:07.1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4D6C895-7074-4CFD-8A0F-E2BAC1B07F31}" emma:medium="tactile" emma:mode="ink">
          <msink:context xmlns:msink="http://schemas.microsoft.com/ink/2010/main" type="inkDrawing" rotatedBoundingBox="4049,15108 10588,15319 10583,15502 4043,15292" semanticType="underline" shapeName="Other">
            <msink:sourceLink direction="with" ref="{3F3F8974-21B0-402C-A14B-21A1B6055C02}"/>
          </msink:context>
        </emma:interpretation>
      </emma:emma>
    </inkml:annotationXML>
    <inkml:trace contextRef="#ctx0" brushRef="#br0">0 22 208 0,'17'-16'76'0,"-13"12"-60"0,22-3-4 0,-13 7 92 16,0 0-60-16,4 0 68 15,-4 0-60-15,9 0 40 16,-1 0-52-16,1 7 16 16,4 5-36-16,0-8 8 15,12 3-16-15,-3-3 0 16,25-4-4-16,13 8 20 0,31 0-16 16,8 3-4-16,4 4-4 0,31 5-4 15,34 3 0-15,0 3 0 16,34 1 0-16,18 0 8 15,25-12-4-15,14 4 8 16,16-7-8-16,23-1 32 16,-10-7-20-16,14 0 20 15,-14-4-20-15,10-4 8 16,-31 4-12-16,13-4 28 16,-22 4-24-16,-34-3-4 15,-4-9-8-15,-13 8 12 16,-31 0-8-16,-38 1 16 15,-13-5-16-15,-22 4 32 16,-12 0-24-16,-18-3 4 16,-26 7-12-16,-8-8 4 15,-30 8-8-15,-5-8-108 0,-17 8 56 16,-9 0-172-16,-21 0 120 16,0 8-384-1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6:25:57.140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B4F00B98-91E1-4261-83F3-2BF09664B5D6}" emma:medium="tactile" emma:mode="ink">
          <msink:context xmlns:msink="http://schemas.microsoft.com/ink/2010/main" type="inkDrawing" rotatedBoundingBox="11564,9007 13749,3617 13890,3674 11704,9063" semanticType="callout" shapeName="Other">
            <msink:sourceLink direction="with" ref="{0AC9671B-7D96-4C22-A3D3-93E823E7E657}"/>
            <msink:sourceLink direction="with" ref="{6C967017-07C8-42A3-942E-966028E3AD8C}"/>
          </msink:context>
        </emma:interpretation>
      </emma:emma>
    </inkml:annotationXML>
    <inkml:trace contextRef="#ctx0" brushRef="#br0">-3 5405 340 0,'0'-4'128'0,"0"4"-100"0,5-8-8 0,4 0 24 16,-9 0-28 0,13-8 40-16,-3 0-32 0,-1-21-4 15,0 9-12-15,4-21 56 16,1 5-36-16,9-13 32 16,-5 9-32-16,18-17 28 15,-4 12-32-15,9-32 32 16,-4 4-32-16,17-44 12 15,1 3-20-15,13-56 0 16,-13 16-8-16,9-52 4 16,-5 28-8-16,27-53-20 15,-4 33 8-15,28-53 48 16,3 36-20-16,1-48 60 16,-14 40-44-16,10-20-24 15,-15 45-12-15,10-29 16 16,-14 41-8-16,-4-12 32 15,4 40-24-15,-23-12 20 16,-9 36-20-16,-9-12 0 16,-4 29-8-16,-1 7 12 15,-13 33-12-15,-9 0 4 16,-9 17-4-16,-5 11-76 16,0 12 36-16,-18 9-56 15,9 16 48-15,-19 4-136 16,15 16 96-16,-19 0-192 15,14 8 152-15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6:25:43.18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D9B823E2-71D3-4F13-87CC-59A3A4533987}" emma:medium="tactile" emma:mode="ink">
          <msink:context xmlns:msink="http://schemas.microsoft.com/ink/2010/main" type="writingRegion" rotatedBoundingBox="11866,9027 12012,9027 12012,9104 11866,9104">
            <msink:destinationLink direction="with" ref="{D1FC50E8-6254-42E8-A785-42E4700120C7}"/>
            <msink:destinationLink direction="with" ref="{2F3C3ED4-97E8-4C43-8DF4-6B663D2C3D3B}"/>
          </msink:context>
        </emma:interpretation>
      </emma:emma>
    </inkml:annotationXML>
    <inkml:traceGroup>
      <inkml:annotationXML>
        <emma:emma xmlns:emma="http://www.w3.org/2003/04/emma" version="1.0">
          <emma:interpretation id="{75971236-60C6-4CCA-AB34-86E3EB67D496}" emma:medium="tactile" emma:mode="ink">
            <msink:context xmlns:msink="http://schemas.microsoft.com/ink/2010/main" type="paragraph" rotatedBoundingBox="11866,9027 12012,9027 12012,9104 11866,91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D624FC-199B-4F00-8C93-ABAA3663E33B}" emma:medium="tactile" emma:mode="ink">
              <msink:context xmlns:msink="http://schemas.microsoft.com/ink/2010/main" type="line" rotatedBoundingBox="11866,9027 12012,9027 12012,9104 11866,9104"/>
            </emma:interpretation>
          </emma:emma>
        </inkml:annotationXML>
        <inkml:traceGroup>
          <inkml:annotationXML>
            <emma:emma xmlns:emma="http://www.w3.org/2003/04/emma" version="1.0">
              <emma:interpretation id="{0AC9671B-7D96-4C22-A3D3-93E823E7E657}" emma:medium="tactile" emma:mode="ink">
                <msink:context xmlns:msink="http://schemas.microsoft.com/ink/2010/main" type="inkWord" rotatedBoundingBox="11866,9027 12012,9027 12012,9104 11866,9104">
                  <msink:destinationLink direction="with" ref="{B4F00B98-91E1-4261-83F3-2BF09664B5D6}"/>
                  <msink:destinationLink direction="with" ref="{68E06683-2CB5-454D-BC2B-2D6569912825}"/>
                  <msink:destinationLink direction="from" ref="{51EDD944-EF6F-4D0B-9842-FE73C16C7FF5}"/>
                </msink:context>
              </emma:interpretation>
            </emma:emma>
          </inkml:annotationXML>
          <inkml:trace contextRef="#ctx0" brushRef="#br0">-4 57 384 0,'0'-12'140'0,"14"12"-108"0,-5-4-8 16,-9 0 64-1,9 4-52-15,0-4 68 16,5 4-64-16,0-9 20 16,-5 9-40-16,9 0 28 0,-4 4-32 0,-5 1-12 15,4-1-8-15,-13 0 40 16,14 4-24-16,-19-4 8 15,-4 4-12-15,0-4 12 16,-4 4-12-16,-1-8-4 16,5 4 0-16,-9-8-4 15,4 0 0-15,0-4-20 16,5 0 12-16,0-4 4 16,9 8 4-16,0-5 24 15,9 5-12-15,-9 4 40 16,14 4-28-16,-14-4 32 15,0 0-32-15,0 0 40 16,0 0-36-16,0-16-588 16,9 4 308-16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6:26:00.06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CA62B99F-B84C-4D2E-AED4-4E5C96C30DCE}" emma:medium="tactile" emma:mode="ink">
          <msink:context xmlns:msink="http://schemas.microsoft.com/ink/2010/main" type="writingRegion" rotatedBoundingBox="17803,7267 17990,7267 17990,7971 17803,7971"/>
        </emma:interpretation>
      </emma:emma>
    </inkml:annotationXML>
    <inkml:traceGroup>
      <inkml:annotationXML>
        <emma:emma xmlns:emma="http://www.w3.org/2003/04/emma" version="1.0">
          <emma:interpretation id="{811C6B62-05D3-416C-A9EC-1DD73DD2BB2A}" emma:medium="tactile" emma:mode="ink">
            <msink:context xmlns:msink="http://schemas.microsoft.com/ink/2010/main" type="paragraph" rotatedBoundingBox="17803,7267 17990,7267 17990,7971 17803,79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BF54E3-41F7-47E9-9734-AD41721E72F3}" emma:medium="tactile" emma:mode="ink">
              <msink:context xmlns:msink="http://schemas.microsoft.com/ink/2010/main" type="line" rotatedBoundingBox="17803,7267 17990,7267 17990,7971 17803,7971"/>
            </emma:interpretation>
          </emma:emma>
        </inkml:annotationXML>
        <inkml:traceGroup>
          <inkml:annotationXML>
            <emma:emma xmlns:emma="http://www.w3.org/2003/04/emma" version="1.0">
              <emma:interpretation id="{6A1EE945-51D3-46B0-8F2E-B8DF85BD4771}" emma:medium="tactile" emma:mode="ink">
                <msink:context xmlns:msink="http://schemas.microsoft.com/ink/2010/main" type="inkWord" rotatedBoundingBox="17803,7267 17990,7267 17990,7971 17803,7971">
                  <msink:destinationLink direction="with" ref="{34D06D74-5F50-4BB2-9FC8-B19A9035F3EA}"/>
                </msink:context>
              </emma:interpretation>
              <emma:one-of disjunction-type="recognition" id="oneOf0">
                <emma:interpretation id="interp0" emma:lang="" emma:confidence="1">
                  <emma:literal>)</emma:literal>
                </emma:interpretation>
                <emma:interpretation id="interp1" emma:lang="" emma:confidence="0">
                  <emma:literal>}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>14 1 352 0,'0'4'132'0,"0"-4"-104"0,0-4-8 0,0 0 60 15,0 8-48-15,0-4 112 16,0 0-84-16,0 0 36 16,0 0-56-16,0 4 48 15,0 4-52-15,0 4 12 16,9 0-32-16,-9 0 28 16,9 0-28-16,-4 0-12 15,4 5-8-15,0-5 12 16,-9 4-4-16,0 4 32 15,0 0-20-15,-9 5 20 16,9-1-20-16,-14 4-8 16,5-3-4-16,-5-13-244 15,5 4 132-15</inkml:trace>
          <inkml:trace contextRef="#ctx0" brushRef="#br0" timeOffset="-4306.3417">-132-412 456 0,'0'-4'168'0,"0"4"-128"0,9 4-16 0,-4-4 192 15,-1 4-124-15,5-4 60 16,5 8-88-16,0 0 40 16,4 4-60-16,0 0-12 15,0 0-20-15,5 5 8 16,0 3-12-16,-14 12 32 16,5-3-24-16,-14 3 64 15,-9 4-44-15,-14 5 0 16,0-9-20-16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6:26:00.80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34D06D74-5F50-4BB2-9FC8-B19A9035F3EA}" emma:medium="tactile" emma:mode="ink">
          <msink:context xmlns:msink="http://schemas.microsoft.com/ink/2010/main" type="inkDrawing" rotatedBoundingBox="17934,7693 18953,7397 18966,7444 17947,7740" semanticType="callout" shapeName="Other">
            <msink:sourceLink direction="with" ref="{3733BD39-16E5-443D-AB52-6672BEEEC351}"/>
            <msink:sourceLink direction="with" ref="{6A1EE945-51D3-46B0-8F2E-B8DF85BD4771}"/>
          </msink:context>
        </emma:interpretation>
      </emma:emma>
    </inkml:annotationXML>
    <inkml:trace contextRef="#ctx0" brushRef="#br0">-5 275 404 0,'-9'0'148'0,"9"0"-112"0,14 0-12 15,-14 0 48-15,0 0-44 16,0 0 32-16,9 0-32 15,5 0-8-15,13 0-12 0,0-4 28 16,14 0-20-16,27-9-4 16,10 1-8-16,17-20 4 15,-3 4-4-15,3-17-4 16,-13 9 4-16,14-5 4 16,-19 17-4-16,-9 4 40 15,-4 8-20-15,-27 8 56 16,-6 4-44-16,-21 0 36 15,-10 8-40-15,-19-8 0 16,6 4-20-16,-1 0-244 16,-4-4 124-16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6:26:01.315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72424A25-43CF-4AB8-B313-CA41E5864B2B}" emma:medium="tactile" emma:mode="ink">
          <msink:context xmlns:msink="http://schemas.microsoft.com/ink/2010/main" type="inkDrawing" rotatedBoundingBox="17939,8876 17940,8897 17935,8898 17933,8877" shapeName="Other"/>
        </emma:interpretation>
      </emma:emma>
    </inkml:annotationXML>
    <inkml:trace contextRef="#ctx0" brushRef="#br0">4 13 832 0,'-5'8'308'0,"5"-8"-240"15,0 0-20-15,0 0 52 16,0 0-64-16,0-8 40 16,0 8-44-16,0-9-196 15,0 5 92-15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6:26:01.52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6962CA58-D1D3-4259-9354-33BB91146A6F}" emma:medium="tactile" emma:mode="ink">
          <msink:context xmlns:msink="http://schemas.microsoft.com/ink/2010/main" type="inkDrawing" rotatedBoundingBox="17929,9453 17950,9433 17954,9437 17932,9457" shapeName="Other"/>
        </emma:interpretation>
      </emma:emma>
    </inkml:annotationXML>
    <inkml:trace contextRef="#ctx0" brushRef="#br0">7 8 664 0,'-5'12'244'0,"5"-12"-188"0,-4 0-16 0,4-4 4 16,4 4-32-16,1-8-240 15,8 0 120-15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3T16:26:01.662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7F4507A0-CAC9-4BAC-9B50-4DDD716DFB33}" emma:medium="tactile" emma:mode="ink">
          <msink:context xmlns:msink="http://schemas.microsoft.com/ink/2010/main" type="writingRegion" rotatedBoundingBox="17990,9838 18013,9838 18013,9857 17990,9857">
            <msink:destinationLink direction="with" ref="{6D8FB590-7694-4E68-BDED-0CED5BC3554F}"/>
          </msink:context>
        </emma:interpretation>
      </emma:emma>
    </inkml:annotationXML>
    <inkml:traceGroup>
      <inkml:annotationXML>
        <emma:emma xmlns:emma="http://www.w3.org/2003/04/emma" version="1.0">
          <emma:interpretation id="{C3306F42-0992-4081-8399-5C9ACF0EF501}" emma:medium="tactile" emma:mode="ink">
            <msink:context xmlns:msink="http://schemas.microsoft.com/ink/2010/main" type="paragraph" rotatedBoundingBox="17990,9838 18013,9838 18013,9857 17990,98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E5EF39-5117-4EE5-955A-5109DE370930}" emma:medium="tactile" emma:mode="ink">
              <msink:context xmlns:msink="http://schemas.microsoft.com/ink/2010/main" type="line" rotatedBoundingBox="17990,9838 18013,9838 18013,9857 17990,9857"/>
            </emma:interpretation>
          </emma:emma>
        </inkml:annotationXML>
        <inkml:traceGroup>
          <inkml:annotationXML>
            <emma:emma xmlns:emma="http://www.w3.org/2003/04/emma" version="1.0">
              <emma:interpretation id="{9F75FFF6-F416-4064-BC69-03923C4E7870}" emma:medium="tactile" emma:mode="ink">
                <msink:context xmlns:msink="http://schemas.microsoft.com/ink/2010/main" type="inkWord" rotatedBoundingBox="17990,9838 18013,9838 18013,9857 17990,9857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_</emma:literal>
                </emma:interpretation>
              </emma:one-of>
            </emma:emma>
          </inkml:annotationXML>
          <inkml:trace contextRef="#ctx0" brushRef="#br0">23 0 8 0,'-23'8'4'0,"23"-8"-4"0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8-21T18:39:19.0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06E24F5-C44E-4561-AA77-049D8B55EF18}" emma:medium="tactile" emma:mode="ink">
          <msink:context xmlns:msink="http://schemas.microsoft.com/ink/2010/main" type="inkDrawing" rotatedBoundingBox="12002,15330 16470,15362 16469,15504 12000,15472" semanticType="strikethrough" shapeName="Other">
            <msink:sourceLink direction="with" ref="{ADD94DDE-0846-4203-9653-5E5DF1E069E3}"/>
          </msink:context>
        </emma:interpretation>
      </emma:emma>
    </inkml:annotationXML>
    <inkml:trace contextRef="#ctx0" brushRef="#br0">0 0 164 0,'9'4'60'0,"-9"-1"-44"0,0-3-8 0,13 0 68 0,-5 4-44 15,1 0 60-15,12 4-56 16,1-1 0-16,-1 1-20 16,10 0 32-16,-1-1-24 15,13 5-4-15,0-4-12 16,17 3 28-16,35 4-20 16,9-3 20-16,12 3-20 15,17-3 8-15,35-12-12 16,22 11 28-16,26-11-24 15,25 4 12-15,-4-8-16 16,30-4 36-16,-8-3-24 16,-10 3 40-16,1 1-36 0,-30 3 40 15,-4 0-40-15,-5 0 20 16,-22 4-28-16,-29 4 28 16,-22-4-32-16,-22-4 32 0,-17 0-32 15,-13-3 4-15,-17-1-12 16,-13 0 4-16,-17 1-8 15,-13 3-124-15,-18 0 64 16,-16 0-244-16,-18-3 172 16,-9 3-308-1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028-83DC-44B5-A971-8978DB95DC8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81C-D0AB-40B8-A288-46FF79A7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5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028-83DC-44B5-A971-8978DB95DC8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81C-D0AB-40B8-A288-46FF79A7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2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028-83DC-44B5-A971-8978DB95DC8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81C-D0AB-40B8-A288-46FF79A7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9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028-83DC-44B5-A971-8978DB95DC8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81C-D0AB-40B8-A288-46FF79A7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1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028-83DC-44B5-A971-8978DB95DC8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81C-D0AB-40B8-A288-46FF79A7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7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028-83DC-44B5-A971-8978DB95DC8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81C-D0AB-40B8-A288-46FF79A7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1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028-83DC-44B5-A971-8978DB95DC8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81C-D0AB-40B8-A288-46FF79A7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1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028-83DC-44B5-A971-8978DB95DC8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81C-D0AB-40B8-A288-46FF79A7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4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028-83DC-44B5-A971-8978DB95DC8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81C-D0AB-40B8-A288-46FF79A7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9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028-83DC-44B5-A971-8978DB95DC8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81C-D0AB-40B8-A288-46FF79A7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6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9028-83DC-44B5-A971-8978DB95DC8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81C-D0AB-40B8-A288-46FF79A7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6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D9028-83DC-44B5-A971-8978DB95DC8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F81C-D0AB-40B8-A288-46FF79A7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7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.xml"/><Relationship Id="rId21" Type="http://schemas.openxmlformats.org/officeDocument/2006/relationships/image" Target="../media/image20.emf"/><Relationship Id="rId34" Type="http://schemas.openxmlformats.org/officeDocument/2006/relationships/customXml" Target="../ink/ink27.xml"/><Relationship Id="rId42" Type="http://schemas.openxmlformats.org/officeDocument/2006/relationships/customXml" Target="../ink/ink31.xml"/><Relationship Id="rId47" Type="http://schemas.openxmlformats.org/officeDocument/2006/relationships/image" Target="../media/image33.emf"/><Relationship Id="rId50" Type="http://schemas.openxmlformats.org/officeDocument/2006/relationships/customXml" Target="../ink/ink35.xml"/><Relationship Id="rId55" Type="http://schemas.openxmlformats.org/officeDocument/2006/relationships/image" Target="../media/image37.emf"/><Relationship Id="rId63" Type="http://schemas.openxmlformats.org/officeDocument/2006/relationships/image" Target="../media/image41.emf"/><Relationship Id="rId68" Type="http://schemas.openxmlformats.org/officeDocument/2006/relationships/customXml" Target="../ink/ink44.xml"/><Relationship Id="rId76" Type="http://schemas.openxmlformats.org/officeDocument/2006/relationships/customXml" Target="../ink/ink48.xml"/><Relationship Id="rId84" Type="http://schemas.openxmlformats.org/officeDocument/2006/relationships/customXml" Target="../ink/ink52.xml"/><Relationship Id="rId89" Type="http://schemas.openxmlformats.org/officeDocument/2006/relationships/image" Target="../media/image54.emf"/><Relationship Id="rId97" Type="http://schemas.openxmlformats.org/officeDocument/2006/relationships/image" Target="../media/image58.emf"/><Relationship Id="rId7" Type="http://schemas.openxmlformats.org/officeDocument/2006/relationships/image" Target="../media/image13.emf"/><Relationship Id="rId71" Type="http://schemas.openxmlformats.org/officeDocument/2006/relationships/image" Target="../media/image45.emf"/><Relationship Id="rId92" Type="http://schemas.openxmlformats.org/officeDocument/2006/relationships/customXml" Target="../ink/ink56.xml"/><Relationship Id="rId2" Type="http://schemas.openxmlformats.org/officeDocument/2006/relationships/customXml" Target="../ink/ink11.xml"/><Relationship Id="rId16" Type="http://schemas.openxmlformats.org/officeDocument/2006/relationships/customXml" Target="../ink/ink18.xml"/><Relationship Id="rId29" Type="http://schemas.openxmlformats.org/officeDocument/2006/relationships/image" Target="../media/image24.emf"/><Relationship Id="rId11" Type="http://schemas.openxmlformats.org/officeDocument/2006/relationships/image" Target="../media/image15.emf"/><Relationship Id="rId24" Type="http://schemas.openxmlformats.org/officeDocument/2006/relationships/customXml" Target="../ink/ink22.xml"/><Relationship Id="rId32" Type="http://schemas.openxmlformats.org/officeDocument/2006/relationships/customXml" Target="../ink/ink26.xml"/><Relationship Id="rId37" Type="http://schemas.openxmlformats.org/officeDocument/2006/relationships/image" Target="../media/image28.emf"/><Relationship Id="rId40" Type="http://schemas.openxmlformats.org/officeDocument/2006/relationships/customXml" Target="../ink/ink30.xml"/><Relationship Id="rId45" Type="http://schemas.openxmlformats.org/officeDocument/2006/relationships/image" Target="../media/image32.emf"/><Relationship Id="rId53" Type="http://schemas.openxmlformats.org/officeDocument/2006/relationships/image" Target="../media/image36.emf"/><Relationship Id="rId58" Type="http://schemas.openxmlformats.org/officeDocument/2006/relationships/customXml" Target="../ink/ink39.xml"/><Relationship Id="rId66" Type="http://schemas.openxmlformats.org/officeDocument/2006/relationships/customXml" Target="../ink/ink43.xml"/><Relationship Id="rId74" Type="http://schemas.openxmlformats.org/officeDocument/2006/relationships/customXml" Target="../ink/ink47.xml"/><Relationship Id="rId79" Type="http://schemas.openxmlformats.org/officeDocument/2006/relationships/image" Target="../media/image49.emf"/><Relationship Id="rId87" Type="http://schemas.openxmlformats.org/officeDocument/2006/relationships/image" Target="../media/image53.emf"/><Relationship Id="rId5" Type="http://schemas.openxmlformats.org/officeDocument/2006/relationships/image" Target="../media/image12.emf"/><Relationship Id="rId61" Type="http://schemas.openxmlformats.org/officeDocument/2006/relationships/image" Target="../media/image40.emf"/><Relationship Id="rId82" Type="http://schemas.openxmlformats.org/officeDocument/2006/relationships/customXml" Target="../ink/ink51.xml"/><Relationship Id="rId90" Type="http://schemas.openxmlformats.org/officeDocument/2006/relationships/customXml" Target="../ink/ink55.xml"/><Relationship Id="rId95" Type="http://schemas.openxmlformats.org/officeDocument/2006/relationships/image" Target="../media/image57.emf"/><Relationship Id="rId19" Type="http://schemas.openxmlformats.org/officeDocument/2006/relationships/image" Target="../media/image19.emf"/><Relationship Id="rId14" Type="http://schemas.openxmlformats.org/officeDocument/2006/relationships/customXml" Target="../ink/ink17.xml"/><Relationship Id="rId22" Type="http://schemas.openxmlformats.org/officeDocument/2006/relationships/customXml" Target="../ink/ink21.xml"/><Relationship Id="rId27" Type="http://schemas.openxmlformats.org/officeDocument/2006/relationships/image" Target="../media/image23.emf"/><Relationship Id="rId30" Type="http://schemas.openxmlformats.org/officeDocument/2006/relationships/customXml" Target="../ink/ink25.xml"/><Relationship Id="rId35" Type="http://schemas.openxmlformats.org/officeDocument/2006/relationships/image" Target="../media/image27.emf"/><Relationship Id="rId43" Type="http://schemas.openxmlformats.org/officeDocument/2006/relationships/image" Target="../media/image31.emf"/><Relationship Id="rId48" Type="http://schemas.openxmlformats.org/officeDocument/2006/relationships/customXml" Target="../ink/ink34.xml"/><Relationship Id="rId56" Type="http://schemas.openxmlformats.org/officeDocument/2006/relationships/customXml" Target="../ink/ink38.xml"/><Relationship Id="rId64" Type="http://schemas.openxmlformats.org/officeDocument/2006/relationships/customXml" Target="../ink/ink42.xml"/><Relationship Id="rId69" Type="http://schemas.openxmlformats.org/officeDocument/2006/relationships/image" Target="../media/image44.emf"/><Relationship Id="rId77" Type="http://schemas.openxmlformats.org/officeDocument/2006/relationships/image" Target="../media/image48.emf"/><Relationship Id="rId100" Type="http://schemas.openxmlformats.org/officeDocument/2006/relationships/customXml" Target="../ink/ink60.xml"/><Relationship Id="rId8" Type="http://schemas.openxmlformats.org/officeDocument/2006/relationships/customXml" Target="../ink/ink14.xml"/><Relationship Id="rId51" Type="http://schemas.openxmlformats.org/officeDocument/2006/relationships/image" Target="../media/image35.emf"/><Relationship Id="rId72" Type="http://schemas.openxmlformats.org/officeDocument/2006/relationships/customXml" Target="../ink/ink46.xml"/><Relationship Id="rId80" Type="http://schemas.openxmlformats.org/officeDocument/2006/relationships/customXml" Target="../ink/ink50.xml"/><Relationship Id="rId85" Type="http://schemas.openxmlformats.org/officeDocument/2006/relationships/image" Target="../media/image52.emf"/><Relationship Id="rId93" Type="http://schemas.openxmlformats.org/officeDocument/2006/relationships/image" Target="../media/image56.emf"/><Relationship Id="rId98" Type="http://schemas.openxmlformats.org/officeDocument/2006/relationships/customXml" Target="../ink/ink59.xml"/><Relationship Id="rId3" Type="http://schemas.openxmlformats.org/officeDocument/2006/relationships/image" Target="../media/image11.emf"/><Relationship Id="rId12" Type="http://schemas.openxmlformats.org/officeDocument/2006/relationships/customXml" Target="../ink/ink16.xml"/><Relationship Id="rId17" Type="http://schemas.openxmlformats.org/officeDocument/2006/relationships/image" Target="../media/image18.emf"/><Relationship Id="rId25" Type="http://schemas.openxmlformats.org/officeDocument/2006/relationships/image" Target="../media/image22.emf"/><Relationship Id="rId33" Type="http://schemas.openxmlformats.org/officeDocument/2006/relationships/image" Target="../media/image26.emf"/><Relationship Id="rId38" Type="http://schemas.openxmlformats.org/officeDocument/2006/relationships/customXml" Target="../ink/ink29.xml"/><Relationship Id="rId46" Type="http://schemas.openxmlformats.org/officeDocument/2006/relationships/customXml" Target="../ink/ink33.xml"/><Relationship Id="rId59" Type="http://schemas.openxmlformats.org/officeDocument/2006/relationships/image" Target="../media/image39.emf"/><Relationship Id="rId67" Type="http://schemas.openxmlformats.org/officeDocument/2006/relationships/image" Target="../media/image43.emf"/><Relationship Id="rId20" Type="http://schemas.openxmlformats.org/officeDocument/2006/relationships/customXml" Target="../ink/ink20.xml"/><Relationship Id="rId41" Type="http://schemas.openxmlformats.org/officeDocument/2006/relationships/image" Target="../media/image30.emf"/><Relationship Id="rId54" Type="http://schemas.openxmlformats.org/officeDocument/2006/relationships/customXml" Target="../ink/ink37.xml"/><Relationship Id="rId62" Type="http://schemas.openxmlformats.org/officeDocument/2006/relationships/customXml" Target="../ink/ink41.xml"/><Relationship Id="rId70" Type="http://schemas.openxmlformats.org/officeDocument/2006/relationships/customXml" Target="../ink/ink45.xml"/><Relationship Id="rId75" Type="http://schemas.openxmlformats.org/officeDocument/2006/relationships/image" Target="../media/image47.emf"/><Relationship Id="rId83" Type="http://schemas.openxmlformats.org/officeDocument/2006/relationships/image" Target="../media/image51.emf"/><Relationship Id="rId88" Type="http://schemas.openxmlformats.org/officeDocument/2006/relationships/customXml" Target="../ink/ink54.xml"/><Relationship Id="rId91" Type="http://schemas.openxmlformats.org/officeDocument/2006/relationships/image" Target="../media/image55.emf"/><Relationship Id="rId96" Type="http://schemas.openxmlformats.org/officeDocument/2006/relationships/customXml" Target="../ink/ink5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15" Type="http://schemas.openxmlformats.org/officeDocument/2006/relationships/image" Target="../media/image17.emf"/><Relationship Id="rId23" Type="http://schemas.openxmlformats.org/officeDocument/2006/relationships/image" Target="../media/image21.emf"/><Relationship Id="rId28" Type="http://schemas.openxmlformats.org/officeDocument/2006/relationships/customXml" Target="../ink/ink24.xml"/><Relationship Id="rId36" Type="http://schemas.openxmlformats.org/officeDocument/2006/relationships/customXml" Target="../ink/ink28.xml"/><Relationship Id="rId49" Type="http://schemas.openxmlformats.org/officeDocument/2006/relationships/image" Target="../media/image34.emf"/><Relationship Id="rId57" Type="http://schemas.openxmlformats.org/officeDocument/2006/relationships/image" Target="../media/image38.emf"/><Relationship Id="rId10" Type="http://schemas.openxmlformats.org/officeDocument/2006/relationships/customXml" Target="../ink/ink15.xml"/><Relationship Id="rId31" Type="http://schemas.openxmlformats.org/officeDocument/2006/relationships/image" Target="../media/image25.emf"/><Relationship Id="rId44" Type="http://schemas.openxmlformats.org/officeDocument/2006/relationships/customXml" Target="../ink/ink32.xml"/><Relationship Id="rId52" Type="http://schemas.openxmlformats.org/officeDocument/2006/relationships/customXml" Target="../ink/ink36.xml"/><Relationship Id="rId60" Type="http://schemas.openxmlformats.org/officeDocument/2006/relationships/customXml" Target="../ink/ink40.xml"/><Relationship Id="rId65" Type="http://schemas.openxmlformats.org/officeDocument/2006/relationships/image" Target="../media/image42.emf"/><Relationship Id="rId73" Type="http://schemas.openxmlformats.org/officeDocument/2006/relationships/image" Target="../media/image46.emf"/><Relationship Id="rId78" Type="http://schemas.openxmlformats.org/officeDocument/2006/relationships/customXml" Target="../ink/ink49.xml"/><Relationship Id="rId81" Type="http://schemas.openxmlformats.org/officeDocument/2006/relationships/image" Target="../media/image50.emf"/><Relationship Id="rId86" Type="http://schemas.openxmlformats.org/officeDocument/2006/relationships/customXml" Target="../ink/ink53.xml"/><Relationship Id="rId94" Type="http://schemas.openxmlformats.org/officeDocument/2006/relationships/customXml" Target="../ink/ink57.xml"/><Relationship Id="rId99" Type="http://schemas.openxmlformats.org/officeDocument/2006/relationships/image" Target="../media/image59.emf"/><Relationship Id="rId101" Type="http://schemas.openxmlformats.org/officeDocument/2006/relationships/image" Target="../media/image60.emf"/><Relationship Id="rId4" Type="http://schemas.openxmlformats.org/officeDocument/2006/relationships/customXml" Target="../ink/ink12.xml"/><Relationship Id="rId9" Type="http://schemas.openxmlformats.org/officeDocument/2006/relationships/image" Target="../media/image14.emf"/><Relationship Id="rId13" Type="http://schemas.openxmlformats.org/officeDocument/2006/relationships/image" Target="../media/image16.emf"/><Relationship Id="rId18" Type="http://schemas.openxmlformats.org/officeDocument/2006/relationships/customXml" Target="../ink/ink19.xml"/><Relationship Id="rId39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.xml"/><Relationship Id="rId13" Type="http://schemas.openxmlformats.org/officeDocument/2006/relationships/image" Target="../media/image66.emf"/><Relationship Id="rId3" Type="http://schemas.openxmlformats.org/officeDocument/2006/relationships/image" Target="../media/image61.emf"/><Relationship Id="rId7" Type="http://schemas.openxmlformats.org/officeDocument/2006/relationships/image" Target="../media/image63.emf"/><Relationship Id="rId12" Type="http://schemas.openxmlformats.org/officeDocument/2006/relationships/customXml" Target="../ink/ink66.xml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3.xml"/><Relationship Id="rId11" Type="http://schemas.openxmlformats.org/officeDocument/2006/relationships/image" Target="../media/image65.emf"/><Relationship Id="rId5" Type="http://schemas.openxmlformats.org/officeDocument/2006/relationships/image" Target="../media/image62.emf"/><Relationship Id="rId15" Type="http://schemas.openxmlformats.org/officeDocument/2006/relationships/image" Target="../media/image67.emf"/><Relationship Id="rId10" Type="http://schemas.openxmlformats.org/officeDocument/2006/relationships/customXml" Target="../ink/ink65.xml"/><Relationship Id="rId4" Type="http://schemas.openxmlformats.org/officeDocument/2006/relationships/customXml" Target="../ink/ink62.xml"/><Relationship Id="rId9" Type="http://schemas.openxmlformats.org/officeDocument/2006/relationships/image" Target="../media/image64.emf"/><Relationship Id="rId14" Type="http://schemas.openxmlformats.org/officeDocument/2006/relationships/customXml" Target="../ink/ink6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.xml"/><Relationship Id="rId13" Type="http://schemas.openxmlformats.org/officeDocument/2006/relationships/image" Target="../media/image73.emf"/><Relationship Id="rId18" Type="http://schemas.openxmlformats.org/officeDocument/2006/relationships/customXml" Target="../ink/ink76.xml"/><Relationship Id="rId26" Type="http://schemas.openxmlformats.org/officeDocument/2006/relationships/customXml" Target="../ink/ink80.xml"/><Relationship Id="rId39" Type="http://schemas.openxmlformats.org/officeDocument/2006/relationships/image" Target="../media/image86.emf"/><Relationship Id="rId3" Type="http://schemas.openxmlformats.org/officeDocument/2006/relationships/image" Target="../media/image68.emf"/><Relationship Id="rId21" Type="http://schemas.openxmlformats.org/officeDocument/2006/relationships/image" Target="../media/image77.emf"/><Relationship Id="rId34" Type="http://schemas.openxmlformats.org/officeDocument/2006/relationships/customXml" Target="../ink/ink84.xml"/><Relationship Id="rId7" Type="http://schemas.openxmlformats.org/officeDocument/2006/relationships/image" Target="../media/image70.emf"/><Relationship Id="rId12" Type="http://schemas.openxmlformats.org/officeDocument/2006/relationships/customXml" Target="../ink/ink73.xml"/><Relationship Id="rId17" Type="http://schemas.openxmlformats.org/officeDocument/2006/relationships/image" Target="../media/image75.emf"/><Relationship Id="rId25" Type="http://schemas.openxmlformats.org/officeDocument/2006/relationships/image" Target="../media/image79.emf"/><Relationship Id="rId33" Type="http://schemas.openxmlformats.org/officeDocument/2006/relationships/image" Target="../media/image83.emf"/><Relationship Id="rId38" Type="http://schemas.openxmlformats.org/officeDocument/2006/relationships/customXml" Target="../ink/ink86.xml"/><Relationship Id="rId2" Type="http://schemas.openxmlformats.org/officeDocument/2006/relationships/customXml" Target="../ink/ink68.xml"/><Relationship Id="rId16" Type="http://schemas.openxmlformats.org/officeDocument/2006/relationships/customXml" Target="../ink/ink75.xml"/><Relationship Id="rId20" Type="http://schemas.openxmlformats.org/officeDocument/2006/relationships/customXml" Target="../ink/ink77.xml"/><Relationship Id="rId29" Type="http://schemas.openxmlformats.org/officeDocument/2006/relationships/image" Target="../media/image8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0.xml"/><Relationship Id="rId11" Type="http://schemas.openxmlformats.org/officeDocument/2006/relationships/image" Target="../media/image72.emf"/><Relationship Id="rId24" Type="http://schemas.openxmlformats.org/officeDocument/2006/relationships/customXml" Target="../ink/ink79.xml"/><Relationship Id="rId32" Type="http://schemas.openxmlformats.org/officeDocument/2006/relationships/customXml" Target="../ink/ink83.xml"/><Relationship Id="rId37" Type="http://schemas.openxmlformats.org/officeDocument/2006/relationships/image" Target="../media/image85.emf"/><Relationship Id="rId5" Type="http://schemas.openxmlformats.org/officeDocument/2006/relationships/image" Target="../media/image69.emf"/><Relationship Id="rId15" Type="http://schemas.openxmlformats.org/officeDocument/2006/relationships/image" Target="../media/image74.emf"/><Relationship Id="rId23" Type="http://schemas.openxmlformats.org/officeDocument/2006/relationships/image" Target="../media/image78.emf"/><Relationship Id="rId28" Type="http://schemas.openxmlformats.org/officeDocument/2006/relationships/customXml" Target="../ink/ink81.xml"/><Relationship Id="rId36" Type="http://schemas.openxmlformats.org/officeDocument/2006/relationships/customXml" Target="../ink/ink85.xml"/><Relationship Id="rId10" Type="http://schemas.openxmlformats.org/officeDocument/2006/relationships/customXml" Target="../ink/ink72.xml"/><Relationship Id="rId19" Type="http://schemas.openxmlformats.org/officeDocument/2006/relationships/image" Target="../media/image76.emf"/><Relationship Id="rId31" Type="http://schemas.openxmlformats.org/officeDocument/2006/relationships/image" Target="../media/image82.emf"/><Relationship Id="rId4" Type="http://schemas.openxmlformats.org/officeDocument/2006/relationships/customXml" Target="../ink/ink69.xml"/><Relationship Id="rId9" Type="http://schemas.openxmlformats.org/officeDocument/2006/relationships/image" Target="../media/image71.emf"/><Relationship Id="rId14" Type="http://schemas.openxmlformats.org/officeDocument/2006/relationships/customXml" Target="../ink/ink74.xml"/><Relationship Id="rId22" Type="http://schemas.openxmlformats.org/officeDocument/2006/relationships/customXml" Target="../ink/ink78.xml"/><Relationship Id="rId27" Type="http://schemas.openxmlformats.org/officeDocument/2006/relationships/image" Target="../media/image80.emf"/><Relationship Id="rId30" Type="http://schemas.openxmlformats.org/officeDocument/2006/relationships/customXml" Target="../ink/ink82.xml"/><Relationship Id="rId35" Type="http://schemas.openxmlformats.org/officeDocument/2006/relationships/image" Target="../media/image8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/>
              <p14:cNvContentPartPr/>
              <p14:nvPr/>
            </p14:nvContentPartPr>
            <p14:xfrm>
              <a:off x="1336414" y="647760"/>
              <a:ext cx="6870600" cy="27496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2374" y="634800"/>
                <a:ext cx="6899400" cy="27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6" name="Ink 75"/>
              <p14:cNvContentPartPr/>
              <p14:nvPr/>
            </p14:nvContentPartPr>
            <p14:xfrm>
              <a:off x="2017174" y="2944920"/>
              <a:ext cx="2116440" cy="1422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04574" y="2926560"/>
                <a:ext cx="21470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4" name="Ink 93"/>
              <p14:cNvContentPartPr/>
              <p14:nvPr/>
            </p14:nvContentPartPr>
            <p14:xfrm>
              <a:off x="4937134" y="3036000"/>
              <a:ext cx="1691280" cy="273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27774" y="3027360"/>
                <a:ext cx="17157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9" name="Ink 118"/>
              <p14:cNvContentPartPr/>
              <p14:nvPr/>
            </p14:nvContentPartPr>
            <p14:xfrm>
              <a:off x="5094814" y="2563680"/>
              <a:ext cx="1261080" cy="40212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78974" y="2552160"/>
                <a:ext cx="129276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0" name="Ink 119"/>
              <p14:cNvContentPartPr/>
              <p14:nvPr/>
            </p14:nvContentPartPr>
            <p14:xfrm>
              <a:off x="6884374" y="2704800"/>
              <a:ext cx="1602720" cy="61272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74294" y="2691480"/>
                <a:ext cx="162576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2" name="Ink 121"/>
              <p14:cNvContentPartPr/>
              <p14:nvPr/>
            </p14:nvContentPartPr>
            <p14:xfrm>
              <a:off x="754654" y="3561240"/>
              <a:ext cx="8527320" cy="18648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8894" y="3551520"/>
                <a:ext cx="85392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5" name="Ink 124"/>
              <p14:cNvContentPartPr/>
              <p14:nvPr/>
            </p14:nvContentPartPr>
            <p14:xfrm>
              <a:off x="1364134" y="3717120"/>
              <a:ext cx="6444720" cy="217620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54414" y="3708480"/>
                <a:ext cx="6467760" cy="21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5" name="Ink 194"/>
              <p14:cNvContentPartPr/>
              <p14:nvPr/>
            </p14:nvContentPartPr>
            <p14:xfrm>
              <a:off x="1457374" y="5448000"/>
              <a:ext cx="2349720" cy="9504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51254" y="5437920"/>
                <a:ext cx="23691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2" name="Ink 221"/>
              <p14:cNvContentPartPr/>
              <p14:nvPr/>
            </p14:nvContentPartPr>
            <p14:xfrm>
              <a:off x="4320814" y="5519280"/>
              <a:ext cx="1609560" cy="5472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15054" y="5513520"/>
                <a:ext cx="16282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8" name="Ink 237"/>
              <p14:cNvContentPartPr/>
              <p14:nvPr/>
            </p14:nvContentPartPr>
            <p14:xfrm>
              <a:off x="6207214" y="5265480"/>
              <a:ext cx="1986840" cy="106488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00014" y="5257920"/>
                <a:ext cx="2010240" cy="10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51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263054" y="526440"/>
              <a:ext cx="2685600" cy="2475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9014" y="510240"/>
                <a:ext cx="2716560" cy="25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180694" y="1388280"/>
              <a:ext cx="994680" cy="736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8454" y="1372080"/>
                <a:ext cx="1022400" cy="7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Ink 47"/>
              <p14:cNvContentPartPr/>
              <p14:nvPr/>
            </p14:nvContentPartPr>
            <p14:xfrm>
              <a:off x="5906254" y="439320"/>
              <a:ext cx="1976040" cy="10893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92934" y="430320"/>
                <a:ext cx="2003400" cy="11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9" name="Ink 68"/>
              <p14:cNvContentPartPr/>
              <p14:nvPr/>
            </p14:nvContentPartPr>
            <p14:xfrm>
              <a:off x="4074214" y="1274880"/>
              <a:ext cx="633240" cy="37440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67734" y="1264800"/>
                <a:ext cx="64944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4" name="Ink 83"/>
              <p14:cNvContentPartPr/>
              <p14:nvPr/>
            </p14:nvContentPartPr>
            <p14:xfrm>
              <a:off x="5109574" y="1610040"/>
              <a:ext cx="14400" cy="144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99134" y="1598880"/>
                <a:ext cx="360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4" name="Ink 103"/>
              <p14:cNvContentPartPr/>
              <p14:nvPr/>
            </p14:nvContentPartPr>
            <p14:xfrm>
              <a:off x="3905014" y="2150040"/>
              <a:ext cx="249120" cy="61344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98534" y="2142840"/>
                <a:ext cx="26820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6" name="Ink 125"/>
              <p14:cNvContentPartPr/>
              <p14:nvPr/>
            </p14:nvContentPartPr>
            <p14:xfrm>
              <a:off x="2768854" y="2093880"/>
              <a:ext cx="548640" cy="49716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57694" y="2086680"/>
                <a:ext cx="56592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7" name="Ink 126"/>
              <p14:cNvContentPartPr/>
              <p14:nvPr/>
            </p14:nvContentPartPr>
            <p14:xfrm>
              <a:off x="3448894" y="2140320"/>
              <a:ext cx="168120" cy="65016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41694" y="2133480"/>
                <a:ext cx="18144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3" name="Ink 132"/>
              <p14:cNvContentPartPr/>
              <p14:nvPr/>
            </p14:nvContentPartPr>
            <p14:xfrm>
              <a:off x="2425414" y="1385400"/>
              <a:ext cx="695520" cy="25560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13534" y="1373520"/>
                <a:ext cx="7156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4" name="Ink 133"/>
              <p14:cNvContentPartPr/>
              <p14:nvPr/>
            </p14:nvContentPartPr>
            <p14:xfrm>
              <a:off x="2380054" y="1878960"/>
              <a:ext cx="846000" cy="16524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68894" y="1872840"/>
                <a:ext cx="8632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2" name="Ink 151"/>
              <p14:cNvContentPartPr/>
              <p14:nvPr/>
            </p14:nvContentPartPr>
            <p14:xfrm>
              <a:off x="6022894" y="2377200"/>
              <a:ext cx="331560" cy="48780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11734" y="2364240"/>
                <a:ext cx="35532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7" name="Ink 166"/>
              <p14:cNvContentPartPr/>
              <p14:nvPr/>
            </p14:nvContentPartPr>
            <p14:xfrm>
              <a:off x="1913494" y="688800"/>
              <a:ext cx="454680" cy="202320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07734" y="678360"/>
                <a:ext cx="470520" cy="20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7" name="Ink 186"/>
              <p14:cNvContentPartPr/>
              <p14:nvPr/>
            </p14:nvContentPartPr>
            <p14:xfrm>
              <a:off x="5010934" y="2323200"/>
              <a:ext cx="34200" cy="432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03374" y="2314560"/>
                <a:ext cx="507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4" name="Ink 203"/>
              <p14:cNvContentPartPr/>
              <p14:nvPr/>
            </p14:nvContentPartPr>
            <p14:xfrm>
              <a:off x="1372054" y="3073800"/>
              <a:ext cx="683640" cy="40644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60534" y="3066600"/>
                <a:ext cx="70524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3" name="Ink 212"/>
              <p14:cNvContentPartPr/>
              <p14:nvPr/>
            </p14:nvContentPartPr>
            <p14:xfrm>
              <a:off x="3433414" y="317640"/>
              <a:ext cx="107640" cy="1872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26574" y="309720"/>
                <a:ext cx="122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4" name="Ink 213"/>
              <p14:cNvContentPartPr/>
              <p14:nvPr/>
            </p14:nvContentPartPr>
            <p14:xfrm>
              <a:off x="2690374" y="462000"/>
              <a:ext cx="121320" cy="6192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84614" y="455880"/>
                <a:ext cx="1335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5" name="Ink 214"/>
              <p14:cNvContentPartPr/>
              <p14:nvPr/>
            </p14:nvContentPartPr>
            <p14:xfrm>
              <a:off x="3476614" y="877800"/>
              <a:ext cx="41040" cy="44604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68694" y="867000"/>
                <a:ext cx="601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0" name="Ink 219"/>
              <p14:cNvContentPartPr/>
              <p14:nvPr/>
            </p14:nvContentPartPr>
            <p14:xfrm>
              <a:off x="4626454" y="727680"/>
              <a:ext cx="111960" cy="504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20334" y="720120"/>
                <a:ext cx="1238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1" name="Ink 220"/>
              <p14:cNvContentPartPr/>
              <p14:nvPr/>
            </p14:nvContentPartPr>
            <p14:xfrm>
              <a:off x="4775134" y="1008840"/>
              <a:ext cx="74880" cy="1008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66854" y="998040"/>
                <a:ext cx="939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2" name="Ink 221"/>
              <p14:cNvContentPartPr/>
              <p14:nvPr/>
            </p14:nvContentPartPr>
            <p14:xfrm>
              <a:off x="2497774" y="1926840"/>
              <a:ext cx="182160" cy="15120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86974" y="1920360"/>
                <a:ext cx="1987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3" name="Ink 222"/>
              <p14:cNvContentPartPr/>
              <p14:nvPr/>
            </p14:nvContentPartPr>
            <p14:xfrm>
              <a:off x="4162774" y="1859160"/>
              <a:ext cx="540360" cy="2196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53054" y="1848720"/>
                <a:ext cx="5630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6" name="Ink 225"/>
              <p14:cNvContentPartPr/>
              <p14:nvPr/>
            </p14:nvContentPartPr>
            <p14:xfrm>
              <a:off x="3244414" y="1015320"/>
              <a:ext cx="1365480" cy="1681560"/>
            </p14:xfrm>
          </p:contentPart>
        </mc:Choice>
        <mc:Fallback xmlns="">
          <p:pic>
            <p:nvPicPr>
              <p:cNvPr id="226" name="Ink 22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37214" y="1009200"/>
                <a:ext cx="1383840" cy="16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33" name="Ink 232"/>
              <p14:cNvContentPartPr/>
              <p14:nvPr/>
            </p14:nvContentPartPr>
            <p14:xfrm>
              <a:off x="5739574" y="2056800"/>
              <a:ext cx="2969280" cy="116784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28774" y="2044560"/>
                <a:ext cx="2992320" cy="11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6" name="Ink 235"/>
              <p14:cNvContentPartPr/>
              <p14:nvPr/>
            </p14:nvContentPartPr>
            <p14:xfrm>
              <a:off x="3734374" y="2449920"/>
              <a:ext cx="552600" cy="163008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29334" y="2439840"/>
                <a:ext cx="568440" cy="16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8" name="Ink 237"/>
              <p14:cNvContentPartPr/>
              <p14:nvPr/>
            </p14:nvContentPartPr>
            <p14:xfrm>
              <a:off x="3903574" y="2473320"/>
              <a:ext cx="205200" cy="9360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96014" y="2465760"/>
                <a:ext cx="2260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44" name="Ink 243"/>
              <p14:cNvContentPartPr/>
              <p14:nvPr/>
            </p14:nvContentPartPr>
            <p14:xfrm>
              <a:off x="2780734" y="1952040"/>
              <a:ext cx="18720" cy="50040"/>
            </p14:xfrm>
          </p:contentPart>
        </mc:Choice>
        <mc:Fallback xmlns="">
          <p:pic>
            <p:nvPicPr>
              <p:cNvPr id="244" name="Ink 24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73534" y="1945560"/>
                <a:ext cx="338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46" name="Ink 245"/>
              <p14:cNvContentPartPr/>
              <p14:nvPr/>
            </p14:nvContentPartPr>
            <p14:xfrm>
              <a:off x="4074934" y="2033400"/>
              <a:ext cx="627120" cy="42984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64494" y="2023680"/>
                <a:ext cx="65124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47" name="Ink 246"/>
              <p14:cNvContentPartPr/>
              <p14:nvPr/>
            </p14:nvContentPartPr>
            <p14:xfrm>
              <a:off x="4738774" y="2689680"/>
              <a:ext cx="58320" cy="19800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29414" y="2681760"/>
                <a:ext cx="777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48" name="Ink 247"/>
              <p14:cNvContentPartPr/>
              <p14:nvPr/>
            </p14:nvContentPartPr>
            <p14:xfrm>
              <a:off x="3311014" y="2572680"/>
              <a:ext cx="59400" cy="11160"/>
            </p14:xfrm>
          </p:contentPart>
        </mc:Choice>
        <mc:Fallback xmlns="">
          <p:pic>
            <p:nvPicPr>
              <p:cNvPr id="248" name="Ink 24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304894" y="2566560"/>
                <a:ext cx="738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58" name="Ink 257"/>
              <p14:cNvContentPartPr/>
              <p14:nvPr/>
            </p14:nvContentPartPr>
            <p14:xfrm>
              <a:off x="1055974" y="3991440"/>
              <a:ext cx="752400" cy="272484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48054" y="3978120"/>
                <a:ext cx="774360" cy="27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2" name="Ink 261"/>
              <p14:cNvContentPartPr/>
              <p14:nvPr/>
            </p14:nvContentPartPr>
            <p14:xfrm>
              <a:off x="2791174" y="1783920"/>
              <a:ext cx="27000" cy="73440"/>
            </p14:xfrm>
          </p:contentPart>
        </mc:Choice>
        <mc:Fallback xmlns="">
          <p:pic>
            <p:nvPicPr>
              <p:cNvPr id="262" name="Ink 261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84694" y="1777440"/>
                <a:ext cx="406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63" name="Ink 262"/>
              <p14:cNvContentPartPr/>
              <p14:nvPr/>
            </p14:nvContentPartPr>
            <p14:xfrm>
              <a:off x="2902414" y="1396560"/>
              <a:ext cx="7200" cy="9720"/>
            </p14:xfrm>
          </p:contentPart>
        </mc:Choice>
        <mc:Fallback xmlns="">
          <p:pic>
            <p:nvPicPr>
              <p:cNvPr id="263" name="Ink 262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95934" y="1390800"/>
                <a:ext cx="194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68" name="Ink 267"/>
              <p14:cNvContentPartPr/>
              <p14:nvPr/>
            </p14:nvContentPartPr>
            <p14:xfrm>
              <a:off x="1118254" y="6513240"/>
              <a:ext cx="558000" cy="198720"/>
            </p14:xfrm>
          </p:contentPart>
        </mc:Choice>
        <mc:Fallback xmlns="">
          <p:pic>
            <p:nvPicPr>
              <p:cNvPr id="268" name="Ink 267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10694" y="6506400"/>
                <a:ext cx="5774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69" name="Ink 268"/>
              <p14:cNvContentPartPr/>
              <p14:nvPr/>
            </p14:nvContentPartPr>
            <p14:xfrm>
              <a:off x="1300774" y="4263240"/>
              <a:ext cx="40320" cy="2403360"/>
            </p14:xfrm>
          </p:contentPart>
        </mc:Choice>
        <mc:Fallback xmlns="">
          <p:pic>
            <p:nvPicPr>
              <p:cNvPr id="269" name="Ink 26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291054" y="4258200"/>
                <a:ext cx="57960" cy="24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72" name="Ink 271"/>
              <p14:cNvContentPartPr/>
              <p14:nvPr/>
            </p14:nvContentPartPr>
            <p14:xfrm>
              <a:off x="603454" y="5027160"/>
              <a:ext cx="267840" cy="364320"/>
            </p14:xfrm>
          </p:contentPart>
        </mc:Choice>
        <mc:Fallback xmlns="">
          <p:pic>
            <p:nvPicPr>
              <p:cNvPr id="272" name="Ink 271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9054" y="5019240"/>
                <a:ext cx="29880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73" name="Ink 272"/>
              <p14:cNvContentPartPr/>
              <p14:nvPr/>
            </p14:nvContentPartPr>
            <p14:xfrm>
              <a:off x="1449454" y="4446480"/>
              <a:ext cx="56520" cy="2244240"/>
            </p14:xfrm>
          </p:contentPart>
        </mc:Choice>
        <mc:Fallback xmlns="">
          <p:pic>
            <p:nvPicPr>
              <p:cNvPr id="273" name="Ink 272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435774" y="4440720"/>
                <a:ext cx="81000" cy="22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5" name="Ink 274"/>
              <p14:cNvContentPartPr/>
              <p14:nvPr/>
            </p14:nvContentPartPr>
            <p14:xfrm>
              <a:off x="2577334" y="964920"/>
              <a:ext cx="965160" cy="492480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566174" y="956640"/>
                <a:ext cx="98712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77" name="Ink 276"/>
              <p14:cNvContentPartPr/>
              <p14:nvPr/>
            </p14:nvContentPartPr>
            <p14:xfrm>
              <a:off x="4362214" y="2151840"/>
              <a:ext cx="87840" cy="14724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355734" y="2141760"/>
                <a:ext cx="1072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78" name="Ink 277"/>
              <p14:cNvContentPartPr/>
              <p14:nvPr/>
            </p14:nvContentPartPr>
            <p14:xfrm>
              <a:off x="2611534" y="2980920"/>
              <a:ext cx="62280" cy="9720"/>
            </p14:xfrm>
          </p:contentPart>
        </mc:Choice>
        <mc:Fallback xmlns="">
          <p:pic>
            <p:nvPicPr>
              <p:cNvPr id="278" name="Ink 277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03254" y="2971200"/>
                <a:ext cx="795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79" name="Ink 278"/>
              <p14:cNvContentPartPr/>
              <p14:nvPr/>
            </p14:nvContentPartPr>
            <p14:xfrm>
              <a:off x="4160974" y="3041760"/>
              <a:ext cx="53280" cy="8280"/>
            </p14:xfrm>
          </p:contentPart>
        </mc:Choice>
        <mc:Fallback xmlns="">
          <p:pic>
            <p:nvPicPr>
              <p:cNvPr id="279" name="Ink 278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53774" y="3033480"/>
                <a:ext cx="673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80" name="Ink 279"/>
              <p14:cNvContentPartPr/>
              <p14:nvPr/>
            </p14:nvContentPartPr>
            <p14:xfrm>
              <a:off x="3251254" y="4055880"/>
              <a:ext cx="899280" cy="460800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240814" y="4047960"/>
                <a:ext cx="92520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7" name="Ink 286"/>
              <p14:cNvContentPartPr/>
              <p14:nvPr/>
            </p14:nvContentPartPr>
            <p14:xfrm>
              <a:off x="2562934" y="3177120"/>
              <a:ext cx="1511640" cy="580320"/>
            </p14:xfrm>
          </p:contentPart>
        </mc:Choice>
        <mc:Fallback xmlns="">
          <p:pic>
            <p:nvPicPr>
              <p:cNvPr id="287" name="Ink 286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550694" y="3166680"/>
                <a:ext cx="152964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88" name="Ink 287"/>
              <p14:cNvContentPartPr/>
              <p14:nvPr/>
            </p14:nvContentPartPr>
            <p14:xfrm>
              <a:off x="1289614" y="4133640"/>
              <a:ext cx="159120" cy="115920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279894" y="4126800"/>
                <a:ext cx="1774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89" name="Ink 288"/>
              <p14:cNvContentPartPr/>
              <p14:nvPr/>
            </p14:nvContentPartPr>
            <p14:xfrm>
              <a:off x="1818814" y="4410840"/>
              <a:ext cx="378720" cy="1956240"/>
            </p14:xfrm>
          </p:contentPart>
        </mc:Choice>
        <mc:Fallback xmlns="">
          <p:pic>
            <p:nvPicPr>
              <p:cNvPr id="289" name="Ink 288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811974" y="4401120"/>
                <a:ext cx="396720" cy="19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93" name="Ink 292"/>
              <p14:cNvContentPartPr/>
              <p14:nvPr/>
            </p14:nvContentPartPr>
            <p14:xfrm>
              <a:off x="1593814" y="4432800"/>
              <a:ext cx="250560" cy="2271240"/>
            </p14:xfrm>
          </p:contentPart>
        </mc:Choice>
        <mc:Fallback xmlns="">
          <p:pic>
            <p:nvPicPr>
              <p:cNvPr id="293" name="Ink 292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582294" y="4427040"/>
                <a:ext cx="271800" cy="22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94" name="Ink 293"/>
              <p14:cNvContentPartPr/>
              <p14:nvPr/>
            </p14:nvContentPartPr>
            <p14:xfrm>
              <a:off x="2273134" y="5062800"/>
              <a:ext cx="1019520" cy="518760"/>
            </p14:xfrm>
          </p:contentPart>
        </mc:Choice>
        <mc:Fallback xmlns="">
          <p:pic>
            <p:nvPicPr>
              <p:cNvPr id="294" name="Ink 293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60174" y="5049120"/>
                <a:ext cx="10425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96" name="Ink 295"/>
              <p14:cNvContentPartPr/>
              <p14:nvPr/>
            </p14:nvContentPartPr>
            <p14:xfrm>
              <a:off x="2788654" y="2383680"/>
              <a:ext cx="178200" cy="165240"/>
            </p14:xfrm>
          </p:contentPart>
        </mc:Choice>
        <mc:Fallback xmlns="">
          <p:pic>
            <p:nvPicPr>
              <p:cNvPr id="296" name="Ink 295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778934" y="2376480"/>
                <a:ext cx="1976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97" name="Ink 296"/>
              <p14:cNvContentPartPr/>
              <p14:nvPr/>
            </p14:nvContentPartPr>
            <p14:xfrm>
              <a:off x="2989894" y="2411400"/>
              <a:ext cx="29880" cy="19440"/>
            </p14:xfrm>
          </p:contentPart>
        </mc:Choice>
        <mc:Fallback xmlns="">
          <p:pic>
            <p:nvPicPr>
              <p:cNvPr id="297" name="Ink 296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984494" y="2406000"/>
                <a:ext cx="410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00" name="Ink 299"/>
              <p14:cNvContentPartPr/>
              <p14:nvPr/>
            </p14:nvContentPartPr>
            <p14:xfrm>
              <a:off x="6062854" y="3727920"/>
              <a:ext cx="2606760" cy="676080"/>
            </p14:xfrm>
          </p:contentPart>
        </mc:Choice>
        <mc:Fallback xmlns="">
          <p:pic>
            <p:nvPicPr>
              <p:cNvPr id="300" name="Ink 299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053134" y="3714600"/>
                <a:ext cx="262872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09" name="Ink 308"/>
              <p14:cNvContentPartPr/>
              <p14:nvPr/>
            </p14:nvContentPartPr>
            <p14:xfrm>
              <a:off x="6446974" y="2288280"/>
              <a:ext cx="2063880" cy="966240"/>
            </p14:xfrm>
          </p:contentPart>
        </mc:Choice>
        <mc:Fallback xmlns="">
          <p:pic>
            <p:nvPicPr>
              <p:cNvPr id="309" name="Ink 308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436534" y="2273160"/>
                <a:ext cx="2080080" cy="9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698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/>
              <p14:cNvContentPartPr/>
              <p14:nvPr/>
            </p14:nvContentPartPr>
            <p14:xfrm>
              <a:off x="2146054" y="941160"/>
              <a:ext cx="1788840" cy="17654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9574" y="932520"/>
                <a:ext cx="1803960" cy="17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/>
              <p14:cNvContentPartPr/>
              <p14:nvPr/>
            </p14:nvContentPartPr>
            <p14:xfrm>
              <a:off x="2814214" y="1208280"/>
              <a:ext cx="1685160" cy="18486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2334" y="1202160"/>
                <a:ext cx="1708560" cy="18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/>
              <p14:cNvContentPartPr/>
              <p14:nvPr/>
            </p14:nvContentPartPr>
            <p14:xfrm>
              <a:off x="1965334" y="1648560"/>
              <a:ext cx="5897880" cy="30153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3454" y="1639920"/>
                <a:ext cx="5922720" cy="30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4" name="Ink 63"/>
              <p14:cNvContentPartPr/>
              <p14:nvPr/>
            </p14:nvContentPartPr>
            <p14:xfrm>
              <a:off x="3233614" y="1774200"/>
              <a:ext cx="324360" cy="3625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22094" y="1768080"/>
                <a:ext cx="34200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5" name="Ink 64"/>
              <p14:cNvContentPartPr/>
              <p14:nvPr/>
            </p14:nvContentPartPr>
            <p14:xfrm>
              <a:off x="3990334" y="1651440"/>
              <a:ext cx="1050480" cy="38232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83854" y="1641720"/>
                <a:ext cx="106668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6" name="Ink 65"/>
              <p14:cNvContentPartPr/>
              <p14:nvPr/>
            </p14:nvContentPartPr>
            <p14:xfrm>
              <a:off x="4080334" y="2105040"/>
              <a:ext cx="931320" cy="529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70254" y="2096040"/>
                <a:ext cx="9504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" name="Ink 66"/>
              <p14:cNvContentPartPr/>
              <p14:nvPr/>
            </p14:nvContentPartPr>
            <p14:xfrm>
              <a:off x="3967294" y="2283960"/>
              <a:ext cx="966600" cy="961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60814" y="2276400"/>
                <a:ext cx="984600" cy="11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145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473278" y="2442358"/>
              <a:ext cx="1689840" cy="1630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3838" y="2421838"/>
                <a:ext cx="1737360" cy="16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312998" y="2108998"/>
              <a:ext cx="3824640" cy="2522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3918" y="2086318"/>
                <a:ext cx="3865320" cy="25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5803918" y="3876958"/>
              <a:ext cx="355320" cy="5068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84118" y="3859678"/>
                <a:ext cx="39276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4246918" y="1580878"/>
              <a:ext cx="1376640" cy="17222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3238" y="1563238"/>
                <a:ext cx="1409760" cy="175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4288678" y="1629838"/>
              <a:ext cx="1906560" cy="16174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78598" y="1612558"/>
                <a:ext cx="1933920" cy="16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5744158" y="1917118"/>
              <a:ext cx="187560" cy="7128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30838" y="1899478"/>
                <a:ext cx="2192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" name="Ink 24"/>
              <p14:cNvContentPartPr/>
              <p14:nvPr/>
            </p14:nvContentPartPr>
            <p14:xfrm>
              <a:off x="4304878" y="2113678"/>
              <a:ext cx="2326320" cy="117072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87238" y="2098198"/>
                <a:ext cx="2359440" cy="12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7" name="Ink 26"/>
              <p14:cNvContentPartPr/>
              <p14:nvPr/>
            </p14:nvContentPartPr>
            <p14:xfrm>
              <a:off x="6289918" y="2195758"/>
              <a:ext cx="147960" cy="1191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75518" y="2174158"/>
                <a:ext cx="1846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8" name="Ink 27"/>
              <p14:cNvContentPartPr/>
              <p14:nvPr/>
            </p14:nvContentPartPr>
            <p14:xfrm>
              <a:off x="4376878" y="2678878"/>
              <a:ext cx="2160720" cy="62640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63918" y="2660158"/>
                <a:ext cx="219924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k 29"/>
              <p14:cNvContentPartPr/>
              <p14:nvPr/>
            </p14:nvContentPartPr>
            <p14:xfrm>
              <a:off x="4854238" y="3963718"/>
              <a:ext cx="165960" cy="22500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34798" y="3944638"/>
                <a:ext cx="2026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1" name="Ink 30"/>
              <p14:cNvContentPartPr/>
              <p14:nvPr/>
            </p14:nvContentPartPr>
            <p14:xfrm>
              <a:off x="5044318" y="4170718"/>
              <a:ext cx="6840" cy="10368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24518" y="4158838"/>
                <a:ext cx="435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7" name="Ink 36"/>
              <p14:cNvContentPartPr/>
              <p14:nvPr/>
            </p14:nvContentPartPr>
            <p14:xfrm>
              <a:off x="3801958" y="1648918"/>
              <a:ext cx="1078560" cy="14400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84318" y="1631278"/>
                <a:ext cx="11160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8" name="Ink 37"/>
              <p14:cNvContentPartPr/>
              <p14:nvPr/>
            </p14:nvContentPartPr>
            <p14:xfrm>
              <a:off x="4192918" y="1308358"/>
              <a:ext cx="778320" cy="194616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81398" y="1291078"/>
                <a:ext cx="810360" cy="19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9" name="Ink 38"/>
              <p14:cNvContentPartPr/>
              <p14:nvPr/>
            </p14:nvContentPartPr>
            <p14:xfrm>
              <a:off x="4273558" y="3249838"/>
              <a:ext cx="51480" cy="2772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61678" y="3237598"/>
                <a:ext cx="802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2" name="Ink 41"/>
              <p14:cNvContentPartPr/>
              <p14:nvPr/>
            </p14:nvContentPartPr>
            <p14:xfrm>
              <a:off x="6411238" y="2616958"/>
              <a:ext cx="66600" cy="25308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97918" y="2601838"/>
                <a:ext cx="993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6" name="Ink 45"/>
              <p14:cNvContentPartPr/>
              <p14:nvPr/>
            </p14:nvContentPartPr>
            <p14:xfrm>
              <a:off x="6461998" y="2671678"/>
              <a:ext cx="364320" cy="9936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49398" y="2653318"/>
                <a:ext cx="3956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7" name="Ink 46"/>
              <p14:cNvContentPartPr/>
              <p14:nvPr/>
            </p14:nvContentPartPr>
            <p14:xfrm>
              <a:off x="6457318" y="3195838"/>
              <a:ext cx="720" cy="612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35718" y="3176758"/>
                <a:ext cx="421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8" name="Ink 47"/>
              <p14:cNvContentPartPr/>
              <p14:nvPr/>
            </p14:nvContentPartPr>
            <p14:xfrm>
              <a:off x="6456238" y="3397078"/>
              <a:ext cx="7560" cy="756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38958" y="3383038"/>
                <a:ext cx="388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9" name="Ink 48"/>
              <p14:cNvContentPartPr/>
              <p14:nvPr/>
            </p14:nvContentPartPr>
            <p14:xfrm>
              <a:off x="6476758" y="3545758"/>
              <a:ext cx="8640" cy="324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69918" y="3538918"/>
                <a:ext cx="22320" cy="1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6106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4</cp:revision>
  <dcterms:created xsi:type="dcterms:W3CDTF">2018-08-21T18:31:48Z</dcterms:created>
  <dcterms:modified xsi:type="dcterms:W3CDTF">2018-08-23T16:26:15Z</dcterms:modified>
</cp:coreProperties>
</file>